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7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4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E0A197-C689-F144-873B-06CC5D09E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97032"/>
            <a:ext cx="12047220" cy="32639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E55910-7EBB-B940-8CBA-AB009D66A658}"/>
              </a:ext>
            </a:extLst>
          </p:cNvPr>
          <p:cNvSpPr txBox="1"/>
          <p:nvPr/>
        </p:nvSpPr>
        <p:spPr>
          <a:xfrm>
            <a:off x="75206" y="1797032"/>
            <a:ext cx="5251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61FD7F-FC5E-5D49-AD4D-67C0A6B840F2}"/>
              </a:ext>
            </a:extLst>
          </p:cNvPr>
          <p:cNvSpPr txBox="1"/>
          <p:nvPr/>
        </p:nvSpPr>
        <p:spPr>
          <a:xfrm>
            <a:off x="6888661" y="1797032"/>
            <a:ext cx="5251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1949107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2588</TotalTime>
  <Words>6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14</cp:revision>
  <cp:lastPrinted>2021-11-16T19:13:29Z</cp:lastPrinted>
  <dcterms:created xsi:type="dcterms:W3CDTF">2021-08-24T21:47:38Z</dcterms:created>
  <dcterms:modified xsi:type="dcterms:W3CDTF">2021-11-16T19:30:05Z</dcterms:modified>
</cp:coreProperties>
</file>