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-up of some rocks&#10;&#10;Description automatically generated with low confidence">
            <a:extLst>
              <a:ext uri="{FF2B5EF4-FFF2-40B4-BE49-F238E27FC236}">
                <a16:creationId xmlns:a16="http://schemas.microsoft.com/office/drawing/2014/main" id="{78EAD8B6-5837-425B-A9FB-955FF47F58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949" y="538510"/>
            <a:ext cx="8361901" cy="603499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977BD8-C54E-42F9-B70C-52C943338A68}"/>
              </a:ext>
            </a:extLst>
          </p:cNvPr>
          <p:cNvSpPr txBox="1"/>
          <p:nvPr/>
        </p:nvSpPr>
        <p:spPr>
          <a:xfrm>
            <a:off x="9904750" y="5421326"/>
            <a:ext cx="170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µm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5F6B16-BA6C-47E1-A642-F35FEF657E14}"/>
              </a:ext>
            </a:extLst>
          </p:cNvPr>
          <p:cNvGrpSpPr/>
          <p:nvPr/>
        </p:nvGrpSpPr>
        <p:grpSpPr>
          <a:xfrm>
            <a:off x="7804603" y="3526970"/>
            <a:ext cx="967922" cy="359229"/>
            <a:chOff x="1030896" y="1341775"/>
            <a:chExt cx="1650160" cy="26018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CB7738A-31DF-49D2-BD00-A63FFF5D6534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2B7783C-5750-4517-A791-0147B8D8FB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C44C75-2AB0-4491-A0ED-C5819A2796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2E65799-7AF8-440B-81C8-A2E7ABA8082C}"/>
              </a:ext>
            </a:extLst>
          </p:cNvPr>
          <p:cNvSpPr txBox="1"/>
          <p:nvPr/>
        </p:nvSpPr>
        <p:spPr>
          <a:xfrm>
            <a:off x="7901559" y="3870179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No.1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24.54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D0EE2B1-4454-449C-B442-C9A1DC2BA959}"/>
              </a:ext>
            </a:extLst>
          </p:cNvPr>
          <p:cNvGrpSpPr/>
          <p:nvPr/>
        </p:nvGrpSpPr>
        <p:grpSpPr>
          <a:xfrm rot="9226443">
            <a:off x="9929302" y="3662232"/>
            <a:ext cx="695334" cy="227889"/>
            <a:chOff x="1030896" y="1341775"/>
            <a:chExt cx="1650160" cy="26018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3438CA5-7B43-4B62-B9BB-92FD675FA7B5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80CF23F-89B0-4096-B0C7-1712DEFF6A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5C3C26F-E5DB-44D9-BE7E-EA2544693D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944BE97-28FE-438A-BB7F-8E8AC18D99C8}"/>
              </a:ext>
            </a:extLst>
          </p:cNvPr>
          <p:cNvGrpSpPr/>
          <p:nvPr/>
        </p:nvGrpSpPr>
        <p:grpSpPr>
          <a:xfrm rot="4472533">
            <a:off x="10195999" y="2475452"/>
            <a:ext cx="677341" cy="273691"/>
            <a:chOff x="1030896" y="1341775"/>
            <a:chExt cx="1650160" cy="260180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BA1BB39-6F98-4A48-8F98-7CB2EE9CC1E4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86D7B6-6D10-4AC7-84A3-2A2A593F5B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8244BD4-F767-4F49-B42B-7E71B8B3C9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C150E3-DEA3-4BC9-907A-0741FB6E7749}"/>
              </a:ext>
            </a:extLst>
          </p:cNvPr>
          <p:cNvGrpSpPr/>
          <p:nvPr/>
        </p:nvGrpSpPr>
        <p:grpSpPr>
          <a:xfrm rot="20946048">
            <a:off x="9327254" y="2284251"/>
            <a:ext cx="635025" cy="299684"/>
            <a:chOff x="1030896" y="1341775"/>
            <a:chExt cx="1650160" cy="26018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2FAFC96-21D5-4E28-A493-C90D03B6A4E8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9D00E0D-D8A9-4D55-80A4-43F355A74E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C64537A-E34E-4681-93F9-86275ADA15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84D7364-7C2F-47FE-95D8-0A4BDD638F9A}"/>
              </a:ext>
            </a:extLst>
          </p:cNvPr>
          <p:cNvGrpSpPr/>
          <p:nvPr/>
        </p:nvGrpSpPr>
        <p:grpSpPr>
          <a:xfrm rot="587580">
            <a:off x="8832053" y="1181099"/>
            <a:ext cx="2016922" cy="305111"/>
            <a:chOff x="1030896" y="1341775"/>
            <a:chExt cx="1650160" cy="26018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FEE1362-BB5F-4F07-8423-76498AF71C76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EE2DD54-25B8-4D06-954F-6F82ECEDCD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DC38B7E-3753-4EB5-B9B3-F279738070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EE337E0-6F04-4EA1-8607-7FCBB37AD096}"/>
              </a:ext>
            </a:extLst>
          </p:cNvPr>
          <p:cNvSpPr txBox="1"/>
          <p:nvPr/>
        </p:nvSpPr>
        <p:spPr>
          <a:xfrm>
            <a:off x="10667927" y="2222718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No.3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18.36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6441D9-A9ED-4DD1-AB88-242D7289BE24}"/>
              </a:ext>
            </a:extLst>
          </p:cNvPr>
          <p:cNvSpPr txBox="1"/>
          <p:nvPr/>
        </p:nvSpPr>
        <p:spPr>
          <a:xfrm>
            <a:off x="9259366" y="2684383"/>
            <a:ext cx="1233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No.4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17.04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6434D7-2C8E-4007-9E53-D1163733FFA7}"/>
              </a:ext>
            </a:extLst>
          </p:cNvPr>
          <p:cNvSpPr txBox="1"/>
          <p:nvPr/>
        </p:nvSpPr>
        <p:spPr>
          <a:xfrm>
            <a:off x="9245177" y="1446775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No.2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53.30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D56CAC2-F0A1-433E-8CDF-96A9F3D2400D}"/>
              </a:ext>
            </a:extLst>
          </p:cNvPr>
          <p:cNvSpPr txBox="1"/>
          <p:nvPr/>
        </p:nvSpPr>
        <p:spPr>
          <a:xfrm>
            <a:off x="10164747" y="3909132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No.5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16.68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53DB83A-684A-40F4-966E-5F8FD8AC183C}"/>
              </a:ext>
            </a:extLst>
          </p:cNvPr>
          <p:cNvGrpSpPr/>
          <p:nvPr/>
        </p:nvGrpSpPr>
        <p:grpSpPr>
          <a:xfrm rot="1703823">
            <a:off x="4921528" y="3272181"/>
            <a:ext cx="1012745" cy="276676"/>
            <a:chOff x="1030896" y="1341775"/>
            <a:chExt cx="1650160" cy="26018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70EAA6-F6F5-4B13-B4B2-ED22ED2141CB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73AF22C-9834-40E4-9D85-B5F22E1DC6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EB6E1F0-5CB3-4766-A61F-BA82C5ADD9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310AFC0-D498-4F15-BDCD-2C5034E6A7E7}"/>
              </a:ext>
            </a:extLst>
          </p:cNvPr>
          <p:cNvSpPr txBox="1"/>
          <p:nvPr/>
        </p:nvSpPr>
        <p:spPr>
          <a:xfrm>
            <a:off x="4774188" y="3479487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No.5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25.65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E37C1-12FE-2841-A742-8F7F47123936}"/>
              </a:ext>
            </a:extLst>
          </p:cNvPr>
          <p:cNvSpPr txBox="1"/>
          <p:nvPr/>
        </p:nvSpPr>
        <p:spPr>
          <a:xfrm>
            <a:off x="3391949" y="538509"/>
            <a:ext cx="683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0EF8178-6AAB-0E42-8D85-96605AF86B51}"/>
              </a:ext>
            </a:extLst>
          </p:cNvPr>
          <p:cNvCxnSpPr>
            <a:cxnSpLocks/>
          </p:cNvCxnSpPr>
          <p:nvPr/>
        </p:nvCxnSpPr>
        <p:spPr>
          <a:xfrm>
            <a:off x="9984885" y="6065984"/>
            <a:ext cx="699944" cy="0"/>
          </a:xfrm>
          <a:prstGeom prst="line">
            <a:avLst/>
          </a:prstGeom>
          <a:ln w="57150" cmpd="sng">
            <a:solidFill>
              <a:schemeClr val="bg1"/>
            </a:solidFill>
            <a:tailEnd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227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2564</TotalTime>
  <Words>41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12</cp:revision>
  <cp:lastPrinted>2021-11-16T18:49:31Z</cp:lastPrinted>
  <dcterms:created xsi:type="dcterms:W3CDTF">2021-08-24T21:47:38Z</dcterms:created>
  <dcterms:modified xsi:type="dcterms:W3CDTF">2021-11-16T18:57:56Z</dcterms:modified>
</cp:coreProperties>
</file>