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3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3">
            <a:extLst>
              <a:ext uri="{FF2B5EF4-FFF2-40B4-BE49-F238E27FC236}">
                <a16:creationId xmlns:a16="http://schemas.microsoft.com/office/drawing/2014/main" id="{0FA4EB51-8A57-BE44-B2FD-4AF3BB5277DF}"/>
              </a:ext>
            </a:extLst>
          </p:cNvPr>
          <p:cNvSpPr txBox="1"/>
          <p:nvPr/>
        </p:nvSpPr>
        <p:spPr>
          <a:xfrm>
            <a:off x="3417698" y="4203426"/>
            <a:ext cx="1023087" cy="4478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Printed logo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15572365-4FF2-DA47-8144-D847C80FAFE3}"/>
              </a:ext>
            </a:extLst>
          </p:cNvPr>
          <p:cNvSpPr txBox="1"/>
          <p:nvPr/>
        </p:nvSpPr>
        <p:spPr>
          <a:xfrm>
            <a:off x="7211312" y="4231414"/>
            <a:ext cx="2495400" cy="39184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Cured Logo (Following 7 steps)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A58A581-F5EA-47B7-89CD-83A6AC7963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778" b="35555"/>
          <a:stretch/>
        </p:blipFill>
        <p:spPr>
          <a:xfrm>
            <a:off x="1898374" y="1280596"/>
            <a:ext cx="4061736" cy="2843411"/>
          </a:xfrm>
          <a:prstGeom prst="rect">
            <a:avLst/>
          </a:prstGeom>
        </p:spPr>
      </p:pic>
      <p:pic>
        <p:nvPicPr>
          <p:cNvPr id="7" name="Picture 6" descr="A picture containing text, indoor, white&#10;&#10;Description automatically generated">
            <a:extLst>
              <a:ext uri="{FF2B5EF4-FFF2-40B4-BE49-F238E27FC236}">
                <a16:creationId xmlns:a16="http://schemas.microsoft.com/office/drawing/2014/main" id="{FAFF4723-F50E-4B9A-8FD8-42E82C6D04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99" t="22694" r="6001" b="46667"/>
          <a:stretch/>
        </p:blipFill>
        <p:spPr>
          <a:xfrm>
            <a:off x="6361101" y="1280596"/>
            <a:ext cx="4454240" cy="284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4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2607</TotalTime>
  <Words>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HP</cp:lastModifiedBy>
  <cp:revision>17</cp:revision>
  <cp:lastPrinted>2021-11-17T00:19:34Z</cp:lastPrinted>
  <dcterms:created xsi:type="dcterms:W3CDTF">2021-08-24T21:47:38Z</dcterms:created>
  <dcterms:modified xsi:type="dcterms:W3CDTF">2022-01-10T08:49:07Z</dcterms:modified>
</cp:coreProperties>
</file>