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50" autoAdjust="0"/>
    <p:restoredTop sz="94660"/>
  </p:normalViewPr>
  <p:slideViewPr>
    <p:cSldViewPr snapToGrid="0">
      <p:cViewPr varScale="1">
        <p:scale>
          <a:sx n="94" d="100"/>
          <a:sy n="94" d="100"/>
        </p:scale>
        <p:origin x="208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sahidhassan/Documents/UTEP%20and%20UTEP/Paper%20and%20Proposal%20writing/1st-%20SLS%20of%20Thermoset/All%20Data/TGA/For%20paper/BMI(2)-4.xls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'Sheet4 (2)'!$E$1</c:f>
              <c:strCache>
                <c:ptCount val="1"/>
                <c:pt idx="0">
                  <c:v>1ST der</c:v>
                </c:pt>
              </c:strCache>
            </c:strRef>
          </c:tx>
          <c:spPr>
            <a:ln w="31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'Sheet4 (2)'!$D$2:$D$47007</c:f>
              <c:numCache>
                <c:formatCode>General</c:formatCode>
                <c:ptCount val="47006"/>
                <c:pt idx="0">
                  <c:v>25.172999999999998</c:v>
                </c:pt>
                <c:pt idx="1">
                  <c:v>25.173999999999999</c:v>
                </c:pt>
                <c:pt idx="2">
                  <c:v>25.173999999999999</c:v>
                </c:pt>
                <c:pt idx="3">
                  <c:v>25.175000000000001</c:v>
                </c:pt>
                <c:pt idx="4">
                  <c:v>25.175000000000001</c:v>
                </c:pt>
                <c:pt idx="5">
                  <c:v>25.175000000000001</c:v>
                </c:pt>
                <c:pt idx="6">
                  <c:v>25.175999999999998</c:v>
                </c:pt>
                <c:pt idx="7">
                  <c:v>25.175999999999998</c:v>
                </c:pt>
                <c:pt idx="8">
                  <c:v>25.177</c:v>
                </c:pt>
                <c:pt idx="9">
                  <c:v>25.177</c:v>
                </c:pt>
                <c:pt idx="10">
                  <c:v>25.177</c:v>
                </c:pt>
                <c:pt idx="11">
                  <c:v>25.178000000000001</c:v>
                </c:pt>
                <c:pt idx="12">
                  <c:v>25.178000000000001</c:v>
                </c:pt>
                <c:pt idx="13">
                  <c:v>25.178999999999998</c:v>
                </c:pt>
                <c:pt idx="14">
                  <c:v>25.178999999999998</c:v>
                </c:pt>
                <c:pt idx="15">
                  <c:v>25.18</c:v>
                </c:pt>
                <c:pt idx="16">
                  <c:v>25.18</c:v>
                </c:pt>
                <c:pt idx="17">
                  <c:v>25.18</c:v>
                </c:pt>
                <c:pt idx="18">
                  <c:v>25.181000000000001</c:v>
                </c:pt>
                <c:pt idx="19">
                  <c:v>25.181000000000001</c:v>
                </c:pt>
                <c:pt idx="20">
                  <c:v>25.181999999999999</c:v>
                </c:pt>
                <c:pt idx="21">
                  <c:v>25.181999999999999</c:v>
                </c:pt>
                <c:pt idx="22">
                  <c:v>25.183</c:v>
                </c:pt>
                <c:pt idx="23">
                  <c:v>25.183</c:v>
                </c:pt>
                <c:pt idx="24">
                  <c:v>25.183</c:v>
                </c:pt>
                <c:pt idx="25">
                  <c:v>25.184000000000001</c:v>
                </c:pt>
                <c:pt idx="26">
                  <c:v>25.184000000000001</c:v>
                </c:pt>
                <c:pt idx="27">
                  <c:v>25.184999999999999</c:v>
                </c:pt>
                <c:pt idx="28">
                  <c:v>25.184999999999999</c:v>
                </c:pt>
                <c:pt idx="29">
                  <c:v>25.186</c:v>
                </c:pt>
                <c:pt idx="30">
                  <c:v>25.186</c:v>
                </c:pt>
                <c:pt idx="31">
                  <c:v>25.187000000000001</c:v>
                </c:pt>
                <c:pt idx="32">
                  <c:v>25.187000000000001</c:v>
                </c:pt>
                <c:pt idx="33">
                  <c:v>25.187999999999999</c:v>
                </c:pt>
                <c:pt idx="34">
                  <c:v>25.187999999999999</c:v>
                </c:pt>
                <c:pt idx="35">
                  <c:v>25.189</c:v>
                </c:pt>
                <c:pt idx="36">
                  <c:v>25.189</c:v>
                </c:pt>
                <c:pt idx="37">
                  <c:v>25.19</c:v>
                </c:pt>
                <c:pt idx="38">
                  <c:v>25.19</c:v>
                </c:pt>
                <c:pt idx="39">
                  <c:v>25.190999999999999</c:v>
                </c:pt>
                <c:pt idx="40">
                  <c:v>25.190999999999999</c:v>
                </c:pt>
                <c:pt idx="41">
                  <c:v>25.192</c:v>
                </c:pt>
                <c:pt idx="42">
                  <c:v>25.192</c:v>
                </c:pt>
                <c:pt idx="43">
                  <c:v>25.193000000000001</c:v>
                </c:pt>
                <c:pt idx="44">
                  <c:v>25.193999999999999</c:v>
                </c:pt>
                <c:pt idx="45">
                  <c:v>25.193999999999999</c:v>
                </c:pt>
                <c:pt idx="46">
                  <c:v>25.195</c:v>
                </c:pt>
                <c:pt idx="47">
                  <c:v>25.195</c:v>
                </c:pt>
                <c:pt idx="48">
                  <c:v>25.196000000000002</c:v>
                </c:pt>
                <c:pt idx="49">
                  <c:v>25.196000000000002</c:v>
                </c:pt>
                <c:pt idx="50">
                  <c:v>25.196999999999999</c:v>
                </c:pt>
                <c:pt idx="51">
                  <c:v>25.198</c:v>
                </c:pt>
                <c:pt idx="52">
                  <c:v>25.198</c:v>
                </c:pt>
                <c:pt idx="53">
                  <c:v>25.199000000000002</c:v>
                </c:pt>
                <c:pt idx="54">
                  <c:v>25.2</c:v>
                </c:pt>
                <c:pt idx="55">
                  <c:v>25.2</c:v>
                </c:pt>
                <c:pt idx="56">
                  <c:v>25.201000000000001</c:v>
                </c:pt>
                <c:pt idx="57">
                  <c:v>25.202000000000002</c:v>
                </c:pt>
                <c:pt idx="58">
                  <c:v>25.202000000000002</c:v>
                </c:pt>
                <c:pt idx="59">
                  <c:v>25.202999999999999</c:v>
                </c:pt>
                <c:pt idx="60">
                  <c:v>25.204000000000001</c:v>
                </c:pt>
                <c:pt idx="61">
                  <c:v>25.204999999999998</c:v>
                </c:pt>
                <c:pt idx="62">
                  <c:v>25.204999999999998</c:v>
                </c:pt>
                <c:pt idx="63">
                  <c:v>25.206</c:v>
                </c:pt>
                <c:pt idx="64">
                  <c:v>25.207000000000001</c:v>
                </c:pt>
                <c:pt idx="65">
                  <c:v>25.207999999999998</c:v>
                </c:pt>
                <c:pt idx="66">
                  <c:v>25.207999999999998</c:v>
                </c:pt>
                <c:pt idx="67">
                  <c:v>25.209</c:v>
                </c:pt>
                <c:pt idx="68">
                  <c:v>25.21</c:v>
                </c:pt>
                <c:pt idx="69">
                  <c:v>25.210999999999999</c:v>
                </c:pt>
                <c:pt idx="70">
                  <c:v>25.212</c:v>
                </c:pt>
                <c:pt idx="71">
                  <c:v>25.212</c:v>
                </c:pt>
                <c:pt idx="72">
                  <c:v>25.213000000000001</c:v>
                </c:pt>
                <c:pt idx="73">
                  <c:v>25.213999999999999</c:v>
                </c:pt>
                <c:pt idx="74">
                  <c:v>25.215</c:v>
                </c:pt>
                <c:pt idx="75">
                  <c:v>25.216000000000001</c:v>
                </c:pt>
                <c:pt idx="76">
                  <c:v>25.216999999999999</c:v>
                </c:pt>
                <c:pt idx="77">
                  <c:v>25.218</c:v>
                </c:pt>
                <c:pt idx="78">
                  <c:v>25.219000000000001</c:v>
                </c:pt>
                <c:pt idx="79">
                  <c:v>25.22</c:v>
                </c:pt>
                <c:pt idx="80">
                  <c:v>25.221</c:v>
                </c:pt>
                <c:pt idx="81">
                  <c:v>25.221</c:v>
                </c:pt>
                <c:pt idx="82">
                  <c:v>25.222000000000001</c:v>
                </c:pt>
                <c:pt idx="83">
                  <c:v>25.222999999999999</c:v>
                </c:pt>
                <c:pt idx="84">
                  <c:v>25.224</c:v>
                </c:pt>
                <c:pt idx="85">
                  <c:v>25.225000000000001</c:v>
                </c:pt>
                <c:pt idx="86">
                  <c:v>25.227</c:v>
                </c:pt>
                <c:pt idx="87">
                  <c:v>25.228000000000002</c:v>
                </c:pt>
                <c:pt idx="88">
                  <c:v>25.228999999999999</c:v>
                </c:pt>
                <c:pt idx="89">
                  <c:v>25.23</c:v>
                </c:pt>
                <c:pt idx="90">
                  <c:v>25.231000000000002</c:v>
                </c:pt>
                <c:pt idx="91">
                  <c:v>25.231999999999999</c:v>
                </c:pt>
                <c:pt idx="92">
                  <c:v>25.233000000000001</c:v>
                </c:pt>
                <c:pt idx="93">
                  <c:v>25.234000000000002</c:v>
                </c:pt>
                <c:pt idx="94">
                  <c:v>25.234999999999999</c:v>
                </c:pt>
                <c:pt idx="95">
                  <c:v>25.236999999999998</c:v>
                </c:pt>
                <c:pt idx="96">
                  <c:v>25.238</c:v>
                </c:pt>
                <c:pt idx="97">
                  <c:v>25.239000000000001</c:v>
                </c:pt>
                <c:pt idx="98">
                  <c:v>25.24</c:v>
                </c:pt>
                <c:pt idx="99">
                  <c:v>25.242000000000001</c:v>
                </c:pt>
                <c:pt idx="100">
                  <c:v>25.242999999999999</c:v>
                </c:pt>
                <c:pt idx="101">
                  <c:v>25.244</c:v>
                </c:pt>
                <c:pt idx="102">
                  <c:v>25.245999999999999</c:v>
                </c:pt>
                <c:pt idx="103">
                  <c:v>25.247</c:v>
                </c:pt>
                <c:pt idx="104">
                  <c:v>25.248000000000001</c:v>
                </c:pt>
                <c:pt idx="105">
                  <c:v>25.25</c:v>
                </c:pt>
                <c:pt idx="106">
                  <c:v>25.251000000000001</c:v>
                </c:pt>
                <c:pt idx="107">
                  <c:v>25.251999999999999</c:v>
                </c:pt>
                <c:pt idx="108">
                  <c:v>25.254000000000001</c:v>
                </c:pt>
                <c:pt idx="109">
                  <c:v>25.254999999999999</c:v>
                </c:pt>
                <c:pt idx="110">
                  <c:v>25.257000000000001</c:v>
                </c:pt>
                <c:pt idx="111">
                  <c:v>25.257999999999999</c:v>
                </c:pt>
                <c:pt idx="112">
                  <c:v>25.26</c:v>
                </c:pt>
                <c:pt idx="113">
                  <c:v>25.260999999999999</c:v>
                </c:pt>
                <c:pt idx="114">
                  <c:v>25.263000000000002</c:v>
                </c:pt>
                <c:pt idx="115">
                  <c:v>25.265000000000001</c:v>
                </c:pt>
                <c:pt idx="116">
                  <c:v>25.265999999999998</c:v>
                </c:pt>
                <c:pt idx="117">
                  <c:v>25.268000000000001</c:v>
                </c:pt>
                <c:pt idx="118">
                  <c:v>25.27</c:v>
                </c:pt>
                <c:pt idx="119">
                  <c:v>25.271000000000001</c:v>
                </c:pt>
                <c:pt idx="120">
                  <c:v>25.273</c:v>
                </c:pt>
                <c:pt idx="121">
                  <c:v>25.274999999999999</c:v>
                </c:pt>
                <c:pt idx="122">
                  <c:v>25.276</c:v>
                </c:pt>
                <c:pt idx="123">
                  <c:v>25.277999999999999</c:v>
                </c:pt>
                <c:pt idx="124">
                  <c:v>25.28</c:v>
                </c:pt>
                <c:pt idx="125">
                  <c:v>25.282</c:v>
                </c:pt>
                <c:pt idx="126">
                  <c:v>25.283999999999999</c:v>
                </c:pt>
                <c:pt idx="127">
                  <c:v>25.286000000000001</c:v>
                </c:pt>
                <c:pt idx="128">
                  <c:v>25.288</c:v>
                </c:pt>
                <c:pt idx="129">
                  <c:v>25.289000000000001</c:v>
                </c:pt>
                <c:pt idx="130">
                  <c:v>25.291</c:v>
                </c:pt>
                <c:pt idx="131">
                  <c:v>25.292999999999999</c:v>
                </c:pt>
                <c:pt idx="132">
                  <c:v>25.295000000000002</c:v>
                </c:pt>
                <c:pt idx="133">
                  <c:v>25.297000000000001</c:v>
                </c:pt>
                <c:pt idx="134">
                  <c:v>25.3</c:v>
                </c:pt>
                <c:pt idx="135">
                  <c:v>25.302</c:v>
                </c:pt>
                <c:pt idx="136">
                  <c:v>25.303999999999998</c:v>
                </c:pt>
                <c:pt idx="137">
                  <c:v>25.306000000000001</c:v>
                </c:pt>
                <c:pt idx="138">
                  <c:v>25.308</c:v>
                </c:pt>
                <c:pt idx="139">
                  <c:v>25.31</c:v>
                </c:pt>
                <c:pt idx="140">
                  <c:v>25.312000000000001</c:v>
                </c:pt>
                <c:pt idx="141">
                  <c:v>25.315000000000001</c:v>
                </c:pt>
                <c:pt idx="142">
                  <c:v>25.317</c:v>
                </c:pt>
                <c:pt idx="143">
                  <c:v>25.318999999999999</c:v>
                </c:pt>
                <c:pt idx="144">
                  <c:v>25.321999999999999</c:v>
                </c:pt>
                <c:pt idx="145">
                  <c:v>25.324000000000002</c:v>
                </c:pt>
                <c:pt idx="146">
                  <c:v>25.326000000000001</c:v>
                </c:pt>
                <c:pt idx="147">
                  <c:v>25.329000000000001</c:v>
                </c:pt>
                <c:pt idx="148">
                  <c:v>25.331</c:v>
                </c:pt>
                <c:pt idx="149">
                  <c:v>25.334</c:v>
                </c:pt>
                <c:pt idx="150">
                  <c:v>25.335999999999999</c:v>
                </c:pt>
                <c:pt idx="151">
                  <c:v>25.338999999999999</c:v>
                </c:pt>
                <c:pt idx="152">
                  <c:v>25.341000000000001</c:v>
                </c:pt>
                <c:pt idx="153">
                  <c:v>25.344000000000001</c:v>
                </c:pt>
                <c:pt idx="154">
                  <c:v>25.347000000000001</c:v>
                </c:pt>
                <c:pt idx="155">
                  <c:v>25.349</c:v>
                </c:pt>
                <c:pt idx="156">
                  <c:v>25.352</c:v>
                </c:pt>
                <c:pt idx="157">
                  <c:v>25.355</c:v>
                </c:pt>
                <c:pt idx="158">
                  <c:v>25.358000000000001</c:v>
                </c:pt>
                <c:pt idx="159">
                  <c:v>25.36</c:v>
                </c:pt>
                <c:pt idx="160">
                  <c:v>25.363</c:v>
                </c:pt>
                <c:pt idx="161">
                  <c:v>25.366</c:v>
                </c:pt>
                <c:pt idx="162">
                  <c:v>25.369</c:v>
                </c:pt>
                <c:pt idx="163">
                  <c:v>25.372</c:v>
                </c:pt>
                <c:pt idx="164">
                  <c:v>25.375</c:v>
                </c:pt>
                <c:pt idx="165">
                  <c:v>25.378</c:v>
                </c:pt>
                <c:pt idx="166">
                  <c:v>25.381</c:v>
                </c:pt>
                <c:pt idx="167">
                  <c:v>25.384</c:v>
                </c:pt>
                <c:pt idx="168">
                  <c:v>25.387</c:v>
                </c:pt>
                <c:pt idx="169">
                  <c:v>25.39</c:v>
                </c:pt>
                <c:pt idx="170">
                  <c:v>25.393000000000001</c:v>
                </c:pt>
                <c:pt idx="171">
                  <c:v>25.396000000000001</c:v>
                </c:pt>
                <c:pt idx="172">
                  <c:v>25.399000000000001</c:v>
                </c:pt>
                <c:pt idx="173">
                  <c:v>25.402999999999999</c:v>
                </c:pt>
                <c:pt idx="174">
                  <c:v>25.405999999999999</c:v>
                </c:pt>
                <c:pt idx="175">
                  <c:v>25.408999999999999</c:v>
                </c:pt>
                <c:pt idx="176">
                  <c:v>25.413</c:v>
                </c:pt>
                <c:pt idx="177">
                  <c:v>25.416</c:v>
                </c:pt>
                <c:pt idx="178">
                  <c:v>25.419</c:v>
                </c:pt>
                <c:pt idx="179">
                  <c:v>25.422999999999998</c:v>
                </c:pt>
                <c:pt idx="180">
                  <c:v>25.425999999999998</c:v>
                </c:pt>
                <c:pt idx="181">
                  <c:v>25.43</c:v>
                </c:pt>
                <c:pt idx="182">
                  <c:v>25.433</c:v>
                </c:pt>
                <c:pt idx="183">
                  <c:v>25.437000000000001</c:v>
                </c:pt>
                <c:pt idx="184">
                  <c:v>25.440999999999999</c:v>
                </c:pt>
                <c:pt idx="185">
                  <c:v>25.443999999999999</c:v>
                </c:pt>
                <c:pt idx="186">
                  <c:v>25.448</c:v>
                </c:pt>
                <c:pt idx="187">
                  <c:v>25.452000000000002</c:v>
                </c:pt>
                <c:pt idx="188">
                  <c:v>25.454999999999998</c:v>
                </c:pt>
                <c:pt idx="189">
                  <c:v>25.459</c:v>
                </c:pt>
                <c:pt idx="190">
                  <c:v>25.463000000000001</c:v>
                </c:pt>
                <c:pt idx="191">
                  <c:v>25.466999999999999</c:v>
                </c:pt>
                <c:pt idx="192">
                  <c:v>25.471</c:v>
                </c:pt>
                <c:pt idx="193">
                  <c:v>25.475000000000001</c:v>
                </c:pt>
                <c:pt idx="194">
                  <c:v>25.478999999999999</c:v>
                </c:pt>
                <c:pt idx="195">
                  <c:v>25.483000000000001</c:v>
                </c:pt>
                <c:pt idx="196">
                  <c:v>25.486999999999998</c:v>
                </c:pt>
                <c:pt idx="197">
                  <c:v>25.491</c:v>
                </c:pt>
                <c:pt idx="198">
                  <c:v>25.495000000000001</c:v>
                </c:pt>
                <c:pt idx="199">
                  <c:v>25.498999999999999</c:v>
                </c:pt>
                <c:pt idx="200">
                  <c:v>25.503</c:v>
                </c:pt>
                <c:pt idx="201">
                  <c:v>25.507000000000001</c:v>
                </c:pt>
                <c:pt idx="202">
                  <c:v>25.512</c:v>
                </c:pt>
                <c:pt idx="203">
                  <c:v>25.515999999999998</c:v>
                </c:pt>
                <c:pt idx="204">
                  <c:v>25.52</c:v>
                </c:pt>
                <c:pt idx="205">
                  <c:v>25.524999999999999</c:v>
                </c:pt>
                <c:pt idx="206">
                  <c:v>25.529</c:v>
                </c:pt>
                <c:pt idx="207">
                  <c:v>25.533999999999999</c:v>
                </c:pt>
                <c:pt idx="208">
                  <c:v>25.538</c:v>
                </c:pt>
                <c:pt idx="209">
                  <c:v>25.542999999999999</c:v>
                </c:pt>
                <c:pt idx="210">
                  <c:v>25.547000000000001</c:v>
                </c:pt>
                <c:pt idx="211">
                  <c:v>25.552</c:v>
                </c:pt>
                <c:pt idx="212">
                  <c:v>25.556000000000001</c:v>
                </c:pt>
                <c:pt idx="213">
                  <c:v>25.561</c:v>
                </c:pt>
                <c:pt idx="214">
                  <c:v>25.565999999999999</c:v>
                </c:pt>
                <c:pt idx="215">
                  <c:v>25.57</c:v>
                </c:pt>
                <c:pt idx="216">
                  <c:v>25.574999999999999</c:v>
                </c:pt>
                <c:pt idx="217">
                  <c:v>25.58</c:v>
                </c:pt>
                <c:pt idx="218">
                  <c:v>25.585000000000001</c:v>
                </c:pt>
                <c:pt idx="219">
                  <c:v>25.59</c:v>
                </c:pt>
                <c:pt idx="220">
                  <c:v>25.594999999999999</c:v>
                </c:pt>
                <c:pt idx="221">
                  <c:v>25.6</c:v>
                </c:pt>
                <c:pt idx="222">
                  <c:v>25.605</c:v>
                </c:pt>
                <c:pt idx="223">
                  <c:v>25.61</c:v>
                </c:pt>
                <c:pt idx="224">
                  <c:v>25.614999999999998</c:v>
                </c:pt>
                <c:pt idx="225">
                  <c:v>25.62</c:v>
                </c:pt>
                <c:pt idx="226">
                  <c:v>25.625</c:v>
                </c:pt>
                <c:pt idx="227">
                  <c:v>25.63</c:v>
                </c:pt>
                <c:pt idx="228">
                  <c:v>25.635000000000002</c:v>
                </c:pt>
                <c:pt idx="229">
                  <c:v>25.640999999999998</c:v>
                </c:pt>
                <c:pt idx="230">
                  <c:v>25.646000000000001</c:v>
                </c:pt>
                <c:pt idx="231">
                  <c:v>25.651</c:v>
                </c:pt>
                <c:pt idx="232">
                  <c:v>25.655999999999999</c:v>
                </c:pt>
                <c:pt idx="233">
                  <c:v>25.661999999999999</c:v>
                </c:pt>
                <c:pt idx="234">
                  <c:v>25.667000000000002</c:v>
                </c:pt>
                <c:pt idx="235">
                  <c:v>25.672999999999998</c:v>
                </c:pt>
                <c:pt idx="236">
                  <c:v>25.678000000000001</c:v>
                </c:pt>
                <c:pt idx="237">
                  <c:v>25.684000000000001</c:v>
                </c:pt>
                <c:pt idx="238">
                  <c:v>25.69</c:v>
                </c:pt>
                <c:pt idx="239">
                  <c:v>25.695</c:v>
                </c:pt>
                <c:pt idx="240">
                  <c:v>25.701000000000001</c:v>
                </c:pt>
                <c:pt idx="241">
                  <c:v>25.707000000000001</c:v>
                </c:pt>
                <c:pt idx="242">
                  <c:v>25.712</c:v>
                </c:pt>
                <c:pt idx="243">
                  <c:v>25.718</c:v>
                </c:pt>
                <c:pt idx="244">
                  <c:v>25.724</c:v>
                </c:pt>
                <c:pt idx="245">
                  <c:v>25.73</c:v>
                </c:pt>
                <c:pt idx="246">
                  <c:v>25.736000000000001</c:v>
                </c:pt>
                <c:pt idx="247">
                  <c:v>25.742000000000001</c:v>
                </c:pt>
                <c:pt idx="248">
                  <c:v>25.748000000000001</c:v>
                </c:pt>
                <c:pt idx="249">
                  <c:v>25.754000000000001</c:v>
                </c:pt>
                <c:pt idx="250">
                  <c:v>25.76</c:v>
                </c:pt>
                <c:pt idx="251">
                  <c:v>25.765999999999998</c:v>
                </c:pt>
                <c:pt idx="252">
                  <c:v>25.771999999999998</c:v>
                </c:pt>
                <c:pt idx="253">
                  <c:v>25.777999999999999</c:v>
                </c:pt>
                <c:pt idx="254">
                  <c:v>25.783999999999999</c:v>
                </c:pt>
                <c:pt idx="255">
                  <c:v>25.791</c:v>
                </c:pt>
                <c:pt idx="256">
                  <c:v>25.797000000000001</c:v>
                </c:pt>
                <c:pt idx="257">
                  <c:v>25.803000000000001</c:v>
                </c:pt>
                <c:pt idx="258">
                  <c:v>25.81</c:v>
                </c:pt>
                <c:pt idx="259">
                  <c:v>25.815999999999999</c:v>
                </c:pt>
                <c:pt idx="260">
                  <c:v>25.821999999999999</c:v>
                </c:pt>
                <c:pt idx="261">
                  <c:v>25.829000000000001</c:v>
                </c:pt>
                <c:pt idx="262">
                  <c:v>25.835999999999999</c:v>
                </c:pt>
                <c:pt idx="263">
                  <c:v>25.841999999999999</c:v>
                </c:pt>
                <c:pt idx="264">
                  <c:v>25.849</c:v>
                </c:pt>
                <c:pt idx="265">
                  <c:v>25.855</c:v>
                </c:pt>
                <c:pt idx="266">
                  <c:v>25.861999999999998</c:v>
                </c:pt>
                <c:pt idx="267">
                  <c:v>25.869</c:v>
                </c:pt>
                <c:pt idx="268">
                  <c:v>25.875</c:v>
                </c:pt>
                <c:pt idx="269">
                  <c:v>25.882000000000001</c:v>
                </c:pt>
                <c:pt idx="270">
                  <c:v>25.888999999999999</c:v>
                </c:pt>
                <c:pt idx="271">
                  <c:v>25.896000000000001</c:v>
                </c:pt>
                <c:pt idx="272">
                  <c:v>25.902999999999999</c:v>
                </c:pt>
                <c:pt idx="273">
                  <c:v>25.91</c:v>
                </c:pt>
                <c:pt idx="274">
                  <c:v>25.917000000000002</c:v>
                </c:pt>
                <c:pt idx="275">
                  <c:v>25.923999999999999</c:v>
                </c:pt>
                <c:pt idx="276">
                  <c:v>25.931000000000001</c:v>
                </c:pt>
                <c:pt idx="277">
                  <c:v>25.937999999999999</c:v>
                </c:pt>
                <c:pt idx="278">
                  <c:v>25.945</c:v>
                </c:pt>
                <c:pt idx="279">
                  <c:v>25.952000000000002</c:v>
                </c:pt>
                <c:pt idx="280">
                  <c:v>25.959</c:v>
                </c:pt>
                <c:pt idx="281">
                  <c:v>25.966999999999999</c:v>
                </c:pt>
                <c:pt idx="282">
                  <c:v>25.974</c:v>
                </c:pt>
                <c:pt idx="283">
                  <c:v>25.981000000000002</c:v>
                </c:pt>
                <c:pt idx="284">
                  <c:v>25.989000000000001</c:v>
                </c:pt>
                <c:pt idx="285">
                  <c:v>25.995999999999999</c:v>
                </c:pt>
                <c:pt idx="286">
                  <c:v>26.003</c:v>
                </c:pt>
                <c:pt idx="287">
                  <c:v>26.010999999999999</c:v>
                </c:pt>
                <c:pt idx="288">
                  <c:v>26.018000000000001</c:v>
                </c:pt>
                <c:pt idx="289">
                  <c:v>26.026</c:v>
                </c:pt>
                <c:pt idx="290">
                  <c:v>26.033999999999999</c:v>
                </c:pt>
                <c:pt idx="291">
                  <c:v>26.041</c:v>
                </c:pt>
                <c:pt idx="292">
                  <c:v>26.048999999999999</c:v>
                </c:pt>
                <c:pt idx="293">
                  <c:v>26.056999999999999</c:v>
                </c:pt>
                <c:pt idx="294">
                  <c:v>26.064</c:v>
                </c:pt>
                <c:pt idx="295">
                  <c:v>26.071999999999999</c:v>
                </c:pt>
                <c:pt idx="296">
                  <c:v>26.08</c:v>
                </c:pt>
                <c:pt idx="297">
                  <c:v>26.088000000000001</c:v>
                </c:pt>
                <c:pt idx="298">
                  <c:v>26.096</c:v>
                </c:pt>
                <c:pt idx="299">
                  <c:v>26.103999999999999</c:v>
                </c:pt>
                <c:pt idx="300">
                  <c:v>26.111000000000001</c:v>
                </c:pt>
                <c:pt idx="301">
                  <c:v>26.119</c:v>
                </c:pt>
                <c:pt idx="302">
                  <c:v>26.126999999999999</c:v>
                </c:pt>
                <c:pt idx="303">
                  <c:v>26.135999999999999</c:v>
                </c:pt>
                <c:pt idx="304">
                  <c:v>26.143999999999998</c:v>
                </c:pt>
                <c:pt idx="305">
                  <c:v>26.152000000000001</c:v>
                </c:pt>
                <c:pt idx="306">
                  <c:v>26.16</c:v>
                </c:pt>
                <c:pt idx="307">
                  <c:v>26.167999999999999</c:v>
                </c:pt>
                <c:pt idx="308">
                  <c:v>26.175999999999998</c:v>
                </c:pt>
                <c:pt idx="309">
                  <c:v>26.184999999999999</c:v>
                </c:pt>
                <c:pt idx="310">
                  <c:v>26.193000000000001</c:v>
                </c:pt>
                <c:pt idx="311">
                  <c:v>26.201000000000001</c:v>
                </c:pt>
                <c:pt idx="312">
                  <c:v>26.21</c:v>
                </c:pt>
                <c:pt idx="313">
                  <c:v>26.218</c:v>
                </c:pt>
                <c:pt idx="314">
                  <c:v>26.227</c:v>
                </c:pt>
                <c:pt idx="315">
                  <c:v>26.234999999999999</c:v>
                </c:pt>
                <c:pt idx="316">
                  <c:v>26.244</c:v>
                </c:pt>
                <c:pt idx="317">
                  <c:v>26.251999999999999</c:v>
                </c:pt>
                <c:pt idx="318">
                  <c:v>26.260999999999999</c:v>
                </c:pt>
                <c:pt idx="319">
                  <c:v>26.27</c:v>
                </c:pt>
                <c:pt idx="320">
                  <c:v>26.277999999999999</c:v>
                </c:pt>
                <c:pt idx="321">
                  <c:v>26.286999999999999</c:v>
                </c:pt>
                <c:pt idx="322">
                  <c:v>26.295999999999999</c:v>
                </c:pt>
                <c:pt idx="323">
                  <c:v>26.305</c:v>
                </c:pt>
                <c:pt idx="324">
                  <c:v>26.312999999999999</c:v>
                </c:pt>
                <c:pt idx="325">
                  <c:v>26.321999999999999</c:v>
                </c:pt>
                <c:pt idx="326">
                  <c:v>26.331</c:v>
                </c:pt>
                <c:pt idx="327">
                  <c:v>26.34</c:v>
                </c:pt>
                <c:pt idx="328">
                  <c:v>26.349</c:v>
                </c:pt>
                <c:pt idx="329">
                  <c:v>26.358000000000001</c:v>
                </c:pt>
                <c:pt idx="330">
                  <c:v>26.367000000000001</c:v>
                </c:pt>
                <c:pt idx="331">
                  <c:v>26.376000000000001</c:v>
                </c:pt>
                <c:pt idx="332">
                  <c:v>26.385000000000002</c:v>
                </c:pt>
                <c:pt idx="333">
                  <c:v>26.393999999999998</c:v>
                </c:pt>
                <c:pt idx="334">
                  <c:v>26.404</c:v>
                </c:pt>
                <c:pt idx="335">
                  <c:v>26.413</c:v>
                </c:pt>
                <c:pt idx="336">
                  <c:v>26.422000000000001</c:v>
                </c:pt>
                <c:pt idx="337">
                  <c:v>26.431000000000001</c:v>
                </c:pt>
                <c:pt idx="338">
                  <c:v>26.440999999999999</c:v>
                </c:pt>
                <c:pt idx="339">
                  <c:v>26.45</c:v>
                </c:pt>
                <c:pt idx="340">
                  <c:v>26.459</c:v>
                </c:pt>
                <c:pt idx="341">
                  <c:v>26.469000000000001</c:v>
                </c:pt>
                <c:pt idx="342">
                  <c:v>26.478000000000002</c:v>
                </c:pt>
                <c:pt idx="343">
                  <c:v>26.488</c:v>
                </c:pt>
                <c:pt idx="344">
                  <c:v>26.497</c:v>
                </c:pt>
                <c:pt idx="345">
                  <c:v>26.507000000000001</c:v>
                </c:pt>
                <c:pt idx="346">
                  <c:v>26.515999999999998</c:v>
                </c:pt>
                <c:pt idx="347">
                  <c:v>26.526</c:v>
                </c:pt>
                <c:pt idx="348">
                  <c:v>26.536000000000001</c:v>
                </c:pt>
                <c:pt idx="349">
                  <c:v>26.545000000000002</c:v>
                </c:pt>
                <c:pt idx="350">
                  <c:v>26.555</c:v>
                </c:pt>
                <c:pt idx="351">
                  <c:v>26.565000000000001</c:v>
                </c:pt>
                <c:pt idx="352">
                  <c:v>26.574999999999999</c:v>
                </c:pt>
                <c:pt idx="353">
                  <c:v>26.584</c:v>
                </c:pt>
                <c:pt idx="354">
                  <c:v>26.594000000000001</c:v>
                </c:pt>
                <c:pt idx="355">
                  <c:v>26.603999999999999</c:v>
                </c:pt>
                <c:pt idx="356">
                  <c:v>26.614000000000001</c:v>
                </c:pt>
                <c:pt idx="357">
                  <c:v>26.623999999999999</c:v>
                </c:pt>
                <c:pt idx="358">
                  <c:v>26.634</c:v>
                </c:pt>
                <c:pt idx="359">
                  <c:v>26.643999999999998</c:v>
                </c:pt>
                <c:pt idx="360">
                  <c:v>26.654</c:v>
                </c:pt>
                <c:pt idx="361">
                  <c:v>26.664000000000001</c:v>
                </c:pt>
                <c:pt idx="362">
                  <c:v>26.673999999999999</c:v>
                </c:pt>
                <c:pt idx="363">
                  <c:v>26.684000000000001</c:v>
                </c:pt>
                <c:pt idx="364">
                  <c:v>26.695</c:v>
                </c:pt>
                <c:pt idx="365">
                  <c:v>26.704999999999998</c:v>
                </c:pt>
                <c:pt idx="366">
                  <c:v>26.715</c:v>
                </c:pt>
                <c:pt idx="367">
                  <c:v>26.725000000000001</c:v>
                </c:pt>
                <c:pt idx="368">
                  <c:v>26.736000000000001</c:v>
                </c:pt>
                <c:pt idx="369">
                  <c:v>26.745999999999999</c:v>
                </c:pt>
                <c:pt idx="370">
                  <c:v>26.756</c:v>
                </c:pt>
                <c:pt idx="371">
                  <c:v>26.766999999999999</c:v>
                </c:pt>
                <c:pt idx="372">
                  <c:v>26.777000000000001</c:v>
                </c:pt>
                <c:pt idx="373">
                  <c:v>26.786999999999999</c:v>
                </c:pt>
                <c:pt idx="374">
                  <c:v>26.797999999999998</c:v>
                </c:pt>
                <c:pt idx="375">
                  <c:v>26.808</c:v>
                </c:pt>
                <c:pt idx="376">
                  <c:v>26.818999999999999</c:v>
                </c:pt>
                <c:pt idx="377">
                  <c:v>26.83</c:v>
                </c:pt>
                <c:pt idx="378">
                  <c:v>26.84</c:v>
                </c:pt>
                <c:pt idx="379">
                  <c:v>26.850999999999999</c:v>
                </c:pt>
                <c:pt idx="380">
                  <c:v>26.861000000000001</c:v>
                </c:pt>
                <c:pt idx="381">
                  <c:v>26.872</c:v>
                </c:pt>
                <c:pt idx="382">
                  <c:v>26.882999999999999</c:v>
                </c:pt>
                <c:pt idx="383">
                  <c:v>26.893999999999998</c:v>
                </c:pt>
                <c:pt idx="384">
                  <c:v>26.904</c:v>
                </c:pt>
                <c:pt idx="385">
                  <c:v>26.914999999999999</c:v>
                </c:pt>
                <c:pt idx="386">
                  <c:v>26.925999999999998</c:v>
                </c:pt>
                <c:pt idx="387">
                  <c:v>26.937000000000001</c:v>
                </c:pt>
                <c:pt idx="388">
                  <c:v>26.948</c:v>
                </c:pt>
                <c:pt idx="389">
                  <c:v>26.959</c:v>
                </c:pt>
                <c:pt idx="390">
                  <c:v>26.97</c:v>
                </c:pt>
                <c:pt idx="391">
                  <c:v>26.981000000000002</c:v>
                </c:pt>
                <c:pt idx="392">
                  <c:v>26.992000000000001</c:v>
                </c:pt>
                <c:pt idx="393">
                  <c:v>27.003</c:v>
                </c:pt>
                <c:pt idx="394">
                  <c:v>27.013999999999999</c:v>
                </c:pt>
                <c:pt idx="395">
                  <c:v>27.024999999999999</c:v>
                </c:pt>
                <c:pt idx="396">
                  <c:v>27.036000000000001</c:v>
                </c:pt>
                <c:pt idx="397">
                  <c:v>27.047000000000001</c:v>
                </c:pt>
                <c:pt idx="398">
                  <c:v>27.058</c:v>
                </c:pt>
                <c:pt idx="399">
                  <c:v>27.07</c:v>
                </c:pt>
                <c:pt idx="400">
                  <c:v>27.081</c:v>
                </c:pt>
                <c:pt idx="401">
                  <c:v>27.091999999999999</c:v>
                </c:pt>
                <c:pt idx="402">
                  <c:v>27.103999999999999</c:v>
                </c:pt>
                <c:pt idx="403">
                  <c:v>27.114999999999998</c:v>
                </c:pt>
                <c:pt idx="404">
                  <c:v>27.126000000000001</c:v>
                </c:pt>
                <c:pt idx="405">
                  <c:v>27.138000000000002</c:v>
                </c:pt>
                <c:pt idx="406">
                  <c:v>27.149000000000001</c:v>
                </c:pt>
                <c:pt idx="407">
                  <c:v>27.16</c:v>
                </c:pt>
                <c:pt idx="408">
                  <c:v>27.172000000000001</c:v>
                </c:pt>
                <c:pt idx="409">
                  <c:v>27.183</c:v>
                </c:pt>
                <c:pt idx="410">
                  <c:v>27.195</c:v>
                </c:pt>
                <c:pt idx="411">
                  <c:v>27.206</c:v>
                </c:pt>
                <c:pt idx="412">
                  <c:v>27.218</c:v>
                </c:pt>
                <c:pt idx="413">
                  <c:v>27.23</c:v>
                </c:pt>
                <c:pt idx="414">
                  <c:v>27.241</c:v>
                </c:pt>
                <c:pt idx="415">
                  <c:v>27.253</c:v>
                </c:pt>
                <c:pt idx="416">
                  <c:v>27.265000000000001</c:v>
                </c:pt>
                <c:pt idx="417">
                  <c:v>27.276</c:v>
                </c:pt>
                <c:pt idx="418">
                  <c:v>27.288</c:v>
                </c:pt>
                <c:pt idx="419">
                  <c:v>27.3</c:v>
                </c:pt>
                <c:pt idx="420">
                  <c:v>27.312000000000001</c:v>
                </c:pt>
                <c:pt idx="421">
                  <c:v>27.323</c:v>
                </c:pt>
                <c:pt idx="422">
                  <c:v>27.335000000000001</c:v>
                </c:pt>
                <c:pt idx="423">
                  <c:v>27.347000000000001</c:v>
                </c:pt>
                <c:pt idx="424">
                  <c:v>27.359000000000002</c:v>
                </c:pt>
                <c:pt idx="425">
                  <c:v>27.370999999999999</c:v>
                </c:pt>
                <c:pt idx="426">
                  <c:v>27.382999999999999</c:v>
                </c:pt>
                <c:pt idx="427">
                  <c:v>27.395</c:v>
                </c:pt>
                <c:pt idx="428">
                  <c:v>27.407</c:v>
                </c:pt>
                <c:pt idx="429">
                  <c:v>27.419</c:v>
                </c:pt>
                <c:pt idx="430">
                  <c:v>27.431000000000001</c:v>
                </c:pt>
                <c:pt idx="431">
                  <c:v>27.443000000000001</c:v>
                </c:pt>
                <c:pt idx="432">
                  <c:v>27.454999999999998</c:v>
                </c:pt>
                <c:pt idx="433">
                  <c:v>27.466999999999999</c:v>
                </c:pt>
                <c:pt idx="434">
                  <c:v>27.478999999999999</c:v>
                </c:pt>
                <c:pt idx="435">
                  <c:v>27.491</c:v>
                </c:pt>
                <c:pt idx="436">
                  <c:v>27.503</c:v>
                </c:pt>
                <c:pt idx="437">
                  <c:v>27.515999999999998</c:v>
                </c:pt>
                <c:pt idx="438">
                  <c:v>27.527999999999999</c:v>
                </c:pt>
                <c:pt idx="439">
                  <c:v>27.54</c:v>
                </c:pt>
                <c:pt idx="440">
                  <c:v>27.552</c:v>
                </c:pt>
                <c:pt idx="441">
                  <c:v>27.565000000000001</c:v>
                </c:pt>
                <c:pt idx="442">
                  <c:v>27.577000000000002</c:v>
                </c:pt>
                <c:pt idx="443">
                  <c:v>27.588999999999999</c:v>
                </c:pt>
                <c:pt idx="444">
                  <c:v>27.602</c:v>
                </c:pt>
                <c:pt idx="445">
                  <c:v>27.614000000000001</c:v>
                </c:pt>
                <c:pt idx="446">
                  <c:v>27.626999999999999</c:v>
                </c:pt>
                <c:pt idx="447">
                  <c:v>27.638999999999999</c:v>
                </c:pt>
                <c:pt idx="448">
                  <c:v>27.651</c:v>
                </c:pt>
                <c:pt idx="449">
                  <c:v>27.664000000000001</c:v>
                </c:pt>
                <c:pt idx="450">
                  <c:v>27.675999999999998</c:v>
                </c:pt>
                <c:pt idx="451">
                  <c:v>27.689</c:v>
                </c:pt>
                <c:pt idx="452">
                  <c:v>27.701000000000001</c:v>
                </c:pt>
                <c:pt idx="453">
                  <c:v>27.713999999999999</c:v>
                </c:pt>
                <c:pt idx="454">
                  <c:v>27.727</c:v>
                </c:pt>
                <c:pt idx="455">
                  <c:v>27.739000000000001</c:v>
                </c:pt>
                <c:pt idx="456">
                  <c:v>27.751999999999999</c:v>
                </c:pt>
                <c:pt idx="457">
                  <c:v>27.763999999999999</c:v>
                </c:pt>
                <c:pt idx="458">
                  <c:v>27.777000000000001</c:v>
                </c:pt>
                <c:pt idx="459">
                  <c:v>27.79</c:v>
                </c:pt>
                <c:pt idx="460">
                  <c:v>27.803000000000001</c:v>
                </c:pt>
                <c:pt idx="461">
                  <c:v>27.815000000000001</c:v>
                </c:pt>
                <c:pt idx="462">
                  <c:v>27.827999999999999</c:v>
                </c:pt>
                <c:pt idx="463">
                  <c:v>27.841000000000001</c:v>
                </c:pt>
                <c:pt idx="464">
                  <c:v>27.853999999999999</c:v>
                </c:pt>
                <c:pt idx="465">
                  <c:v>27.866</c:v>
                </c:pt>
                <c:pt idx="466">
                  <c:v>27.879000000000001</c:v>
                </c:pt>
                <c:pt idx="467">
                  <c:v>27.891999999999999</c:v>
                </c:pt>
                <c:pt idx="468">
                  <c:v>27.905000000000001</c:v>
                </c:pt>
                <c:pt idx="469">
                  <c:v>27.917999999999999</c:v>
                </c:pt>
                <c:pt idx="470">
                  <c:v>27.931000000000001</c:v>
                </c:pt>
                <c:pt idx="471">
                  <c:v>27.943999999999999</c:v>
                </c:pt>
                <c:pt idx="472">
                  <c:v>27.957000000000001</c:v>
                </c:pt>
                <c:pt idx="473">
                  <c:v>27.97</c:v>
                </c:pt>
                <c:pt idx="474">
                  <c:v>27.983000000000001</c:v>
                </c:pt>
                <c:pt idx="475">
                  <c:v>27.995999999999999</c:v>
                </c:pt>
                <c:pt idx="476">
                  <c:v>28.009</c:v>
                </c:pt>
                <c:pt idx="477">
                  <c:v>28.021999999999998</c:v>
                </c:pt>
                <c:pt idx="478">
                  <c:v>28.035</c:v>
                </c:pt>
                <c:pt idx="479">
                  <c:v>28.047999999999998</c:v>
                </c:pt>
                <c:pt idx="480">
                  <c:v>28.061</c:v>
                </c:pt>
                <c:pt idx="481">
                  <c:v>28.074000000000002</c:v>
                </c:pt>
                <c:pt idx="482">
                  <c:v>28.087</c:v>
                </c:pt>
                <c:pt idx="483">
                  <c:v>28.1</c:v>
                </c:pt>
                <c:pt idx="484">
                  <c:v>28.114000000000001</c:v>
                </c:pt>
                <c:pt idx="485">
                  <c:v>28.126999999999999</c:v>
                </c:pt>
                <c:pt idx="486">
                  <c:v>28.14</c:v>
                </c:pt>
                <c:pt idx="487">
                  <c:v>28.152999999999999</c:v>
                </c:pt>
                <c:pt idx="488">
                  <c:v>28.166</c:v>
                </c:pt>
                <c:pt idx="489">
                  <c:v>28.18</c:v>
                </c:pt>
                <c:pt idx="490">
                  <c:v>28.193000000000001</c:v>
                </c:pt>
                <c:pt idx="491">
                  <c:v>28.206</c:v>
                </c:pt>
                <c:pt idx="492">
                  <c:v>28.22</c:v>
                </c:pt>
                <c:pt idx="493">
                  <c:v>28.233000000000001</c:v>
                </c:pt>
                <c:pt idx="494">
                  <c:v>28.245999999999999</c:v>
                </c:pt>
                <c:pt idx="495">
                  <c:v>28.26</c:v>
                </c:pt>
                <c:pt idx="496">
                  <c:v>28.273</c:v>
                </c:pt>
                <c:pt idx="497">
                  <c:v>28.286000000000001</c:v>
                </c:pt>
                <c:pt idx="498">
                  <c:v>28.3</c:v>
                </c:pt>
                <c:pt idx="499">
                  <c:v>28.312999999999999</c:v>
                </c:pt>
                <c:pt idx="500">
                  <c:v>28.327000000000002</c:v>
                </c:pt>
                <c:pt idx="501">
                  <c:v>28.34</c:v>
                </c:pt>
                <c:pt idx="502">
                  <c:v>28.353999999999999</c:v>
                </c:pt>
                <c:pt idx="503">
                  <c:v>28.367000000000001</c:v>
                </c:pt>
                <c:pt idx="504">
                  <c:v>28.381</c:v>
                </c:pt>
                <c:pt idx="505">
                  <c:v>28.393999999999998</c:v>
                </c:pt>
                <c:pt idx="506">
                  <c:v>28.408000000000001</c:v>
                </c:pt>
                <c:pt idx="507">
                  <c:v>28.420999999999999</c:v>
                </c:pt>
                <c:pt idx="508">
                  <c:v>28.434999999999999</c:v>
                </c:pt>
                <c:pt idx="509">
                  <c:v>28.449000000000002</c:v>
                </c:pt>
                <c:pt idx="510">
                  <c:v>28.462</c:v>
                </c:pt>
                <c:pt idx="511">
                  <c:v>28.475999999999999</c:v>
                </c:pt>
                <c:pt idx="512">
                  <c:v>28.49</c:v>
                </c:pt>
                <c:pt idx="513">
                  <c:v>28.503</c:v>
                </c:pt>
                <c:pt idx="514">
                  <c:v>28.516999999999999</c:v>
                </c:pt>
                <c:pt idx="515">
                  <c:v>28.530999999999999</c:v>
                </c:pt>
                <c:pt idx="516">
                  <c:v>28.544</c:v>
                </c:pt>
                <c:pt idx="517">
                  <c:v>28.558</c:v>
                </c:pt>
                <c:pt idx="518">
                  <c:v>28.571999999999999</c:v>
                </c:pt>
                <c:pt idx="519">
                  <c:v>28.585999999999999</c:v>
                </c:pt>
                <c:pt idx="520">
                  <c:v>28.599</c:v>
                </c:pt>
                <c:pt idx="521">
                  <c:v>28.613</c:v>
                </c:pt>
                <c:pt idx="522">
                  <c:v>28.626999999999999</c:v>
                </c:pt>
                <c:pt idx="523">
                  <c:v>28.640999999999998</c:v>
                </c:pt>
                <c:pt idx="524">
                  <c:v>28.655000000000001</c:v>
                </c:pt>
                <c:pt idx="525">
                  <c:v>28.667999999999999</c:v>
                </c:pt>
                <c:pt idx="526">
                  <c:v>28.681999999999999</c:v>
                </c:pt>
                <c:pt idx="527">
                  <c:v>28.696000000000002</c:v>
                </c:pt>
                <c:pt idx="528">
                  <c:v>28.71</c:v>
                </c:pt>
                <c:pt idx="529">
                  <c:v>28.724</c:v>
                </c:pt>
                <c:pt idx="530">
                  <c:v>28.738</c:v>
                </c:pt>
                <c:pt idx="531">
                  <c:v>28.751999999999999</c:v>
                </c:pt>
                <c:pt idx="532">
                  <c:v>28.765999999999998</c:v>
                </c:pt>
                <c:pt idx="533">
                  <c:v>28.78</c:v>
                </c:pt>
                <c:pt idx="534">
                  <c:v>28.794</c:v>
                </c:pt>
                <c:pt idx="535">
                  <c:v>28.808</c:v>
                </c:pt>
                <c:pt idx="536">
                  <c:v>28.821999999999999</c:v>
                </c:pt>
                <c:pt idx="537">
                  <c:v>28.835999999999999</c:v>
                </c:pt>
                <c:pt idx="538">
                  <c:v>28.85</c:v>
                </c:pt>
                <c:pt idx="539">
                  <c:v>28.864000000000001</c:v>
                </c:pt>
                <c:pt idx="540">
                  <c:v>28.878</c:v>
                </c:pt>
                <c:pt idx="541">
                  <c:v>28.891999999999999</c:v>
                </c:pt>
                <c:pt idx="542">
                  <c:v>28.905999999999999</c:v>
                </c:pt>
                <c:pt idx="543">
                  <c:v>28.92</c:v>
                </c:pt>
                <c:pt idx="544">
                  <c:v>28.934000000000001</c:v>
                </c:pt>
                <c:pt idx="545">
                  <c:v>28.948</c:v>
                </c:pt>
                <c:pt idx="546">
                  <c:v>28.962</c:v>
                </c:pt>
                <c:pt idx="547">
                  <c:v>28.975999999999999</c:v>
                </c:pt>
                <c:pt idx="548">
                  <c:v>28.99</c:v>
                </c:pt>
                <c:pt idx="549">
                  <c:v>29.004999999999999</c:v>
                </c:pt>
                <c:pt idx="550">
                  <c:v>29.018999999999998</c:v>
                </c:pt>
                <c:pt idx="551">
                  <c:v>29.033000000000001</c:v>
                </c:pt>
                <c:pt idx="552">
                  <c:v>29.047000000000001</c:v>
                </c:pt>
                <c:pt idx="553">
                  <c:v>29.061</c:v>
                </c:pt>
                <c:pt idx="554">
                  <c:v>29.076000000000001</c:v>
                </c:pt>
                <c:pt idx="555">
                  <c:v>29.09</c:v>
                </c:pt>
                <c:pt idx="556">
                  <c:v>29.103999999999999</c:v>
                </c:pt>
                <c:pt idx="557">
                  <c:v>29.117999999999999</c:v>
                </c:pt>
                <c:pt idx="558">
                  <c:v>29.132999999999999</c:v>
                </c:pt>
                <c:pt idx="559">
                  <c:v>29.146999999999998</c:v>
                </c:pt>
                <c:pt idx="560">
                  <c:v>29.161000000000001</c:v>
                </c:pt>
                <c:pt idx="561">
                  <c:v>29.175000000000001</c:v>
                </c:pt>
                <c:pt idx="562">
                  <c:v>29.19</c:v>
                </c:pt>
                <c:pt idx="563">
                  <c:v>29.204000000000001</c:v>
                </c:pt>
                <c:pt idx="564">
                  <c:v>29.218</c:v>
                </c:pt>
                <c:pt idx="565">
                  <c:v>29.233000000000001</c:v>
                </c:pt>
                <c:pt idx="566">
                  <c:v>29.247</c:v>
                </c:pt>
                <c:pt idx="567">
                  <c:v>29.260999999999999</c:v>
                </c:pt>
                <c:pt idx="568">
                  <c:v>29.276</c:v>
                </c:pt>
                <c:pt idx="569">
                  <c:v>29.29</c:v>
                </c:pt>
                <c:pt idx="570">
                  <c:v>29.303999999999998</c:v>
                </c:pt>
                <c:pt idx="571">
                  <c:v>29.318999999999999</c:v>
                </c:pt>
                <c:pt idx="572">
                  <c:v>29.332999999999998</c:v>
                </c:pt>
                <c:pt idx="573">
                  <c:v>29.347999999999999</c:v>
                </c:pt>
                <c:pt idx="574">
                  <c:v>29.361999999999998</c:v>
                </c:pt>
                <c:pt idx="575">
                  <c:v>29.376999999999999</c:v>
                </c:pt>
                <c:pt idx="576">
                  <c:v>29.390999999999998</c:v>
                </c:pt>
                <c:pt idx="577">
                  <c:v>29.405000000000001</c:v>
                </c:pt>
                <c:pt idx="578">
                  <c:v>29.42</c:v>
                </c:pt>
                <c:pt idx="579">
                  <c:v>29.434000000000001</c:v>
                </c:pt>
                <c:pt idx="580">
                  <c:v>29.449000000000002</c:v>
                </c:pt>
                <c:pt idx="581">
                  <c:v>29.463000000000001</c:v>
                </c:pt>
                <c:pt idx="582">
                  <c:v>29.478000000000002</c:v>
                </c:pt>
                <c:pt idx="583">
                  <c:v>29.492000000000001</c:v>
                </c:pt>
                <c:pt idx="584">
                  <c:v>29.507000000000001</c:v>
                </c:pt>
                <c:pt idx="585">
                  <c:v>29.521000000000001</c:v>
                </c:pt>
                <c:pt idx="586">
                  <c:v>29.536000000000001</c:v>
                </c:pt>
                <c:pt idx="587">
                  <c:v>29.550999999999998</c:v>
                </c:pt>
                <c:pt idx="588">
                  <c:v>29.565000000000001</c:v>
                </c:pt>
                <c:pt idx="589">
                  <c:v>29.58</c:v>
                </c:pt>
                <c:pt idx="590">
                  <c:v>29.594000000000001</c:v>
                </c:pt>
                <c:pt idx="591">
                  <c:v>29.609000000000002</c:v>
                </c:pt>
                <c:pt idx="592">
                  <c:v>29.623000000000001</c:v>
                </c:pt>
                <c:pt idx="593">
                  <c:v>29.638000000000002</c:v>
                </c:pt>
                <c:pt idx="594">
                  <c:v>29.652999999999999</c:v>
                </c:pt>
                <c:pt idx="595">
                  <c:v>29.667000000000002</c:v>
                </c:pt>
                <c:pt idx="596">
                  <c:v>29.681999999999999</c:v>
                </c:pt>
                <c:pt idx="597">
                  <c:v>29.696000000000002</c:v>
                </c:pt>
                <c:pt idx="598">
                  <c:v>29.710999999999999</c:v>
                </c:pt>
                <c:pt idx="599">
                  <c:v>29.725999999999999</c:v>
                </c:pt>
                <c:pt idx="600">
                  <c:v>29.74</c:v>
                </c:pt>
                <c:pt idx="601">
                  <c:v>29.754999999999999</c:v>
                </c:pt>
                <c:pt idx="602">
                  <c:v>29.77</c:v>
                </c:pt>
                <c:pt idx="603">
                  <c:v>29.783999999999999</c:v>
                </c:pt>
                <c:pt idx="604">
                  <c:v>29.798999999999999</c:v>
                </c:pt>
                <c:pt idx="605">
                  <c:v>29.814</c:v>
                </c:pt>
                <c:pt idx="606">
                  <c:v>29.829000000000001</c:v>
                </c:pt>
                <c:pt idx="607">
                  <c:v>29.843</c:v>
                </c:pt>
                <c:pt idx="608">
                  <c:v>29.858000000000001</c:v>
                </c:pt>
                <c:pt idx="609">
                  <c:v>29.873000000000001</c:v>
                </c:pt>
                <c:pt idx="610">
                  <c:v>29.887</c:v>
                </c:pt>
                <c:pt idx="611">
                  <c:v>29.902000000000001</c:v>
                </c:pt>
                <c:pt idx="612">
                  <c:v>29.917000000000002</c:v>
                </c:pt>
                <c:pt idx="613">
                  <c:v>29.931999999999999</c:v>
                </c:pt>
                <c:pt idx="614">
                  <c:v>29.946000000000002</c:v>
                </c:pt>
                <c:pt idx="615">
                  <c:v>29.960999999999999</c:v>
                </c:pt>
                <c:pt idx="616">
                  <c:v>29.975999999999999</c:v>
                </c:pt>
                <c:pt idx="617">
                  <c:v>29.991</c:v>
                </c:pt>
                <c:pt idx="618">
                  <c:v>30.006</c:v>
                </c:pt>
                <c:pt idx="619">
                  <c:v>30.02</c:v>
                </c:pt>
                <c:pt idx="620">
                  <c:v>30.035</c:v>
                </c:pt>
                <c:pt idx="621">
                  <c:v>30.05</c:v>
                </c:pt>
                <c:pt idx="622">
                  <c:v>30.065000000000001</c:v>
                </c:pt>
                <c:pt idx="623">
                  <c:v>30.08</c:v>
                </c:pt>
                <c:pt idx="624">
                  <c:v>30.094000000000001</c:v>
                </c:pt>
                <c:pt idx="625">
                  <c:v>30.109000000000002</c:v>
                </c:pt>
                <c:pt idx="626">
                  <c:v>30.123999999999999</c:v>
                </c:pt>
                <c:pt idx="627">
                  <c:v>30.138999999999999</c:v>
                </c:pt>
                <c:pt idx="628">
                  <c:v>30.154</c:v>
                </c:pt>
                <c:pt idx="629">
                  <c:v>30.169</c:v>
                </c:pt>
                <c:pt idx="630">
                  <c:v>30.184000000000001</c:v>
                </c:pt>
                <c:pt idx="631">
                  <c:v>30.199000000000002</c:v>
                </c:pt>
                <c:pt idx="632">
                  <c:v>30.213000000000001</c:v>
                </c:pt>
                <c:pt idx="633">
                  <c:v>30.228000000000002</c:v>
                </c:pt>
                <c:pt idx="634">
                  <c:v>30.242999999999999</c:v>
                </c:pt>
                <c:pt idx="635">
                  <c:v>30.257999999999999</c:v>
                </c:pt>
                <c:pt idx="636">
                  <c:v>30.273</c:v>
                </c:pt>
                <c:pt idx="637">
                  <c:v>30.288</c:v>
                </c:pt>
                <c:pt idx="638">
                  <c:v>30.303000000000001</c:v>
                </c:pt>
                <c:pt idx="639">
                  <c:v>30.318000000000001</c:v>
                </c:pt>
                <c:pt idx="640">
                  <c:v>30.332999999999998</c:v>
                </c:pt>
                <c:pt idx="641">
                  <c:v>30.347999999999999</c:v>
                </c:pt>
                <c:pt idx="642">
                  <c:v>30.363</c:v>
                </c:pt>
                <c:pt idx="643">
                  <c:v>30.378</c:v>
                </c:pt>
                <c:pt idx="644">
                  <c:v>30.393000000000001</c:v>
                </c:pt>
                <c:pt idx="645">
                  <c:v>30.408000000000001</c:v>
                </c:pt>
                <c:pt idx="646">
                  <c:v>30.422000000000001</c:v>
                </c:pt>
                <c:pt idx="647">
                  <c:v>30.437000000000001</c:v>
                </c:pt>
                <c:pt idx="648">
                  <c:v>30.452000000000002</c:v>
                </c:pt>
                <c:pt idx="649">
                  <c:v>30.466999999999999</c:v>
                </c:pt>
                <c:pt idx="650">
                  <c:v>30.481999999999999</c:v>
                </c:pt>
                <c:pt idx="651">
                  <c:v>30.497</c:v>
                </c:pt>
                <c:pt idx="652">
                  <c:v>30.512</c:v>
                </c:pt>
                <c:pt idx="653">
                  <c:v>30.527000000000001</c:v>
                </c:pt>
                <c:pt idx="654">
                  <c:v>30.542000000000002</c:v>
                </c:pt>
                <c:pt idx="655">
                  <c:v>30.556999999999999</c:v>
                </c:pt>
                <c:pt idx="656">
                  <c:v>30.571999999999999</c:v>
                </c:pt>
                <c:pt idx="657">
                  <c:v>30.588000000000001</c:v>
                </c:pt>
                <c:pt idx="658">
                  <c:v>30.603000000000002</c:v>
                </c:pt>
                <c:pt idx="659">
                  <c:v>30.617999999999999</c:v>
                </c:pt>
                <c:pt idx="660">
                  <c:v>30.632999999999999</c:v>
                </c:pt>
                <c:pt idx="661">
                  <c:v>30.648</c:v>
                </c:pt>
                <c:pt idx="662">
                  <c:v>30.663</c:v>
                </c:pt>
                <c:pt idx="663">
                  <c:v>30.678000000000001</c:v>
                </c:pt>
                <c:pt idx="664">
                  <c:v>30.693000000000001</c:v>
                </c:pt>
                <c:pt idx="665">
                  <c:v>30.707999999999998</c:v>
                </c:pt>
                <c:pt idx="666">
                  <c:v>30.722999999999999</c:v>
                </c:pt>
                <c:pt idx="667">
                  <c:v>30.738</c:v>
                </c:pt>
                <c:pt idx="668">
                  <c:v>30.753</c:v>
                </c:pt>
                <c:pt idx="669">
                  <c:v>30.768000000000001</c:v>
                </c:pt>
                <c:pt idx="670">
                  <c:v>30.783000000000001</c:v>
                </c:pt>
                <c:pt idx="671">
                  <c:v>30.797999999999998</c:v>
                </c:pt>
                <c:pt idx="672">
                  <c:v>30.814</c:v>
                </c:pt>
                <c:pt idx="673">
                  <c:v>30.829000000000001</c:v>
                </c:pt>
                <c:pt idx="674">
                  <c:v>30.844000000000001</c:v>
                </c:pt>
                <c:pt idx="675">
                  <c:v>30.859000000000002</c:v>
                </c:pt>
                <c:pt idx="676">
                  <c:v>30.873999999999999</c:v>
                </c:pt>
                <c:pt idx="677">
                  <c:v>30.888999999999999</c:v>
                </c:pt>
                <c:pt idx="678">
                  <c:v>30.904</c:v>
                </c:pt>
                <c:pt idx="679">
                  <c:v>30.919</c:v>
                </c:pt>
                <c:pt idx="680">
                  <c:v>30.934999999999999</c:v>
                </c:pt>
                <c:pt idx="681">
                  <c:v>30.95</c:v>
                </c:pt>
                <c:pt idx="682">
                  <c:v>30.965</c:v>
                </c:pt>
                <c:pt idx="683">
                  <c:v>30.98</c:v>
                </c:pt>
                <c:pt idx="684">
                  <c:v>30.995000000000001</c:v>
                </c:pt>
                <c:pt idx="685">
                  <c:v>31.01</c:v>
                </c:pt>
                <c:pt idx="686">
                  <c:v>31.024999999999999</c:v>
                </c:pt>
                <c:pt idx="687">
                  <c:v>31.041</c:v>
                </c:pt>
                <c:pt idx="688">
                  <c:v>31.056000000000001</c:v>
                </c:pt>
                <c:pt idx="689">
                  <c:v>31.071000000000002</c:v>
                </c:pt>
                <c:pt idx="690">
                  <c:v>31.085999999999999</c:v>
                </c:pt>
                <c:pt idx="691">
                  <c:v>31.100999999999999</c:v>
                </c:pt>
                <c:pt idx="692">
                  <c:v>31.116</c:v>
                </c:pt>
                <c:pt idx="693">
                  <c:v>31.132000000000001</c:v>
                </c:pt>
                <c:pt idx="694">
                  <c:v>31.146999999999998</c:v>
                </c:pt>
                <c:pt idx="695">
                  <c:v>31.161999999999999</c:v>
                </c:pt>
                <c:pt idx="696">
                  <c:v>31.177</c:v>
                </c:pt>
                <c:pt idx="697">
                  <c:v>31.192</c:v>
                </c:pt>
                <c:pt idx="698">
                  <c:v>31.207999999999998</c:v>
                </c:pt>
                <c:pt idx="699">
                  <c:v>31.222999999999999</c:v>
                </c:pt>
                <c:pt idx="700">
                  <c:v>31.238</c:v>
                </c:pt>
                <c:pt idx="701">
                  <c:v>31.253</c:v>
                </c:pt>
                <c:pt idx="702">
                  <c:v>31.268999999999998</c:v>
                </c:pt>
                <c:pt idx="703">
                  <c:v>31.283999999999999</c:v>
                </c:pt>
                <c:pt idx="704">
                  <c:v>31.298999999999999</c:v>
                </c:pt>
                <c:pt idx="705">
                  <c:v>31.314</c:v>
                </c:pt>
                <c:pt idx="706">
                  <c:v>31.329000000000001</c:v>
                </c:pt>
                <c:pt idx="707">
                  <c:v>31.344999999999999</c:v>
                </c:pt>
                <c:pt idx="708">
                  <c:v>31.36</c:v>
                </c:pt>
                <c:pt idx="709">
                  <c:v>31.375</c:v>
                </c:pt>
                <c:pt idx="710">
                  <c:v>31.39</c:v>
                </c:pt>
                <c:pt idx="711">
                  <c:v>31.405999999999999</c:v>
                </c:pt>
                <c:pt idx="712">
                  <c:v>31.420999999999999</c:v>
                </c:pt>
                <c:pt idx="713">
                  <c:v>31.436</c:v>
                </c:pt>
                <c:pt idx="714">
                  <c:v>31.451000000000001</c:v>
                </c:pt>
                <c:pt idx="715">
                  <c:v>31.466999999999999</c:v>
                </c:pt>
                <c:pt idx="716">
                  <c:v>31.481999999999999</c:v>
                </c:pt>
                <c:pt idx="717">
                  <c:v>31.497</c:v>
                </c:pt>
                <c:pt idx="718">
                  <c:v>31.512</c:v>
                </c:pt>
                <c:pt idx="719">
                  <c:v>31.527999999999999</c:v>
                </c:pt>
                <c:pt idx="720">
                  <c:v>31.542999999999999</c:v>
                </c:pt>
                <c:pt idx="721">
                  <c:v>31.558</c:v>
                </c:pt>
                <c:pt idx="722">
                  <c:v>31.574000000000002</c:v>
                </c:pt>
                <c:pt idx="723">
                  <c:v>31.588999999999999</c:v>
                </c:pt>
                <c:pt idx="724">
                  <c:v>31.603999999999999</c:v>
                </c:pt>
                <c:pt idx="725">
                  <c:v>31.619</c:v>
                </c:pt>
                <c:pt idx="726">
                  <c:v>31.635000000000002</c:v>
                </c:pt>
                <c:pt idx="727">
                  <c:v>31.65</c:v>
                </c:pt>
                <c:pt idx="728">
                  <c:v>31.664999999999999</c:v>
                </c:pt>
                <c:pt idx="729">
                  <c:v>31.681000000000001</c:v>
                </c:pt>
                <c:pt idx="730">
                  <c:v>31.696000000000002</c:v>
                </c:pt>
                <c:pt idx="731">
                  <c:v>31.710999999999999</c:v>
                </c:pt>
                <c:pt idx="732">
                  <c:v>31.725999999999999</c:v>
                </c:pt>
                <c:pt idx="733">
                  <c:v>31.742000000000001</c:v>
                </c:pt>
                <c:pt idx="734">
                  <c:v>31.757000000000001</c:v>
                </c:pt>
                <c:pt idx="735">
                  <c:v>31.771999999999998</c:v>
                </c:pt>
                <c:pt idx="736">
                  <c:v>31.788</c:v>
                </c:pt>
                <c:pt idx="737">
                  <c:v>31.803000000000001</c:v>
                </c:pt>
                <c:pt idx="738">
                  <c:v>31.818000000000001</c:v>
                </c:pt>
                <c:pt idx="739">
                  <c:v>31.834</c:v>
                </c:pt>
                <c:pt idx="740">
                  <c:v>31.849</c:v>
                </c:pt>
                <c:pt idx="741">
                  <c:v>31.864000000000001</c:v>
                </c:pt>
                <c:pt idx="742">
                  <c:v>31.88</c:v>
                </c:pt>
                <c:pt idx="743">
                  <c:v>31.895</c:v>
                </c:pt>
                <c:pt idx="744">
                  <c:v>31.91</c:v>
                </c:pt>
                <c:pt idx="745">
                  <c:v>31.925999999999998</c:v>
                </c:pt>
                <c:pt idx="746">
                  <c:v>31.940999999999999</c:v>
                </c:pt>
                <c:pt idx="747">
                  <c:v>31.956</c:v>
                </c:pt>
                <c:pt idx="748">
                  <c:v>31.972000000000001</c:v>
                </c:pt>
                <c:pt idx="749">
                  <c:v>31.986999999999998</c:v>
                </c:pt>
                <c:pt idx="750">
                  <c:v>32.002000000000002</c:v>
                </c:pt>
                <c:pt idx="751">
                  <c:v>32.018000000000001</c:v>
                </c:pt>
                <c:pt idx="752">
                  <c:v>32.033000000000001</c:v>
                </c:pt>
                <c:pt idx="753">
                  <c:v>32.048000000000002</c:v>
                </c:pt>
                <c:pt idx="754">
                  <c:v>32.064</c:v>
                </c:pt>
                <c:pt idx="755">
                  <c:v>32.079000000000001</c:v>
                </c:pt>
                <c:pt idx="756">
                  <c:v>32.094000000000001</c:v>
                </c:pt>
                <c:pt idx="757">
                  <c:v>32.11</c:v>
                </c:pt>
                <c:pt idx="758">
                  <c:v>32.125</c:v>
                </c:pt>
                <c:pt idx="759">
                  <c:v>32.140999999999998</c:v>
                </c:pt>
                <c:pt idx="760">
                  <c:v>32.155999999999999</c:v>
                </c:pt>
                <c:pt idx="761">
                  <c:v>32.170999999999999</c:v>
                </c:pt>
                <c:pt idx="762">
                  <c:v>32.186999999999998</c:v>
                </c:pt>
                <c:pt idx="763">
                  <c:v>32.201999999999998</c:v>
                </c:pt>
                <c:pt idx="764">
                  <c:v>32.216999999999999</c:v>
                </c:pt>
                <c:pt idx="765">
                  <c:v>32.232999999999997</c:v>
                </c:pt>
                <c:pt idx="766">
                  <c:v>32.247999999999998</c:v>
                </c:pt>
                <c:pt idx="767">
                  <c:v>32.264000000000003</c:v>
                </c:pt>
                <c:pt idx="768">
                  <c:v>32.279000000000003</c:v>
                </c:pt>
                <c:pt idx="769">
                  <c:v>32.293999999999997</c:v>
                </c:pt>
                <c:pt idx="770">
                  <c:v>32.31</c:v>
                </c:pt>
                <c:pt idx="771">
                  <c:v>32.325000000000003</c:v>
                </c:pt>
                <c:pt idx="772">
                  <c:v>32.341000000000001</c:v>
                </c:pt>
                <c:pt idx="773">
                  <c:v>32.356000000000002</c:v>
                </c:pt>
                <c:pt idx="774">
                  <c:v>32.371000000000002</c:v>
                </c:pt>
                <c:pt idx="775">
                  <c:v>32.387</c:v>
                </c:pt>
                <c:pt idx="776">
                  <c:v>32.402000000000001</c:v>
                </c:pt>
                <c:pt idx="777">
                  <c:v>32.417999999999999</c:v>
                </c:pt>
                <c:pt idx="778">
                  <c:v>32.433</c:v>
                </c:pt>
                <c:pt idx="779">
                  <c:v>32.448</c:v>
                </c:pt>
                <c:pt idx="780">
                  <c:v>32.463999999999999</c:v>
                </c:pt>
                <c:pt idx="781">
                  <c:v>32.478999999999999</c:v>
                </c:pt>
                <c:pt idx="782">
                  <c:v>32.494999999999997</c:v>
                </c:pt>
                <c:pt idx="783">
                  <c:v>32.51</c:v>
                </c:pt>
                <c:pt idx="784">
                  <c:v>32.526000000000003</c:v>
                </c:pt>
                <c:pt idx="785">
                  <c:v>32.540999999999997</c:v>
                </c:pt>
                <c:pt idx="786">
                  <c:v>32.555999999999997</c:v>
                </c:pt>
                <c:pt idx="787">
                  <c:v>32.572000000000003</c:v>
                </c:pt>
                <c:pt idx="788">
                  <c:v>32.587000000000003</c:v>
                </c:pt>
                <c:pt idx="789">
                  <c:v>32.603000000000002</c:v>
                </c:pt>
                <c:pt idx="790">
                  <c:v>32.618000000000002</c:v>
                </c:pt>
                <c:pt idx="791">
                  <c:v>32.634</c:v>
                </c:pt>
                <c:pt idx="792">
                  <c:v>32.649000000000001</c:v>
                </c:pt>
                <c:pt idx="793">
                  <c:v>32.664000000000001</c:v>
                </c:pt>
                <c:pt idx="794">
                  <c:v>32.68</c:v>
                </c:pt>
                <c:pt idx="795">
                  <c:v>32.695</c:v>
                </c:pt>
                <c:pt idx="796">
                  <c:v>32.710999999999999</c:v>
                </c:pt>
                <c:pt idx="797">
                  <c:v>32.725999999999999</c:v>
                </c:pt>
                <c:pt idx="798">
                  <c:v>32.741999999999997</c:v>
                </c:pt>
                <c:pt idx="799">
                  <c:v>32.756999999999998</c:v>
                </c:pt>
                <c:pt idx="800">
                  <c:v>32.773000000000003</c:v>
                </c:pt>
                <c:pt idx="801">
                  <c:v>32.787999999999997</c:v>
                </c:pt>
                <c:pt idx="802">
                  <c:v>32.802999999999997</c:v>
                </c:pt>
                <c:pt idx="803">
                  <c:v>32.819000000000003</c:v>
                </c:pt>
                <c:pt idx="804">
                  <c:v>32.834000000000003</c:v>
                </c:pt>
                <c:pt idx="805">
                  <c:v>32.85</c:v>
                </c:pt>
                <c:pt idx="806">
                  <c:v>32.865000000000002</c:v>
                </c:pt>
                <c:pt idx="807">
                  <c:v>32.881</c:v>
                </c:pt>
                <c:pt idx="808">
                  <c:v>32.896000000000001</c:v>
                </c:pt>
                <c:pt idx="809">
                  <c:v>32.911999999999999</c:v>
                </c:pt>
                <c:pt idx="810">
                  <c:v>32.927</c:v>
                </c:pt>
                <c:pt idx="811">
                  <c:v>32.942999999999998</c:v>
                </c:pt>
                <c:pt idx="812">
                  <c:v>32.957999999999998</c:v>
                </c:pt>
                <c:pt idx="813">
                  <c:v>32.973999999999997</c:v>
                </c:pt>
                <c:pt idx="814">
                  <c:v>32.988999999999997</c:v>
                </c:pt>
                <c:pt idx="815">
                  <c:v>33.003999999999998</c:v>
                </c:pt>
                <c:pt idx="816">
                  <c:v>33.020000000000003</c:v>
                </c:pt>
                <c:pt idx="817">
                  <c:v>33.034999999999997</c:v>
                </c:pt>
                <c:pt idx="818">
                  <c:v>33.051000000000002</c:v>
                </c:pt>
                <c:pt idx="819">
                  <c:v>33.066000000000003</c:v>
                </c:pt>
                <c:pt idx="820">
                  <c:v>33.082000000000001</c:v>
                </c:pt>
                <c:pt idx="821">
                  <c:v>33.097000000000001</c:v>
                </c:pt>
                <c:pt idx="822">
                  <c:v>33.113</c:v>
                </c:pt>
                <c:pt idx="823">
                  <c:v>33.128</c:v>
                </c:pt>
                <c:pt idx="824">
                  <c:v>33.143999999999998</c:v>
                </c:pt>
                <c:pt idx="825">
                  <c:v>33.158999999999999</c:v>
                </c:pt>
                <c:pt idx="826">
                  <c:v>33.174999999999997</c:v>
                </c:pt>
                <c:pt idx="827">
                  <c:v>33.19</c:v>
                </c:pt>
                <c:pt idx="828">
                  <c:v>33.206000000000003</c:v>
                </c:pt>
                <c:pt idx="829">
                  <c:v>33.220999999999997</c:v>
                </c:pt>
                <c:pt idx="830">
                  <c:v>33.237000000000002</c:v>
                </c:pt>
                <c:pt idx="831">
                  <c:v>33.252000000000002</c:v>
                </c:pt>
                <c:pt idx="832">
                  <c:v>33.268000000000001</c:v>
                </c:pt>
                <c:pt idx="833">
                  <c:v>33.283000000000001</c:v>
                </c:pt>
                <c:pt idx="834">
                  <c:v>33.298999999999999</c:v>
                </c:pt>
                <c:pt idx="835">
                  <c:v>33.314</c:v>
                </c:pt>
                <c:pt idx="836">
                  <c:v>33.33</c:v>
                </c:pt>
                <c:pt idx="837">
                  <c:v>33.344999999999999</c:v>
                </c:pt>
                <c:pt idx="838">
                  <c:v>33.360999999999997</c:v>
                </c:pt>
                <c:pt idx="839">
                  <c:v>33.375999999999998</c:v>
                </c:pt>
                <c:pt idx="840">
                  <c:v>33.392000000000003</c:v>
                </c:pt>
                <c:pt idx="841">
                  <c:v>33.406999999999996</c:v>
                </c:pt>
                <c:pt idx="842">
                  <c:v>33.423000000000002</c:v>
                </c:pt>
                <c:pt idx="843">
                  <c:v>33.438000000000002</c:v>
                </c:pt>
                <c:pt idx="844">
                  <c:v>33.454000000000001</c:v>
                </c:pt>
                <c:pt idx="845">
                  <c:v>33.469000000000001</c:v>
                </c:pt>
                <c:pt idx="846">
                  <c:v>33.484999999999999</c:v>
                </c:pt>
                <c:pt idx="847">
                  <c:v>33.5</c:v>
                </c:pt>
                <c:pt idx="848">
                  <c:v>33.515999999999998</c:v>
                </c:pt>
                <c:pt idx="849">
                  <c:v>33.530999999999999</c:v>
                </c:pt>
                <c:pt idx="850">
                  <c:v>33.546999999999997</c:v>
                </c:pt>
                <c:pt idx="851">
                  <c:v>33.561999999999998</c:v>
                </c:pt>
                <c:pt idx="852">
                  <c:v>33.578000000000003</c:v>
                </c:pt>
                <c:pt idx="853">
                  <c:v>33.594000000000001</c:v>
                </c:pt>
                <c:pt idx="854">
                  <c:v>33.609000000000002</c:v>
                </c:pt>
                <c:pt idx="855">
                  <c:v>33.625</c:v>
                </c:pt>
                <c:pt idx="856">
                  <c:v>33.64</c:v>
                </c:pt>
                <c:pt idx="857">
                  <c:v>33.655999999999999</c:v>
                </c:pt>
                <c:pt idx="858">
                  <c:v>33.670999999999999</c:v>
                </c:pt>
                <c:pt idx="859">
                  <c:v>33.686999999999998</c:v>
                </c:pt>
                <c:pt idx="860">
                  <c:v>33.701999999999998</c:v>
                </c:pt>
                <c:pt idx="861">
                  <c:v>33.718000000000004</c:v>
                </c:pt>
                <c:pt idx="862">
                  <c:v>33.732999999999997</c:v>
                </c:pt>
                <c:pt idx="863">
                  <c:v>33.749000000000002</c:v>
                </c:pt>
                <c:pt idx="864">
                  <c:v>33.764000000000003</c:v>
                </c:pt>
                <c:pt idx="865">
                  <c:v>33.78</c:v>
                </c:pt>
                <c:pt idx="866">
                  <c:v>33.795999999999999</c:v>
                </c:pt>
                <c:pt idx="867">
                  <c:v>33.811</c:v>
                </c:pt>
                <c:pt idx="868">
                  <c:v>33.826999999999998</c:v>
                </c:pt>
                <c:pt idx="869">
                  <c:v>33.841999999999999</c:v>
                </c:pt>
                <c:pt idx="870">
                  <c:v>33.857999999999997</c:v>
                </c:pt>
                <c:pt idx="871">
                  <c:v>33.872999999999998</c:v>
                </c:pt>
                <c:pt idx="872">
                  <c:v>33.889000000000003</c:v>
                </c:pt>
                <c:pt idx="873">
                  <c:v>33.904000000000003</c:v>
                </c:pt>
                <c:pt idx="874">
                  <c:v>33.92</c:v>
                </c:pt>
                <c:pt idx="875">
                  <c:v>33.935000000000002</c:v>
                </c:pt>
                <c:pt idx="876">
                  <c:v>33.951000000000001</c:v>
                </c:pt>
                <c:pt idx="877">
                  <c:v>33.966999999999999</c:v>
                </c:pt>
                <c:pt idx="878">
                  <c:v>33.981999999999999</c:v>
                </c:pt>
                <c:pt idx="879">
                  <c:v>33.997999999999998</c:v>
                </c:pt>
                <c:pt idx="880">
                  <c:v>34.012999999999998</c:v>
                </c:pt>
                <c:pt idx="881">
                  <c:v>34.029000000000003</c:v>
                </c:pt>
                <c:pt idx="882">
                  <c:v>34.043999999999997</c:v>
                </c:pt>
                <c:pt idx="883">
                  <c:v>34.06</c:v>
                </c:pt>
                <c:pt idx="884">
                  <c:v>34.075000000000003</c:v>
                </c:pt>
                <c:pt idx="885">
                  <c:v>34.091000000000001</c:v>
                </c:pt>
                <c:pt idx="886">
                  <c:v>34.106999999999999</c:v>
                </c:pt>
                <c:pt idx="887">
                  <c:v>34.122</c:v>
                </c:pt>
                <c:pt idx="888">
                  <c:v>34.137999999999998</c:v>
                </c:pt>
                <c:pt idx="889">
                  <c:v>34.152999999999999</c:v>
                </c:pt>
                <c:pt idx="890">
                  <c:v>34.168999999999997</c:v>
                </c:pt>
                <c:pt idx="891">
                  <c:v>34.183999999999997</c:v>
                </c:pt>
                <c:pt idx="892">
                  <c:v>34.200000000000003</c:v>
                </c:pt>
                <c:pt idx="893">
                  <c:v>34.216000000000001</c:v>
                </c:pt>
                <c:pt idx="894">
                  <c:v>34.231000000000002</c:v>
                </c:pt>
                <c:pt idx="895">
                  <c:v>34.247</c:v>
                </c:pt>
                <c:pt idx="896">
                  <c:v>34.262</c:v>
                </c:pt>
                <c:pt idx="897">
                  <c:v>34.277999999999999</c:v>
                </c:pt>
                <c:pt idx="898">
                  <c:v>34.292999999999999</c:v>
                </c:pt>
                <c:pt idx="899">
                  <c:v>34.308999999999997</c:v>
                </c:pt>
                <c:pt idx="900">
                  <c:v>34.325000000000003</c:v>
                </c:pt>
                <c:pt idx="901">
                  <c:v>34.340000000000003</c:v>
                </c:pt>
                <c:pt idx="902">
                  <c:v>34.356000000000002</c:v>
                </c:pt>
                <c:pt idx="903">
                  <c:v>34.371000000000002</c:v>
                </c:pt>
                <c:pt idx="904">
                  <c:v>34.387</c:v>
                </c:pt>
                <c:pt idx="905">
                  <c:v>34.402999999999999</c:v>
                </c:pt>
                <c:pt idx="906">
                  <c:v>34.417999999999999</c:v>
                </c:pt>
                <c:pt idx="907">
                  <c:v>34.433999999999997</c:v>
                </c:pt>
                <c:pt idx="908">
                  <c:v>34.448999999999998</c:v>
                </c:pt>
                <c:pt idx="909">
                  <c:v>34.465000000000003</c:v>
                </c:pt>
                <c:pt idx="910">
                  <c:v>34.479999999999997</c:v>
                </c:pt>
                <c:pt idx="911">
                  <c:v>34.496000000000002</c:v>
                </c:pt>
                <c:pt idx="912">
                  <c:v>34.512</c:v>
                </c:pt>
                <c:pt idx="913">
                  <c:v>34.527000000000001</c:v>
                </c:pt>
                <c:pt idx="914">
                  <c:v>34.542999999999999</c:v>
                </c:pt>
                <c:pt idx="915">
                  <c:v>34.558</c:v>
                </c:pt>
                <c:pt idx="916">
                  <c:v>34.573999999999998</c:v>
                </c:pt>
                <c:pt idx="917">
                  <c:v>34.590000000000003</c:v>
                </c:pt>
                <c:pt idx="918">
                  <c:v>34.604999999999997</c:v>
                </c:pt>
                <c:pt idx="919">
                  <c:v>34.621000000000002</c:v>
                </c:pt>
                <c:pt idx="920">
                  <c:v>34.636000000000003</c:v>
                </c:pt>
                <c:pt idx="921">
                  <c:v>34.652000000000001</c:v>
                </c:pt>
                <c:pt idx="922">
                  <c:v>34.667999999999999</c:v>
                </c:pt>
                <c:pt idx="923">
                  <c:v>34.683</c:v>
                </c:pt>
                <c:pt idx="924">
                  <c:v>34.698999999999998</c:v>
                </c:pt>
                <c:pt idx="925">
                  <c:v>34.715000000000003</c:v>
                </c:pt>
                <c:pt idx="926">
                  <c:v>34.729999999999997</c:v>
                </c:pt>
                <c:pt idx="927">
                  <c:v>34.746000000000002</c:v>
                </c:pt>
                <c:pt idx="928">
                  <c:v>34.761000000000003</c:v>
                </c:pt>
                <c:pt idx="929">
                  <c:v>34.777000000000001</c:v>
                </c:pt>
                <c:pt idx="930">
                  <c:v>34.792999999999999</c:v>
                </c:pt>
                <c:pt idx="931">
                  <c:v>34.808</c:v>
                </c:pt>
                <c:pt idx="932">
                  <c:v>34.823999999999998</c:v>
                </c:pt>
                <c:pt idx="933">
                  <c:v>34.838999999999999</c:v>
                </c:pt>
                <c:pt idx="934">
                  <c:v>34.854999999999997</c:v>
                </c:pt>
                <c:pt idx="935">
                  <c:v>34.871000000000002</c:v>
                </c:pt>
                <c:pt idx="936">
                  <c:v>34.886000000000003</c:v>
                </c:pt>
                <c:pt idx="937">
                  <c:v>34.902000000000001</c:v>
                </c:pt>
                <c:pt idx="938">
                  <c:v>34.917999999999999</c:v>
                </c:pt>
                <c:pt idx="939">
                  <c:v>34.933</c:v>
                </c:pt>
                <c:pt idx="940">
                  <c:v>34.948999999999998</c:v>
                </c:pt>
                <c:pt idx="941">
                  <c:v>34.963999999999999</c:v>
                </c:pt>
                <c:pt idx="942">
                  <c:v>34.979999999999997</c:v>
                </c:pt>
                <c:pt idx="943">
                  <c:v>34.996000000000002</c:v>
                </c:pt>
                <c:pt idx="944">
                  <c:v>35.011000000000003</c:v>
                </c:pt>
                <c:pt idx="945">
                  <c:v>35.027000000000001</c:v>
                </c:pt>
                <c:pt idx="946">
                  <c:v>35.042999999999999</c:v>
                </c:pt>
                <c:pt idx="947">
                  <c:v>35.058</c:v>
                </c:pt>
                <c:pt idx="948">
                  <c:v>35.073999999999998</c:v>
                </c:pt>
                <c:pt idx="949">
                  <c:v>35.088999999999999</c:v>
                </c:pt>
                <c:pt idx="950">
                  <c:v>35.104999999999997</c:v>
                </c:pt>
                <c:pt idx="951">
                  <c:v>35.121000000000002</c:v>
                </c:pt>
                <c:pt idx="952">
                  <c:v>35.136000000000003</c:v>
                </c:pt>
                <c:pt idx="953">
                  <c:v>35.152000000000001</c:v>
                </c:pt>
                <c:pt idx="954">
                  <c:v>35.167999999999999</c:v>
                </c:pt>
                <c:pt idx="955">
                  <c:v>35.183</c:v>
                </c:pt>
                <c:pt idx="956">
                  <c:v>35.198999999999998</c:v>
                </c:pt>
                <c:pt idx="957">
                  <c:v>35.215000000000003</c:v>
                </c:pt>
                <c:pt idx="958">
                  <c:v>35.229999999999997</c:v>
                </c:pt>
                <c:pt idx="959">
                  <c:v>35.246000000000002</c:v>
                </c:pt>
                <c:pt idx="960">
                  <c:v>35.262</c:v>
                </c:pt>
                <c:pt idx="961">
                  <c:v>35.277000000000001</c:v>
                </c:pt>
                <c:pt idx="962">
                  <c:v>35.292999999999999</c:v>
                </c:pt>
                <c:pt idx="963">
                  <c:v>35.308999999999997</c:v>
                </c:pt>
                <c:pt idx="964">
                  <c:v>35.323999999999998</c:v>
                </c:pt>
                <c:pt idx="965">
                  <c:v>35.340000000000003</c:v>
                </c:pt>
                <c:pt idx="966">
                  <c:v>35.354999999999997</c:v>
                </c:pt>
                <c:pt idx="967">
                  <c:v>35.371000000000002</c:v>
                </c:pt>
                <c:pt idx="968">
                  <c:v>35.387</c:v>
                </c:pt>
                <c:pt idx="969">
                  <c:v>35.402000000000001</c:v>
                </c:pt>
                <c:pt idx="970">
                  <c:v>35.417999999999999</c:v>
                </c:pt>
                <c:pt idx="971">
                  <c:v>35.433999999999997</c:v>
                </c:pt>
                <c:pt idx="972">
                  <c:v>35.448999999999998</c:v>
                </c:pt>
                <c:pt idx="973">
                  <c:v>35.465000000000003</c:v>
                </c:pt>
                <c:pt idx="974">
                  <c:v>35.481000000000002</c:v>
                </c:pt>
                <c:pt idx="975">
                  <c:v>35.496000000000002</c:v>
                </c:pt>
                <c:pt idx="976">
                  <c:v>35.512</c:v>
                </c:pt>
                <c:pt idx="977">
                  <c:v>35.527999999999999</c:v>
                </c:pt>
                <c:pt idx="978">
                  <c:v>35.542999999999999</c:v>
                </c:pt>
                <c:pt idx="979">
                  <c:v>35.558999999999997</c:v>
                </c:pt>
                <c:pt idx="980">
                  <c:v>35.575000000000003</c:v>
                </c:pt>
                <c:pt idx="981">
                  <c:v>35.590000000000003</c:v>
                </c:pt>
                <c:pt idx="982">
                  <c:v>35.606000000000002</c:v>
                </c:pt>
                <c:pt idx="983">
                  <c:v>35.622</c:v>
                </c:pt>
                <c:pt idx="984">
                  <c:v>35.637</c:v>
                </c:pt>
                <c:pt idx="985">
                  <c:v>35.652999999999999</c:v>
                </c:pt>
                <c:pt idx="986">
                  <c:v>35.668999999999997</c:v>
                </c:pt>
                <c:pt idx="987">
                  <c:v>35.683999999999997</c:v>
                </c:pt>
                <c:pt idx="988">
                  <c:v>35.700000000000003</c:v>
                </c:pt>
                <c:pt idx="989">
                  <c:v>35.716000000000001</c:v>
                </c:pt>
                <c:pt idx="990">
                  <c:v>35.731000000000002</c:v>
                </c:pt>
                <c:pt idx="991">
                  <c:v>35.747</c:v>
                </c:pt>
                <c:pt idx="992">
                  <c:v>35.762999999999998</c:v>
                </c:pt>
                <c:pt idx="993">
                  <c:v>35.779000000000003</c:v>
                </c:pt>
                <c:pt idx="994">
                  <c:v>35.793999999999997</c:v>
                </c:pt>
                <c:pt idx="995">
                  <c:v>35.81</c:v>
                </c:pt>
                <c:pt idx="996">
                  <c:v>35.826000000000001</c:v>
                </c:pt>
                <c:pt idx="997">
                  <c:v>35.841000000000001</c:v>
                </c:pt>
                <c:pt idx="998">
                  <c:v>35.856999999999999</c:v>
                </c:pt>
                <c:pt idx="999">
                  <c:v>35.872999999999998</c:v>
                </c:pt>
                <c:pt idx="1000">
                  <c:v>35.887999999999998</c:v>
                </c:pt>
                <c:pt idx="1001">
                  <c:v>35.904000000000003</c:v>
                </c:pt>
                <c:pt idx="1002">
                  <c:v>35.92</c:v>
                </c:pt>
                <c:pt idx="1003">
                  <c:v>35.935000000000002</c:v>
                </c:pt>
                <c:pt idx="1004">
                  <c:v>35.951000000000001</c:v>
                </c:pt>
                <c:pt idx="1005">
                  <c:v>35.966999999999999</c:v>
                </c:pt>
                <c:pt idx="1006">
                  <c:v>35.982999999999997</c:v>
                </c:pt>
                <c:pt idx="1007">
                  <c:v>35.997999999999998</c:v>
                </c:pt>
                <c:pt idx="1008">
                  <c:v>36.014000000000003</c:v>
                </c:pt>
                <c:pt idx="1009">
                  <c:v>36.03</c:v>
                </c:pt>
                <c:pt idx="1010">
                  <c:v>36.045000000000002</c:v>
                </c:pt>
                <c:pt idx="1011">
                  <c:v>36.061</c:v>
                </c:pt>
                <c:pt idx="1012">
                  <c:v>36.076999999999998</c:v>
                </c:pt>
                <c:pt idx="1013">
                  <c:v>36.091999999999999</c:v>
                </c:pt>
                <c:pt idx="1014">
                  <c:v>36.107999999999997</c:v>
                </c:pt>
                <c:pt idx="1015">
                  <c:v>36.124000000000002</c:v>
                </c:pt>
                <c:pt idx="1016">
                  <c:v>36.14</c:v>
                </c:pt>
                <c:pt idx="1017">
                  <c:v>36.155000000000001</c:v>
                </c:pt>
                <c:pt idx="1018">
                  <c:v>36.170999999999999</c:v>
                </c:pt>
                <c:pt idx="1019">
                  <c:v>36.186999999999998</c:v>
                </c:pt>
                <c:pt idx="1020">
                  <c:v>36.201999999999998</c:v>
                </c:pt>
                <c:pt idx="1021">
                  <c:v>36.218000000000004</c:v>
                </c:pt>
                <c:pt idx="1022">
                  <c:v>36.234000000000002</c:v>
                </c:pt>
                <c:pt idx="1023">
                  <c:v>36.25</c:v>
                </c:pt>
                <c:pt idx="1024">
                  <c:v>36.265000000000001</c:v>
                </c:pt>
                <c:pt idx="1025">
                  <c:v>36.280999999999999</c:v>
                </c:pt>
                <c:pt idx="1026">
                  <c:v>36.296999999999997</c:v>
                </c:pt>
                <c:pt idx="1027">
                  <c:v>36.311999999999998</c:v>
                </c:pt>
                <c:pt idx="1028">
                  <c:v>36.328000000000003</c:v>
                </c:pt>
                <c:pt idx="1029">
                  <c:v>36.344000000000001</c:v>
                </c:pt>
                <c:pt idx="1030">
                  <c:v>36.36</c:v>
                </c:pt>
                <c:pt idx="1031">
                  <c:v>36.375</c:v>
                </c:pt>
                <c:pt idx="1032">
                  <c:v>36.390999999999998</c:v>
                </c:pt>
                <c:pt idx="1033">
                  <c:v>36.406999999999996</c:v>
                </c:pt>
                <c:pt idx="1034">
                  <c:v>36.423000000000002</c:v>
                </c:pt>
                <c:pt idx="1035">
                  <c:v>36.438000000000002</c:v>
                </c:pt>
                <c:pt idx="1036">
                  <c:v>36.454000000000001</c:v>
                </c:pt>
                <c:pt idx="1037">
                  <c:v>36.47</c:v>
                </c:pt>
                <c:pt idx="1038">
                  <c:v>36.484999999999999</c:v>
                </c:pt>
                <c:pt idx="1039">
                  <c:v>36.500999999999998</c:v>
                </c:pt>
                <c:pt idx="1040">
                  <c:v>36.517000000000003</c:v>
                </c:pt>
                <c:pt idx="1041">
                  <c:v>36.533000000000001</c:v>
                </c:pt>
                <c:pt idx="1042">
                  <c:v>36.548000000000002</c:v>
                </c:pt>
                <c:pt idx="1043">
                  <c:v>36.564</c:v>
                </c:pt>
                <c:pt idx="1044">
                  <c:v>36.58</c:v>
                </c:pt>
                <c:pt idx="1045">
                  <c:v>36.595999999999997</c:v>
                </c:pt>
                <c:pt idx="1046">
                  <c:v>36.610999999999997</c:v>
                </c:pt>
                <c:pt idx="1047">
                  <c:v>36.627000000000002</c:v>
                </c:pt>
                <c:pt idx="1048">
                  <c:v>36.643000000000001</c:v>
                </c:pt>
                <c:pt idx="1049">
                  <c:v>36.658999999999999</c:v>
                </c:pt>
                <c:pt idx="1050">
                  <c:v>36.673999999999999</c:v>
                </c:pt>
                <c:pt idx="1051">
                  <c:v>36.69</c:v>
                </c:pt>
                <c:pt idx="1052">
                  <c:v>36.706000000000003</c:v>
                </c:pt>
                <c:pt idx="1053">
                  <c:v>36.722000000000001</c:v>
                </c:pt>
                <c:pt idx="1054">
                  <c:v>36.737000000000002</c:v>
                </c:pt>
                <c:pt idx="1055">
                  <c:v>36.753</c:v>
                </c:pt>
                <c:pt idx="1056">
                  <c:v>36.768999999999998</c:v>
                </c:pt>
                <c:pt idx="1057">
                  <c:v>36.784999999999997</c:v>
                </c:pt>
                <c:pt idx="1058">
                  <c:v>36.799999999999997</c:v>
                </c:pt>
                <c:pt idx="1059">
                  <c:v>36.816000000000003</c:v>
                </c:pt>
                <c:pt idx="1060">
                  <c:v>36.832000000000001</c:v>
                </c:pt>
                <c:pt idx="1061">
                  <c:v>36.847999999999999</c:v>
                </c:pt>
                <c:pt idx="1062">
                  <c:v>36.863</c:v>
                </c:pt>
                <c:pt idx="1063">
                  <c:v>36.878999999999998</c:v>
                </c:pt>
                <c:pt idx="1064">
                  <c:v>36.895000000000003</c:v>
                </c:pt>
                <c:pt idx="1065">
                  <c:v>36.911000000000001</c:v>
                </c:pt>
                <c:pt idx="1066">
                  <c:v>36.926000000000002</c:v>
                </c:pt>
                <c:pt idx="1067">
                  <c:v>36.942</c:v>
                </c:pt>
                <c:pt idx="1068">
                  <c:v>36.957999999999998</c:v>
                </c:pt>
                <c:pt idx="1069">
                  <c:v>36.973999999999997</c:v>
                </c:pt>
                <c:pt idx="1070">
                  <c:v>36.99</c:v>
                </c:pt>
                <c:pt idx="1071">
                  <c:v>37.005000000000003</c:v>
                </c:pt>
                <c:pt idx="1072">
                  <c:v>37.021000000000001</c:v>
                </c:pt>
                <c:pt idx="1073">
                  <c:v>37.036999999999999</c:v>
                </c:pt>
                <c:pt idx="1074">
                  <c:v>37.052999999999997</c:v>
                </c:pt>
                <c:pt idx="1075">
                  <c:v>37.067999999999998</c:v>
                </c:pt>
                <c:pt idx="1076">
                  <c:v>37.084000000000003</c:v>
                </c:pt>
                <c:pt idx="1077">
                  <c:v>37.1</c:v>
                </c:pt>
                <c:pt idx="1078">
                  <c:v>37.116</c:v>
                </c:pt>
                <c:pt idx="1079">
                  <c:v>37.131999999999998</c:v>
                </c:pt>
                <c:pt idx="1080">
                  <c:v>37.146999999999998</c:v>
                </c:pt>
                <c:pt idx="1081">
                  <c:v>37.162999999999997</c:v>
                </c:pt>
                <c:pt idx="1082">
                  <c:v>37.179000000000002</c:v>
                </c:pt>
                <c:pt idx="1083">
                  <c:v>37.195</c:v>
                </c:pt>
                <c:pt idx="1084">
                  <c:v>37.21</c:v>
                </c:pt>
                <c:pt idx="1085">
                  <c:v>37.225999999999999</c:v>
                </c:pt>
                <c:pt idx="1086">
                  <c:v>37.241999999999997</c:v>
                </c:pt>
                <c:pt idx="1087">
                  <c:v>37.258000000000003</c:v>
                </c:pt>
                <c:pt idx="1088">
                  <c:v>37.274000000000001</c:v>
                </c:pt>
                <c:pt idx="1089">
                  <c:v>37.289000000000001</c:v>
                </c:pt>
                <c:pt idx="1090">
                  <c:v>37.305</c:v>
                </c:pt>
                <c:pt idx="1091">
                  <c:v>37.320999999999998</c:v>
                </c:pt>
                <c:pt idx="1092">
                  <c:v>37.337000000000003</c:v>
                </c:pt>
                <c:pt idx="1093">
                  <c:v>37.353000000000002</c:v>
                </c:pt>
                <c:pt idx="1094">
                  <c:v>37.368000000000002</c:v>
                </c:pt>
                <c:pt idx="1095">
                  <c:v>37.384</c:v>
                </c:pt>
                <c:pt idx="1096">
                  <c:v>37.4</c:v>
                </c:pt>
                <c:pt idx="1097">
                  <c:v>37.415999999999997</c:v>
                </c:pt>
                <c:pt idx="1098">
                  <c:v>37.432000000000002</c:v>
                </c:pt>
                <c:pt idx="1099">
                  <c:v>37.447000000000003</c:v>
                </c:pt>
                <c:pt idx="1100">
                  <c:v>37.463000000000001</c:v>
                </c:pt>
                <c:pt idx="1101">
                  <c:v>37.478999999999999</c:v>
                </c:pt>
                <c:pt idx="1102">
                  <c:v>37.494999999999997</c:v>
                </c:pt>
                <c:pt idx="1103">
                  <c:v>37.511000000000003</c:v>
                </c:pt>
                <c:pt idx="1104">
                  <c:v>37.526000000000003</c:v>
                </c:pt>
                <c:pt idx="1105">
                  <c:v>37.542000000000002</c:v>
                </c:pt>
                <c:pt idx="1106">
                  <c:v>37.558</c:v>
                </c:pt>
                <c:pt idx="1107">
                  <c:v>37.573999999999998</c:v>
                </c:pt>
                <c:pt idx="1108">
                  <c:v>37.590000000000003</c:v>
                </c:pt>
                <c:pt idx="1109">
                  <c:v>37.604999999999997</c:v>
                </c:pt>
                <c:pt idx="1110">
                  <c:v>37.621000000000002</c:v>
                </c:pt>
                <c:pt idx="1111">
                  <c:v>37.637</c:v>
                </c:pt>
                <c:pt idx="1112">
                  <c:v>37.652999999999999</c:v>
                </c:pt>
                <c:pt idx="1113">
                  <c:v>37.668999999999997</c:v>
                </c:pt>
                <c:pt idx="1114">
                  <c:v>37.683999999999997</c:v>
                </c:pt>
                <c:pt idx="1115">
                  <c:v>37.700000000000003</c:v>
                </c:pt>
                <c:pt idx="1116">
                  <c:v>37.716000000000001</c:v>
                </c:pt>
                <c:pt idx="1117">
                  <c:v>37.731999999999999</c:v>
                </c:pt>
                <c:pt idx="1118">
                  <c:v>37.747999999999998</c:v>
                </c:pt>
                <c:pt idx="1119">
                  <c:v>37.764000000000003</c:v>
                </c:pt>
                <c:pt idx="1120">
                  <c:v>37.779000000000003</c:v>
                </c:pt>
                <c:pt idx="1121">
                  <c:v>37.795000000000002</c:v>
                </c:pt>
                <c:pt idx="1122">
                  <c:v>37.811</c:v>
                </c:pt>
                <c:pt idx="1123">
                  <c:v>37.826999999999998</c:v>
                </c:pt>
                <c:pt idx="1124">
                  <c:v>37.843000000000004</c:v>
                </c:pt>
                <c:pt idx="1125">
                  <c:v>37.859000000000002</c:v>
                </c:pt>
                <c:pt idx="1126">
                  <c:v>37.874000000000002</c:v>
                </c:pt>
                <c:pt idx="1127">
                  <c:v>37.89</c:v>
                </c:pt>
                <c:pt idx="1128">
                  <c:v>37.905999999999999</c:v>
                </c:pt>
                <c:pt idx="1129">
                  <c:v>37.921999999999997</c:v>
                </c:pt>
                <c:pt idx="1130">
                  <c:v>37.938000000000002</c:v>
                </c:pt>
                <c:pt idx="1131">
                  <c:v>37.954000000000001</c:v>
                </c:pt>
                <c:pt idx="1132">
                  <c:v>37.969000000000001</c:v>
                </c:pt>
                <c:pt idx="1133">
                  <c:v>37.984999999999999</c:v>
                </c:pt>
                <c:pt idx="1134">
                  <c:v>38.000999999999998</c:v>
                </c:pt>
                <c:pt idx="1135">
                  <c:v>38.017000000000003</c:v>
                </c:pt>
                <c:pt idx="1136">
                  <c:v>38.033000000000001</c:v>
                </c:pt>
                <c:pt idx="1137">
                  <c:v>38.048999999999999</c:v>
                </c:pt>
                <c:pt idx="1138">
                  <c:v>38.064</c:v>
                </c:pt>
                <c:pt idx="1139">
                  <c:v>38.08</c:v>
                </c:pt>
                <c:pt idx="1140">
                  <c:v>38.095999999999997</c:v>
                </c:pt>
                <c:pt idx="1141">
                  <c:v>38.112000000000002</c:v>
                </c:pt>
                <c:pt idx="1142">
                  <c:v>38.128</c:v>
                </c:pt>
                <c:pt idx="1143">
                  <c:v>38.143999999999998</c:v>
                </c:pt>
                <c:pt idx="1144">
                  <c:v>38.159999999999997</c:v>
                </c:pt>
                <c:pt idx="1145">
                  <c:v>38.174999999999997</c:v>
                </c:pt>
                <c:pt idx="1146">
                  <c:v>38.191000000000003</c:v>
                </c:pt>
                <c:pt idx="1147">
                  <c:v>38.207000000000001</c:v>
                </c:pt>
                <c:pt idx="1148">
                  <c:v>38.222999999999999</c:v>
                </c:pt>
                <c:pt idx="1149">
                  <c:v>38.238999999999997</c:v>
                </c:pt>
                <c:pt idx="1150">
                  <c:v>38.255000000000003</c:v>
                </c:pt>
                <c:pt idx="1151">
                  <c:v>38.271000000000001</c:v>
                </c:pt>
                <c:pt idx="1152">
                  <c:v>38.286000000000001</c:v>
                </c:pt>
                <c:pt idx="1153">
                  <c:v>38.302</c:v>
                </c:pt>
                <c:pt idx="1154">
                  <c:v>38.317999999999998</c:v>
                </c:pt>
                <c:pt idx="1155">
                  <c:v>38.334000000000003</c:v>
                </c:pt>
                <c:pt idx="1156">
                  <c:v>38.35</c:v>
                </c:pt>
                <c:pt idx="1157">
                  <c:v>38.366</c:v>
                </c:pt>
                <c:pt idx="1158">
                  <c:v>38.381999999999998</c:v>
                </c:pt>
                <c:pt idx="1159">
                  <c:v>38.396999999999998</c:v>
                </c:pt>
                <c:pt idx="1160">
                  <c:v>38.412999999999997</c:v>
                </c:pt>
                <c:pt idx="1161">
                  <c:v>38.429000000000002</c:v>
                </c:pt>
                <c:pt idx="1162">
                  <c:v>38.445</c:v>
                </c:pt>
                <c:pt idx="1163">
                  <c:v>38.460999999999999</c:v>
                </c:pt>
                <c:pt idx="1164">
                  <c:v>38.476999999999997</c:v>
                </c:pt>
                <c:pt idx="1165">
                  <c:v>38.493000000000002</c:v>
                </c:pt>
                <c:pt idx="1166">
                  <c:v>38.509</c:v>
                </c:pt>
                <c:pt idx="1167">
                  <c:v>38.524000000000001</c:v>
                </c:pt>
                <c:pt idx="1168">
                  <c:v>38.54</c:v>
                </c:pt>
                <c:pt idx="1169">
                  <c:v>38.555999999999997</c:v>
                </c:pt>
                <c:pt idx="1170">
                  <c:v>38.572000000000003</c:v>
                </c:pt>
                <c:pt idx="1171">
                  <c:v>38.588000000000001</c:v>
                </c:pt>
                <c:pt idx="1172">
                  <c:v>38.603999999999999</c:v>
                </c:pt>
                <c:pt idx="1173">
                  <c:v>38.619999999999997</c:v>
                </c:pt>
                <c:pt idx="1174">
                  <c:v>38.636000000000003</c:v>
                </c:pt>
                <c:pt idx="1175">
                  <c:v>38.652000000000001</c:v>
                </c:pt>
                <c:pt idx="1176">
                  <c:v>38.667000000000002</c:v>
                </c:pt>
                <c:pt idx="1177">
                  <c:v>38.683</c:v>
                </c:pt>
                <c:pt idx="1178">
                  <c:v>38.698999999999998</c:v>
                </c:pt>
                <c:pt idx="1179">
                  <c:v>38.715000000000003</c:v>
                </c:pt>
                <c:pt idx="1180">
                  <c:v>38.731000000000002</c:v>
                </c:pt>
                <c:pt idx="1181">
                  <c:v>38.747</c:v>
                </c:pt>
                <c:pt idx="1182">
                  <c:v>38.762999999999998</c:v>
                </c:pt>
                <c:pt idx="1183">
                  <c:v>38.779000000000003</c:v>
                </c:pt>
                <c:pt idx="1184">
                  <c:v>38.795000000000002</c:v>
                </c:pt>
                <c:pt idx="1185">
                  <c:v>38.81</c:v>
                </c:pt>
                <c:pt idx="1186">
                  <c:v>38.826000000000001</c:v>
                </c:pt>
                <c:pt idx="1187">
                  <c:v>38.841999999999999</c:v>
                </c:pt>
                <c:pt idx="1188">
                  <c:v>38.857999999999997</c:v>
                </c:pt>
                <c:pt idx="1189">
                  <c:v>38.874000000000002</c:v>
                </c:pt>
                <c:pt idx="1190">
                  <c:v>38.89</c:v>
                </c:pt>
                <c:pt idx="1191">
                  <c:v>38.905999999999999</c:v>
                </c:pt>
                <c:pt idx="1192">
                  <c:v>38.921999999999997</c:v>
                </c:pt>
                <c:pt idx="1193">
                  <c:v>38.938000000000002</c:v>
                </c:pt>
                <c:pt idx="1194">
                  <c:v>38.954000000000001</c:v>
                </c:pt>
                <c:pt idx="1195">
                  <c:v>38.97</c:v>
                </c:pt>
                <c:pt idx="1196">
                  <c:v>38.984999999999999</c:v>
                </c:pt>
                <c:pt idx="1197">
                  <c:v>39.000999999999998</c:v>
                </c:pt>
                <c:pt idx="1198">
                  <c:v>39.017000000000003</c:v>
                </c:pt>
                <c:pt idx="1199">
                  <c:v>39.033000000000001</c:v>
                </c:pt>
                <c:pt idx="1200">
                  <c:v>39.048999999999999</c:v>
                </c:pt>
                <c:pt idx="1201">
                  <c:v>39.064999999999998</c:v>
                </c:pt>
                <c:pt idx="1202">
                  <c:v>39.081000000000003</c:v>
                </c:pt>
                <c:pt idx="1203">
                  <c:v>39.097000000000001</c:v>
                </c:pt>
                <c:pt idx="1204">
                  <c:v>39.113</c:v>
                </c:pt>
                <c:pt idx="1205">
                  <c:v>39.128999999999998</c:v>
                </c:pt>
                <c:pt idx="1206">
                  <c:v>39.145000000000003</c:v>
                </c:pt>
                <c:pt idx="1207">
                  <c:v>39.159999999999997</c:v>
                </c:pt>
                <c:pt idx="1208">
                  <c:v>39.176000000000002</c:v>
                </c:pt>
                <c:pt idx="1209">
                  <c:v>39.192</c:v>
                </c:pt>
                <c:pt idx="1210">
                  <c:v>39.207999999999998</c:v>
                </c:pt>
                <c:pt idx="1211">
                  <c:v>39.223999999999997</c:v>
                </c:pt>
                <c:pt idx="1212">
                  <c:v>39.24</c:v>
                </c:pt>
                <c:pt idx="1213">
                  <c:v>39.256</c:v>
                </c:pt>
                <c:pt idx="1214">
                  <c:v>39.271999999999998</c:v>
                </c:pt>
                <c:pt idx="1215">
                  <c:v>39.287999999999997</c:v>
                </c:pt>
                <c:pt idx="1216">
                  <c:v>39.304000000000002</c:v>
                </c:pt>
                <c:pt idx="1217">
                  <c:v>39.32</c:v>
                </c:pt>
                <c:pt idx="1218">
                  <c:v>39.335999999999999</c:v>
                </c:pt>
                <c:pt idx="1219">
                  <c:v>39.351999999999997</c:v>
                </c:pt>
                <c:pt idx="1220">
                  <c:v>39.366999999999997</c:v>
                </c:pt>
                <c:pt idx="1221">
                  <c:v>39.383000000000003</c:v>
                </c:pt>
                <c:pt idx="1222">
                  <c:v>39.399000000000001</c:v>
                </c:pt>
                <c:pt idx="1223">
                  <c:v>39.414999999999999</c:v>
                </c:pt>
                <c:pt idx="1224">
                  <c:v>39.430999999999997</c:v>
                </c:pt>
                <c:pt idx="1225">
                  <c:v>39.447000000000003</c:v>
                </c:pt>
                <c:pt idx="1226">
                  <c:v>39.463000000000001</c:v>
                </c:pt>
                <c:pt idx="1227">
                  <c:v>39.478999999999999</c:v>
                </c:pt>
                <c:pt idx="1228">
                  <c:v>39.494999999999997</c:v>
                </c:pt>
                <c:pt idx="1229">
                  <c:v>39.511000000000003</c:v>
                </c:pt>
                <c:pt idx="1230">
                  <c:v>39.527000000000001</c:v>
                </c:pt>
                <c:pt idx="1231">
                  <c:v>39.542999999999999</c:v>
                </c:pt>
                <c:pt idx="1232">
                  <c:v>39.558999999999997</c:v>
                </c:pt>
                <c:pt idx="1233">
                  <c:v>39.575000000000003</c:v>
                </c:pt>
                <c:pt idx="1234">
                  <c:v>39.591000000000001</c:v>
                </c:pt>
                <c:pt idx="1235">
                  <c:v>39.606000000000002</c:v>
                </c:pt>
                <c:pt idx="1236">
                  <c:v>39.622</c:v>
                </c:pt>
                <c:pt idx="1237">
                  <c:v>39.637999999999998</c:v>
                </c:pt>
                <c:pt idx="1238">
                  <c:v>39.654000000000003</c:v>
                </c:pt>
                <c:pt idx="1239">
                  <c:v>39.67</c:v>
                </c:pt>
                <c:pt idx="1240">
                  <c:v>39.686</c:v>
                </c:pt>
                <c:pt idx="1241">
                  <c:v>39.701999999999998</c:v>
                </c:pt>
                <c:pt idx="1242">
                  <c:v>39.718000000000004</c:v>
                </c:pt>
                <c:pt idx="1243">
                  <c:v>39.734000000000002</c:v>
                </c:pt>
                <c:pt idx="1244">
                  <c:v>39.75</c:v>
                </c:pt>
                <c:pt idx="1245">
                  <c:v>39.765999999999998</c:v>
                </c:pt>
                <c:pt idx="1246">
                  <c:v>39.781999999999996</c:v>
                </c:pt>
                <c:pt idx="1247">
                  <c:v>39.798000000000002</c:v>
                </c:pt>
                <c:pt idx="1248">
                  <c:v>39.814</c:v>
                </c:pt>
                <c:pt idx="1249">
                  <c:v>39.83</c:v>
                </c:pt>
                <c:pt idx="1250">
                  <c:v>39.845999999999997</c:v>
                </c:pt>
                <c:pt idx="1251">
                  <c:v>39.862000000000002</c:v>
                </c:pt>
                <c:pt idx="1252">
                  <c:v>39.878</c:v>
                </c:pt>
                <c:pt idx="1253">
                  <c:v>39.893999999999998</c:v>
                </c:pt>
                <c:pt idx="1254">
                  <c:v>39.908999999999999</c:v>
                </c:pt>
                <c:pt idx="1255">
                  <c:v>39.924999999999997</c:v>
                </c:pt>
                <c:pt idx="1256">
                  <c:v>39.941000000000003</c:v>
                </c:pt>
                <c:pt idx="1257">
                  <c:v>39.957000000000001</c:v>
                </c:pt>
                <c:pt idx="1258">
                  <c:v>39.972999999999999</c:v>
                </c:pt>
                <c:pt idx="1259">
                  <c:v>39.988999999999997</c:v>
                </c:pt>
                <c:pt idx="1260">
                  <c:v>40.005000000000003</c:v>
                </c:pt>
                <c:pt idx="1261">
                  <c:v>40.021000000000001</c:v>
                </c:pt>
                <c:pt idx="1262">
                  <c:v>40.036999999999999</c:v>
                </c:pt>
                <c:pt idx="1263">
                  <c:v>40.052999999999997</c:v>
                </c:pt>
                <c:pt idx="1264">
                  <c:v>40.069000000000003</c:v>
                </c:pt>
                <c:pt idx="1265">
                  <c:v>40.085000000000001</c:v>
                </c:pt>
                <c:pt idx="1266">
                  <c:v>40.100999999999999</c:v>
                </c:pt>
                <c:pt idx="1267">
                  <c:v>40.116999999999997</c:v>
                </c:pt>
                <c:pt idx="1268">
                  <c:v>40.133000000000003</c:v>
                </c:pt>
                <c:pt idx="1269">
                  <c:v>40.149000000000001</c:v>
                </c:pt>
                <c:pt idx="1270">
                  <c:v>40.164999999999999</c:v>
                </c:pt>
                <c:pt idx="1271">
                  <c:v>40.180999999999997</c:v>
                </c:pt>
                <c:pt idx="1272">
                  <c:v>40.197000000000003</c:v>
                </c:pt>
                <c:pt idx="1273">
                  <c:v>40.213000000000001</c:v>
                </c:pt>
                <c:pt idx="1274">
                  <c:v>40.228999999999999</c:v>
                </c:pt>
                <c:pt idx="1275">
                  <c:v>40.244999999999997</c:v>
                </c:pt>
                <c:pt idx="1276">
                  <c:v>40.261000000000003</c:v>
                </c:pt>
                <c:pt idx="1277">
                  <c:v>40.277000000000001</c:v>
                </c:pt>
                <c:pt idx="1278">
                  <c:v>40.292999999999999</c:v>
                </c:pt>
                <c:pt idx="1279">
                  <c:v>40.308999999999997</c:v>
                </c:pt>
                <c:pt idx="1280">
                  <c:v>40.325000000000003</c:v>
                </c:pt>
                <c:pt idx="1281">
                  <c:v>40.341000000000001</c:v>
                </c:pt>
                <c:pt idx="1282">
                  <c:v>40.356999999999999</c:v>
                </c:pt>
                <c:pt idx="1283">
                  <c:v>40.372999999999998</c:v>
                </c:pt>
                <c:pt idx="1284">
                  <c:v>40.389000000000003</c:v>
                </c:pt>
                <c:pt idx="1285">
                  <c:v>40.405000000000001</c:v>
                </c:pt>
                <c:pt idx="1286">
                  <c:v>40.420999999999999</c:v>
                </c:pt>
                <c:pt idx="1287">
                  <c:v>40.436</c:v>
                </c:pt>
                <c:pt idx="1288">
                  <c:v>40.451999999999998</c:v>
                </c:pt>
                <c:pt idx="1289">
                  <c:v>40.468000000000004</c:v>
                </c:pt>
                <c:pt idx="1290">
                  <c:v>40.484000000000002</c:v>
                </c:pt>
                <c:pt idx="1291">
                  <c:v>40.5</c:v>
                </c:pt>
                <c:pt idx="1292">
                  <c:v>40.515999999999998</c:v>
                </c:pt>
                <c:pt idx="1293">
                  <c:v>40.531999999999996</c:v>
                </c:pt>
                <c:pt idx="1294">
                  <c:v>40.548000000000002</c:v>
                </c:pt>
                <c:pt idx="1295">
                  <c:v>40.564</c:v>
                </c:pt>
                <c:pt idx="1296">
                  <c:v>40.58</c:v>
                </c:pt>
                <c:pt idx="1297">
                  <c:v>40.595999999999997</c:v>
                </c:pt>
                <c:pt idx="1298">
                  <c:v>40.612000000000002</c:v>
                </c:pt>
                <c:pt idx="1299">
                  <c:v>40.628</c:v>
                </c:pt>
                <c:pt idx="1300">
                  <c:v>40.643999999999998</c:v>
                </c:pt>
                <c:pt idx="1301">
                  <c:v>40.659999999999997</c:v>
                </c:pt>
                <c:pt idx="1302">
                  <c:v>40.676000000000002</c:v>
                </c:pt>
                <c:pt idx="1303">
                  <c:v>40.692</c:v>
                </c:pt>
                <c:pt idx="1304">
                  <c:v>40.707999999999998</c:v>
                </c:pt>
                <c:pt idx="1305">
                  <c:v>40.723999999999997</c:v>
                </c:pt>
                <c:pt idx="1306">
                  <c:v>40.74</c:v>
                </c:pt>
                <c:pt idx="1307">
                  <c:v>40.756</c:v>
                </c:pt>
                <c:pt idx="1308">
                  <c:v>40.771999999999998</c:v>
                </c:pt>
                <c:pt idx="1309">
                  <c:v>40.787999999999997</c:v>
                </c:pt>
                <c:pt idx="1310">
                  <c:v>40.804000000000002</c:v>
                </c:pt>
                <c:pt idx="1311">
                  <c:v>40.82</c:v>
                </c:pt>
                <c:pt idx="1312">
                  <c:v>40.835999999999999</c:v>
                </c:pt>
                <c:pt idx="1313">
                  <c:v>40.851999999999997</c:v>
                </c:pt>
                <c:pt idx="1314">
                  <c:v>40.868000000000002</c:v>
                </c:pt>
                <c:pt idx="1315">
                  <c:v>40.884</c:v>
                </c:pt>
                <c:pt idx="1316">
                  <c:v>40.9</c:v>
                </c:pt>
                <c:pt idx="1317">
                  <c:v>40.915999999999997</c:v>
                </c:pt>
                <c:pt idx="1318">
                  <c:v>40.932000000000002</c:v>
                </c:pt>
                <c:pt idx="1319">
                  <c:v>40.948</c:v>
                </c:pt>
                <c:pt idx="1320">
                  <c:v>40.963999999999999</c:v>
                </c:pt>
                <c:pt idx="1321">
                  <c:v>40.98</c:v>
                </c:pt>
                <c:pt idx="1322">
                  <c:v>40.996000000000002</c:v>
                </c:pt>
                <c:pt idx="1323">
                  <c:v>41.012</c:v>
                </c:pt>
                <c:pt idx="1324">
                  <c:v>41.027999999999999</c:v>
                </c:pt>
                <c:pt idx="1325">
                  <c:v>41.043999999999997</c:v>
                </c:pt>
                <c:pt idx="1326">
                  <c:v>41.06</c:v>
                </c:pt>
                <c:pt idx="1327">
                  <c:v>41.076000000000001</c:v>
                </c:pt>
                <c:pt idx="1328">
                  <c:v>41.091999999999999</c:v>
                </c:pt>
                <c:pt idx="1329">
                  <c:v>41.107999999999997</c:v>
                </c:pt>
                <c:pt idx="1330">
                  <c:v>41.124000000000002</c:v>
                </c:pt>
                <c:pt idx="1331">
                  <c:v>41.14</c:v>
                </c:pt>
                <c:pt idx="1332">
                  <c:v>41.155999999999999</c:v>
                </c:pt>
                <c:pt idx="1333">
                  <c:v>41.171999999999997</c:v>
                </c:pt>
                <c:pt idx="1334">
                  <c:v>41.188000000000002</c:v>
                </c:pt>
                <c:pt idx="1335">
                  <c:v>41.204000000000001</c:v>
                </c:pt>
                <c:pt idx="1336">
                  <c:v>41.22</c:v>
                </c:pt>
                <c:pt idx="1337">
                  <c:v>41.237000000000002</c:v>
                </c:pt>
                <c:pt idx="1338">
                  <c:v>41.253</c:v>
                </c:pt>
                <c:pt idx="1339">
                  <c:v>41.268999999999998</c:v>
                </c:pt>
                <c:pt idx="1340">
                  <c:v>41.284999999999997</c:v>
                </c:pt>
                <c:pt idx="1341">
                  <c:v>41.301000000000002</c:v>
                </c:pt>
                <c:pt idx="1342">
                  <c:v>41.317</c:v>
                </c:pt>
                <c:pt idx="1343">
                  <c:v>41.332999999999998</c:v>
                </c:pt>
                <c:pt idx="1344">
                  <c:v>41.348999999999997</c:v>
                </c:pt>
                <c:pt idx="1345">
                  <c:v>41.365000000000002</c:v>
                </c:pt>
                <c:pt idx="1346">
                  <c:v>41.381</c:v>
                </c:pt>
                <c:pt idx="1347">
                  <c:v>41.396999999999998</c:v>
                </c:pt>
                <c:pt idx="1348">
                  <c:v>41.412999999999997</c:v>
                </c:pt>
                <c:pt idx="1349">
                  <c:v>41.429000000000002</c:v>
                </c:pt>
                <c:pt idx="1350">
                  <c:v>41.445</c:v>
                </c:pt>
                <c:pt idx="1351">
                  <c:v>41.460999999999999</c:v>
                </c:pt>
                <c:pt idx="1352">
                  <c:v>41.476999999999997</c:v>
                </c:pt>
                <c:pt idx="1353">
                  <c:v>41.493000000000002</c:v>
                </c:pt>
                <c:pt idx="1354">
                  <c:v>41.509</c:v>
                </c:pt>
                <c:pt idx="1355">
                  <c:v>41.524999999999999</c:v>
                </c:pt>
                <c:pt idx="1356">
                  <c:v>41.540999999999997</c:v>
                </c:pt>
                <c:pt idx="1357">
                  <c:v>41.557000000000002</c:v>
                </c:pt>
                <c:pt idx="1358">
                  <c:v>41.573</c:v>
                </c:pt>
                <c:pt idx="1359">
                  <c:v>41.588999999999999</c:v>
                </c:pt>
                <c:pt idx="1360">
                  <c:v>41.604999999999997</c:v>
                </c:pt>
                <c:pt idx="1361">
                  <c:v>41.621000000000002</c:v>
                </c:pt>
                <c:pt idx="1362">
                  <c:v>41.637</c:v>
                </c:pt>
                <c:pt idx="1363">
                  <c:v>41.652999999999999</c:v>
                </c:pt>
                <c:pt idx="1364">
                  <c:v>41.668999999999997</c:v>
                </c:pt>
                <c:pt idx="1365">
                  <c:v>41.685000000000002</c:v>
                </c:pt>
                <c:pt idx="1366">
                  <c:v>41.701000000000001</c:v>
                </c:pt>
                <c:pt idx="1367">
                  <c:v>41.716999999999999</c:v>
                </c:pt>
                <c:pt idx="1368">
                  <c:v>41.732999999999997</c:v>
                </c:pt>
                <c:pt idx="1369">
                  <c:v>41.749000000000002</c:v>
                </c:pt>
                <c:pt idx="1370">
                  <c:v>41.765000000000001</c:v>
                </c:pt>
                <c:pt idx="1371">
                  <c:v>41.780999999999999</c:v>
                </c:pt>
                <c:pt idx="1372">
                  <c:v>41.796999999999997</c:v>
                </c:pt>
                <c:pt idx="1373">
                  <c:v>41.813000000000002</c:v>
                </c:pt>
                <c:pt idx="1374">
                  <c:v>41.83</c:v>
                </c:pt>
                <c:pt idx="1375">
                  <c:v>41.845999999999997</c:v>
                </c:pt>
                <c:pt idx="1376">
                  <c:v>41.862000000000002</c:v>
                </c:pt>
                <c:pt idx="1377">
                  <c:v>41.878</c:v>
                </c:pt>
                <c:pt idx="1378">
                  <c:v>41.893999999999998</c:v>
                </c:pt>
                <c:pt idx="1379">
                  <c:v>41.91</c:v>
                </c:pt>
                <c:pt idx="1380">
                  <c:v>41.926000000000002</c:v>
                </c:pt>
                <c:pt idx="1381">
                  <c:v>41.942</c:v>
                </c:pt>
                <c:pt idx="1382">
                  <c:v>41.957999999999998</c:v>
                </c:pt>
                <c:pt idx="1383">
                  <c:v>41.973999999999997</c:v>
                </c:pt>
                <c:pt idx="1384">
                  <c:v>41.99</c:v>
                </c:pt>
                <c:pt idx="1385">
                  <c:v>42.006</c:v>
                </c:pt>
                <c:pt idx="1386">
                  <c:v>42.021999999999998</c:v>
                </c:pt>
                <c:pt idx="1387">
                  <c:v>42.037999999999997</c:v>
                </c:pt>
                <c:pt idx="1388">
                  <c:v>42.054000000000002</c:v>
                </c:pt>
                <c:pt idx="1389">
                  <c:v>42.07</c:v>
                </c:pt>
                <c:pt idx="1390">
                  <c:v>42.085999999999999</c:v>
                </c:pt>
                <c:pt idx="1391">
                  <c:v>42.101999999999997</c:v>
                </c:pt>
                <c:pt idx="1392">
                  <c:v>42.118000000000002</c:v>
                </c:pt>
                <c:pt idx="1393">
                  <c:v>42.134999999999998</c:v>
                </c:pt>
                <c:pt idx="1394">
                  <c:v>42.151000000000003</c:v>
                </c:pt>
                <c:pt idx="1395">
                  <c:v>42.167000000000002</c:v>
                </c:pt>
                <c:pt idx="1396">
                  <c:v>42.183</c:v>
                </c:pt>
                <c:pt idx="1397">
                  <c:v>42.198999999999998</c:v>
                </c:pt>
                <c:pt idx="1398">
                  <c:v>42.215000000000003</c:v>
                </c:pt>
                <c:pt idx="1399">
                  <c:v>42.231000000000002</c:v>
                </c:pt>
                <c:pt idx="1400">
                  <c:v>42.247</c:v>
                </c:pt>
                <c:pt idx="1401">
                  <c:v>42.262999999999998</c:v>
                </c:pt>
                <c:pt idx="1402">
                  <c:v>42.279000000000003</c:v>
                </c:pt>
                <c:pt idx="1403">
                  <c:v>42.295000000000002</c:v>
                </c:pt>
                <c:pt idx="1404">
                  <c:v>42.311</c:v>
                </c:pt>
                <c:pt idx="1405">
                  <c:v>42.326999999999998</c:v>
                </c:pt>
                <c:pt idx="1406">
                  <c:v>42.343000000000004</c:v>
                </c:pt>
                <c:pt idx="1407">
                  <c:v>42.359000000000002</c:v>
                </c:pt>
                <c:pt idx="1408">
                  <c:v>42.375</c:v>
                </c:pt>
                <c:pt idx="1409">
                  <c:v>42.392000000000003</c:v>
                </c:pt>
                <c:pt idx="1410">
                  <c:v>42.408000000000001</c:v>
                </c:pt>
                <c:pt idx="1411">
                  <c:v>42.423999999999999</c:v>
                </c:pt>
                <c:pt idx="1412">
                  <c:v>42.44</c:v>
                </c:pt>
                <c:pt idx="1413">
                  <c:v>42.456000000000003</c:v>
                </c:pt>
                <c:pt idx="1414">
                  <c:v>42.472000000000001</c:v>
                </c:pt>
                <c:pt idx="1415">
                  <c:v>42.488</c:v>
                </c:pt>
                <c:pt idx="1416">
                  <c:v>42.503999999999998</c:v>
                </c:pt>
                <c:pt idx="1417">
                  <c:v>42.52</c:v>
                </c:pt>
                <c:pt idx="1418">
                  <c:v>42.536000000000001</c:v>
                </c:pt>
                <c:pt idx="1419">
                  <c:v>42.552</c:v>
                </c:pt>
                <c:pt idx="1420">
                  <c:v>42.567999999999998</c:v>
                </c:pt>
                <c:pt idx="1421">
                  <c:v>42.584000000000003</c:v>
                </c:pt>
                <c:pt idx="1422">
                  <c:v>42.6</c:v>
                </c:pt>
                <c:pt idx="1423">
                  <c:v>42.616999999999997</c:v>
                </c:pt>
                <c:pt idx="1424">
                  <c:v>42.633000000000003</c:v>
                </c:pt>
                <c:pt idx="1425">
                  <c:v>42.649000000000001</c:v>
                </c:pt>
                <c:pt idx="1426">
                  <c:v>42.664999999999999</c:v>
                </c:pt>
                <c:pt idx="1427">
                  <c:v>42.680999999999997</c:v>
                </c:pt>
                <c:pt idx="1428">
                  <c:v>42.697000000000003</c:v>
                </c:pt>
                <c:pt idx="1429">
                  <c:v>42.713000000000001</c:v>
                </c:pt>
                <c:pt idx="1430">
                  <c:v>42.728999999999999</c:v>
                </c:pt>
                <c:pt idx="1431">
                  <c:v>42.744999999999997</c:v>
                </c:pt>
                <c:pt idx="1432">
                  <c:v>42.761000000000003</c:v>
                </c:pt>
                <c:pt idx="1433">
                  <c:v>42.777000000000001</c:v>
                </c:pt>
                <c:pt idx="1434">
                  <c:v>42.792999999999999</c:v>
                </c:pt>
                <c:pt idx="1435">
                  <c:v>42.808999999999997</c:v>
                </c:pt>
                <c:pt idx="1436">
                  <c:v>42.826000000000001</c:v>
                </c:pt>
                <c:pt idx="1437">
                  <c:v>42.841999999999999</c:v>
                </c:pt>
                <c:pt idx="1438">
                  <c:v>42.857999999999997</c:v>
                </c:pt>
                <c:pt idx="1439">
                  <c:v>42.874000000000002</c:v>
                </c:pt>
                <c:pt idx="1440">
                  <c:v>42.89</c:v>
                </c:pt>
                <c:pt idx="1441">
                  <c:v>42.905999999999999</c:v>
                </c:pt>
                <c:pt idx="1442">
                  <c:v>42.921999999999997</c:v>
                </c:pt>
                <c:pt idx="1443">
                  <c:v>42.938000000000002</c:v>
                </c:pt>
                <c:pt idx="1444">
                  <c:v>42.954000000000001</c:v>
                </c:pt>
                <c:pt idx="1445">
                  <c:v>42.97</c:v>
                </c:pt>
                <c:pt idx="1446">
                  <c:v>42.985999999999997</c:v>
                </c:pt>
                <c:pt idx="1447">
                  <c:v>43.003</c:v>
                </c:pt>
                <c:pt idx="1448">
                  <c:v>43.018999999999998</c:v>
                </c:pt>
                <c:pt idx="1449">
                  <c:v>43.034999999999997</c:v>
                </c:pt>
                <c:pt idx="1450">
                  <c:v>43.051000000000002</c:v>
                </c:pt>
                <c:pt idx="1451">
                  <c:v>43.067</c:v>
                </c:pt>
                <c:pt idx="1452">
                  <c:v>43.082999999999998</c:v>
                </c:pt>
                <c:pt idx="1453">
                  <c:v>43.098999999999997</c:v>
                </c:pt>
                <c:pt idx="1454">
                  <c:v>43.115000000000002</c:v>
                </c:pt>
                <c:pt idx="1455">
                  <c:v>43.131</c:v>
                </c:pt>
                <c:pt idx="1456">
                  <c:v>43.146999999999998</c:v>
                </c:pt>
                <c:pt idx="1457">
                  <c:v>43.162999999999997</c:v>
                </c:pt>
                <c:pt idx="1458">
                  <c:v>43.18</c:v>
                </c:pt>
                <c:pt idx="1459">
                  <c:v>43.195999999999998</c:v>
                </c:pt>
                <c:pt idx="1460">
                  <c:v>43.212000000000003</c:v>
                </c:pt>
                <c:pt idx="1461">
                  <c:v>43.228000000000002</c:v>
                </c:pt>
                <c:pt idx="1462">
                  <c:v>43.244</c:v>
                </c:pt>
                <c:pt idx="1463">
                  <c:v>43.26</c:v>
                </c:pt>
                <c:pt idx="1464">
                  <c:v>43.276000000000003</c:v>
                </c:pt>
                <c:pt idx="1465">
                  <c:v>43.292000000000002</c:v>
                </c:pt>
                <c:pt idx="1466">
                  <c:v>43.308</c:v>
                </c:pt>
                <c:pt idx="1467">
                  <c:v>43.323999999999998</c:v>
                </c:pt>
                <c:pt idx="1468">
                  <c:v>43.341000000000001</c:v>
                </c:pt>
                <c:pt idx="1469">
                  <c:v>43.356999999999999</c:v>
                </c:pt>
                <c:pt idx="1470">
                  <c:v>43.372999999999998</c:v>
                </c:pt>
                <c:pt idx="1471">
                  <c:v>43.389000000000003</c:v>
                </c:pt>
                <c:pt idx="1472">
                  <c:v>43.405000000000001</c:v>
                </c:pt>
                <c:pt idx="1473">
                  <c:v>43.420999999999999</c:v>
                </c:pt>
                <c:pt idx="1474">
                  <c:v>43.436999999999998</c:v>
                </c:pt>
                <c:pt idx="1475">
                  <c:v>43.453000000000003</c:v>
                </c:pt>
                <c:pt idx="1476">
                  <c:v>43.469000000000001</c:v>
                </c:pt>
                <c:pt idx="1477">
                  <c:v>43.484999999999999</c:v>
                </c:pt>
                <c:pt idx="1478">
                  <c:v>43.502000000000002</c:v>
                </c:pt>
                <c:pt idx="1479">
                  <c:v>43.518000000000001</c:v>
                </c:pt>
                <c:pt idx="1480">
                  <c:v>43.533999999999999</c:v>
                </c:pt>
                <c:pt idx="1481">
                  <c:v>43.55</c:v>
                </c:pt>
                <c:pt idx="1482">
                  <c:v>43.566000000000003</c:v>
                </c:pt>
                <c:pt idx="1483">
                  <c:v>43.582000000000001</c:v>
                </c:pt>
                <c:pt idx="1484">
                  <c:v>43.597999999999999</c:v>
                </c:pt>
                <c:pt idx="1485">
                  <c:v>43.613999999999997</c:v>
                </c:pt>
                <c:pt idx="1486">
                  <c:v>43.63</c:v>
                </c:pt>
                <c:pt idx="1487">
                  <c:v>43.646999999999998</c:v>
                </c:pt>
                <c:pt idx="1488">
                  <c:v>43.662999999999997</c:v>
                </c:pt>
                <c:pt idx="1489">
                  <c:v>43.679000000000002</c:v>
                </c:pt>
                <c:pt idx="1490">
                  <c:v>43.695</c:v>
                </c:pt>
                <c:pt idx="1491">
                  <c:v>43.710999999999999</c:v>
                </c:pt>
                <c:pt idx="1492">
                  <c:v>43.726999999999997</c:v>
                </c:pt>
                <c:pt idx="1493">
                  <c:v>43.743000000000002</c:v>
                </c:pt>
                <c:pt idx="1494">
                  <c:v>43.759</c:v>
                </c:pt>
                <c:pt idx="1495">
                  <c:v>43.774999999999999</c:v>
                </c:pt>
                <c:pt idx="1496">
                  <c:v>43.792000000000002</c:v>
                </c:pt>
                <c:pt idx="1497">
                  <c:v>43.808</c:v>
                </c:pt>
                <c:pt idx="1498">
                  <c:v>43.823999999999998</c:v>
                </c:pt>
                <c:pt idx="1499">
                  <c:v>43.84</c:v>
                </c:pt>
                <c:pt idx="1500">
                  <c:v>43.856000000000002</c:v>
                </c:pt>
                <c:pt idx="1501">
                  <c:v>43.872</c:v>
                </c:pt>
                <c:pt idx="1502">
                  <c:v>43.887999999999998</c:v>
                </c:pt>
                <c:pt idx="1503">
                  <c:v>43.904000000000003</c:v>
                </c:pt>
                <c:pt idx="1504">
                  <c:v>43.920999999999999</c:v>
                </c:pt>
                <c:pt idx="1505">
                  <c:v>43.936999999999998</c:v>
                </c:pt>
                <c:pt idx="1506">
                  <c:v>43.953000000000003</c:v>
                </c:pt>
                <c:pt idx="1507">
                  <c:v>43.969000000000001</c:v>
                </c:pt>
                <c:pt idx="1508">
                  <c:v>43.984999999999999</c:v>
                </c:pt>
                <c:pt idx="1509">
                  <c:v>44.000999999999998</c:v>
                </c:pt>
                <c:pt idx="1510">
                  <c:v>44.017000000000003</c:v>
                </c:pt>
                <c:pt idx="1511">
                  <c:v>44.033000000000001</c:v>
                </c:pt>
                <c:pt idx="1512">
                  <c:v>44.05</c:v>
                </c:pt>
                <c:pt idx="1513">
                  <c:v>44.066000000000003</c:v>
                </c:pt>
                <c:pt idx="1514">
                  <c:v>44.082000000000001</c:v>
                </c:pt>
                <c:pt idx="1515">
                  <c:v>44.097999999999999</c:v>
                </c:pt>
                <c:pt idx="1516">
                  <c:v>44.113999999999997</c:v>
                </c:pt>
                <c:pt idx="1517">
                  <c:v>44.13</c:v>
                </c:pt>
                <c:pt idx="1518">
                  <c:v>44.146000000000001</c:v>
                </c:pt>
                <c:pt idx="1519">
                  <c:v>44.161999999999999</c:v>
                </c:pt>
                <c:pt idx="1520">
                  <c:v>44.179000000000002</c:v>
                </c:pt>
                <c:pt idx="1521">
                  <c:v>44.195</c:v>
                </c:pt>
                <c:pt idx="1522">
                  <c:v>44.210999999999999</c:v>
                </c:pt>
                <c:pt idx="1523">
                  <c:v>44.226999999999997</c:v>
                </c:pt>
                <c:pt idx="1524">
                  <c:v>44.243000000000002</c:v>
                </c:pt>
                <c:pt idx="1525">
                  <c:v>44.259</c:v>
                </c:pt>
                <c:pt idx="1526">
                  <c:v>44.274999999999999</c:v>
                </c:pt>
                <c:pt idx="1527">
                  <c:v>44.290999999999997</c:v>
                </c:pt>
                <c:pt idx="1528">
                  <c:v>44.308</c:v>
                </c:pt>
                <c:pt idx="1529">
                  <c:v>44.323999999999998</c:v>
                </c:pt>
                <c:pt idx="1530">
                  <c:v>44.34</c:v>
                </c:pt>
                <c:pt idx="1531">
                  <c:v>44.356000000000002</c:v>
                </c:pt>
                <c:pt idx="1532">
                  <c:v>44.372</c:v>
                </c:pt>
                <c:pt idx="1533">
                  <c:v>44.387999999999998</c:v>
                </c:pt>
                <c:pt idx="1534">
                  <c:v>44.404000000000003</c:v>
                </c:pt>
                <c:pt idx="1535">
                  <c:v>44.42</c:v>
                </c:pt>
                <c:pt idx="1536">
                  <c:v>44.436999999999998</c:v>
                </c:pt>
                <c:pt idx="1537">
                  <c:v>44.453000000000003</c:v>
                </c:pt>
                <c:pt idx="1538">
                  <c:v>44.469000000000001</c:v>
                </c:pt>
                <c:pt idx="1539">
                  <c:v>44.484999999999999</c:v>
                </c:pt>
                <c:pt idx="1540">
                  <c:v>44.500999999999998</c:v>
                </c:pt>
                <c:pt idx="1541">
                  <c:v>44.517000000000003</c:v>
                </c:pt>
                <c:pt idx="1542">
                  <c:v>44.533000000000001</c:v>
                </c:pt>
                <c:pt idx="1543">
                  <c:v>44.55</c:v>
                </c:pt>
                <c:pt idx="1544">
                  <c:v>44.566000000000003</c:v>
                </c:pt>
                <c:pt idx="1545">
                  <c:v>44.582000000000001</c:v>
                </c:pt>
                <c:pt idx="1546">
                  <c:v>44.597999999999999</c:v>
                </c:pt>
                <c:pt idx="1547">
                  <c:v>44.613999999999997</c:v>
                </c:pt>
                <c:pt idx="1548">
                  <c:v>44.63</c:v>
                </c:pt>
                <c:pt idx="1549">
                  <c:v>44.646000000000001</c:v>
                </c:pt>
                <c:pt idx="1550">
                  <c:v>44.662999999999997</c:v>
                </c:pt>
                <c:pt idx="1551">
                  <c:v>44.679000000000002</c:v>
                </c:pt>
                <c:pt idx="1552">
                  <c:v>44.695</c:v>
                </c:pt>
                <c:pt idx="1553">
                  <c:v>44.710999999999999</c:v>
                </c:pt>
                <c:pt idx="1554">
                  <c:v>44.726999999999997</c:v>
                </c:pt>
                <c:pt idx="1555">
                  <c:v>44.743000000000002</c:v>
                </c:pt>
                <c:pt idx="1556">
                  <c:v>44.759</c:v>
                </c:pt>
                <c:pt idx="1557">
                  <c:v>44.774999999999999</c:v>
                </c:pt>
                <c:pt idx="1558">
                  <c:v>44.792000000000002</c:v>
                </c:pt>
                <c:pt idx="1559">
                  <c:v>44.808</c:v>
                </c:pt>
                <c:pt idx="1560">
                  <c:v>44.823999999999998</c:v>
                </c:pt>
                <c:pt idx="1561">
                  <c:v>44.84</c:v>
                </c:pt>
                <c:pt idx="1562">
                  <c:v>44.856000000000002</c:v>
                </c:pt>
                <c:pt idx="1563">
                  <c:v>44.872</c:v>
                </c:pt>
                <c:pt idx="1564">
                  <c:v>44.889000000000003</c:v>
                </c:pt>
                <c:pt idx="1565">
                  <c:v>44.905000000000001</c:v>
                </c:pt>
                <c:pt idx="1566">
                  <c:v>44.920999999999999</c:v>
                </c:pt>
                <c:pt idx="1567">
                  <c:v>44.936999999999998</c:v>
                </c:pt>
                <c:pt idx="1568">
                  <c:v>44.953000000000003</c:v>
                </c:pt>
                <c:pt idx="1569">
                  <c:v>44.969000000000001</c:v>
                </c:pt>
                <c:pt idx="1570">
                  <c:v>44.984999999999999</c:v>
                </c:pt>
                <c:pt idx="1571">
                  <c:v>45.002000000000002</c:v>
                </c:pt>
                <c:pt idx="1572">
                  <c:v>45.018000000000001</c:v>
                </c:pt>
                <c:pt idx="1573">
                  <c:v>45.033999999999999</c:v>
                </c:pt>
                <c:pt idx="1574">
                  <c:v>45.05</c:v>
                </c:pt>
                <c:pt idx="1575">
                  <c:v>45.066000000000003</c:v>
                </c:pt>
                <c:pt idx="1576">
                  <c:v>45.082000000000001</c:v>
                </c:pt>
                <c:pt idx="1577">
                  <c:v>45.097999999999999</c:v>
                </c:pt>
                <c:pt idx="1578">
                  <c:v>45.115000000000002</c:v>
                </c:pt>
                <c:pt idx="1579">
                  <c:v>45.131</c:v>
                </c:pt>
                <c:pt idx="1580">
                  <c:v>45.146999999999998</c:v>
                </c:pt>
                <c:pt idx="1581">
                  <c:v>45.162999999999997</c:v>
                </c:pt>
                <c:pt idx="1582">
                  <c:v>45.179000000000002</c:v>
                </c:pt>
                <c:pt idx="1583">
                  <c:v>45.195</c:v>
                </c:pt>
                <c:pt idx="1584">
                  <c:v>45.212000000000003</c:v>
                </c:pt>
                <c:pt idx="1585">
                  <c:v>45.228000000000002</c:v>
                </c:pt>
                <c:pt idx="1586">
                  <c:v>45.244</c:v>
                </c:pt>
                <c:pt idx="1587">
                  <c:v>45.26</c:v>
                </c:pt>
                <c:pt idx="1588">
                  <c:v>45.276000000000003</c:v>
                </c:pt>
                <c:pt idx="1589">
                  <c:v>45.292000000000002</c:v>
                </c:pt>
                <c:pt idx="1590">
                  <c:v>45.308</c:v>
                </c:pt>
                <c:pt idx="1591">
                  <c:v>45.325000000000003</c:v>
                </c:pt>
                <c:pt idx="1592">
                  <c:v>45.341000000000001</c:v>
                </c:pt>
                <c:pt idx="1593">
                  <c:v>45.356999999999999</c:v>
                </c:pt>
                <c:pt idx="1594">
                  <c:v>45.372999999999998</c:v>
                </c:pt>
                <c:pt idx="1595">
                  <c:v>45.389000000000003</c:v>
                </c:pt>
                <c:pt idx="1596">
                  <c:v>45.405000000000001</c:v>
                </c:pt>
                <c:pt idx="1597">
                  <c:v>45.421999999999997</c:v>
                </c:pt>
                <c:pt idx="1598">
                  <c:v>45.438000000000002</c:v>
                </c:pt>
                <c:pt idx="1599">
                  <c:v>45.454000000000001</c:v>
                </c:pt>
                <c:pt idx="1600">
                  <c:v>45.47</c:v>
                </c:pt>
                <c:pt idx="1601">
                  <c:v>45.485999999999997</c:v>
                </c:pt>
                <c:pt idx="1602">
                  <c:v>45.502000000000002</c:v>
                </c:pt>
                <c:pt idx="1603">
                  <c:v>45.518999999999998</c:v>
                </c:pt>
                <c:pt idx="1604">
                  <c:v>45.534999999999997</c:v>
                </c:pt>
                <c:pt idx="1605">
                  <c:v>45.551000000000002</c:v>
                </c:pt>
                <c:pt idx="1606">
                  <c:v>45.567</c:v>
                </c:pt>
                <c:pt idx="1607">
                  <c:v>45.582999999999998</c:v>
                </c:pt>
                <c:pt idx="1608">
                  <c:v>45.598999999999997</c:v>
                </c:pt>
                <c:pt idx="1609">
                  <c:v>45.616</c:v>
                </c:pt>
                <c:pt idx="1610">
                  <c:v>45.631999999999998</c:v>
                </c:pt>
                <c:pt idx="1611">
                  <c:v>45.648000000000003</c:v>
                </c:pt>
                <c:pt idx="1612">
                  <c:v>45.664000000000001</c:v>
                </c:pt>
                <c:pt idx="1613">
                  <c:v>45.68</c:v>
                </c:pt>
                <c:pt idx="1614">
                  <c:v>45.695999999999998</c:v>
                </c:pt>
                <c:pt idx="1615">
                  <c:v>45.713000000000001</c:v>
                </c:pt>
                <c:pt idx="1616">
                  <c:v>45.728999999999999</c:v>
                </c:pt>
                <c:pt idx="1617">
                  <c:v>45.744999999999997</c:v>
                </c:pt>
                <c:pt idx="1618">
                  <c:v>45.761000000000003</c:v>
                </c:pt>
                <c:pt idx="1619">
                  <c:v>45.777000000000001</c:v>
                </c:pt>
                <c:pt idx="1620">
                  <c:v>45.792999999999999</c:v>
                </c:pt>
                <c:pt idx="1621">
                  <c:v>45.81</c:v>
                </c:pt>
                <c:pt idx="1622">
                  <c:v>45.826000000000001</c:v>
                </c:pt>
                <c:pt idx="1623">
                  <c:v>45.841999999999999</c:v>
                </c:pt>
                <c:pt idx="1624">
                  <c:v>45.857999999999997</c:v>
                </c:pt>
                <c:pt idx="1625">
                  <c:v>45.874000000000002</c:v>
                </c:pt>
                <c:pt idx="1626">
                  <c:v>45.89</c:v>
                </c:pt>
                <c:pt idx="1627">
                  <c:v>45.906999999999996</c:v>
                </c:pt>
                <c:pt idx="1628">
                  <c:v>45.923000000000002</c:v>
                </c:pt>
                <c:pt idx="1629">
                  <c:v>45.939</c:v>
                </c:pt>
                <c:pt idx="1630">
                  <c:v>45.954999999999998</c:v>
                </c:pt>
                <c:pt idx="1631">
                  <c:v>45.970999999999997</c:v>
                </c:pt>
                <c:pt idx="1632">
                  <c:v>45.987000000000002</c:v>
                </c:pt>
                <c:pt idx="1633">
                  <c:v>46.003999999999998</c:v>
                </c:pt>
                <c:pt idx="1634">
                  <c:v>46.02</c:v>
                </c:pt>
                <c:pt idx="1635">
                  <c:v>46.036000000000001</c:v>
                </c:pt>
                <c:pt idx="1636">
                  <c:v>46.052</c:v>
                </c:pt>
                <c:pt idx="1637">
                  <c:v>46.067999999999998</c:v>
                </c:pt>
                <c:pt idx="1638">
                  <c:v>46.085000000000001</c:v>
                </c:pt>
                <c:pt idx="1639">
                  <c:v>46.100999999999999</c:v>
                </c:pt>
                <c:pt idx="1640">
                  <c:v>46.116999999999997</c:v>
                </c:pt>
                <c:pt idx="1641">
                  <c:v>46.133000000000003</c:v>
                </c:pt>
                <c:pt idx="1642">
                  <c:v>46.149000000000001</c:v>
                </c:pt>
                <c:pt idx="1643">
                  <c:v>46.164999999999999</c:v>
                </c:pt>
                <c:pt idx="1644">
                  <c:v>46.182000000000002</c:v>
                </c:pt>
                <c:pt idx="1645">
                  <c:v>46.198</c:v>
                </c:pt>
                <c:pt idx="1646">
                  <c:v>46.213999999999999</c:v>
                </c:pt>
                <c:pt idx="1647">
                  <c:v>46.23</c:v>
                </c:pt>
                <c:pt idx="1648">
                  <c:v>46.246000000000002</c:v>
                </c:pt>
                <c:pt idx="1649">
                  <c:v>46.262999999999998</c:v>
                </c:pt>
                <c:pt idx="1650">
                  <c:v>46.279000000000003</c:v>
                </c:pt>
                <c:pt idx="1651">
                  <c:v>46.295000000000002</c:v>
                </c:pt>
                <c:pt idx="1652">
                  <c:v>46.311</c:v>
                </c:pt>
                <c:pt idx="1653">
                  <c:v>46.326999999999998</c:v>
                </c:pt>
                <c:pt idx="1654">
                  <c:v>46.343000000000004</c:v>
                </c:pt>
                <c:pt idx="1655">
                  <c:v>46.36</c:v>
                </c:pt>
                <c:pt idx="1656">
                  <c:v>46.375999999999998</c:v>
                </c:pt>
                <c:pt idx="1657">
                  <c:v>46.392000000000003</c:v>
                </c:pt>
                <c:pt idx="1658">
                  <c:v>46.408000000000001</c:v>
                </c:pt>
                <c:pt idx="1659">
                  <c:v>46.423999999999999</c:v>
                </c:pt>
                <c:pt idx="1660">
                  <c:v>46.441000000000003</c:v>
                </c:pt>
                <c:pt idx="1661">
                  <c:v>46.457000000000001</c:v>
                </c:pt>
                <c:pt idx="1662">
                  <c:v>46.472999999999999</c:v>
                </c:pt>
                <c:pt idx="1663">
                  <c:v>46.488999999999997</c:v>
                </c:pt>
                <c:pt idx="1664">
                  <c:v>46.505000000000003</c:v>
                </c:pt>
                <c:pt idx="1665">
                  <c:v>46.521999999999998</c:v>
                </c:pt>
                <c:pt idx="1666">
                  <c:v>46.537999999999997</c:v>
                </c:pt>
                <c:pt idx="1667">
                  <c:v>46.554000000000002</c:v>
                </c:pt>
                <c:pt idx="1668">
                  <c:v>46.57</c:v>
                </c:pt>
                <c:pt idx="1669">
                  <c:v>46.585999999999999</c:v>
                </c:pt>
                <c:pt idx="1670">
                  <c:v>46.601999999999997</c:v>
                </c:pt>
                <c:pt idx="1671">
                  <c:v>46.619</c:v>
                </c:pt>
                <c:pt idx="1672">
                  <c:v>46.634999999999998</c:v>
                </c:pt>
                <c:pt idx="1673">
                  <c:v>46.651000000000003</c:v>
                </c:pt>
                <c:pt idx="1674">
                  <c:v>46.667000000000002</c:v>
                </c:pt>
                <c:pt idx="1675">
                  <c:v>46.683</c:v>
                </c:pt>
                <c:pt idx="1676">
                  <c:v>46.7</c:v>
                </c:pt>
                <c:pt idx="1677">
                  <c:v>46.716000000000001</c:v>
                </c:pt>
                <c:pt idx="1678">
                  <c:v>46.731999999999999</c:v>
                </c:pt>
                <c:pt idx="1679">
                  <c:v>46.747999999999998</c:v>
                </c:pt>
                <c:pt idx="1680">
                  <c:v>46.764000000000003</c:v>
                </c:pt>
                <c:pt idx="1681">
                  <c:v>46.780999999999999</c:v>
                </c:pt>
                <c:pt idx="1682">
                  <c:v>46.796999999999997</c:v>
                </c:pt>
                <c:pt idx="1683">
                  <c:v>46.813000000000002</c:v>
                </c:pt>
                <c:pt idx="1684">
                  <c:v>46.829000000000001</c:v>
                </c:pt>
                <c:pt idx="1685">
                  <c:v>46.844999999999999</c:v>
                </c:pt>
                <c:pt idx="1686">
                  <c:v>46.862000000000002</c:v>
                </c:pt>
                <c:pt idx="1687">
                  <c:v>46.878</c:v>
                </c:pt>
                <c:pt idx="1688">
                  <c:v>46.893999999999998</c:v>
                </c:pt>
                <c:pt idx="1689">
                  <c:v>46.91</c:v>
                </c:pt>
                <c:pt idx="1690">
                  <c:v>46.926000000000002</c:v>
                </c:pt>
                <c:pt idx="1691">
                  <c:v>46.942999999999998</c:v>
                </c:pt>
                <c:pt idx="1692">
                  <c:v>46.959000000000003</c:v>
                </c:pt>
                <c:pt idx="1693">
                  <c:v>46.975000000000001</c:v>
                </c:pt>
                <c:pt idx="1694">
                  <c:v>46.991</c:v>
                </c:pt>
                <c:pt idx="1695">
                  <c:v>47.006999999999998</c:v>
                </c:pt>
                <c:pt idx="1696">
                  <c:v>47.024000000000001</c:v>
                </c:pt>
                <c:pt idx="1697">
                  <c:v>47.04</c:v>
                </c:pt>
                <c:pt idx="1698">
                  <c:v>47.055999999999997</c:v>
                </c:pt>
                <c:pt idx="1699">
                  <c:v>47.072000000000003</c:v>
                </c:pt>
                <c:pt idx="1700">
                  <c:v>47.088000000000001</c:v>
                </c:pt>
                <c:pt idx="1701">
                  <c:v>47.104999999999997</c:v>
                </c:pt>
                <c:pt idx="1702">
                  <c:v>47.121000000000002</c:v>
                </c:pt>
                <c:pt idx="1703">
                  <c:v>47.137</c:v>
                </c:pt>
                <c:pt idx="1704">
                  <c:v>47.152999999999999</c:v>
                </c:pt>
                <c:pt idx="1705">
                  <c:v>47.168999999999997</c:v>
                </c:pt>
                <c:pt idx="1706">
                  <c:v>47.186</c:v>
                </c:pt>
                <c:pt idx="1707">
                  <c:v>47.201999999999998</c:v>
                </c:pt>
                <c:pt idx="1708">
                  <c:v>47.218000000000004</c:v>
                </c:pt>
                <c:pt idx="1709">
                  <c:v>47.234000000000002</c:v>
                </c:pt>
                <c:pt idx="1710">
                  <c:v>47.25</c:v>
                </c:pt>
                <c:pt idx="1711">
                  <c:v>47.267000000000003</c:v>
                </c:pt>
                <c:pt idx="1712">
                  <c:v>47.283000000000001</c:v>
                </c:pt>
                <c:pt idx="1713">
                  <c:v>47.298999999999999</c:v>
                </c:pt>
                <c:pt idx="1714">
                  <c:v>47.314999999999998</c:v>
                </c:pt>
                <c:pt idx="1715">
                  <c:v>47.331000000000003</c:v>
                </c:pt>
                <c:pt idx="1716">
                  <c:v>47.347999999999999</c:v>
                </c:pt>
                <c:pt idx="1717">
                  <c:v>47.363999999999997</c:v>
                </c:pt>
                <c:pt idx="1718">
                  <c:v>47.38</c:v>
                </c:pt>
                <c:pt idx="1719">
                  <c:v>47.396000000000001</c:v>
                </c:pt>
                <c:pt idx="1720">
                  <c:v>47.412999999999997</c:v>
                </c:pt>
                <c:pt idx="1721">
                  <c:v>47.429000000000002</c:v>
                </c:pt>
                <c:pt idx="1722">
                  <c:v>47.445</c:v>
                </c:pt>
                <c:pt idx="1723">
                  <c:v>47.460999999999999</c:v>
                </c:pt>
                <c:pt idx="1724">
                  <c:v>47.476999999999997</c:v>
                </c:pt>
                <c:pt idx="1725">
                  <c:v>47.494</c:v>
                </c:pt>
                <c:pt idx="1726">
                  <c:v>47.51</c:v>
                </c:pt>
                <c:pt idx="1727">
                  <c:v>47.526000000000003</c:v>
                </c:pt>
                <c:pt idx="1728">
                  <c:v>47.542000000000002</c:v>
                </c:pt>
                <c:pt idx="1729">
                  <c:v>47.558</c:v>
                </c:pt>
                <c:pt idx="1730">
                  <c:v>47.575000000000003</c:v>
                </c:pt>
                <c:pt idx="1731">
                  <c:v>47.591000000000001</c:v>
                </c:pt>
                <c:pt idx="1732">
                  <c:v>47.606999999999999</c:v>
                </c:pt>
                <c:pt idx="1733">
                  <c:v>47.622999999999998</c:v>
                </c:pt>
                <c:pt idx="1734">
                  <c:v>47.639000000000003</c:v>
                </c:pt>
                <c:pt idx="1735">
                  <c:v>47.655999999999999</c:v>
                </c:pt>
                <c:pt idx="1736">
                  <c:v>47.671999999999997</c:v>
                </c:pt>
                <c:pt idx="1737">
                  <c:v>47.688000000000002</c:v>
                </c:pt>
                <c:pt idx="1738">
                  <c:v>47.704000000000001</c:v>
                </c:pt>
                <c:pt idx="1739">
                  <c:v>47.720999999999997</c:v>
                </c:pt>
                <c:pt idx="1740">
                  <c:v>47.737000000000002</c:v>
                </c:pt>
                <c:pt idx="1741">
                  <c:v>47.753</c:v>
                </c:pt>
                <c:pt idx="1742">
                  <c:v>47.768999999999998</c:v>
                </c:pt>
                <c:pt idx="1743">
                  <c:v>47.784999999999997</c:v>
                </c:pt>
                <c:pt idx="1744">
                  <c:v>47.802</c:v>
                </c:pt>
                <c:pt idx="1745">
                  <c:v>47.817999999999998</c:v>
                </c:pt>
                <c:pt idx="1746">
                  <c:v>47.834000000000003</c:v>
                </c:pt>
                <c:pt idx="1747">
                  <c:v>47.85</c:v>
                </c:pt>
                <c:pt idx="1748">
                  <c:v>47.866999999999997</c:v>
                </c:pt>
                <c:pt idx="1749">
                  <c:v>47.883000000000003</c:v>
                </c:pt>
                <c:pt idx="1750">
                  <c:v>47.899000000000001</c:v>
                </c:pt>
                <c:pt idx="1751">
                  <c:v>47.914999999999999</c:v>
                </c:pt>
                <c:pt idx="1752">
                  <c:v>47.930999999999997</c:v>
                </c:pt>
                <c:pt idx="1753">
                  <c:v>47.948</c:v>
                </c:pt>
                <c:pt idx="1754">
                  <c:v>47.963999999999999</c:v>
                </c:pt>
                <c:pt idx="1755">
                  <c:v>47.98</c:v>
                </c:pt>
                <c:pt idx="1756">
                  <c:v>47.996000000000002</c:v>
                </c:pt>
                <c:pt idx="1757">
                  <c:v>48.012</c:v>
                </c:pt>
                <c:pt idx="1758">
                  <c:v>48.029000000000003</c:v>
                </c:pt>
                <c:pt idx="1759">
                  <c:v>48.045000000000002</c:v>
                </c:pt>
                <c:pt idx="1760">
                  <c:v>48.061</c:v>
                </c:pt>
                <c:pt idx="1761">
                  <c:v>48.076999999999998</c:v>
                </c:pt>
                <c:pt idx="1762">
                  <c:v>48.094000000000001</c:v>
                </c:pt>
                <c:pt idx="1763">
                  <c:v>48.11</c:v>
                </c:pt>
                <c:pt idx="1764">
                  <c:v>48.125999999999998</c:v>
                </c:pt>
                <c:pt idx="1765">
                  <c:v>48.142000000000003</c:v>
                </c:pt>
                <c:pt idx="1766">
                  <c:v>48.158999999999999</c:v>
                </c:pt>
                <c:pt idx="1767">
                  <c:v>48.174999999999997</c:v>
                </c:pt>
                <c:pt idx="1768">
                  <c:v>48.191000000000003</c:v>
                </c:pt>
                <c:pt idx="1769">
                  <c:v>48.207000000000001</c:v>
                </c:pt>
                <c:pt idx="1770">
                  <c:v>48.222999999999999</c:v>
                </c:pt>
                <c:pt idx="1771">
                  <c:v>48.24</c:v>
                </c:pt>
                <c:pt idx="1772">
                  <c:v>48.256</c:v>
                </c:pt>
                <c:pt idx="1773">
                  <c:v>48.271999999999998</c:v>
                </c:pt>
                <c:pt idx="1774">
                  <c:v>48.287999999999997</c:v>
                </c:pt>
                <c:pt idx="1775">
                  <c:v>48.305</c:v>
                </c:pt>
                <c:pt idx="1776">
                  <c:v>48.320999999999998</c:v>
                </c:pt>
                <c:pt idx="1777">
                  <c:v>48.337000000000003</c:v>
                </c:pt>
                <c:pt idx="1778">
                  <c:v>48.353000000000002</c:v>
                </c:pt>
                <c:pt idx="1779">
                  <c:v>48.369</c:v>
                </c:pt>
                <c:pt idx="1780">
                  <c:v>48.386000000000003</c:v>
                </c:pt>
                <c:pt idx="1781">
                  <c:v>48.402000000000001</c:v>
                </c:pt>
                <c:pt idx="1782">
                  <c:v>48.417999999999999</c:v>
                </c:pt>
                <c:pt idx="1783">
                  <c:v>48.433999999999997</c:v>
                </c:pt>
                <c:pt idx="1784">
                  <c:v>48.451000000000001</c:v>
                </c:pt>
                <c:pt idx="1785">
                  <c:v>48.466999999999999</c:v>
                </c:pt>
                <c:pt idx="1786">
                  <c:v>48.482999999999997</c:v>
                </c:pt>
                <c:pt idx="1787">
                  <c:v>48.499000000000002</c:v>
                </c:pt>
                <c:pt idx="1788">
                  <c:v>48.515999999999998</c:v>
                </c:pt>
                <c:pt idx="1789">
                  <c:v>48.531999999999996</c:v>
                </c:pt>
                <c:pt idx="1790">
                  <c:v>48.548000000000002</c:v>
                </c:pt>
                <c:pt idx="1791">
                  <c:v>48.564</c:v>
                </c:pt>
                <c:pt idx="1792">
                  <c:v>48.581000000000003</c:v>
                </c:pt>
                <c:pt idx="1793">
                  <c:v>48.597000000000001</c:v>
                </c:pt>
                <c:pt idx="1794">
                  <c:v>48.613</c:v>
                </c:pt>
                <c:pt idx="1795">
                  <c:v>48.628999999999998</c:v>
                </c:pt>
                <c:pt idx="1796">
                  <c:v>48.646000000000001</c:v>
                </c:pt>
                <c:pt idx="1797">
                  <c:v>48.661999999999999</c:v>
                </c:pt>
                <c:pt idx="1798">
                  <c:v>48.677999999999997</c:v>
                </c:pt>
                <c:pt idx="1799">
                  <c:v>48.694000000000003</c:v>
                </c:pt>
                <c:pt idx="1800">
                  <c:v>48.710999999999999</c:v>
                </c:pt>
                <c:pt idx="1801">
                  <c:v>48.726999999999997</c:v>
                </c:pt>
                <c:pt idx="1802">
                  <c:v>48.743000000000002</c:v>
                </c:pt>
                <c:pt idx="1803">
                  <c:v>48.759</c:v>
                </c:pt>
                <c:pt idx="1804">
                  <c:v>48.776000000000003</c:v>
                </c:pt>
                <c:pt idx="1805">
                  <c:v>48.792000000000002</c:v>
                </c:pt>
                <c:pt idx="1806">
                  <c:v>48.808</c:v>
                </c:pt>
                <c:pt idx="1807">
                  <c:v>48.823999999999998</c:v>
                </c:pt>
                <c:pt idx="1808">
                  <c:v>48.841000000000001</c:v>
                </c:pt>
                <c:pt idx="1809">
                  <c:v>48.856999999999999</c:v>
                </c:pt>
                <c:pt idx="1810">
                  <c:v>48.872999999999998</c:v>
                </c:pt>
                <c:pt idx="1811">
                  <c:v>48.889000000000003</c:v>
                </c:pt>
                <c:pt idx="1812">
                  <c:v>48.905999999999999</c:v>
                </c:pt>
                <c:pt idx="1813">
                  <c:v>48.921999999999997</c:v>
                </c:pt>
                <c:pt idx="1814">
                  <c:v>48.938000000000002</c:v>
                </c:pt>
                <c:pt idx="1815">
                  <c:v>48.954000000000001</c:v>
                </c:pt>
                <c:pt idx="1816">
                  <c:v>48.970999999999997</c:v>
                </c:pt>
                <c:pt idx="1817">
                  <c:v>48.987000000000002</c:v>
                </c:pt>
                <c:pt idx="1818">
                  <c:v>49.003</c:v>
                </c:pt>
                <c:pt idx="1819">
                  <c:v>49.018999999999998</c:v>
                </c:pt>
                <c:pt idx="1820">
                  <c:v>49.036000000000001</c:v>
                </c:pt>
                <c:pt idx="1821">
                  <c:v>49.052</c:v>
                </c:pt>
                <c:pt idx="1822">
                  <c:v>49.067999999999998</c:v>
                </c:pt>
                <c:pt idx="1823">
                  <c:v>49.084000000000003</c:v>
                </c:pt>
                <c:pt idx="1824">
                  <c:v>49.100999999999999</c:v>
                </c:pt>
                <c:pt idx="1825">
                  <c:v>49.116999999999997</c:v>
                </c:pt>
                <c:pt idx="1826">
                  <c:v>49.133000000000003</c:v>
                </c:pt>
                <c:pt idx="1827">
                  <c:v>49.149000000000001</c:v>
                </c:pt>
                <c:pt idx="1828">
                  <c:v>49.165999999999997</c:v>
                </c:pt>
                <c:pt idx="1829">
                  <c:v>49.182000000000002</c:v>
                </c:pt>
                <c:pt idx="1830">
                  <c:v>49.198</c:v>
                </c:pt>
                <c:pt idx="1831">
                  <c:v>49.213999999999999</c:v>
                </c:pt>
                <c:pt idx="1832">
                  <c:v>49.231000000000002</c:v>
                </c:pt>
                <c:pt idx="1833">
                  <c:v>49.247</c:v>
                </c:pt>
                <c:pt idx="1834">
                  <c:v>49.262999999999998</c:v>
                </c:pt>
                <c:pt idx="1835">
                  <c:v>49.28</c:v>
                </c:pt>
                <c:pt idx="1836">
                  <c:v>49.295999999999999</c:v>
                </c:pt>
                <c:pt idx="1837">
                  <c:v>49.311999999999998</c:v>
                </c:pt>
                <c:pt idx="1838">
                  <c:v>49.328000000000003</c:v>
                </c:pt>
                <c:pt idx="1839">
                  <c:v>49.344999999999999</c:v>
                </c:pt>
                <c:pt idx="1840">
                  <c:v>49.360999999999997</c:v>
                </c:pt>
                <c:pt idx="1841">
                  <c:v>49.377000000000002</c:v>
                </c:pt>
                <c:pt idx="1842">
                  <c:v>49.393000000000001</c:v>
                </c:pt>
                <c:pt idx="1843">
                  <c:v>49.41</c:v>
                </c:pt>
                <c:pt idx="1844">
                  <c:v>49.426000000000002</c:v>
                </c:pt>
                <c:pt idx="1845">
                  <c:v>49.442</c:v>
                </c:pt>
                <c:pt idx="1846">
                  <c:v>49.459000000000003</c:v>
                </c:pt>
                <c:pt idx="1847">
                  <c:v>49.475000000000001</c:v>
                </c:pt>
                <c:pt idx="1848">
                  <c:v>49.491</c:v>
                </c:pt>
                <c:pt idx="1849">
                  <c:v>49.506999999999998</c:v>
                </c:pt>
                <c:pt idx="1850">
                  <c:v>49.524000000000001</c:v>
                </c:pt>
                <c:pt idx="1851">
                  <c:v>49.54</c:v>
                </c:pt>
                <c:pt idx="1852">
                  <c:v>49.555999999999997</c:v>
                </c:pt>
                <c:pt idx="1853">
                  <c:v>49.573</c:v>
                </c:pt>
                <c:pt idx="1854">
                  <c:v>49.588999999999999</c:v>
                </c:pt>
                <c:pt idx="1855">
                  <c:v>49.604999999999997</c:v>
                </c:pt>
                <c:pt idx="1856">
                  <c:v>49.621000000000002</c:v>
                </c:pt>
                <c:pt idx="1857">
                  <c:v>49.637999999999998</c:v>
                </c:pt>
                <c:pt idx="1858">
                  <c:v>49.654000000000003</c:v>
                </c:pt>
                <c:pt idx="1859">
                  <c:v>49.67</c:v>
                </c:pt>
                <c:pt idx="1860">
                  <c:v>49.686999999999998</c:v>
                </c:pt>
                <c:pt idx="1861">
                  <c:v>49.703000000000003</c:v>
                </c:pt>
                <c:pt idx="1862">
                  <c:v>49.719000000000001</c:v>
                </c:pt>
                <c:pt idx="1863">
                  <c:v>49.734999999999999</c:v>
                </c:pt>
                <c:pt idx="1864">
                  <c:v>49.752000000000002</c:v>
                </c:pt>
                <c:pt idx="1865">
                  <c:v>49.768000000000001</c:v>
                </c:pt>
                <c:pt idx="1866">
                  <c:v>49.783999999999999</c:v>
                </c:pt>
                <c:pt idx="1867">
                  <c:v>49.801000000000002</c:v>
                </c:pt>
                <c:pt idx="1868">
                  <c:v>49.817</c:v>
                </c:pt>
                <c:pt idx="1869">
                  <c:v>49.832999999999998</c:v>
                </c:pt>
                <c:pt idx="1870">
                  <c:v>49.848999999999997</c:v>
                </c:pt>
                <c:pt idx="1871">
                  <c:v>49.866</c:v>
                </c:pt>
                <c:pt idx="1872">
                  <c:v>49.881999999999998</c:v>
                </c:pt>
                <c:pt idx="1873">
                  <c:v>49.898000000000003</c:v>
                </c:pt>
                <c:pt idx="1874">
                  <c:v>49.914999999999999</c:v>
                </c:pt>
                <c:pt idx="1875">
                  <c:v>49.930999999999997</c:v>
                </c:pt>
                <c:pt idx="1876">
                  <c:v>49.947000000000003</c:v>
                </c:pt>
                <c:pt idx="1877">
                  <c:v>49.963999999999999</c:v>
                </c:pt>
                <c:pt idx="1878">
                  <c:v>49.98</c:v>
                </c:pt>
                <c:pt idx="1879">
                  <c:v>49.996000000000002</c:v>
                </c:pt>
                <c:pt idx="1880">
                  <c:v>50.012</c:v>
                </c:pt>
                <c:pt idx="1881">
                  <c:v>50.029000000000003</c:v>
                </c:pt>
                <c:pt idx="1882">
                  <c:v>50.045000000000002</c:v>
                </c:pt>
                <c:pt idx="1883">
                  <c:v>50.061</c:v>
                </c:pt>
                <c:pt idx="1884">
                  <c:v>50.078000000000003</c:v>
                </c:pt>
                <c:pt idx="1885">
                  <c:v>50.094000000000001</c:v>
                </c:pt>
                <c:pt idx="1886">
                  <c:v>50.11</c:v>
                </c:pt>
                <c:pt idx="1887">
                  <c:v>50.127000000000002</c:v>
                </c:pt>
                <c:pt idx="1888">
                  <c:v>50.143000000000001</c:v>
                </c:pt>
                <c:pt idx="1889">
                  <c:v>50.158999999999999</c:v>
                </c:pt>
                <c:pt idx="1890">
                  <c:v>50.176000000000002</c:v>
                </c:pt>
                <c:pt idx="1891">
                  <c:v>50.192</c:v>
                </c:pt>
                <c:pt idx="1892">
                  <c:v>50.207999999999998</c:v>
                </c:pt>
                <c:pt idx="1893">
                  <c:v>50.223999999999997</c:v>
                </c:pt>
                <c:pt idx="1894">
                  <c:v>50.241</c:v>
                </c:pt>
                <c:pt idx="1895">
                  <c:v>50.256999999999998</c:v>
                </c:pt>
                <c:pt idx="1896">
                  <c:v>50.273000000000003</c:v>
                </c:pt>
                <c:pt idx="1897">
                  <c:v>50.29</c:v>
                </c:pt>
                <c:pt idx="1898">
                  <c:v>50.305999999999997</c:v>
                </c:pt>
                <c:pt idx="1899">
                  <c:v>50.322000000000003</c:v>
                </c:pt>
                <c:pt idx="1900">
                  <c:v>50.338999999999999</c:v>
                </c:pt>
                <c:pt idx="1901">
                  <c:v>50.354999999999997</c:v>
                </c:pt>
                <c:pt idx="1902">
                  <c:v>50.371000000000002</c:v>
                </c:pt>
                <c:pt idx="1903">
                  <c:v>50.387999999999998</c:v>
                </c:pt>
                <c:pt idx="1904">
                  <c:v>50.404000000000003</c:v>
                </c:pt>
                <c:pt idx="1905">
                  <c:v>50.42</c:v>
                </c:pt>
                <c:pt idx="1906">
                  <c:v>50.436</c:v>
                </c:pt>
                <c:pt idx="1907">
                  <c:v>50.453000000000003</c:v>
                </c:pt>
                <c:pt idx="1908">
                  <c:v>50.469000000000001</c:v>
                </c:pt>
                <c:pt idx="1909">
                  <c:v>50.484999999999999</c:v>
                </c:pt>
                <c:pt idx="1910">
                  <c:v>50.502000000000002</c:v>
                </c:pt>
                <c:pt idx="1911">
                  <c:v>50.518000000000001</c:v>
                </c:pt>
                <c:pt idx="1912">
                  <c:v>50.533999999999999</c:v>
                </c:pt>
                <c:pt idx="1913">
                  <c:v>50.551000000000002</c:v>
                </c:pt>
                <c:pt idx="1914">
                  <c:v>50.567</c:v>
                </c:pt>
                <c:pt idx="1915">
                  <c:v>50.582999999999998</c:v>
                </c:pt>
                <c:pt idx="1916">
                  <c:v>50.6</c:v>
                </c:pt>
                <c:pt idx="1917">
                  <c:v>50.616</c:v>
                </c:pt>
                <c:pt idx="1918">
                  <c:v>50.631999999999998</c:v>
                </c:pt>
                <c:pt idx="1919">
                  <c:v>50.649000000000001</c:v>
                </c:pt>
                <c:pt idx="1920">
                  <c:v>50.664999999999999</c:v>
                </c:pt>
                <c:pt idx="1921">
                  <c:v>50.680999999999997</c:v>
                </c:pt>
                <c:pt idx="1922">
                  <c:v>50.698</c:v>
                </c:pt>
                <c:pt idx="1923">
                  <c:v>50.713999999999999</c:v>
                </c:pt>
                <c:pt idx="1924">
                  <c:v>50.73</c:v>
                </c:pt>
                <c:pt idx="1925">
                  <c:v>50.747</c:v>
                </c:pt>
                <c:pt idx="1926">
                  <c:v>50.762999999999998</c:v>
                </c:pt>
                <c:pt idx="1927">
                  <c:v>50.779000000000003</c:v>
                </c:pt>
                <c:pt idx="1928">
                  <c:v>50.795999999999999</c:v>
                </c:pt>
                <c:pt idx="1929">
                  <c:v>50.811999999999998</c:v>
                </c:pt>
                <c:pt idx="1930">
                  <c:v>50.828000000000003</c:v>
                </c:pt>
                <c:pt idx="1931">
                  <c:v>50.844999999999999</c:v>
                </c:pt>
                <c:pt idx="1932">
                  <c:v>50.860999999999997</c:v>
                </c:pt>
                <c:pt idx="1933">
                  <c:v>50.877000000000002</c:v>
                </c:pt>
                <c:pt idx="1934">
                  <c:v>50.893999999999998</c:v>
                </c:pt>
                <c:pt idx="1935">
                  <c:v>50.91</c:v>
                </c:pt>
                <c:pt idx="1936">
                  <c:v>50.926000000000002</c:v>
                </c:pt>
                <c:pt idx="1937">
                  <c:v>50.942</c:v>
                </c:pt>
                <c:pt idx="1938">
                  <c:v>50.959000000000003</c:v>
                </c:pt>
                <c:pt idx="1939">
                  <c:v>50.975000000000001</c:v>
                </c:pt>
                <c:pt idx="1940">
                  <c:v>50.991</c:v>
                </c:pt>
                <c:pt idx="1941">
                  <c:v>51.008000000000003</c:v>
                </c:pt>
                <c:pt idx="1942">
                  <c:v>51.024000000000001</c:v>
                </c:pt>
                <c:pt idx="1943">
                  <c:v>51.04</c:v>
                </c:pt>
                <c:pt idx="1944">
                  <c:v>51.057000000000002</c:v>
                </c:pt>
                <c:pt idx="1945">
                  <c:v>51.073</c:v>
                </c:pt>
                <c:pt idx="1946">
                  <c:v>51.088999999999999</c:v>
                </c:pt>
                <c:pt idx="1947">
                  <c:v>51.106000000000002</c:v>
                </c:pt>
                <c:pt idx="1948">
                  <c:v>51.122</c:v>
                </c:pt>
                <c:pt idx="1949">
                  <c:v>51.137999999999998</c:v>
                </c:pt>
                <c:pt idx="1950">
                  <c:v>51.155000000000001</c:v>
                </c:pt>
                <c:pt idx="1951">
                  <c:v>51.170999999999999</c:v>
                </c:pt>
                <c:pt idx="1952">
                  <c:v>51.186999999999998</c:v>
                </c:pt>
                <c:pt idx="1953">
                  <c:v>51.204000000000001</c:v>
                </c:pt>
                <c:pt idx="1954">
                  <c:v>51.22</c:v>
                </c:pt>
                <c:pt idx="1955">
                  <c:v>51.237000000000002</c:v>
                </c:pt>
                <c:pt idx="1956">
                  <c:v>51.253</c:v>
                </c:pt>
                <c:pt idx="1957">
                  <c:v>51.268999999999998</c:v>
                </c:pt>
                <c:pt idx="1958">
                  <c:v>51.286000000000001</c:v>
                </c:pt>
                <c:pt idx="1959">
                  <c:v>51.302</c:v>
                </c:pt>
                <c:pt idx="1960">
                  <c:v>51.317999999999998</c:v>
                </c:pt>
                <c:pt idx="1961">
                  <c:v>51.335000000000001</c:v>
                </c:pt>
                <c:pt idx="1962">
                  <c:v>51.350999999999999</c:v>
                </c:pt>
                <c:pt idx="1963">
                  <c:v>51.366999999999997</c:v>
                </c:pt>
                <c:pt idx="1964">
                  <c:v>51.384</c:v>
                </c:pt>
                <c:pt idx="1965">
                  <c:v>51.4</c:v>
                </c:pt>
                <c:pt idx="1966">
                  <c:v>51.415999999999997</c:v>
                </c:pt>
                <c:pt idx="1967">
                  <c:v>51.433</c:v>
                </c:pt>
                <c:pt idx="1968">
                  <c:v>51.448999999999998</c:v>
                </c:pt>
                <c:pt idx="1969">
                  <c:v>51.465000000000003</c:v>
                </c:pt>
                <c:pt idx="1970">
                  <c:v>51.481999999999999</c:v>
                </c:pt>
                <c:pt idx="1971">
                  <c:v>51.497999999999998</c:v>
                </c:pt>
                <c:pt idx="1972">
                  <c:v>51.514000000000003</c:v>
                </c:pt>
                <c:pt idx="1973">
                  <c:v>51.530999999999999</c:v>
                </c:pt>
                <c:pt idx="1974">
                  <c:v>51.546999999999997</c:v>
                </c:pt>
                <c:pt idx="1975">
                  <c:v>51.563000000000002</c:v>
                </c:pt>
                <c:pt idx="1976">
                  <c:v>51.58</c:v>
                </c:pt>
                <c:pt idx="1977">
                  <c:v>51.595999999999997</c:v>
                </c:pt>
                <c:pt idx="1978">
                  <c:v>51.612000000000002</c:v>
                </c:pt>
                <c:pt idx="1979">
                  <c:v>51.628999999999998</c:v>
                </c:pt>
                <c:pt idx="1980">
                  <c:v>51.645000000000003</c:v>
                </c:pt>
                <c:pt idx="1981">
                  <c:v>51.661000000000001</c:v>
                </c:pt>
                <c:pt idx="1982">
                  <c:v>51.677999999999997</c:v>
                </c:pt>
                <c:pt idx="1983">
                  <c:v>51.694000000000003</c:v>
                </c:pt>
                <c:pt idx="1984">
                  <c:v>51.710999999999999</c:v>
                </c:pt>
                <c:pt idx="1985">
                  <c:v>51.726999999999997</c:v>
                </c:pt>
                <c:pt idx="1986">
                  <c:v>51.743000000000002</c:v>
                </c:pt>
                <c:pt idx="1987">
                  <c:v>51.76</c:v>
                </c:pt>
                <c:pt idx="1988">
                  <c:v>51.776000000000003</c:v>
                </c:pt>
                <c:pt idx="1989">
                  <c:v>51.792000000000002</c:v>
                </c:pt>
                <c:pt idx="1990">
                  <c:v>51.808999999999997</c:v>
                </c:pt>
                <c:pt idx="1991">
                  <c:v>51.825000000000003</c:v>
                </c:pt>
                <c:pt idx="1992">
                  <c:v>51.841000000000001</c:v>
                </c:pt>
                <c:pt idx="1993">
                  <c:v>51.857999999999997</c:v>
                </c:pt>
                <c:pt idx="1994">
                  <c:v>51.874000000000002</c:v>
                </c:pt>
                <c:pt idx="1995">
                  <c:v>51.89</c:v>
                </c:pt>
                <c:pt idx="1996">
                  <c:v>51.906999999999996</c:v>
                </c:pt>
                <c:pt idx="1997">
                  <c:v>51.923000000000002</c:v>
                </c:pt>
                <c:pt idx="1998">
                  <c:v>51.94</c:v>
                </c:pt>
                <c:pt idx="1999">
                  <c:v>51.956000000000003</c:v>
                </c:pt>
                <c:pt idx="2000">
                  <c:v>51.972000000000001</c:v>
                </c:pt>
                <c:pt idx="2001">
                  <c:v>51.988999999999997</c:v>
                </c:pt>
                <c:pt idx="2002">
                  <c:v>52.005000000000003</c:v>
                </c:pt>
                <c:pt idx="2003">
                  <c:v>52.021000000000001</c:v>
                </c:pt>
                <c:pt idx="2004">
                  <c:v>52.037999999999997</c:v>
                </c:pt>
                <c:pt idx="2005">
                  <c:v>52.054000000000002</c:v>
                </c:pt>
                <c:pt idx="2006">
                  <c:v>52.07</c:v>
                </c:pt>
                <c:pt idx="2007">
                  <c:v>52.087000000000003</c:v>
                </c:pt>
                <c:pt idx="2008">
                  <c:v>52.103000000000002</c:v>
                </c:pt>
                <c:pt idx="2009">
                  <c:v>52.12</c:v>
                </c:pt>
                <c:pt idx="2010">
                  <c:v>52.136000000000003</c:v>
                </c:pt>
                <c:pt idx="2011">
                  <c:v>52.152000000000001</c:v>
                </c:pt>
                <c:pt idx="2012">
                  <c:v>52.168999999999997</c:v>
                </c:pt>
                <c:pt idx="2013">
                  <c:v>52.185000000000002</c:v>
                </c:pt>
                <c:pt idx="2014">
                  <c:v>52.201000000000001</c:v>
                </c:pt>
                <c:pt idx="2015">
                  <c:v>52.218000000000004</c:v>
                </c:pt>
                <c:pt idx="2016">
                  <c:v>52.234000000000002</c:v>
                </c:pt>
                <c:pt idx="2017">
                  <c:v>52.25</c:v>
                </c:pt>
                <c:pt idx="2018">
                  <c:v>52.267000000000003</c:v>
                </c:pt>
                <c:pt idx="2019">
                  <c:v>52.283000000000001</c:v>
                </c:pt>
                <c:pt idx="2020">
                  <c:v>52.3</c:v>
                </c:pt>
                <c:pt idx="2021">
                  <c:v>52.316000000000003</c:v>
                </c:pt>
                <c:pt idx="2022">
                  <c:v>52.332000000000001</c:v>
                </c:pt>
                <c:pt idx="2023">
                  <c:v>52.348999999999997</c:v>
                </c:pt>
                <c:pt idx="2024">
                  <c:v>52.365000000000002</c:v>
                </c:pt>
                <c:pt idx="2025">
                  <c:v>52.381</c:v>
                </c:pt>
                <c:pt idx="2026">
                  <c:v>52.398000000000003</c:v>
                </c:pt>
                <c:pt idx="2027">
                  <c:v>52.414000000000001</c:v>
                </c:pt>
                <c:pt idx="2028">
                  <c:v>52.430999999999997</c:v>
                </c:pt>
                <c:pt idx="2029">
                  <c:v>52.447000000000003</c:v>
                </c:pt>
                <c:pt idx="2030">
                  <c:v>52.463000000000001</c:v>
                </c:pt>
                <c:pt idx="2031">
                  <c:v>52.48</c:v>
                </c:pt>
                <c:pt idx="2032">
                  <c:v>52.496000000000002</c:v>
                </c:pt>
                <c:pt idx="2033">
                  <c:v>52.512999999999998</c:v>
                </c:pt>
                <c:pt idx="2034">
                  <c:v>52.529000000000003</c:v>
                </c:pt>
                <c:pt idx="2035">
                  <c:v>52.545000000000002</c:v>
                </c:pt>
                <c:pt idx="2036">
                  <c:v>52.561999999999998</c:v>
                </c:pt>
                <c:pt idx="2037">
                  <c:v>52.578000000000003</c:v>
                </c:pt>
                <c:pt idx="2038">
                  <c:v>52.594000000000001</c:v>
                </c:pt>
                <c:pt idx="2039">
                  <c:v>52.610999999999997</c:v>
                </c:pt>
                <c:pt idx="2040">
                  <c:v>52.627000000000002</c:v>
                </c:pt>
                <c:pt idx="2041">
                  <c:v>52.643999999999998</c:v>
                </c:pt>
                <c:pt idx="2042">
                  <c:v>52.66</c:v>
                </c:pt>
                <c:pt idx="2043">
                  <c:v>52.676000000000002</c:v>
                </c:pt>
                <c:pt idx="2044">
                  <c:v>52.692999999999998</c:v>
                </c:pt>
                <c:pt idx="2045">
                  <c:v>52.709000000000003</c:v>
                </c:pt>
                <c:pt idx="2046">
                  <c:v>52.725000000000001</c:v>
                </c:pt>
                <c:pt idx="2047">
                  <c:v>52.741999999999997</c:v>
                </c:pt>
                <c:pt idx="2048">
                  <c:v>52.758000000000003</c:v>
                </c:pt>
                <c:pt idx="2049">
                  <c:v>52.774999999999999</c:v>
                </c:pt>
                <c:pt idx="2050">
                  <c:v>52.790999999999997</c:v>
                </c:pt>
                <c:pt idx="2051">
                  <c:v>52.807000000000002</c:v>
                </c:pt>
                <c:pt idx="2052">
                  <c:v>52.823999999999998</c:v>
                </c:pt>
                <c:pt idx="2053">
                  <c:v>52.84</c:v>
                </c:pt>
                <c:pt idx="2054">
                  <c:v>52.856999999999999</c:v>
                </c:pt>
                <c:pt idx="2055">
                  <c:v>52.872999999999998</c:v>
                </c:pt>
                <c:pt idx="2056">
                  <c:v>52.889000000000003</c:v>
                </c:pt>
                <c:pt idx="2057">
                  <c:v>52.905999999999999</c:v>
                </c:pt>
                <c:pt idx="2058">
                  <c:v>52.921999999999997</c:v>
                </c:pt>
                <c:pt idx="2059">
                  <c:v>52.938000000000002</c:v>
                </c:pt>
                <c:pt idx="2060">
                  <c:v>52.954999999999998</c:v>
                </c:pt>
                <c:pt idx="2061">
                  <c:v>52.970999999999997</c:v>
                </c:pt>
                <c:pt idx="2062">
                  <c:v>52.988</c:v>
                </c:pt>
                <c:pt idx="2063">
                  <c:v>53.003999999999998</c:v>
                </c:pt>
                <c:pt idx="2064">
                  <c:v>53.02</c:v>
                </c:pt>
                <c:pt idx="2065">
                  <c:v>53.036999999999999</c:v>
                </c:pt>
                <c:pt idx="2066">
                  <c:v>53.052999999999997</c:v>
                </c:pt>
                <c:pt idx="2067">
                  <c:v>53.07</c:v>
                </c:pt>
                <c:pt idx="2068">
                  <c:v>53.085999999999999</c:v>
                </c:pt>
                <c:pt idx="2069">
                  <c:v>53.101999999999997</c:v>
                </c:pt>
                <c:pt idx="2070">
                  <c:v>53.119</c:v>
                </c:pt>
                <c:pt idx="2071">
                  <c:v>53.134999999999998</c:v>
                </c:pt>
                <c:pt idx="2072">
                  <c:v>53.152000000000001</c:v>
                </c:pt>
                <c:pt idx="2073">
                  <c:v>53.167999999999999</c:v>
                </c:pt>
                <c:pt idx="2074">
                  <c:v>53.183999999999997</c:v>
                </c:pt>
                <c:pt idx="2075">
                  <c:v>53.201000000000001</c:v>
                </c:pt>
                <c:pt idx="2076">
                  <c:v>53.216999999999999</c:v>
                </c:pt>
                <c:pt idx="2077">
                  <c:v>53.234000000000002</c:v>
                </c:pt>
                <c:pt idx="2078">
                  <c:v>53.25</c:v>
                </c:pt>
                <c:pt idx="2079">
                  <c:v>53.265999999999998</c:v>
                </c:pt>
                <c:pt idx="2080">
                  <c:v>53.283000000000001</c:v>
                </c:pt>
                <c:pt idx="2081">
                  <c:v>53.298999999999999</c:v>
                </c:pt>
                <c:pt idx="2082">
                  <c:v>53.316000000000003</c:v>
                </c:pt>
                <c:pt idx="2083">
                  <c:v>53.332000000000001</c:v>
                </c:pt>
                <c:pt idx="2084">
                  <c:v>53.347999999999999</c:v>
                </c:pt>
                <c:pt idx="2085">
                  <c:v>53.365000000000002</c:v>
                </c:pt>
                <c:pt idx="2086">
                  <c:v>53.381</c:v>
                </c:pt>
                <c:pt idx="2087">
                  <c:v>53.398000000000003</c:v>
                </c:pt>
                <c:pt idx="2088">
                  <c:v>53.414000000000001</c:v>
                </c:pt>
                <c:pt idx="2089">
                  <c:v>53.43</c:v>
                </c:pt>
                <c:pt idx="2090">
                  <c:v>53.447000000000003</c:v>
                </c:pt>
                <c:pt idx="2091">
                  <c:v>53.463000000000001</c:v>
                </c:pt>
                <c:pt idx="2092">
                  <c:v>53.48</c:v>
                </c:pt>
                <c:pt idx="2093">
                  <c:v>53.496000000000002</c:v>
                </c:pt>
                <c:pt idx="2094">
                  <c:v>53.512</c:v>
                </c:pt>
                <c:pt idx="2095">
                  <c:v>53.529000000000003</c:v>
                </c:pt>
                <c:pt idx="2096">
                  <c:v>53.545000000000002</c:v>
                </c:pt>
                <c:pt idx="2097">
                  <c:v>53.561999999999998</c:v>
                </c:pt>
                <c:pt idx="2098">
                  <c:v>53.578000000000003</c:v>
                </c:pt>
                <c:pt idx="2099">
                  <c:v>53.594000000000001</c:v>
                </c:pt>
                <c:pt idx="2100">
                  <c:v>53.610999999999997</c:v>
                </c:pt>
                <c:pt idx="2101">
                  <c:v>53.627000000000002</c:v>
                </c:pt>
                <c:pt idx="2102">
                  <c:v>53.643999999999998</c:v>
                </c:pt>
                <c:pt idx="2103">
                  <c:v>53.66</c:v>
                </c:pt>
                <c:pt idx="2104">
                  <c:v>53.676000000000002</c:v>
                </c:pt>
                <c:pt idx="2105">
                  <c:v>53.692999999999998</c:v>
                </c:pt>
                <c:pt idx="2106">
                  <c:v>53.709000000000003</c:v>
                </c:pt>
                <c:pt idx="2107">
                  <c:v>53.725999999999999</c:v>
                </c:pt>
                <c:pt idx="2108">
                  <c:v>53.741999999999997</c:v>
                </c:pt>
                <c:pt idx="2109">
                  <c:v>53.759</c:v>
                </c:pt>
                <c:pt idx="2110">
                  <c:v>53.774999999999999</c:v>
                </c:pt>
                <c:pt idx="2111">
                  <c:v>53.790999999999997</c:v>
                </c:pt>
                <c:pt idx="2112">
                  <c:v>53.808</c:v>
                </c:pt>
                <c:pt idx="2113">
                  <c:v>53.823999999999998</c:v>
                </c:pt>
                <c:pt idx="2114">
                  <c:v>53.841000000000001</c:v>
                </c:pt>
                <c:pt idx="2115">
                  <c:v>53.856999999999999</c:v>
                </c:pt>
                <c:pt idx="2116">
                  <c:v>53.872999999999998</c:v>
                </c:pt>
                <c:pt idx="2117">
                  <c:v>53.89</c:v>
                </c:pt>
                <c:pt idx="2118">
                  <c:v>53.905999999999999</c:v>
                </c:pt>
                <c:pt idx="2119">
                  <c:v>53.923000000000002</c:v>
                </c:pt>
                <c:pt idx="2120">
                  <c:v>53.939</c:v>
                </c:pt>
                <c:pt idx="2121">
                  <c:v>53.956000000000003</c:v>
                </c:pt>
                <c:pt idx="2122">
                  <c:v>53.972000000000001</c:v>
                </c:pt>
                <c:pt idx="2123">
                  <c:v>53.988</c:v>
                </c:pt>
                <c:pt idx="2124">
                  <c:v>54.005000000000003</c:v>
                </c:pt>
                <c:pt idx="2125">
                  <c:v>54.021000000000001</c:v>
                </c:pt>
                <c:pt idx="2126">
                  <c:v>54.037999999999997</c:v>
                </c:pt>
                <c:pt idx="2127">
                  <c:v>54.054000000000002</c:v>
                </c:pt>
                <c:pt idx="2128">
                  <c:v>54.07</c:v>
                </c:pt>
                <c:pt idx="2129">
                  <c:v>54.087000000000003</c:v>
                </c:pt>
                <c:pt idx="2130">
                  <c:v>54.103000000000002</c:v>
                </c:pt>
                <c:pt idx="2131">
                  <c:v>54.12</c:v>
                </c:pt>
                <c:pt idx="2132">
                  <c:v>54.136000000000003</c:v>
                </c:pt>
                <c:pt idx="2133">
                  <c:v>54.152999999999999</c:v>
                </c:pt>
                <c:pt idx="2134">
                  <c:v>54.168999999999997</c:v>
                </c:pt>
                <c:pt idx="2135">
                  <c:v>54.185000000000002</c:v>
                </c:pt>
                <c:pt idx="2136">
                  <c:v>54.201999999999998</c:v>
                </c:pt>
                <c:pt idx="2137">
                  <c:v>54.218000000000004</c:v>
                </c:pt>
                <c:pt idx="2138">
                  <c:v>54.234999999999999</c:v>
                </c:pt>
                <c:pt idx="2139">
                  <c:v>54.250999999999998</c:v>
                </c:pt>
                <c:pt idx="2140">
                  <c:v>54.268000000000001</c:v>
                </c:pt>
                <c:pt idx="2141">
                  <c:v>54.283999999999999</c:v>
                </c:pt>
                <c:pt idx="2142">
                  <c:v>54.3</c:v>
                </c:pt>
                <c:pt idx="2143">
                  <c:v>54.317</c:v>
                </c:pt>
                <c:pt idx="2144">
                  <c:v>54.332999999999998</c:v>
                </c:pt>
                <c:pt idx="2145">
                  <c:v>54.35</c:v>
                </c:pt>
                <c:pt idx="2146">
                  <c:v>54.366</c:v>
                </c:pt>
                <c:pt idx="2147">
                  <c:v>54.381999999999998</c:v>
                </c:pt>
                <c:pt idx="2148">
                  <c:v>54.399000000000001</c:v>
                </c:pt>
                <c:pt idx="2149">
                  <c:v>54.414999999999999</c:v>
                </c:pt>
                <c:pt idx="2150">
                  <c:v>54.432000000000002</c:v>
                </c:pt>
                <c:pt idx="2151">
                  <c:v>54.448</c:v>
                </c:pt>
                <c:pt idx="2152">
                  <c:v>54.465000000000003</c:v>
                </c:pt>
                <c:pt idx="2153">
                  <c:v>54.481000000000002</c:v>
                </c:pt>
                <c:pt idx="2154">
                  <c:v>54.497</c:v>
                </c:pt>
                <c:pt idx="2155">
                  <c:v>54.514000000000003</c:v>
                </c:pt>
                <c:pt idx="2156">
                  <c:v>54.53</c:v>
                </c:pt>
                <c:pt idx="2157">
                  <c:v>54.546999999999997</c:v>
                </c:pt>
                <c:pt idx="2158">
                  <c:v>54.563000000000002</c:v>
                </c:pt>
                <c:pt idx="2159">
                  <c:v>54.58</c:v>
                </c:pt>
                <c:pt idx="2160">
                  <c:v>54.595999999999997</c:v>
                </c:pt>
                <c:pt idx="2161">
                  <c:v>54.612000000000002</c:v>
                </c:pt>
                <c:pt idx="2162">
                  <c:v>54.628999999999998</c:v>
                </c:pt>
                <c:pt idx="2163">
                  <c:v>54.645000000000003</c:v>
                </c:pt>
                <c:pt idx="2164">
                  <c:v>54.661999999999999</c:v>
                </c:pt>
                <c:pt idx="2165">
                  <c:v>54.677999999999997</c:v>
                </c:pt>
                <c:pt idx="2166">
                  <c:v>54.695</c:v>
                </c:pt>
                <c:pt idx="2167">
                  <c:v>54.710999999999999</c:v>
                </c:pt>
                <c:pt idx="2168">
                  <c:v>54.726999999999997</c:v>
                </c:pt>
                <c:pt idx="2169">
                  <c:v>54.744</c:v>
                </c:pt>
                <c:pt idx="2170">
                  <c:v>54.76</c:v>
                </c:pt>
                <c:pt idx="2171">
                  <c:v>54.777000000000001</c:v>
                </c:pt>
                <c:pt idx="2172">
                  <c:v>54.792999999999999</c:v>
                </c:pt>
                <c:pt idx="2173">
                  <c:v>54.81</c:v>
                </c:pt>
                <c:pt idx="2174">
                  <c:v>54.826000000000001</c:v>
                </c:pt>
                <c:pt idx="2175">
                  <c:v>54.841999999999999</c:v>
                </c:pt>
                <c:pt idx="2176">
                  <c:v>54.859000000000002</c:v>
                </c:pt>
                <c:pt idx="2177">
                  <c:v>54.875</c:v>
                </c:pt>
                <c:pt idx="2178">
                  <c:v>54.892000000000003</c:v>
                </c:pt>
                <c:pt idx="2179">
                  <c:v>54.908000000000001</c:v>
                </c:pt>
                <c:pt idx="2180">
                  <c:v>54.924999999999997</c:v>
                </c:pt>
                <c:pt idx="2181">
                  <c:v>54.941000000000003</c:v>
                </c:pt>
                <c:pt idx="2182">
                  <c:v>54.957999999999998</c:v>
                </c:pt>
                <c:pt idx="2183">
                  <c:v>54.973999999999997</c:v>
                </c:pt>
                <c:pt idx="2184">
                  <c:v>54.99</c:v>
                </c:pt>
                <c:pt idx="2185">
                  <c:v>55.006999999999998</c:v>
                </c:pt>
                <c:pt idx="2186">
                  <c:v>55.023000000000003</c:v>
                </c:pt>
                <c:pt idx="2187">
                  <c:v>55.04</c:v>
                </c:pt>
                <c:pt idx="2188">
                  <c:v>55.055999999999997</c:v>
                </c:pt>
                <c:pt idx="2189">
                  <c:v>55.073</c:v>
                </c:pt>
                <c:pt idx="2190">
                  <c:v>55.088999999999999</c:v>
                </c:pt>
                <c:pt idx="2191">
                  <c:v>55.104999999999997</c:v>
                </c:pt>
                <c:pt idx="2192">
                  <c:v>55.122</c:v>
                </c:pt>
                <c:pt idx="2193">
                  <c:v>55.137999999999998</c:v>
                </c:pt>
                <c:pt idx="2194">
                  <c:v>55.155000000000001</c:v>
                </c:pt>
                <c:pt idx="2195">
                  <c:v>55.170999999999999</c:v>
                </c:pt>
                <c:pt idx="2196">
                  <c:v>55.188000000000002</c:v>
                </c:pt>
                <c:pt idx="2197">
                  <c:v>55.204000000000001</c:v>
                </c:pt>
                <c:pt idx="2198">
                  <c:v>55.220999999999997</c:v>
                </c:pt>
                <c:pt idx="2199">
                  <c:v>55.237000000000002</c:v>
                </c:pt>
                <c:pt idx="2200">
                  <c:v>55.253</c:v>
                </c:pt>
                <c:pt idx="2201">
                  <c:v>55.27</c:v>
                </c:pt>
                <c:pt idx="2202">
                  <c:v>55.286000000000001</c:v>
                </c:pt>
                <c:pt idx="2203">
                  <c:v>55.302999999999997</c:v>
                </c:pt>
                <c:pt idx="2204">
                  <c:v>55.319000000000003</c:v>
                </c:pt>
                <c:pt idx="2205">
                  <c:v>55.335999999999999</c:v>
                </c:pt>
                <c:pt idx="2206">
                  <c:v>55.351999999999997</c:v>
                </c:pt>
                <c:pt idx="2207">
                  <c:v>55.369</c:v>
                </c:pt>
                <c:pt idx="2208">
                  <c:v>55.384999999999998</c:v>
                </c:pt>
                <c:pt idx="2209">
                  <c:v>55.401000000000003</c:v>
                </c:pt>
                <c:pt idx="2210">
                  <c:v>55.417999999999999</c:v>
                </c:pt>
                <c:pt idx="2211">
                  <c:v>55.433999999999997</c:v>
                </c:pt>
                <c:pt idx="2212">
                  <c:v>55.451000000000001</c:v>
                </c:pt>
                <c:pt idx="2213">
                  <c:v>55.466999999999999</c:v>
                </c:pt>
                <c:pt idx="2214">
                  <c:v>55.484000000000002</c:v>
                </c:pt>
                <c:pt idx="2215">
                  <c:v>55.5</c:v>
                </c:pt>
                <c:pt idx="2216">
                  <c:v>55.517000000000003</c:v>
                </c:pt>
                <c:pt idx="2217">
                  <c:v>55.533000000000001</c:v>
                </c:pt>
                <c:pt idx="2218">
                  <c:v>55.548999999999999</c:v>
                </c:pt>
                <c:pt idx="2219">
                  <c:v>55.566000000000003</c:v>
                </c:pt>
                <c:pt idx="2220">
                  <c:v>55.582000000000001</c:v>
                </c:pt>
                <c:pt idx="2221">
                  <c:v>55.598999999999997</c:v>
                </c:pt>
                <c:pt idx="2222">
                  <c:v>55.615000000000002</c:v>
                </c:pt>
                <c:pt idx="2223">
                  <c:v>55.631999999999998</c:v>
                </c:pt>
                <c:pt idx="2224">
                  <c:v>55.648000000000003</c:v>
                </c:pt>
                <c:pt idx="2225">
                  <c:v>55.664999999999999</c:v>
                </c:pt>
                <c:pt idx="2226">
                  <c:v>55.680999999999997</c:v>
                </c:pt>
                <c:pt idx="2227">
                  <c:v>55.698</c:v>
                </c:pt>
                <c:pt idx="2228">
                  <c:v>55.713999999999999</c:v>
                </c:pt>
                <c:pt idx="2229">
                  <c:v>55.73</c:v>
                </c:pt>
                <c:pt idx="2230">
                  <c:v>55.747</c:v>
                </c:pt>
                <c:pt idx="2231">
                  <c:v>55.762999999999998</c:v>
                </c:pt>
                <c:pt idx="2232">
                  <c:v>55.78</c:v>
                </c:pt>
                <c:pt idx="2233">
                  <c:v>55.795999999999999</c:v>
                </c:pt>
                <c:pt idx="2234">
                  <c:v>55.813000000000002</c:v>
                </c:pt>
                <c:pt idx="2235">
                  <c:v>55.829000000000001</c:v>
                </c:pt>
                <c:pt idx="2236">
                  <c:v>55.845999999999997</c:v>
                </c:pt>
                <c:pt idx="2237">
                  <c:v>55.862000000000002</c:v>
                </c:pt>
                <c:pt idx="2238">
                  <c:v>55.878</c:v>
                </c:pt>
                <c:pt idx="2239">
                  <c:v>55.895000000000003</c:v>
                </c:pt>
                <c:pt idx="2240">
                  <c:v>55.911000000000001</c:v>
                </c:pt>
                <c:pt idx="2241">
                  <c:v>55.927999999999997</c:v>
                </c:pt>
                <c:pt idx="2242">
                  <c:v>55.944000000000003</c:v>
                </c:pt>
                <c:pt idx="2243">
                  <c:v>55.960999999999999</c:v>
                </c:pt>
                <c:pt idx="2244">
                  <c:v>55.976999999999997</c:v>
                </c:pt>
                <c:pt idx="2245">
                  <c:v>55.994</c:v>
                </c:pt>
                <c:pt idx="2246">
                  <c:v>56.01</c:v>
                </c:pt>
                <c:pt idx="2247">
                  <c:v>56.027000000000001</c:v>
                </c:pt>
                <c:pt idx="2248">
                  <c:v>56.042999999999999</c:v>
                </c:pt>
                <c:pt idx="2249">
                  <c:v>56.06</c:v>
                </c:pt>
                <c:pt idx="2250">
                  <c:v>56.076000000000001</c:v>
                </c:pt>
                <c:pt idx="2251">
                  <c:v>56.091999999999999</c:v>
                </c:pt>
                <c:pt idx="2252">
                  <c:v>56.109000000000002</c:v>
                </c:pt>
                <c:pt idx="2253">
                  <c:v>56.125</c:v>
                </c:pt>
                <c:pt idx="2254">
                  <c:v>56.142000000000003</c:v>
                </c:pt>
                <c:pt idx="2255">
                  <c:v>56.158000000000001</c:v>
                </c:pt>
                <c:pt idx="2256">
                  <c:v>56.174999999999997</c:v>
                </c:pt>
                <c:pt idx="2257">
                  <c:v>56.191000000000003</c:v>
                </c:pt>
                <c:pt idx="2258">
                  <c:v>56.207999999999998</c:v>
                </c:pt>
                <c:pt idx="2259">
                  <c:v>56.223999999999997</c:v>
                </c:pt>
                <c:pt idx="2260">
                  <c:v>56.241</c:v>
                </c:pt>
                <c:pt idx="2261">
                  <c:v>56.256999999999998</c:v>
                </c:pt>
                <c:pt idx="2262">
                  <c:v>56.274000000000001</c:v>
                </c:pt>
                <c:pt idx="2263">
                  <c:v>56.29</c:v>
                </c:pt>
                <c:pt idx="2264">
                  <c:v>56.305999999999997</c:v>
                </c:pt>
                <c:pt idx="2265">
                  <c:v>56.323</c:v>
                </c:pt>
                <c:pt idx="2266">
                  <c:v>56.338999999999999</c:v>
                </c:pt>
                <c:pt idx="2267">
                  <c:v>56.356000000000002</c:v>
                </c:pt>
                <c:pt idx="2268">
                  <c:v>56.372</c:v>
                </c:pt>
                <c:pt idx="2269">
                  <c:v>56.389000000000003</c:v>
                </c:pt>
                <c:pt idx="2270">
                  <c:v>56.405000000000001</c:v>
                </c:pt>
                <c:pt idx="2271">
                  <c:v>56.421999999999997</c:v>
                </c:pt>
                <c:pt idx="2272">
                  <c:v>56.438000000000002</c:v>
                </c:pt>
                <c:pt idx="2273">
                  <c:v>56.454999999999998</c:v>
                </c:pt>
                <c:pt idx="2274">
                  <c:v>56.470999999999997</c:v>
                </c:pt>
                <c:pt idx="2275">
                  <c:v>56.488</c:v>
                </c:pt>
                <c:pt idx="2276">
                  <c:v>56.503999999999998</c:v>
                </c:pt>
                <c:pt idx="2277">
                  <c:v>56.521000000000001</c:v>
                </c:pt>
                <c:pt idx="2278">
                  <c:v>56.536999999999999</c:v>
                </c:pt>
                <c:pt idx="2279">
                  <c:v>56.552999999999997</c:v>
                </c:pt>
                <c:pt idx="2280">
                  <c:v>56.57</c:v>
                </c:pt>
                <c:pt idx="2281">
                  <c:v>56.585999999999999</c:v>
                </c:pt>
                <c:pt idx="2282">
                  <c:v>56.603000000000002</c:v>
                </c:pt>
                <c:pt idx="2283">
                  <c:v>56.619</c:v>
                </c:pt>
                <c:pt idx="2284">
                  <c:v>56.636000000000003</c:v>
                </c:pt>
                <c:pt idx="2285">
                  <c:v>56.652000000000001</c:v>
                </c:pt>
                <c:pt idx="2286">
                  <c:v>56.668999999999997</c:v>
                </c:pt>
                <c:pt idx="2287">
                  <c:v>56.685000000000002</c:v>
                </c:pt>
                <c:pt idx="2288">
                  <c:v>56.701999999999998</c:v>
                </c:pt>
                <c:pt idx="2289">
                  <c:v>56.718000000000004</c:v>
                </c:pt>
                <c:pt idx="2290">
                  <c:v>56.734999999999999</c:v>
                </c:pt>
                <c:pt idx="2291">
                  <c:v>56.750999999999998</c:v>
                </c:pt>
                <c:pt idx="2292">
                  <c:v>56.768000000000001</c:v>
                </c:pt>
                <c:pt idx="2293">
                  <c:v>56.783999999999999</c:v>
                </c:pt>
                <c:pt idx="2294">
                  <c:v>56.801000000000002</c:v>
                </c:pt>
                <c:pt idx="2295">
                  <c:v>56.817</c:v>
                </c:pt>
                <c:pt idx="2296">
                  <c:v>56.834000000000003</c:v>
                </c:pt>
                <c:pt idx="2297">
                  <c:v>56.85</c:v>
                </c:pt>
                <c:pt idx="2298">
                  <c:v>56.866</c:v>
                </c:pt>
                <c:pt idx="2299">
                  <c:v>56.883000000000003</c:v>
                </c:pt>
                <c:pt idx="2300">
                  <c:v>56.899000000000001</c:v>
                </c:pt>
                <c:pt idx="2301">
                  <c:v>56.915999999999997</c:v>
                </c:pt>
                <c:pt idx="2302">
                  <c:v>56.932000000000002</c:v>
                </c:pt>
                <c:pt idx="2303">
                  <c:v>56.948999999999998</c:v>
                </c:pt>
                <c:pt idx="2304">
                  <c:v>56.965000000000003</c:v>
                </c:pt>
                <c:pt idx="2305">
                  <c:v>56.981999999999999</c:v>
                </c:pt>
                <c:pt idx="2306">
                  <c:v>56.997999999999998</c:v>
                </c:pt>
                <c:pt idx="2307">
                  <c:v>57.015000000000001</c:v>
                </c:pt>
                <c:pt idx="2308">
                  <c:v>57.030999999999999</c:v>
                </c:pt>
                <c:pt idx="2309">
                  <c:v>57.048000000000002</c:v>
                </c:pt>
                <c:pt idx="2310">
                  <c:v>57.064</c:v>
                </c:pt>
                <c:pt idx="2311">
                  <c:v>57.081000000000003</c:v>
                </c:pt>
                <c:pt idx="2312">
                  <c:v>57.097000000000001</c:v>
                </c:pt>
                <c:pt idx="2313">
                  <c:v>57.113999999999997</c:v>
                </c:pt>
                <c:pt idx="2314">
                  <c:v>57.13</c:v>
                </c:pt>
                <c:pt idx="2315">
                  <c:v>57.146999999999998</c:v>
                </c:pt>
                <c:pt idx="2316">
                  <c:v>57.162999999999997</c:v>
                </c:pt>
                <c:pt idx="2317">
                  <c:v>57.18</c:v>
                </c:pt>
                <c:pt idx="2318">
                  <c:v>57.195999999999998</c:v>
                </c:pt>
                <c:pt idx="2319">
                  <c:v>57.213000000000001</c:v>
                </c:pt>
                <c:pt idx="2320">
                  <c:v>57.228999999999999</c:v>
                </c:pt>
                <c:pt idx="2321">
                  <c:v>57.246000000000002</c:v>
                </c:pt>
                <c:pt idx="2322">
                  <c:v>57.262</c:v>
                </c:pt>
                <c:pt idx="2323">
                  <c:v>57.277999999999999</c:v>
                </c:pt>
                <c:pt idx="2324">
                  <c:v>57.295000000000002</c:v>
                </c:pt>
                <c:pt idx="2325">
                  <c:v>57.311</c:v>
                </c:pt>
                <c:pt idx="2326">
                  <c:v>57.328000000000003</c:v>
                </c:pt>
                <c:pt idx="2327">
                  <c:v>57.344000000000001</c:v>
                </c:pt>
                <c:pt idx="2328">
                  <c:v>57.360999999999997</c:v>
                </c:pt>
                <c:pt idx="2329">
                  <c:v>57.377000000000002</c:v>
                </c:pt>
                <c:pt idx="2330">
                  <c:v>57.393999999999998</c:v>
                </c:pt>
                <c:pt idx="2331">
                  <c:v>57.41</c:v>
                </c:pt>
                <c:pt idx="2332">
                  <c:v>57.427</c:v>
                </c:pt>
                <c:pt idx="2333">
                  <c:v>57.442999999999998</c:v>
                </c:pt>
                <c:pt idx="2334">
                  <c:v>57.46</c:v>
                </c:pt>
                <c:pt idx="2335">
                  <c:v>57.475999999999999</c:v>
                </c:pt>
                <c:pt idx="2336">
                  <c:v>57.493000000000002</c:v>
                </c:pt>
                <c:pt idx="2337">
                  <c:v>57.509</c:v>
                </c:pt>
                <c:pt idx="2338">
                  <c:v>57.526000000000003</c:v>
                </c:pt>
                <c:pt idx="2339">
                  <c:v>57.542000000000002</c:v>
                </c:pt>
                <c:pt idx="2340">
                  <c:v>57.558999999999997</c:v>
                </c:pt>
                <c:pt idx="2341">
                  <c:v>57.575000000000003</c:v>
                </c:pt>
                <c:pt idx="2342">
                  <c:v>57.591999999999999</c:v>
                </c:pt>
                <c:pt idx="2343">
                  <c:v>57.607999999999997</c:v>
                </c:pt>
                <c:pt idx="2344">
                  <c:v>57.625</c:v>
                </c:pt>
                <c:pt idx="2345">
                  <c:v>57.640999999999998</c:v>
                </c:pt>
                <c:pt idx="2346">
                  <c:v>57.658000000000001</c:v>
                </c:pt>
                <c:pt idx="2347">
                  <c:v>57.673999999999999</c:v>
                </c:pt>
                <c:pt idx="2348">
                  <c:v>57.691000000000003</c:v>
                </c:pt>
                <c:pt idx="2349">
                  <c:v>57.707000000000001</c:v>
                </c:pt>
                <c:pt idx="2350">
                  <c:v>57.723999999999997</c:v>
                </c:pt>
                <c:pt idx="2351">
                  <c:v>57.74</c:v>
                </c:pt>
                <c:pt idx="2352">
                  <c:v>57.756999999999998</c:v>
                </c:pt>
                <c:pt idx="2353">
                  <c:v>57.773000000000003</c:v>
                </c:pt>
                <c:pt idx="2354">
                  <c:v>57.79</c:v>
                </c:pt>
                <c:pt idx="2355">
                  <c:v>57.805999999999997</c:v>
                </c:pt>
                <c:pt idx="2356">
                  <c:v>57.823</c:v>
                </c:pt>
                <c:pt idx="2357">
                  <c:v>57.838999999999999</c:v>
                </c:pt>
                <c:pt idx="2358">
                  <c:v>57.856000000000002</c:v>
                </c:pt>
                <c:pt idx="2359">
                  <c:v>57.872</c:v>
                </c:pt>
                <c:pt idx="2360">
                  <c:v>57.889000000000003</c:v>
                </c:pt>
                <c:pt idx="2361">
                  <c:v>57.905000000000001</c:v>
                </c:pt>
                <c:pt idx="2362">
                  <c:v>57.921999999999997</c:v>
                </c:pt>
                <c:pt idx="2363">
                  <c:v>57.938000000000002</c:v>
                </c:pt>
                <c:pt idx="2364">
                  <c:v>57.954999999999998</c:v>
                </c:pt>
                <c:pt idx="2365">
                  <c:v>57.970999999999997</c:v>
                </c:pt>
                <c:pt idx="2366">
                  <c:v>57.988</c:v>
                </c:pt>
                <c:pt idx="2367">
                  <c:v>58.003999999999998</c:v>
                </c:pt>
                <c:pt idx="2368">
                  <c:v>58.021000000000001</c:v>
                </c:pt>
                <c:pt idx="2369">
                  <c:v>58.036999999999999</c:v>
                </c:pt>
                <c:pt idx="2370">
                  <c:v>58.054000000000002</c:v>
                </c:pt>
                <c:pt idx="2371">
                  <c:v>58.07</c:v>
                </c:pt>
                <c:pt idx="2372">
                  <c:v>58.087000000000003</c:v>
                </c:pt>
                <c:pt idx="2373">
                  <c:v>58.103000000000002</c:v>
                </c:pt>
                <c:pt idx="2374">
                  <c:v>58.12</c:v>
                </c:pt>
                <c:pt idx="2375">
                  <c:v>58.136000000000003</c:v>
                </c:pt>
                <c:pt idx="2376">
                  <c:v>58.152999999999999</c:v>
                </c:pt>
                <c:pt idx="2377">
                  <c:v>58.168999999999997</c:v>
                </c:pt>
                <c:pt idx="2378">
                  <c:v>58.186</c:v>
                </c:pt>
                <c:pt idx="2379">
                  <c:v>58.201999999999998</c:v>
                </c:pt>
                <c:pt idx="2380">
                  <c:v>58.219000000000001</c:v>
                </c:pt>
                <c:pt idx="2381">
                  <c:v>58.234999999999999</c:v>
                </c:pt>
                <c:pt idx="2382">
                  <c:v>58.252000000000002</c:v>
                </c:pt>
                <c:pt idx="2383">
                  <c:v>58.268000000000001</c:v>
                </c:pt>
                <c:pt idx="2384">
                  <c:v>58.284999999999997</c:v>
                </c:pt>
                <c:pt idx="2385">
                  <c:v>58.301000000000002</c:v>
                </c:pt>
                <c:pt idx="2386">
                  <c:v>58.317999999999998</c:v>
                </c:pt>
                <c:pt idx="2387">
                  <c:v>58.334000000000003</c:v>
                </c:pt>
                <c:pt idx="2388">
                  <c:v>58.350999999999999</c:v>
                </c:pt>
                <c:pt idx="2389">
                  <c:v>58.366999999999997</c:v>
                </c:pt>
                <c:pt idx="2390">
                  <c:v>58.384</c:v>
                </c:pt>
                <c:pt idx="2391">
                  <c:v>58.4</c:v>
                </c:pt>
                <c:pt idx="2392">
                  <c:v>58.417000000000002</c:v>
                </c:pt>
                <c:pt idx="2393">
                  <c:v>58.433</c:v>
                </c:pt>
                <c:pt idx="2394">
                  <c:v>58.45</c:v>
                </c:pt>
                <c:pt idx="2395">
                  <c:v>58.466000000000001</c:v>
                </c:pt>
                <c:pt idx="2396">
                  <c:v>58.482999999999997</c:v>
                </c:pt>
                <c:pt idx="2397">
                  <c:v>58.499000000000002</c:v>
                </c:pt>
                <c:pt idx="2398">
                  <c:v>58.515999999999998</c:v>
                </c:pt>
                <c:pt idx="2399">
                  <c:v>58.531999999999996</c:v>
                </c:pt>
                <c:pt idx="2400">
                  <c:v>58.548999999999999</c:v>
                </c:pt>
                <c:pt idx="2401">
                  <c:v>58.564999999999998</c:v>
                </c:pt>
                <c:pt idx="2402">
                  <c:v>58.582000000000001</c:v>
                </c:pt>
                <c:pt idx="2403">
                  <c:v>58.597999999999999</c:v>
                </c:pt>
                <c:pt idx="2404">
                  <c:v>58.615000000000002</c:v>
                </c:pt>
                <c:pt idx="2405">
                  <c:v>58.631</c:v>
                </c:pt>
                <c:pt idx="2406">
                  <c:v>58.648000000000003</c:v>
                </c:pt>
                <c:pt idx="2407">
                  <c:v>58.664000000000001</c:v>
                </c:pt>
                <c:pt idx="2408">
                  <c:v>58.680999999999997</c:v>
                </c:pt>
                <c:pt idx="2409">
                  <c:v>58.697000000000003</c:v>
                </c:pt>
                <c:pt idx="2410">
                  <c:v>58.713999999999999</c:v>
                </c:pt>
                <c:pt idx="2411">
                  <c:v>58.73</c:v>
                </c:pt>
                <c:pt idx="2412">
                  <c:v>58.747</c:v>
                </c:pt>
                <c:pt idx="2413">
                  <c:v>58.762999999999998</c:v>
                </c:pt>
                <c:pt idx="2414">
                  <c:v>58.78</c:v>
                </c:pt>
                <c:pt idx="2415">
                  <c:v>58.795999999999999</c:v>
                </c:pt>
                <c:pt idx="2416">
                  <c:v>58.813000000000002</c:v>
                </c:pt>
                <c:pt idx="2417">
                  <c:v>58.829000000000001</c:v>
                </c:pt>
                <c:pt idx="2418">
                  <c:v>58.845999999999997</c:v>
                </c:pt>
                <c:pt idx="2419">
                  <c:v>58.862000000000002</c:v>
                </c:pt>
                <c:pt idx="2420">
                  <c:v>58.878999999999998</c:v>
                </c:pt>
                <c:pt idx="2421">
                  <c:v>58.895000000000003</c:v>
                </c:pt>
                <c:pt idx="2422">
                  <c:v>58.911999999999999</c:v>
                </c:pt>
                <c:pt idx="2423">
                  <c:v>58.927999999999997</c:v>
                </c:pt>
                <c:pt idx="2424">
                  <c:v>58.945</c:v>
                </c:pt>
                <c:pt idx="2425">
                  <c:v>58.960999999999999</c:v>
                </c:pt>
                <c:pt idx="2426">
                  <c:v>58.978000000000002</c:v>
                </c:pt>
                <c:pt idx="2427">
                  <c:v>58.994</c:v>
                </c:pt>
                <c:pt idx="2428">
                  <c:v>59.011000000000003</c:v>
                </c:pt>
                <c:pt idx="2429">
                  <c:v>59.027000000000001</c:v>
                </c:pt>
                <c:pt idx="2430">
                  <c:v>59.043999999999997</c:v>
                </c:pt>
                <c:pt idx="2431">
                  <c:v>59.06</c:v>
                </c:pt>
                <c:pt idx="2432">
                  <c:v>59.076999999999998</c:v>
                </c:pt>
                <c:pt idx="2433">
                  <c:v>59.093000000000004</c:v>
                </c:pt>
                <c:pt idx="2434">
                  <c:v>59.11</c:v>
                </c:pt>
                <c:pt idx="2435">
                  <c:v>59.125999999999998</c:v>
                </c:pt>
                <c:pt idx="2436">
                  <c:v>59.143000000000001</c:v>
                </c:pt>
                <c:pt idx="2437">
                  <c:v>59.16</c:v>
                </c:pt>
                <c:pt idx="2438">
                  <c:v>59.176000000000002</c:v>
                </c:pt>
                <c:pt idx="2439">
                  <c:v>59.192999999999998</c:v>
                </c:pt>
                <c:pt idx="2440">
                  <c:v>59.209000000000003</c:v>
                </c:pt>
                <c:pt idx="2441">
                  <c:v>59.225999999999999</c:v>
                </c:pt>
                <c:pt idx="2442">
                  <c:v>59.241999999999997</c:v>
                </c:pt>
                <c:pt idx="2443">
                  <c:v>59.259</c:v>
                </c:pt>
                <c:pt idx="2444">
                  <c:v>59.274999999999999</c:v>
                </c:pt>
                <c:pt idx="2445">
                  <c:v>59.292000000000002</c:v>
                </c:pt>
                <c:pt idx="2446">
                  <c:v>59.308</c:v>
                </c:pt>
                <c:pt idx="2447">
                  <c:v>59.325000000000003</c:v>
                </c:pt>
                <c:pt idx="2448">
                  <c:v>59.341000000000001</c:v>
                </c:pt>
                <c:pt idx="2449">
                  <c:v>59.357999999999997</c:v>
                </c:pt>
                <c:pt idx="2450">
                  <c:v>59.374000000000002</c:v>
                </c:pt>
                <c:pt idx="2451">
                  <c:v>59.390999999999998</c:v>
                </c:pt>
                <c:pt idx="2452">
                  <c:v>59.406999999999996</c:v>
                </c:pt>
                <c:pt idx="2453">
                  <c:v>59.423999999999999</c:v>
                </c:pt>
                <c:pt idx="2454">
                  <c:v>59.44</c:v>
                </c:pt>
                <c:pt idx="2455">
                  <c:v>59.457000000000001</c:v>
                </c:pt>
                <c:pt idx="2456">
                  <c:v>59.472999999999999</c:v>
                </c:pt>
                <c:pt idx="2457">
                  <c:v>59.49</c:v>
                </c:pt>
                <c:pt idx="2458">
                  <c:v>59.506</c:v>
                </c:pt>
                <c:pt idx="2459">
                  <c:v>59.523000000000003</c:v>
                </c:pt>
                <c:pt idx="2460">
                  <c:v>59.539000000000001</c:v>
                </c:pt>
                <c:pt idx="2461">
                  <c:v>59.555999999999997</c:v>
                </c:pt>
                <c:pt idx="2462">
                  <c:v>59.572000000000003</c:v>
                </c:pt>
                <c:pt idx="2463">
                  <c:v>59.588999999999999</c:v>
                </c:pt>
                <c:pt idx="2464">
                  <c:v>59.606000000000002</c:v>
                </c:pt>
                <c:pt idx="2465">
                  <c:v>59.622</c:v>
                </c:pt>
                <c:pt idx="2466">
                  <c:v>59.639000000000003</c:v>
                </c:pt>
                <c:pt idx="2467">
                  <c:v>59.655000000000001</c:v>
                </c:pt>
                <c:pt idx="2468">
                  <c:v>59.671999999999997</c:v>
                </c:pt>
                <c:pt idx="2469">
                  <c:v>59.688000000000002</c:v>
                </c:pt>
                <c:pt idx="2470">
                  <c:v>59.704999999999998</c:v>
                </c:pt>
                <c:pt idx="2471">
                  <c:v>59.720999999999997</c:v>
                </c:pt>
                <c:pt idx="2472">
                  <c:v>59.738</c:v>
                </c:pt>
                <c:pt idx="2473">
                  <c:v>59.753999999999998</c:v>
                </c:pt>
                <c:pt idx="2474">
                  <c:v>59.771000000000001</c:v>
                </c:pt>
                <c:pt idx="2475">
                  <c:v>59.786999999999999</c:v>
                </c:pt>
                <c:pt idx="2476">
                  <c:v>59.804000000000002</c:v>
                </c:pt>
                <c:pt idx="2477">
                  <c:v>59.82</c:v>
                </c:pt>
                <c:pt idx="2478">
                  <c:v>59.837000000000003</c:v>
                </c:pt>
                <c:pt idx="2479">
                  <c:v>59.853000000000002</c:v>
                </c:pt>
                <c:pt idx="2480">
                  <c:v>59.87</c:v>
                </c:pt>
                <c:pt idx="2481">
                  <c:v>59.886000000000003</c:v>
                </c:pt>
                <c:pt idx="2482">
                  <c:v>59.902999999999999</c:v>
                </c:pt>
                <c:pt idx="2483">
                  <c:v>59.918999999999997</c:v>
                </c:pt>
                <c:pt idx="2484">
                  <c:v>59.936</c:v>
                </c:pt>
                <c:pt idx="2485">
                  <c:v>59.953000000000003</c:v>
                </c:pt>
                <c:pt idx="2486">
                  <c:v>59.969000000000001</c:v>
                </c:pt>
                <c:pt idx="2487">
                  <c:v>59.985999999999997</c:v>
                </c:pt>
                <c:pt idx="2488">
                  <c:v>60.002000000000002</c:v>
                </c:pt>
                <c:pt idx="2489">
                  <c:v>60.018999999999998</c:v>
                </c:pt>
                <c:pt idx="2490">
                  <c:v>60.034999999999997</c:v>
                </c:pt>
                <c:pt idx="2491">
                  <c:v>60.052</c:v>
                </c:pt>
                <c:pt idx="2492">
                  <c:v>60.067999999999998</c:v>
                </c:pt>
                <c:pt idx="2493">
                  <c:v>60.085000000000001</c:v>
                </c:pt>
                <c:pt idx="2494">
                  <c:v>60.100999999999999</c:v>
                </c:pt>
                <c:pt idx="2495">
                  <c:v>60.118000000000002</c:v>
                </c:pt>
                <c:pt idx="2496">
                  <c:v>60.134</c:v>
                </c:pt>
                <c:pt idx="2497">
                  <c:v>60.151000000000003</c:v>
                </c:pt>
                <c:pt idx="2498">
                  <c:v>60.167000000000002</c:v>
                </c:pt>
                <c:pt idx="2499">
                  <c:v>60.183999999999997</c:v>
                </c:pt>
                <c:pt idx="2500">
                  <c:v>60.2</c:v>
                </c:pt>
                <c:pt idx="2501">
                  <c:v>60.216999999999999</c:v>
                </c:pt>
                <c:pt idx="2502">
                  <c:v>60.234000000000002</c:v>
                </c:pt>
                <c:pt idx="2503">
                  <c:v>60.25</c:v>
                </c:pt>
                <c:pt idx="2504">
                  <c:v>60.267000000000003</c:v>
                </c:pt>
                <c:pt idx="2505">
                  <c:v>60.283000000000001</c:v>
                </c:pt>
                <c:pt idx="2506">
                  <c:v>60.3</c:v>
                </c:pt>
                <c:pt idx="2507">
                  <c:v>60.316000000000003</c:v>
                </c:pt>
                <c:pt idx="2508">
                  <c:v>60.332999999999998</c:v>
                </c:pt>
                <c:pt idx="2509">
                  <c:v>60.348999999999997</c:v>
                </c:pt>
                <c:pt idx="2510">
                  <c:v>60.366</c:v>
                </c:pt>
                <c:pt idx="2511">
                  <c:v>60.381999999999998</c:v>
                </c:pt>
                <c:pt idx="2512">
                  <c:v>60.399000000000001</c:v>
                </c:pt>
                <c:pt idx="2513">
                  <c:v>60.414999999999999</c:v>
                </c:pt>
                <c:pt idx="2514">
                  <c:v>60.432000000000002</c:v>
                </c:pt>
                <c:pt idx="2515">
                  <c:v>60.448</c:v>
                </c:pt>
                <c:pt idx="2516">
                  <c:v>60.465000000000003</c:v>
                </c:pt>
                <c:pt idx="2517">
                  <c:v>60.481999999999999</c:v>
                </c:pt>
                <c:pt idx="2518">
                  <c:v>60.497999999999998</c:v>
                </c:pt>
                <c:pt idx="2519">
                  <c:v>60.515000000000001</c:v>
                </c:pt>
                <c:pt idx="2520">
                  <c:v>60.530999999999999</c:v>
                </c:pt>
                <c:pt idx="2521">
                  <c:v>60.548000000000002</c:v>
                </c:pt>
                <c:pt idx="2522">
                  <c:v>60.564</c:v>
                </c:pt>
                <c:pt idx="2523">
                  <c:v>60.581000000000003</c:v>
                </c:pt>
                <c:pt idx="2524">
                  <c:v>60.597000000000001</c:v>
                </c:pt>
                <c:pt idx="2525">
                  <c:v>60.613999999999997</c:v>
                </c:pt>
                <c:pt idx="2526">
                  <c:v>60.63</c:v>
                </c:pt>
                <c:pt idx="2527">
                  <c:v>60.646999999999998</c:v>
                </c:pt>
                <c:pt idx="2528">
                  <c:v>60.662999999999997</c:v>
                </c:pt>
                <c:pt idx="2529">
                  <c:v>60.68</c:v>
                </c:pt>
                <c:pt idx="2530">
                  <c:v>60.695999999999998</c:v>
                </c:pt>
                <c:pt idx="2531">
                  <c:v>60.713000000000001</c:v>
                </c:pt>
                <c:pt idx="2532">
                  <c:v>60.73</c:v>
                </c:pt>
                <c:pt idx="2533">
                  <c:v>60.746000000000002</c:v>
                </c:pt>
                <c:pt idx="2534">
                  <c:v>60.762999999999998</c:v>
                </c:pt>
                <c:pt idx="2535">
                  <c:v>60.779000000000003</c:v>
                </c:pt>
                <c:pt idx="2536">
                  <c:v>60.795999999999999</c:v>
                </c:pt>
                <c:pt idx="2537">
                  <c:v>60.811999999999998</c:v>
                </c:pt>
                <c:pt idx="2538">
                  <c:v>60.829000000000001</c:v>
                </c:pt>
                <c:pt idx="2539">
                  <c:v>60.844999999999999</c:v>
                </c:pt>
                <c:pt idx="2540">
                  <c:v>60.862000000000002</c:v>
                </c:pt>
                <c:pt idx="2541">
                  <c:v>60.878</c:v>
                </c:pt>
                <c:pt idx="2542">
                  <c:v>60.895000000000003</c:v>
                </c:pt>
                <c:pt idx="2543">
                  <c:v>60.911000000000001</c:v>
                </c:pt>
                <c:pt idx="2544">
                  <c:v>60.927999999999997</c:v>
                </c:pt>
                <c:pt idx="2545">
                  <c:v>60.944000000000003</c:v>
                </c:pt>
                <c:pt idx="2546">
                  <c:v>60.960999999999999</c:v>
                </c:pt>
                <c:pt idx="2547">
                  <c:v>60.978000000000002</c:v>
                </c:pt>
                <c:pt idx="2548">
                  <c:v>60.994</c:v>
                </c:pt>
                <c:pt idx="2549">
                  <c:v>61.011000000000003</c:v>
                </c:pt>
                <c:pt idx="2550">
                  <c:v>61.027000000000001</c:v>
                </c:pt>
                <c:pt idx="2551">
                  <c:v>61.043999999999997</c:v>
                </c:pt>
                <c:pt idx="2552">
                  <c:v>61.06</c:v>
                </c:pt>
                <c:pt idx="2553">
                  <c:v>61.076999999999998</c:v>
                </c:pt>
                <c:pt idx="2554">
                  <c:v>61.093000000000004</c:v>
                </c:pt>
                <c:pt idx="2555">
                  <c:v>61.11</c:v>
                </c:pt>
                <c:pt idx="2556">
                  <c:v>61.125999999999998</c:v>
                </c:pt>
                <c:pt idx="2557">
                  <c:v>61.143000000000001</c:v>
                </c:pt>
                <c:pt idx="2558">
                  <c:v>61.158999999999999</c:v>
                </c:pt>
                <c:pt idx="2559">
                  <c:v>61.176000000000002</c:v>
                </c:pt>
                <c:pt idx="2560">
                  <c:v>61.192999999999998</c:v>
                </c:pt>
                <c:pt idx="2561">
                  <c:v>61.209000000000003</c:v>
                </c:pt>
                <c:pt idx="2562">
                  <c:v>61.225999999999999</c:v>
                </c:pt>
                <c:pt idx="2563">
                  <c:v>61.241999999999997</c:v>
                </c:pt>
                <c:pt idx="2564">
                  <c:v>61.259</c:v>
                </c:pt>
                <c:pt idx="2565">
                  <c:v>61.274999999999999</c:v>
                </c:pt>
                <c:pt idx="2566">
                  <c:v>61.292000000000002</c:v>
                </c:pt>
                <c:pt idx="2567">
                  <c:v>61.308</c:v>
                </c:pt>
                <c:pt idx="2568">
                  <c:v>61.325000000000003</c:v>
                </c:pt>
                <c:pt idx="2569">
                  <c:v>61.341000000000001</c:v>
                </c:pt>
                <c:pt idx="2570">
                  <c:v>61.357999999999997</c:v>
                </c:pt>
                <c:pt idx="2571">
                  <c:v>61.375</c:v>
                </c:pt>
                <c:pt idx="2572">
                  <c:v>61.390999999999998</c:v>
                </c:pt>
                <c:pt idx="2573">
                  <c:v>61.408000000000001</c:v>
                </c:pt>
                <c:pt idx="2574">
                  <c:v>61.423999999999999</c:v>
                </c:pt>
                <c:pt idx="2575">
                  <c:v>61.441000000000003</c:v>
                </c:pt>
                <c:pt idx="2576">
                  <c:v>61.457000000000001</c:v>
                </c:pt>
                <c:pt idx="2577">
                  <c:v>61.473999999999997</c:v>
                </c:pt>
                <c:pt idx="2578">
                  <c:v>61.49</c:v>
                </c:pt>
                <c:pt idx="2579">
                  <c:v>61.506999999999998</c:v>
                </c:pt>
                <c:pt idx="2580">
                  <c:v>61.523000000000003</c:v>
                </c:pt>
                <c:pt idx="2581">
                  <c:v>61.54</c:v>
                </c:pt>
                <c:pt idx="2582">
                  <c:v>61.557000000000002</c:v>
                </c:pt>
                <c:pt idx="2583">
                  <c:v>61.573</c:v>
                </c:pt>
                <c:pt idx="2584">
                  <c:v>61.59</c:v>
                </c:pt>
                <c:pt idx="2585">
                  <c:v>61.606000000000002</c:v>
                </c:pt>
                <c:pt idx="2586">
                  <c:v>61.622999999999998</c:v>
                </c:pt>
                <c:pt idx="2587">
                  <c:v>61.639000000000003</c:v>
                </c:pt>
                <c:pt idx="2588">
                  <c:v>61.655999999999999</c:v>
                </c:pt>
                <c:pt idx="2589">
                  <c:v>61.671999999999997</c:v>
                </c:pt>
                <c:pt idx="2590">
                  <c:v>61.689</c:v>
                </c:pt>
                <c:pt idx="2591">
                  <c:v>61.704999999999998</c:v>
                </c:pt>
                <c:pt idx="2592">
                  <c:v>61.722000000000001</c:v>
                </c:pt>
                <c:pt idx="2593">
                  <c:v>61.738999999999997</c:v>
                </c:pt>
                <c:pt idx="2594">
                  <c:v>61.755000000000003</c:v>
                </c:pt>
                <c:pt idx="2595">
                  <c:v>61.771999999999998</c:v>
                </c:pt>
                <c:pt idx="2596">
                  <c:v>61.787999999999997</c:v>
                </c:pt>
                <c:pt idx="2597">
                  <c:v>61.805</c:v>
                </c:pt>
                <c:pt idx="2598">
                  <c:v>61.820999999999998</c:v>
                </c:pt>
                <c:pt idx="2599">
                  <c:v>61.838000000000001</c:v>
                </c:pt>
                <c:pt idx="2600">
                  <c:v>61.853999999999999</c:v>
                </c:pt>
                <c:pt idx="2601">
                  <c:v>61.871000000000002</c:v>
                </c:pt>
                <c:pt idx="2602">
                  <c:v>61.887</c:v>
                </c:pt>
                <c:pt idx="2603">
                  <c:v>61.904000000000003</c:v>
                </c:pt>
                <c:pt idx="2604">
                  <c:v>61.920999999999999</c:v>
                </c:pt>
                <c:pt idx="2605">
                  <c:v>61.936999999999998</c:v>
                </c:pt>
                <c:pt idx="2606">
                  <c:v>61.954000000000001</c:v>
                </c:pt>
                <c:pt idx="2607">
                  <c:v>61.97</c:v>
                </c:pt>
                <c:pt idx="2608">
                  <c:v>61.987000000000002</c:v>
                </c:pt>
                <c:pt idx="2609">
                  <c:v>62.003</c:v>
                </c:pt>
                <c:pt idx="2610">
                  <c:v>62.02</c:v>
                </c:pt>
                <c:pt idx="2611">
                  <c:v>62.036000000000001</c:v>
                </c:pt>
                <c:pt idx="2612">
                  <c:v>62.052999999999997</c:v>
                </c:pt>
                <c:pt idx="2613">
                  <c:v>62.07</c:v>
                </c:pt>
                <c:pt idx="2614">
                  <c:v>62.085999999999999</c:v>
                </c:pt>
                <c:pt idx="2615">
                  <c:v>62.103000000000002</c:v>
                </c:pt>
                <c:pt idx="2616">
                  <c:v>62.119</c:v>
                </c:pt>
                <c:pt idx="2617">
                  <c:v>62.136000000000003</c:v>
                </c:pt>
                <c:pt idx="2618">
                  <c:v>62.152000000000001</c:v>
                </c:pt>
                <c:pt idx="2619">
                  <c:v>62.168999999999997</c:v>
                </c:pt>
                <c:pt idx="2620">
                  <c:v>62.185000000000002</c:v>
                </c:pt>
                <c:pt idx="2621">
                  <c:v>62.201999999999998</c:v>
                </c:pt>
                <c:pt idx="2622">
                  <c:v>62.219000000000001</c:v>
                </c:pt>
                <c:pt idx="2623">
                  <c:v>62.234999999999999</c:v>
                </c:pt>
                <c:pt idx="2624">
                  <c:v>62.252000000000002</c:v>
                </c:pt>
                <c:pt idx="2625">
                  <c:v>62.268000000000001</c:v>
                </c:pt>
                <c:pt idx="2626">
                  <c:v>62.284999999999997</c:v>
                </c:pt>
                <c:pt idx="2627">
                  <c:v>62.301000000000002</c:v>
                </c:pt>
                <c:pt idx="2628">
                  <c:v>62.317999999999998</c:v>
                </c:pt>
                <c:pt idx="2629">
                  <c:v>62.334000000000003</c:v>
                </c:pt>
                <c:pt idx="2630">
                  <c:v>62.350999999999999</c:v>
                </c:pt>
                <c:pt idx="2631">
                  <c:v>62.368000000000002</c:v>
                </c:pt>
                <c:pt idx="2632">
                  <c:v>62.384</c:v>
                </c:pt>
                <c:pt idx="2633">
                  <c:v>62.401000000000003</c:v>
                </c:pt>
                <c:pt idx="2634">
                  <c:v>62.417000000000002</c:v>
                </c:pt>
                <c:pt idx="2635">
                  <c:v>62.433999999999997</c:v>
                </c:pt>
                <c:pt idx="2636">
                  <c:v>62.45</c:v>
                </c:pt>
                <c:pt idx="2637">
                  <c:v>62.466999999999999</c:v>
                </c:pt>
                <c:pt idx="2638">
                  <c:v>62.484000000000002</c:v>
                </c:pt>
                <c:pt idx="2639">
                  <c:v>62.5</c:v>
                </c:pt>
                <c:pt idx="2640">
                  <c:v>62.517000000000003</c:v>
                </c:pt>
                <c:pt idx="2641">
                  <c:v>62.533000000000001</c:v>
                </c:pt>
                <c:pt idx="2642">
                  <c:v>62.55</c:v>
                </c:pt>
                <c:pt idx="2643">
                  <c:v>62.566000000000003</c:v>
                </c:pt>
                <c:pt idx="2644">
                  <c:v>62.582999999999998</c:v>
                </c:pt>
                <c:pt idx="2645">
                  <c:v>62.598999999999997</c:v>
                </c:pt>
                <c:pt idx="2646">
                  <c:v>62.616</c:v>
                </c:pt>
                <c:pt idx="2647">
                  <c:v>62.633000000000003</c:v>
                </c:pt>
                <c:pt idx="2648">
                  <c:v>62.649000000000001</c:v>
                </c:pt>
                <c:pt idx="2649">
                  <c:v>62.665999999999997</c:v>
                </c:pt>
                <c:pt idx="2650">
                  <c:v>62.682000000000002</c:v>
                </c:pt>
                <c:pt idx="2651">
                  <c:v>62.698999999999998</c:v>
                </c:pt>
                <c:pt idx="2652">
                  <c:v>62.715000000000003</c:v>
                </c:pt>
                <c:pt idx="2653">
                  <c:v>62.731999999999999</c:v>
                </c:pt>
                <c:pt idx="2654">
                  <c:v>62.749000000000002</c:v>
                </c:pt>
                <c:pt idx="2655">
                  <c:v>62.765000000000001</c:v>
                </c:pt>
                <c:pt idx="2656">
                  <c:v>62.781999999999996</c:v>
                </c:pt>
                <c:pt idx="2657">
                  <c:v>62.798000000000002</c:v>
                </c:pt>
                <c:pt idx="2658">
                  <c:v>62.814999999999998</c:v>
                </c:pt>
                <c:pt idx="2659">
                  <c:v>62.831000000000003</c:v>
                </c:pt>
                <c:pt idx="2660">
                  <c:v>62.847999999999999</c:v>
                </c:pt>
                <c:pt idx="2661">
                  <c:v>62.865000000000002</c:v>
                </c:pt>
                <c:pt idx="2662">
                  <c:v>62.881</c:v>
                </c:pt>
                <c:pt idx="2663">
                  <c:v>62.898000000000003</c:v>
                </c:pt>
                <c:pt idx="2664">
                  <c:v>62.914000000000001</c:v>
                </c:pt>
                <c:pt idx="2665">
                  <c:v>62.930999999999997</c:v>
                </c:pt>
                <c:pt idx="2666">
                  <c:v>62.947000000000003</c:v>
                </c:pt>
                <c:pt idx="2667">
                  <c:v>62.963999999999999</c:v>
                </c:pt>
                <c:pt idx="2668">
                  <c:v>62.98</c:v>
                </c:pt>
                <c:pt idx="2669">
                  <c:v>62.997</c:v>
                </c:pt>
                <c:pt idx="2670">
                  <c:v>63.014000000000003</c:v>
                </c:pt>
                <c:pt idx="2671">
                  <c:v>63.03</c:v>
                </c:pt>
                <c:pt idx="2672">
                  <c:v>63.046999999999997</c:v>
                </c:pt>
                <c:pt idx="2673">
                  <c:v>63.063000000000002</c:v>
                </c:pt>
                <c:pt idx="2674">
                  <c:v>63.08</c:v>
                </c:pt>
                <c:pt idx="2675">
                  <c:v>63.095999999999997</c:v>
                </c:pt>
                <c:pt idx="2676">
                  <c:v>63.113</c:v>
                </c:pt>
                <c:pt idx="2677">
                  <c:v>63.13</c:v>
                </c:pt>
                <c:pt idx="2678">
                  <c:v>63.146000000000001</c:v>
                </c:pt>
                <c:pt idx="2679">
                  <c:v>63.162999999999997</c:v>
                </c:pt>
                <c:pt idx="2680">
                  <c:v>63.179000000000002</c:v>
                </c:pt>
                <c:pt idx="2681">
                  <c:v>63.195999999999998</c:v>
                </c:pt>
                <c:pt idx="2682">
                  <c:v>63.213000000000001</c:v>
                </c:pt>
                <c:pt idx="2683">
                  <c:v>63.228999999999999</c:v>
                </c:pt>
                <c:pt idx="2684">
                  <c:v>63.246000000000002</c:v>
                </c:pt>
                <c:pt idx="2685">
                  <c:v>63.262</c:v>
                </c:pt>
                <c:pt idx="2686">
                  <c:v>63.279000000000003</c:v>
                </c:pt>
                <c:pt idx="2687">
                  <c:v>63.295000000000002</c:v>
                </c:pt>
                <c:pt idx="2688">
                  <c:v>63.311999999999998</c:v>
                </c:pt>
                <c:pt idx="2689">
                  <c:v>63.328000000000003</c:v>
                </c:pt>
                <c:pt idx="2690">
                  <c:v>63.344999999999999</c:v>
                </c:pt>
                <c:pt idx="2691">
                  <c:v>63.362000000000002</c:v>
                </c:pt>
                <c:pt idx="2692">
                  <c:v>63.378</c:v>
                </c:pt>
                <c:pt idx="2693">
                  <c:v>63.395000000000003</c:v>
                </c:pt>
                <c:pt idx="2694">
                  <c:v>63.411000000000001</c:v>
                </c:pt>
                <c:pt idx="2695">
                  <c:v>63.427999999999997</c:v>
                </c:pt>
                <c:pt idx="2696">
                  <c:v>63.444000000000003</c:v>
                </c:pt>
                <c:pt idx="2697">
                  <c:v>63.460999999999999</c:v>
                </c:pt>
                <c:pt idx="2698">
                  <c:v>63.478000000000002</c:v>
                </c:pt>
                <c:pt idx="2699">
                  <c:v>63.494</c:v>
                </c:pt>
                <c:pt idx="2700">
                  <c:v>63.511000000000003</c:v>
                </c:pt>
                <c:pt idx="2701">
                  <c:v>63.527000000000001</c:v>
                </c:pt>
                <c:pt idx="2702">
                  <c:v>63.543999999999997</c:v>
                </c:pt>
                <c:pt idx="2703">
                  <c:v>63.56</c:v>
                </c:pt>
                <c:pt idx="2704">
                  <c:v>63.576999999999998</c:v>
                </c:pt>
                <c:pt idx="2705">
                  <c:v>63.594000000000001</c:v>
                </c:pt>
                <c:pt idx="2706">
                  <c:v>63.61</c:v>
                </c:pt>
                <c:pt idx="2707">
                  <c:v>63.627000000000002</c:v>
                </c:pt>
                <c:pt idx="2708">
                  <c:v>63.643000000000001</c:v>
                </c:pt>
                <c:pt idx="2709">
                  <c:v>63.66</c:v>
                </c:pt>
                <c:pt idx="2710">
                  <c:v>63.676000000000002</c:v>
                </c:pt>
                <c:pt idx="2711">
                  <c:v>63.692999999999998</c:v>
                </c:pt>
                <c:pt idx="2712">
                  <c:v>63.71</c:v>
                </c:pt>
                <c:pt idx="2713">
                  <c:v>63.725999999999999</c:v>
                </c:pt>
                <c:pt idx="2714">
                  <c:v>63.743000000000002</c:v>
                </c:pt>
                <c:pt idx="2715">
                  <c:v>63.759</c:v>
                </c:pt>
                <c:pt idx="2716">
                  <c:v>63.776000000000003</c:v>
                </c:pt>
                <c:pt idx="2717">
                  <c:v>63.792999999999999</c:v>
                </c:pt>
                <c:pt idx="2718">
                  <c:v>63.808999999999997</c:v>
                </c:pt>
                <c:pt idx="2719">
                  <c:v>63.826000000000001</c:v>
                </c:pt>
                <c:pt idx="2720">
                  <c:v>63.841999999999999</c:v>
                </c:pt>
                <c:pt idx="2721">
                  <c:v>63.859000000000002</c:v>
                </c:pt>
                <c:pt idx="2722">
                  <c:v>63.875</c:v>
                </c:pt>
                <c:pt idx="2723">
                  <c:v>63.892000000000003</c:v>
                </c:pt>
                <c:pt idx="2724">
                  <c:v>63.908999999999999</c:v>
                </c:pt>
                <c:pt idx="2725">
                  <c:v>63.924999999999997</c:v>
                </c:pt>
                <c:pt idx="2726">
                  <c:v>63.942</c:v>
                </c:pt>
                <c:pt idx="2727">
                  <c:v>63.957999999999998</c:v>
                </c:pt>
                <c:pt idx="2728">
                  <c:v>63.975000000000001</c:v>
                </c:pt>
                <c:pt idx="2729">
                  <c:v>63.991</c:v>
                </c:pt>
                <c:pt idx="2730">
                  <c:v>64.007999999999996</c:v>
                </c:pt>
                <c:pt idx="2731">
                  <c:v>64.025000000000006</c:v>
                </c:pt>
                <c:pt idx="2732">
                  <c:v>64.040999999999997</c:v>
                </c:pt>
                <c:pt idx="2733">
                  <c:v>64.058000000000007</c:v>
                </c:pt>
                <c:pt idx="2734">
                  <c:v>64.073999999999998</c:v>
                </c:pt>
                <c:pt idx="2735">
                  <c:v>64.090999999999994</c:v>
                </c:pt>
                <c:pt idx="2736">
                  <c:v>64.108000000000004</c:v>
                </c:pt>
                <c:pt idx="2737">
                  <c:v>64.123999999999995</c:v>
                </c:pt>
                <c:pt idx="2738">
                  <c:v>64.141000000000005</c:v>
                </c:pt>
                <c:pt idx="2739">
                  <c:v>64.156999999999996</c:v>
                </c:pt>
                <c:pt idx="2740">
                  <c:v>64.174000000000007</c:v>
                </c:pt>
                <c:pt idx="2741">
                  <c:v>64.19</c:v>
                </c:pt>
                <c:pt idx="2742">
                  <c:v>64.206999999999994</c:v>
                </c:pt>
                <c:pt idx="2743">
                  <c:v>64.224000000000004</c:v>
                </c:pt>
                <c:pt idx="2744">
                  <c:v>64.239999999999995</c:v>
                </c:pt>
                <c:pt idx="2745">
                  <c:v>64.257000000000005</c:v>
                </c:pt>
                <c:pt idx="2746">
                  <c:v>64.272999999999996</c:v>
                </c:pt>
                <c:pt idx="2747">
                  <c:v>64.290000000000006</c:v>
                </c:pt>
                <c:pt idx="2748">
                  <c:v>64.307000000000002</c:v>
                </c:pt>
                <c:pt idx="2749">
                  <c:v>64.322999999999993</c:v>
                </c:pt>
                <c:pt idx="2750">
                  <c:v>64.34</c:v>
                </c:pt>
                <c:pt idx="2751">
                  <c:v>64.355999999999995</c:v>
                </c:pt>
                <c:pt idx="2752">
                  <c:v>64.373000000000005</c:v>
                </c:pt>
                <c:pt idx="2753">
                  <c:v>64.388999999999996</c:v>
                </c:pt>
                <c:pt idx="2754">
                  <c:v>64.406000000000006</c:v>
                </c:pt>
                <c:pt idx="2755">
                  <c:v>64.423000000000002</c:v>
                </c:pt>
                <c:pt idx="2756">
                  <c:v>64.438999999999993</c:v>
                </c:pt>
                <c:pt idx="2757">
                  <c:v>64.456000000000003</c:v>
                </c:pt>
                <c:pt idx="2758">
                  <c:v>64.471999999999994</c:v>
                </c:pt>
                <c:pt idx="2759">
                  <c:v>64.489000000000004</c:v>
                </c:pt>
                <c:pt idx="2760">
                  <c:v>64.506</c:v>
                </c:pt>
                <c:pt idx="2761">
                  <c:v>64.522000000000006</c:v>
                </c:pt>
                <c:pt idx="2762">
                  <c:v>64.539000000000001</c:v>
                </c:pt>
                <c:pt idx="2763">
                  <c:v>64.555000000000007</c:v>
                </c:pt>
                <c:pt idx="2764">
                  <c:v>64.572000000000003</c:v>
                </c:pt>
                <c:pt idx="2765">
                  <c:v>64.587999999999994</c:v>
                </c:pt>
                <c:pt idx="2766">
                  <c:v>64.605000000000004</c:v>
                </c:pt>
                <c:pt idx="2767">
                  <c:v>64.622</c:v>
                </c:pt>
                <c:pt idx="2768">
                  <c:v>64.638000000000005</c:v>
                </c:pt>
                <c:pt idx="2769">
                  <c:v>64.655000000000001</c:v>
                </c:pt>
                <c:pt idx="2770">
                  <c:v>64.671000000000006</c:v>
                </c:pt>
                <c:pt idx="2771">
                  <c:v>64.688000000000002</c:v>
                </c:pt>
                <c:pt idx="2772">
                  <c:v>64.704999999999998</c:v>
                </c:pt>
                <c:pt idx="2773">
                  <c:v>64.721000000000004</c:v>
                </c:pt>
                <c:pt idx="2774">
                  <c:v>64.738</c:v>
                </c:pt>
                <c:pt idx="2775">
                  <c:v>64.754000000000005</c:v>
                </c:pt>
                <c:pt idx="2776">
                  <c:v>64.771000000000001</c:v>
                </c:pt>
                <c:pt idx="2777">
                  <c:v>64.787999999999997</c:v>
                </c:pt>
                <c:pt idx="2778">
                  <c:v>64.804000000000002</c:v>
                </c:pt>
                <c:pt idx="2779">
                  <c:v>64.820999999999998</c:v>
                </c:pt>
                <c:pt idx="2780">
                  <c:v>64.837000000000003</c:v>
                </c:pt>
                <c:pt idx="2781">
                  <c:v>64.853999999999999</c:v>
                </c:pt>
                <c:pt idx="2782">
                  <c:v>64.87</c:v>
                </c:pt>
                <c:pt idx="2783">
                  <c:v>64.887</c:v>
                </c:pt>
                <c:pt idx="2784">
                  <c:v>64.903999999999996</c:v>
                </c:pt>
                <c:pt idx="2785">
                  <c:v>64.92</c:v>
                </c:pt>
                <c:pt idx="2786">
                  <c:v>64.936999999999998</c:v>
                </c:pt>
                <c:pt idx="2787">
                  <c:v>64.953000000000003</c:v>
                </c:pt>
                <c:pt idx="2788">
                  <c:v>64.97</c:v>
                </c:pt>
                <c:pt idx="2789">
                  <c:v>64.986999999999995</c:v>
                </c:pt>
                <c:pt idx="2790">
                  <c:v>65.003</c:v>
                </c:pt>
                <c:pt idx="2791">
                  <c:v>65.02</c:v>
                </c:pt>
                <c:pt idx="2792">
                  <c:v>65.036000000000001</c:v>
                </c:pt>
                <c:pt idx="2793">
                  <c:v>65.052999999999997</c:v>
                </c:pt>
                <c:pt idx="2794">
                  <c:v>65.069999999999993</c:v>
                </c:pt>
                <c:pt idx="2795">
                  <c:v>65.085999999999999</c:v>
                </c:pt>
                <c:pt idx="2796">
                  <c:v>65.102999999999994</c:v>
                </c:pt>
                <c:pt idx="2797">
                  <c:v>65.119</c:v>
                </c:pt>
                <c:pt idx="2798">
                  <c:v>65.135999999999996</c:v>
                </c:pt>
                <c:pt idx="2799">
                  <c:v>65.152000000000001</c:v>
                </c:pt>
                <c:pt idx="2800">
                  <c:v>65.168999999999997</c:v>
                </c:pt>
                <c:pt idx="2801">
                  <c:v>65.186000000000007</c:v>
                </c:pt>
                <c:pt idx="2802">
                  <c:v>65.201999999999998</c:v>
                </c:pt>
                <c:pt idx="2803">
                  <c:v>65.218999999999994</c:v>
                </c:pt>
                <c:pt idx="2804">
                  <c:v>65.234999999999999</c:v>
                </c:pt>
                <c:pt idx="2805">
                  <c:v>65.251999999999995</c:v>
                </c:pt>
                <c:pt idx="2806">
                  <c:v>65.269000000000005</c:v>
                </c:pt>
                <c:pt idx="2807">
                  <c:v>65.284999999999997</c:v>
                </c:pt>
                <c:pt idx="2808">
                  <c:v>65.302000000000007</c:v>
                </c:pt>
                <c:pt idx="2809">
                  <c:v>65.317999999999998</c:v>
                </c:pt>
                <c:pt idx="2810">
                  <c:v>65.334999999999994</c:v>
                </c:pt>
                <c:pt idx="2811">
                  <c:v>65.352000000000004</c:v>
                </c:pt>
                <c:pt idx="2812">
                  <c:v>65.367999999999995</c:v>
                </c:pt>
                <c:pt idx="2813">
                  <c:v>65.385000000000005</c:v>
                </c:pt>
                <c:pt idx="2814">
                  <c:v>65.400999999999996</c:v>
                </c:pt>
                <c:pt idx="2815">
                  <c:v>65.418000000000006</c:v>
                </c:pt>
                <c:pt idx="2816">
                  <c:v>65.435000000000002</c:v>
                </c:pt>
                <c:pt idx="2817">
                  <c:v>65.450999999999993</c:v>
                </c:pt>
                <c:pt idx="2818">
                  <c:v>65.468000000000004</c:v>
                </c:pt>
                <c:pt idx="2819">
                  <c:v>65.483999999999995</c:v>
                </c:pt>
                <c:pt idx="2820">
                  <c:v>65.501000000000005</c:v>
                </c:pt>
                <c:pt idx="2821">
                  <c:v>65.518000000000001</c:v>
                </c:pt>
                <c:pt idx="2822">
                  <c:v>65.534000000000006</c:v>
                </c:pt>
                <c:pt idx="2823">
                  <c:v>65.551000000000002</c:v>
                </c:pt>
                <c:pt idx="2824">
                  <c:v>65.566999999999993</c:v>
                </c:pt>
                <c:pt idx="2825">
                  <c:v>65.584000000000003</c:v>
                </c:pt>
                <c:pt idx="2826">
                  <c:v>65.600999999999999</c:v>
                </c:pt>
                <c:pt idx="2827">
                  <c:v>65.617000000000004</c:v>
                </c:pt>
                <c:pt idx="2828">
                  <c:v>65.634</c:v>
                </c:pt>
                <c:pt idx="2829">
                  <c:v>65.650000000000006</c:v>
                </c:pt>
                <c:pt idx="2830">
                  <c:v>65.667000000000002</c:v>
                </c:pt>
                <c:pt idx="2831">
                  <c:v>65.683000000000007</c:v>
                </c:pt>
                <c:pt idx="2832">
                  <c:v>65.7</c:v>
                </c:pt>
                <c:pt idx="2833">
                  <c:v>65.716999999999999</c:v>
                </c:pt>
                <c:pt idx="2834">
                  <c:v>65.733000000000004</c:v>
                </c:pt>
                <c:pt idx="2835">
                  <c:v>65.75</c:v>
                </c:pt>
                <c:pt idx="2836">
                  <c:v>65.766000000000005</c:v>
                </c:pt>
                <c:pt idx="2837">
                  <c:v>65.783000000000001</c:v>
                </c:pt>
                <c:pt idx="2838">
                  <c:v>65.8</c:v>
                </c:pt>
                <c:pt idx="2839">
                  <c:v>65.816000000000003</c:v>
                </c:pt>
                <c:pt idx="2840">
                  <c:v>65.832999999999998</c:v>
                </c:pt>
                <c:pt idx="2841">
                  <c:v>65.849000000000004</c:v>
                </c:pt>
                <c:pt idx="2842">
                  <c:v>65.866</c:v>
                </c:pt>
                <c:pt idx="2843">
                  <c:v>65.882999999999996</c:v>
                </c:pt>
                <c:pt idx="2844">
                  <c:v>65.899000000000001</c:v>
                </c:pt>
                <c:pt idx="2845">
                  <c:v>65.915999999999997</c:v>
                </c:pt>
                <c:pt idx="2846">
                  <c:v>65.932000000000002</c:v>
                </c:pt>
                <c:pt idx="2847">
                  <c:v>65.948999999999998</c:v>
                </c:pt>
                <c:pt idx="2848">
                  <c:v>65.965999999999994</c:v>
                </c:pt>
                <c:pt idx="2849">
                  <c:v>65.981999999999999</c:v>
                </c:pt>
                <c:pt idx="2850">
                  <c:v>65.998999999999995</c:v>
                </c:pt>
                <c:pt idx="2851">
                  <c:v>66.015000000000001</c:v>
                </c:pt>
                <c:pt idx="2852">
                  <c:v>66.031999999999996</c:v>
                </c:pt>
                <c:pt idx="2853">
                  <c:v>66.049000000000007</c:v>
                </c:pt>
                <c:pt idx="2854">
                  <c:v>66.064999999999998</c:v>
                </c:pt>
                <c:pt idx="2855">
                  <c:v>66.081999999999994</c:v>
                </c:pt>
                <c:pt idx="2856">
                  <c:v>66.097999999999999</c:v>
                </c:pt>
                <c:pt idx="2857">
                  <c:v>66.114999999999995</c:v>
                </c:pt>
                <c:pt idx="2858">
                  <c:v>66.132000000000005</c:v>
                </c:pt>
                <c:pt idx="2859">
                  <c:v>66.147999999999996</c:v>
                </c:pt>
                <c:pt idx="2860">
                  <c:v>66.165000000000006</c:v>
                </c:pt>
                <c:pt idx="2861">
                  <c:v>66.180999999999997</c:v>
                </c:pt>
                <c:pt idx="2862">
                  <c:v>66.197999999999993</c:v>
                </c:pt>
                <c:pt idx="2863">
                  <c:v>66.215000000000003</c:v>
                </c:pt>
                <c:pt idx="2864">
                  <c:v>66.230999999999995</c:v>
                </c:pt>
                <c:pt idx="2865">
                  <c:v>66.248000000000005</c:v>
                </c:pt>
                <c:pt idx="2866">
                  <c:v>66.263999999999996</c:v>
                </c:pt>
                <c:pt idx="2867">
                  <c:v>66.281000000000006</c:v>
                </c:pt>
                <c:pt idx="2868">
                  <c:v>66.298000000000002</c:v>
                </c:pt>
                <c:pt idx="2869">
                  <c:v>66.313999999999993</c:v>
                </c:pt>
                <c:pt idx="2870">
                  <c:v>66.331000000000003</c:v>
                </c:pt>
                <c:pt idx="2871">
                  <c:v>66.346999999999994</c:v>
                </c:pt>
                <c:pt idx="2872">
                  <c:v>66.364000000000004</c:v>
                </c:pt>
                <c:pt idx="2873">
                  <c:v>66.381</c:v>
                </c:pt>
                <c:pt idx="2874">
                  <c:v>66.397000000000006</c:v>
                </c:pt>
                <c:pt idx="2875">
                  <c:v>66.414000000000001</c:v>
                </c:pt>
                <c:pt idx="2876">
                  <c:v>66.430000000000007</c:v>
                </c:pt>
                <c:pt idx="2877">
                  <c:v>66.447000000000003</c:v>
                </c:pt>
                <c:pt idx="2878">
                  <c:v>66.463999999999999</c:v>
                </c:pt>
                <c:pt idx="2879">
                  <c:v>66.48</c:v>
                </c:pt>
                <c:pt idx="2880">
                  <c:v>66.497</c:v>
                </c:pt>
                <c:pt idx="2881">
                  <c:v>66.513000000000005</c:v>
                </c:pt>
                <c:pt idx="2882">
                  <c:v>66.53</c:v>
                </c:pt>
                <c:pt idx="2883">
                  <c:v>66.546999999999997</c:v>
                </c:pt>
                <c:pt idx="2884">
                  <c:v>66.563000000000002</c:v>
                </c:pt>
                <c:pt idx="2885">
                  <c:v>66.58</c:v>
                </c:pt>
                <c:pt idx="2886">
                  <c:v>66.596000000000004</c:v>
                </c:pt>
                <c:pt idx="2887">
                  <c:v>66.613</c:v>
                </c:pt>
                <c:pt idx="2888">
                  <c:v>66.63</c:v>
                </c:pt>
                <c:pt idx="2889">
                  <c:v>66.646000000000001</c:v>
                </c:pt>
                <c:pt idx="2890">
                  <c:v>66.662999999999997</c:v>
                </c:pt>
                <c:pt idx="2891">
                  <c:v>66.679000000000002</c:v>
                </c:pt>
                <c:pt idx="2892">
                  <c:v>66.695999999999998</c:v>
                </c:pt>
                <c:pt idx="2893">
                  <c:v>66.712999999999994</c:v>
                </c:pt>
                <c:pt idx="2894">
                  <c:v>66.728999999999999</c:v>
                </c:pt>
                <c:pt idx="2895">
                  <c:v>66.745999999999995</c:v>
                </c:pt>
                <c:pt idx="2896">
                  <c:v>66.762</c:v>
                </c:pt>
                <c:pt idx="2897">
                  <c:v>66.778999999999996</c:v>
                </c:pt>
                <c:pt idx="2898">
                  <c:v>66.796000000000006</c:v>
                </c:pt>
                <c:pt idx="2899">
                  <c:v>66.811999999999998</c:v>
                </c:pt>
                <c:pt idx="2900">
                  <c:v>66.828999999999994</c:v>
                </c:pt>
                <c:pt idx="2901">
                  <c:v>66.844999999999999</c:v>
                </c:pt>
                <c:pt idx="2902">
                  <c:v>66.861999999999995</c:v>
                </c:pt>
                <c:pt idx="2903">
                  <c:v>66.879000000000005</c:v>
                </c:pt>
                <c:pt idx="2904">
                  <c:v>66.894999999999996</c:v>
                </c:pt>
                <c:pt idx="2905">
                  <c:v>66.912000000000006</c:v>
                </c:pt>
                <c:pt idx="2906">
                  <c:v>66.927999999999997</c:v>
                </c:pt>
                <c:pt idx="2907">
                  <c:v>66.944999999999993</c:v>
                </c:pt>
                <c:pt idx="2908">
                  <c:v>66.962000000000003</c:v>
                </c:pt>
                <c:pt idx="2909">
                  <c:v>66.977999999999994</c:v>
                </c:pt>
                <c:pt idx="2910">
                  <c:v>66.995000000000005</c:v>
                </c:pt>
                <c:pt idx="2911">
                  <c:v>67.010999999999996</c:v>
                </c:pt>
                <c:pt idx="2912">
                  <c:v>67.028000000000006</c:v>
                </c:pt>
                <c:pt idx="2913">
                  <c:v>67.045000000000002</c:v>
                </c:pt>
                <c:pt idx="2914">
                  <c:v>67.061000000000007</c:v>
                </c:pt>
                <c:pt idx="2915">
                  <c:v>67.078000000000003</c:v>
                </c:pt>
                <c:pt idx="2916">
                  <c:v>67.093999999999994</c:v>
                </c:pt>
                <c:pt idx="2917">
                  <c:v>67.111000000000004</c:v>
                </c:pt>
                <c:pt idx="2918">
                  <c:v>67.128</c:v>
                </c:pt>
                <c:pt idx="2919">
                  <c:v>67.144000000000005</c:v>
                </c:pt>
                <c:pt idx="2920">
                  <c:v>67.161000000000001</c:v>
                </c:pt>
                <c:pt idx="2921">
                  <c:v>67.177000000000007</c:v>
                </c:pt>
                <c:pt idx="2922">
                  <c:v>67.194000000000003</c:v>
                </c:pt>
                <c:pt idx="2923">
                  <c:v>67.210999999999999</c:v>
                </c:pt>
                <c:pt idx="2924">
                  <c:v>67.227000000000004</c:v>
                </c:pt>
                <c:pt idx="2925">
                  <c:v>67.244</c:v>
                </c:pt>
                <c:pt idx="2926">
                  <c:v>67.260999999999996</c:v>
                </c:pt>
                <c:pt idx="2927">
                  <c:v>67.277000000000001</c:v>
                </c:pt>
                <c:pt idx="2928">
                  <c:v>67.293999999999997</c:v>
                </c:pt>
                <c:pt idx="2929">
                  <c:v>67.31</c:v>
                </c:pt>
                <c:pt idx="2930">
                  <c:v>67.326999999999998</c:v>
                </c:pt>
                <c:pt idx="2931">
                  <c:v>67.343999999999994</c:v>
                </c:pt>
                <c:pt idx="2932">
                  <c:v>67.36</c:v>
                </c:pt>
                <c:pt idx="2933">
                  <c:v>67.376999999999995</c:v>
                </c:pt>
                <c:pt idx="2934">
                  <c:v>67.393000000000001</c:v>
                </c:pt>
                <c:pt idx="2935">
                  <c:v>67.41</c:v>
                </c:pt>
                <c:pt idx="2936">
                  <c:v>67.427000000000007</c:v>
                </c:pt>
                <c:pt idx="2937">
                  <c:v>67.442999999999998</c:v>
                </c:pt>
                <c:pt idx="2938">
                  <c:v>67.459999999999994</c:v>
                </c:pt>
                <c:pt idx="2939">
                  <c:v>67.475999999999999</c:v>
                </c:pt>
                <c:pt idx="2940">
                  <c:v>67.492999999999995</c:v>
                </c:pt>
                <c:pt idx="2941">
                  <c:v>67.510000000000005</c:v>
                </c:pt>
                <c:pt idx="2942">
                  <c:v>67.525999999999996</c:v>
                </c:pt>
                <c:pt idx="2943">
                  <c:v>67.543000000000006</c:v>
                </c:pt>
                <c:pt idx="2944">
                  <c:v>67.56</c:v>
                </c:pt>
                <c:pt idx="2945">
                  <c:v>67.575999999999993</c:v>
                </c:pt>
                <c:pt idx="2946">
                  <c:v>67.593000000000004</c:v>
                </c:pt>
                <c:pt idx="2947">
                  <c:v>67.608999999999995</c:v>
                </c:pt>
                <c:pt idx="2948">
                  <c:v>67.626000000000005</c:v>
                </c:pt>
                <c:pt idx="2949">
                  <c:v>67.643000000000001</c:v>
                </c:pt>
                <c:pt idx="2950">
                  <c:v>67.659000000000006</c:v>
                </c:pt>
                <c:pt idx="2951">
                  <c:v>67.676000000000002</c:v>
                </c:pt>
                <c:pt idx="2952">
                  <c:v>67.691999999999993</c:v>
                </c:pt>
                <c:pt idx="2953">
                  <c:v>67.709000000000003</c:v>
                </c:pt>
                <c:pt idx="2954">
                  <c:v>67.725999999999999</c:v>
                </c:pt>
                <c:pt idx="2955">
                  <c:v>67.742000000000004</c:v>
                </c:pt>
                <c:pt idx="2956">
                  <c:v>67.759</c:v>
                </c:pt>
                <c:pt idx="2957">
                  <c:v>67.775000000000006</c:v>
                </c:pt>
                <c:pt idx="2958">
                  <c:v>67.792000000000002</c:v>
                </c:pt>
                <c:pt idx="2959">
                  <c:v>67.808999999999997</c:v>
                </c:pt>
                <c:pt idx="2960">
                  <c:v>67.825000000000003</c:v>
                </c:pt>
                <c:pt idx="2961">
                  <c:v>67.841999999999999</c:v>
                </c:pt>
                <c:pt idx="2962">
                  <c:v>67.858999999999995</c:v>
                </c:pt>
                <c:pt idx="2963">
                  <c:v>67.875</c:v>
                </c:pt>
                <c:pt idx="2964">
                  <c:v>67.891999999999996</c:v>
                </c:pt>
                <c:pt idx="2965">
                  <c:v>67.908000000000001</c:v>
                </c:pt>
                <c:pt idx="2966">
                  <c:v>67.924999999999997</c:v>
                </c:pt>
                <c:pt idx="2967">
                  <c:v>67.941999999999993</c:v>
                </c:pt>
                <c:pt idx="2968">
                  <c:v>67.957999999999998</c:v>
                </c:pt>
                <c:pt idx="2969">
                  <c:v>67.974999999999994</c:v>
                </c:pt>
                <c:pt idx="2970">
                  <c:v>67.991</c:v>
                </c:pt>
                <c:pt idx="2971">
                  <c:v>68.007999999999996</c:v>
                </c:pt>
                <c:pt idx="2972">
                  <c:v>68.025000000000006</c:v>
                </c:pt>
                <c:pt idx="2973">
                  <c:v>68.040999999999997</c:v>
                </c:pt>
                <c:pt idx="2974">
                  <c:v>68.058000000000007</c:v>
                </c:pt>
                <c:pt idx="2975">
                  <c:v>68.073999999999998</c:v>
                </c:pt>
                <c:pt idx="2976">
                  <c:v>68.090999999999994</c:v>
                </c:pt>
                <c:pt idx="2977">
                  <c:v>68.108000000000004</c:v>
                </c:pt>
                <c:pt idx="2978">
                  <c:v>68.123999999999995</c:v>
                </c:pt>
                <c:pt idx="2979">
                  <c:v>68.141000000000005</c:v>
                </c:pt>
                <c:pt idx="2980">
                  <c:v>68.158000000000001</c:v>
                </c:pt>
                <c:pt idx="2981">
                  <c:v>68.174000000000007</c:v>
                </c:pt>
                <c:pt idx="2982">
                  <c:v>68.191000000000003</c:v>
                </c:pt>
                <c:pt idx="2983">
                  <c:v>68.206999999999994</c:v>
                </c:pt>
                <c:pt idx="2984">
                  <c:v>68.224000000000004</c:v>
                </c:pt>
                <c:pt idx="2985">
                  <c:v>68.241</c:v>
                </c:pt>
                <c:pt idx="2986">
                  <c:v>68.257000000000005</c:v>
                </c:pt>
                <c:pt idx="2987">
                  <c:v>68.274000000000001</c:v>
                </c:pt>
                <c:pt idx="2988">
                  <c:v>68.290000000000006</c:v>
                </c:pt>
                <c:pt idx="2989">
                  <c:v>68.307000000000002</c:v>
                </c:pt>
                <c:pt idx="2990">
                  <c:v>68.323999999999998</c:v>
                </c:pt>
                <c:pt idx="2991">
                  <c:v>68.34</c:v>
                </c:pt>
                <c:pt idx="2992">
                  <c:v>68.356999999999999</c:v>
                </c:pt>
                <c:pt idx="2993">
                  <c:v>68.373999999999995</c:v>
                </c:pt>
                <c:pt idx="2994">
                  <c:v>68.39</c:v>
                </c:pt>
                <c:pt idx="2995">
                  <c:v>68.406999999999996</c:v>
                </c:pt>
                <c:pt idx="2996">
                  <c:v>68.423000000000002</c:v>
                </c:pt>
                <c:pt idx="2997">
                  <c:v>68.44</c:v>
                </c:pt>
                <c:pt idx="2998">
                  <c:v>68.456999999999994</c:v>
                </c:pt>
                <c:pt idx="2999">
                  <c:v>68.472999999999999</c:v>
                </c:pt>
                <c:pt idx="3000">
                  <c:v>68.489999999999995</c:v>
                </c:pt>
                <c:pt idx="3001">
                  <c:v>68.506</c:v>
                </c:pt>
                <c:pt idx="3002">
                  <c:v>68.522999999999996</c:v>
                </c:pt>
                <c:pt idx="3003">
                  <c:v>68.540000000000006</c:v>
                </c:pt>
                <c:pt idx="3004">
                  <c:v>68.555999999999997</c:v>
                </c:pt>
                <c:pt idx="3005">
                  <c:v>68.572999999999993</c:v>
                </c:pt>
                <c:pt idx="3006">
                  <c:v>68.59</c:v>
                </c:pt>
                <c:pt idx="3007">
                  <c:v>68.605999999999995</c:v>
                </c:pt>
                <c:pt idx="3008">
                  <c:v>68.623000000000005</c:v>
                </c:pt>
                <c:pt idx="3009">
                  <c:v>68.638999999999996</c:v>
                </c:pt>
                <c:pt idx="3010">
                  <c:v>68.656000000000006</c:v>
                </c:pt>
                <c:pt idx="3011">
                  <c:v>68.673000000000002</c:v>
                </c:pt>
                <c:pt idx="3012">
                  <c:v>68.688999999999993</c:v>
                </c:pt>
                <c:pt idx="3013">
                  <c:v>68.706000000000003</c:v>
                </c:pt>
                <c:pt idx="3014">
                  <c:v>68.721999999999994</c:v>
                </c:pt>
                <c:pt idx="3015">
                  <c:v>68.739000000000004</c:v>
                </c:pt>
                <c:pt idx="3016">
                  <c:v>68.756</c:v>
                </c:pt>
                <c:pt idx="3017">
                  <c:v>68.772000000000006</c:v>
                </c:pt>
                <c:pt idx="3018">
                  <c:v>68.789000000000001</c:v>
                </c:pt>
                <c:pt idx="3019">
                  <c:v>68.805999999999997</c:v>
                </c:pt>
                <c:pt idx="3020">
                  <c:v>68.822000000000003</c:v>
                </c:pt>
                <c:pt idx="3021">
                  <c:v>68.838999999999999</c:v>
                </c:pt>
                <c:pt idx="3022">
                  <c:v>68.855000000000004</c:v>
                </c:pt>
                <c:pt idx="3023">
                  <c:v>68.872</c:v>
                </c:pt>
                <c:pt idx="3024">
                  <c:v>68.888999999999996</c:v>
                </c:pt>
                <c:pt idx="3025">
                  <c:v>68.905000000000001</c:v>
                </c:pt>
                <c:pt idx="3026">
                  <c:v>68.921999999999997</c:v>
                </c:pt>
                <c:pt idx="3027">
                  <c:v>68.938000000000002</c:v>
                </c:pt>
                <c:pt idx="3028">
                  <c:v>68.954999999999998</c:v>
                </c:pt>
                <c:pt idx="3029">
                  <c:v>68.971999999999994</c:v>
                </c:pt>
                <c:pt idx="3030">
                  <c:v>68.988</c:v>
                </c:pt>
                <c:pt idx="3031">
                  <c:v>69.004999999999995</c:v>
                </c:pt>
                <c:pt idx="3032">
                  <c:v>69.022000000000006</c:v>
                </c:pt>
                <c:pt idx="3033">
                  <c:v>69.037999999999997</c:v>
                </c:pt>
                <c:pt idx="3034">
                  <c:v>69.055000000000007</c:v>
                </c:pt>
                <c:pt idx="3035">
                  <c:v>69.070999999999998</c:v>
                </c:pt>
                <c:pt idx="3036">
                  <c:v>69.087999999999994</c:v>
                </c:pt>
                <c:pt idx="3037">
                  <c:v>69.105000000000004</c:v>
                </c:pt>
                <c:pt idx="3038">
                  <c:v>69.120999999999995</c:v>
                </c:pt>
                <c:pt idx="3039">
                  <c:v>69.138000000000005</c:v>
                </c:pt>
                <c:pt idx="3040">
                  <c:v>69.155000000000001</c:v>
                </c:pt>
                <c:pt idx="3041">
                  <c:v>69.171000000000006</c:v>
                </c:pt>
                <c:pt idx="3042">
                  <c:v>69.188000000000002</c:v>
                </c:pt>
                <c:pt idx="3043">
                  <c:v>69.203999999999994</c:v>
                </c:pt>
                <c:pt idx="3044">
                  <c:v>69.221000000000004</c:v>
                </c:pt>
                <c:pt idx="3045">
                  <c:v>69.238</c:v>
                </c:pt>
                <c:pt idx="3046">
                  <c:v>69.254000000000005</c:v>
                </c:pt>
                <c:pt idx="3047">
                  <c:v>69.271000000000001</c:v>
                </c:pt>
                <c:pt idx="3048">
                  <c:v>69.287000000000006</c:v>
                </c:pt>
                <c:pt idx="3049">
                  <c:v>69.304000000000002</c:v>
                </c:pt>
                <c:pt idx="3050">
                  <c:v>69.320999999999998</c:v>
                </c:pt>
                <c:pt idx="3051">
                  <c:v>69.337000000000003</c:v>
                </c:pt>
                <c:pt idx="3052">
                  <c:v>69.353999999999999</c:v>
                </c:pt>
                <c:pt idx="3053">
                  <c:v>69.370999999999995</c:v>
                </c:pt>
                <c:pt idx="3054">
                  <c:v>69.387</c:v>
                </c:pt>
                <c:pt idx="3055">
                  <c:v>69.403999999999996</c:v>
                </c:pt>
                <c:pt idx="3056">
                  <c:v>69.42</c:v>
                </c:pt>
                <c:pt idx="3057">
                  <c:v>69.436999999999998</c:v>
                </c:pt>
                <c:pt idx="3058">
                  <c:v>69.453999999999994</c:v>
                </c:pt>
                <c:pt idx="3059">
                  <c:v>69.47</c:v>
                </c:pt>
                <c:pt idx="3060">
                  <c:v>69.486999999999995</c:v>
                </c:pt>
                <c:pt idx="3061">
                  <c:v>69.504000000000005</c:v>
                </c:pt>
                <c:pt idx="3062">
                  <c:v>69.52</c:v>
                </c:pt>
                <c:pt idx="3063">
                  <c:v>69.537000000000006</c:v>
                </c:pt>
                <c:pt idx="3064">
                  <c:v>69.552999999999997</c:v>
                </c:pt>
                <c:pt idx="3065">
                  <c:v>69.569999999999993</c:v>
                </c:pt>
                <c:pt idx="3066">
                  <c:v>69.587000000000003</c:v>
                </c:pt>
                <c:pt idx="3067">
                  <c:v>69.602999999999994</c:v>
                </c:pt>
                <c:pt idx="3068">
                  <c:v>69.62</c:v>
                </c:pt>
                <c:pt idx="3069">
                  <c:v>69.635999999999996</c:v>
                </c:pt>
                <c:pt idx="3070">
                  <c:v>69.653000000000006</c:v>
                </c:pt>
                <c:pt idx="3071">
                  <c:v>69.67</c:v>
                </c:pt>
                <c:pt idx="3072">
                  <c:v>69.686000000000007</c:v>
                </c:pt>
                <c:pt idx="3073">
                  <c:v>69.703000000000003</c:v>
                </c:pt>
                <c:pt idx="3074">
                  <c:v>69.72</c:v>
                </c:pt>
                <c:pt idx="3075">
                  <c:v>69.736000000000004</c:v>
                </c:pt>
                <c:pt idx="3076">
                  <c:v>69.753</c:v>
                </c:pt>
                <c:pt idx="3077">
                  <c:v>69.769000000000005</c:v>
                </c:pt>
                <c:pt idx="3078">
                  <c:v>69.786000000000001</c:v>
                </c:pt>
                <c:pt idx="3079">
                  <c:v>69.802999999999997</c:v>
                </c:pt>
                <c:pt idx="3080">
                  <c:v>69.819000000000003</c:v>
                </c:pt>
                <c:pt idx="3081">
                  <c:v>69.835999999999999</c:v>
                </c:pt>
                <c:pt idx="3082">
                  <c:v>69.852999999999994</c:v>
                </c:pt>
                <c:pt idx="3083">
                  <c:v>69.869</c:v>
                </c:pt>
                <c:pt idx="3084">
                  <c:v>69.885999999999996</c:v>
                </c:pt>
                <c:pt idx="3085">
                  <c:v>69.902000000000001</c:v>
                </c:pt>
                <c:pt idx="3086">
                  <c:v>69.918999999999997</c:v>
                </c:pt>
                <c:pt idx="3087">
                  <c:v>69.936000000000007</c:v>
                </c:pt>
                <c:pt idx="3088">
                  <c:v>69.951999999999998</c:v>
                </c:pt>
                <c:pt idx="3089">
                  <c:v>69.968999999999994</c:v>
                </c:pt>
                <c:pt idx="3090">
                  <c:v>69.986000000000004</c:v>
                </c:pt>
                <c:pt idx="3091">
                  <c:v>70.001999999999995</c:v>
                </c:pt>
                <c:pt idx="3092">
                  <c:v>70.019000000000005</c:v>
                </c:pt>
                <c:pt idx="3093">
                  <c:v>70.034999999999997</c:v>
                </c:pt>
                <c:pt idx="3094">
                  <c:v>70.052000000000007</c:v>
                </c:pt>
                <c:pt idx="3095">
                  <c:v>70.069000000000003</c:v>
                </c:pt>
                <c:pt idx="3096">
                  <c:v>70.084999999999994</c:v>
                </c:pt>
                <c:pt idx="3097">
                  <c:v>70.102000000000004</c:v>
                </c:pt>
                <c:pt idx="3098">
                  <c:v>70.119</c:v>
                </c:pt>
                <c:pt idx="3099">
                  <c:v>70.135000000000005</c:v>
                </c:pt>
                <c:pt idx="3100">
                  <c:v>70.152000000000001</c:v>
                </c:pt>
                <c:pt idx="3101">
                  <c:v>70.168000000000006</c:v>
                </c:pt>
                <c:pt idx="3102">
                  <c:v>70.185000000000002</c:v>
                </c:pt>
                <c:pt idx="3103">
                  <c:v>70.201999999999998</c:v>
                </c:pt>
                <c:pt idx="3104">
                  <c:v>70.218000000000004</c:v>
                </c:pt>
                <c:pt idx="3105">
                  <c:v>70.234999999999999</c:v>
                </c:pt>
                <c:pt idx="3106">
                  <c:v>70.251999999999995</c:v>
                </c:pt>
                <c:pt idx="3107">
                  <c:v>70.268000000000001</c:v>
                </c:pt>
                <c:pt idx="3108">
                  <c:v>70.284999999999997</c:v>
                </c:pt>
                <c:pt idx="3109">
                  <c:v>70.301000000000002</c:v>
                </c:pt>
                <c:pt idx="3110">
                  <c:v>70.317999999999998</c:v>
                </c:pt>
                <c:pt idx="3111">
                  <c:v>70.334999999999994</c:v>
                </c:pt>
                <c:pt idx="3112">
                  <c:v>70.350999999999999</c:v>
                </c:pt>
                <c:pt idx="3113">
                  <c:v>70.367999999999995</c:v>
                </c:pt>
                <c:pt idx="3114">
                  <c:v>70.384</c:v>
                </c:pt>
                <c:pt idx="3115">
                  <c:v>70.400999999999996</c:v>
                </c:pt>
                <c:pt idx="3116">
                  <c:v>70.418000000000006</c:v>
                </c:pt>
                <c:pt idx="3117">
                  <c:v>70.433999999999997</c:v>
                </c:pt>
                <c:pt idx="3118">
                  <c:v>70.450999999999993</c:v>
                </c:pt>
                <c:pt idx="3119">
                  <c:v>70.468000000000004</c:v>
                </c:pt>
                <c:pt idx="3120">
                  <c:v>70.483999999999995</c:v>
                </c:pt>
                <c:pt idx="3121">
                  <c:v>70.501000000000005</c:v>
                </c:pt>
                <c:pt idx="3122">
                  <c:v>70.516999999999996</c:v>
                </c:pt>
                <c:pt idx="3123">
                  <c:v>70.534000000000006</c:v>
                </c:pt>
                <c:pt idx="3124">
                  <c:v>70.551000000000002</c:v>
                </c:pt>
                <c:pt idx="3125">
                  <c:v>70.566999999999993</c:v>
                </c:pt>
                <c:pt idx="3126">
                  <c:v>70.584000000000003</c:v>
                </c:pt>
                <c:pt idx="3127">
                  <c:v>70.600999999999999</c:v>
                </c:pt>
                <c:pt idx="3128">
                  <c:v>70.617000000000004</c:v>
                </c:pt>
                <c:pt idx="3129">
                  <c:v>70.634</c:v>
                </c:pt>
                <c:pt idx="3130">
                  <c:v>70.650000000000006</c:v>
                </c:pt>
                <c:pt idx="3131">
                  <c:v>70.667000000000002</c:v>
                </c:pt>
                <c:pt idx="3132">
                  <c:v>70.683999999999997</c:v>
                </c:pt>
                <c:pt idx="3133">
                  <c:v>70.7</c:v>
                </c:pt>
                <c:pt idx="3134">
                  <c:v>70.716999999999999</c:v>
                </c:pt>
                <c:pt idx="3135">
                  <c:v>70.733999999999995</c:v>
                </c:pt>
                <c:pt idx="3136">
                  <c:v>70.75</c:v>
                </c:pt>
                <c:pt idx="3137">
                  <c:v>70.766999999999996</c:v>
                </c:pt>
                <c:pt idx="3138">
                  <c:v>70.783000000000001</c:v>
                </c:pt>
                <c:pt idx="3139">
                  <c:v>70.8</c:v>
                </c:pt>
                <c:pt idx="3140">
                  <c:v>70.816999999999993</c:v>
                </c:pt>
                <c:pt idx="3141">
                  <c:v>70.832999999999998</c:v>
                </c:pt>
                <c:pt idx="3142">
                  <c:v>70.849999999999994</c:v>
                </c:pt>
                <c:pt idx="3143">
                  <c:v>70.867000000000004</c:v>
                </c:pt>
                <c:pt idx="3144">
                  <c:v>70.882999999999996</c:v>
                </c:pt>
                <c:pt idx="3145">
                  <c:v>70.900000000000006</c:v>
                </c:pt>
                <c:pt idx="3146">
                  <c:v>70.915999999999997</c:v>
                </c:pt>
                <c:pt idx="3147">
                  <c:v>70.933000000000007</c:v>
                </c:pt>
                <c:pt idx="3148">
                  <c:v>70.95</c:v>
                </c:pt>
                <c:pt idx="3149">
                  <c:v>70.965999999999994</c:v>
                </c:pt>
                <c:pt idx="3150">
                  <c:v>70.983000000000004</c:v>
                </c:pt>
                <c:pt idx="3151">
                  <c:v>71</c:v>
                </c:pt>
                <c:pt idx="3152">
                  <c:v>71.016000000000005</c:v>
                </c:pt>
                <c:pt idx="3153">
                  <c:v>71.033000000000001</c:v>
                </c:pt>
                <c:pt idx="3154">
                  <c:v>71.05</c:v>
                </c:pt>
                <c:pt idx="3155">
                  <c:v>71.066000000000003</c:v>
                </c:pt>
                <c:pt idx="3156">
                  <c:v>71.082999999999998</c:v>
                </c:pt>
                <c:pt idx="3157">
                  <c:v>71.099000000000004</c:v>
                </c:pt>
                <c:pt idx="3158">
                  <c:v>71.116</c:v>
                </c:pt>
                <c:pt idx="3159">
                  <c:v>71.132999999999996</c:v>
                </c:pt>
                <c:pt idx="3160">
                  <c:v>71.149000000000001</c:v>
                </c:pt>
                <c:pt idx="3161">
                  <c:v>71.165999999999997</c:v>
                </c:pt>
                <c:pt idx="3162">
                  <c:v>71.183000000000007</c:v>
                </c:pt>
                <c:pt idx="3163">
                  <c:v>71.198999999999998</c:v>
                </c:pt>
                <c:pt idx="3164">
                  <c:v>71.215999999999994</c:v>
                </c:pt>
                <c:pt idx="3165">
                  <c:v>71.231999999999999</c:v>
                </c:pt>
                <c:pt idx="3166">
                  <c:v>71.248999999999995</c:v>
                </c:pt>
                <c:pt idx="3167">
                  <c:v>71.266000000000005</c:v>
                </c:pt>
                <c:pt idx="3168">
                  <c:v>71.281999999999996</c:v>
                </c:pt>
                <c:pt idx="3169">
                  <c:v>71.299000000000007</c:v>
                </c:pt>
                <c:pt idx="3170">
                  <c:v>71.316000000000003</c:v>
                </c:pt>
                <c:pt idx="3171">
                  <c:v>71.331999999999994</c:v>
                </c:pt>
                <c:pt idx="3172">
                  <c:v>71.349000000000004</c:v>
                </c:pt>
                <c:pt idx="3173">
                  <c:v>71.364999999999995</c:v>
                </c:pt>
                <c:pt idx="3174">
                  <c:v>71.382000000000005</c:v>
                </c:pt>
                <c:pt idx="3175">
                  <c:v>71.399000000000001</c:v>
                </c:pt>
                <c:pt idx="3176">
                  <c:v>71.415000000000006</c:v>
                </c:pt>
                <c:pt idx="3177">
                  <c:v>71.432000000000002</c:v>
                </c:pt>
                <c:pt idx="3178">
                  <c:v>71.448999999999998</c:v>
                </c:pt>
                <c:pt idx="3179">
                  <c:v>71.465000000000003</c:v>
                </c:pt>
                <c:pt idx="3180">
                  <c:v>71.481999999999999</c:v>
                </c:pt>
                <c:pt idx="3181">
                  <c:v>71.498000000000005</c:v>
                </c:pt>
                <c:pt idx="3182">
                  <c:v>71.515000000000001</c:v>
                </c:pt>
                <c:pt idx="3183">
                  <c:v>71.531999999999996</c:v>
                </c:pt>
                <c:pt idx="3184">
                  <c:v>71.548000000000002</c:v>
                </c:pt>
                <c:pt idx="3185">
                  <c:v>71.564999999999998</c:v>
                </c:pt>
                <c:pt idx="3186">
                  <c:v>71.581999999999994</c:v>
                </c:pt>
                <c:pt idx="3187">
                  <c:v>71.597999999999999</c:v>
                </c:pt>
                <c:pt idx="3188">
                  <c:v>71.614999999999995</c:v>
                </c:pt>
                <c:pt idx="3189">
                  <c:v>71.632000000000005</c:v>
                </c:pt>
                <c:pt idx="3190">
                  <c:v>71.647999999999996</c:v>
                </c:pt>
                <c:pt idx="3191">
                  <c:v>71.665000000000006</c:v>
                </c:pt>
                <c:pt idx="3192">
                  <c:v>71.680999999999997</c:v>
                </c:pt>
                <c:pt idx="3193">
                  <c:v>71.697999999999993</c:v>
                </c:pt>
                <c:pt idx="3194">
                  <c:v>71.715000000000003</c:v>
                </c:pt>
                <c:pt idx="3195">
                  <c:v>71.730999999999995</c:v>
                </c:pt>
                <c:pt idx="3196">
                  <c:v>71.748000000000005</c:v>
                </c:pt>
                <c:pt idx="3197">
                  <c:v>71.765000000000001</c:v>
                </c:pt>
                <c:pt idx="3198">
                  <c:v>71.781000000000006</c:v>
                </c:pt>
                <c:pt idx="3199">
                  <c:v>71.798000000000002</c:v>
                </c:pt>
                <c:pt idx="3200">
                  <c:v>71.813999999999993</c:v>
                </c:pt>
                <c:pt idx="3201">
                  <c:v>71.831000000000003</c:v>
                </c:pt>
                <c:pt idx="3202">
                  <c:v>71.847999999999999</c:v>
                </c:pt>
                <c:pt idx="3203">
                  <c:v>71.864000000000004</c:v>
                </c:pt>
                <c:pt idx="3204">
                  <c:v>71.881</c:v>
                </c:pt>
                <c:pt idx="3205">
                  <c:v>71.897999999999996</c:v>
                </c:pt>
                <c:pt idx="3206">
                  <c:v>71.914000000000001</c:v>
                </c:pt>
                <c:pt idx="3207">
                  <c:v>71.930999999999997</c:v>
                </c:pt>
                <c:pt idx="3208">
                  <c:v>71.947999999999993</c:v>
                </c:pt>
                <c:pt idx="3209">
                  <c:v>71.963999999999999</c:v>
                </c:pt>
                <c:pt idx="3210">
                  <c:v>71.980999999999995</c:v>
                </c:pt>
                <c:pt idx="3211">
                  <c:v>71.997</c:v>
                </c:pt>
                <c:pt idx="3212">
                  <c:v>72.013999999999996</c:v>
                </c:pt>
                <c:pt idx="3213">
                  <c:v>72.031000000000006</c:v>
                </c:pt>
                <c:pt idx="3214">
                  <c:v>72.046999999999997</c:v>
                </c:pt>
                <c:pt idx="3215">
                  <c:v>72.063999999999993</c:v>
                </c:pt>
                <c:pt idx="3216">
                  <c:v>72.081000000000003</c:v>
                </c:pt>
                <c:pt idx="3217">
                  <c:v>72.096999999999994</c:v>
                </c:pt>
                <c:pt idx="3218">
                  <c:v>72.114000000000004</c:v>
                </c:pt>
                <c:pt idx="3219">
                  <c:v>72.131</c:v>
                </c:pt>
                <c:pt idx="3220">
                  <c:v>72.147000000000006</c:v>
                </c:pt>
                <c:pt idx="3221">
                  <c:v>72.164000000000001</c:v>
                </c:pt>
                <c:pt idx="3222">
                  <c:v>72.180999999999997</c:v>
                </c:pt>
                <c:pt idx="3223">
                  <c:v>72.197000000000003</c:v>
                </c:pt>
                <c:pt idx="3224">
                  <c:v>72.213999999999999</c:v>
                </c:pt>
                <c:pt idx="3225">
                  <c:v>72.23</c:v>
                </c:pt>
                <c:pt idx="3226">
                  <c:v>72.247</c:v>
                </c:pt>
                <c:pt idx="3227">
                  <c:v>72.263999999999996</c:v>
                </c:pt>
                <c:pt idx="3228">
                  <c:v>72.28</c:v>
                </c:pt>
                <c:pt idx="3229">
                  <c:v>72.296999999999997</c:v>
                </c:pt>
                <c:pt idx="3230">
                  <c:v>72.313999999999993</c:v>
                </c:pt>
                <c:pt idx="3231">
                  <c:v>72.33</c:v>
                </c:pt>
                <c:pt idx="3232">
                  <c:v>72.346999999999994</c:v>
                </c:pt>
                <c:pt idx="3233">
                  <c:v>72.364000000000004</c:v>
                </c:pt>
                <c:pt idx="3234">
                  <c:v>72.38</c:v>
                </c:pt>
                <c:pt idx="3235">
                  <c:v>72.397000000000006</c:v>
                </c:pt>
                <c:pt idx="3236">
                  <c:v>72.412999999999997</c:v>
                </c:pt>
                <c:pt idx="3237">
                  <c:v>72.430000000000007</c:v>
                </c:pt>
                <c:pt idx="3238">
                  <c:v>72.447000000000003</c:v>
                </c:pt>
                <c:pt idx="3239">
                  <c:v>72.462999999999994</c:v>
                </c:pt>
                <c:pt idx="3240">
                  <c:v>72.48</c:v>
                </c:pt>
                <c:pt idx="3241">
                  <c:v>72.497</c:v>
                </c:pt>
                <c:pt idx="3242">
                  <c:v>72.513000000000005</c:v>
                </c:pt>
                <c:pt idx="3243">
                  <c:v>72.53</c:v>
                </c:pt>
                <c:pt idx="3244">
                  <c:v>72.546999999999997</c:v>
                </c:pt>
                <c:pt idx="3245">
                  <c:v>72.563000000000002</c:v>
                </c:pt>
                <c:pt idx="3246">
                  <c:v>72.58</c:v>
                </c:pt>
                <c:pt idx="3247">
                  <c:v>72.596000000000004</c:v>
                </c:pt>
                <c:pt idx="3248">
                  <c:v>72.613</c:v>
                </c:pt>
                <c:pt idx="3249">
                  <c:v>72.63</c:v>
                </c:pt>
                <c:pt idx="3250">
                  <c:v>72.646000000000001</c:v>
                </c:pt>
                <c:pt idx="3251">
                  <c:v>72.662999999999997</c:v>
                </c:pt>
                <c:pt idx="3252">
                  <c:v>72.680000000000007</c:v>
                </c:pt>
                <c:pt idx="3253">
                  <c:v>72.695999999999998</c:v>
                </c:pt>
                <c:pt idx="3254">
                  <c:v>72.712999999999994</c:v>
                </c:pt>
                <c:pt idx="3255">
                  <c:v>72.73</c:v>
                </c:pt>
                <c:pt idx="3256">
                  <c:v>72.745999999999995</c:v>
                </c:pt>
                <c:pt idx="3257">
                  <c:v>72.763000000000005</c:v>
                </c:pt>
                <c:pt idx="3258">
                  <c:v>72.778999999999996</c:v>
                </c:pt>
                <c:pt idx="3259">
                  <c:v>72.796000000000006</c:v>
                </c:pt>
                <c:pt idx="3260">
                  <c:v>72.813000000000002</c:v>
                </c:pt>
                <c:pt idx="3261">
                  <c:v>72.828999999999994</c:v>
                </c:pt>
                <c:pt idx="3262">
                  <c:v>72.846000000000004</c:v>
                </c:pt>
                <c:pt idx="3263">
                  <c:v>72.863</c:v>
                </c:pt>
                <c:pt idx="3264">
                  <c:v>72.879000000000005</c:v>
                </c:pt>
                <c:pt idx="3265">
                  <c:v>72.896000000000001</c:v>
                </c:pt>
                <c:pt idx="3266">
                  <c:v>72.912999999999997</c:v>
                </c:pt>
                <c:pt idx="3267">
                  <c:v>72.929000000000002</c:v>
                </c:pt>
                <c:pt idx="3268">
                  <c:v>72.945999999999998</c:v>
                </c:pt>
                <c:pt idx="3269">
                  <c:v>72.962999999999994</c:v>
                </c:pt>
                <c:pt idx="3270">
                  <c:v>72.978999999999999</c:v>
                </c:pt>
                <c:pt idx="3271">
                  <c:v>72.995999999999995</c:v>
                </c:pt>
                <c:pt idx="3272">
                  <c:v>73.012</c:v>
                </c:pt>
                <c:pt idx="3273">
                  <c:v>73.028999999999996</c:v>
                </c:pt>
                <c:pt idx="3274">
                  <c:v>73.046000000000006</c:v>
                </c:pt>
                <c:pt idx="3275">
                  <c:v>73.061999999999998</c:v>
                </c:pt>
                <c:pt idx="3276">
                  <c:v>73.078999999999994</c:v>
                </c:pt>
                <c:pt idx="3277">
                  <c:v>73.096000000000004</c:v>
                </c:pt>
                <c:pt idx="3278">
                  <c:v>73.111999999999995</c:v>
                </c:pt>
                <c:pt idx="3279">
                  <c:v>73.129000000000005</c:v>
                </c:pt>
                <c:pt idx="3280">
                  <c:v>73.146000000000001</c:v>
                </c:pt>
                <c:pt idx="3281">
                  <c:v>73.162000000000006</c:v>
                </c:pt>
                <c:pt idx="3282">
                  <c:v>73.179000000000002</c:v>
                </c:pt>
                <c:pt idx="3283">
                  <c:v>73.195999999999998</c:v>
                </c:pt>
                <c:pt idx="3284">
                  <c:v>73.212000000000003</c:v>
                </c:pt>
                <c:pt idx="3285">
                  <c:v>73.228999999999999</c:v>
                </c:pt>
                <c:pt idx="3286">
                  <c:v>73.245000000000005</c:v>
                </c:pt>
                <c:pt idx="3287">
                  <c:v>73.262</c:v>
                </c:pt>
                <c:pt idx="3288">
                  <c:v>73.278999999999996</c:v>
                </c:pt>
                <c:pt idx="3289">
                  <c:v>73.295000000000002</c:v>
                </c:pt>
                <c:pt idx="3290">
                  <c:v>73.311999999999998</c:v>
                </c:pt>
                <c:pt idx="3291">
                  <c:v>73.328999999999994</c:v>
                </c:pt>
                <c:pt idx="3292">
                  <c:v>73.344999999999999</c:v>
                </c:pt>
                <c:pt idx="3293">
                  <c:v>73.361999999999995</c:v>
                </c:pt>
                <c:pt idx="3294">
                  <c:v>73.379000000000005</c:v>
                </c:pt>
                <c:pt idx="3295">
                  <c:v>73.394999999999996</c:v>
                </c:pt>
                <c:pt idx="3296">
                  <c:v>73.412000000000006</c:v>
                </c:pt>
                <c:pt idx="3297">
                  <c:v>73.429000000000002</c:v>
                </c:pt>
                <c:pt idx="3298">
                  <c:v>73.444999999999993</c:v>
                </c:pt>
                <c:pt idx="3299">
                  <c:v>73.462000000000003</c:v>
                </c:pt>
                <c:pt idx="3300">
                  <c:v>73.478999999999999</c:v>
                </c:pt>
                <c:pt idx="3301">
                  <c:v>73.495000000000005</c:v>
                </c:pt>
                <c:pt idx="3302">
                  <c:v>73.512</c:v>
                </c:pt>
                <c:pt idx="3303">
                  <c:v>73.528000000000006</c:v>
                </c:pt>
                <c:pt idx="3304">
                  <c:v>73.545000000000002</c:v>
                </c:pt>
                <c:pt idx="3305">
                  <c:v>73.561999999999998</c:v>
                </c:pt>
                <c:pt idx="3306">
                  <c:v>73.578000000000003</c:v>
                </c:pt>
                <c:pt idx="3307">
                  <c:v>73.594999999999999</c:v>
                </c:pt>
                <c:pt idx="3308">
                  <c:v>73.611999999999995</c:v>
                </c:pt>
                <c:pt idx="3309">
                  <c:v>73.628</c:v>
                </c:pt>
                <c:pt idx="3310">
                  <c:v>73.644999999999996</c:v>
                </c:pt>
                <c:pt idx="3311">
                  <c:v>73.662000000000006</c:v>
                </c:pt>
                <c:pt idx="3312">
                  <c:v>73.677999999999997</c:v>
                </c:pt>
                <c:pt idx="3313">
                  <c:v>73.694999999999993</c:v>
                </c:pt>
                <c:pt idx="3314">
                  <c:v>73.712000000000003</c:v>
                </c:pt>
                <c:pt idx="3315">
                  <c:v>73.727999999999994</c:v>
                </c:pt>
                <c:pt idx="3316">
                  <c:v>73.745000000000005</c:v>
                </c:pt>
                <c:pt idx="3317">
                  <c:v>73.760999999999996</c:v>
                </c:pt>
                <c:pt idx="3318">
                  <c:v>73.778000000000006</c:v>
                </c:pt>
                <c:pt idx="3319">
                  <c:v>73.795000000000002</c:v>
                </c:pt>
                <c:pt idx="3320">
                  <c:v>73.811000000000007</c:v>
                </c:pt>
                <c:pt idx="3321">
                  <c:v>73.828000000000003</c:v>
                </c:pt>
                <c:pt idx="3322">
                  <c:v>73.844999999999999</c:v>
                </c:pt>
                <c:pt idx="3323">
                  <c:v>73.861000000000004</c:v>
                </c:pt>
                <c:pt idx="3324">
                  <c:v>73.878</c:v>
                </c:pt>
                <c:pt idx="3325">
                  <c:v>73.894999999999996</c:v>
                </c:pt>
                <c:pt idx="3326">
                  <c:v>73.911000000000001</c:v>
                </c:pt>
                <c:pt idx="3327">
                  <c:v>73.927999999999997</c:v>
                </c:pt>
                <c:pt idx="3328">
                  <c:v>73.944999999999993</c:v>
                </c:pt>
                <c:pt idx="3329">
                  <c:v>73.960999999999999</c:v>
                </c:pt>
                <c:pt idx="3330">
                  <c:v>73.977999999999994</c:v>
                </c:pt>
                <c:pt idx="3331">
                  <c:v>73.995000000000005</c:v>
                </c:pt>
                <c:pt idx="3332">
                  <c:v>74.010999999999996</c:v>
                </c:pt>
                <c:pt idx="3333">
                  <c:v>74.028000000000006</c:v>
                </c:pt>
                <c:pt idx="3334">
                  <c:v>74.043999999999997</c:v>
                </c:pt>
                <c:pt idx="3335">
                  <c:v>74.061000000000007</c:v>
                </c:pt>
                <c:pt idx="3336">
                  <c:v>74.078000000000003</c:v>
                </c:pt>
                <c:pt idx="3337">
                  <c:v>74.093999999999994</c:v>
                </c:pt>
                <c:pt idx="3338">
                  <c:v>74.111000000000004</c:v>
                </c:pt>
                <c:pt idx="3339">
                  <c:v>74.128</c:v>
                </c:pt>
                <c:pt idx="3340">
                  <c:v>74.144000000000005</c:v>
                </c:pt>
                <c:pt idx="3341">
                  <c:v>74.161000000000001</c:v>
                </c:pt>
                <c:pt idx="3342">
                  <c:v>74.177999999999997</c:v>
                </c:pt>
                <c:pt idx="3343">
                  <c:v>74.194000000000003</c:v>
                </c:pt>
                <c:pt idx="3344">
                  <c:v>74.210999999999999</c:v>
                </c:pt>
                <c:pt idx="3345">
                  <c:v>74.227999999999994</c:v>
                </c:pt>
                <c:pt idx="3346">
                  <c:v>74.244</c:v>
                </c:pt>
                <c:pt idx="3347">
                  <c:v>74.260999999999996</c:v>
                </c:pt>
                <c:pt idx="3348">
                  <c:v>74.278000000000006</c:v>
                </c:pt>
                <c:pt idx="3349">
                  <c:v>74.293999999999997</c:v>
                </c:pt>
                <c:pt idx="3350">
                  <c:v>74.311000000000007</c:v>
                </c:pt>
                <c:pt idx="3351">
                  <c:v>74.328000000000003</c:v>
                </c:pt>
                <c:pt idx="3352">
                  <c:v>74.343999999999994</c:v>
                </c:pt>
                <c:pt idx="3353">
                  <c:v>74.361000000000004</c:v>
                </c:pt>
                <c:pt idx="3354">
                  <c:v>74.376999999999995</c:v>
                </c:pt>
                <c:pt idx="3355">
                  <c:v>74.394000000000005</c:v>
                </c:pt>
                <c:pt idx="3356">
                  <c:v>74.411000000000001</c:v>
                </c:pt>
                <c:pt idx="3357">
                  <c:v>74.427000000000007</c:v>
                </c:pt>
                <c:pt idx="3358">
                  <c:v>74.444000000000003</c:v>
                </c:pt>
                <c:pt idx="3359">
                  <c:v>74.460999999999999</c:v>
                </c:pt>
                <c:pt idx="3360">
                  <c:v>74.477000000000004</c:v>
                </c:pt>
                <c:pt idx="3361">
                  <c:v>74.494</c:v>
                </c:pt>
                <c:pt idx="3362">
                  <c:v>74.510999999999996</c:v>
                </c:pt>
                <c:pt idx="3363">
                  <c:v>74.527000000000001</c:v>
                </c:pt>
                <c:pt idx="3364">
                  <c:v>74.543999999999997</c:v>
                </c:pt>
                <c:pt idx="3365">
                  <c:v>74.561000000000007</c:v>
                </c:pt>
                <c:pt idx="3366">
                  <c:v>74.576999999999998</c:v>
                </c:pt>
                <c:pt idx="3367">
                  <c:v>74.593999999999994</c:v>
                </c:pt>
                <c:pt idx="3368">
                  <c:v>74.611000000000004</c:v>
                </c:pt>
                <c:pt idx="3369">
                  <c:v>74.626999999999995</c:v>
                </c:pt>
                <c:pt idx="3370">
                  <c:v>74.644000000000005</c:v>
                </c:pt>
                <c:pt idx="3371">
                  <c:v>74.66</c:v>
                </c:pt>
                <c:pt idx="3372">
                  <c:v>74.677000000000007</c:v>
                </c:pt>
                <c:pt idx="3373">
                  <c:v>74.694000000000003</c:v>
                </c:pt>
                <c:pt idx="3374">
                  <c:v>74.709999999999994</c:v>
                </c:pt>
                <c:pt idx="3375">
                  <c:v>74.727000000000004</c:v>
                </c:pt>
                <c:pt idx="3376">
                  <c:v>74.744</c:v>
                </c:pt>
                <c:pt idx="3377">
                  <c:v>74.760000000000005</c:v>
                </c:pt>
                <c:pt idx="3378">
                  <c:v>74.777000000000001</c:v>
                </c:pt>
                <c:pt idx="3379">
                  <c:v>74.793999999999997</c:v>
                </c:pt>
                <c:pt idx="3380">
                  <c:v>74.81</c:v>
                </c:pt>
                <c:pt idx="3381">
                  <c:v>74.826999999999998</c:v>
                </c:pt>
                <c:pt idx="3382">
                  <c:v>74.843999999999994</c:v>
                </c:pt>
                <c:pt idx="3383">
                  <c:v>74.86</c:v>
                </c:pt>
                <c:pt idx="3384">
                  <c:v>74.876999999999995</c:v>
                </c:pt>
                <c:pt idx="3385">
                  <c:v>74.894000000000005</c:v>
                </c:pt>
                <c:pt idx="3386">
                  <c:v>74.91</c:v>
                </c:pt>
                <c:pt idx="3387">
                  <c:v>74.927000000000007</c:v>
                </c:pt>
                <c:pt idx="3388">
                  <c:v>74.944000000000003</c:v>
                </c:pt>
                <c:pt idx="3389">
                  <c:v>74.959999999999994</c:v>
                </c:pt>
                <c:pt idx="3390">
                  <c:v>74.977000000000004</c:v>
                </c:pt>
                <c:pt idx="3391">
                  <c:v>74.992999999999995</c:v>
                </c:pt>
                <c:pt idx="3392">
                  <c:v>75.010000000000005</c:v>
                </c:pt>
                <c:pt idx="3393">
                  <c:v>75.027000000000001</c:v>
                </c:pt>
                <c:pt idx="3394">
                  <c:v>75.043000000000006</c:v>
                </c:pt>
                <c:pt idx="3395">
                  <c:v>75.06</c:v>
                </c:pt>
                <c:pt idx="3396">
                  <c:v>75.076999999999998</c:v>
                </c:pt>
                <c:pt idx="3397">
                  <c:v>75.093000000000004</c:v>
                </c:pt>
                <c:pt idx="3398">
                  <c:v>75.11</c:v>
                </c:pt>
                <c:pt idx="3399">
                  <c:v>75.126999999999995</c:v>
                </c:pt>
                <c:pt idx="3400">
                  <c:v>75.143000000000001</c:v>
                </c:pt>
                <c:pt idx="3401">
                  <c:v>75.16</c:v>
                </c:pt>
                <c:pt idx="3402">
                  <c:v>75.177000000000007</c:v>
                </c:pt>
                <c:pt idx="3403">
                  <c:v>75.192999999999998</c:v>
                </c:pt>
                <c:pt idx="3404">
                  <c:v>75.209999999999994</c:v>
                </c:pt>
                <c:pt idx="3405">
                  <c:v>75.227000000000004</c:v>
                </c:pt>
                <c:pt idx="3406">
                  <c:v>75.242999999999995</c:v>
                </c:pt>
                <c:pt idx="3407">
                  <c:v>75.260000000000005</c:v>
                </c:pt>
                <c:pt idx="3408">
                  <c:v>75.277000000000001</c:v>
                </c:pt>
                <c:pt idx="3409">
                  <c:v>75.293000000000006</c:v>
                </c:pt>
                <c:pt idx="3410">
                  <c:v>75.31</c:v>
                </c:pt>
                <c:pt idx="3411">
                  <c:v>75.325999999999993</c:v>
                </c:pt>
                <c:pt idx="3412">
                  <c:v>75.343000000000004</c:v>
                </c:pt>
                <c:pt idx="3413">
                  <c:v>75.36</c:v>
                </c:pt>
                <c:pt idx="3414">
                  <c:v>75.376000000000005</c:v>
                </c:pt>
                <c:pt idx="3415">
                  <c:v>75.393000000000001</c:v>
                </c:pt>
                <c:pt idx="3416">
                  <c:v>75.41</c:v>
                </c:pt>
                <c:pt idx="3417">
                  <c:v>75.426000000000002</c:v>
                </c:pt>
                <c:pt idx="3418">
                  <c:v>75.442999999999998</c:v>
                </c:pt>
                <c:pt idx="3419">
                  <c:v>75.459999999999994</c:v>
                </c:pt>
                <c:pt idx="3420">
                  <c:v>75.475999999999999</c:v>
                </c:pt>
                <c:pt idx="3421">
                  <c:v>75.492999999999995</c:v>
                </c:pt>
                <c:pt idx="3422">
                  <c:v>75.510000000000005</c:v>
                </c:pt>
                <c:pt idx="3423">
                  <c:v>75.525999999999996</c:v>
                </c:pt>
                <c:pt idx="3424">
                  <c:v>75.543000000000006</c:v>
                </c:pt>
                <c:pt idx="3425">
                  <c:v>75.56</c:v>
                </c:pt>
                <c:pt idx="3426">
                  <c:v>75.575999999999993</c:v>
                </c:pt>
                <c:pt idx="3427">
                  <c:v>75.593000000000004</c:v>
                </c:pt>
                <c:pt idx="3428">
                  <c:v>75.61</c:v>
                </c:pt>
                <c:pt idx="3429">
                  <c:v>75.626000000000005</c:v>
                </c:pt>
                <c:pt idx="3430">
                  <c:v>75.643000000000001</c:v>
                </c:pt>
                <c:pt idx="3431">
                  <c:v>75.66</c:v>
                </c:pt>
                <c:pt idx="3432">
                  <c:v>75.676000000000002</c:v>
                </c:pt>
                <c:pt idx="3433">
                  <c:v>75.692999999999998</c:v>
                </c:pt>
                <c:pt idx="3434">
                  <c:v>75.709000000000003</c:v>
                </c:pt>
                <c:pt idx="3435">
                  <c:v>75.725999999999999</c:v>
                </c:pt>
                <c:pt idx="3436">
                  <c:v>75.742999999999995</c:v>
                </c:pt>
                <c:pt idx="3437">
                  <c:v>75.759</c:v>
                </c:pt>
                <c:pt idx="3438">
                  <c:v>75.775999999999996</c:v>
                </c:pt>
                <c:pt idx="3439">
                  <c:v>75.793000000000006</c:v>
                </c:pt>
                <c:pt idx="3440">
                  <c:v>75.808999999999997</c:v>
                </c:pt>
                <c:pt idx="3441">
                  <c:v>75.825999999999993</c:v>
                </c:pt>
                <c:pt idx="3442">
                  <c:v>75.843000000000004</c:v>
                </c:pt>
                <c:pt idx="3443">
                  <c:v>75.858999999999995</c:v>
                </c:pt>
                <c:pt idx="3444">
                  <c:v>75.876000000000005</c:v>
                </c:pt>
                <c:pt idx="3445">
                  <c:v>75.893000000000001</c:v>
                </c:pt>
                <c:pt idx="3446">
                  <c:v>75.909000000000006</c:v>
                </c:pt>
                <c:pt idx="3447">
                  <c:v>75.926000000000002</c:v>
                </c:pt>
                <c:pt idx="3448">
                  <c:v>75.942999999999998</c:v>
                </c:pt>
                <c:pt idx="3449">
                  <c:v>75.959000000000003</c:v>
                </c:pt>
                <c:pt idx="3450">
                  <c:v>75.975999999999999</c:v>
                </c:pt>
                <c:pt idx="3451">
                  <c:v>75.992999999999995</c:v>
                </c:pt>
                <c:pt idx="3452">
                  <c:v>76.009</c:v>
                </c:pt>
                <c:pt idx="3453">
                  <c:v>76.025999999999996</c:v>
                </c:pt>
                <c:pt idx="3454">
                  <c:v>76.042000000000002</c:v>
                </c:pt>
                <c:pt idx="3455">
                  <c:v>76.058999999999997</c:v>
                </c:pt>
                <c:pt idx="3456">
                  <c:v>76.075999999999993</c:v>
                </c:pt>
                <c:pt idx="3457">
                  <c:v>76.091999999999999</c:v>
                </c:pt>
                <c:pt idx="3458">
                  <c:v>76.108999999999995</c:v>
                </c:pt>
                <c:pt idx="3459">
                  <c:v>76.126000000000005</c:v>
                </c:pt>
                <c:pt idx="3460">
                  <c:v>76.141999999999996</c:v>
                </c:pt>
                <c:pt idx="3461">
                  <c:v>76.159000000000006</c:v>
                </c:pt>
                <c:pt idx="3462">
                  <c:v>76.176000000000002</c:v>
                </c:pt>
                <c:pt idx="3463">
                  <c:v>76.191999999999993</c:v>
                </c:pt>
                <c:pt idx="3464">
                  <c:v>76.209000000000003</c:v>
                </c:pt>
                <c:pt idx="3465">
                  <c:v>76.225999999999999</c:v>
                </c:pt>
                <c:pt idx="3466">
                  <c:v>76.242000000000004</c:v>
                </c:pt>
                <c:pt idx="3467">
                  <c:v>76.259</c:v>
                </c:pt>
                <c:pt idx="3468">
                  <c:v>76.275999999999996</c:v>
                </c:pt>
                <c:pt idx="3469">
                  <c:v>76.292000000000002</c:v>
                </c:pt>
                <c:pt idx="3470">
                  <c:v>76.308999999999997</c:v>
                </c:pt>
                <c:pt idx="3471">
                  <c:v>76.325999999999993</c:v>
                </c:pt>
                <c:pt idx="3472">
                  <c:v>76.341999999999999</c:v>
                </c:pt>
                <c:pt idx="3473">
                  <c:v>76.358999999999995</c:v>
                </c:pt>
                <c:pt idx="3474">
                  <c:v>76.375</c:v>
                </c:pt>
                <c:pt idx="3475">
                  <c:v>76.391999999999996</c:v>
                </c:pt>
                <c:pt idx="3476">
                  <c:v>76.409000000000006</c:v>
                </c:pt>
                <c:pt idx="3477">
                  <c:v>76.424999999999997</c:v>
                </c:pt>
                <c:pt idx="3478">
                  <c:v>76.441999999999993</c:v>
                </c:pt>
                <c:pt idx="3479">
                  <c:v>76.459000000000003</c:v>
                </c:pt>
                <c:pt idx="3480">
                  <c:v>76.474999999999994</c:v>
                </c:pt>
                <c:pt idx="3481">
                  <c:v>76.492000000000004</c:v>
                </c:pt>
                <c:pt idx="3482">
                  <c:v>76.509</c:v>
                </c:pt>
                <c:pt idx="3483">
                  <c:v>76.525000000000006</c:v>
                </c:pt>
                <c:pt idx="3484">
                  <c:v>76.542000000000002</c:v>
                </c:pt>
                <c:pt idx="3485">
                  <c:v>76.558999999999997</c:v>
                </c:pt>
                <c:pt idx="3486">
                  <c:v>76.575000000000003</c:v>
                </c:pt>
                <c:pt idx="3487">
                  <c:v>76.591999999999999</c:v>
                </c:pt>
                <c:pt idx="3488">
                  <c:v>76.608999999999995</c:v>
                </c:pt>
                <c:pt idx="3489">
                  <c:v>76.625</c:v>
                </c:pt>
                <c:pt idx="3490">
                  <c:v>76.641999999999996</c:v>
                </c:pt>
                <c:pt idx="3491">
                  <c:v>76.659000000000006</c:v>
                </c:pt>
                <c:pt idx="3492">
                  <c:v>76.674999999999997</c:v>
                </c:pt>
                <c:pt idx="3493">
                  <c:v>76.691999999999993</c:v>
                </c:pt>
                <c:pt idx="3494">
                  <c:v>76.707999999999998</c:v>
                </c:pt>
                <c:pt idx="3495">
                  <c:v>76.724999999999994</c:v>
                </c:pt>
                <c:pt idx="3496">
                  <c:v>76.742000000000004</c:v>
                </c:pt>
                <c:pt idx="3497">
                  <c:v>76.757999999999996</c:v>
                </c:pt>
                <c:pt idx="3498">
                  <c:v>76.775000000000006</c:v>
                </c:pt>
                <c:pt idx="3499">
                  <c:v>76.792000000000002</c:v>
                </c:pt>
                <c:pt idx="3500">
                  <c:v>76.808000000000007</c:v>
                </c:pt>
                <c:pt idx="3501">
                  <c:v>76.825000000000003</c:v>
                </c:pt>
                <c:pt idx="3502">
                  <c:v>76.841999999999999</c:v>
                </c:pt>
                <c:pt idx="3503">
                  <c:v>76.858000000000004</c:v>
                </c:pt>
                <c:pt idx="3504">
                  <c:v>76.875</c:v>
                </c:pt>
                <c:pt idx="3505">
                  <c:v>76.891999999999996</c:v>
                </c:pt>
                <c:pt idx="3506">
                  <c:v>76.908000000000001</c:v>
                </c:pt>
                <c:pt idx="3507">
                  <c:v>76.924999999999997</c:v>
                </c:pt>
                <c:pt idx="3508">
                  <c:v>76.941999999999993</c:v>
                </c:pt>
                <c:pt idx="3509">
                  <c:v>76.957999999999998</c:v>
                </c:pt>
                <c:pt idx="3510">
                  <c:v>76.974999999999994</c:v>
                </c:pt>
                <c:pt idx="3511">
                  <c:v>76.992000000000004</c:v>
                </c:pt>
                <c:pt idx="3512">
                  <c:v>77.007999999999996</c:v>
                </c:pt>
                <c:pt idx="3513">
                  <c:v>77.025000000000006</c:v>
                </c:pt>
                <c:pt idx="3514">
                  <c:v>77.042000000000002</c:v>
                </c:pt>
                <c:pt idx="3515">
                  <c:v>77.058000000000007</c:v>
                </c:pt>
                <c:pt idx="3516">
                  <c:v>77.075000000000003</c:v>
                </c:pt>
                <c:pt idx="3517">
                  <c:v>77.090999999999994</c:v>
                </c:pt>
                <c:pt idx="3518">
                  <c:v>77.108000000000004</c:v>
                </c:pt>
                <c:pt idx="3519">
                  <c:v>77.125</c:v>
                </c:pt>
                <c:pt idx="3520">
                  <c:v>77.141000000000005</c:v>
                </c:pt>
                <c:pt idx="3521">
                  <c:v>77.158000000000001</c:v>
                </c:pt>
                <c:pt idx="3522">
                  <c:v>77.174999999999997</c:v>
                </c:pt>
                <c:pt idx="3523">
                  <c:v>77.191000000000003</c:v>
                </c:pt>
                <c:pt idx="3524">
                  <c:v>77.207999999999998</c:v>
                </c:pt>
                <c:pt idx="3525">
                  <c:v>77.224999999999994</c:v>
                </c:pt>
                <c:pt idx="3526">
                  <c:v>77.241</c:v>
                </c:pt>
                <c:pt idx="3527">
                  <c:v>77.257999999999996</c:v>
                </c:pt>
                <c:pt idx="3528">
                  <c:v>77.275000000000006</c:v>
                </c:pt>
                <c:pt idx="3529">
                  <c:v>77.290999999999997</c:v>
                </c:pt>
                <c:pt idx="3530">
                  <c:v>77.308000000000007</c:v>
                </c:pt>
                <c:pt idx="3531">
                  <c:v>77.325000000000003</c:v>
                </c:pt>
                <c:pt idx="3532">
                  <c:v>77.340999999999994</c:v>
                </c:pt>
                <c:pt idx="3533">
                  <c:v>77.358000000000004</c:v>
                </c:pt>
                <c:pt idx="3534">
                  <c:v>77.375</c:v>
                </c:pt>
                <c:pt idx="3535">
                  <c:v>77.391000000000005</c:v>
                </c:pt>
                <c:pt idx="3536">
                  <c:v>77.408000000000001</c:v>
                </c:pt>
                <c:pt idx="3537">
                  <c:v>77.424000000000007</c:v>
                </c:pt>
                <c:pt idx="3538">
                  <c:v>77.441000000000003</c:v>
                </c:pt>
                <c:pt idx="3539">
                  <c:v>77.457999999999998</c:v>
                </c:pt>
                <c:pt idx="3540">
                  <c:v>77.474000000000004</c:v>
                </c:pt>
                <c:pt idx="3541">
                  <c:v>77.491</c:v>
                </c:pt>
                <c:pt idx="3542">
                  <c:v>77.507999999999996</c:v>
                </c:pt>
                <c:pt idx="3543">
                  <c:v>77.524000000000001</c:v>
                </c:pt>
                <c:pt idx="3544">
                  <c:v>77.540999999999997</c:v>
                </c:pt>
                <c:pt idx="3545">
                  <c:v>77.558000000000007</c:v>
                </c:pt>
                <c:pt idx="3546">
                  <c:v>77.573999999999998</c:v>
                </c:pt>
                <c:pt idx="3547">
                  <c:v>77.590999999999994</c:v>
                </c:pt>
                <c:pt idx="3548">
                  <c:v>77.608000000000004</c:v>
                </c:pt>
                <c:pt idx="3549">
                  <c:v>77.623999999999995</c:v>
                </c:pt>
                <c:pt idx="3550">
                  <c:v>77.641000000000005</c:v>
                </c:pt>
                <c:pt idx="3551">
                  <c:v>77.658000000000001</c:v>
                </c:pt>
                <c:pt idx="3552">
                  <c:v>77.674000000000007</c:v>
                </c:pt>
                <c:pt idx="3553">
                  <c:v>77.691000000000003</c:v>
                </c:pt>
                <c:pt idx="3554">
                  <c:v>77.707999999999998</c:v>
                </c:pt>
                <c:pt idx="3555">
                  <c:v>77.724000000000004</c:v>
                </c:pt>
                <c:pt idx="3556">
                  <c:v>77.741</c:v>
                </c:pt>
                <c:pt idx="3557">
                  <c:v>77.757999999999996</c:v>
                </c:pt>
                <c:pt idx="3558">
                  <c:v>77.774000000000001</c:v>
                </c:pt>
                <c:pt idx="3559">
                  <c:v>77.790999999999997</c:v>
                </c:pt>
                <c:pt idx="3560">
                  <c:v>77.807000000000002</c:v>
                </c:pt>
                <c:pt idx="3561">
                  <c:v>77.823999999999998</c:v>
                </c:pt>
                <c:pt idx="3562">
                  <c:v>77.840999999999994</c:v>
                </c:pt>
                <c:pt idx="3563">
                  <c:v>77.856999999999999</c:v>
                </c:pt>
                <c:pt idx="3564">
                  <c:v>77.873999999999995</c:v>
                </c:pt>
                <c:pt idx="3565">
                  <c:v>77.891000000000005</c:v>
                </c:pt>
                <c:pt idx="3566">
                  <c:v>77.906999999999996</c:v>
                </c:pt>
                <c:pt idx="3567">
                  <c:v>77.924000000000007</c:v>
                </c:pt>
                <c:pt idx="3568">
                  <c:v>77.941000000000003</c:v>
                </c:pt>
                <c:pt idx="3569">
                  <c:v>77.956999999999994</c:v>
                </c:pt>
                <c:pt idx="3570">
                  <c:v>77.974000000000004</c:v>
                </c:pt>
                <c:pt idx="3571">
                  <c:v>77.991</c:v>
                </c:pt>
                <c:pt idx="3572">
                  <c:v>78.007000000000005</c:v>
                </c:pt>
                <c:pt idx="3573">
                  <c:v>78.024000000000001</c:v>
                </c:pt>
                <c:pt idx="3574">
                  <c:v>78.040999999999997</c:v>
                </c:pt>
                <c:pt idx="3575">
                  <c:v>78.057000000000002</c:v>
                </c:pt>
                <c:pt idx="3576">
                  <c:v>78.073999999999998</c:v>
                </c:pt>
                <c:pt idx="3577">
                  <c:v>78.090999999999994</c:v>
                </c:pt>
                <c:pt idx="3578">
                  <c:v>78.106999999999999</c:v>
                </c:pt>
                <c:pt idx="3579">
                  <c:v>78.123999999999995</c:v>
                </c:pt>
                <c:pt idx="3580">
                  <c:v>78.141000000000005</c:v>
                </c:pt>
                <c:pt idx="3581">
                  <c:v>78.156999999999996</c:v>
                </c:pt>
                <c:pt idx="3582">
                  <c:v>78.174000000000007</c:v>
                </c:pt>
                <c:pt idx="3583">
                  <c:v>78.191000000000003</c:v>
                </c:pt>
                <c:pt idx="3584">
                  <c:v>78.206999999999994</c:v>
                </c:pt>
                <c:pt idx="3585">
                  <c:v>78.224000000000004</c:v>
                </c:pt>
                <c:pt idx="3586">
                  <c:v>78.239999999999995</c:v>
                </c:pt>
                <c:pt idx="3587">
                  <c:v>78.257000000000005</c:v>
                </c:pt>
                <c:pt idx="3588">
                  <c:v>78.274000000000001</c:v>
                </c:pt>
                <c:pt idx="3589">
                  <c:v>78.290000000000006</c:v>
                </c:pt>
                <c:pt idx="3590">
                  <c:v>78.307000000000002</c:v>
                </c:pt>
                <c:pt idx="3591">
                  <c:v>78.323999999999998</c:v>
                </c:pt>
                <c:pt idx="3592">
                  <c:v>78.34</c:v>
                </c:pt>
                <c:pt idx="3593">
                  <c:v>78.356999999999999</c:v>
                </c:pt>
                <c:pt idx="3594">
                  <c:v>78.373999999999995</c:v>
                </c:pt>
                <c:pt idx="3595">
                  <c:v>78.39</c:v>
                </c:pt>
                <c:pt idx="3596">
                  <c:v>78.406999999999996</c:v>
                </c:pt>
                <c:pt idx="3597">
                  <c:v>78.424000000000007</c:v>
                </c:pt>
                <c:pt idx="3598">
                  <c:v>78.44</c:v>
                </c:pt>
                <c:pt idx="3599">
                  <c:v>78.456999999999994</c:v>
                </c:pt>
                <c:pt idx="3600">
                  <c:v>78.474000000000004</c:v>
                </c:pt>
                <c:pt idx="3601">
                  <c:v>78.489999999999995</c:v>
                </c:pt>
                <c:pt idx="3602">
                  <c:v>78.507000000000005</c:v>
                </c:pt>
                <c:pt idx="3603">
                  <c:v>78.524000000000001</c:v>
                </c:pt>
                <c:pt idx="3604">
                  <c:v>78.540000000000006</c:v>
                </c:pt>
                <c:pt idx="3605">
                  <c:v>78.557000000000002</c:v>
                </c:pt>
                <c:pt idx="3606">
                  <c:v>78.573999999999998</c:v>
                </c:pt>
                <c:pt idx="3607">
                  <c:v>78.59</c:v>
                </c:pt>
                <c:pt idx="3608">
                  <c:v>78.606999999999999</c:v>
                </c:pt>
                <c:pt idx="3609">
                  <c:v>78.623000000000005</c:v>
                </c:pt>
                <c:pt idx="3610">
                  <c:v>78.64</c:v>
                </c:pt>
                <c:pt idx="3611">
                  <c:v>78.656999999999996</c:v>
                </c:pt>
                <c:pt idx="3612">
                  <c:v>78.673000000000002</c:v>
                </c:pt>
                <c:pt idx="3613">
                  <c:v>78.69</c:v>
                </c:pt>
                <c:pt idx="3614">
                  <c:v>78.706999999999994</c:v>
                </c:pt>
                <c:pt idx="3615">
                  <c:v>78.722999999999999</c:v>
                </c:pt>
                <c:pt idx="3616">
                  <c:v>78.739999999999995</c:v>
                </c:pt>
                <c:pt idx="3617">
                  <c:v>78.757000000000005</c:v>
                </c:pt>
                <c:pt idx="3618">
                  <c:v>78.772999999999996</c:v>
                </c:pt>
                <c:pt idx="3619">
                  <c:v>78.790000000000006</c:v>
                </c:pt>
                <c:pt idx="3620">
                  <c:v>78.807000000000002</c:v>
                </c:pt>
                <c:pt idx="3621">
                  <c:v>78.822999999999993</c:v>
                </c:pt>
                <c:pt idx="3622">
                  <c:v>78.84</c:v>
                </c:pt>
                <c:pt idx="3623">
                  <c:v>78.856999999999999</c:v>
                </c:pt>
                <c:pt idx="3624">
                  <c:v>78.873000000000005</c:v>
                </c:pt>
                <c:pt idx="3625">
                  <c:v>78.89</c:v>
                </c:pt>
                <c:pt idx="3626">
                  <c:v>78.906999999999996</c:v>
                </c:pt>
                <c:pt idx="3627">
                  <c:v>78.923000000000002</c:v>
                </c:pt>
                <c:pt idx="3628">
                  <c:v>78.94</c:v>
                </c:pt>
                <c:pt idx="3629">
                  <c:v>78.956999999999994</c:v>
                </c:pt>
                <c:pt idx="3630">
                  <c:v>78.972999999999999</c:v>
                </c:pt>
                <c:pt idx="3631">
                  <c:v>78.989999999999995</c:v>
                </c:pt>
                <c:pt idx="3632">
                  <c:v>79.007000000000005</c:v>
                </c:pt>
                <c:pt idx="3633">
                  <c:v>79.022999999999996</c:v>
                </c:pt>
                <c:pt idx="3634">
                  <c:v>79.040000000000006</c:v>
                </c:pt>
                <c:pt idx="3635">
                  <c:v>79.055999999999997</c:v>
                </c:pt>
                <c:pt idx="3636">
                  <c:v>79.072999999999993</c:v>
                </c:pt>
                <c:pt idx="3637">
                  <c:v>79.09</c:v>
                </c:pt>
                <c:pt idx="3638">
                  <c:v>79.105999999999995</c:v>
                </c:pt>
                <c:pt idx="3639">
                  <c:v>79.123000000000005</c:v>
                </c:pt>
                <c:pt idx="3640">
                  <c:v>79.14</c:v>
                </c:pt>
                <c:pt idx="3641">
                  <c:v>79.156000000000006</c:v>
                </c:pt>
                <c:pt idx="3642">
                  <c:v>79.173000000000002</c:v>
                </c:pt>
                <c:pt idx="3643">
                  <c:v>79.19</c:v>
                </c:pt>
                <c:pt idx="3644">
                  <c:v>79.206000000000003</c:v>
                </c:pt>
                <c:pt idx="3645">
                  <c:v>79.222999999999999</c:v>
                </c:pt>
                <c:pt idx="3646">
                  <c:v>79.239999999999995</c:v>
                </c:pt>
                <c:pt idx="3647">
                  <c:v>79.256</c:v>
                </c:pt>
                <c:pt idx="3648">
                  <c:v>79.272999999999996</c:v>
                </c:pt>
                <c:pt idx="3649">
                  <c:v>79.290000000000006</c:v>
                </c:pt>
                <c:pt idx="3650">
                  <c:v>79.305999999999997</c:v>
                </c:pt>
                <c:pt idx="3651">
                  <c:v>79.322999999999993</c:v>
                </c:pt>
                <c:pt idx="3652">
                  <c:v>79.34</c:v>
                </c:pt>
                <c:pt idx="3653">
                  <c:v>79.355999999999995</c:v>
                </c:pt>
                <c:pt idx="3654">
                  <c:v>79.373000000000005</c:v>
                </c:pt>
                <c:pt idx="3655">
                  <c:v>79.39</c:v>
                </c:pt>
                <c:pt idx="3656">
                  <c:v>79.406000000000006</c:v>
                </c:pt>
                <c:pt idx="3657">
                  <c:v>79.423000000000002</c:v>
                </c:pt>
                <c:pt idx="3658">
                  <c:v>79.44</c:v>
                </c:pt>
                <c:pt idx="3659">
                  <c:v>79.456000000000003</c:v>
                </c:pt>
                <c:pt idx="3660">
                  <c:v>79.472999999999999</c:v>
                </c:pt>
                <c:pt idx="3661">
                  <c:v>79.489999999999995</c:v>
                </c:pt>
                <c:pt idx="3662">
                  <c:v>79.506</c:v>
                </c:pt>
                <c:pt idx="3663">
                  <c:v>79.522999999999996</c:v>
                </c:pt>
                <c:pt idx="3664">
                  <c:v>79.539000000000001</c:v>
                </c:pt>
                <c:pt idx="3665">
                  <c:v>79.555999999999997</c:v>
                </c:pt>
                <c:pt idx="3666">
                  <c:v>79.572999999999993</c:v>
                </c:pt>
                <c:pt idx="3667">
                  <c:v>79.588999999999999</c:v>
                </c:pt>
                <c:pt idx="3668">
                  <c:v>79.605999999999995</c:v>
                </c:pt>
                <c:pt idx="3669">
                  <c:v>79.623000000000005</c:v>
                </c:pt>
                <c:pt idx="3670">
                  <c:v>79.638999999999996</c:v>
                </c:pt>
                <c:pt idx="3671">
                  <c:v>79.656000000000006</c:v>
                </c:pt>
                <c:pt idx="3672">
                  <c:v>79.673000000000002</c:v>
                </c:pt>
                <c:pt idx="3673">
                  <c:v>79.688999999999993</c:v>
                </c:pt>
                <c:pt idx="3674">
                  <c:v>79.706000000000003</c:v>
                </c:pt>
                <c:pt idx="3675">
                  <c:v>79.722999999999999</c:v>
                </c:pt>
                <c:pt idx="3676">
                  <c:v>79.739000000000004</c:v>
                </c:pt>
                <c:pt idx="3677">
                  <c:v>79.756</c:v>
                </c:pt>
                <c:pt idx="3678">
                  <c:v>79.772999999999996</c:v>
                </c:pt>
                <c:pt idx="3679">
                  <c:v>79.789000000000001</c:v>
                </c:pt>
                <c:pt idx="3680">
                  <c:v>79.805999999999997</c:v>
                </c:pt>
                <c:pt idx="3681">
                  <c:v>79.822999999999993</c:v>
                </c:pt>
                <c:pt idx="3682">
                  <c:v>79.838999999999999</c:v>
                </c:pt>
                <c:pt idx="3683">
                  <c:v>79.855999999999995</c:v>
                </c:pt>
                <c:pt idx="3684">
                  <c:v>79.873000000000005</c:v>
                </c:pt>
                <c:pt idx="3685">
                  <c:v>79.888999999999996</c:v>
                </c:pt>
                <c:pt idx="3686">
                  <c:v>79.906000000000006</c:v>
                </c:pt>
                <c:pt idx="3687">
                  <c:v>79.923000000000002</c:v>
                </c:pt>
                <c:pt idx="3688">
                  <c:v>79.938999999999993</c:v>
                </c:pt>
                <c:pt idx="3689">
                  <c:v>79.956000000000003</c:v>
                </c:pt>
                <c:pt idx="3690">
                  <c:v>79.972999999999999</c:v>
                </c:pt>
                <c:pt idx="3691">
                  <c:v>79.989000000000004</c:v>
                </c:pt>
                <c:pt idx="3692">
                  <c:v>80.006</c:v>
                </c:pt>
                <c:pt idx="3693">
                  <c:v>80.022999999999996</c:v>
                </c:pt>
                <c:pt idx="3694">
                  <c:v>80.039000000000001</c:v>
                </c:pt>
                <c:pt idx="3695">
                  <c:v>80.055999999999997</c:v>
                </c:pt>
                <c:pt idx="3696">
                  <c:v>80.072999999999993</c:v>
                </c:pt>
                <c:pt idx="3697">
                  <c:v>80.088999999999999</c:v>
                </c:pt>
                <c:pt idx="3698">
                  <c:v>80.105999999999995</c:v>
                </c:pt>
                <c:pt idx="3699">
                  <c:v>80.123000000000005</c:v>
                </c:pt>
                <c:pt idx="3700">
                  <c:v>80.138999999999996</c:v>
                </c:pt>
                <c:pt idx="3701">
                  <c:v>80.156000000000006</c:v>
                </c:pt>
                <c:pt idx="3702">
                  <c:v>80.173000000000002</c:v>
                </c:pt>
                <c:pt idx="3703">
                  <c:v>80.188999999999993</c:v>
                </c:pt>
                <c:pt idx="3704">
                  <c:v>80.206000000000003</c:v>
                </c:pt>
                <c:pt idx="3705">
                  <c:v>80.221999999999994</c:v>
                </c:pt>
                <c:pt idx="3706">
                  <c:v>80.239000000000004</c:v>
                </c:pt>
                <c:pt idx="3707">
                  <c:v>80.256</c:v>
                </c:pt>
                <c:pt idx="3708">
                  <c:v>80.272000000000006</c:v>
                </c:pt>
                <c:pt idx="3709">
                  <c:v>80.289000000000001</c:v>
                </c:pt>
                <c:pt idx="3710">
                  <c:v>80.305999999999997</c:v>
                </c:pt>
                <c:pt idx="3711">
                  <c:v>80.322000000000003</c:v>
                </c:pt>
                <c:pt idx="3712">
                  <c:v>80.338999999999999</c:v>
                </c:pt>
                <c:pt idx="3713">
                  <c:v>80.355999999999995</c:v>
                </c:pt>
                <c:pt idx="3714">
                  <c:v>80.372</c:v>
                </c:pt>
                <c:pt idx="3715">
                  <c:v>80.388999999999996</c:v>
                </c:pt>
                <c:pt idx="3716">
                  <c:v>80.406000000000006</c:v>
                </c:pt>
                <c:pt idx="3717">
                  <c:v>80.421999999999997</c:v>
                </c:pt>
                <c:pt idx="3718">
                  <c:v>80.438999999999993</c:v>
                </c:pt>
                <c:pt idx="3719">
                  <c:v>80.456000000000003</c:v>
                </c:pt>
                <c:pt idx="3720">
                  <c:v>80.471999999999994</c:v>
                </c:pt>
                <c:pt idx="3721">
                  <c:v>80.489000000000004</c:v>
                </c:pt>
                <c:pt idx="3722">
                  <c:v>80.506</c:v>
                </c:pt>
                <c:pt idx="3723">
                  <c:v>80.522000000000006</c:v>
                </c:pt>
                <c:pt idx="3724">
                  <c:v>80.539000000000001</c:v>
                </c:pt>
                <c:pt idx="3725">
                  <c:v>80.555999999999997</c:v>
                </c:pt>
                <c:pt idx="3726">
                  <c:v>80.572000000000003</c:v>
                </c:pt>
                <c:pt idx="3727">
                  <c:v>80.588999999999999</c:v>
                </c:pt>
                <c:pt idx="3728">
                  <c:v>80.605999999999995</c:v>
                </c:pt>
                <c:pt idx="3729">
                  <c:v>80.622</c:v>
                </c:pt>
                <c:pt idx="3730">
                  <c:v>80.638999999999996</c:v>
                </c:pt>
                <c:pt idx="3731">
                  <c:v>80.656000000000006</c:v>
                </c:pt>
                <c:pt idx="3732">
                  <c:v>80.671999999999997</c:v>
                </c:pt>
                <c:pt idx="3733">
                  <c:v>80.688999999999993</c:v>
                </c:pt>
                <c:pt idx="3734">
                  <c:v>80.706000000000003</c:v>
                </c:pt>
                <c:pt idx="3735">
                  <c:v>80.721999999999994</c:v>
                </c:pt>
                <c:pt idx="3736">
                  <c:v>80.739000000000004</c:v>
                </c:pt>
                <c:pt idx="3737">
                  <c:v>80.756</c:v>
                </c:pt>
                <c:pt idx="3738">
                  <c:v>80.772000000000006</c:v>
                </c:pt>
                <c:pt idx="3739">
                  <c:v>80.789000000000001</c:v>
                </c:pt>
                <c:pt idx="3740">
                  <c:v>80.805999999999997</c:v>
                </c:pt>
                <c:pt idx="3741">
                  <c:v>80.822000000000003</c:v>
                </c:pt>
                <c:pt idx="3742">
                  <c:v>80.838999999999999</c:v>
                </c:pt>
                <c:pt idx="3743">
                  <c:v>80.855999999999995</c:v>
                </c:pt>
                <c:pt idx="3744">
                  <c:v>80.872</c:v>
                </c:pt>
                <c:pt idx="3745">
                  <c:v>80.888999999999996</c:v>
                </c:pt>
                <c:pt idx="3746">
                  <c:v>80.906000000000006</c:v>
                </c:pt>
                <c:pt idx="3747">
                  <c:v>80.921999999999997</c:v>
                </c:pt>
                <c:pt idx="3748">
                  <c:v>80.938999999999993</c:v>
                </c:pt>
                <c:pt idx="3749">
                  <c:v>80.956000000000003</c:v>
                </c:pt>
                <c:pt idx="3750">
                  <c:v>80.971999999999994</c:v>
                </c:pt>
                <c:pt idx="3751">
                  <c:v>80.989000000000004</c:v>
                </c:pt>
                <c:pt idx="3752">
                  <c:v>81.006</c:v>
                </c:pt>
                <c:pt idx="3753">
                  <c:v>81.022000000000006</c:v>
                </c:pt>
                <c:pt idx="3754">
                  <c:v>81.039000000000001</c:v>
                </c:pt>
                <c:pt idx="3755">
                  <c:v>81.055999999999997</c:v>
                </c:pt>
                <c:pt idx="3756">
                  <c:v>81.072000000000003</c:v>
                </c:pt>
                <c:pt idx="3757">
                  <c:v>81.088999999999999</c:v>
                </c:pt>
                <c:pt idx="3758">
                  <c:v>81.105999999999995</c:v>
                </c:pt>
                <c:pt idx="3759">
                  <c:v>81.122</c:v>
                </c:pt>
                <c:pt idx="3760">
                  <c:v>81.138999999999996</c:v>
                </c:pt>
                <c:pt idx="3761">
                  <c:v>81.156000000000006</c:v>
                </c:pt>
                <c:pt idx="3762">
                  <c:v>81.171999999999997</c:v>
                </c:pt>
                <c:pt idx="3763">
                  <c:v>81.188999999999993</c:v>
                </c:pt>
                <c:pt idx="3764">
                  <c:v>81.206000000000003</c:v>
                </c:pt>
                <c:pt idx="3765">
                  <c:v>81.221999999999994</c:v>
                </c:pt>
                <c:pt idx="3766">
                  <c:v>81.239000000000004</c:v>
                </c:pt>
                <c:pt idx="3767">
                  <c:v>81.256</c:v>
                </c:pt>
                <c:pt idx="3768">
                  <c:v>81.272000000000006</c:v>
                </c:pt>
                <c:pt idx="3769">
                  <c:v>81.289000000000001</c:v>
                </c:pt>
                <c:pt idx="3770">
                  <c:v>81.305999999999997</c:v>
                </c:pt>
                <c:pt idx="3771">
                  <c:v>81.322000000000003</c:v>
                </c:pt>
                <c:pt idx="3772">
                  <c:v>81.338999999999999</c:v>
                </c:pt>
                <c:pt idx="3773">
                  <c:v>81.355999999999995</c:v>
                </c:pt>
                <c:pt idx="3774">
                  <c:v>81.372</c:v>
                </c:pt>
                <c:pt idx="3775">
                  <c:v>81.388999999999996</c:v>
                </c:pt>
                <c:pt idx="3776">
                  <c:v>81.406000000000006</c:v>
                </c:pt>
                <c:pt idx="3777">
                  <c:v>81.421999999999997</c:v>
                </c:pt>
                <c:pt idx="3778">
                  <c:v>81.438999999999993</c:v>
                </c:pt>
                <c:pt idx="3779">
                  <c:v>81.456000000000003</c:v>
                </c:pt>
                <c:pt idx="3780">
                  <c:v>81.471999999999994</c:v>
                </c:pt>
                <c:pt idx="3781">
                  <c:v>81.489000000000004</c:v>
                </c:pt>
                <c:pt idx="3782">
                  <c:v>81.506</c:v>
                </c:pt>
                <c:pt idx="3783">
                  <c:v>81.522000000000006</c:v>
                </c:pt>
                <c:pt idx="3784">
                  <c:v>81.539000000000001</c:v>
                </c:pt>
                <c:pt idx="3785">
                  <c:v>81.555999999999997</c:v>
                </c:pt>
                <c:pt idx="3786">
                  <c:v>81.572000000000003</c:v>
                </c:pt>
                <c:pt idx="3787">
                  <c:v>81.588999999999999</c:v>
                </c:pt>
                <c:pt idx="3788">
                  <c:v>81.605999999999995</c:v>
                </c:pt>
                <c:pt idx="3789">
                  <c:v>81.622</c:v>
                </c:pt>
                <c:pt idx="3790">
                  <c:v>81.638999999999996</c:v>
                </c:pt>
                <c:pt idx="3791">
                  <c:v>81.656000000000006</c:v>
                </c:pt>
                <c:pt idx="3792">
                  <c:v>81.671999999999997</c:v>
                </c:pt>
                <c:pt idx="3793">
                  <c:v>81.688999999999993</c:v>
                </c:pt>
                <c:pt idx="3794">
                  <c:v>81.706000000000003</c:v>
                </c:pt>
                <c:pt idx="3795">
                  <c:v>81.721999999999994</c:v>
                </c:pt>
                <c:pt idx="3796">
                  <c:v>81.739000000000004</c:v>
                </c:pt>
                <c:pt idx="3797">
                  <c:v>81.756</c:v>
                </c:pt>
                <c:pt idx="3798">
                  <c:v>81.772000000000006</c:v>
                </c:pt>
                <c:pt idx="3799">
                  <c:v>81.789000000000001</c:v>
                </c:pt>
                <c:pt idx="3800">
                  <c:v>81.805999999999997</c:v>
                </c:pt>
                <c:pt idx="3801">
                  <c:v>81.822000000000003</c:v>
                </c:pt>
                <c:pt idx="3802">
                  <c:v>81.838999999999999</c:v>
                </c:pt>
                <c:pt idx="3803">
                  <c:v>81.855999999999995</c:v>
                </c:pt>
                <c:pt idx="3804">
                  <c:v>81.872</c:v>
                </c:pt>
                <c:pt idx="3805">
                  <c:v>81.888999999999996</c:v>
                </c:pt>
                <c:pt idx="3806">
                  <c:v>81.906000000000006</c:v>
                </c:pt>
                <c:pt idx="3807">
                  <c:v>81.921999999999997</c:v>
                </c:pt>
                <c:pt idx="3808">
                  <c:v>81.938999999999993</c:v>
                </c:pt>
                <c:pt idx="3809">
                  <c:v>81.956000000000003</c:v>
                </c:pt>
                <c:pt idx="3810">
                  <c:v>81.971999999999994</c:v>
                </c:pt>
                <c:pt idx="3811">
                  <c:v>81.989000000000004</c:v>
                </c:pt>
                <c:pt idx="3812">
                  <c:v>82.006</c:v>
                </c:pt>
                <c:pt idx="3813">
                  <c:v>82.022000000000006</c:v>
                </c:pt>
                <c:pt idx="3814">
                  <c:v>82.039000000000001</c:v>
                </c:pt>
                <c:pt idx="3815">
                  <c:v>82.055999999999997</c:v>
                </c:pt>
                <c:pt idx="3816">
                  <c:v>82.072000000000003</c:v>
                </c:pt>
                <c:pt idx="3817">
                  <c:v>82.088999999999999</c:v>
                </c:pt>
                <c:pt idx="3818">
                  <c:v>82.105999999999995</c:v>
                </c:pt>
                <c:pt idx="3819">
                  <c:v>82.122</c:v>
                </c:pt>
                <c:pt idx="3820">
                  <c:v>82.138999999999996</c:v>
                </c:pt>
                <c:pt idx="3821">
                  <c:v>82.156000000000006</c:v>
                </c:pt>
                <c:pt idx="3822">
                  <c:v>82.171999999999997</c:v>
                </c:pt>
                <c:pt idx="3823">
                  <c:v>82.188999999999993</c:v>
                </c:pt>
                <c:pt idx="3824">
                  <c:v>82.206000000000003</c:v>
                </c:pt>
                <c:pt idx="3825">
                  <c:v>82.221999999999994</c:v>
                </c:pt>
                <c:pt idx="3826">
                  <c:v>82.239000000000004</c:v>
                </c:pt>
                <c:pt idx="3827">
                  <c:v>82.256</c:v>
                </c:pt>
                <c:pt idx="3828">
                  <c:v>82.272000000000006</c:v>
                </c:pt>
                <c:pt idx="3829">
                  <c:v>82.289000000000001</c:v>
                </c:pt>
                <c:pt idx="3830">
                  <c:v>82.305999999999997</c:v>
                </c:pt>
                <c:pt idx="3831">
                  <c:v>82.322000000000003</c:v>
                </c:pt>
                <c:pt idx="3832">
                  <c:v>82.338999999999999</c:v>
                </c:pt>
                <c:pt idx="3833">
                  <c:v>82.355999999999995</c:v>
                </c:pt>
                <c:pt idx="3834">
                  <c:v>82.372</c:v>
                </c:pt>
                <c:pt idx="3835">
                  <c:v>82.388999999999996</c:v>
                </c:pt>
                <c:pt idx="3836">
                  <c:v>82.406000000000006</c:v>
                </c:pt>
                <c:pt idx="3837">
                  <c:v>82.421999999999997</c:v>
                </c:pt>
                <c:pt idx="3838">
                  <c:v>82.438999999999993</c:v>
                </c:pt>
                <c:pt idx="3839">
                  <c:v>82.456000000000003</c:v>
                </c:pt>
                <c:pt idx="3840">
                  <c:v>82.471999999999994</c:v>
                </c:pt>
                <c:pt idx="3841">
                  <c:v>82.489000000000004</c:v>
                </c:pt>
                <c:pt idx="3842">
                  <c:v>82.506</c:v>
                </c:pt>
                <c:pt idx="3843">
                  <c:v>82.522000000000006</c:v>
                </c:pt>
                <c:pt idx="3844">
                  <c:v>82.539000000000001</c:v>
                </c:pt>
                <c:pt idx="3845">
                  <c:v>82.555999999999997</c:v>
                </c:pt>
                <c:pt idx="3846">
                  <c:v>82.572000000000003</c:v>
                </c:pt>
                <c:pt idx="3847">
                  <c:v>82.588999999999999</c:v>
                </c:pt>
                <c:pt idx="3848">
                  <c:v>82.605999999999995</c:v>
                </c:pt>
                <c:pt idx="3849">
                  <c:v>82.622</c:v>
                </c:pt>
                <c:pt idx="3850">
                  <c:v>82.638999999999996</c:v>
                </c:pt>
                <c:pt idx="3851">
                  <c:v>82.656000000000006</c:v>
                </c:pt>
                <c:pt idx="3852">
                  <c:v>82.671999999999997</c:v>
                </c:pt>
                <c:pt idx="3853">
                  <c:v>82.688999999999993</c:v>
                </c:pt>
                <c:pt idx="3854">
                  <c:v>82.706000000000003</c:v>
                </c:pt>
                <c:pt idx="3855">
                  <c:v>82.721999999999994</c:v>
                </c:pt>
                <c:pt idx="3856">
                  <c:v>82.739000000000004</c:v>
                </c:pt>
                <c:pt idx="3857">
                  <c:v>82.756</c:v>
                </c:pt>
                <c:pt idx="3858">
                  <c:v>82.772000000000006</c:v>
                </c:pt>
                <c:pt idx="3859">
                  <c:v>82.789000000000001</c:v>
                </c:pt>
                <c:pt idx="3860">
                  <c:v>82.805999999999997</c:v>
                </c:pt>
                <c:pt idx="3861">
                  <c:v>82.822000000000003</c:v>
                </c:pt>
                <c:pt idx="3862">
                  <c:v>82.838999999999999</c:v>
                </c:pt>
                <c:pt idx="3863">
                  <c:v>82.855999999999995</c:v>
                </c:pt>
                <c:pt idx="3864">
                  <c:v>82.872</c:v>
                </c:pt>
                <c:pt idx="3865">
                  <c:v>82.888999999999996</c:v>
                </c:pt>
                <c:pt idx="3866">
                  <c:v>82.906000000000006</c:v>
                </c:pt>
                <c:pt idx="3867">
                  <c:v>82.921999999999997</c:v>
                </c:pt>
                <c:pt idx="3868">
                  <c:v>82.938999999999993</c:v>
                </c:pt>
                <c:pt idx="3869">
                  <c:v>82.956000000000003</c:v>
                </c:pt>
                <c:pt idx="3870">
                  <c:v>82.971999999999994</c:v>
                </c:pt>
                <c:pt idx="3871">
                  <c:v>82.989000000000004</c:v>
                </c:pt>
                <c:pt idx="3872">
                  <c:v>83.006</c:v>
                </c:pt>
                <c:pt idx="3873">
                  <c:v>83.022000000000006</c:v>
                </c:pt>
                <c:pt idx="3874">
                  <c:v>83.039000000000001</c:v>
                </c:pt>
                <c:pt idx="3875">
                  <c:v>83.055999999999997</c:v>
                </c:pt>
                <c:pt idx="3876">
                  <c:v>83.072000000000003</c:v>
                </c:pt>
                <c:pt idx="3877">
                  <c:v>83.088999999999999</c:v>
                </c:pt>
                <c:pt idx="3878">
                  <c:v>83.105999999999995</c:v>
                </c:pt>
                <c:pt idx="3879">
                  <c:v>83.122</c:v>
                </c:pt>
                <c:pt idx="3880">
                  <c:v>83.138999999999996</c:v>
                </c:pt>
                <c:pt idx="3881">
                  <c:v>83.156000000000006</c:v>
                </c:pt>
                <c:pt idx="3882">
                  <c:v>83.171999999999997</c:v>
                </c:pt>
                <c:pt idx="3883">
                  <c:v>83.188999999999993</c:v>
                </c:pt>
                <c:pt idx="3884">
                  <c:v>83.206000000000003</c:v>
                </c:pt>
                <c:pt idx="3885">
                  <c:v>83.221999999999994</c:v>
                </c:pt>
                <c:pt idx="3886">
                  <c:v>83.239000000000004</c:v>
                </c:pt>
                <c:pt idx="3887">
                  <c:v>83.256</c:v>
                </c:pt>
                <c:pt idx="3888">
                  <c:v>83.272000000000006</c:v>
                </c:pt>
                <c:pt idx="3889">
                  <c:v>83.289000000000001</c:v>
                </c:pt>
                <c:pt idx="3890">
                  <c:v>83.305999999999997</c:v>
                </c:pt>
                <c:pt idx="3891">
                  <c:v>83.322000000000003</c:v>
                </c:pt>
                <c:pt idx="3892">
                  <c:v>83.338999999999999</c:v>
                </c:pt>
                <c:pt idx="3893">
                  <c:v>83.355999999999995</c:v>
                </c:pt>
                <c:pt idx="3894">
                  <c:v>83.372</c:v>
                </c:pt>
                <c:pt idx="3895">
                  <c:v>83.388999999999996</c:v>
                </c:pt>
                <c:pt idx="3896">
                  <c:v>83.406000000000006</c:v>
                </c:pt>
                <c:pt idx="3897">
                  <c:v>83.421999999999997</c:v>
                </c:pt>
                <c:pt idx="3898">
                  <c:v>83.438999999999993</c:v>
                </c:pt>
                <c:pt idx="3899">
                  <c:v>83.456000000000003</c:v>
                </c:pt>
                <c:pt idx="3900">
                  <c:v>83.471999999999994</c:v>
                </c:pt>
                <c:pt idx="3901">
                  <c:v>83.489000000000004</c:v>
                </c:pt>
                <c:pt idx="3902">
                  <c:v>83.506</c:v>
                </c:pt>
                <c:pt idx="3903">
                  <c:v>83.522000000000006</c:v>
                </c:pt>
                <c:pt idx="3904">
                  <c:v>83.539000000000001</c:v>
                </c:pt>
                <c:pt idx="3905">
                  <c:v>83.555999999999997</c:v>
                </c:pt>
                <c:pt idx="3906">
                  <c:v>83.572000000000003</c:v>
                </c:pt>
                <c:pt idx="3907">
                  <c:v>83.588999999999999</c:v>
                </c:pt>
                <c:pt idx="3908">
                  <c:v>83.605999999999995</c:v>
                </c:pt>
                <c:pt idx="3909">
                  <c:v>83.622</c:v>
                </c:pt>
                <c:pt idx="3910">
                  <c:v>83.638999999999996</c:v>
                </c:pt>
                <c:pt idx="3911">
                  <c:v>83.656000000000006</c:v>
                </c:pt>
                <c:pt idx="3912">
                  <c:v>83.671999999999997</c:v>
                </c:pt>
                <c:pt idx="3913">
                  <c:v>83.688999999999993</c:v>
                </c:pt>
                <c:pt idx="3914">
                  <c:v>83.706000000000003</c:v>
                </c:pt>
                <c:pt idx="3915">
                  <c:v>83.721999999999994</c:v>
                </c:pt>
                <c:pt idx="3916">
                  <c:v>83.739000000000004</c:v>
                </c:pt>
                <c:pt idx="3917">
                  <c:v>83.756</c:v>
                </c:pt>
                <c:pt idx="3918">
                  <c:v>83.772000000000006</c:v>
                </c:pt>
                <c:pt idx="3919">
                  <c:v>83.789000000000001</c:v>
                </c:pt>
                <c:pt idx="3920">
                  <c:v>83.805999999999997</c:v>
                </c:pt>
                <c:pt idx="3921">
                  <c:v>83.822000000000003</c:v>
                </c:pt>
                <c:pt idx="3922">
                  <c:v>83.838999999999999</c:v>
                </c:pt>
                <c:pt idx="3923">
                  <c:v>83.855999999999995</c:v>
                </c:pt>
                <c:pt idx="3924">
                  <c:v>83.872</c:v>
                </c:pt>
                <c:pt idx="3925">
                  <c:v>83.888999999999996</c:v>
                </c:pt>
                <c:pt idx="3926">
                  <c:v>83.906000000000006</c:v>
                </c:pt>
                <c:pt idx="3927">
                  <c:v>83.921999999999997</c:v>
                </c:pt>
                <c:pt idx="3928">
                  <c:v>83.938999999999993</c:v>
                </c:pt>
                <c:pt idx="3929">
                  <c:v>83.956000000000003</c:v>
                </c:pt>
                <c:pt idx="3930">
                  <c:v>83.971999999999994</c:v>
                </c:pt>
                <c:pt idx="3931">
                  <c:v>83.989000000000004</c:v>
                </c:pt>
                <c:pt idx="3932">
                  <c:v>84.006</c:v>
                </c:pt>
                <c:pt idx="3933">
                  <c:v>84.022000000000006</c:v>
                </c:pt>
                <c:pt idx="3934">
                  <c:v>84.039000000000001</c:v>
                </c:pt>
                <c:pt idx="3935">
                  <c:v>84.055999999999997</c:v>
                </c:pt>
                <c:pt idx="3936">
                  <c:v>84.072000000000003</c:v>
                </c:pt>
                <c:pt idx="3937">
                  <c:v>84.088999999999999</c:v>
                </c:pt>
                <c:pt idx="3938">
                  <c:v>84.105999999999995</c:v>
                </c:pt>
                <c:pt idx="3939">
                  <c:v>84.122</c:v>
                </c:pt>
                <c:pt idx="3940">
                  <c:v>84.138999999999996</c:v>
                </c:pt>
                <c:pt idx="3941">
                  <c:v>84.156000000000006</c:v>
                </c:pt>
                <c:pt idx="3942">
                  <c:v>84.171999999999997</c:v>
                </c:pt>
                <c:pt idx="3943">
                  <c:v>84.188999999999993</c:v>
                </c:pt>
                <c:pt idx="3944">
                  <c:v>84.206000000000003</c:v>
                </c:pt>
                <c:pt idx="3945">
                  <c:v>84.221999999999994</c:v>
                </c:pt>
                <c:pt idx="3946">
                  <c:v>84.239000000000004</c:v>
                </c:pt>
                <c:pt idx="3947">
                  <c:v>84.256</c:v>
                </c:pt>
                <c:pt idx="3948">
                  <c:v>84.272000000000006</c:v>
                </c:pt>
                <c:pt idx="3949">
                  <c:v>84.289000000000001</c:v>
                </c:pt>
                <c:pt idx="3950">
                  <c:v>84.305999999999997</c:v>
                </c:pt>
                <c:pt idx="3951">
                  <c:v>84.322000000000003</c:v>
                </c:pt>
                <c:pt idx="3952">
                  <c:v>84.338999999999999</c:v>
                </c:pt>
                <c:pt idx="3953">
                  <c:v>84.355999999999995</c:v>
                </c:pt>
                <c:pt idx="3954">
                  <c:v>84.372</c:v>
                </c:pt>
                <c:pt idx="3955">
                  <c:v>84.388999999999996</c:v>
                </c:pt>
                <c:pt idx="3956">
                  <c:v>84.406000000000006</c:v>
                </c:pt>
                <c:pt idx="3957">
                  <c:v>84.421999999999997</c:v>
                </c:pt>
                <c:pt idx="3958">
                  <c:v>84.438999999999993</c:v>
                </c:pt>
                <c:pt idx="3959">
                  <c:v>84.456000000000003</c:v>
                </c:pt>
                <c:pt idx="3960">
                  <c:v>84.471999999999994</c:v>
                </c:pt>
                <c:pt idx="3961">
                  <c:v>84.489000000000004</c:v>
                </c:pt>
                <c:pt idx="3962">
                  <c:v>84.506</c:v>
                </c:pt>
                <c:pt idx="3963">
                  <c:v>84.522000000000006</c:v>
                </c:pt>
                <c:pt idx="3964">
                  <c:v>84.539000000000001</c:v>
                </c:pt>
                <c:pt idx="3965">
                  <c:v>84.555999999999997</c:v>
                </c:pt>
                <c:pt idx="3966">
                  <c:v>84.572000000000003</c:v>
                </c:pt>
                <c:pt idx="3967">
                  <c:v>84.588999999999999</c:v>
                </c:pt>
                <c:pt idx="3968">
                  <c:v>84.605999999999995</c:v>
                </c:pt>
                <c:pt idx="3969">
                  <c:v>84.622</c:v>
                </c:pt>
                <c:pt idx="3970">
                  <c:v>84.638999999999996</c:v>
                </c:pt>
                <c:pt idx="3971">
                  <c:v>84.656000000000006</c:v>
                </c:pt>
                <c:pt idx="3972">
                  <c:v>84.671999999999997</c:v>
                </c:pt>
                <c:pt idx="3973">
                  <c:v>84.688999999999993</c:v>
                </c:pt>
                <c:pt idx="3974">
                  <c:v>84.706000000000003</c:v>
                </c:pt>
                <c:pt idx="3975">
                  <c:v>84.721999999999994</c:v>
                </c:pt>
                <c:pt idx="3976">
                  <c:v>84.739000000000004</c:v>
                </c:pt>
                <c:pt idx="3977">
                  <c:v>84.756</c:v>
                </c:pt>
                <c:pt idx="3978">
                  <c:v>84.772000000000006</c:v>
                </c:pt>
                <c:pt idx="3979">
                  <c:v>84.789000000000001</c:v>
                </c:pt>
                <c:pt idx="3980">
                  <c:v>84.805999999999997</c:v>
                </c:pt>
                <c:pt idx="3981">
                  <c:v>84.822000000000003</c:v>
                </c:pt>
                <c:pt idx="3982">
                  <c:v>84.838999999999999</c:v>
                </c:pt>
                <c:pt idx="3983">
                  <c:v>84.855999999999995</c:v>
                </c:pt>
                <c:pt idx="3984">
                  <c:v>84.872</c:v>
                </c:pt>
                <c:pt idx="3985">
                  <c:v>84.888999999999996</c:v>
                </c:pt>
                <c:pt idx="3986">
                  <c:v>84.906000000000006</c:v>
                </c:pt>
                <c:pt idx="3987">
                  <c:v>84.921999999999997</c:v>
                </c:pt>
                <c:pt idx="3988">
                  <c:v>84.938999999999993</c:v>
                </c:pt>
                <c:pt idx="3989">
                  <c:v>84.956000000000003</c:v>
                </c:pt>
                <c:pt idx="3990">
                  <c:v>84.971999999999994</c:v>
                </c:pt>
                <c:pt idx="3991">
                  <c:v>84.989000000000004</c:v>
                </c:pt>
                <c:pt idx="3992">
                  <c:v>85.006</c:v>
                </c:pt>
                <c:pt idx="3993">
                  <c:v>85.022000000000006</c:v>
                </c:pt>
                <c:pt idx="3994">
                  <c:v>85.039000000000001</c:v>
                </c:pt>
                <c:pt idx="3995">
                  <c:v>85.055999999999997</c:v>
                </c:pt>
                <c:pt idx="3996">
                  <c:v>85.072000000000003</c:v>
                </c:pt>
                <c:pt idx="3997">
                  <c:v>85.088999999999999</c:v>
                </c:pt>
                <c:pt idx="3998">
                  <c:v>85.105999999999995</c:v>
                </c:pt>
                <c:pt idx="3999">
                  <c:v>85.122</c:v>
                </c:pt>
                <c:pt idx="4000">
                  <c:v>85.138999999999996</c:v>
                </c:pt>
                <c:pt idx="4001">
                  <c:v>85.156000000000006</c:v>
                </c:pt>
                <c:pt idx="4002">
                  <c:v>85.171999999999997</c:v>
                </c:pt>
                <c:pt idx="4003">
                  <c:v>85.188999999999993</c:v>
                </c:pt>
                <c:pt idx="4004">
                  <c:v>85.206000000000003</c:v>
                </c:pt>
                <c:pt idx="4005">
                  <c:v>85.221999999999994</c:v>
                </c:pt>
                <c:pt idx="4006">
                  <c:v>85.239000000000004</c:v>
                </c:pt>
                <c:pt idx="4007">
                  <c:v>85.256</c:v>
                </c:pt>
                <c:pt idx="4008">
                  <c:v>85.272000000000006</c:v>
                </c:pt>
                <c:pt idx="4009">
                  <c:v>85.289000000000001</c:v>
                </c:pt>
                <c:pt idx="4010">
                  <c:v>85.305999999999997</c:v>
                </c:pt>
                <c:pt idx="4011">
                  <c:v>85.322000000000003</c:v>
                </c:pt>
                <c:pt idx="4012">
                  <c:v>85.338999999999999</c:v>
                </c:pt>
                <c:pt idx="4013">
                  <c:v>85.355999999999995</c:v>
                </c:pt>
                <c:pt idx="4014">
                  <c:v>85.372</c:v>
                </c:pt>
                <c:pt idx="4015">
                  <c:v>85.388999999999996</c:v>
                </c:pt>
                <c:pt idx="4016">
                  <c:v>85.406000000000006</c:v>
                </c:pt>
                <c:pt idx="4017">
                  <c:v>85.421999999999997</c:v>
                </c:pt>
                <c:pt idx="4018">
                  <c:v>85.438999999999993</c:v>
                </c:pt>
                <c:pt idx="4019">
                  <c:v>85.456000000000003</c:v>
                </c:pt>
                <c:pt idx="4020">
                  <c:v>85.471999999999994</c:v>
                </c:pt>
                <c:pt idx="4021">
                  <c:v>85.489000000000004</c:v>
                </c:pt>
                <c:pt idx="4022">
                  <c:v>85.506</c:v>
                </c:pt>
                <c:pt idx="4023">
                  <c:v>85.522000000000006</c:v>
                </c:pt>
                <c:pt idx="4024">
                  <c:v>85.539000000000001</c:v>
                </c:pt>
                <c:pt idx="4025">
                  <c:v>85.555999999999997</c:v>
                </c:pt>
                <c:pt idx="4026">
                  <c:v>85.572000000000003</c:v>
                </c:pt>
                <c:pt idx="4027">
                  <c:v>85.588999999999999</c:v>
                </c:pt>
                <c:pt idx="4028">
                  <c:v>85.605999999999995</c:v>
                </c:pt>
                <c:pt idx="4029">
                  <c:v>85.622</c:v>
                </c:pt>
                <c:pt idx="4030">
                  <c:v>85.638999999999996</c:v>
                </c:pt>
                <c:pt idx="4031">
                  <c:v>85.656000000000006</c:v>
                </c:pt>
                <c:pt idx="4032">
                  <c:v>85.673000000000002</c:v>
                </c:pt>
                <c:pt idx="4033">
                  <c:v>85.688999999999993</c:v>
                </c:pt>
                <c:pt idx="4034">
                  <c:v>85.706000000000003</c:v>
                </c:pt>
                <c:pt idx="4035">
                  <c:v>85.722999999999999</c:v>
                </c:pt>
                <c:pt idx="4036">
                  <c:v>85.739000000000004</c:v>
                </c:pt>
                <c:pt idx="4037">
                  <c:v>85.756</c:v>
                </c:pt>
                <c:pt idx="4038">
                  <c:v>85.772999999999996</c:v>
                </c:pt>
                <c:pt idx="4039">
                  <c:v>85.789000000000001</c:v>
                </c:pt>
                <c:pt idx="4040">
                  <c:v>85.805999999999997</c:v>
                </c:pt>
                <c:pt idx="4041">
                  <c:v>85.822999999999993</c:v>
                </c:pt>
                <c:pt idx="4042">
                  <c:v>85.838999999999999</c:v>
                </c:pt>
                <c:pt idx="4043">
                  <c:v>85.855999999999995</c:v>
                </c:pt>
                <c:pt idx="4044">
                  <c:v>85.873000000000005</c:v>
                </c:pt>
                <c:pt idx="4045">
                  <c:v>85.888999999999996</c:v>
                </c:pt>
                <c:pt idx="4046">
                  <c:v>85.906000000000006</c:v>
                </c:pt>
                <c:pt idx="4047">
                  <c:v>85.923000000000002</c:v>
                </c:pt>
                <c:pt idx="4048">
                  <c:v>85.938999999999993</c:v>
                </c:pt>
                <c:pt idx="4049">
                  <c:v>85.956000000000003</c:v>
                </c:pt>
                <c:pt idx="4050">
                  <c:v>85.972999999999999</c:v>
                </c:pt>
                <c:pt idx="4051">
                  <c:v>85.989000000000004</c:v>
                </c:pt>
                <c:pt idx="4052">
                  <c:v>86.006</c:v>
                </c:pt>
                <c:pt idx="4053">
                  <c:v>86.022999999999996</c:v>
                </c:pt>
                <c:pt idx="4054">
                  <c:v>86.039000000000001</c:v>
                </c:pt>
                <c:pt idx="4055">
                  <c:v>86.055999999999997</c:v>
                </c:pt>
                <c:pt idx="4056">
                  <c:v>86.072999999999993</c:v>
                </c:pt>
                <c:pt idx="4057">
                  <c:v>86.088999999999999</c:v>
                </c:pt>
                <c:pt idx="4058">
                  <c:v>86.105999999999995</c:v>
                </c:pt>
                <c:pt idx="4059">
                  <c:v>86.123000000000005</c:v>
                </c:pt>
                <c:pt idx="4060">
                  <c:v>86.138999999999996</c:v>
                </c:pt>
                <c:pt idx="4061">
                  <c:v>86.156000000000006</c:v>
                </c:pt>
                <c:pt idx="4062">
                  <c:v>86.173000000000002</c:v>
                </c:pt>
                <c:pt idx="4063">
                  <c:v>86.188999999999993</c:v>
                </c:pt>
                <c:pt idx="4064">
                  <c:v>86.206000000000003</c:v>
                </c:pt>
                <c:pt idx="4065">
                  <c:v>86.222999999999999</c:v>
                </c:pt>
                <c:pt idx="4066">
                  <c:v>86.239000000000004</c:v>
                </c:pt>
                <c:pt idx="4067">
                  <c:v>86.256</c:v>
                </c:pt>
                <c:pt idx="4068">
                  <c:v>86.272999999999996</c:v>
                </c:pt>
                <c:pt idx="4069">
                  <c:v>86.289000000000001</c:v>
                </c:pt>
                <c:pt idx="4070">
                  <c:v>86.305999999999997</c:v>
                </c:pt>
                <c:pt idx="4071">
                  <c:v>86.322999999999993</c:v>
                </c:pt>
                <c:pt idx="4072">
                  <c:v>86.338999999999999</c:v>
                </c:pt>
                <c:pt idx="4073">
                  <c:v>86.355999999999995</c:v>
                </c:pt>
                <c:pt idx="4074">
                  <c:v>86.373000000000005</c:v>
                </c:pt>
                <c:pt idx="4075">
                  <c:v>86.388999999999996</c:v>
                </c:pt>
                <c:pt idx="4076">
                  <c:v>86.406000000000006</c:v>
                </c:pt>
                <c:pt idx="4077">
                  <c:v>86.423000000000002</c:v>
                </c:pt>
                <c:pt idx="4078">
                  <c:v>86.438999999999993</c:v>
                </c:pt>
                <c:pt idx="4079">
                  <c:v>86.456000000000003</c:v>
                </c:pt>
                <c:pt idx="4080">
                  <c:v>86.472999999999999</c:v>
                </c:pt>
                <c:pt idx="4081">
                  <c:v>86.489000000000004</c:v>
                </c:pt>
                <c:pt idx="4082">
                  <c:v>86.506</c:v>
                </c:pt>
                <c:pt idx="4083">
                  <c:v>86.522999999999996</c:v>
                </c:pt>
                <c:pt idx="4084">
                  <c:v>86.539000000000001</c:v>
                </c:pt>
                <c:pt idx="4085">
                  <c:v>86.555999999999997</c:v>
                </c:pt>
                <c:pt idx="4086">
                  <c:v>86.572999999999993</c:v>
                </c:pt>
                <c:pt idx="4087">
                  <c:v>86.588999999999999</c:v>
                </c:pt>
                <c:pt idx="4088">
                  <c:v>86.605999999999995</c:v>
                </c:pt>
                <c:pt idx="4089">
                  <c:v>86.623000000000005</c:v>
                </c:pt>
                <c:pt idx="4090">
                  <c:v>86.638999999999996</c:v>
                </c:pt>
                <c:pt idx="4091">
                  <c:v>86.656000000000006</c:v>
                </c:pt>
                <c:pt idx="4092">
                  <c:v>86.673000000000002</c:v>
                </c:pt>
                <c:pt idx="4093">
                  <c:v>86.688999999999993</c:v>
                </c:pt>
                <c:pt idx="4094">
                  <c:v>86.706000000000003</c:v>
                </c:pt>
                <c:pt idx="4095">
                  <c:v>86.722999999999999</c:v>
                </c:pt>
                <c:pt idx="4096">
                  <c:v>86.739000000000004</c:v>
                </c:pt>
                <c:pt idx="4097">
                  <c:v>86.756</c:v>
                </c:pt>
                <c:pt idx="4098">
                  <c:v>86.772999999999996</c:v>
                </c:pt>
                <c:pt idx="4099">
                  <c:v>86.789000000000001</c:v>
                </c:pt>
                <c:pt idx="4100">
                  <c:v>86.805999999999997</c:v>
                </c:pt>
                <c:pt idx="4101">
                  <c:v>86.822999999999993</c:v>
                </c:pt>
                <c:pt idx="4102">
                  <c:v>86.838999999999999</c:v>
                </c:pt>
                <c:pt idx="4103">
                  <c:v>86.855999999999995</c:v>
                </c:pt>
                <c:pt idx="4104">
                  <c:v>86.873000000000005</c:v>
                </c:pt>
                <c:pt idx="4105">
                  <c:v>86.888999999999996</c:v>
                </c:pt>
                <c:pt idx="4106">
                  <c:v>86.906000000000006</c:v>
                </c:pt>
                <c:pt idx="4107">
                  <c:v>86.923000000000002</c:v>
                </c:pt>
                <c:pt idx="4108">
                  <c:v>86.938999999999993</c:v>
                </c:pt>
                <c:pt idx="4109">
                  <c:v>86.956000000000003</c:v>
                </c:pt>
                <c:pt idx="4110">
                  <c:v>86.972999999999999</c:v>
                </c:pt>
                <c:pt idx="4111">
                  <c:v>86.989000000000004</c:v>
                </c:pt>
                <c:pt idx="4112">
                  <c:v>87.006</c:v>
                </c:pt>
                <c:pt idx="4113">
                  <c:v>87.022999999999996</c:v>
                </c:pt>
                <c:pt idx="4114">
                  <c:v>87.039000000000001</c:v>
                </c:pt>
                <c:pt idx="4115">
                  <c:v>87.055999999999997</c:v>
                </c:pt>
                <c:pt idx="4116">
                  <c:v>87.072999999999993</c:v>
                </c:pt>
                <c:pt idx="4117">
                  <c:v>87.088999999999999</c:v>
                </c:pt>
                <c:pt idx="4118">
                  <c:v>87.105999999999995</c:v>
                </c:pt>
                <c:pt idx="4119">
                  <c:v>87.123000000000005</c:v>
                </c:pt>
                <c:pt idx="4120">
                  <c:v>87.138999999999996</c:v>
                </c:pt>
                <c:pt idx="4121">
                  <c:v>87.156000000000006</c:v>
                </c:pt>
                <c:pt idx="4122">
                  <c:v>87.173000000000002</c:v>
                </c:pt>
                <c:pt idx="4123">
                  <c:v>87.188999999999993</c:v>
                </c:pt>
                <c:pt idx="4124">
                  <c:v>87.206000000000003</c:v>
                </c:pt>
                <c:pt idx="4125">
                  <c:v>87.222999999999999</c:v>
                </c:pt>
                <c:pt idx="4126">
                  <c:v>87.239000000000004</c:v>
                </c:pt>
                <c:pt idx="4127">
                  <c:v>87.256</c:v>
                </c:pt>
                <c:pt idx="4128">
                  <c:v>87.272999999999996</c:v>
                </c:pt>
                <c:pt idx="4129">
                  <c:v>87.289000000000001</c:v>
                </c:pt>
                <c:pt idx="4130">
                  <c:v>87.305999999999997</c:v>
                </c:pt>
                <c:pt idx="4131">
                  <c:v>87.322999999999993</c:v>
                </c:pt>
                <c:pt idx="4132">
                  <c:v>87.338999999999999</c:v>
                </c:pt>
                <c:pt idx="4133">
                  <c:v>87.355999999999995</c:v>
                </c:pt>
                <c:pt idx="4134">
                  <c:v>87.373000000000005</c:v>
                </c:pt>
                <c:pt idx="4135">
                  <c:v>87.388999999999996</c:v>
                </c:pt>
                <c:pt idx="4136">
                  <c:v>87.406000000000006</c:v>
                </c:pt>
                <c:pt idx="4137">
                  <c:v>87.423000000000002</c:v>
                </c:pt>
                <c:pt idx="4138">
                  <c:v>87.438999999999993</c:v>
                </c:pt>
                <c:pt idx="4139">
                  <c:v>87.456000000000003</c:v>
                </c:pt>
                <c:pt idx="4140">
                  <c:v>87.472999999999999</c:v>
                </c:pt>
                <c:pt idx="4141">
                  <c:v>87.489000000000004</c:v>
                </c:pt>
                <c:pt idx="4142">
                  <c:v>87.506</c:v>
                </c:pt>
                <c:pt idx="4143">
                  <c:v>87.522999999999996</c:v>
                </c:pt>
                <c:pt idx="4144">
                  <c:v>87.539000000000001</c:v>
                </c:pt>
                <c:pt idx="4145">
                  <c:v>87.555999999999997</c:v>
                </c:pt>
                <c:pt idx="4146">
                  <c:v>87.572999999999993</c:v>
                </c:pt>
                <c:pt idx="4147">
                  <c:v>87.588999999999999</c:v>
                </c:pt>
                <c:pt idx="4148">
                  <c:v>87.605999999999995</c:v>
                </c:pt>
                <c:pt idx="4149">
                  <c:v>87.623000000000005</c:v>
                </c:pt>
                <c:pt idx="4150">
                  <c:v>87.638999999999996</c:v>
                </c:pt>
                <c:pt idx="4151">
                  <c:v>87.656000000000006</c:v>
                </c:pt>
                <c:pt idx="4152">
                  <c:v>87.673000000000002</c:v>
                </c:pt>
                <c:pt idx="4153">
                  <c:v>87.688999999999993</c:v>
                </c:pt>
                <c:pt idx="4154">
                  <c:v>87.706000000000003</c:v>
                </c:pt>
                <c:pt idx="4155">
                  <c:v>87.722999999999999</c:v>
                </c:pt>
                <c:pt idx="4156">
                  <c:v>87.739000000000004</c:v>
                </c:pt>
                <c:pt idx="4157">
                  <c:v>87.756</c:v>
                </c:pt>
                <c:pt idx="4158">
                  <c:v>87.772999999999996</c:v>
                </c:pt>
                <c:pt idx="4159">
                  <c:v>87.789000000000001</c:v>
                </c:pt>
                <c:pt idx="4160">
                  <c:v>87.805999999999997</c:v>
                </c:pt>
                <c:pt idx="4161">
                  <c:v>87.822999999999993</c:v>
                </c:pt>
                <c:pt idx="4162">
                  <c:v>87.838999999999999</c:v>
                </c:pt>
                <c:pt idx="4163">
                  <c:v>87.855999999999995</c:v>
                </c:pt>
                <c:pt idx="4164">
                  <c:v>87.873000000000005</c:v>
                </c:pt>
                <c:pt idx="4165">
                  <c:v>87.888999999999996</c:v>
                </c:pt>
                <c:pt idx="4166">
                  <c:v>87.906000000000006</c:v>
                </c:pt>
                <c:pt idx="4167">
                  <c:v>87.923000000000002</c:v>
                </c:pt>
                <c:pt idx="4168">
                  <c:v>87.938999999999993</c:v>
                </c:pt>
                <c:pt idx="4169">
                  <c:v>87.956000000000003</c:v>
                </c:pt>
                <c:pt idx="4170">
                  <c:v>87.972999999999999</c:v>
                </c:pt>
                <c:pt idx="4171">
                  <c:v>87.989000000000004</c:v>
                </c:pt>
                <c:pt idx="4172">
                  <c:v>88.006</c:v>
                </c:pt>
                <c:pt idx="4173">
                  <c:v>88.022999999999996</c:v>
                </c:pt>
                <c:pt idx="4174">
                  <c:v>88.039000000000001</c:v>
                </c:pt>
                <c:pt idx="4175">
                  <c:v>88.055999999999997</c:v>
                </c:pt>
                <c:pt idx="4176">
                  <c:v>88.072999999999993</c:v>
                </c:pt>
                <c:pt idx="4177">
                  <c:v>88.09</c:v>
                </c:pt>
                <c:pt idx="4178">
                  <c:v>88.105999999999995</c:v>
                </c:pt>
                <c:pt idx="4179">
                  <c:v>88.123000000000005</c:v>
                </c:pt>
                <c:pt idx="4180">
                  <c:v>88.14</c:v>
                </c:pt>
                <c:pt idx="4181">
                  <c:v>88.156000000000006</c:v>
                </c:pt>
                <c:pt idx="4182">
                  <c:v>88.173000000000002</c:v>
                </c:pt>
                <c:pt idx="4183">
                  <c:v>88.19</c:v>
                </c:pt>
                <c:pt idx="4184">
                  <c:v>88.206000000000003</c:v>
                </c:pt>
                <c:pt idx="4185">
                  <c:v>88.222999999999999</c:v>
                </c:pt>
                <c:pt idx="4186">
                  <c:v>88.24</c:v>
                </c:pt>
                <c:pt idx="4187">
                  <c:v>88.256</c:v>
                </c:pt>
                <c:pt idx="4188">
                  <c:v>88.272999999999996</c:v>
                </c:pt>
                <c:pt idx="4189">
                  <c:v>88.29</c:v>
                </c:pt>
                <c:pt idx="4190">
                  <c:v>88.305999999999997</c:v>
                </c:pt>
                <c:pt idx="4191">
                  <c:v>88.322999999999993</c:v>
                </c:pt>
                <c:pt idx="4192">
                  <c:v>88.34</c:v>
                </c:pt>
                <c:pt idx="4193">
                  <c:v>88.355999999999995</c:v>
                </c:pt>
                <c:pt idx="4194">
                  <c:v>88.373000000000005</c:v>
                </c:pt>
                <c:pt idx="4195">
                  <c:v>88.39</c:v>
                </c:pt>
                <c:pt idx="4196">
                  <c:v>88.406000000000006</c:v>
                </c:pt>
                <c:pt idx="4197">
                  <c:v>88.423000000000002</c:v>
                </c:pt>
                <c:pt idx="4198">
                  <c:v>88.44</c:v>
                </c:pt>
                <c:pt idx="4199">
                  <c:v>88.456000000000003</c:v>
                </c:pt>
                <c:pt idx="4200">
                  <c:v>88.472999999999999</c:v>
                </c:pt>
                <c:pt idx="4201">
                  <c:v>88.49</c:v>
                </c:pt>
                <c:pt idx="4202">
                  <c:v>88.506</c:v>
                </c:pt>
                <c:pt idx="4203">
                  <c:v>88.522999999999996</c:v>
                </c:pt>
                <c:pt idx="4204">
                  <c:v>88.54</c:v>
                </c:pt>
                <c:pt idx="4205">
                  <c:v>88.555999999999997</c:v>
                </c:pt>
                <c:pt idx="4206">
                  <c:v>88.572999999999993</c:v>
                </c:pt>
                <c:pt idx="4207">
                  <c:v>88.59</c:v>
                </c:pt>
                <c:pt idx="4208">
                  <c:v>88.605999999999995</c:v>
                </c:pt>
                <c:pt idx="4209">
                  <c:v>88.623000000000005</c:v>
                </c:pt>
                <c:pt idx="4210">
                  <c:v>88.64</c:v>
                </c:pt>
                <c:pt idx="4211">
                  <c:v>88.656000000000006</c:v>
                </c:pt>
                <c:pt idx="4212">
                  <c:v>88.673000000000002</c:v>
                </c:pt>
                <c:pt idx="4213">
                  <c:v>88.69</c:v>
                </c:pt>
                <c:pt idx="4214">
                  <c:v>88.706000000000003</c:v>
                </c:pt>
                <c:pt idx="4215">
                  <c:v>88.722999999999999</c:v>
                </c:pt>
                <c:pt idx="4216">
                  <c:v>88.74</c:v>
                </c:pt>
                <c:pt idx="4217">
                  <c:v>88.756</c:v>
                </c:pt>
                <c:pt idx="4218">
                  <c:v>88.772999999999996</c:v>
                </c:pt>
                <c:pt idx="4219">
                  <c:v>88.79</c:v>
                </c:pt>
                <c:pt idx="4220">
                  <c:v>88.805999999999997</c:v>
                </c:pt>
                <c:pt idx="4221">
                  <c:v>88.822999999999993</c:v>
                </c:pt>
                <c:pt idx="4222">
                  <c:v>88.84</c:v>
                </c:pt>
                <c:pt idx="4223">
                  <c:v>88.855999999999995</c:v>
                </c:pt>
                <c:pt idx="4224">
                  <c:v>88.873000000000005</c:v>
                </c:pt>
                <c:pt idx="4225">
                  <c:v>88.89</c:v>
                </c:pt>
                <c:pt idx="4226">
                  <c:v>88.906000000000006</c:v>
                </c:pt>
                <c:pt idx="4227">
                  <c:v>88.923000000000002</c:v>
                </c:pt>
                <c:pt idx="4228">
                  <c:v>88.94</c:v>
                </c:pt>
                <c:pt idx="4229">
                  <c:v>88.956000000000003</c:v>
                </c:pt>
                <c:pt idx="4230">
                  <c:v>88.972999999999999</c:v>
                </c:pt>
                <c:pt idx="4231">
                  <c:v>88.99</c:v>
                </c:pt>
                <c:pt idx="4232">
                  <c:v>89.006</c:v>
                </c:pt>
                <c:pt idx="4233">
                  <c:v>89.022999999999996</c:v>
                </c:pt>
                <c:pt idx="4234">
                  <c:v>89.04</c:v>
                </c:pt>
                <c:pt idx="4235">
                  <c:v>89.055999999999997</c:v>
                </c:pt>
                <c:pt idx="4236">
                  <c:v>89.072999999999993</c:v>
                </c:pt>
                <c:pt idx="4237">
                  <c:v>89.09</c:v>
                </c:pt>
                <c:pt idx="4238">
                  <c:v>89.105999999999995</c:v>
                </c:pt>
                <c:pt idx="4239">
                  <c:v>89.123000000000005</c:v>
                </c:pt>
                <c:pt idx="4240">
                  <c:v>89.14</c:v>
                </c:pt>
                <c:pt idx="4241">
                  <c:v>89.156000000000006</c:v>
                </c:pt>
                <c:pt idx="4242">
                  <c:v>89.173000000000002</c:v>
                </c:pt>
                <c:pt idx="4243">
                  <c:v>89.19</c:v>
                </c:pt>
                <c:pt idx="4244">
                  <c:v>89.206000000000003</c:v>
                </c:pt>
                <c:pt idx="4245">
                  <c:v>89.222999999999999</c:v>
                </c:pt>
                <c:pt idx="4246">
                  <c:v>89.24</c:v>
                </c:pt>
                <c:pt idx="4247">
                  <c:v>89.256</c:v>
                </c:pt>
                <c:pt idx="4248">
                  <c:v>89.272999999999996</c:v>
                </c:pt>
                <c:pt idx="4249">
                  <c:v>89.29</c:v>
                </c:pt>
                <c:pt idx="4250">
                  <c:v>89.305999999999997</c:v>
                </c:pt>
                <c:pt idx="4251">
                  <c:v>89.322999999999993</c:v>
                </c:pt>
                <c:pt idx="4252">
                  <c:v>89.34</c:v>
                </c:pt>
                <c:pt idx="4253">
                  <c:v>89.355999999999995</c:v>
                </c:pt>
                <c:pt idx="4254">
                  <c:v>89.373000000000005</c:v>
                </c:pt>
                <c:pt idx="4255">
                  <c:v>89.39</c:v>
                </c:pt>
                <c:pt idx="4256">
                  <c:v>89.406999999999996</c:v>
                </c:pt>
                <c:pt idx="4257">
                  <c:v>89.423000000000002</c:v>
                </c:pt>
                <c:pt idx="4258">
                  <c:v>89.44</c:v>
                </c:pt>
                <c:pt idx="4259">
                  <c:v>89.456999999999994</c:v>
                </c:pt>
                <c:pt idx="4260">
                  <c:v>89.472999999999999</c:v>
                </c:pt>
                <c:pt idx="4261">
                  <c:v>89.49</c:v>
                </c:pt>
                <c:pt idx="4262">
                  <c:v>89.507000000000005</c:v>
                </c:pt>
                <c:pt idx="4263">
                  <c:v>89.522999999999996</c:v>
                </c:pt>
                <c:pt idx="4264">
                  <c:v>89.54</c:v>
                </c:pt>
                <c:pt idx="4265">
                  <c:v>89.557000000000002</c:v>
                </c:pt>
                <c:pt idx="4266">
                  <c:v>89.572999999999993</c:v>
                </c:pt>
                <c:pt idx="4267">
                  <c:v>89.59</c:v>
                </c:pt>
                <c:pt idx="4268">
                  <c:v>89.606999999999999</c:v>
                </c:pt>
                <c:pt idx="4269">
                  <c:v>89.623000000000005</c:v>
                </c:pt>
                <c:pt idx="4270">
                  <c:v>89.64</c:v>
                </c:pt>
                <c:pt idx="4271">
                  <c:v>89.656999999999996</c:v>
                </c:pt>
                <c:pt idx="4272">
                  <c:v>89.673000000000002</c:v>
                </c:pt>
                <c:pt idx="4273">
                  <c:v>89.69</c:v>
                </c:pt>
                <c:pt idx="4274">
                  <c:v>89.706999999999994</c:v>
                </c:pt>
                <c:pt idx="4275">
                  <c:v>89.722999999999999</c:v>
                </c:pt>
                <c:pt idx="4276">
                  <c:v>89.74</c:v>
                </c:pt>
                <c:pt idx="4277">
                  <c:v>89.757000000000005</c:v>
                </c:pt>
                <c:pt idx="4278">
                  <c:v>89.772999999999996</c:v>
                </c:pt>
                <c:pt idx="4279">
                  <c:v>89.79</c:v>
                </c:pt>
                <c:pt idx="4280">
                  <c:v>89.807000000000002</c:v>
                </c:pt>
                <c:pt idx="4281">
                  <c:v>89.822999999999993</c:v>
                </c:pt>
                <c:pt idx="4282">
                  <c:v>89.84</c:v>
                </c:pt>
                <c:pt idx="4283">
                  <c:v>89.856999999999999</c:v>
                </c:pt>
                <c:pt idx="4284">
                  <c:v>89.873000000000005</c:v>
                </c:pt>
                <c:pt idx="4285">
                  <c:v>89.89</c:v>
                </c:pt>
                <c:pt idx="4286">
                  <c:v>89.906999999999996</c:v>
                </c:pt>
                <c:pt idx="4287">
                  <c:v>89.923000000000002</c:v>
                </c:pt>
                <c:pt idx="4288">
                  <c:v>89.94</c:v>
                </c:pt>
                <c:pt idx="4289">
                  <c:v>89.956999999999994</c:v>
                </c:pt>
                <c:pt idx="4290">
                  <c:v>89.972999999999999</c:v>
                </c:pt>
                <c:pt idx="4291">
                  <c:v>89.99</c:v>
                </c:pt>
                <c:pt idx="4292">
                  <c:v>90.007000000000005</c:v>
                </c:pt>
                <c:pt idx="4293">
                  <c:v>90.022999999999996</c:v>
                </c:pt>
                <c:pt idx="4294">
                  <c:v>90.04</c:v>
                </c:pt>
                <c:pt idx="4295">
                  <c:v>90.057000000000002</c:v>
                </c:pt>
                <c:pt idx="4296">
                  <c:v>90.072999999999993</c:v>
                </c:pt>
                <c:pt idx="4297">
                  <c:v>90.09</c:v>
                </c:pt>
                <c:pt idx="4298">
                  <c:v>90.106999999999999</c:v>
                </c:pt>
                <c:pt idx="4299">
                  <c:v>90.123000000000005</c:v>
                </c:pt>
                <c:pt idx="4300">
                  <c:v>90.14</c:v>
                </c:pt>
                <c:pt idx="4301">
                  <c:v>90.156999999999996</c:v>
                </c:pt>
                <c:pt idx="4302">
                  <c:v>90.173000000000002</c:v>
                </c:pt>
                <c:pt idx="4303">
                  <c:v>90.19</c:v>
                </c:pt>
                <c:pt idx="4304">
                  <c:v>90.206999999999994</c:v>
                </c:pt>
                <c:pt idx="4305">
                  <c:v>90.222999999999999</c:v>
                </c:pt>
                <c:pt idx="4306">
                  <c:v>90.24</c:v>
                </c:pt>
                <c:pt idx="4307">
                  <c:v>90.257000000000005</c:v>
                </c:pt>
                <c:pt idx="4308">
                  <c:v>90.272999999999996</c:v>
                </c:pt>
                <c:pt idx="4309">
                  <c:v>90.29</c:v>
                </c:pt>
                <c:pt idx="4310">
                  <c:v>90.307000000000002</c:v>
                </c:pt>
                <c:pt idx="4311">
                  <c:v>90.322999999999993</c:v>
                </c:pt>
                <c:pt idx="4312">
                  <c:v>90.34</c:v>
                </c:pt>
                <c:pt idx="4313">
                  <c:v>90.356999999999999</c:v>
                </c:pt>
                <c:pt idx="4314">
                  <c:v>90.373999999999995</c:v>
                </c:pt>
                <c:pt idx="4315">
                  <c:v>90.39</c:v>
                </c:pt>
                <c:pt idx="4316">
                  <c:v>90.406999999999996</c:v>
                </c:pt>
                <c:pt idx="4317">
                  <c:v>90.424000000000007</c:v>
                </c:pt>
                <c:pt idx="4318">
                  <c:v>90.44</c:v>
                </c:pt>
                <c:pt idx="4319">
                  <c:v>90.456999999999994</c:v>
                </c:pt>
                <c:pt idx="4320">
                  <c:v>90.474000000000004</c:v>
                </c:pt>
                <c:pt idx="4321">
                  <c:v>90.49</c:v>
                </c:pt>
                <c:pt idx="4322">
                  <c:v>90.507000000000005</c:v>
                </c:pt>
                <c:pt idx="4323">
                  <c:v>90.524000000000001</c:v>
                </c:pt>
                <c:pt idx="4324">
                  <c:v>90.54</c:v>
                </c:pt>
                <c:pt idx="4325">
                  <c:v>90.557000000000002</c:v>
                </c:pt>
                <c:pt idx="4326">
                  <c:v>90.573999999999998</c:v>
                </c:pt>
                <c:pt idx="4327">
                  <c:v>90.59</c:v>
                </c:pt>
                <c:pt idx="4328">
                  <c:v>90.606999999999999</c:v>
                </c:pt>
                <c:pt idx="4329">
                  <c:v>90.623999999999995</c:v>
                </c:pt>
                <c:pt idx="4330">
                  <c:v>90.64</c:v>
                </c:pt>
                <c:pt idx="4331">
                  <c:v>90.656999999999996</c:v>
                </c:pt>
                <c:pt idx="4332">
                  <c:v>90.674000000000007</c:v>
                </c:pt>
                <c:pt idx="4333">
                  <c:v>90.69</c:v>
                </c:pt>
                <c:pt idx="4334">
                  <c:v>90.706999999999994</c:v>
                </c:pt>
                <c:pt idx="4335">
                  <c:v>90.724000000000004</c:v>
                </c:pt>
                <c:pt idx="4336">
                  <c:v>90.74</c:v>
                </c:pt>
                <c:pt idx="4337">
                  <c:v>90.757000000000005</c:v>
                </c:pt>
                <c:pt idx="4338">
                  <c:v>90.774000000000001</c:v>
                </c:pt>
                <c:pt idx="4339">
                  <c:v>90.79</c:v>
                </c:pt>
                <c:pt idx="4340">
                  <c:v>90.807000000000002</c:v>
                </c:pt>
                <c:pt idx="4341">
                  <c:v>90.823999999999998</c:v>
                </c:pt>
                <c:pt idx="4342">
                  <c:v>90.84</c:v>
                </c:pt>
                <c:pt idx="4343">
                  <c:v>90.856999999999999</c:v>
                </c:pt>
                <c:pt idx="4344">
                  <c:v>90.873999999999995</c:v>
                </c:pt>
                <c:pt idx="4345">
                  <c:v>90.89</c:v>
                </c:pt>
                <c:pt idx="4346">
                  <c:v>90.906999999999996</c:v>
                </c:pt>
                <c:pt idx="4347">
                  <c:v>90.924000000000007</c:v>
                </c:pt>
                <c:pt idx="4348">
                  <c:v>90.94</c:v>
                </c:pt>
                <c:pt idx="4349">
                  <c:v>90.956999999999994</c:v>
                </c:pt>
                <c:pt idx="4350">
                  <c:v>90.974000000000004</c:v>
                </c:pt>
                <c:pt idx="4351">
                  <c:v>90.99</c:v>
                </c:pt>
                <c:pt idx="4352">
                  <c:v>91.007000000000005</c:v>
                </c:pt>
                <c:pt idx="4353">
                  <c:v>91.024000000000001</c:v>
                </c:pt>
                <c:pt idx="4354">
                  <c:v>91.04</c:v>
                </c:pt>
                <c:pt idx="4355">
                  <c:v>91.057000000000002</c:v>
                </c:pt>
                <c:pt idx="4356">
                  <c:v>91.073999999999998</c:v>
                </c:pt>
                <c:pt idx="4357">
                  <c:v>91.09</c:v>
                </c:pt>
                <c:pt idx="4358">
                  <c:v>91.106999999999999</c:v>
                </c:pt>
                <c:pt idx="4359">
                  <c:v>91.123999999999995</c:v>
                </c:pt>
                <c:pt idx="4360">
                  <c:v>91.141000000000005</c:v>
                </c:pt>
                <c:pt idx="4361">
                  <c:v>91.156999999999996</c:v>
                </c:pt>
                <c:pt idx="4362">
                  <c:v>91.174000000000007</c:v>
                </c:pt>
                <c:pt idx="4363">
                  <c:v>91.191000000000003</c:v>
                </c:pt>
                <c:pt idx="4364">
                  <c:v>91.206999999999994</c:v>
                </c:pt>
                <c:pt idx="4365">
                  <c:v>91.224000000000004</c:v>
                </c:pt>
                <c:pt idx="4366">
                  <c:v>91.241</c:v>
                </c:pt>
                <c:pt idx="4367">
                  <c:v>91.257000000000005</c:v>
                </c:pt>
                <c:pt idx="4368">
                  <c:v>91.274000000000001</c:v>
                </c:pt>
                <c:pt idx="4369">
                  <c:v>91.290999999999997</c:v>
                </c:pt>
                <c:pt idx="4370">
                  <c:v>91.307000000000002</c:v>
                </c:pt>
                <c:pt idx="4371">
                  <c:v>91.323999999999998</c:v>
                </c:pt>
                <c:pt idx="4372">
                  <c:v>91.340999999999994</c:v>
                </c:pt>
                <c:pt idx="4373">
                  <c:v>91.356999999999999</c:v>
                </c:pt>
                <c:pt idx="4374">
                  <c:v>91.373999999999995</c:v>
                </c:pt>
                <c:pt idx="4375">
                  <c:v>91.391000000000005</c:v>
                </c:pt>
                <c:pt idx="4376">
                  <c:v>91.406999999999996</c:v>
                </c:pt>
                <c:pt idx="4377">
                  <c:v>91.424000000000007</c:v>
                </c:pt>
                <c:pt idx="4378">
                  <c:v>91.441000000000003</c:v>
                </c:pt>
                <c:pt idx="4379">
                  <c:v>91.456999999999994</c:v>
                </c:pt>
                <c:pt idx="4380">
                  <c:v>91.474000000000004</c:v>
                </c:pt>
                <c:pt idx="4381">
                  <c:v>91.491</c:v>
                </c:pt>
                <c:pt idx="4382">
                  <c:v>91.507000000000005</c:v>
                </c:pt>
                <c:pt idx="4383">
                  <c:v>91.524000000000001</c:v>
                </c:pt>
                <c:pt idx="4384">
                  <c:v>91.540999999999997</c:v>
                </c:pt>
                <c:pt idx="4385">
                  <c:v>91.557000000000002</c:v>
                </c:pt>
                <c:pt idx="4386">
                  <c:v>91.573999999999998</c:v>
                </c:pt>
                <c:pt idx="4387">
                  <c:v>91.590999999999994</c:v>
                </c:pt>
                <c:pt idx="4388">
                  <c:v>91.606999999999999</c:v>
                </c:pt>
                <c:pt idx="4389">
                  <c:v>91.623999999999995</c:v>
                </c:pt>
                <c:pt idx="4390">
                  <c:v>91.641000000000005</c:v>
                </c:pt>
                <c:pt idx="4391">
                  <c:v>91.656999999999996</c:v>
                </c:pt>
                <c:pt idx="4392">
                  <c:v>91.674000000000007</c:v>
                </c:pt>
                <c:pt idx="4393">
                  <c:v>91.691000000000003</c:v>
                </c:pt>
                <c:pt idx="4394">
                  <c:v>91.706999999999994</c:v>
                </c:pt>
                <c:pt idx="4395">
                  <c:v>91.724000000000004</c:v>
                </c:pt>
                <c:pt idx="4396">
                  <c:v>91.741</c:v>
                </c:pt>
                <c:pt idx="4397">
                  <c:v>91.757000000000005</c:v>
                </c:pt>
                <c:pt idx="4398">
                  <c:v>91.774000000000001</c:v>
                </c:pt>
                <c:pt idx="4399">
                  <c:v>91.790999999999997</c:v>
                </c:pt>
                <c:pt idx="4400">
                  <c:v>91.807000000000002</c:v>
                </c:pt>
                <c:pt idx="4401">
                  <c:v>91.823999999999998</c:v>
                </c:pt>
                <c:pt idx="4402">
                  <c:v>91.840999999999994</c:v>
                </c:pt>
                <c:pt idx="4403">
                  <c:v>91.856999999999999</c:v>
                </c:pt>
                <c:pt idx="4404">
                  <c:v>91.873999999999995</c:v>
                </c:pt>
                <c:pt idx="4405">
                  <c:v>91.891000000000005</c:v>
                </c:pt>
                <c:pt idx="4406">
                  <c:v>91.906999999999996</c:v>
                </c:pt>
                <c:pt idx="4407">
                  <c:v>91.924000000000007</c:v>
                </c:pt>
                <c:pt idx="4408">
                  <c:v>91.941000000000003</c:v>
                </c:pt>
                <c:pt idx="4409">
                  <c:v>91.956999999999994</c:v>
                </c:pt>
                <c:pt idx="4410">
                  <c:v>91.974000000000004</c:v>
                </c:pt>
                <c:pt idx="4411">
                  <c:v>91.991</c:v>
                </c:pt>
                <c:pt idx="4412">
                  <c:v>92.007000000000005</c:v>
                </c:pt>
                <c:pt idx="4413">
                  <c:v>92.024000000000001</c:v>
                </c:pt>
                <c:pt idx="4414">
                  <c:v>92.040999999999997</c:v>
                </c:pt>
                <c:pt idx="4415">
                  <c:v>92.057000000000002</c:v>
                </c:pt>
                <c:pt idx="4416">
                  <c:v>92.073999999999998</c:v>
                </c:pt>
                <c:pt idx="4417">
                  <c:v>92.090999999999994</c:v>
                </c:pt>
                <c:pt idx="4418">
                  <c:v>92.108000000000004</c:v>
                </c:pt>
                <c:pt idx="4419">
                  <c:v>92.123999999999995</c:v>
                </c:pt>
                <c:pt idx="4420">
                  <c:v>92.141000000000005</c:v>
                </c:pt>
                <c:pt idx="4421">
                  <c:v>92.158000000000001</c:v>
                </c:pt>
                <c:pt idx="4422">
                  <c:v>92.174000000000007</c:v>
                </c:pt>
                <c:pt idx="4423">
                  <c:v>92.191000000000003</c:v>
                </c:pt>
                <c:pt idx="4424">
                  <c:v>92.207999999999998</c:v>
                </c:pt>
                <c:pt idx="4425">
                  <c:v>92.224000000000004</c:v>
                </c:pt>
                <c:pt idx="4426">
                  <c:v>92.241</c:v>
                </c:pt>
                <c:pt idx="4427">
                  <c:v>92.257999999999996</c:v>
                </c:pt>
                <c:pt idx="4428">
                  <c:v>92.274000000000001</c:v>
                </c:pt>
                <c:pt idx="4429">
                  <c:v>92.290999999999997</c:v>
                </c:pt>
                <c:pt idx="4430">
                  <c:v>92.308000000000007</c:v>
                </c:pt>
                <c:pt idx="4431">
                  <c:v>92.323999999999998</c:v>
                </c:pt>
                <c:pt idx="4432">
                  <c:v>92.340999999999994</c:v>
                </c:pt>
                <c:pt idx="4433">
                  <c:v>92.358000000000004</c:v>
                </c:pt>
                <c:pt idx="4434">
                  <c:v>92.373999999999995</c:v>
                </c:pt>
                <c:pt idx="4435">
                  <c:v>92.391000000000005</c:v>
                </c:pt>
                <c:pt idx="4436">
                  <c:v>92.408000000000001</c:v>
                </c:pt>
                <c:pt idx="4437">
                  <c:v>92.424000000000007</c:v>
                </c:pt>
                <c:pt idx="4438">
                  <c:v>92.441000000000003</c:v>
                </c:pt>
                <c:pt idx="4439">
                  <c:v>92.457999999999998</c:v>
                </c:pt>
                <c:pt idx="4440">
                  <c:v>92.474000000000004</c:v>
                </c:pt>
                <c:pt idx="4441">
                  <c:v>92.491</c:v>
                </c:pt>
                <c:pt idx="4442">
                  <c:v>92.507999999999996</c:v>
                </c:pt>
                <c:pt idx="4443">
                  <c:v>92.524000000000001</c:v>
                </c:pt>
                <c:pt idx="4444">
                  <c:v>92.540999999999997</c:v>
                </c:pt>
                <c:pt idx="4445">
                  <c:v>92.558000000000007</c:v>
                </c:pt>
                <c:pt idx="4446">
                  <c:v>92.573999999999998</c:v>
                </c:pt>
                <c:pt idx="4447">
                  <c:v>92.590999999999994</c:v>
                </c:pt>
                <c:pt idx="4448">
                  <c:v>92.608000000000004</c:v>
                </c:pt>
                <c:pt idx="4449">
                  <c:v>92.623999999999995</c:v>
                </c:pt>
                <c:pt idx="4450">
                  <c:v>92.641000000000005</c:v>
                </c:pt>
                <c:pt idx="4451">
                  <c:v>92.658000000000001</c:v>
                </c:pt>
                <c:pt idx="4452">
                  <c:v>92.674000000000007</c:v>
                </c:pt>
                <c:pt idx="4453">
                  <c:v>92.691000000000003</c:v>
                </c:pt>
                <c:pt idx="4454">
                  <c:v>92.707999999999998</c:v>
                </c:pt>
                <c:pt idx="4455">
                  <c:v>92.724000000000004</c:v>
                </c:pt>
                <c:pt idx="4456">
                  <c:v>92.741</c:v>
                </c:pt>
                <c:pt idx="4457">
                  <c:v>92.757999999999996</c:v>
                </c:pt>
                <c:pt idx="4458">
                  <c:v>92.774000000000001</c:v>
                </c:pt>
                <c:pt idx="4459">
                  <c:v>92.790999999999997</c:v>
                </c:pt>
                <c:pt idx="4460">
                  <c:v>92.808000000000007</c:v>
                </c:pt>
                <c:pt idx="4461">
                  <c:v>92.823999999999998</c:v>
                </c:pt>
                <c:pt idx="4462">
                  <c:v>92.840999999999994</c:v>
                </c:pt>
                <c:pt idx="4463">
                  <c:v>92.858000000000004</c:v>
                </c:pt>
                <c:pt idx="4464">
                  <c:v>92.873999999999995</c:v>
                </c:pt>
                <c:pt idx="4465">
                  <c:v>92.891000000000005</c:v>
                </c:pt>
                <c:pt idx="4466">
                  <c:v>92.908000000000001</c:v>
                </c:pt>
                <c:pt idx="4467">
                  <c:v>92.924000000000007</c:v>
                </c:pt>
                <c:pt idx="4468">
                  <c:v>92.941000000000003</c:v>
                </c:pt>
                <c:pt idx="4469">
                  <c:v>92.957999999999998</c:v>
                </c:pt>
                <c:pt idx="4470">
                  <c:v>92.974000000000004</c:v>
                </c:pt>
                <c:pt idx="4471">
                  <c:v>92.991</c:v>
                </c:pt>
                <c:pt idx="4472">
                  <c:v>93.007999999999996</c:v>
                </c:pt>
                <c:pt idx="4473">
                  <c:v>93.024000000000001</c:v>
                </c:pt>
                <c:pt idx="4474">
                  <c:v>93.040999999999997</c:v>
                </c:pt>
                <c:pt idx="4475">
                  <c:v>93.058000000000007</c:v>
                </c:pt>
                <c:pt idx="4476">
                  <c:v>93.073999999999998</c:v>
                </c:pt>
                <c:pt idx="4477">
                  <c:v>93.090999999999994</c:v>
                </c:pt>
                <c:pt idx="4478">
                  <c:v>93.108000000000004</c:v>
                </c:pt>
                <c:pt idx="4479">
                  <c:v>93.123999999999995</c:v>
                </c:pt>
                <c:pt idx="4480">
                  <c:v>93.141000000000005</c:v>
                </c:pt>
                <c:pt idx="4481">
                  <c:v>93.158000000000001</c:v>
                </c:pt>
                <c:pt idx="4482">
                  <c:v>93.174999999999997</c:v>
                </c:pt>
                <c:pt idx="4483">
                  <c:v>93.191000000000003</c:v>
                </c:pt>
                <c:pt idx="4484">
                  <c:v>93.207999999999998</c:v>
                </c:pt>
                <c:pt idx="4485">
                  <c:v>93.224999999999994</c:v>
                </c:pt>
                <c:pt idx="4486">
                  <c:v>93.241</c:v>
                </c:pt>
                <c:pt idx="4487">
                  <c:v>93.257999999999996</c:v>
                </c:pt>
                <c:pt idx="4488">
                  <c:v>93.275000000000006</c:v>
                </c:pt>
                <c:pt idx="4489">
                  <c:v>93.290999999999997</c:v>
                </c:pt>
                <c:pt idx="4490">
                  <c:v>93.308000000000007</c:v>
                </c:pt>
                <c:pt idx="4491">
                  <c:v>93.325000000000003</c:v>
                </c:pt>
                <c:pt idx="4492">
                  <c:v>93.340999999999994</c:v>
                </c:pt>
                <c:pt idx="4493">
                  <c:v>93.358000000000004</c:v>
                </c:pt>
                <c:pt idx="4494">
                  <c:v>93.375</c:v>
                </c:pt>
                <c:pt idx="4495">
                  <c:v>93.391000000000005</c:v>
                </c:pt>
                <c:pt idx="4496">
                  <c:v>93.408000000000001</c:v>
                </c:pt>
                <c:pt idx="4497">
                  <c:v>93.424999999999997</c:v>
                </c:pt>
                <c:pt idx="4498">
                  <c:v>93.441000000000003</c:v>
                </c:pt>
                <c:pt idx="4499">
                  <c:v>93.457999999999998</c:v>
                </c:pt>
                <c:pt idx="4500">
                  <c:v>93.474999999999994</c:v>
                </c:pt>
                <c:pt idx="4501">
                  <c:v>93.491</c:v>
                </c:pt>
                <c:pt idx="4502">
                  <c:v>93.507999999999996</c:v>
                </c:pt>
                <c:pt idx="4503">
                  <c:v>93.525000000000006</c:v>
                </c:pt>
                <c:pt idx="4504">
                  <c:v>93.540999999999997</c:v>
                </c:pt>
                <c:pt idx="4505">
                  <c:v>93.558000000000007</c:v>
                </c:pt>
                <c:pt idx="4506">
                  <c:v>93.575000000000003</c:v>
                </c:pt>
                <c:pt idx="4507">
                  <c:v>93.590999999999994</c:v>
                </c:pt>
                <c:pt idx="4508">
                  <c:v>93.608000000000004</c:v>
                </c:pt>
                <c:pt idx="4509">
                  <c:v>93.625</c:v>
                </c:pt>
                <c:pt idx="4510">
                  <c:v>93.641000000000005</c:v>
                </c:pt>
                <c:pt idx="4511">
                  <c:v>93.658000000000001</c:v>
                </c:pt>
                <c:pt idx="4512">
                  <c:v>93.674999999999997</c:v>
                </c:pt>
                <c:pt idx="4513">
                  <c:v>93.691000000000003</c:v>
                </c:pt>
                <c:pt idx="4514">
                  <c:v>93.707999999999998</c:v>
                </c:pt>
                <c:pt idx="4515">
                  <c:v>93.724999999999994</c:v>
                </c:pt>
                <c:pt idx="4516">
                  <c:v>93.742000000000004</c:v>
                </c:pt>
                <c:pt idx="4517">
                  <c:v>93.757999999999996</c:v>
                </c:pt>
                <c:pt idx="4518">
                  <c:v>93.775000000000006</c:v>
                </c:pt>
                <c:pt idx="4519">
                  <c:v>93.792000000000002</c:v>
                </c:pt>
                <c:pt idx="4520">
                  <c:v>93.808000000000007</c:v>
                </c:pt>
                <c:pt idx="4521">
                  <c:v>93.825000000000003</c:v>
                </c:pt>
                <c:pt idx="4522">
                  <c:v>93.841999999999999</c:v>
                </c:pt>
                <c:pt idx="4523">
                  <c:v>93.858000000000004</c:v>
                </c:pt>
                <c:pt idx="4524">
                  <c:v>93.875</c:v>
                </c:pt>
                <c:pt idx="4525">
                  <c:v>93.891999999999996</c:v>
                </c:pt>
                <c:pt idx="4526">
                  <c:v>93.908000000000001</c:v>
                </c:pt>
                <c:pt idx="4527">
                  <c:v>93.924999999999997</c:v>
                </c:pt>
                <c:pt idx="4528">
                  <c:v>93.941999999999993</c:v>
                </c:pt>
                <c:pt idx="4529">
                  <c:v>93.957999999999998</c:v>
                </c:pt>
                <c:pt idx="4530">
                  <c:v>93.974999999999994</c:v>
                </c:pt>
                <c:pt idx="4531">
                  <c:v>93.992000000000004</c:v>
                </c:pt>
                <c:pt idx="4532">
                  <c:v>94.007999999999996</c:v>
                </c:pt>
                <c:pt idx="4533">
                  <c:v>94.025000000000006</c:v>
                </c:pt>
                <c:pt idx="4534">
                  <c:v>94.042000000000002</c:v>
                </c:pt>
                <c:pt idx="4535">
                  <c:v>94.058000000000007</c:v>
                </c:pt>
                <c:pt idx="4536">
                  <c:v>94.075000000000003</c:v>
                </c:pt>
                <c:pt idx="4537">
                  <c:v>94.091999999999999</c:v>
                </c:pt>
                <c:pt idx="4538">
                  <c:v>94.108000000000004</c:v>
                </c:pt>
                <c:pt idx="4539">
                  <c:v>94.125</c:v>
                </c:pt>
                <c:pt idx="4540">
                  <c:v>94.141999999999996</c:v>
                </c:pt>
                <c:pt idx="4541">
                  <c:v>94.159000000000006</c:v>
                </c:pt>
                <c:pt idx="4542">
                  <c:v>94.174999999999997</c:v>
                </c:pt>
                <c:pt idx="4543">
                  <c:v>94.191999999999993</c:v>
                </c:pt>
                <c:pt idx="4544">
                  <c:v>94.209000000000003</c:v>
                </c:pt>
                <c:pt idx="4545">
                  <c:v>94.224999999999994</c:v>
                </c:pt>
                <c:pt idx="4546">
                  <c:v>94.242000000000004</c:v>
                </c:pt>
                <c:pt idx="4547">
                  <c:v>94.259</c:v>
                </c:pt>
                <c:pt idx="4548">
                  <c:v>94.275000000000006</c:v>
                </c:pt>
                <c:pt idx="4549">
                  <c:v>94.292000000000002</c:v>
                </c:pt>
                <c:pt idx="4550">
                  <c:v>94.308999999999997</c:v>
                </c:pt>
                <c:pt idx="4551">
                  <c:v>94.325000000000003</c:v>
                </c:pt>
                <c:pt idx="4552">
                  <c:v>94.341999999999999</c:v>
                </c:pt>
                <c:pt idx="4553">
                  <c:v>94.358999999999995</c:v>
                </c:pt>
                <c:pt idx="4554">
                  <c:v>94.375</c:v>
                </c:pt>
                <c:pt idx="4555">
                  <c:v>94.391999999999996</c:v>
                </c:pt>
                <c:pt idx="4556">
                  <c:v>94.409000000000006</c:v>
                </c:pt>
                <c:pt idx="4557">
                  <c:v>94.424999999999997</c:v>
                </c:pt>
                <c:pt idx="4558">
                  <c:v>94.441999999999993</c:v>
                </c:pt>
                <c:pt idx="4559">
                  <c:v>94.459000000000003</c:v>
                </c:pt>
                <c:pt idx="4560">
                  <c:v>94.474999999999994</c:v>
                </c:pt>
                <c:pt idx="4561">
                  <c:v>94.492000000000004</c:v>
                </c:pt>
                <c:pt idx="4562">
                  <c:v>94.509</c:v>
                </c:pt>
                <c:pt idx="4563">
                  <c:v>94.525000000000006</c:v>
                </c:pt>
                <c:pt idx="4564">
                  <c:v>94.542000000000002</c:v>
                </c:pt>
                <c:pt idx="4565">
                  <c:v>94.558999999999997</c:v>
                </c:pt>
                <c:pt idx="4566">
                  <c:v>94.575000000000003</c:v>
                </c:pt>
                <c:pt idx="4567">
                  <c:v>94.591999999999999</c:v>
                </c:pt>
                <c:pt idx="4568">
                  <c:v>94.608999999999995</c:v>
                </c:pt>
                <c:pt idx="4569">
                  <c:v>94.626000000000005</c:v>
                </c:pt>
                <c:pt idx="4570">
                  <c:v>94.641999999999996</c:v>
                </c:pt>
                <c:pt idx="4571">
                  <c:v>94.659000000000006</c:v>
                </c:pt>
                <c:pt idx="4572">
                  <c:v>94.676000000000002</c:v>
                </c:pt>
                <c:pt idx="4573">
                  <c:v>94.691999999999993</c:v>
                </c:pt>
                <c:pt idx="4574">
                  <c:v>94.709000000000003</c:v>
                </c:pt>
                <c:pt idx="4575">
                  <c:v>94.725999999999999</c:v>
                </c:pt>
                <c:pt idx="4576">
                  <c:v>94.742000000000004</c:v>
                </c:pt>
                <c:pt idx="4577">
                  <c:v>94.759</c:v>
                </c:pt>
                <c:pt idx="4578">
                  <c:v>94.775999999999996</c:v>
                </c:pt>
                <c:pt idx="4579">
                  <c:v>94.792000000000002</c:v>
                </c:pt>
                <c:pt idx="4580">
                  <c:v>94.808999999999997</c:v>
                </c:pt>
                <c:pt idx="4581">
                  <c:v>94.825999999999993</c:v>
                </c:pt>
                <c:pt idx="4582">
                  <c:v>94.841999999999999</c:v>
                </c:pt>
                <c:pt idx="4583">
                  <c:v>94.858999999999995</c:v>
                </c:pt>
                <c:pt idx="4584">
                  <c:v>94.876000000000005</c:v>
                </c:pt>
                <c:pt idx="4585">
                  <c:v>94.891999999999996</c:v>
                </c:pt>
                <c:pt idx="4586">
                  <c:v>94.909000000000006</c:v>
                </c:pt>
                <c:pt idx="4587">
                  <c:v>94.926000000000002</c:v>
                </c:pt>
                <c:pt idx="4588">
                  <c:v>94.941999999999993</c:v>
                </c:pt>
                <c:pt idx="4589">
                  <c:v>94.959000000000003</c:v>
                </c:pt>
                <c:pt idx="4590">
                  <c:v>94.975999999999999</c:v>
                </c:pt>
                <c:pt idx="4591">
                  <c:v>94.992000000000004</c:v>
                </c:pt>
                <c:pt idx="4592">
                  <c:v>95.009</c:v>
                </c:pt>
                <c:pt idx="4593">
                  <c:v>95.025999999999996</c:v>
                </c:pt>
                <c:pt idx="4594">
                  <c:v>95.043000000000006</c:v>
                </c:pt>
                <c:pt idx="4595">
                  <c:v>95.058999999999997</c:v>
                </c:pt>
                <c:pt idx="4596">
                  <c:v>95.075999999999993</c:v>
                </c:pt>
                <c:pt idx="4597">
                  <c:v>95.093000000000004</c:v>
                </c:pt>
                <c:pt idx="4598">
                  <c:v>95.108999999999995</c:v>
                </c:pt>
                <c:pt idx="4599">
                  <c:v>95.126000000000005</c:v>
                </c:pt>
                <c:pt idx="4600">
                  <c:v>95.143000000000001</c:v>
                </c:pt>
                <c:pt idx="4601">
                  <c:v>95.159000000000006</c:v>
                </c:pt>
                <c:pt idx="4602">
                  <c:v>95.176000000000002</c:v>
                </c:pt>
                <c:pt idx="4603">
                  <c:v>95.192999999999998</c:v>
                </c:pt>
                <c:pt idx="4604">
                  <c:v>95.209000000000003</c:v>
                </c:pt>
                <c:pt idx="4605">
                  <c:v>95.225999999999999</c:v>
                </c:pt>
                <c:pt idx="4606">
                  <c:v>95.242999999999995</c:v>
                </c:pt>
                <c:pt idx="4607">
                  <c:v>95.259</c:v>
                </c:pt>
                <c:pt idx="4608">
                  <c:v>95.275999999999996</c:v>
                </c:pt>
                <c:pt idx="4609">
                  <c:v>95.293000000000006</c:v>
                </c:pt>
                <c:pt idx="4610">
                  <c:v>95.308999999999997</c:v>
                </c:pt>
                <c:pt idx="4611">
                  <c:v>95.325999999999993</c:v>
                </c:pt>
                <c:pt idx="4612">
                  <c:v>95.343000000000004</c:v>
                </c:pt>
                <c:pt idx="4613">
                  <c:v>95.358999999999995</c:v>
                </c:pt>
                <c:pt idx="4614">
                  <c:v>95.376000000000005</c:v>
                </c:pt>
                <c:pt idx="4615">
                  <c:v>95.393000000000001</c:v>
                </c:pt>
                <c:pt idx="4616">
                  <c:v>95.41</c:v>
                </c:pt>
                <c:pt idx="4617">
                  <c:v>95.426000000000002</c:v>
                </c:pt>
                <c:pt idx="4618">
                  <c:v>95.442999999999998</c:v>
                </c:pt>
                <c:pt idx="4619">
                  <c:v>95.46</c:v>
                </c:pt>
                <c:pt idx="4620">
                  <c:v>95.475999999999999</c:v>
                </c:pt>
                <c:pt idx="4621">
                  <c:v>95.492999999999995</c:v>
                </c:pt>
                <c:pt idx="4622">
                  <c:v>95.51</c:v>
                </c:pt>
                <c:pt idx="4623">
                  <c:v>95.525999999999996</c:v>
                </c:pt>
                <c:pt idx="4624">
                  <c:v>95.543000000000006</c:v>
                </c:pt>
                <c:pt idx="4625">
                  <c:v>95.56</c:v>
                </c:pt>
                <c:pt idx="4626">
                  <c:v>95.575999999999993</c:v>
                </c:pt>
                <c:pt idx="4627">
                  <c:v>95.593000000000004</c:v>
                </c:pt>
                <c:pt idx="4628">
                  <c:v>95.61</c:v>
                </c:pt>
                <c:pt idx="4629">
                  <c:v>95.626000000000005</c:v>
                </c:pt>
                <c:pt idx="4630">
                  <c:v>95.643000000000001</c:v>
                </c:pt>
                <c:pt idx="4631">
                  <c:v>95.66</c:v>
                </c:pt>
                <c:pt idx="4632">
                  <c:v>95.676000000000002</c:v>
                </c:pt>
                <c:pt idx="4633">
                  <c:v>95.692999999999998</c:v>
                </c:pt>
                <c:pt idx="4634">
                  <c:v>95.71</c:v>
                </c:pt>
                <c:pt idx="4635">
                  <c:v>95.725999999999999</c:v>
                </c:pt>
                <c:pt idx="4636">
                  <c:v>95.742999999999995</c:v>
                </c:pt>
                <c:pt idx="4637">
                  <c:v>95.76</c:v>
                </c:pt>
                <c:pt idx="4638">
                  <c:v>95.777000000000001</c:v>
                </c:pt>
                <c:pt idx="4639">
                  <c:v>95.793000000000006</c:v>
                </c:pt>
                <c:pt idx="4640">
                  <c:v>95.81</c:v>
                </c:pt>
                <c:pt idx="4641">
                  <c:v>95.826999999999998</c:v>
                </c:pt>
                <c:pt idx="4642">
                  <c:v>95.843000000000004</c:v>
                </c:pt>
                <c:pt idx="4643">
                  <c:v>95.86</c:v>
                </c:pt>
                <c:pt idx="4644">
                  <c:v>95.876999999999995</c:v>
                </c:pt>
                <c:pt idx="4645">
                  <c:v>95.893000000000001</c:v>
                </c:pt>
                <c:pt idx="4646">
                  <c:v>95.91</c:v>
                </c:pt>
                <c:pt idx="4647">
                  <c:v>95.927000000000007</c:v>
                </c:pt>
                <c:pt idx="4648">
                  <c:v>95.942999999999998</c:v>
                </c:pt>
                <c:pt idx="4649">
                  <c:v>95.96</c:v>
                </c:pt>
                <c:pt idx="4650">
                  <c:v>95.977000000000004</c:v>
                </c:pt>
                <c:pt idx="4651">
                  <c:v>95.992999999999995</c:v>
                </c:pt>
                <c:pt idx="4652">
                  <c:v>96.01</c:v>
                </c:pt>
                <c:pt idx="4653">
                  <c:v>96.027000000000001</c:v>
                </c:pt>
                <c:pt idx="4654">
                  <c:v>96.043000000000006</c:v>
                </c:pt>
                <c:pt idx="4655">
                  <c:v>96.06</c:v>
                </c:pt>
                <c:pt idx="4656">
                  <c:v>96.076999999999998</c:v>
                </c:pt>
                <c:pt idx="4657">
                  <c:v>96.093000000000004</c:v>
                </c:pt>
                <c:pt idx="4658">
                  <c:v>96.11</c:v>
                </c:pt>
                <c:pt idx="4659">
                  <c:v>96.126999999999995</c:v>
                </c:pt>
                <c:pt idx="4660">
                  <c:v>96.144000000000005</c:v>
                </c:pt>
                <c:pt idx="4661">
                  <c:v>96.16</c:v>
                </c:pt>
                <c:pt idx="4662">
                  <c:v>96.177000000000007</c:v>
                </c:pt>
                <c:pt idx="4663">
                  <c:v>96.194000000000003</c:v>
                </c:pt>
                <c:pt idx="4664">
                  <c:v>96.21</c:v>
                </c:pt>
                <c:pt idx="4665">
                  <c:v>96.227000000000004</c:v>
                </c:pt>
                <c:pt idx="4666">
                  <c:v>96.244</c:v>
                </c:pt>
                <c:pt idx="4667">
                  <c:v>96.26</c:v>
                </c:pt>
                <c:pt idx="4668">
                  <c:v>96.277000000000001</c:v>
                </c:pt>
                <c:pt idx="4669">
                  <c:v>96.293999999999997</c:v>
                </c:pt>
                <c:pt idx="4670">
                  <c:v>96.31</c:v>
                </c:pt>
                <c:pt idx="4671">
                  <c:v>96.326999999999998</c:v>
                </c:pt>
                <c:pt idx="4672">
                  <c:v>96.343999999999994</c:v>
                </c:pt>
                <c:pt idx="4673">
                  <c:v>96.36</c:v>
                </c:pt>
                <c:pt idx="4674">
                  <c:v>96.376999999999995</c:v>
                </c:pt>
                <c:pt idx="4675">
                  <c:v>96.394000000000005</c:v>
                </c:pt>
                <c:pt idx="4676">
                  <c:v>96.41</c:v>
                </c:pt>
                <c:pt idx="4677">
                  <c:v>96.427000000000007</c:v>
                </c:pt>
                <c:pt idx="4678">
                  <c:v>96.444000000000003</c:v>
                </c:pt>
                <c:pt idx="4679">
                  <c:v>96.46</c:v>
                </c:pt>
                <c:pt idx="4680">
                  <c:v>96.477000000000004</c:v>
                </c:pt>
                <c:pt idx="4681">
                  <c:v>96.494</c:v>
                </c:pt>
                <c:pt idx="4682">
                  <c:v>96.51</c:v>
                </c:pt>
                <c:pt idx="4683">
                  <c:v>96.527000000000001</c:v>
                </c:pt>
                <c:pt idx="4684">
                  <c:v>96.543999999999997</c:v>
                </c:pt>
                <c:pt idx="4685">
                  <c:v>96.561000000000007</c:v>
                </c:pt>
                <c:pt idx="4686">
                  <c:v>96.576999999999998</c:v>
                </c:pt>
                <c:pt idx="4687">
                  <c:v>96.593999999999994</c:v>
                </c:pt>
                <c:pt idx="4688">
                  <c:v>96.611000000000004</c:v>
                </c:pt>
                <c:pt idx="4689">
                  <c:v>96.626999999999995</c:v>
                </c:pt>
                <c:pt idx="4690">
                  <c:v>96.644000000000005</c:v>
                </c:pt>
                <c:pt idx="4691">
                  <c:v>96.661000000000001</c:v>
                </c:pt>
                <c:pt idx="4692">
                  <c:v>96.677000000000007</c:v>
                </c:pt>
                <c:pt idx="4693">
                  <c:v>96.694000000000003</c:v>
                </c:pt>
                <c:pt idx="4694">
                  <c:v>96.710999999999999</c:v>
                </c:pt>
                <c:pt idx="4695">
                  <c:v>96.727000000000004</c:v>
                </c:pt>
                <c:pt idx="4696">
                  <c:v>96.744</c:v>
                </c:pt>
                <c:pt idx="4697">
                  <c:v>96.760999999999996</c:v>
                </c:pt>
                <c:pt idx="4698">
                  <c:v>96.777000000000001</c:v>
                </c:pt>
                <c:pt idx="4699">
                  <c:v>96.793999999999997</c:v>
                </c:pt>
                <c:pt idx="4700">
                  <c:v>96.811000000000007</c:v>
                </c:pt>
                <c:pt idx="4701">
                  <c:v>96.826999999999998</c:v>
                </c:pt>
                <c:pt idx="4702">
                  <c:v>96.843999999999994</c:v>
                </c:pt>
                <c:pt idx="4703">
                  <c:v>96.861000000000004</c:v>
                </c:pt>
                <c:pt idx="4704">
                  <c:v>96.876999999999995</c:v>
                </c:pt>
                <c:pt idx="4705">
                  <c:v>96.894000000000005</c:v>
                </c:pt>
                <c:pt idx="4706">
                  <c:v>96.911000000000001</c:v>
                </c:pt>
                <c:pt idx="4707">
                  <c:v>96.927000000000007</c:v>
                </c:pt>
                <c:pt idx="4708">
                  <c:v>96.944000000000003</c:v>
                </c:pt>
                <c:pt idx="4709">
                  <c:v>96.960999999999999</c:v>
                </c:pt>
                <c:pt idx="4710">
                  <c:v>96.977999999999994</c:v>
                </c:pt>
                <c:pt idx="4711">
                  <c:v>96.994</c:v>
                </c:pt>
                <c:pt idx="4712">
                  <c:v>97.010999999999996</c:v>
                </c:pt>
                <c:pt idx="4713">
                  <c:v>97.028000000000006</c:v>
                </c:pt>
                <c:pt idx="4714">
                  <c:v>97.043999999999997</c:v>
                </c:pt>
                <c:pt idx="4715">
                  <c:v>97.061000000000007</c:v>
                </c:pt>
                <c:pt idx="4716">
                  <c:v>97.078000000000003</c:v>
                </c:pt>
                <c:pt idx="4717">
                  <c:v>97.093999999999994</c:v>
                </c:pt>
                <c:pt idx="4718">
                  <c:v>97.111000000000004</c:v>
                </c:pt>
                <c:pt idx="4719">
                  <c:v>97.128</c:v>
                </c:pt>
                <c:pt idx="4720">
                  <c:v>97.144000000000005</c:v>
                </c:pt>
                <c:pt idx="4721">
                  <c:v>97.161000000000001</c:v>
                </c:pt>
                <c:pt idx="4722">
                  <c:v>97.177999999999997</c:v>
                </c:pt>
                <c:pt idx="4723">
                  <c:v>97.194000000000003</c:v>
                </c:pt>
                <c:pt idx="4724">
                  <c:v>97.210999999999999</c:v>
                </c:pt>
                <c:pt idx="4725">
                  <c:v>97.227999999999994</c:v>
                </c:pt>
                <c:pt idx="4726">
                  <c:v>97.244</c:v>
                </c:pt>
                <c:pt idx="4727">
                  <c:v>97.260999999999996</c:v>
                </c:pt>
                <c:pt idx="4728">
                  <c:v>97.278000000000006</c:v>
                </c:pt>
                <c:pt idx="4729">
                  <c:v>97.293999999999997</c:v>
                </c:pt>
                <c:pt idx="4730">
                  <c:v>97.311000000000007</c:v>
                </c:pt>
                <c:pt idx="4731">
                  <c:v>97.328000000000003</c:v>
                </c:pt>
                <c:pt idx="4732">
                  <c:v>97.343999999999994</c:v>
                </c:pt>
                <c:pt idx="4733">
                  <c:v>97.361000000000004</c:v>
                </c:pt>
                <c:pt idx="4734">
                  <c:v>97.378</c:v>
                </c:pt>
                <c:pt idx="4735">
                  <c:v>97.394999999999996</c:v>
                </c:pt>
                <c:pt idx="4736">
                  <c:v>97.411000000000001</c:v>
                </c:pt>
                <c:pt idx="4737">
                  <c:v>97.427999999999997</c:v>
                </c:pt>
                <c:pt idx="4738">
                  <c:v>97.444999999999993</c:v>
                </c:pt>
                <c:pt idx="4739">
                  <c:v>97.460999999999999</c:v>
                </c:pt>
                <c:pt idx="4740">
                  <c:v>97.477999999999994</c:v>
                </c:pt>
                <c:pt idx="4741">
                  <c:v>97.495000000000005</c:v>
                </c:pt>
                <c:pt idx="4742">
                  <c:v>97.510999999999996</c:v>
                </c:pt>
                <c:pt idx="4743">
                  <c:v>97.528000000000006</c:v>
                </c:pt>
                <c:pt idx="4744">
                  <c:v>97.545000000000002</c:v>
                </c:pt>
                <c:pt idx="4745">
                  <c:v>97.561000000000007</c:v>
                </c:pt>
                <c:pt idx="4746">
                  <c:v>97.578000000000003</c:v>
                </c:pt>
                <c:pt idx="4747">
                  <c:v>97.594999999999999</c:v>
                </c:pt>
                <c:pt idx="4748">
                  <c:v>97.611000000000004</c:v>
                </c:pt>
                <c:pt idx="4749">
                  <c:v>97.628</c:v>
                </c:pt>
                <c:pt idx="4750">
                  <c:v>97.644999999999996</c:v>
                </c:pt>
                <c:pt idx="4751">
                  <c:v>97.661000000000001</c:v>
                </c:pt>
                <c:pt idx="4752">
                  <c:v>97.677999999999997</c:v>
                </c:pt>
                <c:pt idx="4753">
                  <c:v>97.694999999999993</c:v>
                </c:pt>
                <c:pt idx="4754">
                  <c:v>97.710999999999999</c:v>
                </c:pt>
                <c:pt idx="4755">
                  <c:v>97.727999999999994</c:v>
                </c:pt>
                <c:pt idx="4756">
                  <c:v>97.745000000000005</c:v>
                </c:pt>
                <c:pt idx="4757">
                  <c:v>97.760999999999996</c:v>
                </c:pt>
                <c:pt idx="4758">
                  <c:v>97.778000000000006</c:v>
                </c:pt>
                <c:pt idx="4759">
                  <c:v>97.795000000000002</c:v>
                </c:pt>
                <c:pt idx="4760">
                  <c:v>97.811999999999998</c:v>
                </c:pt>
                <c:pt idx="4761">
                  <c:v>97.828000000000003</c:v>
                </c:pt>
                <c:pt idx="4762">
                  <c:v>97.844999999999999</c:v>
                </c:pt>
                <c:pt idx="4763">
                  <c:v>97.861999999999995</c:v>
                </c:pt>
                <c:pt idx="4764">
                  <c:v>97.878</c:v>
                </c:pt>
                <c:pt idx="4765">
                  <c:v>97.894999999999996</c:v>
                </c:pt>
                <c:pt idx="4766">
                  <c:v>97.912000000000006</c:v>
                </c:pt>
                <c:pt idx="4767">
                  <c:v>97.927999999999997</c:v>
                </c:pt>
                <c:pt idx="4768">
                  <c:v>97.944999999999993</c:v>
                </c:pt>
                <c:pt idx="4769">
                  <c:v>97.962000000000003</c:v>
                </c:pt>
                <c:pt idx="4770">
                  <c:v>97.977999999999994</c:v>
                </c:pt>
                <c:pt idx="4771">
                  <c:v>97.995000000000005</c:v>
                </c:pt>
                <c:pt idx="4772">
                  <c:v>98.012</c:v>
                </c:pt>
                <c:pt idx="4773">
                  <c:v>98.028000000000006</c:v>
                </c:pt>
                <c:pt idx="4774">
                  <c:v>98.045000000000002</c:v>
                </c:pt>
                <c:pt idx="4775">
                  <c:v>98.061999999999998</c:v>
                </c:pt>
                <c:pt idx="4776">
                  <c:v>98.078000000000003</c:v>
                </c:pt>
                <c:pt idx="4777">
                  <c:v>98.094999999999999</c:v>
                </c:pt>
                <c:pt idx="4778">
                  <c:v>98.111999999999995</c:v>
                </c:pt>
                <c:pt idx="4779">
                  <c:v>98.128</c:v>
                </c:pt>
                <c:pt idx="4780">
                  <c:v>98.144999999999996</c:v>
                </c:pt>
                <c:pt idx="4781">
                  <c:v>98.162000000000006</c:v>
                </c:pt>
                <c:pt idx="4782">
                  <c:v>98.177999999999997</c:v>
                </c:pt>
                <c:pt idx="4783">
                  <c:v>98.194999999999993</c:v>
                </c:pt>
                <c:pt idx="4784">
                  <c:v>98.212000000000003</c:v>
                </c:pt>
                <c:pt idx="4785">
                  <c:v>98.227999999999994</c:v>
                </c:pt>
                <c:pt idx="4786">
                  <c:v>98.245000000000005</c:v>
                </c:pt>
                <c:pt idx="4787">
                  <c:v>98.262</c:v>
                </c:pt>
                <c:pt idx="4788">
                  <c:v>98.278000000000006</c:v>
                </c:pt>
                <c:pt idx="4789">
                  <c:v>98.295000000000002</c:v>
                </c:pt>
                <c:pt idx="4790">
                  <c:v>98.311999999999998</c:v>
                </c:pt>
                <c:pt idx="4791">
                  <c:v>98.328999999999994</c:v>
                </c:pt>
                <c:pt idx="4792">
                  <c:v>98.344999999999999</c:v>
                </c:pt>
                <c:pt idx="4793">
                  <c:v>98.361999999999995</c:v>
                </c:pt>
                <c:pt idx="4794">
                  <c:v>98.379000000000005</c:v>
                </c:pt>
                <c:pt idx="4795">
                  <c:v>98.394999999999996</c:v>
                </c:pt>
                <c:pt idx="4796">
                  <c:v>98.412000000000006</c:v>
                </c:pt>
                <c:pt idx="4797">
                  <c:v>98.429000000000002</c:v>
                </c:pt>
                <c:pt idx="4798">
                  <c:v>98.444999999999993</c:v>
                </c:pt>
                <c:pt idx="4799">
                  <c:v>98.462000000000003</c:v>
                </c:pt>
                <c:pt idx="4800">
                  <c:v>98.478999999999999</c:v>
                </c:pt>
                <c:pt idx="4801">
                  <c:v>98.495000000000005</c:v>
                </c:pt>
                <c:pt idx="4802">
                  <c:v>98.512</c:v>
                </c:pt>
                <c:pt idx="4803">
                  <c:v>98.528999999999996</c:v>
                </c:pt>
                <c:pt idx="4804">
                  <c:v>98.545000000000002</c:v>
                </c:pt>
                <c:pt idx="4805">
                  <c:v>98.561999999999998</c:v>
                </c:pt>
                <c:pt idx="4806">
                  <c:v>98.578999999999994</c:v>
                </c:pt>
                <c:pt idx="4807">
                  <c:v>98.594999999999999</c:v>
                </c:pt>
                <c:pt idx="4808">
                  <c:v>98.611999999999995</c:v>
                </c:pt>
                <c:pt idx="4809">
                  <c:v>98.629000000000005</c:v>
                </c:pt>
                <c:pt idx="4810">
                  <c:v>98.644999999999996</c:v>
                </c:pt>
                <c:pt idx="4811">
                  <c:v>98.662000000000006</c:v>
                </c:pt>
                <c:pt idx="4812">
                  <c:v>98.679000000000002</c:v>
                </c:pt>
                <c:pt idx="4813">
                  <c:v>98.694999999999993</c:v>
                </c:pt>
                <c:pt idx="4814">
                  <c:v>98.712000000000003</c:v>
                </c:pt>
                <c:pt idx="4815">
                  <c:v>98.728999999999999</c:v>
                </c:pt>
                <c:pt idx="4816">
                  <c:v>98.745000000000005</c:v>
                </c:pt>
                <c:pt idx="4817">
                  <c:v>98.762</c:v>
                </c:pt>
                <c:pt idx="4818">
                  <c:v>98.778999999999996</c:v>
                </c:pt>
                <c:pt idx="4819">
                  <c:v>98.795000000000002</c:v>
                </c:pt>
                <c:pt idx="4820">
                  <c:v>98.811999999999998</c:v>
                </c:pt>
                <c:pt idx="4821">
                  <c:v>98.828999999999994</c:v>
                </c:pt>
                <c:pt idx="4822">
                  <c:v>98.844999999999999</c:v>
                </c:pt>
                <c:pt idx="4823">
                  <c:v>98.861999999999995</c:v>
                </c:pt>
                <c:pt idx="4824">
                  <c:v>98.879000000000005</c:v>
                </c:pt>
                <c:pt idx="4825">
                  <c:v>98.894999999999996</c:v>
                </c:pt>
                <c:pt idx="4826">
                  <c:v>98.912000000000006</c:v>
                </c:pt>
                <c:pt idx="4827">
                  <c:v>98.929000000000002</c:v>
                </c:pt>
                <c:pt idx="4828">
                  <c:v>98.944999999999993</c:v>
                </c:pt>
                <c:pt idx="4829">
                  <c:v>98.962000000000003</c:v>
                </c:pt>
                <c:pt idx="4830">
                  <c:v>98.978999999999999</c:v>
                </c:pt>
                <c:pt idx="4831">
                  <c:v>98.995000000000005</c:v>
                </c:pt>
                <c:pt idx="4832">
                  <c:v>99.012</c:v>
                </c:pt>
                <c:pt idx="4833">
                  <c:v>99.028999999999996</c:v>
                </c:pt>
                <c:pt idx="4834">
                  <c:v>99.045000000000002</c:v>
                </c:pt>
                <c:pt idx="4835">
                  <c:v>99.061999999999998</c:v>
                </c:pt>
                <c:pt idx="4836">
                  <c:v>99.078999999999994</c:v>
                </c:pt>
                <c:pt idx="4837">
                  <c:v>99.094999999999999</c:v>
                </c:pt>
                <c:pt idx="4838">
                  <c:v>99.111999999999995</c:v>
                </c:pt>
                <c:pt idx="4839">
                  <c:v>99.129000000000005</c:v>
                </c:pt>
                <c:pt idx="4840">
                  <c:v>99.144999999999996</c:v>
                </c:pt>
                <c:pt idx="4841">
                  <c:v>99.162000000000006</c:v>
                </c:pt>
                <c:pt idx="4842">
                  <c:v>99.179000000000002</c:v>
                </c:pt>
                <c:pt idx="4843">
                  <c:v>99.194999999999993</c:v>
                </c:pt>
                <c:pt idx="4844">
                  <c:v>99.212000000000003</c:v>
                </c:pt>
                <c:pt idx="4845">
                  <c:v>99.228999999999999</c:v>
                </c:pt>
                <c:pt idx="4846">
                  <c:v>99.245000000000005</c:v>
                </c:pt>
                <c:pt idx="4847">
                  <c:v>99.262</c:v>
                </c:pt>
                <c:pt idx="4848">
                  <c:v>99.278999999999996</c:v>
                </c:pt>
                <c:pt idx="4849">
                  <c:v>99.295000000000002</c:v>
                </c:pt>
                <c:pt idx="4850">
                  <c:v>99.311999999999998</c:v>
                </c:pt>
                <c:pt idx="4851">
                  <c:v>99.328999999999994</c:v>
                </c:pt>
                <c:pt idx="4852">
                  <c:v>99.344999999999999</c:v>
                </c:pt>
                <c:pt idx="4853">
                  <c:v>99.361999999999995</c:v>
                </c:pt>
                <c:pt idx="4854">
                  <c:v>99.379000000000005</c:v>
                </c:pt>
                <c:pt idx="4855">
                  <c:v>99.394999999999996</c:v>
                </c:pt>
                <c:pt idx="4856">
                  <c:v>99.412000000000006</c:v>
                </c:pt>
                <c:pt idx="4857">
                  <c:v>99.429000000000002</c:v>
                </c:pt>
                <c:pt idx="4858">
                  <c:v>99.444999999999993</c:v>
                </c:pt>
                <c:pt idx="4859">
                  <c:v>99.462000000000003</c:v>
                </c:pt>
                <c:pt idx="4860">
                  <c:v>99.478999999999999</c:v>
                </c:pt>
                <c:pt idx="4861">
                  <c:v>99.495000000000005</c:v>
                </c:pt>
                <c:pt idx="4862">
                  <c:v>99.512</c:v>
                </c:pt>
                <c:pt idx="4863">
                  <c:v>99.528999999999996</c:v>
                </c:pt>
                <c:pt idx="4864">
                  <c:v>99.545000000000002</c:v>
                </c:pt>
                <c:pt idx="4865">
                  <c:v>99.561999999999998</c:v>
                </c:pt>
                <c:pt idx="4866">
                  <c:v>99.578999999999994</c:v>
                </c:pt>
                <c:pt idx="4867">
                  <c:v>99.594999999999999</c:v>
                </c:pt>
                <c:pt idx="4868">
                  <c:v>99.611999999999995</c:v>
                </c:pt>
                <c:pt idx="4869">
                  <c:v>99.629000000000005</c:v>
                </c:pt>
                <c:pt idx="4870">
                  <c:v>99.644999999999996</c:v>
                </c:pt>
                <c:pt idx="4871">
                  <c:v>99.662000000000006</c:v>
                </c:pt>
                <c:pt idx="4872">
                  <c:v>99.679000000000002</c:v>
                </c:pt>
                <c:pt idx="4873">
                  <c:v>99.694999999999993</c:v>
                </c:pt>
                <c:pt idx="4874">
                  <c:v>99.712000000000003</c:v>
                </c:pt>
                <c:pt idx="4875">
                  <c:v>99.728999999999999</c:v>
                </c:pt>
                <c:pt idx="4876">
                  <c:v>99.745000000000005</c:v>
                </c:pt>
                <c:pt idx="4877">
                  <c:v>99.762</c:v>
                </c:pt>
                <c:pt idx="4878">
                  <c:v>99.778999999999996</c:v>
                </c:pt>
                <c:pt idx="4879">
                  <c:v>99.795000000000002</c:v>
                </c:pt>
                <c:pt idx="4880">
                  <c:v>99.811999999999998</c:v>
                </c:pt>
                <c:pt idx="4881">
                  <c:v>99.828999999999994</c:v>
                </c:pt>
                <c:pt idx="4882">
                  <c:v>99.844999999999999</c:v>
                </c:pt>
                <c:pt idx="4883">
                  <c:v>99.861999999999995</c:v>
                </c:pt>
                <c:pt idx="4884">
                  <c:v>99.879000000000005</c:v>
                </c:pt>
                <c:pt idx="4885">
                  <c:v>99.896000000000001</c:v>
                </c:pt>
                <c:pt idx="4886">
                  <c:v>99.912000000000006</c:v>
                </c:pt>
                <c:pt idx="4887">
                  <c:v>99.929000000000002</c:v>
                </c:pt>
                <c:pt idx="4888">
                  <c:v>99.944999999999993</c:v>
                </c:pt>
                <c:pt idx="4889">
                  <c:v>99.962000000000003</c:v>
                </c:pt>
                <c:pt idx="4890">
                  <c:v>99.978999999999999</c:v>
                </c:pt>
                <c:pt idx="4891">
                  <c:v>99.995000000000005</c:v>
                </c:pt>
                <c:pt idx="4892">
                  <c:v>100.012</c:v>
                </c:pt>
                <c:pt idx="4893">
                  <c:v>100.029</c:v>
                </c:pt>
                <c:pt idx="4894">
                  <c:v>100.045</c:v>
                </c:pt>
                <c:pt idx="4895">
                  <c:v>100.062</c:v>
                </c:pt>
                <c:pt idx="4896">
                  <c:v>100.07899999999999</c:v>
                </c:pt>
                <c:pt idx="4897">
                  <c:v>100.095</c:v>
                </c:pt>
                <c:pt idx="4898">
                  <c:v>100.11199999999999</c:v>
                </c:pt>
                <c:pt idx="4899">
                  <c:v>100.129</c:v>
                </c:pt>
                <c:pt idx="4900">
                  <c:v>100.145</c:v>
                </c:pt>
                <c:pt idx="4901">
                  <c:v>100.16200000000001</c:v>
                </c:pt>
                <c:pt idx="4902">
                  <c:v>100.179</c:v>
                </c:pt>
                <c:pt idx="4903">
                  <c:v>100.19499999999999</c:v>
                </c:pt>
                <c:pt idx="4904">
                  <c:v>100.212</c:v>
                </c:pt>
                <c:pt idx="4905">
                  <c:v>100.229</c:v>
                </c:pt>
                <c:pt idx="4906">
                  <c:v>100.245</c:v>
                </c:pt>
                <c:pt idx="4907">
                  <c:v>100.262</c:v>
                </c:pt>
                <c:pt idx="4908">
                  <c:v>100.279</c:v>
                </c:pt>
                <c:pt idx="4909">
                  <c:v>100.295</c:v>
                </c:pt>
                <c:pt idx="4910">
                  <c:v>100.312</c:v>
                </c:pt>
                <c:pt idx="4911">
                  <c:v>100.32899999999999</c:v>
                </c:pt>
                <c:pt idx="4912">
                  <c:v>100.345</c:v>
                </c:pt>
                <c:pt idx="4913">
                  <c:v>100.36199999999999</c:v>
                </c:pt>
                <c:pt idx="4914">
                  <c:v>100.379</c:v>
                </c:pt>
                <c:pt idx="4915">
                  <c:v>100.395</c:v>
                </c:pt>
                <c:pt idx="4916">
                  <c:v>100.41200000000001</c:v>
                </c:pt>
                <c:pt idx="4917">
                  <c:v>100.429</c:v>
                </c:pt>
                <c:pt idx="4918">
                  <c:v>100.44499999999999</c:v>
                </c:pt>
                <c:pt idx="4919">
                  <c:v>100.462</c:v>
                </c:pt>
                <c:pt idx="4920">
                  <c:v>100.479</c:v>
                </c:pt>
                <c:pt idx="4921">
                  <c:v>100.495</c:v>
                </c:pt>
                <c:pt idx="4922">
                  <c:v>100.512</c:v>
                </c:pt>
                <c:pt idx="4923">
                  <c:v>100.529</c:v>
                </c:pt>
                <c:pt idx="4924">
                  <c:v>100.545</c:v>
                </c:pt>
                <c:pt idx="4925">
                  <c:v>100.562</c:v>
                </c:pt>
                <c:pt idx="4926">
                  <c:v>100.57899999999999</c:v>
                </c:pt>
                <c:pt idx="4927">
                  <c:v>100.595</c:v>
                </c:pt>
                <c:pt idx="4928">
                  <c:v>100.61199999999999</c:v>
                </c:pt>
                <c:pt idx="4929">
                  <c:v>100.629</c:v>
                </c:pt>
                <c:pt idx="4930">
                  <c:v>100.645</c:v>
                </c:pt>
                <c:pt idx="4931">
                  <c:v>100.66200000000001</c:v>
                </c:pt>
                <c:pt idx="4932">
                  <c:v>100.679</c:v>
                </c:pt>
                <c:pt idx="4933">
                  <c:v>100.69499999999999</c:v>
                </c:pt>
                <c:pt idx="4934">
                  <c:v>100.712</c:v>
                </c:pt>
                <c:pt idx="4935">
                  <c:v>100.729</c:v>
                </c:pt>
                <c:pt idx="4936">
                  <c:v>100.745</c:v>
                </c:pt>
                <c:pt idx="4937">
                  <c:v>100.762</c:v>
                </c:pt>
                <c:pt idx="4938">
                  <c:v>100.779</c:v>
                </c:pt>
                <c:pt idx="4939">
                  <c:v>100.795</c:v>
                </c:pt>
                <c:pt idx="4940">
                  <c:v>100.812</c:v>
                </c:pt>
                <c:pt idx="4941">
                  <c:v>100.82899999999999</c:v>
                </c:pt>
                <c:pt idx="4942">
                  <c:v>100.845</c:v>
                </c:pt>
                <c:pt idx="4943">
                  <c:v>100.86199999999999</c:v>
                </c:pt>
                <c:pt idx="4944">
                  <c:v>100.879</c:v>
                </c:pt>
                <c:pt idx="4945">
                  <c:v>100.895</c:v>
                </c:pt>
                <c:pt idx="4946">
                  <c:v>100.91200000000001</c:v>
                </c:pt>
                <c:pt idx="4947">
                  <c:v>100.929</c:v>
                </c:pt>
                <c:pt idx="4948">
                  <c:v>100.94499999999999</c:v>
                </c:pt>
                <c:pt idx="4949">
                  <c:v>100.962</c:v>
                </c:pt>
                <c:pt idx="4950">
                  <c:v>100.979</c:v>
                </c:pt>
                <c:pt idx="4951">
                  <c:v>100.995</c:v>
                </c:pt>
                <c:pt idx="4952">
                  <c:v>101.012</c:v>
                </c:pt>
                <c:pt idx="4953">
                  <c:v>101.029</c:v>
                </c:pt>
                <c:pt idx="4954">
                  <c:v>101.045</c:v>
                </c:pt>
                <c:pt idx="4955">
                  <c:v>101.062</c:v>
                </c:pt>
                <c:pt idx="4956">
                  <c:v>101.07899999999999</c:v>
                </c:pt>
                <c:pt idx="4957">
                  <c:v>101.095</c:v>
                </c:pt>
                <c:pt idx="4958">
                  <c:v>101.11199999999999</c:v>
                </c:pt>
                <c:pt idx="4959">
                  <c:v>101.129</c:v>
                </c:pt>
                <c:pt idx="4960">
                  <c:v>101.145</c:v>
                </c:pt>
                <c:pt idx="4961">
                  <c:v>101.16200000000001</c:v>
                </c:pt>
                <c:pt idx="4962">
                  <c:v>101.179</c:v>
                </c:pt>
                <c:pt idx="4963">
                  <c:v>101.19499999999999</c:v>
                </c:pt>
                <c:pt idx="4964">
                  <c:v>101.212</c:v>
                </c:pt>
                <c:pt idx="4965">
                  <c:v>101.229</c:v>
                </c:pt>
                <c:pt idx="4966">
                  <c:v>101.245</c:v>
                </c:pt>
                <c:pt idx="4967">
                  <c:v>101.262</c:v>
                </c:pt>
                <c:pt idx="4968">
                  <c:v>101.279</c:v>
                </c:pt>
                <c:pt idx="4969">
                  <c:v>101.295</c:v>
                </c:pt>
                <c:pt idx="4970">
                  <c:v>101.312</c:v>
                </c:pt>
                <c:pt idx="4971">
                  <c:v>101.32899999999999</c:v>
                </c:pt>
                <c:pt idx="4972">
                  <c:v>101.345</c:v>
                </c:pt>
                <c:pt idx="4973">
                  <c:v>101.36199999999999</c:v>
                </c:pt>
                <c:pt idx="4974">
                  <c:v>101.379</c:v>
                </c:pt>
                <c:pt idx="4975">
                  <c:v>101.395</c:v>
                </c:pt>
                <c:pt idx="4976">
                  <c:v>101.41200000000001</c:v>
                </c:pt>
                <c:pt idx="4977">
                  <c:v>101.429</c:v>
                </c:pt>
                <c:pt idx="4978">
                  <c:v>101.44499999999999</c:v>
                </c:pt>
                <c:pt idx="4979">
                  <c:v>101.462</c:v>
                </c:pt>
                <c:pt idx="4980">
                  <c:v>101.479</c:v>
                </c:pt>
                <c:pt idx="4981">
                  <c:v>101.495</c:v>
                </c:pt>
                <c:pt idx="4982">
                  <c:v>101.512</c:v>
                </c:pt>
                <c:pt idx="4983">
                  <c:v>101.529</c:v>
                </c:pt>
                <c:pt idx="4984">
                  <c:v>101.545</c:v>
                </c:pt>
                <c:pt idx="4985">
                  <c:v>101.562</c:v>
                </c:pt>
                <c:pt idx="4986">
                  <c:v>101.57899999999999</c:v>
                </c:pt>
                <c:pt idx="4987">
                  <c:v>101.595</c:v>
                </c:pt>
                <c:pt idx="4988">
                  <c:v>101.61199999999999</c:v>
                </c:pt>
                <c:pt idx="4989">
                  <c:v>101.629</c:v>
                </c:pt>
                <c:pt idx="4990">
                  <c:v>101.645</c:v>
                </c:pt>
                <c:pt idx="4991">
                  <c:v>101.66200000000001</c:v>
                </c:pt>
                <c:pt idx="4992">
                  <c:v>101.679</c:v>
                </c:pt>
                <c:pt idx="4993">
                  <c:v>101.69499999999999</c:v>
                </c:pt>
                <c:pt idx="4994">
                  <c:v>101.712</c:v>
                </c:pt>
                <c:pt idx="4995">
                  <c:v>101.729</c:v>
                </c:pt>
                <c:pt idx="4996">
                  <c:v>101.745</c:v>
                </c:pt>
                <c:pt idx="4997">
                  <c:v>101.762</c:v>
                </c:pt>
                <c:pt idx="4998">
                  <c:v>101.779</c:v>
                </c:pt>
                <c:pt idx="4999">
                  <c:v>101.795</c:v>
                </c:pt>
                <c:pt idx="5000">
                  <c:v>101.812</c:v>
                </c:pt>
                <c:pt idx="5001">
                  <c:v>101.82899999999999</c:v>
                </c:pt>
                <c:pt idx="5002">
                  <c:v>101.845</c:v>
                </c:pt>
                <c:pt idx="5003">
                  <c:v>101.86199999999999</c:v>
                </c:pt>
                <c:pt idx="5004">
                  <c:v>101.879</c:v>
                </c:pt>
                <c:pt idx="5005">
                  <c:v>101.895</c:v>
                </c:pt>
                <c:pt idx="5006">
                  <c:v>101.91200000000001</c:v>
                </c:pt>
                <c:pt idx="5007">
                  <c:v>101.929</c:v>
                </c:pt>
                <c:pt idx="5008">
                  <c:v>101.94499999999999</c:v>
                </c:pt>
                <c:pt idx="5009">
                  <c:v>101.962</c:v>
                </c:pt>
                <c:pt idx="5010">
                  <c:v>101.979</c:v>
                </c:pt>
                <c:pt idx="5011">
                  <c:v>101.995</c:v>
                </c:pt>
                <c:pt idx="5012">
                  <c:v>102.012</c:v>
                </c:pt>
                <c:pt idx="5013">
                  <c:v>102.029</c:v>
                </c:pt>
                <c:pt idx="5014">
                  <c:v>102.045</c:v>
                </c:pt>
                <c:pt idx="5015">
                  <c:v>102.062</c:v>
                </c:pt>
                <c:pt idx="5016">
                  <c:v>102.07899999999999</c:v>
                </c:pt>
                <c:pt idx="5017">
                  <c:v>102.095</c:v>
                </c:pt>
                <c:pt idx="5018">
                  <c:v>102.11199999999999</c:v>
                </c:pt>
                <c:pt idx="5019">
                  <c:v>102.129</c:v>
                </c:pt>
                <c:pt idx="5020">
                  <c:v>102.145</c:v>
                </c:pt>
                <c:pt idx="5021">
                  <c:v>102.16200000000001</c:v>
                </c:pt>
                <c:pt idx="5022">
                  <c:v>102.179</c:v>
                </c:pt>
                <c:pt idx="5023">
                  <c:v>102.19499999999999</c:v>
                </c:pt>
                <c:pt idx="5024">
                  <c:v>102.212</c:v>
                </c:pt>
                <c:pt idx="5025">
                  <c:v>102.229</c:v>
                </c:pt>
                <c:pt idx="5026">
                  <c:v>102.245</c:v>
                </c:pt>
                <c:pt idx="5027">
                  <c:v>102.262</c:v>
                </c:pt>
                <c:pt idx="5028">
                  <c:v>102.279</c:v>
                </c:pt>
                <c:pt idx="5029">
                  <c:v>102.295</c:v>
                </c:pt>
                <c:pt idx="5030">
                  <c:v>102.312</c:v>
                </c:pt>
                <c:pt idx="5031">
                  <c:v>102.32899999999999</c:v>
                </c:pt>
                <c:pt idx="5032">
                  <c:v>102.345</c:v>
                </c:pt>
                <c:pt idx="5033">
                  <c:v>102.36199999999999</c:v>
                </c:pt>
                <c:pt idx="5034">
                  <c:v>102.379</c:v>
                </c:pt>
                <c:pt idx="5035">
                  <c:v>102.395</c:v>
                </c:pt>
                <c:pt idx="5036">
                  <c:v>102.41200000000001</c:v>
                </c:pt>
                <c:pt idx="5037">
                  <c:v>102.429</c:v>
                </c:pt>
                <c:pt idx="5038">
                  <c:v>102.44499999999999</c:v>
                </c:pt>
                <c:pt idx="5039">
                  <c:v>102.462</c:v>
                </c:pt>
                <c:pt idx="5040">
                  <c:v>102.479</c:v>
                </c:pt>
                <c:pt idx="5041">
                  <c:v>102.495</c:v>
                </c:pt>
                <c:pt idx="5042">
                  <c:v>102.512</c:v>
                </c:pt>
                <c:pt idx="5043">
                  <c:v>102.529</c:v>
                </c:pt>
                <c:pt idx="5044">
                  <c:v>102.545</c:v>
                </c:pt>
                <c:pt idx="5045">
                  <c:v>102.562</c:v>
                </c:pt>
                <c:pt idx="5046">
                  <c:v>102.57899999999999</c:v>
                </c:pt>
                <c:pt idx="5047">
                  <c:v>102.595</c:v>
                </c:pt>
                <c:pt idx="5048">
                  <c:v>102.61199999999999</c:v>
                </c:pt>
                <c:pt idx="5049">
                  <c:v>102.629</c:v>
                </c:pt>
                <c:pt idx="5050">
                  <c:v>102.646</c:v>
                </c:pt>
                <c:pt idx="5051">
                  <c:v>102.66200000000001</c:v>
                </c:pt>
                <c:pt idx="5052">
                  <c:v>102.679</c:v>
                </c:pt>
                <c:pt idx="5053">
                  <c:v>102.696</c:v>
                </c:pt>
                <c:pt idx="5054">
                  <c:v>102.712</c:v>
                </c:pt>
                <c:pt idx="5055">
                  <c:v>102.729</c:v>
                </c:pt>
                <c:pt idx="5056">
                  <c:v>102.746</c:v>
                </c:pt>
                <c:pt idx="5057">
                  <c:v>102.762</c:v>
                </c:pt>
                <c:pt idx="5058">
                  <c:v>102.779</c:v>
                </c:pt>
                <c:pt idx="5059">
                  <c:v>102.79600000000001</c:v>
                </c:pt>
                <c:pt idx="5060">
                  <c:v>102.812</c:v>
                </c:pt>
                <c:pt idx="5061">
                  <c:v>102.82899999999999</c:v>
                </c:pt>
                <c:pt idx="5062">
                  <c:v>102.846</c:v>
                </c:pt>
                <c:pt idx="5063">
                  <c:v>102.86199999999999</c:v>
                </c:pt>
                <c:pt idx="5064">
                  <c:v>102.879</c:v>
                </c:pt>
                <c:pt idx="5065">
                  <c:v>102.896</c:v>
                </c:pt>
                <c:pt idx="5066">
                  <c:v>102.91200000000001</c:v>
                </c:pt>
                <c:pt idx="5067">
                  <c:v>102.929</c:v>
                </c:pt>
                <c:pt idx="5068">
                  <c:v>102.946</c:v>
                </c:pt>
                <c:pt idx="5069">
                  <c:v>102.962</c:v>
                </c:pt>
                <c:pt idx="5070">
                  <c:v>102.979</c:v>
                </c:pt>
                <c:pt idx="5071">
                  <c:v>102.996</c:v>
                </c:pt>
                <c:pt idx="5072">
                  <c:v>103.012</c:v>
                </c:pt>
                <c:pt idx="5073">
                  <c:v>103.029</c:v>
                </c:pt>
                <c:pt idx="5074">
                  <c:v>103.04600000000001</c:v>
                </c:pt>
                <c:pt idx="5075">
                  <c:v>103.062</c:v>
                </c:pt>
                <c:pt idx="5076">
                  <c:v>103.07899999999999</c:v>
                </c:pt>
                <c:pt idx="5077">
                  <c:v>103.096</c:v>
                </c:pt>
                <c:pt idx="5078">
                  <c:v>103.11199999999999</c:v>
                </c:pt>
                <c:pt idx="5079">
                  <c:v>103.129</c:v>
                </c:pt>
                <c:pt idx="5080">
                  <c:v>103.146</c:v>
                </c:pt>
                <c:pt idx="5081">
                  <c:v>103.16200000000001</c:v>
                </c:pt>
                <c:pt idx="5082">
                  <c:v>103.179</c:v>
                </c:pt>
                <c:pt idx="5083">
                  <c:v>103.196</c:v>
                </c:pt>
                <c:pt idx="5084">
                  <c:v>103.212</c:v>
                </c:pt>
                <c:pt idx="5085">
                  <c:v>103.229</c:v>
                </c:pt>
                <c:pt idx="5086">
                  <c:v>103.246</c:v>
                </c:pt>
                <c:pt idx="5087">
                  <c:v>103.262</c:v>
                </c:pt>
                <c:pt idx="5088">
                  <c:v>103.279</c:v>
                </c:pt>
                <c:pt idx="5089">
                  <c:v>103.29600000000001</c:v>
                </c:pt>
                <c:pt idx="5090">
                  <c:v>103.312</c:v>
                </c:pt>
                <c:pt idx="5091">
                  <c:v>103.32899999999999</c:v>
                </c:pt>
                <c:pt idx="5092">
                  <c:v>103.346</c:v>
                </c:pt>
                <c:pt idx="5093">
                  <c:v>103.363</c:v>
                </c:pt>
                <c:pt idx="5094">
                  <c:v>103.379</c:v>
                </c:pt>
                <c:pt idx="5095">
                  <c:v>103.396</c:v>
                </c:pt>
                <c:pt idx="5096">
                  <c:v>103.413</c:v>
                </c:pt>
                <c:pt idx="5097">
                  <c:v>103.429</c:v>
                </c:pt>
                <c:pt idx="5098">
                  <c:v>103.446</c:v>
                </c:pt>
                <c:pt idx="5099">
                  <c:v>103.46299999999999</c:v>
                </c:pt>
                <c:pt idx="5100">
                  <c:v>103.479</c:v>
                </c:pt>
                <c:pt idx="5101">
                  <c:v>103.496</c:v>
                </c:pt>
                <c:pt idx="5102">
                  <c:v>103.51300000000001</c:v>
                </c:pt>
                <c:pt idx="5103">
                  <c:v>103.529</c:v>
                </c:pt>
                <c:pt idx="5104">
                  <c:v>103.54600000000001</c:v>
                </c:pt>
                <c:pt idx="5105">
                  <c:v>103.563</c:v>
                </c:pt>
                <c:pt idx="5106">
                  <c:v>103.57899999999999</c:v>
                </c:pt>
                <c:pt idx="5107">
                  <c:v>103.596</c:v>
                </c:pt>
                <c:pt idx="5108">
                  <c:v>103.613</c:v>
                </c:pt>
                <c:pt idx="5109">
                  <c:v>103.629</c:v>
                </c:pt>
                <c:pt idx="5110">
                  <c:v>103.646</c:v>
                </c:pt>
                <c:pt idx="5111">
                  <c:v>103.663</c:v>
                </c:pt>
                <c:pt idx="5112">
                  <c:v>103.679</c:v>
                </c:pt>
                <c:pt idx="5113">
                  <c:v>103.696</c:v>
                </c:pt>
                <c:pt idx="5114">
                  <c:v>103.71299999999999</c:v>
                </c:pt>
                <c:pt idx="5115">
                  <c:v>103.729</c:v>
                </c:pt>
                <c:pt idx="5116">
                  <c:v>103.746</c:v>
                </c:pt>
                <c:pt idx="5117">
                  <c:v>103.76300000000001</c:v>
                </c:pt>
                <c:pt idx="5118">
                  <c:v>103.779</c:v>
                </c:pt>
                <c:pt idx="5119">
                  <c:v>103.79600000000001</c:v>
                </c:pt>
                <c:pt idx="5120">
                  <c:v>103.813</c:v>
                </c:pt>
                <c:pt idx="5121">
                  <c:v>103.83</c:v>
                </c:pt>
                <c:pt idx="5122">
                  <c:v>103.846</c:v>
                </c:pt>
                <c:pt idx="5123">
                  <c:v>103.863</c:v>
                </c:pt>
                <c:pt idx="5124">
                  <c:v>103.88</c:v>
                </c:pt>
                <c:pt idx="5125">
                  <c:v>103.896</c:v>
                </c:pt>
                <c:pt idx="5126">
                  <c:v>103.913</c:v>
                </c:pt>
                <c:pt idx="5127">
                  <c:v>103.93</c:v>
                </c:pt>
                <c:pt idx="5128">
                  <c:v>103.946</c:v>
                </c:pt>
                <c:pt idx="5129">
                  <c:v>103.96299999999999</c:v>
                </c:pt>
                <c:pt idx="5130">
                  <c:v>103.98</c:v>
                </c:pt>
                <c:pt idx="5131">
                  <c:v>103.996</c:v>
                </c:pt>
                <c:pt idx="5132">
                  <c:v>104.01300000000001</c:v>
                </c:pt>
                <c:pt idx="5133">
                  <c:v>104.03</c:v>
                </c:pt>
                <c:pt idx="5134">
                  <c:v>104.04600000000001</c:v>
                </c:pt>
                <c:pt idx="5135">
                  <c:v>104.063</c:v>
                </c:pt>
                <c:pt idx="5136">
                  <c:v>104.08</c:v>
                </c:pt>
                <c:pt idx="5137">
                  <c:v>104.096</c:v>
                </c:pt>
                <c:pt idx="5138">
                  <c:v>104.113</c:v>
                </c:pt>
                <c:pt idx="5139">
                  <c:v>104.13</c:v>
                </c:pt>
                <c:pt idx="5140">
                  <c:v>104.146</c:v>
                </c:pt>
                <c:pt idx="5141">
                  <c:v>104.163</c:v>
                </c:pt>
                <c:pt idx="5142">
                  <c:v>104.18</c:v>
                </c:pt>
                <c:pt idx="5143">
                  <c:v>104.197</c:v>
                </c:pt>
                <c:pt idx="5144">
                  <c:v>104.21299999999999</c:v>
                </c:pt>
                <c:pt idx="5145">
                  <c:v>104.23</c:v>
                </c:pt>
                <c:pt idx="5146">
                  <c:v>104.247</c:v>
                </c:pt>
                <c:pt idx="5147">
                  <c:v>104.26300000000001</c:v>
                </c:pt>
                <c:pt idx="5148">
                  <c:v>104.28</c:v>
                </c:pt>
                <c:pt idx="5149">
                  <c:v>104.297</c:v>
                </c:pt>
                <c:pt idx="5150">
                  <c:v>104.313</c:v>
                </c:pt>
                <c:pt idx="5151">
                  <c:v>104.33</c:v>
                </c:pt>
                <c:pt idx="5152">
                  <c:v>104.34699999999999</c:v>
                </c:pt>
                <c:pt idx="5153">
                  <c:v>104.363</c:v>
                </c:pt>
                <c:pt idx="5154">
                  <c:v>104.38</c:v>
                </c:pt>
                <c:pt idx="5155">
                  <c:v>104.39700000000001</c:v>
                </c:pt>
                <c:pt idx="5156">
                  <c:v>104.413</c:v>
                </c:pt>
                <c:pt idx="5157">
                  <c:v>104.43</c:v>
                </c:pt>
                <c:pt idx="5158">
                  <c:v>104.447</c:v>
                </c:pt>
                <c:pt idx="5159">
                  <c:v>104.46299999999999</c:v>
                </c:pt>
                <c:pt idx="5160">
                  <c:v>104.48</c:v>
                </c:pt>
                <c:pt idx="5161">
                  <c:v>104.497</c:v>
                </c:pt>
                <c:pt idx="5162">
                  <c:v>104.51300000000001</c:v>
                </c:pt>
                <c:pt idx="5163">
                  <c:v>104.53</c:v>
                </c:pt>
                <c:pt idx="5164">
                  <c:v>104.547</c:v>
                </c:pt>
                <c:pt idx="5165">
                  <c:v>104.56399999999999</c:v>
                </c:pt>
                <c:pt idx="5166">
                  <c:v>104.58</c:v>
                </c:pt>
                <c:pt idx="5167">
                  <c:v>104.59699999999999</c:v>
                </c:pt>
                <c:pt idx="5168">
                  <c:v>104.614</c:v>
                </c:pt>
                <c:pt idx="5169">
                  <c:v>104.63</c:v>
                </c:pt>
                <c:pt idx="5170">
                  <c:v>104.64700000000001</c:v>
                </c:pt>
                <c:pt idx="5171">
                  <c:v>104.664</c:v>
                </c:pt>
                <c:pt idx="5172">
                  <c:v>104.68</c:v>
                </c:pt>
                <c:pt idx="5173">
                  <c:v>104.697</c:v>
                </c:pt>
                <c:pt idx="5174">
                  <c:v>104.714</c:v>
                </c:pt>
                <c:pt idx="5175">
                  <c:v>104.73</c:v>
                </c:pt>
                <c:pt idx="5176">
                  <c:v>104.747</c:v>
                </c:pt>
                <c:pt idx="5177">
                  <c:v>104.764</c:v>
                </c:pt>
                <c:pt idx="5178">
                  <c:v>104.78</c:v>
                </c:pt>
                <c:pt idx="5179">
                  <c:v>104.797</c:v>
                </c:pt>
                <c:pt idx="5180">
                  <c:v>104.81399999999999</c:v>
                </c:pt>
                <c:pt idx="5181">
                  <c:v>104.83</c:v>
                </c:pt>
                <c:pt idx="5182">
                  <c:v>104.84699999999999</c:v>
                </c:pt>
                <c:pt idx="5183">
                  <c:v>104.864</c:v>
                </c:pt>
                <c:pt idx="5184">
                  <c:v>104.88</c:v>
                </c:pt>
                <c:pt idx="5185">
                  <c:v>104.89700000000001</c:v>
                </c:pt>
                <c:pt idx="5186">
                  <c:v>104.914</c:v>
                </c:pt>
                <c:pt idx="5187">
                  <c:v>104.931</c:v>
                </c:pt>
                <c:pt idx="5188">
                  <c:v>104.947</c:v>
                </c:pt>
                <c:pt idx="5189">
                  <c:v>104.964</c:v>
                </c:pt>
                <c:pt idx="5190">
                  <c:v>104.98099999999999</c:v>
                </c:pt>
                <c:pt idx="5191">
                  <c:v>104.997</c:v>
                </c:pt>
                <c:pt idx="5192">
                  <c:v>105.014</c:v>
                </c:pt>
                <c:pt idx="5193">
                  <c:v>105.03100000000001</c:v>
                </c:pt>
                <c:pt idx="5194">
                  <c:v>105.047</c:v>
                </c:pt>
                <c:pt idx="5195">
                  <c:v>105.06399999999999</c:v>
                </c:pt>
                <c:pt idx="5196">
                  <c:v>105.081</c:v>
                </c:pt>
                <c:pt idx="5197">
                  <c:v>105.09699999999999</c:v>
                </c:pt>
                <c:pt idx="5198">
                  <c:v>105.114</c:v>
                </c:pt>
                <c:pt idx="5199">
                  <c:v>105.131</c:v>
                </c:pt>
                <c:pt idx="5200">
                  <c:v>105.14700000000001</c:v>
                </c:pt>
                <c:pt idx="5201">
                  <c:v>105.164</c:v>
                </c:pt>
                <c:pt idx="5202">
                  <c:v>105.181</c:v>
                </c:pt>
                <c:pt idx="5203">
                  <c:v>105.197</c:v>
                </c:pt>
                <c:pt idx="5204">
                  <c:v>105.214</c:v>
                </c:pt>
                <c:pt idx="5205">
                  <c:v>105.23099999999999</c:v>
                </c:pt>
                <c:pt idx="5206">
                  <c:v>105.247</c:v>
                </c:pt>
                <c:pt idx="5207">
                  <c:v>105.264</c:v>
                </c:pt>
                <c:pt idx="5208">
                  <c:v>105.28100000000001</c:v>
                </c:pt>
                <c:pt idx="5209">
                  <c:v>105.297</c:v>
                </c:pt>
                <c:pt idx="5210">
                  <c:v>105.31399999999999</c:v>
                </c:pt>
                <c:pt idx="5211">
                  <c:v>105.331</c:v>
                </c:pt>
                <c:pt idx="5212">
                  <c:v>105.348</c:v>
                </c:pt>
                <c:pt idx="5213">
                  <c:v>105.364</c:v>
                </c:pt>
                <c:pt idx="5214">
                  <c:v>105.381</c:v>
                </c:pt>
                <c:pt idx="5215">
                  <c:v>105.398</c:v>
                </c:pt>
                <c:pt idx="5216">
                  <c:v>105.414</c:v>
                </c:pt>
                <c:pt idx="5217">
                  <c:v>105.431</c:v>
                </c:pt>
                <c:pt idx="5218">
                  <c:v>105.44799999999999</c:v>
                </c:pt>
                <c:pt idx="5219">
                  <c:v>105.464</c:v>
                </c:pt>
                <c:pt idx="5220">
                  <c:v>105.48099999999999</c:v>
                </c:pt>
                <c:pt idx="5221">
                  <c:v>105.498</c:v>
                </c:pt>
                <c:pt idx="5222">
                  <c:v>105.514</c:v>
                </c:pt>
                <c:pt idx="5223">
                  <c:v>105.53100000000001</c:v>
                </c:pt>
                <c:pt idx="5224">
                  <c:v>105.548</c:v>
                </c:pt>
                <c:pt idx="5225">
                  <c:v>105.56399999999999</c:v>
                </c:pt>
                <c:pt idx="5226">
                  <c:v>105.581</c:v>
                </c:pt>
                <c:pt idx="5227">
                  <c:v>105.598</c:v>
                </c:pt>
                <c:pt idx="5228">
                  <c:v>105.614</c:v>
                </c:pt>
                <c:pt idx="5229">
                  <c:v>105.631</c:v>
                </c:pt>
                <c:pt idx="5230">
                  <c:v>105.648</c:v>
                </c:pt>
                <c:pt idx="5231">
                  <c:v>105.664</c:v>
                </c:pt>
                <c:pt idx="5232">
                  <c:v>105.681</c:v>
                </c:pt>
                <c:pt idx="5233">
                  <c:v>105.69799999999999</c:v>
                </c:pt>
                <c:pt idx="5234">
                  <c:v>105.714</c:v>
                </c:pt>
                <c:pt idx="5235">
                  <c:v>105.73099999999999</c:v>
                </c:pt>
                <c:pt idx="5236">
                  <c:v>105.748</c:v>
                </c:pt>
                <c:pt idx="5237">
                  <c:v>105.764</c:v>
                </c:pt>
                <c:pt idx="5238">
                  <c:v>105.78100000000001</c:v>
                </c:pt>
                <c:pt idx="5239">
                  <c:v>105.798</c:v>
                </c:pt>
                <c:pt idx="5240">
                  <c:v>105.81399999999999</c:v>
                </c:pt>
                <c:pt idx="5241">
                  <c:v>105.831</c:v>
                </c:pt>
                <c:pt idx="5242">
                  <c:v>105.848</c:v>
                </c:pt>
                <c:pt idx="5243">
                  <c:v>105.864</c:v>
                </c:pt>
                <c:pt idx="5244">
                  <c:v>105.881</c:v>
                </c:pt>
                <c:pt idx="5245">
                  <c:v>105.898</c:v>
                </c:pt>
                <c:pt idx="5246">
                  <c:v>105.914</c:v>
                </c:pt>
                <c:pt idx="5247">
                  <c:v>105.931</c:v>
                </c:pt>
                <c:pt idx="5248">
                  <c:v>105.94799999999999</c:v>
                </c:pt>
                <c:pt idx="5249">
                  <c:v>105.964</c:v>
                </c:pt>
                <c:pt idx="5250">
                  <c:v>105.98099999999999</c:v>
                </c:pt>
                <c:pt idx="5251">
                  <c:v>105.998</c:v>
                </c:pt>
                <c:pt idx="5252">
                  <c:v>106.015</c:v>
                </c:pt>
                <c:pt idx="5253">
                  <c:v>106.03100000000001</c:v>
                </c:pt>
                <c:pt idx="5254">
                  <c:v>106.048</c:v>
                </c:pt>
                <c:pt idx="5255">
                  <c:v>106.065</c:v>
                </c:pt>
                <c:pt idx="5256">
                  <c:v>106.081</c:v>
                </c:pt>
                <c:pt idx="5257">
                  <c:v>106.098</c:v>
                </c:pt>
                <c:pt idx="5258">
                  <c:v>106.11499999999999</c:v>
                </c:pt>
                <c:pt idx="5259">
                  <c:v>106.131</c:v>
                </c:pt>
                <c:pt idx="5260">
                  <c:v>106.148</c:v>
                </c:pt>
                <c:pt idx="5261">
                  <c:v>106.16500000000001</c:v>
                </c:pt>
                <c:pt idx="5262">
                  <c:v>106.181</c:v>
                </c:pt>
                <c:pt idx="5263">
                  <c:v>106.19799999999999</c:v>
                </c:pt>
                <c:pt idx="5264">
                  <c:v>106.215</c:v>
                </c:pt>
                <c:pt idx="5265">
                  <c:v>106.23099999999999</c:v>
                </c:pt>
                <c:pt idx="5266">
                  <c:v>106.248</c:v>
                </c:pt>
                <c:pt idx="5267">
                  <c:v>106.265</c:v>
                </c:pt>
                <c:pt idx="5268">
                  <c:v>106.28100000000001</c:v>
                </c:pt>
                <c:pt idx="5269">
                  <c:v>106.298</c:v>
                </c:pt>
                <c:pt idx="5270">
                  <c:v>106.315</c:v>
                </c:pt>
                <c:pt idx="5271">
                  <c:v>106.331</c:v>
                </c:pt>
                <c:pt idx="5272">
                  <c:v>106.348</c:v>
                </c:pt>
                <c:pt idx="5273">
                  <c:v>106.36499999999999</c:v>
                </c:pt>
                <c:pt idx="5274">
                  <c:v>106.381</c:v>
                </c:pt>
                <c:pt idx="5275">
                  <c:v>106.398</c:v>
                </c:pt>
                <c:pt idx="5276">
                  <c:v>106.41500000000001</c:v>
                </c:pt>
                <c:pt idx="5277">
                  <c:v>106.431</c:v>
                </c:pt>
                <c:pt idx="5278">
                  <c:v>106.44799999999999</c:v>
                </c:pt>
                <c:pt idx="5279">
                  <c:v>106.465</c:v>
                </c:pt>
                <c:pt idx="5280">
                  <c:v>106.48099999999999</c:v>
                </c:pt>
                <c:pt idx="5281">
                  <c:v>106.498</c:v>
                </c:pt>
                <c:pt idx="5282">
                  <c:v>106.515</c:v>
                </c:pt>
                <c:pt idx="5283">
                  <c:v>106.53100000000001</c:v>
                </c:pt>
                <c:pt idx="5284">
                  <c:v>106.548</c:v>
                </c:pt>
                <c:pt idx="5285">
                  <c:v>106.565</c:v>
                </c:pt>
                <c:pt idx="5286">
                  <c:v>106.581</c:v>
                </c:pt>
                <c:pt idx="5287">
                  <c:v>106.598</c:v>
                </c:pt>
                <c:pt idx="5288">
                  <c:v>106.61499999999999</c:v>
                </c:pt>
                <c:pt idx="5289">
                  <c:v>106.63200000000001</c:v>
                </c:pt>
                <c:pt idx="5290">
                  <c:v>106.648</c:v>
                </c:pt>
                <c:pt idx="5291">
                  <c:v>106.66500000000001</c:v>
                </c:pt>
                <c:pt idx="5292">
                  <c:v>106.682</c:v>
                </c:pt>
                <c:pt idx="5293">
                  <c:v>106.69799999999999</c:v>
                </c:pt>
                <c:pt idx="5294">
                  <c:v>106.715</c:v>
                </c:pt>
                <c:pt idx="5295">
                  <c:v>106.732</c:v>
                </c:pt>
                <c:pt idx="5296">
                  <c:v>106.748</c:v>
                </c:pt>
                <c:pt idx="5297">
                  <c:v>106.765</c:v>
                </c:pt>
                <c:pt idx="5298">
                  <c:v>106.782</c:v>
                </c:pt>
                <c:pt idx="5299">
                  <c:v>106.798</c:v>
                </c:pt>
                <c:pt idx="5300">
                  <c:v>106.815</c:v>
                </c:pt>
                <c:pt idx="5301">
                  <c:v>106.83199999999999</c:v>
                </c:pt>
                <c:pt idx="5302">
                  <c:v>106.848</c:v>
                </c:pt>
                <c:pt idx="5303">
                  <c:v>106.86499999999999</c:v>
                </c:pt>
                <c:pt idx="5304">
                  <c:v>106.88200000000001</c:v>
                </c:pt>
                <c:pt idx="5305">
                  <c:v>106.898</c:v>
                </c:pt>
                <c:pt idx="5306">
                  <c:v>106.91500000000001</c:v>
                </c:pt>
                <c:pt idx="5307">
                  <c:v>106.932</c:v>
                </c:pt>
                <c:pt idx="5308">
                  <c:v>106.94799999999999</c:v>
                </c:pt>
                <c:pt idx="5309">
                  <c:v>106.965</c:v>
                </c:pt>
                <c:pt idx="5310">
                  <c:v>106.982</c:v>
                </c:pt>
                <c:pt idx="5311">
                  <c:v>106.998</c:v>
                </c:pt>
                <c:pt idx="5312">
                  <c:v>107.015</c:v>
                </c:pt>
                <c:pt idx="5313">
                  <c:v>107.032</c:v>
                </c:pt>
                <c:pt idx="5314">
                  <c:v>107.048</c:v>
                </c:pt>
                <c:pt idx="5315">
                  <c:v>107.065</c:v>
                </c:pt>
                <c:pt idx="5316">
                  <c:v>107.08199999999999</c:v>
                </c:pt>
                <c:pt idx="5317">
                  <c:v>107.098</c:v>
                </c:pt>
                <c:pt idx="5318">
                  <c:v>107.11499999999999</c:v>
                </c:pt>
                <c:pt idx="5319">
                  <c:v>107.13200000000001</c:v>
                </c:pt>
                <c:pt idx="5320">
                  <c:v>107.149</c:v>
                </c:pt>
                <c:pt idx="5321">
                  <c:v>107.16500000000001</c:v>
                </c:pt>
                <c:pt idx="5322">
                  <c:v>107.182</c:v>
                </c:pt>
                <c:pt idx="5323">
                  <c:v>107.199</c:v>
                </c:pt>
                <c:pt idx="5324">
                  <c:v>107.215</c:v>
                </c:pt>
                <c:pt idx="5325">
                  <c:v>107.232</c:v>
                </c:pt>
                <c:pt idx="5326">
                  <c:v>107.249</c:v>
                </c:pt>
                <c:pt idx="5327">
                  <c:v>107.265</c:v>
                </c:pt>
                <c:pt idx="5328">
                  <c:v>107.282</c:v>
                </c:pt>
                <c:pt idx="5329">
                  <c:v>107.29900000000001</c:v>
                </c:pt>
                <c:pt idx="5330">
                  <c:v>107.315</c:v>
                </c:pt>
                <c:pt idx="5331">
                  <c:v>107.33199999999999</c:v>
                </c:pt>
                <c:pt idx="5332">
                  <c:v>107.349</c:v>
                </c:pt>
                <c:pt idx="5333">
                  <c:v>107.36499999999999</c:v>
                </c:pt>
                <c:pt idx="5334">
                  <c:v>107.38200000000001</c:v>
                </c:pt>
                <c:pt idx="5335">
                  <c:v>107.399</c:v>
                </c:pt>
                <c:pt idx="5336">
                  <c:v>107.41500000000001</c:v>
                </c:pt>
                <c:pt idx="5337">
                  <c:v>107.432</c:v>
                </c:pt>
                <c:pt idx="5338">
                  <c:v>107.449</c:v>
                </c:pt>
                <c:pt idx="5339">
                  <c:v>107.465</c:v>
                </c:pt>
                <c:pt idx="5340">
                  <c:v>107.482</c:v>
                </c:pt>
                <c:pt idx="5341">
                  <c:v>107.499</c:v>
                </c:pt>
                <c:pt idx="5342">
                  <c:v>107.515</c:v>
                </c:pt>
                <c:pt idx="5343">
                  <c:v>107.532</c:v>
                </c:pt>
                <c:pt idx="5344">
                  <c:v>107.54900000000001</c:v>
                </c:pt>
                <c:pt idx="5345">
                  <c:v>107.565</c:v>
                </c:pt>
                <c:pt idx="5346">
                  <c:v>107.58199999999999</c:v>
                </c:pt>
                <c:pt idx="5347">
                  <c:v>107.599</c:v>
                </c:pt>
                <c:pt idx="5348">
                  <c:v>107.616</c:v>
                </c:pt>
                <c:pt idx="5349">
                  <c:v>107.63200000000001</c:v>
                </c:pt>
                <c:pt idx="5350">
                  <c:v>107.649</c:v>
                </c:pt>
                <c:pt idx="5351">
                  <c:v>107.666</c:v>
                </c:pt>
                <c:pt idx="5352">
                  <c:v>107.682</c:v>
                </c:pt>
                <c:pt idx="5353">
                  <c:v>107.699</c:v>
                </c:pt>
                <c:pt idx="5354">
                  <c:v>107.71599999999999</c:v>
                </c:pt>
                <c:pt idx="5355">
                  <c:v>107.732</c:v>
                </c:pt>
                <c:pt idx="5356">
                  <c:v>107.749</c:v>
                </c:pt>
                <c:pt idx="5357">
                  <c:v>107.76600000000001</c:v>
                </c:pt>
                <c:pt idx="5358">
                  <c:v>107.782</c:v>
                </c:pt>
                <c:pt idx="5359">
                  <c:v>107.79900000000001</c:v>
                </c:pt>
                <c:pt idx="5360">
                  <c:v>107.816</c:v>
                </c:pt>
                <c:pt idx="5361">
                  <c:v>107.83199999999999</c:v>
                </c:pt>
                <c:pt idx="5362">
                  <c:v>107.849</c:v>
                </c:pt>
                <c:pt idx="5363">
                  <c:v>107.866</c:v>
                </c:pt>
                <c:pt idx="5364">
                  <c:v>107.88200000000001</c:v>
                </c:pt>
                <c:pt idx="5365">
                  <c:v>107.899</c:v>
                </c:pt>
                <c:pt idx="5366">
                  <c:v>107.916</c:v>
                </c:pt>
                <c:pt idx="5367">
                  <c:v>107.932</c:v>
                </c:pt>
                <c:pt idx="5368">
                  <c:v>107.949</c:v>
                </c:pt>
                <c:pt idx="5369">
                  <c:v>107.96599999999999</c:v>
                </c:pt>
                <c:pt idx="5370">
                  <c:v>107.982</c:v>
                </c:pt>
                <c:pt idx="5371">
                  <c:v>107.999</c:v>
                </c:pt>
                <c:pt idx="5372">
                  <c:v>108.01600000000001</c:v>
                </c:pt>
                <c:pt idx="5373">
                  <c:v>108.032</c:v>
                </c:pt>
                <c:pt idx="5374">
                  <c:v>108.04900000000001</c:v>
                </c:pt>
                <c:pt idx="5375">
                  <c:v>108.066</c:v>
                </c:pt>
                <c:pt idx="5376">
                  <c:v>108.08199999999999</c:v>
                </c:pt>
                <c:pt idx="5377">
                  <c:v>108.099</c:v>
                </c:pt>
                <c:pt idx="5378">
                  <c:v>108.116</c:v>
                </c:pt>
                <c:pt idx="5379">
                  <c:v>108.13200000000001</c:v>
                </c:pt>
                <c:pt idx="5380">
                  <c:v>108.149</c:v>
                </c:pt>
                <c:pt idx="5381">
                  <c:v>108.166</c:v>
                </c:pt>
                <c:pt idx="5382">
                  <c:v>108.182</c:v>
                </c:pt>
                <c:pt idx="5383">
                  <c:v>108.199</c:v>
                </c:pt>
                <c:pt idx="5384">
                  <c:v>108.21599999999999</c:v>
                </c:pt>
                <c:pt idx="5385">
                  <c:v>108.232</c:v>
                </c:pt>
                <c:pt idx="5386">
                  <c:v>108.249</c:v>
                </c:pt>
                <c:pt idx="5387">
                  <c:v>108.26600000000001</c:v>
                </c:pt>
                <c:pt idx="5388">
                  <c:v>108.282</c:v>
                </c:pt>
                <c:pt idx="5389">
                  <c:v>108.29900000000001</c:v>
                </c:pt>
                <c:pt idx="5390">
                  <c:v>108.316</c:v>
                </c:pt>
                <c:pt idx="5391">
                  <c:v>108.33199999999999</c:v>
                </c:pt>
                <c:pt idx="5392">
                  <c:v>108.349</c:v>
                </c:pt>
                <c:pt idx="5393">
                  <c:v>108.366</c:v>
                </c:pt>
                <c:pt idx="5394">
                  <c:v>108.38200000000001</c:v>
                </c:pt>
                <c:pt idx="5395">
                  <c:v>108.399</c:v>
                </c:pt>
                <c:pt idx="5396">
                  <c:v>108.416</c:v>
                </c:pt>
                <c:pt idx="5397">
                  <c:v>108.43300000000001</c:v>
                </c:pt>
                <c:pt idx="5398">
                  <c:v>108.449</c:v>
                </c:pt>
                <c:pt idx="5399">
                  <c:v>108.46599999999999</c:v>
                </c:pt>
                <c:pt idx="5400">
                  <c:v>108.483</c:v>
                </c:pt>
                <c:pt idx="5401">
                  <c:v>108.499</c:v>
                </c:pt>
                <c:pt idx="5402">
                  <c:v>108.51600000000001</c:v>
                </c:pt>
                <c:pt idx="5403">
                  <c:v>108.533</c:v>
                </c:pt>
                <c:pt idx="5404">
                  <c:v>108.54900000000001</c:v>
                </c:pt>
                <c:pt idx="5405">
                  <c:v>108.566</c:v>
                </c:pt>
                <c:pt idx="5406">
                  <c:v>108.583</c:v>
                </c:pt>
                <c:pt idx="5407">
                  <c:v>108.599</c:v>
                </c:pt>
                <c:pt idx="5408">
                  <c:v>108.616</c:v>
                </c:pt>
                <c:pt idx="5409">
                  <c:v>108.633</c:v>
                </c:pt>
                <c:pt idx="5410">
                  <c:v>108.649</c:v>
                </c:pt>
                <c:pt idx="5411">
                  <c:v>108.666</c:v>
                </c:pt>
                <c:pt idx="5412">
                  <c:v>108.68300000000001</c:v>
                </c:pt>
                <c:pt idx="5413">
                  <c:v>108.699</c:v>
                </c:pt>
                <c:pt idx="5414">
                  <c:v>108.71599999999999</c:v>
                </c:pt>
                <c:pt idx="5415">
                  <c:v>108.733</c:v>
                </c:pt>
                <c:pt idx="5416">
                  <c:v>108.749</c:v>
                </c:pt>
                <c:pt idx="5417">
                  <c:v>108.76600000000001</c:v>
                </c:pt>
                <c:pt idx="5418">
                  <c:v>108.783</c:v>
                </c:pt>
                <c:pt idx="5419">
                  <c:v>108.79900000000001</c:v>
                </c:pt>
                <c:pt idx="5420">
                  <c:v>108.816</c:v>
                </c:pt>
                <c:pt idx="5421">
                  <c:v>108.833</c:v>
                </c:pt>
                <c:pt idx="5422">
                  <c:v>108.849</c:v>
                </c:pt>
                <c:pt idx="5423">
                  <c:v>108.866</c:v>
                </c:pt>
                <c:pt idx="5424">
                  <c:v>108.883</c:v>
                </c:pt>
                <c:pt idx="5425">
                  <c:v>108.899</c:v>
                </c:pt>
                <c:pt idx="5426">
                  <c:v>108.916</c:v>
                </c:pt>
                <c:pt idx="5427">
                  <c:v>108.93300000000001</c:v>
                </c:pt>
                <c:pt idx="5428">
                  <c:v>108.949</c:v>
                </c:pt>
                <c:pt idx="5429">
                  <c:v>108.96599999999999</c:v>
                </c:pt>
                <c:pt idx="5430">
                  <c:v>108.983</c:v>
                </c:pt>
                <c:pt idx="5431">
                  <c:v>108.999</c:v>
                </c:pt>
                <c:pt idx="5432">
                  <c:v>109.01600000000001</c:v>
                </c:pt>
                <c:pt idx="5433">
                  <c:v>109.033</c:v>
                </c:pt>
                <c:pt idx="5434">
                  <c:v>109.04900000000001</c:v>
                </c:pt>
                <c:pt idx="5435">
                  <c:v>109.066</c:v>
                </c:pt>
                <c:pt idx="5436">
                  <c:v>109.083</c:v>
                </c:pt>
                <c:pt idx="5437">
                  <c:v>109.099</c:v>
                </c:pt>
                <c:pt idx="5438">
                  <c:v>109.116</c:v>
                </c:pt>
                <c:pt idx="5439">
                  <c:v>109.133</c:v>
                </c:pt>
                <c:pt idx="5440">
                  <c:v>109.149</c:v>
                </c:pt>
                <c:pt idx="5441">
                  <c:v>109.166</c:v>
                </c:pt>
                <c:pt idx="5442">
                  <c:v>109.18300000000001</c:v>
                </c:pt>
                <c:pt idx="5443">
                  <c:v>109.199</c:v>
                </c:pt>
                <c:pt idx="5444">
                  <c:v>109.21599999999999</c:v>
                </c:pt>
                <c:pt idx="5445">
                  <c:v>109.233</c:v>
                </c:pt>
                <c:pt idx="5446">
                  <c:v>109.249</c:v>
                </c:pt>
                <c:pt idx="5447">
                  <c:v>109.26600000000001</c:v>
                </c:pt>
                <c:pt idx="5448">
                  <c:v>109.283</c:v>
                </c:pt>
                <c:pt idx="5449">
                  <c:v>109.29900000000001</c:v>
                </c:pt>
                <c:pt idx="5450">
                  <c:v>109.316</c:v>
                </c:pt>
                <c:pt idx="5451">
                  <c:v>109.333</c:v>
                </c:pt>
                <c:pt idx="5452">
                  <c:v>109.349</c:v>
                </c:pt>
                <c:pt idx="5453">
                  <c:v>109.366</c:v>
                </c:pt>
                <c:pt idx="5454">
                  <c:v>109.383</c:v>
                </c:pt>
                <c:pt idx="5455">
                  <c:v>109.399</c:v>
                </c:pt>
                <c:pt idx="5456">
                  <c:v>109.416</c:v>
                </c:pt>
                <c:pt idx="5457">
                  <c:v>109.43300000000001</c:v>
                </c:pt>
                <c:pt idx="5458">
                  <c:v>109.449</c:v>
                </c:pt>
                <c:pt idx="5459">
                  <c:v>109.46599999999999</c:v>
                </c:pt>
                <c:pt idx="5460">
                  <c:v>109.483</c:v>
                </c:pt>
                <c:pt idx="5461">
                  <c:v>109.499</c:v>
                </c:pt>
                <c:pt idx="5462">
                  <c:v>109.51600000000001</c:v>
                </c:pt>
                <c:pt idx="5463">
                  <c:v>109.533</c:v>
                </c:pt>
                <c:pt idx="5464">
                  <c:v>109.54900000000001</c:v>
                </c:pt>
                <c:pt idx="5465">
                  <c:v>109.566</c:v>
                </c:pt>
                <c:pt idx="5466">
                  <c:v>109.583</c:v>
                </c:pt>
                <c:pt idx="5467">
                  <c:v>109.599</c:v>
                </c:pt>
                <c:pt idx="5468">
                  <c:v>109.616</c:v>
                </c:pt>
                <c:pt idx="5469">
                  <c:v>109.633</c:v>
                </c:pt>
                <c:pt idx="5470">
                  <c:v>109.649</c:v>
                </c:pt>
                <c:pt idx="5471">
                  <c:v>109.666</c:v>
                </c:pt>
                <c:pt idx="5472">
                  <c:v>109.68300000000001</c:v>
                </c:pt>
                <c:pt idx="5473">
                  <c:v>109.699</c:v>
                </c:pt>
                <c:pt idx="5474">
                  <c:v>109.71599999999999</c:v>
                </c:pt>
                <c:pt idx="5475">
                  <c:v>109.733</c:v>
                </c:pt>
                <c:pt idx="5476">
                  <c:v>109.749</c:v>
                </c:pt>
                <c:pt idx="5477">
                  <c:v>109.76600000000001</c:v>
                </c:pt>
                <c:pt idx="5478">
                  <c:v>109.783</c:v>
                </c:pt>
                <c:pt idx="5479">
                  <c:v>109.79900000000001</c:v>
                </c:pt>
                <c:pt idx="5480">
                  <c:v>109.816</c:v>
                </c:pt>
                <c:pt idx="5481">
                  <c:v>109.833</c:v>
                </c:pt>
                <c:pt idx="5482">
                  <c:v>109.849</c:v>
                </c:pt>
                <c:pt idx="5483">
                  <c:v>109.866</c:v>
                </c:pt>
                <c:pt idx="5484">
                  <c:v>109.883</c:v>
                </c:pt>
                <c:pt idx="5485">
                  <c:v>109.899</c:v>
                </c:pt>
                <c:pt idx="5486">
                  <c:v>109.916</c:v>
                </c:pt>
                <c:pt idx="5487">
                  <c:v>109.93300000000001</c:v>
                </c:pt>
                <c:pt idx="5488">
                  <c:v>109.949</c:v>
                </c:pt>
                <c:pt idx="5489">
                  <c:v>109.96599999999999</c:v>
                </c:pt>
                <c:pt idx="5490">
                  <c:v>109.983</c:v>
                </c:pt>
                <c:pt idx="5491">
                  <c:v>109.999</c:v>
                </c:pt>
                <c:pt idx="5492">
                  <c:v>110.01600000000001</c:v>
                </c:pt>
                <c:pt idx="5493">
                  <c:v>110.033</c:v>
                </c:pt>
                <c:pt idx="5494">
                  <c:v>110.04900000000001</c:v>
                </c:pt>
                <c:pt idx="5495">
                  <c:v>110.066</c:v>
                </c:pt>
                <c:pt idx="5496">
                  <c:v>110.083</c:v>
                </c:pt>
                <c:pt idx="5497">
                  <c:v>110.099</c:v>
                </c:pt>
                <c:pt idx="5498">
                  <c:v>110.116</c:v>
                </c:pt>
                <c:pt idx="5499">
                  <c:v>110.133</c:v>
                </c:pt>
                <c:pt idx="5500">
                  <c:v>110.149</c:v>
                </c:pt>
                <c:pt idx="5501">
                  <c:v>110.166</c:v>
                </c:pt>
                <c:pt idx="5502">
                  <c:v>110.18300000000001</c:v>
                </c:pt>
                <c:pt idx="5503">
                  <c:v>110.199</c:v>
                </c:pt>
                <c:pt idx="5504">
                  <c:v>110.21599999999999</c:v>
                </c:pt>
                <c:pt idx="5505">
                  <c:v>110.233</c:v>
                </c:pt>
                <c:pt idx="5506">
                  <c:v>110.249</c:v>
                </c:pt>
                <c:pt idx="5507">
                  <c:v>110.26600000000001</c:v>
                </c:pt>
                <c:pt idx="5508">
                  <c:v>110.283</c:v>
                </c:pt>
                <c:pt idx="5509">
                  <c:v>110.29900000000001</c:v>
                </c:pt>
                <c:pt idx="5510">
                  <c:v>110.316</c:v>
                </c:pt>
                <c:pt idx="5511">
                  <c:v>110.333</c:v>
                </c:pt>
                <c:pt idx="5512">
                  <c:v>110.35</c:v>
                </c:pt>
                <c:pt idx="5513">
                  <c:v>110.366</c:v>
                </c:pt>
                <c:pt idx="5514">
                  <c:v>110.383</c:v>
                </c:pt>
                <c:pt idx="5515">
                  <c:v>110.4</c:v>
                </c:pt>
                <c:pt idx="5516">
                  <c:v>110.416</c:v>
                </c:pt>
                <c:pt idx="5517">
                  <c:v>110.43300000000001</c:v>
                </c:pt>
                <c:pt idx="5518">
                  <c:v>110.45</c:v>
                </c:pt>
                <c:pt idx="5519">
                  <c:v>110.46599999999999</c:v>
                </c:pt>
                <c:pt idx="5520">
                  <c:v>110.483</c:v>
                </c:pt>
                <c:pt idx="5521">
                  <c:v>110.5</c:v>
                </c:pt>
                <c:pt idx="5522">
                  <c:v>110.51600000000001</c:v>
                </c:pt>
                <c:pt idx="5523">
                  <c:v>110.533</c:v>
                </c:pt>
                <c:pt idx="5524">
                  <c:v>110.55</c:v>
                </c:pt>
                <c:pt idx="5525">
                  <c:v>110.566</c:v>
                </c:pt>
                <c:pt idx="5526">
                  <c:v>110.583</c:v>
                </c:pt>
                <c:pt idx="5527">
                  <c:v>110.599</c:v>
                </c:pt>
                <c:pt idx="5528">
                  <c:v>110.616</c:v>
                </c:pt>
                <c:pt idx="5529">
                  <c:v>110.633</c:v>
                </c:pt>
                <c:pt idx="5530">
                  <c:v>110.649</c:v>
                </c:pt>
                <c:pt idx="5531">
                  <c:v>110.666</c:v>
                </c:pt>
                <c:pt idx="5532">
                  <c:v>110.68300000000001</c:v>
                </c:pt>
                <c:pt idx="5533">
                  <c:v>110.699</c:v>
                </c:pt>
                <c:pt idx="5534">
                  <c:v>110.71599999999999</c:v>
                </c:pt>
                <c:pt idx="5535">
                  <c:v>110.733</c:v>
                </c:pt>
                <c:pt idx="5536">
                  <c:v>110.749</c:v>
                </c:pt>
                <c:pt idx="5537">
                  <c:v>110.76600000000001</c:v>
                </c:pt>
                <c:pt idx="5538">
                  <c:v>110.783</c:v>
                </c:pt>
                <c:pt idx="5539">
                  <c:v>110.79900000000001</c:v>
                </c:pt>
                <c:pt idx="5540">
                  <c:v>110.816</c:v>
                </c:pt>
                <c:pt idx="5541">
                  <c:v>110.833</c:v>
                </c:pt>
                <c:pt idx="5542">
                  <c:v>110.849</c:v>
                </c:pt>
                <c:pt idx="5543">
                  <c:v>110.866</c:v>
                </c:pt>
                <c:pt idx="5544">
                  <c:v>110.883</c:v>
                </c:pt>
                <c:pt idx="5545">
                  <c:v>110.899</c:v>
                </c:pt>
                <c:pt idx="5546">
                  <c:v>110.916</c:v>
                </c:pt>
                <c:pt idx="5547">
                  <c:v>110.93300000000001</c:v>
                </c:pt>
                <c:pt idx="5548">
                  <c:v>110.949</c:v>
                </c:pt>
                <c:pt idx="5549">
                  <c:v>110.96599999999999</c:v>
                </c:pt>
                <c:pt idx="5550">
                  <c:v>110.983</c:v>
                </c:pt>
                <c:pt idx="5551">
                  <c:v>110.999</c:v>
                </c:pt>
                <c:pt idx="5552">
                  <c:v>111.01600000000001</c:v>
                </c:pt>
                <c:pt idx="5553">
                  <c:v>111.033</c:v>
                </c:pt>
                <c:pt idx="5554">
                  <c:v>111.04900000000001</c:v>
                </c:pt>
                <c:pt idx="5555">
                  <c:v>111.066</c:v>
                </c:pt>
                <c:pt idx="5556">
                  <c:v>111.083</c:v>
                </c:pt>
                <c:pt idx="5557">
                  <c:v>111.099</c:v>
                </c:pt>
                <c:pt idx="5558">
                  <c:v>111.116</c:v>
                </c:pt>
                <c:pt idx="5559">
                  <c:v>111.133</c:v>
                </c:pt>
                <c:pt idx="5560">
                  <c:v>111.149</c:v>
                </c:pt>
                <c:pt idx="5561">
                  <c:v>111.166</c:v>
                </c:pt>
                <c:pt idx="5562">
                  <c:v>111.18300000000001</c:v>
                </c:pt>
                <c:pt idx="5563">
                  <c:v>111.199</c:v>
                </c:pt>
                <c:pt idx="5564">
                  <c:v>111.21599999999999</c:v>
                </c:pt>
                <c:pt idx="5565">
                  <c:v>111.233</c:v>
                </c:pt>
                <c:pt idx="5566">
                  <c:v>111.249</c:v>
                </c:pt>
                <c:pt idx="5567">
                  <c:v>111.26600000000001</c:v>
                </c:pt>
                <c:pt idx="5568">
                  <c:v>111.283</c:v>
                </c:pt>
                <c:pt idx="5569">
                  <c:v>111.29900000000001</c:v>
                </c:pt>
                <c:pt idx="5570">
                  <c:v>111.316</c:v>
                </c:pt>
                <c:pt idx="5571">
                  <c:v>111.333</c:v>
                </c:pt>
                <c:pt idx="5572">
                  <c:v>111.349</c:v>
                </c:pt>
                <c:pt idx="5573">
                  <c:v>111.366</c:v>
                </c:pt>
                <c:pt idx="5574">
                  <c:v>111.383</c:v>
                </c:pt>
                <c:pt idx="5575">
                  <c:v>111.399</c:v>
                </c:pt>
                <c:pt idx="5576">
                  <c:v>111.416</c:v>
                </c:pt>
                <c:pt idx="5577">
                  <c:v>111.43300000000001</c:v>
                </c:pt>
                <c:pt idx="5578">
                  <c:v>111.449</c:v>
                </c:pt>
                <c:pt idx="5579">
                  <c:v>111.46599999999999</c:v>
                </c:pt>
                <c:pt idx="5580">
                  <c:v>111.483</c:v>
                </c:pt>
                <c:pt idx="5581">
                  <c:v>111.499</c:v>
                </c:pt>
                <c:pt idx="5582">
                  <c:v>111.51600000000001</c:v>
                </c:pt>
                <c:pt idx="5583">
                  <c:v>111.532</c:v>
                </c:pt>
                <c:pt idx="5584">
                  <c:v>111.54900000000001</c:v>
                </c:pt>
                <c:pt idx="5585">
                  <c:v>111.566</c:v>
                </c:pt>
                <c:pt idx="5586">
                  <c:v>111.58199999999999</c:v>
                </c:pt>
                <c:pt idx="5587">
                  <c:v>111.599</c:v>
                </c:pt>
                <c:pt idx="5588">
                  <c:v>111.616</c:v>
                </c:pt>
                <c:pt idx="5589">
                  <c:v>111.63200000000001</c:v>
                </c:pt>
                <c:pt idx="5590">
                  <c:v>111.649</c:v>
                </c:pt>
                <c:pt idx="5591">
                  <c:v>111.666</c:v>
                </c:pt>
                <c:pt idx="5592">
                  <c:v>111.682</c:v>
                </c:pt>
                <c:pt idx="5593">
                  <c:v>111.699</c:v>
                </c:pt>
                <c:pt idx="5594">
                  <c:v>111.71599999999999</c:v>
                </c:pt>
                <c:pt idx="5595">
                  <c:v>111.732</c:v>
                </c:pt>
                <c:pt idx="5596">
                  <c:v>111.749</c:v>
                </c:pt>
                <c:pt idx="5597">
                  <c:v>111.76600000000001</c:v>
                </c:pt>
                <c:pt idx="5598">
                  <c:v>111.782</c:v>
                </c:pt>
                <c:pt idx="5599">
                  <c:v>111.79900000000001</c:v>
                </c:pt>
                <c:pt idx="5600">
                  <c:v>111.816</c:v>
                </c:pt>
                <c:pt idx="5601">
                  <c:v>111.83199999999999</c:v>
                </c:pt>
                <c:pt idx="5602">
                  <c:v>111.849</c:v>
                </c:pt>
                <c:pt idx="5603">
                  <c:v>111.866</c:v>
                </c:pt>
                <c:pt idx="5604">
                  <c:v>111.88200000000001</c:v>
                </c:pt>
                <c:pt idx="5605">
                  <c:v>111.899</c:v>
                </c:pt>
                <c:pt idx="5606">
                  <c:v>111.916</c:v>
                </c:pt>
                <c:pt idx="5607">
                  <c:v>111.932</c:v>
                </c:pt>
                <c:pt idx="5608">
                  <c:v>111.949</c:v>
                </c:pt>
                <c:pt idx="5609">
                  <c:v>111.96599999999999</c:v>
                </c:pt>
                <c:pt idx="5610">
                  <c:v>111.982</c:v>
                </c:pt>
                <c:pt idx="5611">
                  <c:v>111.999</c:v>
                </c:pt>
                <c:pt idx="5612">
                  <c:v>112.01600000000001</c:v>
                </c:pt>
                <c:pt idx="5613">
                  <c:v>112.032</c:v>
                </c:pt>
                <c:pt idx="5614">
                  <c:v>112.04900000000001</c:v>
                </c:pt>
                <c:pt idx="5615">
                  <c:v>112.066</c:v>
                </c:pt>
                <c:pt idx="5616">
                  <c:v>112.08199999999999</c:v>
                </c:pt>
                <c:pt idx="5617">
                  <c:v>112.099</c:v>
                </c:pt>
                <c:pt idx="5618">
                  <c:v>112.116</c:v>
                </c:pt>
                <c:pt idx="5619">
                  <c:v>112.13200000000001</c:v>
                </c:pt>
                <c:pt idx="5620">
                  <c:v>112.149</c:v>
                </c:pt>
                <c:pt idx="5621">
                  <c:v>112.166</c:v>
                </c:pt>
                <c:pt idx="5622">
                  <c:v>112.182</c:v>
                </c:pt>
                <c:pt idx="5623">
                  <c:v>112.199</c:v>
                </c:pt>
                <c:pt idx="5624">
                  <c:v>112.21599999999999</c:v>
                </c:pt>
                <c:pt idx="5625">
                  <c:v>112.232</c:v>
                </c:pt>
                <c:pt idx="5626">
                  <c:v>112.249</c:v>
                </c:pt>
                <c:pt idx="5627">
                  <c:v>112.26600000000001</c:v>
                </c:pt>
                <c:pt idx="5628">
                  <c:v>112.282</c:v>
                </c:pt>
                <c:pt idx="5629">
                  <c:v>112.29900000000001</c:v>
                </c:pt>
                <c:pt idx="5630">
                  <c:v>112.316</c:v>
                </c:pt>
                <c:pt idx="5631">
                  <c:v>112.33199999999999</c:v>
                </c:pt>
                <c:pt idx="5632">
                  <c:v>112.349</c:v>
                </c:pt>
                <c:pt idx="5633">
                  <c:v>112.366</c:v>
                </c:pt>
                <c:pt idx="5634">
                  <c:v>112.38200000000001</c:v>
                </c:pt>
                <c:pt idx="5635">
                  <c:v>112.399</c:v>
                </c:pt>
                <c:pt idx="5636">
                  <c:v>112.41500000000001</c:v>
                </c:pt>
                <c:pt idx="5637">
                  <c:v>112.432</c:v>
                </c:pt>
                <c:pt idx="5638">
                  <c:v>112.449</c:v>
                </c:pt>
                <c:pt idx="5639">
                  <c:v>112.465</c:v>
                </c:pt>
                <c:pt idx="5640">
                  <c:v>112.482</c:v>
                </c:pt>
                <c:pt idx="5641">
                  <c:v>112.499</c:v>
                </c:pt>
                <c:pt idx="5642">
                  <c:v>112.515</c:v>
                </c:pt>
                <c:pt idx="5643">
                  <c:v>112.532</c:v>
                </c:pt>
                <c:pt idx="5644">
                  <c:v>112.54900000000001</c:v>
                </c:pt>
                <c:pt idx="5645">
                  <c:v>112.565</c:v>
                </c:pt>
                <c:pt idx="5646">
                  <c:v>112.58199999999999</c:v>
                </c:pt>
                <c:pt idx="5647">
                  <c:v>112.599</c:v>
                </c:pt>
                <c:pt idx="5648">
                  <c:v>112.61499999999999</c:v>
                </c:pt>
                <c:pt idx="5649">
                  <c:v>112.63200000000001</c:v>
                </c:pt>
                <c:pt idx="5650">
                  <c:v>112.649</c:v>
                </c:pt>
                <c:pt idx="5651">
                  <c:v>112.66500000000001</c:v>
                </c:pt>
                <c:pt idx="5652">
                  <c:v>112.682</c:v>
                </c:pt>
                <c:pt idx="5653">
                  <c:v>112.699</c:v>
                </c:pt>
                <c:pt idx="5654">
                  <c:v>112.715</c:v>
                </c:pt>
                <c:pt idx="5655">
                  <c:v>112.732</c:v>
                </c:pt>
                <c:pt idx="5656">
                  <c:v>112.749</c:v>
                </c:pt>
                <c:pt idx="5657">
                  <c:v>112.765</c:v>
                </c:pt>
                <c:pt idx="5658">
                  <c:v>112.782</c:v>
                </c:pt>
                <c:pt idx="5659">
                  <c:v>112.79900000000001</c:v>
                </c:pt>
                <c:pt idx="5660">
                  <c:v>112.815</c:v>
                </c:pt>
                <c:pt idx="5661">
                  <c:v>112.83199999999999</c:v>
                </c:pt>
                <c:pt idx="5662">
                  <c:v>112.849</c:v>
                </c:pt>
                <c:pt idx="5663">
                  <c:v>112.86499999999999</c:v>
                </c:pt>
                <c:pt idx="5664">
                  <c:v>112.88200000000001</c:v>
                </c:pt>
                <c:pt idx="5665">
                  <c:v>112.899</c:v>
                </c:pt>
                <c:pt idx="5666">
                  <c:v>112.91500000000001</c:v>
                </c:pt>
                <c:pt idx="5667">
                  <c:v>112.932</c:v>
                </c:pt>
                <c:pt idx="5668">
                  <c:v>112.949</c:v>
                </c:pt>
                <c:pt idx="5669">
                  <c:v>112.965</c:v>
                </c:pt>
                <c:pt idx="5670">
                  <c:v>112.982</c:v>
                </c:pt>
                <c:pt idx="5671">
                  <c:v>112.999</c:v>
                </c:pt>
                <c:pt idx="5672">
                  <c:v>113.015</c:v>
                </c:pt>
                <c:pt idx="5673">
                  <c:v>113.032</c:v>
                </c:pt>
                <c:pt idx="5674">
                  <c:v>113.04900000000001</c:v>
                </c:pt>
                <c:pt idx="5675">
                  <c:v>113.065</c:v>
                </c:pt>
                <c:pt idx="5676">
                  <c:v>113.08199999999999</c:v>
                </c:pt>
                <c:pt idx="5677">
                  <c:v>113.099</c:v>
                </c:pt>
                <c:pt idx="5678">
                  <c:v>113.11499999999999</c:v>
                </c:pt>
                <c:pt idx="5679">
                  <c:v>113.13200000000001</c:v>
                </c:pt>
                <c:pt idx="5680">
                  <c:v>113.149</c:v>
                </c:pt>
                <c:pt idx="5681">
                  <c:v>113.16500000000001</c:v>
                </c:pt>
                <c:pt idx="5682">
                  <c:v>113.182</c:v>
                </c:pt>
                <c:pt idx="5683">
                  <c:v>113.199</c:v>
                </c:pt>
                <c:pt idx="5684">
                  <c:v>113.215</c:v>
                </c:pt>
                <c:pt idx="5685">
                  <c:v>113.232</c:v>
                </c:pt>
                <c:pt idx="5686">
                  <c:v>113.249</c:v>
                </c:pt>
                <c:pt idx="5687">
                  <c:v>113.265</c:v>
                </c:pt>
                <c:pt idx="5688">
                  <c:v>113.282</c:v>
                </c:pt>
                <c:pt idx="5689">
                  <c:v>113.29900000000001</c:v>
                </c:pt>
                <c:pt idx="5690">
                  <c:v>113.315</c:v>
                </c:pt>
                <c:pt idx="5691">
                  <c:v>113.33199999999999</c:v>
                </c:pt>
                <c:pt idx="5692">
                  <c:v>113.349</c:v>
                </c:pt>
                <c:pt idx="5693">
                  <c:v>113.36499999999999</c:v>
                </c:pt>
                <c:pt idx="5694">
                  <c:v>113.38200000000001</c:v>
                </c:pt>
                <c:pt idx="5695">
                  <c:v>113.399</c:v>
                </c:pt>
                <c:pt idx="5696">
                  <c:v>113.41500000000001</c:v>
                </c:pt>
                <c:pt idx="5697">
                  <c:v>113.432</c:v>
                </c:pt>
                <c:pt idx="5698">
                  <c:v>113.449</c:v>
                </c:pt>
                <c:pt idx="5699">
                  <c:v>113.465</c:v>
                </c:pt>
                <c:pt idx="5700">
                  <c:v>113.482</c:v>
                </c:pt>
                <c:pt idx="5701">
                  <c:v>113.499</c:v>
                </c:pt>
                <c:pt idx="5702">
                  <c:v>113.515</c:v>
                </c:pt>
                <c:pt idx="5703">
                  <c:v>113.532</c:v>
                </c:pt>
                <c:pt idx="5704">
                  <c:v>113.54900000000001</c:v>
                </c:pt>
                <c:pt idx="5705">
                  <c:v>113.565</c:v>
                </c:pt>
                <c:pt idx="5706">
                  <c:v>113.58199999999999</c:v>
                </c:pt>
                <c:pt idx="5707">
                  <c:v>113.599</c:v>
                </c:pt>
                <c:pt idx="5708">
                  <c:v>113.61499999999999</c:v>
                </c:pt>
                <c:pt idx="5709">
                  <c:v>113.63200000000001</c:v>
                </c:pt>
                <c:pt idx="5710">
                  <c:v>113.649</c:v>
                </c:pt>
                <c:pt idx="5711">
                  <c:v>113.66500000000001</c:v>
                </c:pt>
                <c:pt idx="5712">
                  <c:v>113.682</c:v>
                </c:pt>
                <c:pt idx="5713">
                  <c:v>113.699</c:v>
                </c:pt>
                <c:pt idx="5714">
                  <c:v>113.715</c:v>
                </c:pt>
                <c:pt idx="5715">
                  <c:v>113.732</c:v>
                </c:pt>
                <c:pt idx="5716">
                  <c:v>113.749</c:v>
                </c:pt>
                <c:pt idx="5717">
                  <c:v>113.765</c:v>
                </c:pt>
                <c:pt idx="5718">
                  <c:v>113.782</c:v>
                </c:pt>
                <c:pt idx="5719">
                  <c:v>113.79900000000001</c:v>
                </c:pt>
                <c:pt idx="5720">
                  <c:v>113.815</c:v>
                </c:pt>
                <c:pt idx="5721">
                  <c:v>113.83199999999999</c:v>
                </c:pt>
                <c:pt idx="5722">
                  <c:v>113.849</c:v>
                </c:pt>
                <c:pt idx="5723">
                  <c:v>113.86499999999999</c:v>
                </c:pt>
                <c:pt idx="5724">
                  <c:v>113.88200000000001</c:v>
                </c:pt>
                <c:pt idx="5725">
                  <c:v>113.899</c:v>
                </c:pt>
                <c:pt idx="5726">
                  <c:v>113.91500000000001</c:v>
                </c:pt>
                <c:pt idx="5727">
                  <c:v>113.932</c:v>
                </c:pt>
                <c:pt idx="5728">
                  <c:v>113.949</c:v>
                </c:pt>
                <c:pt idx="5729">
                  <c:v>113.965</c:v>
                </c:pt>
                <c:pt idx="5730">
                  <c:v>113.982</c:v>
                </c:pt>
                <c:pt idx="5731">
                  <c:v>113.999</c:v>
                </c:pt>
                <c:pt idx="5732">
                  <c:v>114.015</c:v>
                </c:pt>
                <c:pt idx="5733">
                  <c:v>114.032</c:v>
                </c:pt>
                <c:pt idx="5734">
                  <c:v>114.04900000000001</c:v>
                </c:pt>
                <c:pt idx="5735">
                  <c:v>114.065</c:v>
                </c:pt>
                <c:pt idx="5736">
                  <c:v>114.08199999999999</c:v>
                </c:pt>
                <c:pt idx="5737">
                  <c:v>114.099</c:v>
                </c:pt>
                <c:pt idx="5738">
                  <c:v>114.11499999999999</c:v>
                </c:pt>
                <c:pt idx="5739">
                  <c:v>114.13200000000001</c:v>
                </c:pt>
                <c:pt idx="5740">
                  <c:v>114.149</c:v>
                </c:pt>
                <c:pt idx="5741">
                  <c:v>114.16500000000001</c:v>
                </c:pt>
                <c:pt idx="5742">
                  <c:v>114.182</c:v>
                </c:pt>
                <c:pt idx="5743">
                  <c:v>114.199</c:v>
                </c:pt>
                <c:pt idx="5744">
                  <c:v>114.215</c:v>
                </c:pt>
                <c:pt idx="5745">
                  <c:v>114.232</c:v>
                </c:pt>
                <c:pt idx="5746">
                  <c:v>114.249</c:v>
                </c:pt>
                <c:pt idx="5747">
                  <c:v>114.265</c:v>
                </c:pt>
                <c:pt idx="5748">
                  <c:v>114.282</c:v>
                </c:pt>
                <c:pt idx="5749">
                  <c:v>114.29900000000001</c:v>
                </c:pt>
                <c:pt idx="5750">
                  <c:v>114.315</c:v>
                </c:pt>
                <c:pt idx="5751">
                  <c:v>114.33199999999999</c:v>
                </c:pt>
                <c:pt idx="5752">
                  <c:v>114.349</c:v>
                </c:pt>
                <c:pt idx="5753">
                  <c:v>114.36499999999999</c:v>
                </c:pt>
                <c:pt idx="5754">
                  <c:v>114.38200000000001</c:v>
                </c:pt>
                <c:pt idx="5755">
                  <c:v>114.399</c:v>
                </c:pt>
                <c:pt idx="5756">
                  <c:v>114.41500000000001</c:v>
                </c:pt>
                <c:pt idx="5757">
                  <c:v>114.432</c:v>
                </c:pt>
                <c:pt idx="5758">
                  <c:v>114.449</c:v>
                </c:pt>
                <c:pt idx="5759">
                  <c:v>114.465</c:v>
                </c:pt>
                <c:pt idx="5760">
                  <c:v>114.482</c:v>
                </c:pt>
                <c:pt idx="5761">
                  <c:v>114.499</c:v>
                </c:pt>
                <c:pt idx="5762">
                  <c:v>114.515</c:v>
                </c:pt>
                <c:pt idx="5763">
                  <c:v>114.532</c:v>
                </c:pt>
                <c:pt idx="5764">
                  <c:v>114.54900000000001</c:v>
                </c:pt>
                <c:pt idx="5765">
                  <c:v>114.566</c:v>
                </c:pt>
                <c:pt idx="5766">
                  <c:v>114.58199999999999</c:v>
                </c:pt>
                <c:pt idx="5767">
                  <c:v>114.599</c:v>
                </c:pt>
                <c:pt idx="5768">
                  <c:v>114.616</c:v>
                </c:pt>
                <c:pt idx="5769">
                  <c:v>114.63200000000001</c:v>
                </c:pt>
                <c:pt idx="5770">
                  <c:v>114.649</c:v>
                </c:pt>
                <c:pt idx="5771">
                  <c:v>114.666</c:v>
                </c:pt>
                <c:pt idx="5772">
                  <c:v>114.682</c:v>
                </c:pt>
                <c:pt idx="5773">
                  <c:v>114.699</c:v>
                </c:pt>
                <c:pt idx="5774">
                  <c:v>114.71599999999999</c:v>
                </c:pt>
                <c:pt idx="5775">
                  <c:v>114.732</c:v>
                </c:pt>
                <c:pt idx="5776">
                  <c:v>114.749</c:v>
                </c:pt>
                <c:pt idx="5777">
                  <c:v>114.76600000000001</c:v>
                </c:pt>
                <c:pt idx="5778">
                  <c:v>114.782</c:v>
                </c:pt>
                <c:pt idx="5779">
                  <c:v>114.79900000000001</c:v>
                </c:pt>
                <c:pt idx="5780">
                  <c:v>114.816</c:v>
                </c:pt>
                <c:pt idx="5781">
                  <c:v>114.83199999999999</c:v>
                </c:pt>
                <c:pt idx="5782">
                  <c:v>114.849</c:v>
                </c:pt>
                <c:pt idx="5783">
                  <c:v>114.866</c:v>
                </c:pt>
                <c:pt idx="5784">
                  <c:v>114.88200000000001</c:v>
                </c:pt>
                <c:pt idx="5785">
                  <c:v>114.899</c:v>
                </c:pt>
                <c:pt idx="5786">
                  <c:v>114.916</c:v>
                </c:pt>
                <c:pt idx="5787">
                  <c:v>114.932</c:v>
                </c:pt>
                <c:pt idx="5788">
                  <c:v>114.949</c:v>
                </c:pt>
                <c:pt idx="5789">
                  <c:v>114.96599999999999</c:v>
                </c:pt>
                <c:pt idx="5790">
                  <c:v>114.982</c:v>
                </c:pt>
                <c:pt idx="5791">
                  <c:v>114.999</c:v>
                </c:pt>
                <c:pt idx="5792">
                  <c:v>115.01600000000001</c:v>
                </c:pt>
                <c:pt idx="5793">
                  <c:v>115.032</c:v>
                </c:pt>
                <c:pt idx="5794">
                  <c:v>115.04900000000001</c:v>
                </c:pt>
                <c:pt idx="5795">
                  <c:v>115.066</c:v>
                </c:pt>
                <c:pt idx="5796">
                  <c:v>115.08199999999999</c:v>
                </c:pt>
                <c:pt idx="5797">
                  <c:v>115.099</c:v>
                </c:pt>
                <c:pt idx="5798">
                  <c:v>115.116</c:v>
                </c:pt>
                <c:pt idx="5799">
                  <c:v>115.13200000000001</c:v>
                </c:pt>
                <c:pt idx="5800">
                  <c:v>115.149</c:v>
                </c:pt>
                <c:pt idx="5801">
                  <c:v>115.166</c:v>
                </c:pt>
                <c:pt idx="5802">
                  <c:v>115.18300000000001</c:v>
                </c:pt>
                <c:pt idx="5803">
                  <c:v>115.199</c:v>
                </c:pt>
                <c:pt idx="5804">
                  <c:v>115.21599999999999</c:v>
                </c:pt>
                <c:pt idx="5805">
                  <c:v>115.233</c:v>
                </c:pt>
                <c:pt idx="5806">
                  <c:v>115.249</c:v>
                </c:pt>
                <c:pt idx="5807">
                  <c:v>115.26600000000001</c:v>
                </c:pt>
                <c:pt idx="5808">
                  <c:v>115.283</c:v>
                </c:pt>
                <c:pt idx="5809">
                  <c:v>115.29900000000001</c:v>
                </c:pt>
                <c:pt idx="5810">
                  <c:v>115.316</c:v>
                </c:pt>
                <c:pt idx="5811">
                  <c:v>115.333</c:v>
                </c:pt>
                <c:pt idx="5812">
                  <c:v>115.349</c:v>
                </c:pt>
                <c:pt idx="5813">
                  <c:v>115.366</c:v>
                </c:pt>
                <c:pt idx="5814">
                  <c:v>115.383</c:v>
                </c:pt>
                <c:pt idx="5815">
                  <c:v>115.399</c:v>
                </c:pt>
                <c:pt idx="5816">
                  <c:v>115.416</c:v>
                </c:pt>
                <c:pt idx="5817">
                  <c:v>115.43300000000001</c:v>
                </c:pt>
                <c:pt idx="5818">
                  <c:v>115.449</c:v>
                </c:pt>
                <c:pt idx="5819">
                  <c:v>115.46599999999999</c:v>
                </c:pt>
                <c:pt idx="5820">
                  <c:v>115.483</c:v>
                </c:pt>
                <c:pt idx="5821">
                  <c:v>115.499</c:v>
                </c:pt>
                <c:pt idx="5822">
                  <c:v>115.51600000000001</c:v>
                </c:pt>
                <c:pt idx="5823">
                  <c:v>115.533</c:v>
                </c:pt>
                <c:pt idx="5824">
                  <c:v>115.54900000000001</c:v>
                </c:pt>
                <c:pt idx="5825">
                  <c:v>115.566</c:v>
                </c:pt>
                <c:pt idx="5826">
                  <c:v>115.583</c:v>
                </c:pt>
                <c:pt idx="5827">
                  <c:v>115.599</c:v>
                </c:pt>
                <c:pt idx="5828">
                  <c:v>115.616</c:v>
                </c:pt>
                <c:pt idx="5829">
                  <c:v>115.633</c:v>
                </c:pt>
                <c:pt idx="5830">
                  <c:v>115.649</c:v>
                </c:pt>
                <c:pt idx="5831">
                  <c:v>115.666</c:v>
                </c:pt>
                <c:pt idx="5832">
                  <c:v>115.68300000000001</c:v>
                </c:pt>
                <c:pt idx="5833">
                  <c:v>115.699</c:v>
                </c:pt>
                <c:pt idx="5834">
                  <c:v>115.71599999999999</c:v>
                </c:pt>
                <c:pt idx="5835">
                  <c:v>115.733</c:v>
                </c:pt>
                <c:pt idx="5836">
                  <c:v>115.749</c:v>
                </c:pt>
                <c:pt idx="5837">
                  <c:v>115.76600000000001</c:v>
                </c:pt>
                <c:pt idx="5838">
                  <c:v>115.783</c:v>
                </c:pt>
                <c:pt idx="5839">
                  <c:v>115.8</c:v>
                </c:pt>
                <c:pt idx="5840">
                  <c:v>115.816</c:v>
                </c:pt>
                <c:pt idx="5841">
                  <c:v>115.833</c:v>
                </c:pt>
                <c:pt idx="5842">
                  <c:v>115.85</c:v>
                </c:pt>
                <c:pt idx="5843">
                  <c:v>115.866</c:v>
                </c:pt>
                <c:pt idx="5844">
                  <c:v>115.883</c:v>
                </c:pt>
                <c:pt idx="5845">
                  <c:v>115.9</c:v>
                </c:pt>
                <c:pt idx="5846">
                  <c:v>115.916</c:v>
                </c:pt>
                <c:pt idx="5847">
                  <c:v>115.93300000000001</c:v>
                </c:pt>
                <c:pt idx="5848">
                  <c:v>115.95</c:v>
                </c:pt>
                <c:pt idx="5849">
                  <c:v>115.96599999999999</c:v>
                </c:pt>
                <c:pt idx="5850">
                  <c:v>115.983</c:v>
                </c:pt>
                <c:pt idx="5851">
                  <c:v>116</c:v>
                </c:pt>
                <c:pt idx="5852">
                  <c:v>116.01600000000001</c:v>
                </c:pt>
                <c:pt idx="5853">
                  <c:v>116.033</c:v>
                </c:pt>
                <c:pt idx="5854">
                  <c:v>116.05</c:v>
                </c:pt>
                <c:pt idx="5855">
                  <c:v>116.066</c:v>
                </c:pt>
                <c:pt idx="5856">
                  <c:v>116.083</c:v>
                </c:pt>
                <c:pt idx="5857">
                  <c:v>116.1</c:v>
                </c:pt>
                <c:pt idx="5858">
                  <c:v>116.116</c:v>
                </c:pt>
                <c:pt idx="5859">
                  <c:v>116.133</c:v>
                </c:pt>
                <c:pt idx="5860">
                  <c:v>116.15</c:v>
                </c:pt>
                <c:pt idx="5861">
                  <c:v>116.166</c:v>
                </c:pt>
                <c:pt idx="5862">
                  <c:v>116.18300000000001</c:v>
                </c:pt>
                <c:pt idx="5863">
                  <c:v>116.2</c:v>
                </c:pt>
                <c:pt idx="5864">
                  <c:v>116.21599999999999</c:v>
                </c:pt>
                <c:pt idx="5865">
                  <c:v>116.233</c:v>
                </c:pt>
                <c:pt idx="5866">
                  <c:v>116.25</c:v>
                </c:pt>
                <c:pt idx="5867">
                  <c:v>116.26600000000001</c:v>
                </c:pt>
                <c:pt idx="5868">
                  <c:v>116.283</c:v>
                </c:pt>
                <c:pt idx="5869">
                  <c:v>116.3</c:v>
                </c:pt>
                <c:pt idx="5870">
                  <c:v>116.316</c:v>
                </c:pt>
                <c:pt idx="5871">
                  <c:v>116.333</c:v>
                </c:pt>
                <c:pt idx="5872">
                  <c:v>116.35</c:v>
                </c:pt>
                <c:pt idx="5873">
                  <c:v>116.366</c:v>
                </c:pt>
                <c:pt idx="5874">
                  <c:v>116.383</c:v>
                </c:pt>
                <c:pt idx="5875">
                  <c:v>116.4</c:v>
                </c:pt>
                <c:pt idx="5876">
                  <c:v>116.417</c:v>
                </c:pt>
                <c:pt idx="5877">
                  <c:v>116.43300000000001</c:v>
                </c:pt>
                <c:pt idx="5878">
                  <c:v>116.45</c:v>
                </c:pt>
                <c:pt idx="5879">
                  <c:v>116.467</c:v>
                </c:pt>
                <c:pt idx="5880">
                  <c:v>116.483</c:v>
                </c:pt>
                <c:pt idx="5881">
                  <c:v>116.5</c:v>
                </c:pt>
                <c:pt idx="5882">
                  <c:v>116.517</c:v>
                </c:pt>
                <c:pt idx="5883">
                  <c:v>116.533</c:v>
                </c:pt>
                <c:pt idx="5884">
                  <c:v>116.55</c:v>
                </c:pt>
                <c:pt idx="5885">
                  <c:v>116.56699999999999</c:v>
                </c:pt>
                <c:pt idx="5886">
                  <c:v>116.583</c:v>
                </c:pt>
                <c:pt idx="5887">
                  <c:v>116.6</c:v>
                </c:pt>
                <c:pt idx="5888">
                  <c:v>116.617</c:v>
                </c:pt>
                <c:pt idx="5889">
                  <c:v>116.633</c:v>
                </c:pt>
                <c:pt idx="5890">
                  <c:v>116.65</c:v>
                </c:pt>
                <c:pt idx="5891">
                  <c:v>116.667</c:v>
                </c:pt>
                <c:pt idx="5892">
                  <c:v>116.68300000000001</c:v>
                </c:pt>
                <c:pt idx="5893">
                  <c:v>116.7</c:v>
                </c:pt>
                <c:pt idx="5894">
                  <c:v>116.717</c:v>
                </c:pt>
                <c:pt idx="5895">
                  <c:v>116.733</c:v>
                </c:pt>
                <c:pt idx="5896">
                  <c:v>116.75</c:v>
                </c:pt>
                <c:pt idx="5897">
                  <c:v>116.767</c:v>
                </c:pt>
                <c:pt idx="5898">
                  <c:v>116.783</c:v>
                </c:pt>
                <c:pt idx="5899">
                  <c:v>116.8</c:v>
                </c:pt>
                <c:pt idx="5900">
                  <c:v>116.81699999999999</c:v>
                </c:pt>
                <c:pt idx="5901">
                  <c:v>116.833</c:v>
                </c:pt>
                <c:pt idx="5902">
                  <c:v>116.85</c:v>
                </c:pt>
                <c:pt idx="5903">
                  <c:v>116.867</c:v>
                </c:pt>
                <c:pt idx="5904">
                  <c:v>116.883</c:v>
                </c:pt>
                <c:pt idx="5905">
                  <c:v>116.9</c:v>
                </c:pt>
                <c:pt idx="5906">
                  <c:v>116.917</c:v>
                </c:pt>
                <c:pt idx="5907">
                  <c:v>116.93300000000001</c:v>
                </c:pt>
                <c:pt idx="5908">
                  <c:v>116.95</c:v>
                </c:pt>
                <c:pt idx="5909">
                  <c:v>116.967</c:v>
                </c:pt>
                <c:pt idx="5910">
                  <c:v>116.983</c:v>
                </c:pt>
                <c:pt idx="5911">
                  <c:v>117</c:v>
                </c:pt>
                <c:pt idx="5912">
                  <c:v>117.017</c:v>
                </c:pt>
                <c:pt idx="5913">
                  <c:v>117.033</c:v>
                </c:pt>
                <c:pt idx="5914">
                  <c:v>117.05</c:v>
                </c:pt>
                <c:pt idx="5915">
                  <c:v>117.06699999999999</c:v>
                </c:pt>
                <c:pt idx="5916">
                  <c:v>117.083</c:v>
                </c:pt>
                <c:pt idx="5917">
                  <c:v>117.1</c:v>
                </c:pt>
                <c:pt idx="5918">
                  <c:v>117.117</c:v>
                </c:pt>
                <c:pt idx="5919">
                  <c:v>117.134</c:v>
                </c:pt>
                <c:pt idx="5920">
                  <c:v>117.15</c:v>
                </c:pt>
                <c:pt idx="5921">
                  <c:v>117.167</c:v>
                </c:pt>
                <c:pt idx="5922">
                  <c:v>117.184</c:v>
                </c:pt>
                <c:pt idx="5923">
                  <c:v>117.2</c:v>
                </c:pt>
                <c:pt idx="5924">
                  <c:v>117.217</c:v>
                </c:pt>
                <c:pt idx="5925">
                  <c:v>117.23399999999999</c:v>
                </c:pt>
                <c:pt idx="5926">
                  <c:v>117.25</c:v>
                </c:pt>
                <c:pt idx="5927">
                  <c:v>117.267</c:v>
                </c:pt>
                <c:pt idx="5928">
                  <c:v>117.28400000000001</c:v>
                </c:pt>
                <c:pt idx="5929">
                  <c:v>117.3</c:v>
                </c:pt>
                <c:pt idx="5930">
                  <c:v>117.31699999999999</c:v>
                </c:pt>
                <c:pt idx="5931">
                  <c:v>117.334</c:v>
                </c:pt>
                <c:pt idx="5932">
                  <c:v>117.35</c:v>
                </c:pt>
                <c:pt idx="5933">
                  <c:v>117.367</c:v>
                </c:pt>
                <c:pt idx="5934">
                  <c:v>117.384</c:v>
                </c:pt>
                <c:pt idx="5935">
                  <c:v>117.4</c:v>
                </c:pt>
                <c:pt idx="5936">
                  <c:v>117.417</c:v>
                </c:pt>
                <c:pt idx="5937">
                  <c:v>117.434</c:v>
                </c:pt>
                <c:pt idx="5938">
                  <c:v>117.45</c:v>
                </c:pt>
                <c:pt idx="5939">
                  <c:v>117.467</c:v>
                </c:pt>
                <c:pt idx="5940">
                  <c:v>117.48399999999999</c:v>
                </c:pt>
                <c:pt idx="5941">
                  <c:v>117.5</c:v>
                </c:pt>
                <c:pt idx="5942">
                  <c:v>117.517</c:v>
                </c:pt>
                <c:pt idx="5943">
                  <c:v>117.53400000000001</c:v>
                </c:pt>
                <c:pt idx="5944">
                  <c:v>117.551</c:v>
                </c:pt>
                <c:pt idx="5945">
                  <c:v>117.56699999999999</c:v>
                </c:pt>
                <c:pt idx="5946">
                  <c:v>117.584</c:v>
                </c:pt>
                <c:pt idx="5947">
                  <c:v>117.601</c:v>
                </c:pt>
                <c:pt idx="5948">
                  <c:v>117.617</c:v>
                </c:pt>
                <c:pt idx="5949">
                  <c:v>117.634</c:v>
                </c:pt>
                <c:pt idx="5950">
                  <c:v>117.651</c:v>
                </c:pt>
                <c:pt idx="5951">
                  <c:v>117.667</c:v>
                </c:pt>
                <c:pt idx="5952">
                  <c:v>117.684</c:v>
                </c:pt>
                <c:pt idx="5953">
                  <c:v>117.70099999999999</c:v>
                </c:pt>
                <c:pt idx="5954">
                  <c:v>117.717</c:v>
                </c:pt>
                <c:pt idx="5955">
                  <c:v>117.73399999999999</c:v>
                </c:pt>
                <c:pt idx="5956">
                  <c:v>117.751</c:v>
                </c:pt>
                <c:pt idx="5957">
                  <c:v>117.767</c:v>
                </c:pt>
                <c:pt idx="5958">
                  <c:v>117.78400000000001</c:v>
                </c:pt>
                <c:pt idx="5959">
                  <c:v>117.801</c:v>
                </c:pt>
                <c:pt idx="5960">
                  <c:v>117.81699999999999</c:v>
                </c:pt>
                <c:pt idx="5961">
                  <c:v>117.834</c:v>
                </c:pt>
                <c:pt idx="5962">
                  <c:v>117.851</c:v>
                </c:pt>
                <c:pt idx="5963">
                  <c:v>117.867</c:v>
                </c:pt>
                <c:pt idx="5964">
                  <c:v>117.884</c:v>
                </c:pt>
                <c:pt idx="5965">
                  <c:v>117.901</c:v>
                </c:pt>
                <c:pt idx="5966">
                  <c:v>117.917</c:v>
                </c:pt>
                <c:pt idx="5967">
                  <c:v>117.934</c:v>
                </c:pt>
                <c:pt idx="5968">
                  <c:v>117.95099999999999</c:v>
                </c:pt>
                <c:pt idx="5969">
                  <c:v>117.968</c:v>
                </c:pt>
                <c:pt idx="5970">
                  <c:v>117.98399999999999</c:v>
                </c:pt>
                <c:pt idx="5971">
                  <c:v>118.001</c:v>
                </c:pt>
                <c:pt idx="5972">
                  <c:v>118.018</c:v>
                </c:pt>
                <c:pt idx="5973">
                  <c:v>118.03400000000001</c:v>
                </c:pt>
                <c:pt idx="5974">
                  <c:v>118.051</c:v>
                </c:pt>
                <c:pt idx="5975">
                  <c:v>118.068</c:v>
                </c:pt>
                <c:pt idx="5976">
                  <c:v>118.084</c:v>
                </c:pt>
                <c:pt idx="5977">
                  <c:v>118.101</c:v>
                </c:pt>
                <c:pt idx="5978">
                  <c:v>118.11799999999999</c:v>
                </c:pt>
                <c:pt idx="5979">
                  <c:v>118.134</c:v>
                </c:pt>
                <c:pt idx="5980">
                  <c:v>118.151</c:v>
                </c:pt>
                <c:pt idx="5981">
                  <c:v>118.16800000000001</c:v>
                </c:pt>
                <c:pt idx="5982">
                  <c:v>118.184</c:v>
                </c:pt>
                <c:pt idx="5983">
                  <c:v>118.20099999999999</c:v>
                </c:pt>
                <c:pt idx="5984">
                  <c:v>118.218</c:v>
                </c:pt>
                <c:pt idx="5985">
                  <c:v>118.23399999999999</c:v>
                </c:pt>
                <c:pt idx="5986">
                  <c:v>118.251</c:v>
                </c:pt>
                <c:pt idx="5987">
                  <c:v>118.268</c:v>
                </c:pt>
                <c:pt idx="5988">
                  <c:v>118.28400000000001</c:v>
                </c:pt>
                <c:pt idx="5989">
                  <c:v>118.301</c:v>
                </c:pt>
                <c:pt idx="5990">
                  <c:v>118.318</c:v>
                </c:pt>
                <c:pt idx="5991">
                  <c:v>118.334</c:v>
                </c:pt>
                <c:pt idx="5992">
                  <c:v>118.351</c:v>
                </c:pt>
                <c:pt idx="5993">
                  <c:v>118.36799999999999</c:v>
                </c:pt>
                <c:pt idx="5994">
                  <c:v>118.38500000000001</c:v>
                </c:pt>
                <c:pt idx="5995">
                  <c:v>118.401</c:v>
                </c:pt>
                <c:pt idx="5996">
                  <c:v>118.41800000000001</c:v>
                </c:pt>
                <c:pt idx="5997">
                  <c:v>118.435</c:v>
                </c:pt>
                <c:pt idx="5998">
                  <c:v>118.45099999999999</c:v>
                </c:pt>
                <c:pt idx="5999">
                  <c:v>118.468</c:v>
                </c:pt>
                <c:pt idx="6000">
                  <c:v>118.485</c:v>
                </c:pt>
                <c:pt idx="6001">
                  <c:v>118.501</c:v>
                </c:pt>
                <c:pt idx="6002">
                  <c:v>118.518</c:v>
                </c:pt>
                <c:pt idx="6003">
                  <c:v>118.535</c:v>
                </c:pt>
                <c:pt idx="6004">
                  <c:v>118.551</c:v>
                </c:pt>
                <c:pt idx="6005">
                  <c:v>118.568</c:v>
                </c:pt>
                <c:pt idx="6006">
                  <c:v>118.58499999999999</c:v>
                </c:pt>
                <c:pt idx="6007">
                  <c:v>118.601</c:v>
                </c:pt>
                <c:pt idx="6008">
                  <c:v>118.61799999999999</c:v>
                </c:pt>
                <c:pt idx="6009">
                  <c:v>118.63500000000001</c:v>
                </c:pt>
                <c:pt idx="6010">
                  <c:v>118.651</c:v>
                </c:pt>
                <c:pt idx="6011">
                  <c:v>118.66800000000001</c:v>
                </c:pt>
                <c:pt idx="6012">
                  <c:v>118.685</c:v>
                </c:pt>
                <c:pt idx="6013">
                  <c:v>118.70099999999999</c:v>
                </c:pt>
                <c:pt idx="6014">
                  <c:v>118.718</c:v>
                </c:pt>
                <c:pt idx="6015">
                  <c:v>118.735</c:v>
                </c:pt>
                <c:pt idx="6016">
                  <c:v>118.751</c:v>
                </c:pt>
                <c:pt idx="6017">
                  <c:v>118.768</c:v>
                </c:pt>
                <c:pt idx="6018">
                  <c:v>118.785</c:v>
                </c:pt>
                <c:pt idx="6019">
                  <c:v>118.801</c:v>
                </c:pt>
                <c:pt idx="6020">
                  <c:v>118.818</c:v>
                </c:pt>
                <c:pt idx="6021">
                  <c:v>118.83499999999999</c:v>
                </c:pt>
                <c:pt idx="6022">
                  <c:v>118.851</c:v>
                </c:pt>
                <c:pt idx="6023">
                  <c:v>118.86799999999999</c:v>
                </c:pt>
                <c:pt idx="6024">
                  <c:v>118.88500000000001</c:v>
                </c:pt>
                <c:pt idx="6025">
                  <c:v>118.901</c:v>
                </c:pt>
                <c:pt idx="6026">
                  <c:v>118.91800000000001</c:v>
                </c:pt>
                <c:pt idx="6027">
                  <c:v>118.935</c:v>
                </c:pt>
                <c:pt idx="6028">
                  <c:v>118.95099999999999</c:v>
                </c:pt>
                <c:pt idx="6029">
                  <c:v>118.968</c:v>
                </c:pt>
                <c:pt idx="6030">
                  <c:v>118.985</c:v>
                </c:pt>
                <c:pt idx="6031">
                  <c:v>119.001</c:v>
                </c:pt>
                <c:pt idx="6032">
                  <c:v>119.018</c:v>
                </c:pt>
                <c:pt idx="6033">
                  <c:v>119.035</c:v>
                </c:pt>
                <c:pt idx="6034">
                  <c:v>119.051</c:v>
                </c:pt>
                <c:pt idx="6035">
                  <c:v>119.068</c:v>
                </c:pt>
                <c:pt idx="6036">
                  <c:v>119.08499999999999</c:v>
                </c:pt>
                <c:pt idx="6037">
                  <c:v>119.101</c:v>
                </c:pt>
                <c:pt idx="6038">
                  <c:v>119.11799999999999</c:v>
                </c:pt>
                <c:pt idx="6039">
                  <c:v>119.13500000000001</c:v>
                </c:pt>
                <c:pt idx="6040">
                  <c:v>119.151</c:v>
                </c:pt>
                <c:pt idx="6041">
                  <c:v>119.16800000000001</c:v>
                </c:pt>
                <c:pt idx="6042">
                  <c:v>119.185</c:v>
                </c:pt>
                <c:pt idx="6043">
                  <c:v>119.202</c:v>
                </c:pt>
                <c:pt idx="6044">
                  <c:v>119.218</c:v>
                </c:pt>
                <c:pt idx="6045">
                  <c:v>119.235</c:v>
                </c:pt>
                <c:pt idx="6046">
                  <c:v>119.252</c:v>
                </c:pt>
                <c:pt idx="6047">
                  <c:v>119.268</c:v>
                </c:pt>
                <c:pt idx="6048">
                  <c:v>119.285</c:v>
                </c:pt>
                <c:pt idx="6049">
                  <c:v>119.30200000000001</c:v>
                </c:pt>
                <c:pt idx="6050">
                  <c:v>119.318</c:v>
                </c:pt>
                <c:pt idx="6051">
                  <c:v>119.33499999999999</c:v>
                </c:pt>
                <c:pt idx="6052">
                  <c:v>119.352</c:v>
                </c:pt>
                <c:pt idx="6053">
                  <c:v>119.36799999999999</c:v>
                </c:pt>
                <c:pt idx="6054">
                  <c:v>119.38500000000001</c:v>
                </c:pt>
                <c:pt idx="6055">
                  <c:v>119.402</c:v>
                </c:pt>
                <c:pt idx="6056">
                  <c:v>119.41800000000001</c:v>
                </c:pt>
                <c:pt idx="6057">
                  <c:v>119.435</c:v>
                </c:pt>
                <c:pt idx="6058">
                  <c:v>119.452</c:v>
                </c:pt>
                <c:pt idx="6059">
                  <c:v>119.468</c:v>
                </c:pt>
                <c:pt idx="6060">
                  <c:v>119.485</c:v>
                </c:pt>
                <c:pt idx="6061">
                  <c:v>119.502</c:v>
                </c:pt>
                <c:pt idx="6062">
                  <c:v>119.518</c:v>
                </c:pt>
                <c:pt idx="6063">
                  <c:v>119.535</c:v>
                </c:pt>
                <c:pt idx="6064">
                  <c:v>119.55200000000001</c:v>
                </c:pt>
                <c:pt idx="6065">
                  <c:v>119.568</c:v>
                </c:pt>
                <c:pt idx="6066">
                  <c:v>119.58499999999999</c:v>
                </c:pt>
                <c:pt idx="6067">
                  <c:v>119.602</c:v>
                </c:pt>
                <c:pt idx="6068">
                  <c:v>119.61799999999999</c:v>
                </c:pt>
                <c:pt idx="6069">
                  <c:v>119.63500000000001</c:v>
                </c:pt>
                <c:pt idx="6070">
                  <c:v>119.652</c:v>
                </c:pt>
                <c:pt idx="6071">
                  <c:v>119.66800000000001</c:v>
                </c:pt>
                <c:pt idx="6072">
                  <c:v>119.685</c:v>
                </c:pt>
                <c:pt idx="6073">
                  <c:v>119.702</c:v>
                </c:pt>
                <c:pt idx="6074">
                  <c:v>119.718</c:v>
                </c:pt>
                <c:pt idx="6075">
                  <c:v>119.735</c:v>
                </c:pt>
                <c:pt idx="6076">
                  <c:v>119.752</c:v>
                </c:pt>
                <c:pt idx="6077">
                  <c:v>119.768</c:v>
                </c:pt>
                <c:pt idx="6078">
                  <c:v>119.785</c:v>
                </c:pt>
                <c:pt idx="6079">
                  <c:v>119.80200000000001</c:v>
                </c:pt>
                <c:pt idx="6080">
                  <c:v>119.818</c:v>
                </c:pt>
                <c:pt idx="6081">
                  <c:v>119.83499999999999</c:v>
                </c:pt>
                <c:pt idx="6082">
                  <c:v>119.852</c:v>
                </c:pt>
                <c:pt idx="6083">
                  <c:v>119.86799999999999</c:v>
                </c:pt>
                <c:pt idx="6084">
                  <c:v>119.88500000000001</c:v>
                </c:pt>
                <c:pt idx="6085">
                  <c:v>119.902</c:v>
                </c:pt>
                <c:pt idx="6086">
                  <c:v>119.91800000000001</c:v>
                </c:pt>
                <c:pt idx="6087">
                  <c:v>119.935</c:v>
                </c:pt>
                <c:pt idx="6088">
                  <c:v>119.952</c:v>
                </c:pt>
                <c:pt idx="6089">
                  <c:v>119.968</c:v>
                </c:pt>
                <c:pt idx="6090">
                  <c:v>119.985</c:v>
                </c:pt>
                <c:pt idx="6091">
                  <c:v>120.002</c:v>
                </c:pt>
                <c:pt idx="6092">
                  <c:v>120.018</c:v>
                </c:pt>
                <c:pt idx="6093">
                  <c:v>120.035</c:v>
                </c:pt>
                <c:pt idx="6094">
                  <c:v>120.05200000000001</c:v>
                </c:pt>
                <c:pt idx="6095">
                  <c:v>120.068</c:v>
                </c:pt>
                <c:pt idx="6096">
                  <c:v>120.08499999999999</c:v>
                </c:pt>
                <c:pt idx="6097">
                  <c:v>120.102</c:v>
                </c:pt>
                <c:pt idx="6098">
                  <c:v>120.11799999999999</c:v>
                </c:pt>
                <c:pt idx="6099">
                  <c:v>120.13500000000001</c:v>
                </c:pt>
                <c:pt idx="6100">
                  <c:v>120.152</c:v>
                </c:pt>
                <c:pt idx="6101">
                  <c:v>120.16800000000001</c:v>
                </c:pt>
                <c:pt idx="6102">
                  <c:v>120.185</c:v>
                </c:pt>
                <c:pt idx="6103">
                  <c:v>120.202</c:v>
                </c:pt>
                <c:pt idx="6104">
                  <c:v>120.218</c:v>
                </c:pt>
                <c:pt idx="6105">
                  <c:v>120.235</c:v>
                </c:pt>
                <c:pt idx="6106">
                  <c:v>120.252</c:v>
                </c:pt>
                <c:pt idx="6107">
                  <c:v>120.268</c:v>
                </c:pt>
                <c:pt idx="6108">
                  <c:v>120.285</c:v>
                </c:pt>
                <c:pt idx="6109">
                  <c:v>120.30200000000001</c:v>
                </c:pt>
                <c:pt idx="6110">
                  <c:v>120.318</c:v>
                </c:pt>
                <c:pt idx="6111">
                  <c:v>120.33499999999999</c:v>
                </c:pt>
                <c:pt idx="6112">
                  <c:v>120.352</c:v>
                </c:pt>
                <c:pt idx="6113">
                  <c:v>120.36799999999999</c:v>
                </c:pt>
                <c:pt idx="6114">
                  <c:v>120.38500000000001</c:v>
                </c:pt>
                <c:pt idx="6115">
                  <c:v>120.402</c:v>
                </c:pt>
                <c:pt idx="6116">
                  <c:v>120.41800000000001</c:v>
                </c:pt>
                <c:pt idx="6117">
                  <c:v>120.435</c:v>
                </c:pt>
                <c:pt idx="6118">
                  <c:v>120.452</c:v>
                </c:pt>
                <c:pt idx="6119">
                  <c:v>120.468</c:v>
                </c:pt>
                <c:pt idx="6120">
                  <c:v>120.485</c:v>
                </c:pt>
                <c:pt idx="6121">
                  <c:v>120.501</c:v>
                </c:pt>
                <c:pt idx="6122">
                  <c:v>120.518</c:v>
                </c:pt>
                <c:pt idx="6123">
                  <c:v>120.535</c:v>
                </c:pt>
                <c:pt idx="6124">
                  <c:v>120.551</c:v>
                </c:pt>
                <c:pt idx="6125">
                  <c:v>120.568</c:v>
                </c:pt>
                <c:pt idx="6126">
                  <c:v>120.58499999999999</c:v>
                </c:pt>
                <c:pt idx="6127">
                  <c:v>120.601</c:v>
                </c:pt>
                <c:pt idx="6128">
                  <c:v>120.61799999999999</c:v>
                </c:pt>
                <c:pt idx="6129">
                  <c:v>120.63500000000001</c:v>
                </c:pt>
                <c:pt idx="6130">
                  <c:v>120.651</c:v>
                </c:pt>
                <c:pt idx="6131">
                  <c:v>120.66800000000001</c:v>
                </c:pt>
                <c:pt idx="6132">
                  <c:v>120.685</c:v>
                </c:pt>
                <c:pt idx="6133">
                  <c:v>120.70099999999999</c:v>
                </c:pt>
                <c:pt idx="6134">
                  <c:v>120.718</c:v>
                </c:pt>
                <c:pt idx="6135">
                  <c:v>120.735</c:v>
                </c:pt>
                <c:pt idx="6136">
                  <c:v>120.751</c:v>
                </c:pt>
                <c:pt idx="6137">
                  <c:v>120.768</c:v>
                </c:pt>
                <c:pt idx="6138">
                  <c:v>120.785</c:v>
                </c:pt>
                <c:pt idx="6139">
                  <c:v>120.801</c:v>
                </c:pt>
                <c:pt idx="6140">
                  <c:v>120.818</c:v>
                </c:pt>
                <c:pt idx="6141">
                  <c:v>120.83499999999999</c:v>
                </c:pt>
                <c:pt idx="6142">
                  <c:v>120.851</c:v>
                </c:pt>
                <c:pt idx="6143">
                  <c:v>120.86799999999999</c:v>
                </c:pt>
                <c:pt idx="6144">
                  <c:v>120.88500000000001</c:v>
                </c:pt>
                <c:pt idx="6145">
                  <c:v>120.901</c:v>
                </c:pt>
                <c:pt idx="6146">
                  <c:v>120.91800000000001</c:v>
                </c:pt>
                <c:pt idx="6147">
                  <c:v>120.935</c:v>
                </c:pt>
                <c:pt idx="6148">
                  <c:v>120.95099999999999</c:v>
                </c:pt>
                <c:pt idx="6149">
                  <c:v>120.968</c:v>
                </c:pt>
                <c:pt idx="6150">
                  <c:v>120.985</c:v>
                </c:pt>
                <c:pt idx="6151">
                  <c:v>121.001</c:v>
                </c:pt>
                <c:pt idx="6152">
                  <c:v>121.018</c:v>
                </c:pt>
                <c:pt idx="6153">
                  <c:v>121.035</c:v>
                </c:pt>
                <c:pt idx="6154">
                  <c:v>121.051</c:v>
                </c:pt>
                <c:pt idx="6155">
                  <c:v>121.068</c:v>
                </c:pt>
                <c:pt idx="6156">
                  <c:v>121.08499999999999</c:v>
                </c:pt>
                <c:pt idx="6157">
                  <c:v>121.101</c:v>
                </c:pt>
                <c:pt idx="6158">
                  <c:v>121.11799999999999</c:v>
                </c:pt>
                <c:pt idx="6159">
                  <c:v>121.13500000000001</c:v>
                </c:pt>
                <c:pt idx="6160">
                  <c:v>121.151</c:v>
                </c:pt>
                <c:pt idx="6161">
                  <c:v>121.16800000000001</c:v>
                </c:pt>
                <c:pt idx="6162">
                  <c:v>121.185</c:v>
                </c:pt>
                <c:pt idx="6163">
                  <c:v>121.20099999999999</c:v>
                </c:pt>
                <c:pt idx="6164">
                  <c:v>121.218</c:v>
                </c:pt>
                <c:pt idx="6165">
                  <c:v>121.23399999999999</c:v>
                </c:pt>
                <c:pt idx="6166">
                  <c:v>121.251</c:v>
                </c:pt>
                <c:pt idx="6167">
                  <c:v>121.268</c:v>
                </c:pt>
                <c:pt idx="6168">
                  <c:v>121.28400000000001</c:v>
                </c:pt>
                <c:pt idx="6169">
                  <c:v>121.301</c:v>
                </c:pt>
                <c:pt idx="6170">
                  <c:v>121.318</c:v>
                </c:pt>
                <c:pt idx="6171">
                  <c:v>121.334</c:v>
                </c:pt>
                <c:pt idx="6172">
                  <c:v>121.351</c:v>
                </c:pt>
                <c:pt idx="6173">
                  <c:v>121.36799999999999</c:v>
                </c:pt>
                <c:pt idx="6174">
                  <c:v>121.384</c:v>
                </c:pt>
                <c:pt idx="6175">
                  <c:v>121.401</c:v>
                </c:pt>
                <c:pt idx="6176">
                  <c:v>121.41800000000001</c:v>
                </c:pt>
                <c:pt idx="6177">
                  <c:v>121.434</c:v>
                </c:pt>
                <c:pt idx="6178">
                  <c:v>121.45099999999999</c:v>
                </c:pt>
                <c:pt idx="6179">
                  <c:v>121.468</c:v>
                </c:pt>
                <c:pt idx="6180">
                  <c:v>121.48399999999999</c:v>
                </c:pt>
                <c:pt idx="6181">
                  <c:v>121.501</c:v>
                </c:pt>
                <c:pt idx="6182">
                  <c:v>121.518</c:v>
                </c:pt>
                <c:pt idx="6183">
                  <c:v>121.53400000000001</c:v>
                </c:pt>
                <c:pt idx="6184">
                  <c:v>121.551</c:v>
                </c:pt>
                <c:pt idx="6185">
                  <c:v>121.568</c:v>
                </c:pt>
                <c:pt idx="6186">
                  <c:v>121.584</c:v>
                </c:pt>
                <c:pt idx="6187">
                  <c:v>121.601</c:v>
                </c:pt>
                <c:pt idx="6188">
                  <c:v>121.61799999999999</c:v>
                </c:pt>
                <c:pt idx="6189">
                  <c:v>121.634</c:v>
                </c:pt>
                <c:pt idx="6190">
                  <c:v>121.651</c:v>
                </c:pt>
                <c:pt idx="6191">
                  <c:v>121.66800000000001</c:v>
                </c:pt>
                <c:pt idx="6192">
                  <c:v>121.684</c:v>
                </c:pt>
                <c:pt idx="6193">
                  <c:v>121.70099999999999</c:v>
                </c:pt>
                <c:pt idx="6194">
                  <c:v>121.718</c:v>
                </c:pt>
                <c:pt idx="6195">
                  <c:v>121.73399999999999</c:v>
                </c:pt>
                <c:pt idx="6196">
                  <c:v>121.751</c:v>
                </c:pt>
                <c:pt idx="6197">
                  <c:v>121.768</c:v>
                </c:pt>
                <c:pt idx="6198">
                  <c:v>121.78400000000001</c:v>
                </c:pt>
                <c:pt idx="6199">
                  <c:v>121.801</c:v>
                </c:pt>
                <c:pt idx="6200">
                  <c:v>121.818</c:v>
                </c:pt>
                <c:pt idx="6201">
                  <c:v>121.834</c:v>
                </c:pt>
                <c:pt idx="6202">
                  <c:v>121.851</c:v>
                </c:pt>
                <c:pt idx="6203">
                  <c:v>121.867</c:v>
                </c:pt>
                <c:pt idx="6204">
                  <c:v>121.884</c:v>
                </c:pt>
                <c:pt idx="6205">
                  <c:v>121.901</c:v>
                </c:pt>
                <c:pt idx="6206">
                  <c:v>121.917</c:v>
                </c:pt>
                <c:pt idx="6207">
                  <c:v>121.934</c:v>
                </c:pt>
                <c:pt idx="6208">
                  <c:v>121.95099999999999</c:v>
                </c:pt>
                <c:pt idx="6209">
                  <c:v>121.967</c:v>
                </c:pt>
                <c:pt idx="6210">
                  <c:v>121.98399999999999</c:v>
                </c:pt>
                <c:pt idx="6211">
                  <c:v>122.001</c:v>
                </c:pt>
                <c:pt idx="6212">
                  <c:v>122.017</c:v>
                </c:pt>
                <c:pt idx="6213">
                  <c:v>122.03400000000001</c:v>
                </c:pt>
                <c:pt idx="6214">
                  <c:v>122.051</c:v>
                </c:pt>
                <c:pt idx="6215">
                  <c:v>122.06699999999999</c:v>
                </c:pt>
                <c:pt idx="6216">
                  <c:v>122.084</c:v>
                </c:pt>
                <c:pt idx="6217">
                  <c:v>122.101</c:v>
                </c:pt>
                <c:pt idx="6218">
                  <c:v>122.117</c:v>
                </c:pt>
                <c:pt idx="6219">
                  <c:v>122.134</c:v>
                </c:pt>
                <c:pt idx="6220">
                  <c:v>122.151</c:v>
                </c:pt>
                <c:pt idx="6221">
                  <c:v>122.167</c:v>
                </c:pt>
                <c:pt idx="6222">
                  <c:v>122.184</c:v>
                </c:pt>
                <c:pt idx="6223">
                  <c:v>122.20099999999999</c:v>
                </c:pt>
                <c:pt idx="6224">
                  <c:v>122.217</c:v>
                </c:pt>
                <c:pt idx="6225">
                  <c:v>122.23399999999999</c:v>
                </c:pt>
                <c:pt idx="6226">
                  <c:v>122.251</c:v>
                </c:pt>
                <c:pt idx="6227">
                  <c:v>122.267</c:v>
                </c:pt>
                <c:pt idx="6228">
                  <c:v>122.28400000000001</c:v>
                </c:pt>
                <c:pt idx="6229">
                  <c:v>122.301</c:v>
                </c:pt>
                <c:pt idx="6230">
                  <c:v>122.31699999999999</c:v>
                </c:pt>
                <c:pt idx="6231">
                  <c:v>122.334</c:v>
                </c:pt>
                <c:pt idx="6232">
                  <c:v>122.351</c:v>
                </c:pt>
                <c:pt idx="6233">
                  <c:v>122.367</c:v>
                </c:pt>
                <c:pt idx="6234">
                  <c:v>122.384</c:v>
                </c:pt>
                <c:pt idx="6235">
                  <c:v>122.401</c:v>
                </c:pt>
                <c:pt idx="6236">
                  <c:v>122.417</c:v>
                </c:pt>
                <c:pt idx="6237">
                  <c:v>122.434</c:v>
                </c:pt>
                <c:pt idx="6238">
                  <c:v>122.45099999999999</c:v>
                </c:pt>
                <c:pt idx="6239">
                  <c:v>122.467</c:v>
                </c:pt>
                <c:pt idx="6240">
                  <c:v>122.48399999999999</c:v>
                </c:pt>
                <c:pt idx="6241">
                  <c:v>122.5</c:v>
                </c:pt>
                <c:pt idx="6242">
                  <c:v>122.517</c:v>
                </c:pt>
                <c:pt idx="6243">
                  <c:v>122.53400000000001</c:v>
                </c:pt>
                <c:pt idx="6244">
                  <c:v>122.55</c:v>
                </c:pt>
                <c:pt idx="6245">
                  <c:v>122.56699999999999</c:v>
                </c:pt>
                <c:pt idx="6246">
                  <c:v>122.584</c:v>
                </c:pt>
                <c:pt idx="6247">
                  <c:v>122.6</c:v>
                </c:pt>
                <c:pt idx="6248">
                  <c:v>122.617</c:v>
                </c:pt>
                <c:pt idx="6249">
                  <c:v>122.634</c:v>
                </c:pt>
                <c:pt idx="6250">
                  <c:v>122.65</c:v>
                </c:pt>
                <c:pt idx="6251">
                  <c:v>122.667</c:v>
                </c:pt>
                <c:pt idx="6252">
                  <c:v>122.684</c:v>
                </c:pt>
                <c:pt idx="6253">
                  <c:v>122.7</c:v>
                </c:pt>
                <c:pt idx="6254">
                  <c:v>122.717</c:v>
                </c:pt>
                <c:pt idx="6255">
                  <c:v>122.73399999999999</c:v>
                </c:pt>
                <c:pt idx="6256">
                  <c:v>122.75</c:v>
                </c:pt>
                <c:pt idx="6257">
                  <c:v>122.767</c:v>
                </c:pt>
                <c:pt idx="6258">
                  <c:v>122.78400000000001</c:v>
                </c:pt>
                <c:pt idx="6259">
                  <c:v>122.8</c:v>
                </c:pt>
                <c:pt idx="6260">
                  <c:v>122.81699999999999</c:v>
                </c:pt>
                <c:pt idx="6261">
                  <c:v>122.834</c:v>
                </c:pt>
                <c:pt idx="6262">
                  <c:v>122.85</c:v>
                </c:pt>
                <c:pt idx="6263">
                  <c:v>122.867</c:v>
                </c:pt>
                <c:pt idx="6264">
                  <c:v>122.884</c:v>
                </c:pt>
                <c:pt idx="6265">
                  <c:v>122.9</c:v>
                </c:pt>
                <c:pt idx="6266">
                  <c:v>122.917</c:v>
                </c:pt>
                <c:pt idx="6267">
                  <c:v>122.934</c:v>
                </c:pt>
                <c:pt idx="6268">
                  <c:v>122.95</c:v>
                </c:pt>
                <c:pt idx="6269">
                  <c:v>122.967</c:v>
                </c:pt>
                <c:pt idx="6270">
                  <c:v>122.98399999999999</c:v>
                </c:pt>
                <c:pt idx="6271">
                  <c:v>123</c:v>
                </c:pt>
                <c:pt idx="6272">
                  <c:v>123.017</c:v>
                </c:pt>
                <c:pt idx="6273">
                  <c:v>123.03400000000001</c:v>
                </c:pt>
                <c:pt idx="6274">
                  <c:v>123.05</c:v>
                </c:pt>
                <c:pt idx="6275">
                  <c:v>123.06699999999999</c:v>
                </c:pt>
                <c:pt idx="6276">
                  <c:v>123.084</c:v>
                </c:pt>
                <c:pt idx="6277">
                  <c:v>123.1</c:v>
                </c:pt>
                <c:pt idx="6278">
                  <c:v>123.117</c:v>
                </c:pt>
                <c:pt idx="6279">
                  <c:v>123.134</c:v>
                </c:pt>
                <c:pt idx="6280">
                  <c:v>123.15</c:v>
                </c:pt>
                <c:pt idx="6281">
                  <c:v>123.167</c:v>
                </c:pt>
                <c:pt idx="6282">
                  <c:v>123.184</c:v>
                </c:pt>
                <c:pt idx="6283">
                  <c:v>123.2</c:v>
                </c:pt>
                <c:pt idx="6284">
                  <c:v>123.217</c:v>
                </c:pt>
                <c:pt idx="6285">
                  <c:v>123.233</c:v>
                </c:pt>
                <c:pt idx="6286">
                  <c:v>123.25</c:v>
                </c:pt>
                <c:pt idx="6287">
                  <c:v>123.267</c:v>
                </c:pt>
                <c:pt idx="6288">
                  <c:v>123.283</c:v>
                </c:pt>
                <c:pt idx="6289">
                  <c:v>123.3</c:v>
                </c:pt>
                <c:pt idx="6290">
                  <c:v>123.31699999999999</c:v>
                </c:pt>
                <c:pt idx="6291">
                  <c:v>123.333</c:v>
                </c:pt>
                <c:pt idx="6292">
                  <c:v>123.35</c:v>
                </c:pt>
                <c:pt idx="6293">
                  <c:v>123.367</c:v>
                </c:pt>
                <c:pt idx="6294">
                  <c:v>123.383</c:v>
                </c:pt>
                <c:pt idx="6295">
                  <c:v>123.4</c:v>
                </c:pt>
                <c:pt idx="6296">
                  <c:v>123.417</c:v>
                </c:pt>
                <c:pt idx="6297">
                  <c:v>123.43300000000001</c:v>
                </c:pt>
                <c:pt idx="6298">
                  <c:v>123.45</c:v>
                </c:pt>
                <c:pt idx="6299">
                  <c:v>123.467</c:v>
                </c:pt>
                <c:pt idx="6300">
                  <c:v>123.483</c:v>
                </c:pt>
                <c:pt idx="6301">
                  <c:v>123.5</c:v>
                </c:pt>
                <c:pt idx="6302">
                  <c:v>123.517</c:v>
                </c:pt>
                <c:pt idx="6303">
                  <c:v>123.533</c:v>
                </c:pt>
                <c:pt idx="6304">
                  <c:v>123.55</c:v>
                </c:pt>
                <c:pt idx="6305">
                  <c:v>123.56699999999999</c:v>
                </c:pt>
                <c:pt idx="6306">
                  <c:v>123.583</c:v>
                </c:pt>
                <c:pt idx="6307">
                  <c:v>123.6</c:v>
                </c:pt>
                <c:pt idx="6308">
                  <c:v>123.617</c:v>
                </c:pt>
                <c:pt idx="6309">
                  <c:v>123.633</c:v>
                </c:pt>
                <c:pt idx="6310">
                  <c:v>123.65</c:v>
                </c:pt>
                <c:pt idx="6311">
                  <c:v>123.667</c:v>
                </c:pt>
                <c:pt idx="6312">
                  <c:v>123.68300000000001</c:v>
                </c:pt>
                <c:pt idx="6313">
                  <c:v>123.7</c:v>
                </c:pt>
                <c:pt idx="6314">
                  <c:v>123.717</c:v>
                </c:pt>
                <c:pt idx="6315">
                  <c:v>123.733</c:v>
                </c:pt>
                <c:pt idx="6316">
                  <c:v>123.75</c:v>
                </c:pt>
                <c:pt idx="6317">
                  <c:v>123.767</c:v>
                </c:pt>
                <c:pt idx="6318">
                  <c:v>123.783</c:v>
                </c:pt>
                <c:pt idx="6319">
                  <c:v>123.8</c:v>
                </c:pt>
                <c:pt idx="6320">
                  <c:v>123.81699999999999</c:v>
                </c:pt>
                <c:pt idx="6321">
                  <c:v>123.833</c:v>
                </c:pt>
                <c:pt idx="6322">
                  <c:v>123.85</c:v>
                </c:pt>
                <c:pt idx="6323">
                  <c:v>123.867</c:v>
                </c:pt>
                <c:pt idx="6324">
                  <c:v>123.883</c:v>
                </c:pt>
                <c:pt idx="6325">
                  <c:v>123.9</c:v>
                </c:pt>
                <c:pt idx="6326">
                  <c:v>123.917</c:v>
                </c:pt>
                <c:pt idx="6327">
                  <c:v>123.93300000000001</c:v>
                </c:pt>
                <c:pt idx="6328">
                  <c:v>123.95</c:v>
                </c:pt>
                <c:pt idx="6329">
                  <c:v>123.967</c:v>
                </c:pt>
                <c:pt idx="6330">
                  <c:v>123.983</c:v>
                </c:pt>
                <c:pt idx="6331">
                  <c:v>124</c:v>
                </c:pt>
                <c:pt idx="6332">
                  <c:v>124.01600000000001</c:v>
                </c:pt>
                <c:pt idx="6333">
                  <c:v>124.033</c:v>
                </c:pt>
                <c:pt idx="6334">
                  <c:v>124.05</c:v>
                </c:pt>
                <c:pt idx="6335">
                  <c:v>124.066</c:v>
                </c:pt>
                <c:pt idx="6336">
                  <c:v>124.083</c:v>
                </c:pt>
                <c:pt idx="6337">
                  <c:v>124.1</c:v>
                </c:pt>
                <c:pt idx="6338">
                  <c:v>124.116</c:v>
                </c:pt>
                <c:pt idx="6339">
                  <c:v>124.133</c:v>
                </c:pt>
                <c:pt idx="6340">
                  <c:v>124.15</c:v>
                </c:pt>
                <c:pt idx="6341">
                  <c:v>124.166</c:v>
                </c:pt>
                <c:pt idx="6342">
                  <c:v>124.18300000000001</c:v>
                </c:pt>
                <c:pt idx="6343">
                  <c:v>124.2</c:v>
                </c:pt>
                <c:pt idx="6344">
                  <c:v>124.21599999999999</c:v>
                </c:pt>
                <c:pt idx="6345">
                  <c:v>124.233</c:v>
                </c:pt>
                <c:pt idx="6346">
                  <c:v>124.25</c:v>
                </c:pt>
                <c:pt idx="6347">
                  <c:v>124.26600000000001</c:v>
                </c:pt>
                <c:pt idx="6348">
                  <c:v>124.283</c:v>
                </c:pt>
                <c:pt idx="6349">
                  <c:v>124.3</c:v>
                </c:pt>
                <c:pt idx="6350">
                  <c:v>124.316</c:v>
                </c:pt>
                <c:pt idx="6351">
                  <c:v>124.333</c:v>
                </c:pt>
                <c:pt idx="6352">
                  <c:v>124.35</c:v>
                </c:pt>
                <c:pt idx="6353">
                  <c:v>124.366</c:v>
                </c:pt>
                <c:pt idx="6354">
                  <c:v>124.383</c:v>
                </c:pt>
                <c:pt idx="6355">
                  <c:v>124.4</c:v>
                </c:pt>
                <c:pt idx="6356">
                  <c:v>124.416</c:v>
                </c:pt>
                <c:pt idx="6357">
                  <c:v>124.43300000000001</c:v>
                </c:pt>
                <c:pt idx="6358">
                  <c:v>124.449</c:v>
                </c:pt>
                <c:pt idx="6359">
                  <c:v>124.46599999999999</c:v>
                </c:pt>
                <c:pt idx="6360">
                  <c:v>124.483</c:v>
                </c:pt>
                <c:pt idx="6361">
                  <c:v>124.499</c:v>
                </c:pt>
                <c:pt idx="6362">
                  <c:v>124.51600000000001</c:v>
                </c:pt>
                <c:pt idx="6363">
                  <c:v>124.533</c:v>
                </c:pt>
                <c:pt idx="6364">
                  <c:v>124.54900000000001</c:v>
                </c:pt>
                <c:pt idx="6365">
                  <c:v>124.566</c:v>
                </c:pt>
                <c:pt idx="6366">
                  <c:v>124.583</c:v>
                </c:pt>
                <c:pt idx="6367">
                  <c:v>124.599</c:v>
                </c:pt>
                <c:pt idx="6368">
                  <c:v>124.616</c:v>
                </c:pt>
                <c:pt idx="6369">
                  <c:v>124.633</c:v>
                </c:pt>
                <c:pt idx="6370">
                  <c:v>124.649</c:v>
                </c:pt>
                <c:pt idx="6371">
                  <c:v>124.666</c:v>
                </c:pt>
                <c:pt idx="6372">
                  <c:v>124.68300000000001</c:v>
                </c:pt>
                <c:pt idx="6373">
                  <c:v>124.699</c:v>
                </c:pt>
                <c:pt idx="6374">
                  <c:v>124.71599999999999</c:v>
                </c:pt>
                <c:pt idx="6375">
                  <c:v>124.733</c:v>
                </c:pt>
                <c:pt idx="6376">
                  <c:v>124.749</c:v>
                </c:pt>
                <c:pt idx="6377">
                  <c:v>124.76600000000001</c:v>
                </c:pt>
                <c:pt idx="6378">
                  <c:v>124.783</c:v>
                </c:pt>
                <c:pt idx="6379">
                  <c:v>124.79900000000001</c:v>
                </c:pt>
                <c:pt idx="6380">
                  <c:v>124.816</c:v>
                </c:pt>
                <c:pt idx="6381">
                  <c:v>124.833</c:v>
                </c:pt>
                <c:pt idx="6382">
                  <c:v>124.849</c:v>
                </c:pt>
                <c:pt idx="6383">
                  <c:v>124.866</c:v>
                </c:pt>
                <c:pt idx="6384">
                  <c:v>124.883</c:v>
                </c:pt>
                <c:pt idx="6385">
                  <c:v>124.899</c:v>
                </c:pt>
                <c:pt idx="6386">
                  <c:v>124.916</c:v>
                </c:pt>
                <c:pt idx="6387">
                  <c:v>124.93300000000001</c:v>
                </c:pt>
                <c:pt idx="6388">
                  <c:v>124.949</c:v>
                </c:pt>
                <c:pt idx="6389">
                  <c:v>124.96599999999999</c:v>
                </c:pt>
                <c:pt idx="6390">
                  <c:v>124.982</c:v>
                </c:pt>
                <c:pt idx="6391">
                  <c:v>124.999</c:v>
                </c:pt>
                <c:pt idx="6392">
                  <c:v>125.01600000000001</c:v>
                </c:pt>
                <c:pt idx="6393">
                  <c:v>125.032</c:v>
                </c:pt>
                <c:pt idx="6394">
                  <c:v>125.04900000000001</c:v>
                </c:pt>
                <c:pt idx="6395">
                  <c:v>125.066</c:v>
                </c:pt>
                <c:pt idx="6396">
                  <c:v>125.08199999999999</c:v>
                </c:pt>
                <c:pt idx="6397">
                  <c:v>125.099</c:v>
                </c:pt>
                <c:pt idx="6398">
                  <c:v>125.116</c:v>
                </c:pt>
                <c:pt idx="6399">
                  <c:v>125.13200000000001</c:v>
                </c:pt>
                <c:pt idx="6400">
                  <c:v>125.149</c:v>
                </c:pt>
                <c:pt idx="6401">
                  <c:v>125.166</c:v>
                </c:pt>
                <c:pt idx="6402">
                  <c:v>125.182</c:v>
                </c:pt>
                <c:pt idx="6403">
                  <c:v>125.199</c:v>
                </c:pt>
                <c:pt idx="6404">
                  <c:v>125.21599999999999</c:v>
                </c:pt>
                <c:pt idx="6405">
                  <c:v>125.232</c:v>
                </c:pt>
                <c:pt idx="6406">
                  <c:v>125.249</c:v>
                </c:pt>
                <c:pt idx="6407">
                  <c:v>125.26600000000001</c:v>
                </c:pt>
                <c:pt idx="6408">
                  <c:v>125.282</c:v>
                </c:pt>
                <c:pt idx="6409">
                  <c:v>125.29900000000001</c:v>
                </c:pt>
                <c:pt idx="6410">
                  <c:v>125.316</c:v>
                </c:pt>
                <c:pt idx="6411">
                  <c:v>125.33199999999999</c:v>
                </c:pt>
                <c:pt idx="6412">
                  <c:v>125.349</c:v>
                </c:pt>
                <c:pt idx="6413">
                  <c:v>125.366</c:v>
                </c:pt>
                <c:pt idx="6414">
                  <c:v>125.38200000000001</c:v>
                </c:pt>
                <c:pt idx="6415">
                  <c:v>125.399</c:v>
                </c:pt>
                <c:pt idx="6416">
                  <c:v>125.416</c:v>
                </c:pt>
                <c:pt idx="6417">
                  <c:v>125.432</c:v>
                </c:pt>
                <c:pt idx="6418">
                  <c:v>125.449</c:v>
                </c:pt>
                <c:pt idx="6419">
                  <c:v>125.46599999999999</c:v>
                </c:pt>
                <c:pt idx="6420">
                  <c:v>125.482</c:v>
                </c:pt>
                <c:pt idx="6421">
                  <c:v>125.499</c:v>
                </c:pt>
                <c:pt idx="6422">
                  <c:v>125.51600000000001</c:v>
                </c:pt>
                <c:pt idx="6423">
                  <c:v>125.532</c:v>
                </c:pt>
                <c:pt idx="6424">
                  <c:v>125.54900000000001</c:v>
                </c:pt>
                <c:pt idx="6425">
                  <c:v>125.566</c:v>
                </c:pt>
                <c:pt idx="6426">
                  <c:v>125.58199999999999</c:v>
                </c:pt>
                <c:pt idx="6427">
                  <c:v>125.599</c:v>
                </c:pt>
                <c:pt idx="6428">
                  <c:v>125.616</c:v>
                </c:pt>
                <c:pt idx="6429">
                  <c:v>125.63200000000001</c:v>
                </c:pt>
                <c:pt idx="6430">
                  <c:v>125.649</c:v>
                </c:pt>
                <c:pt idx="6431">
                  <c:v>125.666</c:v>
                </c:pt>
                <c:pt idx="6432">
                  <c:v>125.682</c:v>
                </c:pt>
                <c:pt idx="6433">
                  <c:v>125.699</c:v>
                </c:pt>
                <c:pt idx="6434">
                  <c:v>125.71599999999999</c:v>
                </c:pt>
                <c:pt idx="6435">
                  <c:v>125.732</c:v>
                </c:pt>
                <c:pt idx="6436">
                  <c:v>125.749</c:v>
                </c:pt>
                <c:pt idx="6437">
                  <c:v>125.76600000000001</c:v>
                </c:pt>
                <c:pt idx="6438">
                  <c:v>125.782</c:v>
                </c:pt>
                <c:pt idx="6439">
                  <c:v>125.79900000000001</c:v>
                </c:pt>
                <c:pt idx="6440">
                  <c:v>125.816</c:v>
                </c:pt>
                <c:pt idx="6441">
                  <c:v>125.83199999999999</c:v>
                </c:pt>
                <c:pt idx="6442">
                  <c:v>125.849</c:v>
                </c:pt>
                <c:pt idx="6443">
                  <c:v>125.866</c:v>
                </c:pt>
                <c:pt idx="6444">
                  <c:v>125.88200000000001</c:v>
                </c:pt>
                <c:pt idx="6445">
                  <c:v>125.899</c:v>
                </c:pt>
                <c:pt idx="6446">
                  <c:v>125.916</c:v>
                </c:pt>
                <c:pt idx="6447">
                  <c:v>125.932</c:v>
                </c:pt>
                <c:pt idx="6448">
                  <c:v>125.949</c:v>
                </c:pt>
                <c:pt idx="6449">
                  <c:v>125.96599999999999</c:v>
                </c:pt>
                <c:pt idx="6450">
                  <c:v>125.982</c:v>
                </c:pt>
                <c:pt idx="6451">
                  <c:v>125.999</c:v>
                </c:pt>
                <c:pt idx="6452">
                  <c:v>126.01600000000001</c:v>
                </c:pt>
                <c:pt idx="6453">
                  <c:v>126.032</c:v>
                </c:pt>
                <c:pt idx="6454">
                  <c:v>126.04900000000001</c:v>
                </c:pt>
                <c:pt idx="6455">
                  <c:v>126.065</c:v>
                </c:pt>
                <c:pt idx="6456">
                  <c:v>126.08199999999999</c:v>
                </c:pt>
                <c:pt idx="6457">
                  <c:v>126.099</c:v>
                </c:pt>
                <c:pt idx="6458">
                  <c:v>126.11499999999999</c:v>
                </c:pt>
                <c:pt idx="6459">
                  <c:v>126.13200000000001</c:v>
                </c:pt>
                <c:pt idx="6460">
                  <c:v>126.149</c:v>
                </c:pt>
                <c:pt idx="6461">
                  <c:v>126.16500000000001</c:v>
                </c:pt>
                <c:pt idx="6462">
                  <c:v>126.182</c:v>
                </c:pt>
                <c:pt idx="6463">
                  <c:v>126.199</c:v>
                </c:pt>
                <c:pt idx="6464">
                  <c:v>126.215</c:v>
                </c:pt>
                <c:pt idx="6465">
                  <c:v>126.232</c:v>
                </c:pt>
                <c:pt idx="6466">
                  <c:v>126.249</c:v>
                </c:pt>
                <c:pt idx="6467">
                  <c:v>126.265</c:v>
                </c:pt>
                <c:pt idx="6468">
                  <c:v>126.282</c:v>
                </c:pt>
                <c:pt idx="6469">
                  <c:v>126.29900000000001</c:v>
                </c:pt>
                <c:pt idx="6470">
                  <c:v>126.315</c:v>
                </c:pt>
                <c:pt idx="6471">
                  <c:v>126.33199999999999</c:v>
                </c:pt>
                <c:pt idx="6472">
                  <c:v>126.349</c:v>
                </c:pt>
                <c:pt idx="6473">
                  <c:v>126.36499999999999</c:v>
                </c:pt>
                <c:pt idx="6474">
                  <c:v>126.38200000000001</c:v>
                </c:pt>
                <c:pt idx="6475">
                  <c:v>126.399</c:v>
                </c:pt>
                <c:pt idx="6476">
                  <c:v>126.41500000000001</c:v>
                </c:pt>
                <c:pt idx="6477">
                  <c:v>126.432</c:v>
                </c:pt>
                <c:pt idx="6478">
                  <c:v>126.449</c:v>
                </c:pt>
                <c:pt idx="6479">
                  <c:v>126.465</c:v>
                </c:pt>
                <c:pt idx="6480">
                  <c:v>126.482</c:v>
                </c:pt>
                <c:pt idx="6481">
                  <c:v>126.499</c:v>
                </c:pt>
                <c:pt idx="6482">
                  <c:v>126.515</c:v>
                </c:pt>
                <c:pt idx="6483">
                  <c:v>126.532</c:v>
                </c:pt>
                <c:pt idx="6484">
                  <c:v>126.54900000000001</c:v>
                </c:pt>
                <c:pt idx="6485">
                  <c:v>126.565</c:v>
                </c:pt>
                <c:pt idx="6486">
                  <c:v>126.58199999999999</c:v>
                </c:pt>
                <c:pt idx="6487">
                  <c:v>126.599</c:v>
                </c:pt>
                <c:pt idx="6488">
                  <c:v>126.61499999999999</c:v>
                </c:pt>
                <c:pt idx="6489">
                  <c:v>126.63200000000001</c:v>
                </c:pt>
                <c:pt idx="6490">
                  <c:v>126.649</c:v>
                </c:pt>
                <c:pt idx="6491">
                  <c:v>126.66500000000001</c:v>
                </c:pt>
                <c:pt idx="6492">
                  <c:v>126.682</c:v>
                </c:pt>
                <c:pt idx="6493">
                  <c:v>126.699</c:v>
                </c:pt>
                <c:pt idx="6494">
                  <c:v>126.715</c:v>
                </c:pt>
                <c:pt idx="6495">
                  <c:v>126.732</c:v>
                </c:pt>
                <c:pt idx="6496">
                  <c:v>126.749</c:v>
                </c:pt>
                <c:pt idx="6497">
                  <c:v>126.765</c:v>
                </c:pt>
                <c:pt idx="6498">
                  <c:v>126.782</c:v>
                </c:pt>
                <c:pt idx="6499">
                  <c:v>126.79900000000001</c:v>
                </c:pt>
                <c:pt idx="6500">
                  <c:v>126.815</c:v>
                </c:pt>
                <c:pt idx="6501">
                  <c:v>126.83199999999999</c:v>
                </c:pt>
                <c:pt idx="6502">
                  <c:v>126.849</c:v>
                </c:pt>
                <c:pt idx="6503">
                  <c:v>126.86499999999999</c:v>
                </c:pt>
                <c:pt idx="6504">
                  <c:v>126.88200000000001</c:v>
                </c:pt>
                <c:pt idx="6505">
                  <c:v>126.899</c:v>
                </c:pt>
                <c:pt idx="6506">
                  <c:v>126.91500000000001</c:v>
                </c:pt>
                <c:pt idx="6507">
                  <c:v>126.932</c:v>
                </c:pt>
                <c:pt idx="6508">
                  <c:v>126.949</c:v>
                </c:pt>
                <c:pt idx="6509">
                  <c:v>126.965</c:v>
                </c:pt>
                <c:pt idx="6510">
                  <c:v>126.982</c:v>
                </c:pt>
                <c:pt idx="6511">
                  <c:v>126.999</c:v>
                </c:pt>
                <c:pt idx="6512">
                  <c:v>127.015</c:v>
                </c:pt>
                <c:pt idx="6513">
                  <c:v>127.032</c:v>
                </c:pt>
                <c:pt idx="6514">
                  <c:v>127.04900000000001</c:v>
                </c:pt>
                <c:pt idx="6515">
                  <c:v>127.065</c:v>
                </c:pt>
                <c:pt idx="6516">
                  <c:v>127.08199999999999</c:v>
                </c:pt>
                <c:pt idx="6517">
                  <c:v>127.099</c:v>
                </c:pt>
                <c:pt idx="6518">
                  <c:v>127.11499999999999</c:v>
                </c:pt>
                <c:pt idx="6519">
                  <c:v>127.13200000000001</c:v>
                </c:pt>
                <c:pt idx="6520">
                  <c:v>127.149</c:v>
                </c:pt>
                <c:pt idx="6521">
                  <c:v>127.16500000000001</c:v>
                </c:pt>
                <c:pt idx="6522">
                  <c:v>127.182</c:v>
                </c:pt>
                <c:pt idx="6523">
                  <c:v>127.19799999999999</c:v>
                </c:pt>
                <c:pt idx="6524">
                  <c:v>127.215</c:v>
                </c:pt>
                <c:pt idx="6525">
                  <c:v>127.232</c:v>
                </c:pt>
                <c:pt idx="6526">
                  <c:v>127.248</c:v>
                </c:pt>
                <c:pt idx="6527">
                  <c:v>127.265</c:v>
                </c:pt>
                <c:pt idx="6528">
                  <c:v>127.282</c:v>
                </c:pt>
                <c:pt idx="6529">
                  <c:v>127.298</c:v>
                </c:pt>
                <c:pt idx="6530">
                  <c:v>127.315</c:v>
                </c:pt>
                <c:pt idx="6531">
                  <c:v>127.33199999999999</c:v>
                </c:pt>
                <c:pt idx="6532">
                  <c:v>127.348</c:v>
                </c:pt>
                <c:pt idx="6533">
                  <c:v>127.36499999999999</c:v>
                </c:pt>
                <c:pt idx="6534">
                  <c:v>127.38200000000001</c:v>
                </c:pt>
                <c:pt idx="6535">
                  <c:v>127.398</c:v>
                </c:pt>
                <c:pt idx="6536">
                  <c:v>127.41500000000001</c:v>
                </c:pt>
                <c:pt idx="6537">
                  <c:v>127.432</c:v>
                </c:pt>
                <c:pt idx="6538">
                  <c:v>127.44799999999999</c:v>
                </c:pt>
                <c:pt idx="6539">
                  <c:v>127.465</c:v>
                </c:pt>
                <c:pt idx="6540">
                  <c:v>127.482</c:v>
                </c:pt>
                <c:pt idx="6541">
                  <c:v>127.498</c:v>
                </c:pt>
                <c:pt idx="6542">
                  <c:v>127.515</c:v>
                </c:pt>
                <c:pt idx="6543">
                  <c:v>127.532</c:v>
                </c:pt>
                <c:pt idx="6544">
                  <c:v>127.548</c:v>
                </c:pt>
                <c:pt idx="6545">
                  <c:v>127.565</c:v>
                </c:pt>
                <c:pt idx="6546">
                  <c:v>127.58199999999999</c:v>
                </c:pt>
                <c:pt idx="6547">
                  <c:v>127.598</c:v>
                </c:pt>
                <c:pt idx="6548">
                  <c:v>127.61499999999999</c:v>
                </c:pt>
                <c:pt idx="6549">
                  <c:v>127.63200000000001</c:v>
                </c:pt>
                <c:pt idx="6550">
                  <c:v>127.648</c:v>
                </c:pt>
                <c:pt idx="6551">
                  <c:v>127.66500000000001</c:v>
                </c:pt>
                <c:pt idx="6552">
                  <c:v>127.682</c:v>
                </c:pt>
                <c:pt idx="6553">
                  <c:v>127.69799999999999</c:v>
                </c:pt>
                <c:pt idx="6554">
                  <c:v>127.715</c:v>
                </c:pt>
                <c:pt idx="6555">
                  <c:v>127.732</c:v>
                </c:pt>
                <c:pt idx="6556">
                  <c:v>127.748</c:v>
                </c:pt>
                <c:pt idx="6557">
                  <c:v>127.765</c:v>
                </c:pt>
                <c:pt idx="6558">
                  <c:v>127.782</c:v>
                </c:pt>
                <c:pt idx="6559">
                  <c:v>127.798</c:v>
                </c:pt>
                <c:pt idx="6560">
                  <c:v>127.815</c:v>
                </c:pt>
                <c:pt idx="6561">
                  <c:v>127.831</c:v>
                </c:pt>
                <c:pt idx="6562">
                  <c:v>127.848</c:v>
                </c:pt>
                <c:pt idx="6563">
                  <c:v>127.86499999999999</c:v>
                </c:pt>
                <c:pt idx="6564">
                  <c:v>127.881</c:v>
                </c:pt>
                <c:pt idx="6565">
                  <c:v>127.898</c:v>
                </c:pt>
                <c:pt idx="6566">
                  <c:v>127.91500000000001</c:v>
                </c:pt>
                <c:pt idx="6567">
                  <c:v>127.931</c:v>
                </c:pt>
                <c:pt idx="6568">
                  <c:v>127.94799999999999</c:v>
                </c:pt>
                <c:pt idx="6569">
                  <c:v>127.965</c:v>
                </c:pt>
                <c:pt idx="6570">
                  <c:v>127.98099999999999</c:v>
                </c:pt>
                <c:pt idx="6571">
                  <c:v>127.998</c:v>
                </c:pt>
                <c:pt idx="6572">
                  <c:v>128.01499999999999</c:v>
                </c:pt>
                <c:pt idx="6573">
                  <c:v>128.03100000000001</c:v>
                </c:pt>
                <c:pt idx="6574">
                  <c:v>128.048</c:v>
                </c:pt>
                <c:pt idx="6575">
                  <c:v>128.065</c:v>
                </c:pt>
                <c:pt idx="6576">
                  <c:v>128.08099999999999</c:v>
                </c:pt>
                <c:pt idx="6577">
                  <c:v>128.09800000000001</c:v>
                </c:pt>
                <c:pt idx="6578">
                  <c:v>128.11500000000001</c:v>
                </c:pt>
                <c:pt idx="6579">
                  <c:v>128.131</c:v>
                </c:pt>
                <c:pt idx="6580">
                  <c:v>128.148</c:v>
                </c:pt>
                <c:pt idx="6581">
                  <c:v>128.16499999999999</c:v>
                </c:pt>
                <c:pt idx="6582">
                  <c:v>128.18100000000001</c:v>
                </c:pt>
                <c:pt idx="6583">
                  <c:v>128.19800000000001</c:v>
                </c:pt>
                <c:pt idx="6584">
                  <c:v>128.215</c:v>
                </c:pt>
                <c:pt idx="6585">
                  <c:v>128.23099999999999</c:v>
                </c:pt>
                <c:pt idx="6586">
                  <c:v>128.24799999999999</c:v>
                </c:pt>
                <c:pt idx="6587">
                  <c:v>128.26499999999999</c:v>
                </c:pt>
                <c:pt idx="6588">
                  <c:v>128.28100000000001</c:v>
                </c:pt>
                <c:pt idx="6589">
                  <c:v>128.298</c:v>
                </c:pt>
                <c:pt idx="6590">
                  <c:v>128.315</c:v>
                </c:pt>
                <c:pt idx="6591">
                  <c:v>128.33099999999999</c:v>
                </c:pt>
                <c:pt idx="6592">
                  <c:v>128.34800000000001</c:v>
                </c:pt>
                <c:pt idx="6593">
                  <c:v>128.36500000000001</c:v>
                </c:pt>
                <c:pt idx="6594">
                  <c:v>128.381</c:v>
                </c:pt>
                <c:pt idx="6595">
                  <c:v>128.398</c:v>
                </c:pt>
                <c:pt idx="6596">
                  <c:v>128.41499999999999</c:v>
                </c:pt>
                <c:pt idx="6597">
                  <c:v>128.43100000000001</c:v>
                </c:pt>
                <c:pt idx="6598">
                  <c:v>128.44800000000001</c:v>
                </c:pt>
                <c:pt idx="6599">
                  <c:v>128.465</c:v>
                </c:pt>
                <c:pt idx="6600">
                  <c:v>128.48099999999999</c:v>
                </c:pt>
                <c:pt idx="6601">
                  <c:v>128.49799999999999</c:v>
                </c:pt>
                <c:pt idx="6602">
                  <c:v>128.51499999999999</c:v>
                </c:pt>
                <c:pt idx="6603">
                  <c:v>128.53100000000001</c:v>
                </c:pt>
                <c:pt idx="6604">
                  <c:v>128.548</c:v>
                </c:pt>
                <c:pt idx="6605">
                  <c:v>128.565</c:v>
                </c:pt>
                <c:pt idx="6606">
                  <c:v>128.58099999999999</c:v>
                </c:pt>
                <c:pt idx="6607">
                  <c:v>128.59800000000001</c:v>
                </c:pt>
                <c:pt idx="6608">
                  <c:v>128.61500000000001</c:v>
                </c:pt>
                <c:pt idx="6609">
                  <c:v>128.631</c:v>
                </c:pt>
                <c:pt idx="6610">
                  <c:v>128.648</c:v>
                </c:pt>
                <c:pt idx="6611">
                  <c:v>128.66499999999999</c:v>
                </c:pt>
                <c:pt idx="6612">
                  <c:v>128.68100000000001</c:v>
                </c:pt>
                <c:pt idx="6613">
                  <c:v>128.69800000000001</c:v>
                </c:pt>
                <c:pt idx="6614">
                  <c:v>128.715</c:v>
                </c:pt>
                <c:pt idx="6615">
                  <c:v>128.73099999999999</c:v>
                </c:pt>
                <c:pt idx="6616">
                  <c:v>128.74799999999999</c:v>
                </c:pt>
                <c:pt idx="6617">
                  <c:v>128.76499999999999</c:v>
                </c:pt>
                <c:pt idx="6618">
                  <c:v>128.78100000000001</c:v>
                </c:pt>
                <c:pt idx="6619">
                  <c:v>128.798</c:v>
                </c:pt>
                <c:pt idx="6620">
                  <c:v>128.815</c:v>
                </c:pt>
                <c:pt idx="6621">
                  <c:v>128.83099999999999</c:v>
                </c:pt>
                <c:pt idx="6622">
                  <c:v>128.84800000000001</c:v>
                </c:pt>
                <c:pt idx="6623">
                  <c:v>128.86500000000001</c:v>
                </c:pt>
                <c:pt idx="6624">
                  <c:v>128.881</c:v>
                </c:pt>
                <c:pt idx="6625">
                  <c:v>128.898</c:v>
                </c:pt>
                <c:pt idx="6626">
                  <c:v>128.91499999999999</c:v>
                </c:pt>
                <c:pt idx="6627">
                  <c:v>128.93100000000001</c:v>
                </c:pt>
                <c:pt idx="6628">
                  <c:v>128.94800000000001</c:v>
                </c:pt>
                <c:pt idx="6629">
                  <c:v>128.965</c:v>
                </c:pt>
                <c:pt idx="6630">
                  <c:v>128.98099999999999</c:v>
                </c:pt>
                <c:pt idx="6631">
                  <c:v>128.99799999999999</c:v>
                </c:pt>
                <c:pt idx="6632">
                  <c:v>129.01499999999999</c:v>
                </c:pt>
                <c:pt idx="6633">
                  <c:v>129.03100000000001</c:v>
                </c:pt>
                <c:pt idx="6634">
                  <c:v>129.048</c:v>
                </c:pt>
                <c:pt idx="6635">
                  <c:v>129.065</c:v>
                </c:pt>
                <c:pt idx="6636">
                  <c:v>129.08099999999999</c:v>
                </c:pt>
                <c:pt idx="6637">
                  <c:v>129.09800000000001</c:v>
                </c:pt>
                <c:pt idx="6638">
                  <c:v>129.11500000000001</c:v>
                </c:pt>
                <c:pt idx="6639">
                  <c:v>129.131</c:v>
                </c:pt>
                <c:pt idx="6640">
                  <c:v>129.148</c:v>
                </c:pt>
                <c:pt idx="6641">
                  <c:v>129.16499999999999</c:v>
                </c:pt>
                <c:pt idx="6642">
                  <c:v>129.18100000000001</c:v>
                </c:pt>
                <c:pt idx="6643">
                  <c:v>129.19800000000001</c:v>
                </c:pt>
                <c:pt idx="6644">
                  <c:v>129.215</c:v>
                </c:pt>
                <c:pt idx="6645">
                  <c:v>129.23099999999999</c:v>
                </c:pt>
                <c:pt idx="6646">
                  <c:v>129.24799999999999</c:v>
                </c:pt>
                <c:pt idx="6647">
                  <c:v>129.26499999999999</c:v>
                </c:pt>
                <c:pt idx="6648">
                  <c:v>129.28100000000001</c:v>
                </c:pt>
                <c:pt idx="6649">
                  <c:v>129.298</c:v>
                </c:pt>
                <c:pt idx="6650">
                  <c:v>129.31399999999999</c:v>
                </c:pt>
                <c:pt idx="6651">
                  <c:v>129.33099999999999</c:v>
                </c:pt>
                <c:pt idx="6652">
                  <c:v>129.34800000000001</c:v>
                </c:pt>
                <c:pt idx="6653">
                  <c:v>129.364</c:v>
                </c:pt>
                <c:pt idx="6654">
                  <c:v>129.381</c:v>
                </c:pt>
                <c:pt idx="6655">
                  <c:v>129.398</c:v>
                </c:pt>
                <c:pt idx="6656">
                  <c:v>129.41399999999999</c:v>
                </c:pt>
                <c:pt idx="6657">
                  <c:v>129.43100000000001</c:v>
                </c:pt>
                <c:pt idx="6658">
                  <c:v>129.44800000000001</c:v>
                </c:pt>
                <c:pt idx="6659">
                  <c:v>129.464</c:v>
                </c:pt>
                <c:pt idx="6660">
                  <c:v>129.48099999999999</c:v>
                </c:pt>
                <c:pt idx="6661">
                  <c:v>129.49799999999999</c:v>
                </c:pt>
                <c:pt idx="6662">
                  <c:v>129.51400000000001</c:v>
                </c:pt>
                <c:pt idx="6663">
                  <c:v>129.53100000000001</c:v>
                </c:pt>
                <c:pt idx="6664">
                  <c:v>129.548</c:v>
                </c:pt>
                <c:pt idx="6665">
                  <c:v>129.56399999999999</c:v>
                </c:pt>
                <c:pt idx="6666">
                  <c:v>129.58099999999999</c:v>
                </c:pt>
                <c:pt idx="6667">
                  <c:v>129.59800000000001</c:v>
                </c:pt>
                <c:pt idx="6668">
                  <c:v>129.614</c:v>
                </c:pt>
                <c:pt idx="6669">
                  <c:v>129.631</c:v>
                </c:pt>
                <c:pt idx="6670">
                  <c:v>129.648</c:v>
                </c:pt>
                <c:pt idx="6671">
                  <c:v>129.66399999999999</c:v>
                </c:pt>
                <c:pt idx="6672">
                  <c:v>129.68100000000001</c:v>
                </c:pt>
                <c:pt idx="6673">
                  <c:v>129.69800000000001</c:v>
                </c:pt>
                <c:pt idx="6674">
                  <c:v>129.714</c:v>
                </c:pt>
                <c:pt idx="6675">
                  <c:v>129.73099999999999</c:v>
                </c:pt>
                <c:pt idx="6676">
                  <c:v>129.74799999999999</c:v>
                </c:pt>
                <c:pt idx="6677">
                  <c:v>129.76400000000001</c:v>
                </c:pt>
                <c:pt idx="6678">
                  <c:v>129.78100000000001</c:v>
                </c:pt>
                <c:pt idx="6679">
                  <c:v>129.798</c:v>
                </c:pt>
                <c:pt idx="6680">
                  <c:v>129.81399999999999</c:v>
                </c:pt>
                <c:pt idx="6681">
                  <c:v>129.83099999999999</c:v>
                </c:pt>
                <c:pt idx="6682">
                  <c:v>129.84800000000001</c:v>
                </c:pt>
                <c:pt idx="6683">
                  <c:v>129.864</c:v>
                </c:pt>
                <c:pt idx="6684">
                  <c:v>129.881</c:v>
                </c:pt>
                <c:pt idx="6685">
                  <c:v>129.898</c:v>
                </c:pt>
                <c:pt idx="6686">
                  <c:v>129.91399999999999</c:v>
                </c:pt>
                <c:pt idx="6687">
                  <c:v>129.93100000000001</c:v>
                </c:pt>
                <c:pt idx="6688">
                  <c:v>129.94800000000001</c:v>
                </c:pt>
                <c:pt idx="6689">
                  <c:v>129.964</c:v>
                </c:pt>
                <c:pt idx="6690">
                  <c:v>129.98099999999999</c:v>
                </c:pt>
                <c:pt idx="6691">
                  <c:v>129.99799999999999</c:v>
                </c:pt>
                <c:pt idx="6692">
                  <c:v>130.01400000000001</c:v>
                </c:pt>
                <c:pt idx="6693">
                  <c:v>130.03100000000001</c:v>
                </c:pt>
                <c:pt idx="6694">
                  <c:v>130.048</c:v>
                </c:pt>
                <c:pt idx="6695">
                  <c:v>130.06399999999999</c:v>
                </c:pt>
                <c:pt idx="6696">
                  <c:v>130.08099999999999</c:v>
                </c:pt>
                <c:pt idx="6697">
                  <c:v>130.09800000000001</c:v>
                </c:pt>
                <c:pt idx="6698">
                  <c:v>130.114</c:v>
                </c:pt>
                <c:pt idx="6699">
                  <c:v>130.131</c:v>
                </c:pt>
                <c:pt idx="6700">
                  <c:v>130.148</c:v>
                </c:pt>
                <c:pt idx="6701">
                  <c:v>130.16399999999999</c:v>
                </c:pt>
                <c:pt idx="6702">
                  <c:v>130.18100000000001</c:v>
                </c:pt>
                <c:pt idx="6703">
                  <c:v>130.19800000000001</c:v>
                </c:pt>
                <c:pt idx="6704">
                  <c:v>130.214</c:v>
                </c:pt>
                <c:pt idx="6705">
                  <c:v>130.23099999999999</c:v>
                </c:pt>
                <c:pt idx="6706">
                  <c:v>130.24799999999999</c:v>
                </c:pt>
                <c:pt idx="6707">
                  <c:v>130.26400000000001</c:v>
                </c:pt>
                <c:pt idx="6708">
                  <c:v>130.28100000000001</c:v>
                </c:pt>
                <c:pt idx="6709">
                  <c:v>130.298</c:v>
                </c:pt>
                <c:pt idx="6710">
                  <c:v>130.31399999999999</c:v>
                </c:pt>
                <c:pt idx="6711">
                  <c:v>130.33099999999999</c:v>
                </c:pt>
                <c:pt idx="6712">
                  <c:v>130.34800000000001</c:v>
                </c:pt>
                <c:pt idx="6713">
                  <c:v>130.364</c:v>
                </c:pt>
                <c:pt idx="6714">
                  <c:v>130.381</c:v>
                </c:pt>
                <c:pt idx="6715">
                  <c:v>130.398</c:v>
                </c:pt>
                <c:pt idx="6716">
                  <c:v>130.41399999999999</c:v>
                </c:pt>
                <c:pt idx="6717">
                  <c:v>130.43100000000001</c:v>
                </c:pt>
                <c:pt idx="6718">
                  <c:v>130.44800000000001</c:v>
                </c:pt>
                <c:pt idx="6719">
                  <c:v>130.464</c:v>
                </c:pt>
                <c:pt idx="6720">
                  <c:v>130.48099999999999</c:v>
                </c:pt>
                <c:pt idx="6721">
                  <c:v>130.49799999999999</c:v>
                </c:pt>
                <c:pt idx="6722">
                  <c:v>130.51400000000001</c:v>
                </c:pt>
                <c:pt idx="6723">
                  <c:v>130.53100000000001</c:v>
                </c:pt>
                <c:pt idx="6724">
                  <c:v>130.548</c:v>
                </c:pt>
                <c:pt idx="6725">
                  <c:v>130.56399999999999</c:v>
                </c:pt>
                <c:pt idx="6726">
                  <c:v>130.58099999999999</c:v>
                </c:pt>
                <c:pt idx="6727">
                  <c:v>130.59800000000001</c:v>
                </c:pt>
                <c:pt idx="6728">
                  <c:v>130.614</c:v>
                </c:pt>
                <c:pt idx="6729">
                  <c:v>130.631</c:v>
                </c:pt>
                <c:pt idx="6730">
                  <c:v>130.648</c:v>
                </c:pt>
                <c:pt idx="6731">
                  <c:v>130.66399999999999</c:v>
                </c:pt>
                <c:pt idx="6732">
                  <c:v>130.68100000000001</c:v>
                </c:pt>
                <c:pt idx="6733">
                  <c:v>130.69800000000001</c:v>
                </c:pt>
                <c:pt idx="6734">
                  <c:v>130.714</c:v>
                </c:pt>
                <c:pt idx="6735">
                  <c:v>130.73099999999999</c:v>
                </c:pt>
                <c:pt idx="6736">
                  <c:v>130.74799999999999</c:v>
                </c:pt>
                <c:pt idx="6737">
                  <c:v>130.76400000000001</c:v>
                </c:pt>
                <c:pt idx="6738">
                  <c:v>130.78100000000001</c:v>
                </c:pt>
                <c:pt idx="6739">
                  <c:v>130.798</c:v>
                </c:pt>
                <c:pt idx="6740">
                  <c:v>130.81399999999999</c:v>
                </c:pt>
                <c:pt idx="6741">
                  <c:v>130.83099999999999</c:v>
                </c:pt>
                <c:pt idx="6742">
                  <c:v>130.84800000000001</c:v>
                </c:pt>
                <c:pt idx="6743">
                  <c:v>130.86500000000001</c:v>
                </c:pt>
                <c:pt idx="6744">
                  <c:v>130.881</c:v>
                </c:pt>
                <c:pt idx="6745">
                  <c:v>130.898</c:v>
                </c:pt>
                <c:pt idx="6746">
                  <c:v>130.91499999999999</c:v>
                </c:pt>
                <c:pt idx="6747">
                  <c:v>130.93100000000001</c:v>
                </c:pt>
                <c:pt idx="6748">
                  <c:v>130.94800000000001</c:v>
                </c:pt>
                <c:pt idx="6749">
                  <c:v>130.965</c:v>
                </c:pt>
                <c:pt idx="6750">
                  <c:v>130.98099999999999</c:v>
                </c:pt>
                <c:pt idx="6751">
                  <c:v>130.99799999999999</c:v>
                </c:pt>
                <c:pt idx="6752">
                  <c:v>131.01499999999999</c:v>
                </c:pt>
                <c:pt idx="6753">
                  <c:v>131.03100000000001</c:v>
                </c:pt>
                <c:pt idx="6754">
                  <c:v>131.048</c:v>
                </c:pt>
                <c:pt idx="6755">
                  <c:v>131.065</c:v>
                </c:pt>
                <c:pt idx="6756">
                  <c:v>131.08099999999999</c:v>
                </c:pt>
                <c:pt idx="6757">
                  <c:v>131.09800000000001</c:v>
                </c:pt>
                <c:pt idx="6758">
                  <c:v>131.11500000000001</c:v>
                </c:pt>
                <c:pt idx="6759">
                  <c:v>131.131</c:v>
                </c:pt>
                <c:pt idx="6760">
                  <c:v>131.148</c:v>
                </c:pt>
                <c:pt idx="6761">
                  <c:v>131.16499999999999</c:v>
                </c:pt>
                <c:pt idx="6762">
                  <c:v>131.18100000000001</c:v>
                </c:pt>
                <c:pt idx="6763">
                  <c:v>131.19800000000001</c:v>
                </c:pt>
                <c:pt idx="6764">
                  <c:v>131.215</c:v>
                </c:pt>
                <c:pt idx="6765">
                  <c:v>131.23099999999999</c:v>
                </c:pt>
                <c:pt idx="6766">
                  <c:v>131.24799999999999</c:v>
                </c:pt>
                <c:pt idx="6767">
                  <c:v>131.26499999999999</c:v>
                </c:pt>
                <c:pt idx="6768">
                  <c:v>131.28100000000001</c:v>
                </c:pt>
                <c:pt idx="6769">
                  <c:v>131.298</c:v>
                </c:pt>
                <c:pt idx="6770">
                  <c:v>131.315</c:v>
                </c:pt>
                <c:pt idx="6771">
                  <c:v>131.33099999999999</c:v>
                </c:pt>
                <c:pt idx="6772">
                  <c:v>131.34800000000001</c:v>
                </c:pt>
                <c:pt idx="6773">
                  <c:v>131.36500000000001</c:v>
                </c:pt>
                <c:pt idx="6774">
                  <c:v>131.381</c:v>
                </c:pt>
                <c:pt idx="6775">
                  <c:v>131.398</c:v>
                </c:pt>
                <c:pt idx="6776">
                  <c:v>131.41499999999999</c:v>
                </c:pt>
                <c:pt idx="6777">
                  <c:v>131.43100000000001</c:v>
                </c:pt>
                <c:pt idx="6778">
                  <c:v>131.44800000000001</c:v>
                </c:pt>
                <c:pt idx="6779">
                  <c:v>131.465</c:v>
                </c:pt>
                <c:pt idx="6780">
                  <c:v>131.48099999999999</c:v>
                </c:pt>
                <c:pt idx="6781">
                  <c:v>131.49799999999999</c:v>
                </c:pt>
                <c:pt idx="6782">
                  <c:v>131.51499999999999</c:v>
                </c:pt>
                <c:pt idx="6783">
                  <c:v>131.53100000000001</c:v>
                </c:pt>
                <c:pt idx="6784">
                  <c:v>131.548</c:v>
                </c:pt>
                <c:pt idx="6785">
                  <c:v>131.565</c:v>
                </c:pt>
                <c:pt idx="6786">
                  <c:v>131.58099999999999</c:v>
                </c:pt>
                <c:pt idx="6787">
                  <c:v>131.59800000000001</c:v>
                </c:pt>
                <c:pt idx="6788">
                  <c:v>131.61500000000001</c:v>
                </c:pt>
                <c:pt idx="6789">
                  <c:v>131.631</c:v>
                </c:pt>
                <c:pt idx="6790">
                  <c:v>131.648</c:v>
                </c:pt>
                <c:pt idx="6791">
                  <c:v>131.66499999999999</c:v>
                </c:pt>
                <c:pt idx="6792">
                  <c:v>131.68100000000001</c:v>
                </c:pt>
                <c:pt idx="6793">
                  <c:v>131.69800000000001</c:v>
                </c:pt>
                <c:pt idx="6794">
                  <c:v>131.715</c:v>
                </c:pt>
                <c:pt idx="6795">
                  <c:v>131.73099999999999</c:v>
                </c:pt>
                <c:pt idx="6796">
                  <c:v>131.74799999999999</c:v>
                </c:pt>
                <c:pt idx="6797">
                  <c:v>131.76499999999999</c:v>
                </c:pt>
                <c:pt idx="6798">
                  <c:v>131.78100000000001</c:v>
                </c:pt>
                <c:pt idx="6799">
                  <c:v>131.798</c:v>
                </c:pt>
                <c:pt idx="6800">
                  <c:v>131.815</c:v>
                </c:pt>
                <c:pt idx="6801">
                  <c:v>131.83099999999999</c:v>
                </c:pt>
                <c:pt idx="6802">
                  <c:v>131.84800000000001</c:v>
                </c:pt>
                <c:pt idx="6803">
                  <c:v>131.86500000000001</c:v>
                </c:pt>
                <c:pt idx="6804">
                  <c:v>131.881</c:v>
                </c:pt>
                <c:pt idx="6805">
                  <c:v>131.898</c:v>
                </c:pt>
                <c:pt idx="6806">
                  <c:v>131.91499999999999</c:v>
                </c:pt>
                <c:pt idx="6807">
                  <c:v>131.93199999999999</c:v>
                </c:pt>
                <c:pt idx="6808">
                  <c:v>131.94800000000001</c:v>
                </c:pt>
                <c:pt idx="6809">
                  <c:v>131.965</c:v>
                </c:pt>
                <c:pt idx="6810">
                  <c:v>131.982</c:v>
                </c:pt>
                <c:pt idx="6811">
                  <c:v>131.99799999999999</c:v>
                </c:pt>
                <c:pt idx="6812">
                  <c:v>132.01499999999999</c:v>
                </c:pt>
                <c:pt idx="6813">
                  <c:v>132.03200000000001</c:v>
                </c:pt>
                <c:pt idx="6814">
                  <c:v>132.048</c:v>
                </c:pt>
                <c:pt idx="6815">
                  <c:v>132.065</c:v>
                </c:pt>
                <c:pt idx="6816">
                  <c:v>132.08199999999999</c:v>
                </c:pt>
                <c:pt idx="6817">
                  <c:v>132.09800000000001</c:v>
                </c:pt>
                <c:pt idx="6818">
                  <c:v>132.11500000000001</c:v>
                </c:pt>
                <c:pt idx="6819">
                  <c:v>132.13200000000001</c:v>
                </c:pt>
                <c:pt idx="6820">
                  <c:v>132.148</c:v>
                </c:pt>
                <c:pt idx="6821">
                  <c:v>132.16499999999999</c:v>
                </c:pt>
                <c:pt idx="6822">
                  <c:v>132.18199999999999</c:v>
                </c:pt>
                <c:pt idx="6823">
                  <c:v>132.19800000000001</c:v>
                </c:pt>
                <c:pt idx="6824">
                  <c:v>132.215</c:v>
                </c:pt>
                <c:pt idx="6825">
                  <c:v>132.232</c:v>
                </c:pt>
                <c:pt idx="6826">
                  <c:v>132.24799999999999</c:v>
                </c:pt>
                <c:pt idx="6827">
                  <c:v>132.26499999999999</c:v>
                </c:pt>
                <c:pt idx="6828">
                  <c:v>132.28200000000001</c:v>
                </c:pt>
                <c:pt idx="6829">
                  <c:v>132.298</c:v>
                </c:pt>
                <c:pt idx="6830">
                  <c:v>132.315</c:v>
                </c:pt>
                <c:pt idx="6831">
                  <c:v>132.33199999999999</c:v>
                </c:pt>
                <c:pt idx="6832">
                  <c:v>132.34800000000001</c:v>
                </c:pt>
                <c:pt idx="6833">
                  <c:v>132.36500000000001</c:v>
                </c:pt>
                <c:pt idx="6834">
                  <c:v>132.38200000000001</c:v>
                </c:pt>
                <c:pt idx="6835">
                  <c:v>132.398</c:v>
                </c:pt>
                <c:pt idx="6836">
                  <c:v>132.41499999999999</c:v>
                </c:pt>
                <c:pt idx="6837">
                  <c:v>132.43199999999999</c:v>
                </c:pt>
                <c:pt idx="6838">
                  <c:v>132.44800000000001</c:v>
                </c:pt>
                <c:pt idx="6839">
                  <c:v>132.465</c:v>
                </c:pt>
                <c:pt idx="6840">
                  <c:v>132.482</c:v>
                </c:pt>
                <c:pt idx="6841">
                  <c:v>132.49799999999999</c:v>
                </c:pt>
                <c:pt idx="6842">
                  <c:v>132.51499999999999</c:v>
                </c:pt>
                <c:pt idx="6843">
                  <c:v>132.53200000000001</c:v>
                </c:pt>
                <c:pt idx="6844">
                  <c:v>132.548</c:v>
                </c:pt>
                <c:pt idx="6845">
                  <c:v>132.565</c:v>
                </c:pt>
                <c:pt idx="6846">
                  <c:v>132.58199999999999</c:v>
                </c:pt>
                <c:pt idx="6847">
                  <c:v>132.59800000000001</c:v>
                </c:pt>
                <c:pt idx="6848">
                  <c:v>132.61500000000001</c:v>
                </c:pt>
                <c:pt idx="6849">
                  <c:v>132.63200000000001</c:v>
                </c:pt>
                <c:pt idx="6850">
                  <c:v>132.649</c:v>
                </c:pt>
                <c:pt idx="6851">
                  <c:v>132.66499999999999</c:v>
                </c:pt>
                <c:pt idx="6852">
                  <c:v>132.68199999999999</c:v>
                </c:pt>
                <c:pt idx="6853">
                  <c:v>132.69900000000001</c:v>
                </c:pt>
                <c:pt idx="6854">
                  <c:v>132.715</c:v>
                </c:pt>
                <c:pt idx="6855">
                  <c:v>132.732</c:v>
                </c:pt>
                <c:pt idx="6856">
                  <c:v>132.749</c:v>
                </c:pt>
                <c:pt idx="6857">
                  <c:v>132.76499999999999</c:v>
                </c:pt>
                <c:pt idx="6858">
                  <c:v>132.78200000000001</c:v>
                </c:pt>
                <c:pt idx="6859">
                  <c:v>132.79900000000001</c:v>
                </c:pt>
                <c:pt idx="6860">
                  <c:v>132.815</c:v>
                </c:pt>
                <c:pt idx="6861">
                  <c:v>132.83199999999999</c:v>
                </c:pt>
                <c:pt idx="6862">
                  <c:v>132.84899999999999</c:v>
                </c:pt>
                <c:pt idx="6863">
                  <c:v>132.86500000000001</c:v>
                </c:pt>
                <c:pt idx="6864">
                  <c:v>132.88200000000001</c:v>
                </c:pt>
                <c:pt idx="6865">
                  <c:v>132.899</c:v>
                </c:pt>
                <c:pt idx="6866">
                  <c:v>132.91499999999999</c:v>
                </c:pt>
                <c:pt idx="6867">
                  <c:v>132.93199999999999</c:v>
                </c:pt>
                <c:pt idx="6868">
                  <c:v>132.94900000000001</c:v>
                </c:pt>
                <c:pt idx="6869">
                  <c:v>132.965</c:v>
                </c:pt>
                <c:pt idx="6870">
                  <c:v>132.982</c:v>
                </c:pt>
                <c:pt idx="6871">
                  <c:v>132.999</c:v>
                </c:pt>
                <c:pt idx="6872">
                  <c:v>133.01499999999999</c:v>
                </c:pt>
                <c:pt idx="6873">
                  <c:v>133.03200000000001</c:v>
                </c:pt>
                <c:pt idx="6874">
                  <c:v>133.04900000000001</c:v>
                </c:pt>
                <c:pt idx="6875">
                  <c:v>133.065</c:v>
                </c:pt>
                <c:pt idx="6876">
                  <c:v>133.08199999999999</c:v>
                </c:pt>
                <c:pt idx="6877">
                  <c:v>133.09899999999999</c:v>
                </c:pt>
                <c:pt idx="6878">
                  <c:v>133.11500000000001</c:v>
                </c:pt>
                <c:pt idx="6879">
                  <c:v>133.13200000000001</c:v>
                </c:pt>
                <c:pt idx="6880">
                  <c:v>133.149</c:v>
                </c:pt>
                <c:pt idx="6881">
                  <c:v>133.16499999999999</c:v>
                </c:pt>
                <c:pt idx="6882">
                  <c:v>133.18199999999999</c:v>
                </c:pt>
                <c:pt idx="6883">
                  <c:v>133.19900000000001</c:v>
                </c:pt>
                <c:pt idx="6884">
                  <c:v>133.215</c:v>
                </c:pt>
                <c:pt idx="6885">
                  <c:v>133.232</c:v>
                </c:pt>
                <c:pt idx="6886">
                  <c:v>133.249</c:v>
                </c:pt>
                <c:pt idx="6887">
                  <c:v>133.26499999999999</c:v>
                </c:pt>
                <c:pt idx="6888">
                  <c:v>133.28200000000001</c:v>
                </c:pt>
                <c:pt idx="6889">
                  <c:v>133.29900000000001</c:v>
                </c:pt>
                <c:pt idx="6890">
                  <c:v>133.315</c:v>
                </c:pt>
                <c:pt idx="6891">
                  <c:v>133.33199999999999</c:v>
                </c:pt>
                <c:pt idx="6892">
                  <c:v>133.34899999999999</c:v>
                </c:pt>
                <c:pt idx="6893">
                  <c:v>133.36500000000001</c:v>
                </c:pt>
                <c:pt idx="6894">
                  <c:v>133.38200000000001</c:v>
                </c:pt>
                <c:pt idx="6895">
                  <c:v>133.399</c:v>
                </c:pt>
                <c:pt idx="6896">
                  <c:v>133.41499999999999</c:v>
                </c:pt>
                <c:pt idx="6897">
                  <c:v>133.43199999999999</c:v>
                </c:pt>
                <c:pt idx="6898">
                  <c:v>133.44900000000001</c:v>
                </c:pt>
                <c:pt idx="6899">
                  <c:v>133.465</c:v>
                </c:pt>
                <c:pt idx="6900">
                  <c:v>133.482</c:v>
                </c:pt>
                <c:pt idx="6901">
                  <c:v>133.499</c:v>
                </c:pt>
                <c:pt idx="6902">
                  <c:v>133.51599999999999</c:v>
                </c:pt>
                <c:pt idx="6903">
                  <c:v>133.53200000000001</c:v>
                </c:pt>
                <c:pt idx="6904">
                  <c:v>133.54900000000001</c:v>
                </c:pt>
                <c:pt idx="6905">
                  <c:v>133.566</c:v>
                </c:pt>
                <c:pt idx="6906">
                  <c:v>133.58199999999999</c:v>
                </c:pt>
                <c:pt idx="6907">
                  <c:v>133.59899999999999</c:v>
                </c:pt>
                <c:pt idx="6908">
                  <c:v>133.61600000000001</c:v>
                </c:pt>
                <c:pt idx="6909">
                  <c:v>133.63200000000001</c:v>
                </c:pt>
                <c:pt idx="6910">
                  <c:v>133.649</c:v>
                </c:pt>
                <c:pt idx="6911">
                  <c:v>133.666</c:v>
                </c:pt>
                <c:pt idx="6912">
                  <c:v>133.68199999999999</c:v>
                </c:pt>
                <c:pt idx="6913">
                  <c:v>133.69900000000001</c:v>
                </c:pt>
                <c:pt idx="6914">
                  <c:v>133.71600000000001</c:v>
                </c:pt>
                <c:pt idx="6915">
                  <c:v>133.732</c:v>
                </c:pt>
                <c:pt idx="6916">
                  <c:v>133.749</c:v>
                </c:pt>
                <c:pt idx="6917">
                  <c:v>133.76599999999999</c:v>
                </c:pt>
                <c:pt idx="6918">
                  <c:v>133.78200000000001</c:v>
                </c:pt>
                <c:pt idx="6919">
                  <c:v>133.79900000000001</c:v>
                </c:pt>
                <c:pt idx="6920">
                  <c:v>133.816</c:v>
                </c:pt>
                <c:pt idx="6921">
                  <c:v>133.83199999999999</c:v>
                </c:pt>
                <c:pt idx="6922">
                  <c:v>133.84899999999999</c:v>
                </c:pt>
                <c:pt idx="6923">
                  <c:v>133.86600000000001</c:v>
                </c:pt>
                <c:pt idx="6924">
                  <c:v>133.88200000000001</c:v>
                </c:pt>
                <c:pt idx="6925">
                  <c:v>133.899</c:v>
                </c:pt>
                <c:pt idx="6926">
                  <c:v>133.916</c:v>
                </c:pt>
                <c:pt idx="6927">
                  <c:v>133.93199999999999</c:v>
                </c:pt>
                <c:pt idx="6928">
                  <c:v>133.94900000000001</c:v>
                </c:pt>
                <c:pt idx="6929">
                  <c:v>133.96600000000001</c:v>
                </c:pt>
                <c:pt idx="6930">
                  <c:v>133.982</c:v>
                </c:pt>
                <c:pt idx="6931">
                  <c:v>133.999</c:v>
                </c:pt>
                <c:pt idx="6932">
                  <c:v>134.01599999999999</c:v>
                </c:pt>
                <c:pt idx="6933">
                  <c:v>134.03200000000001</c:v>
                </c:pt>
                <c:pt idx="6934">
                  <c:v>134.04900000000001</c:v>
                </c:pt>
                <c:pt idx="6935">
                  <c:v>134.066</c:v>
                </c:pt>
                <c:pt idx="6936">
                  <c:v>134.08199999999999</c:v>
                </c:pt>
                <c:pt idx="6937">
                  <c:v>134.09899999999999</c:v>
                </c:pt>
                <c:pt idx="6938">
                  <c:v>134.11600000000001</c:v>
                </c:pt>
                <c:pt idx="6939">
                  <c:v>134.13200000000001</c:v>
                </c:pt>
                <c:pt idx="6940">
                  <c:v>134.149</c:v>
                </c:pt>
                <c:pt idx="6941">
                  <c:v>134.166</c:v>
                </c:pt>
                <c:pt idx="6942">
                  <c:v>134.18199999999999</c:v>
                </c:pt>
                <c:pt idx="6943">
                  <c:v>134.19900000000001</c:v>
                </c:pt>
                <c:pt idx="6944">
                  <c:v>134.21600000000001</c:v>
                </c:pt>
                <c:pt idx="6945">
                  <c:v>134.232</c:v>
                </c:pt>
                <c:pt idx="6946">
                  <c:v>134.249</c:v>
                </c:pt>
                <c:pt idx="6947">
                  <c:v>134.26599999999999</c:v>
                </c:pt>
                <c:pt idx="6948">
                  <c:v>134.28200000000001</c:v>
                </c:pt>
                <c:pt idx="6949">
                  <c:v>134.29900000000001</c:v>
                </c:pt>
                <c:pt idx="6950">
                  <c:v>134.316</c:v>
                </c:pt>
                <c:pt idx="6951">
                  <c:v>134.33199999999999</c:v>
                </c:pt>
                <c:pt idx="6952">
                  <c:v>134.34899999999999</c:v>
                </c:pt>
                <c:pt idx="6953">
                  <c:v>134.36600000000001</c:v>
                </c:pt>
                <c:pt idx="6954">
                  <c:v>134.38200000000001</c:v>
                </c:pt>
                <c:pt idx="6955">
                  <c:v>134.399</c:v>
                </c:pt>
                <c:pt idx="6956">
                  <c:v>134.416</c:v>
                </c:pt>
                <c:pt idx="6957">
                  <c:v>134.43199999999999</c:v>
                </c:pt>
                <c:pt idx="6958">
                  <c:v>134.44900000000001</c:v>
                </c:pt>
                <c:pt idx="6959">
                  <c:v>134.46600000000001</c:v>
                </c:pt>
                <c:pt idx="6960">
                  <c:v>134.482</c:v>
                </c:pt>
                <c:pt idx="6961">
                  <c:v>134.499</c:v>
                </c:pt>
                <c:pt idx="6962">
                  <c:v>134.51599999999999</c:v>
                </c:pt>
                <c:pt idx="6963">
                  <c:v>134.53200000000001</c:v>
                </c:pt>
                <c:pt idx="6964">
                  <c:v>134.54900000000001</c:v>
                </c:pt>
                <c:pt idx="6965">
                  <c:v>134.566</c:v>
                </c:pt>
                <c:pt idx="6966">
                  <c:v>134.58199999999999</c:v>
                </c:pt>
                <c:pt idx="6967">
                  <c:v>134.59899999999999</c:v>
                </c:pt>
                <c:pt idx="6968">
                  <c:v>134.61600000000001</c:v>
                </c:pt>
                <c:pt idx="6969">
                  <c:v>134.63300000000001</c:v>
                </c:pt>
                <c:pt idx="6970">
                  <c:v>134.649</c:v>
                </c:pt>
                <c:pt idx="6971">
                  <c:v>134.666</c:v>
                </c:pt>
                <c:pt idx="6972">
                  <c:v>134.68299999999999</c:v>
                </c:pt>
                <c:pt idx="6973">
                  <c:v>134.69900000000001</c:v>
                </c:pt>
                <c:pt idx="6974">
                  <c:v>134.71600000000001</c:v>
                </c:pt>
                <c:pt idx="6975">
                  <c:v>134.733</c:v>
                </c:pt>
                <c:pt idx="6976">
                  <c:v>134.749</c:v>
                </c:pt>
                <c:pt idx="6977">
                  <c:v>134.76599999999999</c:v>
                </c:pt>
                <c:pt idx="6978">
                  <c:v>134.78299999999999</c:v>
                </c:pt>
                <c:pt idx="6979">
                  <c:v>134.79900000000001</c:v>
                </c:pt>
                <c:pt idx="6980">
                  <c:v>134.816</c:v>
                </c:pt>
                <c:pt idx="6981">
                  <c:v>134.833</c:v>
                </c:pt>
                <c:pt idx="6982">
                  <c:v>134.84899999999999</c:v>
                </c:pt>
                <c:pt idx="6983">
                  <c:v>134.86600000000001</c:v>
                </c:pt>
                <c:pt idx="6984">
                  <c:v>134.88300000000001</c:v>
                </c:pt>
                <c:pt idx="6985">
                  <c:v>134.899</c:v>
                </c:pt>
                <c:pt idx="6986">
                  <c:v>134.916</c:v>
                </c:pt>
                <c:pt idx="6987">
                  <c:v>134.93299999999999</c:v>
                </c:pt>
                <c:pt idx="6988">
                  <c:v>134.94900000000001</c:v>
                </c:pt>
                <c:pt idx="6989">
                  <c:v>134.96600000000001</c:v>
                </c:pt>
                <c:pt idx="6990">
                  <c:v>134.983</c:v>
                </c:pt>
                <c:pt idx="6991">
                  <c:v>134.999</c:v>
                </c:pt>
                <c:pt idx="6992">
                  <c:v>135.01599999999999</c:v>
                </c:pt>
                <c:pt idx="6993">
                  <c:v>135.03299999999999</c:v>
                </c:pt>
                <c:pt idx="6994">
                  <c:v>135.04900000000001</c:v>
                </c:pt>
                <c:pt idx="6995">
                  <c:v>135.066</c:v>
                </c:pt>
                <c:pt idx="6996">
                  <c:v>135.083</c:v>
                </c:pt>
                <c:pt idx="6997">
                  <c:v>135.09899999999999</c:v>
                </c:pt>
                <c:pt idx="6998">
                  <c:v>135.11600000000001</c:v>
                </c:pt>
                <c:pt idx="6999">
                  <c:v>135.13300000000001</c:v>
                </c:pt>
                <c:pt idx="7000">
                  <c:v>135.149</c:v>
                </c:pt>
                <c:pt idx="7001">
                  <c:v>135.166</c:v>
                </c:pt>
                <c:pt idx="7002">
                  <c:v>135.18299999999999</c:v>
                </c:pt>
                <c:pt idx="7003">
                  <c:v>135.19900000000001</c:v>
                </c:pt>
                <c:pt idx="7004">
                  <c:v>135.21600000000001</c:v>
                </c:pt>
                <c:pt idx="7005">
                  <c:v>135.233</c:v>
                </c:pt>
                <c:pt idx="7006">
                  <c:v>135.249</c:v>
                </c:pt>
                <c:pt idx="7007">
                  <c:v>135.26599999999999</c:v>
                </c:pt>
                <c:pt idx="7008">
                  <c:v>135.28299999999999</c:v>
                </c:pt>
                <c:pt idx="7009">
                  <c:v>135.29900000000001</c:v>
                </c:pt>
                <c:pt idx="7010">
                  <c:v>135.316</c:v>
                </c:pt>
                <c:pt idx="7011">
                  <c:v>135.333</c:v>
                </c:pt>
                <c:pt idx="7012">
                  <c:v>135.34899999999999</c:v>
                </c:pt>
                <c:pt idx="7013">
                  <c:v>135.36600000000001</c:v>
                </c:pt>
                <c:pt idx="7014">
                  <c:v>135.38300000000001</c:v>
                </c:pt>
                <c:pt idx="7015">
                  <c:v>135.399</c:v>
                </c:pt>
                <c:pt idx="7016">
                  <c:v>135.416</c:v>
                </c:pt>
                <c:pt idx="7017">
                  <c:v>135.43299999999999</c:v>
                </c:pt>
                <c:pt idx="7018">
                  <c:v>135.44900000000001</c:v>
                </c:pt>
                <c:pt idx="7019">
                  <c:v>135.46600000000001</c:v>
                </c:pt>
                <c:pt idx="7020">
                  <c:v>135.483</c:v>
                </c:pt>
                <c:pt idx="7021">
                  <c:v>135.499</c:v>
                </c:pt>
                <c:pt idx="7022">
                  <c:v>135.51599999999999</c:v>
                </c:pt>
                <c:pt idx="7023">
                  <c:v>135.53299999999999</c:v>
                </c:pt>
                <c:pt idx="7024">
                  <c:v>135.54900000000001</c:v>
                </c:pt>
                <c:pt idx="7025">
                  <c:v>135.566</c:v>
                </c:pt>
                <c:pt idx="7026">
                  <c:v>135.583</c:v>
                </c:pt>
                <c:pt idx="7027">
                  <c:v>135.59899999999999</c:v>
                </c:pt>
                <c:pt idx="7028">
                  <c:v>135.61600000000001</c:v>
                </c:pt>
                <c:pt idx="7029">
                  <c:v>135.63300000000001</c:v>
                </c:pt>
                <c:pt idx="7030">
                  <c:v>135.649</c:v>
                </c:pt>
                <c:pt idx="7031">
                  <c:v>135.666</c:v>
                </c:pt>
                <c:pt idx="7032">
                  <c:v>135.68299999999999</c:v>
                </c:pt>
                <c:pt idx="7033">
                  <c:v>135.69900000000001</c:v>
                </c:pt>
                <c:pt idx="7034">
                  <c:v>135.71600000000001</c:v>
                </c:pt>
                <c:pt idx="7035">
                  <c:v>135.733</c:v>
                </c:pt>
                <c:pt idx="7036">
                  <c:v>135.749</c:v>
                </c:pt>
                <c:pt idx="7037">
                  <c:v>135.76599999999999</c:v>
                </c:pt>
                <c:pt idx="7038">
                  <c:v>135.78299999999999</c:v>
                </c:pt>
                <c:pt idx="7039">
                  <c:v>135.79900000000001</c:v>
                </c:pt>
                <c:pt idx="7040">
                  <c:v>135.816</c:v>
                </c:pt>
                <c:pt idx="7041">
                  <c:v>135.833</c:v>
                </c:pt>
                <c:pt idx="7042">
                  <c:v>135.84899999999999</c:v>
                </c:pt>
                <c:pt idx="7043">
                  <c:v>135.86600000000001</c:v>
                </c:pt>
                <c:pt idx="7044">
                  <c:v>135.88300000000001</c:v>
                </c:pt>
                <c:pt idx="7045">
                  <c:v>135.9</c:v>
                </c:pt>
                <c:pt idx="7046">
                  <c:v>135.916</c:v>
                </c:pt>
                <c:pt idx="7047">
                  <c:v>135.93299999999999</c:v>
                </c:pt>
                <c:pt idx="7048">
                  <c:v>135.94999999999999</c:v>
                </c:pt>
                <c:pt idx="7049">
                  <c:v>135.96600000000001</c:v>
                </c:pt>
                <c:pt idx="7050">
                  <c:v>135.983</c:v>
                </c:pt>
                <c:pt idx="7051">
                  <c:v>136</c:v>
                </c:pt>
                <c:pt idx="7052">
                  <c:v>136.01599999999999</c:v>
                </c:pt>
                <c:pt idx="7053">
                  <c:v>136.03299999999999</c:v>
                </c:pt>
                <c:pt idx="7054">
                  <c:v>136.05000000000001</c:v>
                </c:pt>
                <c:pt idx="7055">
                  <c:v>136.066</c:v>
                </c:pt>
                <c:pt idx="7056">
                  <c:v>136.083</c:v>
                </c:pt>
                <c:pt idx="7057">
                  <c:v>136.1</c:v>
                </c:pt>
                <c:pt idx="7058">
                  <c:v>136.11600000000001</c:v>
                </c:pt>
                <c:pt idx="7059">
                  <c:v>136.13300000000001</c:v>
                </c:pt>
                <c:pt idx="7060">
                  <c:v>136.15</c:v>
                </c:pt>
                <c:pt idx="7061">
                  <c:v>136.166</c:v>
                </c:pt>
                <c:pt idx="7062">
                  <c:v>136.18299999999999</c:v>
                </c:pt>
                <c:pt idx="7063">
                  <c:v>136.19999999999999</c:v>
                </c:pt>
                <c:pt idx="7064">
                  <c:v>136.21600000000001</c:v>
                </c:pt>
                <c:pt idx="7065">
                  <c:v>136.233</c:v>
                </c:pt>
                <c:pt idx="7066">
                  <c:v>136.25</c:v>
                </c:pt>
                <c:pt idx="7067">
                  <c:v>136.26599999999999</c:v>
                </c:pt>
                <c:pt idx="7068">
                  <c:v>136.28299999999999</c:v>
                </c:pt>
                <c:pt idx="7069">
                  <c:v>136.30000000000001</c:v>
                </c:pt>
                <c:pt idx="7070">
                  <c:v>136.316</c:v>
                </c:pt>
                <c:pt idx="7071">
                  <c:v>136.333</c:v>
                </c:pt>
                <c:pt idx="7072">
                  <c:v>136.35</c:v>
                </c:pt>
                <c:pt idx="7073">
                  <c:v>136.36600000000001</c:v>
                </c:pt>
                <c:pt idx="7074">
                  <c:v>136.38300000000001</c:v>
                </c:pt>
                <c:pt idx="7075">
                  <c:v>136.4</c:v>
                </c:pt>
                <c:pt idx="7076">
                  <c:v>136.416</c:v>
                </c:pt>
                <c:pt idx="7077">
                  <c:v>136.43299999999999</c:v>
                </c:pt>
                <c:pt idx="7078">
                  <c:v>136.44999999999999</c:v>
                </c:pt>
                <c:pt idx="7079">
                  <c:v>136.46600000000001</c:v>
                </c:pt>
                <c:pt idx="7080">
                  <c:v>136.483</c:v>
                </c:pt>
                <c:pt idx="7081">
                  <c:v>136.5</c:v>
                </c:pt>
                <c:pt idx="7082">
                  <c:v>136.51599999999999</c:v>
                </c:pt>
                <c:pt idx="7083">
                  <c:v>136.53299999999999</c:v>
                </c:pt>
                <c:pt idx="7084">
                  <c:v>136.55000000000001</c:v>
                </c:pt>
                <c:pt idx="7085">
                  <c:v>136.566</c:v>
                </c:pt>
                <c:pt idx="7086">
                  <c:v>136.583</c:v>
                </c:pt>
                <c:pt idx="7087">
                  <c:v>136.6</c:v>
                </c:pt>
                <c:pt idx="7088">
                  <c:v>136.61600000000001</c:v>
                </c:pt>
                <c:pt idx="7089">
                  <c:v>136.63300000000001</c:v>
                </c:pt>
                <c:pt idx="7090">
                  <c:v>136.65</c:v>
                </c:pt>
                <c:pt idx="7091">
                  <c:v>136.666</c:v>
                </c:pt>
                <c:pt idx="7092">
                  <c:v>136.68299999999999</c:v>
                </c:pt>
                <c:pt idx="7093">
                  <c:v>136.69999999999999</c:v>
                </c:pt>
                <c:pt idx="7094">
                  <c:v>136.71600000000001</c:v>
                </c:pt>
                <c:pt idx="7095">
                  <c:v>136.733</c:v>
                </c:pt>
                <c:pt idx="7096">
                  <c:v>136.75</c:v>
                </c:pt>
                <c:pt idx="7097">
                  <c:v>136.76599999999999</c:v>
                </c:pt>
                <c:pt idx="7098">
                  <c:v>136.78299999999999</c:v>
                </c:pt>
                <c:pt idx="7099">
                  <c:v>136.80000000000001</c:v>
                </c:pt>
                <c:pt idx="7100">
                  <c:v>136.816</c:v>
                </c:pt>
                <c:pt idx="7101">
                  <c:v>136.833</c:v>
                </c:pt>
                <c:pt idx="7102">
                  <c:v>136.85</c:v>
                </c:pt>
                <c:pt idx="7103">
                  <c:v>136.86600000000001</c:v>
                </c:pt>
                <c:pt idx="7104">
                  <c:v>136.88300000000001</c:v>
                </c:pt>
                <c:pt idx="7105">
                  <c:v>136.9</c:v>
                </c:pt>
                <c:pt idx="7106">
                  <c:v>136.916</c:v>
                </c:pt>
                <c:pt idx="7107">
                  <c:v>136.93299999999999</c:v>
                </c:pt>
                <c:pt idx="7108">
                  <c:v>136.94999999999999</c:v>
                </c:pt>
                <c:pt idx="7109">
                  <c:v>136.96600000000001</c:v>
                </c:pt>
                <c:pt idx="7110">
                  <c:v>136.983</c:v>
                </c:pt>
                <c:pt idx="7111">
                  <c:v>137</c:v>
                </c:pt>
                <c:pt idx="7112">
                  <c:v>137.01599999999999</c:v>
                </c:pt>
                <c:pt idx="7113">
                  <c:v>137.03299999999999</c:v>
                </c:pt>
                <c:pt idx="7114">
                  <c:v>137.05000000000001</c:v>
                </c:pt>
                <c:pt idx="7115">
                  <c:v>137.066</c:v>
                </c:pt>
                <c:pt idx="7116">
                  <c:v>137.083</c:v>
                </c:pt>
                <c:pt idx="7117">
                  <c:v>137.1</c:v>
                </c:pt>
                <c:pt idx="7118">
                  <c:v>137.11600000000001</c:v>
                </c:pt>
                <c:pt idx="7119">
                  <c:v>137.13300000000001</c:v>
                </c:pt>
                <c:pt idx="7120">
                  <c:v>137.15</c:v>
                </c:pt>
                <c:pt idx="7121">
                  <c:v>137.166</c:v>
                </c:pt>
                <c:pt idx="7122">
                  <c:v>137.18299999999999</c:v>
                </c:pt>
                <c:pt idx="7123">
                  <c:v>137.19999999999999</c:v>
                </c:pt>
                <c:pt idx="7124">
                  <c:v>137.21600000000001</c:v>
                </c:pt>
                <c:pt idx="7125">
                  <c:v>137.233</c:v>
                </c:pt>
                <c:pt idx="7126">
                  <c:v>137.25</c:v>
                </c:pt>
                <c:pt idx="7127">
                  <c:v>137.26599999999999</c:v>
                </c:pt>
                <c:pt idx="7128">
                  <c:v>137.28299999999999</c:v>
                </c:pt>
                <c:pt idx="7129">
                  <c:v>137.30000000000001</c:v>
                </c:pt>
                <c:pt idx="7130">
                  <c:v>137.316</c:v>
                </c:pt>
                <c:pt idx="7131">
                  <c:v>137.333</c:v>
                </c:pt>
                <c:pt idx="7132">
                  <c:v>137.35</c:v>
                </c:pt>
                <c:pt idx="7133">
                  <c:v>137.36600000000001</c:v>
                </c:pt>
                <c:pt idx="7134">
                  <c:v>137.38300000000001</c:v>
                </c:pt>
                <c:pt idx="7135">
                  <c:v>137.4</c:v>
                </c:pt>
                <c:pt idx="7136">
                  <c:v>137.416</c:v>
                </c:pt>
                <c:pt idx="7137">
                  <c:v>137.43299999999999</c:v>
                </c:pt>
                <c:pt idx="7138">
                  <c:v>137.44999999999999</c:v>
                </c:pt>
                <c:pt idx="7139">
                  <c:v>137.46600000000001</c:v>
                </c:pt>
                <c:pt idx="7140">
                  <c:v>137.483</c:v>
                </c:pt>
                <c:pt idx="7141">
                  <c:v>137.5</c:v>
                </c:pt>
                <c:pt idx="7142">
                  <c:v>137.51599999999999</c:v>
                </c:pt>
                <c:pt idx="7143">
                  <c:v>137.53299999999999</c:v>
                </c:pt>
                <c:pt idx="7144">
                  <c:v>137.54900000000001</c:v>
                </c:pt>
                <c:pt idx="7145">
                  <c:v>137.566</c:v>
                </c:pt>
                <c:pt idx="7146">
                  <c:v>137.583</c:v>
                </c:pt>
                <c:pt idx="7147">
                  <c:v>137.59899999999999</c:v>
                </c:pt>
                <c:pt idx="7148">
                  <c:v>137.61600000000001</c:v>
                </c:pt>
                <c:pt idx="7149">
                  <c:v>137.63300000000001</c:v>
                </c:pt>
                <c:pt idx="7150">
                  <c:v>137.649</c:v>
                </c:pt>
                <c:pt idx="7151">
                  <c:v>137.666</c:v>
                </c:pt>
                <c:pt idx="7152">
                  <c:v>137.68299999999999</c:v>
                </c:pt>
                <c:pt idx="7153">
                  <c:v>137.69900000000001</c:v>
                </c:pt>
                <c:pt idx="7154">
                  <c:v>137.71600000000001</c:v>
                </c:pt>
                <c:pt idx="7155">
                  <c:v>137.733</c:v>
                </c:pt>
                <c:pt idx="7156">
                  <c:v>137.749</c:v>
                </c:pt>
                <c:pt idx="7157">
                  <c:v>137.76599999999999</c:v>
                </c:pt>
                <c:pt idx="7158">
                  <c:v>137.78299999999999</c:v>
                </c:pt>
                <c:pt idx="7159">
                  <c:v>137.79900000000001</c:v>
                </c:pt>
                <c:pt idx="7160">
                  <c:v>137.816</c:v>
                </c:pt>
                <c:pt idx="7161">
                  <c:v>137.833</c:v>
                </c:pt>
                <c:pt idx="7162">
                  <c:v>137.84899999999999</c:v>
                </c:pt>
                <c:pt idx="7163">
                  <c:v>137.86600000000001</c:v>
                </c:pt>
                <c:pt idx="7164">
                  <c:v>137.88300000000001</c:v>
                </c:pt>
                <c:pt idx="7165">
                  <c:v>137.899</c:v>
                </c:pt>
                <c:pt idx="7166">
                  <c:v>137.916</c:v>
                </c:pt>
                <c:pt idx="7167">
                  <c:v>137.93299999999999</c:v>
                </c:pt>
                <c:pt idx="7168">
                  <c:v>137.94900000000001</c:v>
                </c:pt>
                <c:pt idx="7169">
                  <c:v>137.96600000000001</c:v>
                </c:pt>
                <c:pt idx="7170">
                  <c:v>137.983</c:v>
                </c:pt>
                <c:pt idx="7171">
                  <c:v>137.999</c:v>
                </c:pt>
                <c:pt idx="7172">
                  <c:v>138.01599999999999</c:v>
                </c:pt>
                <c:pt idx="7173">
                  <c:v>138.03299999999999</c:v>
                </c:pt>
                <c:pt idx="7174">
                  <c:v>138.04900000000001</c:v>
                </c:pt>
                <c:pt idx="7175">
                  <c:v>138.066</c:v>
                </c:pt>
                <c:pt idx="7176">
                  <c:v>138.083</c:v>
                </c:pt>
                <c:pt idx="7177">
                  <c:v>138.09899999999999</c:v>
                </c:pt>
                <c:pt idx="7178">
                  <c:v>138.11600000000001</c:v>
                </c:pt>
                <c:pt idx="7179">
                  <c:v>138.13300000000001</c:v>
                </c:pt>
                <c:pt idx="7180">
                  <c:v>138.149</c:v>
                </c:pt>
                <c:pt idx="7181">
                  <c:v>138.166</c:v>
                </c:pt>
                <c:pt idx="7182">
                  <c:v>138.18199999999999</c:v>
                </c:pt>
                <c:pt idx="7183">
                  <c:v>138.19900000000001</c:v>
                </c:pt>
                <c:pt idx="7184">
                  <c:v>138.21600000000001</c:v>
                </c:pt>
                <c:pt idx="7185">
                  <c:v>138.232</c:v>
                </c:pt>
                <c:pt idx="7186">
                  <c:v>138.249</c:v>
                </c:pt>
                <c:pt idx="7187">
                  <c:v>138.26599999999999</c:v>
                </c:pt>
                <c:pt idx="7188">
                  <c:v>138.28200000000001</c:v>
                </c:pt>
                <c:pt idx="7189">
                  <c:v>138.29900000000001</c:v>
                </c:pt>
                <c:pt idx="7190">
                  <c:v>138.316</c:v>
                </c:pt>
                <c:pt idx="7191">
                  <c:v>138.33199999999999</c:v>
                </c:pt>
                <c:pt idx="7192">
                  <c:v>138.34899999999999</c:v>
                </c:pt>
                <c:pt idx="7193">
                  <c:v>138.36600000000001</c:v>
                </c:pt>
                <c:pt idx="7194">
                  <c:v>138.38200000000001</c:v>
                </c:pt>
                <c:pt idx="7195">
                  <c:v>138.399</c:v>
                </c:pt>
                <c:pt idx="7196">
                  <c:v>138.416</c:v>
                </c:pt>
                <c:pt idx="7197">
                  <c:v>138.43199999999999</c:v>
                </c:pt>
                <c:pt idx="7198">
                  <c:v>138.44900000000001</c:v>
                </c:pt>
                <c:pt idx="7199">
                  <c:v>138.46600000000001</c:v>
                </c:pt>
                <c:pt idx="7200">
                  <c:v>138.482</c:v>
                </c:pt>
                <c:pt idx="7201">
                  <c:v>138.499</c:v>
                </c:pt>
                <c:pt idx="7202">
                  <c:v>138.51599999999999</c:v>
                </c:pt>
                <c:pt idx="7203">
                  <c:v>138.53200000000001</c:v>
                </c:pt>
                <c:pt idx="7204">
                  <c:v>138.54900000000001</c:v>
                </c:pt>
                <c:pt idx="7205">
                  <c:v>138.566</c:v>
                </c:pt>
                <c:pt idx="7206">
                  <c:v>138.58199999999999</c:v>
                </c:pt>
                <c:pt idx="7207">
                  <c:v>138.59899999999999</c:v>
                </c:pt>
                <c:pt idx="7208">
                  <c:v>138.61600000000001</c:v>
                </c:pt>
                <c:pt idx="7209">
                  <c:v>138.63200000000001</c:v>
                </c:pt>
                <c:pt idx="7210">
                  <c:v>138.649</c:v>
                </c:pt>
                <c:pt idx="7211">
                  <c:v>138.66499999999999</c:v>
                </c:pt>
                <c:pt idx="7212">
                  <c:v>138.68199999999999</c:v>
                </c:pt>
                <c:pt idx="7213">
                  <c:v>138.69900000000001</c:v>
                </c:pt>
                <c:pt idx="7214">
                  <c:v>138.715</c:v>
                </c:pt>
                <c:pt idx="7215">
                  <c:v>138.732</c:v>
                </c:pt>
                <c:pt idx="7216">
                  <c:v>138.749</c:v>
                </c:pt>
                <c:pt idx="7217">
                  <c:v>138.76499999999999</c:v>
                </c:pt>
                <c:pt idx="7218">
                  <c:v>138.78200000000001</c:v>
                </c:pt>
                <c:pt idx="7219">
                  <c:v>138.79900000000001</c:v>
                </c:pt>
                <c:pt idx="7220">
                  <c:v>138.815</c:v>
                </c:pt>
                <c:pt idx="7221">
                  <c:v>138.83199999999999</c:v>
                </c:pt>
                <c:pt idx="7222">
                  <c:v>138.84899999999999</c:v>
                </c:pt>
                <c:pt idx="7223">
                  <c:v>138.86500000000001</c:v>
                </c:pt>
                <c:pt idx="7224">
                  <c:v>138.88200000000001</c:v>
                </c:pt>
                <c:pt idx="7225">
                  <c:v>138.899</c:v>
                </c:pt>
                <c:pt idx="7226">
                  <c:v>138.91499999999999</c:v>
                </c:pt>
                <c:pt idx="7227">
                  <c:v>138.93199999999999</c:v>
                </c:pt>
                <c:pt idx="7228">
                  <c:v>138.94900000000001</c:v>
                </c:pt>
                <c:pt idx="7229">
                  <c:v>138.965</c:v>
                </c:pt>
                <c:pt idx="7230">
                  <c:v>138.982</c:v>
                </c:pt>
                <c:pt idx="7231">
                  <c:v>138.999</c:v>
                </c:pt>
                <c:pt idx="7232">
                  <c:v>139.01499999999999</c:v>
                </c:pt>
                <c:pt idx="7233">
                  <c:v>139.03200000000001</c:v>
                </c:pt>
                <c:pt idx="7234">
                  <c:v>139.04900000000001</c:v>
                </c:pt>
                <c:pt idx="7235">
                  <c:v>139.065</c:v>
                </c:pt>
                <c:pt idx="7236">
                  <c:v>139.08199999999999</c:v>
                </c:pt>
                <c:pt idx="7237">
                  <c:v>139.09899999999999</c:v>
                </c:pt>
                <c:pt idx="7238">
                  <c:v>139.11500000000001</c:v>
                </c:pt>
                <c:pt idx="7239">
                  <c:v>139.13200000000001</c:v>
                </c:pt>
                <c:pt idx="7240">
                  <c:v>139.148</c:v>
                </c:pt>
                <c:pt idx="7241">
                  <c:v>139.16499999999999</c:v>
                </c:pt>
                <c:pt idx="7242">
                  <c:v>139.18199999999999</c:v>
                </c:pt>
                <c:pt idx="7243">
                  <c:v>139.19800000000001</c:v>
                </c:pt>
                <c:pt idx="7244">
                  <c:v>139.215</c:v>
                </c:pt>
                <c:pt idx="7245">
                  <c:v>139.232</c:v>
                </c:pt>
                <c:pt idx="7246">
                  <c:v>139.24799999999999</c:v>
                </c:pt>
                <c:pt idx="7247">
                  <c:v>139.26499999999999</c:v>
                </c:pt>
                <c:pt idx="7248">
                  <c:v>139.28200000000001</c:v>
                </c:pt>
                <c:pt idx="7249">
                  <c:v>139.298</c:v>
                </c:pt>
                <c:pt idx="7250">
                  <c:v>139.315</c:v>
                </c:pt>
                <c:pt idx="7251">
                  <c:v>139.33199999999999</c:v>
                </c:pt>
                <c:pt idx="7252">
                  <c:v>139.34800000000001</c:v>
                </c:pt>
                <c:pt idx="7253">
                  <c:v>139.36500000000001</c:v>
                </c:pt>
                <c:pt idx="7254">
                  <c:v>139.38200000000001</c:v>
                </c:pt>
                <c:pt idx="7255">
                  <c:v>139.398</c:v>
                </c:pt>
                <c:pt idx="7256">
                  <c:v>139.41499999999999</c:v>
                </c:pt>
                <c:pt idx="7257">
                  <c:v>139.43199999999999</c:v>
                </c:pt>
                <c:pt idx="7258">
                  <c:v>139.44800000000001</c:v>
                </c:pt>
                <c:pt idx="7259">
                  <c:v>139.465</c:v>
                </c:pt>
                <c:pt idx="7260">
                  <c:v>139.482</c:v>
                </c:pt>
                <c:pt idx="7261">
                  <c:v>139.49799999999999</c:v>
                </c:pt>
                <c:pt idx="7262">
                  <c:v>139.51499999999999</c:v>
                </c:pt>
                <c:pt idx="7263">
                  <c:v>139.53200000000001</c:v>
                </c:pt>
                <c:pt idx="7264">
                  <c:v>139.548</c:v>
                </c:pt>
                <c:pt idx="7265">
                  <c:v>139.565</c:v>
                </c:pt>
                <c:pt idx="7266">
                  <c:v>139.58199999999999</c:v>
                </c:pt>
                <c:pt idx="7267">
                  <c:v>139.59800000000001</c:v>
                </c:pt>
                <c:pt idx="7268">
                  <c:v>139.61500000000001</c:v>
                </c:pt>
                <c:pt idx="7269">
                  <c:v>139.63200000000001</c:v>
                </c:pt>
                <c:pt idx="7270">
                  <c:v>139.648</c:v>
                </c:pt>
                <c:pt idx="7271">
                  <c:v>139.66499999999999</c:v>
                </c:pt>
                <c:pt idx="7272">
                  <c:v>139.68199999999999</c:v>
                </c:pt>
                <c:pt idx="7273">
                  <c:v>139.69800000000001</c:v>
                </c:pt>
                <c:pt idx="7274">
                  <c:v>139.715</c:v>
                </c:pt>
                <c:pt idx="7275">
                  <c:v>139.732</c:v>
                </c:pt>
                <c:pt idx="7276">
                  <c:v>139.74799999999999</c:v>
                </c:pt>
                <c:pt idx="7277">
                  <c:v>139.76499999999999</c:v>
                </c:pt>
                <c:pt idx="7278">
                  <c:v>139.78100000000001</c:v>
                </c:pt>
                <c:pt idx="7279">
                  <c:v>139.798</c:v>
                </c:pt>
                <c:pt idx="7280">
                  <c:v>139.815</c:v>
                </c:pt>
                <c:pt idx="7281">
                  <c:v>139.83099999999999</c:v>
                </c:pt>
                <c:pt idx="7282">
                  <c:v>139.84800000000001</c:v>
                </c:pt>
                <c:pt idx="7283">
                  <c:v>139.86500000000001</c:v>
                </c:pt>
                <c:pt idx="7284">
                  <c:v>139.881</c:v>
                </c:pt>
                <c:pt idx="7285">
                  <c:v>139.898</c:v>
                </c:pt>
                <c:pt idx="7286">
                  <c:v>139.91499999999999</c:v>
                </c:pt>
                <c:pt idx="7287">
                  <c:v>139.93100000000001</c:v>
                </c:pt>
                <c:pt idx="7288">
                  <c:v>139.94800000000001</c:v>
                </c:pt>
                <c:pt idx="7289">
                  <c:v>139.965</c:v>
                </c:pt>
                <c:pt idx="7290">
                  <c:v>139.98099999999999</c:v>
                </c:pt>
                <c:pt idx="7291">
                  <c:v>139.99799999999999</c:v>
                </c:pt>
                <c:pt idx="7292">
                  <c:v>140.01499999999999</c:v>
                </c:pt>
                <c:pt idx="7293">
                  <c:v>140.03100000000001</c:v>
                </c:pt>
                <c:pt idx="7294">
                  <c:v>140.048</c:v>
                </c:pt>
                <c:pt idx="7295">
                  <c:v>140.065</c:v>
                </c:pt>
                <c:pt idx="7296">
                  <c:v>140.08099999999999</c:v>
                </c:pt>
                <c:pt idx="7297">
                  <c:v>140.09800000000001</c:v>
                </c:pt>
                <c:pt idx="7298">
                  <c:v>140.11500000000001</c:v>
                </c:pt>
                <c:pt idx="7299">
                  <c:v>140.131</c:v>
                </c:pt>
                <c:pt idx="7300">
                  <c:v>140.148</c:v>
                </c:pt>
                <c:pt idx="7301">
                  <c:v>140.16499999999999</c:v>
                </c:pt>
                <c:pt idx="7302">
                  <c:v>140.18100000000001</c:v>
                </c:pt>
                <c:pt idx="7303">
                  <c:v>140.19800000000001</c:v>
                </c:pt>
                <c:pt idx="7304">
                  <c:v>140.215</c:v>
                </c:pt>
                <c:pt idx="7305">
                  <c:v>140.23099999999999</c:v>
                </c:pt>
                <c:pt idx="7306">
                  <c:v>140.24799999999999</c:v>
                </c:pt>
                <c:pt idx="7307">
                  <c:v>140.26400000000001</c:v>
                </c:pt>
                <c:pt idx="7308">
                  <c:v>140.28100000000001</c:v>
                </c:pt>
                <c:pt idx="7309">
                  <c:v>140.298</c:v>
                </c:pt>
                <c:pt idx="7310">
                  <c:v>140.31399999999999</c:v>
                </c:pt>
                <c:pt idx="7311">
                  <c:v>140.33099999999999</c:v>
                </c:pt>
                <c:pt idx="7312">
                  <c:v>140.34800000000001</c:v>
                </c:pt>
                <c:pt idx="7313">
                  <c:v>140.364</c:v>
                </c:pt>
                <c:pt idx="7314">
                  <c:v>140.381</c:v>
                </c:pt>
                <c:pt idx="7315">
                  <c:v>140.398</c:v>
                </c:pt>
                <c:pt idx="7316">
                  <c:v>140.41399999999999</c:v>
                </c:pt>
                <c:pt idx="7317">
                  <c:v>140.43100000000001</c:v>
                </c:pt>
                <c:pt idx="7318">
                  <c:v>140.44800000000001</c:v>
                </c:pt>
                <c:pt idx="7319">
                  <c:v>140.464</c:v>
                </c:pt>
                <c:pt idx="7320">
                  <c:v>140.48099999999999</c:v>
                </c:pt>
                <c:pt idx="7321">
                  <c:v>140.49799999999999</c:v>
                </c:pt>
                <c:pt idx="7322">
                  <c:v>140.51400000000001</c:v>
                </c:pt>
                <c:pt idx="7323">
                  <c:v>140.53100000000001</c:v>
                </c:pt>
                <c:pt idx="7324">
                  <c:v>140.548</c:v>
                </c:pt>
                <c:pt idx="7325">
                  <c:v>140.56399999999999</c:v>
                </c:pt>
                <c:pt idx="7326">
                  <c:v>140.58099999999999</c:v>
                </c:pt>
                <c:pt idx="7327">
                  <c:v>140.59800000000001</c:v>
                </c:pt>
                <c:pt idx="7328">
                  <c:v>140.614</c:v>
                </c:pt>
                <c:pt idx="7329">
                  <c:v>140.631</c:v>
                </c:pt>
                <c:pt idx="7330">
                  <c:v>140.648</c:v>
                </c:pt>
                <c:pt idx="7331">
                  <c:v>140.66399999999999</c:v>
                </c:pt>
                <c:pt idx="7332">
                  <c:v>140.68100000000001</c:v>
                </c:pt>
                <c:pt idx="7333">
                  <c:v>140.69800000000001</c:v>
                </c:pt>
                <c:pt idx="7334">
                  <c:v>140.714</c:v>
                </c:pt>
                <c:pt idx="7335">
                  <c:v>140.73099999999999</c:v>
                </c:pt>
                <c:pt idx="7336">
                  <c:v>140.74700000000001</c:v>
                </c:pt>
                <c:pt idx="7337">
                  <c:v>140.76400000000001</c:v>
                </c:pt>
                <c:pt idx="7338">
                  <c:v>140.78100000000001</c:v>
                </c:pt>
                <c:pt idx="7339">
                  <c:v>140.797</c:v>
                </c:pt>
                <c:pt idx="7340">
                  <c:v>140.81399999999999</c:v>
                </c:pt>
                <c:pt idx="7341">
                  <c:v>140.83099999999999</c:v>
                </c:pt>
                <c:pt idx="7342">
                  <c:v>140.84700000000001</c:v>
                </c:pt>
                <c:pt idx="7343">
                  <c:v>140.864</c:v>
                </c:pt>
                <c:pt idx="7344">
                  <c:v>140.881</c:v>
                </c:pt>
                <c:pt idx="7345">
                  <c:v>140.89699999999999</c:v>
                </c:pt>
                <c:pt idx="7346">
                  <c:v>140.91399999999999</c:v>
                </c:pt>
                <c:pt idx="7347">
                  <c:v>140.93100000000001</c:v>
                </c:pt>
                <c:pt idx="7348">
                  <c:v>140.947</c:v>
                </c:pt>
                <c:pt idx="7349">
                  <c:v>140.964</c:v>
                </c:pt>
                <c:pt idx="7350">
                  <c:v>140.98099999999999</c:v>
                </c:pt>
                <c:pt idx="7351">
                  <c:v>140.99700000000001</c:v>
                </c:pt>
                <c:pt idx="7352">
                  <c:v>141.01400000000001</c:v>
                </c:pt>
                <c:pt idx="7353">
                  <c:v>141.03100000000001</c:v>
                </c:pt>
                <c:pt idx="7354">
                  <c:v>141.047</c:v>
                </c:pt>
                <c:pt idx="7355">
                  <c:v>141.06399999999999</c:v>
                </c:pt>
                <c:pt idx="7356">
                  <c:v>141.08099999999999</c:v>
                </c:pt>
                <c:pt idx="7357">
                  <c:v>141.09700000000001</c:v>
                </c:pt>
                <c:pt idx="7358">
                  <c:v>141.114</c:v>
                </c:pt>
                <c:pt idx="7359">
                  <c:v>141.131</c:v>
                </c:pt>
                <c:pt idx="7360">
                  <c:v>141.14699999999999</c:v>
                </c:pt>
                <c:pt idx="7361">
                  <c:v>141.16399999999999</c:v>
                </c:pt>
                <c:pt idx="7362">
                  <c:v>141.18100000000001</c:v>
                </c:pt>
                <c:pt idx="7363">
                  <c:v>141.197</c:v>
                </c:pt>
                <c:pt idx="7364">
                  <c:v>141.214</c:v>
                </c:pt>
                <c:pt idx="7365">
                  <c:v>141.23099999999999</c:v>
                </c:pt>
                <c:pt idx="7366">
                  <c:v>141.24700000000001</c:v>
                </c:pt>
                <c:pt idx="7367">
                  <c:v>141.26400000000001</c:v>
                </c:pt>
                <c:pt idx="7368">
                  <c:v>141.28100000000001</c:v>
                </c:pt>
                <c:pt idx="7369">
                  <c:v>141.297</c:v>
                </c:pt>
                <c:pt idx="7370">
                  <c:v>141.31399999999999</c:v>
                </c:pt>
                <c:pt idx="7371">
                  <c:v>141.33099999999999</c:v>
                </c:pt>
                <c:pt idx="7372">
                  <c:v>141.34700000000001</c:v>
                </c:pt>
                <c:pt idx="7373">
                  <c:v>141.364</c:v>
                </c:pt>
                <c:pt idx="7374">
                  <c:v>141.381</c:v>
                </c:pt>
                <c:pt idx="7375">
                  <c:v>141.39699999999999</c:v>
                </c:pt>
                <c:pt idx="7376">
                  <c:v>141.41399999999999</c:v>
                </c:pt>
                <c:pt idx="7377">
                  <c:v>141.43100000000001</c:v>
                </c:pt>
                <c:pt idx="7378">
                  <c:v>141.447</c:v>
                </c:pt>
                <c:pt idx="7379">
                  <c:v>141.464</c:v>
                </c:pt>
                <c:pt idx="7380">
                  <c:v>141.48099999999999</c:v>
                </c:pt>
                <c:pt idx="7381">
                  <c:v>141.49700000000001</c:v>
                </c:pt>
                <c:pt idx="7382">
                  <c:v>141.51400000000001</c:v>
                </c:pt>
                <c:pt idx="7383">
                  <c:v>141.53100000000001</c:v>
                </c:pt>
                <c:pt idx="7384">
                  <c:v>141.547</c:v>
                </c:pt>
                <c:pt idx="7385">
                  <c:v>141.56399999999999</c:v>
                </c:pt>
                <c:pt idx="7386">
                  <c:v>141.58099999999999</c:v>
                </c:pt>
                <c:pt idx="7387">
                  <c:v>141.59700000000001</c:v>
                </c:pt>
                <c:pt idx="7388">
                  <c:v>141.614</c:v>
                </c:pt>
                <c:pt idx="7389">
                  <c:v>141.631</c:v>
                </c:pt>
                <c:pt idx="7390">
                  <c:v>141.64699999999999</c:v>
                </c:pt>
                <c:pt idx="7391">
                  <c:v>141.66399999999999</c:v>
                </c:pt>
                <c:pt idx="7392">
                  <c:v>141.68100000000001</c:v>
                </c:pt>
                <c:pt idx="7393">
                  <c:v>141.697</c:v>
                </c:pt>
                <c:pt idx="7394">
                  <c:v>141.714</c:v>
                </c:pt>
                <c:pt idx="7395">
                  <c:v>141.73099999999999</c:v>
                </c:pt>
                <c:pt idx="7396">
                  <c:v>141.74700000000001</c:v>
                </c:pt>
                <c:pt idx="7397">
                  <c:v>141.76400000000001</c:v>
                </c:pt>
                <c:pt idx="7398">
                  <c:v>141.78100000000001</c:v>
                </c:pt>
                <c:pt idx="7399">
                  <c:v>141.797</c:v>
                </c:pt>
                <c:pt idx="7400">
                  <c:v>141.81399999999999</c:v>
                </c:pt>
                <c:pt idx="7401">
                  <c:v>141.83099999999999</c:v>
                </c:pt>
                <c:pt idx="7402">
                  <c:v>141.84700000000001</c:v>
                </c:pt>
                <c:pt idx="7403">
                  <c:v>141.864</c:v>
                </c:pt>
                <c:pt idx="7404">
                  <c:v>141.881</c:v>
                </c:pt>
                <c:pt idx="7405">
                  <c:v>141.89699999999999</c:v>
                </c:pt>
                <c:pt idx="7406">
                  <c:v>141.91399999999999</c:v>
                </c:pt>
                <c:pt idx="7407">
                  <c:v>141.93100000000001</c:v>
                </c:pt>
                <c:pt idx="7408">
                  <c:v>141.947</c:v>
                </c:pt>
                <c:pt idx="7409">
                  <c:v>141.964</c:v>
                </c:pt>
                <c:pt idx="7410">
                  <c:v>141.97999999999999</c:v>
                </c:pt>
                <c:pt idx="7411">
                  <c:v>141.99700000000001</c:v>
                </c:pt>
                <c:pt idx="7412">
                  <c:v>142.01400000000001</c:v>
                </c:pt>
                <c:pt idx="7413">
                  <c:v>142.03100000000001</c:v>
                </c:pt>
                <c:pt idx="7414">
                  <c:v>142.047</c:v>
                </c:pt>
                <c:pt idx="7415">
                  <c:v>142.06399999999999</c:v>
                </c:pt>
                <c:pt idx="7416">
                  <c:v>142.08000000000001</c:v>
                </c:pt>
                <c:pt idx="7417">
                  <c:v>142.09700000000001</c:v>
                </c:pt>
                <c:pt idx="7418">
                  <c:v>142.114</c:v>
                </c:pt>
                <c:pt idx="7419">
                  <c:v>142.13</c:v>
                </c:pt>
                <c:pt idx="7420">
                  <c:v>142.14699999999999</c:v>
                </c:pt>
                <c:pt idx="7421">
                  <c:v>142.16399999999999</c:v>
                </c:pt>
                <c:pt idx="7422">
                  <c:v>142.18</c:v>
                </c:pt>
                <c:pt idx="7423">
                  <c:v>142.197</c:v>
                </c:pt>
                <c:pt idx="7424">
                  <c:v>142.214</c:v>
                </c:pt>
                <c:pt idx="7425">
                  <c:v>142.22999999999999</c:v>
                </c:pt>
                <c:pt idx="7426">
                  <c:v>142.24700000000001</c:v>
                </c:pt>
                <c:pt idx="7427">
                  <c:v>142.26400000000001</c:v>
                </c:pt>
                <c:pt idx="7428">
                  <c:v>142.28</c:v>
                </c:pt>
                <c:pt idx="7429">
                  <c:v>142.297</c:v>
                </c:pt>
                <c:pt idx="7430">
                  <c:v>142.31399999999999</c:v>
                </c:pt>
                <c:pt idx="7431">
                  <c:v>142.33000000000001</c:v>
                </c:pt>
                <c:pt idx="7432">
                  <c:v>142.34700000000001</c:v>
                </c:pt>
                <c:pt idx="7433">
                  <c:v>142.364</c:v>
                </c:pt>
                <c:pt idx="7434">
                  <c:v>142.38</c:v>
                </c:pt>
                <c:pt idx="7435">
                  <c:v>142.39699999999999</c:v>
                </c:pt>
                <c:pt idx="7436">
                  <c:v>142.41399999999999</c:v>
                </c:pt>
                <c:pt idx="7437">
                  <c:v>142.43</c:v>
                </c:pt>
                <c:pt idx="7438">
                  <c:v>142.447</c:v>
                </c:pt>
                <c:pt idx="7439">
                  <c:v>142.464</c:v>
                </c:pt>
                <c:pt idx="7440">
                  <c:v>142.47999999999999</c:v>
                </c:pt>
                <c:pt idx="7441">
                  <c:v>142.49700000000001</c:v>
                </c:pt>
                <c:pt idx="7442">
                  <c:v>142.51400000000001</c:v>
                </c:pt>
                <c:pt idx="7443">
                  <c:v>142.53</c:v>
                </c:pt>
                <c:pt idx="7444">
                  <c:v>142.547</c:v>
                </c:pt>
                <c:pt idx="7445">
                  <c:v>142.56399999999999</c:v>
                </c:pt>
                <c:pt idx="7446">
                  <c:v>142.58000000000001</c:v>
                </c:pt>
                <c:pt idx="7447">
                  <c:v>142.59700000000001</c:v>
                </c:pt>
                <c:pt idx="7448">
                  <c:v>142.614</c:v>
                </c:pt>
                <c:pt idx="7449">
                  <c:v>142.63</c:v>
                </c:pt>
                <c:pt idx="7450">
                  <c:v>142.64699999999999</c:v>
                </c:pt>
                <c:pt idx="7451">
                  <c:v>142.66399999999999</c:v>
                </c:pt>
                <c:pt idx="7452">
                  <c:v>142.68</c:v>
                </c:pt>
                <c:pt idx="7453">
                  <c:v>142.697</c:v>
                </c:pt>
                <c:pt idx="7454">
                  <c:v>142.714</c:v>
                </c:pt>
                <c:pt idx="7455">
                  <c:v>142.72999999999999</c:v>
                </c:pt>
                <c:pt idx="7456">
                  <c:v>142.74700000000001</c:v>
                </c:pt>
                <c:pt idx="7457">
                  <c:v>142.76400000000001</c:v>
                </c:pt>
                <c:pt idx="7458">
                  <c:v>142.78</c:v>
                </c:pt>
                <c:pt idx="7459">
                  <c:v>142.797</c:v>
                </c:pt>
                <c:pt idx="7460">
                  <c:v>142.81399999999999</c:v>
                </c:pt>
                <c:pt idx="7461">
                  <c:v>142.83000000000001</c:v>
                </c:pt>
                <c:pt idx="7462">
                  <c:v>142.84700000000001</c:v>
                </c:pt>
                <c:pt idx="7463">
                  <c:v>142.864</c:v>
                </c:pt>
                <c:pt idx="7464">
                  <c:v>142.88</c:v>
                </c:pt>
                <c:pt idx="7465">
                  <c:v>142.89699999999999</c:v>
                </c:pt>
                <c:pt idx="7466">
                  <c:v>142.91399999999999</c:v>
                </c:pt>
                <c:pt idx="7467">
                  <c:v>142.93</c:v>
                </c:pt>
                <c:pt idx="7468">
                  <c:v>142.947</c:v>
                </c:pt>
                <c:pt idx="7469">
                  <c:v>142.964</c:v>
                </c:pt>
                <c:pt idx="7470">
                  <c:v>142.97999999999999</c:v>
                </c:pt>
                <c:pt idx="7471">
                  <c:v>142.99700000000001</c:v>
                </c:pt>
                <c:pt idx="7472">
                  <c:v>143.01400000000001</c:v>
                </c:pt>
                <c:pt idx="7473">
                  <c:v>143.03</c:v>
                </c:pt>
                <c:pt idx="7474">
                  <c:v>143.047</c:v>
                </c:pt>
                <c:pt idx="7475">
                  <c:v>143.06399999999999</c:v>
                </c:pt>
                <c:pt idx="7476">
                  <c:v>143.08000000000001</c:v>
                </c:pt>
                <c:pt idx="7477">
                  <c:v>143.09700000000001</c:v>
                </c:pt>
                <c:pt idx="7478">
                  <c:v>143.114</c:v>
                </c:pt>
                <c:pt idx="7479">
                  <c:v>143.13</c:v>
                </c:pt>
                <c:pt idx="7480">
                  <c:v>143.14699999999999</c:v>
                </c:pt>
                <c:pt idx="7481">
                  <c:v>143.16399999999999</c:v>
                </c:pt>
                <c:pt idx="7482">
                  <c:v>143.18</c:v>
                </c:pt>
                <c:pt idx="7483">
                  <c:v>143.197</c:v>
                </c:pt>
                <c:pt idx="7484">
                  <c:v>143.214</c:v>
                </c:pt>
                <c:pt idx="7485">
                  <c:v>143.22999999999999</c:v>
                </c:pt>
                <c:pt idx="7486">
                  <c:v>143.24700000000001</c:v>
                </c:pt>
                <c:pt idx="7487">
                  <c:v>143.26400000000001</c:v>
                </c:pt>
                <c:pt idx="7488">
                  <c:v>143.28</c:v>
                </c:pt>
                <c:pt idx="7489">
                  <c:v>143.297</c:v>
                </c:pt>
                <c:pt idx="7490">
                  <c:v>143.31399999999999</c:v>
                </c:pt>
                <c:pt idx="7491">
                  <c:v>143.33000000000001</c:v>
                </c:pt>
                <c:pt idx="7492">
                  <c:v>143.34700000000001</c:v>
                </c:pt>
                <c:pt idx="7493">
                  <c:v>143.364</c:v>
                </c:pt>
                <c:pt idx="7494">
                  <c:v>143.38</c:v>
                </c:pt>
                <c:pt idx="7495">
                  <c:v>143.39699999999999</c:v>
                </c:pt>
                <c:pt idx="7496">
                  <c:v>143.41399999999999</c:v>
                </c:pt>
                <c:pt idx="7497">
                  <c:v>143.43</c:v>
                </c:pt>
                <c:pt idx="7498">
                  <c:v>143.447</c:v>
                </c:pt>
                <c:pt idx="7499">
                  <c:v>143.464</c:v>
                </c:pt>
                <c:pt idx="7500">
                  <c:v>143.47999999999999</c:v>
                </c:pt>
                <c:pt idx="7501">
                  <c:v>143.49700000000001</c:v>
                </c:pt>
                <c:pt idx="7502">
                  <c:v>143.51400000000001</c:v>
                </c:pt>
                <c:pt idx="7503">
                  <c:v>143.53</c:v>
                </c:pt>
                <c:pt idx="7504">
                  <c:v>143.547</c:v>
                </c:pt>
                <c:pt idx="7505">
                  <c:v>143.56399999999999</c:v>
                </c:pt>
                <c:pt idx="7506">
                  <c:v>143.58000000000001</c:v>
                </c:pt>
                <c:pt idx="7507">
                  <c:v>143.59700000000001</c:v>
                </c:pt>
                <c:pt idx="7508">
                  <c:v>143.614</c:v>
                </c:pt>
                <c:pt idx="7509">
                  <c:v>143.63</c:v>
                </c:pt>
                <c:pt idx="7510">
                  <c:v>143.64699999999999</c:v>
                </c:pt>
                <c:pt idx="7511">
                  <c:v>143.66399999999999</c:v>
                </c:pt>
                <c:pt idx="7512">
                  <c:v>143.68</c:v>
                </c:pt>
                <c:pt idx="7513">
                  <c:v>143.697</c:v>
                </c:pt>
                <c:pt idx="7514">
                  <c:v>143.714</c:v>
                </c:pt>
                <c:pt idx="7515">
                  <c:v>143.72999999999999</c:v>
                </c:pt>
                <c:pt idx="7516">
                  <c:v>143.74700000000001</c:v>
                </c:pt>
                <c:pt idx="7517">
                  <c:v>143.76400000000001</c:v>
                </c:pt>
                <c:pt idx="7518">
                  <c:v>143.78</c:v>
                </c:pt>
                <c:pt idx="7519">
                  <c:v>143.797</c:v>
                </c:pt>
                <c:pt idx="7520">
                  <c:v>143.81399999999999</c:v>
                </c:pt>
                <c:pt idx="7521">
                  <c:v>143.83000000000001</c:v>
                </c:pt>
                <c:pt idx="7522">
                  <c:v>143.84700000000001</c:v>
                </c:pt>
                <c:pt idx="7523">
                  <c:v>143.864</c:v>
                </c:pt>
                <c:pt idx="7524">
                  <c:v>143.88</c:v>
                </c:pt>
                <c:pt idx="7525">
                  <c:v>143.89699999999999</c:v>
                </c:pt>
                <c:pt idx="7526">
                  <c:v>143.91399999999999</c:v>
                </c:pt>
                <c:pt idx="7527">
                  <c:v>143.93</c:v>
                </c:pt>
                <c:pt idx="7528">
                  <c:v>143.947</c:v>
                </c:pt>
                <c:pt idx="7529">
                  <c:v>143.964</c:v>
                </c:pt>
                <c:pt idx="7530">
                  <c:v>143.97999999999999</c:v>
                </c:pt>
                <c:pt idx="7531">
                  <c:v>143.99700000000001</c:v>
                </c:pt>
                <c:pt idx="7532">
                  <c:v>144.01400000000001</c:v>
                </c:pt>
                <c:pt idx="7533">
                  <c:v>144.03</c:v>
                </c:pt>
                <c:pt idx="7534">
                  <c:v>144.047</c:v>
                </c:pt>
                <c:pt idx="7535">
                  <c:v>144.06399999999999</c:v>
                </c:pt>
                <c:pt idx="7536">
                  <c:v>144.08000000000001</c:v>
                </c:pt>
                <c:pt idx="7537">
                  <c:v>144.09700000000001</c:v>
                </c:pt>
                <c:pt idx="7538">
                  <c:v>144.114</c:v>
                </c:pt>
                <c:pt idx="7539">
                  <c:v>144.13</c:v>
                </c:pt>
                <c:pt idx="7540">
                  <c:v>144.14699999999999</c:v>
                </c:pt>
                <c:pt idx="7541">
                  <c:v>144.16399999999999</c:v>
                </c:pt>
                <c:pt idx="7542">
                  <c:v>144.18</c:v>
                </c:pt>
                <c:pt idx="7543">
                  <c:v>144.197</c:v>
                </c:pt>
                <c:pt idx="7544">
                  <c:v>144.214</c:v>
                </c:pt>
                <c:pt idx="7545">
                  <c:v>144.22999999999999</c:v>
                </c:pt>
                <c:pt idx="7546">
                  <c:v>144.24700000000001</c:v>
                </c:pt>
                <c:pt idx="7547">
                  <c:v>144.26400000000001</c:v>
                </c:pt>
                <c:pt idx="7548">
                  <c:v>144.28</c:v>
                </c:pt>
                <c:pt idx="7549">
                  <c:v>144.297</c:v>
                </c:pt>
                <c:pt idx="7550">
                  <c:v>144.31399999999999</c:v>
                </c:pt>
                <c:pt idx="7551">
                  <c:v>144.33000000000001</c:v>
                </c:pt>
                <c:pt idx="7552">
                  <c:v>144.34700000000001</c:v>
                </c:pt>
                <c:pt idx="7553">
                  <c:v>144.364</c:v>
                </c:pt>
                <c:pt idx="7554">
                  <c:v>144.38</c:v>
                </c:pt>
                <c:pt idx="7555">
                  <c:v>144.39699999999999</c:v>
                </c:pt>
                <c:pt idx="7556">
                  <c:v>144.41399999999999</c:v>
                </c:pt>
                <c:pt idx="7557">
                  <c:v>144.43</c:v>
                </c:pt>
                <c:pt idx="7558">
                  <c:v>144.447</c:v>
                </c:pt>
                <c:pt idx="7559">
                  <c:v>144.464</c:v>
                </c:pt>
                <c:pt idx="7560">
                  <c:v>144.47999999999999</c:v>
                </c:pt>
                <c:pt idx="7561">
                  <c:v>144.49700000000001</c:v>
                </c:pt>
                <c:pt idx="7562">
                  <c:v>144.51400000000001</c:v>
                </c:pt>
                <c:pt idx="7563">
                  <c:v>144.53</c:v>
                </c:pt>
                <c:pt idx="7564">
                  <c:v>144.547</c:v>
                </c:pt>
                <c:pt idx="7565">
                  <c:v>144.56399999999999</c:v>
                </c:pt>
                <c:pt idx="7566">
                  <c:v>144.58000000000001</c:v>
                </c:pt>
                <c:pt idx="7567">
                  <c:v>144.59700000000001</c:v>
                </c:pt>
                <c:pt idx="7568">
                  <c:v>144.614</c:v>
                </c:pt>
                <c:pt idx="7569">
                  <c:v>144.63</c:v>
                </c:pt>
                <c:pt idx="7570">
                  <c:v>144.64699999999999</c:v>
                </c:pt>
                <c:pt idx="7571">
                  <c:v>144.66399999999999</c:v>
                </c:pt>
                <c:pt idx="7572">
                  <c:v>144.68</c:v>
                </c:pt>
                <c:pt idx="7573">
                  <c:v>144.697</c:v>
                </c:pt>
                <c:pt idx="7574">
                  <c:v>144.714</c:v>
                </c:pt>
                <c:pt idx="7575">
                  <c:v>144.72999999999999</c:v>
                </c:pt>
                <c:pt idx="7576">
                  <c:v>144.74700000000001</c:v>
                </c:pt>
                <c:pt idx="7577">
                  <c:v>144.76400000000001</c:v>
                </c:pt>
                <c:pt idx="7578">
                  <c:v>144.78</c:v>
                </c:pt>
                <c:pt idx="7579">
                  <c:v>144.797</c:v>
                </c:pt>
                <c:pt idx="7580">
                  <c:v>144.81399999999999</c:v>
                </c:pt>
                <c:pt idx="7581">
                  <c:v>144.83000000000001</c:v>
                </c:pt>
                <c:pt idx="7582">
                  <c:v>144.84700000000001</c:v>
                </c:pt>
                <c:pt idx="7583">
                  <c:v>144.864</c:v>
                </c:pt>
                <c:pt idx="7584">
                  <c:v>144.88</c:v>
                </c:pt>
                <c:pt idx="7585">
                  <c:v>144.89699999999999</c:v>
                </c:pt>
                <c:pt idx="7586">
                  <c:v>144.91399999999999</c:v>
                </c:pt>
                <c:pt idx="7587">
                  <c:v>144.93</c:v>
                </c:pt>
                <c:pt idx="7588">
                  <c:v>144.947</c:v>
                </c:pt>
                <c:pt idx="7589">
                  <c:v>144.964</c:v>
                </c:pt>
                <c:pt idx="7590">
                  <c:v>144.97999999999999</c:v>
                </c:pt>
                <c:pt idx="7591">
                  <c:v>144.99700000000001</c:v>
                </c:pt>
                <c:pt idx="7592">
                  <c:v>145.01400000000001</c:v>
                </c:pt>
                <c:pt idx="7593">
                  <c:v>145.03</c:v>
                </c:pt>
                <c:pt idx="7594">
                  <c:v>145.047</c:v>
                </c:pt>
                <c:pt idx="7595">
                  <c:v>145.06399999999999</c:v>
                </c:pt>
                <c:pt idx="7596">
                  <c:v>145.08000000000001</c:v>
                </c:pt>
                <c:pt idx="7597">
                  <c:v>145.09700000000001</c:v>
                </c:pt>
                <c:pt idx="7598">
                  <c:v>145.114</c:v>
                </c:pt>
                <c:pt idx="7599">
                  <c:v>145.13</c:v>
                </c:pt>
                <c:pt idx="7600">
                  <c:v>145.14699999999999</c:v>
                </c:pt>
                <c:pt idx="7601">
                  <c:v>145.16399999999999</c:v>
                </c:pt>
                <c:pt idx="7602">
                  <c:v>145.18</c:v>
                </c:pt>
                <c:pt idx="7603">
                  <c:v>145.197</c:v>
                </c:pt>
                <c:pt idx="7604">
                  <c:v>145.214</c:v>
                </c:pt>
                <c:pt idx="7605">
                  <c:v>145.22999999999999</c:v>
                </c:pt>
                <c:pt idx="7606">
                  <c:v>145.24700000000001</c:v>
                </c:pt>
                <c:pt idx="7607">
                  <c:v>145.26400000000001</c:v>
                </c:pt>
                <c:pt idx="7608">
                  <c:v>145.28</c:v>
                </c:pt>
                <c:pt idx="7609">
                  <c:v>145.297</c:v>
                </c:pt>
                <c:pt idx="7610">
                  <c:v>145.31399999999999</c:v>
                </c:pt>
                <c:pt idx="7611">
                  <c:v>145.33000000000001</c:v>
                </c:pt>
                <c:pt idx="7612">
                  <c:v>145.34700000000001</c:v>
                </c:pt>
                <c:pt idx="7613">
                  <c:v>145.364</c:v>
                </c:pt>
                <c:pt idx="7614">
                  <c:v>145.38</c:v>
                </c:pt>
                <c:pt idx="7615">
                  <c:v>145.39699999999999</c:v>
                </c:pt>
                <c:pt idx="7616">
                  <c:v>145.41399999999999</c:v>
                </c:pt>
                <c:pt idx="7617">
                  <c:v>145.43</c:v>
                </c:pt>
                <c:pt idx="7618">
                  <c:v>145.447</c:v>
                </c:pt>
                <c:pt idx="7619">
                  <c:v>145.464</c:v>
                </c:pt>
                <c:pt idx="7620">
                  <c:v>145.47999999999999</c:v>
                </c:pt>
                <c:pt idx="7621">
                  <c:v>145.49700000000001</c:v>
                </c:pt>
                <c:pt idx="7622">
                  <c:v>145.51400000000001</c:v>
                </c:pt>
                <c:pt idx="7623">
                  <c:v>145.53</c:v>
                </c:pt>
                <c:pt idx="7624">
                  <c:v>145.547</c:v>
                </c:pt>
                <c:pt idx="7625">
                  <c:v>145.56399999999999</c:v>
                </c:pt>
                <c:pt idx="7626">
                  <c:v>145.58000000000001</c:v>
                </c:pt>
                <c:pt idx="7627">
                  <c:v>145.59700000000001</c:v>
                </c:pt>
                <c:pt idx="7628">
                  <c:v>145.614</c:v>
                </c:pt>
                <c:pt idx="7629">
                  <c:v>145.63</c:v>
                </c:pt>
                <c:pt idx="7630">
                  <c:v>145.64699999999999</c:v>
                </c:pt>
                <c:pt idx="7631">
                  <c:v>145.66300000000001</c:v>
                </c:pt>
                <c:pt idx="7632">
                  <c:v>145.68</c:v>
                </c:pt>
                <c:pt idx="7633">
                  <c:v>145.697</c:v>
                </c:pt>
                <c:pt idx="7634">
                  <c:v>145.714</c:v>
                </c:pt>
                <c:pt idx="7635">
                  <c:v>145.72999999999999</c:v>
                </c:pt>
                <c:pt idx="7636">
                  <c:v>145.74700000000001</c:v>
                </c:pt>
                <c:pt idx="7637">
                  <c:v>145.76400000000001</c:v>
                </c:pt>
                <c:pt idx="7638">
                  <c:v>145.78</c:v>
                </c:pt>
                <c:pt idx="7639">
                  <c:v>145.797</c:v>
                </c:pt>
                <c:pt idx="7640">
                  <c:v>145.81399999999999</c:v>
                </c:pt>
                <c:pt idx="7641">
                  <c:v>145.83000000000001</c:v>
                </c:pt>
                <c:pt idx="7642">
                  <c:v>145.84700000000001</c:v>
                </c:pt>
                <c:pt idx="7643">
                  <c:v>145.864</c:v>
                </c:pt>
                <c:pt idx="7644">
                  <c:v>145.88</c:v>
                </c:pt>
                <c:pt idx="7645">
                  <c:v>145.89699999999999</c:v>
                </c:pt>
                <c:pt idx="7646">
                  <c:v>145.91399999999999</c:v>
                </c:pt>
                <c:pt idx="7647">
                  <c:v>145.93</c:v>
                </c:pt>
                <c:pt idx="7648">
                  <c:v>145.947</c:v>
                </c:pt>
                <c:pt idx="7649">
                  <c:v>145.964</c:v>
                </c:pt>
                <c:pt idx="7650">
                  <c:v>145.97999999999999</c:v>
                </c:pt>
                <c:pt idx="7651">
                  <c:v>145.99700000000001</c:v>
                </c:pt>
                <c:pt idx="7652">
                  <c:v>146.01400000000001</c:v>
                </c:pt>
                <c:pt idx="7653">
                  <c:v>146.03</c:v>
                </c:pt>
                <c:pt idx="7654">
                  <c:v>146.047</c:v>
                </c:pt>
                <c:pt idx="7655">
                  <c:v>146.06399999999999</c:v>
                </c:pt>
                <c:pt idx="7656">
                  <c:v>146.08000000000001</c:v>
                </c:pt>
                <c:pt idx="7657">
                  <c:v>146.09700000000001</c:v>
                </c:pt>
                <c:pt idx="7658">
                  <c:v>146.114</c:v>
                </c:pt>
                <c:pt idx="7659">
                  <c:v>146.13</c:v>
                </c:pt>
                <c:pt idx="7660">
                  <c:v>146.14699999999999</c:v>
                </c:pt>
                <c:pt idx="7661">
                  <c:v>146.16399999999999</c:v>
                </c:pt>
                <c:pt idx="7662">
                  <c:v>146.18</c:v>
                </c:pt>
                <c:pt idx="7663">
                  <c:v>146.197</c:v>
                </c:pt>
                <c:pt idx="7664">
                  <c:v>146.214</c:v>
                </c:pt>
                <c:pt idx="7665">
                  <c:v>146.22999999999999</c:v>
                </c:pt>
                <c:pt idx="7666">
                  <c:v>146.24700000000001</c:v>
                </c:pt>
                <c:pt idx="7667">
                  <c:v>146.26400000000001</c:v>
                </c:pt>
                <c:pt idx="7668">
                  <c:v>146.28</c:v>
                </c:pt>
                <c:pt idx="7669">
                  <c:v>146.297</c:v>
                </c:pt>
                <c:pt idx="7670">
                  <c:v>146.31399999999999</c:v>
                </c:pt>
                <c:pt idx="7671">
                  <c:v>146.33000000000001</c:v>
                </c:pt>
                <c:pt idx="7672">
                  <c:v>146.34700000000001</c:v>
                </c:pt>
                <c:pt idx="7673">
                  <c:v>146.364</c:v>
                </c:pt>
                <c:pt idx="7674">
                  <c:v>146.38</c:v>
                </c:pt>
                <c:pt idx="7675">
                  <c:v>146.39699999999999</c:v>
                </c:pt>
                <c:pt idx="7676">
                  <c:v>146.41399999999999</c:v>
                </c:pt>
                <c:pt idx="7677">
                  <c:v>146.43</c:v>
                </c:pt>
                <c:pt idx="7678">
                  <c:v>146.447</c:v>
                </c:pt>
                <c:pt idx="7679">
                  <c:v>146.464</c:v>
                </c:pt>
                <c:pt idx="7680">
                  <c:v>146.47999999999999</c:v>
                </c:pt>
                <c:pt idx="7681">
                  <c:v>146.49700000000001</c:v>
                </c:pt>
                <c:pt idx="7682">
                  <c:v>146.51400000000001</c:v>
                </c:pt>
                <c:pt idx="7683">
                  <c:v>146.53</c:v>
                </c:pt>
                <c:pt idx="7684">
                  <c:v>146.547</c:v>
                </c:pt>
                <c:pt idx="7685">
                  <c:v>146.56399999999999</c:v>
                </c:pt>
                <c:pt idx="7686">
                  <c:v>146.58000000000001</c:v>
                </c:pt>
                <c:pt idx="7687">
                  <c:v>146.59700000000001</c:v>
                </c:pt>
                <c:pt idx="7688">
                  <c:v>146.614</c:v>
                </c:pt>
                <c:pt idx="7689">
                  <c:v>146.63</c:v>
                </c:pt>
                <c:pt idx="7690">
                  <c:v>146.64699999999999</c:v>
                </c:pt>
                <c:pt idx="7691">
                  <c:v>146.66399999999999</c:v>
                </c:pt>
                <c:pt idx="7692">
                  <c:v>146.68</c:v>
                </c:pt>
                <c:pt idx="7693">
                  <c:v>146.697</c:v>
                </c:pt>
                <c:pt idx="7694">
                  <c:v>146.714</c:v>
                </c:pt>
                <c:pt idx="7695">
                  <c:v>146.72999999999999</c:v>
                </c:pt>
                <c:pt idx="7696">
                  <c:v>146.74700000000001</c:v>
                </c:pt>
                <c:pt idx="7697">
                  <c:v>146.76300000000001</c:v>
                </c:pt>
                <c:pt idx="7698">
                  <c:v>146.78</c:v>
                </c:pt>
                <c:pt idx="7699">
                  <c:v>146.797</c:v>
                </c:pt>
                <c:pt idx="7700">
                  <c:v>146.81299999999999</c:v>
                </c:pt>
                <c:pt idx="7701">
                  <c:v>146.83000000000001</c:v>
                </c:pt>
                <c:pt idx="7702">
                  <c:v>146.84700000000001</c:v>
                </c:pt>
                <c:pt idx="7703">
                  <c:v>146.863</c:v>
                </c:pt>
                <c:pt idx="7704">
                  <c:v>146.88</c:v>
                </c:pt>
                <c:pt idx="7705">
                  <c:v>146.89699999999999</c:v>
                </c:pt>
                <c:pt idx="7706">
                  <c:v>146.91300000000001</c:v>
                </c:pt>
                <c:pt idx="7707">
                  <c:v>146.93</c:v>
                </c:pt>
                <c:pt idx="7708">
                  <c:v>146.947</c:v>
                </c:pt>
                <c:pt idx="7709">
                  <c:v>146.96299999999999</c:v>
                </c:pt>
                <c:pt idx="7710">
                  <c:v>146.97999999999999</c:v>
                </c:pt>
                <c:pt idx="7711">
                  <c:v>146.99700000000001</c:v>
                </c:pt>
                <c:pt idx="7712">
                  <c:v>147.01300000000001</c:v>
                </c:pt>
                <c:pt idx="7713">
                  <c:v>147.03</c:v>
                </c:pt>
                <c:pt idx="7714">
                  <c:v>147.047</c:v>
                </c:pt>
                <c:pt idx="7715">
                  <c:v>147.06299999999999</c:v>
                </c:pt>
                <c:pt idx="7716">
                  <c:v>147.08000000000001</c:v>
                </c:pt>
                <c:pt idx="7717">
                  <c:v>147.09700000000001</c:v>
                </c:pt>
                <c:pt idx="7718">
                  <c:v>147.113</c:v>
                </c:pt>
                <c:pt idx="7719">
                  <c:v>147.13</c:v>
                </c:pt>
                <c:pt idx="7720">
                  <c:v>147.14699999999999</c:v>
                </c:pt>
                <c:pt idx="7721">
                  <c:v>147.16300000000001</c:v>
                </c:pt>
                <c:pt idx="7722">
                  <c:v>147.18</c:v>
                </c:pt>
                <c:pt idx="7723">
                  <c:v>147.197</c:v>
                </c:pt>
                <c:pt idx="7724">
                  <c:v>147.21299999999999</c:v>
                </c:pt>
                <c:pt idx="7725">
                  <c:v>147.22999999999999</c:v>
                </c:pt>
                <c:pt idx="7726">
                  <c:v>147.24700000000001</c:v>
                </c:pt>
                <c:pt idx="7727">
                  <c:v>147.26300000000001</c:v>
                </c:pt>
                <c:pt idx="7728">
                  <c:v>147.28</c:v>
                </c:pt>
                <c:pt idx="7729">
                  <c:v>147.297</c:v>
                </c:pt>
                <c:pt idx="7730">
                  <c:v>147.31299999999999</c:v>
                </c:pt>
                <c:pt idx="7731">
                  <c:v>147.33000000000001</c:v>
                </c:pt>
                <c:pt idx="7732">
                  <c:v>147.34700000000001</c:v>
                </c:pt>
                <c:pt idx="7733">
                  <c:v>147.363</c:v>
                </c:pt>
                <c:pt idx="7734">
                  <c:v>147.38</c:v>
                </c:pt>
                <c:pt idx="7735">
                  <c:v>147.39699999999999</c:v>
                </c:pt>
                <c:pt idx="7736">
                  <c:v>147.41300000000001</c:v>
                </c:pt>
                <c:pt idx="7737">
                  <c:v>147.43</c:v>
                </c:pt>
                <c:pt idx="7738">
                  <c:v>147.447</c:v>
                </c:pt>
                <c:pt idx="7739">
                  <c:v>147.46299999999999</c:v>
                </c:pt>
                <c:pt idx="7740">
                  <c:v>147.47999999999999</c:v>
                </c:pt>
                <c:pt idx="7741">
                  <c:v>147.49700000000001</c:v>
                </c:pt>
                <c:pt idx="7742">
                  <c:v>147.51300000000001</c:v>
                </c:pt>
                <c:pt idx="7743">
                  <c:v>147.53</c:v>
                </c:pt>
                <c:pt idx="7744">
                  <c:v>147.547</c:v>
                </c:pt>
                <c:pt idx="7745">
                  <c:v>147.56299999999999</c:v>
                </c:pt>
                <c:pt idx="7746">
                  <c:v>147.58000000000001</c:v>
                </c:pt>
                <c:pt idx="7747">
                  <c:v>147.59700000000001</c:v>
                </c:pt>
                <c:pt idx="7748">
                  <c:v>147.613</c:v>
                </c:pt>
                <c:pt idx="7749">
                  <c:v>147.63</c:v>
                </c:pt>
                <c:pt idx="7750">
                  <c:v>147.64699999999999</c:v>
                </c:pt>
                <c:pt idx="7751">
                  <c:v>147.66300000000001</c:v>
                </c:pt>
                <c:pt idx="7752">
                  <c:v>147.68</c:v>
                </c:pt>
                <c:pt idx="7753">
                  <c:v>147.697</c:v>
                </c:pt>
                <c:pt idx="7754">
                  <c:v>147.71299999999999</c:v>
                </c:pt>
                <c:pt idx="7755">
                  <c:v>147.72999999999999</c:v>
                </c:pt>
                <c:pt idx="7756">
                  <c:v>147.74700000000001</c:v>
                </c:pt>
                <c:pt idx="7757">
                  <c:v>147.76300000000001</c:v>
                </c:pt>
                <c:pt idx="7758">
                  <c:v>147.78</c:v>
                </c:pt>
                <c:pt idx="7759">
                  <c:v>147.797</c:v>
                </c:pt>
                <c:pt idx="7760">
                  <c:v>147.81299999999999</c:v>
                </c:pt>
                <c:pt idx="7761">
                  <c:v>147.83000000000001</c:v>
                </c:pt>
                <c:pt idx="7762">
                  <c:v>147.84700000000001</c:v>
                </c:pt>
                <c:pt idx="7763">
                  <c:v>147.863</c:v>
                </c:pt>
                <c:pt idx="7764">
                  <c:v>147.88</c:v>
                </c:pt>
                <c:pt idx="7765">
                  <c:v>147.89699999999999</c:v>
                </c:pt>
                <c:pt idx="7766">
                  <c:v>147.91300000000001</c:v>
                </c:pt>
                <c:pt idx="7767">
                  <c:v>147.93</c:v>
                </c:pt>
                <c:pt idx="7768">
                  <c:v>147.947</c:v>
                </c:pt>
                <c:pt idx="7769">
                  <c:v>147.96299999999999</c:v>
                </c:pt>
                <c:pt idx="7770">
                  <c:v>147.97999999999999</c:v>
                </c:pt>
                <c:pt idx="7771">
                  <c:v>147.99700000000001</c:v>
                </c:pt>
                <c:pt idx="7772">
                  <c:v>148.01300000000001</c:v>
                </c:pt>
                <c:pt idx="7773">
                  <c:v>148.03</c:v>
                </c:pt>
                <c:pt idx="7774">
                  <c:v>148.047</c:v>
                </c:pt>
                <c:pt idx="7775">
                  <c:v>148.06299999999999</c:v>
                </c:pt>
                <c:pt idx="7776">
                  <c:v>148.08000000000001</c:v>
                </c:pt>
                <c:pt idx="7777">
                  <c:v>148.09700000000001</c:v>
                </c:pt>
                <c:pt idx="7778">
                  <c:v>148.113</c:v>
                </c:pt>
                <c:pt idx="7779">
                  <c:v>148.13</c:v>
                </c:pt>
                <c:pt idx="7780">
                  <c:v>148.14699999999999</c:v>
                </c:pt>
                <c:pt idx="7781">
                  <c:v>148.16300000000001</c:v>
                </c:pt>
                <c:pt idx="7782">
                  <c:v>148.18</c:v>
                </c:pt>
                <c:pt idx="7783">
                  <c:v>148.197</c:v>
                </c:pt>
                <c:pt idx="7784">
                  <c:v>148.21299999999999</c:v>
                </c:pt>
                <c:pt idx="7785">
                  <c:v>148.22999999999999</c:v>
                </c:pt>
                <c:pt idx="7786">
                  <c:v>148.24700000000001</c:v>
                </c:pt>
                <c:pt idx="7787">
                  <c:v>148.26300000000001</c:v>
                </c:pt>
                <c:pt idx="7788">
                  <c:v>148.28</c:v>
                </c:pt>
                <c:pt idx="7789">
                  <c:v>148.297</c:v>
                </c:pt>
                <c:pt idx="7790">
                  <c:v>148.31299999999999</c:v>
                </c:pt>
                <c:pt idx="7791">
                  <c:v>148.33000000000001</c:v>
                </c:pt>
                <c:pt idx="7792">
                  <c:v>148.34700000000001</c:v>
                </c:pt>
                <c:pt idx="7793">
                  <c:v>148.363</c:v>
                </c:pt>
                <c:pt idx="7794">
                  <c:v>148.38</c:v>
                </c:pt>
                <c:pt idx="7795">
                  <c:v>148.39699999999999</c:v>
                </c:pt>
                <c:pt idx="7796">
                  <c:v>148.41300000000001</c:v>
                </c:pt>
                <c:pt idx="7797">
                  <c:v>148.43</c:v>
                </c:pt>
                <c:pt idx="7798">
                  <c:v>148.447</c:v>
                </c:pt>
                <c:pt idx="7799">
                  <c:v>148.46299999999999</c:v>
                </c:pt>
                <c:pt idx="7800">
                  <c:v>148.47999999999999</c:v>
                </c:pt>
                <c:pt idx="7801">
                  <c:v>148.49700000000001</c:v>
                </c:pt>
                <c:pt idx="7802">
                  <c:v>148.51300000000001</c:v>
                </c:pt>
                <c:pt idx="7803">
                  <c:v>148.53</c:v>
                </c:pt>
                <c:pt idx="7804">
                  <c:v>148.547</c:v>
                </c:pt>
                <c:pt idx="7805">
                  <c:v>148.56299999999999</c:v>
                </c:pt>
                <c:pt idx="7806">
                  <c:v>148.58000000000001</c:v>
                </c:pt>
                <c:pt idx="7807">
                  <c:v>148.59700000000001</c:v>
                </c:pt>
                <c:pt idx="7808">
                  <c:v>148.613</c:v>
                </c:pt>
                <c:pt idx="7809">
                  <c:v>148.63</c:v>
                </c:pt>
                <c:pt idx="7810">
                  <c:v>148.64699999999999</c:v>
                </c:pt>
                <c:pt idx="7811">
                  <c:v>148.66300000000001</c:v>
                </c:pt>
                <c:pt idx="7812">
                  <c:v>148.68</c:v>
                </c:pt>
                <c:pt idx="7813">
                  <c:v>148.697</c:v>
                </c:pt>
                <c:pt idx="7814">
                  <c:v>148.71299999999999</c:v>
                </c:pt>
                <c:pt idx="7815">
                  <c:v>148.72999999999999</c:v>
                </c:pt>
                <c:pt idx="7816">
                  <c:v>148.74700000000001</c:v>
                </c:pt>
                <c:pt idx="7817">
                  <c:v>148.76300000000001</c:v>
                </c:pt>
                <c:pt idx="7818">
                  <c:v>148.78</c:v>
                </c:pt>
                <c:pt idx="7819">
                  <c:v>148.797</c:v>
                </c:pt>
                <c:pt idx="7820">
                  <c:v>148.81299999999999</c:v>
                </c:pt>
                <c:pt idx="7821">
                  <c:v>148.83000000000001</c:v>
                </c:pt>
                <c:pt idx="7822">
                  <c:v>148.84700000000001</c:v>
                </c:pt>
                <c:pt idx="7823">
                  <c:v>148.863</c:v>
                </c:pt>
                <c:pt idx="7824">
                  <c:v>148.88</c:v>
                </c:pt>
                <c:pt idx="7825">
                  <c:v>148.89699999999999</c:v>
                </c:pt>
                <c:pt idx="7826">
                  <c:v>148.91300000000001</c:v>
                </c:pt>
                <c:pt idx="7827">
                  <c:v>148.93</c:v>
                </c:pt>
                <c:pt idx="7828">
                  <c:v>148.947</c:v>
                </c:pt>
                <c:pt idx="7829">
                  <c:v>148.96299999999999</c:v>
                </c:pt>
                <c:pt idx="7830">
                  <c:v>148.97999999999999</c:v>
                </c:pt>
                <c:pt idx="7831">
                  <c:v>148.99700000000001</c:v>
                </c:pt>
                <c:pt idx="7832">
                  <c:v>149.01300000000001</c:v>
                </c:pt>
                <c:pt idx="7833">
                  <c:v>149.03</c:v>
                </c:pt>
                <c:pt idx="7834">
                  <c:v>149.047</c:v>
                </c:pt>
                <c:pt idx="7835">
                  <c:v>149.06299999999999</c:v>
                </c:pt>
                <c:pt idx="7836">
                  <c:v>149.08000000000001</c:v>
                </c:pt>
                <c:pt idx="7837">
                  <c:v>149.09700000000001</c:v>
                </c:pt>
                <c:pt idx="7838">
                  <c:v>149.113</c:v>
                </c:pt>
                <c:pt idx="7839">
                  <c:v>149.13</c:v>
                </c:pt>
                <c:pt idx="7840">
                  <c:v>149.14699999999999</c:v>
                </c:pt>
                <c:pt idx="7841">
                  <c:v>149.16300000000001</c:v>
                </c:pt>
                <c:pt idx="7842">
                  <c:v>149.18</c:v>
                </c:pt>
                <c:pt idx="7843">
                  <c:v>149.197</c:v>
                </c:pt>
                <c:pt idx="7844">
                  <c:v>149.21299999999999</c:v>
                </c:pt>
                <c:pt idx="7845">
                  <c:v>149.22999999999999</c:v>
                </c:pt>
                <c:pt idx="7846">
                  <c:v>149.24700000000001</c:v>
                </c:pt>
                <c:pt idx="7847">
                  <c:v>149.26300000000001</c:v>
                </c:pt>
                <c:pt idx="7848">
                  <c:v>149.28</c:v>
                </c:pt>
                <c:pt idx="7849">
                  <c:v>149.297</c:v>
                </c:pt>
                <c:pt idx="7850">
                  <c:v>149.31299999999999</c:v>
                </c:pt>
                <c:pt idx="7851">
                  <c:v>149.33000000000001</c:v>
                </c:pt>
                <c:pt idx="7852">
                  <c:v>149.34700000000001</c:v>
                </c:pt>
                <c:pt idx="7853">
                  <c:v>149.363</c:v>
                </c:pt>
                <c:pt idx="7854">
                  <c:v>149.38</c:v>
                </c:pt>
                <c:pt idx="7855">
                  <c:v>149.39699999999999</c:v>
                </c:pt>
                <c:pt idx="7856">
                  <c:v>149.41300000000001</c:v>
                </c:pt>
                <c:pt idx="7857">
                  <c:v>149.43</c:v>
                </c:pt>
                <c:pt idx="7858">
                  <c:v>149.447</c:v>
                </c:pt>
                <c:pt idx="7859">
                  <c:v>149.46299999999999</c:v>
                </c:pt>
                <c:pt idx="7860">
                  <c:v>149.47999999999999</c:v>
                </c:pt>
                <c:pt idx="7861">
                  <c:v>149.49700000000001</c:v>
                </c:pt>
                <c:pt idx="7862">
                  <c:v>149.51300000000001</c:v>
                </c:pt>
                <c:pt idx="7863">
                  <c:v>149.53</c:v>
                </c:pt>
                <c:pt idx="7864">
                  <c:v>149.547</c:v>
                </c:pt>
                <c:pt idx="7865">
                  <c:v>149.56299999999999</c:v>
                </c:pt>
                <c:pt idx="7866">
                  <c:v>149.58000000000001</c:v>
                </c:pt>
                <c:pt idx="7867">
                  <c:v>149.59700000000001</c:v>
                </c:pt>
                <c:pt idx="7868">
                  <c:v>149.613</c:v>
                </c:pt>
                <c:pt idx="7869">
                  <c:v>149.63</c:v>
                </c:pt>
                <c:pt idx="7870">
                  <c:v>149.64699999999999</c:v>
                </c:pt>
                <c:pt idx="7871">
                  <c:v>149.66300000000001</c:v>
                </c:pt>
                <c:pt idx="7872">
                  <c:v>149.68</c:v>
                </c:pt>
                <c:pt idx="7873">
                  <c:v>149.697</c:v>
                </c:pt>
                <c:pt idx="7874">
                  <c:v>149.71299999999999</c:v>
                </c:pt>
                <c:pt idx="7875">
                  <c:v>149.72999999999999</c:v>
                </c:pt>
                <c:pt idx="7876">
                  <c:v>149.74700000000001</c:v>
                </c:pt>
                <c:pt idx="7877">
                  <c:v>149.76300000000001</c:v>
                </c:pt>
                <c:pt idx="7878">
                  <c:v>149.78</c:v>
                </c:pt>
                <c:pt idx="7879">
                  <c:v>149.797</c:v>
                </c:pt>
                <c:pt idx="7880">
                  <c:v>149.81299999999999</c:v>
                </c:pt>
                <c:pt idx="7881">
                  <c:v>149.83000000000001</c:v>
                </c:pt>
                <c:pt idx="7882">
                  <c:v>149.84700000000001</c:v>
                </c:pt>
                <c:pt idx="7883">
                  <c:v>149.863</c:v>
                </c:pt>
                <c:pt idx="7884">
                  <c:v>149.88</c:v>
                </c:pt>
                <c:pt idx="7885">
                  <c:v>149.89699999999999</c:v>
                </c:pt>
                <c:pt idx="7886">
                  <c:v>149.91300000000001</c:v>
                </c:pt>
                <c:pt idx="7887">
                  <c:v>149.93</c:v>
                </c:pt>
                <c:pt idx="7888">
                  <c:v>149.947</c:v>
                </c:pt>
                <c:pt idx="7889">
                  <c:v>149.96299999999999</c:v>
                </c:pt>
                <c:pt idx="7890">
                  <c:v>149.97999999999999</c:v>
                </c:pt>
                <c:pt idx="7891">
                  <c:v>149.99600000000001</c:v>
                </c:pt>
                <c:pt idx="7892">
                  <c:v>150.01300000000001</c:v>
                </c:pt>
                <c:pt idx="7893">
                  <c:v>150.03</c:v>
                </c:pt>
                <c:pt idx="7894">
                  <c:v>150.04599999999999</c:v>
                </c:pt>
                <c:pt idx="7895">
                  <c:v>150.06299999999999</c:v>
                </c:pt>
                <c:pt idx="7896">
                  <c:v>150.08000000000001</c:v>
                </c:pt>
                <c:pt idx="7897">
                  <c:v>150.096</c:v>
                </c:pt>
                <c:pt idx="7898">
                  <c:v>150.113</c:v>
                </c:pt>
                <c:pt idx="7899">
                  <c:v>150.13</c:v>
                </c:pt>
                <c:pt idx="7900">
                  <c:v>150.14599999999999</c:v>
                </c:pt>
                <c:pt idx="7901">
                  <c:v>150.16300000000001</c:v>
                </c:pt>
                <c:pt idx="7902">
                  <c:v>150.18</c:v>
                </c:pt>
                <c:pt idx="7903">
                  <c:v>150.196</c:v>
                </c:pt>
                <c:pt idx="7904">
                  <c:v>150.21299999999999</c:v>
                </c:pt>
                <c:pt idx="7905">
                  <c:v>150.22999999999999</c:v>
                </c:pt>
                <c:pt idx="7906">
                  <c:v>150.24600000000001</c:v>
                </c:pt>
                <c:pt idx="7907">
                  <c:v>150.26300000000001</c:v>
                </c:pt>
                <c:pt idx="7908">
                  <c:v>150.28</c:v>
                </c:pt>
                <c:pt idx="7909">
                  <c:v>150.29599999999999</c:v>
                </c:pt>
                <c:pt idx="7910">
                  <c:v>150.31299999999999</c:v>
                </c:pt>
                <c:pt idx="7911">
                  <c:v>150.33000000000001</c:v>
                </c:pt>
                <c:pt idx="7912">
                  <c:v>150.346</c:v>
                </c:pt>
                <c:pt idx="7913">
                  <c:v>150.363</c:v>
                </c:pt>
                <c:pt idx="7914">
                  <c:v>150.38</c:v>
                </c:pt>
                <c:pt idx="7915">
                  <c:v>150.39599999999999</c:v>
                </c:pt>
                <c:pt idx="7916">
                  <c:v>150.41300000000001</c:v>
                </c:pt>
                <c:pt idx="7917">
                  <c:v>150.43</c:v>
                </c:pt>
                <c:pt idx="7918">
                  <c:v>150.446</c:v>
                </c:pt>
                <c:pt idx="7919">
                  <c:v>150.46299999999999</c:v>
                </c:pt>
                <c:pt idx="7920">
                  <c:v>150.47999999999999</c:v>
                </c:pt>
                <c:pt idx="7921">
                  <c:v>150.49600000000001</c:v>
                </c:pt>
                <c:pt idx="7922">
                  <c:v>150.51300000000001</c:v>
                </c:pt>
                <c:pt idx="7923">
                  <c:v>150.53</c:v>
                </c:pt>
                <c:pt idx="7924">
                  <c:v>150.54599999999999</c:v>
                </c:pt>
                <c:pt idx="7925">
                  <c:v>150.56299999999999</c:v>
                </c:pt>
                <c:pt idx="7926">
                  <c:v>150.58000000000001</c:v>
                </c:pt>
                <c:pt idx="7927">
                  <c:v>150.596</c:v>
                </c:pt>
                <c:pt idx="7928">
                  <c:v>150.613</c:v>
                </c:pt>
                <c:pt idx="7929">
                  <c:v>150.63</c:v>
                </c:pt>
                <c:pt idx="7930">
                  <c:v>150.64599999999999</c:v>
                </c:pt>
                <c:pt idx="7931">
                  <c:v>150.66300000000001</c:v>
                </c:pt>
                <c:pt idx="7932">
                  <c:v>150.68</c:v>
                </c:pt>
                <c:pt idx="7933">
                  <c:v>150.696</c:v>
                </c:pt>
                <c:pt idx="7934">
                  <c:v>150.71299999999999</c:v>
                </c:pt>
                <c:pt idx="7935">
                  <c:v>150.72999999999999</c:v>
                </c:pt>
                <c:pt idx="7936">
                  <c:v>150.74600000000001</c:v>
                </c:pt>
                <c:pt idx="7937">
                  <c:v>150.76300000000001</c:v>
                </c:pt>
                <c:pt idx="7938">
                  <c:v>150.78</c:v>
                </c:pt>
                <c:pt idx="7939">
                  <c:v>150.79599999999999</c:v>
                </c:pt>
                <c:pt idx="7940">
                  <c:v>150.81299999999999</c:v>
                </c:pt>
                <c:pt idx="7941">
                  <c:v>150.83000000000001</c:v>
                </c:pt>
                <c:pt idx="7942">
                  <c:v>150.846</c:v>
                </c:pt>
                <c:pt idx="7943">
                  <c:v>150.863</c:v>
                </c:pt>
                <c:pt idx="7944">
                  <c:v>150.88</c:v>
                </c:pt>
                <c:pt idx="7945">
                  <c:v>150.89599999999999</c:v>
                </c:pt>
                <c:pt idx="7946">
                  <c:v>150.91300000000001</c:v>
                </c:pt>
                <c:pt idx="7947">
                  <c:v>150.93</c:v>
                </c:pt>
                <c:pt idx="7948">
                  <c:v>150.946</c:v>
                </c:pt>
                <c:pt idx="7949">
                  <c:v>150.96299999999999</c:v>
                </c:pt>
                <c:pt idx="7950">
                  <c:v>150.97999999999999</c:v>
                </c:pt>
                <c:pt idx="7951">
                  <c:v>150.99600000000001</c:v>
                </c:pt>
                <c:pt idx="7952">
                  <c:v>151.01300000000001</c:v>
                </c:pt>
                <c:pt idx="7953">
                  <c:v>151.029</c:v>
                </c:pt>
                <c:pt idx="7954">
                  <c:v>151.04599999999999</c:v>
                </c:pt>
                <c:pt idx="7955">
                  <c:v>151.06299999999999</c:v>
                </c:pt>
                <c:pt idx="7956">
                  <c:v>151.07900000000001</c:v>
                </c:pt>
                <c:pt idx="7957">
                  <c:v>151.096</c:v>
                </c:pt>
                <c:pt idx="7958">
                  <c:v>151.113</c:v>
                </c:pt>
                <c:pt idx="7959">
                  <c:v>151.12899999999999</c:v>
                </c:pt>
                <c:pt idx="7960">
                  <c:v>151.14599999999999</c:v>
                </c:pt>
                <c:pt idx="7961">
                  <c:v>151.16300000000001</c:v>
                </c:pt>
                <c:pt idx="7962">
                  <c:v>151.179</c:v>
                </c:pt>
                <c:pt idx="7963">
                  <c:v>151.196</c:v>
                </c:pt>
                <c:pt idx="7964">
                  <c:v>151.21299999999999</c:v>
                </c:pt>
                <c:pt idx="7965">
                  <c:v>151.22900000000001</c:v>
                </c:pt>
                <c:pt idx="7966">
                  <c:v>151.24600000000001</c:v>
                </c:pt>
                <c:pt idx="7967">
                  <c:v>151.26300000000001</c:v>
                </c:pt>
                <c:pt idx="7968">
                  <c:v>151.279</c:v>
                </c:pt>
                <c:pt idx="7969">
                  <c:v>151.29599999999999</c:v>
                </c:pt>
                <c:pt idx="7970">
                  <c:v>151.31299999999999</c:v>
                </c:pt>
                <c:pt idx="7971">
                  <c:v>151.32900000000001</c:v>
                </c:pt>
                <c:pt idx="7972">
                  <c:v>151.346</c:v>
                </c:pt>
                <c:pt idx="7973">
                  <c:v>151.363</c:v>
                </c:pt>
                <c:pt idx="7974">
                  <c:v>151.37899999999999</c:v>
                </c:pt>
                <c:pt idx="7975">
                  <c:v>151.39599999999999</c:v>
                </c:pt>
                <c:pt idx="7976">
                  <c:v>151.41300000000001</c:v>
                </c:pt>
                <c:pt idx="7977">
                  <c:v>151.429</c:v>
                </c:pt>
                <c:pt idx="7978">
                  <c:v>151.446</c:v>
                </c:pt>
                <c:pt idx="7979">
                  <c:v>151.46299999999999</c:v>
                </c:pt>
                <c:pt idx="7980">
                  <c:v>151.47900000000001</c:v>
                </c:pt>
                <c:pt idx="7981">
                  <c:v>151.49600000000001</c:v>
                </c:pt>
                <c:pt idx="7982">
                  <c:v>151.51300000000001</c:v>
                </c:pt>
                <c:pt idx="7983">
                  <c:v>151.529</c:v>
                </c:pt>
                <c:pt idx="7984">
                  <c:v>151.54599999999999</c:v>
                </c:pt>
                <c:pt idx="7985">
                  <c:v>151.56299999999999</c:v>
                </c:pt>
                <c:pt idx="7986">
                  <c:v>151.57900000000001</c:v>
                </c:pt>
                <c:pt idx="7987">
                  <c:v>151.596</c:v>
                </c:pt>
                <c:pt idx="7988">
                  <c:v>151.613</c:v>
                </c:pt>
                <c:pt idx="7989">
                  <c:v>151.62899999999999</c:v>
                </c:pt>
                <c:pt idx="7990">
                  <c:v>151.64599999999999</c:v>
                </c:pt>
                <c:pt idx="7991">
                  <c:v>151.66200000000001</c:v>
                </c:pt>
                <c:pt idx="7992">
                  <c:v>151.679</c:v>
                </c:pt>
                <c:pt idx="7993">
                  <c:v>151.696</c:v>
                </c:pt>
                <c:pt idx="7994">
                  <c:v>151.71199999999999</c:v>
                </c:pt>
                <c:pt idx="7995">
                  <c:v>151.72900000000001</c:v>
                </c:pt>
                <c:pt idx="7996">
                  <c:v>151.74600000000001</c:v>
                </c:pt>
                <c:pt idx="7997">
                  <c:v>151.762</c:v>
                </c:pt>
                <c:pt idx="7998">
                  <c:v>151.779</c:v>
                </c:pt>
                <c:pt idx="7999">
                  <c:v>151.79599999999999</c:v>
                </c:pt>
                <c:pt idx="8000">
                  <c:v>151.81200000000001</c:v>
                </c:pt>
                <c:pt idx="8001">
                  <c:v>151.82900000000001</c:v>
                </c:pt>
                <c:pt idx="8002">
                  <c:v>151.846</c:v>
                </c:pt>
                <c:pt idx="8003">
                  <c:v>151.86199999999999</c:v>
                </c:pt>
                <c:pt idx="8004">
                  <c:v>151.87899999999999</c:v>
                </c:pt>
                <c:pt idx="8005">
                  <c:v>151.89599999999999</c:v>
                </c:pt>
                <c:pt idx="8006">
                  <c:v>151.91200000000001</c:v>
                </c:pt>
                <c:pt idx="8007">
                  <c:v>151.929</c:v>
                </c:pt>
                <c:pt idx="8008">
                  <c:v>151.946</c:v>
                </c:pt>
                <c:pt idx="8009">
                  <c:v>151.96199999999999</c:v>
                </c:pt>
                <c:pt idx="8010">
                  <c:v>151.97900000000001</c:v>
                </c:pt>
                <c:pt idx="8011">
                  <c:v>151.99600000000001</c:v>
                </c:pt>
                <c:pt idx="8012">
                  <c:v>152.012</c:v>
                </c:pt>
                <c:pt idx="8013">
                  <c:v>152.029</c:v>
                </c:pt>
                <c:pt idx="8014">
                  <c:v>152.04599999999999</c:v>
                </c:pt>
                <c:pt idx="8015">
                  <c:v>152.06200000000001</c:v>
                </c:pt>
                <c:pt idx="8016">
                  <c:v>152.07900000000001</c:v>
                </c:pt>
                <c:pt idx="8017">
                  <c:v>152.096</c:v>
                </c:pt>
                <c:pt idx="8018">
                  <c:v>152.11199999999999</c:v>
                </c:pt>
                <c:pt idx="8019">
                  <c:v>152.12899999999999</c:v>
                </c:pt>
                <c:pt idx="8020">
                  <c:v>152.14599999999999</c:v>
                </c:pt>
                <c:pt idx="8021">
                  <c:v>152.16200000000001</c:v>
                </c:pt>
                <c:pt idx="8022">
                  <c:v>152.179</c:v>
                </c:pt>
                <c:pt idx="8023">
                  <c:v>152.196</c:v>
                </c:pt>
                <c:pt idx="8024">
                  <c:v>152.21199999999999</c:v>
                </c:pt>
                <c:pt idx="8025">
                  <c:v>152.22900000000001</c:v>
                </c:pt>
                <c:pt idx="8026">
                  <c:v>152.245</c:v>
                </c:pt>
                <c:pt idx="8027">
                  <c:v>152.262</c:v>
                </c:pt>
                <c:pt idx="8028">
                  <c:v>152.279</c:v>
                </c:pt>
                <c:pt idx="8029">
                  <c:v>152.29499999999999</c:v>
                </c:pt>
                <c:pt idx="8030">
                  <c:v>152.31200000000001</c:v>
                </c:pt>
                <c:pt idx="8031">
                  <c:v>152.32900000000001</c:v>
                </c:pt>
                <c:pt idx="8032">
                  <c:v>152.345</c:v>
                </c:pt>
                <c:pt idx="8033">
                  <c:v>152.36199999999999</c:v>
                </c:pt>
                <c:pt idx="8034">
                  <c:v>152.37899999999999</c:v>
                </c:pt>
                <c:pt idx="8035">
                  <c:v>152.39500000000001</c:v>
                </c:pt>
                <c:pt idx="8036">
                  <c:v>152.41200000000001</c:v>
                </c:pt>
                <c:pt idx="8037">
                  <c:v>152.429</c:v>
                </c:pt>
                <c:pt idx="8038">
                  <c:v>152.44499999999999</c:v>
                </c:pt>
                <c:pt idx="8039">
                  <c:v>152.46199999999999</c:v>
                </c:pt>
                <c:pt idx="8040">
                  <c:v>152.47900000000001</c:v>
                </c:pt>
                <c:pt idx="8041">
                  <c:v>152.495</c:v>
                </c:pt>
                <c:pt idx="8042">
                  <c:v>152.512</c:v>
                </c:pt>
                <c:pt idx="8043">
                  <c:v>152.529</c:v>
                </c:pt>
                <c:pt idx="8044">
                  <c:v>152.54499999999999</c:v>
                </c:pt>
                <c:pt idx="8045">
                  <c:v>152.56200000000001</c:v>
                </c:pt>
                <c:pt idx="8046">
                  <c:v>152.57900000000001</c:v>
                </c:pt>
                <c:pt idx="8047">
                  <c:v>152.595</c:v>
                </c:pt>
                <c:pt idx="8048">
                  <c:v>152.61199999999999</c:v>
                </c:pt>
                <c:pt idx="8049">
                  <c:v>152.62899999999999</c:v>
                </c:pt>
                <c:pt idx="8050">
                  <c:v>152.64500000000001</c:v>
                </c:pt>
                <c:pt idx="8051">
                  <c:v>152.66200000000001</c:v>
                </c:pt>
                <c:pt idx="8052">
                  <c:v>152.679</c:v>
                </c:pt>
                <c:pt idx="8053">
                  <c:v>152.69499999999999</c:v>
                </c:pt>
                <c:pt idx="8054">
                  <c:v>152.71199999999999</c:v>
                </c:pt>
                <c:pt idx="8055">
                  <c:v>152.72900000000001</c:v>
                </c:pt>
                <c:pt idx="8056">
                  <c:v>152.745</c:v>
                </c:pt>
                <c:pt idx="8057">
                  <c:v>152.762</c:v>
                </c:pt>
                <c:pt idx="8058">
                  <c:v>152.77799999999999</c:v>
                </c:pt>
                <c:pt idx="8059">
                  <c:v>152.79499999999999</c:v>
                </c:pt>
                <c:pt idx="8060">
                  <c:v>152.81200000000001</c:v>
                </c:pt>
                <c:pt idx="8061">
                  <c:v>152.828</c:v>
                </c:pt>
                <c:pt idx="8062">
                  <c:v>152.845</c:v>
                </c:pt>
                <c:pt idx="8063">
                  <c:v>152.86199999999999</c:v>
                </c:pt>
                <c:pt idx="8064">
                  <c:v>152.87799999999999</c:v>
                </c:pt>
                <c:pt idx="8065">
                  <c:v>152.89500000000001</c:v>
                </c:pt>
                <c:pt idx="8066">
                  <c:v>152.91200000000001</c:v>
                </c:pt>
                <c:pt idx="8067">
                  <c:v>152.928</c:v>
                </c:pt>
                <c:pt idx="8068">
                  <c:v>152.94499999999999</c:v>
                </c:pt>
                <c:pt idx="8069">
                  <c:v>152.96199999999999</c:v>
                </c:pt>
                <c:pt idx="8070">
                  <c:v>152.97800000000001</c:v>
                </c:pt>
                <c:pt idx="8071">
                  <c:v>152.995</c:v>
                </c:pt>
                <c:pt idx="8072">
                  <c:v>153.012</c:v>
                </c:pt>
                <c:pt idx="8073">
                  <c:v>153.02799999999999</c:v>
                </c:pt>
                <c:pt idx="8074">
                  <c:v>153.04499999999999</c:v>
                </c:pt>
                <c:pt idx="8075">
                  <c:v>153.06200000000001</c:v>
                </c:pt>
                <c:pt idx="8076">
                  <c:v>153.078</c:v>
                </c:pt>
                <c:pt idx="8077">
                  <c:v>153.095</c:v>
                </c:pt>
                <c:pt idx="8078">
                  <c:v>153.11199999999999</c:v>
                </c:pt>
                <c:pt idx="8079">
                  <c:v>153.12799999999999</c:v>
                </c:pt>
                <c:pt idx="8080">
                  <c:v>153.14500000000001</c:v>
                </c:pt>
                <c:pt idx="8081">
                  <c:v>153.161</c:v>
                </c:pt>
                <c:pt idx="8082">
                  <c:v>153.178</c:v>
                </c:pt>
                <c:pt idx="8083">
                  <c:v>153.19499999999999</c:v>
                </c:pt>
                <c:pt idx="8084">
                  <c:v>153.21100000000001</c:v>
                </c:pt>
                <c:pt idx="8085">
                  <c:v>153.22800000000001</c:v>
                </c:pt>
                <c:pt idx="8086">
                  <c:v>153.245</c:v>
                </c:pt>
                <c:pt idx="8087">
                  <c:v>153.261</c:v>
                </c:pt>
                <c:pt idx="8088">
                  <c:v>153.27799999999999</c:v>
                </c:pt>
                <c:pt idx="8089">
                  <c:v>153.29499999999999</c:v>
                </c:pt>
                <c:pt idx="8090">
                  <c:v>153.31100000000001</c:v>
                </c:pt>
                <c:pt idx="8091">
                  <c:v>153.328</c:v>
                </c:pt>
                <c:pt idx="8092">
                  <c:v>153.345</c:v>
                </c:pt>
                <c:pt idx="8093">
                  <c:v>153.36099999999999</c:v>
                </c:pt>
                <c:pt idx="8094">
                  <c:v>153.37799999999999</c:v>
                </c:pt>
                <c:pt idx="8095">
                  <c:v>153.39500000000001</c:v>
                </c:pt>
                <c:pt idx="8096">
                  <c:v>153.411</c:v>
                </c:pt>
                <c:pt idx="8097">
                  <c:v>153.428</c:v>
                </c:pt>
                <c:pt idx="8098">
                  <c:v>153.44499999999999</c:v>
                </c:pt>
                <c:pt idx="8099">
                  <c:v>153.46100000000001</c:v>
                </c:pt>
                <c:pt idx="8100">
                  <c:v>153.47800000000001</c:v>
                </c:pt>
                <c:pt idx="8101">
                  <c:v>153.495</c:v>
                </c:pt>
                <c:pt idx="8102">
                  <c:v>153.511</c:v>
                </c:pt>
                <c:pt idx="8103">
                  <c:v>153.52799999999999</c:v>
                </c:pt>
                <c:pt idx="8104">
                  <c:v>153.54499999999999</c:v>
                </c:pt>
                <c:pt idx="8105">
                  <c:v>153.56100000000001</c:v>
                </c:pt>
                <c:pt idx="8106">
                  <c:v>153.578</c:v>
                </c:pt>
                <c:pt idx="8107">
                  <c:v>153.595</c:v>
                </c:pt>
                <c:pt idx="8108">
                  <c:v>153.61099999999999</c:v>
                </c:pt>
                <c:pt idx="8109">
                  <c:v>153.62799999999999</c:v>
                </c:pt>
                <c:pt idx="8110">
                  <c:v>153.64500000000001</c:v>
                </c:pt>
                <c:pt idx="8111">
                  <c:v>153.661</c:v>
                </c:pt>
                <c:pt idx="8112">
                  <c:v>153.678</c:v>
                </c:pt>
                <c:pt idx="8113">
                  <c:v>153.69399999999999</c:v>
                </c:pt>
                <c:pt idx="8114">
                  <c:v>153.71100000000001</c:v>
                </c:pt>
                <c:pt idx="8115">
                  <c:v>153.72800000000001</c:v>
                </c:pt>
                <c:pt idx="8116">
                  <c:v>153.744</c:v>
                </c:pt>
                <c:pt idx="8117">
                  <c:v>153.761</c:v>
                </c:pt>
                <c:pt idx="8118">
                  <c:v>153.77799999999999</c:v>
                </c:pt>
                <c:pt idx="8119">
                  <c:v>153.79400000000001</c:v>
                </c:pt>
                <c:pt idx="8120">
                  <c:v>153.81100000000001</c:v>
                </c:pt>
                <c:pt idx="8121">
                  <c:v>153.828</c:v>
                </c:pt>
                <c:pt idx="8122">
                  <c:v>153.84399999999999</c:v>
                </c:pt>
                <c:pt idx="8123">
                  <c:v>153.86099999999999</c:v>
                </c:pt>
                <c:pt idx="8124">
                  <c:v>153.87799999999999</c:v>
                </c:pt>
                <c:pt idx="8125">
                  <c:v>153.89400000000001</c:v>
                </c:pt>
                <c:pt idx="8126">
                  <c:v>153.911</c:v>
                </c:pt>
                <c:pt idx="8127">
                  <c:v>153.928</c:v>
                </c:pt>
                <c:pt idx="8128">
                  <c:v>153.94399999999999</c:v>
                </c:pt>
                <c:pt idx="8129">
                  <c:v>153.96100000000001</c:v>
                </c:pt>
                <c:pt idx="8130">
                  <c:v>153.97800000000001</c:v>
                </c:pt>
                <c:pt idx="8131">
                  <c:v>153.994</c:v>
                </c:pt>
                <c:pt idx="8132">
                  <c:v>154.011</c:v>
                </c:pt>
                <c:pt idx="8133">
                  <c:v>154.02799999999999</c:v>
                </c:pt>
                <c:pt idx="8134">
                  <c:v>154.04400000000001</c:v>
                </c:pt>
                <c:pt idx="8135">
                  <c:v>154.06100000000001</c:v>
                </c:pt>
                <c:pt idx="8136">
                  <c:v>154.077</c:v>
                </c:pt>
                <c:pt idx="8137">
                  <c:v>154.09399999999999</c:v>
                </c:pt>
                <c:pt idx="8138">
                  <c:v>154.11099999999999</c:v>
                </c:pt>
                <c:pt idx="8139">
                  <c:v>154.12700000000001</c:v>
                </c:pt>
                <c:pt idx="8140">
                  <c:v>154.14400000000001</c:v>
                </c:pt>
                <c:pt idx="8141">
                  <c:v>154.161</c:v>
                </c:pt>
                <c:pt idx="8142">
                  <c:v>154.17699999999999</c:v>
                </c:pt>
                <c:pt idx="8143">
                  <c:v>154.19399999999999</c:v>
                </c:pt>
                <c:pt idx="8144">
                  <c:v>154.21100000000001</c:v>
                </c:pt>
                <c:pt idx="8145">
                  <c:v>154.227</c:v>
                </c:pt>
                <c:pt idx="8146">
                  <c:v>154.244</c:v>
                </c:pt>
                <c:pt idx="8147">
                  <c:v>154.261</c:v>
                </c:pt>
                <c:pt idx="8148">
                  <c:v>154.27699999999999</c:v>
                </c:pt>
                <c:pt idx="8149">
                  <c:v>154.29400000000001</c:v>
                </c:pt>
                <c:pt idx="8150">
                  <c:v>154.31100000000001</c:v>
                </c:pt>
                <c:pt idx="8151">
                  <c:v>154.327</c:v>
                </c:pt>
                <c:pt idx="8152">
                  <c:v>154.34399999999999</c:v>
                </c:pt>
                <c:pt idx="8153">
                  <c:v>154.36099999999999</c:v>
                </c:pt>
                <c:pt idx="8154">
                  <c:v>154.37700000000001</c:v>
                </c:pt>
                <c:pt idx="8155">
                  <c:v>154.39400000000001</c:v>
                </c:pt>
                <c:pt idx="8156">
                  <c:v>154.411</c:v>
                </c:pt>
                <c:pt idx="8157">
                  <c:v>154.42699999999999</c:v>
                </c:pt>
                <c:pt idx="8158">
                  <c:v>154.44399999999999</c:v>
                </c:pt>
                <c:pt idx="8159">
                  <c:v>154.46100000000001</c:v>
                </c:pt>
                <c:pt idx="8160">
                  <c:v>154.477</c:v>
                </c:pt>
                <c:pt idx="8161">
                  <c:v>154.494</c:v>
                </c:pt>
                <c:pt idx="8162">
                  <c:v>154.51</c:v>
                </c:pt>
                <c:pt idx="8163">
                  <c:v>154.52699999999999</c:v>
                </c:pt>
                <c:pt idx="8164">
                  <c:v>154.54400000000001</c:v>
                </c:pt>
                <c:pt idx="8165">
                  <c:v>154.56</c:v>
                </c:pt>
                <c:pt idx="8166">
                  <c:v>154.577</c:v>
                </c:pt>
                <c:pt idx="8167">
                  <c:v>154.59399999999999</c:v>
                </c:pt>
                <c:pt idx="8168">
                  <c:v>154.61000000000001</c:v>
                </c:pt>
                <c:pt idx="8169">
                  <c:v>154.62700000000001</c:v>
                </c:pt>
                <c:pt idx="8170">
                  <c:v>154.64400000000001</c:v>
                </c:pt>
                <c:pt idx="8171">
                  <c:v>154.66</c:v>
                </c:pt>
                <c:pt idx="8172">
                  <c:v>154.67699999999999</c:v>
                </c:pt>
                <c:pt idx="8173">
                  <c:v>154.69399999999999</c:v>
                </c:pt>
                <c:pt idx="8174">
                  <c:v>154.71</c:v>
                </c:pt>
                <c:pt idx="8175">
                  <c:v>154.727</c:v>
                </c:pt>
                <c:pt idx="8176">
                  <c:v>154.744</c:v>
                </c:pt>
                <c:pt idx="8177">
                  <c:v>154.76</c:v>
                </c:pt>
                <c:pt idx="8178">
                  <c:v>154.77699999999999</c:v>
                </c:pt>
                <c:pt idx="8179">
                  <c:v>154.79400000000001</c:v>
                </c:pt>
                <c:pt idx="8180">
                  <c:v>154.81</c:v>
                </c:pt>
                <c:pt idx="8181">
                  <c:v>154.827</c:v>
                </c:pt>
                <c:pt idx="8182">
                  <c:v>154.84399999999999</c:v>
                </c:pt>
                <c:pt idx="8183">
                  <c:v>154.86000000000001</c:v>
                </c:pt>
                <c:pt idx="8184">
                  <c:v>154.87700000000001</c:v>
                </c:pt>
                <c:pt idx="8185">
                  <c:v>154.89400000000001</c:v>
                </c:pt>
                <c:pt idx="8186">
                  <c:v>154.91</c:v>
                </c:pt>
                <c:pt idx="8187">
                  <c:v>154.92699999999999</c:v>
                </c:pt>
                <c:pt idx="8188">
                  <c:v>154.94399999999999</c:v>
                </c:pt>
                <c:pt idx="8189">
                  <c:v>154.96</c:v>
                </c:pt>
                <c:pt idx="8190">
                  <c:v>154.977</c:v>
                </c:pt>
                <c:pt idx="8191">
                  <c:v>154.994</c:v>
                </c:pt>
                <c:pt idx="8192">
                  <c:v>155.01</c:v>
                </c:pt>
                <c:pt idx="8193">
                  <c:v>155.02699999999999</c:v>
                </c:pt>
                <c:pt idx="8194">
                  <c:v>155.04400000000001</c:v>
                </c:pt>
                <c:pt idx="8195">
                  <c:v>155.06</c:v>
                </c:pt>
                <c:pt idx="8196">
                  <c:v>155.077</c:v>
                </c:pt>
                <c:pt idx="8197">
                  <c:v>155.09399999999999</c:v>
                </c:pt>
                <c:pt idx="8198">
                  <c:v>155.11000000000001</c:v>
                </c:pt>
                <c:pt idx="8199">
                  <c:v>155.12700000000001</c:v>
                </c:pt>
                <c:pt idx="8200">
                  <c:v>155.14400000000001</c:v>
                </c:pt>
                <c:pt idx="8201">
                  <c:v>155.16</c:v>
                </c:pt>
                <c:pt idx="8202">
                  <c:v>155.17699999999999</c:v>
                </c:pt>
                <c:pt idx="8203">
                  <c:v>155.19300000000001</c:v>
                </c:pt>
                <c:pt idx="8204">
                  <c:v>155.21</c:v>
                </c:pt>
                <c:pt idx="8205">
                  <c:v>155.227</c:v>
                </c:pt>
                <c:pt idx="8206">
                  <c:v>155.24299999999999</c:v>
                </c:pt>
                <c:pt idx="8207">
                  <c:v>155.26</c:v>
                </c:pt>
                <c:pt idx="8208">
                  <c:v>155.27699999999999</c:v>
                </c:pt>
                <c:pt idx="8209">
                  <c:v>155.29300000000001</c:v>
                </c:pt>
                <c:pt idx="8210">
                  <c:v>155.31</c:v>
                </c:pt>
                <c:pt idx="8211">
                  <c:v>155.327</c:v>
                </c:pt>
                <c:pt idx="8212">
                  <c:v>155.34299999999999</c:v>
                </c:pt>
                <c:pt idx="8213">
                  <c:v>155.36000000000001</c:v>
                </c:pt>
                <c:pt idx="8214">
                  <c:v>155.37700000000001</c:v>
                </c:pt>
                <c:pt idx="8215">
                  <c:v>155.393</c:v>
                </c:pt>
                <c:pt idx="8216">
                  <c:v>155.41</c:v>
                </c:pt>
                <c:pt idx="8217">
                  <c:v>155.42699999999999</c:v>
                </c:pt>
                <c:pt idx="8218">
                  <c:v>155.44300000000001</c:v>
                </c:pt>
                <c:pt idx="8219">
                  <c:v>155.46</c:v>
                </c:pt>
                <c:pt idx="8220">
                  <c:v>155.477</c:v>
                </c:pt>
                <c:pt idx="8221">
                  <c:v>155.49299999999999</c:v>
                </c:pt>
                <c:pt idx="8222">
                  <c:v>155.51</c:v>
                </c:pt>
                <c:pt idx="8223">
                  <c:v>155.52699999999999</c:v>
                </c:pt>
                <c:pt idx="8224">
                  <c:v>155.54300000000001</c:v>
                </c:pt>
                <c:pt idx="8225">
                  <c:v>155.56</c:v>
                </c:pt>
                <c:pt idx="8226">
                  <c:v>155.577</c:v>
                </c:pt>
                <c:pt idx="8227">
                  <c:v>155.59299999999999</c:v>
                </c:pt>
                <c:pt idx="8228">
                  <c:v>155.61000000000001</c:v>
                </c:pt>
                <c:pt idx="8229">
                  <c:v>155.62700000000001</c:v>
                </c:pt>
                <c:pt idx="8230">
                  <c:v>155.643</c:v>
                </c:pt>
                <c:pt idx="8231">
                  <c:v>155.66</c:v>
                </c:pt>
                <c:pt idx="8232">
                  <c:v>155.67699999999999</c:v>
                </c:pt>
                <c:pt idx="8233">
                  <c:v>155.69300000000001</c:v>
                </c:pt>
                <c:pt idx="8234">
                  <c:v>155.71</c:v>
                </c:pt>
                <c:pt idx="8235">
                  <c:v>155.727</c:v>
                </c:pt>
                <c:pt idx="8236">
                  <c:v>155.74299999999999</c:v>
                </c:pt>
                <c:pt idx="8237">
                  <c:v>155.76</c:v>
                </c:pt>
                <c:pt idx="8238">
                  <c:v>155.77699999999999</c:v>
                </c:pt>
                <c:pt idx="8239">
                  <c:v>155.79300000000001</c:v>
                </c:pt>
                <c:pt idx="8240">
                  <c:v>155.81</c:v>
                </c:pt>
                <c:pt idx="8241">
                  <c:v>155.827</c:v>
                </c:pt>
                <c:pt idx="8242">
                  <c:v>155.84299999999999</c:v>
                </c:pt>
                <c:pt idx="8243">
                  <c:v>155.86000000000001</c:v>
                </c:pt>
                <c:pt idx="8244">
                  <c:v>155.87700000000001</c:v>
                </c:pt>
                <c:pt idx="8245">
                  <c:v>155.893</c:v>
                </c:pt>
                <c:pt idx="8246">
                  <c:v>155.91</c:v>
                </c:pt>
                <c:pt idx="8247">
                  <c:v>155.92699999999999</c:v>
                </c:pt>
                <c:pt idx="8248">
                  <c:v>155.94300000000001</c:v>
                </c:pt>
                <c:pt idx="8249">
                  <c:v>155.96</c:v>
                </c:pt>
                <c:pt idx="8250">
                  <c:v>155.977</c:v>
                </c:pt>
                <c:pt idx="8251">
                  <c:v>155.99299999999999</c:v>
                </c:pt>
                <c:pt idx="8252">
                  <c:v>156.01</c:v>
                </c:pt>
                <c:pt idx="8253">
                  <c:v>156.02699999999999</c:v>
                </c:pt>
                <c:pt idx="8254">
                  <c:v>156.04300000000001</c:v>
                </c:pt>
                <c:pt idx="8255">
                  <c:v>156.06</c:v>
                </c:pt>
                <c:pt idx="8256">
                  <c:v>156.077</c:v>
                </c:pt>
                <c:pt idx="8257">
                  <c:v>156.09299999999999</c:v>
                </c:pt>
                <c:pt idx="8258">
                  <c:v>156.11000000000001</c:v>
                </c:pt>
                <c:pt idx="8259">
                  <c:v>156.12700000000001</c:v>
                </c:pt>
                <c:pt idx="8260">
                  <c:v>156.143</c:v>
                </c:pt>
                <c:pt idx="8261">
                  <c:v>156.16</c:v>
                </c:pt>
                <c:pt idx="8262">
                  <c:v>156.17699999999999</c:v>
                </c:pt>
                <c:pt idx="8263">
                  <c:v>156.19300000000001</c:v>
                </c:pt>
                <c:pt idx="8264">
                  <c:v>156.21</c:v>
                </c:pt>
                <c:pt idx="8265">
                  <c:v>156.227</c:v>
                </c:pt>
                <c:pt idx="8266">
                  <c:v>156.24299999999999</c:v>
                </c:pt>
                <c:pt idx="8267">
                  <c:v>156.26</c:v>
                </c:pt>
                <c:pt idx="8268">
                  <c:v>156.27699999999999</c:v>
                </c:pt>
                <c:pt idx="8269">
                  <c:v>156.29300000000001</c:v>
                </c:pt>
                <c:pt idx="8270">
                  <c:v>156.31</c:v>
                </c:pt>
                <c:pt idx="8271">
                  <c:v>156.327</c:v>
                </c:pt>
                <c:pt idx="8272">
                  <c:v>156.34299999999999</c:v>
                </c:pt>
                <c:pt idx="8273">
                  <c:v>156.36000000000001</c:v>
                </c:pt>
                <c:pt idx="8274">
                  <c:v>156.37700000000001</c:v>
                </c:pt>
                <c:pt idx="8275">
                  <c:v>156.393</c:v>
                </c:pt>
                <c:pt idx="8276">
                  <c:v>156.41</c:v>
                </c:pt>
                <c:pt idx="8277">
                  <c:v>156.42699999999999</c:v>
                </c:pt>
                <c:pt idx="8278">
                  <c:v>156.44300000000001</c:v>
                </c:pt>
                <c:pt idx="8279">
                  <c:v>156.46</c:v>
                </c:pt>
                <c:pt idx="8280">
                  <c:v>156.477</c:v>
                </c:pt>
                <c:pt idx="8281">
                  <c:v>156.49299999999999</c:v>
                </c:pt>
                <c:pt idx="8282">
                  <c:v>156.51</c:v>
                </c:pt>
                <c:pt idx="8283">
                  <c:v>156.52699999999999</c:v>
                </c:pt>
                <c:pt idx="8284">
                  <c:v>156.54300000000001</c:v>
                </c:pt>
                <c:pt idx="8285">
                  <c:v>156.56</c:v>
                </c:pt>
                <c:pt idx="8286">
                  <c:v>156.57599999999999</c:v>
                </c:pt>
                <c:pt idx="8287">
                  <c:v>156.59299999999999</c:v>
                </c:pt>
                <c:pt idx="8288">
                  <c:v>156.61000000000001</c:v>
                </c:pt>
                <c:pt idx="8289">
                  <c:v>156.626</c:v>
                </c:pt>
                <c:pt idx="8290">
                  <c:v>156.643</c:v>
                </c:pt>
                <c:pt idx="8291">
                  <c:v>156.66</c:v>
                </c:pt>
                <c:pt idx="8292">
                  <c:v>156.67599999999999</c:v>
                </c:pt>
                <c:pt idx="8293">
                  <c:v>156.69300000000001</c:v>
                </c:pt>
                <c:pt idx="8294">
                  <c:v>156.71</c:v>
                </c:pt>
                <c:pt idx="8295">
                  <c:v>156.726</c:v>
                </c:pt>
                <c:pt idx="8296">
                  <c:v>156.74299999999999</c:v>
                </c:pt>
                <c:pt idx="8297">
                  <c:v>156.76</c:v>
                </c:pt>
                <c:pt idx="8298">
                  <c:v>156.77600000000001</c:v>
                </c:pt>
                <c:pt idx="8299">
                  <c:v>156.79300000000001</c:v>
                </c:pt>
                <c:pt idx="8300">
                  <c:v>156.81</c:v>
                </c:pt>
                <c:pt idx="8301">
                  <c:v>156.82599999999999</c:v>
                </c:pt>
                <c:pt idx="8302">
                  <c:v>156.84299999999999</c:v>
                </c:pt>
                <c:pt idx="8303">
                  <c:v>156.86000000000001</c:v>
                </c:pt>
                <c:pt idx="8304">
                  <c:v>156.876</c:v>
                </c:pt>
                <c:pt idx="8305">
                  <c:v>156.893</c:v>
                </c:pt>
                <c:pt idx="8306">
                  <c:v>156.91</c:v>
                </c:pt>
                <c:pt idx="8307">
                  <c:v>156.92599999999999</c:v>
                </c:pt>
                <c:pt idx="8308">
                  <c:v>156.94300000000001</c:v>
                </c:pt>
                <c:pt idx="8309">
                  <c:v>156.96</c:v>
                </c:pt>
                <c:pt idx="8310">
                  <c:v>156.976</c:v>
                </c:pt>
                <c:pt idx="8311">
                  <c:v>156.99299999999999</c:v>
                </c:pt>
                <c:pt idx="8312">
                  <c:v>157.01</c:v>
                </c:pt>
                <c:pt idx="8313">
                  <c:v>157.02600000000001</c:v>
                </c:pt>
                <c:pt idx="8314">
                  <c:v>157.04300000000001</c:v>
                </c:pt>
                <c:pt idx="8315">
                  <c:v>157.06</c:v>
                </c:pt>
                <c:pt idx="8316">
                  <c:v>157.07599999999999</c:v>
                </c:pt>
                <c:pt idx="8317">
                  <c:v>157.09299999999999</c:v>
                </c:pt>
                <c:pt idx="8318">
                  <c:v>157.11000000000001</c:v>
                </c:pt>
                <c:pt idx="8319">
                  <c:v>157.126</c:v>
                </c:pt>
                <c:pt idx="8320">
                  <c:v>157.143</c:v>
                </c:pt>
                <c:pt idx="8321">
                  <c:v>157.16</c:v>
                </c:pt>
                <c:pt idx="8322">
                  <c:v>157.17599999999999</c:v>
                </c:pt>
                <c:pt idx="8323">
                  <c:v>157.19300000000001</c:v>
                </c:pt>
                <c:pt idx="8324">
                  <c:v>157.21</c:v>
                </c:pt>
                <c:pt idx="8325">
                  <c:v>157.226</c:v>
                </c:pt>
                <c:pt idx="8326">
                  <c:v>157.24299999999999</c:v>
                </c:pt>
                <c:pt idx="8327">
                  <c:v>157.26</c:v>
                </c:pt>
                <c:pt idx="8328">
                  <c:v>157.27600000000001</c:v>
                </c:pt>
                <c:pt idx="8329">
                  <c:v>157.29300000000001</c:v>
                </c:pt>
                <c:pt idx="8330">
                  <c:v>157.31</c:v>
                </c:pt>
                <c:pt idx="8331">
                  <c:v>157.32599999999999</c:v>
                </c:pt>
                <c:pt idx="8332">
                  <c:v>157.34299999999999</c:v>
                </c:pt>
                <c:pt idx="8333">
                  <c:v>157.36000000000001</c:v>
                </c:pt>
                <c:pt idx="8334">
                  <c:v>157.376</c:v>
                </c:pt>
                <c:pt idx="8335">
                  <c:v>157.393</c:v>
                </c:pt>
                <c:pt idx="8336">
                  <c:v>157.41</c:v>
                </c:pt>
                <c:pt idx="8337">
                  <c:v>157.42599999999999</c:v>
                </c:pt>
                <c:pt idx="8338">
                  <c:v>157.44300000000001</c:v>
                </c:pt>
                <c:pt idx="8339">
                  <c:v>157.46</c:v>
                </c:pt>
                <c:pt idx="8340">
                  <c:v>157.476</c:v>
                </c:pt>
                <c:pt idx="8341">
                  <c:v>157.49299999999999</c:v>
                </c:pt>
                <c:pt idx="8342">
                  <c:v>157.51</c:v>
                </c:pt>
                <c:pt idx="8343">
                  <c:v>157.52600000000001</c:v>
                </c:pt>
                <c:pt idx="8344">
                  <c:v>157.54300000000001</c:v>
                </c:pt>
                <c:pt idx="8345">
                  <c:v>157.56</c:v>
                </c:pt>
                <c:pt idx="8346">
                  <c:v>157.57599999999999</c:v>
                </c:pt>
                <c:pt idx="8347">
                  <c:v>157.59299999999999</c:v>
                </c:pt>
                <c:pt idx="8348">
                  <c:v>157.61000000000001</c:v>
                </c:pt>
                <c:pt idx="8349">
                  <c:v>157.626</c:v>
                </c:pt>
                <c:pt idx="8350">
                  <c:v>157.643</c:v>
                </c:pt>
                <c:pt idx="8351">
                  <c:v>157.66</c:v>
                </c:pt>
                <c:pt idx="8352">
                  <c:v>157.67599999999999</c:v>
                </c:pt>
                <c:pt idx="8353">
                  <c:v>157.69300000000001</c:v>
                </c:pt>
                <c:pt idx="8354">
                  <c:v>157.71</c:v>
                </c:pt>
                <c:pt idx="8355">
                  <c:v>157.726</c:v>
                </c:pt>
                <c:pt idx="8356">
                  <c:v>157.74299999999999</c:v>
                </c:pt>
                <c:pt idx="8357">
                  <c:v>157.76</c:v>
                </c:pt>
                <c:pt idx="8358">
                  <c:v>157.77600000000001</c:v>
                </c:pt>
                <c:pt idx="8359">
                  <c:v>157.79300000000001</c:v>
                </c:pt>
                <c:pt idx="8360">
                  <c:v>157.81</c:v>
                </c:pt>
                <c:pt idx="8361">
                  <c:v>157.82599999999999</c:v>
                </c:pt>
                <c:pt idx="8362">
                  <c:v>157.84299999999999</c:v>
                </c:pt>
                <c:pt idx="8363">
                  <c:v>157.86000000000001</c:v>
                </c:pt>
                <c:pt idx="8364">
                  <c:v>157.876</c:v>
                </c:pt>
                <c:pt idx="8365">
                  <c:v>157.893</c:v>
                </c:pt>
                <c:pt idx="8366">
                  <c:v>157.91</c:v>
                </c:pt>
                <c:pt idx="8367">
                  <c:v>157.92599999999999</c:v>
                </c:pt>
                <c:pt idx="8368">
                  <c:v>157.94300000000001</c:v>
                </c:pt>
                <c:pt idx="8369">
                  <c:v>157.959</c:v>
                </c:pt>
                <c:pt idx="8370">
                  <c:v>157.976</c:v>
                </c:pt>
                <c:pt idx="8371">
                  <c:v>157.99299999999999</c:v>
                </c:pt>
                <c:pt idx="8372">
                  <c:v>158.00899999999999</c:v>
                </c:pt>
                <c:pt idx="8373">
                  <c:v>158.02600000000001</c:v>
                </c:pt>
                <c:pt idx="8374">
                  <c:v>158.04300000000001</c:v>
                </c:pt>
                <c:pt idx="8375">
                  <c:v>158.059</c:v>
                </c:pt>
                <c:pt idx="8376">
                  <c:v>158.07599999999999</c:v>
                </c:pt>
                <c:pt idx="8377">
                  <c:v>158.09299999999999</c:v>
                </c:pt>
                <c:pt idx="8378">
                  <c:v>158.10900000000001</c:v>
                </c:pt>
                <c:pt idx="8379">
                  <c:v>158.126</c:v>
                </c:pt>
                <c:pt idx="8380">
                  <c:v>158.143</c:v>
                </c:pt>
                <c:pt idx="8381">
                  <c:v>158.15899999999999</c:v>
                </c:pt>
                <c:pt idx="8382">
                  <c:v>158.17599999999999</c:v>
                </c:pt>
                <c:pt idx="8383">
                  <c:v>158.19300000000001</c:v>
                </c:pt>
                <c:pt idx="8384">
                  <c:v>158.209</c:v>
                </c:pt>
                <c:pt idx="8385">
                  <c:v>158.226</c:v>
                </c:pt>
                <c:pt idx="8386">
                  <c:v>158.24299999999999</c:v>
                </c:pt>
                <c:pt idx="8387">
                  <c:v>158.25899999999999</c:v>
                </c:pt>
                <c:pt idx="8388">
                  <c:v>158.27600000000001</c:v>
                </c:pt>
                <c:pt idx="8389">
                  <c:v>158.29300000000001</c:v>
                </c:pt>
                <c:pt idx="8390">
                  <c:v>158.309</c:v>
                </c:pt>
                <c:pt idx="8391">
                  <c:v>158.32599999999999</c:v>
                </c:pt>
                <c:pt idx="8392">
                  <c:v>158.34299999999999</c:v>
                </c:pt>
                <c:pt idx="8393">
                  <c:v>158.35900000000001</c:v>
                </c:pt>
                <c:pt idx="8394">
                  <c:v>158.376</c:v>
                </c:pt>
                <c:pt idx="8395">
                  <c:v>158.393</c:v>
                </c:pt>
                <c:pt idx="8396">
                  <c:v>158.40899999999999</c:v>
                </c:pt>
                <c:pt idx="8397">
                  <c:v>158.42599999999999</c:v>
                </c:pt>
                <c:pt idx="8398">
                  <c:v>158.44300000000001</c:v>
                </c:pt>
                <c:pt idx="8399">
                  <c:v>158.459</c:v>
                </c:pt>
                <c:pt idx="8400">
                  <c:v>158.476</c:v>
                </c:pt>
                <c:pt idx="8401">
                  <c:v>158.49299999999999</c:v>
                </c:pt>
                <c:pt idx="8402">
                  <c:v>158.50899999999999</c:v>
                </c:pt>
                <c:pt idx="8403">
                  <c:v>158.52600000000001</c:v>
                </c:pt>
                <c:pt idx="8404">
                  <c:v>158.54300000000001</c:v>
                </c:pt>
                <c:pt idx="8405">
                  <c:v>158.559</c:v>
                </c:pt>
                <c:pt idx="8406">
                  <c:v>158.57599999999999</c:v>
                </c:pt>
                <c:pt idx="8407">
                  <c:v>158.59299999999999</c:v>
                </c:pt>
                <c:pt idx="8408">
                  <c:v>158.60900000000001</c:v>
                </c:pt>
                <c:pt idx="8409">
                  <c:v>158.626</c:v>
                </c:pt>
                <c:pt idx="8410">
                  <c:v>158.643</c:v>
                </c:pt>
                <c:pt idx="8411">
                  <c:v>158.65899999999999</c:v>
                </c:pt>
                <c:pt idx="8412">
                  <c:v>158.67599999999999</c:v>
                </c:pt>
                <c:pt idx="8413">
                  <c:v>158.69300000000001</c:v>
                </c:pt>
                <c:pt idx="8414">
                  <c:v>158.709</c:v>
                </c:pt>
                <c:pt idx="8415">
                  <c:v>158.726</c:v>
                </c:pt>
                <c:pt idx="8416">
                  <c:v>158.74299999999999</c:v>
                </c:pt>
                <c:pt idx="8417">
                  <c:v>158.75899999999999</c:v>
                </c:pt>
                <c:pt idx="8418">
                  <c:v>158.77600000000001</c:v>
                </c:pt>
                <c:pt idx="8419">
                  <c:v>158.792</c:v>
                </c:pt>
                <c:pt idx="8420">
                  <c:v>158.809</c:v>
                </c:pt>
                <c:pt idx="8421">
                  <c:v>158.82599999999999</c:v>
                </c:pt>
                <c:pt idx="8422">
                  <c:v>158.84200000000001</c:v>
                </c:pt>
                <c:pt idx="8423">
                  <c:v>158.85900000000001</c:v>
                </c:pt>
                <c:pt idx="8424">
                  <c:v>158.876</c:v>
                </c:pt>
                <c:pt idx="8425">
                  <c:v>158.892</c:v>
                </c:pt>
                <c:pt idx="8426">
                  <c:v>158.90899999999999</c:v>
                </c:pt>
                <c:pt idx="8427">
                  <c:v>158.92599999999999</c:v>
                </c:pt>
                <c:pt idx="8428">
                  <c:v>158.94200000000001</c:v>
                </c:pt>
                <c:pt idx="8429">
                  <c:v>158.959</c:v>
                </c:pt>
                <c:pt idx="8430">
                  <c:v>158.976</c:v>
                </c:pt>
                <c:pt idx="8431">
                  <c:v>158.99199999999999</c:v>
                </c:pt>
                <c:pt idx="8432">
                  <c:v>159.00899999999999</c:v>
                </c:pt>
                <c:pt idx="8433">
                  <c:v>159.02600000000001</c:v>
                </c:pt>
                <c:pt idx="8434">
                  <c:v>159.042</c:v>
                </c:pt>
                <c:pt idx="8435">
                  <c:v>159.059</c:v>
                </c:pt>
                <c:pt idx="8436">
                  <c:v>159.07599999999999</c:v>
                </c:pt>
                <c:pt idx="8437">
                  <c:v>159.09200000000001</c:v>
                </c:pt>
                <c:pt idx="8438">
                  <c:v>159.10900000000001</c:v>
                </c:pt>
                <c:pt idx="8439">
                  <c:v>159.126</c:v>
                </c:pt>
                <c:pt idx="8440">
                  <c:v>159.142</c:v>
                </c:pt>
                <c:pt idx="8441">
                  <c:v>159.15899999999999</c:v>
                </c:pt>
                <c:pt idx="8442">
                  <c:v>159.17599999999999</c:v>
                </c:pt>
                <c:pt idx="8443">
                  <c:v>159.19200000000001</c:v>
                </c:pt>
                <c:pt idx="8444">
                  <c:v>159.209</c:v>
                </c:pt>
                <c:pt idx="8445">
                  <c:v>159.226</c:v>
                </c:pt>
                <c:pt idx="8446">
                  <c:v>159.24199999999999</c:v>
                </c:pt>
                <c:pt idx="8447">
                  <c:v>159.25899999999999</c:v>
                </c:pt>
                <c:pt idx="8448">
                  <c:v>159.27600000000001</c:v>
                </c:pt>
                <c:pt idx="8449">
                  <c:v>159.292</c:v>
                </c:pt>
                <c:pt idx="8450">
                  <c:v>159.309</c:v>
                </c:pt>
                <c:pt idx="8451">
                  <c:v>159.32599999999999</c:v>
                </c:pt>
                <c:pt idx="8452">
                  <c:v>159.34200000000001</c:v>
                </c:pt>
                <c:pt idx="8453">
                  <c:v>159.35900000000001</c:v>
                </c:pt>
                <c:pt idx="8454">
                  <c:v>159.376</c:v>
                </c:pt>
                <c:pt idx="8455">
                  <c:v>159.392</c:v>
                </c:pt>
                <c:pt idx="8456">
                  <c:v>159.40899999999999</c:v>
                </c:pt>
                <c:pt idx="8457">
                  <c:v>159.42599999999999</c:v>
                </c:pt>
                <c:pt idx="8458">
                  <c:v>159.44200000000001</c:v>
                </c:pt>
                <c:pt idx="8459">
                  <c:v>159.459</c:v>
                </c:pt>
                <c:pt idx="8460">
                  <c:v>159.476</c:v>
                </c:pt>
                <c:pt idx="8461">
                  <c:v>159.49199999999999</c:v>
                </c:pt>
                <c:pt idx="8462">
                  <c:v>159.50899999999999</c:v>
                </c:pt>
                <c:pt idx="8463">
                  <c:v>159.52600000000001</c:v>
                </c:pt>
                <c:pt idx="8464">
                  <c:v>159.542</c:v>
                </c:pt>
                <c:pt idx="8465">
                  <c:v>159.559</c:v>
                </c:pt>
                <c:pt idx="8466">
                  <c:v>159.57599999999999</c:v>
                </c:pt>
                <c:pt idx="8467">
                  <c:v>159.59200000000001</c:v>
                </c:pt>
                <c:pt idx="8468">
                  <c:v>159.60900000000001</c:v>
                </c:pt>
                <c:pt idx="8469">
                  <c:v>159.626</c:v>
                </c:pt>
                <c:pt idx="8470">
                  <c:v>159.642</c:v>
                </c:pt>
                <c:pt idx="8471">
                  <c:v>159.65899999999999</c:v>
                </c:pt>
                <c:pt idx="8472">
                  <c:v>159.67599999999999</c:v>
                </c:pt>
                <c:pt idx="8473">
                  <c:v>159.69200000000001</c:v>
                </c:pt>
                <c:pt idx="8474">
                  <c:v>159.709</c:v>
                </c:pt>
                <c:pt idx="8475">
                  <c:v>159.726</c:v>
                </c:pt>
                <c:pt idx="8476">
                  <c:v>159.74199999999999</c:v>
                </c:pt>
                <c:pt idx="8477">
                  <c:v>159.75899999999999</c:v>
                </c:pt>
                <c:pt idx="8478">
                  <c:v>159.77500000000001</c:v>
                </c:pt>
                <c:pt idx="8479">
                  <c:v>159.792</c:v>
                </c:pt>
                <c:pt idx="8480">
                  <c:v>159.809</c:v>
                </c:pt>
                <c:pt idx="8481">
                  <c:v>159.82599999999999</c:v>
                </c:pt>
                <c:pt idx="8482">
                  <c:v>159.84200000000001</c:v>
                </c:pt>
                <c:pt idx="8483">
                  <c:v>159.85900000000001</c:v>
                </c:pt>
                <c:pt idx="8484">
                  <c:v>159.875</c:v>
                </c:pt>
                <c:pt idx="8485">
                  <c:v>159.892</c:v>
                </c:pt>
                <c:pt idx="8486">
                  <c:v>159.90899999999999</c:v>
                </c:pt>
                <c:pt idx="8487">
                  <c:v>159.92500000000001</c:v>
                </c:pt>
                <c:pt idx="8488">
                  <c:v>159.94200000000001</c:v>
                </c:pt>
                <c:pt idx="8489">
                  <c:v>159.959</c:v>
                </c:pt>
                <c:pt idx="8490">
                  <c:v>159.97499999999999</c:v>
                </c:pt>
                <c:pt idx="8491">
                  <c:v>159.99199999999999</c:v>
                </c:pt>
                <c:pt idx="8492">
                  <c:v>160.00899999999999</c:v>
                </c:pt>
                <c:pt idx="8493">
                  <c:v>160.02500000000001</c:v>
                </c:pt>
                <c:pt idx="8494">
                  <c:v>160.042</c:v>
                </c:pt>
                <c:pt idx="8495">
                  <c:v>160.059</c:v>
                </c:pt>
                <c:pt idx="8496">
                  <c:v>160.07499999999999</c:v>
                </c:pt>
                <c:pt idx="8497">
                  <c:v>160.09200000000001</c:v>
                </c:pt>
                <c:pt idx="8498">
                  <c:v>160.10900000000001</c:v>
                </c:pt>
                <c:pt idx="8499">
                  <c:v>160.125</c:v>
                </c:pt>
                <c:pt idx="8500">
                  <c:v>160.142</c:v>
                </c:pt>
                <c:pt idx="8501">
                  <c:v>160.15899999999999</c:v>
                </c:pt>
                <c:pt idx="8502">
                  <c:v>160.17500000000001</c:v>
                </c:pt>
                <c:pt idx="8503">
                  <c:v>160.19200000000001</c:v>
                </c:pt>
                <c:pt idx="8504">
                  <c:v>160.209</c:v>
                </c:pt>
                <c:pt idx="8505">
                  <c:v>160.22499999999999</c:v>
                </c:pt>
                <c:pt idx="8506">
                  <c:v>160.24199999999999</c:v>
                </c:pt>
                <c:pt idx="8507">
                  <c:v>160.25899999999999</c:v>
                </c:pt>
                <c:pt idx="8508">
                  <c:v>160.27500000000001</c:v>
                </c:pt>
                <c:pt idx="8509">
                  <c:v>160.292</c:v>
                </c:pt>
                <c:pt idx="8510">
                  <c:v>160.309</c:v>
                </c:pt>
                <c:pt idx="8511">
                  <c:v>160.32499999999999</c:v>
                </c:pt>
                <c:pt idx="8512">
                  <c:v>160.34200000000001</c:v>
                </c:pt>
                <c:pt idx="8513">
                  <c:v>160.35900000000001</c:v>
                </c:pt>
                <c:pt idx="8514">
                  <c:v>160.375</c:v>
                </c:pt>
                <c:pt idx="8515">
                  <c:v>160.392</c:v>
                </c:pt>
                <c:pt idx="8516">
                  <c:v>160.40899999999999</c:v>
                </c:pt>
                <c:pt idx="8517">
                  <c:v>160.42500000000001</c:v>
                </c:pt>
                <c:pt idx="8518">
                  <c:v>160.44200000000001</c:v>
                </c:pt>
                <c:pt idx="8519">
                  <c:v>160.459</c:v>
                </c:pt>
                <c:pt idx="8520">
                  <c:v>160.47499999999999</c:v>
                </c:pt>
                <c:pt idx="8521">
                  <c:v>160.49199999999999</c:v>
                </c:pt>
                <c:pt idx="8522">
                  <c:v>160.50899999999999</c:v>
                </c:pt>
                <c:pt idx="8523">
                  <c:v>160.52500000000001</c:v>
                </c:pt>
                <c:pt idx="8524">
                  <c:v>160.542</c:v>
                </c:pt>
                <c:pt idx="8525">
                  <c:v>160.559</c:v>
                </c:pt>
                <c:pt idx="8526">
                  <c:v>160.57499999999999</c:v>
                </c:pt>
                <c:pt idx="8527">
                  <c:v>160.59200000000001</c:v>
                </c:pt>
                <c:pt idx="8528">
                  <c:v>160.60900000000001</c:v>
                </c:pt>
                <c:pt idx="8529">
                  <c:v>160.625</c:v>
                </c:pt>
                <c:pt idx="8530">
                  <c:v>160.642</c:v>
                </c:pt>
                <c:pt idx="8531">
                  <c:v>160.65899999999999</c:v>
                </c:pt>
                <c:pt idx="8532">
                  <c:v>160.67500000000001</c:v>
                </c:pt>
                <c:pt idx="8533">
                  <c:v>160.69200000000001</c:v>
                </c:pt>
                <c:pt idx="8534">
                  <c:v>160.709</c:v>
                </c:pt>
                <c:pt idx="8535">
                  <c:v>160.72499999999999</c:v>
                </c:pt>
                <c:pt idx="8536">
                  <c:v>160.74199999999999</c:v>
                </c:pt>
                <c:pt idx="8537">
                  <c:v>160.75899999999999</c:v>
                </c:pt>
                <c:pt idx="8538">
                  <c:v>160.77500000000001</c:v>
                </c:pt>
                <c:pt idx="8539">
                  <c:v>160.792</c:v>
                </c:pt>
                <c:pt idx="8540">
                  <c:v>160.809</c:v>
                </c:pt>
                <c:pt idx="8541">
                  <c:v>160.82499999999999</c:v>
                </c:pt>
                <c:pt idx="8542">
                  <c:v>160.84200000000001</c:v>
                </c:pt>
                <c:pt idx="8543">
                  <c:v>160.85900000000001</c:v>
                </c:pt>
                <c:pt idx="8544">
                  <c:v>160.875</c:v>
                </c:pt>
                <c:pt idx="8545">
                  <c:v>160.892</c:v>
                </c:pt>
                <c:pt idx="8546">
                  <c:v>160.90899999999999</c:v>
                </c:pt>
                <c:pt idx="8547">
                  <c:v>160.92500000000001</c:v>
                </c:pt>
                <c:pt idx="8548">
                  <c:v>160.94200000000001</c:v>
                </c:pt>
                <c:pt idx="8549">
                  <c:v>160.959</c:v>
                </c:pt>
                <c:pt idx="8550">
                  <c:v>160.97499999999999</c:v>
                </c:pt>
                <c:pt idx="8551">
                  <c:v>160.99199999999999</c:v>
                </c:pt>
                <c:pt idx="8552">
                  <c:v>161.00899999999999</c:v>
                </c:pt>
                <c:pt idx="8553">
                  <c:v>161.02500000000001</c:v>
                </c:pt>
                <c:pt idx="8554">
                  <c:v>161.042</c:v>
                </c:pt>
                <c:pt idx="8555">
                  <c:v>161.059</c:v>
                </c:pt>
                <c:pt idx="8556">
                  <c:v>161.07499999999999</c:v>
                </c:pt>
                <c:pt idx="8557">
                  <c:v>161.09200000000001</c:v>
                </c:pt>
                <c:pt idx="8558">
                  <c:v>161.10900000000001</c:v>
                </c:pt>
                <c:pt idx="8559">
                  <c:v>161.125</c:v>
                </c:pt>
                <c:pt idx="8560">
                  <c:v>161.142</c:v>
                </c:pt>
                <c:pt idx="8561">
                  <c:v>161.15899999999999</c:v>
                </c:pt>
                <c:pt idx="8562">
                  <c:v>161.17500000000001</c:v>
                </c:pt>
                <c:pt idx="8563">
                  <c:v>161.19200000000001</c:v>
                </c:pt>
                <c:pt idx="8564">
                  <c:v>161.209</c:v>
                </c:pt>
                <c:pt idx="8565">
                  <c:v>161.22499999999999</c:v>
                </c:pt>
                <c:pt idx="8566">
                  <c:v>161.24199999999999</c:v>
                </c:pt>
                <c:pt idx="8567">
                  <c:v>161.25899999999999</c:v>
                </c:pt>
                <c:pt idx="8568">
                  <c:v>161.27500000000001</c:v>
                </c:pt>
                <c:pt idx="8569">
                  <c:v>161.292</c:v>
                </c:pt>
                <c:pt idx="8570">
                  <c:v>161.309</c:v>
                </c:pt>
                <c:pt idx="8571">
                  <c:v>161.32499999999999</c:v>
                </c:pt>
                <c:pt idx="8572">
                  <c:v>161.34200000000001</c:v>
                </c:pt>
                <c:pt idx="8573">
                  <c:v>161.35900000000001</c:v>
                </c:pt>
                <c:pt idx="8574">
                  <c:v>161.375</c:v>
                </c:pt>
                <c:pt idx="8575">
                  <c:v>161.392</c:v>
                </c:pt>
                <c:pt idx="8576">
                  <c:v>161.40899999999999</c:v>
                </c:pt>
                <c:pt idx="8577">
                  <c:v>161.42500000000001</c:v>
                </c:pt>
                <c:pt idx="8578">
                  <c:v>161.44200000000001</c:v>
                </c:pt>
                <c:pt idx="8579">
                  <c:v>161.459</c:v>
                </c:pt>
                <c:pt idx="8580">
                  <c:v>161.47499999999999</c:v>
                </c:pt>
                <c:pt idx="8581">
                  <c:v>161.49199999999999</c:v>
                </c:pt>
                <c:pt idx="8582">
                  <c:v>161.50899999999999</c:v>
                </c:pt>
                <c:pt idx="8583">
                  <c:v>161.52500000000001</c:v>
                </c:pt>
                <c:pt idx="8584">
                  <c:v>161.542</c:v>
                </c:pt>
                <c:pt idx="8585">
                  <c:v>161.559</c:v>
                </c:pt>
                <c:pt idx="8586">
                  <c:v>161.57499999999999</c:v>
                </c:pt>
                <c:pt idx="8587">
                  <c:v>161.59200000000001</c:v>
                </c:pt>
                <c:pt idx="8588">
                  <c:v>161.60900000000001</c:v>
                </c:pt>
                <c:pt idx="8589">
                  <c:v>161.625</c:v>
                </c:pt>
                <c:pt idx="8590">
                  <c:v>161.642</c:v>
                </c:pt>
                <c:pt idx="8591">
                  <c:v>161.65899999999999</c:v>
                </c:pt>
                <c:pt idx="8592">
                  <c:v>161.67500000000001</c:v>
                </c:pt>
                <c:pt idx="8593">
                  <c:v>161.69200000000001</c:v>
                </c:pt>
                <c:pt idx="8594">
                  <c:v>161.709</c:v>
                </c:pt>
                <c:pt idx="8595">
                  <c:v>161.72499999999999</c:v>
                </c:pt>
                <c:pt idx="8596">
                  <c:v>161.74199999999999</c:v>
                </c:pt>
                <c:pt idx="8597">
                  <c:v>161.75899999999999</c:v>
                </c:pt>
                <c:pt idx="8598">
                  <c:v>161.77500000000001</c:v>
                </c:pt>
                <c:pt idx="8599">
                  <c:v>161.792</c:v>
                </c:pt>
                <c:pt idx="8600">
                  <c:v>161.809</c:v>
                </c:pt>
                <c:pt idx="8601">
                  <c:v>161.82599999999999</c:v>
                </c:pt>
                <c:pt idx="8602">
                  <c:v>161.84200000000001</c:v>
                </c:pt>
                <c:pt idx="8603">
                  <c:v>161.85900000000001</c:v>
                </c:pt>
                <c:pt idx="8604">
                  <c:v>161.876</c:v>
                </c:pt>
                <c:pt idx="8605">
                  <c:v>161.892</c:v>
                </c:pt>
                <c:pt idx="8606">
                  <c:v>161.90899999999999</c:v>
                </c:pt>
                <c:pt idx="8607">
                  <c:v>161.92599999999999</c:v>
                </c:pt>
                <c:pt idx="8608">
                  <c:v>161.94200000000001</c:v>
                </c:pt>
                <c:pt idx="8609">
                  <c:v>161.959</c:v>
                </c:pt>
                <c:pt idx="8610">
                  <c:v>161.976</c:v>
                </c:pt>
                <c:pt idx="8611">
                  <c:v>161.99199999999999</c:v>
                </c:pt>
                <c:pt idx="8612">
                  <c:v>162.00899999999999</c:v>
                </c:pt>
                <c:pt idx="8613">
                  <c:v>162.02600000000001</c:v>
                </c:pt>
                <c:pt idx="8614">
                  <c:v>162.042</c:v>
                </c:pt>
                <c:pt idx="8615">
                  <c:v>162.059</c:v>
                </c:pt>
                <c:pt idx="8616">
                  <c:v>162.07599999999999</c:v>
                </c:pt>
                <c:pt idx="8617">
                  <c:v>162.09200000000001</c:v>
                </c:pt>
                <c:pt idx="8618">
                  <c:v>162.10900000000001</c:v>
                </c:pt>
                <c:pt idx="8619">
                  <c:v>162.126</c:v>
                </c:pt>
                <c:pt idx="8620">
                  <c:v>162.142</c:v>
                </c:pt>
                <c:pt idx="8621">
                  <c:v>162.15899999999999</c:v>
                </c:pt>
                <c:pt idx="8622">
                  <c:v>162.17599999999999</c:v>
                </c:pt>
                <c:pt idx="8623">
                  <c:v>162.19200000000001</c:v>
                </c:pt>
                <c:pt idx="8624">
                  <c:v>162.209</c:v>
                </c:pt>
                <c:pt idx="8625">
                  <c:v>162.22499999999999</c:v>
                </c:pt>
                <c:pt idx="8626">
                  <c:v>162.24199999999999</c:v>
                </c:pt>
                <c:pt idx="8627">
                  <c:v>162.25899999999999</c:v>
                </c:pt>
                <c:pt idx="8628">
                  <c:v>162.27500000000001</c:v>
                </c:pt>
                <c:pt idx="8629">
                  <c:v>162.292</c:v>
                </c:pt>
                <c:pt idx="8630">
                  <c:v>162.309</c:v>
                </c:pt>
                <c:pt idx="8631">
                  <c:v>162.32499999999999</c:v>
                </c:pt>
                <c:pt idx="8632">
                  <c:v>162.34200000000001</c:v>
                </c:pt>
                <c:pt idx="8633">
                  <c:v>162.35900000000001</c:v>
                </c:pt>
                <c:pt idx="8634">
                  <c:v>162.375</c:v>
                </c:pt>
                <c:pt idx="8635">
                  <c:v>162.392</c:v>
                </c:pt>
                <c:pt idx="8636">
                  <c:v>162.40899999999999</c:v>
                </c:pt>
                <c:pt idx="8637">
                  <c:v>162.42500000000001</c:v>
                </c:pt>
                <c:pt idx="8638">
                  <c:v>162.44200000000001</c:v>
                </c:pt>
                <c:pt idx="8639">
                  <c:v>162.459</c:v>
                </c:pt>
                <c:pt idx="8640">
                  <c:v>162.47499999999999</c:v>
                </c:pt>
                <c:pt idx="8641">
                  <c:v>162.49199999999999</c:v>
                </c:pt>
                <c:pt idx="8642">
                  <c:v>162.50899999999999</c:v>
                </c:pt>
                <c:pt idx="8643">
                  <c:v>162.52500000000001</c:v>
                </c:pt>
                <c:pt idx="8644">
                  <c:v>162.542</c:v>
                </c:pt>
                <c:pt idx="8645">
                  <c:v>162.559</c:v>
                </c:pt>
                <c:pt idx="8646">
                  <c:v>162.57499999999999</c:v>
                </c:pt>
                <c:pt idx="8647">
                  <c:v>162.59200000000001</c:v>
                </c:pt>
                <c:pt idx="8648">
                  <c:v>162.60900000000001</c:v>
                </c:pt>
                <c:pt idx="8649">
                  <c:v>162.625</c:v>
                </c:pt>
                <c:pt idx="8650">
                  <c:v>162.642</c:v>
                </c:pt>
                <c:pt idx="8651">
                  <c:v>162.65899999999999</c:v>
                </c:pt>
                <c:pt idx="8652">
                  <c:v>162.67500000000001</c:v>
                </c:pt>
                <c:pt idx="8653">
                  <c:v>162.69200000000001</c:v>
                </c:pt>
                <c:pt idx="8654">
                  <c:v>162.709</c:v>
                </c:pt>
                <c:pt idx="8655">
                  <c:v>162.72499999999999</c:v>
                </c:pt>
                <c:pt idx="8656">
                  <c:v>162.74199999999999</c:v>
                </c:pt>
                <c:pt idx="8657">
                  <c:v>162.75899999999999</c:v>
                </c:pt>
                <c:pt idx="8658">
                  <c:v>162.77500000000001</c:v>
                </c:pt>
                <c:pt idx="8659">
                  <c:v>162.792</c:v>
                </c:pt>
                <c:pt idx="8660">
                  <c:v>162.809</c:v>
                </c:pt>
                <c:pt idx="8661">
                  <c:v>162.82499999999999</c:v>
                </c:pt>
                <c:pt idx="8662">
                  <c:v>162.84200000000001</c:v>
                </c:pt>
                <c:pt idx="8663">
                  <c:v>162.85900000000001</c:v>
                </c:pt>
                <c:pt idx="8664">
                  <c:v>162.875</c:v>
                </c:pt>
                <c:pt idx="8665">
                  <c:v>162.892</c:v>
                </c:pt>
                <c:pt idx="8666">
                  <c:v>162.90899999999999</c:v>
                </c:pt>
                <c:pt idx="8667">
                  <c:v>162.92500000000001</c:v>
                </c:pt>
                <c:pt idx="8668">
                  <c:v>162.94200000000001</c:v>
                </c:pt>
                <c:pt idx="8669">
                  <c:v>162.959</c:v>
                </c:pt>
                <c:pt idx="8670">
                  <c:v>162.97499999999999</c:v>
                </c:pt>
                <c:pt idx="8671">
                  <c:v>162.99199999999999</c:v>
                </c:pt>
                <c:pt idx="8672">
                  <c:v>163.00899999999999</c:v>
                </c:pt>
                <c:pt idx="8673">
                  <c:v>163.02500000000001</c:v>
                </c:pt>
                <c:pt idx="8674">
                  <c:v>163.042</c:v>
                </c:pt>
                <c:pt idx="8675">
                  <c:v>163.059</c:v>
                </c:pt>
                <c:pt idx="8676">
                  <c:v>163.07499999999999</c:v>
                </c:pt>
                <c:pt idx="8677">
                  <c:v>163.09200000000001</c:v>
                </c:pt>
                <c:pt idx="8678">
                  <c:v>163.10900000000001</c:v>
                </c:pt>
                <c:pt idx="8679">
                  <c:v>163.125</c:v>
                </c:pt>
                <c:pt idx="8680">
                  <c:v>163.142</c:v>
                </c:pt>
                <c:pt idx="8681">
                  <c:v>163.15899999999999</c:v>
                </c:pt>
                <c:pt idx="8682">
                  <c:v>163.17500000000001</c:v>
                </c:pt>
                <c:pt idx="8683">
                  <c:v>163.19200000000001</c:v>
                </c:pt>
                <c:pt idx="8684">
                  <c:v>163.209</c:v>
                </c:pt>
                <c:pt idx="8685">
                  <c:v>163.22499999999999</c:v>
                </c:pt>
                <c:pt idx="8686">
                  <c:v>163.24199999999999</c:v>
                </c:pt>
                <c:pt idx="8687">
                  <c:v>163.25899999999999</c:v>
                </c:pt>
                <c:pt idx="8688">
                  <c:v>163.27500000000001</c:v>
                </c:pt>
                <c:pt idx="8689">
                  <c:v>163.292</c:v>
                </c:pt>
                <c:pt idx="8690">
                  <c:v>163.309</c:v>
                </c:pt>
                <c:pt idx="8691">
                  <c:v>163.32499999999999</c:v>
                </c:pt>
                <c:pt idx="8692">
                  <c:v>163.34200000000001</c:v>
                </c:pt>
                <c:pt idx="8693">
                  <c:v>163.35900000000001</c:v>
                </c:pt>
                <c:pt idx="8694">
                  <c:v>163.375</c:v>
                </c:pt>
                <c:pt idx="8695">
                  <c:v>163.392</c:v>
                </c:pt>
                <c:pt idx="8696">
                  <c:v>163.40899999999999</c:v>
                </c:pt>
                <c:pt idx="8697">
                  <c:v>163.42500000000001</c:v>
                </c:pt>
                <c:pt idx="8698">
                  <c:v>163.44200000000001</c:v>
                </c:pt>
                <c:pt idx="8699">
                  <c:v>163.459</c:v>
                </c:pt>
                <c:pt idx="8700">
                  <c:v>163.47499999999999</c:v>
                </c:pt>
                <c:pt idx="8701">
                  <c:v>163.49199999999999</c:v>
                </c:pt>
                <c:pt idx="8702">
                  <c:v>163.50800000000001</c:v>
                </c:pt>
                <c:pt idx="8703">
                  <c:v>163.52500000000001</c:v>
                </c:pt>
                <c:pt idx="8704">
                  <c:v>163.542</c:v>
                </c:pt>
                <c:pt idx="8705">
                  <c:v>163.55799999999999</c:v>
                </c:pt>
                <c:pt idx="8706">
                  <c:v>163.57499999999999</c:v>
                </c:pt>
                <c:pt idx="8707">
                  <c:v>163.59200000000001</c:v>
                </c:pt>
                <c:pt idx="8708">
                  <c:v>163.608</c:v>
                </c:pt>
                <c:pt idx="8709">
                  <c:v>163.625</c:v>
                </c:pt>
                <c:pt idx="8710">
                  <c:v>163.642</c:v>
                </c:pt>
                <c:pt idx="8711">
                  <c:v>163.65799999999999</c:v>
                </c:pt>
                <c:pt idx="8712">
                  <c:v>163.67500000000001</c:v>
                </c:pt>
                <c:pt idx="8713">
                  <c:v>163.69200000000001</c:v>
                </c:pt>
                <c:pt idx="8714">
                  <c:v>163.708</c:v>
                </c:pt>
                <c:pt idx="8715">
                  <c:v>163.72499999999999</c:v>
                </c:pt>
                <c:pt idx="8716">
                  <c:v>163.74199999999999</c:v>
                </c:pt>
                <c:pt idx="8717">
                  <c:v>163.75800000000001</c:v>
                </c:pt>
                <c:pt idx="8718">
                  <c:v>163.77500000000001</c:v>
                </c:pt>
                <c:pt idx="8719">
                  <c:v>163.792</c:v>
                </c:pt>
                <c:pt idx="8720">
                  <c:v>163.80799999999999</c:v>
                </c:pt>
                <c:pt idx="8721">
                  <c:v>163.82499999999999</c:v>
                </c:pt>
                <c:pt idx="8722">
                  <c:v>163.84200000000001</c:v>
                </c:pt>
                <c:pt idx="8723">
                  <c:v>163.858</c:v>
                </c:pt>
                <c:pt idx="8724">
                  <c:v>163.875</c:v>
                </c:pt>
                <c:pt idx="8725">
                  <c:v>163.892</c:v>
                </c:pt>
                <c:pt idx="8726">
                  <c:v>163.90799999999999</c:v>
                </c:pt>
                <c:pt idx="8727">
                  <c:v>163.92500000000001</c:v>
                </c:pt>
                <c:pt idx="8728">
                  <c:v>163.94200000000001</c:v>
                </c:pt>
                <c:pt idx="8729">
                  <c:v>163.958</c:v>
                </c:pt>
                <c:pt idx="8730">
                  <c:v>163.97499999999999</c:v>
                </c:pt>
                <c:pt idx="8731">
                  <c:v>163.99199999999999</c:v>
                </c:pt>
                <c:pt idx="8732">
                  <c:v>164.00800000000001</c:v>
                </c:pt>
                <c:pt idx="8733">
                  <c:v>164.02500000000001</c:v>
                </c:pt>
                <c:pt idx="8734">
                  <c:v>164.042</c:v>
                </c:pt>
                <c:pt idx="8735">
                  <c:v>164.05799999999999</c:v>
                </c:pt>
                <c:pt idx="8736">
                  <c:v>164.07499999999999</c:v>
                </c:pt>
                <c:pt idx="8737">
                  <c:v>164.09200000000001</c:v>
                </c:pt>
                <c:pt idx="8738">
                  <c:v>164.108</c:v>
                </c:pt>
                <c:pt idx="8739">
                  <c:v>164.125</c:v>
                </c:pt>
                <c:pt idx="8740">
                  <c:v>164.14099999999999</c:v>
                </c:pt>
                <c:pt idx="8741">
                  <c:v>164.15799999999999</c:v>
                </c:pt>
                <c:pt idx="8742">
                  <c:v>164.17500000000001</c:v>
                </c:pt>
                <c:pt idx="8743">
                  <c:v>164.191</c:v>
                </c:pt>
                <c:pt idx="8744">
                  <c:v>164.208</c:v>
                </c:pt>
                <c:pt idx="8745">
                  <c:v>164.22499999999999</c:v>
                </c:pt>
                <c:pt idx="8746">
                  <c:v>164.24100000000001</c:v>
                </c:pt>
                <c:pt idx="8747">
                  <c:v>164.25800000000001</c:v>
                </c:pt>
                <c:pt idx="8748">
                  <c:v>164.27500000000001</c:v>
                </c:pt>
                <c:pt idx="8749">
                  <c:v>164.291</c:v>
                </c:pt>
                <c:pt idx="8750">
                  <c:v>164.30799999999999</c:v>
                </c:pt>
                <c:pt idx="8751">
                  <c:v>164.32499999999999</c:v>
                </c:pt>
                <c:pt idx="8752">
                  <c:v>164.34100000000001</c:v>
                </c:pt>
                <c:pt idx="8753">
                  <c:v>164.358</c:v>
                </c:pt>
                <c:pt idx="8754">
                  <c:v>164.375</c:v>
                </c:pt>
                <c:pt idx="8755">
                  <c:v>164.39099999999999</c:v>
                </c:pt>
                <c:pt idx="8756">
                  <c:v>164.40799999999999</c:v>
                </c:pt>
                <c:pt idx="8757">
                  <c:v>164.42500000000001</c:v>
                </c:pt>
                <c:pt idx="8758">
                  <c:v>164.441</c:v>
                </c:pt>
                <c:pt idx="8759">
                  <c:v>164.458</c:v>
                </c:pt>
                <c:pt idx="8760">
                  <c:v>164.47499999999999</c:v>
                </c:pt>
                <c:pt idx="8761">
                  <c:v>164.49100000000001</c:v>
                </c:pt>
                <c:pt idx="8762">
                  <c:v>164.50800000000001</c:v>
                </c:pt>
                <c:pt idx="8763">
                  <c:v>164.52500000000001</c:v>
                </c:pt>
                <c:pt idx="8764">
                  <c:v>164.541</c:v>
                </c:pt>
                <c:pt idx="8765">
                  <c:v>164.55799999999999</c:v>
                </c:pt>
                <c:pt idx="8766">
                  <c:v>164.57499999999999</c:v>
                </c:pt>
                <c:pt idx="8767">
                  <c:v>164.59100000000001</c:v>
                </c:pt>
                <c:pt idx="8768">
                  <c:v>164.608</c:v>
                </c:pt>
                <c:pt idx="8769">
                  <c:v>164.625</c:v>
                </c:pt>
                <c:pt idx="8770">
                  <c:v>164.64099999999999</c:v>
                </c:pt>
                <c:pt idx="8771">
                  <c:v>164.65799999999999</c:v>
                </c:pt>
                <c:pt idx="8772">
                  <c:v>164.67500000000001</c:v>
                </c:pt>
                <c:pt idx="8773">
                  <c:v>164.691</c:v>
                </c:pt>
                <c:pt idx="8774">
                  <c:v>164.708</c:v>
                </c:pt>
                <c:pt idx="8775">
                  <c:v>164.72499999999999</c:v>
                </c:pt>
                <c:pt idx="8776">
                  <c:v>164.74100000000001</c:v>
                </c:pt>
                <c:pt idx="8777">
                  <c:v>164.75800000000001</c:v>
                </c:pt>
                <c:pt idx="8778">
                  <c:v>164.774</c:v>
                </c:pt>
                <c:pt idx="8779">
                  <c:v>164.791</c:v>
                </c:pt>
                <c:pt idx="8780">
                  <c:v>164.80799999999999</c:v>
                </c:pt>
                <c:pt idx="8781">
                  <c:v>164.82400000000001</c:v>
                </c:pt>
                <c:pt idx="8782">
                  <c:v>164.84100000000001</c:v>
                </c:pt>
                <c:pt idx="8783">
                  <c:v>164.858</c:v>
                </c:pt>
                <c:pt idx="8784">
                  <c:v>164.874</c:v>
                </c:pt>
                <c:pt idx="8785">
                  <c:v>164.89099999999999</c:v>
                </c:pt>
                <c:pt idx="8786">
                  <c:v>164.90799999999999</c:v>
                </c:pt>
                <c:pt idx="8787">
                  <c:v>164.92400000000001</c:v>
                </c:pt>
                <c:pt idx="8788">
                  <c:v>164.941</c:v>
                </c:pt>
                <c:pt idx="8789">
                  <c:v>164.958</c:v>
                </c:pt>
                <c:pt idx="8790">
                  <c:v>164.97399999999999</c:v>
                </c:pt>
                <c:pt idx="8791">
                  <c:v>164.99100000000001</c:v>
                </c:pt>
                <c:pt idx="8792">
                  <c:v>165.00800000000001</c:v>
                </c:pt>
                <c:pt idx="8793">
                  <c:v>165.024</c:v>
                </c:pt>
                <c:pt idx="8794">
                  <c:v>165.041</c:v>
                </c:pt>
                <c:pt idx="8795">
                  <c:v>165.05799999999999</c:v>
                </c:pt>
                <c:pt idx="8796">
                  <c:v>165.07400000000001</c:v>
                </c:pt>
                <c:pt idx="8797">
                  <c:v>165.09100000000001</c:v>
                </c:pt>
                <c:pt idx="8798">
                  <c:v>165.108</c:v>
                </c:pt>
                <c:pt idx="8799">
                  <c:v>165.124</c:v>
                </c:pt>
                <c:pt idx="8800">
                  <c:v>165.14099999999999</c:v>
                </c:pt>
                <c:pt idx="8801">
                  <c:v>165.15799999999999</c:v>
                </c:pt>
                <c:pt idx="8802">
                  <c:v>165.17400000000001</c:v>
                </c:pt>
                <c:pt idx="8803">
                  <c:v>165.191</c:v>
                </c:pt>
                <c:pt idx="8804">
                  <c:v>165.208</c:v>
                </c:pt>
                <c:pt idx="8805">
                  <c:v>165.22399999999999</c:v>
                </c:pt>
                <c:pt idx="8806">
                  <c:v>165.24100000000001</c:v>
                </c:pt>
                <c:pt idx="8807">
                  <c:v>165.25800000000001</c:v>
                </c:pt>
                <c:pt idx="8808">
                  <c:v>165.274</c:v>
                </c:pt>
                <c:pt idx="8809">
                  <c:v>165.291</c:v>
                </c:pt>
                <c:pt idx="8810">
                  <c:v>165.30699999999999</c:v>
                </c:pt>
                <c:pt idx="8811">
                  <c:v>165.32400000000001</c:v>
                </c:pt>
                <c:pt idx="8812">
                  <c:v>165.34100000000001</c:v>
                </c:pt>
                <c:pt idx="8813">
                  <c:v>165.357</c:v>
                </c:pt>
                <c:pt idx="8814">
                  <c:v>165.374</c:v>
                </c:pt>
                <c:pt idx="8815">
                  <c:v>165.39099999999999</c:v>
                </c:pt>
                <c:pt idx="8816">
                  <c:v>165.40700000000001</c:v>
                </c:pt>
                <c:pt idx="8817">
                  <c:v>165.42400000000001</c:v>
                </c:pt>
                <c:pt idx="8818">
                  <c:v>165.441</c:v>
                </c:pt>
                <c:pt idx="8819">
                  <c:v>165.45699999999999</c:v>
                </c:pt>
                <c:pt idx="8820">
                  <c:v>165.47399999999999</c:v>
                </c:pt>
                <c:pt idx="8821">
                  <c:v>165.49100000000001</c:v>
                </c:pt>
                <c:pt idx="8822">
                  <c:v>165.50700000000001</c:v>
                </c:pt>
                <c:pt idx="8823">
                  <c:v>165.524</c:v>
                </c:pt>
                <c:pt idx="8824">
                  <c:v>165.541</c:v>
                </c:pt>
                <c:pt idx="8825">
                  <c:v>165.55699999999999</c:v>
                </c:pt>
                <c:pt idx="8826">
                  <c:v>165.57400000000001</c:v>
                </c:pt>
                <c:pt idx="8827">
                  <c:v>165.59100000000001</c:v>
                </c:pt>
                <c:pt idx="8828">
                  <c:v>165.607</c:v>
                </c:pt>
                <c:pt idx="8829">
                  <c:v>165.624</c:v>
                </c:pt>
                <c:pt idx="8830">
                  <c:v>165.64099999999999</c:v>
                </c:pt>
                <c:pt idx="8831">
                  <c:v>165.65700000000001</c:v>
                </c:pt>
                <c:pt idx="8832">
                  <c:v>165.67400000000001</c:v>
                </c:pt>
                <c:pt idx="8833">
                  <c:v>165.691</c:v>
                </c:pt>
                <c:pt idx="8834">
                  <c:v>165.70699999999999</c:v>
                </c:pt>
                <c:pt idx="8835">
                  <c:v>165.72399999999999</c:v>
                </c:pt>
                <c:pt idx="8836">
                  <c:v>165.74100000000001</c:v>
                </c:pt>
                <c:pt idx="8837">
                  <c:v>165.75700000000001</c:v>
                </c:pt>
                <c:pt idx="8838">
                  <c:v>165.774</c:v>
                </c:pt>
                <c:pt idx="8839">
                  <c:v>165.79</c:v>
                </c:pt>
                <c:pt idx="8840">
                  <c:v>165.80699999999999</c:v>
                </c:pt>
                <c:pt idx="8841">
                  <c:v>165.82400000000001</c:v>
                </c:pt>
                <c:pt idx="8842">
                  <c:v>165.84</c:v>
                </c:pt>
                <c:pt idx="8843">
                  <c:v>165.857</c:v>
                </c:pt>
                <c:pt idx="8844">
                  <c:v>165.874</c:v>
                </c:pt>
                <c:pt idx="8845">
                  <c:v>165.89</c:v>
                </c:pt>
                <c:pt idx="8846">
                  <c:v>165.90700000000001</c:v>
                </c:pt>
                <c:pt idx="8847">
                  <c:v>165.92400000000001</c:v>
                </c:pt>
                <c:pt idx="8848">
                  <c:v>165.94</c:v>
                </c:pt>
                <c:pt idx="8849">
                  <c:v>165.95699999999999</c:v>
                </c:pt>
                <c:pt idx="8850">
                  <c:v>165.97399999999999</c:v>
                </c:pt>
                <c:pt idx="8851">
                  <c:v>165.99</c:v>
                </c:pt>
                <c:pt idx="8852">
                  <c:v>166.00700000000001</c:v>
                </c:pt>
                <c:pt idx="8853">
                  <c:v>166.024</c:v>
                </c:pt>
                <c:pt idx="8854">
                  <c:v>166.04</c:v>
                </c:pt>
                <c:pt idx="8855">
                  <c:v>166.05699999999999</c:v>
                </c:pt>
                <c:pt idx="8856">
                  <c:v>166.07400000000001</c:v>
                </c:pt>
                <c:pt idx="8857">
                  <c:v>166.09</c:v>
                </c:pt>
                <c:pt idx="8858">
                  <c:v>166.107</c:v>
                </c:pt>
                <c:pt idx="8859">
                  <c:v>166.124</c:v>
                </c:pt>
                <c:pt idx="8860">
                  <c:v>166.14</c:v>
                </c:pt>
                <c:pt idx="8861">
                  <c:v>166.15700000000001</c:v>
                </c:pt>
                <c:pt idx="8862">
                  <c:v>166.173</c:v>
                </c:pt>
                <c:pt idx="8863">
                  <c:v>166.19</c:v>
                </c:pt>
                <c:pt idx="8864">
                  <c:v>166.20699999999999</c:v>
                </c:pt>
                <c:pt idx="8865">
                  <c:v>166.22300000000001</c:v>
                </c:pt>
                <c:pt idx="8866">
                  <c:v>166.24</c:v>
                </c:pt>
                <c:pt idx="8867">
                  <c:v>166.25700000000001</c:v>
                </c:pt>
                <c:pt idx="8868">
                  <c:v>166.273</c:v>
                </c:pt>
                <c:pt idx="8869">
                  <c:v>166.29</c:v>
                </c:pt>
                <c:pt idx="8870">
                  <c:v>166.30699999999999</c:v>
                </c:pt>
                <c:pt idx="8871">
                  <c:v>166.32300000000001</c:v>
                </c:pt>
                <c:pt idx="8872">
                  <c:v>166.34</c:v>
                </c:pt>
                <c:pt idx="8873">
                  <c:v>166.357</c:v>
                </c:pt>
                <c:pt idx="8874">
                  <c:v>166.37299999999999</c:v>
                </c:pt>
                <c:pt idx="8875">
                  <c:v>166.39</c:v>
                </c:pt>
                <c:pt idx="8876">
                  <c:v>166.40700000000001</c:v>
                </c:pt>
                <c:pt idx="8877">
                  <c:v>166.423</c:v>
                </c:pt>
                <c:pt idx="8878">
                  <c:v>166.44</c:v>
                </c:pt>
                <c:pt idx="8879">
                  <c:v>166.45699999999999</c:v>
                </c:pt>
                <c:pt idx="8880">
                  <c:v>166.47300000000001</c:v>
                </c:pt>
                <c:pt idx="8881">
                  <c:v>166.49</c:v>
                </c:pt>
                <c:pt idx="8882">
                  <c:v>166.50700000000001</c:v>
                </c:pt>
                <c:pt idx="8883">
                  <c:v>166.523</c:v>
                </c:pt>
                <c:pt idx="8884">
                  <c:v>166.54</c:v>
                </c:pt>
                <c:pt idx="8885">
                  <c:v>166.55699999999999</c:v>
                </c:pt>
                <c:pt idx="8886">
                  <c:v>166.57300000000001</c:v>
                </c:pt>
                <c:pt idx="8887">
                  <c:v>166.59</c:v>
                </c:pt>
                <c:pt idx="8888">
                  <c:v>166.60599999999999</c:v>
                </c:pt>
                <c:pt idx="8889">
                  <c:v>166.62299999999999</c:v>
                </c:pt>
                <c:pt idx="8890">
                  <c:v>166.64</c:v>
                </c:pt>
                <c:pt idx="8891">
                  <c:v>166.65600000000001</c:v>
                </c:pt>
                <c:pt idx="8892">
                  <c:v>166.673</c:v>
                </c:pt>
                <c:pt idx="8893">
                  <c:v>166.69</c:v>
                </c:pt>
                <c:pt idx="8894">
                  <c:v>166.70599999999999</c:v>
                </c:pt>
                <c:pt idx="8895">
                  <c:v>166.72300000000001</c:v>
                </c:pt>
                <c:pt idx="8896">
                  <c:v>166.74</c:v>
                </c:pt>
                <c:pt idx="8897">
                  <c:v>166.756</c:v>
                </c:pt>
                <c:pt idx="8898">
                  <c:v>166.773</c:v>
                </c:pt>
                <c:pt idx="8899">
                  <c:v>166.79</c:v>
                </c:pt>
                <c:pt idx="8900">
                  <c:v>166.80600000000001</c:v>
                </c:pt>
                <c:pt idx="8901">
                  <c:v>166.82300000000001</c:v>
                </c:pt>
                <c:pt idx="8902">
                  <c:v>166.84</c:v>
                </c:pt>
                <c:pt idx="8903">
                  <c:v>166.85599999999999</c:v>
                </c:pt>
                <c:pt idx="8904">
                  <c:v>166.87299999999999</c:v>
                </c:pt>
                <c:pt idx="8905">
                  <c:v>166.89</c:v>
                </c:pt>
                <c:pt idx="8906">
                  <c:v>166.90600000000001</c:v>
                </c:pt>
                <c:pt idx="8907">
                  <c:v>166.923</c:v>
                </c:pt>
                <c:pt idx="8908">
                  <c:v>166.94</c:v>
                </c:pt>
                <c:pt idx="8909">
                  <c:v>166.95599999999999</c:v>
                </c:pt>
                <c:pt idx="8910">
                  <c:v>166.97300000000001</c:v>
                </c:pt>
                <c:pt idx="8911">
                  <c:v>166.99</c:v>
                </c:pt>
                <c:pt idx="8912">
                  <c:v>167.006</c:v>
                </c:pt>
                <c:pt idx="8913">
                  <c:v>167.023</c:v>
                </c:pt>
                <c:pt idx="8914">
                  <c:v>167.03899999999999</c:v>
                </c:pt>
                <c:pt idx="8915">
                  <c:v>167.05600000000001</c:v>
                </c:pt>
                <c:pt idx="8916">
                  <c:v>167.07300000000001</c:v>
                </c:pt>
                <c:pt idx="8917">
                  <c:v>167.089</c:v>
                </c:pt>
                <c:pt idx="8918">
                  <c:v>167.10599999999999</c:v>
                </c:pt>
                <c:pt idx="8919">
                  <c:v>167.12299999999999</c:v>
                </c:pt>
                <c:pt idx="8920">
                  <c:v>167.13900000000001</c:v>
                </c:pt>
                <c:pt idx="8921">
                  <c:v>167.15600000000001</c:v>
                </c:pt>
                <c:pt idx="8922">
                  <c:v>167.173</c:v>
                </c:pt>
                <c:pt idx="8923">
                  <c:v>167.18899999999999</c:v>
                </c:pt>
                <c:pt idx="8924">
                  <c:v>167.20599999999999</c:v>
                </c:pt>
                <c:pt idx="8925">
                  <c:v>167.22300000000001</c:v>
                </c:pt>
                <c:pt idx="8926">
                  <c:v>167.239</c:v>
                </c:pt>
                <c:pt idx="8927">
                  <c:v>167.256</c:v>
                </c:pt>
                <c:pt idx="8928">
                  <c:v>167.273</c:v>
                </c:pt>
                <c:pt idx="8929">
                  <c:v>167.28899999999999</c:v>
                </c:pt>
                <c:pt idx="8930">
                  <c:v>167.30600000000001</c:v>
                </c:pt>
                <c:pt idx="8931">
                  <c:v>167.32300000000001</c:v>
                </c:pt>
                <c:pt idx="8932">
                  <c:v>167.339</c:v>
                </c:pt>
                <c:pt idx="8933">
                  <c:v>167.35599999999999</c:v>
                </c:pt>
                <c:pt idx="8934">
                  <c:v>167.37200000000001</c:v>
                </c:pt>
                <c:pt idx="8935">
                  <c:v>167.38900000000001</c:v>
                </c:pt>
                <c:pt idx="8936">
                  <c:v>167.40600000000001</c:v>
                </c:pt>
                <c:pt idx="8937">
                  <c:v>167.422</c:v>
                </c:pt>
                <c:pt idx="8938">
                  <c:v>167.43899999999999</c:v>
                </c:pt>
                <c:pt idx="8939">
                  <c:v>167.45599999999999</c:v>
                </c:pt>
                <c:pt idx="8940">
                  <c:v>167.47200000000001</c:v>
                </c:pt>
                <c:pt idx="8941">
                  <c:v>167.489</c:v>
                </c:pt>
                <c:pt idx="8942">
                  <c:v>167.506</c:v>
                </c:pt>
                <c:pt idx="8943">
                  <c:v>167.52199999999999</c:v>
                </c:pt>
                <c:pt idx="8944">
                  <c:v>167.53899999999999</c:v>
                </c:pt>
                <c:pt idx="8945">
                  <c:v>167.55600000000001</c:v>
                </c:pt>
                <c:pt idx="8946">
                  <c:v>167.572</c:v>
                </c:pt>
                <c:pt idx="8947">
                  <c:v>167.589</c:v>
                </c:pt>
                <c:pt idx="8948">
                  <c:v>167.60599999999999</c:v>
                </c:pt>
                <c:pt idx="8949">
                  <c:v>167.62200000000001</c:v>
                </c:pt>
                <c:pt idx="8950">
                  <c:v>167.63900000000001</c:v>
                </c:pt>
                <c:pt idx="8951">
                  <c:v>167.65600000000001</c:v>
                </c:pt>
                <c:pt idx="8952">
                  <c:v>167.672</c:v>
                </c:pt>
                <c:pt idx="8953">
                  <c:v>167.68899999999999</c:v>
                </c:pt>
                <c:pt idx="8954">
                  <c:v>167.70599999999999</c:v>
                </c:pt>
                <c:pt idx="8955">
                  <c:v>167.72200000000001</c:v>
                </c:pt>
                <c:pt idx="8956">
                  <c:v>167.739</c:v>
                </c:pt>
                <c:pt idx="8957">
                  <c:v>167.756</c:v>
                </c:pt>
                <c:pt idx="8958">
                  <c:v>167.77199999999999</c:v>
                </c:pt>
                <c:pt idx="8959">
                  <c:v>167.78899999999999</c:v>
                </c:pt>
                <c:pt idx="8960">
                  <c:v>167.80500000000001</c:v>
                </c:pt>
                <c:pt idx="8961">
                  <c:v>167.822</c:v>
                </c:pt>
                <c:pt idx="8962">
                  <c:v>167.839</c:v>
                </c:pt>
                <c:pt idx="8963">
                  <c:v>167.85499999999999</c:v>
                </c:pt>
                <c:pt idx="8964">
                  <c:v>167.87200000000001</c:v>
                </c:pt>
                <c:pt idx="8965">
                  <c:v>167.88900000000001</c:v>
                </c:pt>
                <c:pt idx="8966">
                  <c:v>167.905</c:v>
                </c:pt>
                <c:pt idx="8967">
                  <c:v>167.922</c:v>
                </c:pt>
                <c:pt idx="8968">
                  <c:v>167.93899999999999</c:v>
                </c:pt>
                <c:pt idx="8969">
                  <c:v>167.95500000000001</c:v>
                </c:pt>
                <c:pt idx="8970">
                  <c:v>167.97200000000001</c:v>
                </c:pt>
                <c:pt idx="8971">
                  <c:v>167.989</c:v>
                </c:pt>
                <c:pt idx="8972">
                  <c:v>168.005</c:v>
                </c:pt>
                <c:pt idx="8973">
                  <c:v>168.02199999999999</c:v>
                </c:pt>
                <c:pt idx="8974">
                  <c:v>168.03899999999999</c:v>
                </c:pt>
                <c:pt idx="8975">
                  <c:v>168.05500000000001</c:v>
                </c:pt>
                <c:pt idx="8976">
                  <c:v>168.072</c:v>
                </c:pt>
                <c:pt idx="8977">
                  <c:v>168.089</c:v>
                </c:pt>
                <c:pt idx="8978">
                  <c:v>168.10499999999999</c:v>
                </c:pt>
                <c:pt idx="8979">
                  <c:v>168.12200000000001</c:v>
                </c:pt>
                <c:pt idx="8980">
                  <c:v>168.13900000000001</c:v>
                </c:pt>
                <c:pt idx="8981">
                  <c:v>168.155</c:v>
                </c:pt>
                <c:pt idx="8982">
                  <c:v>168.172</c:v>
                </c:pt>
                <c:pt idx="8983">
                  <c:v>168.18799999999999</c:v>
                </c:pt>
                <c:pt idx="8984">
                  <c:v>168.20500000000001</c:v>
                </c:pt>
                <c:pt idx="8985">
                  <c:v>168.22200000000001</c:v>
                </c:pt>
                <c:pt idx="8986">
                  <c:v>168.238</c:v>
                </c:pt>
                <c:pt idx="8987">
                  <c:v>168.255</c:v>
                </c:pt>
                <c:pt idx="8988">
                  <c:v>168.27199999999999</c:v>
                </c:pt>
                <c:pt idx="8989">
                  <c:v>168.28800000000001</c:v>
                </c:pt>
                <c:pt idx="8990">
                  <c:v>168.30500000000001</c:v>
                </c:pt>
                <c:pt idx="8991">
                  <c:v>168.322</c:v>
                </c:pt>
                <c:pt idx="8992">
                  <c:v>168.33799999999999</c:v>
                </c:pt>
                <c:pt idx="8993">
                  <c:v>168.35499999999999</c:v>
                </c:pt>
                <c:pt idx="8994">
                  <c:v>168.37200000000001</c:v>
                </c:pt>
                <c:pt idx="8995">
                  <c:v>168.38800000000001</c:v>
                </c:pt>
                <c:pt idx="8996">
                  <c:v>168.405</c:v>
                </c:pt>
                <c:pt idx="8997">
                  <c:v>168.422</c:v>
                </c:pt>
                <c:pt idx="8998">
                  <c:v>168.43799999999999</c:v>
                </c:pt>
                <c:pt idx="8999">
                  <c:v>168.45500000000001</c:v>
                </c:pt>
                <c:pt idx="9000">
                  <c:v>168.47200000000001</c:v>
                </c:pt>
                <c:pt idx="9001">
                  <c:v>168.488</c:v>
                </c:pt>
                <c:pt idx="9002">
                  <c:v>168.505</c:v>
                </c:pt>
                <c:pt idx="9003">
                  <c:v>168.52199999999999</c:v>
                </c:pt>
                <c:pt idx="9004">
                  <c:v>168.53800000000001</c:v>
                </c:pt>
                <c:pt idx="9005">
                  <c:v>168.55500000000001</c:v>
                </c:pt>
                <c:pt idx="9006">
                  <c:v>168.572</c:v>
                </c:pt>
                <c:pt idx="9007">
                  <c:v>168.58799999999999</c:v>
                </c:pt>
                <c:pt idx="9008">
                  <c:v>168.60499999999999</c:v>
                </c:pt>
                <c:pt idx="9009">
                  <c:v>168.62100000000001</c:v>
                </c:pt>
                <c:pt idx="9010">
                  <c:v>168.63800000000001</c:v>
                </c:pt>
                <c:pt idx="9011">
                  <c:v>168.655</c:v>
                </c:pt>
                <c:pt idx="9012">
                  <c:v>168.67099999999999</c:v>
                </c:pt>
                <c:pt idx="9013">
                  <c:v>168.68799999999999</c:v>
                </c:pt>
                <c:pt idx="9014">
                  <c:v>168.70500000000001</c:v>
                </c:pt>
                <c:pt idx="9015">
                  <c:v>168.721</c:v>
                </c:pt>
                <c:pt idx="9016">
                  <c:v>168.738</c:v>
                </c:pt>
                <c:pt idx="9017">
                  <c:v>168.755</c:v>
                </c:pt>
                <c:pt idx="9018">
                  <c:v>168.77099999999999</c:v>
                </c:pt>
                <c:pt idx="9019">
                  <c:v>168.78800000000001</c:v>
                </c:pt>
                <c:pt idx="9020">
                  <c:v>168.80500000000001</c:v>
                </c:pt>
                <c:pt idx="9021">
                  <c:v>168.821</c:v>
                </c:pt>
                <c:pt idx="9022">
                  <c:v>168.83799999999999</c:v>
                </c:pt>
                <c:pt idx="9023">
                  <c:v>168.85499999999999</c:v>
                </c:pt>
                <c:pt idx="9024">
                  <c:v>168.87100000000001</c:v>
                </c:pt>
                <c:pt idx="9025">
                  <c:v>168.88800000000001</c:v>
                </c:pt>
                <c:pt idx="9026">
                  <c:v>168.905</c:v>
                </c:pt>
                <c:pt idx="9027">
                  <c:v>168.92099999999999</c:v>
                </c:pt>
                <c:pt idx="9028">
                  <c:v>168.93799999999999</c:v>
                </c:pt>
                <c:pt idx="9029">
                  <c:v>168.95500000000001</c:v>
                </c:pt>
                <c:pt idx="9030">
                  <c:v>168.971</c:v>
                </c:pt>
                <c:pt idx="9031">
                  <c:v>168.988</c:v>
                </c:pt>
                <c:pt idx="9032">
                  <c:v>169.005</c:v>
                </c:pt>
                <c:pt idx="9033">
                  <c:v>169.02099999999999</c:v>
                </c:pt>
                <c:pt idx="9034">
                  <c:v>169.03800000000001</c:v>
                </c:pt>
                <c:pt idx="9035">
                  <c:v>169.05500000000001</c:v>
                </c:pt>
                <c:pt idx="9036">
                  <c:v>169.071</c:v>
                </c:pt>
                <c:pt idx="9037">
                  <c:v>169.08799999999999</c:v>
                </c:pt>
                <c:pt idx="9038">
                  <c:v>169.10499999999999</c:v>
                </c:pt>
                <c:pt idx="9039">
                  <c:v>169.12100000000001</c:v>
                </c:pt>
                <c:pt idx="9040">
                  <c:v>169.13800000000001</c:v>
                </c:pt>
                <c:pt idx="9041">
                  <c:v>169.155</c:v>
                </c:pt>
                <c:pt idx="9042">
                  <c:v>169.17099999999999</c:v>
                </c:pt>
                <c:pt idx="9043">
                  <c:v>169.18799999999999</c:v>
                </c:pt>
                <c:pt idx="9044">
                  <c:v>169.20500000000001</c:v>
                </c:pt>
                <c:pt idx="9045">
                  <c:v>169.221</c:v>
                </c:pt>
                <c:pt idx="9046">
                  <c:v>169.238</c:v>
                </c:pt>
                <c:pt idx="9047">
                  <c:v>169.255</c:v>
                </c:pt>
                <c:pt idx="9048">
                  <c:v>169.27099999999999</c:v>
                </c:pt>
                <c:pt idx="9049">
                  <c:v>169.28800000000001</c:v>
                </c:pt>
                <c:pt idx="9050">
                  <c:v>169.30500000000001</c:v>
                </c:pt>
                <c:pt idx="9051">
                  <c:v>169.321</c:v>
                </c:pt>
                <c:pt idx="9052">
                  <c:v>169.33799999999999</c:v>
                </c:pt>
                <c:pt idx="9053">
                  <c:v>169.35499999999999</c:v>
                </c:pt>
                <c:pt idx="9054">
                  <c:v>169.37100000000001</c:v>
                </c:pt>
                <c:pt idx="9055">
                  <c:v>169.38800000000001</c:v>
                </c:pt>
                <c:pt idx="9056">
                  <c:v>169.405</c:v>
                </c:pt>
                <c:pt idx="9057">
                  <c:v>169.42099999999999</c:v>
                </c:pt>
                <c:pt idx="9058">
                  <c:v>169.43799999999999</c:v>
                </c:pt>
                <c:pt idx="9059">
                  <c:v>169.45500000000001</c:v>
                </c:pt>
                <c:pt idx="9060">
                  <c:v>169.471</c:v>
                </c:pt>
                <c:pt idx="9061">
                  <c:v>169.488</c:v>
                </c:pt>
                <c:pt idx="9062">
                  <c:v>169.505</c:v>
                </c:pt>
                <c:pt idx="9063">
                  <c:v>169.52099999999999</c:v>
                </c:pt>
                <c:pt idx="9064">
                  <c:v>169.53800000000001</c:v>
                </c:pt>
                <c:pt idx="9065">
                  <c:v>169.55500000000001</c:v>
                </c:pt>
                <c:pt idx="9066">
                  <c:v>169.571</c:v>
                </c:pt>
                <c:pt idx="9067">
                  <c:v>169.58799999999999</c:v>
                </c:pt>
                <c:pt idx="9068">
                  <c:v>169.60499999999999</c:v>
                </c:pt>
                <c:pt idx="9069">
                  <c:v>169.62100000000001</c:v>
                </c:pt>
                <c:pt idx="9070">
                  <c:v>169.63800000000001</c:v>
                </c:pt>
                <c:pt idx="9071">
                  <c:v>169.655</c:v>
                </c:pt>
                <c:pt idx="9072">
                  <c:v>169.67099999999999</c:v>
                </c:pt>
                <c:pt idx="9073">
                  <c:v>169.68799999999999</c:v>
                </c:pt>
                <c:pt idx="9074">
                  <c:v>169.70500000000001</c:v>
                </c:pt>
                <c:pt idx="9075">
                  <c:v>169.721</c:v>
                </c:pt>
                <c:pt idx="9076">
                  <c:v>169.738</c:v>
                </c:pt>
                <c:pt idx="9077">
                  <c:v>169.755</c:v>
                </c:pt>
                <c:pt idx="9078">
                  <c:v>169.77099999999999</c:v>
                </c:pt>
                <c:pt idx="9079">
                  <c:v>169.78800000000001</c:v>
                </c:pt>
                <c:pt idx="9080">
                  <c:v>169.80500000000001</c:v>
                </c:pt>
                <c:pt idx="9081">
                  <c:v>169.821</c:v>
                </c:pt>
                <c:pt idx="9082">
                  <c:v>169.83799999999999</c:v>
                </c:pt>
                <c:pt idx="9083">
                  <c:v>169.85499999999999</c:v>
                </c:pt>
                <c:pt idx="9084">
                  <c:v>169.87100000000001</c:v>
                </c:pt>
                <c:pt idx="9085">
                  <c:v>169.88800000000001</c:v>
                </c:pt>
                <c:pt idx="9086">
                  <c:v>169.905</c:v>
                </c:pt>
                <c:pt idx="9087">
                  <c:v>169.92099999999999</c:v>
                </c:pt>
                <c:pt idx="9088">
                  <c:v>169.93799999999999</c:v>
                </c:pt>
                <c:pt idx="9089">
                  <c:v>169.95500000000001</c:v>
                </c:pt>
                <c:pt idx="9090">
                  <c:v>169.971</c:v>
                </c:pt>
                <c:pt idx="9091">
                  <c:v>169.988</c:v>
                </c:pt>
                <c:pt idx="9092">
                  <c:v>170.005</c:v>
                </c:pt>
                <c:pt idx="9093">
                  <c:v>170.02099999999999</c:v>
                </c:pt>
                <c:pt idx="9094">
                  <c:v>170.03800000000001</c:v>
                </c:pt>
                <c:pt idx="9095">
                  <c:v>170.05500000000001</c:v>
                </c:pt>
                <c:pt idx="9096">
                  <c:v>170.071</c:v>
                </c:pt>
                <c:pt idx="9097">
                  <c:v>170.08799999999999</c:v>
                </c:pt>
                <c:pt idx="9098">
                  <c:v>170.10499999999999</c:v>
                </c:pt>
                <c:pt idx="9099">
                  <c:v>170.12100000000001</c:v>
                </c:pt>
                <c:pt idx="9100">
                  <c:v>170.13800000000001</c:v>
                </c:pt>
                <c:pt idx="9101">
                  <c:v>170.155</c:v>
                </c:pt>
                <c:pt idx="9102">
                  <c:v>170.17099999999999</c:v>
                </c:pt>
                <c:pt idx="9103">
                  <c:v>170.18799999999999</c:v>
                </c:pt>
                <c:pt idx="9104">
                  <c:v>170.20500000000001</c:v>
                </c:pt>
                <c:pt idx="9105">
                  <c:v>170.221</c:v>
                </c:pt>
                <c:pt idx="9106">
                  <c:v>170.238</c:v>
                </c:pt>
                <c:pt idx="9107">
                  <c:v>170.255</c:v>
                </c:pt>
                <c:pt idx="9108">
                  <c:v>170.27099999999999</c:v>
                </c:pt>
                <c:pt idx="9109">
                  <c:v>170.28800000000001</c:v>
                </c:pt>
                <c:pt idx="9110">
                  <c:v>170.30500000000001</c:v>
                </c:pt>
                <c:pt idx="9111">
                  <c:v>170.321</c:v>
                </c:pt>
                <c:pt idx="9112">
                  <c:v>170.33799999999999</c:v>
                </c:pt>
                <c:pt idx="9113">
                  <c:v>170.35499999999999</c:v>
                </c:pt>
                <c:pt idx="9114">
                  <c:v>170.37100000000001</c:v>
                </c:pt>
                <c:pt idx="9115">
                  <c:v>170.38800000000001</c:v>
                </c:pt>
                <c:pt idx="9116">
                  <c:v>170.405</c:v>
                </c:pt>
                <c:pt idx="9117">
                  <c:v>170.422</c:v>
                </c:pt>
                <c:pt idx="9118">
                  <c:v>170.43799999999999</c:v>
                </c:pt>
                <c:pt idx="9119">
                  <c:v>170.45500000000001</c:v>
                </c:pt>
                <c:pt idx="9120">
                  <c:v>170.47200000000001</c:v>
                </c:pt>
                <c:pt idx="9121">
                  <c:v>170.488</c:v>
                </c:pt>
                <c:pt idx="9122">
                  <c:v>170.505</c:v>
                </c:pt>
                <c:pt idx="9123">
                  <c:v>170.52199999999999</c:v>
                </c:pt>
                <c:pt idx="9124">
                  <c:v>170.53800000000001</c:v>
                </c:pt>
                <c:pt idx="9125">
                  <c:v>170.55500000000001</c:v>
                </c:pt>
                <c:pt idx="9126">
                  <c:v>170.572</c:v>
                </c:pt>
                <c:pt idx="9127">
                  <c:v>170.58799999999999</c:v>
                </c:pt>
                <c:pt idx="9128">
                  <c:v>170.60499999999999</c:v>
                </c:pt>
                <c:pt idx="9129">
                  <c:v>170.62200000000001</c:v>
                </c:pt>
                <c:pt idx="9130">
                  <c:v>170.63800000000001</c:v>
                </c:pt>
                <c:pt idx="9131">
                  <c:v>170.655</c:v>
                </c:pt>
                <c:pt idx="9132">
                  <c:v>170.672</c:v>
                </c:pt>
                <c:pt idx="9133">
                  <c:v>170.68799999999999</c:v>
                </c:pt>
                <c:pt idx="9134">
                  <c:v>170.70500000000001</c:v>
                </c:pt>
                <c:pt idx="9135">
                  <c:v>170.72200000000001</c:v>
                </c:pt>
                <c:pt idx="9136">
                  <c:v>170.738</c:v>
                </c:pt>
                <c:pt idx="9137">
                  <c:v>170.755</c:v>
                </c:pt>
                <c:pt idx="9138">
                  <c:v>170.77199999999999</c:v>
                </c:pt>
                <c:pt idx="9139">
                  <c:v>170.78800000000001</c:v>
                </c:pt>
                <c:pt idx="9140">
                  <c:v>170.80500000000001</c:v>
                </c:pt>
                <c:pt idx="9141">
                  <c:v>170.822</c:v>
                </c:pt>
                <c:pt idx="9142">
                  <c:v>170.83799999999999</c:v>
                </c:pt>
                <c:pt idx="9143">
                  <c:v>170.85499999999999</c:v>
                </c:pt>
                <c:pt idx="9144">
                  <c:v>170.87200000000001</c:v>
                </c:pt>
                <c:pt idx="9145">
                  <c:v>170.88800000000001</c:v>
                </c:pt>
                <c:pt idx="9146">
                  <c:v>170.905</c:v>
                </c:pt>
                <c:pt idx="9147">
                  <c:v>170.922</c:v>
                </c:pt>
                <c:pt idx="9148">
                  <c:v>170.93799999999999</c:v>
                </c:pt>
                <c:pt idx="9149">
                  <c:v>170.95500000000001</c:v>
                </c:pt>
                <c:pt idx="9150">
                  <c:v>170.97200000000001</c:v>
                </c:pt>
                <c:pt idx="9151">
                  <c:v>170.988</c:v>
                </c:pt>
                <c:pt idx="9152">
                  <c:v>171.005</c:v>
                </c:pt>
                <c:pt idx="9153">
                  <c:v>171.02199999999999</c:v>
                </c:pt>
                <c:pt idx="9154">
                  <c:v>171.03800000000001</c:v>
                </c:pt>
                <c:pt idx="9155">
                  <c:v>171.05500000000001</c:v>
                </c:pt>
                <c:pt idx="9156">
                  <c:v>171.072</c:v>
                </c:pt>
                <c:pt idx="9157">
                  <c:v>171.08799999999999</c:v>
                </c:pt>
                <c:pt idx="9158">
                  <c:v>171.10499999999999</c:v>
                </c:pt>
                <c:pt idx="9159">
                  <c:v>171.12200000000001</c:v>
                </c:pt>
                <c:pt idx="9160">
                  <c:v>171.13800000000001</c:v>
                </c:pt>
                <c:pt idx="9161">
                  <c:v>171.155</c:v>
                </c:pt>
                <c:pt idx="9162">
                  <c:v>171.172</c:v>
                </c:pt>
                <c:pt idx="9163">
                  <c:v>171.18799999999999</c:v>
                </c:pt>
                <c:pt idx="9164">
                  <c:v>171.20500000000001</c:v>
                </c:pt>
                <c:pt idx="9165">
                  <c:v>171.22200000000001</c:v>
                </c:pt>
                <c:pt idx="9166">
                  <c:v>171.238</c:v>
                </c:pt>
                <c:pt idx="9167">
                  <c:v>171.255</c:v>
                </c:pt>
                <c:pt idx="9168">
                  <c:v>171.27199999999999</c:v>
                </c:pt>
                <c:pt idx="9169">
                  <c:v>171.28800000000001</c:v>
                </c:pt>
                <c:pt idx="9170">
                  <c:v>171.30500000000001</c:v>
                </c:pt>
                <c:pt idx="9171">
                  <c:v>171.322</c:v>
                </c:pt>
                <c:pt idx="9172">
                  <c:v>171.339</c:v>
                </c:pt>
                <c:pt idx="9173">
                  <c:v>171.35499999999999</c:v>
                </c:pt>
                <c:pt idx="9174">
                  <c:v>171.37200000000001</c:v>
                </c:pt>
                <c:pt idx="9175">
                  <c:v>171.38900000000001</c:v>
                </c:pt>
                <c:pt idx="9176">
                  <c:v>171.405</c:v>
                </c:pt>
                <c:pt idx="9177">
                  <c:v>171.422</c:v>
                </c:pt>
                <c:pt idx="9178">
                  <c:v>171.43899999999999</c:v>
                </c:pt>
                <c:pt idx="9179">
                  <c:v>171.45500000000001</c:v>
                </c:pt>
                <c:pt idx="9180">
                  <c:v>171.47200000000001</c:v>
                </c:pt>
                <c:pt idx="9181">
                  <c:v>171.489</c:v>
                </c:pt>
                <c:pt idx="9182">
                  <c:v>171.505</c:v>
                </c:pt>
                <c:pt idx="9183">
                  <c:v>171.52199999999999</c:v>
                </c:pt>
                <c:pt idx="9184">
                  <c:v>171.53899999999999</c:v>
                </c:pt>
                <c:pt idx="9185">
                  <c:v>171.55500000000001</c:v>
                </c:pt>
                <c:pt idx="9186">
                  <c:v>171.572</c:v>
                </c:pt>
                <c:pt idx="9187">
                  <c:v>171.589</c:v>
                </c:pt>
                <c:pt idx="9188">
                  <c:v>171.60499999999999</c:v>
                </c:pt>
                <c:pt idx="9189">
                  <c:v>171.62200000000001</c:v>
                </c:pt>
                <c:pt idx="9190">
                  <c:v>171.63900000000001</c:v>
                </c:pt>
                <c:pt idx="9191">
                  <c:v>171.655</c:v>
                </c:pt>
                <c:pt idx="9192">
                  <c:v>171.672</c:v>
                </c:pt>
                <c:pt idx="9193">
                  <c:v>171.68899999999999</c:v>
                </c:pt>
                <c:pt idx="9194">
                  <c:v>171.70500000000001</c:v>
                </c:pt>
                <c:pt idx="9195">
                  <c:v>171.72200000000001</c:v>
                </c:pt>
                <c:pt idx="9196">
                  <c:v>171.739</c:v>
                </c:pt>
                <c:pt idx="9197">
                  <c:v>171.755</c:v>
                </c:pt>
                <c:pt idx="9198">
                  <c:v>171.77199999999999</c:v>
                </c:pt>
                <c:pt idx="9199">
                  <c:v>171.78899999999999</c:v>
                </c:pt>
                <c:pt idx="9200">
                  <c:v>171.80500000000001</c:v>
                </c:pt>
                <c:pt idx="9201">
                  <c:v>171.822</c:v>
                </c:pt>
                <c:pt idx="9202">
                  <c:v>171.839</c:v>
                </c:pt>
                <c:pt idx="9203">
                  <c:v>171.85499999999999</c:v>
                </c:pt>
                <c:pt idx="9204">
                  <c:v>171.87200000000001</c:v>
                </c:pt>
                <c:pt idx="9205">
                  <c:v>171.88900000000001</c:v>
                </c:pt>
                <c:pt idx="9206">
                  <c:v>171.905</c:v>
                </c:pt>
                <c:pt idx="9207">
                  <c:v>171.922</c:v>
                </c:pt>
                <c:pt idx="9208">
                  <c:v>171.93899999999999</c:v>
                </c:pt>
                <c:pt idx="9209">
                  <c:v>171.95500000000001</c:v>
                </c:pt>
                <c:pt idx="9210">
                  <c:v>171.97200000000001</c:v>
                </c:pt>
                <c:pt idx="9211">
                  <c:v>171.989</c:v>
                </c:pt>
                <c:pt idx="9212">
                  <c:v>172.005</c:v>
                </c:pt>
                <c:pt idx="9213">
                  <c:v>172.02199999999999</c:v>
                </c:pt>
                <c:pt idx="9214">
                  <c:v>172.03899999999999</c:v>
                </c:pt>
                <c:pt idx="9215">
                  <c:v>172.05500000000001</c:v>
                </c:pt>
                <c:pt idx="9216">
                  <c:v>172.072</c:v>
                </c:pt>
                <c:pt idx="9217">
                  <c:v>172.089</c:v>
                </c:pt>
                <c:pt idx="9218">
                  <c:v>172.10499999999999</c:v>
                </c:pt>
                <c:pt idx="9219">
                  <c:v>172.12200000000001</c:v>
                </c:pt>
                <c:pt idx="9220">
                  <c:v>172.13900000000001</c:v>
                </c:pt>
                <c:pt idx="9221">
                  <c:v>172.155</c:v>
                </c:pt>
                <c:pt idx="9222">
                  <c:v>172.172</c:v>
                </c:pt>
                <c:pt idx="9223">
                  <c:v>172.18899999999999</c:v>
                </c:pt>
                <c:pt idx="9224">
                  <c:v>172.20500000000001</c:v>
                </c:pt>
                <c:pt idx="9225">
                  <c:v>172.22200000000001</c:v>
                </c:pt>
                <c:pt idx="9226">
                  <c:v>172.239</c:v>
                </c:pt>
                <c:pt idx="9227">
                  <c:v>172.255</c:v>
                </c:pt>
                <c:pt idx="9228">
                  <c:v>172.27199999999999</c:v>
                </c:pt>
                <c:pt idx="9229">
                  <c:v>172.28899999999999</c:v>
                </c:pt>
                <c:pt idx="9230">
                  <c:v>172.30500000000001</c:v>
                </c:pt>
                <c:pt idx="9231">
                  <c:v>172.322</c:v>
                </c:pt>
                <c:pt idx="9232">
                  <c:v>172.339</c:v>
                </c:pt>
                <c:pt idx="9233">
                  <c:v>172.35499999999999</c:v>
                </c:pt>
                <c:pt idx="9234">
                  <c:v>172.37200000000001</c:v>
                </c:pt>
                <c:pt idx="9235">
                  <c:v>172.38900000000001</c:v>
                </c:pt>
                <c:pt idx="9236">
                  <c:v>172.405</c:v>
                </c:pt>
                <c:pt idx="9237">
                  <c:v>172.422</c:v>
                </c:pt>
                <c:pt idx="9238">
                  <c:v>172.43899999999999</c:v>
                </c:pt>
                <c:pt idx="9239">
                  <c:v>172.45500000000001</c:v>
                </c:pt>
                <c:pt idx="9240">
                  <c:v>172.47200000000001</c:v>
                </c:pt>
                <c:pt idx="9241">
                  <c:v>172.489</c:v>
                </c:pt>
                <c:pt idx="9242">
                  <c:v>172.505</c:v>
                </c:pt>
                <c:pt idx="9243">
                  <c:v>172.52199999999999</c:v>
                </c:pt>
                <c:pt idx="9244">
                  <c:v>172.53899999999999</c:v>
                </c:pt>
                <c:pt idx="9245">
                  <c:v>172.55500000000001</c:v>
                </c:pt>
                <c:pt idx="9246">
                  <c:v>172.572</c:v>
                </c:pt>
                <c:pt idx="9247">
                  <c:v>172.589</c:v>
                </c:pt>
                <c:pt idx="9248">
                  <c:v>172.60499999999999</c:v>
                </c:pt>
                <c:pt idx="9249">
                  <c:v>172.62200000000001</c:v>
                </c:pt>
                <c:pt idx="9250">
                  <c:v>172.63900000000001</c:v>
                </c:pt>
                <c:pt idx="9251">
                  <c:v>172.655</c:v>
                </c:pt>
                <c:pt idx="9252">
                  <c:v>172.672</c:v>
                </c:pt>
                <c:pt idx="9253">
                  <c:v>172.68899999999999</c:v>
                </c:pt>
                <c:pt idx="9254">
                  <c:v>172.70500000000001</c:v>
                </c:pt>
                <c:pt idx="9255">
                  <c:v>172.72200000000001</c:v>
                </c:pt>
                <c:pt idx="9256">
                  <c:v>172.739</c:v>
                </c:pt>
                <c:pt idx="9257">
                  <c:v>172.755</c:v>
                </c:pt>
                <c:pt idx="9258">
                  <c:v>172.77199999999999</c:v>
                </c:pt>
                <c:pt idx="9259">
                  <c:v>172.78899999999999</c:v>
                </c:pt>
                <c:pt idx="9260">
                  <c:v>172.80500000000001</c:v>
                </c:pt>
                <c:pt idx="9261">
                  <c:v>172.822</c:v>
                </c:pt>
                <c:pt idx="9262">
                  <c:v>172.839</c:v>
                </c:pt>
                <c:pt idx="9263">
                  <c:v>172.85499999999999</c:v>
                </c:pt>
                <c:pt idx="9264">
                  <c:v>172.87200000000001</c:v>
                </c:pt>
                <c:pt idx="9265">
                  <c:v>172.88800000000001</c:v>
                </c:pt>
                <c:pt idx="9266">
                  <c:v>172.905</c:v>
                </c:pt>
                <c:pt idx="9267">
                  <c:v>172.922</c:v>
                </c:pt>
                <c:pt idx="9268">
                  <c:v>172.93799999999999</c:v>
                </c:pt>
                <c:pt idx="9269">
                  <c:v>172.95500000000001</c:v>
                </c:pt>
                <c:pt idx="9270">
                  <c:v>172.97200000000001</c:v>
                </c:pt>
                <c:pt idx="9271">
                  <c:v>172.988</c:v>
                </c:pt>
                <c:pt idx="9272">
                  <c:v>173.005</c:v>
                </c:pt>
                <c:pt idx="9273">
                  <c:v>173.02199999999999</c:v>
                </c:pt>
                <c:pt idx="9274">
                  <c:v>173.03800000000001</c:v>
                </c:pt>
                <c:pt idx="9275">
                  <c:v>173.05500000000001</c:v>
                </c:pt>
                <c:pt idx="9276">
                  <c:v>173.072</c:v>
                </c:pt>
                <c:pt idx="9277">
                  <c:v>173.08799999999999</c:v>
                </c:pt>
                <c:pt idx="9278">
                  <c:v>173.10499999999999</c:v>
                </c:pt>
                <c:pt idx="9279">
                  <c:v>173.12200000000001</c:v>
                </c:pt>
                <c:pt idx="9280">
                  <c:v>173.13800000000001</c:v>
                </c:pt>
                <c:pt idx="9281">
                  <c:v>173.155</c:v>
                </c:pt>
                <c:pt idx="9282">
                  <c:v>173.172</c:v>
                </c:pt>
                <c:pt idx="9283">
                  <c:v>173.18799999999999</c:v>
                </c:pt>
                <c:pt idx="9284">
                  <c:v>173.20500000000001</c:v>
                </c:pt>
                <c:pt idx="9285">
                  <c:v>173.22200000000001</c:v>
                </c:pt>
                <c:pt idx="9286">
                  <c:v>173.238</c:v>
                </c:pt>
                <c:pt idx="9287">
                  <c:v>173.255</c:v>
                </c:pt>
                <c:pt idx="9288">
                  <c:v>173.27199999999999</c:v>
                </c:pt>
                <c:pt idx="9289">
                  <c:v>173.28800000000001</c:v>
                </c:pt>
                <c:pt idx="9290">
                  <c:v>173.30500000000001</c:v>
                </c:pt>
                <c:pt idx="9291">
                  <c:v>173.322</c:v>
                </c:pt>
                <c:pt idx="9292">
                  <c:v>173.33799999999999</c:v>
                </c:pt>
                <c:pt idx="9293">
                  <c:v>173.35499999999999</c:v>
                </c:pt>
                <c:pt idx="9294">
                  <c:v>173.37100000000001</c:v>
                </c:pt>
                <c:pt idx="9295">
                  <c:v>173.38800000000001</c:v>
                </c:pt>
                <c:pt idx="9296">
                  <c:v>173.405</c:v>
                </c:pt>
                <c:pt idx="9297">
                  <c:v>173.42099999999999</c:v>
                </c:pt>
                <c:pt idx="9298">
                  <c:v>173.43799999999999</c:v>
                </c:pt>
                <c:pt idx="9299">
                  <c:v>173.45500000000001</c:v>
                </c:pt>
                <c:pt idx="9300">
                  <c:v>173.471</c:v>
                </c:pt>
                <c:pt idx="9301">
                  <c:v>173.488</c:v>
                </c:pt>
                <c:pt idx="9302">
                  <c:v>173.505</c:v>
                </c:pt>
                <c:pt idx="9303">
                  <c:v>173.52099999999999</c:v>
                </c:pt>
                <c:pt idx="9304">
                  <c:v>173.53800000000001</c:v>
                </c:pt>
                <c:pt idx="9305">
                  <c:v>173.55500000000001</c:v>
                </c:pt>
                <c:pt idx="9306">
                  <c:v>173.571</c:v>
                </c:pt>
                <c:pt idx="9307">
                  <c:v>173.58799999999999</c:v>
                </c:pt>
                <c:pt idx="9308">
                  <c:v>173.60499999999999</c:v>
                </c:pt>
                <c:pt idx="9309">
                  <c:v>173.62100000000001</c:v>
                </c:pt>
                <c:pt idx="9310">
                  <c:v>173.63800000000001</c:v>
                </c:pt>
                <c:pt idx="9311">
                  <c:v>173.655</c:v>
                </c:pt>
                <c:pt idx="9312">
                  <c:v>173.67099999999999</c:v>
                </c:pt>
                <c:pt idx="9313">
                  <c:v>173.68799999999999</c:v>
                </c:pt>
                <c:pt idx="9314">
                  <c:v>173.70400000000001</c:v>
                </c:pt>
                <c:pt idx="9315">
                  <c:v>173.721</c:v>
                </c:pt>
                <c:pt idx="9316">
                  <c:v>173.738</c:v>
                </c:pt>
                <c:pt idx="9317">
                  <c:v>173.75399999999999</c:v>
                </c:pt>
                <c:pt idx="9318">
                  <c:v>173.77099999999999</c:v>
                </c:pt>
                <c:pt idx="9319">
                  <c:v>173.78800000000001</c:v>
                </c:pt>
                <c:pt idx="9320">
                  <c:v>173.804</c:v>
                </c:pt>
                <c:pt idx="9321">
                  <c:v>173.821</c:v>
                </c:pt>
                <c:pt idx="9322">
                  <c:v>173.83799999999999</c:v>
                </c:pt>
                <c:pt idx="9323">
                  <c:v>173.85400000000001</c:v>
                </c:pt>
                <c:pt idx="9324">
                  <c:v>173.87100000000001</c:v>
                </c:pt>
                <c:pt idx="9325">
                  <c:v>173.88800000000001</c:v>
                </c:pt>
                <c:pt idx="9326">
                  <c:v>173.904</c:v>
                </c:pt>
                <c:pt idx="9327">
                  <c:v>173.92099999999999</c:v>
                </c:pt>
                <c:pt idx="9328">
                  <c:v>173.93799999999999</c:v>
                </c:pt>
                <c:pt idx="9329">
                  <c:v>173.95400000000001</c:v>
                </c:pt>
                <c:pt idx="9330">
                  <c:v>173.971</c:v>
                </c:pt>
                <c:pt idx="9331">
                  <c:v>173.98699999999999</c:v>
                </c:pt>
                <c:pt idx="9332">
                  <c:v>174.00399999999999</c:v>
                </c:pt>
                <c:pt idx="9333">
                  <c:v>174.02099999999999</c:v>
                </c:pt>
                <c:pt idx="9334">
                  <c:v>174.03700000000001</c:v>
                </c:pt>
                <c:pt idx="9335">
                  <c:v>174.054</c:v>
                </c:pt>
                <c:pt idx="9336">
                  <c:v>174.071</c:v>
                </c:pt>
                <c:pt idx="9337">
                  <c:v>174.08699999999999</c:v>
                </c:pt>
                <c:pt idx="9338">
                  <c:v>174.10400000000001</c:v>
                </c:pt>
                <c:pt idx="9339">
                  <c:v>174.12100000000001</c:v>
                </c:pt>
                <c:pt idx="9340">
                  <c:v>174.137</c:v>
                </c:pt>
                <c:pt idx="9341">
                  <c:v>174.154</c:v>
                </c:pt>
                <c:pt idx="9342">
                  <c:v>174.17099999999999</c:v>
                </c:pt>
                <c:pt idx="9343">
                  <c:v>174.18700000000001</c:v>
                </c:pt>
                <c:pt idx="9344">
                  <c:v>174.20400000000001</c:v>
                </c:pt>
                <c:pt idx="9345">
                  <c:v>174.22</c:v>
                </c:pt>
                <c:pt idx="9346">
                  <c:v>174.23699999999999</c:v>
                </c:pt>
                <c:pt idx="9347">
                  <c:v>174.25399999999999</c:v>
                </c:pt>
                <c:pt idx="9348">
                  <c:v>174.27</c:v>
                </c:pt>
                <c:pt idx="9349">
                  <c:v>174.28700000000001</c:v>
                </c:pt>
                <c:pt idx="9350">
                  <c:v>174.304</c:v>
                </c:pt>
                <c:pt idx="9351">
                  <c:v>174.32</c:v>
                </c:pt>
                <c:pt idx="9352">
                  <c:v>174.33699999999999</c:v>
                </c:pt>
                <c:pt idx="9353">
                  <c:v>174.35400000000001</c:v>
                </c:pt>
                <c:pt idx="9354">
                  <c:v>174.37</c:v>
                </c:pt>
                <c:pt idx="9355">
                  <c:v>174.387</c:v>
                </c:pt>
                <c:pt idx="9356">
                  <c:v>174.40299999999999</c:v>
                </c:pt>
                <c:pt idx="9357">
                  <c:v>174.42</c:v>
                </c:pt>
                <c:pt idx="9358">
                  <c:v>174.43700000000001</c:v>
                </c:pt>
                <c:pt idx="9359">
                  <c:v>174.453</c:v>
                </c:pt>
                <c:pt idx="9360">
                  <c:v>174.47</c:v>
                </c:pt>
                <c:pt idx="9361">
                  <c:v>174.48699999999999</c:v>
                </c:pt>
                <c:pt idx="9362">
                  <c:v>174.50299999999999</c:v>
                </c:pt>
                <c:pt idx="9363">
                  <c:v>174.52</c:v>
                </c:pt>
                <c:pt idx="9364">
                  <c:v>174.53700000000001</c:v>
                </c:pt>
                <c:pt idx="9365">
                  <c:v>174.553</c:v>
                </c:pt>
                <c:pt idx="9366">
                  <c:v>174.57</c:v>
                </c:pt>
                <c:pt idx="9367">
                  <c:v>174.58699999999999</c:v>
                </c:pt>
                <c:pt idx="9368">
                  <c:v>174.60300000000001</c:v>
                </c:pt>
                <c:pt idx="9369">
                  <c:v>174.62</c:v>
                </c:pt>
                <c:pt idx="9370">
                  <c:v>174.636</c:v>
                </c:pt>
                <c:pt idx="9371">
                  <c:v>174.65299999999999</c:v>
                </c:pt>
                <c:pt idx="9372">
                  <c:v>174.67</c:v>
                </c:pt>
                <c:pt idx="9373">
                  <c:v>174.68600000000001</c:v>
                </c:pt>
                <c:pt idx="9374">
                  <c:v>174.703</c:v>
                </c:pt>
                <c:pt idx="9375">
                  <c:v>174.72</c:v>
                </c:pt>
                <c:pt idx="9376">
                  <c:v>174.73599999999999</c:v>
                </c:pt>
                <c:pt idx="9377">
                  <c:v>174.75299999999999</c:v>
                </c:pt>
                <c:pt idx="9378">
                  <c:v>174.77</c:v>
                </c:pt>
                <c:pt idx="9379">
                  <c:v>174.786</c:v>
                </c:pt>
                <c:pt idx="9380">
                  <c:v>174.803</c:v>
                </c:pt>
                <c:pt idx="9381">
                  <c:v>174.82</c:v>
                </c:pt>
                <c:pt idx="9382">
                  <c:v>174.83600000000001</c:v>
                </c:pt>
                <c:pt idx="9383">
                  <c:v>174.85300000000001</c:v>
                </c:pt>
                <c:pt idx="9384">
                  <c:v>174.869</c:v>
                </c:pt>
                <c:pt idx="9385">
                  <c:v>174.886</c:v>
                </c:pt>
                <c:pt idx="9386">
                  <c:v>174.90299999999999</c:v>
                </c:pt>
                <c:pt idx="9387">
                  <c:v>174.91900000000001</c:v>
                </c:pt>
                <c:pt idx="9388">
                  <c:v>174.93600000000001</c:v>
                </c:pt>
                <c:pt idx="9389">
                  <c:v>174.953</c:v>
                </c:pt>
                <c:pt idx="9390">
                  <c:v>174.96899999999999</c:v>
                </c:pt>
                <c:pt idx="9391">
                  <c:v>174.98599999999999</c:v>
                </c:pt>
                <c:pt idx="9392">
                  <c:v>175.00299999999999</c:v>
                </c:pt>
                <c:pt idx="9393">
                  <c:v>175.01900000000001</c:v>
                </c:pt>
                <c:pt idx="9394">
                  <c:v>175.036</c:v>
                </c:pt>
                <c:pt idx="9395">
                  <c:v>175.053</c:v>
                </c:pt>
                <c:pt idx="9396">
                  <c:v>175.06899999999999</c:v>
                </c:pt>
                <c:pt idx="9397">
                  <c:v>175.08600000000001</c:v>
                </c:pt>
                <c:pt idx="9398">
                  <c:v>175.102</c:v>
                </c:pt>
                <c:pt idx="9399">
                  <c:v>175.119</c:v>
                </c:pt>
                <c:pt idx="9400">
                  <c:v>175.136</c:v>
                </c:pt>
                <c:pt idx="9401">
                  <c:v>175.15199999999999</c:v>
                </c:pt>
                <c:pt idx="9402">
                  <c:v>175.16900000000001</c:v>
                </c:pt>
                <c:pt idx="9403">
                  <c:v>175.18600000000001</c:v>
                </c:pt>
                <c:pt idx="9404">
                  <c:v>175.202</c:v>
                </c:pt>
                <c:pt idx="9405">
                  <c:v>175.21899999999999</c:v>
                </c:pt>
                <c:pt idx="9406">
                  <c:v>175.23599999999999</c:v>
                </c:pt>
                <c:pt idx="9407">
                  <c:v>175.25200000000001</c:v>
                </c:pt>
                <c:pt idx="9408">
                  <c:v>175.26900000000001</c:v>
                </c:pt>
                <c:pt idx="9409">
                  <c:v>175.286</c:v>
                </c:pt>
                <c:pt idx="9410">
                  <c:v>175.30199999999999</c:v>
                </c:pt>
                <c:pt idx="9411">
                  <c:v>175.31899999999999</c:v>
                </c:pt>
                <c:pt idx="9412">
                  <c:v>175.33500000000001</c:v>
                </c:pt>
                <c:pt idx="9413">
                  <c:v>175.352</c:v>
                </c:pt>
                <c:pt idx="9414">
                  <c:v>175.369</c:v>
                </c:pt>
                <c:pt idx="9415">
                  <c:v>175.38499999999999</c:v>
                </c:pt>
                <c:pt idx="9416">
                  <c:v>175.40199999999999</c:v>
                </c:pt>
                <c:pt idx="9417">
                  <c:v>175.41900000000001</c:v>
                </c:pt>
                <c:pt idx="9418">
                  <c:v>175.435</c:v>
                </c:pt>
                <c:pt idx="9419">
                  <c:v>175.452</c:v>
                </c:pt>
                <c:pt idx="9420">
                  <c:v>175.46899999999999</c:v>
                </c:pt>
                <c:pt idx="9421">
                  <c:v>175.48500000000001</c:v>
                </c:pt>
                <c:pt idx="9422">
                  <c:v>175.50200000000001</c:v>
                </c:pt>
                <c:pt idx="9423">
                  <c:v>175.51900000000001</c:v>
                </c:pt>
                <c:pt idx="9424">
                  <c:v>175.535</c:v>
                </c:pt>
                <c:pt idx="9425">
                  <c:v>175.55199999999999</c:v>
                </c:pt>
                <c:pt idx="9426">
                  <c:v>175.56899999999999</c:v>
                </c:pt>
                <c:pt idx="9427">
                  <c:v>175.58500000000001</c:v>
                </c:pt>
                <c:pt idx="9428">
                  <c:v>175.602</c:v>
                </c:pt>
                <c:pt idx="9429">
                  <c:v>175.619</c:v>
                </c:pt>
                <c:pt idx="9430">
                  <c:v>175.63499999999999</c:v>
                </c:pt>
                <c:pt idx="9431">
                  <c:v>175.65199999999999</c:v>
                </c:pt>
                <c:pt idx="9432">
                  <c:v>175.66900000000001</c:v>
                </c:pt>
                <c:pt idx="9433">
                  <c:v>175.685</c:v>
                </c:pt>
                <c:pt idx="9434">
                  <c:v>175.702</c:v>
                </c:pt>
                <c:pt idx="9435">
                  <c:v>175.71799999999999</c:v>
                </c:pt>
                <c:pt idx="9436">
                  <c:v>175.73500000000001</c:v>
                </c:pt>
                <c:pt idx="9437">
                  <c:v>175.75200000000001</c:v>
                </c:pt>
                <c:pt idx="9438">
                  <c:v>175.768</c:v>
                </c:pt>
                <c:pt idx="9439">
                  <c:v>175.785</c:v>
                </c:pt>
                <c:pt idx="9440">
                  <c:v>175.80199999999999</c:v>
                </c:pt>
                <c:pt idx="9441">
                  <c:v>175.81800000000001</c:v>
                </c:pt>
                <c:pt idx="9442">
                  <c:v>175.83500000000001</c:v>
                </c:pt>
                <c:pt idx="9443">
                  <c:v>175.852</c:v>
                </c:pt>
                <c:pt idx="9444">
                  <c:v>175.86799999999999</c:v>
                </c:pt>
                <c:pt idx="9445">
                  <c:v>175.88499999999999</c:v>
                </c:pt>
                <c:pt idx="9446">
                  <c:v>175.90199999999999</c:v>
                </c:pt>
                <c:pt idx="9447">
                  <c:v>175.91800000000001</c:v>
                </c:pt>
                <c:pt idx="9448">
                  <c:v>175.935</c:v>
                </c:pt>
                <c:pt idx="9449">
                  <c:v>175.952</c:v>
                </c:pt>
                <c:pt idx="9450">
                  <c:v>175.96799999999999</c:v>
                </c:pt>
                <c:pt idx="9451">
                  <c:v>175.98500000000001</c:v>
                </c:pt>
                <c:pt idx="9452">
                  <c:v>176.00200000000001</c:v>
                </c:pt>
                <c:pt idx="9453">
                  <c:v>176.018</c:v>
                </c:pt>
                <c:pt idx="9454">
                  <c:v>176.035</c:v>
                </c:pt>
                <c:pt idx="9455">
                  <c:v>176.05199999999999</c:v>
                </c:pt>
                <c:pt idx="9456">
                  <c:v>176.06800000000001</c:v>
                </c:pt>
                <c:pt idx="9457">
                  <c:v>176.08500000000001</c:v>
                </c:pt>
                <c:pt idx="9458">
                  <c:v>176.102</c:v>
                </c:pt>
                <c:pt idx="9459">
                  <c:v>176.11799999999999</c:v>
                </c:pt>
                <c:pt idx="9460">
                  <c:v>176.13499999999999</c:v>
                </c:pt>
                <c:pt idx="9461">
                  <c:v>176.15199999999999</c:v>
                </c:pt>
                <c:pt idx="9462">
                  <c:v>176.16800000000001</c:v>
                </c:pt>
                <c:pt idx="9463">
                  <c:v>176.185</c:v>
                </c:pt>
                <c:pt idx="9464">
                  <c:v>176.202</c:v>
                </c:pt>
                <c:pt idx="9465">
                  <c:v>176.21799999999999</c:v>
                </c:pt>
                <c:pt idx="9466">
                  <c:v>176.23500000000001</c:v>
                </c:pt>
                <c:pt idx="9467">
                  <c:v>176.25200000000001</c:v>
                </c:pt>
                <c:pt idx="9468">
                  <c:v>176.268</c:v>
                </c:pt>
                <c:pt idx="9469">
                  <c:v>176.285</c:v>
                </c:pt>
                <c:pt idx="9470">
                  <c:v>176.30199999999999</c:v>
                </c:pt>
                <c:pt idx="9471">
                  <c:v>176.31800000000001</c:v>
                </c:pt>
                <c:pt idx="9472">
                  <c:v>176.33500000000001</c:v>
                </c:pt>
                <c:pt idx="9473">
                  <c:v>176.352</c:v>
                </c:pt>
                <c:pt idx="9474">
                  <c:v>176.36799999999999</c:v>
                </c:pt>
                <c:pt idx="9475">
                  <c:v>176.38499999999999</c:v>
                </c:pt>
                <c:pt idx="9476">
                  <c:v>176.40199999999999</c:v>
                </c:pt>
                <c:pt idx="9477">
                  <c:v>176.41900000000001</c:v>
                </c:pt>
                <c:pt idx="9478">
                  <c:v>176.435</c:v>
                </c:pt>
                <c:pt idx="9479">
                  <c:v>176.452</c:v>
                </c:pt>
                <c:pt idx="9480">
                  <c:v>176.46899999999999</c:v>
                </c:pt>
                <c:pt idx="9481">
                  <c:v>176.48500000000001</c:v>
                </c:pt>
                <c:pt idx="9482">
                  <c:v>176.50200000000001</c:v>
                </c:pt>
                <c:pt idx="9483">
                  <c:v>176.51900000000001</c:v>
                </c:pt>
                <c:pt idx="9484">
                  <c:v>176.535</c:v>
                </c:pt>
                <c:pt idx="9485">
                  <c:v>176.55199999999999</c:v>
                </c:pt>
                <c:pt idx="9486">
                  <c:v>176.56899999999999</c:v>
                </c:pt>
                <c:pt idx="9487">
                  <c:v>176.58500000000001</c:v>
                </c:pt>
                <c:pt idx="9488">
                  <c:v>176.602</c:v>
                </c:pt>
                <c:pt idx="9489">
                  <c:v>176.619</c:v>
                </c:pt>
                <c:pt idx="9490">
                  <c:v>176.63499999999999</c:v>
                </c:pt>
                <c:pt idx="9491">
                  <c:v>176.65199999999999</c:v>
                </c:pt>
                <c:pt idx="9492">
                  <c:v>176.66900000000001</c:v>
                </c:pt>
                <c:pt idx="9493">
                  <c:v>176.685</c:v>
                </c:pt>
                <c:pt idx="9494">
                  <c:v>176.702</c:v>
                </c:pt>
                <c:pt idx="9495">
                  <c:v>176.71899999999999</c:v>
                </c:pt>
                <c:pt idx="9496">
                  <c:v>176.73500000000001</c:v>
                </c:pt>
                <c:pt idx="9497">
                  <c:v>176.75200000000001</c:v>
                </c:pt>
                <c:pt idx="9498">
                  <c:v>176.76900000000001</c:v>
                </c:pt>
                <c:pt idx="9499">
                  <c:v>176.785</c:v>
                </c:pt>
                <c:pt idx="9500">
                  <c:v>176.80199999999999</c:v>
                </c:pt>
                <c:pt idx="9501">
                  <c:v>176.81899999999999</c:v>
                </c:pt>
                <c:pt idx="9502">
                  <c:v>176.83500000000001</c:v>
                </c:pt>
                <c:pt idx="9503">
                  <c:v>176.852</c:v>
                </c:pt>
                <c:pt idx="9504">
                  <c:v>176.869</c:v>
                </c:pt>
                <c:pt idx="9505">
                  <c:v>176.88499999999999</c:v>
                </c:pt>
                <c:pt idx="9506">
                  <c:v>176.90199999999999</c:v>
                </c:pt>
                <c:pt idx="9507">
                  <c:v>176.91900000000001</c:v>
                </c:pt>
                <c:pt idx="9508">
                  <c:v>176.935</c:v>
                </c:pt>
                <c:pt idx="9509">
                  <c:v>176.952</c:v>
                </c:pt>
                <c:pt idx="9510">
                  <c:v>176.96899999999999</c:v>
                </c:pt>
                <c:pt idx="9511">
                  <c:v>176.98500000000001</c:v>
                </c:pt>
                <c:pt idx="9512">
                  <c:v>177.00200000000001</c:v>
                </c:pt>
                <c:pt idx="9513">
                  <c:v>177.01900000000001</c:v>
                </c:pt>
                <c:pt idx="9514">
                  <c:v>177.035</c:v>
                </c:pt>
                <c:pt idx="9515">
                  <c:v>177.05199999999999</c:v>
                </c:pt>
                <c:pt idx="9516">
                  <c:v>177.06899999999999</c:v>
                </c:pt>
                <c:pt idx="9517">
                  <c:v>177.08500000000001</c:v>
                </c:pt>
                <c:pt idx="9518">
                  <c:v>177.102</c:v>
                </c:pt>
                <c:pt idx="9519">
                  <c:v>177.119</c:v>
                </c:pt>
                <c:pt idx="9520">
                  <c:v>177.13499999999999</c:v>
                </c:pt>
                <c:pt idx="9521">
                  <c:v>177.15199999999999</c:v>
                </c:pt>
                <c:pt idx="9522">
                  <c:v>177.16900000000001</c:v>
                </c:pt>
                <c:pt idx="9523">
                  <c:v>177.185</c:v>
                </c:pt>
                <c:pt idx="9524">
                  <c:v>177.202</c:v>
                </c:pt>
                <c:pt idx="9525">
                  <c:v>177.21899999999999</c:v>
                </c:pt>
                <c:pt idx="9526">
                  <c:v>177.23500000000001</c:v>
                </c:pt>
                <c:pt idx="9527">
                  <c:v>177.25200000000001</c:v>
                </c:pt>
                <c:pt idx="9528">
                  <c:v>177.26900000000001</c:v>
                </c:pt>
                <c:pt idx="9529">
                  <c:v>177.285</c:v>
                </c:pt>
                <c:pt idx="9530">
                  <c:v>177.30199999999999</c:v>
                </c:pt>
                <c:pt idx="9531">
                  <c:v>177.31899999999999</c:v>
                </c:pt>
                <c:pt idx="9532">
                  <c:v>177.33500000000001</c:v>
                </c:pt>
                <c:pt idx="9533">
                  <c:v>177.352</c:v>
                </c:pt>
                <c:pt idx="9534">
                  <c:v>177.369</c:v>
                </c:pt>
                <c:pt idx="9535">
                  <c:v>177.38499999999999</c:v>
                </c:pt>
                <c:pt idx="9536">
                  <c:v>177.40199999999999</c:v>
                </c:pt>
                <c:pt idx="9537">
                  <c:v>177.41900000000001</c:v>
                </c:pt>
                <c:pt idx="9538">
                  <c:v>177.435</c:v>
                </c:pt>
                <c:pt idx="9539">
                  <c:v>177.452</c:v>
                </c:pt>
                <c:pt idx="9540">
                  <c:v>177.46899999999999</c:v>
                </c:pt>
                <c:pt idx="9541">
                  <c:v>177.48500000000001</c:v>
                </c:pt>
                <c:pt idx="9542">
                  <c:v>177.50200000000001</c:v>
                </c:pt>
                <c:pt idx="9543">
                  <c:v>177.51900000000001</c:v>
                </c:pt>
                <c:pt idx="9544">
                  <c:v>177.535</c:v>
                </c:pt>
                <c:pt idx="9545">
                  <c:v>177.55199999999999</c:v>
                </c:pt>
                <c:pt idx="9546">
                  <c:v>177.56899999999999</c:v>
                </c:pt>
                <c:pt idx="9547">
                  <c:v>177.58500000000001</c:v>
                </c:pt>
                <c:pt idx="9548">
                  <c:v>177.602</c:v>
                </c:pt>
                <c:pt idx="9549">
                  <c:v>177.619</c:v>
                </c:pt>
                <c:pt idx="9550">
                  <c:v>177.63499999999999</c:v>
                </c:pt>
                <c:pt idx="9551">
                  <c:v>177.65199999999999</c:v>
                </c:pt>
                <c:pt idx="9552">
                  <c:v>177.66900000000001</c:v>
                </c:pt>
                <c:pt idx="9553">
                  <c:v>177.685</c:v>
                </c:pt>
                <c:pt idx="9554">
                  <c:v>177.702</c:v>
                </c:pt>
                <c:pt idx="9555">
                  <c:v>177.71899999999999</c:v>
                </c:pt>
                <c:pt idx="9556">
                  <c:v>177.73500000000001</c:v>
                </c:pt>
                <c:pt idx="9557">
                  <c:v>177.75200000000001</c:v>
                </c:pt>
                <c:pt idx="9558">
                  <c:v>177.76900000000001</c:v>
                </c:pt>
                <c:pt idx="9559">
                  <c:v>177.785</c:v>
                </c:pt>
                <c:pt idx="9560">
                  <c:v>177.80199999999999</c:v>
                </c:pt>
                <c:pt idx="9561">
                  <c:v>177.81899999999999</c:v>
                </c:pt>
                <c:pt idx="9562">
                  <c:v>177.83500000000001</c:v>
                </c:pt>
                <c:pt idx="9563">
                  <c:v>177.852</c:v>
                </c:pt>
                <c:pt idx="9564">
                  <c:v>177.869</c:v>
                </c:pt>
                <c:pt idx="9565">
                  <c:v>177.88499999999999</c:v>
                </c:pt>
                <c:pt idx="9566">
                  <c:v>177.90199999999999</c:v>
                </c:pt>
                <c:pt idx="9567">
                  <c:v>177.91900000000001</c:v>
                </c:pt>
                <c:pt idx="9568">
                  <c:v>177.935</c:v>
                </c:pt>
                <c:pt idx="9569">
                  <c:v>177.952</c:v>
                </c:pt>
                <c:pt idx="9570">
                  <c:v>177.96899999999999</c:v>
                </c:pt>
                <c:pt idx="9571">
                  <c:v>177.98500000000001</c:v>
                </c:pt>
                <c:pt idx="9572">
                  <c:v>178.00200000000001</c:v>
                </c:pt>
                <c:pt idx="9573">
                  <c:v>178.01900000000001</c:v>
                </c:pt>
                <c:pt idx="9574">
                  <c:v>178.035</c:v>
                </c:pt>
                <c:pt idx="9575">
                  <c:v>178.05199999999999</c:v>
                </c:pt>
                <c:pt idx="9576">
                  <c:v>178.06899999999999</c:v>
                </c:pt>
                <c:pt idx="9577">
                  <c:v>178.08500000000001</c:v>
                </c:pt>
                <c:pt idx="9578">
                  <c:v>178.102</c:v>
                </c:pt>
                <c:pt idx="9579">
                  <c:v>178.119</c:v>
                </c:pt>
                <c:pt idx="9580">
                  <c:v>178.13499999999999</c:v>
                </c:pt>
                <c:pt idx="9581">
                  <c:v>178.15199999999999</c:v>
                </c:pt>
                <c:pt idx="9582">
                  <c:v>178.16900000000001</c:v>
                </c:pt>
                <c:pt idx="9583">
                  <c:v>178.185</c:v>
                </c:pt>
                <c:pt idx="9584">
                  <c:v>178.202</c:v>
                </c:pt>
                <c:pt idx="9585">
                  <c:v>178.21899999999999</c:v>
                </c:pt>
                <c:pt idx="9586">
                  <c:v>178.23500000000001</c:v>
                </c:pt>
                <c:pt idx="9587">
                  <c:v>178.25200000000001</c:v>
                </c:pt>
                <c:pt idx="9588">
                  <c:v>178.26900000000001</c:v>
                </c:pt>
                <c:pt idx="9589">
                  <c:v>178.285</c:v>
                </c:pt>
                <c:pt idx="9590">
                  <c:v>178.30199999999999</c:v>
                </c:pt>
                <c:pt idx="9591">
                  <c:v>178.31899999999999</c:v>
                </c:pt>
                <c:pt idx="9592">
                  <c:v>178.33500000000001</c:v>
                </c:pt>
                <c:pt idx="9593">
                  <c:v>178.352</c:v>
                </c:pt>
                <c:pt idx="9594">
                  <c:v>178.369</c:v>
                </c:pt>
                <c:pt idx="9595">
                  <c:v>178.38499999999999</c:v>
                </c:pt>
                <c:pt idx="9596">
                  <c:v>178.40199999999999</c:v>
                </c:pt>
                <c:pt idx="9597">
                  <c:v>178.41900000000001</c:v>
                </c:pt>
                <c:pt idx="9598">
                  <c:v>178.435</c:v>
                </c:pt>
                <c:pt idx="9599">
                  <c:v>178.452</c:v>
                </c:pt>
                <c:pt idx="9600">
                  <c:v>178.46799999999999</c:v>
                </c:pt>
                <c:pt idx="9601">
                  <c:v>178.48500000000001</c:v>
                </c:pt>
                <c:pt idx="9602">
                  <c:v>178.50200000000001</c:v>
                </c:pt>
                <c:pt idx="9603">
                  <c:v>178.518</c:v>
                </c:pt>
                <c:pt idx="9604">
                  <c:v>178.535</c:v>
                </c:pt>
                <c:pt idx="9605">
                  <c:v>178.55199999999999</c:v>
                </c:pt>
                <c:pt idx="9606">
                  <c:v>178.56800000000001</c:v>
                </c:pt>
                <c:pt idx="9607">
                  <c:v>178.58500000000001</c:v>
                </c:pt>
                <c:pt idx="9608">
                  <c:v>178.602</c:v>
                </c:pt>
                <c:pt idx="9609">
                  <c:v>178.61799999999999</c:v>
                </c:pt>
                <c:pt idx="9610">
                  <c:v>178.63499999999999</c:v>
                </c:pt>
                <c:pt idx="9611">
                  <c:v>178.65199999999999</c:v>
                </c:pt>
                <c:pt idx="9612">
                  <c:v>178.66800000000001</c:v>
                </c:pt>
                <c:pt idx="9613">
                  <c:v>178.685</c:v>
                </c:pt>
                <c:pt idx="9614">
                  <c:v>178.702</c:v>
                </c:pt>
                <c:pt idx="9615">
                  <c:v>178.71799999999999</c:v>
                </c:pt>
                <c:pt idx="9616">
                  <c:v>178.73500000000001</c:v>
                </c:pt>
                <c:pt idx="9617">
                  <c:v>178.75200000000001</c:v>
                </c:pt>
                <c:pt idx="9618">
                  <c:v>178.768</c:v>
                </c:pt>
                <c:pt idx="9619">
                  <c:v>178.785</c:v>
                </c:pt>
                <c:pt idx="9620">
                  <c:v>178.80199999999999</c:v>
                </c:pt>
                <c:pt idx="9621">
                  <c:v>178.81800000000001</c:v>
                </c:pt>
                <c:pt idx="9622">
                  <c:v>178.83500000000001</c:v>
                </c:pt>
                <c:pt idx="9623">
                  <c:v>178.852</c:v>
                </c:pt>
                <c:pt idx="9624">
                  <c:v>178.86799999999999</c:v>
                </c:pt>
                <c:pt idx="9625">
                  <c:v>178.88499999999999</c:v>
                </c:pt>
                <c:pt idx="9626">
                  <c:v>178.90199999999999</c:v>
                </c:pt>
                <c:pt idx="9627">
                  <c:v>178.91800000000001</c:v>
                </c:pt>
                <c:pt idx="9628">
                  <c:v>178.935</c:v>
                </c:pt>
                <c:pt idx="9629">
                  <c:v>178.952</c:v>
                </c:pt>
                <c:pt idx="9630">
                  <c:v>178.96799999999999</c:v>
                </c:pt>
                <c:pt idx="9631">
                  <c:v>178.98500000000001</c:v>
                </c:pt>
                <c:pt idx="9632">
                  <c:v>179.00200000000001</c:v>
                </c:pt>
                <c:pt idx="9633">
                  <c:v>179.018</c:v>
                </c:pt>
                <c:pt idx="9634">
                  <c:v>179.035</c:v>
                </c:pt>
                <c:pt idx="9635">
                  <c:v>179.05099999999999</c:v>
                </c:pt>
                <c:pt idx="9636">
                  <c:v>179.06800000000001</c:v>
                </c:pt>
                <c:pt idx="9637">
                  <c:v>179.08500000000001</c:v>
                </c:pt>
                <c:pt idx="9638">
                  <c:v>179.101</c:v>
                </c:pt>
                <c:pt idx="9639">
                  <c:v>179.11799999999999</c:v>
                </c:pt>
                <c:pt idx="9640">
                  <c:v>179.13499999999999</c:v>
                </c:pt>
                <c:pt idx="9641">
                  <c:v>179.15100000000001</c:v>
                </c:pt>
                <c:pt idx="9642">
                  <c:v>179.16800000000001</c:v>
                </c:pt>
                <c:pt idx="9643">
                  <c:v>179.185</c:v>
                </c:pt>
                <c:pt idx="9644">
                  <c:v>179.20099999999999</c:v>
                </c:pt>
                <c:pt idx="9645">
                  <c:v>179.21799999999999</c:v>
                </c:pt>
                <c:pt idx="9646">
                  <c:v>179.23500000000001</c:v>
                </c:pt>
                <c:pt idx="9647">
                  <c:v>179.251</c:v>
                </c:pt>
                <c:pt idx="9648">
                  <c:v>179.268</c:v>
                </c:pt>
                <c:pt idx="9649">
                  <c:v>179.285</c:v>
                </c:pt>
                <c:pt idx="9650">
                  <c:v>179.30099999999999</c:v>
                </c:pt>
                <c:pt idx="9651">
                  <c:v>179.31800000000001</c:v>
                </c:pt>
                <c:pt idx="9652">
                  <c:v>179.33500000000001</c:v>
                </c:pt>
                <c:pt idx="9653">
                  <c:v>179.351</c:v>
                </c:pt>
                <c:pt idx="9654">
                  <c:v>179.36799999999999</c:v>
                </c:pt>
                <c:pt idx="9655">
                  <c:v>179.38499999999999</c:v>
                </c:pt>
                <c:pt idx="9656">
                  <c:v>179.40100000000001</c:v>
                </c:pt>
                <c:pt idx="9657">
                  <c:v>179.41800000000001</c:v>
                </c:pt>
                <c:pt idx="9658">
                  <c:v>179.435</c:v>
                </c:pt>
                <c:pt idx="9659">
                  <c:v>179.45099999999999</c:v>
                </c:pt>
                <c:pt idx="9660">
                  <c:v>179.46799999999999</c:v>
                </c:pt>
                <c:pt idx="9661">
                  <c:v>179.48400000000001</c:v>
                </c:pt>
                <c:pt idx="9662">
                  <c:v>179.501</c:v>
                </c:pt>
                <c:pt idx="9663">
                  <c:v>179.518</c:v>
                </c:pt>
                <c:pt idx="9664">
                  <c:v>179.53399999999999</c:v>
                </c:pt>
                <c:pt idx="9665">
                  <c:v>179.55099999999999</c:v>
                </c:pt>
                <c:pt idx="9666">
                  <c:v>179.56800000000001</c:v>
                </c:pt>
                <c:pt idx="9667">
                  <c:v>179.584</c:v>
                </c:pt>
                <c:pt idx="9668">
                  <c:v>179.601</c:v>
                </c:pt>
                <c:pt idx="9669">
                  <c:v>179.61799999999999</c:v>
                </c:pt>
                <c:pt idx="9670">
                  <c:v>179.63399999999999</c:v>
                </c:pt>
                <c:pt idx="9671">
                  <c:v>179.65100000000001</c:v>
                </c:pt>
                <c:pt idx="9672">
                  <c:v>179.66800000000001</c:v>
                </c:pt>
                <c:pt idx="9673">
                  <c:v>179.684</c:v>
                </c:pt>
                <c:pt idx="9674">
                  <c:v>179.70099999999999</c:v>
                </c:pt>
                <c:pt idx="9675">
                  <c:v>179.71799999999999</c:v>
                </c:pt>
                <c:pt idx="9676">
                  <c:v>179.73400000000001</c:v>
                </c:pt>
                <c:pt idx="9677">
                  <c:v>179.751</c:v>
                </c:pt>
                <c:pt idx="9678">
                  <c:v>179.768</c:v>
                </c:pt>
                <c:pt idx="9679">
                  <c:v>179.78399999999999</c:v>
                </c:pt>
                <c:pt idx="9680">
                  <c:v>179.80099999999999</c:v>
                </c:pt>
                <c:pt idx="9681">
                  <c:v>179.81800000000001</c:v>
                </c:pt>
                <c:pt idx="9682">
                  <c:v>179.834</c:v>
                </c:pt>
                <c:pt idx="9683">
                  <c:v>179.851</c:v>
                </c:pt>
                <c:pt idx="9684">
                  <c:v>179.86799999999999</c:v>
                </c:pt>
                <c:pt idx="9685">
                  <c:v>179.88399999999999</c:v>
                </c:pt>
                <c:pt idx="9686">
                  <c:v>179.90100000000001</c:v>
                </c:pt>
                <c:pt idx="9687">
                  <c:v>179.91800000000001</c:v>
                </c:pt>
                <c:pt idx="9688">
                  <c:v>179.934</c:v>
                </c:pt>
                <c:pt idx="9689">
                  <c:v>179.95099999999999</c:v>
                </c:pt>
                <c:pt idx="9690">
                  <c:v>179.96700000000001</c:v>
                </c:pt>
                <c:pt idx="9691">
                  <c:v>179.98400000000001</c:v>
                </c:pt>
                <c:pt idx="9692">
                  <c:v>180.001</c:v>
                </c:pt>
                <c:pt idx="9693">
                  <c:v>180.017</c:v>
                </c:pt>
                <c:pt idx="9694">
                  <c:v>180.03399999999999</c:v>
                </c:pt>
                <c:pt idx="9695">
                  <c:v>180.05099999999999</c:v>
                </c:pt>
                <c:pt idx="9696">
                  <c:v>180.06700000000001</c:v>
                </c:pt>
                <c:pt idx="9697">
                  <c:v>180.084</c:v>
                </c:pt>
                <c:pt idx="9698">
                  <c:v>180.101</c:v>
                </c:pt>
                <c:pt idx="9699">
                  <c:v>180.11699999999999</c:v>
                </c:pt>
                <c:pt idx="9700">
                  <c:v>180.13399999999999</c:v>
                </c:pt>
                <c:pt idx="9701">
                  <c:v>180.15100000000001</c:v>
                </c:pt>
                <c:pt idx="9702">
                  <c:v>180.167</c:v>
                </c:pt>
                <c:pt idx="9703">
                  <c:v>180.184</c:v>
                </c:pt>
                <c:pt idx="9704">
                  <c:v>180.20099999999999</c:v>
                </c:pt>
                <c:pt idx="9705">
                  <c:v>180.21700000000001</c:v>
                </c:pt>
                <c:pt idx="9706">
                  <c:v>180.23400000000001</c:v>
                </c:pt>
                <c:pt idx="9707">
                  <c:v>180.251</c:v>
                </c:pt>
                <c:pt idx="9708">
                  <c:v>180.267</c:v>
                </c:pt>
                <c:pt idx="9709">
                  <c:v>180.28399999999999</c:v>
                </c:pt>
                <c:pt idx="9710">
                  <c:v>180.30099999999999</c:v>
                </c:pt>
                <c:pt idx="9711">
                  <c:v>180.31700000000001</c:v>
                </c:pt>
                <c:pt idx="9712">
                  <c:v>180.334</c:v>
                </c:pt>
                <c:pt idx="9713">
                  <c:v>180.351</c:v>
                </c:pt>
                <c:pt idx="9714">
                  <c:v>180.36699999999999</c:v>
                </c:pt>
                <c:pt idx="9715">
                  <c:v>180.38399999999999</c:v>
                </c:pt>
                <c:pt idx="9716">
                  <c:v>180.4</c:v>
                </c:pt>
                <c:pt idx="9717">
                  <c:v>180.417</c:v>
                </c:pt>
                <c:pt idx="9718">
                  <c:v>180.434</c:v>
                </c:pt>
                <c:pt idx="9719">
                  <c:v>180.45</c:v>
                </c:pt>
                <c:pt idx="9720">
                  <c:v>180.46700000000001</c:v>
                </c:pt>
                <c:pt idx="9721">
                  <c:v>180.48400000000001</c:v>
                </c:pt>
                <c:pt idx="9722">
                  <c:v>180.5</c:v>
                </c:pt>
                <c:pt idx="9723">
                  <c:v>180.517</c:v>
                </c:pt>
                <c:pt idx="9724">
                  <c:v>180.53399999999999</c:v>
                </c:pt>
                <c:pt idx="9725">
                  <c:v>180.55</c:v>
                </c:pt>
                <c:pt idx="9726">
                  <c:v>180.56700000000001</c:v>
                </c:pt>
                <c:pt idx="9727">
                  <c:v>180.584</c:v>
                </c:pt>
                <c:pt idx="9728">
                  <c:v>180.6</c:v>
                </c:pt>
                <c:pt idx="9729">
                  <c:v>180.61699999999999</c:v>
                </c:pt>
                <c:pt idx="9730">
                  <c:v>180.63399999999999</c:v>
                </c:pt>
                <c:pt idx="9731">
                  <c:v>180.65</c:v>
                </c:pt>
                <c:pt idx="9732">
                  <c:v>180.667</c:v>
                </c:pt>
                <c:pt idx="9733">
                  <c:v>180.684</c:v>
                </c:pt>
                <c:pt idx="9734">
                  <c:v>180.7</c:v>
                </c:pt>
                <c:pt idx="9735">
                  <c:v>180.71700000000001</c:v>
                </c:pt>
                <c:pt idx="9736">
                  <c:v>180.733</c:v>
                </c:pt>
                <c:pt idx="9737">
                  <c:v>180.75</c:v>
                </c:pt>
                <c:pt idx="9738">
                  <c:v>180.767</c:v>
                </c:pt>
                <c:pt idx="9739">
                  <c:v>180.78299999999999</c:v>
                </c:pt>
                <c:pt idx="9740">
                  <c:v>180.8</c:v>
                </c:pt>
                <c:pt idx="9741">
                  <c:v>180.81700000000001</c:v>
                </c:pt>
                <c:pt idx="9742">
                  <c:v>180.833</c:v>
                </c:pt>
                <c:pt idx="9743">
                  <c:v>180.85</c:v>
                </c:pt>
                <c:pt idx="9744">
                  <c:v>180.86699999999999</c:v>
                </c:pt>
                <c:pt idx="9745">
                  <c:v>180.88300000000001</c:v>
                </c:pt>
                <c:pt idx="9746">
                  <c:v>180.9</c:v>
                </c:pt>
                <c:pt idx="9747">
                  <c:v>180.917</c:v>
                </c:pt>
                <c:pt idx="9748">
                  <c:v>180.93299999999999</c:v>
                </c:pt>
                <c:pt idx="9749">
                  <c:v>180.95</c:v>
                </c:pt>
                <c:pt idx="9750">
                  <c:v>180.96700000000001</c:v>
                </c:pt>
                <c:pt idx="9751">
                  <c:v>180.983</c:v>
                </c:pt>
                <c:pt idx="9752">
                  <c:v>181</c:v>
                </c:pt>
                <c:pt idx="9753">
                  <c:v>181.017</c:v>
                </c:pt>
                <c:pt idx="9754">
                  <c:v>181.03299999999999</c:v>
                </c:pt>
                <c:pt idx="9755">
                  <c:v>181.05</c:v>
                </c:pt>
                <c:pt idx="9756">
                  <c:v>181.06700000000001</c:v>
                </c:pt>
                <c:pt idx="9757">
                  <c:v>181.083</c:v>
                </c:pt>
                <c:pt idx="9758">
                  <c:v>181.1</c:v>
                </c:pt>
                <c:pt idx="9759">
                  <c:v>181.11600000000001</c:v>
                </c:pt>
                <c:pt idx="9760">
                  <c:v>181.13300000000001</c:v>
                </c:pt>
                <c:pt idx="9761">
                  <c:v>181.15</c:v>
                </c:pt>
                <c:pt idx="9762">
                  <c:v>181.166</c:v>
                </c:pt>
                <c:pt idx="9763">
                  <c:v>181.18299999999999</c:v>
                </c:pt>
                <c:pt idx="9764">
                  <c:v>181.2</c:v>
                </c:pt>
                <c:pt idx="9765">
                  <c:v>181.21600000000001</c:v>
                </c:pt>
                <c:pt idx="9766">
                  <c:v>181.233</c:v>
                </c:pt>
                <c:pt idx="9767">
                  <c:v>181.25</c:v>
                </c:pt>
                <c:pt idx="9768">
                  <c:v>181.26599999999999</c:v>
                </c:pt>
                <c:pt idx="9769">
                  <c:v>181.28299999999999</c:v>
                </c:pt>
                <c:pt idx="9770">
                  <c:v>181.3</c:v>
                </c:pt>
                <c:pt idx="9771">
                  <c:v>181.316</c:v>
                </c:pt>
                <c:pt idx="9772">
                  <c:v>181.333</c:v>
                </c:pt>
                <c:pt idx="9773">
                  <c:v>181.35</c:v>
                </c:pt>
                <c:pt idx="9774">
                  <c:v>181.36600000000001</c:v>
                </c:pt>
                <c:pt idx="9775">
                  <c:v>181.38300000000001</c:v>
                </c:pt>
                <c:pt idx="9776">
                  <c:v>181.4</c:v>
                </c:pt>
                <c:pt idx="9777">
                  <c:v>181.416</c:v>
                </c:pt>
                <c:pt idx="9778">
                  <c:v>181.43299999999999</c:v>
                </c:pt>
                <c:pt idx="9779">
                  <c:v>181.45</c:v>
                </c:pt>
                <c:pt idx="9780">
                  <c:v>181.46600000000001</c:v>
                </c:pt>
                <c:pt idx="9781">
                  <c:v>181.483</c:v>
                </c:pt>
                <c:pt idx="9782">
                  <c:v>181.5</c:v>
                </c:pt>
                <c:pt idx="9783">
                  <c:v>181.51599999999999</c:v>
                </c:pt>
                <c:pt idx="9784">
                  <c:v>181.53299999999999</c:v>
                </c:pt>
                <c:pt idx="9785">
                  <c:v>181.54900000000001</c:v>
                </c:pt>
                <c:pt idx="9786">
                  <c:v>181.566</c:v>
                </c:pt>
                <c:pt idx="9787">
                  <c:v>181.583</c:v>
                </c:pt>
                <c:pt idx="9788">
                  <c:v>181.59899999999999</c:v>
                </c:pt>
                <c:pt idx="9789">
                  <c:v>181.61600000000001</c:v>
                </c:pt>
                <c:pt idx="9790">
                  <c:v>181.63300000000001</c:v>
                </c:pt>
                <c:pt idx="9791">
                  <c:v>181.649</c:v>
                </c:pt>
                <c:pt idx="9792">
                  <c:v>181.666</c:v>
                </c:pt>
                <c:pt idx="9793">
                  <c:v>181.68299999999999</c:v>
                </c:pt>
                <c:pt idx="9794">
                  <c:v>181.69900000000001</c:v>
                </c:pt>
                <c:pt idx="9795">
                  <c:v>181.71600000000001</c:v>
                </c:pt>
                <c:pt idx="9796">
                  <c:v>181.733</c:v>
                </c:pt>
                <c:pt idx="9797">
                  <c:v>181.749</c:v>
                </c:pt>
                <c:pt idx="9798">
                  <c:v>181.76599999999999</c:v>
                </c:pt>
                <c:pt idx="9799">
                  <c:v>181.78299999999999</c:v>
                </c:pt>
                <c:pt idx="9800">
                  <c:v>181.79900000000001</c:v>
                </c:pt>
                <c:pt idx="9801">
                  <c:v>181.816</c:v>
                </c:pt>
                <c:pt idx="9802">
                  <c:v>181.833</c:v>
                </c:pt>
                <c:pt idx="9803">
                  <c:v>181.84899999999999</c:v>
                </c:pt>
                <c:pt idx="9804">
                  <c:v>181.86600000000001</c:v>
                </c:pt>
                <c:pt idx="9805">
                  <c:v>181.88300000000001</c:v>
                </c:pt>
                <c:pt idx="9806">
                  <c:v>181.899</c:v>
                </c:pt>
                <c:pt idx="9807">
                  <c:v>181.916</c:v>
                </c:pt>
                <c:pt idx="9808">
                  <c:v>181.93299999999999</c:v>
                </c:pt>
                <c:pt idx="9809">
                  <c:v>181.94900000000001</c:v>
                </c:pt>
                <c:pt idx="9810">
                  <c:v>181.96600000000001</c:v>
                </c:pt>
                <c:pt idx="9811">
                  <c:v>181.982</c:v>
                </c:pt>
                <c:pt idx="9812">
                  <c:v>181.999</c:v>
                </c:pt>
                <c:pt idx="9813">
                  <c:v>182.01599999999999</c:v>
                </c:pt>
                <c:pt idx="9814">
                  <c:v>182.03200000000001</c:v>
                </c:pt>
                <c:pt idx="9815">
                  <c:v>182.04900000000001</c:v>
                </c:pt>
                <c:pt idx="9816">
                  <c:v>182.066</c:v>
                </c:pt>
                <c:pt idx="9817">
                  <c:v>182.08199999999999</c:v>
                </c:pt>
                <c:pt idx="9818">
                  <c:v>182.09899999999999</c:v>
                </c:pt>
                <c:pt idx="9819">
                  <c:v>182.11600000000001</c:v>
                </c:pt>
                <c:pt idx="9820">
                  <c:v>182.13200000000001</c:v>
                </c:pt>
                <c:pt idx="9821">
                  <c:v>182.149</c:v>
                </c:pt>
                <c:pt idx="9822">
                  <c:v>182.166</c:v>
                </c:pt>
                <c:pt idx="9823">
                  <c:v>182.18199999999999</c:v>
                </c:pt>
                <c:pt idx="9824">
                  <c:v>182.19900000000001</c:v>
                </c:pt>
                <c:pt idx="9825">
                  <c:v>182.21600000000001</c:v>
                </c:pt>
                <c:pt idx="9826">
                  <c:v>182.232</c:v>
                </c:pt>
                <c:pt idx="9827">
                  <c:v>182.249</c:v>
                </c:pt>
                <c:pt idx="9828">
                  <c:v>182.26599999999999</c:v>
                </c:pt>
                <c:pt idx="9829">
                  <c:v>182.28200000000001</c:v>
                </c:pt>
                <c:pt idx="9830">
                  <c:v>182.29900000000001</c:v>
                </c:pt>
                <c:pt idx="9831">
                  <c:v>182.316</c:v>
                </c:pt>
                <c:pt idx="9832">
                  <c:v>182.33199999999999</c:v>
                </c:pt>
                <c:pt idx="9833">
                  <c:v>182.34899999999999</c:v>
                </c:pt>
                <c:pt idx="9834">
                  <c:v>182.36600000000001</c:v>
                </c:pt>
                <c:pt idx="9835">
                  <c:v>182.38200000000001</c:v>
                </c:pt>
                <c:pt idx="9836">
                  <c:v>182.399</c:v>
                </c:pt>
                <c:pt idx="9837">
                  <c:v>182.41499999999999</c:v>
                </c:pt>
                <c:pt idx="9838">
                  <c:v>182.43199999999999</c:v>
                </c:pt>
                <c:pt idx="9839">
                  <c:v>182.44900000000001</c:v>
                </c:pt>
                <c:pt idx="9840">
                  <c:v>182.465</c:v>
                </c:pt>
                <c:pt idx="9841">
                  <c:v>182.482</c:v>
                </c:pt>
                <c:pt idx="9842">
                  <c:v>182.499</c:v>
                </c:pt>
                <c:pt idx="9843">
                  <c:v>182.51499999999999</c:v>
                </c:pt>
                <c:pt idx="9844">
                  <c:v>182.53200000000001</c:v>
                </c:pt>
                <c:pt idx="9845">
                  <c:v>182.54900000000001</c:v>
                </c:pt>
                <c:pt idx="9846">
                  <c:v>182.565</c:v>
                </c:pt>
                <c:pt idx="9847">
                  <c:v>182.58199999999999</c:v>
                </c:pt>
                <c:pt idx="9848">
                  <c:v>182.59899999999999</c:v>
                </c:pt>
                <c:pt idx="9849">
                  <c:v>182.61500000000001</c:v>
                </c:pt>
                <c:pt idx="9850">
                  <c:v>182.63200000000001</c:v>
                </c:pt>
                <c:pt idx="9851">
                  <c:v>182.649</c:v>
                </c:pt>
                <c:pt idx="9852">
                  <c:v>182.66499999999999</c:v>
                </c:pt>
                <c:pt idx="9853">
                  <c:v>182.68199999999999</c:v>
                </c:pt>
                <c:pt idx="9854">
                  <c:v>182.69900000000001</c:v>
                </c:pt>
                <c:pt idx="9855">
                  <c:v>182.715</c:v>
                </c:pt>
                <c:pt idx="9856">
                  <c:v>182.732</c:v>
                </c:pt>
                <c:pt idx="9857">
                  <c:v>182.749</c:v>
                </c:pt>
                <c:pt idx="9858">
                  <c:v>182.76499999999999</c:v>
                </c:pt>
                <c:pt idx="9859">
                  <c:v>182.78200000000001</c:v>
                </c:pt>
                <c:pt idx="9860">
                  <c:v>182.79900000000001</c:v>
                </c:pt>
                <c:pt idx="9861">
                  <c:v>182.815</c:v>
                </c:pt>
                <c:pt idx="9862">
                  <c:v>182.83199999999999</c:v>
                </c:pt>
                <c:pt idx="9863">
                  <c:v>182.84899999999999</c:v>
                </c:pt>
                <c:pt idx="9864">
                  <c:v>182.86500000000001</c:v>
                </c:pt>
                <c:pt idx="9865">
                  <c:v>182.88200000000001</c:v>
                </c:pt>
                <c:pt idx="9866">
                  <c:v>182.899</c:v>
                </c:pt>
                <c:pt idx="9867">
                  <c:v>182.91499999999999</c:v>
                </c:pt>
                <c:pt idx="9868">
                  <c:v>182.93199999999999</c:v>
                </c:pt>
                <c:pt idx="9869">
                  <c:v>182.94900000000001</c:v>
                </c:pt>
                <c:pt idx="9870">
                  <c:v>182.965</c:v>
                </c:pt>
                <c:pt idx="9871">
                  <c:v>182.982</c:v>
                </c:pt>
                <c:pt idx="9872">
                  <c:v>182.999</c:v>
                </c:pt>
                <c:pt idx="9873">
                  <c:v>183.01499999999999</c:v>
                </c:pt>
                <c:pt idx="9874">
                  <c:v>183.03200000000001</c:v>
                </c:pt>
                <c:pt idx="9875">
                  <c:v>183.04900000000001</c:v>
                </c:pt>
                <c:pt idx="9876">
                  <c:v>183.065</c:v>
                </c:pt>
                <c:pt idx="9877">
                  <c:v>183.08199999999999</c:v>
                </c:pt>
                <c:pt idx="9878">
                  <c:v>183.09899999999999</c:v>
                </c:pt>
                <c:pt idx="9879">
                  <c:v>183.11500000000001</c:v>
                </c:pt>
                <c:pt idx="9880">
                  <c:v>183.13200000000001</c:v>
                </c:pt>
                <c:pt idx="9881">
                  <c:v>183.149</c:v>
                </c:pt>
                <c:pt idx="9882">
                  <c:v>183.16499999999999</c:v>
                </c:pt>
                <c:pt idx="9883">
                  <c:v>183.18199999999999</c:v>
                </c:pt>
                <c:pt idx="9884">
                  <c:v>183.19900000000001</c:v>
                </c:pt>
                <c:pt idx="9885">
                  <c:v>183.215</c:v>
                </c:pt>
                <c:pt idx="9886">
                  <c:v>183.232</c:v>
                </c:pt>
                <c:pt idx="9887">
                  <c:v>183.249</c:v>
                </c:pt>
                <c:pt idx="9888">
                  <c:v>183.26499999999999</c:v>
                </c:pt>
                <c:pt idx="9889">
                  <c:v>183.28200000000001</c:v>
                </c:pt>
                <c:pt idx="9890">
                  <c:v>183.298</c:v>
                </c:pt>
                <c:pt idx="9891">
                  <c:v>183.315</c:v>
                </c:pt>
                <c:pt idx="9892">
                  <c:v>183.33199999999999</c:v>
                </c:pt>
                <c:pt idx="9893">
                  <c:v>183.34800000000001</c:v>
                </c:pt>
                <c:pt idx="9894">
                  <c:v>183.36500000000001</c:v>
                </c:pt>
                <c:pt idx="9895">
                  <c:v>183.38200000000001</c:v>
                </c:pt>
                <c:pt idx="9896">
                  <c:v>183.398</c:v>
                </c:pt>
                <c:pt idx="9897">
                  <c:v>183.41499999999999</c:v>
                </c:pt>
                <c:pt idx="9898">
                  <c:v>183.43199999999999</c:v>
                </c:pt>
                <c:pt idx="9899">
                  <c:v>183.44800000000001</c:v>
                </c:pt>
                <c:pt idx="9900">
                  <c:v>183.465</c:v>
                </c:pt>
                <c:pt idx="9901">
                  <c:v>183.482</c:v>
                </c:pt>
                <c:pt idx="9902">
                  <c:v>183.49799999999999</c:v>
                </c:pt>
                <c:pt idx="9903">
                  <c:v>183.51499999999999</c:v>
                </c:pt>
                <c:pt idx="9904">
                  <c:v>183.53200000000001</c:v>
                </c:pt>
                <c:pt idx="9905">
                  <c:v>183.548</c:v>
                </c:pt>
                <c:pt idx="9906">
                  <c:v>183.565</c:v>
                </c:pt>
                <c:pt idx="9907">
                  <c:v>183.58199999999999</c:v>
                </c:pt>
                <c:pt idx="9908">
                  <c:v>183.59800000000001</c:v>
                </c:pt>
                <c:pt idx="9909">
                  <c:v>183.61500000000001</c:v>
                </c:pt>
                <c:pt idx="9910">
                  <c:v>183.63200000000001</c:v>
                </c:pt>
                <c:pt idx="9911">
                  <c:v>183.648</c:v>
                </c:pt>
                <c:pt idx="9912">
                  <c:v>183.66499999999999</c:v>
                </c:pt>
                <c:pt idx="9913">
                  <c:v>183.68199999999999</c:v>
                </c:pt>
                <c:pt idx="9914">
                  <c:v>183.69800000000001</c:v>
                </c:pt>
                <c:pt idx="9915">
                  <c:v>183.715</c:v>
                </c:pt>
                <c:pt idx="9916">
                  <c:v>183.732</c:v>
                </c:pt>
                <c:pt idx="9917">
                  <c:v>183.74799999999999</c:v>
                </c:pt>
                <c:pt idx="9918">
                  <c:v>183.76499999999999</c:v>
                </c:pt>
                <c:pt idx="9919">
                  <c:v>183.78200000000001</c:v>
                </c:pt>
                <c:pt idx="9920">
                  <c:v>183.798</c:v>
                </c:pt>
                <c:pt idx="9921">
                  <c:v>183.815</c:v>
                </c:pt>
                <c:pt idx="9922">
                  <c:v>183.83199999999999</c:v>
                </c:pt>
                <c:pt idx="9923">
                  <c:v>183.84800000000001</c:v>
                </c:pt>
                <c:pt idx="9924">
                  <c:v>183.86500000000001</c:v>
                </c:pt>
                <c:pt idx="9925">
                  <c:v>183.88200000000001</c:v>
                </c:pt>
                <c:pt idx="9926">
                  <c:v>183.898</c:v>
                </c:pt>
                <c:pt idx="9927">
                  <c:v>183.91499999999999</c:v>
                </c:pt>
                <c:pt idx="9928">
                  <c:v>183.93199999999999</c:v>
                </c:pt>
                <c:pt idx="9929">
                  <c:v>183.94800000000001</c:v>
                </c:pt>
                <c:pt idx="9930">
                  <c:v>183.965</c:v>
                </c:pt>
                <c:pt idx="9931">
                  <c:v>183.982</c:v>
                </c:pt>
                <c:pt idx="9932">
                  <c:v>183.99799999999999</c:v>
                </c:pt>
                <c:pt idx="9933">
                  <c:v>184.01499999999999</c:v>
                </c:pt>
                <c:pt idx="9934">
                  <c:v>184.03200000000001</c:v>
                </c:pt>
                <c:pt idx="9935">
                  <c:v>184.048</c:v>
                </c:pt>
                <c:pt idx="9936">
                  <c:v>184.065</c:v>
                </c:pt>
                <c:pt idx="9937">
                  <c:v>184.08199999999999</c:v>
                </c:pt>
                <c:pt idx="9938">
                  <c:v>184.09800000000001</c:v>
                </c:pt>
                <c:pt idx="9939">
                  <c:v>184.11500000000001</c:v>
                </c:pt>
                <c:pt idx="9940">
                  <c:v>184.13200000000001</c:v>
                </c:pt>
                <c:pt idx="9941">
                  <c:v>184.148</c:v>
                </c:pt>
                <c:pt idx="9942">
                  <c:v>184.16499999999999</c:v>
                </c:pt>
                <c:pt idx="9943">
                  <c:v>184.18199999999999</c:v>
                </c:pt>
                <c:pt idx="9944">
                  <c:v>184.19800000000001</c:v>
                </c:pt>
                <c:pt idx="9945">
                  <c:v>184.215</c:v>
                </c:pt>
                <c:pt idx="9946">
                  <c:v>184.232</c:v>
                </c:pt>
                <c:pt idx="9947">
                  <c:v>184.24799999999999</c:v>
                </c:pt>
                <c:pt idx="9948">
                  <c:v>184.26499999999999</c:v>
                </c:pt>
                <c:pt idx="9949">
                  <c:v>184.28200000000001</c:v>
                </c:pt>
                <c:pt idx="9950">
                  <c:v>184.298</c:v>
                </c:pt>
                <c:pt idx="9951">
                  <c:v>184.315</c:v>
                </c:pt>
                <c:pt idx="9952">
                  <c:v>184.33099999999999</c:v>
                </c:pt>
                <c:pt idx="9953">
                  <c:v>184.34800000000001</c:v>
                </c:pt>
                <c:pt idx="9954">
                  <c:v>184.36500000000001</c:v>
                </c:pt>
                <c:pt idx="9955">
                  <c:v>184.381</c:v>
                </c:pt>
                <c:pt idx="9956">
                  <c:v>184.398</c:v>
                </c:pt>
                <c:pt idx="9957">
                  <c:v>184.41499999999999</c:v>
                </c:pt>
                <c:pt idx="9958">
                  <c:v>184.43100000000001</c:v>
                </c:pt>
                <c:pt idx="9959">
                  <c:v>184.44800000000001</c:v>
                </c:pt>
                <c:pt idx="9960">
                  <c:v>184.465</c:v>
                </c:pt>
                <c:pt idx="9961">
                  <c:v>184.48099999999999</c:v>
                </c:pt>
                <c:pt idx="9962">
                  <c:v>184.49799999999999</c:v>
                </c:pt>
                <c:pt idx="9963">
                  <c:v>184.51499999999999</c:v>
                </c:pt>
                <c:pt idx="9964">
                  <c:v>184.53100000000001</c:v>
                </c:pt>
                <c:pt idx="9965">
                  <c:v>184.548</c:v>
                </c:pt>
                <c:pt idx="9966">
                  <c:v>184.565</c:v>
                </c:pt>
                <c:pt idx="9967">
                  <c:v>184.58099999999999</c:v>
                </c:pt>
                <c:pt idx="9968">
                  <c:v>184.59800000000001</c:v>
                </c:pt>
                <c:pt idx="9969">
                  <c:v>184.61500000000001</c:v>
                </c:pt>
                <c:pt idx="9970">
                  <c:v>184.631</c:v>
                </c:pt>
                <c:pt idx="9971">
                  <c:v>184.648</c:v>
                </c:pt>
                <c:pt idx="9972">
                  <c:v>184.66499999999999</c:v>
                </c:pt>
                <c:pt idx="9973">
                  <c:v>184.68100000000001</c:v>
                </c:pt>
                <c:pt idx="9974">
                  <c:v>184.69800000000001</c:v>
                </c:pt>
                <c:pt idx="9975">
                  <c:v>184.715</c:v>
                </c:pt>
                <c:pt idx="9976">
                  <c:v>184.73099999999999</c:v>
                </c:pt>
                <c:pt idx="9977">
                  <c:v>184.74799999999999</c:v>
                </c:pt>
                <c:pt idx="9978">
                  <c:v>184.76499999999999</c:v>
                </c:pt>
                <c:pt idx="9979">
                  <c:v>184.78100000000001</c:v>
                </c:pt>
                <c:pt idx="9980">
                  <c:v>184.798</c:v>
                </c:pt>
                <c:pt idx="9981">
                  <c:v>184.815</c:v>
                </c:pt>
                <c:pt idx="9982">
                  <c:v>184.83099999999999</c:v>
                </c:pt>
                <c:pt idx="9983">
                  <c:v>184.84800000000001</c:v>
                </c:pt>
                <c:pt idx="9984">
                  <c:v>184.86500000000001</c:v>
                </c:pt>
                <c:pt idx="9985">
                  <c:v>184.881</c:v>
                </c:pt>
                <c:pt idx="9986">
                  <c:v>184.898</c:v>
                </c:pt>
                <c:pt idx="9987">
                  <c:v>184.91499999999999</c:v>
                </c:pt>
                <c:pt idx="9988">
                  <c:v>184.93100000000001</c:v>
                </c:pt>
                <c:pt idx="9989">
                  <c:v>184.94800000000001</c:v>
                </c:pt>
                <c:pt idx="9990">
                  <c:v>184.965</c:v>
                </c:pt>
                <c:pt idx="9991">
                  <c:v>184.98099999999999</c:v>
                </c:pt>
                <c:pt idx="9992">
                  <c:v>184.99799999999999</c:v>
                </c:pt>
                <c:pt idx="9993">
                  <c:v>185.01499999999999</c:v>
                </c:pt>
                <c:pt idx="9994">
                  <c:v>185.03100000000001</c:v>
                </c:pt>
                <c:pt idx="9995">
                  <c:v>185.048</c:v>
                </c:pt>
                <c:pt idx="9996">
                  <c:v>185.065</c:v>
                </c:pt>
                <c:pt idx="9997">
                  <c:v>185.08099999999999</c:v>
                </c:pt>
                <c:pt idx="9998">
                  <c:v>185.09800000000001</c:v>
                </c:pt>
                <c:pt idx="9999">
                  <c:v>185.11500000000001</c:v>
                </c:pt>
                <c:pt idx="10000">
                  <c:v>185.131</c:v>
                </c:pt>
                <c:pt idx="10001">
                  <c:v>185.148</c:v>
                </c:pt>
                <c:pt idx="10002">
                  <c:v>185.16499999999999</c:v>
                </c:pt>
                <c:pt idx="10003">
                  <c:v>185.18100000000001</c:v>
                </c:pt>
                <c:pt idx="10004">
                  <c:v>185.19800000000001</c:v>
                </c:pt>
                <c:pt idx="10005">
                  <c:v>185.215</c:v>
                </c:pt>
                <c:pt idx="10006">
                  <c:v>185.23099999999999</c:v>
                </c:pt>
                <c:pt idx="10007">
                  <c:v>185.24799999999999</c:v>
                </c:pt>
                <c:pt idx="10008">
                  <c:v>185.26499999999999</c:v>
                </c:pt>
                <c:pt idx="10009">
                  <c:v>185.28100000000001</c:v>
                </c:pt>
                <c:pt idx="10010">
                  <c:v>185.298</c:v>
                </c:pt>
                <c:pt idx="10011">
                  <c:v>185.315</c:v>
                </c:pt>
                <c:pt idx="10012">
                  <c:v>185.33099999999999</c:v>
                </c:pt>
                <c:pt idx="10013">
                  <c:v>185.34800000000001</c:v>
                </c:pt>
                <c:pt idx="10014">
                  <c:v>185.36500000000001</c:v>
                </c:pt>
                <c:pt idx="10015">
                  <c:v>185.381</c:v>
                </c:pt>
                <c:pt idx="10016">
                  <c:v>185.398</c:v>
                </c:pt>
                <c:pt idx="10017">
                  <c:v>185.41499999999999</c:v>
                </c:pt>
                <c:pt idx="10018">
                  <c:v>185.43100000000001</c:v>
                </c:pt>
                <c:pt idx="10019">
                  <c:v>185.44800000000001</c:v>
                </c:pt>
                <c:pt idx="10020">
                  <c:v>185.465</c:v>
                </c:pt>
                <c:pt idx="10021">
                  <c:v>185.48099999999999</c:v>
                </c:pt>
                <c:pt idx="10022">
                  <c:v>185.49799999999999</c:v>
                </c:pt>
                <c:pt idx="10023">
                  <c:v>185.51499999999999</c:v>
                </c:pt>
                <c:pt idx="10024">
                  <c:v>185.53100000000001</c:v>
                </c:pt>
                <c:pt idx="10025">
                  <c:v>185.548</c:v>
                </c:pt>
                <c:pt idx="10026">
                  <c:v>185.56399999999999</c:v>
                </c:pt>
                <c:pt idx="10027">
                  <c:v>185.58099999999999</c:v>
                </c:pt>
                <c:pt idx="10028">
                  <c:v>185.59800000000001</c:v>
                </c:pt>
                <c:pt idx="10029">
                  <c:v>185.614</c:v>
                </c:pt>
                <c:pt idx="10030">
                  <c:v>185.631</c:v>
                </c:pt>
                <c:pt idx="10031">
                  <c:v>185.648</c:v>
                </c:pt>
                <c:pt idx="10032">
                  <c:v>185.66399999999999</c:v>
                </c:pt>
                <c:pt idx="10033">
                  <c:v>185.68100000000001</c:v>
                </c:pt>
                <c:pt idx="10034">
                  <c:v>185.69800000000001</c:v>
                </c:pt>
                <c:pt idx="10035">
                  <c:v>185.714</c:v>
                </c:pt>
                <c:pt idx="10036">
                  <c:v>185.73099999999999</c:v>
                </c:pt>
                <c:pt idx="10037">
                  <c:v>185.74799999999999</c:v>
                </c:pt>
                <c:pt idx="10038">
                  <c:v>185.76400000000001</c:v>
                </c:pt>
                <c:pt idx="10039">
                  <c:v>185.78100000000001</c:v>
                </c:pt>
                <c:pt idx="10040">
                  <c:v>185.798</c:v>
                </c:pt>
                <c:pt idx="10041">
                  <c:v>185.81399999999999</c:v>
                </c:pt>
                <c:pt idx="10042">
                  <c:v>185.83099999999999</c:v>
                </c:pt>
                <c:pt idx="10043">
                  <c:v>185.84800000000001</c:v>
                </c:pt>
                <c:pt idx="10044">
                  <c:v>185.864</c:v>
                </c:pt>
                <c:pt idx="10045">
                  <c:v>185.881</c:v>
                </c:pt>
                <c:pt idx="10046">
                  <c:v>185.898</c:v>
                </c:pt>
                <c:pt idx="10047">
                  <c:v>185.91399999999999</c:v>
                </c:pt>
                <c:pt idx="10048">
                  <c:v>185.93100000000001</c:v>
                </c:pt>
                <c:pt idx="10049">
                  <c:v>185.94800000000001</c:v>
                </c:pt>
                <c:pt idx="10050">
                  <c:v>185.964</c:v>
                </c:pt>
                <c:pt idx="10051">
                  <c:v>185.98099999999999</c:v>
                </c:pt>
                <c:pt idx="10052">
                  <c:v>185.99799999999999</c:v>
                </c:pt>
                <c:pt idx="10053">
                  <c:v>186.01400000000001</c:v>
                </c:pt>
                <c:pt idx="10054">
                  <c:v>186.03100000000001</c:v>
                </c:pt>
                <c:pt idx="10055">
                  <c:v>186.048</c:v>
                </c:pt>
                <c:pt idx="10056">
                  <c:v>186.06399999999999</c:v>
                </c:pt>
                <c:pt idx="10057">
                  <c:v>186.08099999999999</c:v>
                </c:pt>
                <c:pt idx="10058">
                  <c:v>186.09800000000001</c:v>
                </c:pt>
                <c:pt idx="10059">
                  <c:v>186.114</c:v>
                </c:pt>
                <c:pt idx="10060">
                  <c:v>186.131</c:v>
                </c:pt>
                <c:pt idx="10061">
                  <c:v>186.14699999999999</c:v>
                </c:pt>
                <c:pt idx="10062">
                  <c:v>186.16399999999999</c:v>
                </c:pt>
                <c:pt idx="10063">
                  <c:v>186.18100000000001</c:v>
                </c:pt>
                <c:pt idx="10064">
                  <c:v>186.197</c:v>
                </c:pt>
                <c:pt idx="10065">
                  <c:v>186.214</c:v>
                </c:pt>
                <c:pt idx="10066">
                  <c:v>186.23099999999999</c:v>
                </c:pt>
                <c:pt idx="10067">
                  <c:v>186.24700000000001</c:v>
                </c:pt>
                <c:pt idx="10068">
                  <c:v>186.26400000000001</c:v>
                </c:pt>
                <c:pt idx="10069">
                  <c:v>186.28100000000001</c:v>
                </c:pt>
                <c:pt idx="10070">
                  <c:v>186.297</c:v>
                </c:pt>
                <c:pt idx="10071">
                  <c:v>186.31399999999999</c:v>
                </c:pt>
                <c:pt idx="10072">
                  <c:v>186.33099999999999</c:v>
                </c:pt>
                <c:pt idx="10073">
                  <c:v>186.34700000000001</c:v>
                </c:pt>
                <c:pt idx="10074">
                  <c:v>186.364</c:v>
                </c:pt>
                <c:pt idx="10075">
                  <c:v>186.381</c:v>
                </c:pt>
                <c:pt idx="10076">
                  <c:v>186.39699999999999</c:v>
                </c:pt>
                <c:pt idx="10077">
                  <c:v>186.41399999999999</c:v>
                </c:pt>
                <c:pt idx="10078">
                  <c:v>186.43100000000001</c:v>
                </c:pt>
                <c:pt idx="10079">
                  <c:v>186.447</c:v>
                </c:pt>
                <c:pt idx="10080">
                  <c:v>186.464</c:v>
                </c:pt>
                <c:pt idx="10081">
                  <c:v>186.48099999999999</c:v>
                </c:pt>
                <c:pt idx="10082">
                  <c:v>186.49700000000001</c:v>
                </c:pt>
                <c:pt idx="10083">
                  <c:v>186.51400000000001</c:v>
                </c:pt>
                <c:pt idx="10084">
                  <c:v>186.53100000000001</c:v>
                </c:pt>
                <c:pt idx="10085">
                  <c:v>186.547</c:v>
                </c:pt>
                <c:pt idx="10086">
                  <c:v>186.56399999999999</c:v>
                </c:pt>
                <c:pt idx="10087">
                  <c:v>186.58099999999999</c:v>
                </c:pt>
                <c:pt idx="10088">
                  <c:v>186.59700000000001</c:v>
                </c:pt>
                <c:pt idx="10089">
                  <c:v>186.614</c:v>
                </c:pt>
                <c:pt idx="10090">
                  <c:v>186.63</c:v>
                </c:pt>
                <c:pt idx="10091">
                  <c:v>186.64699999999999</c:v>
                </c:pt>
                <c:pt idx="10092">
                  <c:v>186.66399999999999</c:v>
                </c:pt>
                <c:pt idx="10093">
                  <c:v>186.68</c:v>
                </c:pt>
                <c:pt idx="10094">
                  <c:v>186.697</c:v>
                </c:pt>
                <c:pt idx="10095">
                  <c:v>186.714</c:v>
                </c:pt>
                <c:pt idx="10096">
                  <c:v>186.73</c:v>
                </c:pt>
                <c:pt idx="10097">
                  <c:v>186.74700000000001</c:v>
                </c:pt>
                <c:pt idx="10098">
                  <c:v>186.76400000000001</c:v>
                </c:pt>
                <c:pt idx="10099">
                  <c:v>186.78</c:v>
                </c:pt>
                <c:pt idx="10100">
                  <c:v>186.797</c:v>
                </c:pt>
                <c:pt idx="10101">
                  <c:v>186.81399999999999</c:v>
                </c:pt>
                <c:pt idx="10102">
                  <c:v>186.83</c:v>
                </c:pt>
                <c:pt idx="10103">
                  <c:v>186.84700000000001</c:v>
                </c:pt>
                <c:pt idx="10104">
                  <c:v>186.864</c:v>
                </c:pt>
                <c:pt idx="10105">
                  <c:v>186.88</c:v>
                </c:pt>
                <c:pt idx="10106">
                  <c:v>186.89699999999999</c:v>
                </c:pt>
                <c:pt idx="10107">
                  <c:v>186.91399999999999</c:v>
                </c:pt>
                <c:pt idx="10108">
                  <c:v>186.93</c:v>
                </c:pt>
                <c:pt idx="10109">
                  <c:v>186.947</c:v>
                </c:pt>
                <c:pt idx="10110">
                  <c:v>186.964</c:v>
                </c:pt>
                <c:pt idx="10111">
                  <c:v>186.98</c:v>
                </c:pt>
                <c:pt idx="10112">
                  <c:v>186.99700000000001</c:v>
                </c:pt>
                <c:pt idx="10113">
                  <c:v>187.01400000000001</c:v>
                </c:pt>
                <c:pt idx="10114">
                  <c:v>187.03</c:v>
                </c:pt>
                <c:pt idx="10115">
                  <c:v>187.047</c:v>
                </c:pt>
                <c:pt idx="10116">
                  <c:v>187.06399999999999</c:v>
                </c:pt>
                <c:pt idx="10117">
                  <c:v>187.08</c:v>
                </c:pt>
                <c:pt idx="10118">
                  <c:v>187.09700000000001</c:v>
                </c:pt>
                <c:pt idx="10119">
                  <c:v>187.113</c:v>
                </c:pt>
                <c:pt idx="10120">
                  <c:v>187.13</c:v>
                </c:pt>
                <c:pt idx="10121">
                  <c:v>187.14699999999999</c:v>
                </c:pt>
                <c:pt idx="10122">
                  <c:v>187.16300000000001</c:v>
                </c:pt>
                <c:pt idx="10123">
                  <c:v>187.18</c:v>
                </c:pt>
                <c:pt idx="10124">
                  <c:v>187.197</c:v>
                </c:pt>
                <c:pt idx="10125">
                  <c:v>187.21299999999999</c:v>
                </c:pt>
                <c:pt idx="10126">
                  <c:v>187.23</c:v>
                </c:pt>
                <c:pt idx="10127">
                  <c:v>187.24700000000001</c:v>
                </c:pt>
                <c:pt idx="10128">
                  <c:v>187.26300000000001</c:v>
                </c:pt>
                <c:pt idx="10129">
                  <c:v>187.28</c:v>
                </c:pt>
                <c:pt idx="10130">
                  <c:v>187.297</c:v>
                </c:pt>
                <c:pt idx="10131">
                  <c:v>187.31299999999999</c:v>
                </c:pt>
                <c:pt idx="10132">
                  <c:v>187.33</c:v>
                </c:pt>
                <c:pt idx="10133">
                  <c:v>187.34700000000001</c:v>
                </c:pt>
                <c:pt idx="10134">
                  <c:v>187.363</c:v>
                </c:pt>
                <c:pt idx="10135">
                  <c:v>187.38</c:v>
                </c:pt>
                <c:pt idx="10136">
                  <c:v>187.39699999999999</c:v>
                </c:pt>
                <c:pt idx="10137">
                  <c:v>187.41300000000001</c:v>
                </c:pt>
                <c:pt idx="10138">
                  <c:v>187.43</c:v>
                </c:pt>
                <c:pt idx="10139">
                  <c:v>187.447</c:v>
                </c:pt>
                <c:pt idx="10140">
                  <c:v>187.46299999999999</c:v>
                </c:pt>
                <c:pt idx="10141">
                  <c:v>187.48</c:v>
                </c:pt>
                <c:pt idx="10142">
                  <c:v>187.49700000000001</c:v>
                </c:pt>
                <c:pt idx="10143">
                  <c:v>187.51300000000001</c:v>
                </c:pt>
                <c:pt idx="10144">
                  <c:v>187.53</c:v>
                </c:pt>
                <c:pt idx="10145">
                  <c:v>187.547</c:v>
                </c:pt>
                <c:pt idx="10146">
                  <c:v>187.56299999999999</c:v>
                </c:pt>
                <c:pt idx="10147">
                  <c:v>187.58</c:v>
                </c:pt>
                <c:pt idx="10148">
                  <c:v>187.59700000000001</c:v>
                </c:pt>
                <c:pt idx="10149">
                  <c:v>187.613</c:v>
                </c:pt>
                <c:pt idx="10150">
                  <c:v>187.63</c:v>
                </c:pt>
                <c:pt idx="10151">
                  <c:v>187.64699999999999</c:v>
                </c:pt>
                <c:pt idx="10152">
                  <c:v>187.66300000000001</c:v>
                </c:pt>
                <c:pt idx="10153">
                  <c:v>187.68</c:v>
                </c:pt>
                <c:pt idx="10154">
                  <c:v>187.697</c:v>
                </c:pt>
                <c:pt idx="10155">
                  <c:v>187.71299999999999</c:v>
                </c:pt>
                <c:pt idx="10156">
                  <c:v>187.73</c:v>
                </c:pt>
                <c:pt idx="10157">
                  <c:v>187.74600000000001</c:v>
                </c:pt>
                <c:pt idx="10158">
                  <c:v>187.76300000000001</c:v>
                </c:pt>
                <c:pt idx="10159">
                  <c:v>187.78</c:v>
                </c:pt>
                <c:pt idx="10160">
                  <c:v>187.79599999999999</c:v>
                </c:pt>
                <c:pt idx="10161">
                  <c:v>187.81299999999999</c:v>
                </c:pt>
                <c:pt idx="10162">
                  <c:v>187.83</c:v>
                </c:pt>
                <c:pt idx="10163">
                  <c:v>187.846</c:v>
                </c:pt>
                <c:pt idx="10164">
                  <c:v>187.863</c:v>
                </c:pt>
                <c:pt idx="10165">
                  <c:v>187.88</c:v>
                </c:pt>
                <c:pt idx="10166">
                  <c:v>187.89599999999999</c:v>
                </c:pt>
                <c:pt idx="10167">
                  <c:v>187.91300000000001</c:v>
                </c:pt>
                <c:pt idx="10168">
                  <c:v>187.93</c:v>
                </c:pt>
                <c:pt idx="10169">
                  <c:v>187.946</c:v>
                </c:pt>
                <c:pt idx="10170">
                  <c:v>187.96299999999999</c:v>
                </c:pt>
                <c:pt idx="10171">
                  <c:v>187.98</c:v>
                </c:pt>
                <c:pt idx="10172">
                  <c:v>187.99600000000001</c:v>
                </c:pt>
                <c:pt idx="10173">
                  <c:v>188.01300000000001</c:v>
                </c:pt>
                <c:pt idx="10174">
                  <c:v>188.03</c:v>
                </c:pt>
                <c:pt idx="10175">
                  <c:v>188.04599999999999</c:v>
                </c:pt>
                <c:pt idx="10176">
                  <c:v>188.06299999999999</c:v>
                </c:pt>
                <c:pt idx="10177">
                  <c:v>188.08</c:v>
                </c:pt>
                <c:pt idx="10178">
                  <c:v>188.096</c:v>
                </c:pt>
                <c:pt idx="10179">
                  <c:v>188.113</c:v>
                </c:pt>
                <c:pt idx="10180">
                  <c:v>188.13</c:v>
                </c:pt>
                <c:pt idx="10181">
                  <c:v>188.14599999999999</c:v>
                </c:pt>
                <c:pt idx="10182">
                  <c:v>188.16300000000001</c:v>
                </c:pt>
                <c:pt idx="10183">
                  <c:v>188.18</c:v>
                </c:pt>
                <c:pt idx="10184">
                  <c:v>188.196</c:v>
                </c:pt>
                <c:pt idx="10185">
                  <c:v>188.21299999999999</c:v>
                </c:pt>
                <c:pt idx="10186">
                  <c:v>188.23</c:v>
                </c:pt>
                <c:pt idx="10187">
                  <c:v>188.24600000000001</c:v>
                </c:pt>
                <c:pt idx="10188">
                  <c:v>188.26300000000001</c:v>
                </c:pt>
                <c:pt idx="10189">
                  <c:v>188.28</c:v>
                </c:pt>
                <c:pt idx="10190">
                  <c:v>188.29599999999999</c:v>
                </c:pt>
                <c:pt idx="10191">
                  <c:v>188.31299999999999</c:v>
                </c:pt>
                <c:pt idx="10192">
                  <c:v>188.32900000000001</c:v>
                </c:pt>
                <c:pt idx="10193">
                  <c:v>188.346</c:v>
                </c:pt>
                <c:pt idx="10194">
                  <c:v>188.363</c:v>
                </c:pt>
                <c:pt idx="10195">
                  <c:v>188.37899999999999</c:v>
                </c:pt>
                <c:pt idx="10196">
                  <c:v>188.39599999999999</c:v>
                </c:pt>
                <c:pt idx="10197">
                  <c:v>188.41300000000001</c:v>
                </c:pt>
                <c:pt idx="10198">
                  <c:v>188.429</c:v>
                </c:pt>
                <c:pt idx="10199">
                  <c:v>188.446</c:v>
                </c:pt>
                <c:pt idx="10200">
                  <c:v>188.46299999999999</c:v>
                </c:pt>
                <c:pt idx="10201">
                  <c:v>188.47900000000001</c:v>
                </c:pt>
                <c:pt idx="10202">
                  <c:v>188.49600000000001</c:v>
                </c:pt>
                <c:pt idx="10203">
                  <c:v>188.51300000000001</c:v>
                </c:pt>
                <c:pt idx="10204">
                  <c:v>188.529</c:v>
                </c:pt>
                <c:pt idx="10205">
                  <c:v>188.54599999999999</c:v>
                </c:pt>
                <c:pt idx="10206">
                  <c:v>188.56299999999999</c:v>
                </c:pt>
                <c:pt idx="10207">
                  <c:v>188.57900000000001</c:v>
                </c:pt>
                <c:pt idx="10208">
                  <c:v>188.596</c:v>
                </c:pt>
                <c:pt idx="10209">
                  <c:v>188.613</c:v>
                </c:pt>
                <c:pt idx="10210">
                  <c:v>188.62899999999999</c:v>
                </c:pt>
                <c:pt idx="10211">
                  <c:v>188.64599999999999</c:v>
                </c:pt>
                <c:pt idx="10212">
                  <c:v>188.66300000000001</c:v>
                </c:pt>
                <c:pt idx="10213">
                  <c:v>188.679</c:v>
                </c:pt>
                <c:pt idx="10214">
                  <c:v>188.696</c:v>
                </c:pt>
                <c:pt idx="10215">
                  <c:v>188.71299999999999</c:v>
                </c:pt>
                <c:pt idx="10216">
                  <c:v>188.72900000000001</c:v>
                </c:pt>
                <c:pt idx="10217">
                  <c:v>188.74600000000001</c:v>
                </c:pt>
                <c:pt idx="10218">
                  <c:v>188.76300000000001</c:v>
                </c:pt>
                <c:pt idx="10219">
                  <c:v>188.779</c:v>
                </c:pt>
                <c:pt idx="10220">
                  <c:v>188.79599999999999</c:v>
                </c:pt>
                <c:pt idx="10221">
                  <c:v>188.81299999999999</c:v>
                </c:pt>
                <c:pt idx="10222">
                  <c:v>188.82900000000001</c:v>
                </c:pt>
                <c:pt idx="10223">
                  <c:v>188.846</c:v>
                </c:pt>
                <c:pt idx="10224">
                  <c:v>188.863</c:v>
                </c:pt>
                <c:pt idx="10225">
                  <c:v>188.87899999999999</c:v>
                </c:pt>
                <c:pt idx="10226">
                  <c:v>188.89599999999999</c:v>
                </c:pt>
                <c:pt idx="10227">
                  <c:v>188.91300000000001</c:v>
                </c:pt>
                <c:pt idx="10228">
                  <c:v>188.929</c:v>
                </c:pt>
                <c:pt idx="10229">
                  <c:v>188.946</c:v>
                </c:pt>
                <c:pt idx="10230">
                  <c:v>188.96299999999999</c:v>
                </c:pt>
                <c:pt idx="10231">
                  <c:v>188.97900000000001</c:v>
                </c:pt>
                <c:pt idx="10232">
                  <c:v>188.99600000000001</c:v>
                </c:pt>
                <c:pt idx="10233">
                  <c:v>189.012</c:v>
                </c:pt>
                <c:pt idx="10234">
                  <c:v>189.029</c:v>
                </c:pt>
                <c:pt idx="10235">
                  <c:v>189.04599999999999</c:v>
                </c:pt>
                <c:pt idx="10236">
                  <c:v>189.06200000000001</c:v>
                </c:pt>
                <c:pt idx="10237">
                  <c:v>189.07900000000001</c:v>
                </c:pt>
                <c:pt idx="10238">
                  <c:v>189.096</c:v>
                </c:pt>
                <c:pt idx="10239">
                  <c:v>189.11199999999999</c:v>
                </c:pt>
                <c:pt idx="10240">
                  <c:v>189.12899999999999</c:v>
                </c:pt>
                <c:pt idx="10241">
                  <c:v>189.14599999999999</c:v>
                </c:pt>
                <c:pt idx="10242">
                  <c:v>189.16200000000001</c:v>
                </c:pt>
                <c:pt idx="10243">
                  <c:v>189.179</c:v>
                </c:pt>
                <c:pt idx="10244">
                  <c:v>189.196</c:v>
                </c:pt>
                <c:pt idx="10245">
                  <c:v>189.21199999999999</c:v>
                </c:pt>
                <c:pt idx="10246">
                  <c:v>189.22900000000001</c:v>
                </c:pt>
                <c:pt idx="10247">
                  <c:v>189.24600000000001</c:v>
                </c:pt>
                <c:pt idx="10248">
                  <c:v>189.262</c:v>
                </c:pt>
                <c:pt idx="10249">
                  <c:v>189.279</c:v>
                </c:pt>
                <c:pt idx="10250">
                  <c:v>189.29599999999999</c:v>
                </c:pt>
                <c:pt idx="10251">
                  <c:v>189.31200000000001</c:v>
                </c:pt>
                <c:pt idx="10252">
                  <c:v>189.32900000000001</c:v>
                </c:pt>
                <c:pt idx="10253">
                  <c:v>189.346</c:v>
                </c:pt>
                <c:pt idx="10254">
                  <c:v>189.36199999999999</c:v>
                </c:pt>
                <c:pt idx="10255">
                  <c:v>189.37899999999999</c:v>
                </c:pt>
                <c:pt idx="10256">
                  <c:v>189.39599999999999</c:v>
                </c:pt>
                <c:pt idx="10257">
                  <c:v>189.41200000000001</c:v>
                </c:pt>
                <c:pt idx="10258">
                  <c:v>189.429</c:v>
                </c:pt>
                <c:pt idx="10259">
                  <c:v>189.446</c:v>
                </c:pt>
                <c:pt idx="10260">
                  <c:v>189.46199999999999</c:v>
                </c:pt>
                <c:pt idx="10261">
                  <c:v>189.47900000000001</c:v>
                </c:pt>
                <c:pt idx="10262">
                  <c:v>189.49600000000001</c:v>
                </c:pt>
                <c:pt idx="10263">
                  <c:v>189.512</c:v>
                </c:pt>
                <c:pt idx="10264">
                  <c:v>189.529</c:v>
                </c:pt>
                <c:pt idx="10265">
                  <c:v>189.54499999999999</c:v>
                </c:pt>
                <c:pt idx="10266">
                  <c:v>189.56200000000001</c:v>
                </c:pt>
                <c:pt idx="10267">
                  <c:v>189.57900000000001</c:v>
                </c:pt>
                <c:pt idx="10268">
                  <c:v>189.595</c:v>
                </c:pt>
                <c:pt idx="10269">
                  <c:v>189.61199999999999</c:v>
                </c:pt>
                <c:pt idx="10270">
                  <c:v>189.62899999999999</c:v>
                </c:pt>
                <c:pt idx="10271">
                  <c:v>189.64500000000001</c:v>
                </c:pt>
                <c:pt idx="10272">
                  <c:v>189.66200000000001</c:v>
                </c:pt>
                <c:pt idx="10273">
                  <c:v>189.679</c:v>
                </c:pt>
                <c:pt idx="10274">
                  <c:v>189.69499999999999</c:v>
                </c:pt>
                <c:pt idx="10275">
                  <c:v>189.71199999999999</c:v>
                </c:pt>
                <c:pt idx="10276">
                  <c:v>189.72900000000001</c:v>
                </c:pt>
                <c:pt idx="10277">
                  <c:v>189.745</c:v>
                </c:pt>
                <c:pt idx="10278">
                  <c:v>189.762</c:v>
                </c:pt>
                <c:pt idx="10279">
                  <c:v>189.779</c:v>
                </c:pt>
                <c:pt idx="10280">
                  <c:v>189.79499999999999</c:v>
                </c:pt>
                <c:pt idx="10281">
                  <c:v>189.81200000000001</c:v>
                </c:pt>
                <c:pt idx="10282">
                  <c:v>189.82900000000001</c:v>
                </c:pt>
                <c:pt idx="10283">
                  <c:v>189.845</c:v>
                </c:pt>
                <c:pt idx="10284">
                  <c:v>189.86199999999999</c:v>
                </c:pt>
                <c:pt idx="10285">
                  <c:v>189.87899999999999</c:v>
                </c:pt>
                <c:pt idx="10286">
                  <c:v>189.89500000000001</c:v>
                </c:pt>
                <c:pt idx="10287">
                  <c:v>189.91200000000001</c:v>
                </c:pt>
                <c:pt idx="10288">
                  <c:v>189.929</c:v>
                </c:pt>
                <c:pt idx="10289">
                  <c:v>189.94499999999999</c:v>
                </c:pt>
                <c:pt idx="10290">
                  <c:v>189.96199999999999</c:v>
                </c:pt>
                <c:pt idx="10291">
                  <c:v>189.97900000000001</c:v>
                </c:pt>
                <c:pt idx="10292">
                  <c:v>189.995</c:v>
                </c:pt>
                <c:pt idx="10293">
                  <c:v>190.012</c:v>
                </c:pt>
                <c:pt idx="10294">
                  <c:v>190.029</c:v>
                </c:pt>
                <c:pt idx="10295">
                  <c:v>190.04499999999999</c:v>
                </c:pt>
                <c:pt idx="10296">
                  <c:v>190.06200000000001</c:v>
                </c:pt>
                <c:pt idx="10297">
                  <c:v>190.07900000000001</c:v>
                </c:pt>
                <c:pt idx="10298">
                  <c:v>190.095</c:v>
                </c:pt>
                <c:pt idx="10299">
                  <c:v>190.11199999999999</c:v>
                </c:pt>
                <c:pt idx="10300">
                  <c:v>190.12799999999999</c:v>
                </c:pt>
                <c:pt idx="10301">
                  <c:v>190.14500000000001</c:v>
                </c:pt>
                <c:pt idx="10302">
                  <c:v>190.16200000000001</c:v>
                </c:pt>
                <c:pt idx="10303">
                  <c:v>190.178</c:v>
                </c:pt>
                <c:pt idx="10304">
                  <c:v>190.19499999999999</c:v>
                </c:pt>
                <c:pt idx="10305">
                  <c:v>190.21199999999999</c:v>
                </c:pt>
                <c:pt idx="10306">
                  <c:v>190.22800000000001</c:v>
                </c:pt>
                <c:pt idx="10307">
                  <c:v>190.245</c:v>
                </c:pt>
                <c:pt idx="10308">
                  <c:v>190.262</c:v>
                </c:pt>
                <c:pt idx="10309">
                  <c:v>190.27799999999999</c:v>
                </c:pt>
                <c:pt idx="10310">
                  <c:v>190.29499999999999</c:v>
                </c:pt>
                <c:pt idx="10311">
                  <c:v>190.31200000000001</c:v>
                </c:pt>
                <c:pt idx="10312">
                  <c:v>190.328</c:v>
                </c:pt>
                <c:pt idx="10313">
                  <c:v>190.345</c:v>
                </c:pt>
                <c:pt idx="10314">
                  <c:v>190.36199999999999</c:v>
                </c:pt>
                <c:pt idx="10315">
                  <c:v>190.37799999999999</c:v>
                </c:pt>
                <c:pt idx="10316">
                  <c:v>190.39500000000001</c:v>
                </c:pt>
                <c:pt idx="10317">
                  <c:v>190.41200000000001</c:v>
                </c:pt>
                <c:pt idx="10318">
                  <c:v>190.428</c:v>
                </c:pt>
                <c:pt idx="10319">
                  <c:v>190.44499999999999</c:v>
                </c:pt>
                <c:pt idx="10320">
                  <c:v>190.46199999999999</c:v>
                </c:pt>
                <c:pt idx="10321">
                  <c:v>190.47800000000001</c:v>
                </c:pt>
                <c:pt idx="10322">
                  <c:v>190.495</c:v>
                </c:pt>
                <c:pt idx="10323">
                  <c:v>190.512</c:v>
                </c:pt>
                <c:pt idx="10324">
                  <c:v>190.52799999999999</c:v>
                </c:pt>
                <c:pt idx="10325">
                  <c:v>190.54499999999999</c:v>
                </c:pt>
                <c:pt idx="10326">
                  <c:v>190.56200000000001</c:v>
                </c:pt>
                <c:pt idx="10327">
                  <c:v>190.578</c:v>
                </c:pt>
                <c:pt idx="10328">
                  <c:v>190.595</c:v>
                </c:pt>
                <c:pt idx="10329">
                  <c:v>190.61199999999999</c:v>
                </c:pt>
                <c:pt idx="10330">
                  <c:v>190.62799999999999</c:v>
                </c:pt>
                <c:pt idx="10331">
                  <c:v>190.64500000000001</c:v>
                </c:pt>
                <c:pt idx="10332">
                  <c:v>190.66200000000001</c:v>
                </c:pt>
                <c:pt idx="10333">
                  <c:v>190.678</c:v>
                </c:pt>
                <c:pt idx="10334">
                  <c:v>190.69499999999999</c:v>
                </c:pt>
                <c:pt idx="10335">
                  <c:v>190.71199999999999</c:v>
                </c:pt>
                <c:pt idx="10336">
                  <c:v>190.72800000000001</c:v>
                </c:pt>
                <c:pt idx="10337">
                  <c:v>190.745</c:v>
                </c:pt>
                <c:pt idx="10338">
                  <c:v>190.761</c:v>
                </c:pt>
                <c:pt idx="10339">
                  <c:v>190.77799999999999</c:v>
                </c:pt>
                <c:pt idx="10340">
                  <c:v>190.79499999999999</c:v>
                </c:pt>
                <c:pt idx="10341">
                  <c:v>190.81100000000001</c:v>
                </c:pt>
                <c:pt idx="10342">
                  <c:v>190.828</c:v>
                </c:pt>
                <c:pt idx="10343">
                  <c:v>190.845</c:v>
                </c:pt>
                <c:pt idx="10344">
                  <c:v>190.86099999999999</c:v>
                </c:pt>
                <c:pt idx="10345">
                  <c:v>190.87799999999999</c:v>
                </c:pt>
                <c:pt idx="10346">
                  <c:v>190.89500000000001</c:v>
                </c:pt>
                <c:pt idx="10347">
                  <c:v>190.911</c:v>
                </c:pt>
                <c:pt idx="10348">
                  <c:v>190.928</c:v>
                </c:pt>
                <c:pt idx="10349">
                  <c:v>190.94499999999999</c:v>
                </c:pt>
                <c:pt idx="10350">
                  <c:v>190.96100000000001</c:v>
                </c:pt>
                <c:pt idx="10351">
                  <c:v>190.97800000000001</c:v>
                </c:pt>
                <c:pt idx="10352">
                  <c:v>190.995</c:v>
                </c:pt>
                <c:pt idx="10353">
                  <c:v>191.011</c:v>
                </c:pt>
                <c:pt idx="10354">
                  <c:v>191.02799999999999</c:v>
                </c:pt>
                <c:pt idx="10355">
                  <c:v>191.04499999999999</c:v>
                </c:pt>
                <c:pt idx="10356">
                  <c:v>191.06100000000001</c:v>
                </c:pt>
                <c:pt idx="10357">
                  <c:v>191.078</c:v>
                </c:pt>
                <c:pt idx="10358">
                  <c:v>191.095</c:v>
                </c:pt>
                <c:pt idx="10359">
                  <c:v>191.11099999999999</c:v>
                </c:pt>
                <c:pt idx="10360">
                  <c:v>191.12799999999999</c:v>
                </c:pt>
                <c:pt idx="10361">
                  <c:v>191.14500000000001</c:v>
                </c:pt>
                <c:pt idx="10362">
                  <c:v>191.161</c:v>
                </c:pt>
                <c:pt idx="10363">
                  <c:v>191.178</c:v>
                </c:pt>
                <c:pt idx="10364">
                  <c:v>191.19499999999999</c:v>
                </c:pt>
                <c:pt idx="10365">
                  <c:v>191.21100000000001</c:v>
                </c:pt>
                <c:pt idx="10366">
                  <c:v>191.22800000000001</c:v>
                </c:pt>
                <c:pt idx="10367">
                  <c:v>191.245</c:v>
                </c:pt>
                <c:pt idx="10368">
                  <c:v>191.261</c:v>
                </c:pt>
                <c:pt idx="10369">
                  <c:v>191.27799999999999</c:v>
                </c:pt>
                <c:pt idx="10370">
                  <c:v>191.29499999999999</c:v>
                </c:pt>
                <c:pt idx="10371">
                  <c:v>191.31100000000001</c:v>
                </c:pt>
                <c:pt idx="10372">
                  <c:v>191.328</c:v>
                </c:pt>
                <c:pt idx="10373">
                  <c:v>191.345</c:v>
                </c:pt>
                <c:pt idx="10374">
                  <c:v>191.36099999999999</c:v>
                </c:pt>
                <c:pt idx="10375">
                  <c:v>191.37799999999999</c:v>
                </c:pt>
                <c:pt idx="10376">
                  <c:v>191.39500000000001</c:v>
                </c:pt>
                <c:pt idx="10377">
                  <c:v>191.411</c:v>
                </c:pt>
                <c:pt idx="10378">
                  <c:v>191.428</c:v>
                </c:pt>
                <c:pt idx="10379">
                  <c:v>191.44399999999999</c:v>
                </c:pt>
                <c:pt idx="10380">
                  <c:v>191.46100000000001</c:v>
                </c:pt>
                <c:pt idx="10381">
                  <c:v>191.47800000000001</c:v>
                </c:pt>
                <c:pt idx="10382">
                  <c:v>191.494</c:v>
                </c:pt>
                <c:pt idx="10383">
                  <c:v>191.511</c:v>
                </c:pt>
                <c:pt idx="10384">
                  <c:v>191.52799999999999</c:v>
                </c:pt>
                <c:pt idx="10385">
                  <c:v>191.54400000000001</c:v>
                </c:pt>
                <c:pt idx="10386">
                  <c:v>191.56100000000001</c:v>
                </c:pt>
                <c:pt idx="10387">
                  <c:v>191.578</c:v>
                </c:pt>
                <c:pt idx="10388">
                  <c:v>191.59399999999999</c:v>
                </c:pt>
                <c:pt idx="10389">
                  <c:v>191.61099999999999</c:v>
                </c:pt>
                <c:pt idx="10390">
                  <c:v>191.62799999999999</c:v>
                </c:pt>
                <c:pt idx="10391">
                  <c:v>191.64400000000001</c:v>
                </c:pt>
                <c:pt idx="10392">
                  <c:v>191.661</c:v>
                </c:pt>
                <c:pt idx="10393">
                  <c:v>191.678</c:v>
                </c:pt>
                <c:pt idx="10394">
                  <c:v>191.69399999999999</c:v>
                </c:pt>
                <c:pt idx="10395">
                  <c:v>191.71100000000001</c:v>
                </c:pt>
                <c:pt idx="10396">
                  <c:v>191.72800000000001</c:v>
                </c:pt>
                <c:pt idx="10397">
                  <c:v>191.744</c:v>
                </c:pt>
                <c:pt idx="10398">
                  <c:v>191.761</c:v>
                </c:pt>
                <c:pt idx="10399">
                  <c:v>191.77799999999999</c:v>
                </c:pt>
                <c:pt idx="10400">
                  <c:v>191.79400000000001</c:v>
                </c:pt>
                <c:pt idx="10401">
                  <c:v>191.81100000000001</c:v>
                </c:pt>
                <c:pt idx="10402">
                  <c:v>191.828</c:v>
                </c:pt>
                <c:pt idx="10403">
                  <c:v>191.84399999999999</c:v>
                </c:pt>
                <c:pt idx="10404">
                  <c:v>191.86099999999999</c:v>
                </c:pt>
                <c:pt idx="10405">
                  <c:v>191.87799999999999</c:v>
                </c:pt>
                <c:pt idx="10406">
                  <c:v>191.89400000000001</c:v>
                </c:pt>
                <c:pt idx="10407">
                  <c:v>191.911</c:v>
                </c:pt>
                <c:pt idx="10408">
                  <c:v>191.928</c:v>
                </c:pt>
                <c:pt idx="10409">
                  <c:v>191.94399999999999</c:v>
                </c:pt>
                <c:pt idx="10410">
                  <c:v>191.96100000000001</c:v>
                </c:pt>
                <c:pt idx="10411">
                  <c:v>191.97800000000001</c:v>
                </c:pt>
                <c:pt idx="10412">
                  <c:v>191.994</c:v>
                </c:pt>
                <c:pt idx="10413">
                  <c:v>192.011</c:v>
                </c:pt>
                <c:pt idx="10414">
                  <c:v>192.02799999999999</c:v>
                </c:pt>
                <c:pt idx="10415">
                  <c:v>192.04400000000001</c:v>
                </c:pt>
                <c:pt idx="10416">
                  <c:v>192.06100000000001</c:v>
                </c:pt>
                <c:pt idx="10417">
                  <c:v>192.078</c:v>
                </c:pt>
                <c:pt idx="10418">
                  <c:v>192.09399999999999</c:v>
                </c:pt>
                <c:pt idx="10419">
                  <c:v>192.11099999999999</c:v>
                </c:pt>
                <c:pt idx="10420">
                  <c:v>192.12799999999999</c:v>
                </c:pt>
                <c:pt idx="10421">
                  <c:v>192.14400000000001</c:v>
                </c:pt>
                <c:pt idx="10422">
                  <c:v>192.161</c:v>
                </c:pt>
                <c:pt idx="10423">
                  <c:v>192.178</c:v>
                </c:pt>
                <c:pt idx="10424">
                  <c:v>192.19399999999999</c:v>
                </c:pt>
                <c:pt idx="10425">
                  <c:v>192.21100000000001</c:v>
                </c:pt>
                <c:pt idx="10426">
                  <c:v>192.22800000000001</c:v>
                </c:pt>
                <c:pt idx="10427">
                  <c:v>192.244</c:v>
                </c:pt>
                <c:pt idx="10428">
                  <c:v>192.261</c:v>
                </c:pt>
                <c:pt idx="10429">
                  <c:v>192.27799999999999</c:v>
                </c:pt>
                <c:pt idx="10430">
                  <c:v>192.29400000000001</c:v>
                </c:pt>
                <c:pt idx="10431">
                  <c:v>192.31100000000001</c:v>
                </c:pt>
                <c:pt idx="10432">
                  <c:v>192.328</c:v>
                </c:pt>
                <c:pt idx="10433">
                  <c:v>192.34399999999999</c:v>
                </c:pt>
                <c:pt idx="10434">
                  <c:v>192.36099999999999</c:v>
                </c:pt>
                <c:pt idx="10435">
                  <c:v>192.37799999999999</c:v>
                </c:pt>
                <c:pt idx="10436">
                  <c:v>192.39400000000001</c:v>
                </c:pt>
                <c:pt idx="10437">
                  <c:v>192.411</c:v>
                </c:pt>
                <c:pt idx="10438">
                  <c:v>192.428</c:v>
                </c:pt>
                <c:pt idx="10439">
                  <c:v>192.44399999999999</c:v>
                </c:pt>
                <c:pt idx="10440">
                  <c:v>192.46100000000001</c:v>
                </c:pt>
                <c:pt idx="10441">
                  <c:v>192.47800000000001</c:v>
                </c:pt>
                <c:pt idx="10442">
                  <c:v>192.494</c:v>
                </c:pt>
                <c:pt idx="10443">
                  <c:v>192.511</c:v>
                </c:pt>
                <c:pt idx="10444">
                  <c:v>192.52699999999999</c:v>
                </c:pt>
                <c:pt idx="10445">
                  <c:v>192.54400000000001</c:v>
                </c:pt>
                <c:pt idx="10446">
                  <c:v>192.56100000000001</c:v>
                </c:pt>
                <c:pt idx="10447">
                  <c:v>192.577</c:v>
                </c:pt>
                <c:pt idx="10448">
                  <c:v>192.59399999999999</c:v>
                </c:pt>
                <c:pt idx="10449">
                  <c:v>192.61099999999999</c:v>
                </c:pt>
                <c:pt idx="10450">
                  <c:v>192.62700000000001</c:v>
                </c:pt>
                <c:pt idx="10451">
                  <c:v>192.64400000000001</c:v>
                </c:pt>
                <c:pt idx="10452">
                  <c:v>192.661</c:v>
                </c:pt>
                <c:pt idx="10453">
                  <c:v>192.67699999999999</c:v>
                </c:pt>
                <c:pt idx="10454">
                  <c:v>192.69399999999999</c:v>
                </c:pt>
                <c:pt idx="10455">
                  <c:v>192.71100000000001</c:v>
                </c:pt>
                <c:pt idx="10456">
                  <c:v>192.727</c:v>
                </c:pt>
                <c:pt idx="10457">
                  <c:v>192.744</c:v>
                </c:pt>
                <c:pt idx="10458">
                  <c:v>192.761</c:v>
                </c:pt>
                <c:pt idx="10459">
                  <c:v>192.77699999999999</c:v>
                </c:pt>
                <c:pt idx="10460">
                  <c:v>192.79400000000001</c:v>
                </c:pt>
                <c:pt idx="10461">
                  <c:v>192.81100000000001</c:v>
                </c:pt>
                <c:pt idx="10462">
                  <c:v>192.827</c:v>
                </c:pt>
                <c:pt idx="10463">
                  <c:v>192.84399999999999</c:v>
                </c:pt>
                <c:pt idx="10464">
                  <c:v>192.86099999999999</c:v>
                </c:pt>
                <c:pt idx="10465">
                  <c:v>192.87700000000001</c:v>
                </c:pt>
                <c:pt idx="10466">
                  <c:v>192.89400000000001</c:v>
                </c:pt>
                <c:pt idx="10467">
                  <c:v>192.911</c:v>
                </c:pt>
                <c:pt idx="10468">
                  <c:v>192.92699999999999</c:v>
                </c:pt>
                <c:pt idx="10469">
                  <c:v>192.94399999999999</c:v>
                </c:pt>
                <c:pt idx="10470">
                  <c:v>192.96100000000001</c:v>
                </c:pt>
                <c:pt idx="10471">
                  <c:v>192.977</c:v>
                </c:pt>
                <c:pt idx="10472">
                  <c:v>192.994</c:v>
                </c:pt>
                <c:pt idx="10473">
                  <c:v>193.011</c:v>
                </c:pt>
                <c:pt idx="10474">
                  <c:v>193.02699999999999</c:v>
                </c:pt>
                <c:pt idx="10475">
                  <c:v>193.04400000000001</c:v>
                </c:pt>
                <c:pt idx="10476">
                  <c:v>193.06100000000001</c:v>
                </c:pt>
                <c:pt idx="10477">
                  <c:v>193.077</c:v>
                </c:pt>
                <c:pt idx="10478">
                  <c:v>193.09399999999999</c:v>
                </c:pt>
                <c:pt idx="10479">
                  <c:v>193.11099999999999</c:v>
                </c:pt>
                <c:pt idx="10480">
                  <c:v>193.12700000000001</c:v>
                </c:pt>
                <c:pt idx="10481">
                  <c:v>193.14400000000001</c:v>
                </c:pt>
                <c:pt idx="10482">
                  <c:v>193.161</c:v>
                </c:pt>
                <c:pt idx="10483">
                  <c:v>193.17699999999999</c:v>
                </c:pt>
                <c:pt idx="10484">
                  <c:v>193.19399999999999</c:v>
                </c:pt>
                <c:pt idx="10485">
                  <c:v>193.21100000000001</c:v>
                </c:pt>
                <c:pt idx="10486">
                  <c:v>193.227</c:v>
                </c:pt>
                <c:pt idx="10487">
                  <c:v>193.244</c:v>
                </c:pt>
                <c:pt idx="10488">
                  <c:v>193.261</c:v>
                </c:pt>
                <c:pt idx="10489">
                  <c:v>193.27699999999999</c:v>
                </c:pt>
                <c:pt idx="10490">
                  <c:v>193.29400000000001</c:v>
                </c:pt>
                <c:pt idx="10491">
                  <c:v>193.31100000000001</c:v>
                </c:pt>
                <c:pt idx="10492">
                  <c:v>193.327</c:v>
                </c:pt>
                <c:pt idx="10493">
                  <c:v>193.34399999999999</c:v>
                </c:pt>
                <c:pt idx="10494">
                  <c:v>193.36099999999999</c:v>
                </c:pt>
                <c:pt idx="10495">
                  <c:v>193.37700000000001</c:v>
                </c:pt>
                <c:pt idx="10496">
                  <c:v>193.39400000000001</c:v>
                </c:pt>
                <c:pt idx="10497">
                  <c:v>193.411</c:v>
                </c:pt>
                <c:pt idx="10498">
                  <c:v>193.42699999999999</c:v>
                </c:pt>
                <c:pt idx="10499">
                  <c:v>193.44399999999999</c:v>
                </c:pt>
                <c:pt idx="10500">
                  <c:v>193.46100000000001</c:v>
                </c:pt>
                <c:pt idx="10501">
                  <c:v>193.477</c:v>
                </c:pt>
                <c:pt idx="10502">
                  <c:v>193.494</c:v>
                </c:pt>
                <c:pt idx="10503">
                  <c:v>193.51</c:v>
                </c:pt>
                <c:pt idx="10504">
                  <c:v>193.52699999999999</c:v>
                </c:pt>
                <c:pt idx="10505">
                  <c:v>193.54400000000001</c:v>
                </c:pt>
                <c:pt idx="10506">
                  <c:v>193.56</c:v>
                </c:pt>
                <c:pt idx="10507">
                  <c:v>193.577</c:v>
                </c:pt>
                <c:pt idx="10508">
                  <c:v>193.59399999999999</c:v>
                </c:pt>
                <c:pt idx="10509">
                  <c:v>193.61</c:v>
                </c:pt>
                <c:pt idx="10510">
                  <c:v>193.62700000000001</c:v>
                </c:pt>
                <c:pt idx="10511">
                  <c:v>193.64400000000001</c:v>
                </c:pt>
                <c:pt idx="10512">
                  <c:v>193.66</c:v>
                </c:pt>
                <c:pt idx="10513">
                  <c:v>193.67699999999999</c:v>
                </c:pt>
                <c:pt idx="10514">
                  <c:v>193.69399999999999</c:v>
                </c:pt>
                <c:pt idx="10515">
                  <c:v>193.71</c:v>
                </c:pt>
                <c:pt idx="10516">
                  <c:v>193.727</c:v>
                </c:pt>
                <c:pt idx="10517">
                  <c:v>193.744</c:v>
                </c:pt>
                <c:pt idx="10518">
                  <c:v>193.76</c:v>
                </c:pt>
                <c:pt idx="10519">
                  <c:v>193.77699999999999</c:v>
                </c:pt>
                <c:pt idx="10520">
                  <c:v>193.79400000000001</c:v>
                </c:pt>
                <c:pt idx="10521">
                  <c:v>193.81</c:v>
                </c:pt>
                <c:pt idx="10522">
                  <c:v>193.827</c:v>
                </c:pt>
                <c:pt idx="10523">
                  <c:v>193.84399999999999</c:v>
                </c:pt>
                <c:pt idx="10524">
                  <c:v>193.86</c:v>
                </c:pt>
                <c:pt idx="10525">
                  <c:v>193.87700000000001</c:v>
                </c:pt>
                <c:pt idx="10526">
                  <c:v>193.89400000000001</c:v>
                </c:pt>
                <c:pt idx="10527">
                  <c:v>193.91</c:v>
                </c:pt>
                <c:pt idx="10528">
                  <c:v>193.92699999999999</c:v>
                </c:pt>
                <c:pt idx="10529">
                  <c:v>193.94399999999999</c:v>
                </c:pt>
                <c:pt idx="10530">
                  <c:v>193.96</c:v>
                </c:pt>
                <c:pt idx="10531">
                  <c:v>193.977</c:v>
                </c:pt>
                <c:pt idx="10532">
                  <c:v>193.994</c:v>
                </c:pt>
                <c:pt idx="10533">
                  <c:v>194.01</c:v>
                </c:pt>
                <c:pt idx="10534">
                  <c:v>194.02699999999999</c:v>
                </c:pt>
                <c:pt idx="10535">
                  <c:v>194.04400000000001</c:v>
                </c:pt>
                <c:pt idx="10536">
                  <c:v>194.06</c:v>
                </c:pt>
                <c:pt idx="10537">
                  <c:v>194.077</c:v>
                </c:pt>
                <c:pt idx="10538">
                  <c:v>194.09299999999999</c:v>
                </c:pt>
                <c:pt idx="10539">
                  <c:v>194.11</c:v>
                </c:pt>
                <c:pt idx="10540">
                  <c:v>194.12700000000001</c:v>
                </c:pt>
                <c:pt idx="10541">
                  <c:v>194.143</c:v>
                </c:pt>
                <c:pt idx="10542">
                  <c:v>194.16</c:v>
                </c:pt>
                <c:pt idx="10543">
                  <c:v>194.17699999999999</c:v>
                </c:pt>
                <c:pt idx="10544">
                  <c:v>194.19300000000001</c:v>
                </c:pt>
                <c:pt idx="10545">
                  <c:v>194.21</c:v>
                </c:pt>
                <c:pt idx="10546">
                  <c:v>194.227</c:v>
                </c:pt>
                <c:pt idx="10547">
                  <c:v>194.24299999999999</c:v>
                </c:pt>
                <c:pt idx="10548">
                  <c:v>194.26</c:v>
                </c:pt>
                <c:pt idx="10549">
                  <c:v>194.27699999999999</c:v>
                </c:pt>
                <c:pt idx="10550">
                  <c:v>194.29300000000001</c:v>
                </c:pt>
                <c:pt idx="10551">
                  <c:v>194.31</c:v>
                </c:pt>
                <c:pt idx="10552">
                  <c:v>194.327</c:v>
                </c:pt>
                <c:pt idx="10553">
                  <c:v>194.34299999999999</c:v>
                </c:pt>
                <c:pt idx="10554">
                  <c:v>194.36</c:v>
                </c:pt>
                <c:pt idx="10555">
                  <c:v>194.37700000000001</c:v>
                </c:pt>
                <c:pt idx="10556">
                  <c:v>194.393</c:v>
                </c:pt>
                <c:pt idx="10557">
                  <c:v>194.41</c:v>
                </c:pt>
                <c:pt idx="10558">
                  <c:v>194.42699999999999</c:v>
                </c:pt>
                <c:pt idx="10559">
                  <c:v>194.44300000000001</c:v>
                </c:pt>
                <c:pt idx="10560">
                  <c:v>194.46</c:v>
                </c:pt>
                <c:pt idx="10561">
                  <c:v>194.477</c:v>
                </c:pt>
                <c:pt idx="10562">
                  <c:v>194.49299999999999</c:v>
                </c:pt>
                <c:pt idx="10563">
                  <c:v>194.51</c:v>
                </c:pt>
                <c:pt idx="10564">
                  <c:v>194.52699999999999</c:v>
                </c:pt>
                <c:pt idx="10565">
                  <c:v>194.54300000000001</c:v>
                </c:pt>
                <c:pt idx="10566">
                  <c:v>194.56</c:v>
                </c:pt>
                <c:pt idx="10567">
                  <c:v>194.577</c:v>
                </c:pt>
                <c:pt idx="10568">
                  <c:v>194.59299999999999</c:v>
                </c:pt>
                <c:pt idx="10569">
                  <c:v>194.61</c:v>
                </c:pt>
                <c:pt idx="10570">
                  <c:v>194.62700000000001</c:v>
                </c:pt>
                <c:pt idx="10571">
                  <c:v>194.643</c:v>
                </c:pt>
                <c:pt idx="10572">
                  <c:v>194.66</c:v>
                </c:pt>
                <c:pt idx="10573">
                  <c:v>194.67599999999999</c:v>
                </c:pt>
                <c:pt idx="10574">
                  <c:v>194.69300000000001</c:v>
                </c:pt>
                <c:pt idx="10575">
                  <c:v>194.71</c:v>
                </c:pt>
                <c:pt idx="10576">
                  <c:v>194.726</c:v>
                </c:pt>
                <c:pt idx="10577">
                  <c:v>194.74299999999999</c:v>
                </c:pt>
                <c:pt idx="10578">
                  <c:v>194.76</c:v>
                </c:pt>
                <c:pt idx="10579">
                  <c:v>194.77600000000001</c:v>
                </c:pt>
                <c:pt idx="10580">
                  <c:v>194.79300000000001</c:v>
                </c:pt>
                <c:pt idx="10581">
                  <c:v>194.81</c:v>
                </c:pt>
                <c:pt idx="10582">
                  <c:v>194.82599999999999</c:v>
                </c:pt>
                <c:pt idx="10583">
                  <c:v>194.84299999999999</c:v>
                </c:pt>
                <c:pt idx="10584">
                  <c:v>194.86</c:v>
                </c:pt>
                <c:pt idx="10585">
                  <c:v>194.876</c:v>
                </c:pt>
                <c:pt idx="10586">
                  <c:v>194.893</c:v>
                </c:pt>
                <c:pt idx="10587">
                  <c:v>194.91</c:v>
                </c:pt>
                <c:pt idx="10588">
                  <c:v>194.92599999999999</c:v>
                </c:pt>
                <c:pt idx="10589">
                  <c:v>194.94300000000001</c:v>
                </c:pt>
                <c:pt idx="10590">
                  <c:v>194.96</c:v>
                </c:pt>
                <c:pt idx="10591">
                  <c:v>194.976</c:v>
                </c:pt>
                <c:pt idx="10592">
                  <c:v>194.99299999999999</c:v>
                </c:pt>
                <c:pt idx="10593">
                  <c:v>195.01</c:v>
                </c:pt>
                <c:pt idx="10594">
                  <c:v>195.02600000000001</c:v>
                </c:pt>
                <c:pt idx="10595">
                  <c:v>195.04300000000001</c:v>
                </c:pt>
                <c:pt idx="10596">
                  <c:v>195.06</c:v>
                </c:pt>
                <c:pt idx="10597">
                  <c:v>195.07599999999999</c:v>
                </c:pt>
                <c:pt idx="10598">
                  <c:v>195.09299999999999</c:v>
                </c:pt>
                <c:pt idx="10599">
                  <c:v>195.11</c:v>
                </c:pt>
                <c:pt idx="10600">
                  <c:v>195.126</c:v>
                </c:pt>
                <c:pt idx="10601">
                  <c:v>195.143</c:v>
                </c:pt>
                <c:pt idx="10602">
                  <c:v>195.16</c:v>
                </c:pt>
                <c:pt idx="10603">
                  <c:v>195.17599999999999</c:v>
                </c:pt>
                <c:pt idx="10604">
                  <c:v>195.19300000000001</c:v>
                </c:pt>
                <c:pt idx="10605">
                  <c:v>195.21</c:v>
                </c:pt>
                <c:pt idx="10606">
                  <c:v>195.226</c:v>
                </c:pt>
                <c:pt idx="10607">
                  <c:v>195.24299999999999</c:v>
                </c:pt>
                <c:pt idx="10608">
                  <c:v>195.26</c:v>
                </c:pt>
                <c:pt idx="10609">
                  <c:v>195.27600000000001</c:v>
                </c:pt>
                <c:pt idx="10610">
                  <c:v>195.29300000000001</c:v>
                </c:pt>
                <c:pt idx="10611">
                  <c:v>195.31</c:v>
                </c:pt>
                <c:pt idx="10612">
                  <c:v>195.32599999999999</c:v>
                </c:pt>
                <c:pt idx="10613">
                  <c:v>195.34299999999999</c:v>
                </c:pt>
                <c:pt idx="10614">
                  <c:v>195.36</c:v>
                </c:pt>
                <c:pt idx="10615">
                  <c:v>195.376</c:v>
                </c:pt>
                <c:pt idx="10616">
                  <c:v>195.393</c:v>
                </c:pt>
                <c:pt idx="10617">
                  <c:v>195.41</c:v>
                </c:pt>
                <c:pt idx="10618">
                  <c:v>195.42599999999999</c:v>
                </c:pt>
                <c:pt idx="10619">
                  <c:v>195.44300000000001</c:v>
                </c:pt>
                <c:pt idx="10620">
                  <c:v>195.46</c:v>
                </c:pt>
                <c:pt idx="10621">
                  <c:v>195.476</c:v>
                </c:pt>
                <c:pt idx="10622">
                  <c:v>195.49299999999999</c:v>
                </c:pt>
                <c:pt idx="10623">
                  <c:v>195.51</c:v>
                </c:pt>
                <c:pt idx="10624">
                  <c:v>195.52600000000001</c:v>
                </c:pt>
                <c:pt idx="10625">
                  <c:v>195.54300000000001</c:v>
                </c:pt>
                <c:pt idx="10626">
                  <c:v>195.56</c:v>
                </c:pt>
                <c:pt idx="10627">
                  <c:v>195.57599999999999</c:v>
                </c:pt>
                <c:pt idx="10628">
                  <c:v>195.59299999999999</c:v>
                </c:pt>
                <c:pt idx="10629">
                  <c:v>195.61</c:v>
                </c:pt>
                <c:pt idx="10630">
                  <c:v>195.626</c:v>
                </c:pt>
                <c:pt idx="10631">
                  <c:v>195.643</c:v>
                </c:pt>
                <c:pt idx="10632">
                  <c:v>195.66</c:v>
                </c:pt>
                <c:pt idx="10633">
                  <c:v>195.67599999999999</c:v>
                </c:pt>
                <c:pt idx="10634">
                  <c:v>195.69300000000001</c:v>
                </c:pt>
                <c:pt idx="10635">
                  <c:v>195.71</c:v>
                </c:pt>
                <c:pt idx="10636">
                  <c:v>195.726</c:v>
                </c:pt>
                <c:pt idx="10637">
                  <c:v>195.74299999999999</c:v>
                </c:pt>
                <c:pt idx="10638">
                  <c:v>195.76</c:v>
                </c:pt>
                <c:pt idx="10639">
                  <c:v>195.77600000000001</c:v>
                </c:pt>
                <c:pt idx="10640">
                  <c:v>195.79300000000001</c:v>
                </c:pt>
                <c:pt idx="10641">
                  <c:v>195.81</c:v>
                </c:pt>
                <c:pt idx="10642">
                  <c:v>195.82599999999999</c:v>
                </c:pt>
                <c:pt idx="10643">
                  <c:v>195.84299999999999</c:v>
                </c:pt>
                <c:pt idx="10644">
                  <c:v>195.86</c:v>
                </c:pt>
                <c:pt idx="10645">
                  <c:v>195.876</c:v>
                </c:pt>
                <c:pt idx="10646">
                  <c:v>195.893</c:v>
                </c:pt>
                <c:pt idx="10647">
                  <c:v>195.90899999999999</c:v>
                </c:pt>
                <c:pt idx="10648">
                  <c:v>195.92599999999999</c:v>
                </c:pt>
                <c:pt idx="10649">
                  <c:v>195.94300000000001</c:v>
                </c:pt>
                <c:pt idx="10650">
                  <c:v>195.959</c:v>
                </c:pt>
                <c:pt idx="10651">
                  <c:v>195.976</c:v>
                </c:pt>
                <c:pt idx="10652">
                  <c:v>195.99299999999999</c:v>
                </c:pt>
                <c:pt idx="10653">
                  <c:v>196.00899999999999</c:v>
                </c:pt>
                <c:pt idx="10654">
                  <c:v>196.02600000000001</c:v>
                </c:pt>
                <c:pt idx="10655">
                  <c:v>196.04300000000001</c:v>
                </c:pt>
                <c:pt idx="10656">
                  <c:v>196.059</c:v>
                </c:pt>
                <c:pt idx="10657">
                  <c:v>196.07599999999999</c:v>
                </c:pt>
                <c:pt idx="10658">
                  <c:v>196.09299999999999</c:v>
                </c:pt>
                <c:pt idx="10659">
                  <c:v>196.10900000000001</c:v>
                </c:pt>
                <c:pt idx="10660">
                  <c:v>196.126</c:v>
                </c:pt>
                <c:pt idx="10661">
                  <c:v>196.143</c:v>
                </c:pt>
                <c:pt idx="10662">
                  <c:v>196.15899999999999</c:v>
                </c:pt>
                <c:pt idx="10663">
                  <c:v>196.17599999999999</c:v>
                </c:pt>
                <c:pt idx="10664">
                  <c:v>196.19300000000001</c:v>
                </c:pt>
                <c:pt idx="10665">
                  <c:v>196.209</c:v>
                </c:pt>
                <c:pt idx="10666">
                  <c:v>196.226</c:v>
                </c:pt>
                <c:pt idx="10667">
                  <c:v>196.24299999999999</c:v>
                </c:pt>
                <c:pt idx="10668">
                  <c:v>196.25899999999999</c:v>
                </c:pt>
                <c:pt idx="10669">
                  <c:v>196.27600000000001</c:v>
                </c:pt>
                <c:pt idx="10670">
                  <c:v>196.29300000000001</c:v>
                </c:pt>
                <c:pt idx="10671">
                  <c:v>196.309</c:v>
                </c:pt>
                <c:pt idx="10672">
                  <c:v>196.32599999999999</c:v>
                </c:pt>
                <c:pt idx="10673">
                  <c:v>196.34299999999999</c:v>
                </c:pt>
                <c:pt idx="10674">
                  <c:v>196.35900000000001</c:v>
                </c:pt>
                <c:pt idx="10675">
                  <c:v>196.376</c:v>
                </c:pt>
                <c:pt idx="10676">
                  <c:v>196.393</c:v>
                </c:pt>
                <c:pt idx="10677">
                  <c:v>196.40899999999999</c:v>
                </c:pt>
                <c:pt idx="10678">
                  <c:v>196.42599999999999</c:v>
                </c:pt>
                <c:pt idx="10679">
                  <c:v>196.44300000000001</c:v>
                </c:pt>
                <c:pt idx="10680">
                  <c:v>196.459</c:v>
                </c:pt>
                <c:pt idx="10681">
                  <c:v>196.476</c:v>
                </c:pt>
                <c:pt idx="10682">
                  <c:v>196.49299999999999</c:v>
                </c:pt>
                <c:pt idx="10683">
                  <c:v>196.50899999999999</c:v>
                </c:pt>
                <c:pt idx="10684">
                  <c:v>196.52600000000001</c:v>
                </c:pt>
                <c:pt idx="10685">
                  <c:v>196.54300000000001</c:v>
                </c:pt>
                <c:pt idx="10686">
                  <c:v>196.559</c:v>
                </c:pt>
                <c:pt idx="10687">
                  <c:v>196.57599999999999</c:v>
                </c:pt>
                <c:pt idx="10688">
                  <c:v>196.59200000000001</c:v>
                </c:pt>
                <c:pt idx="10689">
                  <c:v>196.60900000000001</c:v>
                </c:pt>
                <c:pt idx="10690">
                  <c:v>196.626</c:v>
                </c:pt>
                <c:pt idx="10691">
                  <c:v>196.642</c:v>
                </c:pt>
                <c:pt idx="10692">
                  <c:v>196.65899999999999</c:v>
                </c:pt>
                <c:pt idx="10693">
                  <c:v>196.67599999999999</c:v>
                </c:pt>
                <c:pt idx="10694">
                  <c:v>196.69200000000001</c:v>
                </c:pt>
                <c:pt idx="10695">
                  <c:v>196.709</c:v>
                </c:pt>
                <c:pt idx="10696">
                  <c:v>196.726</c:v>
                </c:pt>
                <c:pt idx="10697">
                  <c:v>196.74199999999999</c:v>
                </c:pt>
                <c:pt idx="10698">
                  <c:v>196.75899999999999</c:v>
                </c:pt>
                <c:pt idx="10699">
                  <c:v>196.77600000000001</c:v>
                </c:pt>
                <c:pt idx="10700">
                  <c:v>196.792</c:v>
                </c:pt>
                <c:pt idx="10701">
                  <c:v>196.809</c:v>
                </c:pt>
                <c:pt idx="10702">
                  <c:v>196.82599999999999</c:v>
                </c:pt>
                <c:pt idx="10703">
                  <c:v>196.84200000000001</c:v>
                </c:pt>
                <c:pt idx="10704">
                  <c:v>196.85900000000001</c:v>
                </c:pt>
                <c:pt idx="10705">
                  <c:v>196.876</c:v>
                </c:pt>
                <c:pt idx="10706">
                  <c:v>196.892</c:v>
                </c:pt>
                <c:pt idx="10707">
                  <c:v>196.90899999999999</c:v>
                </c:pt>
                <c:pt idx="10708">
                  <c:v>196.92599999999999</c:v>
                </c:pt>
                <c:pt idx="10709">
                  <c:v>196.94200000000001</c:v>
                </c:pt>
                <c:pt idx="10710">
                  <c:v>196.959</c:v>
                </c:pt>
                <c:pt idx="10711">
                  <c:v>196.976</c:v>
                </c:pt>
                <c:pt idx="10712">
                  <c:v>196.99199999999999</c:v>
                </c:pt>
                <c:pt idx="10713">
                  <c:v>197.00899999999999</c:v>
                </c:pt>
                <c:pt idx="10714">
                  <c:v>197.02600000000001</c:v>
                </c:pt>
                <c:pt idx="10715">
                  <c:v>197.042</c:v>
                </c:pt>
                <c:pt idx="10716">
                  <c:v>197.059</c:v>
                </c:pt>
                <c:pt idx="10717">
                  <c:v>197.07599999999999</c:v>
                </c:pt>
                <c:pt idx="10718">
                  <c:v>197.09200000000001</c:v>
                </c:pt>
                <c:pt idx="10719">
                  <c:v>197.10900000000001</c:v>
                </c:pt>
                <c:pt idx="10720">
                  <c:v>197.125</c:v>
                </c:pt>
                <c:pt idx="10721">
                  <c:v>197.142</c:v>
                </c:pt>
                <c:pt idx="10722">
                  <c:v>197.15899999999999</c:v>
                </c:pt>
                <c:pt idx="10723">
                  <c:v>197.17500000000001</c:v>
                </c:pt>
                <c:pt idx="10724">
                  <c:v>197.19200000000001</c:v>
                </c:pt>
                <c:pt idx="10725">
                  <c:v>197.209</c:v>
                </c:pt>
                <c:pt idx="10726">
                  <c:v>197.22499999999999</c:v>
                </c:pt>
                <c:pt idx="10727">
                  <c:v>197.24199999999999</c:v>
                </c:pt>
                <c:pt idx="10728">
                  <c:v>197.25899999999999</c:v>
                </c:pt>
                <c:pt idx="10729">
                  <c:v>197.27500000000001</c:v>
                </c:pt>
                <c:pt idx="10730">
                  <c:v>197.292</c:v>
                </c:pt>
                <c:pt idx="10731">
                  <c:v>197.309</c:v>
                </c:pt>
                <c:pt idx="10732">
                  <c:v>197.32499999999999</c:v>
                </c:pt>
                <c:pt idx="10733">
                  <c:v>197.34200000000001</c:v>
                </c:pt>
                <c:pt idx="10734">
                  <c:v>197.35900000000001</c:v>
                </c:pt>
                <c:pt idx="10735">
                  <c:v>197.375</c:v>
                </c:pt>
                <c:pt idx="10736">
                  <c:v>197.392</c:v>
                </c:pt>
                <c:pt idx="10737">
                  <c:v>197.40899999999999</c:v>
                </c:pt>
                <c:pt idx="10738">
                  <c:v>197.42500000000001</c:v>
                </c:pt>
                <c:pt idx="10739">
                  <c:v>197.44200000000001</c:v>
                </c:pt>
                <c:pt idx="10740">
                  <c:v>197.459</c:v>
                </c:pt>
                <c:pt idx="10741">
                  <c:v>197.47499999999999</c:v>
                </c:pt>
                <c:pt idx="10742">
                  <c:v>197.49199999999999</c:v>
                </c:pt>
                <c:pt idx="10743">
                  <c:v>197.50899999999999</c:v>
                </c:pt>
                <c:pt idx="10744">
                  <c:v>197.52500000000001</c:v>
                </c:pt>
                <c:pt idx="10745">
                  <c:v>197.542</c:v>
                </c:pt>
                <c:pt idx="10746">
                  <c:v>197.559</c:v>
                </c:pt>
                <c:pt idx="10747">
                  <c:v>197.57499999999999</c:v>
                </c:pt>
                <c:pt idx="10748">
                  <c:v>197.59200000000001</c:v>
                </c:pt>
                <c:pt idx="10749">
                  <c:v>197.60900000000001</c:v>
                </c:pt>
                <c:pt idx="10750">
                  <c:v>197.625</c:v>
                </c:pt>
                <c:pt idx="10751">
                  <c:v>197.642</c:v>
                </c:pt>
                <c:pt idx="10752">
                  <c:v>197.65899999999999</c:v>
                </c:pt>
                <c:pt idx="10753">
                  <c:v>197.67500000000001</c:v>
                </c:pt>
                <c:pt idx="10754">
                  <c:v>197.69200000000001</c:v>
                </c:pt>
                <c:pt idx="10755">
                  <c:v>197.709</c:v>
                </c:pt>
                <c:pt idx="10756">
                  <c:v>197.72499999999999</c:v>
                </c:pt>
                <c:pt idx="10757">
                  <c:v>197.74199999999999</c:v>
                </c:pt>
                <c:pt idx="10758">
                  <c:v>197.75899999999999</c:v>
                </c:pt>
                <c:pt idx="10759">
                  <c:v>197.77500000000001</c:v>
                </c:pt>
                <c:pt idx="10760">
                  <c:v>197.792</c:v>
                </c:pt>
                <c:pt idx="10761">
                  <c:v>197.809</c:v>
                </c:pt>
                <c:pt idx="10762">
                  <c:v>197.82499999999999</c:v>
                </c:pt>
                <c:pt idx="10763">
                  <c:v>197.84200000000001</c:v>
                </c:pt>
                <c:pt idx="10764">
                  <c:v>197.858</c:v>
                </c:pt>
                <c:pt idx="10765">
                  <c:v>197.875</c:v>
                </c:pt>
                <c:pt idx="10766">
                  <c:v>197.892</c:v>
                </c:pt>
                <c:pt idx="10767">
                  <c:v>197.90799999999999</c:v>
                </c:pt>
                <c:pt idx="10768">
                  <c:v>197.92500000000001</c:v>
                </c:pt>
                <c:pt idx="10769">
                  <c:v>197.94200000000001</c:v>
                </c:pt>
                <c:pt idx="10770">
                  <c:v>197.958</c:v>
                </c:pt>
                <c:pt idx="10771">
                  <c:v>197.97499999999999</c:v>
                </c:pt>
                <c:pt idx="10772">
                  <c:v>197.99199999999999</c:v>
                </c:pt>
                <c:pt idx="10773">
                  <c:v>198.00800000000001</c:v>
                </c:pt>
                <c:pt idx="10774">
                  <c:v>198.02500000000001</c:v>
                </c:pt>
                <c:pt idx="10775">
                  <c:v>198.042</c:v>
                </c:pt>
                <c:pt idx="10776">
                  <c:v>198.05799999999999</c:v>
                </c:pt>
                <c:pt idx="10777">
                  <c:v>198.07499999999999</c:v>
                </c:pt>
                <c:pt idx="10778">
                  <c:v>198.09200000000001</c:v>
                </c:pt>
                <c:pt idx="10779">
                  <c:v>198.108</c:v>
                </c:pt>
                <c:pt idx="10780">
                  <c:v>198.125</c:v>
                </c:pt>
                <c:pt idx="10781">
                  <c:v>198.142</c:v>
                </c:pt>
                <c:pt idx="10782">
                  <c:v>198.15799999999999</c:v>
                </c:pt>
                <c:pt idx="10783">
                  <c:v>198.17500000000001</c:v>
                </c:pt>
                <c:pt idx="10784">
                  <c:v>198.19200000000001</c:v>
                </c:pt>
                <c:pt idx="10785">
                  <c:v>198.208</c:v>
                </c:pt>
                <c:pt idx="10786">
                  <c:v>198.22499999999999</c:v>
                </c:pt>
                <c:pt idx="10787">
                  <c:v>198.24199999999999</c:v>
                </c:pt>
                <c:pt idx="10788">
                  <c:v>198.25800000000001</c:v>
                </c:pt>
                <c:pt idx="10789">
                  <c:v>198.27500000000001</c:v>
                </c:pt>
                <c:pt idx="10790">
                  <c:v>198.292</c:v>
                </c:pt>
                <c:pt idx="10791">
                  <c:v>198.30799999999999</c:v>
                </c:pt>
                <c:pt idx="10792">
                  <c:v>198.32499999999999</c:v>
                </c:pt>
                <c:pt idx="10793">
                  <c:v>198.34200000000001</c:v>
                </c:pt>
                <c:pt idx="10794">
                  <c:v>198.358</c:v>
                </c:pt>
                <c:pt idx="10795">
                  <c:v>198.375</c:v>
                </c:pt>
                <c:pt idx="10796">
                  <c:v>198.392</c:v>
                </c:pt>
                <c:pt idx="10797">
                  <c:v>198.40799999999999</c:v>
                </c:pt>
                <c:pt idx="10798">
                  <c:v>198.42500000000001</c:v>
                </c:pt>
                <c:pt idx="10799">
                  <c:v>198.44200000000001</c:v>
                </c:pt>
                <c:pt idx="10800">
                  <c:v>198.458</c:v>
                </c:pt>
                <c:pt idx="10801">
                  <c:v>198.47499999999999</c:v>
                </c:pt>
                <c:pt idx="10802">
                  <c:v>198.49199999999999</c:v>
                </c:pt>
                <c:pt idx="10803">
                  <c:v>198.50800000000001</c:v>
                </c:pt>
                <c:pt idx="10804">
                  <c:v>198.52500000000001</c:v>
                </c:pt>
                <c:pt idx="10805">
                  <c:v>198.542</c:v>
                </c:pt>
                <c:pt idx="10806">
                  <c:v>198.55799999999999</c:v>
                </c:pt>
                <c:pt idx="10807">
                  <c:v>198.57499999999999</c:v>
                </c:pt>
                <c:pt idx="10808">
                  <c:v>198.59200000000001</c:v>
                </c:pt>
                <c:pt idx="10809">
                  <c:v>198.608</c:v>
                </c:pt>
                <c:pt idx="10810">
                  <c:v>198.625</c:v>
                </c:pt>
                <c:pt idx="10811">
                  <c:v>198.642</c:v>
                </c:pt>
                <c:pt idx="10812">
                  <c:v>198.65799999999999</c:v>
                </c:pt>
                <c:pt idx="10813">
                  <c:v>198.67500000000001</c:v>
                </c:pt>
                <c:pt idx="10814">
                  <c:v>198.69200000000001</c:v>
                </c:pt>
                <c:pt idx="10815">
                  <c:v>198.708</c:v>
                </c:pt>
                <c:pt idx="10816">
                  <c:v>198.72499999999999</c:v>
                </c:pt>
                <c:pt idx="10817">
                  <c:v>198.74100000000001</c:v>
                </c:pt>
                <c:pt idx="10818">
                  <c:v>198.75800000000001</c:v>
                </c:pt>
                <c:pt idx="10819">
                  <c:v>198.77500000000001</c:v>
                </c:pt>
                <c:pt idx="10820">
                  <c:v>198.791</c:v>
                </c:pt>
                <c:pt idx="10821">
                  <c:v>198.80799999999999</c:v>
                </c:pt>
                <c:pt idx="10822">
                  <c:v>198.82499999999999</c:v>
                </c:pt>
                <c:pt idx="10823">
                  <c:v>198.84100000000001</c:v>
                </c:pt>
                <c:pt idx="10824">
                  <c:v>198.858</c:v>
                </c:pt>
                <c:pt idx="10825">
                  <c:v>198.875</c:v>
                </c:pt>
                <c:pt idx="10826">
                  <c:v>198.89099999999999</c:v>
                </c:pt>
                <c:pt idx="10827">
                  <c:v>198.90799999999999</c:v>
                </c:pt>
                <c:pt idx="10828">
                  <c:v>198.92500000000001</c:v>
                </c:pt>
                <c:pt idx="10829">
                  <c:v>198.941</c:v>
                </c:pt>
                <c:pt idx="10830">
                  <c:v>198.958</c:v>
                </c:pt>
                <c:pt idx="10831">
                  <c:v>198.97499999999999</c:v>
                </c:pt>
                <c:pt idx="10832">
                  <c:v>198.99100000000001</c:v>
                </c:pt>
                <c:pt idx="10833">
                  <c:v>199.00800000000001</c:v>
                </c:pt>
                <c:pt idx="10834">
                  <c:v>199.02500000000001</c:v>
                </c:pt>
                <c:pt idx="10835">
                  <c:v>199.041</c:v>
                </c:pt>
                <c:pt idx="10836">
                  <c:v>199.05799999999999</c:v>
                </c:pt>
                <c:pt idx="10837">
                  <c:v>199.07499999999999</c:v>
                </c:pt>
                <c:pt idx="10838">
                  <c:v>199.09100000000001</c:v>
                </c:pt>
                <c:pt idx="10839">
                  <c:v>199.108</c:v>
                </c:pt>
                <c:pt idx="10840">
                  <c:v>199.125</c:v>
                </c:pt>
                <c:pt idx="10841">
                  <c:v>199.14099999999999</c:v>
                </c:pt>
                <c:pt idx="10842">
                  <c:v>199.15799999999999</c:v>
                </c:pt>
                <c:pt idx="10843">
                  <c:v>199.17500000000001</c:v>
                </c:pt>
                <c:pt idx="10844">
                  <c:v>199.191</c:v>
                </c:pt>
                <c:pt idx="10845">
                  <c:v>199.208</c:v>
                </c:pt>
                <c:pt idx="10846">
                  <c:v>199.22499999999999</c:v>
                </c:pt>
                <c:pt idx="10847">
                  <c:v>199.24100000000001</c:v>
                </c:pt>
                <c:pt idx="10848">
                  <c:v>199.25800000000001</c:v>
                </c:pt>
                <c:pt idx="10849">
                  <c:v>199.27500000000001</c:v>
                </c:pt>
                <c:pt idx="10850">
                  <c:v>199.291</c:v>
                </c:pt>
                <c:pt idx="10851">
                  <c:v>199.30799999999999</c:v>
                </c:pt>
                <c:pt idx="10852">
                  <c:v>199.32499999999999</c:v>
                </c:pt>
                <c:pt idx="10853">
                  <c:v>199.34100000000001</c:v>
                </c:pt>
                <c:pt idx="10854">
                  <c:v>199.358</c:v>
                </c:pt>
                <c:pt idx="10855">
                  <c:v>199.375</c:v>
                </c:pt>
                <c:pt idx="10856">
                  <c:v>199.39099999999999</c:v>
                </c:pt>
                <c:pt idx="10857">
                  <c:v>199.40799999999999</c:v>
                </c:pt>
                <c:pt idx="10858">
                  <c:v>199.42500000000001</c:v>
                </c:pt>
                <c:pt idx="10859">
                  <c:v>199.441</c:v>
                </c:pt>
                <c:pt idx="10860">
                  <c:v>199.458</c:v>
                </c:pt>
                <c:pt idx="10861">
                  <c:v>199.47399999999999</c:v>
                </c:pt>
                <c:pt idx="10862">
                  <c:v>199.49100000000001</c:v>
                </c:pt>
                <c:pt idx="10863">
                  <c:v>199.50800000000001</c:v>
                </c:pt>
                <c:pt idx="10864">
                  <c:v>199.524</c:v>
                </c:pt>
                <c:pt idx="10865">
                  <c:v>199.541</c:v>
                </c:pt>
                <c:pt idx="10866">
                  <c:v>199.55799999999999</c:v>
                </c:pt>
                <c:pt idx="10867">
                  <c:v>199.57400000000001</c:v>
                </c:pt>
                <c:pt idx="10868">
                  <c:v>199.59100000000001</c:v>
                </c:pt>
                <c:pt idx="10869">
                  <c:v>199.608</c:v>
                </c:pt>
                <c:pt idx="10870">
                  <c:v>199.624</c:v>
                </c:pt>
                <c:pt idx="10871">
                  <c:v>199.64099999999999</c:v>
                </c:pt>
                <c:pt idx="10872">
                  <c:v>199.65799999999999</c:v>
                </c:pt>
                <c:pt idx="10873">
                  <c:v>199.67400000000001</c:v>
                </c:pt>
                <c:pt idx="10874">
                  <c:v>199.691</c:v>
                </c:pt>
                <c:pt idx="10875">
                  <c:v>199.708</c:v>
                </c:pt>
                <c:pt idx="10876">
                  <c:v>199.72399999999999</c:v>
                </c:pt>
                <c:pt idx="10877">
                  <c:v>199.74100000000001</c:v>
                </c:pt>
                <c:pt idx="10878">
                  <c:v>199.75800000000001</c:v>
                </c:pt>
                <c:pt idx="10879">
                  <c:v>199.774</c:v>
                </c:pt>
                <c:pt idx="10880">
                  <c:v>199.791</c:v>
                </c:pt>
                <c:pt idx="10881">
                  <c:v>199.80799999999999</c:v>
                </c:pt>
                <c:pt idx="10882">
                  <c:v>199.82400000000001</c:v>
                </c:pt>
                <c:pt idx="10883">
                  <c:v>199.84100000000001</c:v>
                </c:pt>
                <c:pt idx="10884">
                  <c:v>199.858</c:v>
                </c:pt>
                <c:pt idx="10885">
                  <c:v>199.874</c:v>
                </c:pt>
                <c:pt idx="10886">
                  <c:v>199.89099999999999</c:v>
                </c:pt>
                <c:pt idx="10887">
                  <c:v>199.90799999999999</c:v>
                </c:pt>
                <c:pt idx="10888">
                  <c:v>199.92400000000001</c:v>
                </c:pt>
                <c:pt idx="10889">
                  <c:v>199.941</c:v>
                </c:pt>
                <c:pt idx="10890">
                  <c:v>199.958</c:v>
                </c:pt>
                <c:pt idx="10891">
                  <c:v>199.97399999999999</c:v>
                </c:pt>
                <c:pt idx="10892">
                  <c:v>199.99100000000001</c:v>
                </c:pt>
                <c:pt idx="10893">
                  <c:v>200.00800000000001</c:v>
                </c:pt>
                <c:pt idx="10894">
                  <c:v>200.024</c:v>
                </c:pt>
                <c:pt idx="10895">
                  <c:v>200.041</c:v>
                </c:pt>
                <c:pt idx="10896">
                  <c:v>200.05799999999999</c:v>
                </c:pt>
                <c:pt idx="10897">
                  <c:v>200.07400000000001</c:v>
                </c:pt>
                <c:pt idx="10898">
                  <c:v>200.09100000000001</c:v>
                </c:pt>
                <c:pt idx="10899">
                  <c:v>200.108</c:v>
                </c:pt>
                <c:pt idx="10900">
                  <c:v>200.124</c:v>
                </c:pt>
                <c:pt idx="10901">
                  <c:v>200.14099999999999</c:v>
                </c:pt>
                <c:pt idx="10902">
                  <c:v>200.15799999999999</c:v>
                </c:pt>
                <c:pt idx="10903">
                  <c:v>200.17400000000001</c:v>
                </c:pt>
                <c:pt idx="10904">
                  <c:v>200.191</c:v>
                </c:pt>
                <c:pt idx="10905">
                  <c:v>200.208</c:v>
                </c:pt>
                <c:pt idx="10906">
                  <c:v>200.22399999999999</c:v>
                </c:pt>
                <c:pt idx="10907">
                  <c:v>200.24100000000001</c:v>
                </c:pt>
                <c:pt idx="10908">
                  <c:v>200.25700000000001</c:v>
                </c:pt>
                <c:pt idx="10909">
                  <c:v>200.274</c:v>
                </c:pt>
                <c:pt idx="10910">
                  <c:v>200.291</c:v>
                </c:pt>
                <c:pt idx="10911">
                  <c:v>200.30699999999999</c:v>
                </c:pt>
                <c:pt idx="10912">
                  <c:v>200.32400000000001</c:v>
                </c:pt>
                <c:pt idx="10913">
                  <c:v>200.34100000000001</c:v>
                </c:pt>
                <c:pt idx="10914">
                  <c:v>200.357</c:v>
                </c:pt>
                <c:pt idx="10915">
                  <c:v>200.374</c:v>
                </c:pt>
                <c:pt idx="10916">
                  <c:v>200.39099999999999</c:v>
                </c:pt>
                <c:pt idx="10917">
                  <c:v>200.40700000000001</c:v>
                </c:pt>
                <c:pt idx="10918">
                  <c:v>200.42400000000001</c:v>
                </c:pt>
                <c:pt idx="10919">
                  <c:v>200.441</c:v>
                </c:pt>
                <c:pt idx="10920">
                  <c:v>200.45699999999999</c:v>
                </c:pt>
                <c:pt idx="10921">
                  <c:v>200.47399999999999</c:v>
                </c:pt>
                <c:pt idx="10922">
                  <c:v>200.49100000000001</c:v>
                </c:pt>
                <c:pt idx="10923">
                  <c:v>200.50700000000001</c:v>
                </c:pt>
                <c:pt idx="10924">
                  <c:v>200.524</c:v>
                </c:pt>
                <c:pt idx="10925">
                  <c:v>200.541</c:v>
                </c:pt>
                <c:pt idx="10926">
                  <c:v>200.55699999999999</c:v>
                </c:pt>
                <c:pt idx="10927">
                  <c:v>200.57400000000001</c:v>
                </c:pt>
                <c:pt idx="10928">
                  <c:v>200.59100000000001</c:v>
                </c:pt>
                <c:pt idx="10929">
                  <c:v>200.607</c:v>
                </c:pt>
                <c:pt idx="10930">
                  <c:v>200.624</c:v>
                </c:pt>
                <c:pt idx="10931">
                  <c:v>200.64099999999999</c:v>
                </c:pt>
                <c:pt idx="10932">
                  <c:v>200.65700000000001</c:v>
                </c:pt>
                <c:pt idx="10933">
                  <c:v>200.67400000000001</c:v>
                </c:pt>
                <c:pt idx="10934">
                  <c:v>200.691</c:v>
                </c:pt>
                <c:pt idx="10935">
                  <c:v>200.70699999999999</c:v>
                </c:pt>
                <c:pt idx="10936">
                  <c:v>200.72399999999999</c:v>
                </c:pt>
                <c:pt idx="10937">
                  <c:v>200.74</c:v>
                </c:pt>
                <c:pt idx="10938">
                  <c:v>200.75700000000001</c:v>
                </c:pt>
                <c:pt idx="10939">
                  <c:v>200.774</c:v>
                </c:pt>
                <c:pt idx="10940">
                  <c:v>200.79</c:v>
                </c:pt>
                <c:pt idx="10941">
                  <c:v>200.80699999999999</c:v>
                </c:pt>
                <c:pt idx="10942">
                  <c:v>200.82400000000001</c:v>
                </c:pt>
                <c:pt idx="10943">
                  <c:v>200.84</c:v>
                </c:pt>
                <c:pt idx="10944">
                  <c:v>200.857</c:v>
                </c:pt>
                <c:pt idx="10945">
                  <c:v>200.874</c:v>
                </c:pt>
                <c:pt idx="10946">
                  <c:v>200.89</c:v>
                </c:pt>
                <c:pt idx="10947">
                  <c:v>200.90700000000001</c:v>
                </c:pt>
                <c:pt idx="10948">
                  <c:v>200.92400000000001</c:v>
                </c:pt>
                <c:pt idx="10949">
                  <c:v>200.94</c:v>
                </c:pt>
                <c:pt idx="10950">
                  <c:v>200.95699999999999</c:v>
                </c:pt>
                <c:pt idx="10951">
                  <c:v>200.97399999999999</c:v>
                </c:pt>
                <c:pt idx="10952">
                  <c:v>200.99</c:v>
                </c:pt>
                <c:pt idx="10953">
                  <c:v>201.00700000000001</c:v>
                </c:pt>
                <c:pt idx="10954">
                  <c:v>201.024</c:v>
                </c:pt>
                <c:pt idx="10955">
                  <c:v>201.04</c:v>
                </c:pt>
                <c:pt idx="10956">
                  <c:v>201.05699999999999</c:v>
                </c:pt>
                <c:pt idx="10957">
                  <c:v>201.07400000000001</c:v>
                </c:pt>
                <c:pt idx="10958">
                  <c:v>201.09</c:v>
                </c:pt>
                <c:pt idx="10959">
                  <c:v>201.107</c:v>
                </c:pt>
                <c:pt idx="10960">
                  <c:v>201.12299999999999</c:v>
                </c:pt>
                <c:pt idx="10961">
                  <c:v>201.14</c:v>
                </c:pt>
                <c:pt idx="10962">
                  <c:v>201.15700000000001</c:v>
                </c:pt>
                <c:pt idx="10963">
                  <c:v>201.173</c:v>
                </c:pt>
                <c:pt idx="10964">
                  <c:v>201.19</c:v>
                </c:pt>
                <c:pt idx="10965">
                  <c:v>201.20699999999999</c:v>
                </c:pt>
                <c:pt idx="10966">
                  <c:v>201.22300000000001</c:v>
                </c:pt>
                <c:pt idx="10967">
                  <c:v>201.24</c:v>
                </c:pt>
                <c:pt idx="10968">
                  <c:v>201.25700000000001</c:v>
                </c:pt>
                <c:pt idx="10969">
                  <c:v>201.273</c:v>
                </c:pt>
                <c:pt idx="10970">
                  <c:v>201.29</c:v>
                </c:pt>
                <c:pt idx="10971">
                  <c:v>201.30699999999999</c:v>
                </c:pt>
                <c:pt idx="10972">
                  <c:v>201.32300000000001</c:v>
                </c:pt>
                <c:pt idx="10973">
                  <c:v>201.34</c:v>
                </c:pt>
                <c:pt idx="10974">
                  <c:v>201.357</c:v>
                </c:pt>
                <c:pt idx="10975">
                  <c:v>201.37299999999999</c:v>
                </c:pt>
                <c:pt idx="10976">
                  <c:v>201.39</c:v>
                </c:pt>
                <c:pt idx="10977">
                  <c:v>201.40700000000001</c:v>
                </c:pt>
                <c:pt idx="10978">
                  <c:v>201.423</c:v>
                </c:pt>
                <c:pt idx="10979">
                  <c:v>201.44</c:v>
                </c:pt>
                <c:pt idx="10980">
                  <c:v>201.45699999999999</c:v>
                </c:pt>
                <c:pt idx="10981">
                  <c:v>201.47300000000001</c:v>
                </c:pt>
                <c:pt idx="10982">
                  <c:v>201.49</c:v>
                </c:pt>
                <c:pt idx="10983">
                  <c:v>201.50700000000001</c:v>
                </c:pt>
                <c:pt idx="10984">
                  <c:v>201.523</c:v>
                </c:pt>
                <c:pt idx="10985">
                  <c:v>201.54</c:v>
                </c:pt>
                <c:pt idx="10986">
                  <c:v>201.55600000000001</c:v>
                </c:pt>
                <c:pt idx="10987">
                  <c:v>201.57300000000001</c:v>
                </c:pt>
                <c:pt idx="10988">
                  <c:v>201.59</c:v>
                </c:pt>
                <c:pt idx="10989">
                  <c:v>201.60599999999999</c:v>
                </c:pt>
                <c:pt idx="10990">
                  <c:v>201.62299999999999</c:v>
                </c:pt>
                <c:pt idx="10991">
                  <c:v>201.64</c:v>
                </c:pt>
                <c:pt idx="10992">
                  <c:v>201.65600000000001</c:v>
                </c:pt>
                <c:pt idx="10993">
                  <c:v>201.673</c:v>
                </c:pt>
                <c:pt idx="10994">
                  <c:v>201.69</c:v>
                </c:pt>
                <c:pt idx="10995">
                  <c:v>201.70599999999999</c:v>
                </c:pt>
                <c:pt idx="10996">
                  <c:v>201.72300000000001</c:v>
                </c:pt>
                <c:pt idx="10997">
                  <c:v>201.74</c:v>
                </c:pt>
                <c:pt idx="10998">
                  <c:v>201.756</c:v>
                </c:pt>
                <c:pt idx="10999">
                  <c:v>201.773</c:v>
                </c:pt>
                <c:pt idx="11000">
                  <c:v>201.79</c:v>
                </c:pt>
                <c:pt idx="11001">
                  <c:v>201.80600000000001</c:v>
                </c:pt>
                <c:pt idx="11002">
                  <c:v>201.82300000000001</c:v>
                </c:pt>
                <c:pt idx="11003">
                  <c:v>201.84</c:v>
                </c:pt>
                <c:pt idx="11004">
                  <c:v>201.85599999999999</c:v>
                </c:pt>
                <c:pt idx="11005">
                  <c:v>201.87299999999999</c:v>
                </c:pt>
                <c:pt idx="11006">
                  <c:v>201.88900000000001</c:v>
                </c:pt>
                <c:pt idx="11007">
                  <c:v>201.90600000000001</c:v>
                </c:pt>
                <c:pt idx="11008">
                  <c:v>201.923</c:v>
                </c:pt>
                <c:pt idx="11009">
                  <c:v>201.93899999999999</c:v>
                </c:pt>
                <c:pt idx="11010">
                  <c:v>201.95599999999999</c:v>
                </c:pt>
                <c:pt idx="11011">
                  <c:v>201.97300000000001</c:v>
                </c:pt>
                <c:pt idx="11012">
                  <c:v>201.989</c:v>
                </c:pt>
                <c:pt idx="11013">
                  <c:v>202.006</c:v>
                </c:pt>
                <c:pt idx="11014">
                  <c:v>202.023</c:v>
                </c:pt>
                <c:pt idx="11015">
                  <c:v>202.03899999999999</c:v>
                </c:pt>
                <c:pt idx="11016">
                  <c:v>202.05600000000001</c:v>
                </c:pt>
                <c:pt idx="11017">
                  <c:v>202.07300000000001</c:v>
                </c:pt>
                <c:pt idx="11018">
                  <c:v>202.089</c:v>
                </c:pt>
                <c:pt idx="11019">
                  <c:v>202.10599999999999</c:v>
                </c:pt>
                <c:pt idx="11020">
                  <c:v>202.12299999999999</c:v>
                </c:pt>
                <c:pt idx="11021">
                  <c:v>202.13900000000001</c:v>
                </c:pt>
                <c:pt idx="11022">
                  <c:v>202.15600000000001</c:v>
                </c:pt>
                <c:pt idx="11023">
                  <c:v>202.173</c:v>
                </c:pt>
                <c:pt idx="11024">
                  <c:v>202.18899999999999</c:v>
                </c:pt>
                <c:pt idx="11025">
                  <c:v>202.20599999999999</c:v>
                </c:pt>
                <c:pt idx="11026">
                  <c:v>202.22300000000001</c:v>
                </c:pt>
                <c:pt idx="11027">
                  <c:v>202.239</c:v>
                </c:pt>
                <c:pt idx="11028">
                  <c:v>202.256</c:v>
                </c:pt>
                <c:pt idx="11029">
                  <c:v>202.27199999999999</c:v>
                </c:pt>
                <c:pt idx="11030">
                  <c:v>202.28899999999999</c:v>
                </c:pt>
                <c:pt idx="11031">
                  <c:v>202.30600000000001</c:v>
                </c:pt>
                <c:pt idx="11032">
                  <c:v>202.322</c:v>
                </c:pt>
                <c:pt idx="11033">
                  <c:v>202.339</c:v>
                </c:pt>
                <c:pt idx="11034">
                  <c:v>202.35599999999999</c:v>
                </c:pt>
                <c:pt idx="11035">
                  <c:v>202.37200000000001</c:v>
                </c:pt>
                <c:pt idx="11036">
                  <c:v>202.38900000000001</c:v>
                </c:pt>
                <c:pt idx="11037">
                  <c:v>202.40600000000001</c:v>
                </c:pt>
                <c:pt idx="11038">
                  <c:v>202.422</c:v>
                </c:pt>
                <c:pt idx="11039">
                  <c:v>202.43899999999999</c:v>
                </c:pt>
                <c:pt idx="11040">
                  <c:v>202.45599999999999</c:v>
                </c:pt>
                <c:pt idx="11041">
                  <c:v>202.47200000000001</c:v>
                </c:pt>
                <c:pt idx="11042">
                  <c:v>202.489</c:v>
                </c:pt>
                <c:pt idx="11043">
                  <c:v>202.506</c:v>
                </c:pt>
                <c:pt idx="11044">
                  <c:v>202.52199999999999</c:v>
                </c:pt>
                <c:pt idx="11045">
                  <c:v>202.53899999999999</c:v>
                </c:pt>
                <c:pt idx="11046">
                  <c:v>202.55600000000001</c:v>
                </c:pt>
                <c:pt idx="11047">
                  <c:v>202.572</c:v>
                </c:pt>
                <c:pt idx="11048">
                  <c:v>202.589</c:v>
                </c:pt>
                <c:pt idx="11049">
                  <c:v>202.60599999999999</c:v>
                </c:pt>
                <c:pt idx="11050">
                  <c:v>202.62200000000001</c:v>
                </c:pt>
                <c:pt idx="11051">
                  <c:v>202.63900000000001</c:v>
                </c:pt>
                <c:pt idx="11052">
                  <c:v>202.65600000000001</c:v>
                </c:pt>
                <c:pt idx="11053">
                  <c:v>202.672</c:v>
                </c:pt>
                <c:pt idx="11054">
                  <c:v>202.68899999999999</c:v>
                </c:pt>
                <c:pt idx="11055">
                  <c:v>202.70500000000001</c:v>
                </c:pt>
                <c:pt idx="11056">
                  <c:v>202.72200000000001</c:v>
                </c:pt>
                <c:pt idx="11057">
                  <c:v>202.739</c:v>
                </c:pt>
                <c:pt idx="11058">
                  <c:v>202.755</c:v>
                </c:pt>
                <c:pt idx="11059">
                  <c:v>202.77199999999999</c:v>
                </c:pt>
                <c:pt idx="11060">
                  <c:v>202.78899999999999</c:v>
                </c:pt>
                <c:pt idx="11061">
                  <c:v>202.80500000000001</c:v>
                </c:pt>
                <c:pt idx="11062">
                  <c:v>202.822</c:v>
                </c:pt>
                <c:pt idx="11063">
                  <c:v>202.839</c:v>
                </c:pt>
                <c:pt idx="11064">
                  <c:v>202.85499999999999</c:v>
                </c:pt>
                <c:pt idx="11065">
                  <c:v>202.87200000000001</c:v>
                </c:pt>
                <c:pt idx="11066">
                  <c:v>202.88900000000001</c:v>
                </c:pt>
                <c:pt idx="11067">
                  <c:v>202.905</c:v>
                </c:pt>
                <c:pt idx="11068">
                  <c:v>202.922</c:v>
                </c:pt>
                <c:pt idx="11069">
                  <c:v>202.93899999999999</c:v>
                </c:pt>
                <c:pt idx="11070">
                  <c:v>202.95500000000001</c:v>
                </c:pt>
                <c:pt idx="11071">
                  <c:v>202.97200000000001</c:v>
                </c:pt>
                <c:pt idx="11072">
                  <c:v>202.989</c:v>
                </c:pt>
                <c:pt idx="11073">
                  <c:v>203.005</c:v>
                </c:pt>
                <c:pt idx="11074">
                  <c:v>203.02199999999999</c:v>
                </c:pt>
                <c:pt idx="11075">
                  <c:v>203.03899999999999</c:v>
                </c:pt>
                <c:pt idx="11076">
                  <c:v>203.05500000000001</c:v>
                </c:pt>
                <c:pt idx="11077">
                  <c:v>203.072</c:v>
                </c:pt>
                <c:pt idx="11078">
                  <c:v>203.089</c:v>
                </c:pt>
                <c:pt idx="11079">
                  <c:v>203.10499999999999</c:v>
                </c:pt>
                <c:pt idx="11080">
                  <c:v>203.12200000000001</c:v>
                </c:pt>
                <c:pt idx="11081">
                  <c:v>203.13800000000001</c:v>
                </c:pt>
                <c:pt idx="11082">
                  <c:v>203.155</c:v>
                </c:pt>
                <c:pt idx="11083">
                  <c:v>203.172</c:v>
                </c:pt>
                <c:pt idx="11084">
                  <c:v>203.18799999999999</c:v>
                </c:pt>
                <c:pt idx="11085">
                  <c:v>203.20500000000001</c:v>
                </c:pt>
                <c:pt idx="11086">
                  <c:v>203.22200000000001</c:v>
                </c:pt>
                <c:pt idx="11087">
                  <c:v>203.238</c:v>
                </c:pt>
                <c:pt idx="11088">
                  <c:v>203.255</c:v>
                </c:pt>
                <c:pt idx="11089">
                  <c:v>203.27199999999999</c:v>
                </c:pt>
                <c:pt idx="11090">
                  <c:v>203.28800000000001</c:v>
                </c:pt>
                <c:pt idx="11091">
                  <c:v>203.30500000000001</c:v>
                </c:pt>
                <c:pt idx="11092">
                  <c:v>203.322</c:v>
                </c:pt>
                <c:pt idx="11093">
                  <c:v>203.33799999999999</c:v>
                </c:pt>
                <c:pt idx="11094">
                  <c:v>203.35499999999999</c:v>
                </c:pt>
                <c:pt idx="11095">
                  <c:v>203.37200000000001</c:v>
                </c:pt>
                <c:pt idx="11096">
                  <c:v>203.38800000000001</c:v>
                </c:pt>
                <c:pt idx="11097">
                  <c:v>203.405</c:v>
                </c:pt>
                <c:pt idx="11098">
                  <c:v>203.422</c:v>
                </c:pt>
                <c:pt idx="11099">
                  <c:v>203.43799999999999</c:v>
                </c:pt>
                <c:pt idx="11100">
                  <c:v>203.45500000000001</c:v>
                </c:pt>
                <c:pt idx="11101">
                  <c:v>203.47200000000001</c:v>
                </c:pt>
                <c:pt idx="11102">
                  <c:v>203.488</c:v>
                </c:pt>
                <c:pt idx="11103">
                  <c:v>203.505</c:v>
                </c:pt>
                <c:pt idx="11104">
                  <c:v>203.52199999999999</c:v>
                </c:pt>
                <c:pt idx="11105">
                  <c:v>203.53800000000001</c:v>
                </c:pt>
                <c:pt idx="11106">
                  <c:v>203.55500000000001</c:v>
                </c:pt>
                <c:pt idx="11107">
                  <c:v>203.572</c:v>
                </c:pt>
                <c:pt idx="11108">
                  <c:v>203.58799999999999</c:v>
                </c:pt>
                <c:pt idx="11109">
                  <c:v>203.60499999999999</c:v>
                </c:pt>
                <c:pt idx="11110">
                  <c:v>203.62200000000001</c:v>
                </c:pt>
                <c:pt idx="11111">
                  <c:v>203.63800000000001</c:v>
                </c:pt>
                <c:pt idx="11112">
                  <c:v>203.655</c:v>
                </c:pt>
                <c:pt idx="11113">
                  <c:v>203.67099999999999</c:v>
                </c:pt>
                <c:pt idx="11114">
                  <c:v>203.68799999999999</c:v>
                </c:pt>
                <c:pt idx="11115">
                  <c:v>203.70500000000001</c:v>
                </c:pt>
                <c:pt idx="11116">
                  <c:v>203.721</c:v>
                </c:pt>
                <c:pt idx="11117">
                  <c:v>203.738</c:v>
                </c:pt>
                <c:pt idx="11118">
                  <c:v>203.755</c:v>
                </c:pt>
                <c:pt idx="11119">
                  <c:v>203.77099999999999</c:v>
                </c:pt>
                <c:pt idx="11120">
                  <c:v>203.78800000000001</c:v>
                </c:pt>
                <c:pt idx="11121">
                  <c:v>203.80500000000001</c:v>
                </c:pt>
                <c:pt idx="11122">
                  <c:v>203.821</c:v>
                </c:pt>
                <c:pt idx="11123">
                  <c:v>203.83799999999999</c:v>
                </c:pt>
                <c:pt idx="11124">
                  <c:v>203.85499999999999</c:v>
                </c:pt>
                <c:pt idx="11125">
                  <c:v>203.87100000000001</c:v>
                </c:pt>
                <c:pt idx="11126">
                  <c:v>203.88800000000001</c:v>
                </c:pt>
                <c:pt idx="11127">
                  <c:v>203.905</c:v>
                </c:pt>
                <c:pt idx="11128">
                  <c:v>203.92099999999999</c:v>
                </c:pt>
                <c:pt idx="11129">
                  <c:v>203.93799999999999</c:v>
                </c:pt>
                <c:pt idx="11130">
                  <c:v>203.95500000000001</c:v>
                </c:pt>
                <c:pt idx="11131">
                  <c:v>203.971</c:v>
                </c:pt>
                <c:pt idx="11132">
                  <c:v>203.988</c:v>
                </c:pt>
                <c:pt idx="11133">
                  <c:v>204.005</c:v>
                </c:pt>
                <c:pt idx="11134">
                  <c:v>204.02099999999999</c:v>
                </c:pt>
                <c:pt idx="11135">
                  <c:v>204.03800000000001</c:v>
                </c:pt>
                <c:pt idx="11136">
                  <c:v>204.05500000000001</c:v>
                </c:pt>
                <c:pt idx="11137">
                  <c:v>204.071</c:v>
                </c:pt>
                <c:pt idx="11138">
                  <c:v>204.08799999999999</c:v>
                </c:pt>
                <c:pt idx="11139">
                  <c:v>204.10499999999999</c:v>
                </c:pt>
                <c:pt idx="11140">
                  <c:v>204.12100000000001</c:v>
                </c:pt>
                <c:pt idx="11141">
                  <c:v>204.13800000000001</c:v>
                </c:pt>
                <c:pt idx="11142">
                  <c:v>204.155</c:v>
                </c:pt>
                <c:pt idx="11143">
                  <c:v>204.17099999999999</c:v>
                </c:pt>
                <c:pt idx="11144">
                  <c:v>204.18799999999999</c:v>
                </c:pt>
                <c:pt idx="11145">
                  <c:v>204.20400000000001</c:v>
                </c:pt>
                <c:pt idx="11146">
                  <c:v>204.221</c:v>
                </c:pt>
                <c:pt idx="11147">
                  <c:v>204.238</c:v>
                </c:pt>
                <c:pt idx="11148">
                  <c:v>204.25399999999999</c:v>
                </c:pt>
                <c:pt idx="11149">
                  <c:v>204.27099999999999</c:v>
                </c:pt>
                <c:pt idx="11150">
                  <c:v>204.28800000000001</c:v>
                </c:pt>
                <c:pt idx="11151">
                  <c:v>204.304</c:v>
                </c:pt>
                <c:pt idx="11152">
                  <c:v>204.321</c:v>
                </c:pt>
                <c:pt idx="11153">
                  <c:v>204.33799999999999</c:v>
                </c:pt>
                <c:pt idx="11154">
                  <c:v>204.35400000000001</c:v>
                </c:pt>
                <c:pt idx="11155">
                  <c:v>204.37100000000001</c:v>
                </c:pt>
                <c:pt idx="11156">
                  <c:v>204.38800000000001</c:v>
                </c:pt>
                <c:pt idx="11157">
                  <c:v>204.404</c:v>
                </c:pt>
                <c:pt idx="11158">
                  <c:v>204.42099999999999</c:v>
                </c:pt>
                <c:pt idx="11159">
                  <c:v>204.43799999999999</c:v>
                </c:pt>
                <c:pt idx="11160">
                  <c:v>204.45400000000001</c:v>
                </c:pt>
                <c:pt idx="11161">
                  <c:v>204.471</c:v>
                </c:pt>
                <c:pt idx="11162">
                  <c:v>204.488</c:v>
                </c:pt>
                <c:pt idx="11163">
                  <c:v>204.50399999999999</c:v>
                </c:pt>
                <c:pt idx="11164">
                  <c:v>204.52099999999999</c:v>
                </c:pt>
                <c:pt idx="11165">
                  <c:v>204.53800000000001</c:v>
                </c:pt>
                <c:pt idx="11166">
                  <c:v>204.554</c:v>
                </c:pt>
                <c:pt idx="11167">
                  <c:v>204.571</c:v>
                </c:pt>
                <c:pt idx="11168">
                  <c:v>204.58799999999999</c:v>
                </c:pt>
                <c:pt idx="11169">
                  <c:v>204.60400000000001</c:v>
                </c:pt>
                <c:pt idx="11170">
                  <c:v>204.62100000000001</c:v>
                </c:pt>
                <c:pt idx="11171">
                  <c:v>204.63800000000001</c:v>
                </c:pt>
                <c:pt idx="11172">
                  <c:v>204.654</c:v>
                </c:pt>
                <c:pt idx="11173">
                  <c:v>204.67099999999999</c:v>
                </c:pt>
                <c:pt idx="11174">
                  <c:v>204.68799999999999</c:v>
                </c:pt>
                <c:pt idx="11175">
                  <c:v>204.70400000000001</c:v>
                </c:pt>
                <c:pt idx="11176">
                  <c:v>204.721</c:v>
                </c:pt>
                <c:pt idx="11177">
                  <c:v>204.738</c:v>
                </c:pt>
                <c:pt idx="11178">
                  <c:v>204.75399999999999</c:v>
                </c:pt>
                <c:pt idx="11179">
                  <c:v>204.77099999999999</c:v>
                </c:pt>
                <c:pt idx="11180">
                  <c:v>204.78800000000001</c:v>
                </c:pt>
                <c:pt idx="11181">
                  <c:v>204.804</c:v>
                </c:pt>
                <c:pt idx="11182">
                  <c:v>204.821</c:v>
                </c:pt>
                <c:pt idx="11183">
                  <c:v>204.83799999999999</c:v>
                </c:pt>
                <c:pt idx="11184">
                  <c:v>204.85400000000001</c:v>
                </c:pt>
                <c:pt idx="11185">
                  <c:v>204.87100000000001</c:v>
                </c:pt>
                <c:pt idx="11186">
                  <c:v>204.88800000000001</c:v>
                </c:pt>
                <c:pt idx="11187">
                  <c:v>204.904</c:v>
                </c:pt>
                <c:pt idx="11188">
                  <c:v>204.92099999999999</c:v>
                </c:pt>
                <c:pt idx="11189">
                  <c:v>204.93799999999999</c:v>
                </c:pt>
                <c:pt idx="11190">
                  <c:v>204.95400000000001</c:v>
                </c:pt>
                <c:pt idx="11191">
                  <c:v>204.971</c:v>
                </c:pt>
                <c:pt idx="11192">
                  <c:v>204.988</c:v>
                </c:pt>
                <c:pt idx="11193">
                  <c:v>205.00399999999999</c:v>
                </c:pt>
                <c:pt idx="11194">
                  <c:v>205.02099999999999</c:v>
                </c:pt>
                <c:pt idx="11195">
                  <c:v>205.03800000000001</c:v>
                </c:pt>
                <c:pt idx="11196">
                  <c:v>205.054</c:v>
                </c:pt>
                <c:pt idx="11197">
                  <c:v>205.071</c:v>
                </c:pt>
                <c:pt idx="11198">
                  <c:v>205.08799999999999</c:v>
                </c:pt>
                <c:pt idx="11199">
                  <c:v>205.10400000000001</c:v>
                </c:pt>
                <c:pt idx="11200">
                  <c:v>205.12100000000001</c:v>
                </c:pt>
                <c:pt idx="11201">
                  <c:v>205.137</c:v>
                </c:pt>
                <c:pt idx="11202">
                  <c:v>205.154</c:v>
                </c:pt>
                <c:pt idx="11203">
                  <c:v>205.17099999999999</c:v>
                </c:pt>
                <c:pt idx="11204">
                  <c:v>205.18700000000001</c:v>
                </c:pt>
                <c:pt idx="11205">
                  <c:v>205.20400000000001</c:v>
                </c:pt>
                <c:pt idx="11206">
                  <c:v>205.221</c:v>
                </c:pt>
                <c:pt idx="11207">
                  <c:v>205.23699999999999</c:v>
                </c:pt>
                <c:pt idx="11208">
                  <c:v>205.25399999999999</c:v>
                </c:pt>
                <c:pt idx="11209">
                  <c:v>205.27099999999999</c:v>
                </c:pt>
                <c:pt idx="11210">
                  <c:v>205.28700000000001</c:v>
                </c:pt>
                <c:pt idx="11211">
                  <c:v>205.304</c:v>
                </c:pt>
                <c:pt idx="11212">
                  <c:v>205.321</c:v>
                </c:pt>
                <c:pt idx="11213">
                  <c:v>205.33699999999999</c:v>
                </c:pt>
                <c:pt idx="11214">
                  <c:v>205.35400000000001</c:v>
                </c:pt>
                <c:pt idx="11215">
                  <c:v>205.37100000000001</c:v>
                </c:pt>
                <c:pt idx="11216">
                  <c:v>205.387</c:v>
                </c:pt>
                <c:pt idx="11217">
                  <c:v>205.404</c:v>
                </c:pt>
                <c:pt idx="11218">
                  <c:v>205.42099999999999</c:v>
                </c:pt>
                <c:pt idx="11219">
                  <c:v>205.43700000000001</c:v>
                </c:pt>
                <c:pt idx="11220">
                  <c:v>205.45400000000001</c:v>
                </c:pt>
                <c:pt idx="11221">
                  <c:v>205.471</c:v>
                </c:pt>
                <c:pt idx="11222">
                  <c:v>205.48699999999999</c:v>
                </c:pt>
                <c:pt idx="11223">
                  <c:v>205.50399999999999</c:v>
                </c:pt>
                <c:pt idx="11224">
                  <c:v>205.52099999999999</c:v>
                </c:pt>
                <c:pt idx="11225">
                  <c:v>205.53700000000001</c:v>
                </c:pt>
                <c:pt idx="11226">
                  <c:v>205.554</c:v>
                </c:pt>
                <c:pt idx="11227">
                  <c:v>205.571</c:v>
                </c:pt>
                <c:pt idx="11228">
                  <c:v>205.58699999999999</c:v>
                </c:pt>
                <c:pt idx="11229">
                  <c:v>205.60400000000001</c:v>
                </c:pt>
                <c:pt idx="11230">
                  <c:v>205.62100000000001</c:v>
                </c:pt>
                <c:pt idx="11231">
                  <c:v>205.637</c:v>
                </c:pt>
                <c:pt idx="11232">
                  <c:v>205.654</c:v>
                </c:pt>
                <c:pt idx="11233">
                  <c:v>205.67099999999999</c:v>
                </c:pt>
                <c:pt idx="11234">
                  <c:v>205.68700000000001</c:v>
                </c:pt>
                <c:pt idx="11235">
                  <c:v>205.70400000000001</c:v>
                </c:pt>
                <c:pt idx="11236">
                  <c:v>205.721</c:v>
                </c:pt>
                <c:pt idx="11237">
                  <c:v>205.73699999999999</c:v>
                </c:pt>
                <c:pt idx="11238">
                  <c:v>205.75399999999999</c:v>
                </c:pt>
                <c:pt idx="11239">
                  <c:v>205.77099999999999</c:v>
                </c:pt>
                <c:pt idx="11240">
                  <c:v>205.78700000000001</c:v>
                </c:pt>
                <c:pt idx="11241">
                  <c:v>205.804</c:v>
                </c:pt>
                <c:pt idx="11242">
                  <c:v>205.821</c:v>
                </c:pt>
                <c:pt idx="11243">
                  <c:v>205.83699999999999</c:v>
                </c:pt>
                <c:pt idx="11244">
                  <c:v>205.85400000000001</c:v>
                </c:pt>
                <c:pt idx="11245">
                  <c:v>205.87100000000001</c:v>
                </c:pt>
                <c:pt idx="11246">
                  <c:v>205.887</c:v>
                </c:pt>
                <c:pt idx="11247">
                  <c:v>205.904</c:v>
                </c:pt>
                <c:pt idx="11248">
                  <c:v>205.92099999999999</c:v>
                </c:pt>
                <c:pt idx="11249">
                  <c:v>205.93700000000001</c:v>
                </c:pt>
                <c:pt idx="11250">
                  <c:v>205.95400000000001</c:v>
                </c:pt>
                <c:pt idx="11251">
                  <c:v>205.971</c:v>
                </c:pt>
                <c:pt idx="11252">
                  <c:v>205.98699999999999</c:v>
                </c:pt>
                <c:pt idx="11253">
                  <c:v>206.00399999999999</c:v>
                </c:pt>
                <c:pt idx="11254">
                  <c:v>206.02099999999999</c:v>
                </c:pt>
                <c:pt idx="11255">
                  <c:v>206.03700000000001</c:v>
                </c:pt>
                <c:pt idx="11256">
                  <c:v>206.054</c:v>
                </c:pt>
                <c:pt idx="11257">
                  <c:v>206.071</c:v>
                </c:pt>
                <c:pt idx="11258">
                  <c:v>206.08699999999999</c:v>
                </c:pt>
                <c:pt idx="11259">
                  <c:v>206.10400000000001</c:v>
                </c:pt>
                <c:pt idx="11260">
                  <c:v>206.12</c:v>
                </c:pt>
                <c:pt idx="11261">
                  <c:v>206.137</c:v>
                </c:pt>
                <c:pt idx="11262">
                  <c:v>206.154</c:v>
                </c:pt>
                <c:pt idx="11263">
                  <c:v>206.17</c:v>
                </c:pt>
                <c:pt idx="11264">
                  <c:v>206.18700000000001</c:v>
                </c:pt>
                <c:pt idx="11265">
                  <c:v>206.20400000000001</c:v>
                </c:pt>
                <c:pt idx="11266">
                  <c:v>206.22</c:v>
                </c:pt>
                <c:pt idx="11267">
                  <c:v>206.23699999999999</c:v>
                </c:pt>
                <c:pt idx="11268">
                  <c:v>206.25399999999999</c:v>
                </c:pt>
                <c:pt idx="11269">
                  <c:v>206.27</c:v>
                </c:pt>
                <c:pt idx="11270">
                  <c:v>206.28700000000001</c:v>
                </c:pt>
                <c:pt idx="11271">
                  <c:v>206.304</c:v>
                </c:pt>
                <c:pt idx="11272">
                  <c:v>206.32</c:v>
                </c:pt>
                <c:pt idx="11273">
                  <c:v>206.33699999999999</c:v>
                </c:pt>
                <c:pt idx="11274">
                  <c:v>206.35400000000001</c:v>
                </c:pt>
                <c:pt idx="11275">
                  <c:v>206.37</c:v>
                </c:pt>
                <c:pt idx="11276">
                  <c:v>206.387</c:v>
                </c:pt>
                <c:pt idx="11277">
                  <c:v>206.404</c:v>
                </c:pt>
                <c:pt idx="11278">
                  <c:v>206.42</c:v>
                </c:pt>
                <c:pt idx="11279">
                  <c:v>206.43700000000001</c:v>
                </c:pt>
                <c:pt idx="11280">
                  <c:v>206.45400000000001</c:v>
                </c:pt>
                <c:pt idx="11281">
                  <c:v>206.47</c:v>
                </c:pt>
                <c:pt idx="11282">
                  <c:v>206.48699999999999</c:v>
                </c:pt>
                <c:pt idx="11283">
                  <c:v>206.50399999999999</c:v>
                </c:pt>
                <c:pt idx="11284">
                  <c:v>206.52</c:v>
                </c:pt>
                <c:pt idx="11285">
                  <c:v>206.53700000000001</c:v>
                </c:pt>
                <c:pt idx="11286">
                  <c:v>206.554</c:v>
                </c:pt>
                <c:pt idx="11287">
                  <c:v>206.57</c:v>
                </c:pt>
                <c:pt idx="11288">
                  <c:v>206.58699999999999</c:v>
                </c:pt>
                <c:pt idx="11289">
                  <c:v>206.60400000000001</c:v>
                </c:pt>
                <c:pt idx="11290">
                  <c:v>206.62</c:v>
                </c:pt>
                <c:pt idx="11291">
                  <c:v>206.637</c:v>
                </c:pt>
                <c:pt idx="11292">
                  <c:v>206.654</c:v>
                </c:pt>
                <c:pt idx="11293">
                  <c:v>206.67</c:v>
                </c:pt>
                <c:pt idx="11294">
                  <c:v>206.68700000000001</c:v>
                </c:pt>
                <c:pt idx="11295">
                  <c:v>206.70400000000001</c:v>
                </c:pt>
                <c:pt idx="11296">
                  <c:v>206.72</c:v>
                </c:pt>
                <c:pt idx="11297">
                  <c:v>206.73699999999999</c:v>
                </c:pt>
                <c:pt idx="11298">
                  <c:v>206.75399999999999</c:v>
                </c:pt>
                <c:pt idx="11299">
                  <c:v>206.77</c:v>
                </c:pt>
                <c:pt idx="11300">
                  <c:v>206.78700000000001</c:v>
                </c:pt>
                <c:pt idx="11301">
                  <c:v>206.804</c:v>
                </c:pt>
                <c:pt idx="11302">
                  <c:v>206.82</c:v>
                </c:pt>
                <c:pt idx="11303">
                  <c:v>206.83699999999999</c:v>
                </c:pt>
                <c:pt idx="11304">
                  <c:v>206.85400000000001</c:v>
                </c:pt>
                <c:pt idx="11305">
                  <c:v>206.87</c:v>
                </c:pt>
                <c:pt idx="11306">
                  <c:v>206.887</c:v>
                </c:pt>
                <c:pt idx="11307">
                  <c:v>206.904</c:v>
                </c:pt>
                <c:pt idx="11308">
                  <c:v>206.92</c:v>
                </c:pt>
                <c:pt idx="11309">
                  <c:v>206.93700000000001</c:v>
                </c:pt>
                <c:pt idx="11310">
                  <c:v>206.95400000000001</c:v>
                </c:pt>
                <c:pt idx="11311">
                  <c:v>206.97</c:v>
                </c:pt>
                <c:pt idx="11312">
                  <c:v>206.98699999999999</c:v>
                </c:pt>
                <c:pt idx="11313">
                  <c:v>207.00399999999999</c:v>
                </c:pt>
                <c:pt idx="11314">
                  <c:v>207.02</c:v>
                </c:pt>
                <c:pt idx="11315">
                  <c:v>207.03700000000001</c:v>
                </c:pt>
                <c:pt idx="11316">
                  <c:v>207.054</c:v>
                </c:pt>
                <c:pt idx="11317">
                  <c:v>207.07</c:v>
                </c:pt>
                <c:pt idx="11318">
                  <c:v>207.08699999999999</c:v>
                </c:pt>
                <c:pt idx="11319">
                  <c:v>207.10400000000001</c:v>
                </c:pt>
                <c:pt idx="11320">
                  <c:v>207.12</c:v>
                </c:pt>
                <c:pt idx="11321">
                  <c:v>207.137</c:v>
                </c:pt>
                <c:pt idx="11322">
                  <c:v>207.154</c:v>
                </c:pt>
                <c:pt idx="11323">
                  <c:v>207.17</c:v>
                </c:pt>
                <c:pt idx="11324">
                  <c:v>207.18700000000001</c:v>
                </c:pt>
                <c:pt idx="11325">
                  <c:v>207.20400000000001</c:v>
                </c:pt>
                <c:pt idx="11326">
                  <c:v>207.22</c:v>
                </c:pt>
                <c:pt idx="11327">
                  <c:v>207.23699999999999</c:v>
                </c:pt>
                <c:pt idx="11328">
                  <c:v>207.25399999999999</c:v>
                </c:pt>
                <c:pt idx="11329">
                  <c:v>207.27</c:v>
                </c:pt>
                <c:pt idx="11330">
                  <c:v>207.28700000000001</c:v>
                </c:pt>
                <c:pt idx="11331">
                  <c:v>207.304</c:v>
                </c:pt>
                <c:pt idx="11332">
                  <c:v>207.32</c:v>
                </c:pt>
                <c:pt idx="11333">
                  <c:v>207.33699999999999</c:v>
                </c:pt>
                <c:pt idx="11334">
                  <c:v>207.35400000000001</c:v>
                </c:pt>
                <c:pt idx="11335">
                  <c:v>207.37</c:v>
                </c:pt>
                <c:pt idx="11336">
                  <c:v>207.387</c:v>
                </c:pt>
                <c:pt idx="11337">
                  <c:v>207.40299999999999</c:v>
                </c:pt>
                <c:pt idx="11338">
                  <c:v>207.42</c:v>
                </c:pt>
                <c:pt idx="11339">
                  <c:v>207.43700000000001</c:v>
                </c:pt>
                <c:pt idx="11340">
                  <c:v>207.453</c:v>
                </c:pt>
                <c:pt idx="11341">
                  <c:v>207.47</c:v>
                </c:pt>
                <c:pt idx="11342">
                  <c:v>207.48699999999999</c:v>
                </c:pt>
                <c:pt idx="11343">
                  <c:v>207.50299999999999</c:v>
                </c:pt>
                <c:pt idx="11344">
                  <c:v>207.52</c:v>
                </c:pt>
                <c:pt idx="11345">
                  <c:v>207.53700000000001</c:v>
                </c:pt>
                <c:pt idx="11346">
                  <c:v>207.553</c:v>
                </c:pt>
                <c:pt idx="11347">
                  <c:v>207.57</c:v>
                </c:pt>
                <c:pt idx="11348">
                  <c:v>207.58699999999999</c:v>
                </c:pt>
                <c:pt idx="11349">
                  <c:v>207.60300000000001</c:v>
                </c:pt>
                <c:pt idx="11350">
                  <c:v>207.62</c:v>
                </c:pt>
                <c:pt idx="11351">
                  <c:v>207.637</c:v>
                </c:pt>
                <c:pt idx="11352">
                  <c:v>207.65299999999999</c:v>
                </c:pt>
                <c:pt idx="11353">
                  <c:v>207.67</c:v>
                </c:pt>
                <c:pt idx="11354">
                  <c:v>207.68700000000001</c:v>
                </c:pt>
                <c:pt idx="11355">
                  <c:v>207.703</c:v>
                </c:pt>
                <c:pt idx="11356">
                  <c:v>207.72</c:v>
                </c:pt>
                <c:pt idx="11357">
                  <c:v>207.73699999999999</c:v>
                </c:pt>
                <c:pt idx="11358">
                  <c:v>207.75299999999999</c:v>
                </c:pt>
                <c:pt idx="11359">
                  <c:v>207.77</c:v>
                </c:pt>
                <c:pt idx="11360">
                  <c:v>207.78700000000001</c:v>
                </c:pt>
                <c:pt idx="11361">
                  <c:v>207.803</c:v>
                </c:pt>
                <c:pt idx="11362">
                  <c:v>207.82</c:v>
                </c:pt>
                <c:pt idx="11363">
                  <c:v>207.83699999999999</c:v>
                </c:pt>
                <c:pt idx="11364">
                  <c:v>207.85300000000001</c:v>
                </c:pt>
                <c:pt idx="11365">
                  <c:v>207.87</c:v>
                </c:pt>
                <c:pt idx="11366">
                  <c:v>207.887</c:v>
                </c:pt>
                <c:pt idx="11367">
                  <c:v>207.90299999999999</c:v>
                </c:pt>
                <c:pt idx="11368">
                  <c:v>207.92</c:v>
                </c:pt>
                <c:pt idx="11369">
                  <c:v>207.93700000000001</c:v>
                </c:pt>
                <c:pt idx="11370">
                  <c:v>207.953</c:v>
                </c:pt>
                <c:pt idx="11371">
                  <c:v>207.97</c:v>
                </c:pt>
                <c:pt idx="11372">
                  <c:v>207.98699999999999</c:v>
                </c:pt>
                <c:pt idx="11373">
                  <c:v>208.00299999999999</c:v>
                </c:pt>
                <c:pt idx="11374">
                  <c:v>208.02</c:v>
                </c:pt>
                <c:pt idx="11375">
                  <c:v>208.03700000000001</c:v>
                </c:pt>
                <c:pt idx="11376">
                  <c:v>208.053</c:v>
                </c:pt>
                <c:pt idx="11377">
                  <c:v>208.07</c:v>
                </c:pt>
                <c:pt idx="11378">
                  <c:v>208.08699999999999</c:v>
                </c:pt>
                <c:pt idx="11379">
                  <c:v>208.10300000000001</c:v>
                </c:pt>
                <c:pt idx="11380">
                  <c:v>208.12</c:v>
                </c:pt>
                <c:pt idx="11381">
                  <c:v>208.137</c:v>
                </c:pt>
                <c:pt idx="11382">
                  <c:v>208.15299999999999</c:v>
                </c:pt>
                <c:pt idx="11383">
                  <c:v>208.17</c:v>
                </c:pt>
                <c:pt idx="11384">
                  <c:v>208.18700000000001</c:v>
                </c:pt>
                <c:pt idx="11385">
                  <c:v>208.203</c:v>
                </c:pt>
                <c:pt idx="11386">
                  <c:v>208.22</c:v>
                </c:pt>
                <c:pt idx="11387">
                  <c:v>208.23699999999999</c:v>
                </c:pt>
                <c:pt idx="11388">
                  <c:v>208.25299999999999</c:v>
                </c:pt>
                <c:pt idx="11389">
                  <c:v>208.27</c:v>
                </c:pt>
                <c:pt idx="11390">
                  <c:v>208.28700000000001</c:v>
                </c:pt>
                <c:pt idx="11391">
                  <c:v>208.303</c:v>
                </c:pt>
                <c:pt idx="11392">
                  <c:v>208.32</c:v>
                </c:pt>
                <c:pt idx="11393">
                  <c:v>208.33699999999999</c:v>
                </c:pt>
                <c:pt idx="11394">
                  <c:v>208.35300000000001</c:v>
                </c:pt>
                <c:pt idx="11395">
                  <c:v>208.37</c:v>
                </c:pt>
                <c:pt idx="11396">
                  <c:v>208.387</c:v>
                </c:pt>
                <c:pt idx="11397">
                  <c:v>208.40299999999999</c:v>
                </c:pt>
                <c:pt idx="11398">
                  <c:v>208.42</c:v>
                </c:pt>
                <c:pt idx="11399">
                  <c:v>208.43700000000001</c:v>
                </c:pt>
                <c:pt idx="11400">
                  <c:v>208.453</c:v>
                </c:pt>
                <c:pt idx="11401">
                  <c:v>208.47</c:v>
                </c:pt>
                <c:pt idx="11402">
                  <c:v>208.48699999999999</c:v>
                </c:pt>
                <c:pt idx="11403">
                  <c:v>208.50299999999999</c:v>
                </c:pt>
                <c:pt idx="11404">
                  <c:v>208.52</c:v>
                </c:pt>
                <c:pt idx="11405">
                  <c:v>208.53700000000001</c:v>
                </c:pt>
                <c:pt idx="11406">
                  <c:v>208.553</c:v>
                </c:pt>
                <c:pt idx="11407">
                  <c:v>208.57</c:v>
                </c:pt>
                <c:pt idx="11408">
                  <c:v>208.58600000000001</c:v>
                </c:pt>
                <c:pt idx="11409">
                  <c:v>208.60300000000001</c:v>
                </c:pt>
                <c:pt idx="11410">
                  <c:v>208.62</c:v>
                </c:pt>
                <c:pt idx="11411">
                  <c:v>208.636</c:v>
                </c:pt>
                <c:pt idx="11412">
                  <c:v>208.65299999999999</c:v>
                </c:pt>
                <c:pt idx="11413">
                  <c:v>208.67</c:v>
                </c:pt>
                <c:pt idx="11414">
                  <c:v>208.68600000000001</c:v>
                </c:pt>
                <c:pt idx="11415">
                  <c:v>208.703</c:v>
                </c:pt>
                <c:pt idx="11416">
                  <c:v>208.72</c:v>
                </c:pt>
                <c:pt idx="11417">
                  <c:v>208.73599999999999</c:v>
                </c:pt>
                <c:pt idx="11418">
                  <c:v>208.75299999999999</c:v>
                </c:pt>
                <c:pt idx="11419">
                  <c:v>208.77</c:v>
                </c:pt>
                <c:pt idx="11420">
                  <c:v>208.786</c:v>
                </c:pt>
                <c:pt idx="11421">
                  <c:v>208.803</c:v>
                </c:pt>
                <c:pt idx="11422">
                  <c:v>208.82</c:v>
                </c:pt>
                <c:pt idx="11423">
                  <c:v>208.83600000000001</c:v>
                </c:pt>
                <c:pt idx="11424">
                  <c:v>208.85300000000001</c:v>
                </c:pt>
                <c:pt idx="11425">
                  <c:v>208.87</c:v>
                </c:pt>
                <c:pt idx="11426">
                  <c:v>208.886</c:v>
                </c:pt>
                <c:pt idx="11427">
                  <c:v>208.90299999999999</c:v>
                </c:pt>
                <c:pt idx="11428">
                  <c:v>208.92</c:v>
                </c:pt>
                <c:pt idx="11429">
                  <c:v>208.93600000000001</c:v>
                </c:pt>
                <c:pt idx="11430">
                  <c:v>208.953</c:v>
                </c:pt>
                <c:pt idx="11431">
                  <c:v>208.97</c:v>
                </c:pt>
                <c:pt idx="11432">
                  <c:v>208.98599999999999</c:v>
                </c:pt>
                <c:pt idx="11433">
                  <c:v>209.00299999999999</c:v>
                </c:pt>
                <c:pt idx="11434">
                  <c:v>209.02</c:v>
                </c:pt>
                <c:pt idx="11435">
                  <c:v>209.036</c:v>
                </c:pt>
                <c:pt idx="11436">
                  <c:v>209.053</c:v>
                </c:pt>
                <c:pt idx="11437">
                  <c:v>209.06899999999999</c:v>
                </c:pt>
                <c:pt idx="11438">
                  <c:v>209.08600000000001</c:v>
                </c:pt>
                <c:pt idx="11439">
                  <c:v>209.10300000000001</c:v>
                </c:pt>
                <c:pt idx="11440">
                  <c:v>209.119</c:v>
                </c:pt>
                <c:pt idx="11441">
                  <c:v>209.136</c:v>
                </c:pt>
                <c:pt idx="11442">
                  <c:v>209.15299999999999</c:v>
                </c:pt>
                <c:pt idx="11443">
                  <c:v>209.16900000000001</c:v>
                </c:pt>
                <c:pt idx="11444">
                  <c:v>209.18600000000001</c:v>
                </c:pt>
                <c:pt idx="11445">
                  <c:v>209.203</c:v>
                </c:pt>
                <c:pt idx="11446">
                  <c:v>209.21899999999999</c:v>
                </c:pt>
                <c:pt idx="11447">
                  <c:v>209.23599999999999</c:v>
                </c:pt>
                <c:pt idx="11448">
                  <c:v>209.25299999999999</c:v>
                </c:pt>
                <c:pt idx="11449">
                  <c:v>209.26900000000001</c:v>
                </c:pt>
                <c:pt idx="11450">
                  <c:v>209.286</c:v>
                </c:pt>
                <c:pt idx="11451">
                  <c:v>209.303</c:v>
                </c:pt>
                <c:pt idx="11452">
                  <c:v>209.31899999999999</c:v>
                </c:pt>
                <c:pt idx="11453">
                  <c:v>209.33600000000001</c:v>
                </c:pt>
                <c:pt idx="11454">
                  <c:v>209.35300000000001</c:v>
                </c:pt>
                <c:pt idx="11455">
                  <c:v>209.369</c:v>
                </c:pt>
                <c:pt idx="11456">
                  <c:v>209.386</c:v>
                </c:pt>
                <c:pt idx="11457">
                  <c:v>209.40199999999999</c:v>
                </c:pt>
                <c:pt idx="11458">
                  <c:v>209.41900000000001</c:v>
                </c:pt>
                <c:pt idx="11459">
                  <c:v>209.43600000000001</c:v>
                </c:pt>
                <c:pt idx="11460">
                  <c:v>209.452</c:v>
                </c:pt>
                <c:pt idx="11461">
                  <c:v>209.46899999999999</c:v>
                </c:pt>
                <c:pt idx="11462">
                  <c:v>209.48599999999999</c:v>
                </c:pt>
                <c:pt idx="11463">
                  <c:v>209.50200000000001</c:v>
                </c:pt>
                <c:pt idx="11464">
                  <c:v>209.51900000000001</c:v>
                </c:pt>
                <c:pt idx="11465">
                  <c:v>209.536</c:v>
                </c:pt>
                <c:pt idx="11466">
                  <c:v>209.55199999999999</c:v>
                </c:pt>
                <c:pt idx="11467">
                  <c:v>209.56899999999999</c:v>
                </c:pt>
                <c:pt idx="11468">
                  <c:v>209.58600000000001</c:v>
                </c:pt>
                <c:pt idx="11469">
                  <c:v>209.602</c:v>
                </c:pt>
                <c:pt idx="11470">
                  <c:v>209.619</c:v>
                </c:pt>
                <c:pt idx="11471">
                  <c:v>209.636</c:v>
                </c:pt>
                <c:pt idx="11472">
                  <c:v>209.65199999999999</c:v>
                </c:pt>
                <c:pt idx="11473">
                  <c:v>209.66900000000001</c:v>
                </c:pt>
                <c:pt idx="11474">
                  <c:v>209.68600000000001</c:v>
                </c:pt>
                <c:pt idx="11475">
                  <c:v>209.702</c:v>
                </c:pt>
                <c:pt idx="11476">
                  <c:v>209.71899999999999</c:v>
                </c:pt>
                <c:pt idx="11477">
                  <c:v>209.73500000000001</c:v>
                </c:pt>
                <c:pt idx="11478">
                  <c:v>209.75200000000001</c:v>
                </c:pt>
                <c:pt idx="11479">
                  <c:v>209.76900000000001</c:v>
                </c:pt>
                <c:pt idx="11480">
                  <c:v>209.785</c:v>
                </c:pt>
                <c:pt idx="11481">
                  <c:v>209.80199999999999</c:v>
                </c:pt>
                <c:pt idx="11482">
                  <c:v>209.81899999999999</c:v>
                </c:pt>
                <c:pt idx="11483">
                  <c:v>209.83500000000001</c:v>
                </c:pt>
                <c:pt idx="11484">
                  <c:v>209.852</c:v>
                </c:pt>
                <c:pt idx="11485">
                  <c:v>209.869</c:v>
                </c:pt>
                <c:pt idx="11486">
                  <c:v>209.88499999999999</c:v>
                </c:pt>
                <c:pt idx="11487">
                  <c:v>209.90199999999999</c:v>
                </c:pt>
                <c:pt idx="11488">
                  <c:v>209.91900000000001</c:v>
                </c:pt>
                <c:pt idx="11489">
                  <c:v>209.935</c:v>
                </c:pt>
                <c:pt idx="11490">
                  <c:v>209.952</c:v>
                </c:pt>
                <c:pt idx="11491">
                  <c:v>209.96899999999999</c:v>
                </c:pt>
                <c:pt idx="11492">
                  <c:v>209.98500000000001</c:v>
                </c:pt>
                <c:pt idx="11493">
                  <c:v>210.00200000000001</c:v>
                </c:pt>
                <c:pt idx="11494">
                  <c:v>210.01900000000001</c:v>
                </c:pt>
                <c:pt idx="11495">
                  <c:v>210.035</c:v>
                </c:pt>
                <c:pt idx="11496">
                  <c:v>210.05199999999999</c:v>
                </c:pt>
                <c:pt idx="11497">
                  <c:v>210.06899999999999</c:v>
                </c:pt>
                <c:pt idx="11498">
                  <c:v>210.08500000000001</c:v>
                </c:pt>
                <c:pt idx="11499">
                  <c:v>210.102</c:v>
                </c:pt>
                <c:pt idx="11500">
                  <c:v>210.119</c:v>
                </c:pt>
                <c:pt idx="11501">
                  <c:v>210.13499999999999</c:v>
                </c:pt>
                <c:pt idx="11502">
                  <c:v>210.15199999999999</c:v>
                </c:pt>
                <c:pt idx="11503">
                  <c:v>210.16800000000001</c:v>
                </c:pt>
                <c:pt idx="11504">
                  <c:v>210.185</c:v>
                </c:pt>
                <c:pt idx="11505">
                  <c:v>210.202</c:v>
                </c:pt>
                <c:pt idx="11506">
                  <c:v>210.21799999999999</c:v>
                </c:pt>
                <c:pt idx="11507">
                  <c:v>210.23500000000001</c:v>
                </c:pt>
                <c:pt idx="11508">
                  <c:v>210.25200000000001</c:v>
                </c:pt>
                <c:pt idx="11509">
                  <c:v>210.268</c:v>
                </c:pt>
                <c:pt idx="11510">
                  <c:v>210.285</c:v>
                </c:pt>
                <c:pt idx="11511">
                  <c:v>210.30199999999999</c:v>
                </c:pt>
                <c:pt idx="11512">
                  <c:v>210.31800000000001</c:v>
                </c:pt>
                <c:pt idx="11513">
                  <c:v>210.33500000000001</c:v>
                </c:pt>
                <c:pt idx="11514">
                  <c:v>210.352</c:v>
                </c:pt>
                <c:pt idx="11515">
                  <c:v>210.36799999999999</c:v>
                </c:pt>
                <c:pt idx="11516">
                  <c:v>210.38499999999999</c:v>
                </c:pt>
                <c:pt idx="11517">
                  <c:v>210.40199999999999</c:v>
                </c:pt>
                <c:pt idx="11518">
                  <c:v>210.41800000000001</c:v>
                </c:pt>
                <c:pt idx="11519">
                  <c:v>210.435</c:v>
                </c:pt>
                <c:pt idx="11520">
                  <c:v>210.452</c:v>
                </c:pt>
                <c:pt idx="11521">
                  <c:v>210.46799999999999</c:v>
                </c:pt>
                <c:pt idx="11522">
                  <c:v>210.48500000000001</c:v>
                </c:pt>
                <c:pt idx="11523">
                  <c:v>210.50200000000001</c:v>
                </c:pt>
                <c:pt idx="11524">
                  <c:v>210.518</c:v>
                </c:pt>
                <c:pt idx="11525">
                  <c:v>210.535</c:v>
                </c:pt>
                <c:pt idx="11526">
                  <c:v>210.55199999999999</c:v>
                </c:pt>
                <c:pt idx="11527">
                  <c:v>210.56800000000001</c:v>
                </c:pt>
                <c:pt idx="11528">
                  <c:v>210.58500000000001</c:v>
                </c:pt>
                <c:pt idx="11529">
                  <c:v>210.602</c:v>
                </c:pt>
                <c:pt idx="11530">
                  <c:v>210.61799999999999</c:v>
                </c:pt>
                <c:pt idx="11531">
                  <c:v>210.63499999999999</c:v>
                </c:pt>
                <c:pt idx="11532">
                  <c:v>210.65199999999999</c:v>
                </c:pt>
                <c:pt idx="11533">
                  <c:v>210.66800000000001</c:v>
                </c:pt>
                <c:pt idx="11534">
                  <c:v>210.685</c:v>
                </c:pt>
                <c:pt idx="11535">
                  <c:v>210.70099999999999</c:v>
                </c:pt>
                <c:pt idx="11536">
                  <c:v>210.71799999999999</c:v>
                </c:pt>
                <c:pt idx="11537">
                  <c:v>210.73500000000001</c:v>
                </c:pt>
                <c:pt idx="11538">
                  <c:v>210.751</c:v>
                </c:pt>
                <c:pt idx="11539">
                  <c:v>210.768</c:v>
                </c:pt>
                <c:pt idx="11540">
                  <c:v>210.785</c:v>
                </c:pt>
                <c:pt idx="11541">
                  <c:v>210.80099999999999</c:v>
                </c:pt>
                <c:pt idx="11542">
                  <c:v>210.81800000000001</c:v>
                </c:pt>
                <c:pt idx="11543">
                  <c:v>210.83500000000001</c:v>
                </c:pt>
                <c:pt idx="11544">
                  <c:v>210.851</c:v>
                </c:pt>
                <c:pt idx="11545">
                  <c:v>210.86799999999999</c:v>
                </c:pt>
                <c:pt idx="11546">
                  <c:v>210.88499999999999</c:v>
                </c:pt>
                <c:pt idx="11547">
                  <c:v>210.90100000000001</c:v>
                </c:pt>
                <c:pt idx="11548">
                  <c:v>210.91800000000001</c:v>
                </c:pt>
                <c:pt idx="11549">
                  <c:v>210.935</c:v>
                </c:pt>
                <c:pt idx="11550">
                  <c:v>210.95099999999999</c:v>
                </c:pt>
                <c:pt idx="11551">
                  <c:v>210.96799999999999</c:v>
                </c:pt>
                <c:pt idx="11552">
                  <c:v>210.98500000000001</c:v>
                </c:pt>
                <c:pt idx="11553">
                  <c:v>211.001</c:v>
                </c:pt>
                <c:pt idx="11554">
                  <c:v>211.018</c:v>
                </c:pt>
                <c:pt idx="11555">
                  <c:v>211.035</c:v>
                </c:pt>
                <c:pt idx="11556">
                  <c:v>211.05099999999999</c:v>
                </c:pt>
                <c:pt idx="11557">
                  <c:v>211.06800000000001</c:v>
                </c:pt>
                <c:pt idx="11558">
                  <c:v>211.08500000000001</c:v>
                </c:pt>
                <c:pt idx="11559">
                  <c:v>211.101</c:v>
                </c:pt>
                <c:pt idx="11560">
                  <c:v>211.11799999999999</c:v>
                </c:pt>
                <c:pt idx="11561">
                  <c:v>211.13499999999999</c:v>
                </c:pt>
                <c:pt idx="11562">
                  <c:v>211.15100000000001</c:v>
                </c:pt>
                <c:pt idx="11563">
                  <c:v>211.16800000000001</c:v>
                </c:pt>
                <c:pt idx="11564">
                  <c:v>211.185</c:v>
                </c:pt>
                <c:pt idx="11565">
                  <c:v>211.20099999999999</c:v>
                </c:pt>
                <c:pt idx="11566">
                  <c:v>211.21799999999999</c:v>
                </c:pt>
                <c:pt idx="11567">
                  <c:v>211.23500000000001</c:v>
                </c:pt>
                <c:pt idx="11568">
                  <c:v>211.251</c:v>
                </c:pt>
                <c:pt idx="11569">
                  <c:v>211.268</c:v>
                </c:pt>
                <c:pt idx="11570">
                  <c:v>211.28399999999999</c:v>
                </c:pt>
                <c:pt idx="11571">
                  <c:v>211.30099999999999</c:v>
                </c:pt>
                <c:pt idx="11572">
                  <c:v>211.31800000000001</c:v>
                </c:pt>
                <c:pt idx="11573">
                  <c:v>211.334</c:v>
                </c:pt>
                <c:pt idx="11574">
                  <c:v>211.351</c:v>
                </c:pt>
                <c:pt idx="11575">
                  <c:v>211.36799999999999</c:v>
                </c:pt>
                <c:pt idx="11576">
                  <c:v>211.38399999999999</c:v>
                </c:pt>
                <c:pt idx="11577">
                  <c:v>211.40100000000001</c:v>
                </c:pt>
                <c:pt idx="11578">
                  <c:v>211.41800000000001</c:v>
                </c:pt>
                <c:pt idx="11579">
                  <c:v>211.434</c:v>
                </c:pt>
                <c:pt idx="11580">
                  <c:v>211.45099999999999</c:v>
                </c:pt>
                <c:pt idx="11581">
                  <c:v>211.46799999999999</c:v>
                </c:pt>
                <c:pt idx="11582">
                  <c:v>211.48400000000001</c:v>
                </c:pt>
                <c:pt idx="11583">
                  <c:v>211.501</c:v>
                </c:pt>
                <c:pt idx="11584">
                  <c:v>211.518</c:v>
                </c:pt>
                <c:pt idx="11585">
                  <c:v>211.53399999999999</c:v>
                </c:pt>
                <c:pt idx="11586">
                  <c:v>211.55099999999999</c:v>
                </c:pt>
                <c:pt idx="11587">
                  <c:v>211.56800000000001</c:v>
                </c:pt>
                <c:pt idx="11588">
                  <c:v>211.584</c:v>
                </c:pt>
                <c:pt idx="11589">
                  <c:v>211.601</c:v>
                </c:pt>
                <c:pt idx="11590">
                  <c:v>211.61799999999999</c:v>
                </c:pt>
                <c:pt idx="11591">
                  <c:v>211.63399999999999</c:v>
                </c:pt>
                <c:pt idx="11592">
                  <c:v>211.65100000000001</c:v>
                </c:pt>
                <c:pt idx="11593">
                  <c:v>211.66800000000001</c:v>
                </c:pt>
                <c:pt idx="11594">
                  <c:v>211.684</c:v>
                </c:pt>
                <c:pt idx="11595">
                  <c:v>211.70099999999999</c:v>
                </c:pt>
                <c:pt idx="11596">
                  <c:v>211.71799999999999</c:v>
                </c:pt>
                <c:pt idx="11597">
                  <c:v>211.73400000000001</c:v>
                </c:pt>
                <c:pt idx="11598">
                  <c:v>211.751</c:v>
                </c:pt>
                <c:pt idx="11599">
                  <c:v>211.768</c:v>
                </c:pt>
                <c:pt idx="11600">
                  <c:v>211.78399999999999</c:v>
                </c:pt>
                <c:pt idx="11601">
                  <c:v>211.80099999999999</c:v>
                </c:pt>
                <c:pt idx="11602">
                  <c:v>211.81700000000001</c:v>
                </c:pt>
                <c:pt idx="11603">
                  <c:v>211.834</c:v>
                </c:pt>
                <c:pt idx="11604">
                  <c:v>211.851</c:v>
                </c:pt>
                <c:pt idx="11605">
                  <c:v>211.86699999999999</c:v>
                </c:pt>
                <c:pt idx="11606">
                  <c:v>211.88399999999999</c:v>
                </c:pt>
                <c:pt idx="11607">
                  <c:v>211.90100000000001</c:v>
                </c:pt>
                <c:pt idx="11608">
                  <c:v>211.917</c:v>
                </c:pt>
                <c:pt idx="11609">
                  <c:v>211.934</c:v>
                </c:pt>
                <c:pt idx="11610">
                  <c:v>211.95099999999999</c:v>
                </c:pt>
                <c:pt idx="11611">
                  <c:v>211.96700000000001</c:v>
                </c:pt>
                <c:pt idx="11612">
                  <c:v>211.98400000000001</c:v>
                </c:pt>
                <c:pt idx="11613">
                  <c:v>212.001</c:v>
                </c:pt>
                <c:pt idx="11614">
                  <c:v>212.017</c:v>
                </c:pt>
                <c:pt idx="11615">
                  <c:v>212.03399999999999</c:v>
                </c:pt>
                <c:pt idx="11616">
                  <c:v>212.05099999999999</c:v>
                </c:pt>
                <c:pt idx="11617">
                  <c:v>212.06700000000001</c:v>
                </c:pt>
                <c:pt idx="11618">
                  <c:v>212.084</c:v>
                </c:pt>
                <c:pt idx="11619">
                  <c:v>212.101</c:v>
                </c:pt>
                <c:pt idx="11620">
                  <c:v>212.11699999999999</c:v>
                </c:pt>
                <c:pt idx="11621">
                  <c:v>212.13399999999999</c:v>
                </c:pt>
                <c:pt idx="11622">
                  <c:v>212.15100000000001</c:v>
                </c:pt>
                <c:pt idx="11623">
                  <c:v>212.167</c:v>
                </c:pt>
                <c:pt idx="11624">
                  <c:v>212.184</c:v>
                </c:pt>
                <c:pt idx="11625">
                  <c:v>212.20099999999999</c:v>
                </c:pt>
                <c:pt idx="11626">
                  <c:v>212.21700000000001</c:v>
                </c:pt>
                <c:pt idx="11627">
                  <c:v>212.23400000000001</c:v>
                </c:pt>
                <c:pt idx="11628">
                  <c:v>212.251</c:v>
                </c:pt>
                <c:pt idx="11629">
                  <c:v>212.267</c:v>
                </c:pt>
                <c:pt idx="11630">
                  <c:v>212.28399999999999</c:v>
                </c:pt>
                <c:pt idx="11631">
                  <c:v>212.3</c:v>
                </c:pt>
                <c:pt idx="11632">
                  <c:v>212.31700000000001</c:v>
                </c:pt>
                <c:pt idx="11633">
                  <c:v>212.334</c:v>
                </c:pt>
                <c:pt idx="11634">
                  <c:v>212.35</c:v>
                </c:pt>
                <c:pt idx="11635">
                  <c:v>212.36699999999999</c:v>
                </c:pt>
                <c:pt idx="11636">
                  <c:v>212.38399999999999</c:v>
                </c:pt>
                <c:pt idx="11637">
                  <c:v>212.4</c:v>
                </c:pt>
                <c:pt idx="11638">
                  <c:v>212.417</c:v>
                </c:pt>
                <c:pt idx="11639">
                  <c:v>212.434</c:v>
                </c:pt>
                <c:pt idx="11640">
                  <c:v>212.45</c:v>
                </c:pt>
                <c:pt idx="11641">
                  <c:v>212.46700000000001</c:v>
                </c:pt>
                <c:pt idx="11642">
                  <c:v>212.48400000000001</c:v>
                </c:pt>
                <c:pt idx="11643">
                  <c:v>212.5</c:v>
                </c:pt>
                <c:pt idx="11644">
                  <c:v>212.517</c:v>
                </c:pt>
                <c:pt idx="11645">
                  <c:v>212.53399999999999</c:v>
                </c:pt>
                <c:pt idx="11646">
                  <c:v>212.55</c:v>
                </c:pt>
                <c:pt idx="11647">
                  <c:v>212.56700000000001</c:v>
                </c:pt>
                <c:pt idx="11648">
                  <c:v>212.584</c:v>
                </c:pt>
                <c:pt idx="11649">
                  <c:v>212.6</c:v>
                </c:pt>
                <c:pt idx="11650">
                  <c:v>212.61699999999999</c:v>
                </c:pt>
                <c:pt idx="11651">
                  <c:v>212.63300000000001</c:v>
                </c:pt>
                <c:pt idx="11652">
                  <c:v>212.65</c:v>
                </c:pt>
                <c:pt idx="11653">
                  <c:v>212.667</c:v>
                </c:pt>
                <c:pt idx="11654">
                  <c:v>212.68299999999999</c:v>
                </c:pt>
                <c:pt idx="11655">
                  <c:v>212.7</c:v>
                </c:pt>
                <c:pt idx="11656">
                  <c:v>212.71700000000001</c:v>
                </c:pt>
                <c:pt idx="11657">
                  <c:v>212.733</c:v>
                </c:pt>
                <c:pt idx="11658">
                  <c:v>212.75</c:v>
                </c:pt>
                <c:pt idx="11659">
                  <c:v>212.767</c:v>
                </c:pt>
                <c:pt idx="11660">
                  <c:v>212.78299999999999</c:v>
                </c:pt>
                <c:pt idx="11661">
                  <c:v>212.8</c:v>
                </c:pt>
                <c:pt idx="11662">
                  <c:v>212.81700000000001</c:v>
                </c:pt>
                <c:pt idx="11663">
                  <c:v>212.833</c:v>
                </c:pt>
                <c:pt idx="11664">
                  <c:v>212.85</c:v>
                </c:pt>
                <c:pt idx="11665">
                  <c:v>212.86699999999999</c:v>
                </c:pt>
                <c:pt idx="11666">
                  <c:v>212.88300000000001</c:v>
                </c:pt>
                <c:pt idx="11667">
                  <c:v>212.9</c:v>
                </c:pt>
                <c:pt idx="11668">
                  <c:v>212.917</c:v>
                </c:pt>
                <c:pt idx="11669">
                  <c:v>212.93299999999999</c:v>
                </c:pt>
                <c:pt idx="11670">
                  <c:v>212.95</c:v>
                </c:pt>
                <c:pt idx="11671">
                  <c:v>212.96700000000001</c:v>
                </c:pt>
                <c:pt idx="11672">
                  <c:v>212.983</c:v>
                </c:pt>
                <c:pt idx="11673">
                  <c:v>213</c:v>
                </c:pt>
                <c:pt idx="11674">
                  <c:v>213.017</c:v>
                </c:pt>
                <c:pt idx="11675">
                  <c:v>213.03299999999999</c:v>
                </c:pt>
                <c:pt idx="11676">
                  <c:v>213.05</c:v>
                </c:pt>
                <c:pt idx="11677">
                  <c:v>213.066</c:v>
                </c:pt>
                <c:pt idx="11678">
                  <c:v>213.083</c:v>
                </c:pt>
                <c:pt idx="11679">
                  <c:v>213.1</c:v>
                </c:pt>
                <c:pt idx="11680">
                  <c:v>213.11600000000001</c:v>
                </c:pt>
                <c:pt idx="11681">
                  <c:v>213.13300000000001</c:v>
                </c:pt>
                <c:pt idx="11682">
                  <c:v>213.15</c:v>
                </c:pt>
                <c:pt idx="11683">
                  <c:v>213.166</c:v>
                </c:pt>
                <c:pt idx="11684">
                  <c:v>213.18299999999999</c:v>
                </c:pt>
                <c:pt idx="11685">
                  <c:v>213.2</c:v>
                </c:pt>
                <c:pt idx="11686">
                  <c:v>213.21600000000001</c:v>
                </c:pt>
                <c:pt idx="11687">
                  <c:v>213.233</c:v>
                </c:pt>
                <c:pt idx="11688">
                  <c:v>213.25</c:v>
                </c:pt>
                <c:pt idx="11689">
                  <c:v>213.26599999999999</c:v>
                </c:pt>
                <c:pt idx="11690">
                  <c:v>213.28299999999999</c:v>
                </c:pt>
                <c:pt idx="11691">
                  <c:v>213.3</c:v>
                </c:pt>
                <c:pt idx="11692">
                  <c:v>213.316</c:v>
                </c:pt>
                <c:pt idx="11693">
                  <c:v>213.333</c:v>
                </c:pt>
                <c:pt idx="11694">
                  <c:v>213.35</c:v>
                </c:pt>
                <c:pt idx="11695">
                  <c:v>213.36600000000001</c:v>
                </c:pt>
                <c:pt idx="11696">
                  <c:v>213.38300000000001</c:v>
                </c:pt>
                <c:pt idx="11697">
                  <c:v>213.4</c:v>
                </c:pt>
                <c:pt idx="11698">
                  <c:v>213.416</c:v>
                </c:pt>
                <c:pt idx="11699">
                  <c:v>213.43299999999999</c:v>
                </c:pt>
                <c:pt idx="11700">
                  <c:v>213.45</c:v>
                </c:pt>
                <c:pt idx="11701">
                  <c:v>213.46600000000001</c:v>
                </c:pt>
                <c:pt idx="11702">
                  <c:v>213.483</c:v>
                </c:pt>
                <c:pt idx="11703">
                  <c:v>213.5</c:v>
                </c:pt>
                <c:pt idx="11704">
                  <c:v>213.51599999999999</c:v>
                </c:pt>
                <c:pt idx="11705">
                  <c:v>213.53299999999999</c:v>
                </c:pt>
                <c:pt idx="11706">
                  <c:v>213.55</c:v>
                </c:pt>
                <c:pt idx="11707">
                  <c:v>213.566</c:v>
                </c:pt>
                <c:pt idx="11708">
                  <c:v>213.583</c:v>
                </c:pt>
                <c:pt idx="11709">
                  <c:v>213.6</c:v>
                </c:pt>
                <c:pt idx="11710">
                  <c:v>213.61600000000001</c:v>
                </c:pt>
                <c:pt idx="11711">
                  <c:v>213.63300000000001</c:v>
                </c:pt>
                <c:pt idx="11712">
                  <c:v>213.65</c:v>
                </c:pt>
                <c:pt idx="11713">
                  <c:v>213.666</c:v>
                </c:pt>
                <c:pt idx="11714">
                  <c:v>213.68299999999999</c:v>
                </c:pt>
                <c:pt idx="11715">
                  <c:v>213.69900000000001</c:v>
                </c:pt>
                <c:pt idx="11716">
                  <c:v>213.71600000000001</c:v>
                </c:pt>
                <c:pt idx="11717">
                  <c:v>213.733</c:v>
                </c:pt>
                <c:pt idx="11718">
                  <c:v>213.749</c:v>
                </c:pt>
                <c:pt idx="11719">
                  <c:v>213.76599999999999</c:v>
                </c:pt>
                <c:pt idx="11720">
                  <c:v>213.78299999999999</c:v>
                </c:pt>
                <c:pt idx="11721">
                  <c:v>213.79900000000001</c:v>
                </c:pt>
                <c:pt idx="11722">
                  <c:v>213.816</c:v>
                </c:pt>
                <c:pt idx="11723">
                  <c:v>213.833</c:v>
                </c:pt>
                <c:pt idx="11724">
                  <c:v>213.84899999999999</c:v>
                </c:pt>
                <c:pt idx="11725">
                  <c:v>213.86600000000001</c:v>
                </c:pt>
                <c:pt idx="11726">
                  <c:v>213.88300000000001</c:v>
                </c:pt>
                <c:pt idx="11727">
                  <c:v>213.899</c:v>
                </c:pt>
                <c:pt idx="11728">
                  <c:v>213.916</c:v>
                </c:pt>
                <c:pt idx="11729">
                  <c:v>213.93299999999999</c:v>
                </c:pt>
                <c:pt idx="11730">
                  <c:v>213.94900000000001</c:v>
                </c:pt>
                <c:pt idx="11731">
                  <c:v>213.96600000000001</c:v>
                </c:pt>
                <c:pt idx="11732">
                  <c:v>213.983</c:v>
                </c:pt>
                <c:pt idx="11733">
                  <c:v>213.999</c:v>
                </c:pt>
                <c:pt idx="11734">
                  <c:v>214.01599999999999</c:v>
                </c:pt>
                <c:pt idx="11735">
                  <c:v>214.03299999999999</c:v>
                </c:pt>
                <c:pt idx="11736">
                  <c:v>214.04900000000001</c:v>
                </c:pt>
                <c:pt idx="11737">
                  <c:v>214.066</c:v>
                </c:pt>
                <c:pt idx="11738">
                  <c:v>214.083</c:v>
                </c:pt>
                <c:pt idx="11739">
                  <c:v>214.09899999999999</c:v>
                </c:pt>
                <c:pt idx="11740">
                  <c:v>214.11600000000001</c:v>
                </c:pt>
                <c:pt idx="11741">
                  <c:v>214.13200000000001</c:v>
                </c:pt>
                <c:pt idx="11742">
                  <c:v>214.149</c:v>
                </c:pt>
                <c:pt idx="11743">
                  <c:v>214.166</c:v>
                </c:pt>
                <c:pt idx="11744">
                  <c:v>214.18199999999999</c:v>
                </c:pt>
                <c:pt idx="11745">
                  <c:v>214.19900000000001</c:v>
                </c:pt>
                <c:pt idx="11746">
                  <c:v>214.21600000000001</c:v>
                </c:pt>
                <c:pt idx="11747">
                  <c:v>214.232</c:v>
                </c:pt>
                <c:pt idx="11748">
                  <c:v>214.249</c:v>
                </c:pt>
                <c:pt idx="11749">
                  <c:v>214.26599999999999</c:v>
                </c:pt>
                <c:pt idx="11750">
                  <c:v>214.28200000000001</c:v>
                </c:pt>
                <c:pt idx="11751">
                  <c:v>214.29900000000001</c:v>
                </c:pt>
                <c:pt idx="11752">
                  <c:v>214.316</c:v>
                </c:pt>
                <c:pt idx="11753">
                  <c:v>214.33199999999999</c:v>
                </c:pt>
                <c:pt idx="11754">
                  <c:v>214.34899999999999</c:v>
                </c:pt>
                <c:pt idx="11755">
                  <c:v>214.36600000000001</c:v>
                </c:pt>
                <c:pt idx="11756">
                  <c:v>214.38200000000001</c:v>
                </c:pt>
                <c:pt idx="11757">
                  <c:v>214.399</c:v>
                </c:pt>
                <c:pt idx="11758">
                  <c:v>214.416</c:v>
                </c:pt>
                <c:pt idx="11759">
                  <c:v>214.43199999999999</c:v>
                </c:pt>
                <c:pt idx="11760">
                  <c:v>214.44900000000001</c:v>
                </c:pt>
                <c:pt idx="11761">
                  <c:v>214.46600000000001</c:v>
                </c:pt>
                <c:pt idx="11762">
                  <c:v>214.482</c:v>
                </c:pt>
                <c:pt idx="11763">
                  <c:v>214.499</c:v>
                </c:pt>
                <c:pt idx="11764">
                  <c:v>214.51499999999999</c:v>
                </c:pt>
                <c:pt idx="11765">
                  <c:v>214.53200000000001</c:v>
                </c:pt>
                <c:pt idx="11766">
                  <c:v>214.54900000000001</c:v>
                </c:pt>
                <c:pt idx="11767">
                  <c:v>214.565</c:v>
                </c:pt>
                <c:pt idx="11768">
                  <c:v>214.58199999999999</c:v>
                </c:pt>
                <c:pt idx="11769">
                  <c:v>214.59899999999999</c:v>
                </c:pt>
                <c:pt idx="11770">
                  <c:v>214.61500000000001</c:v>
                </c:pt>
                <c:pt idx="11771">
                  <c:v>214.63200000000001</c:v>
                </c:pt>
                <c:pt idx="11772">
                  <c:v>214.649</c:v>
                </c:pt>
                <c:pt idx="11773">
                  <c:v>214.66499999999999</c:v>
                </c:pt>
                <c:pt idx="11774">
                  <c:v>214.68199999999999</c:v>
                </c:pt>
                <c:pt idx="11775">
                  <c:v>214.69900000000001</c:v>
                </c:pt>
                <c:pt idx="11776">
                  <c:v>214.715</c:v>
                </c:pt>
                <c:pt idx="11777">
                  <c:v>214.732</c:v>
                </c:pt>
                <c:pt idx="11778">
                  <c:v>214.749</c:v>
                </c:pt>
                <c:pt idx="11779">
                  <c:v>214.76499999999999</c:v>
                </c:pt>
                <c:pt idx="11780">
                  <c:v>214.78200000000001</c:v>
                </c:pt>
                <c:pt idx="11781">
                  <c:v>214.79900000000001</c:v>
                </c:pt>
                <c:pt idx="11782">
                  <c:v>214.815</c:v>
                </c:pt>
                <c:pt idx="11783">
                  <c:v>214.83199999999999</c:v>
                </c:pt>
                <c:pt idx="11784">
                  <c:v>214.84899999999999</c:v>
                </c:pt>
                <c:pt idx="11785">
                  <c:v>214.86500000000001</c:v>
                </c:pt>
                <c:pt idx="11786">
                  <c:v>214.88200000000001</c:v>
                </c:pt>
                <c:pt idx="11787">
                  <c:v>214.899</c:v>
                </c:pt>
                <c:pt idx="11788">
                  <c:v>214.91499999999999</c:v>
                </c:pt>
                <c:pt idx="11789">
                  <c:v>214.93199999999999</c:v>
                </c:pt>
                <c:pt idx="11790">
                  <c:v>214.94900000000001</c:v>
                </c:pt>
                <c:pt idx="11791">
                  <c:v>214.965</c:v>
                </c:pt>
                <c:pt idx="11792">
                  <c:v>214.982</c:v>
                </c:pt>
                <c:pt idx="11793">
                  <c:v>214.999</c:v>
                </c:pt>
                <c:pt idx="11794">
                  <c:v>215.01499999999999</c:v>
                </c:pt>
                <c:pt idx="11795">
                  <c:v>215.03200000000001</c:v>
                </c:pt>
                <c:pt idx="11796">
                  <c:v>215.04900000000001</c:v>
                </c:pt>
                <c:pt idx="11797">
                  <c:v>215.065</c:v>
                </c:pt>
                <c:pt idx="11798">
                  <c:v>215.08199999999999</c:v>
                </c:pt>
                <c:pt idx="11799">
                  <c:v>215.09800000000001</c:v>
                </c:pt>
                <c:pt idx="11800">
                  <c:v>215.11500000000001</c:v>
                </c:pt>
                <c:pt idx="11801">
                  <c:v>215.13200000000001</c:v>
                </c:pt>
                <c:pt idx="11802">
                  <c:v>215.148</c:v>
                </c:pt>
                <c:pt idx="11803">
                  <c:v>215.16499999999999</c:v>
                </c:pt>
                <c:pt idx="11804">
                  <c:v>215.18199999999999</c:v>
                </c:pt>
                <c:pt idx="11805">
                  <c:v>215.19800000000001</c:v>
                </c:pt>
                <c:pt idx="11806">
                  <c:v>215.215</c:v>
                </c:pt>
                <c:pt idx="11807">
                  <c:v>215.232</c:v>
                </c:pt>
                <c:pt idx="11808">
                  <c:v>215.24799999999999</c:v>
                </c:pt>
                <c:pt idx="11809">
                  <c:v>215.26499999999999</c:v>
                </c:pt>
                <c:pt idx="11810">
                  <c:v>215.28200000000001</c:v>
                </c:pt>
                <c:pt idx="11811">
                  <c:v>215.298</c:v>
                </c:pt>
                <c:pt idx="11812">
                  <c:v>215.315</c:v>
                </c:pt>
                <c:pt idx="11813">
                  <c:v>215.33199999999999</c:v>
                </c:pt>
                <c:pt idx="11814">
                  <c:v>215.34800000000001</c:v>
                </c:pt>
                <c:pt idx="11815">
                  <c:v>215.36500000000001</c:v>
                </c:pt>
                <c:pt idx="11816">
                  <c:v>215.38200000000001</c:v>
                </c:pt>
                <c:pt idx="11817">
                  <c:v>215.398</c:v>
                </c:pt>
                <c:pt idx="11818">
                  <c:v>215.41499999999999</c:v>
                </c:pt>
                <c:pt idx="11819">
                  <c:v>215.43199999999999</c:v>
                </c:pt>
                <c:pt idx="11820">
                  <c:v>215.44800000000001</c:v>
                </c:pt>
                <c:pt idx="11821">
                  <c:v>215.465</c:v>
                </c:pt>
                <c:pt idx="11822">
                  <c:v>215.482</c:v>
                </c:pt>
                <c:pt idx="11823">
                  <c:v>215.49799999999999</c:v>
                </c:pt>
                <c:pt idx="11824">
                  <c:v>215.51499999999999</c:v>
                </c:pt>
                <c:pt idx="11825">
                  <c:v>215.53200000000001</c:v>
                </c:pt>
                <c:pt idx="11826">
                  <c:v>215.548</c:v>
                </c:pt>
                <c:pt idx="11827">
                  <c:v>215.565</c:v>
                </c:pt>
                <c:pt idx="11828">
                  <c:v>215.58199999999999</c:v>
                </c:pt>
                <c:pt idx="11829">
                  <c:v>215.59800000000001</c:v>
                </c:pt>
                <c:pt idx="11830">
                  <c:v>215.61500000000001</c:v>
                </c:pt>
                <c:pt idx="11831">
                  <c:v>215.63200000000001</c:v>
                </c:pt>
                <c:pt idx="11832">
                  <c:v>215.648</c:v>
                </c:pt>
                <c:pt idx="11833">
                  <c:v>215.66499999999999</c:v>
                </c:pt>
                <c:pt idx="11834">
                  <c:v>215.68199999999999</c:v>
                </c:pt>
                <c:pt idx="11835">
                  <c:v>215.69800000000001</c:v>
                </c:pt>
                <c:pt idx="11836">
                  <c:v>215.715</c:v>
                </c:pt>
                <c:pt idx="11837">
                  <c:v>215.73099999999999</c:v>
                </c:pt>
                <c:pt idx="11838">
                  <c:v>215.74799999999999</c:v>
                </c:pt>
                <c:pt idx="11839">
                  <c:v>215.76499999999999</c:v>
                </c:pt>
                <c:pt idx="11840">
                  <c:v>215.78100000000001</c:v>
                </c:pt>
                <c:pt idx="11841">
                  <c:v>215.798</c:v>
                </c:pt>
                <c:pt idx="11842">
                  <c:v>215.815</c:v>
                </c:pt>
                <c:pt idx="11843">
                  <c:v>215.83099999999999</c:v>
                </c:pt>
                <c:pt idx="11844">
                  <c:v>215.84800000000001</c:v>
                </c:pt>
                <c:pt idx="11845">
                  <c:v>215.86500000000001</c:v>
                </c:pt>
                <c:pt idx="11846">
                  <c:v>215.881</c:v>
                </c:pt>
                <c:pt idx="11847">
                  <c:v>215.898</c:v>
                </c:pt>
                <c:pt idx="11848">
                  <c:v>215.91499999999999</c:v>
                </c:pt>
                <c:pt idx="11849">
                  <c:v>215.93100000000001</c:v>
                </c:pt>
                <c:pt idx="11850">
                  <c:v>215.94800000000001</c:v>
                </c:pt>
                <c:pt idx="11851">
                  <c:v>215.965</c:v>
                </c:pt>
                <c:pt idx="11852">
                  <c:v>215.98099999999999</c:v>
                </c:pt>
                <c:pt idx="11853">
                  <c:v>215.99799999999999</c:v>
                </c:pt>
                <c:pt idx="11854">
                  <c:v>216.01499999999999</c:v>
                </c:pt>
                <c:pt idx="11855">
                  <c:v>216.03100000000001</c:v>
                </c:pt>
                <c:pt idx="11856">
                  <c:v>216.048</c:v>
                </c:pt>
                <c:pt idx="11857">
                  <c:v>216.065</c:v>
                </c:pt>
                <c:pt idx="11858">
                  <c:v>216.08099999999999</c:v>
                </c:pt>
                <c:pt idx="11859">
                  <c:v>216.09800000000001</c:v>
                </c:pt>
                <c:pt idx="11860">
                  <c:v>216.11500000000001</c:v>
                </c:pt>
                <c:pt idx="11861">
                  <c:v>216.131</c:v>
                </c:pt>
                <c:pt idx="11862">
                  <c:v>216.148</c:v>
                </c:pt>
                <c:pt idx="11863">
                  <c:v>216.16499999999999</c:v>
                </c:pt>
                <c:pt idx="11864">
                  <c:v>216.18100000000001</c:v>
                </c:pt>
                <c:pt idx="11865">
                  <c:v>216.19800000000001</c:v>
                </c:pt>
                <c:pt idx="11866">
                  <c:v>216.215</c:v>
                </c:pt>
                <c:pt idx="11867">
                  <c:v>216.23099999999999</c:v>
                </c:pt>
                <c:pt idx="11868">
                  <c:v>216.24799999999999</c:v>
                </c:pt>
                <c:pt idx="11869">
                  <c:v>216.26499999999999</c:v>
                </c:pt>
                <c:pt idx="11870">
                  <c:v>216.28100000000001</c:v>
                </c:pt>
                <c:pt idx="11871">
                  <c:v>216.298</c:v>
                </c:pt>
                <c:pt idx="11872">
                  <c:v>216.315</c:v>
                </c:pt>
                <c:pt idx="11873">
                  <c:v>216.33099999999999</c:v>
                </c:pt>
                <c:pt idx="11874">
                  <c:v>216.34800000000001</c:v>
                </c:pt>
                <c:pt idx="11875">
                  <c:v>216.36500000000001</c:v>
                </c:pt>
                <c:pt idx="11876">
                  <c:v>216.381</c:v>
                </c:pt>
                <c:pt idx="11877">
                  <c:v>216.398</c:v>
                </c:pt>
                <c:pt idx="11878">
                  <c:v>216.41499999999999</c:v>
                </c:pt>
                <c:pt idx="11879">
                  <c:v>216.43100000000001</c:v>
                </c:pt>
                <c:pt idx="11880">
                  <c:v>216.44800000000001</c:v>
                </c:pt>
                <c:pt idx="11881">
                  <c:v>216.465</c:v>
                </c:pt>
                <c:pt idx="11882">
                  <c:v>216.48099999999999</c:v>
                </c:pt>
                <c:pt idx="11883">
                  <c:v>216.49799999999999</c:v>
                </c:pt>
                <c:pt idx="11884">
                  <c:v>216.51400000000001</c:v>
                </c:pt>
                <c:pt idx="11885">
                  <c:v>216.53100000000001</c:v>
                </c:pt>
                <c:pt idx="11886">
                  <c:v>216.548</c:v>
                </c:pt>
                <c:pt idx="11887">
                  <c:v>216.56399999999999</c:v>
                </c:pt>
                <c:pt idx="11888">
                  <c:v>216.58099999999999</c:v>
                </c:pt>
                <c:pt idx="11889">
                  <c:v>216.59800000000001</c:v>
                </c:pt>
                <c:pt idx="11890">
                  <c:v>216.614</c:v>
                </c:pt>
                <c:pt idx="11891">
                  <c:v>216.631</c:v>
                </c:pt>
                <c:pt idx="11892">
                  <c:v>216.648</c:v>
                </c:pt>
                <c:pt idx="11893">
                  <c:v>216.66399999999999</c:v>
                </c:pt>
                <c:pt idx="11894">
                  <c:v>216.68100000000001</c:v>
                </c:pt>
                <c:pt idx="11895">
                  <c:v>216.69800000000001</c:v>
                </c:pt>
                <c:pt idx="11896">
                  <c:v>216.714</c:v>
                </c:pt>
                <c:pt idx="11897">
                  <c:v>216.73099999999999</c:v>
                </c:pt>
                <c:pt idx="11898">
                  <c:v>216.74799999999999</c:v>
                </c:pt>
                <c:pt idx="11899">
                  <c:v>216.76400000000001</c:v>
                </c:pt>
                <c:pt idx="11900">
                  <c:v>216.78100000000001</c:v>
                </c:pt>
                <c:pt idx="11901">
                  <c:v>216.798</c:v>
                </c:pt>
                <c:pt idx="11902">
                  <c:v>216.81399999999999</c:v>
                </c:pt>
                <c:pt idx="11903">
                  <c:v>216.83099999999999</c:v>
                </c:pt>
                <c:pt idx="11904">
                  <c:v>216.84800000000001</c:v>
                </c:pt>
                <c:pt idx="11905">
                  <c:v>216.864</c:v>
                </c:pt>
                <c:pt idx="11906">
                  <c:v>216.881</c:v>
                </c:pt>
                <c:pt idx="11907">
                  <c:v>216.898</c:v>
                </c:pt>
                <c:pt idx="11908">
                  <c:v>216.91399999999999</c:v>
                </c:pt>
                <c:pt idx="11909">
                  <c:v>216.93100000000001</c:v>
                </c:pt>
                <c:pt idx="11910">
                  <c:v>216.94800000000001</c:v>
                </c:pt>
                <c:pt idx="11911">
                  <c:v>216.964</c:v>
                </c:pt>
                <c:pt idx="11912">
                  <c:v>216.98099999999999</c:v>
                </c:pt>
                <c:pt idx="11913">
                  <c:v>216.99799999999999</c:v>
                </c:pt>
                <c:pt idx="11914">
                  <c:v>217.01400000000001</c:v>
                </c:pt>
                <c:pt idx="11915">
                  <c:v>217.03100000000001</c:v>
                </c:pt>
                <c:pt idx="11916">
                  <c:v>217.048</c:v>
                </c:pt>
                <c:pt idx="11917">
                  <c:v>217.06399999999999</c:v>
                </c:pt>
                <c:pt idx="11918">
                  <c:v>217.08099999999999</c:v>
                </c:pt>
                <c:pt idx="11919">
                  <c:v>217.09800000000001</c:v>
                </c:pt>
                <c:pt idx="11920">
                  <c:v>217.114</c:v>
                </c:pt>
                <c:pt idx="11921">
                  <c:v>217.131</c:v>
                </c:pt>
                <c:pt idx="11922">
                  <c:v>217.148</c:v>
                </c:pt>
                <c:pt idx="11923">
                  <c:v>217.16399999999999</c:v>
                </c:pt>
                <c:pt idx="11924">
                  <c:v>217.18100000000001</c:v>
                </c:pt>
                <c:pt idx="11925">
                  <c:v>217.19800000000001</c:v>
                </c:pt>
                <c:pt idx="11926">
                  <c:v>217.214</c:v>
                </c:pt>
                <c:pt idx="11927">
                  <c:v>217.23099999999999</c:v>
                </c:pt>
                <c:pt idx="11928">
                  <c:v>217.24799999999999</c:v>
                </c:pt>
                <c:pt idx="11929">
                  <c:v>217.26400000000001</c:v>
                </c:pt>
                <c:pt idx="11930">
                  <c:v>217.28100000000001</c:v>
                </c:pt>
                <c:pt idx="11931">
                  <c:v>217.298</c:v>
                </c:pt>
                <c:pt idx="11932">
                  <c:v>217.31399999999999</c:v>
                </c:pt>
                <c:pt idx="11933">
                  <c:v>217.33099999999999</c:v>
                </c:pt>
                <c:pt idx="11934">
                  <c:v>217.34800000000001</c:v>
                </c:pt>
                <c:pt idx="11935">
                  <c:v>217.364</c:v>
                </c:pt>
                <c:pt idx="11936">
                  <c:v>217.381</c:v>
                </c:pt>
                <c:pt idx="11937">
                  <c:v>217.398</c:v>
                </c:pt>
                <c:pt idx="11938">
                  <c:v>217.41399999999999</c:v>
                </c:pt>
                <c:pt idx="11939">
                  <c:v>217.43100000000001</c:v>
                </c:pt>
                <c:pt idx="11940">
                  <c:v>217.44800000000001</c:v>
                </c:pt>
                <c:pt idx="11941">
                  <c:v>217.464</c:v>
                </c:pt>
                <c:pt idx="11942">
                  <c:v>217.48099999999999</c:v>
                </c:pt>
                <c:pt idx="11943">
                  <c:v>217.49799999999999</c:v>
                </c:pt>
                <c:pt idx="11944">
                  <c:v>217.51400000000001</c:v>
                </c:pt>
                <c:pt idx="11945">
                  <c:v>217.53100000000001</c:v>
                </c:pt>
                <c:pt idx="11946">
                  <c:v>217.548</c:v>
                </c:pt>
                <c:pt idx="11947">
                  <c:v>217.56399999999999</c:v>
                </c:pt>
                <c:pt idx="11948">
                  <c:v>217.58099999999999</c:v>
                </c:pt>
                <c:pt idx="11949">
                  <c:v>217.59800000000001</c:v>
                </c:pt>
                <c:pt idx="11950">
                  <c:v>217.614</c:v>
                </c:pt>
                <c:pt idx="11951">
                  <c:v>217.631</c:v>
                </c:pt>
                <c:pt idx="11952">
                  <c:v>217.648</c:v>
                </c:pt>
                <c:pt idx="11953">
                  <c:v>217.66399999999999</c:v>
                </c:pt>
                <c:pt idx="11954">
                  <c:v>217.68100000000001</c:v>
                </c:pt>
                <c:pt idx="11955">
                  <c:v>217.69800000000001</c:v>
                </c:pt>
                <c:pt idx="11956">
                  <c:v>217.714</c:v>
                </c:pt>
                <c:pt idx="11957">
                  <c:v>217.73099999999999</c:v>
                </c:pt>
                <c:pt idx="11958">
                  <c:v>217.74799999999999</c:v>
                </c:pt>
                <c:pt idx="11959">
                  <c:v>217.76400000000001</c:v>
                </c:pt>
                <c:pt idx="11960">
                  <c:v>217.78100000000001</c:v>
                </c:pt>
                <c:pt idx="11961">
                  <c:v>217.798</c:v>
                </c:pt>
                <c:pt idx="11962">
                  <c:v>217.81399999999999</c:v>
                </c:pt>
                <c:pt idx="11963">
                  <c:v>217.83099999999999</c:v>
                </c:pt>
                <c:pt idx="11964">
                  <c:v>217.84800000000001</c:v>
                </c:pt>
                <c:pt idx="11965">
                  <c:v>217.864</c:v>
                </c:pt>
                <c:pt idx="11966">
                  <c:v>217.881</c:v>
                </c:pt>
                <c:pt idx="11967">
                  <c:v>217.898</c:v>
                </c:pt>
                <c:pt idx="11968">
                  <c:v>217.91399999999999</c:v>
                </c:pt>
                <c:pt idx="11969">
                  <c:v>217.93100000000001</c:v>
                </c:pt>
                <c:pt idx="11970">
                  <c:v>217.94800000000001</c:v>
                </c:pt>
                <c:pt idx="11971">
                  <c:v>217.964</c:v>
                </c:pt>
                <c:pt idx="11972">
                  <c:v>217.98099999999999</c:v>
                </c:pt>
                <c:pt idx="11973">
                  <c:v>217.99799999999999</c:v>
                </c:pt>
                <c:pt idx="11974">
                  <c:v>218.01400000000001</c:v>
                </c:pt>
                <c:pt idx="11975">
                  <c:v>218.03100000000001</c:v>
                </c:pt>
                <c:pt idx="11976">
                  <c:v>218.048</c:v>
                </c:pt>
                <c:pt idx="11977">
                  <c:v>218.06399999999999</c:v>
                </c:pt>
                <c:pt idx="11978">
                  <c:v>218.08099999999999</c:v>
                </c:pt>
                <c:pt idx="11979">
                  <c:v>218.09800000000001</c:v>
                </c:pt>
                <c:pt idx="11980">
                  <c:v>218.114</c:v>
                </c:pt>
                <c:pt idx="11981">
                  <c:v>218.131</c:v>
                </c:pt>
                <c:pt idx="11982">
                  <c:v>218.148</c:v>
                </c:pt>
                <c:pt idx="11983">
                  <c:v>218.16399999999999</c:v>
                </c:pt>
                <c:pt idx="11984">
                  <c:v>218.18100000000001</c:v>
                </c:pt>
                <c:pt idx="11985">
                  <c:v>218.19800000000001</c:v>
                </c:pt>
                <c:pt idx="11986">
                  <c:v>218.214</c:v>
                </c:pt>
                <c:pt idx="11987">
                  <c:v>218.23099999999999</c:v>
                </c:pt>
                <c:pt idx="11988">
                  <c:v>218.24799999999999</c:v>
                </c:pt>
                <c:pt idx="11989">
                  <c:v>218.26400000000001</c:v>
                </c:pt>
                <c:pt idx="11990">
                  <c:v>218.28100000000001</c:v>
                </c:pt>
                <c:pt idx="11991">
                  <c:v>218.298</c:v>
                </c:pt>
                <c:pt idx="11992">
                  <c:v>218.31399999999999</c:v>
                </c:pt>
                <c:pt idx="11993">
                  <c:v>218.33099999999999</c:v>
                </c:pt>
                <c:pt idx="11994">
                  <c:v>218.34800000000001</c:v>
                </c:pt>
                <c:pt idx="11995">
                  <c:v>218.364</c:v>
                </c:pt>
                <c:pt idx="11996">
                  <c:v>218.381</c:v>
                </c:pt>
                <c:pt idx="11997">
                  <c:v>218.398</c:v>
                </c:pt>
                <c:pt idx="11998">
                  <c:v>218.41399999999999</c:v>
                </c:pt>
                <c:pt idx="11999">
                  <c:v>218.43100000000001</c:v>
                </c:pt>
                <c:pt idx="12000">
                  <c:v>218.44800000000001</c:v>
                </c:pt>
                <c:pt idx="12001">
                  <c:v>218.464</c:v>
                </c:pt>
                <c:pt idx="12002">
                  <c:v>218.48099999999999</c:v>
                </c:pt>
                <c:pt idx="12003">
                  <c:v>218.49799999999999</c:v>
                </c:pt>
                <c:pt idx="12004">
                  <c:v>218.51400000000001</c:v>
                </c:pt>
                <c:pt idx="12005">
                  <c:v>218.53100000000001</c:v>
                </c:pt>
                <c:pt idx="12006">
                  <c:v>218.548</c:v>
                </c:pt>
                <c:pt idx="12007">
                  <c:v>218.56399999999999</c:v>
                </c:pt>
                <c:pt idx="12008">
                  <c:v>218.58099999999999</c:v>
                </c:pt>
                <c:pt idx="12009">
                  <c:v>218.59800000000001</c:v>
                </c:pt>
                <c:pt idx="12010">
                  <c:v>218.614</c:v>
                </c:pt>
                <c:pt idx="12011">
                  <c:v>218.631</c:v>
                </c:pt>
                <c:pt idx="12012">
                  <c:v>218.64699999999999</c:v>
                </c:pt>
                <c:pt idx="12013">
                  <c:v>218.66399999999999</c:v>
                </c:pt>
                <c:pt idx="12014">
                  <c:v>218.68100000000001</c:v>
                </c:pt>
                <c:pt idx="12015">
                  <c:v>218.697</c:v>
                </c:pt>
                <c:pt idx="12016">
                  <c:v>218.714</c:v>
                </c:pt>
                <c:pt idx="12017">
                  <c:v>218.73099999999999</c:v>
                </c:pt>
                <c:pt idx="12018">
                  <c:v>218.74700000000001</c:v>
                </c:pt>
                <c:pt idx="12019">
                  <c:v>218.76400000000001</c:v>
                </c:pt>
                <c:pt idx="12020">
                  <c:v>218.78100000000001</c:v>
                </c:pt>
                <c:pt idx="12021">
                  <c:v>218.797</c:v>
                </c:pt>
                <c:pt idx="12022">
                  <c:v>218.81399999999999</c:v>
                </c:pt>
                <c:pt idx="12023">
                  <c:v>218.83099999999999</c:v>
                </c:pt>
                <c:pt idx="12024">
                  <c:v>218.84700000000001</c:v>
                </c:pt>
                <c:pt idx="12025">
                  <c:v>218.864</c:v>
                </c:pt>
                <c:pt idx="12026">
                  <c:v>218.881</c:v>
                </c:pt>
                <c:pt idx="12027">
                  <c:v>218.89699999999999</c:v>
                </c:pt>
                <c:pt idx="12028">
                  <c:v>218.91399999999999</c:v>
                </c:pt>
                <c:pt idx="12029">
                  <c:v>218.93100000000001</c:v>
                </c:pt>
                <c:pt idx="12030">
                  <c:v>218.947</c:v>
                </c:pt>
                <c:pt idx="12031">
                  <c:v>218.964</c:v>
                </c:pt>
                <c:pt idx="12032">
                  <c:v>218.98099999999999</c:v>
                </c:pt>
                <c:pt idx="12033">
                  <c:v>218.99700000000001</c:v>
                </c:pt>
                <c:pt idx="12034">
                  <c:v>219.01400000000001</c:v>
                </c:pt>
                <c:pt idx="12035">
                  <c:v>219.03100000000001</c:v>
                </c:pt>
                <c:pt idx="12036">
                  <c:v>219.047</c:v>
                </c:pt>
                <c:pt idx="12037">
                  <c:v>219.06399999999999</c:v>
                </c:pt>
                <c:pt idx="12038">
                  <c:v>219.08099999999999</c:v>
                </c:pt>
                <c:pt idx="12039">
                  <c:v>219.09700000000001</c:v>
                </c:pt>
                <c:pt idx="12040">
                  <c:v>219.114</c:v>
                </c:pt>
                <c:pt idx="12041">
                  <c:v>219.131</c:v>
                </c:pt>
                <c:pt idx="12042">
                  <c:v>219.14699999999999</c:v>
                </c:pt>
                <c:pt idx="12043">
                  <c:v>219.16399999999999</c:v>
                </c:pt>
                <c:pt idx="12044">
                  <c:v>219.18100000000001</c:v>
                </c:pt>
                <c:pt idx="12045">
                  <c:v>219.197</c:v>
                </c:pt>
                <c:pt idx="12046">
                  <c:v>219.214</c:v>
                </c:pt>
                <c:pt idx="12047">
                  <c:v>219.23099999999999</c:v>
                </c:pt>
                <c:pt idx="12048">
                  <c:v>219.24700000000001</c:v>
                </c:pt>
                <c:pt idx="12049">
                  <c:v>219.26400000000001</c:v>
                </c:pt>
                <c:pt idx="12050">
                  <c:v>219.28100000000001</c:v>
                </c:pt>
                <c:pt idx="12051">
                  <c:v>219.297</c:v>
                </c:pt>
                <c:pt idx="12052">
                  <c:v>219.31399999999999</c:v>
                </c:pt>
                <c:pt idx="12053">
                  <c:v>219.33099999999999</c:v>
                </c:pt>
                <c:pt idx="12054">
                  <c:v>219.34700000000001</c:v>
                </c:pt>
                <c:pt idx="12055">
                  <c:v>219.364</c:v>
                </c:pt>
                <c:pt idx="12056">
                  <c:v>219.381</c:v>
                </c:pt>
                <c:pt idx="12057">
                  <c:v>219.39699999999999</c:v>
                </c:pt>
                <c:pt idx="12058">
                  <c:v>219.41399999999999</c:v>
                </c:pt>
                <c:pt idx="12059">
                  <c:v>219.43100000000001</c:v>
                </c:pt>
                <c:pt idx="12060">
                  <c:v>219.447</c:v>
                </c:pt>
                <c:pt idx="12061">
                  <c:v>219.464</c:v>
                </c:pt>
                <c:pt idx="12062">
                  <c:v>219.48099999999999</c:v>
                </c:pt>
                <c:pt idx="12063">
                  <c:v>219.49700000000001</c:v>
                </c:pt>
                <c:pt idx="12064">
                  <c:v>219.51400000000001</c:v>
                </c:pt>
                <c:pt idx="12065">
                  <c:v>219.53100000000001</c:v>
                </c:pt>
                <c:pt idx="12066">
                  <c:v>219.547</c:v>
                </c:pt>
                <c:pt idx="12067">
                  <c:v>219.56399999999999</c:v>
                </c:pt>
                <c:pt idx="12068">
                  <c:v>219.58099999999999</c:v>
                </c:pt>
                <c:pt idx="12069">
                  <c:v>219.59700000000001</c:v>
                </c:pt>
                <c:pt idx="12070">
                  <c:v>219.614</c:v>
                </c:pt>
                <c:pt idx="12071">
                  <c:v>219.631</c:v>
                </c:pt>
                <c:pt idx="12072">
                  <c:v>219.64699999999999</c:v>
                </c:pt>
                <c:pt idx="12073">
                  <c:v>219.66399999999999</c:v>
                </c:pt>
                <c:pt idx="12074">
                  <c:v>219.68100000000001</c:v>
                </c:pt>
                <c:pt idx="12075">
                  <c:v>219.697</c:v>
                </c:pt>
                <c:pt idx="12076">
                  <c:v>219.714</c:v>
                </c:pt>
                <c:pt idx="12077">
                  <c:v>219.73099999999999</c:v>
                </c:pt>
                <c:pt idx="12078">
                  <c:v>219.74700000000001</c:v>
                </c:pt>
                <c:pt idx="12079">
                  <c:v>219.76400000000001</c:v>
                </c:pt>
                <c:pt idx="12080">
                  <c:v>219.78100000000001</c:v>
                </c:pt>
                <c:pt idx="12081">
                  <c:v>219.797</c:v>
                </c:pt>
                <c:pt idx="12082">
                  <c:v>219.81399999999999</c:v>
                </c:pt>
                <c:pt idx="12083">
                  <c:v>219.83099999999999</c:v>
                </c:pt>
                <c:pt idx="12084">
                  <c:v>219.84700000000001</c:v>
                </c:pt>
                <c:pt idx="12085">
                  <c:v>219.864</c:v>
                </c:pt>
                <c:pt idx="12086">
                  <c:v>219.88</c:v>
                </c:pt>
                <c:pt idx="12087">
                  <c:v>219.89699999999999</c:v>
                </c:pt>
                <c:pt idx="12088">
                  <c:v>219.91399999999999</c:v>
                </c:pt>
                <c:pt idx="12089">
                  <c:v>219.93</c:v>
                </c:pt>
                <c:pt idx="12090">
                  <c:v>219.947</c:v>
                </c:pt>
                <c:pt idx="12091">
                  <c:v>219.964</c:v>
                </c:pt>
                <c:pt idx="12092">
                  <c:v>219.98</c:v>
                </c:pt>
                <c:pt idx="12093">
                  <c:v>219.99700000000001</c:v>
                </c:pt>
                <c:pt idx="12094">
                  <c:v>220.01400000000001</c:v>
                </c:pt>
                <c:pt idx="12095">
                  <c:v>220.03100000000001</c:v>
                </c:pt>
                <c:pt idx="12096">
                  <c:v>220.047</c:v>
                </c:pt>
                <c:pt idx="12097">
                  <c:v>220.06399999999999</c:v>
                </c:pt>
                <c:pt idx="12098">
                  <c:v>220.08099999999999</c:v>
                </c:pt>
                <c:pt idx="12099">
                  <c:v>220.09700000000001</c:v>
                </c:pt>
                <c:pt idx="12100">
                  <c:v>220.114</c:v>
                </c:pt>
                <c:pt idx="12101">
                  <c:v>220.131</c:v>
                </c:pt>
                <c:pt idx="12102">
                  <c:v>220.14699999999999</c:v>
                </c:pt>
                <c:pt idx="12103">
                  <c:v>220.16399999999999</c:v>
                </c:pt>
                <c:pt idx="12104">
                  <c:v>220.18100000000001</c:v>
                </c:pt>
                <c:pt idx="12105">
                  <c:v>220.197</c:v>
                </c:pt>
                <c:pt idx="12106">
                  <c:v>220.214</c:v>
                </c:pt>
                <c:pt idx="12107">
                  <c:v>220.23099999999999</c:v>
                </c:pt>
                <c:pt idx="12108">
                  <c:v>220.24700000000001</c:v>
                </c:pt>
                <c:pt idx="12109">
                  <c:v>220.26400000000001</c:v>
                </c:pt>
                <c:pt idx="12110">
                  <c:v>220.28100000000001</c:v>
                </c:pt>
                <c:pt idx="12111">
                  <c:v>220.297</c:v>
                </c:pt>
                <c:pt idx="12112">
                  <c:v>220.31399999999999</c:v>
                </c:pt>
                <c:pt idx="12113">
                  <c:v>220.33099999999999</c:v>
                </c:pt>
                <c:pt idx="12114">
                  <c:v>220.34700000000001</c:v>
                </c:pt>
                <c:pt idx="12115">
                  <c:v>220.364</c:v>
                </c:pt>
                <c:pt idx="12116">
                  <c:v>220.381</c:v>
                </c:pt>
                <c:pt idx="12117">
                  <c:v>220.39699999999999</c:v>
                </c:pt>
                <c:pt idx="12118">
                  <c:v>220.41399999999999</c:v>
                </c:pt>
                <c:pt idx="12119">
                  <c:v>220.43100000000001</c:v>
                </c:pt>
                <c:pt idx="12120">
                  <c:v>220.447</c:v>
                </c:pt>
                <c:pt idx="12121">
                  <c:v>220.464</c:v>
                </c:pt>
                <c:pt idx="12122">
                  <c:v>220.48099999999999</c:v>
                </c:pt>
                <c:pt idx="12123">
                  <c:v>220.49700000000001</c:v>
                </c:pt>
                <c:pt idx="12124">
                  <c:v>220.51400000000001</c:v>
                </c:pt>
                <c:pt idx="12125">
                  <c:v>220.53100000000001</c:v>
                </c:pt>
                <c:pt idx="12126">
                  <c:v>220.547</c:v>
                </c:pt>
                <c:pt idx="12127">
                  <c:v>220.56399999999999</c:v>
                </c:pt>
                <c:pt idx="12128">
                  <c:v>220.58099999999999</c:v>
                </c:pt>
                <c:pt idx="12129">
                  <c:v>220.59700000000001</c:v>
                </c:pt>
                <c:pt idx="12130">
                  <c:v>220.614</c:v>
                </c:pt>
                <c:pt idx="12131">
                  <c:v>220.631</c:v>
                </c:pt>
                <c:pt idx="12132">
                  <c:v>220.64699999999999</c:v>
                </c:pt>
                <c:pt idx="12133">
                  <c:v>220.66399999999999</c:v>
                </c:pt>
                <c:pt idx="12134">
                  <c:v>220.68100000000001</c:v>
                </c:pt>
                <c:pt idx="12135">
                  <c:v>220.697</c:v>
                </c:pt>
                <c:pt idx="12136">
                  <c:v>220.714</c:v>
                </c:pt>
                <c:pt idx="12137">
                  <c:v>220.73099999999999</c:v>
                </c:pt>
                <c:pt idx="12138">
                  <c:v>220.74700000000001</c:v>
                </c:pt>
                <c:pt idx="12139">
                  <c:v>220.76400000000001</c:v>
                </c:pt>
                <c:pt idx="12140">
                  <c:v>220.78100000000001</c:v>
                </c:pt>
                <c:pt idx="12141">
                  <c:v>220.797</c:v>
                </c:pt>
                <c:pt idx="12142">
                  <c:v>220.81399999999999</c:v>
                </c:pt>
                <c:pt idx="12143">
                  <c:v>220.83099999999999</c:v>
                </c:pt>
                <c:pt idx="12144">
                  <c:v>220.84700000000001</c:v>
                </c:pt>
                <c:pt idx="12145">
                  <c:v>220.864</c:v>
                </c:pt>
                <c:pt idx="12146">
                  <c:v>220.881</c:v>
                </c:pt>
                <c:pt idx="12147">
                  <c:v>220.89699999999999</c:v>
                </c:pt>
                <c:pt idx="12148">
                  <c:v>220.91399999999999</c:v>
                </c:pt>
                <c:pt idx="12149">
                  <c:v>220.93100000000001</c:v>
                </c:pt>
                <c:pt idx="12150">
                  <c:v>220.947</c:v>
                </c:pt>
                <c:pt idx="12151">
                  <c:v>220.964</c:v>
                </c:pt>
                <c:pt idx="12152">
                  <c:v>220.98099999999999</c:v>
                </c:pt>
                <c:pt idx="12153">
                  <c:v>220.99700000000001</c:v>
                </c:pt>
                <c:pt idx="12154">
                  <c:v>221.01400000000001</c:v>
                </c:pt>
                <c:pt idx="12155">
                  <c:v>221.03100000000001</c:v>
                </c:pt>
                <c:pt idx="12156">
                  <c:v>221.047</c:v>
                </c:pt>
                <c:pt idx="12157">
                  <c:v>221.06399999999999</c:v>
                </c:pt>
                <c:pt idx="12158">
                  <c:v>221.08099999999999</c:v>
                </c:pt>
                <c:pt idx="12159">
                  <c:v>221.09700000000001</c:v>
                </c:pt>
                <c:pt idx="12160">
                  <c:v>221.114</c:v>
                </c:pt>
                <c:pt idx="12161">
                  <c:v>221.131</c:v>
                </c:pt>
                <c:pt idx="12162">
                  <c:v>221.14699999999999</c:v>
                </c:pt>
                <c:pt idx="12163">
                  <c:v>221.16399999999999</c:v>
                </c:pt>
                <c:pt idx="12164">
                  <c:v>221.18100000000001</c:v>
                </c:pt>
                <c:pt idx="12165">
                  <c:v>221.197</c:v>
                </c:pt>
                <c:pt idx="12166">
                  <c:v>221.214</c:v>
                </c:pt>
                <c:pt idx="12167">
                  <c:v>221.23099999999999</c:v>
                </c:pt>
                <c:pt idx="12168">
                  <c:v>221.24700000000001</c:v>
                </c:pt>
                <c:pt idx="12169">
                  <c:v>221.26400000000001</c:v>
                </c:pt>
                <c:pt idx="12170">
                  <c:v>221.28100000000001</c:v>
                </c:pt>
                <c:pt idx="12171">
                  <c:v>221.297</c:v>
                </c:pt>
                <c:pt idx="12172">
                  <c:v>221.31399999999999</c:v>
                </c:pt>
                <c:pt idx="12173">
                  <c:v>221.33099999999999</c:v>
                </c:pt>
                <c:pt idx="12174">
                  <c:v>221.34700000000001</c:v>
                </c:pt>
                <c:pt idx="12175">
                  <c:v>221.364</c:v>
                </c:pt>
                <c:pt idx="12176">
                  <c:v>221.381</c:v>
                </c:pt>
                <c:pt idx="12177">
                  <c:v>221.39699999999999</c:v>
                </c:pt>
                <c:pt idx="12178">
                  <c:v>221.41399999999999</c:v>
                </c:pt>
                <c:pt idx="12179">
                  <c:v>221.43100000000001</c:v>
                </c:pt>
                <c:pt idx="12180">
                  <c:v>221.447</c:v>
                </c:pt>
                <c:pt idx="12181">
                  <c:v>221.464</c:v>
                </c:pt>
                <c:pt idx="12182">
                  <c:v>221.48099999999999</c:v>
                </c:pt>
                <c:pt idx="12183">
                  <c:v>221.49700000000001</c:v>
                </c:pt>
                <c:pt idx="12184">
                  <c:v>221.51400000000001</c:v>
                </c:pt>
                <c:pt idx="12185">
                  <c:v>221.53100000000001</c:v>
                </c:pt>
                <c:pt idx="12186">
                  <c:v>221.547</c:v>
                </c:pt>
                <c:pt idx="12187">
                  <c:v>221.56399999999999</c:v>
                </c:pt>
                <c:pt idx="12188">
                  <c:v>221.58099999999999</c:v>
                </c:pt>
                <c:pt idx="12189">
                  <c:v>221.59700000000001</c:v>
                </c:pt>
                <c:pt idx="12190">
                  <c:v>221.614</c:v>
                </c:pt>
                <c:pt idx="12191">
                  <c:v>221.631</c:v>
                </c:pt>
                <c:pt idx="12192">
                  <c:v>221.64699999999999</c:v>
                </c:pt>
                <c:pt idx="12193">
                  <c:v>221.66399999999999</c:v>
                </c:pt>
                <c:pt idx="12194">
                  <c:v>221.68100000000001</c:v>
                </c:pt>
                <c:pt idx="12195">
                  <c:v>221.697</c:v>
                </c:pt>
                <c:pt idx="12196">
                  <c:v>221.714</c:v>
                </c:pt>
                <c:pt idx="12197">
                  <c:v>221.73099999999999</c:v>
                </c:pt>
                <c:pt idx="12198">
                  <c:v>221.74700000000001</c:v>
                </c:pt>
                <c:pt idx="12199">
                  <c:v>221.76400000000001</c:v>
                </c:pt>
                <c:pt idx="12200">
                  <c:v>221.78100000000001</c:v>
                </c:pt>
                <c:pt idx="12201">
                  <c:v>221.797</c:v>
                </c:pt>
                <c:pt idx="12202">
                  <c:v>221.81399999999999</c:v>
                </c:pt>
                <c:pt idx="12203">
                  <c:v>221.83099999999999</c:v>
                </c:pt>
                <c:pt idx="12204">
                  <c:v>221.84700000000001</c:v>
                </c:pt>
                <c:pt idx="12205">
                  <c:v>221.864</c:v>
                </c:pt>
                <c:pt idx="12206">
                  <c:v>221.88</c:v>
                </c:pt>
                <c:pt idx="12207">
                  <c:v>221.89699999999999</c:v>
                </c:pt>
                <c:pt idx="12208">
                  <c:v>221.91399999999999</c:v>
                </c:pt>
                <c:pt idx="12209">
                  <c:v>221.93</c:v>
                </c:pt>
                <c:pt idx="12210">
                  <c:v>221.947</c:v>
                </c:pt>
                <c:pt idx="12211">
                  <c:v>221.964</c:v>
                </c:pt>
                <c:pt idx="12212">
                  <c:v>221.98</c:v>
                </c:pt>
                <c:pt idx="12213">
                  <c:v>221.99700000000001</c:v>
                </c:pt>
                <c:pt idx="12214">
                  <c:v>222.01400000000001</c:v>
                </c:pt>
                <c:pt idx="12215">
                  <c:v>222.03</c:v>
                </c:pt>
                <c:pt idx="12216">
                  <c:v>222.047</c:v>
                </c:pt>
                <c:pt idx="12217">
                  <c:v>222.06399999999999</c:v>
                </c:pt>
                <c:pt idx="12218">
                  <c:v>222.08</c:v>
                </c:pt>
                <c:pt idx="12219">
                  <c:v>222.09700000000001</c:v>
                </c:pt>
                <c:pt idx="12220">
                  <c:v>222.114</c:v>
                </c:pt>
                <c:pt idx="12221">
                  <c:v>222.13</c:v>
                </c:pt>
                <c:pt idx="12222">
                  <c:v>222.14699999999999</c:v>
                </c:pt>
                <c:pt idx="12223">
                  <c:v>222.16399999999999</c:v>
                </c:pt>
                <c:pt idx="12224">
                  <c:v>222.18</c:v>
                </c:pt>
                <c:pt idx="12225">
                  <c:v>222.197</c:v>
                </c:pt>
                <c:pt idx="12226">
                  <c:v>222.214</c:v>
                </c:pt>
                <c:pt idx="12227">
                  <c:v>222.23</c:v>
                </c:pt>
                <c:pt idx="12228">
                  <c:v>222.24700000000001</c:v>
                </c:pt>
                <c:pt idx="12229">
                  <c:v>222.26400000000001</c:v>
                </c:pt>
                <c:pt idx="12230">
                  <c:v>222.28</c:v>
                </c:pt>
                <c:pt idx="12231">
                  <c:v>222.297</c:v>
                </c:pt>
                <c:pt idx="12232">
                  <c:v>222.31399999999999</c:v>
                </c:pt>
                <c:pt idx="12233">
                  <c:v>222.33</c:v>
                </c:pt>
                <c:pt idx="12234">
                  <c:v>222.34700000000001</c:v>
                </c:pt>
                <c:pt idx="12235">
                  <c:v>222.364</c:v>
                </c:pt>
                <c:pt idx="12236">
                  <c:v>222.38</c:v>
                </c:pt>
                <c:pt idx="12237">
                  <c:v>222.39699999999999</c:v>
                </c:pt>
                <c:pt idx="12238">
                  <c:v>222.41300000000001</c:v>
                </c:pt>
                <c:pt idx="12239">
                  <c:v>222.43</c:v>
                </c:pt>
                <c:pt idx="12240">
                  <c:v>222.447</c:v>
                </c:pt>
                <c:pt idx="12241">
                  <c:v>222.46299999999999</c:v>
                </c:pt>
                <c:pt idx="12242">
                  <c:v>222.48</c:v>
                </c:pt>
                <c:pt idx="12243">
                  <c:v>222.49700000000001</c:v>
                </c:pt>
                <c:pt idx="12244">
                  <c:v>222.51300000000001</c:v>
                </c:pt>
                <c:pt idx="12245">
                  <c:v>222.53</c:v>
                </c:pt>
                <c:pt idx="12246">
                  <c:v>222.547</c:v>
                </c:pt>
                <c:pt idx="12247">
                  <c:v>222.56299999999999</c:v>
                </c:pt>
                <c:pt idx="12248">
                  <c:v>222.58</c:v>
                </c:pt>
                <c:pt idx="12249">
                  <c:v>222.59700000000001</c:v>
                </c:pt>
                <c:pt idx="12250">
                  <c:v>222.613</c:v>
                </c:pt>
                <c:pt idx="12251">
                  <c:v>222.63</c:v>
                </c:pt>
                <c:pt idx="12252">
                  <c:v>222.64699999999999</c:v>
                </c:pt>
                <c:pt idx="12253">
                  <c:v>222.66300000000001</c:v>
                </c:pt>
                <c:pt idx="12254">
                  <c:v>222.68</c:v>
                </c:pt>
                <c:pt idx="12255">
                  <c:v>222.697</c:v>
                </c:pt>
                <c:pt idx="12256">
                  <c:v>222.71299999999999</c:v>
                </c:pt>
                <c:pt idx="12257">
                  <c:v>222.73</c:v>
                </c:pt>
                <c:pt idx="12258">
                  <c:v>222.74700000000001</c:v>
                </c:pt>
                <c:pt idx="12259">
                  <c:v>222.76300000000001</c:v>
                </c:pt>
                <c:pt idx="12260">
                  <c:v>222.78</c:v>
                </c:pt>
                <c:pt idx="12261">
                  <c:v>222.79599999999999</c:v>
                </c:pt>
                <c:pt idx="12262">
                  <c:v>222.81299999999999</c:v>
                </c:pt>
                <c:pt idx="12263">
                  <c:v>222.83</c:v>
                </c:pt>
                <c:pt idx="12264">
                  <c:v>222.846</c:v>
                </c:pt>
                <c:pt idx="12265">
                  <c:v>222.863</c:v>
                </c:pt>
                <c:pt idx="12266">
                  <c:v>222.88</c:v>
                </c:pt>
                <c:pt idx="12267">
                  <c:v>222.89599999999999</c:v>
                </c:pt>
                <c:pt idx="12268">
                  <c:v>222.91300000000001</c:v>
                </c:pt>
                <c:pt idx="12269">
                  <c:v>222.93</c:v>
                </c:pt>
                <c:pt idx="12270">
                  <c:v>222.946</c:v>
                </c:pt>
                <c:pt idx="12271">
                  <c:v>222.96299999999999</c:v>
                </c:pt>
                <c:pt idx="12272">
                  <c:v>222.98</c:v>
                </c:pt>
                <c:pt idx="12273">
                  <c:v>222.99600000000001</c:v>
                </c:pt>
                <c:pt idx="12274">
                  <c:v>223.01300000000001</c:v>
                </c:pt>
                <c:pt idx="12275">
                  <c:v>223.03</c:v>
                </c:pt>
                <c:pt idx="12276">
                  <c:v>223.04599999999999</c:v>
                </c:pt>
                <c:pt idx="12277">
                  <c:v>223.06299999999999</c:v>
                </c:pt>
                <c:pt idx="12278">
                  <c:v>223.08</c:v>
                </c:pt>
                <c:pt idx="12279">
                  <c:v>223.096</c:v>
                </c:pt>
                <c:pt idx="12280">
                  <c:v>223.113</c:v>
                </c:pt>
                <c:pt idx="12281">
                  <c:v>223.13</c:v>
                </c:pt>
                <c:pt idx="12282">
                  <c:v>223.14599999999999</c:v>
                </c:pt>
                <c:pt idx="12283">
                  <c:v>223.16300000000001</c:v>
                </c:pt>
                <c:pt idx="12284">
                  <c:v>223.179</c:v>
                </c:pt>
                <c:pt idx="12285">
                  <c:v>223.196</c:v>
                </c:pt>
                <c:pt idx="12286">
                  <c:v>223.21299999999999</c:v>
                </c:pt>
                <c:pt idx="12287">
                  <c:v>223.22900000000001</c:v>
                </c:pt>
                <c:pt idx="12288">
                  <c:v>223.24600000000001</c:v>
                </c:pt>
                <c:pt idx="12289">
                  <c:v>223.26300000000001</c:v>
                </c:pt>
                <c:pt idx="12290">
                  <c:v>223.279</c:v>
                </c:pt>
                <c:pt idx="12291">
                  <c:v>223.29599999999999</c:v>
                </c:pt>
                <c:pt idx="12292">
                  <c:v>223.31299999999999</c:v>
                </c:pt>
                <c:pt idx="12293">
                  <c:v>223.32900000000001</c:v>
                </c:pt>
                <c:pt idx="12294">
                  <c:v>223.346</c:v>
                </c:pt>
                <c:pt idx="12295">
                  <c:v>223.363</c:v>
                </c:pt>
                <c:pt idx="12296">
                  <c:v>223.37899999999999</c:v>
                </c:pt>
                <c:pt idx="12297">
                  <c:v>223.39599999999999</c:v>
                </c:pt>
                <c:pt idx="12298">
                  <c:v>223.41300000000001</c:v>
                </c:pt>
                <c:pt idx="12299">
                  <c:v>223.429</c:v>
                </c:pt>
                <c:pt idx="12300">
                  <c:v>223.446</c:v>
                </c:pt>
                <c:pt idx="12301">
                  <c:v>223.46299999999999</c:v>
                </c:pt>
                <c:pt idx="12302">
                  <c:v>223.47900000000001</c:v>
                </c:pt>
                <c:pt idx="12303">
                  <c:v>223.49600000000001</c:v>
                </c:pt>
                <c:pt idx="12304">
                  <c:v>223.512</c:v>
                </c:pt>
                <c:pt idx="12305">
                  <c:v>223.529</c:v>
                </c:pt>
                <c:pt idx="12306">
                  <c:v>223.54599999999999</c:v>
                </c:pt>
                <c:pt idx="12307">
                  <c:v>223.56200000000001</c:v>
                </c:pt>
                <c:pt idx="12308">
                  <c:v>223.57900000000001</c:v>
                </c:pt>
                <c:pt idx="12309">
                  <c:v>223.596</c:v>
                </c:pt>
                <c:pt idx="12310">
                  <c:v>223.61199999999999</c:v>
                </c:pt>
                <c:pt idx="12311">
                  <c:v>223.62899999999999</c:v>
                </c:pt>
                <c:pt idx="12312">
                  <c:v>223.64599999999999</c:v>
                </c:pt>
                <c:pt idx="12313">
                  <c:v>223.66200000000001</c:v>
                </c:pt>
                <c:pt idx="12314">
                  <c:v>223.679</c:v>
                </c:pt>
                <c:pt idx="12315">
                  <c:v>223.696</c:v>
                </c:pt>
                <c:pt idx="12316">
                  <c:v>223.71199999999999</c:v>
                </c:pt>
                <c:pt idx="12317">
                  <c:v>223.72900000000001</c:v>
                </c:pt>
                <c:pt idx="12318">
                  <c:v>223.74600000000001</c:v>
                </c:pt>
                <c:pt idx="12319">
                  <c:v>223.762</c:v>
                </c:pt>
                <c:pt idx="12320">
                  <c:v>223.779</c:v>
                </c:pt>
                <c:pt idx="12321">
                  <c:v>223.79599999999999</c:v>
                </c:pt>
                <c:pt idx="12322">
                  <c:v>223.81200000000001</c:v>
                </c:pt>
                <c:pt idx="12323">
                  <c:v>223.82900000000001</c:v>
                </c:pt>
                <c:pt idx="12324">
                  <c:v>223.846</c:v>
                </c:pt>
                <c:pt idx="12325">
                  <c:v>223.86199999999999</c:v>
                </c:pt>
                <c:pt idx="12326">
                  <c:v>223.87899999999999</c:v>
                </c:pt>
                <c:pt idx="12327">
                  <c:v>223.89500000000001</c:v>
                </c:pt>
                <c:pt idx="12328">
                  <c:v>223.91200000000001</c:v>
                </c:pt>
                <c:pt idx="12329">
                  <c:v>223.929</c:v>
                </c:pt>
                <c:pt idx="12330">
                  <c:v>223.94499999999999</c:v>
                </c:pt>
                <c:pt idx="12331">
                  <c:v>223.96199999999999</c:v>
                </c:pt>
                <c:pt idx="12332">
                  <c:v>223.97900000000001</c:v>
                </c:pt>
                <c:pt idx="12333">
                  <c:v>223.995</c:v>
                </c:pt>
                <c:pt idx="12334">
                  <c:v>224.012</c:v>
                </c:pt>
                <c:pt idx="12335">
                  <c:v>224.029</c:v>
                </c:pt>
                <c:pt idx="12336">
                  <c:v>224.04499999999999</c:v>
                </c:pt>
                <c:pt idx="12337">
                  <c:v>224.06200000000001</c:v>
                </c:pt>
                <c:pt idx="12338">
                  <c:v>224.07900000000001</c:v>
                </c:pt>
                <c:pt idx="12339">
                  <c:v>224.095</c:v>
                </c:pt>
                <c:pt idx="12340">
                  <c:v>224.11199999999999</c:v>
                </c:pt>
                <c:pt idx="12341">
                  <c:v>224.12899999999999</c:v>
                </c:pt>
                <c:pt idx="12342">
                  <c:v>224.14500000000001</c:v>
                </c:pt>
                <c:pt idx="12343">
                  <c:v>224.16200000000001</c:v>
                </c:pt>
                <c:pt idx="12344">
                  <c:v>224.179</c:v>
                </c:pt>
                <c:pt idx="12345">
                  <c:v>224.19499999999999</c:v>
                </c:pt>
                <c:pt idx="12346">
                  <c:v>224.21199999999999</c:v>
                </c:pt>
                <c:pt idx="12347">
                  <c:v>224.22900000000001</c:v>
                </c:pt>
                <c:pt idx="12348">
                  <c:v>224.245</c:v>
                </c:pt>
                <c:pt idx="12349">
                  <c:v>224.262</c:v>
                </c:pt>
                <c:pt idx="12350">
                  <c:v>224.279</c:v>
                </c:pt>
                <c:pt idx="12351">
                  <c:v>224.29499999999999</c:v>
                </c:pt>
                <c:pt idx="12352">
                  <c:v>224.31200000000001</c:v>
                </c:pt>
                <c:pt idx="12353">
                  <c:v>224.328</c:v>
                </c:pt>
                <c:pt idx="12354">
                  <c:v>224.345</c:v>
                </c:pt>
                <c:pt idx="12355">
                  <c:v>224.36199999999999</c:v>
                </c:pt>
                <c:pt idx="12356">
                  <c:v>224.37799999999999</c:v>
                </c:pt>
                <c:pt idx="12357">
                  <c:v>224.39500000000001</c:v>
                </c:pt>
                <c:pt idx="12358">
                  <c:v>224.41200000000001</c:v>
                </c:pt>
                <c:pt idx="12359">
                  <c:v>224.428</c:v>
                </c:pt>
                <c:pt idx="12360">
                  <c:v>224.44499999999999</c:v>
                </c:pt>
                <c:pt idx="12361">
                  <c:v>224.46199999999999</c:v>
                </c:pt>
                <c:pt idx="12362">
                  <c:v>224.47800000000001</c:v>
                </c:pt>
                <c:pt idx="12363">
                  <c:v>224.495</c:v>
                </c:pt>
                <c:pt idx="12364">
                  <c:v>224.512</c:v>
                </c:pt>
                <c:pt idx="12365">
                  <c:v>224.52799999999999</c:v>
                </c:pt>
                <c:pt idx="12366">
                  <c:v>224.54499999999999</c:v>
                </c:pt>
                <c:pt idx="12367">
                  <c:v>224.56200000000001</c:v>
                </c:pt>
                <c:pt idx="12368">
                  <c:v>224.578</c:v>
                </c:pt>
                <c:pt idx="12369">
                  <c:v>224.595</c:v>
                </c:pt>
                <c:pt idx="12370">
                  <c:v>224.61199999999999</c:v>
                </c:pt>
                <c:pt idx="12371">
                  <c:v>224.62799999999999</c:v>
                </c:pt>
                <c:pt idx="12372">
                  <c:v>224.64500000000001</c:v>
                </c:pt>
                <c:pt idx="12373">
                  <c:v>224.66200000000001</c:v>
                </c:pt>
                <c:pt idx="12374">
                  <c:v>224.678</c:v>
                </c:pt>
                <c:pt idx="12375">
                  <c:v>224.69499999999999</c:v>
                </c:pt>
                <c:pt idx="12376">
                  <c:v>224.71199999999999</c:v>
                </c:pt>
                <c:pt idx="12377">
                  <c:v>224.72800000000001</c:v>
                </c:pt>
                <c:pt idx="12378">
                  <c:v>224.745</c:v>
                </c:pt>
                <c:pt idx="12379">
                  <c:v>224.762</c:v>
                </c:pt>
                <c:pt idx="12380">
                  <c:v>224.77799999999999</c:v>
                </c:pt>
                <c:pt idx="12381">
                  <c:v>224.79499999999999</c:v>
                </c:pt>
                <c:pt idx="12382">
                  <c:v>224.81100000000001</c:v>
                </c:pt>
                <c:pt idx="12383">
                  <c:v>224.828</c:v>
                </c:pt>
                <c:pt idx="12384">
                  <c:v>224.845</c:v>
                </c:pt>
                <c:pt idx="12385">
                  <c:v>224.86099999999999</c:v>
                </c:pt>
                <c:pt idx="12386">
                  <c:v>224.87799999999999</c:v>
                </c:pt>
                <c:pt idx="12387">
                  <c:v>224.89500000000001</c:v>
                </c:pt>
                <c:pt idx="12388">
                  <c:v>224.911</c:v>
                </c:pt>
                <c:pt idx="12389">
                  <c:v>224.928</c:v>
                </c:pt>
                <c:pt idx="12390">
                  <c:v>224.94499999999999</c:v>
                </c:pt>
                <c:pt idx="12391">
                  <c:v>224.96100000000001</c:v>
                </c:pt>
                <c:pt idx="12392">
                  <c:v>224.97800000000001</c:v>
                </c:pt>
                <c:pt idx="12393">
                  <c:v>224.995</c:v>
                </c:pt>
                <c:pt idx="12394">
                  <c:v>225.011</c:v>
                </c:pt>
                <c:pt idx="12395">
                  <c:v>225.02799999999999</c:v>
                </c:pt>
                <c:pt idx="12396">
                  <c:v>225.04499999999999</c:v>
                </c:pt>
                <c:pt idx="12397">
                  <c:v>225.06100000000001</c:v>
                </c:pt>
                <c:pt idx="12398">
                  <c:v>225.078</c:v>
                </c:pt>
                <c:pt idx="12399">
                  <c:v>225.095</c:v>
                </c:pt>
                <c:pt idx="12400">
                  <c:v>225.11099999999999</c:v>
                </c:pt>
                <c:pt idx="12401">
                  <c:v>225.12799999999999</c:v>
                </c:pt>
                <c:pt idx="12402">
                  <c:v>225.14500000000001</c:v>
                </c:pt>
                <c:pt idx="12403">
                  <c:v>225.161</c:v>
                </c:pt>
                <c:pt idx="12404">
                  <c:v>225.178</c:v>
                </c:pt>
                <c:pt idx="12405">
                  <c:v>225.19499999999999</c:v>
                </c:pt>
                <c:pt idx="12406">
                  <c:v>225.21100000000001</c:v>
                </c:pt>
                <c:pt idx="12407">
                  <c:v>225.22800000000001</c:v>
                </c:pt>
                <c:pt idx="12408">
                  <c:v>225.245</c:v>
                </c:pt>
                <c:pt idx="12409">
                  <c:v>225.261</c:v>
                </c:pt>
                <c:pt idx="12410">
                  <c:v>225.27799999999999</c:v>
                </c:pt>
                <c:pt idx="12411">
                  <c:v>225.29400000000001</c:v>
                </c:pt>
                <c:pt idx="12412">
                  <c:v>225.31100000000001</c:v>
                </c:pt>
                <c:pt idx="12413">
                  <c:v>225.328</c:v>
                </c:pt>
                <c:pt idx="12414">
                  <c:v>225.34399999999999</c:v>
                </c:pt>
                <c:pt idx="12415">
                  <c:v>225.36099999999999</c:v>
                </c:pt>
                <c:pt idx="12416">
                  <c:v>225.37799999999999</c:v>
                </c:pt>
                <c:pt idx="12417">
                  <c:v>225.39400000000001</c:v>
                </c:pt>
                <c:pt idx="12418">
                  <c:v>225.411</c:v>
                </c:pt>
                <c:pt idx="12419">
                  <c:v>225.428</c:v>
                </c:pt>
                <c:pt idx="12420">
                  <c:v>225.44399999999999</c:v>
                </c:pt>
                <c:pt idx="12421">
                  <c:v>225.46100000000001</c:v>
                </c:pt>
                <c:pt idx="12422">
                  <c:v>225.47800000000001</c:v>
                </c:pt>
                <c:pt idx="12423">
                  <c:v>225.494</c:v>
                </c:pt>
                <c:pt idx="12424">
                  <c:v>225.511</c:v>
                </c:pt>
                <c:pt idx="12425">
                  <c:v>225.52799999999999</c:v>
                </c:pt>
                <c:pt idx="12426">
                  <c:v>225.54400000000001</c:v>
                </c:pt>
                <c:pt idx="12427">
                  <c:v>225.56100000000001</c:v>
                </c:pt>
                <c:pt idx="12428">
                  <c:v>225.578</c:v>
                </c:pt>
                <c:pt idx="12429">
                  <c:v>225.59399999999999</c:v>
                </c:pt>
                <c:pt idx="12430">
                  <c:v>225.61099999999999</c:v>
                </c:pt>
                <c:pt idx="12431">
                  <c:v>225.62799999999999</c:v>
                </c:pt>
                <c:pt idx="12432">
                  <c:v>225.64400000000001</c:v>
                </c:pt>
                <c:pt idx="12433">
                  <c:v>225.661</c:v>
                </c:pt>
                <c:pt idx="12434">
                  <c:v>225.678</c:v>
                </c:pt>
                <c:pt idx="12435">
                  <c:v>225.69399999999999</c:v>
                </c:pt>
                <c:pt idx="12436">
                  <c:v>225.71100000000001</c:v>
                </c:pt>
                <c:pt idx="12437">
                  <c:v>225.727</c:v>
                </c:pt>
                <c:pt idx="12438">
                  <c:v>225.744</c:v>
                </c:pt>
                <c:pt idx="12439">
                  <c:v>225.761</c:v>
                </c:pt>
                <c:pt idx="12440">
                  <c:v>225.77699999999999</c:v>
                </c:pt>
                <c:pt idx="12441">
                  <c:v>225.79400000000001</c:v>
                </c:pt>
                <c:pt idx="12442">
                  <c:v>225.81100000000001</c:v>
                </c:pt>
                <c:pt idx="12443">
                  <c:v>225.827</c:v>
                </c:pt>
                <c:pt idx="12444">
                  <c:v>225.84399999999999</c:v>
                </c:pt>
                <c:pt idx="12445">
                  <c:v>225.86099999999999</c:v>
                </c:pt>
                <c:pt idx="12446">
                  <c:v>225.87700000000001</c:v>
                </c:pt>
                <c:pt idx="12447">
                  <c:v>225.89400000000001</c:v>
                </c:pt>
                <c:pt idx="12448">
                  <c:v>225.911</c:v>
                </c:pt>
                <c:pt idx="12449">
                  <c:v>225.92699999999999</c:v>
                </c:pt>
                <c:pt idx="12450">
                  <c:v>225.94399999999999</c:v>
                </c:pt>
                <c:pt idx="12451">
                  <c:v>225.96100000000001</c:v>
                </c:pt>
                <c:pt idx="12452">
                  <c:v>225.977</c:v>
                </c:pt>
                <c:pt idx="12453">
                  <c:v>225.994</c:v>
                </c:pt>
                <c:pt idx="12454">
                  <c:v>226.011</c:v>
                </c:pt>
                <c:pt idx="12455">
                  <c:v>226.02699999999999</c:v>
                </c:pt>
                <c:pt idx="12456">
                  <c:v>226.04400000000001</c:v>
                </c:pt>
                <c:pt idx="12457">
                  <c:v>226.06100000000001</c:v>
                </c:pt>
                <c:pt idx="12458">
                  <c:v>226.077</c:v>
                </c:pt>
                <c:pt idx="12459">
                  <c:v>226.09399999999999</c:v>
                </c:pt>
                <c:pt idx="12460">
                  <c:v>226.11099999999999</c:v>
                </c:pt>
                <c:pt idx="12461">
                  <c:v>226.12700000000001</c:v>
                </c:pt>
                <c:pt idx="12462">
                  <c:v>226.14400000000001</c:v>
                </c:pt>
                <c:pt idx="12463">
                  <c:v>226.161</c:v>
                </c:pt>
                <c:pt idx="12464">
                  <c:v>226.17699999999999</c:v>
                </c:pt>
                <c:pt idx="12465">
                  <c:v>226.19399999999999</c:v>
                </c:pt>
                <c:pt idx="12466">
                  <c:v>226.21</c:v>
                </c:pt>
                <c:pt idx="12467">
                  <c:v>226.227</c:v>
                </c:pt>
                <c:pt idx="12468">
                  <c:v>226.244</c:v>
                </c:pt>
                <c:pt idx="12469">
                  <c:v>226.26</c:v>
                </c:pt>
                <c:pt idx="12470">
                  <c:v>226.27699999999999</c:v>
                </c:pt>
                <c:pt idx="12471">
                  <c:v>226.29400000000001</c:v>
                </c:pt>
                <c:pt idx="12472">
                  <c:v>226.31</c:v>
                </c:pt>
                <c:pt idx="12473">
                  <c:v>226.327</c:v>
                </c:pt>
                <c:pt idx="12474">
                  <c:v>226.34399999999999</c:v>
                </c:pt>
                <c:pt idx="12475">
                  <c:v>226.36</c:v>
                </c:pt>
                <c:pt idx="12476">
                  <c:v>226.37700000000001</c:v>
                </c:pt>
                <c:pt idx="12477">
                  <c:v>226.39400000000001</c:v>
                </c:pt>
                <c:pt idx="12478">
                  <c:v>226.41</c:v>
                </c:pt>
                <c:pt idx="12479">
                  <c:v>226.42699999999999</c:v>
                </c:pt>
                <c:pt idx="12480">
                  <c:v>226.44399999999999</c:v>
                </c:pt>
                <c:pt idx="12481">
                  <c:v>226.46</c:v>
                </c:pt>
                <c:pt idx="12482">
                  <c:v>226.477</c:v>
                </c:pt>
                <c:pt idx="12483">
                  <c:v>226.494</c:v>
                </c:pt>
                <c:pt idx="12484">
                  <c:v>226.51</c:v>
                </c:pt>
                <c:pt idx="12485">
                  <c:v>226.52699999999999</c:v>
                </c:pt>
                <c:pt idx="12486">
                  <c:v>226.54400000000001</c:v>
                </c:pt>
                <c:pt idx="12487">
                  <c:v>226.56</c:v>
                </c:pt>
                <c:pt idx="12488">
                  <c:v>226.577</c:v>
                </c:pt>
                <c:pt idx="12489">
                  <c:v>226.59399999999999</c:v>
                </c:pt>
                <c:pt idx="12490">
                  <c:v>226.61</c:v>
                </c:pt>
                <c:pt idx="12491">
                  <c:v>226.62700000000001</c:v>
                </c:pt>
                <c:pt idx="12492">
                  <c:v>226.64400000000001</c:v>
                </c:pt>
                <c:pt idx="12493">
                  <c:v>226.66</c:v>
                </c:pt>
                <c:pt idx="12494">
                  <c:v>226.67699999999999</c:v>
                </c:pt>
                <c:pt idx="12495">
                  <c:v>226.69300000000001</c:v>
                </c:pt>
                <c:pt idx="12496">
                  <c:v>226.71</c:v>
                </c:pt>
                <c:pt idx="12497">
                  <c:v>226.727</c:v>
                </c:pt>
                <c:pt idx="12498">
                  <c:v>226.74299999999999</c:v>
                </c:pt>
                <c:pt idx="12499">
                  <c:v>226.76</c:v>
                </c:pt>
                <c:pt idx="12500">
                  <c:v>226.77699999999999</c:v>
                </c:pt>
                <c:pt idx="12501">
                  <c:v>226.79300000000001</c:v>
                </c:pt>
                <c:pt idx="12502">
                  <c:v>226.81</c:v>
                </c:pt>
                <c:pt idx="12503">
                  <c:v>226.827</c:v>
                </c:pt>
                <c:pt idx="12504">
                  <c:v>226.84299999999999</c:v>
                </c:pt>
                <c:pt idx="12505">
                  <c:v>226.86</c:v>
                </c:pt>
                <c:pt idx="12506">
                  <c:v>226.87700000000001</c:v>
                </c:pt>
                <c:pt idx="12507">
                  <c:v>226.893</c:v>
                </c:pt>
                <c:pt idx="12508">
                  <c:v>226.91</c:v>
                </c:pt>
                <c:pt idx="12509">
                  <c:v>226.92699999999999</c:v>
                </c:pt>
                <c:pt idx="12510">
                  <c:v>226.94300000000001</c:v>
                </c:pt>
                <c:pt idx="12511">
                  <c:v>226.96</c:v>
                </c:pt>
                <c:pt idx="12512">
                  <c:v>226.977</c:v>
                </c:pt>
                <c:pt idx="12513">
                  <c:v>226.99299999999999</c:v>
                </c:pt>
                <c:pt idx="12514">
                  <c:v>227.01</c:v>
                </c:pt>
                <c:pt idx="12515">
                  <c:v>227.02699999999999</c:v>
                </c:pt>
                <c:pt idx="12516">
                  <c:v>227.04300000000001</c:v>
                </c:pt>
                <c:pt idx="12517">
                  <c:v>227.06</c:v>
                </c:pt>
                <c:pt idx="12518">
                  <c:v>227.077</c:v>
                </c:pt>
                <c:pt idx="12519">
                  <c:v>227.09299999999999</c:v>
                </c:pt>
                <c:pt idx="12520">
                  <c:v>227.11</c:v>
                </c:pt>
                <c:pt idx="12521">
                  <c:v>227.12700000000001</c:v>
                </c:pt>
                <c:pt idx="12522">
                  <c:v>227.143</c:v>
                </c:pt>
                <c:pt idx="12523">
                  <c:v>227.16</c:v>
                </c:pt>
                <c:pt idx="12524">
                  <c:v>227.17699999999999</c:v>
                </c:pt>
                <c:pt idx="12525">
                  <c:v>227.19300000000001</c:v>
                </c:pt>
                <c:pt idx="12526">
                  <c:v>227.21</c:v>
                </c:pt>
                <c:pt idx="12527">
                  <c:v>227.227</c:v>
                </c:pt>
                <c:pt idx="12528">
                  <c:v>227.24299999999999</c:v>
                </c:pt>
                <c:pt idx="12529">
                  <c:v>227.26</c:v>
                </c:pt>
                <c:pt idx="12530">
                  <c:v>227.27600000000001</c:v>
                </c:pt>
                <c:pt idx="12531">
                  <c:v>227.29300000000001</c:v>
                </c:pt>
                <c:pt idx="12532">
                  <c:v>227.31</c:v>
                </c:pt>
                <c:pt idx="12533">
                  <c:v>227.32599999999999</c:v>
                </c:pt>
                <c:pt idx="12534">
                  <c:v>227.34299999999999</c:v>
                </c:pt>
                <c:pt idx="12535">
                  <c:v>227.36</c:v>
                </c:pt>
                <c:pt idx="12536">
                  <c:v>227.376</c:v>
                </c:pt>
                <c:pt idx="12537">
                  <c:v>227.393</c:v>
                </c:pt>
                <c:pt idx="12538">
                  <c:v>227.41</c:v>
                </c:pt>
                <c:pt idx="12539">
                  <c:v>227.42599999999999</c:v>
                </c:pt>
                <c:pt idx="12540">
                  <c:v>227.44300000000001</c:v>
                </c:pt>
                <c:pt idx="12541">
                  <c:v>227.46</c:v>
                </c:pt>
                <c:pt idx="12542">
                  <c:v>227.476</c:v>
                </c:pt>
                <c:pt idx="12543">
                  <c:v>227.49299999999999</c:v>
                </c:pt>
                <c:pt idx="12544">
                  <c:v>227.51</c:v>
                </c:pt>
                <c:pt idx="12545">
                  <c:v>227.52600000000001</c:v>
                </c:pt>
                <c:pt idx="12546">
                  <c:v>227.54300000000001</c:v>
                </c:pt>
                <c:pt idx="12547">
                  <c:v>227.56</c:v>
                </c:pt>
                <c:pt idx="12548">
                  <c:v>227.57599999999999</c:v>
                </c:pt>
                <c:pt idx="12549">
                  <c:v>227.59299999999999</c:v>
                </c:pt>
                <c:pt idx="12550">
                  <c:v>227.61</c:v>
                </c:pt>
                <c:pt idx="12551">
                  <c:v>227.626</c:v>
                </c:pt>
                <c:pt idx="12552">
                  <c:v>227.643</c:v>
                </c:pt>
                <c:pt idx="12553">
                  <c:v>227.66</c:v>
                </c:pt>
                <c:pt idx="12554">
                  <c:v>227.67599999999999</c:v>
                </c:pt>
                <c:pt idx="12555">
                  <c:v>227.69300000000001</c:v>
                </c:pt>
                <c:pt idx="12556">
                  <c:v>227.71</c:v>
                </c:pt>
                <c:pt idx="12557">
                  <c:v>227.726</c:v>
                </c:pt>
                <c:pt idx="12558">
                  <c:v>227.74299999999999</c:v>
                </c:pt>
                <c:pt idx="12559">
                  <c:v>227.76</c:v>
                </c:pt>
                <c:pt idx="12560">
                  <c:v>227.77600000000001</c:v>
                </c:pt>
                <c:pt idx="12561">
                  <c:v>227.79300000000001</c:v>
                </c:pt>
                <c:pt idx="12562">
                  <c:v>227.81</c:v>
                </c:pt>
                <c:pt idx="12563">
                  <c:v>227.82599999999999</c:v>
                </c:pt>
                <c:pt idx="12564">
                  <c:v>227.84299999999999</c:v>
                </c:pt>
                <c:pt idx="12565">
                  <c:v>227.86</c:v>
                </c:pt>
                <c:pt idx="12566">
                  <c:v>227.876</c:v>
                </c:pt>
                <c:pt idx="12567">
                  <c:v>227.893</c:v>
                </c:pt>
                <c:pt idx="12568">
                  <c:v>227.91</c:v>
                </c:pt>
                <c:pt idx="12569">
                  <c:v>227.92599999999999</c:v>
                </c:pt>
                <c:pt idx="12570">
                  <c:v>227.94300000000001</c:v>
                </c:pt>
                <c:pt idx="12571">
                  <c:v>227.959</c:v>
                </c:pt>
                <c:pt idx="12572">
                  <c:v>227.976</c:v>
                </c:pt>
                <c:pt idx="12573">
                  <c:v>227.99299999999999</c:v>
                </c:pt>
                <c:pt idx="12574">
                  <c:v>228.00899999999999</c:v>
                </c:pt>
                <c:pt idx="12575">
                  <c:v>228.02600000000001</c:v>
                </c:pt>
                <c:pt idx="12576">
                  <c:v>228.04300000000001</c:v>
                </c:pt>
                <c:pt idx="12577">
                  <c:v>228.059</c:v>
                </c:pt>
                <c:pt idx="12578">
                  <c:v>228.07599999999999</c:v>
                </c:pt>
                <c:pt idx="12579">
                  <c:v>228.09299999999999</c:v>
                </c:pt>
                <c:pt idx="12580">
                  <c:v>228.10900000000001</c:v>
                </c:pt>
                <c:pt idx="12581">
                  <c:v>228.126</c:v>
                </c:pt>
                <c:pt idx="12582">
                  <c:v>228.143</c:v>
                </c:pt>
                <c:pt idx="12583">
                  <c:v>228.15899999999999</c:v>
                </c:pt>
                <c:pt idx="12584">
                  <c:v>228.17599999999999</c:v>
                </c:pt>
                <c:pt idx="12585">
                  <c:v>228.19300000000001</c:v>
                </c:pt>
                <c:pt idx="12586">
                  <c:v>228.209</c:v>
                </c:pt>
                <c:pt idx="12587">
                  <c:v>228.226</c:v>
                </c:pt>
                <c:pt idx="12588">
                  <c:v>228.24299999999999</c:v>
                </c:pt>
                <c:pt idx="12589">
                  <c:v>228.25899999999999</c:v>
                </c:pt>
                <c:pt idx="12590">
                  <c:v>228.27600000000001</c:v>
                </c:pt>
                <c:pt idx="12591">
                  <c:v>228.29300000000001</c:v>
                </c:pt>
                <c:pt idx="12592">
                  <c:v>228.309</c:v>
                </c:pt>
                <c:pt idx="12593">
                  <c:v>228.32599999999999</c:v>
                </c:pt>
                <c:pt idx="12594">
                  <c:v>228.34299999999999</c:v>
                </c:pt>
                <c:pt idx="12595">
                  <c:v>228.35900000000001</c:v>
                </c:pt>
                <c:pt idx="12596">
                  <c:v>228.376</c:v>
                </c:pt>
                <c:pt idx="12597">
                  <c:v>228.393</c:v>
                </c:pt>
                <c:pt idx="12598">
                  <c:v>228.40899999999999</c:v>
                </c:pt>
                <c:pt idx="12599">
                  <c:v>228.42599999999999</c:v>
                </c:pt>
                <c:pt idx="12600">
                  <c:v>228.44300000000001</c:v>
                </c:pt>
                <c:pt idx="12601">
                  <c:v>228.459</c:v>
                </c:pt>
                <c:pt idx="12602">
                  <c:v>228.476</c:v>
                </c:pt>
                <c:pt idx="12603">
                  <c:v>228.49299999999999</c:v>
                </c:pt>
                <c:pt idx="12604">
                  <c:v>228.50899999999999</c:v>
                </c:pt>
                <c:pt idx="12605">
                  <c:v>228.52600000000001</c:v>
                </c:pt>
                <c:pt idx="12606">
                  <c:v>228.54300000000001</c:v>
                </c:pt>
                <c:pt idx="12607">
                  <c:v>228.559</c:v>
                </c:pt>
                <c:pt idx="12608">
                  <c:v>228.57599999999999</c:v>
                </c:pt>
                <c:pt idx="12609">
                  <c:v>228.59299999999999</c:v>
                </c:pt>
                <c:pt idx="12610">
                  <c:v>228.60900000000001</c:v>
                </c:pt>
                <c:pt idx="12611">
                  <c:v>228.626</c:v>
                </c:pt>
                <c:pt idx="12612">
                  <c:v>228.643</c:v>
                </c:pt>
                <c:pt idx="12613">
                  <c:v>228.65899999999999</c:v>
                </c:pt>
                <c:pt idx="12614">
                  <c:v>228.67599999999999</c:v>
                </c:pt>
                <c:pt idx="12615">
                  <c:v>228.69300000000001</c:v>
                </c:pt>
                <c:pt idx="12616">
                  <c:v>228.709</c:v>
                </c:pt>
                <c:pt idx="12617">
                  <c:v>228.726</c:v>
                </c:pt>
                <c:pt idx="12618">
                  <c:v>228.74299999999999</c:v>
                </c:pt>
                <c:pt idx="12619">
                  <c:v>228.75899999999999</c:v>
                </c:pt>
                <c:pt idx="12620">
                  <c:v>228.77600000000001</c:v>
                </c:pt>
                <c:pt idx="12621">
                  <c:v>228.79300000000001</c:v>
                </c:pt>
                <c:pt idx="12622">
                  <c:v>228.809</c:v>
                </c:pt>
                <c:pt idx="12623">
                  <c:v>228.82599999999999</c:v>
                </c:pt>
                <c:pt idx="12624">
                  <c:v>228.84299999999999</c:v>
                </c:pt>
                <c:pt idx="12625">
                  <c:v>228.85900000000001</c:v>
                </c:pt>
                <c:pt idx="12626">
                  <c:v>228.876</c:v>
                </c:pt>
                <c:pt idx="12627">
                  <c:v>228.893</c:v>
                </c:pt>
                <c:pt idx="12628">
                  <c:v>228.90899999999999</c:v>
                </c:pt>
                <c:pt idx="12629">
                  <c:v>228.92599999999999</c:v>
                </c:pt>
                <c:pt idx="12630">
                  <c:v>228.94300000000001</c:v>
                </c:pt>
                <c:pt idx="12631">
                  <c:v>228.959</c:v>
                </c:pt>
                <c:pt idx="12632">
                  <c:v>228.976</c:v>
                </c:pt>
                <c:pt idx="12633">
                  <c:v>228.99199999999999</c:v>
                </c:pt>
                <c:pt idx="12634">
                  <c:v>229.00899999999999</c:v>
                </c:pt>
                <c:pt idx="12635">
                  <c:v>229.02600000000001</c:v>
                </c:pt>
                <c:pt idx="12636">
                  <c:v>229.042</c:v>
                </c:pt>
                <c:pt idx="12637">
                  <c:v>229.059</c:v>
                </c:pt>
                <c:pt idx="12638">
                  <c:v>229.07599999999999</c:v>
                </c:pt>
                <c:pt idx="12639">
                  <c:v>229.09200000000001</c:v>
                </c:pt>
                <c:pt idx="12640">
                  <c:v>229.10900000000001</c:v>
                </c:pt>
                <c:pt idx="12641">
                  <c:v>229.126</c:v>
                </c:pt>
                <c:pt idx="12642">
                  <c:v>229.142</c:v>
                </c:pt>
                <c:pt idx="12643">
                  <c:v>229.15899999999999</c:v>
                </c:pt>
                <c:pt idx="12644">
                  <c:v>229.17599999999999</c:v>
                </c:pt>
                <c:pt idx="12645">
                  <c:v>229.19200000000001</c:v>
                </c:pt>
                <c:pt idx="12646">
                  <c:v>229.209</c:v>
                </c:pt>
                <c:pt idx="12647">
                  <c:v>229.226</c:v>
                </c:pt>
                <c:pt idx="12648">
                  <c:v>229.24199999999999</c:v>
                </c:pt>
                <c:pt idx="12649">
                  <c:v>229.25899999999999</c:v>
                </c:pt>
                <c:pt idx="12650">
                  <c:v>229.27600000000001</c:v>
                </c:pt>
                <c:pt idx="12651">
                  <c:v>229.292</c:v>
                </c:pt>
                <c:pt idx="12652">
                  <c:v>229.309</c:v>
                </c:pt>
                <c:pt idx="12653">
                  <c:v>229.32599999999999</c:v>
                </c:pt>
                <c:pt idx="12654">
                  <c:v>229.34200000000001</c:v>
                </c:pt>
                <c:pt idx="12655">
                  <c:v>229.35900000000001</c:v>
                </c:pt>
                <c:pt idx="12656">
                  <c:v>229.376</c:v>
                </c:pt>
                <c:pt idx="12657">
                  <c:v>229.392</c:v>
                </c:pt>
                <c:pt idx="12658">
                  <c:v>229.40899999999999</c:v>
                </c:pt>
                <c:pt idx="12659">
                  <c:v>229.42599999999999</c:v>
                </c:pt>
                <c:pt idx="12660">
                  <c:v>229.44200000000001</c:v>
                </c:pt>
                <c:pt idx="12661">
                  <c:v>229.459</c:v>
                </c:pt>
                <c:pt idx="12662">
                  <c:v>229.476</c:v>
                </c:pt>
                <c:pt idx="12663">
                  <c:v>229.49199999999999</c:v>
                </c:pt>
                <c:pt idx="12664">
                  <c:v>229.50899999999999</c:v>
                </c:pt>
                <c:pt idx="12665">
                  <c:v>229.52600000000001</c:v>
                </c:pt>
                <c:pt idx="12666">
                  <c:v>229.542</c:v>
                </c:pt>
                <c:pt idx="12667">
                  <c:v>229.559</c:v>
                </c:pt>
                <c:pt idx="12668">
                  <c:v>229.57599999999999</c:v>
                </c:pt>
                <c:pt idx="12669">
                  <c:v>229.59200000000001</c:v>
                </c:pt>
                <c:pt idx="12670">
                  <c:v>229.60900000000001</c:v>
                </c:pt>
                <c:pt idx="12671">
                  <c:v>229.626</c:v>
                </c:pt>
                <c:pt idx="12672">
                  <c:v>229.642</c:v>
                </c:pt>
                <c:pt idx="12673">
                  <c:v>229.65899999999999</c:v>
                </c:pt>
                <c:pt idx="12674">
                  <c:v>229.67599999999999</c:v>
                </c:pt>
                <c:pt idx="12675">
                  <c:v>229.69200000000001</c:v>
                </c:pt>
                <c:pt idx="12676">
                  <c:v>229.709</c:v>
                </c:pt>
                <c:pt idx="12677">
                  <c:v>229.726</c:v>
                </c:pt>
                <c:pt idx="12678">
                  <c:v>229.74199999999999</c:v>
                </c:pt>
                <c:pt idx="12679">
                  <c:v>229.75899999999999</c:v>
                </c:pt>
                <c:pt idx="12680">
                  <c:v>229.77600000000001</c:v>
                </c:pt>
                <c:pt idx="12681">
                  <c:v>229.792</c:v>
                </c:pt>
                <c:pt idx="12682">
                  <c:v>229.809</c:v>
                </c:pt>
                <c:pt idx="12683">
                  <c:v>229.82599999999999</c:v>
                </c:pt>
                <c:pt idx="12684">
                  <c:v>229.84200000000001</c:v>
                </c:pt>
                <c:pt idx="12685">
                  <c:v>229.85900000000001</c:v>
                </c:pt>
                <c:pt idx="12686">
                  <c:v>229.876</c:v>
                </c:pt>
                <c:pt idx="12687">
                  <c:v>229.892</c:v>
                </c:pt>
                <c:pt idx="12688">
                  <c:v>229.90899999999999</c:v>
                </c:pt>
                <c:pt idx="12689">
                  <c:v>229.92599999999999</c:v>
                </c:pt>
                <c:pt idx="12690">
                  <c:v>229.94200000000001</c:v>
                </c:pt>
                <c:pt idx="12691">
                  <c:v>229.959</c:v>
                </c:pt>
                <c:pt idx="12692">
                  <c:v>229.976</c:v>
                </c:pt>
                <c:pt idx="12693">
                  <c:v>229.99199999999999</c:v>
                </c:pt>
                <c:pt idx="12694">
                  <c:v>230.00899999999999</c:v>
                </c:pt>
                <c:pt idx="12695">
                  <c:v>230.02600000000001</c:v>
                </c:pt>
                <c:pt idx="12696">
                  <c:v>230.042</c:v>
                </c:pt>
                <c:pt idx="12697">
                  <c:v>230.059</c:v>
                </c:pt>
                <c:pt idx="12698">
                  <c:v>230.07599999999999</c:v>
                </c:pt>
                <c:pt idx="12699">
                  <c:v>230.09200000000001</c:v>
                </c:pt>
                <c:pt idx="12700">
                  <c:v>230.10900000000001</c:v>
                </c:pt>
                <c:pt idx="12701">
                  <c:v>230.126</c:v>
                </c:pt>
                <c:pt idx="12702">
                  <c:v>230.142</c:v>
                </c:pt>
                <c:pt idx="12703">
                  <c:v>230.15899999999999</c:v>
                </c:pt>
                <c:pt idx="12704">
                  <c:v>230.17599999999999</c:v>
                </c:pt>
                <c:pt idx="12705">
                  <c:v>230.19200000000001</c:v>
                </c:pt>
                <c:pt idx="12706">
                  <c:v>230.209</c:v>
                </c:pt>
                <c:pt idx="12707">
                  <c:v>230.226</c:v>
                </c:pt>
                <c:pt idx="12708">
                  <c:v>230.24199999999999</c:v>
                </c:pt>
                <c:pt idx="12709">
                  <c:v>230.25899999999999</c:v>
                </c:pt>
                <c:pt idx="12710">
                  <c:v>230.27600000000001</c:v>
                </c:pt>
                <c:pt idx="12711">
                  <c:v>230.292</c:v>
                </c:pt>
                <c:pt idx="12712">
                  <c:v>230.309</c:v>
                </c:pt>
                <c:pt idx="12713">
                  <c:v>230.32599999999999</c:v>
                </c:pt>
                <c:pt idx="12714">
                  <c:v>230.34200000000001</c:v>
                </c:pt>
                <c:pt idx="12715">
                  <c:v>230.35900000000001</c:v>
                </c:pt>
                <c:pt idx="12716">
                  <c:v>230.376</c:v>
                </c:pt>
                <c:pt idx="12717">
                  <c:v>230.392</c:v>
                </c:pt>
                <c:pt idx="12718">
                  <c:v>230.40899999999999</c:v>
                </c:pt>
                <c:pt idx="12719">
                  <c:v>230.42599999999999</c:v>
                </c:pt>
                <c:pt idx="12720">
                  <c:v>230.44200000000001</c:v>
                </c:pt>
                <c:pt idx="12721">
                  <c:v>230.459</c:v>
                </c:pt>
                <c:pt idx="12722">
                  <c:v>230.476</c:v>
                </c:pt>
                <c:pt idx="12723">
                  <c:v>230.49199999999999</c:v>
                </c:pt>
                <c:pt idx="12724">
                  <c:v>230.50899999999999</c:v>
                </c:pt>
                <c:pt idx="12725">
                  <c:v>230.52500000000001</c:v>
                </c:pt>
                <c:pt idx="12726">
                  <c:v>230.542</c:v>
                </c:pt>
                <c:pt idx="12727">
                  <c:v>230.559</c:v>
                </c:pt>
                <c:pt idx="12728">
                  <c:v>230.57499999999999</c:v>
                </c:pt>
                <c:pt idx="12729">
                  <c:v>230.59200000000001</c:v>
                </c:pt>
                <c:pt idx="12730">
                  <c:v>230.60900000000001</c:v>
                </c:pt>
                <c:pt idx="12731">
                  <c:v>230.625</c:v>
                </c:pt>
                <c:pt idx="12732">
                  <c:v>230.642</c:v>
                </c:pt>
                <c:pt idx="12733">
                  <c:v>230.65899999999999</c:v>
                </c:pt>
                <c:pt idx="12734">
                  <c:v>230.67500000000001</c:v>
                </c:pt>
                <c:pt idx="12735">
                  <c:v>230.69200000000001</c:v>
                </c:pt>
                <c:pt idx="12736">
                  <c:v>230.709</c:v>
                </c:pt>
                <c:pt idx="12737">
                  <c:v>230.72499999999999</c:v>
                </c:pt>
                <c:pt idx="12738">
                  <c:v>230.74199999999999</c:v>
                </c:pt>
                <c:pt idx="12739">
                  <c:v>230.75899999999999</c:v>
                </c:pt>
                <c:pt idx="12740">
                  <c:v>230.77500000000001</c:v>
                </c:pt>
                <c:pt idx="12741">
                  <c:v>230.792</c:v>
                </c:pt>
                <c:pt idx="12742">
                  <c:v>230.809</c:v>
                </c:pt>
                <c:pt idx="12743">
                  <c:v>230.82599999999999</c:v>
                </c:pt>
                <c:pt idx="12744">
                  <c:v>230.84200000000001</c:v>
                </c:pt>
                <c:pt idx="12745">
                  <c:v>230.85900000000001</c:v>
                </c:pt>
                <c:pt idx="12746">
                  <c:v>230.876</c:v>
                </c:pt>
                <c:pt idx="12747">
                  <c:v>230.892</c:v>
                </c:pt>
                <c:pt idx="12748">
                  <c:v>230.90899999999999</c:v>
                </c:pt>
                <c:pt idx="12749">
                  <c:v>230.92599999999999</c:v>
                </c:pt>
                <c:pt idx="12750">
                  <c:v>230.94200000000001</c:v>
                </c:pt>
                <c:pt idx="12751">
                  <c:v>230.959</c:v>
                </c:pt>
                <c:pt idx="12752">
                  <c:v>230.976</c:v>
                </c:pt>
                <c:pt idx="12753">
                  <c:v>230.99199999999999</c:v>
                </c:pt>
                <c:pt idx="12754">
                  <c:v>231.00899999999999</c:v>
                </c:pt>
                <c:pt idx="12755">
                  <c:v>231.02600000000001</c:v>
                </c:pt>
                <c:pt idx="12756">
                  <c:v>231.042</c:v>
                </c:pt>
                <c:pt idx="12757">
                  <c:v>231.059</c:v>
                </c:pt>
                <c:pt idx="12758">
                  <c:v>231.07599999999999</c:v>
                </c:pt>
                <c:pt idx="12759">
                  <c:v>231.09200000000001</c:v>
                </c:pt>
                <c:pt idx="12760">
                  <c:v>231.10900000000001</c:v>
                </c:pt>
                <c:pt idx="12761">
                  <c:v>231.126</c:v>
                </c:pt>
                <c:pt idx="12762">
                  <c:v>231.142</c:v>
                </c:pt>
                <c:pt idx="12763">
                  <c:v>231.15899999999999</c:v>
                </c:pt>
                <c:pt idx="12764">
                  <c:v>231.17599999999999</c:v>
                </c:pt>
                <c:pt idx="12765">
                  <c:v>231.19200000000001</c:v>
                </c:pt>
                <c:pt idx="12766">
                  <c:v>231.209</c:v>
                </c:pt>
                <c:pt idx="12767">
                  <c:v>231.226</c:v>
                </c:pt>
                <c:pt idx="12768">
                  <c:v>231.24199999999999</c:v>
                </c:pt>
                <c:pt idx="12769">
                  <c:v>231.25899999999999</c:v>
                </c:pt>
                <c:pt idx="12770">
                  <c:v>231.27500000000001</c:v>
                </c:pt>
                <c:pt idx="12771">
                  <c:v>231.292</c:v>
                </c:pt>
                <c:pt idx="12772">
                  <c:v>231.309</c:v>
                </c:pt>
                <c:pt idx="12773">
                  <c:v>231.32499999999999</c:v>
                </c:pt>
                <c:pt idx="12774">
                  <c:v>231.34200000000001</c:v>
                </c:pt>
                <c:pt idx="12775">
                  <c:v>231.35900000000001</c:v>
                </c:pt>
                <c:pt idx="12776">
                  <c:v>231.376</c:v>
                </c:pt>
                <c:pt idx="12777">
                  <c:v>231.392</c:v>
                </c:pt>
                <c:pt idx="12778">
                  <c:v>231.40899999999999</c:v>
                </c:pt>
                <c:pt idx="12779">
                  <c:v>231.42599999999999</c:v>
                </c:pt>
                <c:pt idx="12780">
                  <c:v>231.44200000000001</c:v>
                </c:pt>
                <c:pt idx="12781">
                  <c:v>231.459</c:v>
                </c:pt>
                <c:pt idx="12782">
                  <c:v>231.476</c:v>
                </c:pt>
                <c:pt idx="12783">
                  <c:v>231.49199999999999</c:v>
                </c:pt>
                <c:pt idx="12784">
                  <c:v>231.50899999999999</c:v>
                </c:pt>
                <c:pt idx="12785">
                  <c:v>231.52600000000001</c:v>
                </c:pt>
                <c:pt idx="12786">
                  <c:v>231.542</c:v>
                </c:pt>
                <c:pt idx="12787">
                  <c:v>231.559</c:v>
                </c:pt>
                <c:pt idx="12788">
                  <c:v>231.57599999999999</c:v>
                </c:pt>
                <c:pt idx="12789">
                  <c:v>231.59200000000001</c:v>
                </c:pt>
                <c:pt idx="12790">
                  <c:v>231.60900000000001</c:v>
                </c:pt>
                <c:pt idx="12791">
                  <c:v>231.625</c:v>
                </c:pt>
                <c:pt idx="12792">
                  <c:v>231.642</c:v>
                </c:pt>
                <c:pt idx="12793">
                  <c:v>231.65899999999999</c:v>
                </c:pt>
                <c:pt idx="12794">
                  <c:v>231.67500000000001</c:v>
                </c:pt>
                <c:pt idx="12795">
                  <c:v>231.69200000000001</c:v>
                </c:pt>
                <c:pt idx="12796">
                  <c:v>231.709</c:v>
                </c:pt>
                <c:pt idx="12797">
                  <c:v>231.72499999999999</c:v>
                </c:pt>
                <c:pt idx="12798">
                  <c:v>231.74199999999999</c:v>
                </c:pt>
                <c:pt idx="12799">
                  <c:v>231.75899999999999</c:v>
                </c:pt>
                <c:pt idx="12800">
                  <c:v>231.77500000000001</c:v>
                </c:pt>
                <c:pt idx="12801">
                  <c:v>231.792</c:v>
                </c:pt>
                <c:pt idx="12802">
                  <c:v>231.809</c:v>
                </c:pt>
                <c:pt idx="12803">
                  <c:v>231.82499999999999</c:v>
                </c:pt>
                <c:pt idx="12804">
                  <c:v>231.84200000000001</c:v>
                </c:pt>
                <c:pt idx="12805">
                  <c:v>231.85900000000001</c:v>
                </c:pt>
                <c:pt idx="12806">
                  <c:v>231.875</c:v>
                </c:pt>
                <c:pt idx="12807">
                  <c:v>231.892</c:v>
                </c:pt>
                <c:pt idx="12808">
                  <c:v>231.90899999999999</c:v>
                </c:pt>
                <c:pt idx="12809">
                  <c:v>231.92500000000001</c:v>
                </c:pt>
                <c:pt idx="12810">
                  <c:v>231.94200000000001</c:v>
                </c:pt>
                <c:pt idx="12811">
                  <c:v>231.959</c:v>
                </c:pt>
                <c:pt idx="12812">
                  <c:v>231.97499999999999</c:v>
                </c:pt>
                <c:pt idx="12813">
                  <c:v>231.99199999999999</c:v>
                </c:pt>
                <c:pt idx="12814">
                  <c:v>232.00899999999999</c:v>
                </c:pt>
                <c:pt idx="12815">
                  <c:v>232.02500000000001</c:v>
                </c:pt>
                <c:pt idx="12816">
                  <c:v>232.042</c:v>
                </c:pt>
                <c:pt idx="12817">
                  <c:v>232.059</c:v>
                </c:pt>
                <c:pt idx="12818">
                  <c:v>232.07499999999999</c:v>
                </c:pt>
                <c:pt idx="12819">
                  <c:v>232.09200000000001</c:v>
                </c:pt>
                <c:pt idx="12820">
                  <c:v>232.10900000000001</c:v>
                </c:pt>
                <c:pt idx="12821">
                  <c:v>232.125</c:v>
                </c:pt>
                <c:pt idx="12822">
                  <c:v>232.142</c:v>
                </c:pt>
                <c:pt idx="12823">
                  <c:v>232.15899999999999</c:v>
                </c:pt>
                <c:pt idx="12824">
                  <c:v>232.17500000000001</c:v>
                </c:pt>
                <c:pt idx="12825">
                  <c:v>232.19200000000001</c:v>
                </c:pt>
                <c:pt idx="12826">
                  <c:v>232.209</c:v>
                </c:pt>
                <c:pt idx="12827">
                  <c:v>232.22499999999999</c:v>
                </c:pt>
                <c:pt idx="12828">
                  <c:v>232.24199999999999</c:v>
                </c:pt>
                <c:pt idx="12829">
                  <c:v>232.25899999999999</c:v>
                </c:pt>
                <c:pt idx="12830">
                  <c:v>232.27500000000001</c:v>
                </c:pt>
                <c:pt idx="12831">
                  <c:v>232.292</c:v>
                </c:pt>
                <c:pt idx="12832">
                  <c:v>232.309</c:v>
                </c:pt>
                <c:pt idx="12833">
                  <c:v>232.32499999999999</c:v>
                </c:pt>
                <c:pt idx="12834">
                  <c:v>232.34200000000001</c:v>
                </c:pt>
                <c:pt idx="12835">
                  <c:v>232.35900000000001</c:v>
                </c:pt>
                <c:pt idx="12836">
                  <c:v>232.375</c:v>
                </c:pt>
                <c:pt idx="12837">
                  <c:v>232.392</c:v>
                </c:pt>
                <c:pt idx="12838">
                  <c:v>232.40899999999999</c:v>
                </c:pt>
                <c:pt idx="12839">
                  <c:v>232.42500000000001</c:v>
                </c:pt>
                <c:pt idx="12840">
                  <c:v>232.44200000000001</c:v>
                </c:pt>
                <c:pt idx="12841">
                  <c:v>232.459</c:v>
                </c:pt>
                <c:pt idx="12842">
                  <c:v>232.47499999999999</c:v>
                </c:pt>
                <c:pt idx="12843">
                  <c:v>232.49199999999999</c:v>
                </c:pt>
                <c:pt idx="12844">
                  <c:v>232.50899999999999</c:v>
                </c:pt>
                <c:pt idx="12845">
                  <c:v>232.52500000000001</c:v>
                </c:pt>
                <c:pt idx="12846">
                  <c:v>232.542</c:v>
                </c:pt>
                <c:pt idx="12847">
                  <c:v>232.559</c:v>
                </c:pt>
                <c:pt idx="12848">
                  <c:v>232.57499999999999</c:v>
                </c:pt>
                <c:pt idx="12849">
                  <c:v>232.59200000000001</c:v>
                </c:pt>
                <c:pt idx="12850">
                  <c:v>232.60900000000001</c:v>
                </c:pt>
                <c:pt idx="12851">
                  <c:v>232.625</c:v>
                </c:pt>
                <c:pt idx="12852">
                  <c:v>232.642</c:v>
                </c:pt>
                <c:pt idx="12853">
                  <c:v>232.65899999999999</c:v>
                </c:pt>
                <c:pt idx="12854">
                  <c:v>232.67500000000001</c:v>
                </c:pt>
                <c:pt idx="12855">
                  <c:v>232.69200000000001</c:v>
                </c:pt>
                <c:pt idx="12856">
                  <c:v>232.709</c:v>
                </c:pt>
                <c:pt idx="12857">
                  <c:v>232.72499999999999</c:v>
                </c:pt>
                <c:pt idx="12858">
                  <c:v>232.74199999999999</c:v>
                </c:pt>
                <c:pt idx="12859">
                  <c:v>232.75899999999999</c:v>
                </c:pt>
                <c:pt idx="12860">
                  <c:v>232.77500000000001</c:v>
                </c:pt>
                <c:pt idx="12861">
                  <c:v>232.792</c:v>
                </c:pt>
                <c:pt idx="12862">
                  <c:v>232.809</c:v>
                </c:pt>
                <c:pt idx="12863">
                  <c:v>232.82499999999999</c:v>
                </c:pt>
                <c:pt idx="12864">
                  <c:v>232.84200000000001</c:v>
                </c:pt>
                <c:pt idx="12865">
                  <c:v>232.85900000000001</c:v>
                </c:pt>
                <c:pt idx="12866">
                  <c:v>232.875</c:v>
                </c:pt>
                <c:pt idx="12867">
                  <c:v>232.892</c:v>
                </c:pt>
                <c:pt idx="12868">
                  <c:v>232.90799999999999</c:v>
                </c:pt>
                <c:pt idx="12869">
                  <c:v>232.92500000000001</c:v>
                </c:pt>
                <c:pt idx="12870">
                  <c:v>232.94200000000001</c:v>
                </c:pt>
                <c:pt idx="12871">
                  <c:v>232.958</c:v>
                </c:pt>
                <c:pt idx="12872">
                  <c:v>232.97499999999999</c:v>
                </c:pt>
                <c:pt idx="12873">
                  <c:v>232.99199999999999</c:v>
                </c:pt>
                <c:pt idx="12874">
                  <c:v>233.00800000000001</c:v>
                </c:pt>
                <c:pt idx="12875">
                  <c:v>233.02500000000001</c:v>
                </c:pt>
                <c:pt idx="12876">
                  <c:v>233.042</c:v>
                </c:pt>
                <c:pt idx="12877">
                  <c:v>233.05799999999999</c:v>
                </c:pt>
                <c:pt idx="12878">
                  <c:v>233.07499999999999</c:v>
                </c:pt>
                <c:pt idx="12879">
                  <c:v>233.09200000000001</c:v>
                </c:pt>
                <c:pt idx="12880">
                  <c:v>233.108</c:v>
                </c:pt>
                <c:pt idx="12881">
                  <c:v>233.125</c:v>
                </c:pt>
                <c:pt idx="12882">
                  <c:v>233.142</c:v>
                </c:pt>
                <c:pt idx="12883">
                  <c:v>233.15799999999999</c:v>
                </c:pt>
                <c:pt idx="12884">
                  <c:v>233.17500000000001</c:v>
                </c:pt>
                <c:pt idx="12885">
                  <c:v>233.19200000000001</c:v>
                </c:pt>
                <c:pt idx="12886">
                  <c:v>233.208</c:v>
                </c:pt>
                <c:pt idx="12887">
                  <c:v>233.22499999999999</c:v>
                </c:pt>
                <c:pt idx="12888">
                  <c:v>233.24199999999999</c:v>
                </c:pt>
                <c:pt idx="12889">
                  <c:v>233.25800000000001</c:v>
                </c:pt>
                <c:pt idx="12890">
                  <c:v>233.27500000000001</c:v>
                </c:pt>
                <c:pt idx="12891">
                  <c:v>233.292</c:v>
                </c:pt>
                <c:pt idx="12892">
                  <c:v>233.30799999999999</c:v>
                </c:pt>
                <c:pt idx="12893">
                  <c:v>233.32499999999999</c:v>
                </c:pt>
                <c:pt idx="12894">
                  <c:v>233.34200000000001</c:v>
                </c:pt>
                <c:pt idx="12895">
                  <c:v>233.358</c:v>
                </c:pt>
                <c:pt idx="12896">
                  <c:v>233.375</c:v>
                </c:pt>
                <c:pt idx="12897">
                  <c:v>233.392</c:v>
                </c:pt>
                <c:pt idx="12898">
                  <c:v>233.40799999999999</c:v>
                </c:pt>
                <c:pt idx="12899">
                  <c:v>233.42500000000001</c:v>
                </c:pt>
                <c:pt idx="12900">
                  <c:v>233.44200000000001</c:v>
                </c:pt>
                <c:pt idx="12901">
                  <c:v>233.458</c:v>
                </c:pt>
                <c:pt idx="12902">
                  <c:v>233.47499999999999</c:v>
                </c:pt>
                <c:pt idx="12903">
                  <c:v>233.49199999999999</c:v>
                </c:pt>
                <c:pt idx="12904">
                  <c:v>233.50800000000001</c:v>
                </c:pt>
                <c:pt idx="12905">
                  <c:v>233.52500000000001</c:v>
                </c:pt>
                <c:pt idx="12906">
                  <c:v>233.542</c:v>
                </c:pt>
                <c:pt idx="12907">
                  <c:v>233.55799999999999</c:v>
                </c:pt>
                <c:pt idx="12908">
                  <c:v>233.57499999999999</c:v>
                </c:pt>
                <c:pt idx="12909">
                  <c:v>233.59100000000001</c:v>
                </c:pt>
                <c:pt idx="12910">
                  <c:v>233.608</c:v>
                </c:pt>
                <c:pt idx="12911">
                  <c:v>233.625</c:v>
                </c:pt>
                <c:pt idx="12912">
                  <c:v>233.64099999999999</c:v>
                </c:pt>
                <c:pt idx="12913">
                  <c:v>233.65799999999999</c:v>
                </c:pt>
                <c:pt idx="12914">
                  <c:v>233.67500000000001</c:v>
                </c:pt>
                <c:pt idx="12915">
                  <c:v>233.691</c:v>
                </c:pt>
                <c:pt idx="12916">
                  <c:v>233.708</c:v>
                </c:pt>
                <c:pt idx="12917">
                  <c:v>233.72499999999999</c:v>
                </c:pt>
                <c:pt idx="12918">
                  <c:v>233.74100000000001</c:v>
                </c:pt>
                <c:pt idx="12919">
                  <c:v>233.75800000000001</c:v>
                </c:pt>
                <c:pt idx="12920">
                  <c:v>233.77500000000001</c:v>
                </c:pt>
                <c:pt idx="12921">
                  <c:v>233.791</c:v>
                </c:pt>
                <c:pt idx="12922">
                  <c:v>233.80799999999999</c:v>
                </c:pt>
                <c:pt idx="12923">
                  <c:v>233.82499999999999</c:v>
                </c:pt>
                <c:pt idx="12924">
                  <c:v>233.84100000000001</c:v>
                </c:pt>
                <c:pt idx="12925">
                  <c:v>233.858</c:v>
                </c:pt>
                <c:pt idx="12926">
                  <c:v>233.875</c:v>
                </c:pt>
                <c:pt idx="12927">
                  <c:v>233.89099999999999</c:v>
                </c:pt>
                <c:pt idx="12928">
                  <c:v>233.90799999999999</c:v>
                </c:pt>
                <c:pt idx="12929">
                  <c:v>233.92500000000001</c:v>
                </c:pt>
                <c:pt idx="12930">
                  <c:v>233.941</c:v>
                </c:pt>
                <c:pt idx="12931">
                  <c:v>233.958</c:v>
                </c:pt>
                <c:pt idx="12932">
                  <c:v>233.97499999999999</c:v>
                </c:pt>
                <c:pt idx="12933">
                  <c:v>233.99100000000001</c:v>
                </c:pt>
                <c:pt idx="12934">
                  <c:v>234.00800000000001</c:v>
                </c:pt>
                <c:pt idx="12935">
                  <c:v>234.02500000000001</c:v>
                </c:pt>
                <c:pt idx="12936">
                  <c:v>234.041</c:v>
                </c:pt>
                <c:pt idx="12937">
                  <c:v>234.05799999999999</c:v>
                </c:pt>
                <c:pt idx="12938">
                  <c:v>234.07400000000001</c:v>
                </c:pt>
                <c:pt idx="12939">
                  <c:v>234.09100000000001</c:v>
                </c:pt>
                <c:pt idx="12940">
                  <c:v>234.108</c:v>
                </c:pt>
                <c:pt idx="12941">
                  <c:v>234.124</c:v>
                </c:pt>
                <c:pt idx="12942">
                  <c:v>234.14099999999999</c:v>
                </c:pt>
                <c:pt idx="12943">
                  <c:v>234.15799999999999</c:v>
                </c:pt>
                <c:pt idx="12944">
                  <c:v>234.17400000000001</c:v>
                </c:pt>
                <c:pt idx="12945">
                  <c:v>234.191</c:v>
                </c:pt>
                <c:pt idx="12946">
                  <c:v>234.208</c:v>
                </c:pt>
                <c:pt idx="12947">
                  <c:v>234.22399999999999</c:v>
                </c:pt>
                <c:pt idx="12948">
                  <c:v>234.24100000000001</c:v>
                </c:pt>
                <c:pt idx="12949">
                  <c:v>234.25800000000001</c:v>
                </c:pt>
                <c:pt idx="12950">
                  <c:v>234.274</c:v>
                </c:pt>
                <c:pt idx="12951">
                  <c:v>234.291</c:v>
                </c:pt>
                <c:pt idx="12952">
                  <c:v>234.30799999999999</c:v>
                </c:pt>
                <c:pt idx="12953">
                  <c:v>234.32400000000001</c:v>
                </c:pt>
                <c:pt idx="12954">
                  <c:v>234.34100000000001</c:v>
                </c:pt>
                <c:pt idx="12955">
                  <c:v>234.358</c:v>
                </c:pt>
                <c:pt idx="12956">
                  <c:v>234.374</c:v>
                </c:pt>
                <c:pt idx="12957">
                  <c:v>234.39099999999999</c:v>
                </c:pt>
                <c:pt idx="12958">
                  <c:v>234.40799999999999</c:v>
                </c:pt>
                <c:pt idx="12959">
                  <c:v>234.42400000000001</c:v>
                </c:pt>
                <c:pt idx="12960">
                  <c:v>234.441</c:v>
                </c:pt>
                <c:pt idx="12961">
                  <c:v>234.458</c:v>
                </c:pt>
                <c:pt idx="12962">
                  <c:v>234.47399999999999</c:v>
                </c:pt>
                <c:pt idx="12963">
                  <c:v>234.49100000000001</c:v>
                </c:pt>
                <c:pt idx="12964">
                  <c:v>234.50700000000001</c:v>
                </c:pt>
                <c:pt idx="12965">
                  <c:v>234.524</c:v>
                </c:pt>
                <c:pt idx="12966">
                  <c:v>234.541</c:v>
                </c:pt>
                <c:pt idx="12967">
                  <c:v>234.55699999999999</c:v>
                </c:pt>
                <c:pt idx="12968">
                  <c:v>234.57400000000001</c:v>
                </c:pt>
                <c:pt idx="12969">
                  <c:v>234.59100000000001</c:v>
                </c:pt>
                <c:pt idx="12970">
                  <c:v>234.607</c:v>
                </c:pt>
                <c:pt idx="12971">
                  <c:v>234.624</c:v>
                </c:pt>
                <c:pt idx="12972">
                  <c:v>234.64099999999999</c:v>
                </c:pt>
                <c:pt idx="12973">
                  <c:v>234.65700000000001</c:v>
                </c:pt>
                <c:pt idx="12974">
                  <c:v>234.67400000000001</c:v>
                </c:pt>
                <c:pt idx="12975">
                  <c:v>234.691</c:v>
                </c:pt>
                <c:pt idx="12976">
                  <c:v>234.70699999999999</c:v>
                </c:pt>
                <c:pt idx="12977">
                  <c:v>234.72399999999999</c:v>
                </c:pt>
                <c:pt idx="12978">
                  <c:v>234.74100000000001</c:v>
                </c:pt>
                <c:pt idx="12979">
                  <c:v>234.75700000000001</c:v>
                </c:pt>
                <c:pt idx="12980">
                  <c:v>234.774</c:v>
                </c:pt>
                <c:pt idx="12981">
                  <c:v>234.791</c:v>
                </c:pt>
                <c:pt idx="12982">
                  <c:v>234.80699999999999</c:v>
                </c:pt>
                <c:pt idx="12983">
                  <c:v>234.82400000000001</c:v>
                </c:pt>
                <c:pt idx="12984">
                  <c:v>234.84100000000001</c:v>
                </c:pt>
                <c:pt idx="12985">
                  <c:v>234.857</c:v>
                </c:pt>
                <c:pt idx="12986">
                  <c:v>234.874</c:v>
                </c:pt>
                <c:pt idx="12987">
                  <c:v>234.89099999999999</c:v>
                </c:pt>
                <c:pt idx="12988">
                  <c:v>234.90700000000001</c:v>
                </c:pt>
                <c:pt idx="12989">
                  <c:v>234.92400000000001</c:v>
                </c:pt>
                <c:pt idx="12990">
                  <c:v>234.941</c:v>
                </c:pt>
                <c:pt idx="12991">
                  <c:v>234.95699999999999</c:v>
                </c:pt>
                <c:pt idx="12992">
                  <c:v>234.97399999999999</c:v>
                </c:pt>
                <c:pt idx="12993">
                  <c:v>234.99100000000001</c:v>
                </c:pt>
                <c:pt idx="12994">
                  <c:v>235.00700000000001</c:v>
                </c:pt>
                <c:pt idx="12995">
                  <c:v>235.024</c:v>
                </c:pt>
                <c:pt idx="12996">
                  <c:v>235.041</c:v>
                </c:pt>
                <c:pt idx="12997">
                  <c:v>235.05699999999999</c:v>
                </c:pt>
                <c:pt idx="12998">
                  <c:v>235.07400000000001</c:v>
                </c:pt>
                <c:pt idx="12999">
                  <c:v>235.09100000000001</c:v>
                </c:pt>
                <c:pt idx="13000">
                  <c:v>235.107</c:v>
                </c:pt>
                <c:pt idx="13001">
                  <c:v>235.124</c:v>
                </c:pt>
                <c:pt idx="13002">
                  <c:v>235.14099999999999</c:v>
                </c:pt>
                <c:pt idx="13003">
                  <c:v>235.15700000000001</c:v>
                </c:pt>
                <c:pt idx="13004">
                  <c:v>235.17400000000001</c:v>
                </c:pt>
                <c:pt idx="13005">
                  <c:v>235.191</c:v>
                </c:pt>
                <c:pt idx="13006">
                  <c:v>235.20699999999999</c:v>
                </c:pt>
                <c:pt idx="13007">
                  <c:v>235.22399999999999</c:v>
                </c:pt>
                <c:pt idx="13008">
                  <c:v>235.24100000000001</c:v>
                </c:pt>
                <c:pt idx="13009">
                  <c:v>235.25700000000001</c:v>
                </c:pt>
                <c:pt idx="13010">
                  <c:v>235.274</c:v>
                </c:pt>
                <c:pt idx="13011">
                  <c:v>235.29</c:v>
                </c:pt>
                <c:pt idx="13012">
                  <c:v>235.30699999999999</c:v>
                </c:pt>
                <c:pt idx="13013">
                  <c:v>235.32400000000001</c:v>
                </c:pt>
                <c:pt idx="13014">
                  <c:v>235.34</c:v>
                </c:pt>
                <c:pt idx="13015">
                  <c:v>235.357</c:v>
                </c:pt>
                <c:pt idx="13016">
                  <c:v>235.374</c:v>
                </c:pt>
                <c:pt idx="13017">
                  <c:v>235.39</c:v>
                </c:pt>
                <c:pt idx="13018">
                  <c:v>235.40700000000001</c:v>
                </c:pt>
                <c:pt idx="13019">
                  <c:v>235.42400000000001</c:v>
                </c:pt>
                <c:pt idx="13020">
                  <c:v>235.44</c:v>
                </c:pt>
                <c:pt idx="13021">
                  <c:v>235.45699999999999</c:v>
                </c:pt>
                <c:pt idx="13022">
                  <c:v>235.47399999999999</c:v>
                </c:pt>
                <c:pt idx="13023">
                  <c:v>235.49</c:v>
                </c:pt>
                <c:pt idx="13024">
                  <c:v>235.50700000000001</c:v>
                </c:pt>
                <c:pt idx="13025">
                  <c:v>235.524</c:v>
                </c:pt>
                <c:pt idx="13026">
                  <c:v>235.54</c:v>
                </c:pt>
                <c:pt idx="13027">
                  <c:v>235.55699999999999</c:v>
                </c:pt>
                <c:pt idx="13028">
                  <c:v>235.57400000000001</c:v>
                </c:pt>
                <c:pt idx="13029">
                  <c:v>235.59</c:v>
                </c:pt>
                <c:pt idx="13030">
                  <c:v>235.607</c:v>
                </c:pt>
                <c:pt idx="13031">
                  <c:v>235.624</c:v>
                </c:pt>
                <c:pt idx="13032">
                  <c:v>235.64</c:v>
                </c:pt>
                <c:pt idx="13033">
                  <c:v>235.65700000000001</c:v>
                </c:pt>
                <c:pt idx="13034">
                  <c:v>235.67400000000001</c:v>
                </c:pt>
                <c:pt idx="13035">
                  <c:v>235.69</c:v>
                </c:pt>
                <c:pt idx="13036">
                  <c:v>235.70699999999999</c:v>
                </c:pt>
                <c:pt idx="13037">
                  <c:v>235.72399999999999</c:v>
                </c:pt>
                <c:pt idx="13038">
                  <c:v>235.74</c:v>
                </c:pt>
                <c:pt idx="13039">
                  <c:v>235.75700000000001</c:v>
                </c:pt>
                <c:pt idx="13040">
                  <c:v>235.774</c:v>
                </c:pt>
                <c:pt idx="13041">
                  <c:v>235.79</c:v>
                </c:pt>
                <c:pt idx="13042">
                  <c:v>235.80699999999999</c:v>
                </c:pt>
                <c:pt idx="13043">
                  <c:v>235.82400000000001</c:v>
                </c:pt>
                <c:pt idx="13044">
                  <c:v>235.84</c:v>
                </c:pt>
                <c:pt idx="13045">
                  <c:v>235.857</c:v>
                </c:pt>
                <c:pt idx="13046">
                  <c:v>235.874</c:v>
                </c:pt>
                <c:pt idx="13047">
                  <c:v>235.89</c:v>
                </c:pt>
                <c:pt idx="13048">
                  <c:v>235.90700000000001</c:v>
                </c:pt>
                <c:pt idx="13049">
                  <c:v>235.92400000000001</c:v>
                </c:pt>
                <c:pt idx="13050">
                  <c:v>235.94</c:v>
                </c:pt>
                <c:pt idx="13051">
                  <c:v>235.95699999999999</c:v>
                </c:pt>
                <c:pt idx="13052">
                  <c:v>235.97399999999999</c:v>
                </c:pt>
                <c:pt idx="13053">
                  <c:v>235.99</c:v>
                </c:pt>
                <c:pt idx="13054">
                  <c:v>236.00700000000001</c:v>
                </c:pt>
                <c:pt idx="13055">
                  <c:v>236.024</c:v>
                </c:pt>
                <c:pt idx="13056">
                  <c:v>236.04</c:v>
                </c:pt>
                <c:pt idx="13057">
                  <c:v>236.05699999999999</c:v>
                </c:pt>
                <c:pt idx="13058">
                  <c:v>236.07400000000001</c:v>
                </c:pt>
                <c:pt idx="13059">
                  <c:v>236.09</c:v>
                </c:pt>
                <c:pt idx="13060">
                  <c:v>236.107</c:v>
                </c:pt>
                <c:pt idx="13061">
                  <c:v>236.124</c:v>
                </c:pt>
                <c:pt idx="13062">
                  <c:v>236.14</c:v>
                </c:pt>
                <c:pt idx="13063">
                  <c:v>236.15700000000001</c:v>
                </c:pt>
                <c:pt idx="13064">
                  <c:v>236.17400000000001</c:v>
                </c:pt>
                <c:pt idx="13065">
                  <c:v>236.19</c:v>
                </c:pt>
                <c:pt idx="13066">
                  <c:v>236.20699999999999</c:v>
                </c:pt>
                <c:pt idx="13067">
                  <c:v>236.22399999999999</c:v>
                </c:pt>
                <c:pt idx="13068">
                  <c:v>236.24</c:v>
                </c:pt>
                <c:pt idx="13069">
                  <c:v>236.25700000000001</c:v>
                </c:pt>
                <c:pt idx="13070">
                  <c:v>236.274</c:v>
                </c:pt>
                <c:pt idx="13071">
                  <c:v>236.29</c:v>
                </c:pt>
                <c:pt idx="13072">
                  <c:v>236.30699999999999</c:v>
                </c:pt>
                <c:pt idx="13073">
                  <c:v>236.32400000000001</c:v>
                </c:pt>
                <c:pt idx="13074">
                  <c:v>236.34</c:v>
                </c:pt>
                <c:pt idx="13075">
                  <c:v>236.357</c:v>
                </c:pt>
                <c:pt idx="13076">
                  <c:v>236.374</c:v>
                </c:pt>
                <c:pt idx="13077">
                  <c:v>236.39</c:v>
                </c:pt>
                <c:pt idx="13078">
                  <c:v>236.40700000000001</c:v>
                </c:pt>
                <c:pt idx="13079">
                  <c:v>236.42400000000001</c:v>
                </c:pt>
                <c:pt idx="13080">
                  <c:v>236.44</c:v>
                </c:pt>
                <c:pt idx="13081">
                  <c:v>236.45699999999999</c:v>
                </c:pt>
                <c:pt idx="13082">
                  <c:v>236.47399999999999</c:v>
                </c:pt>
                <c:pt idx="13083">
                  <c:v>236.49</c:v>
                </c:pt>
                <c:pt idx="13084">
                  <c:v>236.50700000000001</c:v>
                </c:pt>
                <c:pt idx="13085">
                  <c:v>236.524</c:v>
                </c:pt>
                <c:pt idx="13086">
                  <c:v>236.54</c:v>
                </c:pt>
                <c:pt idx="13087">
                  <c:v>236.55699999999999</c:v>
                </c:pt>
                <c:pt idx="13088">
                  <c:v>236.57400000000001</c:v>
                </c:pt>
                <c:pt idx="13089">
                  <c:v>236.59</c:v>
                </c:pt>
                <c:pt idx="13090">
                  <c:v>236.607</c:v>
                </c:pt>
                <c:pt idx="13091">
                  <c:v>236.624</c:v>
                </c:pt>
                <c:pt idx="13092">
                  <c:v>236.64</c:v>
                </c:pt>
                <c:pt idx="13093">
                  <c:v>236.65700000000001</c:v>
                </c:pt>
                <c:pt idx="13094">
                  <c:v>236.67400000000001</c:v>
                </c:pt>
                <c:pt idx="13095">
                  <c:v>236.69</c:v>
                </c:pt>
                <c:pt idx="13096">
                  <c:v>236.70699999999999</c:v>
                </c:pt>
                <c:pt idx="13097">
                  <c:v>236.72399999999999</c:v>
                </c:pt>
                <c:pt idx="13098">
                  <c:v>236.74</c:v>
                </c:pt>
                <c:pt idx="13099">
                  <c:v>236.75700000000001</c:v>
                </c:pt>
                <c:pt idx="13100">
                  <c:v>236.774</c:v>
                </c:pt>
                <c:pt idx="13101">
                  <c:v>236.79</c:v>
                </c:pt>
                <c:pt idx="13102">
                  <c:v>236.80699999999999</c:v>
                </c:pt>
                <c:pt idx="13103">
                  <c:v>236.82400000000001</c:v>
                </c:pt>
                <c:pt idx="13104">
                  <c:v>236.84</c:v>
                </c:pt>
                <c:pt idx="13105">
                  <c:v>236.857</c:v>
                </c:pt>
                <c:pt idx="13106">
                  <c:v>236.874</c:v>
                </c:pt>
                <c:pt idx="13107">
                  <c:v>236.89</c:v>
                </c:pt>
                <c:pt idx="13108">
                  <c:v>236.90700000000001</c:v>
                </c:pt>
                <c:pt idx="13109">
                  <c:v>236.92400000000001</c:v>
                </c:pt>
                <c:pt idx="13110">
                  <c:v>236.94</c:v>
                </c:pt>
                <c:pt idx="13111">
                  <c:v>236.95699999999999</c:v>
                </c:pt>
                <c:pt idx="13112">
                  <c:v>236.97399999999999</c:v>
                </c:pt>
                <c:pt idx="13113">
                  <c:v>236.99</c:v>
                </c:pt>
                <c:pt idx="13114">
                  <c:v>237.00700000000001</c:v>
                </c:pt>
                <c:pt idx="13115">
                  <c:v>237.024</c:v>
                </c:pt>
                <c:pt idx="13116">
                  <c:v>237.04</c:v>
                </c:pt>
                <c:pt idx="13117">
                  <c:v>237.05699999999999</c:v>
                </c:pt>
                <c:pt idx="13118">
                  <c:v>237.07400000000001</c:v>
                </c:pt>
                <c:pt idx="13119">
                  <c:v>237.09</c:v>
                </c:pt>
                <c:pt idx="13120">
                  <c:v>237.107</c:v>
                </c:pt>
                <c:pt idx="13121">
                  <c:v>237.124</c:v>
                </c:pt>
                <c:pt idx="13122">
                  <c:v>237.14</c:v>
                </c:pt>
                <c:pt idx="13123">
                  <c:v>237.15700000000001</c:v>
                </c:pt>
                <c:pt idx="13124">
                  <c:v>237.17400000000001</c:v>
                </c:pt>
                <c:pt idx="13125">
                  <c:v>237.19</c:v>
                </c:pt>
                <c:pt idx="13126">
                  <c:v>237.20699999999999</c:v>
                </c:pt>
                <c:pt idx="13127">
                  <c:v>237.22399999999999</c:v>
                </c:pt>
                <c:pt idx="13128">
                  <c:v>237.24</c:v>
                </c:pt>
                <c:pt idx="13129">
                  <c:v>237.25700000000001</c:v>
                </c:pt>
                <c:pt idx="13130">
                  <c:v>237.274</c:v>
                </c:pt>
                <c:pt idx="13131">
                  <c:v>237.29</c:v>
                </c:pt>
                <c:pt idx="13132">
                  <c:v>237.30699999999999</c:v>
                </c:pt>
                <c:pt idx="13133">
                  <c:v>237.32400000000001</c:v>
                </c:pt>
                <c:pt idx="13134">
                  <c:v>237.34</c:v>
                </c:pt>
                <c:pt idx="13135">
                  <c:v>237.357</c:v>
                </c:pt>
                <c:pt idx="13136">
                  <c:v>237.374</c:v>
                </c:pt>
                <c:pt idx="13137">
                  <c:v>237.39</c:v>
                </c:pt>
                <c:pt idx="13138">
                  <c:v>237.40700000000001</c:v>
                </c:pt>
                <c:pt idx="13139">
                  <c:v>237.42400000000001</c:v>
                </c:pt>
                <c:pt idx="13140">
                  <c:v>237.44</c:v>
                </c:pt>
                <c:pt idx="13141">
                  <c:v>237.45699999999999</c:v>
                </c:pt>
                <c:pt idx="13142">
                  <c:v>237.47399999999999</c:v>
                </c:pt>
                <c:pt idx="13143">
                  <c:v>237.49</c:v>
                </c:pt>
                <c:pt idx="13144">
                  <c:v>237.50700000000001</c:v>
                </c:pt>
                <c:pt idx="13145">
                  <c:v>237.524</c:v>
                </c:pt>
                <c:pt idx="13146">
                  <c:v>237.54</c:v>
                </c:pt>
                <c:pt idx="13147">
                  <c:v>237.55699999999999</c:v>
                </c:pt>
                <c:pt idx="13148">
                  <c:v>237.57400000000001</c:v>
                </c:pt>
                <c:pt idx="13149">
                  <c:v>237.59</c:v>
                </c:pt>
                <c:pt idx="13150">
                  <c:v>237.607</c:v>
                </c:pt>
                <c:pt idx="13151">
                  <c:v>237.624</c:v>
                </c:pt>
                <c:pt idx="13152">
                  <c:v>237.64</c:v>
                </c:pt>
                <c:pt idx="13153">
                  <c:v>237.65700000000001</c:v>
                </c:pt>
                <c:pt idx="13154">
                  <c:v>237.67400000000001</c:v>
                </c:pt>
                <c:pt idx="13155">
                  <c:v>237.69</c:v>
                </c:pt>
                <c:pt idx="13156">
                  <c:v>237.70699999999999</c:v>
                </c:pt>
                <c:pt idx="13157">
                  <c:v>237.72399999999999</c:v>
                </c:pt>
                <c:pt idx="13158">
                  <c:v>237.74</c:v>
                </c:pt>
                <c:pt idx="13159">
                  <c:v>237.75700000000001</c:v>
                </c:pt>
                <c:pt idx="13160">
                  <c:v>237.774</c:v>
                </c:pt>
                <c:pt idx="13161">
                  <c:v>237.79</c:v>
                </c:pt>
                <c:pt idx="13162">
                  <c:v>237.80699999999999</c:v>
                </c:pt>
                <c:pt idx="13163">
                  <c:v>237.82400000000001</c:v>
                </c:pt>
                <c:pt idx="13164">
                  <c:v>237.84</c:v>
                </c:pt>
                <c:pt idx="13165">
                  <c:v>237.857</c:v>
                </c:pt>
                <c:pt idx="13166">
                  <c:v>237.874</c:v>
                </c:pt>
                <c:pt idx="13167">
                  <c:v>237.89</c:v>
                </c:pt>
                <c:pt idx="13168">
                  <c:v>237.90700000000001</c:v>
                </c:pt>
                <c:pt idx="13169">
                  <c:v>237.92400000000001</c:v>
                </c:pt>
                <c:pt idx="13170">
                  <c:v>237.94</c:v>
                </c:pt>
                <c:pt idx="13171">
                  <c:v>237.95699999999999</c:v>
                </c:pt>
                <c:pt idx="13172">
                  <c:v>237.97399999999999</c:v>
                </c:pt>
                <c:pt idx="13173">
                  <c:v>237.99</c:v>
                </c:pt>
                <c:pt idx="13174">
                  <c:v>238.00700000000001</c:v>
                </c:pt>
                <c:pt idx="13175">
                  <c:v>238.023</c:v>
                </c:pt>
                <c:pt idx="13176">
                  <c:v>238.04</c:v>
                </c:pt>
                <c:pt idx="13177">
                  <c:v>238.05699999999999</c:v>
                </c:pt>
                <c:pt idx="13178">
                  <c:v>238.07300000000001</c:v>
                </c:pt>
                <c:pt idx="13179">
                  <c:v>238.09</c:v>
                </c:pt>
                <c:pt idx="13180">
                  <c:v>238.107</c:v>
                </c:pt>
                <c:pt idx="13181">
                  <c:v>238.12299999999999</c:v>
                </c:pt>
                <c:pt idx="13182">
                  <c:v>238.14</c:v>
                </c:pt>
                <c:pt idx="13183">
                  <c:v>238.15700000000001</c:v>
                </c:pt>
                <c:pt idx="13184">
                  <c:v>238.173</c:v>
                </c:pt>
                <c:pt idx="13185">
                  <c:v>238.19</c:v>
                </c:pt>
                <c:pt idx="13186">
                  <c:v>238.20699999999999</c:v>
                </c:pt>
                <c:pt idx="13187">
                  <c:v>238.22300000000001</c:v>
                </c:pt>
                <c:pt idx="13188">
                  <c:v>238.24</c:v>
                </c:pt>
                <c:pt idx="13189">
                  <c:v>238.25700000000001</c:v>
                </c:pt>
                <c:pt idx="13190">
                  <c:v>238.273</c:v>
                </c:pt>
                <c:pt idx="13191">
                  <c:v>238.29</c:v>
                </c:pt>
                <c:pt idx="13192">
                  <c:v>238.30699999999999</c:v>
                </c:pt>
                <c:pt idx="13193">
                  <c:v>238.32300000000001</c:v>
                </c:pt>
                <c:pt idx="13194">
                  <c:v>238.34</c:v>
                </c:pt>
                <c:pt idx="13195">
                  <c:v>238.357</c:v>
                </c:pt>
                <c:pt idx="13196">
                  <c:v>238.37299999999999</c:v>
                </c:pt>
                <c:pt idx="13197">
                  <c:v>238.39</c:v>
                </c:pt>
                <c:pt idx="13198">
                  <c:v>238.40700000000001</c:v>
                </c:pt>
                <c:pt idx="13199">
                  <c:v>238.423</c:v>
                </c:pt>
                <c:pt idx="13200">
                  <c:v>238.44</c:v>
                </c:pt>
                <c:pt idx="13201">
                  <c:v>238.45599999999999</c:v>
                </c:pt>
                <c:pt idx="13202">
                  <c:v>238.47300000000001</c:v>
                </c:pt>
                <c:pt idx="13203">
                  <c:v>238.49</c:v>
                </c:pt>
                <c:pt idx="13204">
                  <c:v>238.506</c:v>
                </c:pt>
                <c:pt idx="13205">
                  <c:v>238.523</c:v>
                </c:pt>
                <c:pt idx="13206">
                  <c:v>238.54</c:v>
                </c:pt>
                <c:pt idx="13207">
                  <c:v>238.55600000000001</c:v>
                </c:pt>
                <c:pt idx="13208">
                  <c:v>238.57300000000001</c:v>
                </c:pt>
                <c:pt idx="13209">
                  <c:v>238.59</c:v>
                </c:pt>
                <c:pt idx="13210">
                  <c:v>238.60599999999999</c:v>
                </c:pt>
                <c:pt idx="13211">
                  <c:v>238.62299999999999</c:v>
                </c:pt>
                <c:pt idx="13212">
                  <c:v>238.64</c:v>
                </c:pt>
                <c:pt idx="13213">
                  <c:v>238.65600000000001</c:v>
                </c:pt>
                <c:pt idx="13214">
                  <c:v>238.673</c:v>
                </c:pt>
                <c:pt idx="13215">
                  <c:v>238.69</c:v>
                </c:pt>
                <c:pt idx="13216">
                  <c:v>238.70599999999999</c:v>
                </c:pt>
                <c:pt idx="13217">
                  <c:v>238.72300000000001</c:v>
                </c:pt>
                <c:pt idx="13218">
                  <c:v>238.74</c:v>
                </c:pt>
                <c:pt idx="13219">
                  <c:v>238.756</c:v>
                </c:pt>
                <c:pt idx="13220">
                  <c:v>238.773</c:v>
                </c:pt>
                <c:pt idx="13221">
                  <c:v>238.78899999999999</c:v>
                </c:pt>
                <c:pt idx="13222">
                  <c:v>238.80600000000001</c:v>
                </c:pt>
                <c:pt idx="13223">
                  <c:v>238.82300000000001</c:v>
                </c:pt>
                <c:pt idx="13224">
                  <c:v>238.839</c:v>
                </c:pt>
                <c:pt idx="13225">
                  <c:v>238.85599999999999</c:v>
                </c:pt>
                <c:pt idx="13226">
                  <c:v>238.87299999999999</c:v>
                </c:pt>
                <c:pt idx="13227">
                  <c:v>238.88900000000001</c:v>
                </c:pt>
                <c:pt idx="13228">
                  <c:v>238.90600000000001</c:v>
                </c:pt>
                <c:pt idx="13229">
                  <c:v>238.923</c:v>
                </c:pt>
                <c:pt idx="13230">
                  <c:v>238.93899999999999</c:v>
                </c:pt>
                <c:pt idx="13231">
                  <c:v>238.95599999999999</c:v>
                </c:pt>
                <c:pt idx="13232">
                  <c:v>238.97300000000001</c:v>
                </c:pt>
                <c:pt idx="13233">
                  <c:v>238.989</c:v>
                </c:pt>
                <c:pt idx="13234">
                  <c:v>239.006</c:v>
                </c:pt>
                <c:pt idx="13235">
                  <c:v>239.023</c:v>
                </c:pt>
                <c:pt idx="13236">
                  <c:v>239.03899999999999</c:v>
                </c:pt>
                <c:pt idx="13237">
                  <c:v>239.05600000000001</c:v>
                </c:pt>
                <c:pt idx="13238">
                  <c:v>239.07300000000001</c:v>
                </c:pt>
                <c:pt idx="13239">
                  <c:v>239.089</c:v>
                </c:pt>
                <c:pt idx="13240">
                  <c:v>239.10599999999999</c:v>
                </c:pt>
                <c:pt idx="13241">
                  <c:v>239.12299999999999</c:v>
                </c:pt>
                <c:pt idx="13242">
                  <c:v>239.13900000000001</c:v>
                </c:pt>
                <c:pt idx="13243">
                  <c:v>239.15600000000001</c:v>
                </c:pt>
                <c:pt idx="13244">
                  <c:v>239.172</c:v>
                </c:pt>
                <c:pt idx="13245">
                  <c:v>239.18899999999999</c:v>
                </c:pt>
                <c:pt idx="13246">
                  <c:v>239.20599999999999</c:v>
                </c:pt>
                <c:pt idx="13247">
                  <c:v>239.22200000000001</c:v>
                </c:pt>
                <c:pt idx="13248">
                  <c:v>239.239</c:v>
                </c:pt>
                <c:pt idx="13249">
                  <c:v>239.256</c:v>
                </c:pt>
                <c:pt idx="13250">
                  <c:v>239.27199999999999</c:v>
                </c:pt>
                <c:pt idx="13251">
                  <c:v>239.28899999999999</c:v>
                </c:pt>
                <c:pt idx="13252">
                  <c:v>239.30600000000001</c:v>
                </c:pt>
                <c:pt idx="13253">
                  <c:v>239.322</c:v>
                </c:pt>
                <c:pt idx="13254">
                  <c:v>239.339</c:v>
                </c:pt>
                <c:pt idx="13255">
                  <c:v>239.35599999999999</c:v>
                </c:pt>
                <c:pt idx="13256">
                  <c:v>239.37200000000001</c:v>
                </c:pt>
                <c:pt idx="13257">
                  <c:v>239.38900000000001</c:v>
                </c:pt>
                <c:pt idx="13258">
                  <c:v>239.40600000000001</c:v>
                </c:pt>
                <c:pt idx="13259">
                  <c:v>239.422</c:v>
                </c:pt>
                <c:pt idx="13260">
                  <c:v>239.43899999999999</c:v>
                </c:pt>
                <c:pt idx="13261">
                  <c:v>239.45500000000001</c:v>
                </c:pt>
                <c:pt idx="13262">
                  <c:v>239.47200000000001</c:v>
                </c:pt>
                <c:pt idx="13263">
                  <c:v>239.489</c:v>
                </c:pt>
                <c:pt idx="13264">
                  <c:v>239.505</c:v>
                </c:pt>
                <c:pt idx="13265">
                  <c:v>239.52199999999999</c:v>
                </c:pt>
                <c:pt idx="13266">
                  <c:v>239.53899999999999</c:v>
                </c:pt>
                <c:pt idx="13267">
                  <c:v>239.55500000000001</c:v>
                </c:pt>
                <c:pt idx="13268">
                  <c:v>239.572</c:v>
                </c:pt>
                <c:pt idx="13269">
                  <c:v>239.589</c:v>
                </c:pt>
                <c:pt idx="13270">
                  <c:v>239.60499999999999</c:v>
                </c:pt>
                <c:pt idx="13271">
                  <c:v>239.62200000000001</c:v>
                </c:pt>
                <c:pt idx="13272">
                  <c:v>239.63900000000001</c:v>
                </c:pt>
                <c:pt idx="13273">
                  <c:v>239.655</c:v>
                </c:pt>
                <c:pt idx="13274">
                  <c:v>239.672</c:v>
                </c:pt>
                <c:pt idx="13275">
                  <c:v>239.68899999999999</c:v>
                </c:pt>
                <c:pt idx="13276">
                  <c:v>239.70500000000001</c:v>
                </c:pt>
                <c:pt idx="13277">
                  <c:v>239.72200000000001</c:v>
                </c:pt>
                <c:pt idx="13278">
                  <c:v>239.739</c:v>
                </c:pt>
                <c:pt idx="13279">
                  <c:v>239.755</c:v>
                </c:pt>
                <c:pt idx="13280">
                  <c:v>239.77199999999999</c:v>
                </c:pt>
                <c:pt idx="13281">
                  <c:v>239.78800000000001</c:v>
                </c:pt>
                <c:pt idx="13282">
                  <c:v>239.80500000000001</c:v>
                </c:pt>
                <c:pt idx="13283">
                  <c:v>239.822</c:v>
                </c:pt>
                <c:pt idx="13284">
                  <c:v>239.83799999999999</c:v>
                </c:pt>
                <c:pt idx="13285">
                  <c:v>239.85499999999999</c:v>
                </c:pt>
                <c:pt idx="13286">
                  <c:v>239.87200000000001</c:v>
                </c:pt>
                <c:pt idx="13287">
                  <c:v>239.88800000000001</c:v>
                </c:pt>
                <c:pt idx="13288">
                  <c:v>239.905</c:v>
                </c:pt>
                <c:pt idx="13289">
                  <c:v>239.922</c:v>
                </c:pt>
                <c:pt idx="13290">
                  <c:v>239.93799999999999</c:v>
                </c:pt>
                <c:pt idx="13291">
                  <c:v>239.95500000000001</c:v>
                </c:pt>
                <c:pt idx="13292">
                  <c:v>239.97200000000001</c:v>
                </c:pt>
                <c:pt idx="13293">
                  <c:v>239.988</c:v>
                </c:pt>
                <c:pt idx="13294">
                  <c:v>240.005</c:v>
                </c:pt>
                <c:pt idx="13295">
                  <c:v>240.02199999999999</c:v>
                </c:pt>
                <c:pt idx="13296">
                  <c:v>240.03800000000001</c:v>
                </c:pt>
                <c:pt idx="13297">
                  <c:v>240.05500000000001</c:v>
                </c:pt>
                <c:pt idx="13298">
                  <c:v>240.072</c:v>
                </c:pt>
                <c:pt idx="13299">
                  <c:v>240.08799999999999</c:v>
                </c:pt>
                <c:pt idx="13300">
                  <c:v>240.10499999999999</c:v>
                </c:pt>
                <c:pt idx="13301">
                  <c:v>240.12200000000001</c:v>
                </c:pt>
                <c:pt idx="13302">
                  <c:v>240.13800000000001</c:v>
                </c:pt>
                <c:pt idx="13303">
                  <c:v>240.155</c:v>
                </c:pt>
                <c:pt idx="13304">
                  <c:v>240.172</c:v>
                </c:pt>
                <c:pt idx="13305">
                  <c:v>240.18799999999999</c:v>
                </c:pt>
                <c:pt idx="13306">
                  <c:v>240.20500000000001</c:v>
                </c:pt>
                <c:pt idx="13307">
                  <c:v>240.22200000000001</c:v>
                </c:pt>
                <c:pt idx="13308">
                  <c:v>240.238</c:v>
                </c:pt>
                <c:pt idx="13309">
                  <c:v>240.255</c:v>
                </c:pt>
                <c:pt idx="13310">
                  <c:v>240.27099999999999</c:v>
                </c:pt>
                <c:pt idx="13311">
                  <c:v>240.28800000000001</c:v>
                </c:pt>
                <c:pt idx="13312">
                  <c:v>240.30500000000001</c:v>
                </c:pt>
                <c:pt idx="13313">
                  <c:v>240.321</c:v>
                </c:pt>
                <c:pt idx="13314">
                  <c:v>240.33799999999999</c:v>
                </c:pt>
                <c:pt idx="13315">
                  <c:v>240.35499999999999</c:v>
                </c:pt>
                <c:pt idx="13316">
                  <c:v>240.37100000000001</c:v>
                </c:pt>
                <c:pt idx="13317">
                  <c:v>240.38800000000001</c:v>
                </c:pt>
                <c:pt idx="13318">
                  <c:v>240.405</c:v>
                </c:pt>
                <c:pt idx="13319">
                  <c:v>240.42099999999999</c:v>
                </c:pt>
                <c:pt idx="13320">
                  <c:v>240.43799999999999</c:v>
                </c:pt>
                <c:pt idx="13321">
                  <c:v>240.45500000000001</c:v>
                </c:pt>
                <c:pt idx="13322">
                  <c:v>240.471</c:v>
                </c:pt>
                <c:pt idx="13323">
                  <c:v>240.488</c:v>
                </c:pt>
                <c:pt idx="13324">
                  <c:v>240.505</c:v>
                </c:pt>
                <c:pt idx="13325">
                  <c:v>240.52099999999999</c:v>
                </c:pt>
                <c:pt idx="13326">
                  <c:v>240.53800000000001</c:v>
                </c:pt>
                <c:pt idx="13327">
                  <c:v>240.55500000000001</c:v>
                </c:pt>
                <c:pt idx="13328">
                  <c:v>240.571</c:v>
                </c:pt>
                <c:pt idx="13329">
                  <c:v>240.58799999999999</c:v>
                </c:pt>
                <c:pt idx="13330">
                  <c:v>240.60499999999999</c:v>
                </c:pt>
                <c:pt idx="13331">
                  <c:v>240.62100000000001</c:v>
                </c:pt>
                <c:pt idx="13332">
                  <c:v>240.63800000000001</c:v>
                </c:pt>
                <c:pt idx="13333">
                  <c:v>240.655</c:v>
                </c:pt>
                <c:pt idx="13334">
                  <c:v>240.67099999999999</c:v>
                </c:pt>
                <c:pt idx="13335">
                  <c:v>240.68799999999999</c:v>
                </c:pt>
                <c:pt idx="13336">
                  <c:v>240.70400000000001</c:v>
                </c:pt>
                <c:pt idx="13337">
                  <c:v>240.721</c:v>
                </c:pt>
                <c:pt idx="13338">
                  <c:v>240.738</c:v>
                </c:pt>
                <c:pt idx="13339">
                  <c:v>240.75399999999999</c:v>
                </c:pt>
                <c:pt idx="13340">
                  <c:v>240.77099999999999</c:v>
                </c:pt>
                <c:pt idx="13341">
                  <c:v>240.78800000000001</c:v>
                </c:pt>
                <c:pt idx="13342">
                  <c:v>240.804</c:v>
                </c:pt>
                <c:pt idx="13343">
                  <c:v>240.821</c:v>
                </c:pt>
                <c:pt idx="13344">
                  <c:v>240.83799999999999</c:v>
                </c:pt>
                <c:pt idx="13345">
                  <c:v>240.85400000000001</c:v>
                </c:pt>
                <c:pt idx="13346">
                  <c:v>240.87100000000001</c:v>
                </c:pt>
                <c:pt idx="13347">
                  <c:v>240.88800000000001</c:v>
                </c:pt>
                <c:pt idx="13348">
                  <c:v>240.904</c:v>
                </c:pt>
                <c:pt idx="13349">
                  <c:v>240.92099999999999</c:v>
                </c:pt>
                <c:pt idx="13350">
                  <c:v>240.93799999999999</c:v>
                </c:pt>
                <c:pt idx="13351">
                  <c:v>240.95400000000001</c:v>
                </c:pt>
                <c:pt idx="13352">
                  <c:v>240.971</c:v>
                </c:pt>
                <c:pt idx="13353">
                  <c:v>240.988</c:v>
                </c:pt>
                <c:pt idx="13354">
                  <c:v>241.00399999999999</c:v>
                </c:pt>
                <c:pt idx="13355">
                  <c:v>241.02099999999999</c:v>
                </c:pt>
                <c:pt idx="13356">
                  <c:v>241.03800000000001</c:v>
                </c:pt>
                <c:pt idx="13357">
                  <c:v>241.054</c:v>
                </c:pt>
                <c:pt idx="13358">
                  <c:v>241.071</c:v>
                </c:pt>
                <c:pt idx="13359">
                  <c:v>241.08799999999999</c:v>
                </c:pt>
                <c:pt idx="13360">
                  <c:v>241.10400000000001</c:v>
                </c:pt>
                <c:pt idx="13361">
                  <c:v>241.12100000000001</c:v>
                </c:pt>
                <c:pt idx="13362">
                  <c:v>241.137</c:v>
                </c:pt>
                <c:pt idx="13363">
                  <c:v>241.154</c:v>
                </c:pt>
                <c:pt idx="13364">
                  <c:v>241.17099999999999</c:v>
                </c:pt>
                <c:pt idx="13365">
                  <c:v>241.18700000000001</c:v>
                </c:pt>
                <c:pt idx="13366">
                  <c:v>241.20400000000001</c:v>
                </c:pt>
                <c:pt idx="13367">
                  <c:v>241.221</c:v>
                </c:pt>
                <c:pt idx="13368">
                  <c:v>241.23699999999999</c:v>
                </c:pt>
                <c:pt idx="13369">
                  <c:v>241.25399999999999</c:v>
                </c:pt>
                <c:pt idx="13370">
                  <c:v>241.27099999999999</c:v>
                </c:pt>
                <c:pt idx="13371">
                  <c:v>241.28700000000001</c:v>
                </c:pt>
                <c:pt idx="13372">
                  <c:v>241.304</c:v>
                </c:pt>
                <c:pt idx="13373">
                  <c:v>241.321</c:v>
                </c:pt>
                <c:pt idx="13374">
                  <c:v>241.33699999999999</c:v>
                </c:pt>
                <c:pt idx="13375">
                  <c:v>241.35400000000001</c:v>
                </c:pt>
                <c:pt idx="13376">
                  <c:v>241.37100000000001</c:v>
                </c:pt>
                <c:pt idx="13377">
                  <c:v>241.387</c:v>
                </c:pt>
                <c:pt idx="13378">
                  <c:v>241.404</c:v>
                </c:pt>
                <c:pt idx="13379">
                  <c:v>241.42099999999999</c:v>
                </c:pt>
                <c:pt idx="13380">
                  <c:v>241.43700000000001</c:v>
                </c:pt>
                <c:pt idx="13381">
                  <c:v>241.45400000000001</c:v>
                </c:pt>
                <c:pt idx="13382">
                  <c:v>241.471</c:v>
                </c:pt>
                <c:pt idx="13383">
                  <c:v>241.48699999999999</c:v>
                </c:pt>
                <c:pt idx="13384">
                  <c:v>241.50399999999999</c:v>
                </c:pt>
                <c:pt idx="13385">
                  <c:v>241.52099999999999</c:v>
                </c:pt>
                <c:pt idx="13386">
                  <c:v>241.53700000000001</c:v>
                </c:pt>
                <c:pt idx="13387">
                  <c:v>241.554</c:v>
                </c:pt>
                <c:pt idx="13388">
                  <c:v>241.571</c:v>
                </c:pt>
                <c:pt idx="13389">
                  <c:v>241.58699999999999</c:v>
                </c:pt>
                <c:pt idx="13390">
                  <c:v>241.60400000000001</c:v>
                </c:pt>
                <c:pt idx="13391">
                  <c:v>241.62</c:v>
                </c:pt>
                <c:pt idx="13392">
                  <c:v>241.637</c:v>
                </c:pt>
                <c:pt idx="13393">
                  <c:v>241.654</c:v>
                </c:pt>
                <c:pt idx="13394">
                  <c:v>241.67</c:v>
                </c:pt>
                <c:pt idx="13395">
                  <c:v>241.68700000000001</c:v>
                </c:pt>
                <c:pt idx="13396">
                  <c:v>241.70400000000001</c:v>
                </c:pt>
                <c:pt idx="13397">
                  <c:v>241.72</c:v>
                </c:pt>
                <c:pt idx="13398">
                  <c:v>241.73699999999999</c:v>
                </c:pt>
                <c:pt idx="13399">
                  <c:v>241.75399999999999</c:v>
                </c:pt>
                <c:pt idx="13400">
                  <c:v>241.77</c:v>
                </c:pt>
                <c:pt idx="13401">
                  <c:v>241.78700000000001</c:v>
                </c:pt>
                <c:pt idx="13402">
                  <c:v>241.804</c:v>
                </c:pt>
                <c:pt idx="13403">
                  <c:v>241.82</c:v>
                </c:pt>
                <c:pt idx="13404">
                  <c:v>241.83699999999999</c:v>
                </c:pt>
                <c:pt idx="13405">
                  <c:v>241.85400000000001</c:v>
                </c:pt>
                <c:pt idx="13406">
                  <c:v>241.87</c:v>
                </c:pt>
                <c:pt idx="13407">
                  <c:v>241.887</c:v>
                </c:pt>
                <c:pt idx="13408">
                  <c:v>241.904</c:v>
                </c:pt>
                <c:pt idx="13409">
                  <c:v>241.92</c:v>
                </c:pt>
                <c:pt idx="13410">
                  <c:v>241.93700000000001</c:v>
                </c:pt>
                <c:pt idx="13411">
                  <c:v>241.95400000000001</c:v>
                </c:pt>
                <c:pt idx="13412">
                  <c:v>241.97</c:v>
                </c:pt>
                <c:pt idx="13413">
                  <c:v>241.98699999999999</c:v>
                </c:pt>
                <c:pt idx="13414">
                  <c:v>242.00399999999999</c:v>
                </c:pt>
                <c:pt idx="13415">
                  <c:v>242.02</c:v>
                </c:pt>
                <c:pt idx="13416">
                  <c:v>242.03700000000001</c:v>
                </c:pt>
                <c:pt idx="13417">
                  <c:v>242.054</c:v>
                </c:pt>
                <c:pt idx="13418">
                  <c:v>242.07</c:v>
                </c:pt>
                <c:pt idx="13419">
                  <c:v>242.08699999999999</c:v>
                </c:pt>
                <c:pt idx="13420">
                  <c:v>242.10400000000001</c:v>
                </c:pt>
                <c:pt idx="13421">
                  <c:v>242.12</c:v>
                </c:pt>
                <c:pt idx="13422">
                  <c:v>242.137</c:v>
                </c:pt>
                <c:pt idx="13423">
                  <c:v>242.154</c:v>
                </c:pt>
                <c:pt idx="13424">
                  <c:v>242.17</c:v>
                </c:pt>
                <c:pt idx="13425">
                  <c:v>242.18700000000001</c:v>
                </c:pt>
                <c:pt idx="13426">
                  <c:v>242.203</c:v>
                </c:pt>
                <c:pt idx="13427">
                  <c:v>242.22</c:v>
                </c:pt>
                <c:pt idx="13428">
                  <c:v>242.23699999999999</c:v>
                </c:pt>
                <c:pt idx="13429">
                  <c:v>242.25299999999999</c:v>
                </c:pt>
                <c:pt idx="13430">
                  <c:v>242.27</c:v>
                </c:pt>
                <c:pt idx="13431">
                  <c:v>242.28700000000001</c:v>
                </c:pt>
                <c:pt idx="13432">
                  <c:v>242.303</c:v>
                </c:pt>
                <c:pt idx="13433">
                  <c:v>242.32</c:v>
                </c:pt>
                <c:pt idx="13434">
                  <c:v>242.33699999999999</c:v>
                </c:pt>
                <c:pt idx="13435">
                  <c:v>242.35300000000001</c:v>
                </c:pt>
                <c:pt idx="13436">
                  <c:v>242.37</c:v>
                </c:pt>
                <c:pt idx="13437">
                  <c:v>242.387</c:v>
                </c:pt>
                <c:pt idx="13438">
                  <c:v>242.40299999999999</c:v>
                </c:pt>
                <c:pt idx="13439">
                  <c:v>242.42</c:v>
                </c:pt>
                <c:pt idx="13440">
                  <c:v>242.43700000000001</c:v>
                </c:pt>
                <c:pt idx="13441">
                  <c:v>242.453</c:v>
                </c:pt>
                <c:pt idx="13442">
                  <c:v>242.47</c:v>
                </c:pt>
                <c:pt idx="13443">
                  <c:v>242.48699999999999</c:v>
                </c:pt>
                <c:pt idx="13444">
                  <c:v>242.50299999999999</c:v>
                </c:pt>
                <c:pt idx="13445">
                  <c:v>242.52</c:v>
                </c:pt>
                <c:pt idx="13446">
                  <c:v>242.53700000000001</c:v>
                </c:pt>
                <c:pt idx="13447">
                  <c:v>242.553</c:v>
                </c:pt>
                <c:pt idx="13448">
                  <c:v>242.57</c:v>
                </c:pt>
                <c:pt idx="13449">
                  <c:v>242.58699999999999</c:v>
                </c:pt>
                <c:pt idx="13450">
                  <c:v>242.60300000000001</c:v>
                </c:pt>
                <c:pt idx="13451">
                  <c:v>242.62</c:v>
                </c:pt>
                <c:pt idx="13452">
                  <c:v>242.637</c:v>
                </c:pt>
                <c:pt idx="13453">
                  <c:v>242.65299999999999</c:v>
                </c:pt>
                <c:pt idx="13454">
                  <c:v>242.67</c:v>
                </c:pt>
                <c:pt idx="13455">
                  <c:v>242.68700000000001</c:v>
                </c:pt>
                <c:pt idx="13456">
                  <c:v>242.703</c:v>
                </c:pt>
                <c:pt idx="13457">
                  <c:v>242.72</c:v>
                </c:pt>
                <c:pt idx="13458">
                  <c:v>242.73699999999999</c:v>
                </c:pt>
                <c:pt idx="13459">
                  <c:v>242.75299999999999</c:v>
                </c:pt>
                <c:pt idx="13460">
                  <c:v>242.77</c:v>
                </c:pt>
                <c:pt idx="13461">
                  <c:v>242.78700000000001</c:v>
                </c:pt>
                <c:pt idx="13462">
                  <c:v>242.803</c:v>
                </c:pt>
                <c:pt idx="13463">
                  <c:v>242.82</c:v>
                </c:pt>
                <c:pt idx="13464">
                  <c:v>242.83699999999999</c:v>
                </c:pt>
                <c:pt idx="13465">
                  <c:v>242.85300000000001</c:v>
                </c:pt>
                <c:pt idx="13466">
                  <c:v>242.87</c:v>
                </c:pt>
                <c:pt idx="13467">
                  <c:v>242.886</c:v>
                </c:pt>
                <c:pt idx="13468">
                  <c:v>242.90299999999999</c:v>
                </c:pt>
                <c:pt idx="13469">
                  <c:v>242.92</c:v>
                </c:pt>
                <c:pt idx="13470">
                  <c:v>242.93600000000001</c:v>
                </c:pt>
                <c:pt idx="13471">
                  <c:v>242.953</c:v>
                </c:pt>
                <c:pt idx="13472">
                  <c:v>242.97</c:v>
                </c:pt>
                <c:pt idx="13473">
                  <c:v>242.98599999999999</c:v>
                </c:pt>
                <c:pt idx="13474">
                  <c:v>243.00299999999999</c:v>
                </c:pt>
                <c:pt idx="13475">
                  <c:v>243.02</c:v>
                </c:pt>
                <c:pt idx="13476">
                  <c:v>243.036</c:v>
                </c:pt>
                <c:pt idx="13477">
                  <c:v>243.053</c:v>
                </c:pt>
                <c:pt idx="13478">
                  <c:v>243.07</c:v>
                </c:pt>
                <c:pt idx="13479">
                  <c:v>243.08600000000001</c:v>
                </c:pt>
                <c:pt idx="13480">
                  <c:v>243.10300000000001</c:v>
                </c:pt>
                <c:pt idx="13481">
                  <c:v>243.12</c:v>
                </c:pt>
                <c:pt idx="13482">
                  <c:v>243.136</c:v>
                </c:pt>
                <c:pt idx="13483">
                  <c:v>243.15299999999999</c:v>
                </c:pt>
                <c:pt idx="13484">
                  <c:v>243.17</c:v>
                </c:pt>
                <c:pt idx="13485">
                  <c:v>243.18600000000001</c:v>
                </c:pt>
                <c:pt idx="13486">
                  <c:v>243.203</c:v>
                </c:pt>
                <c:pt idx="13487">
                  <c:v>243.22</c:v>
                </c:pt>
                <c:pt idx="13488">
                  <c:v>243.23599999999999</c:v>
                </c:pt>
                <c:pt idx="13489">
                  <c:v>243.25299999999999</c:v>
                </c:pt>
                <c:pt idx="13490">
                  <c:v>243.27</c:v>
                </c:pt>
                <c:pt idx="13491">
                  <c:v>243.286</c:v>
                </c:pt>
                <c:pt idx="13492">
                  <c:v>243.303</c:v>
                </c:pt>
                <c:pt idx="13493">
                  <c:v>243.32</c:v>
                </c:pt>
                <c:pt idx="13494">
                  <c:v>243.33600000000001</c:v>
                </c:pt>
                <c:pt idx="13495">
                  <c:v>243.35300000000001</c:v>
                </c:pt>
                <c:pt idx="13496">
                  <c:v>243.37</c:v>
                </c:pt>
                <c:pt idx="13497">
                  <c:v>243.386</c:v>
                </c:pt>
                <c:pt idx="13498">
                  <c:v>243.40299999999999</c:v>
                </c:pt>
                <c:pt idx="13499">
                  <c:v>243.42</c:v>
                </c:pt>
                <c:pt idx="13500">
                  <c:v>243.43600000000001</c:v>
                </c:pt>
                <c:pt idx="13501">
                  <c:v>243.453</c:v>
                </c:pt>
                <c:pt idx="13502">
                  <c:v>243.47</c:v>
                </c:pt>
                <c:pt idx="13503">
                  <c:v>243.48599999999999</c:v>
                </c:pt>
                <c:pt idx="13504">
                  <c:v>243.50299999999999</c:v>
                </c:pt>
                <c:pt idx="13505">
                  <c:v>243.52</c:v>
                </c:pt>
                <c:pt idx="13506">
                  <c:v>243.536</c:v>
                </c:pt>
                <c:pt idx="13507">
                  <c:v>243.553</c:v>
                </c:pt>
                <c:pt idx="13508">
                  <c:v>243.57</c:v>
                </c:pt>
                <c:pt idx="13509">
                  <c:v>243.58600000000001</c:v>
                </c:pt>
                <c:pt idx="13510">
                  <c:v>243.60300000000001</c:v>
                </c:pt>
                <c:pt idx="13511">
                  <c:v>243.62</c:v>
                </c:pt>
                <c:pt idx="13512">
                  <c:v>243.636</c:v>
                </c:pt>
                <c:pt idx="13513">
                  <c:v>243.65299999999999</c:v>
                </c:pt>
                <c:pt idx="13514">
                  <c:v>243.67</c:v>
                </c:pt>
                <c:pt idx="13515">
                  <c:v>243.68600000000001</c:v>
                </c:pt>
                <c:pt idx="13516">
                  <c:v>243.703</c:v>
                </c:pt>
                <c:pt idx="13517">
                  <c:v>243.72</c:v>
                </c:pt>
                <c:pt idx="13518">
                  <c:v>243.73599999999999</c:v>
                </c:pt>
                <c:pt idx="13519">
                  <c:v>243.75299999999999</c:v>
                </c:pt>
                <c:pt idx="13520">
                  <c:v>243.77</c:v>
                </c:pt>
                <c:pt idx="13521">
                  <c:v>243.786</c:v>
                </c:pt>
                <c:pt idx="13522">
                  <c:v>243.803</c:v>
                </c:pt>
                <c:pt idx="13523">
                  <c:v>243.82</c:v>
                </c:pt>
                <c:pt idx="13524">
                  <c:v>243.83600000000001</c:v>
                </c:pt>
                <c:pt idx="13525">
                  <c:v>243.85300000000001</c:v>
                </c:pt>
                <c:pt idx="13526">
                  <c:v>243.87</c:v>
                </c:pt>
                <c:pt idx="13527">
                  <c:v>243.886</c:v>
                </c:pt>
                <c:pt idx="13528">
                  <c:v>243.90299999999999</c:v>
                </c:pt>
                <c:pt idx="13529">
                  <c:v>243.92</c:v>
                </c:pt>
                <c:pt idx="13530">
                  <c:v>243.93600000000001</c:v>
                </c:pt>
                <c:pt idx="13531">
                  <c:v>243.953</c:v>
                </c:pt>
                <c:pt idx="13532">
                  <c:v>243.97</c:v>
                </c:pt>
                <c:pt idx="13533">
                  <c:v>243.98599999999999</c:v>
                </c:pt>
                <c:pt idx="13534">
                  <c:v>244.00299999999999</c:v>
                </c:pt>
                <c:pt idx="13535">
                  <c:v>244.02</c:v>
                </c:pt>
                <c:pt idx="13536">
                  <c:v>244.036</c:v>
                </c:pt>
                <c:pt idx="13537">
                  <c:v>244.053</c:v>
                </c:pt>
                <c:pt idx="13538">
                  <c:v>244.07</c:v>
                </c:pt>
                <c:pt idx="13539">
                  <c:v>244.08600000000001</c:v>
                </c:pt>
                <c:pt idx="13540">
                  <c:v>244.10300000000001</c:v>
                </c:pt>
                <c:pt idx="13541">
                  <c:v>244.12</c:v>
                </c:pt>
                <c:pt idx="13542">
                  <c:v>244.136</c:v>
                </c:pt>
                <c:pt idx="13543">
                  <c:v>244.15299999999999</c:v>
                </c:pt>
                <c:pt idx="13544">
                  <c:v>244.17</c:v>
                </c:pt>
                <c:pt idx="13545">
                  <c:v>244.18600000000001</c:v>
                </c:pt>
                <c:pt idx="13546">
                  <c:v>244.203</c:v>
                </c:pt>
                <c:pt idx="13547">
                  <c:v>244.22</c:v>
                </c:pt>
                <c:pt idx="13548">
                  <c:v>244.23599999999999</c:v>
                </c:pt>
                <c:pt idx="13549">
                  <c:v>244.25299999999999</c:v>
                </c:pt>
                <c:pt idx="13550">
                  <c:v>244.27</c:v>
                </c:pt>
                <c:pt idx="13551">
                  <c:v>244.286</c:v>
                </c:pt>
                <c:pt idx="13552">
                  <c:v>244.303</c:v>
                </c:pt>
                <c:pt idx="13553">
                  <c:v>244.32</c:v>
                </c:pt>
                <c:pt idx="13554">
                  <c:v>244.33600000000001</c:v>
                </c:pt>
                <c:pt idx="13555">
                  <c:v>244.35300000000001</c:v>
                </c:pt>
                <c:pt idx="13556">
                  <c:v>244.37</c:v>
                </c:pt>
                <c:pt idx="13557">
                  <c:v>244.386</c:v>
                </c:pt>
                <c:pt idx="13558">
                  <c:v>244.40299999999999</c:v>
                </c:pt>
                <c:pt idx="13559">
                  <c:v>244.42</c:v>
                </c:pt>
                <c:pt idx="13560">
                  <c:v>244.43600000000001</c:v>
                </c:pt>
                <c:pt idx="13561">
                  <c:v>244.453</c:v>
                </c:pt>
                <c:pt idx="13562">
                  <c:v>244.47</c:v>
                </c:pt>
                <c:pt idx="13563">
                  <c:v>244.48599999999999</c:v>
                </c:pt>
                <c:pt idx="13564">
                  <c:v>244.50299999999999</c:v>
                </c:pt>
                <c:pt idx="13565">
                  <c:v>244.52</c:v>
                </c:pt>
                <c:pt idx="13566">
                  <c:v>244.536</c:v>
                </c:pt>
                <c:pt idx="13567">
                  <c:v>244.553</c:v>
                </c:pt>
                <c:pt idx="13568">
                  <c:v>244.57</c:v>
                </c:pt>
                <c:pt idx="13569">
                  <c:v>244.58600000000001</c:v>
                </c:pt>
                <c:pt idx="13570">
                  <c:v>244.60300000000001</c:v>
                </c:pt>
                <c:pt idx="13571">
                  <c:v>244.62</c:v>
                </c:pt>
                <c:pt idx="13572">
                  <c:v>244.636</c:v>
                </c:pt>
                <c:pt idx="13573">
                  <c:v>244.65299999999999</c:v>
                </c:pt>
                <c:pt idx="13574">
                  <c:v>244.67</c:v>
                </c:pt>
                <c:pt idx="13575">
                  <c:v>244.68600000000001</c:v>
                </c:pt>
                <c:pt idx="13576">
                  <c:v>244.703</c:v>
                </c:pt>
                <c:pt idx="13577">
                  <c:v>244.72</c:v>
                </c:pt>
                <c:pt idx="13578">
                  <c:v>244.73599999999999</c:v>
                </c:pt>
                <c:pt idx="13579">
                  <c:v>244.75299999999999</c:v>
                </c:pt>
                <c:pt idx="13580">
                  <c:v>244.77</c:v>
                </c:pt>
                <c:pt idx="13581">
                  <c:v>244.786</c:v>
                </c:pt>
                <c:pt idx="13582">
                  <c:v>244.803</c:v>
                </c:pt>
                <c:pt idx="13583">
                  <c:v>244.82</c:v>
                </c:pt>
                <c:pt idx="13584">
                  <c:v>244.83600000000001</c:v>
                </c:pt>
                <c:pt idx="13585">
                  <c:v>244.85300000000001</c:v>
                </c:pt>
                <c:pt idx="13586">
                  <c:v>244.87</c:v>
                </c:pt>
                <c:pt idx="13587">
                  <c:v>244.886</c:v>
                </c:pt>
                <c:pt idx="13588">
                  <c:v>244.90299999999999</c:v>
                </c:pt>
                <c:pt idx="13589">
                  <c:v>244.92</c:v>
                </c:pt>
                <c:pt idx="13590">
                  <c:v>244.93600000000001</c:v>
                </c:pt>
                <c:pt idx="13591">
                  <c:v>244.953</c:v>
                </c:pt>
                <c:pt idx="13592">
                  <c:v>244.97</c:v>
                </c:pt>
                <c:pt idx="13593">
                  <c:v>244.98599999999999</c:v>
                </c:pt>
                <c:pt idx="13594">
                  <c:v>245.00299999999999</c:v>
                </c:pt>
                <c:pt idx="13595">
                  <c:v>245.02</c:v>
                </c:pt>
                <c:pt idx="13596">
                  <c:v>245.036</c:v>
                </c:pt>
                <c:pt idx="13597">
                  <c:v>245.053</c:v>
                </c:pt>
                <c:pt idx="13598">
                  <c:v>245.06899999999999</c:v>
                </c:pt>
                <c:pt idx="13599">
                  <c:v>245.08600000000001</c:v>
                </c:pt>
                <c:pt idx="13600">
                  <c:v>245.10300000000001</c:v>
                </c:pt>
                <c:pt idx="13601">
                  <c:v>245.119</c:v>
                </c:pt>
                <c:pt idx="13602">
                  <c:v>245.136</c:v>
                </c:pt>
                <c:pt idx="13603">
                  <c:v>245.15299999999999</c:v>
                </c:pt>
                <c:pt idx="13604">
                  <c:v>245.16900000000001</c:v>
                </c:pt>
                <c:pt idx="13605">
                  <c:v>245.18600000000001</c:v>
                </c:pt>
                <c:pt idx="13606">
                  <c:v>245.203</c:v>
                </c:pt>
                <c:pt idx="13607">
                  <c:v>245.21899999999999</c:v>
                </c:pt>
                <c:pt idx="13608">
                  <c:v>245.23599999999999</c:v>
                </c:pt>
                <c:pt idx="13609">
                  <c:v>245.25299999999999</c:v>
                </c:pt>
                <c:pt idx="13610">
                  <c:v>245.26900000000001</c:v>
                </c:pt>
                <c:pt idx="13611">
                  <c:v>245.286</c:v>
                </c:pt>
                <c:pt idx="13612">
                  <c:v>245.303</c:v>
                </c:pt>
                <c:pt idx="13613">
                  <c:v>245.31899999999999</c:v>
                </c:pt>
                <c:pt idx="13614">
                  <c:v>245.33600000000001</c:v>
                </c:pt>
                <c:pt idx="13615">
                  <c:v>245.35300000000001</c:v>
                </c:pt>
                <c:pt idx="13616">
                  <c:v>245.369</c:v>
                </c:pt>
                <c:pt idx="13617">
                  <c:v>245.386</c:v>
                </c:pt>
                <c:pt idx="13618">
                  <c:v>245.40299999999999</c:v>
                </c:pt>
                <c:pt idx="13619">
                  <c:v>245.41900000000001</c:v>
                </c:pt>
                <c:pt idx="13620">
                  <c:v>245.43600000000001</c:v>
                </c:pt>
                <c:pt idx="13621">
                  <c:v>245.453</c:v>
                </c:pt>
                <c:pt idx="13622">
                  <c:v>245.46899999999999</c:v>
                </c:pt>
                <c:pt idx="13623">
                  <c:v>245.48599999999999</c:v>
                </c:pt>
                <c:pt idx="13624">
                  <c:v>245.50299999999999</c:v>
                </c:pt>
                <c:pt idx="13625">
                  <c:v>245.51900000000001</c:v>
                </c:pt>
                <c:pt idx="13626">
                  <c:v>245.536</c:v>
                </c:pt>
                <c:pt idx="13627">
                  <c:v>245.553</c:v>
                </c:pt>
                <c:pt idx="13628">
                  <c:v>245.56899999999999</c:v>
                </c:pt>
                <c:pt idx="13629">
                  <c:v>245.58600000000001</c:v>
                </c:pt>
                <c:pt idx="13630">
                  <c:v>245.60300000000001</c:v>
                </c:pt>
                <c:pt idx="13631">
                  <c:v>245.619</c:v>
                </c:pt>
                <c:pt idx="13632">
                  <c:v>245.636</c:v>
                </c:pt>
                <c:pt idx="13633">
                  <c:v>245.65299999999999</c:v>
                </c:pt>
                <c:pt idx="13634">
                  <c:v>245.66900000000001</c:v>
                </c:pt>
                <c:pt idx="13635">
                  <c:v>245.68600000000001</c:v>
                </c:pt>
                <c:pt idx="13636">
                  <c:v>245.703</c:v>
                </c:pt>
                <c:pt idx="13637">
                  <c:v>245.71899999999999</c:v>
                </c:pt>
                <c:pt idx="13638">
                  <c:v>245.73599999999999</c:v>
                </c:pt>
                <c:pt idx="13639">
                  <c:v>245.75299999999999</c:v>
                </c:pt>
                <c:pt idx="13640">
                  <c:v>245.76900000000001</c:v>
                </c:pt>
                <c:pt idx="13641">
                  <c:v>245.786</c:v>
                </c:pt>
                <c:pt idx="13642">
                  <c:v>245.803</c:v>
                </c:pt>
                <c:pt idx="13643">
                  <c:v>245.81899999999999</c:v>
                </c:pt>
                <c:pt idx="13644">
                  <c:v>245.83600000000001</c:v>
                </c:pt>
                <c:pt idx="13645">
                  <c:v>245.85300000000001</c:v>
                </c:pt>
                <c:pt idx="13646">
                  <c:v>245.869</c:v>
                </c:pt>
                <c:pt idx="13647">
                  <c:v>245.886</c:v>
                </c:pt>
                <c:pt idx="13648">
                  <c:v>245.90199999999999</c:v>
                </c:pt>
                <c:pt idx="13649">
                  <c:v>245.91900000000001</c:v>
                </c:pt>
                <c:pt idx="13650">
                  <c:v>245.93600000000001</c:v>
                </c:pt>
                <c:pt idx="13651">
                  <c:v>245.952</c:v>
                </c:pt>
                <c:pt idx="13652">
                  <c:v>245.96899999999999</c:v>
                </c:pt>
                <c:pt idx="13653">
                  <c:v>245.98599999999999</c:v>
                </c:pt>
                <c:pt idx="13654">
                  <c:v>246.00200000000001</c:v>
                </c:pt>
                <c:pt idx="13655">
                  <c:v>246.01900000000001</c:v>
                </c:pt>
                <c:pt idx="13656">
                  <c:v>246.036</c:v>
                </c:pt>
                <c:pt idx="13657">
                  <c:v>246.05199999999999</c:v>
                </c:pt>
                <c:pt idx="13658">
                  <c:v>246.06899999999999</c:v>
                </c:pt>
                <c:pt idx="13659">
                  <c:v>246.08600000000001</c:v>
                </c:pt>
                <c:pt idx="13660">
                  <c:v>246.102</c:v>
                </c:pt>
                <c:pt idx="13661">
                  <c:v>246.119</c:v>
                </c:pt>
                <c:pt idx="13662">
                  <c:v>246.136</c:v>
                </c:pt>
                <c:pt idx="13663">
                  <c:v>246.15199999999999</c:v>
                </c:pt>
                <c:pt idx="13664">
                  <c:v>246.16900000000001</c:v>
                </c:pt>
                <c:pt idx="13665">
                  <c:v>246.18600000000001</c:v>
                </c:pt>
                <c:pt idx="13666">
                  <c:v>246.202</c:v>
                </c:pt>
                <c:pt idx="13667">
                  <c:v>246.21899999999999</c:v>
                </c:pt>
                <c:pt idx="13668">
                  <c:v>246.23599999999999</c:v>
                </c:pt>
                <c:pt idx="13669">
                  <c:v>246.25200000000001</c:v>
                </c:pt>
                <c:pt idx="13670">
                  <c:v>246.26900000000001</c:v>
                </c:pt>
                <c:pt idx="13671">
                  <c:v>246.286</c:v>
                </c:pt>
                <c:pt idx="13672">
                  <c:v>246.30199999999999</c:v>
                </c:pt>
                <c:pt idx="13673">
                  <c:v>246.31899999999999</c:v>
                </c:pt>
                <c:pt idx="13674">
                  <c:v>246.33600000000001</c:v>
                </c:pt>
                <c:pt idx="13675">
                  <c:v>246.352</c:v>
                </c:pt>
                <c:pt idx="13676">
                  <c:v>246.369</c:v>
                </c:pt>
                <c:pt idx="13677">
                  <c:v>246.38499999999999</c:v>
                </c:pt>
                <c:pt idx="13678">
                  <c:v>246.40199999999999</c:v>
                </c:pt>
                <c:pt idx="13679">
                  <c:v>246.41900000000001</c:v>
                </c:pt>
                <c:pt idx="13680">
                  <c:v>246.435</c:v>
                </c:pt>
                <c:pt idx="13681">
                  <c:v>246.452</c:v>
                </c:pt>
                <c:pt idx="13682">
                  <c:v>246.46899999999999</c:v>
                </c:pt>
                <c:pt idx="13683">
                  <c:v>246.48500000000001</c:v>
                </c:pt>
                <c:pt idx="13684">
                  <c:v>246.50200000000001</c:v>
                </c:pt>
                <c:pt idx="13685">
                  <c:v>246.51900000000001</c:v>
                </c:pt>
                <c:pt idx="13686">
                  <c:v>246.535</c:v>
                </c:pt>
                <c:pt idx="13687">
                  <c:v>246.55199999999999</c:v>
                </c:pt>
                <c:pt idx="13688">
                  <c:v>246.56899999999999</c:v>
                </c:pt>
                <c:pt idx="13689">
                  <c:v>246.58500000000001</c:v>
                </c:pt>
                <c:pt idx="13690">
                  <c:v>246.602</c:v>
                </c:pt>
                <c:pt idx="13691">
                  <c:v>246.619</c:v>
                </c:pt>
                <c:pt idx="13692">
                  <c:v>246.63499999999999</c:v>
                </c:pt>
                <c:pt idx="13693">
                  <c:v>246.65199999999999</c:v>
                </c:pt>
                <c:pt idx="13694">
                  <c:v>246.66900000000001</c:v>
                </c:pt>
                <c:pt idx="13695">
                  <c:v>246.685</c:v>
                </c:pt>
                <c:pt idx="13696">
                  <c:v>246.702</c:v>
                </c:pt>
                <c:pt idx="13697">
                  <c:v>246.71899999999999</c:v>
                </c:pt>
                <c:pt idx="13698">
                  <c:v>246.73500000000001</c:v>
                </c:pt>
                <c:pt idx="13699">
                  <c:v>246.75200000000001</c:v>
                </c:pt>
                <c:pt idx="13700">
                  <c:v>246.76900000000001</c:v>
                </c:pt>
                <c:pt idx="13701">
                  <c:v>246.785</c:v>
                </c:pt>
                <c:pt idx="13702">
                  <c:v>246.80199999999999</c:v>
                </c:pt>
                <c:pt idx="13703">
                  <c:v>246.81800000000001</c:v>
                </c:pt>
                <c:pt idx="13704">
                  <c:v>246.83500000000001</c:v>
                </c:pt>
                <c:pt idx="13705">
                  <c:v>246.852</c:v>
                </c:pt>
                <c:pt idx="13706">
                  <c:v>246.86799999999999</c:v>
                </c:pt>
                <c:pt idx="13707">
                  <c:v>246.88499999999999</c:v>
                </c:pt>
                <c:pt idx="13708">
                  <c:v>246.90199999999999</c:v>
                </c:pt>
                <c:pt idx="13709">
                  <c:v>246.91800000000001</c:v>
                </c:pt>
                <c:pt idx="13710">
                  <c:v>246.935</c:v>
                </c:pt>
                <c:pt idx="13711">
                  <c:v>246.952</c:v>
                </c:pt>
                <c:pt idx="13712">
                  <c:v>246.96799999999999</c:v>
                </c:pt>
                <c:pt idx="13713">
                  <c:v>246.98500000000001</c:v>
                </c:pt>
                <c:pt idx="13714">
                  <c:v>247.00200000000001</c:v>
                </c:pt>
                <c:pt idx="13715">
                  <c:v>247.018</c:v>
                </c:pt>
                <c:pt idx="13716">
                  <c:v>247.035</c:v>
                </c:pt>
                <c:pt idx="13717">
                  <c:v>247.05199999999999</c:v>
                </c:pt>
                <c:pt idx="13718">
                  <c:v>247.06800000000001</c:v>
                </c:pt>
                <c:pt idx="13719">
                  <c:v>247.08500000000001</c:v>
                </c:pt>
                <c:pt idx="13720">
                  <c:v>247.102</c:v>
                </c:pt>
                <c:pt idx="13721">
                  <c:v>247.11799999999999</c:v>
                </c:pt>
                <c:pt idx="13722">
                  <c:v>247.13499999999999</c:v>
                </c:pt>
                <c:pt idx="13723">
                  <c:v>247.15199999999999</c:v>
                </c:pt>
                <c:pt idx="13724">
                  <c:v>247.16800000000001</c:v>
                </c:pt>
                <c:pt idx="13725">
                  <c:v>247.185</c:v>
                </c:pt>
                <c:pt idx="13726">
                  <c:v>247.202</c:v>
                </c:pt>
                <c:pt idx="13727">
                  <c:v>247.21799999999999</c:v>
                </c:pt>
                <c:pt idx="13728">
                  <c:v>247.23500000000001</c:v>
                </c:pt>
                <c:pt idx="13729">
                  <c:v>247.25200000000001</c:v>
                </c:pt>
                <c:pt idx="13730">
                  <c:v>247.268</c:v>
                </c:pt>
                <c:pt idx="13731">
                  <c:v>247.285</c:v>
                </c:pt>
                <c:pt idx="13732">
                  <c:v>247.30199999999999</c:v>
                </c:pt>
                <c:pt idx="13733">
                  <c:v>247.31800000000001</c:v>
                </c:pt>
                <c:pt idx="13734">
                  <c:v>247.33500000000001</c:v>
                </c:pt>
                <c:pt idx="13735">
                  <c:v>247.351</c:v>
                </c:pt>
                <c:pt idx="13736">
                  <c:v>247.36799999999999</c:v>
                </c:pt>
                <c:pt idx="13737">
                  <c:v>247.38499999999999</c:v>
                </c:pt>
                <c:pt idx="13738">
                  <c:v>247.40100000000001</c:v>
                </c:pt>
                <c:pt idx="13739">
                  <c:v>247.41800000000001</c:v>
                </c:pt>
                <c:pt idx="13740">
                  <c:v>247.435</c:v>
                </c:pt>
                <c:pt idx="13741">
                  <c:v>247.45099999999999</c:v>
                </c:pt>
                <c:pt idx="13742">
                  <c:v>247.46799999999999</c:v>
                </c:pt>
                <c:pt idx="13743">
                  <c:v>247.48500000000001</c:v>
                </c:pt>
                <c:pt idx="13744">
                  <c:v>247.501</c:v>
                </c:pt>
                <c:pt idx="13745">
                  <c:v>247.518</c:v>
                </c:pt>
                <c:pt idx="13746">
                  <c:v>247.535</c:v>
                </c:pt>
                <c:pt idx="13747">
                  <c:v>247.55099999999999</c:v>
                </c:pt>
                <c:pt idx="13748">
                  <c:v>247.56800000000001</c:v>
                </c:pt>
                <c:pt idx="13749">
                  <c:v>247.58500000000001</c:v>
                </c:pt>
                <c:pt idx="13750">
                  <c:v>247.601</c:v>
                </c:pt>
                <c:pt idx="13751">
                  <c:v>247.61799999999999</c:v>
                </c:pt>
                <c:pt idx="13752">
                  <c:v>247.63499999999999</c:v>
                </c:pt>
                <c:pt idx="13753">
                  <c:v>247.65100000000001</c:v>
                </c:pt>
                <c:pt idx="13754">
                  <c:v>247.66800000000001</c:v>
                </c:pt>
                <c:pt idx="13755">
                  <c:v>247.685</c:v>
                </c:pt>
                <c:pt idx="13756">
                  <c:v>247.70099999999999</c:v>
                </c:pt>
                <c:pt idx="13757">
                  <c:v>247.71799999999999</c:v>
                </c:pt>
                <c:pt idx="13758">
                  <c:v>247.73500000000001</c:v>
                </c:pt>
                <c:pt idx="13759">
                  <c:v>247.751</c:v>
                </c:pt>
                <c:pt idx="13760">
                  <c:v>247.768</c:v>
                </c:pt>
                <c:pt idx="13761">
                  <c:v>247.785</c:v>
                </c:pt>
                <c:pt idx="13762">
                  <c:v>247.80099999999999</c:v>
                </c:pt>
                <c:pt idx="13763">
                  <c:v>247.81800000000001</c:v>
                </c:pt>
                <c:pt idx="13764">
                  <c:v>247.83500000000001</c:v>
                </c:pt>
                <c:pt idx="13765">
                  <c:v>247.851</c:v>
                </c:pt>
                <c:pt idx="13766">
                  <c:v>247.86799999999999</c:v>
                </c:pt>
                <c:pt idx="13767">
                  <c:v>247.88499999999999</c:v>
                </c:pt>
                <c:pt idx="13768">
                  <c:v>247.90100000000001</c:v>
                </c:pt>
                <c:pt idx="13769">
                  <c:v>247.91800000000001</c:v>
                </c:pt>
                <c:pt idx="13770">
                  <c:v>247.935</c:v>
                </c:pt>
                <c:pt idx="13771">
                  <c:v>247.95099999999999</c:v>
                </c:pt>
                <c:pt idx="13772">
                  <c:v>247.96799999999999</c:v>
                </c:pt>
                <c:pt idx="13773">
                  <c:v>247.98500000000001</c:v>
                </c:pt>
                <c:pt idx="13774">
                  <c:v>248.001</c:v>
                </c:pt>
                <c:pt idx="13775">
                  <c:v>248.018</c:v>
                </c:pt>
                <c:pt idx="13776">
                  <c:v>248.035</c:v>
                </c:pt>
                <c:pt idx="13777">
                  <c:v>248.05099999999999</c:v>
                </c:pt>
                <c:pt idx="13778">
                  <c:v>248.06800000000001</c:v>
                </c:pt>
                <c:pt idx="13779">
                  <c:v>248.08500000000001</c:v>
                </c:pt>
                <c:pt idx="13780">
                  <c:v>248.101</c:v>
                </c:pt>
                <c:pt idx="13781">
                  <c:v>248.11799999999999</c:v>
                </c:pt>
                <c:pt idx="13782">
                  <c:v>248.13499999999999</c:v>
                </c:pt>
                <c:pt idx="13783">
                  <c:v>248.15100000000001</c:v>
                </c:pt>
                <c:pt idx="13784">
                  <c:v>248.16800000000001</c:v>
                </c:pt>
                <c:pt idx="13785">
                  <c:v>248.185</c:v>
                </c:pt>
                <c:pt idx="13786">
                  <c:v>248.20099999999999</c:v>
                </c:pt>
                <c:pt idx="13787">
                  <c:v>248.21799999999999</c:v>
                </c:pt>
                <c:pt idx="13788">
                  <c:v>248.23500000000001</c:v>
                </c:pt>
                <c:pt idx="13789">
                  <c:v>248.251</c:v>
                </c:pt>
                <c:pt idx="13790">
                  <c:v>248.268</c:v>
                </c:pt>
                <c:pt idx="13791">
                  <c:v>248.285</c:v>
                </c:pt>
                <c:pt idx="13792">
                  <c:v>248.30099999999999</c:v>
                </c:pt>
                <c:pt idx="13793">
                  <c:v>248.31800000000001</c:v>
                </c:pt>
                <c:pt idx="13794">
                  <c:v>248.33500000000001</c:v>
                </c:pt>
                <c:pt idx="13795">
                  <c:v>248.351</c:v>
                </c:pt>
                <c:pt idx="13796">
                  <c:v>248.36799999999999</c:v>
                </c:pt>
                <c:pt idx="13797">
                  <c:v>248.38499999999999</c:v>
                </c:pt>
                <c:pt idx="13798">
                  <c:v>248.40100000000001</c:v>
                </c:pt>
                <c:pt idx="13799">
                  <c:v>248.41800000000001</c:v>
                </c:pt>
                <c:pt idx="13800">
                  <c:v>248.435</c:v>
                </c:pt>
                <c:pt idx="13801">
                  <c:v>248.45099999999999</c:v>
                </c:pt>
                <c:pt idx="13802">
                  <c:v>248.46799999999999</c:v>
                </c:pt>
                <c:pt idx="13803">
                  <c:v>248.48500000000001</c:v>
                </c:pt>
                <c:pt idx="13804">
                  <c:v>248.501</c:v>
                </c:pt>
                <c:pt idx="13805">
                  <c:v>248.518</c:v>
                </c:pt>
                <c:pt idx="13806">
                  <c:v>248.535</c:v>
                </c:pt>
                <c:pt idx="13807">
                  <c:v>248.55099999999999</c:v>
                </c:pt>
                <c:pt idx="13808">
                  <c:v>248.56800000000001</c:v>
                </c:pt>
                <c:pt idx="13809">
                  <c:v>248.58500000000001</c:v>
                </c:pt>
                <c:pt idx="13810">
                  <c:v>248.601</c:v>
                </c:pt>
                <c:pt idx="13811">
                  <c:v>248.61799999999999</c:v>
                </c:pt>
                <c:pt idx="13812">
                  <c:v>248.63499999999999</c:v>
                </c:pt>
                <c:pt idx="13813">
                  <c:v>248.65100000000001</c:v>
                </c:pt>
                <c:pt idx="13814">
                  <c:v>248.66800000000001</c:v>
                </c:pt>
                <c:pt idx="13815">
                  <c:v>248.685</c:v>
                </c:pt>
                <c:pt idx="13816">
                  <c:v>248.70099999999999</c:v>
                </c:pt>
                <c:pt idx="13817">
                  <c:v>248.71799999999999</c:v>
                </c:pt>
                <c:pt idx="13818">
                  <c:v>248.73500000000001</c:v>
                </c:pt>
                <c:pt idx="13819">
                  <c:v>248.751</c:v>
                </c:pt>
                <c:pt idx="13820">
                  <c:v>248.768</c:v>
                </c:pt>
                <c:pt idx="13821">
                  <c:v>248.785</c:v>
                </c:pt>
                <c:pt idx="13822">
                  <c:v>248.80099999999999</c:v>
                </c:pt>
                <c:pt idx="13823">
                  <c:v>248.81800000000001</c:v>
                </c:pt>
                <c:pt idx="13824">
                  <c:v>248.83500000000001</c:v>
                </c:pt>
                <c:pt idx="13825">
                  <c:v>248.851</c:v>
                </c:pt>
                <c:pt idx="13826">
                  <c:v>248.86799999999999</c:v>
                </c:pt>
                <c:pt idx="13827">
                  <c:v>248.88499999999999</c:v>
                </c:pt>
                <c:pt idx="13828">
                  <c:v>248.90100000000001</c:v>
                </c:pt>
                <c:pt idx="13829">
                  <c:v>248.91800000000001</c:v>
                </c:pt>
                <c:pt idx="13830">
                  <c:v>248.935</c:v>
                </c:pt>
                <c:pt idx="13831">
                  <c:v>248.95099999999999</c:v>
                </c:pt>
                <c:pt idx="13832">
                  <c:v>248.96799999999999</c:v>
                </c:pt>
                <c:pt idx="13833">
                  <c:v>248.98500000000001</c:v>
                </c:pt>
                <c:pt idx="13834">
                  <c:v>249.001</c:v>
                </c:pt>
                <c:pt idx="13835">
                  <c:v>249.018</c:v>
                </c:pt>
                <c:pt idx="13836">
                  <c:v>249.035</c:v>
                </c:pt>
                <c:pt idx="13837">
                  <c:v>249.05099999999999</c:v>
                </c:pt>
                <c:pt idx="13838">
                  <c:v>249.06800000000001</c:v>
                </c:pt>
                <c:pt idx="13839">
                  <c:v>249.08500000000001</c:v>
                </c:pt>
                <c:pt idx="13840">
                  <c:v>249.101</c:v>
                </c:pt>
                <c:pt idx="13841">
                  <c:v>249.11799999999999</c:v>
                </c:pt>
                <c:pt idx="13842">
                  <c:v>249.13499999999999</c:v>
                </c:pt>
                <c:pt idx="13843">
                  <c:v>249.15100000000001</c:v>
                </c:pt>
                <c:pt idx="13844">
                  <c:v>249.16800000000001</c:v>
                </c:pt>
                <c:pt idx="13845">
                  <c:v>249.185</c:v>
                </c:pt>
                <c:pt idx="13846">
                  <c:v>249.20099999999999</c:v>
                </c:pt>
                <c:pt idx="13847">
                  <c:v>249.21799999999999</c:v>
                </c:pt>
                <c:pt idx="13848">
                  <c:v>249.23500000000001</c:v>
                </c:pt>
                <c:pt idx="13849">
                  <c:v>249.251</c:v>
                </c:pt>
                <c:pt idx="13850">
                  <c:v>249.268</c:v>
                </c:pt>
                <c:pt idx="13851">
                  <c:v>249.285</c:v>
                </c:pt>
                <c:pt idx="13852">
                  <c:v>249.30099999999999</c:v>
                </c:pt>
                <c:pt idx="13853">
                  <c:v>249.31800000000001</c:v>
                </c:pt>
                <c:pt idx="13854">
                  <c:v>249.33500000000001</c:v>
                </c:pt>
                <c:pt idx="13855">
                  <c:v>249.351</c:v>
                </c:pt>
                <c:pt idx="13856">
                  <c:v>249.36799999999999</c:v>
                </c:pt>
                <c:pt idx="13857">
                  <c:v>249.38499999999999</c:v>
                </c:pt>
                <c:pt idx="13858">
                  <c:v>249.40199999999999</c:v>
                </c:pt>
                <c:pt idx="13859">
                  <c:v>249.41800000000001</c:v>
                </c:pt>
                <c:pt idx="13860">
                  <c:v>249.435</c:v>
                </c:pt>
                <c:pt idx="13861">
                  <c:v>249.452</c:v>
                </c:pt>
                <c:pt idx="13862">
                  <c:v>249.46799999999999</c:v>
                </c:pt>
                <c:pt idx="13863">
                  <c:v>249.48500000000001</c:v>
                </c:pt>
                <c:pt idx="13864">
                  <c:v>249.50200000000001</c:v>
                </c:pt>
                <c:pt idx="13865">
                  <c:v>249.518</c:v>
                </c:pt>
                <c:pt idx="13866">
                  <c:v>249.535</c:v>
                </c:pt>
                <c:pt idx="13867">
                  <c:v>249.55099999999999</c:v>
                </c:pt>
                <c:pt idx="13868">
                  <c:v>249.56800000000001</c:v>
                </c:pt>
                <c:pt idx="13869">
                  <c:v>249.58500000000001</c:v>
                </c:pt>
                <c:pt idx="13870">
                  <c:v>249.602</c:v>
                </c:pt>
                <c:pt idx="13871">
                  <c:v>249.61799999999999</c:v>
                </c:pt>
                <c:pt idx="13872">
                  <c:v>249.63499999999999</c:v>
                </c:pt>
                <c:pt idx="13873">
                  <c:v>249.65199999999999</c:v>
                </c:pt>
                <c:pt idx="13874">
                  <c:v>249.66800000000001</c:v>
                </c:pt>
                <c:pt idx="13875">
                  <c:v>249.685</c:v>
                </c:pt>
                <c:pt idx="13876">
                  <c:v>249.702</c:v>
                </c:pt>
                <c:pt idx="13877">
                  <c:v>249.71799999999999</c:v>
                </c:pt>
                <c:pt idx="13878">
                  <c:v>249.73500000000001</c:v>
                </c:pt>
                <c:pt idx="13879">
                  <c:v>249.75200000000001</c:v>
                </c:pt>
                <c:pt idx="13880">
                  <c:v>249.768</c:v>
                </c:pt>
                <c:pt idx="13881">
                  <c:v>249.785</c:v>
                </c:pt>
                <c:pt idx="13882">
                  <c:v>249.80199999999999</c:v>
                </c:pt>
                <c:pt idx="13883">
                  <c:v>249.81800000000001</c:v>
                </c:pt>
                <c:pt idx="13884">
                  <c:v>249.83500000000001</c:v>
                </c:pt>
                <c:pt idx="13885">
                  <c:v>249.852</c:v>
                </c:pt>
                <c:pt idx="13886">
                  <c:v>249.86799999999999</c:v>
                </c:pt>
                <c:pt idx="13887">
                  <c:v>249.88499999999999</c:v>
                </c:pt>
                <c:pt idx="13888">
                  <c:v>249.90199999999999</c:v>
                </c:pt>
                <c:pt idx="13889">
                  <c:v>249.91800000000001</c:v>
                </c:pt>
                <c:pt idx="13890">
                  <c:v>249.935</c:v>
                </c:pt>
                <c:pt idx="13891">
                  <c:v>249.952</c:v>
                </c:pt>
                <c:pt idx="13892">
                  <c:v>249.96799999999999</c:v>
                </c:pt>
                <c:pt idx="13893">
                  <c:v>249.98500000000001</c:v>
                </c:pt>
                <c:pt idx="13894">
                  <c:v>250.00200000000001</c:v>
                </c:pt>
                <c:pt idx="13895">
                  <c:v>250.018</c:v>
                </c:pt>
                <c:pt idx="13896">
                  <c:v>250.035</c:v>
                </c:pt>
                <c:pt idx="13897">
                  <c:v>250.05099999999999</c:v>
                </c:pt>
                <c:pt idx="13898">
                  <c:v>250.06800000000001</c:v>
                </c:pt>
                <c:pt idx="13899">
                  <c:v>250.08500000000001</c:v>
                </c:pt>
                <c:pt idx="13900">
                  <c:v>250.102</c:v>
                </c:pt>
                <c:pt idx="13901">
                  <c:v>250.11799999999999</c:v>
                </c:pt>
                <c:pt idx="13902">
                  <c:v>250.13499999999999</c:v>
                </c:pt>
                <c:pt idx="13903">
                  <c:v>250.15100000000001</c:v>
                </c:pt>
                <c:pt idx="13904">
                  <c:v>250.16800000000001</c:v>
                </c:pt>
                <c:pt idx="13905">
                  <c:v>250.185</c:v>
                </c:pt>
                <c:pt idx="13906">
                  <c:v>250.20099999999999</c:v>
                </c:pt>
                <c:pt idx="13907">
                  <c:v>250.21799999999999</c:v>
                </c:pt>
                <c:pt idx="13908">
                  <c:v>250.23500000000001</c:v>
                </c:pt>
                <c:pt idx="13909">
                  <c:v>250.251</c:v>
                </c:pt>
                <c:pt idx="13910">
                  <c:v>250.268</c:v>
                </c:pt>
                <c:pt idx="13911">
                  <c:v>250.285</c:v>
                </c:pt>
                <c:pt idx="13912">
                  <c:v>250.30099999999999</c:v>
                </c:pt>
                <c:pt idx="13913">
                  <c:v>250.31800000000001</c:v>
                </c:pt>
                <c:pt idx="13914">
                  <c:v>250.33500000000001</c:v>
                </c:pt>
                <c:pt idx="13915">
                  <c:v>250.351</c:v>
                </c:pt>
                <c:pt idx="13916">
                  <c:v>250.36799999999999</c:v>
                </c:pt>
                <c:pt idx="13917">
                  <c:v>250.38499999999999</c:v>
                </c:pt>
                <c:pt idx="13918">
                  <c:v>250.40100000000001</c:v>
                </c:pt>
                <c:pt idx="13919">
                  <c:v>250.41800000000001</c:v>
                </c:pt>
                <c:pt idx="13920">
                  <c:v>250.435</c:v>
                </c:pt>
                <c:pt idx="13921">
                  <c:v>250.45099999999999</c:v>
                </c:pt>
                <c:pt idx="13922">
                  <c:v>250.46799999999999</c:v>
                </c:pt>
                <c:pt idx="13923">
                  <c:v>250.48500000000001</c:v>
                </c:pt>
                <c:pt idx="13924">
                  <c:v>250.501</c:v>
                </c:pt>
                <c:pt idx="13925">
                  <c:v>250.518</c:v>
                </c:pt>
                <c:pt idx="13926">
                  <c:v>250.535</c:v>
                </c:pt>
                <c:pt idx="13927">
                  <c:v>250.55099999999999</c:v>
                </c:pt>
                <c:pt idx="13928">
                  <c:v>250.56800000000001</c:v>
                </c:pt>
                <c:pt idx="13929">
                  <c:v>250.58500000000001</c:v>
                </c:pt>
                <c:pt idx="13930">
                  <c:v>250.601</c:v>
                </c:pt>
                <c:pt idx="13931">
                  <c:v>250.61799999999999</c:v>
                </c:pt>
                <c:pt idx="13932">
                  <c:v>250.63499999999999</c:v>
                </c:pt>
                <c:pt idx="13933">
                  <c:v>250.65100000000001</c:v>
                </c:pt>
                <c:pt idx="13934">
                  <c:v>250.66800000000001</c:v>
                </c:pt>
                <c:pt idx="13935">
                  <c:v>250.685</c:v>
                </c:pt>
                <c:pt idx="13936">
                  <c:v>250.70099999999999</c:v>
                </c:pt>
                <c:pt idx="13937">
                  <c:v>250.71799999999999</c:v>
                </c:pt>
                <c:pt idx="13938">
                  <c:v>250.73500000000001</c:v>
                </c:pt>
                <c:pt idx="13939">
                  <c:v>250.751</c:v>
                </c:pt>
                <c:pt idx="13940">
                  <c:v>250.768</c:v>
                </c:pt>
                <c:pt idx="13941">
                  <c:v>250.785</c:v>
                </c:pt>
                <c:pt idx="13942">
                  <c:v>250.80099999999999</c:v>
                </c:pt>
                <c:pt idx="13943">
                  <c:v>250.81800000000001</c:v>
                </c:pt>
                <c:pt idx="13944">
                  <c:v>250.83500000000001</c:v>
                </c:pt>
                <c:pt idx="13945">
                  <c:v>250.851</c:v>
                </c:pt>
                <c:pt idx="13946">
                  <c:v>250.86799999999999</c:v>
                </c:pt>
                <c:pt idx="13947">
                  <c:v>250.88499999999999</c:v>
                </c:pt>
                <c:pt idx="13948">
                  <c:v>250.90100000000001</c:v>
                </c:pt>
                <c:pt idx="13949">
                  <c:v>250.91800000000001</c:v>
                </c:pt>
                <c:pt idx="13950">
                  <c:v>250.935</c:v>
                </c:pt>
                <c:pt idx="13951">
                  <c:v>250.95099999999999</c:v>
                </c:pt>
                <c:pt idx="13952">
                  <c:v>250.96799999999999</c:v>
                </c:pt>
                <c:pt idx="13953">
                  <c:v>250.98500000000001</c:v>
                </c:pt>
                <c:pt idx="13954">
                  <c:v>251.001</c:v>
                </c:pt>
                <c:pt idx="13955">
                  <c:v>251.018</c:v>
                </c:pt>
                <c:pt idx="13956">
                  <c:v>251.035</c:v>
                </c:pt>
                <c:pt idx="13957">
                  <c:v>251.05099999999999</c:v>
                </c:pt>
                <c:pt idx="13958">
                  <c:v>251.06800000000001</c:v>
                </c:pt>
                <c:pt idx="13959">
                  <c:v>251.08500000000001</c:v>
                </c:pt>
                <c:pt idx="13960">
                  <c:v>251.101</c:v>
                </c:pt>
                <c:pt idx="13961">
                  <c:v>251.11799999999999</c:v>
                </c:pt>
                <c:pt idx="13962">
                  <c:v>251.13499999999999</c:v>
                </c:pt>
                <c:pt idx="13963">
                  <c:v>251.15100000000001</c:v>
                </c:pt>
                <c:pt idx="13964">
                  <c:v>251.16800000000001</c:v>
                </c:pt>
                <c:pt idx="13965">
                  <c:v>251.185</c:v>
                </c:pt>
                <c:pt idx="13966">
                  <c:v>251.20099999999999</c:v>
                </c:pt>
                <c:pt idx="13967">
                  <c:v>251.21799999999999</c:v>
                </c:pt>
                <c:pt idx="13968">
                  <c:v>251.23500000000001</c:v>
                </c:pt>
                <c:pt idx="13969">
                  <c:v>251.251</c:v>
                </c:pt>
                <c:pt idx="13970">
                  <c:v>251.268</c:v>
                </c:pt>
                <c:pt idx="13971">
                  <c:v>251.285</c:v>
                </c:pt>
                <c:pt idx="13972">
                  <c:v>251.30099999999999</c:v>
                </c:pt>
                <c:pt idx="13973">
                  <c:v>251.31800000000001</c:v>
                </c:pt>
                <c:pt idx="13974">
                  <c:v>251.33500000000001</c:v>
                </c:pt>
                <c:pt idx="13975">
                  <c:v>251.351</c:v>
                </c:pt>
                <c:pt idx="13976">
                  <c:v>251.36799999999999</c:v>
                </c:pt>
                <c:pt idx="13977">
                  <c:v>251.38499999999999</c:v>
                </c:pt>
                <c:pt idx="13978">
                  <c:v>251.40100000000001</c:v>
                </c:pt>
                <c:pt idx="13979">
                  <c:v>251.41800000000001</c:v>
                </c:pt>
                <c:pt idx="13980">
                  <c:v>251.435</c:v>
                </c:pt>
                <c:pt idx="13981">
                  <c:v>251.45099999999999</c:v>
                </c:pt>
                <c:pt idx="13982">
                  <c:v>251.46799999999999</c:v>
                </c:pt>
                <c:pt idx="13983">
                  <c:v>251.48500000000001</c:v>
                </c:pt>
                <c:pt idx="13984">
                  <c:v>251.501</c:v>
                </c:pt>
                <c:pt idx="13985">
                  <c:v>251.518</c:v>
                </c:pt>
                <c:pt idx="13986">
                  <c:v>251.535</c:v>
                </c:pt>
                <c:pt idx="13987">
                  <c:v>251.55099999999999</c:v>
                </c:pt>
                <c:pt idx="13988">
                  <c:v>251.56800000000001</c:v>
                </c:pt>
                <c:pt idx="13989">
                  <c:v>251.58500000000001</c:v>
                </c:pt>
                <c:pt idx="13990">
                  <c:v>251.601</c:v>
                </c:pt>
                <c:pt idx="13991">
                  <c:v>251.61799999999999</c:v>
                </c:pt>
                <c:pt idx="13992">
                  <c:v>251.63499999999999</c:v>
                </c:pt>
                <c:pt idx="13993">
                  <c:v>251.65100000000001</c:v>
                </c:pt>
                <c:pt idx="13994">
                  <c:v>251.66800000000001</c:v>
                </c:pt>
                <c:pt idx="13995">
                  <c:v>251.685</c:v>
                </c:pt>
                <c:pt idx="13996">
                  <c:v>251.70099999999999</c:v>
                </c:pt>
                <c:pt idx="13997">
                  <c:v>251.71799999999999</c:v>
                </c:pt>
                <c:pt idx="13998">
                  <c:v>251.73500000000001</c:v>
                </c:pt>
                <c:pt idx="13999">
                  <c:v>251.751</c:v>
                </c:pt>
                <c:pt idx="14000">
                  <c:v>251.768</c:v>
                </c:pt>
                <c:pt idx="14001">
                  <c:v>251.785</c:v>
                </c:pt>
                <c:pt idx="14002">
                  <c:v>251.80099999999999</c:v>
                </c:pt>
                <c:pt idx="14003">
                  <c:v>251.81800000000001</c:v>
                </c:pt>
                <c:pt idx="14004">
                  <c:v>251.834</c:v>
                </c:pt>
                <c:pt idx="14005">
                  <c:v>251.851</c:v>
                </c:pt>
                <c:pt idx="14006">
                  <c:v>251.86799999999999</c:v>
                </c:pt>
                <c:pt idx="14007">
                  <c:v>251.88399999999999</c:v>
                </c:pt>
                <c:pt idx="14008">
                  <c:v>251.90100000000001</c:v>
                </c:pt>
                <c:pt idx="14009">
                  <c:v>251.91800000000001</c:v>
                </c:pt>
                <c:pt idx="14010">
                  <c:v>251.934</c:v>
                </c:pt>
                <c:pt idx="14011">
                  <c:v>251.95099999999999</c:v>
                </c:pt>
                <c:pt idx="14012">
                  <c:v>251.96799999999999</c:v>
                </c:pt>
                <c:pt idx="14013">
                  <c:v>251.98400000000001</c:v>
                </c:pt>
                <c:pt idx="14014">
                  <c:v>252.001</c:v>
                </c:pt>
                <c:pt idx="14015">
                  <c:v>252.018</c:v>
                </c:pt>
                <c:pt idx="14016">
                  <c:v>252.03399999999999</c:v>
                </c:pt>
                <c:pt idx="14017">
                  <c:v>252.05099999999999</c:v>
                </c:pt>
                <c:pt idx="14018">
                  <c:v>252.06800000000001</c:v>
                </c:pt>
                <c:pt idx="14019">
                  <c:v>252.084</c:v>
                </c:pt>
                <c:pt idx="14020">
                  <c:v>252.101</c:v>
                </c:pt>
                <c:pt idx="14021">
                  <c:v>252.11799999999999</c:v>
                </c:pt>
                <c:pt idx="14022">
                  <c:v>252.13399999999999</c:v>
                </c:pt>
                <c:pt idx="14023">
                  <c:v>252.15100000000001</c:v>
                </c:pt>
                <c:pt idx="14024">
                  <c:v>252.16800000000001</c:v>
                </c:pt>
                <c:pt idx="14025">
                  <c:v>252.184</c:v>
                </c:pt>
                <c:pt idx="14026">
                  <c:v>252.20099999999999</c:v>
                </c:pt>
                <c:pt idx="14027">
                  <c:v>252.21799999999999</c:v>
                </c:pt>
                <c:pt idx="14028">
                  <c:v>252.23400000000001</c:v>
                </c:pt>
                <c:pt idx="14029">
                  <c:v>252.251</c:v>
                </c:pt>
                <c:pt idx="14030">
                  <c:v>252.268</c:v>
                </c:pt>
                <c:pt idx="14031">
                  <c:v>252.28399999999999</c:v>
                </c:pt>
                <c:pt idx="14032">
                  <c:v>252.30099999999999</c:v>
                </c:pt>
                <c:pt idx="14033">
                  <c:v>252.31800000000001</c:v>
                </c:pt>
                <c:pt idx="14034">
                  <c:v>252.334</c:v>
                </c:pt>
                <c:pt idx="14035">
                  <c:v>252.351</c:v>
                </c:pt>
                <c:pt idx="14036">
                  <c:v>252.36799999999999</c:v>
                </c:pt>
                <c:pt idx="14037">
                  <c:v>252.38399999999999</c:v>
                </c:pt>
                <c:pt idx="14038">
                  <c:v>252.40100000000001</c:v>
                </c:pt>
                <c:pt idx="14039">
                  <c:v>252.41800000000001</c:v>
                </c:pt>
                <c:pt idx="14040">
                  <c:v>252.434</c:v>
                </c:pt>
                <c:pt idx="14041">
                  <c:v>252.45099999999999</c:v>
                </c:pt>
                <c:pt idx="14042">
                  <c:v>252.46799999999999</c:v>
                </c:pt>
                <c:pt idx="14043">
                  <c:v>252.48400000000001</c:v>
                </c:pt>
                <c:pt idx="14044">
                  <c:v>252.501</c:v>
                </c:pt>
                <c:pt idx="14045">
                  <c:v>252.518</c:v>
                </c:pt>
                <c:pt idx="14046">
                  <c:v>252.53399999999999</c:v>
                </c:pt>
                <c:pt idx="14047">
                  <c:v>252.55099999999999</c:v>
                </c:pt>
                <c:pt idx="14048">
                  <c:v>252.56800000000001</c:v>
                </c:pt>
                <c:pt idx="14049">
                  <c:v>252.584</c:v>
                </c:pt>
                <c:pt idx="14050">
                  <c:v>252.601</c:v>
                </c:pt>
                <c:pt idx="14051">
                  <c:v>252.61799999999999</c:v>
                </c:pt>
                <c:pt idx="14052">
                  <c:v>252.63399999999999</c:v>
                </c:pt>
                <c:pt idx="14053">
                  <c:v>252.65100000000001</c:v>
                </c:pt>
                <c:pt idx="14054">
                  <c:v>252.66800000000001</c:v>
                </c:pt>
                <c:pt idx="14055">
                  <c:v>252.684</c:v>
                </c:pt>
                <c:pt idx="14056">
                  <c:v>252.70099999999999</c:v>
                </c:pt>
                <c:pt idx="14057">
                  <c:v>252.71799999999999</c:v>
                </c:pt>
                <c:pt idx="14058">
                  <c:v>252.73400000000001</c:v>
                </c:pt>
                <c:pt idx="14059">
                  <c:v>252.751</c:v>
                </c:pt>
                <c:pt idx="14060">
                  <c:v>252.768</c:v>
                </c:pt>
                <c:pt idx="14061">
                  <c:v>252.78399999999999</c:v>
                </c:pt>
                <c:pt idx="14062">
                  <c:v>252.80099999999999</c:v>
                </c:pt>
                <c:pt idx="14063">
                  <c:v>252.81700000000001</c:v>
                </c:pt>
                <c:pt idx="14064">
                  <c:v>252.834</c:v>
                </c:pt>
                <c:pt idx="14065">
                  <c:v>252.851</c:v>
                </c:pt>
                <c:pt idx="14066">
                  <c:v>252.86699999999999</c:v>
                </c:pt>
                <c:pt idx="14067">
                  <c:v>252.88399999999999</c:v>
                </c:pt>
                <c:pt idx="14068">
                  <c:v>252.90100000000001</c:v>
                </c:pt>
                <c:pt idx="14069">
                  <c:v>252.917</c:v>
                </c:pt>
                <c:pt idx="14070">
                  <c:v>252.934</c:v>
                </c:pt>
                <c:pt idx="14071">
                  <c:v>252.95099999999999</c:v>
                </c:pt>
                <c:pt idx="14072">
                  <c:v>252.96700000000001</c:v>
                </c:pt>
                <c:pt idx="14073">
                  <c:v>252.98400000000001</c:v>
                </c:pt>
                <c:pt idx="14074">
                  <c:v>253.001</c:v>
                </c:pt>
                <c:pt idx="14075">
                  <c:v>253.017</c:v>
                </c:pt>
                <c:pt idx="14076">
                  <c:v>253.03399999999999</c:v>
                </c:pt>
                <c:pt idx="14077">
                  <c:v>253.05099999999999</c:v>
                </c:pt>
                <c:pt idx="14078">
                  <c:v>253.06700000000001</c:v>
                </c:pt>
                <c:pt idx="14079">
                  <c:v>253.084</c:v>
                </c:pt>
                <c:pt idx="14080">
                  <c:v>253.101</c:v>
                </c:pt>
                <c:pt idx="14081">
                  <c:v>253.11699999999999</c:v>
                </c:pt>
                <c:pt idx="14082">
                  <c:v>253.13399999999999</c:v>
                </c:pt>
                <c:pt idx="14083">
                  <c:v>253.15100000000001</c:v>
                </c:pt>
                <c:pt idx="14084">
                  <c:v>253.167</c:v>
                </c:pt>
                <c:pt idx="14085">
                  <c:v>253.184</c:v>
                </c:pt>
                <c:pt idx="14086">
                  <c:v>253.20099999999999</c:v>
                </c:pt>
                <c:pt idx="14087">
                  <c:v>253.21700000000001</c:v>
                </c:pt>
                <c:pt idx="14088">
                  <c:v>253.23400000000001</c:v>
                </c:pt>
                <c:pt idx="14089">
                  <c:v>253.251</c:v>
                </c:pt>
                <c:pt idx="14090">
                  <c:v>253.267</c:v>
                </c:pt>
                <c:pt idx="14091">
                  <c:v>253.28399999999999</c:v>
                </c:pt>
                <c:pt idx="14092">
                  <c:v>253.30099999999999</c:v>
                </c:pt>
                <c:pt idx="14093">
                  <c:v>253.31700000000001</c:v>
                </c:pt>
                <c:pt idx="14094">
                  <c:v>253.334</c:v>
                </c:pt>
                <c:pt idx="14095">
                  <c:v>253.351</c:v>
                </c:pt>
                <c:pt idx="14096">
                  <c:v>253.36699999999999</c:v>
                </c:pt>
                <c:pt idx="14097">
                  <c:v>253.38399999999999</c:v>
                </c:pt>
                <c:pt idx="14098">
                  <c:v>253.40100000000001</c:v>
                </c:pt>
                <c:pt idx="14099">
                  <c:v>253.417</c:v>
                </c:pt>
                <c:pt idx="14100">
                  <c:v>253.434</c:v>
                </c:pt>
                <c:pt idx="14101">
                  <c:v>253.45099999999999</c:v>
                </c:pt>
                <c:pt idx="14102">
                  <c:v>253.46700000000001</c:v>
                </c:pt>
                <c:pt idx="14103">
                  <c:v>253.48400000000001</c:v>
                </c:pt>
                <c:pt idx="14104">
                  <c:v>253.501</c:v>
                </c:pt>
                <c:pt idx="14105">
                  <c:v>253.517</c:v>
                </c:pt>
                <c:pt idx="14106">
                  <c:v>253.53399999999999</c:v>
                </c:pt>
                <c:pt idx="14107">
                  <c:v>253.55099999999999</c:v>
                </c:pt>
                <c:pt idx="14108">
                  <c:v>253.56700000000001</c:v>
                </c:pt>
                <c:pt idx="14109">
                  <c:v>253.584</c:v>
                </c:pt>
                <c:pt idx="14110">
                  <c:v>253.601</c:v>
                </c:pt>
                <c:pt idx="14111">
                  <c:v>253.61699999999999</c:v>
                </c:pt>
                <c:pt idx="14112">
                  <c:v>253.63399999999999</c:v>
                </c:pt>
                <c:pt idx="14113">
                  <c:v>253.65100000000001</c:v>
                </c:pt>
                <c:pt idx="14114">
                  <c:v>253.667</c:v>
                </c:pt>
                <c:pt idx="14115">
                  <c:v>253.684</c:v>
                </c:pt>
                <c:pt idx="14116">
                  <c:v>253.70099999999999</c:v>
                </c:pt>
                <c:pt idx="14117">
                  <c:v>253.71700000000001</c:v>
                </c:pt>
                <c:pt idx="14118">
                  <c:v>253.73400000000001</c:v>
                </c:pt>
                <c:pt idx="14119">
                  <c:v>253.751</c:v>
                </c:pt>
                <c:pt idx="14120">
                  <c:v>253.767</c:v>
                </c:pt>
                <c:pt idx="14121">
                  <c:v>253.78399999999999</c:v>
                </c:pt>
                <c:pt idx="14122">
                  <c:v>253.80099999999999</c:v>
                </c:pt>
                <c:pt idx="14123">
                  <c:v>253.81700000000001</c:v>
                </c:pt>
                <c:pt idx="14124">
                  <c:v>253.834</c:v>
                </c:pt>
                <c:pt idx="14125">
                  <c:v>253.851</c:v>
                </c:pt>
                <c:pt idx="14126">
                  <c:v>253.86699999999999</c:v>
                </c:pt>
                <c:pt idx="14127">
                  <c:v>253.88399999999999</c:v>
                </c:pt>
                <c:pt idx="14128">
                  <c:v>253.90100000000001</c:v>
                </c:pt>
                <c:pt idx="14129">
                  <c:v>253.917</c:v>
                </c:pt>
                <c:pt idx="14130">
                  <c:v>253.934</c:v>
                </c:pt>
                <c:pt idx="14131">
                  <c:v>253.95099999999999</c:v>
                </c:pt>
                <c:pt idx="14132">
                  <c:v>253.96700000000001</c:v>
                </c:pt>
                <c:pt idx="14133">
                  <c:v>253.98400000000001</c:v>
                </c:pt>
                <c:pt idx="14134">
                  <c:v>254</c:v>
                </c:pt>
                <c:pt idx="14135">
                  <c:v>254.017</c:v>
                </c:pt>
                <c:pt idx="14136">
                  <c:v>254.03399999999999</c:v>
                </c:pt>
                <c:pt idx="14137">
                  <c:v>254.05</c:v>
                </c:pt>
                <c:pt idx="14138">
                  <c:v>254.06700000000001</c:v>
                </c:pt>
                <c:pt idx="14139">
                  <c:v>254.084</c:v>
                </c:pt>
                <c:pt idx="14140">
                  <c:v>254.1</c:v>
                </c:pt>
                <c:pt idx="14141">
                  <c:v>254.11699999999999</c:v>
                </c:pt>
                <c:pt idx="14142">
                  <c:v>254.13399999999999</c:v>
                </c:pt>
                <c:pt idx="14143">
                  <c:v>254.15</c:v>
                </c:pt>
                <c:pt idx="14144">
                  <c:v>254.167</c:v>
                </c:pt>
                <c:pt idx="14145">
                  <c:v>254.184</c:v>
                </c:pt>
                <c:pt idx="14146">
                  <c:v>254.2</c:v>
                </c:pt>
                <c:pt idx="14147">
                  <c:v>254.21700000000001</c:v>
                </c:pt>
                <c:pt idx="14148">
                  <c:v>254.23400000000001</c:v>
                </c:pt>
                <c:pt idx="14149">
                  <c:v>254.25</c:v>
                </c:pt>
                <c:pt idx="14150">
                  <c:v>254.267</c:v>
                </c:pt>
                <c:pt idx="14151">
                  <c:v>254.28399999999999</c:v>
                </c:pt>
                <c:pt idx="14152">
                  <c:v>254.3</c:v>
                </c:pt>
                <c:pt idx="14153">
                  <c:v>254.31700000000001</c:v>
                </c:pt>
                <c:pt idx="14154">
                  <c:v>254.334</c:v>
                </c:pt>
                <c:pt idx="14155">
                  <c:v>254.35</c:v>
                </c:pt>
                <c:pt idx="14156">
                  <c:v>254.36699999999999</c:v>
                </c:pt>
                <c:pt idx="14157">
                  <c:v>254.38399999999999</c:v>
                </c:pt>
                <c:pt idx="14158">
                  <c:v>254.4</c:v>
                </c:pt>
                <c:pt idx="14159">
                  <c:v>254.417</c:v>
                </c:pt>
                <c:pt idx="14160">
                  <c:v>254.434</c:v>
                </c:pt>
                <c:pt idx="14161">
                  <c:v>254.45</c:v>
                </c:pt>
                <c:pt idx="14162">
                  <c:v>254.46700000000001</c:v>
                </c:pt>
                <c:pt idx="14163">
                  <c:v>254.48400000000001</c:v>
                </c:pt>
                <c:pt idx="14164">
                  <c:v>254.5</c:v>
                </c:pt>
                <c:pt idx="14165">
                  <c:v>254.517</c:v>
                </c:pt>
                <c:pt idx="14166">
                  <c:v>254.53399999999999</c:v>
                </c:pt>
                <c:pt idx="14167">
                  <c:v>254.55</c:v>
                </c:pt>
                <c:pt idx="14168">
                  <c:v>254.56700000000001</c:v>
                </c:pt>
                <c:pt idx="14169">
                  <c:v>254.584</c:v>
                </c:pt>
                <c:pt idx="14170">
                  <c:v>254.6</c:v>
                </c:pt>
                <c:pt idx="14171">
                  <c:v>254.61699999999999</c:v>
                </c:pt>
                <c:pt idx="14172">
                  <c:v>254.63399999999999</c:v>
                </c:pt>
                <c:pt idx="14173">
                  <c:v>254.65</c:v>
                </c:pt>
                <c:pt idx="14174">
                  <c:v>254.667</c:v>
                </c:pt>
                <c:pt idx="14175">
                  <c:v>254.684</c:v>
                </c:pt>
                <c:pt idx="14176">
                  <c:v>254.7</c:v>
                </c:pt>
                <c:pt idx="14177">
                  <c:v>254.71700000000001</c:v>
                </c:pt>
                <c:pt idx="14178">
                  <c:v>254.73400000000001</c:v>
                </c:pt>
                <c:pt idx="14179">
                  <c:v>254.75</c:v>
                </c:pt>
                <c:pt idx="14180">
                  <c:v>254.767</c:v>
                </c:pt>
                <c:pt idx="14181">
                  <c:v>254.78399999999999</c:v>
                </c:pt>
                <c:pt idx="14182">
                  <c:v>254.8</c:v>
                </c:pt>
                <c:pt idx="14183">
                  <c:v>254.81700000000001</c:v>
                </c:pt>
                <c:pt idx="14184">
                  <c:v>254.834</c:v>
                </c:pt>
                <c:pt idx="14185">
                  <c:v>254.85</c:v>
                </c:pt>
                <c:pt idx="14186">
                  <c:v>254.86699999999999</c:v>
                </c:pt>
                <c:pt idx="14187">
                  <c:v>254.88399999999999</c:v>
                </c:pt>
                <c:pt idx="14188">
                  <c:v>254.9</c:v>
                </c:pt>
                <c:pt idx="14189">
                  <c:v>254.917</c:v>
                </c:pt>
                <c:pt idx="14190">
                  <c:v>254.934</c:v>
                </c:pt>
                <c:pt idx="14191">
                  <c:v>254.95</c:v>
                </c:pt>
                <c:pt idx="14192">
                  <c:v>254.96700000000001</c:v>
                </c:pt>
                <c:pt idx="14193">
                  <c:v>254.983</c:v>
                </c:pt>
                <c:pt idx="14194">
                  <c:v>255</c:v>
                </c:pt>
                <c:pt idx="14195">
                  <c:v>255.017</c:v>
                </c:pt>
                <c:pt idx="14196">
                  <c:v>255.03299999999999</c:v>
                </c:pt>
                <c:pt idx="14197">
                  <c:v>255.05</c:v>
                </c:pt>
                <c:pt idx="14198">
                  <c:v>255.06700000000001</c:v>
                </c:pt>
                <c:pt idx="14199">
                  <c:v>255.083</c:v>
                </c:pt>
                <c:pt idx="14200">
                  <c:v>255.1</c:v>
                </c:pt>
                <c:pt idx="14201">
                  <c:v>255.11699999999999</c:v>
                </c:pt>
                <c:pt idx="14202">
                  <c:v>255.13300000000001</c:v>
                </c:pt>
                <c:pt idx="14203">
                  <c:v>255.15</c:v>
                </c:pt>
                <c:pt idx="14204">
                  <c:v>255.167</c:v>
                </c:pt>
                <c:pt idx="14205">
                  <c:v>255.18299999999999</c:v>
                </c:pt>
                <c:pt idx="14206">
                  <c:v>255.2</c:v>
                </c:pt>
                <c:pt idx="14207">
                  <c:v>255.21700000000001</c:v>
                </c:pt>
                <c:pt idx="14208">
                  <c:v>255.233</c:v>
                </c:pt>
                <c:pt idx="14209">
                  <c:v>255.25</c:v>
                </c:pt>
                <c:pt idx="14210">
                  <c:v>255.267</c:v>
                </c:pt>
                <c:pt idx="14211">
                  <c:v>255.28299999999999</c:v>
                </c:pt>
                <c:pt idx="14212">
                  <c:v>255.3</c:v>
                </c:pt>
                <c:pt idx="14213">
                  <c:v>255.31700000000001</c:v>
                </c:pt>
                <c:pt idx="14214">
                  <c:v>255.333</c:v>
                </c:pt>
                <c:pt idx="14215">
                  <c:v>255.35</c:v>
                </c:pt>
                <c:pt idx="14216">
                  <c:v>255.36699999999999</c:v>
                </c:pt>
                <c:pt idx="14217">
                  <c:v>255.38300000000001</c:v>
                </c:pt>
                <c:pt idx="14218">
                  <c:v>255.4</c:v>
                </c:pt>
                <c:pt idx="14219">
                  <c:v>255.417</c:v>
                </c:pt>
                <c:pt idx="14220">
                  <c:v>255.43299999999999</c:v>
                </c:pt>
                <c:pt idx="14221">
                  <c:v>255.45</c:v>
                </c:pt>
                <c:pt idx="14222">
                  <c:v>255.46700000000001</c:v>
                </c:pt>
                <c:pt idx="14223">
                  <c:v>255.483</c:v>
                </c:pt>
                <c:pt idx="14224">
                  <c:v>255.5</c:v>
                </c:pt>
                <c:pt idx="14225">
                  <c:v>255.517</c:v>
                </c:pt>
                <c:pt idx="14226">
                  <c:v>255.53299999999999</c:v>
                </c:pt>
                <c:pt idx="14227">
                  <c:v>255.55</c:v>
                </c:pt>
                <c:pt idx="14228">
                  <c:v>255.56700000000001</c:v>
                </c:pt>
                <c:pt idx="14229">
                  <c:v>255.583</c:v>
                </c:pt>
                <c:pt idx="14230">
                  <c:v>255.6</c:v>
                </c:pt>
                <c:pt idx="14231">
                  <c:v>255.61699999999999</c:v>
                </c:pt>
                <c:pt idx="14232">
                  <c:v>255.63300000000001</c:v>
                </c:pt>
                <c:pt idx="14233">
                  <c:v>255.65</c:v>
                </c:pt>
                <c:pt idx="14234">
                  <c:v>255.667</c:v>
                </c:pt>
                <c:pt idx="14235">
                  <c:v>255.68299999999999</c:v>
                </c:pt>
                <c:pt idx="14236">
                  <c:v>255.7</c:v>
                </c:pt>
                <c:pt idx="14237">
                  <c:v>255.71700000000001</c:v>
                </c:pt>
                <c:pt idx="14238">
                  <c:v>255.733</c:v>
                </c:pt>
                <c:pt idx="14239">
                  <c:v>255.75</c:v>
                </c:pt>
                <c:pt idx="14240">
                  <c:v>255.767</c:v>
                </c:pt>
                <c:pt idx="14241">
                  <c:v>255.78299999999999</c:v>
                </c:pt>
                <c:pt idx="14242">
                  <c:v>255.8</c:v>
                </c:pt>
                <c:pt idx="14243">
                  <c:v>255.816</c:v>
                </c:pt>
                <c:pt idx="14244">
                  <c:v>255.833</c:v>
                </c:pt>
                <c:pt idx="14245">
                  <c:v>255.85</c:v>
                </c:pt>
                <c:pt idx="14246">
                  <c:v>255.86600000000001</c:v>
                </c:pt>
                <c:pt idx="14247">
                  <c:v>255.88300000000001</c:v>
                </c:pt>
                <c:pt idx="14248">
                  <c:v>255.9</c:v>
                </c:pt>
                <c:pt idx="14249">
                  <c:v>255.916</c:v>
                </c:pt>
                <c:pt idx="14250">
                  <c:v>255.93299999999999</c:v>
                </c:pt>
                <c:pt idx="14251">
                  <c:v>255.95</c:v>
                </c:pt>
                <c:pt idx="14252">
                  <c:v>255.96600000000001</c:v>
                </c:pt>
                <c:pt idx="14253">
                  <c:v>255.983</c:v>
                </c:pt>
                <c:pt idx="14254">
                  <c:v>256</c:v>
                </c:pt>
                <c:pt idx="14255">
                  <c:v>256.01600000000002</c:v>
                </c:pt>
                <c:pt idx="14256">
                  <c:v>256.03300000000002</c:v>
                </c:pt>
                <c:pt idx="14257">
                  <c:v>256.05</c:v>
                </c:pt>
                <c:pt idx="14258">
                  <c:v>256.06599999999997</c:v>
                </c:pt>
                <c:pt idx="14259">
                  <c:v>256.08300000000003</c:v>
                </c:pt>
                <c:pt idx="14260">
                  <c:v>256.10000000000002</c:v>
                </c:pt>
                <c:pt idx="14261">
                  <c:v>256.11599999999999</c:v>
                </c:pt>
                <c:pt idx="14262">
                  <c:v>256.13299999999998</c:v>
                </c:pt>
                <c:pt idx="14263">
                  <c:v>256.14999999999998</c:v>
                </c:pt>
                <c:pt idx="14264">
                  <c:v>256.166</c:v>
                </c:pt>
                <c:pt idx="14265">
                  <c:v>256.18299999999999</c:v>
                </c:pt>
                <c:pt idx="14266">
                  <c:v>256.2</c:v>
                </c:pt>
                <c:pt idx="14267">
                  <c:v>256.21600000000001</c:v>
                </c:pt>
                <c:pt idx="14268">
                  <c:v>256.233</c:v>
                </c:pt>
                <c:pt idx="14269">
                  <c:v>256.25</c:v>
                </c:pt>
                <c:pt idx="14270">
                  <c:v>256.26600000000002</c:v>
                </c:pt>
                <c:pt idx="14271">
                  <c:v>256.28300000000002</c:v>
                </c:pt>
                <c:pt idx="14272">
                  <c:v>256.29899999999998</c:v>
                </c:pt>
                <c:pt idx="14273">
                  <c:v>256.31599999999997</c:v>
                </c:pt>
                <c:pt idx="14274">
                  <c:v>256.33300000000003</c:v>
                </c:pt>
                <c:pt idx="14275">
                  <c:v>256.34899999999999</c:v>
                </c:pt>
                <c:pt idx="14276">
                  <c:v>256.36599999999999</c:v>
                </c:pt>
                <c:pt idx="14277">
                  <c:v>256.38299999999998</c:v>
                </c:pt>
                <c:pt idx="14278">
                  <c:v>256.399</c:v>
                </c:pt>
                <c:pt idx="14279">
                  <c:v>256.416</c:v>
                </c:pt>
                <c:pt idx="14280">
                  <c:v>256.43299999999999</c:v>
                </c:pt>
                <c:pt idx="14281">
                  <c:v>256.44900000000001</c:v>
                </c:pt>
                <c:pt idx="14282">
                  <c:v>256.46600000000001</c:v>
                </c:pt>
                <c:pt idx="14283">
                  <c:v>256.483</c:v>
                </c:pt>
                <c:pt idx="14284">
                  <c:v>256.49900000000002</c:v>
                </c:pt>
                <c:pt idx="14285">
                  <c:v>256.51600000000002</c:v>
                </c:pt>
                <c:pt idx="14286">
                  <c:v>256.53300000000002</c:v>
                </c:pt>
                <c:pt idx="14287">
                  <c:v>256.54899999999998</c:v>
                </c:pt>
                <c:pt idx="14288">
                  <c:v>256.56599999999997</c:v>
                </c:pt>
                <c:pt idx="14289">
                  <c:v>256.58300000000003</c:v>
                </c:pt>
                <c:pt idx="14290">
                  <c:v>256.59899999999999</c:v>
                </c:pt>
                <c:pt idx="14291">
                  <c:v>256.61599999999999</c:v>
                </c:pt>
                <c:pt idx="14292">
                  <c:v>256.63299999999998</c:v>
                </c:pt>
                <c:pt idx="14293">
                  <c:v>256.649</c:v>
                </c:pt>
                <c:pt idx="14294">
                  <c:v>256.666</c:v>
                </c:pt>
                <c:pt idx="14295">
                  <c:v>256.68299999999999</c:v>
                </c:pt>
                <c:pt idx="14296">
                  <c:v>256.69900000000001</c:v>
                </c:pt>
                <c:pt idx="14297">
                  <c:v>256.71600000000001</c:v>
                </c:pt>
                <c:pt idx="14298">
                  <c:v>256.733</c:v>
                </c:pt>
                <c:pt idx="14299">
                  <c:v>256.74900000000002</c:v>
                </c:pt>
                <c:pt idx="14300">
                  <c:v>256.76600000000002</c:v>
                </c:pt>
                <c:pt idx="14301">
                  <c:v>256.78300000000002</c:v>
                </c:pt>
                <c:pt idx="14302">
                  <c:v>256.79899999999998</c:v>
                </c:pt>
                <c:pt idx="14303">
                  <c:v>256.81599999999997</c:v>
                </c:pt>
                <c:pt idx="14304">
                  <c:v>256.83300000000003</c:v>
                </c:pt>
                <c:pt idx="14305">
                  <c:v>256.84899999999999</c:v>
                </c:pt>
                <c:pt idx="14306">
                  <c:v>256.86599999999999</c:v>
                </c:pt>
                <c:pt idx="14307">
                  <c:v>256.88299999999998</c:v>
                </c:pt>
                <c:pt idx="14308">
                  <c:v>256.899</c:v>
                </c:pt>
                <c:pt idx="14309">
                  <c:v>256.916</c:v>
                </c:pt>
                <c:pt idx="14310">
                  <c:v>256.93200000000002</c:v>
                </c:pt>
                <c:pt idx="14311">
                  <c:v>256.94900000000001</c:v>
                </c:pt>
                <c:pt idx="14312">
                  <c:v>256.96600000000001</c:v>
                </c:pt>
                <c:pt idx="14313">
                  <c:v>256.98200000000003</c:v>
                </c:pt>
                <c:pt idx="14314">
                  <c:v>256.99900000000002</c:v>
                </c:pt>
                <c:pt idx="14315">
                  <c:v>257.01600000000002</c:v>
                </c:pt>
                <c:pt idx="14316">
                  <c:v>257.03199999999998</c:v>
                </c:pt>
                <c:pt idx="14317">
                  <c:v>257.04899999999998</c:v>
                </c:pt>
                <c:pt idx="14318">
                  <c:v>257.06599999999997</c:v>
                </c:pt>
                <c:pt idx="14319">
                  <c:v>257.08199999999999</c:v>
                </c:pt>
                <c:pt idx="14320">
                  <c:v>257.09899999999999</c:v>
                </c:pt>
                <c:pt idx="14321">
                  <c:v>257.11599999999999</c:v>
                </c:pt>
                <c:pt idx="14322">
                  <c:v>257.13200000000001</c:v>
                </c:pt>
                <c:pt idx="14323">
                  <c:v>257.149</c:v>
                </c:pt>
                <c:pt idx="14324">
                  <c:v>257.166</c:v>
                </c:pt>
                <c:pt idx="14325">
                  <c:v>257.18200000000002</c:v>
                </c:pt>
                <c:pt idx="14326">
                  <c:v>257.19900000000001</c:v>
                </c:pt>
                <c:pt idx="14327">
                  <c:v>257.21600000000001</c:v>
                </c:pt>
                <c:pt idx="14328">
                  <c:v>257.23200000000003</c:v>
                </c:pt>
                <c:pt idx="14329">
                  <c:v>257.24900000000002</c:v>
                </c:pt>
                <c:pt idx="14330">
                  <c:v>257.26600000000002</c:v>
                </c:pt>
                <c:pt idx="14331">
                  <c:v>257.28199999999998</c:v>
                </c:pt>
                <c:pt idx="14332">
                  <c:v>257.29899999999998</c:v>
                </c:pt>
                <c:pt idx="14333">
                  <c:v>257.31599999999997</c:v>
                </c:pt>
                <c:pt idx="14334">
                  <c:v>257.33199999999999</c:v>
                </c:pt>
                <c:pt idx="14335">
                  <c:v>257.34899999999999</c:v>
                </c:pt>
                <c:pt idx="14336">
                  <c:v>257.36500000000001</c:v>
                </c:pt>
                <c:pt idx="14337">
                  <c:v>257.38200000000001</c:v>
                </c:pt>
                <c:pt idx="14338">
                  <c:v>257.399</c:v>
                </c:pt>
                <c:pt idx="14339">
                  <c:v>257.41500000000002</c:v>
                </c:pt>
                <c:pt idx="14340">
                  <c:v>257.43200000000002</c:v>
                </c:pt>
                <c:pt idx="14341">
                  <c:v>257.44900000000001</c:v>
                </c:pt>
                <c:pt idx="14342">
                  <c:v>257.46499999999997</c:v>
                </c:pt>
                <c:pt idx="14343">
                  <c:v>257.48200000000003</c:v>
                </c:pt>
                <c:pt idx="14344">
                  <c:v>257.49900000000002</c:v>
                </c:pt>
                <c:pt idx="14345">
                  <c:v>257.51499999999999</c:v>
                </c:pt>
                <c:pt idx="14346">
                  <c:v>257.53199999999998</c:v>
                </c:pt>
                <c:pt idx="14347">
                  <c:v>257.54899999999998</c:v>
                </c:pt>
                <c:pt idx="14348">
                  <c:v>257.565</c:v>
                </c:pt>
                <c:pt idx="14349">
                  <c:v>257.58199999999999</c:v>
                </c:pt>
                <c:pt idx="14350">
                  <c:v>257.59899999999999</c:v>
                </c:pt>
                <c:pt idx="14351">
                  <c:v>257.61500000000001</c:v>
                </c:pt>
                <c:pt idx="14352">
                  <c:v>257.63200000000001</c:v>
                </c:pt>
                <c:pt idx="14353">
                  <c:v>257.649</c:v>
                </c:pt>
                <c:pt idx="14354">
                  <c:v>257.66500000000002</c:v>
                </c:pt>
                <c:pt idx="14355">
                  <c:v>257.68200000000002</c:v>
                </c:pt>
                <c:pt idx="14356">
                  <c:v>257.69900000000001</c:v>
                </c:pt>
                <c:pt idx="14357">
                  <c:v>257.71499999999997</c:v>
                </c:pt>
                <c:pt idx="14358">
                  <c:v>257.73200000000003</c:v>
                </c:pt>
                <c:pt idx="14359">
                  <c:v>257.74900000000002</c:v>
                </c:pt>
                <c:pt idx="14360">
                  <c:v>257.76499999999999</c:v>
                </c:pt>
                <c:pt idx="14361">
                  <c:v>257.78199999999998</c:v>
                </c:pt>
                <c:pt idx="14362">
                  <c:v>257.79899999999998</c:v>
                </c:pt>
                <c:pt idx="14363">
                  <c:v>257.815</c:v>
                </c:pt>
                <c:pt idx="14364">
                  <c:v>257.83199999999999</c:v>
                </c:pt>
                <c:pt idx="14365">
                  <c:v>257.84899999999999</c:v>
                </c:pt>
                <c:pt idx="14366">
                  <c:v>257.86500000000001</c:v>
                </c:pt>
                <c:pt idx="14367">
                  <c:v>257.88200000000001</c:v>
                </c:pt>
                <c:pt idx="14368">
                  <c:v>257.89800000000002</c:v>
                </c:pt>
                <c:pt idx="14369">
                  <c:v>257.91500000000002</c:v>
                </c:pt>
                <c:pt idx="14370">
                  <c:v>257.93200000000002</c:v>
                </c:pt>
                <c:pt idx="14371">
                  <c:v>257.94799999999998</c:v>
                </c:pt>
                <c:pt idx="14372">
                  <c:v>257.96499999999997</c:v>
                </c:pt>
                <c:pt idx="14373">
                  <c:v>257.98200000000003</c:v>
                </c:pt>
                <c:pt idx="14374">
                  <c:v>257.99799999999999</c:v>
                </c:pt>
                <c:pt idx="14375">
                  <c:v>258.01499999999999</c:v>
                </c:pt>
                <c:pt idx="14376">
                  <c:v>258.03199999999998</c:v>
                </c:pt>
                <c:pt idx="14377">
                  <c:v>258.048</c:v>
                </c:pt>
                <c:pt idx="14378">
                  <c:v>258.065</c:v>
                </c:pt>
                <c:pt idx="14379">
                  <c:v>258.08199999999999</c:v>
                </c:pt>
                <c:pt idx="14380">
                  <c:v>258.09800000000001</c:v>
                </c:pt>
                <c:pt idx="14381">
                  <c:v>258.11500000000001</c:v>
                </c:pt>
                <c:pt idx="14382">
                  <c:v>258.13200000000001</c:v>
                </c:pt>
                <c:pt idx="14383">
                  <c:v>258.14800000000002</c:v>
                </c:pt>
                <c:pt idx="14384">
                  <c:v>258.16500000000002</c:v>
                </c:pt>
                <c:pt idx="14385">
                  <c:v>258.18200000000002</c:v>
                </c:pt>
                <c:pt idx="14386">
                  <c:v>258.19799999999998</c:v>
                </c:pt>
                <c:pt idx="14387">
                  <c:v>258.21499999999997</c:v>
                </c:pt>
                <c:pt idx="14388">
                  <c:v>258.23200000000003</c:v>
                </c:pt>
                <c:pt idx="14389">
                  <c:v>258.24799999999999</c:v>
                </c:pt>
                <c:pt idx="14390">
                  <c:v>258.26499999999999</c:v>
                </c:pt>
                <c:pt idx="14391">
                  <c:v>258.28199999999998</c:v>
                </c:pt>
                <c:pt idx="14392">
                  <c:v>258.298</c:v>
                </c:pt>
                <c:pt idx="14393">
                  <c:v>258.315</c:v>
                </c:pt>
                <c:pt idx="14394">
                  <c:v>258.33199999999999</c:v>
                </c:pt>
                <c:pt idx="14395">
                  <c:v>258.34800000000001</c:v>
                </c:pt>
                <c:pt idx="14396">
                  <c:v>258.36500000000001</c:v>
                </c:pt>
                <c:pt idx="14397">
                  <c:v>258.38200000000001</c:v>
                </c:pt>
                <c:pt idx="14398">
                  <c:v>258.39800000000002</c:v>
                </c:pt>
                <c:pt idx="14399">
                  <c:v>258.41500000000002</c:v>
                </c:pt>
                <c:pt idx="14400">
                  <c:v>258.43200000000002</c:v>
                </c:pt>
                <c:pt idx="14401">
                  <c:v>258.44799999999998</c:v>
                </c:pt>
                <c:pt idx="14402">
                  <c:v>258.46499999999997</c:v>
                </c:pt>
                <c:pt idx="14403">
                  <c:v>258.48200000000003</c:v>
                </c:pt>
                <c:pt idx="14404">
                  <c:v>258.49799999999999</c:v>
                </c:pt>
                <c:pt idx="14405">
                  <c:v>258.51499999999999</c:v>
                </c:pt>
                <c:pt idx="14406">
                  <c:v>258.53199999999998</c:v>
                </c:pt>
                <c:pt idx="14407">
                  <c:v>258.548</c:v>
                </c:pt>
                <c:pt idx="14408">
                  <c:v>258.565</c:v>
                </c:pt>
                <c:pt idx="14409">
                  <c:v>258.58199999999999</c:v>
                </c:pt>
                <c:pt idx="14410">
                  <c:v>258.59800000000001</c:v>
                </c:pt>
                <c:pt idx="14411">
                  <c:v>258.61500000000001</c:v>
                </c:pt>
                <c:pt idx="14412">
                  <c:v>258.63200000000001</c:v>
                </c:pt>
                <c:pt idx="14413">
                  <c:v>258.64800000000002</c:v>
                </c:pt>
                <c:pt idx="14414">
                  <c:v>258.66500000000002</c:v>
                </c:pt>
                <c:pt idx="14415">
                  <c:v>258.68099999999998</c:v>
                </c:pt>
                <c:pt idx="14416">
                  <c:v>258.69799999999998</c:v>
                </c:pt>
                <c:pt idx="14417">
                  <c:v>258.71499999999997</c:v>
                </c:pt>
                <c:pt idx="14418">
                  <c:v>258.73099999999999</c:v>
                </c:pt>
                <c:pt idx="14419">
                  <c:v>258.74799999999999</c:v>
                </c:pt>
                <c:pt idx="14420">
                  <c:v>258.76499999999999</c:v>
                </c:pt>
                <c:pt idx="14421">
                  <c:v>258.78100000000001</c:v>
                </c:pt>
                <c:pt idx="14422">
                  <c:v>258.798</c:v>
                </c:pt>
                <c:pt idx="14423">
                  <c:v>258.815</c:v>
                </c:pt>
                <c:pt idx="14424">
                  <c:v>258.83100000000002</c:v>
                </c:pt>
                <c:pt idx="14425">
                  <c:v>258.84800000000001</c:v>
                </c:pt>
                <c:pt idx="14426">
                  <c:v>258.86500000000001</c:v>
                </c:pt>
                <c:pt idx="14427">
                  <c:v>258.88099999999997</c:v>
                </c:pt>
                <c:pt idx="14428">
                  <c:v>258.89800000000002</c:v>
                </c:pt>
                <c:pt idx="14429">
                  <c:v>258.91500000000002</c:v>
                </c:pt>
                <c:pt idx="14430">
                  <c:v>258.93099999999998</c:v>
                </c:pt>
                <c:pt idx="14431">
                  <c:v>258.94799999999998</c:v>
                </c:pt>
                <c:pt idx="14432">
                  <c:v>258.96499999999997</c:v>
                </c:pt>
                <c:pt idx="14433">
                  <c:v>258.98099999999999</c:v>
                </c:pt>
                <c:pt idx="14434">
                  <c:v>258.99799999999999</c:v>
                </c:pt>
                <c:pt idx="14435">
                  <c:v>259.01499999999999</c:v>
                </c:pt>
                <c:pt idx="14436">
                  <c:v>259.03100000000001</c:v>
                </c:pt>
                <c:pt idx="14437">
                  <c:v>259.048</c:v>
                </c:pt>
                <c:pt idx="14438">
                  <c:v>259.065</c:v>
                </c:pt>
                <c:pt idx="14439">
                  <c:v>259.08100000000002</c:v>
                </c:pt>
                <c:pt idx="14440">
                  <c:v>259.09800000000001</c:v>
                </c:pt>
                <c:pt idx="14441">
                  <c:v>259.11500000000001</c:v>
                </c:pt>
                <c:pt idx="14442">
                  <c:v>259.13099999999997</c:v>
                </c:pt>
                <c:pt idx="14443">
                  <c:v>259.14800000000002</c:v>
                </c:pt>
                <c:pt idx="14444">
                  <c:v>259.16500000000002</c:v>
                </c:pt>
                <c:pt idx="14445">
                  <c:v>259.18099999999998</c:v>
                </c:pt>
                <c:pt idx="14446">
                  <c:v>259.19799999999998</c:v>
                </c:pt>
                <c:pt idx="14447">
                  <c:v>259.21499999999997</c:v>
                </c:pt>
                <c:pt idx="14448">
                  <c:v>259.23099999999999</c:v>
                </c:pt>
                <c:pt idx="14449">
                  <c:v>259.24799999999999</c:v>
                </c:pt>
                <c:pt idx="14450">
                  <c:v>259.26499999999999</c:v>
                </c:pt>
                <c:pt idx="14451">
                  <c:v>259.28100000000001</c:v>
                </c:pt>
                <c:pt idx="14452">
                  <c:v>259.298</c:v>
                </c:pt>
                <c:pt idx="14453">
                  <c:v>259.315</c:v>
                </c:pt>
                <c:pt idx="14454">
                  <c:v>259.33100000000002</c:v>
                </c:pt>
                <c:pt idx="14455">
                  <c:v>259.34800000000001</c:v>
                </c:pt>
                <c:pt idx="14456">
                  <c:v>259.36500000000001</c:v>
                </c:pt>
                <c:pt idx="14457">
                  <c:v>259.38099999999997</c:v>
                </c:pt>
                <c:pt idx="14458">
                  <c:v>259.39800000000002</c:v>
                </c:pt>
                <c:pt idx="14459">
                  <c:v>259.41500000000002</c:v>
                </c:pt>
                <c:pt idx="14460">
                  <c:v>259.43099999999998</c:v>
                </c:pt>
                <c:pt idx="14461">
                  <c:v>259.44799999999998</c:v>
                </c:pt>
                <c:pt idx="14462">
                  <c:v>259.46499999999997</c:v>
                </c:pt>
                <c:pt idx="14463">
                  <c:v>259.48099999999999</c:v>
                </c:pt>
                <c:pt idx="14464">
                  <c:v>259.49799999999999</c:v>
                </c:pt>
                <c:pt idx="14465">
                  <c:v>259.51499999999999</c:v>
                </c:pt>
                <c:pt idx="14466">
                  <c:v>259.53100000000001</c:v>
                </c:pt>
                <c:pt idx="14467">
                  <c:v>259.548</c:v>
                </c:pt>
                <c:pt idx="14468">
                  <c:v>259.565</c:v>
                </c:pt>
                <c:pt idx="14469">
                  <c:v>259.58100000000002</c:v>
                </c:pt>
                <c:pt idx="14470">
                  <c:v>259.59800000000001</c:v>
                </c:pt>
                <c:pt idx="14471">
                  <c:v>259.61500000000001</c:v>
                </c:pt>
                <c:pt idx="14472">
                  <c:v>259.63099999999997</c:v>
                </c:pt>
                <c:pt idx="14473">
                  <c:v>259.64800000000002</c:v>
                </c:pt>
                <c:pt idx="14474">
                  <c:v>259.66500000000002</c:v>
                </c:pt>
                <c:pt idx="14475">
                  <c:v>259.68099999999998</c:v>
                </c:pt>
                <c:pt idx="14476">
                  <c:v>259.69799999999998</c:v>
                </c:pt>
                <c:pt idx="14477">
                  <c:v>259.71499999999997</c:v>
                </c:pt>
                <c:pt idx="14478">
                  <c:v>259.73099999999999</c:v>
                </c:pt>
                <c:pt idx="14479">
                  <c:v>259.74799999999999</c:v>
                </c:pt>
                <c:pt idx="14480">
                  <c:v>259.76499999999999</c:v>
                </c:pt>
                <c:pt idx="14481">
                  <c:v>259.78100000000001</c:v>
                </c:pt>
                <c:pt idx="14482">
                  <c:v>259.798</c:v>
                </c:pt>
                <c:pt idx="14483">
                  <c:v>259.815</c:v>
                </c:pt>
                <c:pt idx="14484">
                  <c:v>259.83100000000002</c:v>
                </c:pt>
                <c:pt idx="14485">
                  <c:v>259.84800000000001</c:v>
                </c:pt>
                <c:pt idx="14486">
                  <c:v>259.86500000000001</c:v>
                </c:pt>
                <c:pt idx="14487">
                  <c:v>259.88099999999997</c:v>
                </c:pt>
                <c:pt idx="14488">
                  <c:v>259.89800000000002</c:v>
                </c:pt>
                <c:pt idx="14489">
                  <c:v>259.91500000000002</c:v>
                </c:pt>
                <c:pt idx="14490">
                  <c:v>259.93099999999998</c:v>
                </c:pt>
                <c:pt idx="14491">
                  <c:v>259.94799999999998</c:v>
                </c:pt>
                <c:pt idx="14492">
                  <c:v>259.96499999999997</c:v>
                </c:pt>
                <c:pt idx="14493">
                  <c:v>259.98099999999999</c:v>
                </c:pt>
                <c:pt idx="14494">
                  <c:v>259.99799999999999</c:v>
                </c:pt>
                <c:pt idx="14495">
                  <c:v>260.01499999999999</c:v>
                </c:pt>
                <c:pt idx="14496">
                  <c:v>260.03100000000001</c:v>
                </c:pt>
                <c:pt idx="14497">
                  <c:v>260.048</c:v>
                </c:pt>
                <c:pt idx="14498">
                  <c:v>260.065</c:v>
                </c:pt>
                <c:pt idx="14499">
                  <c:v>260.08100000000002</c:v>
                </c:pt>
                <c:pt idx="14500">
                  <c:v>260.09800000000001</c:v>
                </c:pt>
                <c:pt idx="14501">
                  <c:v>260.11500000000001</c:v>
                </c:pt>
                <c:pt idx="14502">
                  <c:v>260.13099999999997</c:v>
                </c:pt>
                <c:pt idx="14503">
                  <c:v>260.14800000000002</c:v>
                </c:pt>
                <c:pt idx="14504">
                  <c:v>260.16500000000002</c:v>
                </c:pt>
                <c:pt idx="14505">
                  <c:v>260.18099999999998</c:v>
                </c:pt>
                <c:pt idx="14506">
                  <c:v>260.19799999999998</c:v>
                </c:pt>
                <c:pt idx="14507">
                  <c:v>260.21499999999997</c:v>
                </c:pt>
                <c:pt idx="14508">
                  <c:v>260.23099999999999</c:v>
                </c:pt>
                <c:pt idx="14509">
                  <c:v>260.24799999999999</c:v>
                </c:pt>
                <c:pt idx="14510">
                  <c:v>260.26499999999999</c:v>
                </c:pt>
                <c:pt idx="14511">
                  <c:v>260.28100000000001</c:v>
                </c:pt>
                <c:pt idx="14512">
                  <c:v>260.298</c:v>
                </c:pt>
                <c:pt idx="14513">
                  <c:v>260.315</c:v>
                </c:pt>
                <c:pt idx="14514">
                  <c:v>260.33100000000002</c:v>
                </c:pt>
                <c:pt idx="14515">
                  <c:v>260.34800000000001</c:v>
                </c:pt>
                <c:pt idx="14516">
                  <c:v>260.36500000000001</c:v>
                </c:pt>
                <c:pt idx="14517">
                  <c:v>260.38099999999997</c:v>
                </c:pt>
                <c:pt idx="14518">
                  <c:v>260.39800000000002</c:v>
                </c:pt>
                <c:pt idx="14519">
                  <c:v>260.41500000000002</c:v>
                </c:pt>
                <c:pt idx="14520">
                  <c:v>260.43099999999998</c:v>
                </c:pt>
                <c:pt idx="14521">
                  <c:v>260.44799999999998</c:v>
                </c:pt>
                <c:pt idx="14522">
                  <c:v>260.46499999999997</c:v>
                </c:pt>
                <c:pt idx="14523">
                  <c:v>260.48099999999999</c:v>
                </c:pt>
                <c:pt idx="14524">
                  <c:v>260.49799999999999</c:v>
                </c:pt>
                <c:pt idx="14525">
                  <c:v>260.51499999999999</c:v>
                </c:pt>
                <c:pt idx="14526">
                  <c:v>260.53100000000001</c:v>
                </c:pt>
                <c:pt idx="14527">
                  <c:v>260.548</c:v>
                </c:pt>
                <c:pt idx="14528">
                  <c:v>260.565</c:v>
                </c:pt>
                <c:pt idx="14529">
                  <c:v>260.58100000000002</c:v>
                </c:pt>
                <c:pt idx="14530">
                  <c:v>260.59800000000001</c:v>
                </c:pt>
                <c:pt idx="14531">
                  <c:v>260.61500000000001</c:v>
                </c:pt>
                <c:pt idx="14532">
                  <c:v>260.63099999999997</c:v>
                </c:pt>
                <c:pt idx="14533">
                  <c:v>260.64800000000002</c:v>
                </c:pt>
                <c:pt idx="14534">
                  <c:v>260.66500000000002</c:v>
                </c:pt>
                <c:pt idx="14535">
                  <c:v>260.68099999999998</c:v>
                </c:pt>
                <c:pt idx="14536">
                  <c:v>260.69799999999998</c:v>
                </c:pt>
                <c:pt idx="14537">
                  <c:v>260.71499999999997</c:v>
                </c:pt>
                <c:pt idx="14538">
                  <c:v>260.73099999999999</c:v>
                </c:pt>
                <c:pt idx="14539">
                  <c:v>260.74799999999999</c:v>
                </c:pt>
                <c:pt idx="14540">
                  <c:v>260.76499999999999</c:v>
                </c:pt>
                <c:pt idx="14541">
                  <c:v>260.78100000000001</c:v>
                </c:pt>
                <c:pt idx="14542">
                  <c:v>260.798</c:v>
                </c:pt>
                <c:pt idx="14543">
                  <c:v>260.815</c:v>
                </c:pt>
                <c:pt idx="14544">
                  <c:v>260.83100000000002</c:v>
                </c:pt>
                <c:pt idx="14545">
                  <c:v>260.84800000000001</c:v>
                </c:pt>
                <c:pt idx="14546">
                  <c:v>260.86500000000001</c:v>
                </c:pt>
                <c:pt idx="14547">
                  <c:v>260.88099999999997</c:v>
                </c:pt>
                <c:pt idx="14548">
                  <c:v>260.89800000000002</c:v>
                </c:pt>
                <c:pt idx="14549">
                  <c:v>260.91500000000002</c:v>
                </c:pt>
                <c:pt idx="14550">
                  <c:v>260.93099999999998</c:v>
                </c:pt>
                <c:pt idx="14551">
                  <c:v>260.94799999999998</c:v>
                </c:pt>
                <c:pt idx="14552">
                  <c:v>260.96499999999997</c:v>
                </c:pt>
                <c:pt idx="14553">
                  <c:v>260.98099999999999</c:v>
                </c:pt>
                <c:pt idx="14554">
                  <c:v>260.99799999999999</c:v>
                </c:pt>
                <c:pt idx="14555">
                  <c:v>261.01499999999999</c:v>
                </c:pt>
                <c:pt idx="14556">
                  <c:v>261.03100000000001</c:v>
                </c:pt>
                <c:pt idx="14557">
                  <c:v>261.048</c:v>
                </c:pt>
                <c:pt idx="14558">
                  <c:v>261.065</c:v>
                </c:pt>
                <c:pt idx="14559">
                  <c:v>261.08100000000002</c:v>
                </c:pt>
                <c:pt idx="14560">
                  <c:v>261.09800000000001</c:v>
                </c:pt>
                <c:pt idx="14561">
                  <c:v>261.11500000000001</c:v>
                </c:pt>
                <c:pt idx="14562">
                  <c:v>261.13099999999997</c:v>
                </c:pt>
                <c:pt idx="14563">
                  <c:v>261.14800000000002</c:v>
                </c:pt>
                <c:pt idx="14564">
                  <c:v>261.16500000000002</c:v>
                </c:pt>
                <c:pt idx="14565">
                  <c:v>261.18099999999998</c:v>
                </c:pt>
                <c:pt idx="14566">
                  <c:v>261.19799999999998</c:v>
                </c:pt>
                <c:pt idx="14567">
                  <c:v>261.21499999999997</c:v>
                </c:pt>
                <c:pt idx="14568">
                  <c:v>261.23099999999999</c:v>
                </c:pt>
                <c:pt idx="14569">
                  <c:v>261.24799999999999</c:v>
                </c:pt>
                <c:pt idx="14570">
                  <c:v>261.26499999999999</c:v>
                </c:pt>
                <c:pt idx="14571">
                  <c:v>261.28100000000001</c:v>
                </c:pt>
                <c:pt idx="14572">
                  <c:v>261.298</c:v>
                </c:pt>
                <c:pt idx="14573">
                  <c:v>261.315</c:v>
                </c:pt>
                <c:pt idx="14574">
                  <c:v>261.33100000000002</c:v>
                </c:pt>
                <c:pt idx="14575">
                  <c:v>261.34800000000001</c:v>
                </c:pt>
                <c:pt idx="14576">
                  <c:v>261.36500000000001</c:v>
                </c:pt>
                <c:pt idx="14577">
                  <c:v>261.38099999999997</c:v>
                </c:pt>
                <c:pt idx="14578">
                  <c:v>261.39800000000002</c:v>
                </c:pt>
                <c:pt idx="14579">
                  <c:v>261.41500000000002</c:v>
                </c:pt>
                <c:pt idx="14580">
                  <c:v>261.43099999999998</c:v>
                </c:pt>
                <c:pt idx="14581">
                  <c:v>261.44799999999998</c:v>
                </c:pt>
                <c:pt idx="14582">
                  <c:v>261.46499999999997</c:v>
                </c:pt>
                <c:pt idx="14583">
                  <c:v>261.48099999999999</c:v>
                </c:pt>
                <c:pt idx="14584">
                  <c:v>261.49799999999999</c:v>
                </c:pt>
                <c:pt idx="14585">
                  <c:v>261.51499999999999</c:v>
                </c:pt>
                <c:pt idx="14586">
                  <c:v>261.53100000000001</c:v>
                </c:pt>
                <c:pt idx="14587">
                  <c:v>261.548</c:v>
                </c:pt>
                <c:pt idx="14588">
                  <c:v>261.565</c:v>
                </c:pt>
                <c:pt idx="14589">
                  <c:v>261.58100000000002</c:v>
                </c:pt>
                <c:pt idx="14590">
                  <c:v>261.59800000000001</c:v>
                </c:pt>
                <c:pt idx="14591">
                  <c:v>261.61500000000001</c:v>
                </c:pt>
                <c:pt idx="14592">
                  <c:v>261.63099999999997</c:v>
                </c:pt>
                <c:pt idx="14593">
                  <c:v>261.64800000000002</c:v>
                </c:pt>
                <c:pt idx="14594">
                  <c:v>261.66500000000002</c:v>
                </c:pt>
                <c:pt idx="14595">
                  <c:v>261.68099999999998</c:v>
                </c:pt>
                <c:pt idx="14596">
                  <c:v>261.69799999999998</c:v>
                </c:pt>
                <c:pt idx="14597">
                  <c:v>261.71499999999997</c:v>
                </c:pt>
                <c:pt idx="14598">
                  <c:v>261.73099999999999</c:v>
                </c:pt>
                <c:pt idx="14599">
                  <c:v>261.74799999999999</c:v>
                </c:pt>
                <c:pt idx="14600">
                  <c:v>261.76499999999999</c:v>
                </c:pt>
                <c:pt idx="14601">
                  <c:v>261.78100000000001</c:v>
                </c:pt>
                <c:pt idx="14602">
                  <c:v>261.798</c:v>
                </c:pt>
                <c:pt idx="14603">
                  <c:v>261.815</c:v>
                </c:pt>
                <c:pt idx="14604">
                  <c:v>261.83100000000002</c:v>
                </c:pt>
                <c:pt idx="14605">
                  <c:v>261.84800000000001</c:v>
                </c:pt>
                <c:pt idx="14606">
                  <c:v>261.86500000000001</c:v>
                </c:pt>
                <c:pt idx="14607">
                  <c:v>261.88099999999997</c:v>
                </c:pt>
                <c:pt idx="14608">
                  <c:v>261.89800000000002</c:v>
                </c:pt>
                <c:pt idx="14609">
                  <c:v>261.91500000000002</c:v>
                </c:pt>
                <c:pt idx="14610">
                  <c:v>261.93099999999998</c:v>
                </c:pt>
                <c:pt idx="14611">
                  <c:v>261.94799999999998</c:v>
                </c:pt>
                <c:pt idx="14612">
                  <c:v>261.96499999999997</c:v>
                </c:pt>
                <c:pt idx="14613">
                  <c:v>261.98099999999999</c:v>
                </c:pt>
                <c:pt idx="14614">
                  <c:v>261.99799999999999</c:v>
                </c:pt>
                <c:pt idx="14615">
                  <c:v>262.01499999999999</c:v>
                </c:pt>
                <c:pt idx="14616">
                  <c:v>262.03100000000001</c:v>
                </c:pt>
                <c:pt idx="14617">
                  <c:v>262.048</c:v>
                </c:pt>
                <c:pt idx="14618">
                  <c:v>262.065</c:v>
                </c:pt>
                <c:pt idx="14619">
                  <c:v>262.08100000000002</c:v>
                </c:pt>
                <c:pt idx="14620">
                  <c:v>262.09800000000001</c:v>
                </c:pt>
                <c:pt idx="14621">
                  <c:v>262.11500000000001</c:v>
                </c:pt>
                <c:pt idx="14622">
                  <c:v>262.13099999999997</c:v>
                </c:pt>
                <c:pt idx="14623">
                  <c:v>262.14800000000002</c:v>
                </c:pt>
                <c:pt idx="14624">
                  <c:v>262.16500000000002</c:v>
                </c:pt>
                <c:pt idx="14625">
                  <c:v>262.18099999999998</c:v>
                </c:pt>
                <c:pt idx="14626">
                  <c:v>262.19799999999998</c:v>
                </c:pt>
                <c:pt idx="14627">
                  <c:v>262.21499999999997</c:v>
                </c:pt>
                <c:pt idx="14628">
                  <c:v>262.23099999999999</c:v>
                </c:pt>
                <c:pt idx="14629">
                  <c:v>262.24799999999999</c:v>
                </c:pt>
                <c:pt idx="14630">
                  <c:v>262.26499999999999</c:v>
                </c:pt>
                <c:pt idx="14631">
                  <c:v>262.28100000000001</c:v>
                </c:pt>
                <c:pt idx="14632">
                  <c:v>262.298</c:v>
                </c:pt>
                <c:pt idx="14633">
                  <c:v>262.315</c:v>
                </c:pt>
                <c:pt idx="14634">
                  <c:v>262.33100000000002</c:v>
                </c:pt>
                <c:pt idx="14635">
                  <c:v>262.34800000000001</c:v>
                </c:pt>
                <c:pt idx="14636">
                  <c:v>262.36500000000001</c:v>
                </c:pt>
                <c:pt idx="14637">
                  <c:v>262.38099999999997</c:v>
                </c:pt>
                <c:pt idx="14638">
                  <c:v>262.39800000000002</c:v>
                </c:pt>
                <c:pt idx="14639">
                  <c:v>262.41500000000002</c:v>
                </c:pt>
                <c:pt idx="14640">
                  <c:v>262.43099999999998</c:v>
                </c:pt>
                <c:pt idx="14641">
                  <c:v>262.44799999999998</c:v>
                </c:pt>
                <c:pt idx="14642">
                  <c:v>262.46499999999997</c:v>
                </c:pt>
                <c:pt idx="14643">
                  <c:v>262.48099999999999</c:v>
                </c:pt>
                <c:pt idx="14644">
                  <c:v>262.49799999999999</c:v>
                </c:pt>
                <c:pt idx="14645">
                  <c:v>262.51499999999999</c:v>
                </c:pt>
                <c:pt idx="14646">
                  <c:v>262.53100000000001</c:v>
                </c:pt>
                <c:pt idx="14647">
                  <c:v>262.548</c:v>
                </c:pt>
                <c:pt idx="14648">
                  <c:v>262.565</c:v>
                </c:pt>
                <c:pt idx="14649">
                  <c:v>262.58100000000002</c:v>
                </c:pt>
                <c:pt idx="14650">
                  <c:v>262.59800000000001</c:v>
                </c:pt>
                <c:pt idx="14651">
                  <c:v>262.61500000000001</c:v>
                </c:pt>
                <c:pt idx="14652">
                  <c:v>262.63099999999997</c:v>
                </c:pt>
                <c:pt idx="14653">
                  <c:v>262.64800000000002</c:v>
                </c:pt>
                <c:pt idx="14654">
                  <c:v>262.66500000000002</c:v>
                </c:pt>
                <c:pt idx="14655">
                  <c:v>262.68099999999998</c:v>
                </c:pt>
                <c:pt idx="14656">
                  <c:v>262.69799999999998</c:v>
                </c:pt>
                <c:pt idx="14657">
                  <c:v>262.71499999999997</c:v>
                </c:pt>
                <c:pt idx="14658">
                  <c:v>262.73099999999999</c:v>
                </c:pt>
                <c:pt idx="14659">
                  <c:v>262.74799999999999</c:v>
                </c:pt>
                <c:pt idx="14660">
                  <c:v>262.76499999999999</c:v>
                </c:pt>
                <c:pt idx="14661">
                  <c:v>262.78100000000001</c:v>
                </c:pt>
                <c:pt idx="14662">
                  <c:v>262.798</c:v>
                </c:pt>
                <c:pt idx="14663">
                  <c:v>262.815</c:v>
                </c:pt>
                <c:pt idx="14664">
                  <c:v>262.83100000000002</c:v>
                </c:pt>
                <c:pt idx="14665">
                  <c:v>262.84800000000001</c:v>
                </c:pt>
                <c:pt idx="14666">
                  <c:v>262.86500000000001</c:v>
                </c:pt>
                <c:pt idx="14667">
                  <c:v>262.88099999999997</c:v>
                </c:pt>
                <c:pt idx="14668">
                  <c:v>262.89800000000002</c:v>
                </c:pt>
                <c:pt idx="14669">
                  <c:v>262.91500000000002</c:v>
                </c:pt>
                <c:pt idx="14670">
                  <c:v>262.93099999999998</c:v>
                </c:pt>
                <c:pt idx="14671">
                  <c:v>262.94799999999998</c:v>
                </c:pt>
                <c:pt idx="14672">
                  <c:v>262.96499999999997</c:v>
                </c:pt>
                <c:pt idx="14673">
                  <c:v>262.98099999999999</c:v>
                </c:pt>
                <c:pt idx="14674">
                  <c:v>262.99799999999999</c:v>
                </c:pt>
                <c:pt idx="14675">
                  <c:v>263.01499999999999</c:v>
                </c:pt>
                <c:pt idx="14676">
                  <c:v>263.03100000000001</c:v>
                </c:pt>
                <c:pt idx="14677">
                  <c:v>263.048</c:v>
                </c:pt>
                <c:pt idx="14678">
                  <c:v>263.065</c:v>
                </c:pt>
                <c:pt idx="14679">
                  <c:v>263.08199999999999</c:v>
                </c:pt>
                <c:pt idx="14680">
                  <c:v>263.09800000000001</c:v>
                </c:pt>
                <c:pt idx="14681">
                  <c:v>263.11500000000001</c:v>
                </c:pt>
                <c:pt idx="14682">
                  <c:v>263.13200000000001</c:v>
                </c:pt>
                <c:pt idx="14683">
                  <c:v>263.14800000000002</c:v>
                </c:pt>
                <c:pt idx="14684">
                  <c:v>263.16500000000002</c:v>
                </c:pt>
                <c:pt idx="14685">
                  <c:v>263.18099999999998</c:v>
                </c:pt>
                <c:pt idx="14686">
                  <c:v>263.19799999999998</c:v>
                </c:pt>
                <c:pt idx="14687">
                  <c:v>263.21499999999997</c:v>
                </c:pt>
                <c:pt idx="14688">
                  <c:v>263.23200000000003</c:v>
                </c:pt>
                <c:pt idx="14689">
                  <c:v>263.24799999999999</c:v>
                </c:pt>
                <c:pt idx="14690">
                  <c:v>263.26499999999999</c:v>
                </c:pt>
                <c:pt idx="14691">
                  <c:v>263.28199999999998</c:v>
                </c:pt>
                <c:pt idx="14692">
                  <c:v>263.298</c:v>
                </c:pt>
                <c:pt idx="14693">
                  <c:v>263.315</c:v>
                </c:pt>
                <c:pt idx="14694">
                  <c:v>263.33199999999999</c:v>
                </c:pt>
                <c:pt idx="14695">
                  <c:v>263.34800000000001</c:v>
                </c:pt>
                <c:pt idx="14696">
                  <c:v>263.36500000000001</c:v>
                </c:pt>
                <c:pt idx="14697">
                  <c:v>263.38200000000001</c:v>
                </c:pt>
                <c:pt idx="14698">
                  <c:v>263.39800000000002</c:v>
                </c:pt>
                <c:pt idx="14699">
                  <c:v>263.41500000000002</c:v>
                </c:pt>
                <c:pt idx="14700">
                  <c:v>263.43200000000002</c:v>
                </c:pt>
                <c:pt idx="14701">
                  <c:v>263.44799999999998</c:v>
                </c:pt>
                <c:pt idx="14702">
                  <c:v>263.46499999999997</c:v>
                </c:pt>
                <c:pt idx="14703">
                  <c:v>263.48200000000003</c:v>
                </c:pt>
                <c:pt idx="14704">
                  <c:v>263.49799999999999</c:v>
                </c:pt>
                <c:pt idx="14705">
                  <c:v>263.51499999999999</c:v>
                </c:pt>
                <c:pt idx="14706">
                  <c:v>263.53199999999998</c:v>
                </c:pt>
                <c:pt idx="14707">
                  <c:v>263.548</c:v>
                </c:pt>
                <c:pt idx="14708">
                  <c:v>263.565</c:v>
                </c:pt>
                <c:pt idx="14709">
                  <c:v>263.58199999999999</c:v>
                </c:pt>
                <c:pt idx="14710">
                  <c:v>263.59800000000001</c:v>
                </c:pt>
                <c:pt idx="14711">
                  <c:v>263.61500000000001</c:v>
                </c:pt>
                <c:pt idx="14712">
                  <c:v>263.63200000000001</c:v>
                </c:pt>
                <c:pt idx="14713">
                  <c:v>263.64800000000002</c:v>
                </c:pt>
                <c:pt idx="14714">
                  <c:v>263.66500000000002</c:v>
                </c:pt>
                <c:pt idx="14715">
                  <c:v>263.68200000000002</c:v>
                </c:pt>
                <c:pt idx="14716">
                  <c:v>263.69799999999998</c:v>
                </c:pt>
                <c:pt idx="14717">
                  <c:v>263.71499999999997</c:v>
                </c:pt>
                <c:pt idx="14718">
                  <c:v>263.73200000000003</c:v>
                </c:pt>
                <c:pt idx="14719">
                  <c:v>263.74799999999999</c:v>
                </c:pt>
                <c:pt idx="14720">
                  <c:v>263.76499999999999</c:v>
                </c:pt>
                <c:pt idx="14721">
                  <c:v>263.78199999999998</c:v>
                </c:pt>
                <c:pt idx="14722">
                  <c:v>263.798</c:v>
                </c:pt>
                <c:pt idx="14723">
                  <c:v>263.815</c:v>
                </c:pt>
                <c:pt idx="14724">
                  <c:v>263.83199999999999</c:v>
                </c:pt>
                <c:pt idx="14725">
                  <c:v>263.84800000000001</c:v>
                </c:pt>
                <c:pt idx="14726">
                  <c:v>263.86500000000001</c:v>
                </c:pt>
                <c:pt idx="14727">
                  <c:v>263.88200000000001</c:v>
                </c:pt>
                <c:pt idx="14728">
                  <c:v>263.89800000000002</c:v>
                </c:pt>
                <c:pt idx="14729">
                  <c:v>263.91500000000002</c:v>
                </c:pt>
                <c:pt idx="14730">
                  <c:v>263.93200000000002</c:v>
                </c:pt>
                <c:pt idx="14731">
                  <c:v>263.94799999999998</c:v>
                </c:pt>
                <c:pt idx="14732">
                  <c:v>263.96499999999997</c:v>
                </c:pt>
                <c:pt idx="14733">
                  <c:v>263.98200000000003</c:v>
                </c:pt>
                <c:pt idx="14734">
                  <c:v>263.99799999999999</c:v>
                </c:pt>
                <c:pt idx="14735">
                  <c:v>264.01499999999999</c:v>
                </c:pt>
                <c:pt idx="14736">
                  <c:v>264.03199999999998</c:v>
                </c:pt>
                <c:pt idx="14737">
                  <c:v>264.048</c:v>
                </c:pt>
                <c:pt idx="14738">
                  <c:v>264.065</c:v>
                </c:pt>
                <c:pt idx="14739">
                  <c:v>264.08199999999999</c:v>
                </c:pt>
                <c:pt idx="14740">
                  <c:v>264.09800000000001</c:v>
                </c:pt>
                <c:pt idx="14741">
                  <c:v>264.11500000000001</c:v>
                </c:pt>
                <c:pt idx="14742">
                  <c:v>264.13200000000001</c:v>
                </c:pt>
                <c:pt idx="14743">
                  <c:v>264.14800000000002</c:v>
                </c:pt>
                <c:pt idx="14744">
                  <c:v>264.16500000000002</c:v>
                </c:pt>
                <c:pt idx="14745">
                  <c:v>264.18200000000002</c:v>
                </c:pt>
                <c:pt idx="14746">
                  <c:v>264.19799999999998</c:v>
                </c:pt>
                <c:pt idx="14747">
                  <c:v>264.21499999999997</c:v>
                </c:pt>
                <c:pt idx="14748">
                  <c:v>264.23200000000003</c:v>
                </c:pt>
                <c:pt idx="14749">
                  <c:v>264.24799999999999</c:v>
                </c:pt>
                <c:pt idx="14750">
                  <c:v>264.26499999999999</c:v>
                </c:pt>
                <c:pt idx="14751">
                  <c:v>264.28199999999998</c:v>
                </c:pt>
                <c:pt idx="14752">
                  <c:v>264.298</c:v>
                </c:pt>
                <c:pt idx="14753">
                  <c:v>264.315</c:v>
                </c:pt>
                <c:pt idx="14754">
                  <c:v>264.33199999999999</c:v>
                </c:pt>
                <c:pt idx="14755">
                  <c:v>264.34800000000001</c:v>
                </c:pt>
                <c:pt idx="14756">
                  <c:v>264.36500000000001</c:v>
                </c:pt>
                <c:pt idx="14757">
                  <c:v>264.38200000000001</c:v>
                </c:pt>
                <c:pt idx="14758">
                  <c:v>264.39800000000002</c:v>
                </c:pt>
                <c:pt idx="14759">
                  <c:v>264.41500000000002</c:v>
                </c:pt>
                <c:pt idx="14760">
                  <c:v>264.43200000000002</c:v>
                </c:pt>
                <c:pt idx="14761">
                  <c:v>264.44799999999998</c:v>
                </c:pt>
                <c:pt idx="14762">
                  <c:v>264.46499999999997</c:v>
                </c:pt>
                <c:pt idx="14763">
                  <c:v>264.48200000000003</c:v>
                </c:pt>
                <c:pt idx="14764">
                  <c:v>264.49799999999999</c:v>
                </c:pt>
                <c:pt idx="14765">
                  <c:v>264.51499999999999</c:v>
                </c:pt>
                <c:pt idx="14766">
                  <c:v>264.53199999999998</c:v>
                </c:pt>
                <c:pt idx="14767">
                  <c:v>264.548</c:v>
                </c:pt>
                <c:pt idx="14768">
                  <c:v>264.565</c:v>
                </c:pt>
                <c:pt idx="14769">
                  <c:v>264.58199999999999</c:v>
                </c:pt>
                <c:pt idx="14770">
                  <c:v>264.59800000000001</c:v>
                </c:pt>
                <c:pt idx="14771">
                  <c:v>264.61500000000001</c:v>
                </c:pt>
                <c:pt idx="14772">
                  <c:v>264.63200000000001</c:v>
                </c:pt>
                <c:pt idx="14773">
                  <c:v>264.64800000000002</c:v>
                </c:pt>
                <c:pt idx="14774">
                  <c:v>264.66500000000002</c:v>
                </c:pt>
                <c:pt idx="14775">
                  <c:v>264.68200000000002</c:v>
                </c:pt>
                <c:pt idx="14776">
                  <c:v>264.69799999999998</c:v>
                </c:pt>
                <c:pt idx="14777">
                  <c:v>264.71499999999997</c:v>
                </c:pt>
                <c:pt idx="14778">
                  <c:v>264.73200000000003</c:v>
                </c:pt>
                <c:pt idx="14779">
                  <c:v>264.74799999999999</c:v>
                </c:pt>
                <c:pt idx="14780">
                  <c:v>264.76499999999999</c:v>
                </c:pt>
                <c:pt idx="14781">
                  <c:v>264.78199999999998</c:v>
                </c:pt>
                <c:pt idx="14782">
                  <c:v>264.798</c:v>
                </c:pt>
                <c:pt idx="14783">
                  <c:v>264.815</c:v>
                </c:pt>
                <c:pt idx="14784">
                  <c:v>264.83199999999999</c:v>
                </c:pt>
                <c:pt idx="14785">
                  <c:v>264.84800000000001</c:v>
                </c:pt>
                <c:pt idx="14786">
                  <c:v>264.86500000000001</c:v>
                </c:pt>
                <c:pt idx="14787">
                  <c:v>264.88200000000001</c:v>
                </c:pt>
                <c:pt idx="14788">
                  <c:v>264.89800000000002</c:v>
                </c:pt>
                <c:pt idx="14789">
                  <c:v>264.91500000000002</c:v>
                </c:pt>
                <c:pt idx="14790">
                  <c:v>264.93200000000002</c:v>
                </c:pt>
                <c:pt idx="14791">
                  <c:v>264.94799999999998</c:v>
                </c:pt>
                <c:pt idx="14792">
                  <c:v>264.96499999999997</c:v>
                </c:pt>
                <c:pt idx="14793">
                  <c:v>264.98200000000003</c:v>
                </c:pt>
                <c:pt idx="14794">
                  <c:v>264.99799999999999</c:v>
                </c:pt>
                <c:pt idx="14795">
                  <c:v>265.01499999999999</c:v>
                </c:pt>
                <c:pt idx="14796">
                  <c:v>265.03199999999998</c:v>
                </c:pt>
                <c:pt idx="14797">
                  <c:v>265.048</c:v>
                </c:pt>
                <c:pt idx="14798">
                  <c:v>265.065</c:v>
                </c:pt>
                <c:pt idx="14799">
                  <c:v>265.08199999999999</c:v>
                </c:pt>
                <c:pt idx="14800">
                  <c:v>265.09800000000001</c:v>
                </c:pt>
                <c:pt idx="14801">
                  <c:v>265.11500000000001</c:v>
                </c:pt>
                <c:pt idx="14802">
                  <c:v>265.13200000000001</c:v>
                </c:pt>
                <c:pt idx="14803">
                  <c:v>265.14800000000002</c:v>
                </c:pt>
                <c:pt idx="14804">
                  <c:v>265.16500000000002</c:v>
                </c:pt>
                <c:pt idx="14805">
                  <c:v>265.18200000000002</c:v>
                </c:pt>
                <c:pt idx="14806">
                  <c:v>265.19799999999998</c:v>
                </c:pt>
                <c:pt idx="14807">
                  <c:v>265.21499999999997</c:v>
                </c:pt>
                <c:pt idx="14808">
                  <c:v>265.23200000000003</c:v>
                </c:pt>
                <c:pt idx="14809">
                  <c:v>265.24799999999999</c:v>
                </c:pt>
                <c:pt idx="14810">
                  <c:v>265.26499999999999</c:v>
                </c:pt>
                <c:pt idx="14811">
                  <c:v>265.28199999999998</c:v>
                </c:pt>
                <c:pt idx="14812">
                  <c:v>265.298</c:v>
                </c:pt>
                <c:pt idx="14813">
                  <c:v>265.315</c:v>
                </c:pt>
                <c:pt idx="14814">
                  <c:v>265.33199999999999</c:v>
                </c:pt>
                <c:pt idx="14815">
                  <c:v>265.34800000000001</c:v>
                </c:pt>
                <c:pt idx="14816">
                  <c:v>265.36500000000001</c:v>
                </c:pt>
                <c:pt idx="14817">
                  <c:v>265.38200000000001</c:v>
                </c:pt>
                <c:pt idx="14818">
                  <c:v>265.39800000000002</c:v>
                </c:pt>
                <c:pt idx="14819">
                  <c:v>265.41500000000002</c:v>
                </c:pt>
                <c:pt idx="14820">
                  <c:v>265.43200000000002</c:v>
                </c:pt>
                <c:pt idx="14821">
                  <c:v>265.44799999999998</c:v>
                </c:pt>
                <c:pt idx="14822">
                  <c:v>265.46499999999997</c:v>
                </c:pt>
                <c:pt idx="14823">
                  <c:v>265.48200000000003</c:v>
                </c:pt>
                <c:pt idx="14824">
                  <c:v>265.49799999999999</c:v>
                </c:pt>
                <c:pt idx="14825">
                  <c:v>265.51499999999999</c:v>
                </c:pt>
                <c:pt idx="14826">
                  <c:v>265.53199999999998</c:v>
                </c:pt>
                <c:pt idx="14827">
                  <c:v>265.548</c:v>
                </c:pt>
                <c:pt idx="14828">
                  <c:v>265.565</c:v>
                </c:pt>
                <c:pt idx="14829">
                  <c:v>265.58199999999999</c:v>
                </c:pt>
                <c:pt idx="14830">
                  <c:v>265.59800000000001</c:v>
                </c:pt>
                <c:pt idx="14831">
                  <c:v>265.61500000000001</c:v>
                </c:pt>
                <c:pt idx="14832">
                  <c:v>265.63200000000001</c:v>
                </c:pt>
                <c:pt idx="14833">
                  <c:v>265.64800000000002</c:v>
                </c:pt>
                <c:pt idx="14834">
                  <c:v>265.66500000000002</c:v>
                </c:pt>
                <c:pt idx="14835">
                  <c:v>265.68200000000002</c:v>
                </c:pt>
                <c:pt idx="14836">
                  <c:v>265.69799999999998</c:v>
                </c:pt>
                <c:pt idx="14837">
                  <c:v>265.71499999999997</c:v>
                </c:pt>
                <c:pt idx="14838">
                  <c:v>265.73200000000003</c:v>
                </c:pt>
                <c:pt idx="14839">
                  <c:v>265.74799999999999</c:v>
                </c:pt>
                <c:pt idx="14840">
                  <c:v>265.76499999999999</c:v>
                </c:pt>
                <c:pt idx="14841">
                  <c:v>265.78199999999998</c:v>
                </c:pt>
                <c:pt idx="14842">
                  <c:v>265.798</c:v>
                </c:pt>
                <c:pt idx="14843">
                  <c:v>265.815</c:v>
                </c:pt>
                <c:pt idx="14844">
                  <c:v>265.83199999999999</c:v>
                </c:pt>
                <c:pt idx="14845">
                  <c:v>265.84800000000001</c:v>
                </c:pt>
                <c:pt idx="14846">
                  <c:v>265.86500000000001</c:v>
                </c:pt>
                <c:pt idx="14847">
                  <c:v>265.88200000000001</c:v>
                </c:pt>
                <c:pt idx="14848">
                  <c:v>265.89800000000002</c:v>
                </c:pt>
                <c:pt idx="14849">
                  <c:v>265.91500000000002</c:v>
                </c:pt>
                <c:pt idx="14850">
                  <c:v>265.93200000000002</c:v>
                </c:pt>
                <c:pt idx="14851">
                  <c:v>265.94799999999998</c:v>
                </c:pt>
                <c:pt idx="14852">
                  <c:v>265.96499999999997</c:v>
                </c:pt>
                <c:pt idx="14853">
                  <c:v>265.98200000000003</c:v>
                </c:pt>
                <c:pt idx="14854">
                  <c:v>265.99799999999999</c:v>
                </c:pt>
                <c:pt idx="14855">
                  <c:v>266.01499999999999</c:v>
                </c:pt>
                <c:pt idx="14856">
                  <c:v>266.03199999999998</c:v>
                </c:pt>
                <c:pt idx="14857">
                  <c:v>266.048</c:v>
                </c:pt>
                <c:pt idx="14858">
                  <c:v>266.065</c:v>
                </c:pt>
                <c:pt idx="14859">
                  <c:v>266.08199999999999</c:v>
                </c:pt>
                <c:pt idx="14860">
                  <c:v>266.09800000000001</c:v>
                </c:pt>
                <c:pt idx="14861">
                  <c:v>266.11500000000001</c:v>
                </c:pt>
                <c:pt idx="14862">
                  <c:v>266.13200000000001</c:v>
                </c:pt>
                <c:pt idx="14863">
                  <c:v>266.14800000000002</c:v>
                </c:pt>
                <c:pt idx="14864">
                  <c:v>266.16500000000002</c:v>
                </c:pt>
                <c:pt idx="14865">
                  <c:v>266.18099999999998</c:v>
                </c:pt>
                <c:pt idx="14866">
                  <c:v>266.19799999999998</c:v>
                </c:pt>
                <c:pt idx="14867">
                  <c:v>266.21499999999997</c:v>
                </c:pt>
                <c:pt idx="14868">
                  <c:v>266.23099999999999</c:v>
                </c:pt>
                <c:pt idx="14869">
                  <c:v>266.24799999999999</c:v>
                </c:pt>
                <c:pt idx="14870">
                  <c:v>266.26499999999999</c:v>
                </c:pt>
                <c:pt idx="14871">
                  <c:v>266.28100000000001</c:v>
                </c:pt>
                <c:pt idx="14872">
                  <c:v>266.298</c:v>
                </c:pt>
                <c:pt idx="14873">
                  <c:v>266.315</c:v>
                </c:pt>
                <c:pt idx="14874">
                  <c:v>266.33100000000002</c:v>
                </c:pt>
                <c:pt idx="14875">
                  <c:v>266.34800000000001</c:v>
                </c:pt>
                <c:pt idx="14876">
                  <c:v>266.36500000000001</c:v>
                </c:pt>
                <c:pt idx="14877">
                  <c:v>266.38099999999997</c:v>
                </c:pt>
                <c:pt idx="14878">
                  <c:v>266.39800000000002</c:v>
                </c:pt>
                <c:pt idx="14879">
                  <c:v>266.41500000000002</c:v>
                </c:pt>
                <c:pt idx="14880">
                  <c:v>266.43099999999998</c:v>
                </c:pt>
                <c:pt idx="14881">
                  <c:v>266.44799999999998</c:v>
                </c:pt>
                <c:pt idx="14882">
                  <c:v>266.46499999999997</c:v>
                </c:pt>
                <c:pt idx="14883">
                  <c:v>266.48099999999999</c:v>
                </c:pt>
                <c:pt idx="14884">
                  <c:v>266.49799999999999</c:v>
                </c:pt>
                <c:pt idx="14885">
                  <c:v>266.51499999999999</c:v>
                </c:pt>
                <c:pt idx="14886">
                  <c:v>266.53100000000001</c:v>
                </c:pt>
                <c:pt idx="14887">
                  <c:v>266.548</c:v>
                </c:pt>
                <c:pt idx="14888">
                  <c:v>266.565</c:v>
                </c:pt>
                <c:pt idx="14889">
                  <c:v>266.58100000000002</c:v>
                </c:pt>
                <c:pt idx="14890">
                  <c:v>266.59800000000001</c:v>
                </c:pt>
                <c:pt idx="14891">
                  <c:v>266.61500000000001</c:v>
                </c:pt>
                <c:pt idx="14892">
                  <c:v>266.63099999999997</c:v>
                </c:pt>
                <c:pt idx="14893">
                  <c:v>266.64800000000002</c:v>
                </c:pt>
                <c:pt idx="14894">
                  <c:v>266.66500000000002</c:v>
                </c:pt>
                <c:pt idx="14895">
                  <c:v>266.68099999999998</c:v>
                </c:pt>
                <c:pt idx="14896">
                  <c:v>266.69799999999998</c:v>
                </c:pt>
                <c:pt idx="14897">
                  <c:v>266.71499999999997</c:v>
                </c:pt>
                <c:pt idx="14898">
                  <c:v>266.73099999999999</c:v>
                </c:pt>
                <c:pt idx="14899">
                  <c:v>266.74799999999999</c:v>
                </c:pt>
                <c:pt idx="14900">
                  <c:v>266.76499999999999</c:v>
                </c:pt>
                <c:pt idx="14901">
                  <c:v>266.78100000000001</c:v>
                </c:pt>
                <c:pt idx="14902">
                  <c:v>266.798</c:v>
                </c:pt>
                <c:pt idx="14903">
                  <c:v>266.815</c:v>
                </c:pt>
                <c:pt idx="14904">
                  <c:v>266.83100000000002</c:v>
                </c:pt>
                <c:pt idx="14905">
                  <c:v>266.84800000000001</c:v>
                </c:pt>
                <c:pt idx="14906">
                  <c:v>266.86500000000001</c:v>
                </c:pt>
                <c:pt idx="14907">
                  <c:v>266.88099999999997</c:v>
                </c:pt>
                <c:pt idx="14908">
                  <c:v>266.89800000000002</c:v>
                </c:pt>
                <c:pt idx="14909">
                  <c:v>266.91500000000002</c:v>
                </c:pt>
                <c:pt idx="14910">
                  <c:v>266.93099999999998</c:v>
                </c:pt>
                <c:pt idx="14911">
                  <c:v>266.94799999999998</c:v>
                </c:pt>
                <c:pt idx="14912">
                  <c:v>266.96499999999997</c:v>
                </c:pt>
                <c:pt idx="14913">
                  <c:v>266.98099999999999</c:v>
                </c:pt>
                <c:pt idx="14914">
                  <c:v>266.99799999999999</c:v>
                </c:pt>
                <c:pt idx="14915">
                  <c:v>267.01499999999999</c:v>
                </c:pt>
                <c:pt idx="14916">
                  <c:v>267.03100000000001</c:v>
                </c:pt>
                <c:pt idx="14917">
                  <c:v>267.048</c:v>
                </c:pt>
                <c:pt idx="14918">
                  <c:v>267.065</c:v>
                </c:pt>
                <c:pt idx="14919">
                  <c:v>267.08100000000002</c:v>
                </c:pt>
                <c:pt idx="14920">
                  <c:v>267.09800000000001</c:v>
                </c:pt>
                <c:pt idx="14921">
                  <c:v>267.11500000000001</c:v>
                </c:pt>
                <c:pt idx="14922">
                  <c:v>267.13099999999997</c:v>
                </c:pt>
                <c:pt idx="14923">
                  <c:v>267.14800000000002</c:v>
                </c:pt>
                <c:pt idx="14924">
                  <c:v>267.16399999999999</c:v>
                </c:pt>
                <c:pt idx="14925">
                  <c:v>267.18099999999998</c:v>
                </c:pt>
                <c:pt idx="14926">
                  <c:v>267.19799999999998</c:v>
                </c:pt>
                <c:pt idx="14927">
                  <c:v>267.214</c:v>
                </c:pt>
                <c:pt idx="14928">
                  <c:v>267.23099999999999</c:v>
                </c:pt>
                <c:pt idx="14929">
                  <c:v>267.24799999999999</c:v>
                </c:pt>
                <c:pt idx="14930">
                  <c:v>267.26400000000001</c:v>
                </c:pt>
                <c:pt idx="14931">
                  <c:v>267.28100000000001</c:v>
                </c:pt>
                <c:pt idx="14932">
                  <c:v>267.298</c:v>
                </c:pt>
                <c:pt idx="14933">
                  <c:v>267.31400000000002</c:v>
                </c:pt>
                <c:pt idx="14934">
                  <c:v>267.33100000000002</c:v>
                </c:pt>
                <c:pt idx="14935">
                  <c:v>267.34800000000001</c:v>
                </c:pt>
                <c:pt idx="14936">
                  <c:v>267.36399999999998</c:v>
                </c:pt>
                <c:pt idx="14937">
                  <c:v>267.38099999999997</c:v>
                </c:pt>
                <c:pt idx="14938">
                  <c:v>267.39800000000002</c:v>
                </c:pt>
                <c:pt idx="14939">
                  <c:v>267.41399999999999</c:v>
                </c:pt>
                <c:pt idx="14940">
                  <c:v>267.43099999999998</c:v>
                </c:pt>
                <c:pt idx="14941">
                  <c:v>267.44799999999998</c:v>
                </c:pt>
                <c:pt idx="14942">
                  <c:v>267.464</c:v>
                </c:pt>
                <c:pt idx="14943">
                  <c:v>267.48099999999999</c:v>
                </c:pt>
                <c:pt idx="14944">
                  <c:v>267.49799999999999</c:v>
                </c:pt>
                <c:pt idx="14945">
                  <c:v>267.51400000000001</c:v>
                </c:pt>
                <c:pt idx="14946">
                  <c:v>267.53100000000001</c:v>
                </c:pt>
                <c:pt idx="14947">
                  <c:v>267.548</c:v>
                </c:pt>
                <c:pt idx="14948">
                  <c:v>267.56400000000002</c:v>
                </c:pt>
                <c:pt idx="14949">
                  <c:v>267.58100000000002</c:v>
                </c:pt>
                <c:pt idx="14950">
                  <c:v>267.59800000000001</c:v>
                </c:pt>
                <c:pt idx="14951">
                  <c:v>267.61399999999998</c:v>
                </c:pt>
                <c:pt idx="14952">
                  <c:v>267.63099999999997</c:v>
                </c:pt>
                <c:pt idx="14953">
                  <c:v>267.64800000000002</c:v>
                </c:pt>
                <c:pt idx="14954">
                  <c:v>267.66399999999999</c:v>
                </c:pt>
                <c:pt idx="14955">
                  <c:v>267.68099999999998</c:v>
                </c:pt>
                <c:pt idx="14956">
                  <c:v>267.69799999999998</c:v>
                </c:pt>
                <c:pt idx="14957">
                  <c:v>267.714</c:v>
                </c:pt>
                <c:pt idx="14958">
                  <c:v>267.73099999999999</c:v>
                </c:pt>
                <c:pt idx="14959">
                  <c:v>267.74799999999999</c:v>
                </c:pt>
                <c:pt idx="14960">
                  <c:v>267.76400000000001</c:v>
                </c:pt>
                <c:pt idx="14961">
                  <c:v>267.78100000000001</c:v>
                </c:pt>
                <c:pt idx="14962">
                  <c:v>267.798</c:v>
                </c:pt>
                <c:pt idx="14963">
                  <c:v>267.81400000000002</c:v>
                </c:pt>
                <c:pt idx="14964">
                  <c:v>267.83100000000002</c:v>
                </c:pt>
                <c:pt idx="14965">
                  <c:v>267.84800000000001</c:v>
                </c:pt>
                <c:pt idx="14966">
                  <c:v>267.86399999999998</c:v>
                </c:pt>
                <c:pt idx="14967">
                  <c:v>267.88099999999997</c:v>
                </c:pt>
                <c:pt idx="14968">
                  <c:v>267.89699999999999</c:v>
                </c:pt>
                <c:pt idx="14969">
                  <c:v>267.91399999999999</c:v>
                </c:pt>
                <c:pt idx="14970">
                  <c:v>267.93099999999998</c:v>
                </c:pt>
                <c:pt idx="14971">
                  <c:v>267.947</c:v>
                </c:pt>
                <c:pt idx="14972">
                  <c:v>267.964</c:v>
                </c:pt>
                <c:pt idx="14973">
                  <c:v>267.98099999999999</c:v>
                </c:pt>
                <c:pt idx="14974">
                  <c:v>267.99700000000001</c:v>
                </c:pt>
                <c:pt idx="14975">
                  <c:v>268.01400000000001</c:v>
                </c:pt>
                <c:pt idx="14976">
                  <c:v>268.03100000000001</c:v>
                </c:pt>
                <c:pt idx="14977">
                  <c:v>268.04700000000003</c:v>
                </c:pt>
                <c:pt idx="14978">
                  <c:v>268.06400000000002</c:v>
                </c:pt>
                <c:pt idx="14979">
                  <c:v>268.08100000000002</c:v>
                </c:pt>
                <c:pt idx="14980">
                  <c:v>268.09699999999998</c:v>
                </c:pt>
                <c:pt idx="14981">
                  <c:v>268.11399999999998</c:v>
                </c:pt>
                <c:pt idx="14982">
                  <c:v>268.13099999999997</c:v>
                </c:pt>
                <c:pt idx="14983">
                  <c:v>268.14699999999999</c:v>
                </c:pt>
                <c:pt idx="14984">
                  <c:v>268.16399999999999</c:v>
                </c:pt>
                <c:pt idx="14985">
                  <c:v>268.18099999999998</c:v>
                </c:pt>
                <c:pt idx="14986">
                  <c:v>268.197</c:v>
                </c:pt>
                <c:pt idx="14987">
                  <c:v>268.214</c:v>
                </c:pt>
                <c:pt idx="14988">
                  <c:v>268.23099999999999</c:v>
                </c:pt>
                <c:pt idx="14989">
                  <c:v>268.24700000000001</c:v>
                </c:pt>
                <c:pt idx="14990">
                  <c:v>268.26400000000001</c:v>
                </c:pt>
                <c:pt idx="14991">
                  <c:v>268.28100000000001</c:v>
                </c:pt>
                <c:pt idx="14992">
                  <c:v>268.29700000000003</c:v>
                </c:pt>
                <c:pt idx="14993">
                  <c:v>268.31400000000002</c:v>
                </c:pt>
                <c:pt idx="14994">
                  <c:v>268.33100000000002</c:v>
                </c:pt>
                <c:pt idx="14995">
                  <c:v>268.34699999999998</c:v>
                </c:pt>
                <c:pt idx="14996">
                  <c:v>268.36399999999998</c:v>
                </c:pt>
                <c:pt idx="14997">
                  <c:v>268.38099999999997</c:v>
                </c:pt>
                <c:pt idx="14998">
                  <c:v>268.39699999999999</c:v>
                </c:pt>
                <c:pt idx="14999">
                  <c:v>268.41399999999999</c:v>
                </c:pt>
                <c:pt idx="15000">
                  <c:v>268.43099999999998</c:v>
                </c:pt>
                <c:pt idx="15001">
                  <c:v>268.447</c:v>
                </c:pt>
                <c:pt idx="15002">
                  <c:v>268.464</c:v>
                </c:pt>
                <c:pt idx="15003">
                  <c:v>268.48099999999999</c:v>
                </c:pt>
                <c:pt idx="15004">
                  <c:v>268.49700000000001</c:v>
                </c:pt>
                <c:pt idx="15005">
                  <c:v>268.51400000000001</c:v>
                </c:pt>
                <c:pt idx="15006">
                  <c:v>268.52999999999997</c:v>
                </c:pt>
                <c:pt idx="15007">
                  <c:v>268.54700000000003</c:v>
                </c:pt>
                <c:pt idx="15008">
                  <c:v>268.56400000000002</c:v>
                </c:pt>
                <c:pt idx="15009">
                  <c:v>268.58</c:v>
                </c:pt>
                <c:pt idx="15010">
                  <c:v>268.59699999999998</c:v>
                </c:pt>
                <c:pt idx="15011">
                  <c:v>268.61399999999998</c:v>
                </c:pt>
                <c:pt idx="15012">
                  <c:v>268.63</c:v>
                </c:pt>
                <c:pt idx="15013">
                  <c:v>268.64699999999999</c:v>
                </c:pt>
                <c:pt idx="15014">
                  <c:v>268.66399999999999</c:v>
                </c:pt>
                <c:pt idx="15015">
                  <c:v>268.68</c:v>
                </c:pt>
                <c:pt idx="15016">
                  <c:v>268.697</c:v>
                </c:pt>
                <c:pt idx="15017">
                  <c:v>268.714</c:v>
                </c:pt>
                <c:pt idx="15018">
                  <c:v>268.73</c:v>
                </c:pt>
                <c:pt idx="15019">
                  <c:v>268.74700000000001</c:v>
                </c:pt>
                <c:pt idx="15020">
                  <c:v>268.76400000000001</c:v>
                </c:pt>
                <c:pt idx="15021">
                  <c:v>268.77999999999997</c:v>
                </c:pt>
                <c:pt idx="15022">
                  <c:v>268.79700000000003</c:v>
                </c:pt>
                <c:pt idx="15023">
                  <c:v>268.81400000000002</c:v>
                </c:pt>
                <c:pt idx="15024">
                  <c:v>268.83</c:v>
                </c:pt>
                <c:pt idx="15025">
                  <c:v>268.84699999999998</c:v>
                </c:pt>
                <c:pt idx="15026">
                  <c:v>268.86399999999998</c:v>
                </c:pt>
                <c:pt idx="15027">
                  <c:v>268.88</c:v>
                </c:pt>
                <c:pt idx="15028">
                  <c:v>268.89699999999999</c:v>
                </c:pt>
                <c:pt idx="15029">
                  <c:v>268.91399999999999</c:v>
                </c:pt>
                <c:pt idx="15030">
                  <c:v>268.93</c:v>
                </c:pt>
                <c:pt idx="15031">
                  <c:v>268.947</c:v>
                </c:pt>
                <c:pt idx="15032">
                  <c:v>268.964</c:v>
                </c:pt>
                <c:pt idx="15033">
                  <c:v>268.98</c:v>
                </c:pt>
                <c:pt idx="15034">
                  <c:v>268.99700000000001</c:v>
                </c:pt>
                <c:pt idx="15035">
                  <c:v>269.01400000000001</c:v>
                </c:pt>
                <c:pt idx="15036">
                  <c:v>269.02999999999997</c:v>
                </c:pt>
                <c:pt idx="15037">
                  <c:v>269.04700000000003</c:v>
                </c:pt>
                <c:pt idx="15038">
                  <c:v>269.06400000000002</c:v>
                </c:pt>
                <c:pt idx="15039">
                  <c:v>269.08</c:v>
                </c:pt>
                <c:pt idx="15040">
                  <c:v>269.09699999999998</c:v>
                </c:pt>
                <c:pt idx="15041">
                  <c:v>269.11399999999998</c:v>
                </c:pt>
                <c:pt idx="15042">
                  <c:v>269.13</c:v>
                </c:pt>
                <c:pt idx="15043">
                  <c:v>269.14699999999999</c:v>
                </c:pt>
                <c:pt idx="15044">
                  <c:v>269.16399999999999</c:v>
                </c:pt>
                <c:pt idx="15045">
                  <c:v>269.18</c:v>
                </c:pt>
                <c:pt idx="15046">
                  <c:v>269.197</c:v>
                </c:pt>
                <c:pt idx="15047">
                  <c:v>269.214</c:v>
                </c:pt>
                <c:pt idx="15048">
                  <c:v>269.23</c:v>
                </c:pt>
                <c:pt idx="15049">
                  <c:v>269.24700000000001</c:v>
                </c:pt>
                <c:pt idx="15050">
                  <c:v>269.26299999999998</c:v>
                </c:pt>
                <c:pt idx="15051">
                  <c:v>269.27999999999997</c:v>
                </c:pt>
                <c:pt idx="15052">
                  <c:v>269.29700000000003</c:v>
                </c:pt>
                <c:pt idx="15053">
                  <c:v>269.31299999999999</c:v>
                </c:pt>
                <c:pt idx="15054">
                  <c:v>269.33</c:v>
                </c:pt>
                <c:pt idx="15055">
                  <c:v>269.34699999999998</c:v>
                </c:pt>
                <c:pt idx="15056">
                  <c:v>269.363</c:v>
                </c:pt>
                <c:pt idx="15057">
                  <c:v>269.38</c:v>
                </c:pt>
                <c:pt idx="15058">
                  <c:v>269.39699999999999</c:v>
                </c:pt>
                <c:pt idx="15059">
                  <c:v>269.41300000000001</c:v>
                </c:pt>
                <c:pt idx="15060">
                  <c:v>269.43</c:v>
                </c:pt>
                <c:pt idx="15061">
                  <c:v>269.447</c:v>
                </c:pt>
                <c:pt idx="15062">
                  <c:v>269.46300000000002</c:v>
                </c:pt>
                <c:pt idx="15063">
                  <c:v>269.48</c:v>
                </c:pt>
                <c:pt idx="15064">
                  <c:v>269.49700000000001</c:v>
                </c:pt>
                <c:pt idx="15065">
                  <c:v>269.51299999999998</c:v>
                </c:pt>
                <c:pt idx="15066">
                  <c:v>269.52999999999997</c:v>
                </c:pt>
                <c:pt idx="15067">
                  <c:v>269.54700000000003</c:v>
                </c:pt>
                <c:pt idx="15068">
                  <c:v>269.56299999999999</c:v>
                </c:pt>
                <c:pt idx="15069">
                  <c:v>269.58</c:v>
                </c:pt>
                <c:pt idx="15070">
                  <c:v>269.59699999999998</c:v>
                </c:pt>
                <c:pt idx="15071">
                  <c:v>269.613</c:v>
                </c:pt>
                <c:pt idx="15072">
                  <c:v>269.63</c:v>
                </c:pt>
                <c:pt idx="15073">
                  <c:v>269.64699999999999</c:v>
                </c:pt>
                <c:pt idx="15074">
                  <c:v>269.66300000000001</c:v>
                </c:pt>
                <c:pt idx="15075">
                  <c:v>269.68</c:v>
                </c:pt>
                <c:pt idx="15076">
                  <c:v>269.697</c:v>
                </c:pt>
                <c:pt idx="15077">
                  <c:v>269.71300000000002</c:v>
                </c:pt>
                <c:pt idx="15078">
                  <c:v>269.73</c:v>
                </c:pt>
                <c:pt idx="15079">
                  <c:v>269.74700000000001</c:v>
                </c:pt>
                <c:pt idx="15080">
                  <c:v>269.76299999999998</c:v>
                </c:pt>
                <c:pt idx="15081">
                  <c:v>269.77999999999997</c:v>
                </c:pt>
                <c:pt idx="15082">
                  <c:v>269.79700000000003</c:v>
                </c:pt>
                <c:pt idx="15083">
                  <c:v>269.81299999999999</c:v>
                </c:pt>
                <c:pt idx="15084">
                  <c:v>269.83</c:v>
                </c:pt>
                <c:pt idx="15085">
                  <c:v>269.846</c:v>
                </c:pt>
                <c:pt idx="15086">
                  <c:v>269.863</c:v>
                </c:pt>
                <c:pt idx="15087">
                  <c:v>269.88</c:v>
                </c:pt>
                <c:pt idx="15088">
                  <c:v>269.89600000000002</c:v>
                </c:pt>
                <c:pt idx="15089">
                  <c:v>269.91300000000001</c:v>
                </c:pt>
                <c:pt idx="15090">
                  <c:v>269.93</c:v>
                </c:pt>
                <c:pt idx="15091">
                  <c:v>269.94600000000003</c:v>
                </c:pt>
                <c:pt idx="15092">
                  <c:v>269.96300000000002</c:v>
                </c:pt>
                <c:pt idx="15093">
                  <c:v>269.98</c:v>
                </c:pt>
                <c:pt idx="15094">
                  <c:v>269.99599999999998</c:v>
                </c:pt>
                <c:pt idx="15095">
                  <c:v>270.01299999999998</c:v>
                </c:pt>
                <c:pt idx="15096">
                  <c:v>270.02999999999997</c:v>
                </c:pt>
                <c:pt idx="15097">
                  <c:v>270.04599999999999</c:v>
                </c:pt>
                <c:pt idx="15098">
                  <c:v>270.06299999999999</c:v>
                </c:pt>
                <c:pt idx="15099">
                  <c:v>270.08</c:v>
                </c:pt>
                <c:pt idx="15100">
                  <c:v>270.096</c:v>
                </c:pt>
                <c:pt idx="15101">
                  <c:v>270.113</c:v>
                </c:pt>
                <c:pt idx="15102">
                  <c:v>270.13</c:v>
                </c:pt>
                <c:pt idx="15103">
                  <c:v>270.14600000000002</c:v>
                </c:pt>
                <c:pt idx="15104">
                  <c:v>270.16300000000001</c:v>
                </c:pt>
                <c:pt idx="15105">
                  <c:v>270.18</c:v>
                </c:pt>
                <c:pt idx="15106">
                  <c:v>270.19600000000003</c:v>
                </c:pt>
                <c:pt idx="15107">
                  <c:v>270.21300000000002</c:v>
                </c:pt>
                <c:pt idx="15108">
                  <c:v>270.23</c:v>
                </c:pt>
                <c:pt idx="15109">
                  <c:v>270.24599999999998</c:v>
                </c:pt>
                <c:pt idx="15110">
                  <c:v>270.26299999999998</c:v>
                </c:pt>
                <c:pt idx="15111">
                  <c:v>270.27999999999997</c:v>
                </c:pt>
                <c:pt idx="15112">
                  <c:v>270.29599999999999</c:v>
                </c:pt>
                <c:pt idx="15113">
                  <c:v>270.31299999999999</c:v>
                </c:pt>
                <c:pt idx="15114">
                  <c:v>270.33</c:v>
                </c:pt>
                <c:pt idx="15115">
                  <c:v>270.346</c:v>
                </c:pt>
                <c:pt idx="15116">
                  <c:v>270.363</c:v>
                </c:pt>
                <c:pt idx="15117">
                  <c:v>270.38</c:v>
                </c:pt>
                <c:pt idx="15118">
                  <c:v>270.39600000000002</c:v>
                </c:pt>
                <c:pt idx="15119">
                  <c:v>270.41300000000001</c:v>
                </c:pt>
                <c:pt idx="15120">
                  <c:v>270.42899999999997</c:v>
                </c:pt>
                <c:pt idx="15121">
                  <c:v>270.44600000000003</c:v>
                </c:pt>
                <c:pt idx="15122">
                  <c:v>270.46300000000002</c:v>
                </c:pt>
                <c:pt idx="15123">
                  <c:v>270.47899999999998</c:v>
                </c:pt>
                <c:pt idx="15124">
                  <c:v>270.49599999999998</c:v>
                </c:pt>
                <c:pt idx="15125">
                  <c:v>270.51299999999998</c:v>
                </c:pt>
                <c:pt idx="15126">
                  <c:v>270.529</c:v>
                </c:pt>
                <c:pt idx="15127">
                  <c:v>270.54599999999999</c:v>
                </c:pt>
                <c:pt idx="15128">
                  <c:v>270.56299999999999</c:v>
                </c:pt>
                <c:pt idx="15129">
                  <c:v>270.57900000000001</c:v>
                </c:pt>
                <c:pt idx="15130">
                  <c:v>270.596</c:v>
                </c:pt>
                <c:pt idx="15131">
                  <c:v>270.613</c:v>
                </c:pt>
                <c:pt idx="15132">
                  <c:v>270.62900000000002</c:v>
                </c:pt>
                <c:pt idx="15133">
                  <c:v>270.64600000000002</c:v>
                </c:pt>
                <c:pt idx="15134">
                  <c:v>270.66300000000001</c:v>
                </c:pt>
                <c:pt idx="15135">
                  <c:v>270.67899999999997</c:v>
                </c:pt>
                <c:pt idx="15136">
                  <c:v>270.69600000000003</c:v>
                </c:pt>
                <c:pt idx="15137">
                  <c:v>270.71300000000002</c:v>
                </c:pt>
                <c:pt idx="15138">
                  <c:v>270.72899999999998</c:v>
                </c:pt>
                <c:pt idx="15139">
                  <c:v>270.74599999999998</c:v>
                </c:pt>
                <c:pt idx="15140">
                  <c:v>270.76299999999998</c:v>
                </c:pt>
                <c:pt idx="15141">
                  <c:v>270.779</c:v>
                </c:pt>
                <c:pt idx="15142">
                  <c:v>270.79599999999999</c:v>
                </c:pt>
                <c:pt idx="15143">
                  <c:v>270.81299999999999</c:v>
                </c:pt>
                <c:pt idx="15144">
                  <c:v>270.82900000000001</c:v>
                </c:pt>
                <c:pt idx="15145">
                  <c:v>270.846</c:v>
                </c:pt>
                <c:pt idx="15146">
                  <c:v>270.863</c:v>
                </c:pt>
                <c:pt idx="15147">
                  <c:v>270.87900000000002</c:v>
                </c:pt>
                <c:pt idx="15148">
                  <c:v>270.89600000000002</c:v>
                </c:pt>
                <c:pt idx="15149">
                  <c:v>270.91300000000001</c:v>
                </c:pt>
                <c:pt idx="15150">
                  <c:v>270.92899999999997</c:v>
                </c:pt>
                <c:pt idx="15151">
                  <c:v>270.94600000000003</c:v>
                </c:pt>
                <c:pt idx="15152">
                  <c:v>270.96300000000002</c:v>
                </c:pt>
                <c:pt idx="15153">
                  <c:v>270.97899999999998</c:v>
                </c:pt>
                <c:pt idx="15154">
                  <c:v>270.99599999999998</c:v>
                </c:pt>
                <c:pt idx="15155">
                  <c:v>271.01299999999998</c:v>
                </c:pt>
                <c:pt idx="15156">
                  <c:v>271.029</c:v>
                </c:pt>
                <c:pt idx="15157">
                  <c:v>271.04599999999999</c:v>
                </c:pt>
                <c:pt idx="15158">
                  <c:v>271.06299999999999</c:v>
                </c:pt>
                <c:pt idx="15159">
                  <c:v>271.07900000000001</c:v>
                </c:pt>
                <c:pt idx="15160">
                  <c:v>271.096</c:v>
                </c:pt>
                <c:pt idx="15161">
                  <c:v>271.11200000000002</c:v>
                </c:pt>
                <c:pt idx="15162">
                  <c:v>271.12900000000002</c:v>
                </c:pt>
                <c:pt idx="15163">
                  <c:v>271.14600000000002</c:v>
                </c:pt>
                <c:pt idx="15164">
                  <c:v>271.16199999999998</c:v>
                </c:pt>
                <c:pt idx="15165">
                  <c:v>271.17899999999997</c:v>
                </c:pt>
                <c:pt idx="15166">
                  <c:v>271.19600000000003</c:v>
                </c:pt>
                <c:pt idx="15167">
                  <c:v>271.21199999999999</c:v>
                </c:pt>
                <c:pt idx="15168">
                  <c:v>271.22899999999998</c:v>
                </c:pt>
                <c:pt idx="15169">
                  <c:v>271.24599999999998</c:v>
                </c:pt>
                <c:pt idx="15170">
                  <c:v>271.262</c:v>
                </c:pt>
                <c:pt idx="15171">
                  <c:v>271.279</c:v>
                </c:pt>
                <c:pt idx="15172">
                  <c:v>271.29599999999999</c:v>
                </c:pt>
                <c:pt idx="15173">
                  <c:v>271.31200000000001</c:v>
                </c:pt>
                <c:pt idx="15174">
                  <c:v>271.32900000000001</c:v>
                </c:pt>
                <c:pt idx="15175">
                  <c:v>271.346</c:v>
                </c:pt>
                <c:pt idx="15176">
                  <c:v>271.36200000000002</c:v>
                </c:pt>
                <c:pt idx="15177">
                  <c:v>271.37900000000002</c:v>
                </c:pt>
                <c:pt idx="15178">
                  <c:v>271.39600000000002</c:v>
                </c:pt>
                <c:pt idx="15179">
                  <c:v>271.41199999999998</c:v>
                </c:pt>
                <c:pt idx="15180">
                  <c:v>271.42899999999997</c:v>
                </c:pt>
                <c:pt idx="15181">
                  <c:v>271.44600000000003</c:v>
                </c:pt>
                <c:pt idx="15182">
                  <c:v>271.46199999999999</c:v>
                </c:pt>
                <c:pt idx="15183">
                  <c:v>271.47899999999998</c:v>
                </c:pt>
                <c:pt idx="15184">
                  <c:v>271.49599999999998</c:v>
                </c:pt>
                <c:pt idx="15185">
                  <c:v>271.512</c:v>
                </c:pt>
                <c:pt idx="15186">
                  <c:v>271.529</c:v>
                </c:pt>
                <c:pt idx="15187">
                  <c:v>271.54599999999999</c:v>
                </c:pt>
                <c:pt idx="15188">
                  <c:v>271.56200000000001</c:v>
                </c:pt>
                <c:pt idx="15189">
                  <c:v>271.57900000000001</c:v>
                </c:pt>
                <c:pt idx="15190">
                  <c:v>271.596</c:v>
                </c:pt>
                <c:pt idx="15191">
                  <c:v>271.61200000000002</c:v>
                </c:pt>
                <c:pt idx="15192">
                  <c:v>271.62900000000002</c:v>
                </c:pt>
                <c:pt idx="15193">
                  <c:v>271.64600000000002</c:v>
                </c:pt>
                <c:pt idx="15194">
                  <c:v>271.66199999999998</c:v>
                </c:pt>
                <c:pt idx="15195">
                  <c:v>271.67899999999997</c:v>
                </c:pt>
                <c:pt idx="15196">
                  <c:v>271.69600000000003</c:v>
                </c:pt>
                <c:pt idx="15197">
                  <c:v>271.71199999999999</c:v>
                </c:pt>
                <c:pt idx="15198">
                  <c:v>271.72899999999998</c:v>
                </c:pt>
                <c:pt idx="15199">
                  <c:v>271.74599999999998</c:v>
                </c:pt>
                <c:pt idx="15200">
                  <c:v>271.762</c:v>
                </c:pt>
                <c:pt idx="15201">
                  <c:v>271.779</c:v>
                </c:pt>
                <c:pt idx="15202">
                  <c:v>271.79599999999999</c:v>
                </c:pt>
                <c:pt idx="15203">
                  <c:v>271.81200000000001</c:v>
                </c:pt>
                <c:pt idx="15204">
                  <c:v>271.82900000000001</c:v>
                </c:pt>
                <c:pt idx="15205">
                  <c:v>271.846</c:v>
                </c:pt>
                <c:pt idx="15206">
                  <c:v>271.86200000000002</c:v>
                </c:pt>
                <c:pt idx="15207">
                  <c:v>271.87900000000002</c:v>
                </c:pt>
                <c:pt idx="15208">
                  <c:v>271.89600000000002</c:v>
                </c:pt>
                <c:pt idx="15209">
                  <c:v>271.91199999999998</c:v>
                </c:pt>
                <c:pt idx="15210">
                  <c:v>271.92899999999997</c:v>
                </c:pt>
                <c:pt idx="15211">
                  <c:v>271.94600000000003</c:v>
                </c:pt>
                <c:pt idx="15212">
                  <c:v>271.96199999999999</c:v>
                </c:pt>
                <c:pt idx="15213">
                  <c:v>271.97899999999998</c:v>
                </c:pt>
                <c:pt idx="15214">
                  <c:v>271.99599999999998</c:v>
                </c:pt>
                <c:pt idx="15215">
                  <c:v>272.012</c:v>
                </c:pt>
                <c:pt idx="15216">
                  <c:v>272.029</c:v>
                </c:pt>
                <c:pt idx="15217">
                  <c:v>272.04599999999999</c:v>
                </c:pt>
                <c:pt idx="15218">
                  <c:v>272.06200000000001</c:v>
                </c:pt>
                <c:pt idx="15219">
                  <c:v>272.07900000000001</c:v>
                </c:pt>
                <c:pt idx="15220">
                  <c:v>272.096</c:v>
                </c:pt>
                <c:pt idx="15221">
                  <c:v>272.11200000000002</c:v>
                </c:pt>
                <c:pt idx="15222">
                  <c:v>272.12900000000002</c:v>
                </c:pt>
                <c:pt idx="15223">
                  <c:v>272.14600000000002</c:v>
                </c:pt>
                <c:pt idx="15224">
                  <c:v>272.16199999999998</c:v>
                </c:pt>
                <c:pt idx="15225">
                  <c:v>272.17899999999997</c:v>
                </c:pt>
                <c:pt idx="15226">
                  <c:v>272.19600000000003</c:v>
                </c:pt>
                <c:pt idx="15227">
                  <c:v>272.21199999999999</c:v>
                </c:pt>
                <c:pt idx="15228">
                  <c:v>272.22899999999998</c:v>
                </c:pt>
                <c:pt idx="15229">
                  <c:v>272.24599999999998</c:v>
                </c:pt>
                <c:pt idx="15230">
                  <c:v>272.262</c:v>
                </c:pt>
                <c:pt idx="15231">
                  <c:v>272.279</c:v>
                </c:pt>
                <c:pt idx="15232">
                  <c:v>272.29599999999999</c:v>
                </c:pt>
                <c:pt idx="15233">
                  <c:v>272.31200000000001</c:v>
                </c:pt>
                <c:pt idx="15234">
                  <c:v>272.32900000000001</c:v>
                </c:pt>
                <c:pt idx="15235">
                  <c:v>272.346</c:v>
                </c:pt>
                <c:pt idx="15236">
                  <c:v>272.36200000000002</c:v>
                </c:pt>
                <c:pt idx="15237">
                  <c:v>272.37900000000002</c:v>
                </c:pt>
                <c:pt idx="15238">
                  <c:v>272.39600000000002</c:v>
                </c:pt>
                <c:pt idx="15239">
                  <c:v>272.41199999999998</c:v>
                </c:pt>
                <c:pt idx="15240">
                  <c:v>272.42899999999997</c:v>
                </c:pt>
                <c:pt idx="15241">
                  <c:v>272.44600000000003</c:v>
                </c:pt>
                <c:pt idx="15242">
                  <c:v>272.46199999999999</c:v>
                </c:pt>
                <c:pt idx="15243">
                  <c:v>272.47899999999998</c:v>
                </c:pt>
                <c:pt idx="15244">
                  <c:v>272.49599999999998</c:v>
                </c:pt>
                <c:pt idx="15245">
                  <c:v>272.512</c:v>
                </c:pt>
                <c:pt idx="15246">
                  <c:v>272.529</c:v>
                </c:pt>
                <c:pt idx="15247">
                  <c:v>272.54599999999999</c:v>
                </c:pt>
                <c:pt idx="15248">
                  <c:v>272.56200000000001</c:v>
                </c:pt>
                <c:pt idx="15249">
                  <c:v>272.57900000000001</c:v>
                </c:pt>
                <c:pt idx="15250">
                  <c:v>272.596</c:v>
                </c:pt>
                <c:pt idx="15251">
                  <c:v>272.61200000000002</c:v>
                </c:pt>
                <c:pt idx="15252">
                  <c:v>272.62900000000002</c:v>
                </c:pt>
                <c:pt idx="15253">
                  <c:v>272.64600000000002</c:v>
                </c:pt>
                <c:pt idx="15254">
                  <c:v>272.66199999999998</c:v>
                </c:pt>
                <c:pt idx="15255">
                  <c:v>272.67899999999997</c:v>
                </c:pt>
                <c:pt idx="15256">
                  <c:v>272.69600000000003</c:v>
                </c:pt>
                <c:pt idx="15257">
                  <c:v>272.71199999999999</c:v>
                </c:pt>
                <c:pt idx="15258">
                  <c:v>272.72899999999998</c:v>
                </c:pt>
                <c:pt idx="15259">
                  <c:v>272.74599999999998</c:v>
                </c:pt>
                <c:pt idx="15260">
                  <c:v>272.762</c:v>
                </c:pt>
                <c:pt idx="15261">
                  <c:v>272.779</c:v>
                </c:pt>
                <c:pt idx="15262">
                  <c:v>272.79599999999999</c:v>
                </c:pt>
                <c:pt idx="15263">
                  <c:v>272.81200000000001</c:v>
                </c:pt>
                <c:pt idx="15264">
                  <c:v>272.82900000000001</c:v>
                </c:pt>
                <c:pt idx="15265">
                  <c:v>272.846</c:v>
                </c:pt>
                <c:pt idx="15266">
                  <c:v>272.86200000000002</c:v>
                </c:pt>
                <c:pt idx="15267">
                  <c:v>272.87900000000002</c:v>
                </c:pt>
                <c:pt idx="15268">
                  <c:v>272.89600000000002</c:v>
                </c:pt>
                <c:pt idx="15269">
                  <c:v>272.91199999999998</c:v>
                </c:pt>
                <c:pt idx="15270">
                  <c:v>272.92899999999997</c:v>
                </c:pt>
                <c:pt idx="15271">
                  <c:v>272.94600000000003</c:v>
                </c:pt>
                <c:pt idx="15272">
                  <c:v>272.96199999999999</c:v>
                </c:pt>
                <c:pt idx="15273">
                  <c:v>272.97899999999998</c:v>
                </c:pt>
                <c:pt idx="15274">
                  <c:v>272.99599999999998</c:v>
                </c:pt>
                <c:pt idx="15275">
                  <c:v>273.012</c:v>
                </c:pt>
                <c:pt idx="15276">
                  <c:v>273.029</c:v>
                </c:pt>
                <c:pt idx="15277">
                  <c:v>273.04599999999999</c:v>
                </c:pt>
                <c:pt idx="15278">
                  <c:v>273.06200000000001</c:v>
                </c:pt>
                <c:pt idx="15279">
                  <c:v>273.07900000000001</c:v>
                </c:pt>
                <c:pt idx="15280">
                  <c:v>273.096</c:v>
                </c:pt>
                <c:pt idx="15281">
                  <c:v>273.11200000000002</c:v>
                </c:pt>
                <c:pt idx="15282">
                  <c:v>273.12900000000002</c:v>
                </c:pt>
                <c:pt idx="15283">
                  <c:v>273.14600000000002</c:v>
                </c:pt>
                <c:pt idx="15284">
                  <c:v>273.16199999999998</c:v>
                </c:pt>
                <c:pt idx="15285">
                  <c:v>273.17899999999997</c:v>
                </c:pt>
                <c:pt idx="15286">
                  <c:v>273.19600000000003</c:v>
                </c:pt>
                <c:pt idx="15287">
                  <c:v>273.21199999999999</c:v>
                </c:pt>
                <c:pt idx="15288">
                  <c:v>273.22899999999998</c:v>
                </c:pt>
                <c:pt idx="15289">
                  <c:v>273.24599999999998</c:v>
                </c:pt>
                <c:pt idx="15290">
                  <c:v>273.262</c:v>
                </c:pt>
                <c:pt idx="15291">
                  <c:v>273.279</c:v>
                </c:pt>
                <c:pt idx="15292">
                  <c:v>273.29599999999999</c:v>
                </c:pt>
                <c:pt idx="15293">
                  <c:v>273.31200000000001</c:v>
                </c:pt>
                <c:pt idx="15294">
                  <c:v>273.32900000000001</c:v>
                </c:pt>
                <c:pt idx="15295">
                  <c:v>273.346</c:v>
                </c:pt>
                <c:pt idx="15296">
                  <c:v>273.36200000000002</c:v>
                </c:pt>
                <c:pt idx="15297">
                  <c:v>273.37900000000002</c:v>
                </c:pt>
                <c:pt idx="15298">
                  <c:v>273.39600000000002</c:v>
                </c:pt>
                <c:pt idx="15299">
                  <c:v>273.41199999999998</c:v>
                </c:pt>
                <c:pt idx="15300">
                  <c:v>273.42899999999997</c:v>
                </c:pt>
                <c:pt idx="15301">
                  <c:v>273.44600000000003</c:v>
                </c:pt>
                <c:pt idx="15302">
                  <c:v>273.46199999999999</c:v>
                </c:pt>
                <c:pt idx="15303">
                  <c:v>273.47899999999998</c:v>
                </c:pt>
                <c:pt idx="15304">
                  <c:v>273.49599999999998</c:v>
                </c:pt>
                <c:pt idx="15305">
                  <c:v>273.512</c:v>
                </c:pt>
                <c:pt idx="15306">
                  <c:v>273.529</c:v>
                </c:pt>
                <c:pt idx="15307">
                  <c:v>273.54599999999999</c:v>
                </c:pt>
                <c:pt idx="15308">
                  <c:v>273.56200000000001</c:v>
                </c:pt>
                <c:pt idx="15309">
                  <c:v>273.57900000000001</c:v>
                </c:pt>
                <c:pt idx="15310">
                  <c:v>273.596</c:v>
                </c:pt>
                <c:pt idx="15311">
                  <c:v>273.61200000000002</c:v>
                </c:pt>
                <c:pt idx="15312">
                  <c:v>273.62900000000002</c:v>
                </c:pt>
                <c:pt idx="15313">
                  <c:v>273.64600000000002</c:v>
                </c:pt>
                <c:pt idx="15314">
                  <c:v>273.66199999999998</c:v>
                </c:pt>
                <c:pt idx="15315">
                  <c:v>273.67899999999997</c:v>
                </c:pt>
                <c:pt idx="15316">
                  <c:v>273.69600000000003</c:v>
                </c:pt>
                <c:pt idx="15317">
                  <c:v>273.71199999999999</c:v>
                </c:pt>
                <c:pt idx="15318">
                  <c:v>273.72899999999998</c:v>
                </c:pt>
                <c:pt idx="15319">
                  <c:v>273.74599999999998</c:v>
                </c:pt>
                <c:pt idx="15320">
                  <c:v>273.762</c:v>
                </c:pt>
                <c:pt idx="15321">
                  <c:v>273.779</c:v>
                </c:pt>
                <c:pt idx="15322">
                  <c:v>273.79599999999999</c:v>
                </c:pt>
                <c:pt idx="15323">
                  <c:v>273.81200000000001</c:v>
                </c:pt>
                <c:pt idx="15324">
                  <c:v>273.82900000000001</c:v>
                </c:pt>
                <c:pt idx="15325">
                  <c:v>273.846</c:v>
                </c:pt>
                <c:pt idx="15326">
                  <c:v>273.86200000000002</c:v>
                </c:pt>
                <c:pt idx="15327">
                  <c:v>273.87900000000002</c:v>
                </c:pt>
                <c:pt idx="15328">
                  <c:v>273.89600000000002</c:v>
                </c:pt>
                <c:pt idx="15329">
                  <c:v>273.91199999999998</c:v>
                </c:pt>
                <c:pt idx="15330">
                  <c:v>273.92899999999997</c:v>
                </c:pt>
                <c:pt idx="15331">
                  <c:v>273.94600000000003</c:v>
                </c:pt>
                <c:pt idx="15332">
                  <c:v>273.96199999999999</c:v>
                </c:pt>
                <c:pt idx="15333">
                  <c:v>273.97899999999998</c:v>
                </c:pt>
                <c:pt idx="15334">
                  <c:v>273.99599999999998</c:v>
                </c:pt>
                <c:pt idx="15335">
                  <c:v>274.012</c:v>
                </c:pt>
                <c:pt idx="15336">
                  <c:v>274.029</c:v>
                </c:pt>
                <c:pt idx="15337">
                  <c:v>274.04599999999999</c:v>
                </c:pt>
                <c:pt idx="15338">
                  <c:v>274.06200000000001</c:v>
                </c:pt>
                <c:pt idx="15339">
                  <c:v>274.07900000000001</c:v>
                </c:pt>
                <c:pt idx="15340">
                  <c:v>274.096</c:v>
                </c:pt>
                <c:pt idx="15341">
                  <c:v>274.11200000000002</c:v>
                </c:pt>
                <c:pt idx="15342">
                  <c:v>274.12900000000002</c:v>
                </c:pt>
                <c:pt idx="15343">
                  <c:v>274.14600000000002</c:v>
                </c:pt>
                <c:pt idx="15344">
                  <c:v>274.16199999999998</c:v>
                </c:pt>
                <c:pt idx="15345">
                  <c:v>274.17899999999997</c:v>
                </c:pt>
                <c:pt idx="15346">
                  <c:v>274.19600000000003</c:v>
                </c:pt>
                <c:pt idx="15347">
                  <c:v>274.21199999999999</c:v>
                </c:pt>
                <c:pt idx="15348">
                  <c:v>274.22899999999998</c:v>
                </c:pt>
                <c:pt idx="15349">
                  <c:v>274.24599999999998</c:v>
                </c:pt>
                <c:pt idx="15350">
                  <c:v>274.262</c:v>
                </c:pt>
                <c:pt idx="15351">
                  <c:v>274.279</c:v>
                </c:pt>
                <c:pt idx="15352">
                  <c:v>274.29599999999999</c:v>
                </c:pt>
                <c:pt idx="15353">
                  <c:v>274.31200000000001</c:v>
                </c:pt>
                <c:pt idx="15354">
                  <c:v>274.32900000000001</c:v>
                </c:pt>
                <c:pt idx="15355">
                  <c:v>274.346</c:v>
                </c:pt>
                <c:pt idx="15356">
                  <c:v>274.36200000000002</c:v>
                </c:pt>
                <c:pt idx="15357">
                  <c:v>274.37900000000002</c:v>
                </c:pt>
                <c:pt idx="15358">
                  <c:v>274.39600000000002</c:v>
                </c:pt>
                <c:pt idx="15359">
                  <c:v>274.41199999999998</c:v>
                </c:pt>
                <c:pt idx="15360">
                  <c:v>274.42899999999997</c:v>
                </c:pt>
                <c:pt idx="15361">
                  <c:v>274.44499999999999</c:v>
                </c:pt>
                <c:pt idx="15362">
                  <c:v>274.46199999999999</c:v>
                </c:pt>
                <c:pt idx="15363">
                  <c:v>274.47899999999998</c:v>
                </c:pt>
                <c:pt idx="15364">
                  <c:v>274.495</c:v>
                </c:pt>
                <c:pt idx="15365">
                  <c:v>274.512</c:v>
                </c:pt>
                <c:pt idx="15366">
                  <c:v>274.529</c:v>
                </c:pt>
                <c:pt idx="15367">
                  <c:v>274.54500000000002</c:v>
                </c:pt>
                <c:pt idx="15368">
                  <c:v>274.56200000000001</c:v>
                </c:pt>
                <c:pt idx="15369">
                  <c:v>274.57900000000001</c:v>
                </c:pt>
                <c:pt idx="15370">
                  <c:v>274.59500000000003</c:v>
                </c:pt>
                <c:pt idx="15371">
                  <c:v>274.61200000000002</c:v>
                </c:pt>
                <c:pt idx="15372">
                  <c:v>274.62900000000002</c:v>
                </c:pt>
                <c:pt idx="15373">
                  <c:v>274.64499999999998</c:v>
                </c:pt>
                <c:pt idx="15374">
                  <c:v>274.66199999999998</c:v>
                </c:pt>
                <c:pt idx="15375">
                  <c:v>274.67899999999997</c:v>
                </c:pt>
                <c:pt idx="15376">
                  <c:v>274.69499999999999</c:v>
                </c:pt>
                <c:pt idx="15377">
                  <c:v>274.71199999999999</c:v>
                </c:pt>
                <c:pt idx="15378">
                  <c:v>274.72899999999998</c:v>
                </c:pt>
                <c:pt idx="15379">
                  <c:v>274.745</c:v>
                </c:pt>
                <c:pt idx="15380">
                  <c:v>274.762</c:v>
                </c:pt>
                <c:pt idx="15381">
                  <c:v>274.779</c:v>
                </c:pt>
                <c:pt idx="15382">
                  <c:v>274.79500000000002</c:v>
                </c:pt>
                <c:pt idx="15383">
                  <c:v>274.81200000000001</c:v>
                </c:pt>
                <c:pt idx="15384">
                  <c:v>274.82900000000001</c:v>
                </c:pt>
                <c:pt idx="15385">
                  <c:v>274.84500000000003</c:v>
                </c:pt>
                <c:pt idx="15386">
                  <c:v>274.86200000000002</c:v>
                </c:pt>
                <c:pt idx="15387">
                  <c:v>274.87900000000002</c:v>
                </c:pt>
                <c:pt idx="15388">
                  <c:v>274.89499999999998</c:v>
                </c:pt>
                <c:pt idx="15389">
                  <c:v>274.91199999999998</c:v>
                </c:pt>
                <c:pt idx="15390">
                  <c:v>274.92899999999997</c:v>
                </c:pt>
                <c:pt idx="15391">
                  <c:v>274.94499999999999</c:v>
                </c:pt>
                <c:pt idx="15392">
                  <c:v>274.96199999999999</c:v>
                </c:pt>
                <c:pt idx="15393">
                  <c:v>274.97899999999998</c:v>
                </c:pt>
                <c:pt idx="15394">
                  <c:v>274.995</c:v>
                </c:pt>
                <c:pt idx="15395">
                  <c:v>275.012</c:v>
                </c:pt>
                <c:pt idx="15396">
                  <c:v>275.029</c:v>
                </c:pt>
                <c:pt idx="15397">
                  <c:v>275.04500000000002</c:v>
                </c:pt>
                <c:pt idx="15398">
                  <c:v>275.06200000000001</c:v>
                </c:pt>
                <c:pt idx="15399">
                  <c:v>275.07900000000001</c:v>
                </c:pt>
                <c:pt idx="15400">
                  <c:v>275.09500000000003</c:v>
                </c:pt>
                <c:pt idx="15401">
                  <c:v>275.11200000000002</c:v>
                </c:pt>
                <c:pt idx="15402">
                  <c:v>275.12900000000002</c:v>
                </c:pt>
                <c:pt idx="15403">
                  <c:v>275.14499999999998</c:v>
                </c:pt>
                <c:pt idx="15404">
                  <c:v>275.16199999999998</c:v>
                </c:pt>
                <c:pt idx="15405">
                  <c:v>275.17899999999997</c:v>
                </c:pt>
                <c:pt idx="15406">
                  <c:v>275.19499999999999</c:v>
                </c:pt>
                <c:pt idx="15407">
                  <c:v>275.21199999999999</c:v>
                </c:pt>
                <c:pt idx="15408">
                  <c:v>275.22899999999998</c:v>
                </c:pt>
                <c:pt idx="15409">
                  <c:v>275.245</c:v>
                </c:pt>
                <c:pt idx="15410">
                  <c:v>275.262</c:v>
                </c:pt>
                <c:pt idx="15411">
                  <c:v>275.279</c:v>
                </c:pt>
                <c:pt idx="15412">
                  <c:v>275.29500000000002</c:v>
                </c:pt>
                <c:pt idx="15413">
                  <c:v>275.31200000000001</c:v>
                </c:pt>
                <c:pt idx="15414">
                  <c:v>275.32900000000001</c:v>
                </c:pt>
                <c:pt idx="15415">
                  <c:v>275.34500000000003</c:v>
                </c:pt>
                <c:pt idx="15416">
                  <c:v>275.36200000000002</c:v>
                </c:pt>
                <c:pt idx="15417">
                  <c:v>275.37900000000002</c:v>
                </c:pt>
                <c:pt idx="15418">
                  <c:v>275.39499999999998</c:v>
                </c:pt>
                <c:pt idx="15419">
                  <c:v>275.41199999999998</c:v>
                </c:pt>
                <c:pt idx="15420">
                  <c:v>275.42899999999997</c:v>
                </c:pt>
                <c:pt idx="15421">
                  <c:v>275.44499999999999</c:v>
                </c:pt>
                <c:pt idx="15422">
                  <c:v>275.46199999999999</c:v>
                </c:pt>
                <c:pt idx="15423">
                  <c:v>275.47899999999998</c:v>
                </c:pt>
                <c:pt idx="15424">
                  <c:v>275.495</c:v>
                </c:pt>
                <c:pt idx="15425">
                  <c:v>275.512</c:v>
                </c:pt>
                <c:pt idx="15426">
                  <c:v>275.529</c:v>
                </c:pt>
                <c:pt idx="15427">
                  <c:v>275.54500000000002</c:v>
                </c:pt>
                <c:pt idx="15428">
                  <c:v>275.56200000000001</c:v>
                </c:pt>
                <c:pt idx="15429">
                  <c:v>275.57900000000001</c:v>
                </c:pt>
                <c:pt idx="15430">
                  <c:v>275.59500000000003</c:v>
                </c:pt>
                <c:pt idx="15431">
                  <c:v>275.61200000000002</c:v>
                </c:pt>
                <c:pt idx="15432">
                  <c:v>275.62900000000002</c:v>
                </c:pt>
                <c:pt idx="15433">
                  <c:v>275.64499999999998</c:v>
                </c:pt>
                <c:pt idx="15434">
                  <c:v>275.66199999999998</c:v>
                </c:pt>
                <c:pt idx="15435">
                  <c:v>275.67899999999997</c:v>
                </c:pt>
                <c:pt idx="15436">
                  <c:v>275.69499999999999</c:v>
                </c:pt>
                <c:pt idx="15437">
                  <c:v>275.71199999999999</c:v>
                </c:pt>
                <c:pt idx="15438">
                  <c:v>275.72899999999998</c:v>
                </c:pt>
                <c:pt idx="15439">
                  <c:v>275.745</c:v>
                </c:pt>
                <c:pt idx="15440">
                  <c:v>275.762</c:v>
                </c:pt>
                <c:pt idx="15441">
                  <c:v>275.779</c:v>
                </c:pt>
                <c:pt idx="15442">
                  <c:v>275.79500000000002</c:v>
                </c:pt>
                <c:pt idx="15443">
                  <c:v>275.81200000000001</c:v>
                </c:pt>
                <c:pt idx="15444">
                  <c:v>275.82900000000001</c:v>
                </c:pt>
                <c:pt idx="15445">
                  <c:v>275.84500000000003</c:v>
                </c:pt>
                <c:pt idx="15446">
                  <c:v>275.86200000000002</c:v>
                </c:pt>
                <c:pt idx="15447">
                  <c:v>275.87900000000002</c:v>
                </c:pt>
                <c:pt idx="15448">
                  <c:v>275.89499999999998</c:v>
                </c:pt>
                <c:pt idx="15449">
                  <c:v>275.91199999999998</c:v>
                </c:pt>
                <c:pt idx="15450">
                  <c:v>275.92899999999997</c:v>
                </c:pt>
                <c:pt idx="15451">
                  <c:v>275.94499999999999</c:v>
                </c:pt>
                <c:pt idx="15452">
                  <c:v>275.96199999999999</c:v>
                </c:pt>
                <c:pt idx="15453">
                  <c:v>275.97899999999998</c:v>
                </c:pt>
                <c:pt idx="15454">
                  <c:v>275.995</c:v>
                </c:pt>
                <c:pt idx="15455">
                  <c:v>276.012</c:v>
                </c:pt>
                <c:pt idx="15456">
                  <c:v>276.029</c:v>
                </c:pt>
                <c:pt idx="15457">
                  <c:v>276.04500000000002</c:v>
                </c:pt>
                <c:pt idx="15458">
                  <c:v>276.06200000000001</c:v>
                </c:pt>
                <c:pt idx="15459">
                  <c:v>276.07900000000001</c:v>
                </c:pt>
                <c:pt idx="15460">
                  <c:v>276.09500000000003</c:v>
                </c:pt>
                <c:pt idx="15461">
                  <c:v>276.11200000000002</c:v>
                </c:pt>
                <c:pt idx="15462">
                  <c:v>276.12900000000002</c:v>
                </c:pt>
                <c:pt idx="15463">
                  <c:v>276.14499999999998</c:v>
                </c:pt>
                <c:pt idx="15464">
                  <c:v>276.16199999999998</c:v>
                </c:pt>
                <c:pt idx="15465">
                  <c:v>276.17899999999997</c:v>
                </c:pt>
                <c:pt idx="15466">
                  <c:v>276.19499999999999</c:v>
                </c:pt>
                <c:pt idx="15467">
                  <c:v>276.21199999999999</c:v>
                </c:pt>
                <c:pt idx="15468">
                  <c:v>276.22899999999998</c:v>
                </c:pt>
                <c:pt idx="15469">
                  <c:v>276.245</c:v>
                </c:pt>
                <c:pt idx="15470">
                  <c:v>276.262</c:v>
                </c:pt>
                <c:pt idx="15471">
                  <c:v>276.279</c:v>
                </c:pt>
                <c:pt idx="15472">
                  <c:v>276.29500000000002</c:v>
                </c:pt>
                <c:pt idx="15473">
                  <c:v>276.31200000000001</c:v>
                </c:pt>
                <c:pt idx="15474">
                  <c:v>276.32900000000001</c:v>
                </c:pt>
                <c:pt idx="15475">
                  <c:v>276.34500000000003</c:v>
                </c:pt>
                <c:pt idx="15476">
                  <c:v>276.36200000000002</c:v>
                </c:pt>
                <c:pt idx="15477">
                  <c:v>276.37900000000002</c:v>
                </c:pt>
                <c:pt idx="15478">
                  <c:v>276.39499999999998</c:v>
                </c:pt>
                <c:pt idx="15479">
                  <c:v>276.41199999999998</c:v>
                </c:pt>
                <c:pt idx="15480">
                  <c:v>276.428</c:v>
                </c:pt>
                <c:pt idx="15481">
                  <c:v>276.44499999999999</c:v>
                </c:pt>
                <c:pt idx="15482">
                  <c:v>276.46199999999999</c:v>
                </c:pt>
                <c:pt idx="15483">
                  <c:v>276.47899999999998</c:v>
                </c:pt>
                <c:pt idx="15484">
                  <c:v>276.495</c:v>
                </c:pt>
                <c:pt idx="15485">
                  <c:v>276.512</c:v>
                </c:pt>
                <c:pt idx="15486">
                  <c:v>276.529</c:v>
                </c:pt>
                <c:pt idx="15487">
                  <c:v>276.54500000000002</c:v>
                </c:pt>
                <c:pt idx="15488">
                  <c:v>276.56200000000001</c:v>
                </c:pt>
                <c:pt idx="15489">
                  <c:v>276.57799999999997</c:v>
                </c:pt>
                <c:pt idx="15490">
                  <c:v>276.59500000000003</c:v>
                </c:pt>
                <c:pt idx="15491">
                  <c:v>276.61200000000002</c:v>
                </c:pt>
                <c:pt idx="15492">
                  <c:v>276.62900000000002</c:v>
                </c:pt>
                <c:pt idx="15493">
                  <c:v>276.64499999999998</c:v>
                </c:pt>
                <c:pt idx="15494">
                  <c:v>276.66199999999998</c:v>
                </c:pt>
                <c:pt idx="15495">
                  <c:v>276.678</c:v>
                </c:pt>
                <c:pt idx="15496">
                  <c:v>276.69499999999999</c:v>
                </c:pt>
                <c:pt idx="15497">
                  <c:v>276.71199999999999</c:v>
                </c:pt>
                <c:pt idx="15498">
                  <c:v>276.72899999999998</c:v>
                </c:pt>
                <c:pt idx="15499">
                  <c:v>276.745</c:v>
                </c:pt>
                <c:pt idx="15500">
                  <c:v>276.762</c:v>
                </c:pt>
                <c:pt idx="15501">
                  <c:v>276.779</c:v>
                </c:pt>
                <c:pt idx="15502">
                  <c:v>276.79500000000002</c:v>
                </c:pt>
                <c:pt idx="15503">
                  <c:v>276.81200000000001</c:v>
                </c:pt>
                <c:pt idx="15504">
                  <c:v>276.82900000000001</c:v>
                </c:pt>
                <c:pt idx="15505">
                  <c:v>276.84500000000003</c:v>
                </c:pt>
                <c:pt idx="15506">
                  <c:v>276.86200000000002</c:v>
                </c:pt>
                <c:pt idx="15507">
                  <c:v>276.87900000000002</c:v>
                </c:pt>
                <c:pt idx="15508">
                  <c:v>276.89499999999998</c:v>
                </c:pt>
                <c:pt idx="15509">
                  <c:v>276.91199999999998</c:v>
                </c:pt>
                <c:pt idx="15510">
                  <c:v>276.92899999999997</c:v>
                </c:pt>
                <c:pt idx="15511">
                  <c:v>276.94499999999999</c:v>
                </c:pt>
                <c:pt idx="15512">
                  <c:v>276.96199999999999</c:v>
                </c:pt>
                <c:pt idx="15513">
                  <c:v>276.97899999999998</c:v>
                </c:pt>
                <c:pt idx="15514">
                  <c:v>276.995</c:v>
                </c:pt>
                <c:pt idx="15515">
                  <c:v>277.012</c:v>
                </c:pt>
                <c:pt idx="15516">
                  <c:v>277.029</c:v>
                </c:pt>
                <c:pt idx="15517">
                  <c:v>277.04500000000002</c:v>
                </c:pt>
                <c:pt idx="15518">
                  <c:v>277.06200000000001</c:v>
                </c:pt>
                <c:pt idx="15519">
                  <c:v>277.07900000000001</c:v>
                </c:pt>
                <c:pt idx="15520">
                  <c:v>277.09500000000003</c:v>
                </c:pt>
                <c:pt idx="15521">
                  <c:v>277.11200000000002</c:v>
                </c:pt>
                <c:pt idx="15522">
                  <c:v>277.12900000000002</c:v>
                </c:pt>
                <c:pt idx="15523">
                  <c:v>277.14499999999998</c:v>
                </c:pt>
                <c:pt idx="15524">
                  <c:v>277.16199999999998</c:v>
                </c:pt>
                <c:pt idx="15525">
                  <c:v>277.17899999999997</c:v>
                </c:pt>
                <c:pt idx="15526">
                  <c:v>277.19499999999999</c:v>
                </c:pt>
                <c:pt idx="15527">
                  <c:v>277.21199999999999</c:v>
                </c:pt>
                <c:pt idx="15528">
                  <c:v>277.22899999999998</c:v>
                </c:pt>
                <c:pt idx="15529">
                  <c:v>277.245</c:v>
                </c:pt>
                <c:pt idx="15530">
                  <c:v>277.262</c:v>
                </c:pt>
                <c:pt idx="15531">
                  <c:v>277.279</c:v>
                </c:pt>
                <c:pt idx="15532">
                  <c:v>277.29500000000002</c:v>
                </c:pt>
                <c:pt idx="15533">
                  <c:v>277.31200000000001</c:v>
                </c:pt>
                <c:pt idx="15534">
                  <c:v>277.32900000000001</c:v>
                </c:pt>
                <c:pt idx="15535">
                  <c:v>277.34500000000003</c:v>
                </c:pt>
                <c:pt idx="15536">
                  <c:v>277.36200000000002</c:v>
                </c:pt>
                <c:pt idx="15537">
                  <c:v>277.37900000000002</c:v>
                </c:pt>
                <c:pt idx="15538">
                  <c:v>277.39499999999998</c:v>
                </c:pt>
                <c:pt idx="15539">
                  <c:v>277.41199999999998</c:v>
                </c:pt>
                <c:pt idx="15540">
                  <c:v>277.42899999999997</c:v>
                </c:pt>
                <c:pt idx="15541">
                  <c:v>277.44499999999999</c:v>
                </c:pt>
                <c:pt idx="15542">
                  <c:v>277.46199999999999</c:v>
                </c:pt>
                <c:pt idx="15543">
                  <c:v>277.47899999999998</c:v>
                </c:pt>
                <c:pt idx="15544">
                  <c:v>277.495</c:v>
                </c:pt>
                <c:pt idx="15545">
                  <c:v>277.512</c:v>
                </c:pt>
                <c:pt idx="15546">
                  <c:v>277.529</c:v>
                </c:pt>
                <c:pt idx="15547">
                  <c:v>277.54500000000002</c:v>
                </c:pt>
                <c:pt idx="15548">
                  <c:v>277.56200000000001</c:v>
                </c:pt>
                <c:pt idx="15549">
                  <c:v>277.57900000000001</c:v>
                </c:pt>
                <c:pt idx="15550">
                  <c:v>277.59500000000003</c:v>
                </c:pt>
                <c:pt idx="15551">
                  <c:v>277.61200000000002</c:v>
                </c:pt>
                <c:pt idx="15552">
                  <c:v>277.62900000000002</c:v>
                </c:pt>
                <c:pt idx="15553">
                  <c:v>277.64499999999998</c:v>
                </c:pt>
                <c:pt idx="15554">
                  <c:v>277.66199999999998</c:v>
                </c:pt>
                <c:pt idx="15555">
                  <c:v>277.67899999999997</c:v>
                </c:pt>
                <c:pt idx="15556">
                  <c:v>277.69499999999999</c:v>
                </c:pt>
                <c:pt idx="15557">
                  <c:v>277.71199999999999</c:v>
                </c:pt>
                <c:pt idx="15558">
                  <c:v>277.72899999999998</c:v>
                </c:pt>
                <c:pt idx="15559">
                  <c:v>277.745</c:v>
                </c:pt>
                <c:pt idx="15560">
                  <c:v>277.762</c:v>
                </c:pt>
                <c:pt idx="15561">
                  <c:v>277.779</c:v>
                </c:pt>
                <c:pt idx="15562">
                  <c:v>277.79500000000002</c:v>
                </c:pt>
                <c:pt idx="15563">
                  <c:v>277.81200000000001</c:v>
                </c:pt>
                <c:pt idx="15564">
                  <c:v>277.82900000000001</c:v>
                </c:pt>
                <c:pt idx="15565">
                  <c:v>277.84500000000003</c:v>
                </c:pt>
                <c:pt idx="15566">
                  <c:v>277.86200000000002</c:v>
                </c:pt>
                <c:pt idx="15567">
                  <c:v>277.87900000000002</c:v>
                </c:pt>
                <c:pt idx="15568">
                  <c:v>277.89499999999998</c:v>
                </c:pt>
                <c:pt idx="15569">
                  <c:v>277.91199999999998</c:v>
                </c:pt>
                <c:pt idx="15570">
                  <c:v>277.92899999999997</c:v>
                </c:pt>
                <c:pt idx="15571">
                  <c:v>277.94499999999999</c:v>
                </c:pt>
                <c:pt idx="15572">
                  <c:v>277.96199999999999</c:v>
                </c:pt>
                <c:pt idx="15573">
                  <c:v>277.97899999999998</c:v>
                </c:pt>
                <c:pt idx="15574">
                  <c:v>277.995</c:v>
                </c:pt>
                <c:pt idx="15575">
                  <c:v>278.012</c:v>
                </c:pt>
                <c:pt idx="15576">
                  <c:v>278.029</c:v>
                </c:pt>
                <c:pt idx="15577">
                  <c:v>278.04500000000002</c:v>
                </c:pt>
                <c:pt idx="15578">
                  <c:v>278.06200000000001</c:v>
                </c:pt>
                <c:pt idx="15579">
                  <c:v>278.07900000000001</c:v>
                </c:pt>
                <c:pt idx="15580">
                  <c:v>278.09500000000003</c:v>
                </c:pt>
                <c:pt idx="15581">
                  <c:v>278.11200000000002</c:v>
                </c:pt>
                <c:pt idx="15582">
                  <c:v>278.12900000000002</c:v>
                </c:pt>
                <c:pt idx="15583">
                  <c:v>278.14499999999998</c:v>
                </c:pt>
                <c:pt idx="15584">
                  <c:v>278.16199999999998</c:v>
                </c:pt>
                <c:pt idx="15585">
                  <c:v>278.178</c:v>
                </c:pt>
                <c:pt idx="15586">
                  <c:v>278.19499999999999</c:v>
                </c:pt>
                <c:pt idx="15587">
                  <c:v>278.21199999999999</c:v>
                </c:pt>
                <c:pt idx="15588">
                  <c:v>278.22800000000001</c:v>
                </c:pt>
                <c:pt idx="15589">
                  <c:v>278.245</c:v>
                </c:pt>
                <c:pt idx="15590">
                  <c:v>278.262</c:v>
                </c:pt>
                <c:pt idx="15591">
                  <c:v>278.27800000000002</c:v>
                </c:pt>
                <c:pt idx="15592">
                  <c:v>278.29500000000002</c:v>
                </c:pt>
                <c:pt idx="15593">
                  <c:v>278.31200000000001</c:v>
                </c:pt>
                <c:pt idx="15594">
                  <c:v>278.32799999999997</c:v>
                </c:pt>
                <c:pt idx="15595">
                  <c:v>278.34500000000003</c:v>
                </c:pt>
                <c:pt idx="15596">
                  <c:v>278.36200000000002</c:v>
                </c:pt>
                <c:pt idx="15597">
                  <c:v>278.37799999999999</c:v>
                </c:pt>
                <c:pt idx="15598">
                  <c:v>278.39499999999998</c:v>
                </c:pt>
                <c:pt idx="15599">
                  <c:v>278.41199999999998</c:v>
                </c:pt>
                <c:pt idx="15600">
                  <c:v>278.428</c:v>
                </c:pt>
                <c:pt idx="15601">
                  <c:v>278.44499999999999</c:v>
                </c:pt>
                <c:pt idx="15602">
                  <c:v>278.46199999999999</c:v>
                </c:pt>
                <c:pt idx="15603">
                  <c:v>278.47800000000001</c:v>
                </c:pt>
                <c:pt idx="15604">
                  <c:v>278.495</c:v>
                </c:pt>
                <c:pt idx="15605">
                  <c:v>278.512</c:v>
                </c:pt>
                <c:pt idx="15606">
                  <c:v>278.52800000000002</c:v>
                </c:pt>
                <c:pt idx="15607">
                  <c:v>278.54500000000002</c:v>
                </c:pt>
                <c:pt idx="15608">
                  <c:v>278.56200000000001</c:v>
                </c:pt>
                <c:pt idx="15609">
                  <c:v>278.57799999999997</c:v>
                </c:pt>
                <c:pt idx="15610">
                  <c:v>278.59500000000003</c:v>
                </c:pt>
                <c:pt idx="15611">
                  <c:v>278.61200000000002</c:v>
                </c:pt>
                <c:pt idx="15612">
                  <c:v>278.62799999999999</c:v>
                </c:pt>
                <c:pt idx="15613">
                  <c:v>278.64499999999998</c:v>
                </c:pt>
                <c:pt idx="15614">
                  <c:v>278.66199999999998</c:v>
                </c:pt>
                <c:pt idx="15615">
                  <c:v>278.678</c:v>
                </c:pt>
                <c:pt idx="15616">
                  <c:v>278.69499999999999</c:v>
                </c:pt>
                <c:pt idx="15617">
                  <c:v>278.71199999999999</c:v>
                </c:pt>
                <c:pt idx="15618">
                  <c:v>278.72800000000001</c:v>
                </c:pt>
                <c:pt idx="15619">
                  <c:v>278.745</c:v>
                </c:pt>
                <c:pt idx="15620">
                  <c:v>278.762</c:v>
                </c:pt>
                <c:pt idx="15621">
                  <c:v>278.77800000000002</c:v>
                </c:pt>
                <c:pt idx="15622">
                  <c:v>278.79500000000002</c:v>
                </c:pt>
                <c:pt idx="15623">
                  <c:v>278.81200000000001</c:v>
                </c:pt>
                <c:pt idx="15624">
                  <c:v>278.82799999999997</c:v>
                </c:pt>
                <c:pt idx="15625">
                  <c:v>278.84500000000003</c:v>
                </c:pt>
                <c:pt idx="15626">
                  <c:v>278.86200000000002</c:v>
                </c:pt>
                <c:pt idx="15627">
                  <c:v>278.87799999999999</c:v>
                </c:pt>
                <c:pt idx="15628">
                  <c:v>278.89499999999998</c:v>
                </c:pt>
                <c:pt idx="15629">
                  <c:v>278.911</c:v>
                </c:pt>
                <c:pt idx="15630">
                  <c:v>278.928</c:v>
                </c:pt>
                <c:pt idx="15631">
                  <c:v>278.94499999999999</c:v>
                </c:pt>
                <c:pt idx="15632">
                  <c:v>278.96100000000001</c:v>
                </c:pt>
                <c:pt idx="15633">
                  <c:v>278.97800000000001</c:v>
                </c:pt>
                <c:pt idx="15634">
                  <c:v>278.995</c:v>
                </c:pt>
                <c:pt idx="15635">
                  <c:v>279.01100000000002</c:v>
                </c:pt>
                <c:pt idx="15636">
                  <c:v>279.02800000000002</c:v>
                </c:pt>
                <c:pt idx="15637">
                  <c:v>279.04500000000002</c:v>
                </c:pt>
                <c:pt idx="15638">
                  <c:v>279.06099999999998</c:v>
                </c:pt>
                <c:pt idx="15639">
                  <c:v>279.07799999999997</c:v>
                </c:pt>
                <c:pt idx="15640">
                  <c:v>279.09500000000003</c:v>
                </c:pt>
                <c:pt idx="15641">
                  <c:v>279.11099999999999</c:v>
                </c:pt>
                <c:pt idx="15642">
                  <c:v>279.12799999999999</c:v>
                </c:pt>
                <c:pt idx="15643">
                  <c:v>279.14499999999998</c:v>
                </c:pt>
                <c:pt idx="15644">
                  <c:v>279.161</c:v>
                </c:pt>
                <c:pt idx="15645">
                  <c:v>279.178</c:v>
                </c:pt>
                <c:pt idx="15646">
                  <c:v>279.19499999999999</c:v>
                </c:pt>
                <c:pt idx="15647">
                  <c:v>279.21100000000001</c:v>
                </c:pt>
                <c:pt idx="15648">
                  <c:v>279.22800000000001</c:v>
                </c:pt>
                <c:pt idx="15649">
                  <c:v>279.245</c:v>
                </c:pt>
                <c:pt idx="15650">
                  <c:v>279.26100000000002</c:v>
                </c:pt>
                <c:pt idx="15651">
                  <c:v>279.27800000000002</c:v>
                </c:pt>
                <c:pt idx="15652">
                  <c:v>279.29500000000002</c:v>
                </c:pt>
                <c:pt idx="15653">
                  <c:v>279.31099999999998</c:v>
                </c:pt>
                <c:pt idx="15654">
                  <c:v>279.32799999999997</c:v>
                </c:pt>
                <c:pt idx="15655">
                  <c:v>279.34500000000003</c:v>
                </c:pt>
                <c:pt idx="15656">
                  <c:v>279.36099999999999</c:v>
                </c:pt>
                <c:pt idx="15657">
                  <c:v>279.37799999999999</c:v>
                </c:pt>
                <c:pt idx="15658">
                  <c:v>279.39499999999998</c:v>
                </c:pt>
                <c:pt idx="15659">
                  <c:v>279.411</c:v>
                </c:pt>
                <c:pt idx="15660">
                  <c:v>279.428</c:v>
                </c:pt>
                <c:pt idx="15661">
                  <c:v>279.44499999999999</c:v>
                </c:pt>
                <c:pt idx="15662">
                  <c:v>279.46100000000001</c:v>
                </c:pt>
                <c:pt idx="15663">
                  <c:v>279.47800000000001</c:v>
                </c:pt>
                <c:pt idx="15664">
                  <c:v>279.495</c:v>
                </c:pt>
                <c:pt idx="15665">
                  <c:v>279.51100000000002</c:v>
                </c:pt>
                <c:pt idx="15666">
                  <c:v>279.52800000000002</c:v>
                </c:pt>
                <c:pt idx="15667">
                  <c:v>279.54399999999998</c:v>
                </c:pt>
                <c:pt idx="15668">
                  <c:v>279.56099999999998</c:v>
                </c:pt>
                <c:pt idx="15669">
                  <c:v>279.57799999999997</c:v>
                </c:pt>
                <c:pt idx="15670">
                  <c:v>279.59399999999999</c:v>
                </c:pt>
                <c:pt idx="15671">
                  <c:v>279.61099999999999</c:v>
                </c:pt>
                <c:pt idx="15672">
                  <c:v>279.62799999999999</c:v>
                </c:pt>
                <c:pt idx="15673">
                  <c:v>279.64400000000001</c:v>
                </c:pt>
                <c:pt idx="15674">
                  <c:v>279.661</c:v>
                </c:pt>
                <c:pt idx="15675">
                  <c:v>279.678</c:v>
                </c:pt>
                <c:pt idx="15676">
                  <c:v>279.69400000000002</c:v>
                </c:pt>
                <c:pt idx="15677">
                  <c:v>279.71100000000001</c:v>
                </c:pt>
                <c:pt idx="15678">
                  <c:v>279.72800000000001</c:v>
                </c:pt>
                <c:pt idx="15679">
                  <c:v>279.74400000000003</c:v>
                </c:pt>
                <c:pt idx="15680">
                  <c:v>279.76100000000002</c:v>
                </c:pt>
                <c:pt idx="15681">
                  <c:v>279.77800000000002</c:v>
                </c:pt>
                <c:pt idx="15682">
                  <c:v>279.79399999999998</c:v>
                </c:pt>
                <c:pt idx="15683">
                  <c:v>279.81099999999998</c:v>
                </c:pt>
                <c:pt idx="15684">
                  <c:v>279.82799999999997</c:v>
                </c:pt>
                <c:pt idx="15685">
                  <c:v>279.84399999999999</c:v>
                </c:pt>
                <c:pt idx="15686">
                  <c:v>279.86099999999999</c:v>
                </c:pt>
                <c:pt idx="15687">
                  <c:v>279.87799999999999</c:v>
                </c:pt>
                <c:pt idx="15688">
                  <c:v>279.89400000000001</c:v>
                </c:pt>
                <c:pt idx="15689">
                  <c:v>279.911</c:v>
                </c:pt>
                <c:pt idx="15690">
                  <c:v>279.928</c:v>
                </c:pt>
                <c:pt idx="15691">
                  <c:v>279.94400000000002</c:v>
                </c:pt>
                <c:pt idx="15692">
                  <c:v>279.96100000000001</c:v>
                </c:pt>
                <c:pt idx="15693">
                  <c:v>279.97800000000001</c:v>
                </c:pt>
                <c:pt idx="15694">
                  <c:v>279.99400000000003</c:v>
                </c:pt>
                <c:pt idx="15695">
                  <c:v>280.01100000000002</c:v>
                </c:pt>
                <c:pt idx="15696">
                  <c:v>280.02800000000002</c:v>
                </c:pt>
                <c:pt idx="15697">
                  <c:v>280.04399999999998</c:v>
                </c:pt>
                <c:pt idx="15698">
                  <c:v>280.06099999999998</c:v>
                </c:pt>
                <c:pt idx="15699">
                  <c:v>280.07799999999997</c:v>
                </c:pt>
                <c:pt idx="15700">
                  <c:v>280.09399999999999</c:v>
                </c:pt>
                <c:pt idx="15701">
                  <c:v>280.11099999999999</c:v>
                </c:pt>
                <c:pt idx="15702">
                  <c:v>280.12700000000001</c:v>
                </c:pt>
                <c:pt idx="15703">
                  <c:v>280.14400000000001</c:v>
                </c:pt>
                <c:pt idx="15704">
                  <c:v>280.161</c:v>
                </c:pt>
                <c:pt idx="15705">
                  <c:v>280.17700000000002</c:v>
                </c:pt>
                <c:pt idx="15706">
                  <c:v>280.19400000000002</c:v>
                </c:pt>
                <c:pt idx="15707">
                  <c:v>280.21100000000001</c:v>
                </c:pt>
                <c:pt idx="15708">
                  <c:v>280.22699999999998</c:v>
                </c:pt>
                <c:pt idx="15709">
                  <c:v>280.24400000000003</c:v>
                </c:pt>
                <c:pt idx="15710">
                  <c:v>280.26100000000002</c:v>
                </c:pt>
                <c:pt idx="15711">
                  <c:v>280.27699999999999</c:v>
                </c:pt>
                <c:pt idx="15712">
                  <c:v>280.29399999999998</c:v>
                </c:pt>
                <c:pt idx="15713">
                  <c:v>280.31099999999998</c:v>
                </c:pt>
                <c:pt idx="15714">
                  <c:v>280.327</c:v>
                </c:pt>
                <c:pt idx="15715">
                  <c:v>280.34399999999999</c:v>
                </c:pt>
                <c:pt idx="15716">
                  <c:v>280.36099999999999</c:v>
                </c:pt>
                <c:pt idx="15717">
                  <c:v>280.37700000000001</c:v>
                </c:pt>
                <c:pt idx="15718">
                  <c:v>280.39400000000001</c:v>
                </c:pt>
                <c:pt idx="15719">
                  <c:v>280.411</c:v>
                </c:pt>
                <c:pt idx="15720">
                  <c:v>280.42700000000002</c:v>
                </c:pt>
                <c:pt idx="15721">
                  <c:v>280.44400000000002</c:v>
                </c:pt>
                <c:pt idx="15722">
                  <c:v>280.46100000000001</c:v>
                </c:pt>
                <c:pt idx="15723">
                  <c:v>280.47699999999998</c:v>
                </c:pt>
                <c:pt idx="15724">
                  <c:v>280.49400000000003</c:v>
                </c:pt>
                <c:pt idx="15725">
                  <c:v>280.51100000000002</c:v>
                </c:pt>
                <c:pt idx="15726">
                  <c:v>280.52699999999999</c:v>
                </c:pt>
                <c:pt idx="15727">
                  <c:v>280.54399999999998</c:v>
                </c:pt>
                <c:pt idx="15728">
                  <c:v>280.56099999999998</c:v>
                </c:pt>
                <c:pt idx="15729">
                  <c:v>280.577</c:v>
                </c:pt>
                <c:pt idx="15730">
                  <c:v>280.59399999999999</c:v>
                </c:pt>
                <c:pt idx="15731">
                  <c:v>280.61099999999999</c:v>
                </c:pt>
                <c:pt idx="15732">
                  <c:v>280.62700000000001</c:v>
                </c:pt>
                <c:pt idx="15733">
                  <c:v>280.64400000000001</c:v>
                </c:pt>
                <c:pt idx="15734">
                  <c:v>280.661</c:v>
                </c:pt>
                <c:pt idx="15735">
                  <c:v>280.67700000000002</c:v>
                </c:pt>
                <c:pt idx="15736">
                  <c:v>280.69400000000002</c:v>
                </c:pt>
                <c:pt idx="15737">
                  <c:v>280.71100000000001</c:v>
                </c:pt>
                <c:pt idx="15738">
                  <c:v>280.72699999999998</c:v>
                </c:pt>
                <c:pt idx="15739">
                  <c:v>280.74400000000003</c:v>
                </c:pt>
                <c:pt idx="15740">
                  <c:v>280.76</c:v>
                </c:pt>
                <c:pt idx="15741">
                  <c:v>280.77699999999999</c:v>
                </c:pt>
                <c:pt idx="15742">
                  <c:v>280.79399999999998</c:v>
                </c:pt>
                <c:pt idx="15743">
                  <c:v>280.81</c:v>
                </c:pt>
                <c:pt idx="15744">
                  <c:v>280.827</c:v>
                </c:pt>
                <c:pt idx="15745">
                  <c:v>280.84399999999999</c:v>
                </c:pt>
                <c:pt idx="15746">
                  <c:v>280.86</c:v>
                </c:pt>
                <c:pt idx="15747">
                  <c:v>280.87700000000001</c:v>
                </c:pt>
                <c:pt idx="15748">
                  <c:v>280.89400000000001</c:v>
                </c:pt>
                <c:pt idx="15749">
                  <c:v>280.91000000000003</c:v>
                </c:pt>
                <c:pt idx="15750">
                  <c:v>280.92700000000002</c:v>
                </c:pt>
                <c:pt idx="15751">
                  <c:v>280.94400000000002</c:v>
                </c:pt>
                <c:pt idx="15752">
                  <c:v>280.95999999999998</c:v>
                </c:pt>
                <c:pt idx="15753">
                  <c:v>280.97699999999998</c:v>
                </c:pt>
                <c:pt idx="15754">
                  <c:v>280.99400000000003</c:v>
                </c:pt>
                <c:pt idx="15755">
                  <c:v>281.01</c:v>
                </c:pt>
                <c:pt idx="15756">
                  <c:v>281.02699999999999</c:v>
                </c:pt>
                <c:pt idx="15757">
                  <c:v>281.04399999999998</c:v>
                </c:pt>
                <c:pt idx="15758">
                  <c:v>281.06</c:v>
                </c:pt>
                <c:pt idx="15759">
                  <c:v>281.077</c:v>
                </c:pt>
                <c:pt idx="15760">
                  <c:v>281.09399999999999</c:v>
                </c:pt>
                <c:pt idx="15761">
                  <c:v>281.11</c:v>
                </c:pt>
                <c:pt idx="15762">
                  <c:v>281.12700000000001</c:v>
                </c:pt>
                <c:pt idx="15763">
                  <c:v>281.14400000000001</c:v>
                </c:pt>
                <c:pt idx="15764">
                  <c:v>281.16000000000003</c:v>
                </c:pt>
                <c:pt idx="15765">
                  <c:v>281.17700000000002</c:v>
                </c:pt>
                <c:pt idx="15766">
                  <c:v>281.19400000000002</c:v>
                </c:pt>
                <c:pt idx="15767">
                  <c:v>281.20999999999998</c:v>
                </c:pt>
                <c:pt idx="15768">
                  <c:v>281.22699999999998</c:v>
                </c:pt>
                <c:pt idx="15769">
                  <c:v>281.24400000000003</c:v>
                </c:pt>
                <c:pt idx="15770">
                  <c:v>281.26</c:v>
                </c:pt>
                <c:pt idx="15771">
                  <c:v>281.27699999999999</c:v>
                </c:pt>
                <c:pt idx="15772">
                  <c:v>281.29399999999998</c:v>
                </c:pt>
                <c:pt idx="15773">
                  <c:v>281.31</c:v>
                </c:pt>
                <c:pt idx="15774">
                  <c:v>281.327</c:v>
                </c:pt>
                <c:pt idx="15775">
                  <c:v>281.34399999999999</c:v>
                </c:pt>
                <c:pt idx="15776">
                  <c:v>281.36</c:v>
                </c:pt>
                <c:pt idx="15777">
                  <c:v>281.37700000000001</c:v>
                </c:pt>
                <c:pt idx="15778">
                  <c:v>281.39400000000001</c:v>
                </c:pt>
                <c:pt idx="15779">
                  <c:v>281.41000000000003</c:v>
                </c:pt>
                <c:pt idx="15780">
                  <c:v>281.42700000000002</c:v>
                </c:pt>
                <c:pt idx="15781">
                  <c:v>281.44400000000002</c:v>
                </c:pt>
                <c:pt idx="15782">
                  <c:v>281.45999999999998</c:v>
                </c:pt>
                <c:pt idx="15783">
                  <c:v>281.47699999999998</c:v>
                </c:pt>
                <c:pt idx="15784">
                  <c:v>281.49400000000003</c:v>
                </c:pt>
                <c:pt idx="15785">
                  <c:v>281.51</c:v>
                </c:pt>
                <c:pt idx="15786">
                  <c:v>281.52699999999999</c:v>
                </c:pt>
                <c:pt idx="15787">
                  <c:v>281.54399999999998</c:v>
                </c:pt>
                <c:pt idx="15788">
                  <c:v>281.56</c:v>
                </c:pt>
                <c:pt idx="15789">
                  <c:v>281.577</c:v>
                </c:pt>
                <c:pt idx="15790">
                  <c:v>281.59399999999999</c:v>
                </c:pt>
                <c:pt idx="15791">
                  <c:v>281.61</c:v>
                </c:pt>
                <c:pt idx="15792">
                  <c:v>281.62700000000001</c:v>
                </c:pt>
                <c:pt idx="15793">
                  <c:v>281.64400000000001</c:v>
                </c:pt>
                <c:pt idx="15794">
                  <c:v>281.66000000000003</c:v>
                </c:pt>
                <c:pt idx="15795">
                  <c:v>281.67700000000002</c:v>
                </c:pt>
                <c:pt idx="15796">
                  <c:v>281.69400000000002</c:v>
                </c:pt>
                <c:pt idx="15797">
                  <c:v>281.70999999999998</c:v>
                </c:pt>
                <c:pt idx="15798">
                  <c:v>281.72699999999998</c:v>
                </c:pt>
                <c:pt idx="15799">
                  <c:v>281.74400000000003</c:v>
                </c:pt>
                <c:pt idx="15800">
                  <c:v>281.76</c:v>
                </c:pt>
                <c:pt idx="15801">
                  <c:v>281.77699999999999</c:v>
                </c:pt>
                <c:pt idx="15802">
                  <c:v>281.79399999999998</c:v>
                </c:pt>
                <c:pt idx="15803">
                  <c:v>281.81</c:v>
                </c:pt>
                <c:pt idx="15804">
                  <c:v>281.827</c:v>
                </c:pt>
                <c:pt idx="15805">
                  <c:v>281.84399999999999</c:v>
                </c:pt>
                <c:pt idx="15806">
                  <c:v>281.86</c:v>
                </c:pt>
                <c:pt idx="15807">
                  <c:v>281.87700000000001</c:v>
                </c:pt>
                <c:pt idx="15808">
                  <c:v>281.89299999999997</c:v>
                </c:pt>
                <c:pt idx="15809">
                  <c:v>281.91000000000003</c:v>
                </c:pt>
                <c:pt idx="15810">
                  <c:v>281.92700000000002</c:v>
                </c:pt>
                <c:pt idx="15811">
                  <c:v>281.94299999999998</c:v>
                </c:pt>
                <c:pt idx="15812">
                  <c:v>281.95999999999998</c:v>
                </c:pt>
                <c:pt idx="15813">
                  <c:v>281.97699999999998</c:v>
                </c:pt>
                <c:pt idx="15814">
                  <c:v>281.99299999999999</c:v>
                </c:pt>
                <c:pt idx="15815">
                  <c:v>282.01</c:v>
                </c:pt>
                <c:pt idx="15816">
                  <c:v>282.02699999999999</c:v>
                </c:pt>
                <c:pt idx="15817">
                  <c:v>282.04300000000001</c:v>
                </c:pt>
                <c:pt idx="15818">
                  <c:v>282.06</c:v>
                </c:pt>
                <c:pt idx="15819">
                  <c:v>282.077</c:v>
                </c:pt>
                <c:pt idx="15820">
                  <c:v>282.09300000000002</c:v>
                </c:pt>
                <c:pt idx="15821">
                  <c:v>282.11</c:v>
                </c:pt>
                <c:pt idx="15822">
                  <c:v>282.12700000000001</c:v>
                </c:pt>
                <c:pt idx="15823">
                  <c:v>282.14299999999997</c:v>
                </c:pt>
                <c:pt idx="15824">
                  <c:v>282.16000000000003</c:v>
                </c:pt>
                <c:pt idx="15825">
                  <c:v>282.17700000000002</c:v>
                </c:pt>
                <c:pt idx="15826">
                  <c:v>282.19299999999998</c:v>
                </c:pt>
                <c:pt idx="15827">
                  <c:v>282.20999999999998</c:v>
                </c:pt>
                <c:pt idx="15828">
                  <c:v>282.22699999999998</c:v>
                </c:pt>
                <c:pt idx="15829">
                  <c:v>282.24299999999999</c:v>
                </c:pt>
                <c:pt idx="15830">
                  <c:v>282.26</c:v>
                </c:pt>
                <c:pt idx="15831">
                  <c:v>282.27699999999999</c:v>
                </c:pt>
                <c:pt idx="15832">
                  <c:v>282.29300000000001</c:v>
                </c:pt>
                <c:pt idx="15833">
                  <c:v>282.31</c:v>
                </c:pt>
                <c:pt idx="15834">
                  <c:v>282.327</c:v>
                </c:pt>
                <c:pt idx="15835">
                  <c:v>282.34399999999999</c:v>
                </c:pt>
                <c:pt idx="15836">
                  <c:v>282.36</c:v>
                </c:pt>
                <c:pt idx="15837">
                  <c:v>282.37700000000001</c:v>
                </c:pt>
                <c:pt idx="15838">
                  <c:v>282.39400000000001</c:v>
                </c:pt>
                <c:pt idx="15839">
                  <c:v>282.41000000000003</c:v>
                </c:pt>
                <c:pt idx="15840">
                  <c:v>282.42700000000002</c:v>
                </c:pt>
                <c:pt idx="15841">
                  <c:v>282.44400000000002</c:v>
                </c:pt>
                <c:pt idx="15842">
                  <c:v>282.45999999999998</c:v>
                </c:pt>
                <c:pt idx="15843">
                  <c:v>282.47699999999998</c:v>
                </c:pt>
                <c:pt idx="15844">
                  <c:v>282.49400000000003</c:v>
                </c:pt>
                <c:pt idx="15845">
                  <c:v>282.51</c:v>
                </c:pt>
                <c:pt idx="15846">
                  <c:v>282.52699999999999</c:v>
                </c:pt>
                <c:pt idx="15847">
                  <c:v>282.54399999999998</c:v>
                </c:pt>
                <c:pt idx="15848">
                  <c:v>282.56</c:v>
                </c:pt>
                <c:pt idx="15849">
                  <c:v>282.577</c:v>
                </c:pt>
                <c:pt idx="15850">
                  <c:v>282.59399999999999</c:v>
                </c:pt>
                <c:pt idx="15851">
                  <c:v>282.61</c:v>
                </c:pt>
                <c:pt idx="15852">
                  <c:v>282.62700000000001</c:v>
                </c:pt>
                <c:pt idx="15853">
                  <c:v>282.64400000000001</c:v>
                </c:pt>
                <c:pt idx="15854">
                  <c:v>282.66000000000003</c:v>
                </c:pt>
                <c:pt idx="15855">
                  <c:v>282.67700000000002</c:v>
                </c:pt>
                <c:pt idx="15856">
                  <c:v>282.69400000000002</c:v>
                </c:pt>
                <c:pt idx="15857">
                  <c:v>282.70999999999998</c:v>
                </c:pt>
                <c:pt idx="15858">
                  <c:v>282.72699999999998</c:v>
                </c:pt>
                <c:pt idx="15859">
                  <c:v>282.74400000000003</c:v>
                </c:pt>
                <c:pt idx="15860">
                  <c:v>282.76</c:v>
                </c:pt>
                <c:pt idx="15861">
                  <c:v>282.77699999999999</c:v>
                </c:pt>
                <c:pt idx="15862">
                  <c:v>282.79399999999998</c:v>
                </c:pt>
                <c:pt idx="15863">
                  <c:v>282.81</c:v>
                </c:pt>
                <c:pt idx="15864">
                  <c:v>282.827</c:v>
                </c:pt>
                <c:pt idx="15865">
                  <c:v>282.84399999999999</c:v>
                </c:pt>
                <c:pt idx="15866">
                  <c:v>282.86</c:v>
                </c:pt>
                <c:pt idx="15867">
                  <c:v>282.87700000000001</c:v>
                </c:pt>
                <c:pt idx="15868">
                  <c:v>282.89400000000001</c:v>
                </c:pt>
                <c:pt idx="15869">
                  <c:v>282.91000000000003</c:v>
                </c:pt>
                <c:pt idx="15870">
                  <c:v>282.92700000000002</c:v>
                </c:pt>
                <c:pt idx="15871">
                  <c:v>282.94400000000002</c:v>
                </c:pt>
                <c:pt idx="15872">
                  <c:v>282.95999999999998</c:v>
                </c:pt>
                <c:pt idx="15873">
                  <c:v>282.97699999999998</c:v>
                </c:pt>
                <c:pt idx="15874">
                  <c:v>282.99400000000003</c:v>
                </c:pt>
                <c:pt idx="15875">
                  <c:v>283.01</c:v>
                </c:pt>
                <c:pt idx="15876">
                  <c:v>283.02699999999999</c:v>
                </c:pt>
                <c:pt idx="15877">
                  <c:v>283.04399999999998</c:v>
                </c:pt>
                <c:pt idx="15878">
                  <c:v>283.06</c:v>
                </c:pt>
                <c:pt idx="15879">
                  <c:v>283.077</c:v>
                </c:pt>
                <c:pt idx="15880">
                  <c:v>283.09399999999999</c:v>
                </c:pt>
                <c:pt idx="15881">
                  <c:v>283.11</c:v>
                </c:pt>
                <c:pt idx="15882">
                  <c:v>283.12700000000001</c:v>
                </c:pt>
                <c:pt idx="15883">
                  <c:v>283.14400000000001</c:v>
                </c:pt>
                <c:pt idx="15884">
                  <c:v>283.16000000000003</c:v>
                </c:pt>
                <c:pt idx="15885">
                  <c:v>283.17700000000002</c:v>
                </c:pt>
                <c:pt idx="15886">
                  <c:v>283.19400000000002</c:v>
                </c:pt>
                <c:pt idx="15887">
                  <c:v>283.20999999999998</c:v>
                </c:pt>
                <c:pt idx="15888">
                  <c:v>283.22699999999998</c:v>
                </c:pt>
                <c:pt idx="15889">
                  <c:v>283.24400000000003</c:v>
                </c:pt>
                <c:pt idx="15890">
                  <c:v>283.26</c:v>
                </c:pt>
                <c:pt idx="15891">
                  <c:v>283.27699999999999</c:v>
                </c:pt>
                <c:pt idx="15892">
                  <c:v>283.29399999999998</c:v>
                </c:pt>
                <c:pt idx="15893">
                  <c:v>283.31</c:v>
                </c:pt>
                <c:pt idx="15894">
                  <c:v>283.327</c:v>
                </c:pt>
                <c:pt idx="15895">
                  <c:v>283.34399999999999</c:v>
                </c:pt>
                <c:pt idx="15896">
                  <c:v>283.36</c:v>
                </c:pt>
                <c:pt idx="15897">
                  <c:v>283.37700000000001</c:v>
                </c:pt>
                <c:pt idx="15898">
                  <c:v>283.39400000000001</c:v>
                </c:pt>
                <c:pt idx="15899">
                  <c:v>283.41000000000003</c:v>
                </c:pt>
                <c:pt idx="15900">
                  <c:v>283.42700000000002</c:v>
                </c:pt>
                <c:pt idx="15901">
                  <c:v>283.44400000000002</c:v>
                </c:pt>
                <c:pt idx="15902">
                  <c:v>283.45999999999998</c:v>
                </c:pt>
                <c:pt idx="15903">
                  <c:v>283.47699999999998</c:v>
                </c:pt>
                <c:pt idx="15904">
                  <c:v>283.49400000000003</c:v>
                </c:pt>
                <c:pt idx="15905">
                  <c:v>283.51</c:v>
                </c:pt>
                <c:pt idx="15906">
                  <c:v>283.52699999999999</c:v>
                </c:pt>
                <c:pt idx="15907">
                  <c:v>283.54399999999998</c:v>
                </c:pt>
                <c:pt idx="15908">
                  <c:v>283.56</c:v>
                </c:pt>
                <c:pt idx="15909">
                  <c:v>283.577</c:v>
                </c:pt>
                <c:pt idx="15910">
                  <c:v>283.59399999999999</c:v>
                </c:pt>
                <c:pt idx="15911">
                  <c:v>283.61</c:v>
                </c:pt>
                <c:pt idx="15912">
                  <c:v>283.62700000000001</c:v>
                </c:pt>
                <c:pt idx="15913">
                  <c:v>283.64400000000001</c:v>
                </c:pt>
                <c:pt idx="15914">
                  <c:v>283.66000000000003</c:v>
                </c:pt>
                <c:pt idx="15915">
                  <c:v>283.67700000000002</c:v>
                </c:pt>
                <c:pt idx="15916">
                  <c:v>283.69400000000002</c:v>
                </c:pt>
                <c:pt idx="15917">
                  <c:v>283.70999999999998</c:v>
                </c:pt>
                <c:pt idx="15918">
                  <c:v>283.72699999999998</c:v>
                </c:pt>
                <c:pt idx="15919">
                  <c:v>283.74400000000003</c:v>
                </c:pt>
                <c:pt idx="15920">
                  <c:v>283.76</c:v>
                </c:pt>
                <c:pt idx="15921">
                  <c:v>283.77699999999999</c:v>
                </c:pt>
                <c:pt idx="15922">
                  <c:v>283.79399999999998</c:v>
                </c:pt>
                <c:pt idx="15923">
                  <c:v>283.81</c:v>
                </c:pt>
                <c:pt idx="15924">
                  <c:v>283.827</c:v>
                </c:pt>
                <c:pt idx="15925">
                  <c:v>283.84399999999999</c:v>
                </c:pt>
                <c:pt idx="15926">
                  <c:v>283.86</c:v>
                </c:pt>
                <c:pt idx="15927">
                  <c:v>283.87700000000001</c:v>
                </c:pt>
                <c:pt idx="15928">
                  <c:v>283.89400000000001</c:v>
                </c:pt>
                <c:pt idx="15929">
                  <c:v>283.91000000000003</c:v>
                </c:pt>
                <c:pt idx="15930">
                  <c:v>283.92700000000002</c:v>
                </c:pt>
                <c:pt idx="15931">
                  <c:v>283.94400000000002</c:v>
                </c:pt>
                <c:pt idx="15932">
                  <c:v>283.95999999999998</c:v>
                </c:pt>
                <c:pt idx="15933">
                  <c:v>283.97699999999998</c:v>
                </c:pt>
                <c:pt idx="15934">
                  <c:v>283.99400000000003</c:v>
                </c:pt>
                <c:pt idx="15935">
                  <c:v>284.01</c:v>
                </c:pt>
                <c:pt idx="15936">
                  <c:v>284.02699999999999</c:v>
                </c:pt>
                <c:pt idx="15937">
                  <c:v>284.04399999999998</c:v>
                </c:pt>
                <c:pt idx="15938">
                  <c:v>284.06</c:v>
                </c:pt>
                <c:pt idx="15939">
                  <c:v>284.077</c:v>
                </c:pt>
                <c:pt idx="15940">
                  <c:v>284.09399999999999</c:v>
                </c:pt>
                <c:pt idx="15941">
                  <c:v>284.11</c:v>
                </c:pt>
                <c:pt idx="15942">
                  <c:v>284.12700000000001</c:v>
                </c:pt>
                <c:pt idx="15943">
                  <c:v>284.14400000000001</c:v>
                </c:pt>
                <c:pt idx="15944">
                  <c:v>284.16000000000003</c:v>
                </c:pt>
                <c:pt idx="15945">
                  <c:v>284.17700000000002</c:v>
                </c:pt>
                <c:pt idx="15946">
                  <c:v>284.19400000000002</c:v>
                </c:pt>
                <c:pt idx="15947">
                  <c:v>284.20999999999998</c:v>
                </c:pt>
                <c:pt idx="15948">
                  <c:v>284.22699999999998</c:v>
                </c:pt>
                <c:pt idx="15949">
                  <c:v>284.24400000000003</c:v>
                </c:pt>
                <c:pt idx="15950">
                  <c:v>284.26</c:v>
                </c:pt>
                <c:pt idx="15951">
                  <c:v>284.27699999999999</c:v>
                </c:pt>
                <c:pt idx="15952">
                  <c:v>284.29399999999998</c:v>
                </c:pt>
                <c:pt idx="15953">
                  <c:v>284.31</c:v>
                </c:pt>
                <c:pt idx="15954">
                  <c:v>284.327</c:v>
                </c:pt>
                <c:pt idx="15955">
                  <c:v>284.34399999999999</c:v>
                </c:pt>
                <c:pt idx="15956">
                  <c:v>284.36</c:v>
                </c:pt>
                <c:pt idx="15957">
                  <c:v>284.37700000000001</c:v>
                </c:pt>
                <c:pt idx="15958">
                  <c:v>284.39400000000001</c:v>
                </c:pt>
                <c:pt idx="15959">
                  <c:v>284.41000000000003</c:v>
                </c:pt>
                <c:pt idx="15960">
                  <c:v>284.42700000000002</c:v>
                </c:pt>
                <c:pt idx="15961">
                  <c:v>284.44400000000002</c:v>
                </c:pt>
                <c:pt idx="15962">
                  <c:v>284.45999999999998</c:v>
                </c:pt>
                <c:pt idx="15963">
                  <c:v>284.47699999999998</c:v>
                </c:pt>
                <c:pt idx="15964">
                  <c:v>284.49400000000003</c:v>
                </c:pt>
                <c:pt idx="15965">
                  <c:v>284.51</c:v>
                </c:pt>
                <c:pt idx="15966">
                  <c:v>284.52699999999999</c:v>
                </c:pt>
                <c:pt idx="15967">
                  <c:v>284.54399999999998</c:v>
                </c:pt>
                <c:pt idx="15968">
                  <c:v>284.56</c:v>
                </c:pt>
                <c:pt idx="15969">
                  <c:v>284.577</c:v>
                </c:pt>
                <c:pt idx="15970">
                  <c:v>284.59399999999999</c:v>
                </c:pt>
                <c:pt idx="15971">
                  <c:v>284.61</c:v>
                </c:pt>
                <c:pt idx="15972">
                  <c:v>284.62700000000001</c:v>
                </c:pt>
                <c:pt idx="15973">
                  <c:v>284.64400000000001</c:v>
                </c:pt>
                <c:pt idx="15974">
                  <c:v>284.66000000000003</c:v>
                </c:pt>
                <c:pt idx="15975">
                  <c:v>284.67700000000002</c:v>
                </c:pt>
                <c:pt idx="15976">
                  <c:v>284.69400000000002</c:v>
                </c:pt>
                <c:pt idx="15977">
                  <c:v>284.70999999999998</c:v>
                </c:pt>
                <c:pt idx="15978">
                  <c:v>284.72699999999998</c:v>
                </c:pt>
                <c:pt idx="15979">
                  <c:v>284.74400000000003</c:v>
                </c:pt>
                <c:pt idx="15980">
                  <c:v>284.76</c:v>
                </c:pt>
                <c:pt idx="15981">
                  <c:v>284.77699999999999</c:v>
                </c:pt>
                <c:pt idx="15982">
                  <c:v>284.79399999999998</c:v>
                </c:pt>
                <c:pt idx="15983">
                  <c:v>284.81</c:v>
                </c:pt>
                <c:pt idx="15984">
                  <c:v>284.827</c:v>
                </c:pt>
                <c:pt idx="15985">
                  <c:v>284.84399999999999</c:v>
                </c:pt>
                <c:pt idx="15986">
                  <c:v>284.86</c:v>
                </c:pt>
                <c:pt idx="15987">
                  <c:v>284.87700000000001</c:v>
                </c:pt>
                <c:pt idx="15988">
                  <c:v>284.89400000000001</c:v>
                </c:pt>
                <c:pt idx="15989">
                  <c:v>284.91000000000003</c:v>
                </c:pt>
                <c:pt idx="15990">
                  <c:v>284.92700000000002</c:v>
                </c:pt>
                <c:pt idx="15991">
                  <c:v>284.94400000000002</c:v>
                </c:pt>
                <c:pt idx="15992">
                  <c:v>284.95999999999998</c:v>
                </c:pt>
                <c:pt idx="15993">
                  <c:v>284.97699999999998</c:v>
                </c:pt>
                <c:pt idx="15994">
                  <c:v>284.99400000000003</c:v>
                </c:pt>
                <c:pt idx="15995">
                  <c:v>285.01</c:v>
                </c:pt>
                <c:pt idx="15996">
                  <c:v>285.02699999999999</c:v>
                </c:pt>
                <c:pt idx="15997">
                  <c:v>285.04399999999998</c:v>
                </c:pt>
                <c:pt idx="15998">
                  <c:v>285.06</c:v>
                </c:pt>
                <c:pt idx="15999">
                  <c:v>285.077</c:v>
                </c:pt>
                <c:pt idx="16000">
                  <c:v>285.09399999999999</c:v>
                </c:pt>
                <c:pt idx="16001">
                  <c:v>285.11</c:v>
                </c:pt>
                <c:pt idx="16002">
                  <c:v>285.12700000000001</c:v>
                </c:pt>
                <c:pt idx="16003">
                  <c:v>285.14400000000001</c:v>
                </c:pt>
                <c:pt idx="16004">
                  <c:v>285.16000000000003</c:v>
                </c:pt>
                <c:pt idx="16005">
                  <c:v>285.17700000000002</c:v>
                </c:pt>
                <c:pt idx="16006">
                  <c:v>285.19400000000002</c:v>
                </c:pt>
                <c:pt idx="16007">
                  <c:v>285.20999999999998</c:v>
                </c:pt>
                <c:pt idx="16008">
                  <c:v>285.22699999999998</c:v>
                </c:pt>
                <c:pt idx="16009">
                  <c:v>285.24400000000003</c:v>
                </c:pt>
                <c:pt idx="16010">
                  <c:v>285.26</c:v>
                </c:pt>
                <c:pt idx="16011">
                  <c:v>285.27699999999999</c:v>
                </c:pt>
                <c:pt idx="16012">
                  <c:v>285.29399999999998</c:v>
                </c:pt>
                <c:pt idx="16013">
                  <c:v>285.31</c:v>
                </c:pt>
                <c:pt idx="16014">
                  <c:v>285.327</c:v>
                </c:pt>
                <c:pt idx="16015">
                  <c:v>285.34399999999999</c:v>
                </c:pt>
                <c:pt idx="16016">
                  <c:v>285.36</c:v>
                </c:pt>
                <c:pt idx="16017">
                  <c:v>285.37700000000001</c:v>
                </c:pt>
                <c:pt idx="16018">
                  <c:v>285.39400000000001</c:v>
                </c:pt>
                <c:pt idx="16019">
                  <c:v>285.41000000000003</c:v>
                </c:pt>
                <c:pt idx="16020">
                  <c:v>285.42700000000002</c:v>
                </c:pt>
                <c:pt idx="16021">
                  <c:v>285.44400000000002</c:v>
                </c:pt>
                <c:pt idx="16022">
                  <c:v>285.45999999999998</c:v>
                </c:pt>
                <c:pt idx="16023">
                  <c:v>285.47699999999998</c:v>
                </c:pt>
                <c:pt idx="16024">
                  <c:v>285.49400000000003</c:v>
                </c:pt>
                <c:pt idx="16025">
                  <c:v>285.51</c:v>
                </c:pt>
                <c:pt idx="16026">
                  <c:v>285.52699999999999</c:v>
                </c:pt>
                <c:pt idx="16027">
                  <c:v>285.54399999999998</c:v>
                </c:pt>
                <c:pt idx="16028">
                  <c:v>285.56</c:v>
                </c:pt>
                <c:pt idx="16029">
                  <c:v>285.577</c:v>
                </c:pt>
                <c:pt idx="16030">
                  <c:v>285.59399999999999</c:v>
                </c:pt>
                <c:pt idx="16031">
                  <c:v>285.61</c:v>
                </c:pt>
                <c:pt idx="16032">
                  <c:v>285.62700000000001</c:v>
                </c:pt>
                <c:pt idx="16033">
                  <c:v>285.64400000000001</c:v>
                </c:pt>
                <c:pt idx="16034">
                  <c:v>285.66000000000003</c:v>
                </c:pt>
                <c:pt idx="16035">
                  <c:v>285.67700000000002</c:v>
                </c:pt>
                <c:pt idx="16036">
                  <c:v>285.69299999999998</c:v>
                </c:pt>
                <c:pt idx="16037">
                  <c:v>285.70999999999998</c:v>
                </c:pt>
                <c:pt idx="16038">
                  <c:v>285.72699999999998</c:v>
                </c:pt>
                <c:pt idx="16039">
                  <c:v>285.74299999999999</c:v>
                </c:pt>
                <c:pt idx="16040">
                  <c:v>285.76</c:v>
                </c:pt>
                <c:pt idx="16041">
                  <c:v>285.77699999999999</c:v>
                </c:pt>
                <c:pt idx="16042">
                  <c:v>285.79300000000001</c:v>
                </c:pt>
                <c:pt idx="16043">
                  <c:v>285.81</c:v>
                </c:pt>
                <c:pt idx="16044">
                  <c:v>285.827</c:v>
                </c:pt>
                <c:pt idx="16045">
                  <c:v>285.84300000000002</c:v>
                </c:pt>
                <c:pt idx="16046">
                  <c:v>285.86</c:v>
                </c:pt>
                <c:pt idx="16047">
                  <c:v>285.87700000000001</c:v>
                </c:pt>
                <c:pt idx="16048">
                  <c:v>285.89299999999997</c:v>
                </c:pt>
                <c:pt idx="16049">
                  <c:v>285.91000000000003</c:v>
                </c:pt>
                <c:pt idx="16050">
                  <c:v>285.92700000000002</c:v>
                </c:pt>
                <c:pt idx="16051">
                  <c:v>285.94299999999998</c:v>
                </c:pt>
                <c:pt idx="16052">
                  <c:v>285.95999999999998</c:v>
                </c:pt>
                <c:pt idx="16053">
                  <c:v>285.97699999999998</c:v>
                </c:pt>
                <c:pt idx="16054">
                  <c:v>285.99299999999999</c:v>
                </c:pt>
                <c:pt idx="16055">
                  <c:v>286.01</c:v>
                </c:pt>
                <c:pt idx="16056">
                  <c:v>286.02699999999999</c:v>
                </c:pt>
                <c:pt idx="16057">
                  <c:v>286.04300000000001</c:v>
                </c:pt>
                <c:pt idx="16058">
                  <c:v>286.06</c:v>
                </c:pt>
                <c:pt idx="16059">
                  <c:v>286.077</c:v>
                </c:pt>
                <c:pt idx="16060">
                  <c:v>286.09300000000002</c:v>
                </c:pt>
                <c:pt idx="16061">
                  <c:v>286.11</c:v>
                </c:pt>
                <c:pt idx="16062">
                  <c:v>286.12700000000001</c:v>
                </c:pt>
                <c:pt idx="16063">
                  <c:v>286.14299999999997</c:v>
                </c:pt>
                <c:pt idx="16064">
                  <c:v>286.16000000000003</c:v>
                </c:pt>
                <c:pt idx="16065">
                  <c:v>286.17599999999999</c:v>
                </c:pt>
                <c:pt idx="16066">
                  <c:v>286.19299999999998</c:v>
                </c:pt>
                <c:pt idx="16067">
                  <c:v>286.20999999999998</c:v>
                </c:pt>
                <c:pt idx="16068">
                  <c:v>286.226</c:v>
                </c:pt>
                <c:pt idx="16069">
                  <c:v>286.24299999999999</c:v>
                </c:pt>
                <c:pt idx="16070">
                  <c:v>286.26</c:v>
                </c:pt>
                <c:pt idx="16071">
                  <c:v>286.27600000000001</c:v>
                </c:pt>
                <c:pt idx="16072">
                  <c:v>286.29300000000001</c:v>
                </c:pt>
                <c:pt idx="16073">
                  <c:v>286.31</c:v>
                </c:pt>
                <c:pt idx="16074">
                  <c:v>286.32600000000002</c:v>
                </c:pt>
                <c:pt idx="16075">
                  <c:v>286.34300000000002</c:v>
                </c:pt>
                <c:pt idx="16076">
                  <c:v>286.36</c:v>
                </c:pt>
                <c:pt idx="16077">
                  <c:v>286.37599999999998</c:v>
                </c:pt>
                <c:pt idx="16078">
                  <c:v>286.39299999999997</c:v>
                </c:pt>
                <c:pt idx="16079">
                  <c:v>286.41000000000003</c:v>
                </c:pt>
                <c:pt idx="16080">
                  <c:v>286.42599999999999</c:v>
                </c:pt>
                <c:pt idx="16081">
                  <c:v>286.44299999999998</c:v>
                </c:pt>
                <c:pt idx="16082">
                  <c:v>286.45999999999998</c:v>
                </c:pt>
                <c:pt idx="16083">
                  <c:v>286.476</c:v>
                </c:pt>
                <c:pt idx="16084">
                  <c:v>286.49299999999999</c:v>
                </c:pt>
                <c:pt idx="16085">
                  <c:v>286.51</c:v>
                </c:pt>
                <c:pt idx="16086">
                  <c:v>286.52600000000001</c:v>
                </c:pt>
                <c:pt idx="16087">
                  <c:v>286.54300000000001</c:v>
                </c:pt>
                <c:pt idx="16088">
                  <c:v>286.56</c:v>
                </c:pt>
                <c:pt idx="16089">
                  <c:v>286.57600000000002</c:v>
                </c:pt>
                <c:pt idx="16090">
                  <c:v>286.59300000000002</c:v>
                </c:pt>
                <c:pt idx="16091">
                  <c:v>286.60899999999998</c:v>
                </c:pt>
                <c:pt idx="16092">
                  <c:v>286.62599999999998</c:v>
                </c:pt>
                <c:pt idx="16093">
                  <c:v>286.64299999999997</c:v>
                </c:pt>
                <c:pt idx="16094">
                  <c:v>286.65899999999999</c:v>
                </c:pt>
                <c:pt idx="16095">
                  <c:v>286.67599999999999</c:v>
                </c:pt>
                <c:pt idx="16096">
                  <c:v>286.69299999999998</c:v>
                </c:pt>
                <c:pt idx="16097">
                  <c:v>286.709</c:v>
                </c:pt>
                <c:pt idx="16098">
                  <c:v>286.726</c:v>
                </c:pt>
                <c:pt idx="16099">
                  <c:v>286.74299999999999</c:v>
                </c:pt>
                <c:pt idx="16100">
                  <c:v>286.75900000000001</c:v>
                </c:pt>
                <c:pt idx="16101">
                  <c:v>286.77600000000001</c:v>
                </c:pt>
                <c:pt idx="16102">
                  <c:v>286.79300000000001</c:v>
                </c:pt>
                <c:pt idx="16103">
                  <c:v>286.80900000000003</c:v>
                </c:pt>
                <c:pt idx="16104">
                  <c:v>286.82600000000002</c:v>
                </c:pt>
                <c:pt idx="16105">
                  <c:v>286.84300000000002</c:v>
                </c:pt>
                <c:pt idx="16106">
                  <c:v>286.85899999999998</c:v>
                </c:pt>
                <c:pt idx="16107">
                  <c:v>286.87599999999998</c:v>
                </c:pt>
                <c:pt idx="16108">
                  <c:v>286.89299999999997</c:v>
                </c:pt>
                <c:pt idx="16109">
                  <c:v>286.90899999999999</c:v>
                </c:pt>
                <c:pt idx="16110">
                  <c:v>286.92599999999999</c:v>
                </c:pt>
                <c:pt idx="16111">
                  <c:v>286.94299999999998</c:v>
                </c:pt>
                <c:pt idx="16112">
                  <c:v>286.959</c:v>
                </c:pt>
                <c:pt idx="16113">
                  <c:v>286.976</c:v>
                </c:pt>
                <c:pt idx="16114">
                  <c:v>286.99299999999999</c:v>
                </c:pt>
                <c:pt idx="16115">
                  <c:v>287.00900000000001</c:v>
                </c:pt>
                <c:pt idx="16116">
                  <c:v>287.02600000000001</c:v>
                </c:pt>
                <c:pt idx="16117">
                  <c:v>287.04300000000001</c:v>
                </c:pt>
                <c:pt idx="16118">
                  <c:v>287.05900000000003</c:v>
                </c:pt>
                <c:pt idx="16119">
                  <c:v>287.07600000000002</c:v>
                </c:pt>
                <c:pt idx="16120">
                  <c:v>287.09300000000002</c:v>
                </c:pt>
                <c:pt idx="16121">
                  <c:v>287.10899999999998</c:v>
                </c:pt>
                <c:pt idx="16122">
                  <c:v>287.12599999999998</c:v>
                </c:pt>
                <c:pt idx="16123">
                  <c:v>287.142</c:v>
                </c:pt>
                <c:pt idx="16124">
                  <c:v>287.15899999999999</c:v>
                </c:pt>
                <c:pt idx="16125">
                  <c:v>287.17599999999999</c:v>
                </c:pt>
                <c:pt idx="16126">
                  <c:v>287.19200000000001</c:v>
                </c:pt>
                <c:pt idx="16127">
                  <c:v>287.209</c:v>
                </c:pt>
                <c:pt idx="16128">
                  <c:v>287.226</c:v>
                </c:pt>
                <c:pt idx="16129">
                  <c:v>287.24200000000002</c:v>
                </c:pt>
                <c:pt idx="16130">
                  <c:v>287.25900000000001</c:v>
                </c:pt>
                <c:pt idx="16131">
                  <c:v>287.27600000000001</c:v>
                </c:pt>
                <c:pt idx="16132">
                  <c:v>287.29199999999997</c:v>
                </c:pt>
                <c:pt idx="16133">
                  <c:v>287.30900000000003</c:v>
                </c:pt>
                <c:pt idx="16134">
                  <c:v>287.32600000000002</c:v>
                </c:pt>
                <c:pt idx="16135">
                  <c:v>287.34199999999998</c:v>
                </c:pt>
                <c:pt idx="16136">
                  <c:v>287.35899999999998</c:v>
                </c:pt>
                <c:pt idx="16137">
                  <c:v>287.37599999999998</c:v>
                </c:pt>
                <c:pt idx="16138">
                  <c:v>287.392</c:v>
                </c:pt>
                <c:pt idx="16139">
                  <c:v>287.40899999999999</c:v>
                </c:pt>
                <c:pt idx="16140">
                  <c:v>287.42599999999999</c:v>
                </c:pt>
                <c:pt idx="16141">
                  <c:v>287.44200000000001</c:v>
                </c:pt>
                <c:pt idx="16142">
                  <c:v>287.459</c:v>
                </c:pt>
                <c:pt idx="16143">
                  <c:v>287.476</c:v>
                </c:pt>
                <c:pt idx="16144">
                  <c:v>287.49200000000002</c:v>
                </c:pt>
                <c:pt idx="16145">
                  <c:v>287.50900000000001</c:v>
                </c:pt>
                <c:pt idx="16146">
                  <c:v>287.52499999999998</c:v>
                </c:pt>
                <c:pt idx="16147">
                  <c:v>287.54199999999997</c:v>
                </c:pt>
                <c:pt idx="16148">
                  <c:v>287.55900000000003</c:v>
                </c:pt>
                <c:pt idx="16149">
                  <c:v>287.57499999999999</c:v>
                </c:pt>
                <c:pt idx="16150">
                  <c:v>287.59199999999998</c:v>
                </c:pt>
                <c:pt idx="16151">
                  <c:v>287.60899999999998</c:v>
                </c:pt>
                <c:pt idx="16152">
                  <c:v>287.625</c:v>
                </c:pt>
                <c:pt idx="16153">
                  <c:v>287.642</c:v>
                </c:pt>
                <c:pt idx="16154">
                  <c:v>287.65899999999999</c:v>
                </c:pt>
                <c:pt idx="16155">
                  <c:v>287.67500000000001</c:v>
                </c:pt>
                <c:pt idx="16156">
                  <c:v>287.69200000000001</c:v>
                </c:pt>
                <c:pt idx="16157">
                  <c:v>287.709</c:v>
                </c:pt>
                <c:pt idx="16158">
                  <c:v>287.72500000000002</c:v>
                </c:pt>
                <c:pt idx="16159">
                  <c:v>287.74200000000002</c:v>
                </c:pt>
                <c:pt idx="16160">
                  <c:v>287.75900000000001</c:v>
                </c:pt>
                <c:pt idx="16161">
                  <c:v>287.77499999999998</c:v>
                </c:pt>
                <c:pt idx="16162">
                  <c:v>287.79199999999997</c:v>
                </c:pt>
                <c:pt idx="16163">
                  <c:v>287.80900000000003</c:v>
                </c:pt>
                <c:pt idx="16164">
                  <c:v>287.82499999999999</c:v>
                </c:pt>
                <c:pt idx="16165">
                  <c:v>287.84199999999998</c:v>
                </c:pt>
                <c:pt idx="16166">
                  <c:v>287.85899999999998</c:v>
                </c:pt>
                <c:pt idx="16167">
                  <c:v>287.875</c:v>
                </c:pt>
                <c:pt idx="16168">
                  <c:v>287.892</c:v>
                </c:pt>
                <c:pt idx="16169">
                  <c:v>287.90899999999999</c:v>
                </c:pt>
                <c:pt idx="16170">
                  <c:v>287.92500000000001</c:v>
                </c:pt>
                <c:pt idx="16171">
                  <c:v>287.94200000000001</c:v>
                </c:pt>
                <c:pt idx="16172">
                  <c:v>287.959</c:v>
                </c:pt>
                <c:pt idx="16173">
                  <c:v>287.97500000000002</c:v>
                </c:pt>
                <c:pt idx="16174">
                  <c:v>287.99200000000002</c:v>
                </c:pt>
                <c:pt idx="16175">
                  <c:v>288.00799999999998</c:v>
                </c:pt>
                <c:pt idx="16176">
                  <c:v>288.02499999999998</c:v>
                </c:pt>
                <c:pt idx="16177">
                  <c:v>288.04199999999997</c:v>
                </c:pt>
                <c:pt idx="16178">
                  <c:v>288.05799999999999</c:v>
                </c:pt>
                <c:pt idx="16179">
                  <c:v>288.07499999999999</c:v>
                </c:pt>
                <c:pt idx="16180">
                  <c:v>288.09199999999998</c:v>
                </c:pt>
                <c:pt idx="16181">
                  <c:v>288.108</c:v>
                </c:pt>
                <c:pt idx="16182">
                  <c:v>288.125</c:v>
                </c:pt>
                <c:pt idx="16183">
                  <c:v>288.142</c:v>
                </c:pt>
                <c:pt idx="16184">
                  <c:v>288.15800000000002</c:v>
                </c:pt>
                <c:pt idx="16185">
                  <c:v>288.17500000000001</c:v>
                </c:pt>
                <c:pt idx="16186">
                  <c:v>288.19200000000001</c:v>
                </c:pt>
                <c:pt idx="16187">
                  <c:v>288.20800000000003</c:v>
                </c:pt>
                <c:pt idx="16188">
                  <c:v>288.22500000000002</c:v>
                </c:pt>
                <c:pt idx="16189">
                  <c:v>288.24200000000002</c:v>
                </c:pt>
                <c:pt idx="16190">
                  <c:v>288.25799999999998</c:v>
                </c:pt>
                <c:pt idx="16191">
                  <c:v>288.27499999999998</c:v>
                </c:pt>
                <c:pt idx="16192">
                  <c:v>288.29199999999997</c:v>
                </c:pt>
                <c:pt idx="16193">
                  <c:v>288.30799999999999</c:v>
                </c:pt>
                <c:pt idx="16194">
                  <c:v>288.32499999999999</c:v>
                </c:pt>
                <c:pt idx="16195">
                  <c:v>288.34199999999998</c:v>
                </c:pt>
                <c:pt idx="16196">
                  <c:v>288.358</c:v>
                </c:pt>
                <c:pt idx="16197">
                  <c:v>288.375</c:v>
                </c:pt>
                <c:pt idx="16198">
                  <c:v>288.392</c:v>
                </c:pt>
                <c:pt idx="16199">
                  <c:v>288.40800000000002</c:v>
                </c:pt>
                <c:pt idx="16200">
                  <c:v>288.42500000000001</c:v>
                </c:pt>
                <c:pt idx="16201">
                  <c:v>288.44200000000001</c:v>
                </c:pt>
                <c:pt idx="16202">
                  <c:v>288.45800000000003</c:v>
                </c:pt>
                <c:pt idx="16203">
                  <c:v>288.47500000000002</c:v>
                </c:pt>
                <c:pt idx="16204">
                  <c:v>288.49099999999999</c:v>
                </c:pt>
                <c:pt idx="16205">
                  <c:v>288.50799999999998</c:v>
                </c:pt>
                <c:pt idx="16206">
                  <c:v>288.52499999999998</c:v>
                </c:pt>
                <c:pt idx="16207">
                  <c:v>288.541</c:v>
                </c:pt>
                <c:pt idx="16208">
                  <c:v>288.55799999999999</c:v>
                </c:pt>
                <c:pt idx="16209">
                  <c:v>288.57499999999999</c:v>
                </c:pt>
                <c:pt idx="16210">
                  <c:v>288.59100000000001</c:v>
                </c:pt>
                <c:pt idx="16211">
                  <c:v>288.608</c:v>
                </c:pt>
                <c:pt idx="16212">
                  <c:v>288.625</c:v>
                </c:pt>
                <c:pt idx="16213">
                  <c:v>288.64100000000002</c:v>
                </c:pt>
                <c:pt idx="16214">
                  <c:v>288.65800000000002</c:v>
                </c:pt>
                <c:pt idx="16215">
                  <c:v>288.67500000000001</c:v>
                </c:pt>
                <c:pt idx="16216">
                  <c:v>288.69099999999997</c:v>
                </c:pt>
                <c:pt idx="16217">
                  <c:v>288.70800000000003</c:v>
                </c:pt>
                <c:pt idx="16218">
                  <c:v>288.72500000000002</c:v>
                </c:pt>
                <c:pt idx="16219">
                  <c:v>288.74099999999999</c:v>
                </c:pt>
                <c:pt idx="16220">
                  <c:v>288.75799999999998</c:v>
                </c:pt>
                <c:pt idx="16221">
                  <c:v>288.77499999999998</c:v>
                </c:pt>
                <c:pt idx="16222">
                  <c:v>288.791</c:v>
                </c:pt>
                <c:pt idx="16223">
                  <c:v>288.80799999999999</c:v>
                </c:pt>
                <c:pt idx="16224">
                  <c:v>288.82499999999999</c:v>
                </c:pt>
                <c:pt idx="16225">
                  <c:v>288.84100000000001</c:v>
                </c:pt>
                <c:pt idx="16226">
                  <c:v>288.858</c:v>
                </c:pt>
                <c:pt idx="16227">
                  <c:v>288.875</c:v>
                </c:pt>
                <c:pt idx="16228">
                  <c:v>288.89100000000002</c:v>
                </c:pt>
                <c:pt idx="16229">
                  <c:v>288.90800000000002</c:v>
                </c:pt>
                <c:pt idx="16230">
                  <c:v>288.92500000000001</c:v>
                </c:pt>
                <c:pt idx="16231">
                  <c:v>288.94099999999997</c:v>
                </c:pt>
                <c:pt idx="16232">
                  <c:v>288.95800000000003</c:v>
                </c:pt>
                <c:pt idx="16233">
                  <c:v>288.97500000000002</c:v>
                </c:pt>
                <c:pt idx="16234">
                  <c:v>288.99099999999999</c:v>
                </c:pt>
                <c:pt idx="16235">
                  <c:v>289.00799999999998</c:v>
                </c:pt>
                <c:pt idx="16236">
                  <c:v>289.02499999999998</c:v>
                </c:pt>
                <c:pt idx="16237">
                  <c:v>289.041</c:v>
                </c:pt>
                <c:pt idx="16238">
                  <c:v>289.05799999999999</c:v>
                </c:pt>
                <c:pt idx="16239">
                  <c:v>289.07499999999999</c:v>
                </c:pt>
                <c:pt idx="16240">
                  <c:v>289.09100000000001</c:v>
                </c:pt>
                <c:pt idx="16241">
                  <c:v>289.108</c:v>
                </c:pt>
                <c:pt idx="16242">
                  <c:v>289.125</c:v>
                </c:pt>
                <c:pt idx="16243">
                  <c:v>289.14100000000002</c:v>
                </c:pt>
                <c:pt idx="16244">
                  <c:v>289.15800000000002</c:v>
                </c:pt>
                <c:pt idx="16245">
                  <c:v>289.17399999999998</c:v>
                </c:pt>
                <c:pt idx="16246">
                  <c:v>289.19099999999997</c:v>
                </c:pt>
                <c:pt idx="16247">
                  <c:v>289.20800000000003</c:v>
                </c:pt>
                <c:pt idx="16248">
                  <c:v>289.22399999999999</c:v>
                </c:pt>
                <c:pt idx="16249">
                  <c:v>289.24099999999999</c:v>
                </c:pt>
                <c:pt idx="16250">
                  <c:v>289.25799999999998</c:v>
                </c:pt>
                <c:pt idx="16251">
                  <c:v>289.274</c:v>
                </c:pt>
                <c:pt idx="16252">
                  <c:v>289.291</c:v>
                </c:pt>
                <c:pt idx="16253">
                  <c:v>289.30799999999999</c:v>
                </c:pt>
                <c:pt idx="16254">
                  <c:v>289.32400000000001</c:v>
                </c:pt>
                <c:pt idx="16255">
                  <c:v>289.34100000000001</c:v>
                </c:pt>
                <c:pt idx="16256">
                  <c:v>289.358</c:v>
                </c:pt>
                <c:pt idx="16257">
                  <c:v>289.37400000000002</c:v>
                </c:pt>
                <c:pt idx="16258">
                  <c:v>289.39100000000002</c:v>
                </c:pt>
                <c:pt idx="16259">
                  <c:v>289.40800000000002</c:v>
                </c:pt>
                <c:pt idx="16260">
                  <c:v>289.42399999999998</c:v>
                </c:pt>
                <c:pt idx="16261">
                  <c:v>289.44099999999997</c:v>
                </c:pt>
                <c:pt idx="16262">
                  <c:v>289.45800000000003</c:v>
                </c:pt>
                <c:pt idx="16263">
                  <c:v>289.47399999999999</c:v>
                </c:pt>
                <c:pt idx="16264">
                  <c:v>289.49099999999999</c:v>
                </c:pt>
                <c:pt idx="16265">
                  <c:v>289.50799999999998</c:v>
                </c:pt>
                <c:pt idx="16266">
                  <c:v>289.524</c:v>
                </c:pt>
                <c:pt idx="16267">
                  <c:v>289.541</c:v>
                </c:pt>
                <c:pt idx="16268">
                  <c:v>289.55799999999999</c:v>
                </c:pt>
                <c:pt idx="16269">
                  <c:v>289.57400000000001</c:v>
                </c:pt>
                <c:pt idx="16270">
                  <c:v>289.59100000000001</c:v>
                </c:pt>
                <c:pt idx="16271">
                  <c:v>289.608</c:v>
                </c:pt>
                <c:pt idx="16272">
                  <c:v>289.62400000000002</c:v>
                </c:pt>
                <c:pt idx="16273">
                  <c:v>289.64100000000002</c:v>
                </c:pt>
                <c:pt idx="16274">
                  <c:v>289.65800000000002</c:v>
                </c:pt>
                <c:pt idx="16275">
                  <c:v>289.67399999999998</c:v>
                </c:pt>
                <c:pt idx="16276">
                  <c:v>289.69099999999997</c:v>
                </c:pt>
                <c:pt idx="16277">
                  <c:v>289.70800000000003</c:v>
                </c:pt>
                <c:pt idx="16278">
                  <c:v>289.72399999999999</c:v>
                </c:pt>
                <c:pt idx="16279">
                  <c:v>289.74099999999999</c:v>
                </c:pt>
                <c:pt idx="16280">
                  <c:v>289.75799999999998</c:v>
                </c:pt>
                <c:pt idx="16281">
                  <c:v>289.774</c:v>
                </c:pt>
                <c:pt idx="16282">
                  <c:v>289.791</c:v>
                </c:pt>
                <c:pt idx="16283">
                  <c:v>289.80799999999999</c:v>
                </c:pt>
                <c:pt idx="16284">
                  <c:v>289.82400000000001</c:v>
                </c:pt>
                <c:pt idx="16285">
                  <c:v>289.84100000000001</c:v>
                </c:pt>
                <c:pt idx="16286">
                  <c:v>289.858</c:v>
                </c:pt>
                <c:pt idx="16287">
                  <c:v>289.87400000000002</c:v>
                </c:pt>
                <c:pt idx="16288">
                  <c:v>289.89100000000002</c:v>
                </c:pt>
                <c:pt idx="16289">
                  <c:v>289.90800000000002</c:v>
                </c:pt>
                <c:pt idx="16290">
                  <c:v>289.92399999999998</c:v>
                </c:pt>
                <c:pt idx="16291">
                  <c:v>289.94099999999997</c:v>
                </c:pt>
                <c:pt idx="16292">
                  <c:v>289.95800000000003</c:v>
                </c:pt>
                <c:pt idx="16293">
                  <c:v>289.97399999999999</c:v>
                </c:pt>
                <c:pt idx="16294">
                  <c:v>289.99099999999999</c:v>
                </c:pt>
                <c:pt idx="16295">
                  <c:v>290.00799999999998</c:v>
                </c:pt>
                <c:pt idx="16296">
                  <c:v>290.024</c:v>
                </c:pt>
                <c:pt idx="16297">
                  <c:v>290.041</c:v>
                </c:pt>
                <c:pt idx="16298">
                  <c:v>290.05799999999999</c:v>
                </c:pt>
                <c:pt idx="16299">
                  <c:v>290.07400000000001</c:v>
                </c:pt>
                <c:pt idx="16300">
                  <c:v>290.09100000000001</c:v>
                </c:pt>
                <c:pt idx="16301">
                  <c:v>290.108</c:v>
                </c:pt>
                <c:pt idx="16302">
                  <c:v>290.12400000000002</c:v>
                </c:pt>
                <c:pt idx="16303">
                  <c:v>290.14100000000002</c:v>
                </c:pt>
                <c:pt idx="16304">
                  <c:v>290.15800000000002</c:v>
                </c:pt>
                <c:pt idx="16305">
                  <c:v>290.17399999999998</c:v>
                </c:pt>
                <c:pt idx="16306">
                  <c:v>290.19099999999997</c:v>
                </c:pt>
                <c:pt idx="16307">
                  <c:v>290.20800000000003</c:v>
                </c:pt>
                <c:pt idx="16308">
                  <c:v>290.22399999999999</c:v>
                </c:pt>
                <c:pt idx="16309">
                  <c:v>290.24099999999999</c:v>
                </c:pt>
                <c:pt idx="16310">
                  <c:v>290.25799999999998</c:v>
                </c:pt>
                <c:pt idx="16311">
                  <c:v>290.274</c:v>
                </c:pt>
                <c:pt idx="16312">
                  <c:v>290.291</c:v>
                </c:pt>
                <c:pt idx="16313">
                  <c:v>290.30799999999999</c:v>
                </c:pt>
                <c:pt idx="16314">
                  <c:v>290.32400000000001</c:v>
                </c:pt>
                <c:pt idx="16315">
                  <c:v>290.34100000000001</c:v>
                </c:pt>
                <c:pt idx="16316">
                  <c:v>290.358</c:v>
                </c:pt>
                <c:pt idx="16317">
                  <c:v>290.37400000000002</c:v>
                </c:pt>
                <c:pt idx="16318">
                  <c:v>290.39100000000002</c:v>
                </c:pt>
                <c:pt idx="16319">
                  <c:v>290.40800000000002</c:v>
                </c:pt>
                <c:pt idx="16320">
                  <c:v>290.42399999999998</c:v>
                </c:pt>
                <c:pt idx="16321">
                  <c:v>290.44099999999997</c:v>
                </c:pt>
                <c:pt idx="16322">
                  <c:v>290.45800000000003</c:v>
                </c:pt>
                <c:pt idx="16323">
                  <c:v>290.47399999999999</c:v>
                </c:pt>
                <c:pt idx="16324">
                  <c:v>290.49099999999999</c:v>
                </c:pt>
                <c:pt idx="16325">
                  <c:v>290.50799999999998</c:v>
                </c:pt>
                <c:pt idx="16326">
                  <c:v>290.524</c:v>
                </c:pt>
                <c:pt idx="16327">
                  <c:v>290.541</c:v>
                </c:pt>
                <c:pt idx="16328">
                  <c:v>290.55799999999999</c:v>
                </c:pt>
                <c:pt idx="16329">
                  <c:v>290.57400000000001</c:v>
                </c:pt>
                <c:pt idx="16330">
                  <c:v>290.59100000000001</c:v>
                </c:pt>
                <c:pt idx="16331">
                  <c:v>290.608</c:v>
                </c:pt>
                <c:pt idx="16332">
                  <c:v>290.62400000000002</c:v>
                </c:pt>
                <c:pt idx="16333">
                  <c:v>290.64100000000002</c:v>
                </c:pt>
                <c:pt idx="16334">
                  <c:v>290.65800000000002</c:v>
                </c:pt>
                <c:pt idx="16335">
                  <c:v>290.67399999999998</c:v>
                </c:pt>
                <c:pt idx="16336">
                  <c:v>290.69099999999997</c:v>
                </c:pt>
                <c:pt idx="16337">
                  <c:v>290.70800000000003</c:v>
                </c:pt>
                <c:pt idx="16338">
                  <c:v>290.72399999999999</c:v>
                </c:pt>
                <c:pt idx="16339">
                  <c:v>290.74099999999999</c:v>
                </c:pt>
                <c:pt idx="16340">
                  <c:v>290.75799999999998</c:v>
                </c:pt>
                <c:pt idx="16341">
                  <c:v>290.774</c:v>
                </c:pt>
                <c:pt idx="16342">
                  <c:v>290.791</c:v>
                </c:pt>
                <c:pt idx="16343">
                  <c:v>290.80799999999999</c:v>
                </c:pt>
                <c:pt idx="16344">
                  <c:v>290.82400000000001</c:v>
                </c:pt>
                <c:pt idx="16345">
                  <c:v>290.84100000000001</c:v>
                </c:pt>
                <c:pt idx="16346">
                  <c:v>290.858</c:v>
                </c:pt>
                <c:pt idx="16347">
                  <c:v>290.87400000000002</c:v>
                </c:pt>
                <c:pt idx="16348">
                  <c:v>290.89100000000002</c:v>
                </c:pt>
                <c:pt idx="16349">
                  <c:v>290.90800000000002</c:v>
                </c:pt>
                <c:pt idx="16350">
                  <c:v>290.92399999999998</c:v>
                </c:pt>
                <c:pt idx="16351">
                  <c:v>290.94099999999997</c:v>
                </c:pt>
                <c:pt idx="16352">
                  <c:v>290.95800000000003</c:v>
                </c:pt>
                <c:pt idx="16353">
                  <c:v>290.97399999999999</c:v>
                </c:pt>
                <c:pt idx="16354">
                  <c:v>290.99099999999999</c:v>
                </c:pt>
                <c:pt idx="16355">
                  <c:v>291.00799999999998</c:v>
                </c:pt>
                <c:pt idx="16356">
                  <c:v>291.024</c:v>
                </c:pt>
                <c:pt idx="16357">
                  <c:v>291.041</c:v>
                </c:pt>
                <c:pt idx="16358">
                  <c:v>291.05799999999999</c:v>
                </c:pt>
                <c:pt idx="16359">
                  <c:v>291.07400000000001</c:v>
                </c:pt>
                <c:pt idx="16360">
                  <c:v>291.09100000000001</c:v>
                </c:pt>
                <c:pt idx="16361">
                  <c:v>291.108</c:v>
                </c:pt>
                <c:pt idx="16362">
                  <c:v>291.12400000000002</c:v>
                </c:pt>
                <c:pt idx="16363">
                  <c:v>291.14100000000002</c:v>
                </c:pt>
                <c:pt idx="16364">
                  <c:v>291.15800000000002</c:v>
                </c:pt>
                <c:pt idx="16365">
                  <c:v>291.17399999999998</c:v>
                </c:pt>
                <c:pt idx="16366">
                  <c:v>291.19099999999997</c:v>
                </c:pt>
                <c:pt idx="16367">
                  <c:v>291.20800000000003</c:v>
                </c:pt>
                <c:pt idx="16368">
                  <c:v>291.22399999999999</c:v>
                </c:pt>
                <c:pt idx="16369">
                  <c:v>291.24099999999999</c:v>
                </c:pt>
                <c:pt idx="16370">
                  <c:v>291.25799999999998</c:v>
                </c:pt>
                <c:pt idx="16371">
                  <c:v>291.274</c:v>
                </c:pt>
                <c:pt idx="16372">
                  <c:v>291.291</c:v>
                </c:pt>
                <c:pt idx="16373">
                  <c:v>291.30799999999999</c:v>
                </c:pt>
                <c:pt idx="16374">
                  <c:v>291.32400000000001</c:v>
                </c:pt>
                <c:pt idx="16375">
                  <c:v>291.34100000000001</c:v>
                </c:pt>
                <c:pt idx="16376">
                  <c:v>291.358</c:v>
                </c:pt>
                <c:pt idx="16377">
                  <c:v>291.37400000000002</c:v>
                </c:pt>
                <c:pt idx="16378">
                  <c:v>291.39100000000002</c:v>
                </c:pt>
                <c:pt idx="16379">
                  <c:v>291.40800000000002</c:v>
                </c:pt>
                <c:pt idx="16380">
                  <c:v>291.42399999999998</c:v>
                </c:pt>
                <c:pt idx="16381">
                  <c:v>291.44099999999997</c:v>
                </c:pt>
                <c:pt idx="16382">
                  <c:v>291.45800000000003</c:v>
                </c:pt>
                <c:pt idx="16383">
                  <c:v>291.47399999999999</c:v>
                </c:pt>
                <c:pt idx="16384">
                  <c:v>291.49099999999999</c:v>
                </c:pt>
                <c:pt idx="16385">
                  <c:v>291.50799999999998</c:v>
                </c:pt>
                <c:pt idx="16386">
                  <c:v>291.524</c:v>
                </c:pt>
                <c:pt idx="16387">
                  <c:v>291.541</c:v>
                </c:pt>
                <c:pt idx="16388">
                  <c:v>291.55799999999999</c:v>
                </c:pt>
                <c:pt idx="16389">
                  <c:v>291.57400000000001</c:v>
                </c:pt>
                <c:pt idx="16390">
                  <c:v>291.59100000000001</c:v>
                </c:pt>
                <c:pt idx="16391">
                  <c:v>291.608</c:v>
                </c:pt>
                <c:pt idx="16392">
                  <c:v>291.62400000000002</c:v>
                </c:pt>
                <c:pt idx="16393">
                  <c:v>291.64100000000002</c:v>
                </c:pt>
                <c:pt idx="16394">
                  <c:v>291.65800000000002</c:v>
                </c:pt>
                <c:pt idx="16395">
                  <c:v>291.67399999999998</c:v>
                </c:pt>
                <c:pt idx="16396">
                  <c:v>291.69099999999997</c:v>
                </c:pt>
                <c:pt idx="16397">
                  <c:v>291.70800000000003</c:v>
                </c:pt>
                <c:pt idx="16398">
                  <c:v>291.72399999999999</c:v>
                </c:pt>
                <c:pt idx="16399">
                  <c:v>291.74099999999999</c:v>
                </c:pt>
                <c:pt idx="16400">
                  <c:v>291.75799999999998</c:v>
                </c:pt>
                <c:pt idx="16401">
                  <c:v>291.77499999999998</c:v>
                </c:pt>
                <c:pt idx="16402">
                  <c:v>291.791</c:v>
                </c:pt>
                <c:pt idx="16403">
                  <c:v>291.80799999999999</c:v>
                </c:pt>
                <c:pt idx="16404">
                  <c:v>291.82499999999999</c:v>
                </c:pt>
                <c:pt idx="16405">
                  <c:v>291.84100000000001</c:v>
                </c:pt>
                <c:pt idx="16406">
                  <c:v>291.858</c:v>
                </c:pt>
                <c:pt idx="16407">
                  <c:v>291.875</c:v>
                </c:pt>
                <c:pt idx="16408">
                  <c:v>291.89100000000002</c:v>
                </c:pt>
                <c:pt idx="16409">
                  <c:v>291.90800000000002</c:v>
                </c:pt>
                <c:pt idx="16410">
                  <c:v>291.92500000000001</c:v>
                </c:pt>
                <c:pt idx="16411">
                  <c:v>291.94099999999997</c:v>
                </c:pt>
                <c:pt idx="16412">
                  <c:v>291.95800000000003</c:v>
                </c:pt>
                <c:pt idx="16413">
                  <c:v>291.97500000000002</c:v>
                </c:pt>
                <c:pt idx="16414">
                  <c:v>291.99099999999999</c:v>
                </c:pt>
                <c:pt idx="16415">
                  <c:v>292.00799999999998</c:v>
                </c:pt>
                <c:pt idx="16416">
                  <c:v>292.02499999999998</c:v>
                </c:pt>
                <c:pt idx="16417">
                  <c:v>292.041</c:v>
                </c:pt>
                <c:pt idx="16418">
                  <c:v>292.05799999999999</c:v>
                </c:pt>
                <c:pt idx="16419">
                  <c:v>292.07499999999999</c:v>
                </c:pt>
                <c:pt idx="16420">
                  <c:v>292.09100000000001</c:v>
                </c:pt>
                <c:pt idx="16421">
                  <c:v>292.108</c:v>
                </c:pt>
                <c:pt idx="16422">
                  <c:v>292.125</c:v>
                </c:pt>
                <c:pt idx="16423">
                  <c:v>292.14100000000002</c:v>
                </c:pt>
                <c:pt idx="16424">
                  <c:v>292.15800000000002</c:v>
                </c:pt>
                <c:pt idx="16425">
                  <c:v>292.17500000000001</c:v>
                </c:pt>
                <c:pt idx="16426">
                  <c:v>292.19099999999997</c:v>
                </c:pt>
                <c:pt idx="16427">
                  <c:v>292.20800000000003</c:v>
                </c:pt>
                <c:pt idx="16428">
                  <c:v>292.22500000000002</c:v>
                </c:pt>
                <c:pt idx="16429">
                  <c:v>292.24099999999999</c:v>
                </c:pt>
                <c:pt idx="16430">
                  <c:v>292.25799999999998</c:v>
                </c:pt>
                <c:pt idx="16431">
                  <c:v>292.27499999999998</c:v>
                </c:pt>
                <c:pt idx="16432">
                  <c:v>292.291</c:v>
                </c:pt>
                <c:pt idx="16433">
                  <c:v>292.30799999999999</c:v>
                </c:pt>
                <c:pt idx="16434">
                  <c:v>292.32499999999999</c:v>
                </c:pt>
                <c:pt idx="16435">
                  <c:v>292.34100000000001</c:v>
                </c:pt>
                <c:pt idx="16436">
                  <c:v>292.358</c:v>
                </c:pt>
                <c:pt idx="16437">
                  <c:v>292.375</c:v>
                </c:pt>
                <c:pt idx="16438">
                  <c:v>292.39100000000002</c:v>
                </c:pt>
                <c:pt idx="16439">
                  <c:v>292.40800000000002</c:v>
                </c:pt>
                <c:pt idx="16440">
                  <c:v>292.42500000000001</c:v>
                </c:pt>
                <c:pt idx="16441">
                  <c:v>292.44099999999997</c:v>
                </c:pt>
                <c:pt idx="16442">
                  <c:v>292.45800000000003</c:v>
                </c:pt>
                <c:pt idx="16443">
                  <c:v>292.47500000000002</c:v>
                </c:pt>
                <c:pt idx="16444">
                  <c:v>292.49099999999999</c:v>
                </c:pt>
                <c:pt idx="16445">
                  <c:v>292.50799999999998</c:v>
                </c:pt>
                <c:pt idx="16446">
                  <c:v>292.52499999999998</c:v>
                </c:pt>
                <c:pt idx="16447">
                  <c:v>292.541</c:v>
                </c:pt>
                <c:pt idx="16448">
                  <c:v>292.55799999999999</c:v>
                </c:pt>
                <c:pt idx="16449">
                  <c:v>292.57499999999999</c:v>
                </c:pt>
                <c:pt idx="16450">
                  <c:v>292.59100000000001</c:v>
                </c:pt>
                <c:pt idx="16451">
                  <c:v>292.608</c:v>
                </c:pt>
                <c:pt idx="16452">
                  <c:v>292.625</c:v>
                </c:pt>
                <c:pt idx="16453">
                  <c:v>292.64100000000002</c:v>
                </c:pt>
                <c:pt idx="16454">
                  <c:v>292.65800000000002</c:v>
                </c:pt>
                <c:pt idx="16455">
                  <c:v>292.67500000000001</c:v>
                </c:pt>
                <c:pt idx="16456">
                  <c:v>292.69099999999997</c:v>
                </c:pt>
                <c:pt idx="16457">
                  <c:v>292.70800000000003</c:v>
                </c:pt>
                <c:pt idx="16458">
                  <c:v>292.72500000000002</c:v>
                </c:pt>
                <c:pt idx="16459">
                  <c:v>292.74099999999999</c:v>
                </c:pt>
                <c:pt idx="16460">
                  <c:v>292.75799999999998</c:v>
                </c:pt>
                <c:pt idx="16461">
                  <c:v>292.77499999999998</c:v>
                </c:pt>
                <c:pt idx="16462">
                  <c:v>292.791</c:v>
                </c:pt>
                <c:pt idx="16463">
                  <c:v>292.80799999999999</c:v>
                </c:pt>
                <c:pt idx="16464">
                  <c:v>292.82499999999999</c:v>
                </c:pt>
                <c:pt idx="16465">
                  <c:v>292.84100000000001</c:v>
                </c:pt>
                <c:pt idx="16466">
                  <c:v>292.858</c:v>
                </c:pt>
                <c:pt idx="16467">
                  <c:v>292.875</c:v>
                </c:pt>
                <c:pt idx="16468">
                  <c:v>292.89100000000002</c:v>
                </c:pt>
                <c:pt idx="16469">
                  <c:v>292.90800000000002</c:v>
                </c:pt>
                <c:pt idx="16470">
                  <c:v>292.92500000000001</c:v>
                </c:pt>
                <c:pt idx="16471">
                  <c:v>292.94099999999997</c:v>
                </c:pt>
                <c:pt idx="16472">
                  <c:v>292.95800000000003</c:v>
                </c:pt>
                <c:pt idx="16473">
                  <c:v>292.97500000000002</c:v>
                </c:pt>
                <c:pt idx="16474">
                  <c:v>292.99099999999999</c:v>
                </c:pt>
                <c:pt idx="16475">
                  <c:v>293.00799999999998</c:v>
                </c:pt>
                <c:pt idx="16476">
                  <c:v>293.02499999999998</c:v>
                </c:pt>
                <c:pt idx="16477">
                  <c:v>293.04199999999997</c:v>
                </c:pt>
                <c:pt idx="16478">
                  <c:v>293.05799999999999</c:v>
                </c:pt>
                <c:pt idx="16479">
                  <c:v>293.07499999999999</c:v>
                </c:pt>
                <c:pt idx="16480">
                  <c:v>293.09100000000001</c:v>
                </c:pt>
                <c:pt idx="16481">
                  <c:v>293.108</c:v>
                </c:pt>
                <c:pt idx="16482">
                  <c:v>293.125</c:v>
                </c:pt>
                <c:pt idx="16483">
                  <c:v>293.142</c:v>
                </c:pt>
                <c:pt idx="16484">
                  <c:v>293.15800000000002</c:v>
                </c:pt>
                <c:pt idx="16485">
                  <c:v>293.17500000000001</c:v>
                </c:pt>
                <c:pt idx="16486">
                  <c:v>293.19099999999997</c:v>
                </c:pt>
                <c:pt idx="16487">
                  <c:v>293.20800000000003</c:v>
                </c:pt>
                <c:pt idx="16488">
                  <c:v>293.22500000000002</c:v>
                </c:pt>
                <c:pt idx="16489">
                  <c:v>293.24200000000002</c:v>
                </c:pt>
                <c:pt idx="16490">
                  <c:v>293.25799999999998</c:v>
                </c:pt>
                <c:pt idx="16491">
                  <c:v>293.27499999999998</c:v>
                </c:pt>
                <c:pt idx="16492">
                  <c:v>293.29199999999997</c:v>
                </c:pt>
                <c:pt idx="16493">
                  <c:v>293.30799999999999</c:v>
                </c:pt>
                <c:pt idx="16494">
                  <c:v>293.32499999999999</c:v>
                </c:pt>
                <c:pt idx="16495">
                  <c:v>293.34199999999998</c:v>
                </c:pt>
                <c:pt idx="16496">
                  <c:v>293.358</c:v>
                </c:pt>
                <c:pt idx="16497">
                  <c:v>293.375</c:v>
                </c:pt>
                <c:pt idx="16498">
                  <c:v>293.392</c:v>
                </c:pt>
                <c:pt idx="16499">
                  <c:v>293.40800000000002</c:v>
                </c:pt>
                <c:pt idx="16500">
                  <c:v>293.42500000000001</c:v>
                </c:pt>
                <c:pt idx="16501">
                  <c:v>293.44200000000001</c:v>
                </c:pt>
                <c:pt idx="16502">
                  <c:v>293.45800000000003</c:v>
                </c:pt>
                <c:pt idx="16503">
                  <c:v>293.47500000000002</c:v>
                </c:pt>
                <c:pt idx="16504">
                  <c:v>293.49200000000002</c:v>
                </c:pt>
                <c:pt idx="16505">
                  <c:v>293.50799999999998</c:v>
                </c:pt>
                <c:pt idx="16506">
                  <c:v>293.52499999999998</c:v>
                </c:pt>
                <c:pt idx="16507">
                  <c:v>293.54199999999997</c:v>
                </c:pt>
                <c:pt idx="16508">
                  <c:v>293.55799999999999</c:v>
                </c:pt>
                <c:pt idx="16509">
                  <c:v>293.57499999999999</c:v>
                </c:pt>
                <c:pt idx="16510">
                  <c:v>293.59199999999998</c:v>
                </c:pt>
                <c:pt idx="16511">
                  <c:v>293.608</c:v>
                </c:pt>
                <c:pt idx="16512">
                  <c:v>293.625</c:v>
                </c:pt>
                <c:pt idx="16513">
                  <c:v>293.642</c:v>
                </c:pt>
                <c:pt idx="16514">
                  <c:v>293.65800000000002</c:v>
                </c:pt>
                <c:pt idx="16515">
                  <c:v>293.67500000000001</c:v>
                </c:pt>
                <c:pt idx="16516">
                  <c:v>293.69200000000001</c:v>
                </c:pt>
                <c:pt idx="16517">
                  <c:v>293.70800000000003</c:v>
                </c:pt>
                <c:pt idx="16518">
                  <c:v>293.72500000000002</c:v>
                </c:pt>
                <c:pt idx="16519">
                  <c:v>293.74200000000002</c:v>
                </c:pt>
                <c:pt idx="16520">
                  <c:v>293.75799999999998</c:v>
                </c:pt>
                <c:pt idx="16521">
                  <c:v>293.77499999999998</c:v>
                </c:pt>
                <c:pt idx="16522">
                  <c:v>293.79199999999997</c:v>
                </c:pt>
                <c:pt idx="16523">
                  <c:v>293.80799999999999</c:v>
                </c:pt>
                <c:pt idx="16524">
                  <c:v>293.82499999999999</c:v>
                </c:pt>
                <c:pt idx="16525">
                  <c:v>293.84199999999998</c:v>
                </c:pt>
                <c:pt idx="16526">
                  <c:v>293.858</c:v>
                </c:pt>
                <c:pt idx="16527">
                  <c:v>293.875</c:v>
                </c:pt>
                <c:pt idx="16528">
                  <c:v>293.892</c:v>
                </c:pt>
                <c:pt idx="16529">
                  <c:v>293.90800000000002</c:v>
                </c:pt>
                <c:pt idx="16530">
                  <c:v>293.92500000000001</c:v>
                </c:pt>
                <c:pt idx="16531">
                  <c:v>293.94200000000001</c:v>
                </c:pt>
                <c:pt idx="16532">
                  <c:v>293.95800000000003</c:v>
                </c:pt>
                <c:pt idx="16533">
                  <c:v>293.97500000000002</c:v>
                </c:pt>
                <c:pt idx="16534">
                  <c:v>293.99200000000002</c:v>
                </c:pt>
                <c:pt idx="16535">
                  <c:v>294.00799999999998</c:v>
                </c:pt>
                <c:pt idx="16536">
                  <c:v>294.02499999999998</c:v>
                </c:pt>
                <c:pt idx="16537">
                  <c:v>294.04199999999997</c:v>
                </c:pt>
                <c:pt idx="16538">
                  <c:v>294.05799999999999</c:v>
                </c:pt>
                <c:pt idx="16539">
                  <c:v>294.07499999999999</c:v>
                </c:pt>
                <c:pt idx="16540">
                  <c:v>294.09199999999998</c:v>
                </c:pt>
                <c:pt idx="16541">
                  <c:v>294.108</c:v>
                </c:pt>
                <c:pt idx="16542">
                  <c:v>294.125</c:v>
                </c:pt>
                <c:pt idx="16543">
                  <c:v>294.142</c:v>
                </c:pt>
                <c:pt idx="16544">
                  <c:v>294.15800000000002</c:v>
                </c:pt>
                <c:pt idx="16545">
                  <c:v>294.17500000000001</c:v>
                </c:pt>
                <c:pt idx="16546">
                  <c:v>294.19200000000001</c:v>
                </c:pt>
                <c:pt idx="16547">
                  <c:v>294.20800000000003</c:v>
                </c:pt>
                <c:pt idx="16548">
                  <c:v>294.22500000000002</c:v>
                </c:pt>
                <c:pt idx="16549">
                  <c:v>294.24200000000002</c:v>
                </c:pt>
                <c:pt idx="16550">
                  <c:v>294.25799999999998</c:v>
                </c:pt>
                <c:pt idx="16551">
                  <c:v>294.27499999999998</c:v>
                </c:pt>
                <c:pt idx="16552">
                  <c:v>294.29199999999997</c:v>
                </c:pt>
                <c:pt idx="16553">
                  <c:v>294.30799999999999</c:v>
                </c:pt>
                <c:pt idx="16554">
                  <c:v>294.32499999999999</c:v>
                </c:pt>
                <c:pt idx="16555">
                  <c:v>294.34199999999998</c:v>
                </c:pt>
                <c:pt idx="16556">
                  <c:v>294.358</c:v>
                </c:pt>
                <c:pt idx="16557">
                  <c:v>294.375</c:v>
                </c:pt>
                <c:pt idx="16558">
                  <c:v>294.392</c:v>
                </c:pt>
                <c:pt idx="16559">
                  <c:v>294.40800000000002</c:v>
                </c:pt>
                <c:pt idx="16560">
                  <c:v>294.42500000000001</c:v>
                </c:pt>
                <c:pt idx="16561">
                  <c:v>294.44200000000001</c:v>
                </c:pt>
                <c:pt idx="16562">
                  <c:v>294.45800000000003</c:v>
                </c:pt>
                <c:pt idx="16563">
                  <c:v>294.47500000000002</c:v>
                </c:pt>
                <c:pt idx="16564">
                  <c:v>294.49200000000002</c:v>
                </c:pt>
                <c:pt idx="16565">
                  <c:v>294.50799999999998</c:v>
                </c:pt>
                <c:pt idx="16566">
                  <c:v>294.52499999999998</c:v>
                </c:pt>
                <c:pt idx="16567">
                  <c:v>294.54199999999997</c:v>
                </c:pt>
                <c:pt idx="16568">
                  <c:v>294.55799999999999</c:v>
                </c:pt>
                <c:pt idx="16569">
                  <c:v>294.57499999999999</c:v>
                </c:pt>
                <c:pt idx="16570">
                  <c:v>294.59199999999998</c:v>
                </c:pt>
                <c:pt idx="16571">
                  <c:v>294.608</c:v>
                </c:pt>
                <c:pt idx="16572">
                  <c:v>294.625</c:v>
                </c:pt>
                <c:pt idx="16573">
                  <c:v>294.642</c:v>
                </c:pt>
                <c:pt idx="16574">
                  <c:v>294.65800000000002</c:v>
                </c:pt>
                <c:pt idx="16575">
                  <c:v>294.67500000000001</c:v>
                </c:pt>
                <c:pt idx="16576">
                  <c:v>294.69200000000001</c:v>
                </c:pt>
                <c:pt idx="16577">
                  <c:v>294.70800000000003</c:v>
                </c:pt>
                <c:pt idx="16578">
                  <c:v>294.72500000000002</c:v>
                </c:pt>
                <c:pt idx="16579">
                  <c:v>294.74200000000002</c:v>
                </c:pt>
                <c:pt idx="16580">
                  <c:v>294.75799999999998</c:v>
                </c:pt>
                <c:pt idx="16581">
                  <c:v>294.77499999999998</c:v>
                </c:pt>
                <c:pt idx="16582">
                  <c:v>294.79199999999997</c:v>
                </c:pt>
                <c:pt idx="16583">
                  <c:v>294.80799999999999</c:v>
                </c:pt>
                <c:pt idx="16584">
                  <c:v>294.82499999999999</c:v>
                </c:pt>
                <c:pt idx="16585">
                  <c:v>294.84199999999998</c:v>
                </c:pt>
                <c:pt idx="16586">
                  <c:v>294.858</c:v>
                </c:pt>
                <c:pt idx="16587">
                  <c:v>294.875</c:v>
                </c:pt>
                <c:pt idx="16588">
                  <c:v>294.892</c:v>
                </c:pt>
                <c:pt idx="16589">
                  <c:v>294.90800000000002</c:v>
                </c:pt>
                <c:pt idx="16590">
                  <c:v>294.92500000000001</c:v>
                </c:pt>
                <c:pt idx="16591">
                  <c:v>294.94099999999997</c:v>
                </c:pt>
                <c:pt idx="16592">
                  <c:v>294.95800000000003</c:v>
                </c:pt>
                <c:pt idx="16593">
                  <c:v>294.97500000000002</c:v>
                </c:pt>
                <c:pt idx="16594">
                  <c:v>294.99099999999999</c:v>
                </c:pt>
                <c:pt idx="16595">
                  <c:v>295.00799999999998</c:v>
                </c:pt>
                <c:pt idx="16596">
                  <c:v>295.02499999999998</c:v>
                </c:pt>
                <c:pt idx="16597">
                  <c:v>295.041</c:v>
                </c:pt>
                <c:pt idx="16598">
                  <c:v>295.05799999999999</c:v>
                </c:pt>
                <c:pt idx="16599">
                  <c:v>295.07499999999999</c:v>
                </c:pt>
                <c:pt idx="16600">
                  <c:v>295.09100000000001</c:v>
                </c:pt>
                <c:pt idx="16601">
                  <c:v>295.108</c:v>
                </c:pt>
                <c:pt idx="16602">
                  <c:v>295.125</c:v>
                </c:pt>
                <c:pt idx="16603">
                  <c:v>295.14100000000002</c:v>
                </c:pt>
                <c:pt idx="16604">
                  <c:v>295.15800000000002</c:v>
                </c:pt>
                <c:pt idx="16605">
                  <c:v>295.17500000000001</c:v>
                </c:pt>
                <c:pt idx="16606">
                  <c:v>295.19099999999997</c:v>
                </c:pt>
                <c:pt idx="16607">
                  <c:v>295.20800000000003</c:v>
                </c:pt>
                <c:pt idx="16608">
                  <c:v>295.22500000000002</c:v>
                </c:pt>
                <c:pt idx="16609">
                  <c:v>295.24099999999999</c:v>
                </c:pt>
                <c:pt idx="16610">
                  <c:v>295.25799999999998</c:v>
                </c:pt>
                <c:pt idx="16611">
                  <c:v>295.27499999999998</c:v>
                </c:pt>
                <c:pt idx="16612">
                  <c:v>295.291</c:v>
                </c:pt>
                <c:pt idx="16613">
                  <c:v>295.30799999999999</c:v>
                </c:pt>
                <c:pt idx="16614">
                  <c:v>295.32499999999999</c:v>
                </c:pt>
                <c:pt idx="16615">
                  <c:v>295.34100000000001</c:v>
                </c:pt>
                <c:pt idx="16616">
                  <c:v>295.358</c:v>
                </c:pt>
                <c:pt idx="16617">
                  <c:v>295.375</c:v>
                </c:pt>
                <c:pt idx="16618">
                  <c:v>295.39100000000002</c:v>
                </c:pt>
                <c:pt idx="16619">
                  <c:v>295.40800000000002</c:v>
                </c:pt>
                <c:pt idx="16620">
                  <c:v>295.42500000000001</c:v>
                </c:pt>
                <c:pt idx="16621">
                  <c:v>295.44099999999997</c:v>
                </c:pt>
                <c:pt idx="16622">
                  <c:v>295.45800000000003</c:v>
                </c:pt>
                <c:pt idx="16623">
                  <c:v>295.47500000000002</c:v>
                </c:pt>
                <c:pt idx="16624">
                  <c:v>295.49099999999999</c:v>
                </c:pt>
                <c:pt idx="16625">
                  <c:v>295.50799999999998</c:v>
                </c:pt>
                <c:pt idx="16626">
                  <c:v>295.52499999999998</c:v>
                </c:pt>
                <c:pt idx="16627">
                  <c:v>295.541</c:v>
                </c:pt>
                <c:pt idx="16628">
                  <c:v>295.55799999999999</c:v>
                </c:pt>
                <c:pt idx="16629">
                  <c:v>295.57499999999999</c:v>
                </c:pt>
                <c:pt idx="16630">
                  <c:v>295.59100000000001</c:v>
                </c:pt>
                <c:pt idx="16631">
                  <c:v>295.608</c:v>
                </c:pt>
                <c:pt idx="16632">
                  <c:v>295.625</c:v>
                </c:pt>
                <c:pt idx="16633">
                  <c:v>295.64100000000002</c:v>
                </c:pt>
                <c:pt idx="16634">
                  <c:v>295.65800000000002</c:v>
                </c:pt>
                <c:pt idx="16635">
                  <c:v>295.67399999999998</c:v>
                </c:pt>
                <c:pt idx="16636">
                  <c:v>295.69099999999997</c:v>
                </c:pt>
                <c:pt idx="16637">
                  <c:v>295.70800000000003</c:v>
                </c:pt>
                <c:pt idx="16638">
                  <c:v>295.72399999999999</c:v>
                </c:pt>
                <c:pt idx="16639">
                  <c:v>295.74099999999999</c:v>
                </c:pt>
                <c:pt idx="16640">
                  <c:v>295.75799999999998</c:v>
                </c:pt>
                <c:pt idx="16641">
                  <c:v>295.774</c:v>
                </c:pt>
                <c:pt idx="16642">
                  <c:v>295.791</c:v>
                </c:pt>
                <c:pt idx="16643">
                  <c:v>295.80799999999999</c:v>
                </c:pt>
                <c:pt idx="16644">
                  <c:v>295.82400000000001</c:v>
                </c:pt>
                <c:pt idx="16645">
                  <c:v>295.84100000000001</c:v>
                </c:pt>
                <c:pt idx="16646">
                  <c:v>295.858</c:v>
                </c:pt>
                <c:pt idx="16647">
                  <c:v>295.87400000000002</c:v>
                </c:pt>
                <c:pt idx="16648">
                  <c:v>295.89100000000002</c:v>
                </c:pt>
                <c:pt idx="16649">
                  <c:v>295.90800000000002</c:v>
                </c:pt>
                <c:pt idx="16650">
                  <c:v>295.92399999999998</c:v>
                </c:pt>
                <c:pt idx="16651">
                  <c:v>295.94099999999997</c:v>
                </c:pt>
                <c:pt idx="16652">
                  <c:v>295.95800000000003</c:v>
                </c:pt>
                <c:pt idx="16653">
                  <c:v>295.97399999999999</c:v>
                </c:pt>
                <c:pt idx="16654">
                  <c:v>295.99099999999999</c:v>
                </c:pt>
                <c:pt idx="16655">
                  <c:v>296.00799999999998</c:v>
                </c:pt>
                <c:pt idx="16656">
                  <c:v>296.024</c:v>
                </c:pt>
                <c:pt idx="16657">
                  <c:v>296.041</c:v>
                </c:pt>
                <c:pt idx="16658">
                  <c:v>296.05799999999999</c:v>
                </c:pt>
                <c:pt idx="16659">
                  <c:v>296.07400000000001</c:v>
                </c:pt>
                <c:pt idx="16660">
                  <c:v>296.09100000000001</c:v>
                </c:pt>
                <c:pt idx="16661">
                  <c:v>296.108</c:v>
                </c:pt>
                <c:pt idx="16662">
                  <c:v>296.12400000000002</c:v>
                </c:pt>
                <c:pt idx="16663">
                  <c:v>296.14100000000002</c:v>
                </c:pt>
                <c:pt idx="16664">
                  <c:v>296.15800000000002</c:v>
                </c:pt>
                <c:pt idx="16665">
                  <c:v>296.17399999999998</c:v>
                </c:pt>
                <c:pt idx="16666">
                  <c:v>296.19099999999997</c:v>
                </c:pt>
                <c:pt idx="16667">
                  <c:v>296.20800000000003</c:v>
                </c:pt>
                <c:pt idx="16668">
                  <c:v>296.22399999999999</c:v>
                </c:pt>
                <c:pt idx="16669">
                  <c:v>296.24099999999999</c:v>
                </c:pt>
                <c:pt idx="16670">
                  <c:v>296.25799999999998</c:v>
                </c:pt>
                <c:pt idx="16671">
                  <c:v>296.274</c:v>
                </c:pt>
                <c:pt idx="16672">
                  <c:v>296.291</c:v>
                </c:pt>
                <c:pt idx="16673">
                  <c:v>296.30799999999999</c:v>
                </c:pt>
                <c:pt idx="16674">
                  <c:v>296.32400000000001</c:v>
                </c:pt>
                <c:pt idx="16675">
                  <c:v>296.34100000000001</c:v>
                </c:pt>
                <c:pt idx="16676">
                  <c:v>296.358</c:v>
                </c:pt>
                <c:pt idx="16677">
                  <c:v>296.37400000000002</c:v>
                </c:pt>
                <c:pt idx="16678">
                  <c:v>296.39100000000002</c:v>
                </c:pt>
                <c:pt idx="16679">
                  <c:v>296.40800000000002</c:v>
                </c:pt>
                <c:pt idx="16680">
                  <c:v>296.42399999999998</c:v>
                </c:pt>
                <c:pt idx="16681">
                  <c:v>296.44099999999997</c:v>
                </c:pt>
                <c:pt idx="16682">
                  <c:v>296.45800000000003</c:v>
                </c:pt>
                <c:pt idx="16683">
                  <c:v>296.47399999999999</c:v>
                </c:pt>
                <c:pt idx="16684">
                  <c:v>296.49099999999999</c:v>
                </c:pt>
                <c:pt idx="16685">
                  <c:v>296.50799999999998</c:v>
                </c:pt>
                <c:pt idx="16686">
                  <c:v>296.524</c:v>
                </c:pt>
                <c:pt idx="16687">
                  <c:v>296.541</c:v>
                </c:pt>
                <c:pt idx="16688">
                  <c:v>296.55700000000002</c:v>
                </c:pt>
                <c:pt idx="16689">
                  <c:v>296.57400000000001</c:v>
                </c:pt>
                <c:pt idx="16690">
                  <c:v>296.59100000000001</c:v>
                </c:pt>
                <c:pt idx="16691">
                  <c:v>296.60700000000003</c:v>
                </c:pt>
                <c:pt idx="16692">
                  <c:v>296.62400000000002</c:v>
                </c:pt>
                <c:pt idx="16693">
                  <c:v>296.64100000000002</c:v>
                </c:pt>
                <c:pt idx="16694">
                  <c:v>296.65699999999998</c:v>
                </c:pt>
                <c:pt idx="16695">
                  <c:v>296.67399999999998</c:v>
                </c:pt>
                <c:pt idx="16696">
                  <c:v>296.69099999999997</c:v>
                </c:pt>
                <c:pt idx="16697">
                  <c:v>296.70699999999999</c:v>
                </c:pt>
                <c:pt idx="16698">
                  <c:v>296.72399999999999</c:v>
                </c:pt>
                <c:pt idx="16699">
                  <c:v>296.74099999999999</c:v>
                </c:pt>
                <c:pt idx="16700">
                  <c:v>296.75700000000001</c:v>
                </c:pt>
                <c:pt idx="16701">
                  <c:v>296.774</c:v>
                </c:pt>
                <c:pt idx="16702">
                  <c:v>296.791</c:v>
                </c:pt>
                <c:pt idx="16703">
                  <c:v>296.80700000000002</c:v>
                </c:pt>
                <c:pt idx="16704">
                  <c:v>296.82400000000001</c:v>
                </c:pt>
                <c:pt idx="16705">
                  <c:v>296.84100000000001</c:v>
                </c:pt>
                <c:pt idx="16706">
                  <c:v>296.85700000000003</c:v>
                </c:pt>
                <c:pt idx="16707">
                  <c:v>296.87400000000002</c:v>
                </c:pt>
                <c:pt idx="16708">
                  <c:v>296.89100000000002</c:v>
                </c:pt>
                <c:pt idx="16709">
                  <c:v>296.90699999999998</c:v>
                </c:pt>
                <c:pt idx="16710">
                  <c:v>296.92399999999998</c:v>
                </c:pt>
                <c:pt idx="16711">
                  <c:v>296.94099999999997</c:v>
                </c:pt>
                <c:pt idx="16712">
                  <c:v>296.95699999999999</c:v>
                </c:pt>
                <c:pt idx="16713">
                  <c:v>296.97399999999999</c:v>
                </c:pt>
                <c:pt idx="16714">
                  <c:v>296.99099999999999</c:v>
                </c:pt>
                <c:pt idx="16715">
                  <c:v>297.00700000000001</c:v>
                </c:pt>
                <c:pt idx="16716">
                  <c:v>297.024</c:v>
                </c:pt>
                <c:pt idx="16717">
                  <c:v>297.041</c:v>
                </c:pt>
                <c:pt idx="16718">
                  <c:v>297.05700000000002</c:v>
                </c:pt>
                <c:pt idx="16719">
                  <c:v>297.07400000000001</c:v>
                </c:pt>
                <c:pt idx="16720">
                  <c:v>297.09100000000001</c:v>
                </c:pt>
                <c:pt idx="16721">
                  <c:v>297.10700000000003</c:v>
                </c:pt>
                <c:pt idx="16722">
                  <c:v>297.12400000000002</c:v>
                </c:pt>
                <c:pt idx="16723">
                  <c:v>297.14100000000002</c:v>
                </c:pt>
                <c:pt idx="16724">
                  <c:v>297.15699999999998</c:v>
                </c:pt>
                <c:pt idx="16725">
                  <c:v>297.17399999999998</c:v>
                </c:pt>
                <c:pt idx="16726">
                  <c:v>297.19099999999997</c:v>
                </c:pt>
                <c:pt idx="16727">
                  <c:v>297.20699999999999</c:v>
                </c:pt>
                <c:pt idx="16728">
                  <c:v>297.22399999999999</c:v>
                </c:pt>
                <c:pt idx="16729">
                  <c:v>297.24099999999999</c:v>
                </c:pt>
                <c:pt idx="16730">
                  <c:v>297.25700000000001</c:v>
                </c:pt>
                <c:pt idx="16731">
                  <c:v>297.274</c:v>
                </c:pt>
                <c:pt idx="16732">
                  <c:v>297.291</c:v>
                </c:pt>
                <c:pt idx="16733">
                  <c:v>297.30700000000002</c:v>
                </c:pt>
                <c:pt idx="16734">
                  <c:v>297.32400000000001</c:v>
                </c:pt>
                <c:pt idx="16735">
                  <c:v>297.34100000000001</c:v>
                </c:pt>
                <c:pt idx="16736">
                  <c:v>297.35700000000003</c:v>
                </c:pt>
                <c:pt idx="16737">
                  <c:v>297.37400000000002</c:v>
                </c:pt>
                <c:pt idx="16738">
                  <c:v>297.39100000000002</c:v>
                </c:pt>
                <c:pt idx="16739">
                  <c:v>297.40699999999998</c:v>
                </c:pt>
                <c:pt idx="16740">
                  <c:v>297.42399999999998</c:v>
                </c:pt>
                <c:pt idx="16741">
                  <c:v>297.44099999999997</c:v>
                </c:pt>
                <c:pt idx="16742">
                  <c:v>297.45699999999999</c:v>
                </c:pt>
                <c:pt idx="16743">
                  <c:v>297.47399999999999</c:v>
                </c:pt>
                <c:pt idx="16744">
                  <c:v>297.49099999999999</c:v>
                </c:pt>
                <c:pt idx="16745">
                  <c:v>297.50700000000001</c:v>
                </c:pt>
                <c:pt idx="16746">
                  <c:v>297.524</c:v>
                </c:pt>
                <c:pt idx="16747">
                  <c:v>297.54000000000002</c:v>
                </c:pt>
                <c:pt idx="16748">
                  <c:v>297.55700000000002</c:v>
                </c:pt>
                <c:pt idx="16749">
                  <c:v>297.57400000000001</c:v>
                </c:pt>
                <c:pt idx="16750">
                  <c:v>297.58999999999997</c:v>
                </c:pt>
                <c:pt idx="16751">
                  <c:v>297.60700000000003</c:v>
                </c:pt>
                <c:pt idx="16752">
                  <c:v>297.62400000000002</c:v>
                </c:pt>
                <c:pt idx="16753">
                  <c:v>297.64</c:v>
                </c:pt>
                <c:pt idx="16754">
                  <c:v>297.65699999999998</c:v>
                </c:pt>
                <c:pt idx="16755">
                  <c:v>297.67399999999998</c:v>
                </c:pt>
                <c:pt idx="16756">
                  <c:v>297.69</c:v>
                </c:pt>
                <c:pt idx="16757">
                  <c:v>297.70699999999999</c:v>
                </c:pt>
                <c:pt idx="16758">
                  <c:v>297.72399999999999</c:v>
                </c:pt>
                <c:pt idx="16759">
                  <c:v>297.74</c:v>
                </c:pt>
                <c:pt idx="16760">
                  <c:v>297.75700000000001</c:v>
                </c:pt>
                <c:pt idx="16761">
                  <c:v>297.774</c:v>
                </c:pt>
                <c:pt idx="16762">
                  <c:v>297.79000000000002</c:v>
                </c:pt>
                <c:pt idx="16763">
                  <c:v>297.80700000000002</c:v>
                </c:pt>
                <c:pt idx="16764">
                  <c:v>297.82400000000001</c:v>
                </c:pt>
                <c:pt idx="16765">
                  <c:v>297.83999999999997</c:v>
                </c:pt>
                <c:pt idx="16766">
                  <c:v>297.85700000000003</c:v>
                </c:pt>
                <c:pt idx="16767">
                  <c:v>297.87400000000002</c:v>
                </c:pt>
                <c:pt idx="16768">
                  <c:v>297.89</c:v>
                </c:pt>
                <c:pt idx="16769">
                  <c:v>297.90699999999998</c:v>
                </c:pt>
                <c:pt idx="16770">
                  <c:v>297.92399999999998</c:v>
                </c:pt>
                <c:pt idx="16771">
                  <c:v>297.94</c:v>
                </c:pt>
                <c:pt idx="16772">
                  <c:v>297.95699999999999</c:v>
                </c:pt>
                <c:pt idx="16773">
                  <c:v>297.97399999999999</c:v>
                </c:pt>
                <c:pt idx="16774">
                  <c:v>297.99</c:v>
                </c:pt>
                <c:pt idx="16775">
                  <c:v>298.00700000000001</c:v>
                </c:pt>
                <c:pt idx="16776">
                  <c:v>298.024</c:v>
                </c:pt>
                <c:pt idx="16777">
                  <c:v>298.04000000000002</c:v>
                </c:pt>
                <c:pt idx="16778">
                  <c:v>298.05700000000002</c:v>
                </c:pt>
                <c:pt idx="16779">
                  <c:v>298.07400000000001</c:v>
                </c:pt>
                <c:pt idx="16780">
                  <c:v>298.08999999999997</c:v>
                </c:pt>
                <c:pt idx="16781">
                  <c:v>298.10700000000003</c:v>
                </c:pt>
                <c:pt idx="16782">
                  <c:v>298.12400000000002</c:v>
                </c:pt>
                <c:pt idx="16783">
                  <c:v>298.14</c:v>
                </c:pt>
                <c:pt idx="16784">
                  <c:v>298.15699999999998</c:v>
                </c:pt>
                <c:pt idx="16785">
                  <c:v>298.17399999999998</c:v>
                </c:pt>
                <c:pt idx="16786">
                  <c:v>298.19</c:v>
                </c:pt>
                <c:pt idx="16787">
                  <c:v>298.20699999999999</c:v>
                </c:pt>
                <c:pt idx="16788">
                  <c:v>298.22399999999999</c:v>
                </c:pt>
                <c:pt idx="16789">
                  <c:v>298.24</c:v>
                </c:pt>
                <c:pt idx="16790">
                  <c:v>298.25700000000001</c:v>
                </c:pt>
                <c:pt idx="16791">
                  <c:v>298.274</c:v>
                </c:pt>
                <c:pt idx="16792">
                  <c:v>298.29000000000002</c:v>
                </c:pt>
                <c:pt idx="16793">
                  <c:v>298.30700000000002</c:v>
                </c:pt>
                <c:pt idx="16794">
                  <c:v>298.32400000000001</c:v>
                </c:pt>
                <c:pt idx="16795">
                  <c:v>298.33999999999997</c:v>
                </c:pt>
                <c:pt idx="16796">
                  <c:v>298.35700000000003</c:v>
                </c:pt>
                <c:pt idx="16797">
                  <c:v>298.37400000000002</c:v>
                </c:pt>
                <c:pt idx="16798">
                  <c:v>298.39</c:v>
                </c:pt>
                <c:pt idx="16799">
                  <c:v>298.40699999999998</c:v>
                </c:pt>
                <c:pt idx="16800">
                  <c:v>298.42399999999998</c:v>
                </c:pt>
                <c:pt idx="16801">
                  <c:v>298.44</c:v>
                </c:pt>
                <c:pt idx="16802">
                  <c:v>298.45699999999999</c:v>
                </c:pt>
                <c:pt idx="16803">
                  <c:v>298.47399999999999</c:v>
                </c:pt>
                <c:pt idx="16804">
                  <c:v>298.49</c:v>
                </c:pt>
                <c:pt idx="16805">
                  <c:v>298.50700000000001</c:v>
                </c:pt>
                <c:pt idx="16806">
                  <c:v>298.524</c:v>
                </c:pt>
                <c:pt idx="16807">
                  <c:v>298.54000000000002</c:v>
                </c:pt>
                <c:pt idx="16808">
                  <c:v>298.55700000000002</c:v>
                </c:pt>
                <c:pt idx="16809">
                  <c:v>298.57400000000001</c:v>
                </c:pt>
                <c:pt idx="16810">
                  <c:v>298.58999999999997</c:v>
                </c:pt>
                <c:pt idx="16811">
                  <c:v>298.60700000000003</c:v>
                </c:pt>
                <c:pt idx="16812">
                  <c:v>298.62400000000002</c:v>
                </c:pt>
                <c:pt idx="16813">
                  <c:v>298.64</c:v>
                </c:pt>
                <c:pt idx="16814">
                  <c:v>298.65699999999998</c:v>
                </c:pt>
                <c:pt idx="16815">
                  <c:v>298.67399999999998</c:v>
                </c:pt>
                <c:pt idx="16816">
                  <c:v>298.69</c:v>
                </c:pt>
                <c:pt idx="16817">
                  <c:v>298.70699999999999</c:v>
                </c:pt>
                <c:pt idx="16818">
                  <c:v>298.72399999999999</c:v>
                </c:pt>
                <c:pt idx="16819">
                  <c:v>298.74</c:v>
                </c:pt>
                <c:pt idx="16820">
                  <c:v>298.75700000000001</c:v>
                </c:pt>
                <c:pt idx="16821">
                  <c:v>298.774</c:v>
                </c:pt>
                <c:pt idx="16822">
                  <c:v>298.79000000000002</c:v>
                </c:pt>
                <c:pt idx="16823">
                  <c:v>298.80700000000002</c:v>
                </c:pt>
                <c:pt idx="16824">
                  <c:v>298.82400000000001</c:v>
                </c:pt>
                <c:pt idx="16825">
                  <c:v>298.83999999999997</c:v>
                </c:pt>
                <c:pt idx="16826">
                  <c:v>298.85700000000003</c:v>
                </c:pt>
                <c:pt idx="16827">
                  <c:v>298.87400000000002</c:v>
                </c:pt>
                <c:pt idx="16828">
                  <c:v>298.89</c:v>
                </c:pt>
                <c:pt idx="16829">
                  <c:v>298.90699999999998</c:v>
                </c:pt>
                <c:pt idx="16830">
                  <c:v>298.92399999999998</c:v>
                </c:pt>
                <c:pt idx="16831">
                  <c:v>298.94</c:v>
                </c:pt>
                <c:pt idx="16832">
                  <c:v>298.95699999999999</c:v>
                </c:pt>
                <c:pt idx="16833">
                  <c:v>298.97399999999999</c:v>
                </c:pt>
                <c:pt idx="16834">
                  <c:v>298.99</c:v>
                </c:pt>
                <c:pt idx="16835">
                  <c:v>299.00700000000001</c:v>
                </c:pt>
                <c:pt idx="16836">
                  <c:v>299.024</c:v>
                </c:pt>
                <c:pt idx="16837">
                  <c:v>299.04000000000002</c:v>
                </c:pt>
                <c:pt idx="16838">
                  <c:v>299.05700000000002</c:v>
                </c:pt>
                <c:pt idx="16839">
                  <c:v>299.07400000000001</c:v>
                </c:pt>
                <c:pt idx="16840">
                  <c:v>299.08999999999997</c:v>
                </c:pt>
                <c:pt idx="16841">
                  <c:v>299.10700000000003</c:v>
                </c:pt>
                <c:pt idx="16842">
                  <c:v>299.12400000000002</c:v>
                </c:pt>
                <c:pt idx="16843">
                  <c:v>299.14</c:v>
                </c:pt>
                <c:pt idx="16844">
                  <c:v>299.15699999999998</c:v>
                </c:pt>
                <c:pt idx="16845">
                  <c:v>299.17399999999998</c:v>
                </c:pt>
                <c:pt idx="16846">
                  <c:v>299.19</c:v>
                </c:pt>
                <c:pt idx="16847">
                  <c:v>299.20699999999999</c:v>
                </c:pt>
                <c:pt idx="16848">
                  <c:v>299.22399999999999</c:v>
                </c:pt>
                <c:pt idx="16849">
                  <c:v>299.24</c:v>
                </c:pt>
                <c:pt idx="16850">
                  <c:v>299.25700000000001</c:v>
                </c:pt>
                <c:pt idx="16851">
                  <c:v>299.274</c:v>
                </c:pt>
                <c:pt idx="16852">
                  <c:v>299.29000000000002</c:v>
                </c:pt>
                <c:pt idx="16853">
                  <c:v>299.30700000000002</c:v>
                </c:pt>
                <c:pt idx="16854">
                  <c:v>299.32400000000001</c:v>
                </c:pt>
                <c:pt idx="16855">
                  <c:v>299.33999999999997</c:v>
                </c:pt>
                <c:pt idx="16856">
                  <c:v>299.35700000000003</c:v>
                </c:pt>
                <c:pt idx="16857">
                  <c:v>299.37400000000002</c:v>
                </c:pt>
                <c:pt idx="16858">
                  <c:v>299.39</c:v>
                </c:pt>
                <c:pt idx="16859">
                  <c:v>299.40699999999998</c:v>
                </c:pt>
                <c:pt idx="16860">
                  <c:v>299.42399999999998</c:v>
                </c:pt>
                <c:pt idx="16861">
                  <c:v>299.44</c:v>
                </c:pt>
                <c:pt idx="16862">
                  <c:v>299.45699999999999</c:v>
                </c:pt>
                <c:pt idx="16863">
                  <c:v>299.47399999999999</c:v>
                </c:pt>
                <c:pt idx="16864">
                  <c:v>299.49</c:v>
                </c:pt>
                <c:pt idx="16865">
                  <c:v>299.50700000000001</c:v>
                </c:pt>
                <c:pt idx="16866">
                  <c:v>299.524</c:v>
                </c:pt>
                <c:pt idx="16867">
                  <c:v>299.54000000000002</c:v>
                </c:pt>
                <c:pt idx="16868">
                  <c:v>299.55700000000002</c:v>
                </c:pt>
                <c:pt idx="16869">
                  <c:v>299.57400000000001</c:v>
                </c:pt>
                <c:pt idx="16870">
                  <c:v>299.58999999999997</c:v>
                </c:pt>
                <c:pt idx="16871">
                  <c:v>299.60700000000003</c:v>
                </c:pt>
                <c:pt idx="16872">
                  <c:v>299.62400000000002</c:v>
                </c:pt>
                <c:pt idx="16873">
                  <c:v>299.64</c:v>
                </c:pt>
                <c:pt idx="16874">
                  <c:v>299.65699999999998</c:v>
                </c:pt>
                <c:pt idx="16875">
                  <c:v>299.67399999999998</c:v>
                </c:pt>
                <c:pt idx="16876">
                  <c:v>299.69</c:v>
                </c:pt>
                <c:pt idx="16877">
                  <c:v>299.70699999999999</c:v>
                </c:pt>
                <c:pt idx="16878">
                  <c:v>299.72399999999999</c:v>
                </c:pt>
                <c:pt idx="16879">
                  <c:v>299.74</c:v>
                </c:pt>
                <c:pt idx="16880">
                  <c:v>299.75700000000001</c:v>
                </c:pt>
                <c:pt idx="16881">
                  <c:v>299.774</c:v>
                </c:pt>
                <c:pt idx="16882">
                  <c:v>299.79000000000002</c:v>
                </c:pt>
                <c:pt idx="16883">
                  <c:v>299.80700000000002</c:v>
                </c:pt>
                <c:pt idx="16884">
                  <c:v>299.82400000000001</c:v>
                </c:pt>
                <c:pt idx="16885">
                  <c:v>299.83999999999997</c:v>
                </c:pt>
                <c:pt idx="16886">
                  <c:v>299.85700000000003</c:v>
                </c:pt>
                <c:pt idx="16887">
                  <c:v>299.87400000000002</c:v>
                </c:pt>
                <c:pt idx="16888">
                  <c:v>299.89</c:v>
                </c:pt>
                <c:pt idx="16889">
                  <c:v>299.90699999999998</c:v>
                </c:pt>
                <c:pt idx="16890">
                  <c:v>299.92399999999998</c:v>
                </c:pt>
                <c:pt idx="16891">
                  <c:v>299.94</c:v>
                </c:pt>
                <c:pt idx="16892">
                  <c:v>299.95699999999999</c:v>
                </c:pt>
                <c:pt idx="16893">
                  <c:v>299.97399999999999</c:v>
                </c:pt>
                <c:pt idx="16894">
                  <c:v>299.99</c:v>
                </c:pt>
                <c:pt idx="16895">
                  <c:v>300.00700000000001</c:v>
                </c:pt>
                <c:pt idx="16896">
                  <c:v>300.024</c:v>
                </c:pt>
                <c:pt idx="16897">
                  <c:v>300.04000000000002</c:v>
                </c:pt>
                <c:pt idx="16898">
                  <c:v>300.05700000000002</c:v>
                </c:pt>
                <c:pt idx="16899">
                  <c:v>300.07400000000001</c:v>
                </c:pt>
                <c:pt idx="16900">
                  <c:v>300.08999999999997</c:v>
                </c:pt>
                <c:pt idx="16901">
                  <c:v>300.10700000000003</c:v>
                </c:pt>
                <c:pt idx="16902">
                  <c:v>300.12400000000002</c:v>
                </c:pt>
                <c:pt idx="16903">
                  <c:v>300.14</c:v>
                </c:pt>
                <c:pt idx="16904">
                  <c:v>300.15699999999998</c:v>
                </c:pt>
                <c:pt idx="16905">
                  <c:v>300.17399999999998</c:v>
                </c:pt>
                <c:pt idx="16906">
                  <c:v>300.19099999999997</c:v>
                </c:pt>
                <c:pt idx="16907">
                  <c:v>300.20699999999999</c:v>
                </c:pt>
                <c:pt idx="16908">
                  <c:v>300.22399999999999</c:v>
                </c:pt>
                <c:pt idx="16909">
                  <c:v>300.24099999999999</c:v>
                </c:pt>
                <c:pt idx="16910">
                  <c:v>300.25700000000001</c:v>
                </c:pt>
                <c:pt idx="16911">
                  <c:v>300.274</c:v>
                </c:pt>
                <c:pt idx="16912">
                  <c:v>300.291</c:v>
                </c:pt>
                <c:pt idx="16913">
                  <c:v>300.30700000000002</c:v>
                </c:pt>
                <c:pt idx="16914">
                  <c:v>300.32400000000001</c:v>
                </c:pt>
                <c:pt idx="16915">
                  <c:v>300.34100000000001</c:v>
                </c:pt>
                <c:pt idx="16916">
                  <c:v>300.35700000000003</c:v>
                </c:pt>
                <c:pt idx="16917">
                  <c:v>300.37400000000002</c:v>
                </c:pt>
                <c:pt idx="16918">
                  <c:v>300.39100000000002</c:v>
                </c:pt>
                <c:pt idx="16919">
                  <c:v>300.40699999999998</c:v>
                </c:pt>
                <c:pt idx="16920">
                  <c:v>300.42399999999998</c:v>
                </c:pt>
                <c:pt idx="16921">
                  <c:v>300.44099999999997</c:v>
                </c:pt>
                <c:pt idx="16922">
                  <c:v>300.45699999999999</c:v>
                </c:pt>
                <c:pt idx="16923">
                  <c:v>300.47399999999999</c:v>
                </c:pt>
                <c:pt idx="16924">
                  <c:v>300.49099999999999</c:v>
                </c:pt>
                <c:pt idx="16925">
                  <c:v>300.50700000000001</c:v>
                </c:pt>
                <c:pt idx="16926">
                  <c:v>300.524</c:v>
                </c:pt>
                <c:pt idx="16927">
                  <c:v>300.541</c:v>
                </c:pt>
                <c:pt idx="16928">
                  <c:v>300.55700000000002</c:v>
                </c:pt>
                <c:pt idx="16929">
                  <c:v>300.57400000000001</c:v>
                </c:pt>
                <c:pt idx="16930">
                  <c:v>300.59100000000001</c:v>
                </c:pt>
                <c:pt idx="16931">
                  <c:v>300.60700000000003</c:v>
                </c:pt>
                <c:pt idx="16932">
                  <c:v>300.62400000000002</c:v>
                </c:pt>
                <c:pt idx="16933">
                  <c:v>300.64100000000002</c:v>
                </c:pt>
                <c:pt idx="16934">
                  <c:v>300.65699999999998</c:v>
                </c:pt>
                <c:pt idx="16935">
                  <c:v>300.67399999999998</c:v>
                </c:pt>
                <c:pt idx="16936">
                  <c:v>300.69099999999997</c:v>
                </c:pt>
                <c:pt idx="16937">
                  <c:v>300.70699999999999</c:v>
                </c:pt>
                <c:pt idx="16938">
                  <c:v>300.72399999999999</c:v>
                </c:pt>
                <c:pt idx="16939">
                  <c:v>300.74099999999999</c:v>
                </c:pt>
                <c:pt idx="16940">
                  <c:v>300.75700000000001</c:v>
                </c:pt>
                <c:pt idx="16941">
                  <c:v>300.774</c:v>
                </c:pt>
                <c:pt idx="16942">
                  <c:v>300.791</c:v>
                </c:pt>
                <c:pt idx="16943">
                  <c:v>300.80700000000002</c:v>
                </c:pt>
                <c:pt idx="16944">
                  <c:v>300.82400000000001</c:v>
                </c:pt>
                <c:pt idx="16945">
                  <c:v>300.84100000000001</c:v>
                </c:pt>
                <c:pt idx="16946">
                  <c:v>300.85700000000003</c:v>
                </c:pt>
                <c:pt idx="16947">
                  <c:v>300.87400000000002</c:v>
                </c:pt>
                <c:pt idx="16948">
                  <c:v>300.89100000000002</c:v>
                </c:pt>
                <c:pt idx="16949">
                  <c:v>300.90699999999998</c:v>
                </c:pt>
                <c:pt idx="16950">
                  <c:v>300.92399999999998</c:v>
                </c:pt>
                <c:pt idx="16951">
                  <c:v>300.94099999999997</c:v>
                </c:pt>
                <c:pt idx="16952">
                  <c:v>300.95699999999999</c:v>
                </c:pt>
                <c:pt idx="16953">
                  <c:v>300.97399999999999</c:v>
                </c:pt>
                <c:pt idx="16954">
                  <c:v>300.99099999999999</c:v>
                </c:pt>
                <c:pt idx="16955">
                  <c:v>301.00700000000001</c:v>
                </c:pt>
                <c:pt idx="16956">
                  <c:v>301.024</c:v>
                </c:pt>
                <c:pt idx="16957">
                  <c:v>301.041</c:v>
                </c:pt>
                <c:pt idx="16958">
                  <c:v>301.05700000000002</c:v>
                </c:pt>
                <c:pt idx="16959">
                  <c:v>301.07400000000001</c:v>
                </c:pt>
                <c:pt idx="16960">
                  <c:v>301.09100000000001</c:v>
                </c:pt>
                <c:pt idx="16961">
                  <c:v>301.10700000000003</c:v>
                </c:pt>
                <c:pt idx="16962">
                  <c:v>301.12400000000002</c:v>
                </c:pt>
                <c:pt idx="16963">
                  <c:v>301.14100000000002</c:v>
                </c:pt>
                <c:pt idx="16964">
                  <c:v>301.15699999999998</c:v>
                </c:pt>
                <c:pt idx="16965">
                  <c:v>301.17399999999998</c:v>
                </c:pt>
                <c:pt idx="16966">
                  <c:v>301.19099999999997</c:v>
                </c:pt>
                <c:pt idx="16967">
                  <c:v>301.20699999999999</c:v>
                </c:pt>
                <c:pt idx="16968">
                  <c:v>301.22399999999999</c:v>
                </c:pt>
                <c:pt idx="16969">
                  <c:v>301.24099999999999</c:v>
                </c:pt>
                <c:pt idx="16970">
                  <c:v>301.25700000000001</c:v>
                </c:pt>
                <c:pt idx="16971">
                  <c:v>301.274</c:v>
                </c:pt>
                <c:pt idx="16972">
                  <c:v>301.291</c:v>
                </c:pt>
                <c:pt idx="16973">
                  <c:v>301.30700000000002</c:v>
                </c:pt>
                <c:pt idx="16974">
                  <c:v>301.32400000000001</c:v>
                </c:pt>
                <c:pt idx="16975">
                  <c:v>301.34100000000001</c:v>
                </c:pt>
                <c:pt idx="16976">
                  <c:v>301.35700000000003</c:v>
                </c:pt>
                <c:pt idx="16977">
                  <c:v>301.37400000000002</c:v>
                </c:pt>
                <c:pt idx="16978">
                  <c:v>301.39100000000002</c:v>
                </c:pt>
                <c:pt idx="16979">
                  <c:v>301.40699999999998</c:v>
                </c:pt>
                <c:pt idx="16980">
                  <c:v>301.42399999999998</c:v>
                </c:pt>
                <c:pt idx="16981">
                  <c:v>301.44099999999997</c:v>
                </c:pt>
                <c:pt idx="16982">
                  <c:v>301.45699999999999</c:v>
                </c:pt>
                <c:pt idx="16983">
                  <c:v>301.47399999999999</c:v>
                </c:pt>
                <c:pt idx="16984">
                  <c:v>301.49099999999999</c:v>
                </c:pt>
                <c:pt idx="16985">
                  <c:v>301.50700000000001</c:v>
                </c:pt>
                <c:pt idx="16986">
                  <c:v>301.524</c:v>
                </c:pt>
                <c:pt idx="16987">
                  <c:v>301.541</c:v>
                </c:pt>
                <c:pt idx="16988">
                  <c:v>301.55700000000002</c:v>
                </c:pt>
                <c:pt idx="16989">
                  <c:v>301.57400000000001</c:v>
                </c:pt>
                <c:pt idx="16990">
                  <c:v>301.59100000000001</c:v>
                </c:pt>
                <c:pt idx="16991">
                  <c:v>301.60700000000003</c:v>
                </c:pt>
                <c:pt idx="16992">
                  <c:v>301.62400000000002</c:v>
                </c:pt>
                <c:pt idx="16993">
                  <c:v>301.64100000000002</c:v>
                </c:pt>
                <c:pt idx="16994">
                  <c:v>301.65699999999998</c:v>
                </c:pt>
                <c:pt idx="16995">
                  <c:v>301.67399999999998</c:v>
                </c:pt>
                <c:pt idx="16996">
                  <c:v>301.69099999999997</c:v>
                </c:pt>
                <c:pt idx="16997">
                  <c:v>301.70699999999999</c:v>
                </c:pt>
                <c:pt idx="16998">
                  <c:v>301.72399999999999</c:v>
                </c:pt>
                <c:pt idx="16999">
                  <c:v>301.74099999999999</c:v>
                </c:pt>
                <c:pt idx="17000">
                  <c:v>301.75700000000001</c:v>
                </c:pt>
                <c:pt idx="17001">
                  <c:v>301.774</c:v>
                </c:pt>
                <c:pt idx="17002">
                  <c:v>301.791</c:v>
                </c:pt>
                <c:pt idx="17003">
                  <c:v>301.80700000000002</c:v>
                </c:pt>
                <c:pt idx="17004">
                  <c:v>301.82400000000001</c:v>
                </c:pt>
                <c:pt idx="17005">
                  <c:v>301.84100000000001</c:v>
                </c:pt>
                <c:pt idx="17006">
                  <c:v>301.858</c:v>
                </c:pt>
                <c:pt idx="17007">
                  <c:v>301.87400000000002</c:v>
                </c:pt>
                <c:pt idx="17008">
                  <c:v>301.89100000000002</c:v>
                </c:pt>
                <c:pt idx="17009">
                  <c:v>301.90800000000002</c:v>
                </c:pt>
                <c:pt idx="17010">
                  <c:v>301.92399999999998</c:v>
                </c:pt>
                <c:pt idx="17011">
                  <c:v>301.94099999999997</c:v>
                </c:pt>
                <c:pt idx="17012">
                  <c:v>301.95800000000003</c:v>
                </c:pt>
                <c:pt idx="17013">
                  <c:v>301.97399999999999</c:v>
                </c:pt>
                <c:pt idx="17014">
                  <c:v>301.99099999999999</c:v>
                </c:pt>
                <c:pt idx="17015">
                  <c:v>302.00799999999998</c:v>
                </c:pt>
                <c:pt idx="17016">
                  <c:v>302.024</c:v>
                </c:pt>
                <c:pt idx="17017">
                  <c:v>302.041</c:v>
                </c:pt>
                <c:pt idx="17018">
                  <c:v>302.05799999999999</c:v>
                </c:pt>
                <c:pt idx="17019">
                  <c:v>302.07400000000001</c:v>
                </c:pt>
                <c:pt idx="17020">
                  <c:v>302.09100000000001</c:v>
                </c:pt>
                <c:pt idx="17021">
                  <c:v>302.108</c:v>
                </c:pt>
                <c:pt idx="17022">
                  <c:v>302.12400000000002</c:v>
                </c:pt>
                <c:pt idx="17023">
                  <c:v>302.14100000000002</c:v>
                </c:pt>
                <c:pt idx="17024">
                  <c:v>302.15800000000002</c:v>
                </c:pt>
                <c:pt idx="17025">
                  <c:v>302.17399999999998</c:v>
                </c:pt>
                <c:pt idx="17026">
                  <c:v>302.19099999999997</c:v>
                </c:pt>
                <c:pt idx="17027">
                  <c:v>302.20800000000003</c:v>
                </c:pt>
                <c:pt idx="17028">
                  <c:v>302.22399999999999</c:v>
                </c:pt>
                <c:pt idx="17029">
                  <c:v>302.24099999999999</c:v>
                </c:pt>
                <c:pt idx="17030">
                  <c:v>302.25799999999998</c:v>
                </c:pt>
                <c:pt idx="17031">
                  <c:v>302.274</c:v>
                </c:pt>
                <c:pt idx="17032">
                  <c:v>302.291</c:v>
                </c:pt>
                <c:pt idx="17033">
                  <c:v>302.30799999999999</c:v>
                </c:pt>
                <c:pt idx="17034">
                  <c:v>302.32400000000001</c:v>
                </c:pt>
                <c:pt idx="17035">
                  <c:v>302.34100000000001</c:v>
                </c:pt>
                <c:pt idx="17036">
                  <c:v>302.358</c:v>
                </c:pt>
                <c:pt idx="17037">
                  <c:v>302.37400000000002</c:v>
                </c:pt>
                <c:pt idx="17038">
                  <c:v>302.39100000000002</c:v>
                </c:pt>
                <c:pt idx="17039">
                  <c:v>302.40800000000002</c:v>
                </c:pt>
                <c:pt idx="17040">
                  <c:v>302.42399999999998</c:v>
                </c:pt>
                <c:pt idx="17041">
                  <c:v>302.44099999999997</c:v>
                </c:pt>
                <c:pt idx="17042">
                  <c:v>302.45800000000003</c:v>
                </c:pt>
                <c:pt idx="17043">
                  <c:v>302.47399999999999</c:v>
                </c:pt>
                <c:pt idx="17044">
                  <c:v>302.49099999999999</c:v>
                </c:pt>
                <c:pt idx="17045">
                  <c:v>302.50799999999998</c:v>
                </c:pt>
                <c:pt idx="17046">
                  <c:v>302.524</c:v>
                </c:pt>
                <c:pt idx="17047">
                  <c:v>302.541</c:v>
                </c:pt>
                <c:pt idx="17048">
                  <c:v>302.55799999999999</c:v>
                </c:pt>
                <c:pt idx="17049">
                  <c:v>302.57400000000001</c:v>
                </c:pt>
                <c:pt idx="17050">
                  <c:v>302.59100000000001</c:v>
                </c:pt>
                <c:pt idx="17051">
                  <c:v>302.608</c:v>
                </c:pt>
                <c:pt idx="17052">
                  <c:v>302.62400000000002</c:v>
                </c:pt>
                <c:pt idx="17053">
                  <c:v>302.64100000000002</c:v>
                </c:pt>
                <c:pt idx="17054">
                  <c:v>302.65800000000002</c:v>
                </c:pt>
                <c:pt idx="17055">
                  <c:v>302.67399999999998</c:v>
                </c:pt>
                <c:pt idx="17056">
                  <c:v>302.69099999999997</c:v>
                </c:pt>
                <c:pt idx="17057">
                  <c:v>302.70800000000003</c:v>
                </c:pt>
                <c:pt idx="17058">
                  <c:v>302.72399999999999</c:v>
                </c:pt>
                <c:pt idx="17059">
                  <c:v>302.74099999999999</c:v>
                </c:pt>
                <c:pt idx="17060">
                  <c:v>302.75799999999998</c:v>
                </c:pt>
                <c:pt idx="17061">
                  <c:v>302.774</c:v>
                </c:pt>
                <c:pt idx="17062">
                  <c:v>302.791</c:v>
                </c:pt>
                <c:pt idx="17063">
                  <c:v>302.80799999999999</c:v>
                </c:pt>
                <c:pt idx="17064">
                  <c:v>302.82400000000001</c:v>
                </c:pt>
                <c:pt idx="17065">
                  <c:v>302.84100000000001</c:v>
                </c:pt>
                <c:pt idx="17066">
                  <c:v>302.858</c:v>
                </c:pt>
                <c:pt idx="17067">
                  <c:v>302.87400000000002</c:v>
                </c:pt>
                <c:pt idx="17068">
                  <c:v>302.89100000000002</c:v>
                </c:pt>
                <c:pt idx="17069">
                  <c:v>302.90800000000002</c:v>
                </c:pt>
                <c:pt idx="17070">
                  <c:v>302.92399999999998</c:v>
                </c:pt>
                <c:pt idx="17071">
                  <c:v>302.94099999999997</c:v>
                </c:pt>
                <c:pt idx="17072">
                  <c:v>302.95800000000003</c:v>
                </c:pt>
                <c:pt idx="17073">
                  <c:v>302.97399999999999</c:v>
                </c:pt>
                <c:pt idx="17074">
                  <c:v>302.99099999999999</c:v>
                </c:pt>
                <c:pt idx="17075">
                  <c:v>303.00799999999998</c:v>
                </c:pt>
                <c:pt idx="17076">
                  <c:v>303.024</c:v>
                </c:pt>
                <c:pt idx="17077">
                  <c:v>303.041</c:v>
                </c:pt>
                <c:pt idx="17078">
                  <c:v>303.05700000000002</c:v>
                </c:pt>
                <c:pt idx="17079">
                  <c:v>303.07400000000001</c:v>
                </c:pt>
                <c:pt idx="17080">
                  <c:v>303.09100000000001</c:v>
                </c:pt>
                <c:pt idx="17081">
                  <c:v>303.10700000000003</c:v>
                </c:pt>
                <c:pt idx="17082">
                  <c:v>303.12400000000002</c:v>
                </c:pt>
                <c:pt idx="17083">
                  <c:v>303.14100000000002</c:v>
                </c:pt>
                <c:pt idx="17084">
                  <c:v>303.15699999999998</c:v>
                </c:pt>
                <c:pt idx="17085">
                  <c:v>303.17399999999998</c:v>
                </c:pt>
                <c:pt idx="17086">
                  <c:v>303.19099999999997</c:v>
                </c:pt>
                <c:pt idx="17087">
                  <c:v>303.20699999999999</c:v>
                </c:pt>
                <c:pt idx="17088">
                  <c:v>303.22399999999999</c:v>
                </c:pt>
                <c:pt idx="17089">
                  <c:v>303.24099999999999</c:v>
                </c:pt>
                <c:pt idx="17090">
                  <c:v>303.25700000000001</c:v>
                </c:pt>
                <c:pt idx="17091">
                  <c:v>303.274</c:v>
                </c:pt>
                <c:pt idx="17092">
                  <c:v>303.291</c:v>
                </c:pt>
                <c:pt idx="17093">
                  <c:v>303.30700000000002</c:v>
                </c:pt>
                <c:pt idx="17094">
                  <c:v>303.32400000000001</c:v>
                </c:pt>
                <c:pt idx="17095">
                  <c:v>303.34100000000001</c:v>
                </c:pt>
                <c:pt idx="17096">
                  <c:v>303.35700000000003</c:v>
                </c:pt>
                <c:pt idx="17097">
                  <c:v>303.37400000000002</c:v>
                </c:pt>
                <c:pt idx="17098">
                  <c:v>303.39100000000002</c:v>
                </c:pt>
                <c:pt idx="17099">
                  <c:v>303.40699999999998</c:v>
                </c:pt>
                <c:pt idx="17100">
                  <c:v>303.42399999999998</c:v>
                </c:pt>
                <c:pt idx="17101">
                  <c:v>303.44099999999997</c:v>
                </c:pt>
                <c:pt idx="17102">
                  <c:v>303.45699999999999</c:v>
                </c:pt>
                <c:pt idx="17103">
                  <c:v>303.47399999999999</c:v>
                </c:pt>
                <c:pt idx="17104">
                  <c:v>303.49099999999999</c:v>
                </c:pt>
                <c:pt idx="17105">
                  <c:v>303.50700000000001</c:v>
                </c:pt>
                <c:pt idx="17106">
                  <c:v>303.524</c:v>
                </c:pt>
                <c:pt idx="17107">
                  <c:v>303.541</c:v>
                </c:pt>
                <c:pt idx="17108">
                  <c:v>303.55700000000002</c:v>
                </c:pt>
                <c:pt idx="17109">
                  <c:v>303.57400000000001</c:v>
                </c:pt>
                <c:pt idx="17110">
                  <c:v>303.59100000000001</c:v>
                </c:pt>
                <c:pt idx="17111">
                  <c:v>303.60700000000003</c:v>
                </c:pt>
                <c:pt idx="17112">
                  <c:v>303.62400000000002</c:v>
                </c:pt>
                <c:pt idx="17113">
                  <c:v>303.64100000000002</c:v>
                </c:pt>
                <c:pt idx="17114">
                  <c:v>303.65699999999998</c:v>
                </c:pt>
                <c:pt idx="17115">
                  <c:v>303.67399999999998</c:v>
                </c:pt>
                <c:pt idx="17116">
                  <c:v>303.69099999999997</c:v>
                </c:pt>
                <c:pt idx="17117">
                  <c:v>303.70699999999999</c:v>
                </c:pt>
                <c:pt idx="17118">
                  <c:v>303.72399999999999</c:v>
                </c:pt>
                <c:pt idx="17119">
                  <c:v>303.74099999999999</c:v>
                </c:pt>
                <c:pt idx="17120">
                  <c:v>303.75700000000001</c:v>
                </c:pt>
                <c:pt idx="17121">
                  <c:v>303.774</c:v>
                </c:pt>
                <c:pt idx="17122">
                  <c:v>303.791</c:v>
                </c:pt>
                <c:pt idx="17123">
                  <c:v>303.80700000000002</c:v>
                </c:pt>
                <c:pt idx="17124">
                  <c:v>303.82400000000001</c:v>
                </c:pt>
                <c:pt idx="17125">
                  <c:v>303.84100000000001</c:v>
                </c:pt>
                <c:pt idx="17126">
                  <c:v>303.85700000000003</c:v>
                </c:pt>
                <c:pt idx="17127">
                  <c:v>303.87400000000002</c:v>
                </c:pt>
                <c:pt idx="17128">
                  <c:v>303.89100000000002</c:v>
                </c:pt>
                <c:pt idx="17129">
                  <c:v>303.90699999999998</c:v>
                </c:pt>
                <c:pt idx="17130">
                  <c:v>303.92399999999998</c:v>
                </c:pt>
                <c:pt idx="17131">
                  <c:v>303.94099999999997</c:v>
                </c:pt>
                <c:pt idx="17132">
                  <c:v>303.95699999999999</c:v>
                </c:pt>
                <c:pt idx="17133">
                  <c:v>303.97399999999999</c:v>
                </c:pt>
                <c:pt idx="17134">
                  <c:v>303.99099999999999</c:v>
                </c:pt>
                <c:pt idx="17135">
                  <c:v>304.00700000000001</c:v>
                </c:pt>
                <c:pt idx="17136">
                  <c:v>304.024</c:v>
                </c:pt>
                <c:pt idx="17137">
                  <c:v>304.041</c:v>
                </c:pt>
                <c:pt idx="17138">
                  <c:v>304.05700000000002</c:v>
                </c:pt>
                <c:pt idx="17139">
                  <c:v>304.07400000000001</c:v>
                </c:pt>
                <c:pt idx="17140">
                  <c:v>304.09100000000001</c:v>
                </c:pt>
                <c:pt idx="17141">
                  <c:v>304.10700000000003</c:v>
                </c:pt>
                <c:pt idx="17142">
                  <c:v>304.12400000000002</c:v>
                </c:pt>
                <c:pt idx="17143">
                  <c:v>304.14100000000002</c:v>
                </c:pt>
                <c:pt idx="17144">
                  <c:v>304.15699999999998</c:v>
                </c:pt>
                <c:pt idx="17145">
                  <c:v>304.17399999999998</c:v>
                </c:pt>
                <c:pt idx="17146">
                  <c:v>304.19099999999997</c:v>
                </c:pt>
                <c:pt idx="17147">
                  <c:v>304.20699999999999</c:v>
                </c:pt>
                <c:pt idx="17148">
                  <c:v>304.22399999999999</c:v>
                </c:pt>
                <c:pt idx="17149">
                  <c:v>304.24099999999999</c:v>
                </c:pt>
                <c:pt idx="17150">
                  <c:v>304.25700000000001</c:v>
                </c:pt>
                <c:pt idx="17151">
                  <c:v>304.274</c:v>
                </c:pt>
                <c:pt idx="17152">
                  <c:v>304.291</c:v>
                </c:pt>
                <c:pt idx="17153">
                  <c:v>304.30700000000002</c:v>
                </c:pt>
                <c:pt idx="17154">
                  <c:v>304.32400000000001</c:v>
                </c:pt>
                <c:pt idx="17155">
                  <c:v>304.34100000000001</c:v>
                </c:pt>
                <c:pt idx="17156">
                  <c:v>304.35700000000003</c:v>
                </c:pt>
                <c:pt idx="17157">
                  <c:v>304.37400000000002</c:v>
                </c:pt>
                <c:pt idx="17158">
                  <c:v>304.39100000000002</c:v>
                </c:pt>
                <c:pt idx="17159">
                  <c:v>304.40699999999998</c:v>
                </c:pt>
                <c:pt idx="17160">
                  <c:v>304.42399999999998</c:v>
                </c:pt>
                <c:pt idx="17161">
                  <c:v>304.44099999999997</c:v>
                </c:pt>
                <c:pt idx="17162">
                  <c:v>304.45699999999999</c:v>
                </c:pt>
                <c:pt idx="17163">
                  <c:v>304.47399999999999</c:v>
                </c:pt>
                <c:pt idx="17164">
                  <c:v>304.49099999999999</c:v>
                </c:pt>
                <c:pt idx="17165">
                  <c:v>304.50700000000001</c:v>
                </c:pt>
                <c:pt idx="17166">
                  <c:v>304.524</c:v>
                </c:pt>
                <c:pt idx="17167">
                  <c:v>304.541</c:v>
                </c:pt>
                <c:pt idx="17168">
                  <c:v>304.55700000000002</c:v>
                </c:pt>
                <c:pt idx="17169">
                  <c:v>304.57400000000001</c:v>
                </c:pt>
                <c:pt idx="17170">
                  <c:v>304.59100000000001</c:v>
                </c:pt>
                <c:pt idx="17171">
                  <c:v>304.60700000000003</c:v>
                </c:pt>
                <c:pt idx="17172">
                  <c:v>304.62400000000002</c:v>
                </c:pt>
                <c:pt idx="17173">
                  <c:v>304.64100000000002</c:v>
                </c:pt>
                <c:pt idx="17174">
                  <c:v>304.65699999999998</c:v>
                </c:pt>
                <c:pt idx="17175">
                  <c:v>304.67399999999998</c:v>
                </c:pt>
                <c:pt idx="17176">
                  <c:v>304.69099999999997</c:v>
                </c:pt>
                <c:pt idx="17177">
                  <c:v>304.70699999999999</c:v>
                </c:pt>
                <c:pt idx="17178">
                  <c:v>304.72399999999999</c:v>
                </c:pt>
                <c:pt idx="17179">
                  <c:v>304.74099999999999</c:v>
                </c:pt>
                <c:pt idx="17180">
                  <c:v>304.75700000000001</c:v>
                </c:pt>
                <c:pt idx="17181">
                  <c:v>304.774</c:v>
                </c:pt>
                <c:pt idx="17182">
                  <c:v>304.791</c:v>
                </c:pt>
                <c:pt idx="17183">
                  <c:v>304.80700000000002</c:v>
                </c:pt>
                <c:pt idx="17184">
                  <c:v>304.82400000000001</c:v>
                </c:pt>
                <c:pt idx="17185">
                  <c:v>304.84100000000001</c:v>
                </c:pt>
                <c:pt idx="17186">
                  <c:v>304.85700000000003</c:v>
                </c:pt>
                <c:pt idx="17187">
                  <c:v>304.87400000000002</c:v>
                </c:pt>
                <c:pt idx="17188">
                  <c:v>304.89100000000002</c:v>
                </c:pt>
                <c:pt idx="17189">
                  <c:v>304.90699999999998</c:v>
                </c:pt>
                <c:pt idx="17190">
                  <c:v>304.92399999999998</c:v>
                </c:pt>
                <c:pt idx="17191">
                  <c:v>304.94099999999997</c:v>
                </c:pt>
                <c:pt idx="17192">
                  <c:v>304.95699999999999</c:v>
                </c:pt>
                <c:pt idx="17193">
                  <c:v>304.97399999999999</c:v>
                </c:pt>
                <c:pt idx="17194">
                  <c:v>304.99099999999999</c:v>
                </c:pt>
                <c:pt idx="17195">
                  <c:v>305.00700000000001</c:v>
                </c:pt>
                <c:pt idx="17196">
                  <c:v>305.024</c:v>
                </c:pt>
                <c:pt idx="17197">
                  <c:v>305.041</c:v>
                </c:pt>
                <c:pt idx="17198">
                  <c:v>305.05700000000002</c:v>
                </c:pt>
                <c:pt idx="17199">
                  <c:v>305.07400000000001</c:v>
                </c:pt>
                <c:pt idx="17200">
                  <c:v>305.09100000000001</c:v>
                </c:pt>
                <c:pt idx="17201">
                  <c:v>305.10700000000003</c:v>
                </c:pt>
                <c:pt idx="17202">
                  <c:v>305.12400000000002</c:v>
                </c:pt>
                <c:pt idx="17203">
                  <c:v>305.14100000000002</c:v>
                </c:pt>
                <c:pt idx="17204">
                  <c:v>305.15699999999998</c:v>
                </c:pt>
                <c:pt idx="17205">
                  <c:v>305.17399999999998</c:v>
                </c:pt>
                <c:pt idx="17206">
                  <c:v>305.19099999999997</c:v>
                </c:pt>
                <c:pt idx="17207">
                  <c:v>305.20699999999999</c:v>
                </c:pt>
                <c:pt idx="17208">
                  <c:v>305.22399999999999</c:v>
                </c:pt>
                <c:pt idx="17209">
                  <c:v>305.24099999999999</c:v>
                </c:pt>
                <c:pt idx="17210">
                  <c:v>305.25700000000001</c:v>
                </c:pt>
                <c:pt idx="17211">
                  <c:v>305.274</c:v>
                </c:pt>
                <c:pt idx="17212">
                  <c:v>305.291</c:v>
                </c:pt>
                <c:pt idx="17213">
                  <c:v>305.30700000000002</c:v>
                </c:pt>
                <c:pt idx="17214">
                  <c:v>305.32400000000001</c:v>
                </c:pt>
                <c:pt idx="17215">
                  <c:v>305.34100000000001</c:v>
                </c:pt>
                <c:pt idx="17216">
                  <c:v>305.35700000000003</c:v>
                </c:pt>
                <c:pt idx="17217">
                  <c:v>305.37400000000002</c:v>
                </c:pt>
                <c:pt idx="17218">
                  <c:v>305.39100000000002</c:v>
                </c:pt>
                <c:pt idx="17219">
                  <c:v>305.40699999999998</c:v>
                </c:pt>
                <c:pt idx="17220">
                  <c:v>305.42399999999998</c:v>
                </c:pt>
                <c:pt idx="17221">
                  <c:v>305.44099999999997</c:v>
                </c:pt>
                <c:pt idx="17222">
                  <c:v>305.45699999999999</c:v>
                </c:pt>
                <c:pt idx="17223">
                  <c:v>305.47399999999999</c:v>
                </c:pt>
                <c:pt idx="17224">
                  <c:v>305.49099999999999</c:v>
                </c:pt>
                <c:pt idx="17225">
                  <c:v>305.50700000000001</c:v>
                </c:pt>
                <c:pt idx="17226">
                  <c:v>305.524</c:v>
                </c:pt>
                <c:pt idx="17227">
                  <c:v>305.541</c:v>
                </c:pt>
                <c:pt idx="17228">
                  <c:v>305.55700000000002</c:v>
                </c:pt>
                <c:pt idx="17229">
                  <c:v>305.57400000000001</c:v>
                </c:pt>
                <c:pt idx="17230">
                  <c:v>305.59100000000001</c:v>
                </c:pt>
                <c:pt idx="17231">
                  <c:v>305.60700000000003</c:v>
                </c:pt>
                <c:pt idx="17232">
                  <c:v>305.62400000000002</c:v>
                </c:pt>
                <c:pt idx="17233">
                  <c:v>305.64100000000002</c:v>
                </c:pt>
                <c:pt idx="17234">
                  <c:v>305.65699999999998</c:v>
                </c:pt>
                <c:pt idx="17235">
                  <c:v>305.67399999999998</c:v>
                </c:pt>
                <c:pt idx="17236">
                  <c:v>305.69</c:v>
                </c:pt>
                <c:pt idx="17237">
                  <c:v>305.70699999999999</c:v>
                </c:pt>
                <c:pt idx="17238">
                  <c:v>305.72399999999999</c:v>
                </c:pt>
                <c:pt idx="17239">
                  <c:v>305.74</c:v>
                </c:pt>
                <c:pt idx="17240">
                  <c:v>305.75700000000001</c:v>
                </c:pt>
                <c:pt idx="17241">
                  <c:v>305.774</c:v>
                </c:pt>
                <c:pt idx="17242">
                  <c:v>305.79000000000002</c:v>
                </c:pt>
                <c:pt idx="17243">
                  <c:v>305.80700000000002</c:v>
                </c:pt>
                <c:pt idx="17244">
                  <c:v>305.82400000000001</c:v>
                </c:pt>
                <c:pt idx="17245">
                  <c:v>305.83999999999997</c:v>
                </c:pt>
                <c:pt idx="17246">
                  <c:v>305.85700000000003</c:v>
                </c:pt>
                <c:pt idx="17247">
                  <c:v>305.87400000000002</c:v>
                </c:pt>
                <c:pt idx="17248">
                  <c:v>305.89</c:v>
                </c:pt>
                <c:pt idx="17249">
                  <c:v>305.90699999999998</c:v>
                </c:pt>
                <c:pt idx="17250">
                  <c:v>305.92399999999998</c:v>
                </c:pt>
                <c:pt idx="17251">
                  <c:v>305.94</c:v>
                </c:pt>
                <c:pt idx="17252">
                  <c:v>305.95699999999999</c:v>
                </c:pt>
                <c:pt idx="17253">
                  <c:v>305.97399999999999</c:v>
                </c:pt>
                <c:pt idx="17254">
                  <c:v>305.99</c:v>
                </c:pt>
                <c:pt idx="17255">
                  <c:v>306.00700000000001</c:v>
                </c:pt>
                <c:pt idx="17256">
                  <c:v>306.024</c:v>
                </c:pt>
                <c:pt idx="17257">
                  <c:v>306.04000000000002</c:v>
                </c:pt>
                <c:pt idx="17258">
                  <c:v>306.05700000000002</c:v>
                </c:pt>
                <c:pt idx="17259">
                  <c:v>306.07400000000001</c:v>
                </c:pt>
                <c:pt idx="17260">
                  <c:v>306.08999999999997</c:v>
                </c:pt>
                <c:pt idx="17261">
                  <c:v>306.10700000000003</c:v>
                </c:pt>
                <c:pt idx="17262">
                  <c:v>306.12400000000002</c:v>
                </c:pt>
                <c:pt idx="17263">
                  <c:v>306.14</c:v>
                </c:pt>
                <c:pt idx="17264">
                  <c:v>306.15699999999998</c:v>
                </c:pt>
                <c:pt idx="17265">
                  <c:v>306.17399999999998</c:v>
                </c:pt>
                <c:pt idx="17266">
                  <c:v>306.19</c:v>
                </c:pt>
                <c:pt idx="17267">
                  <c:v>306.20699999999999</c:v>
                </c:pt>
                <c:pt idx="17268">
                  <c:v>306.22399999999999</c:v>
                </c:pt>
                <c:pt idx="17269">
                  <c:v>306.24</c:v>
                </c:pt>
                <c:pt idx="17270">
                  <c:v>306.25700000000001</c:v>
                </c:pt>
                <c:pt idx="17271">
                  <c:v>306.274</c:v>
                </c:pt>
                <c:pt idx="17272">
                  <c:v>306.29000000000002</c:v>
                </c:pt>
                <c:pt idx="17273">
                  <c:v>306.30700000000002</c:v>
                </c:pt>
                <c:pt idx="17274">
                  <c:v>306.32400000000001</c:v>
                </c:pt>
                <c:pt idx="17275">
                  <c:v>306.33999999999997</c:v>
                </c:pt>
                <c:pt idx="17276">
                  <c:v>306.35700000000003</c:v>
                </c:pt>
                <c:pt idx="17277">
                  <c:v>306.37400000000002</c:v>
                </c:pt>
                <c:pt idx="17278">
                  <c:v>306.39</c:v>
                </c:pt>
                <c:pt idx="17279">
                  <c:v>306.40699999999998</c:v>
                </c:pt>
                <c:pt idx="17280">
                  <c:v>306.42399999999998</c:v>
                </c:pt>
                <c:pt idx="17281">
                  <c:v>306.44</c:v>
                </c:pt>
                <c:pt idx="17282">
                  <c:v>306.45699999999999</c:v>
                </c:pt>
                <c:pt idx="17283">
                  <c:v>306.47399999999999</c:v>
                </c:pt>
                <c:pt idx="17284">
                  <c:v>306.49</c:v>
                </c:pt>
                <c:pt idx="17285">
                  <c:v>306.50700000000001</c:v>
                </c:pt>
                <c:pt idx="17286">
                  <c:v>306.524</c:v>
                </c:pt>
                <c:pt idx="17287">
                  <c:v>306.54000000000002</c:v>
                </c:pt>
                <c:pt idx="17288">
                  <c:v>306.55700000000002</c:v>
                </c:pt>
                <c:pt idx="17289">
                  <c:v>306.57400000000001</c:v>
                </c:pt>
                <c:pt idx="17290">
                  <c:v>306.58999999999997</c:v>
                </c:pt>
                <c:pt idx="17291">
                  <c:v>306.60700000000003</c:v>
                </c:pt>
                <c:pt idx="17292">
                  <c:v>306.62400000000002</c:v>
                </c:pt>
                <c:pt idx="17293">
                  <c:v>306.64</c:v>
                </c:pt>
                <c:pt idx="17294">
                  <c:v>306.65699999999998</c:v>
                </c:pt>
                <c:pt idx="17295">
                  <c:v>306.67399999999998</c:v>
                </c:pt>
                <c:pt idx="17296">
                  <c:v>306.69</c:v>
                </c:pt>
                <c:pt idx="17297">
                  <c:v>306.70699999999999</c:v>
                </c:pt>
                <c:pt idx="17298">
                  <c:v>306.72399999999999</c:v>
                </c:pt>
                <c:pt idx="17299">
                  <c:v>306.74</c:v>
                </c:pt>
                <c:pt idx="17300">
                  <c:v>306.75700000000001</c:v>
                </c:pt>
                <c:pt idx="17301">
                  <c:v>306.774</c:v>
                </c:pt>
                <c:pt idx="17302">
                  <c:v>306.79000000000002</c:v>
                </c:pt>
                <c:pt idx="17303">
                  <c:v>306.80700000000002</c:v>
                </c:pt>
                <c:pt idx="17304">
                  <c:v>306.82400000000001</c:v>
                </c:pt>
                <c:pt idx="17305">
                  <c:v>306.83999999999997</c:v>
                </c:pt>
                <c:pt idx="17306">
                  <c:v>306.85700000000003</c:v>
                </c:pt>
                <c:pt idx="17307">
                  <c:v>306.87400000000002</c:v>
                </c:pt>
                <c:pt idx="17308">
                  <c:v>306.89</c:v>
                </c:pt>
                <c:pt idx="17309">
                  <c:v>306.90699999999998</c:v>
                </c:pt>
                <c:pt idx="17310">
                  <c:v>306.92399999999998</c:v>
                </c:pt>
                <c:pt idx="17311">
                  <c:v>306.94</c:v>
                </c:pt>
                <c:pt idx="17312">
                  <c:v>306.95699999999999</c:v>
                </c:pt>
                <c:pt idx="17313">
                  <c:v>306.97399999999999</c:v>
                </c:pt>
                <c:pt idx="17314">
                  <c:v>306.99</c:v>
                </c:pt>
                <c:pt idx="17315">
                  <c:v>307.00700000000001</c:v>
                </c:pt>
                <c:pt idx="17316">
                  <c:v>307.024</c:v>
                </c:pt>
                <c:pt idx="17317">
                  <c:v>307.04000000000002</c:v>
                </c:pt>
                <c:pt idx="17318">
                  <c:v>307.05700000000002</c:v>
                </c:pt>
                <c:pt idx="17319">
                  <c:v>307.07400000000001</c:v>
                </c:pt>
                <c:pt idx="17320">
                  <c:v>307.08999999999997</c:v>
                </c:pt>
                <c:pt idx="17321">
                  <c:v>307.10700000000003</c:v>
                </c:pt>
                <c:pt idx="17322">
                  <c:v>307.12400000000002</c:v>
                </c:pt>
                <c:pt idx="17323">
                  <c:v>307.14</c:v>
                </c:pt>
                <c:pt idx="17324">
                  <c:v>307.15699999999998</c:v>
                </c:pt>
                <c:pt idx="17325">
                  <c:v>307.17399999999998</c:v>
                </c:pt>
                <c:pt idx="17326">
                  <c:v>307.19</c:v>
                </c:pt>
                <c:pt idx="17327">
                  <c:v>307.20699999999999</c:v>
                </c:pt>
                <c:pt idx="17328">
                  <c:v>307.22399999999999</c:v>
                </c:pt>
                <c:pt idx="17329">
                  <c:v>307.24</c:v>
                </c:pt>
                <c:pt idx="17330">
                  <c:v>307.25700000000001</c:v>
                </c:pt>
                <c:pt idx="17331">
                  <c:v>307.274</c:v>
                </c:pt>
                <c:pt idx="17332">
                  <c:v>307.29000000000002</c:v>
                </c:pt>
                <c:pt idx="17333">
                  <c:v>307.30700000000002</c:v>
                </c:pt>
                <c:pt idx="17334">
                  <c:v>307.32400000000001</c:v>
                </c:pt>
                <c:pt idx="17335">
                  <c:v>307.33999999999997</c:v>
                </c:pt>
                <c:pt idx="17336">
                  <c:v>307.35700000000003</c:v>
                </c:pt>
                <c:pt idx="17337">
                  <c:v>307.37400000000002</c:v>
                </c:pt>
                <c:pt idx="17338">
                  <c:v>307.39</c:v>
                </c:pt>
                <c:pt idx="17339">
                  <c:v>307.40699999999998</c:v>
                </c:pt>
                <c:pt idx="17340">
                  <c:v>307.42399999999998</c:v>
                </c:pt>
                <c:pt idx="17341">
                  <c:v>307.44</c:v>
                </c:pt>
                <c:pt idx="17342">
                  <c:v>307.45699999999999</c:v>
                </c:pt>
                <c:pt idx="17343">
                  <c:v>307.47399999999999</c:v>
                </c:pt>
                <c:pt idx="17344">
                  <c:v>307.49</c:v>
                </c:pt>
                <c:pt idx="17345">
                  <c:v>307.50700000000001</c:v>
                </c:pt>
                <c:pt idx="17346">
                  <c:v>307.524</c:v>
                </c:pt>
                <c:pt idx="17347">
                  <c:v>307.54000000000002</c:v>
                </c:pt>
                <c:pt idx="17348">
                  <c:v>307.55700000000002</c:v>
                </c:pt>
                <c:pt idx="17349">
                  <c:v>307.57400000000001</c:v>
                </c:pt>
                <c:pt idx="17350">
                  <c:v>307.58999999999997</c:v>
                </c:pt>
                <c:pt idx="17351">
                  <c:v>307.60700000000003</c:v>
                </c:pt>
                <c:pt idx="17352">
                  <c:v>307.62400000000002</c:v>
                </c:pt>
                <c:pt idx="17353">
                  <c:v>307.64</c:v>
                </c:pt>
                <c:pt idx="17354">
                  <c:v>307.65699999999998</c:v>
                </c:pt>
                <c:pt idx="17355">
                  <c:v>307.67399999999998</c:v>
                </c:pt>
                <c:pt idx="17356">
                  <c:v>307.69</c:v>
                </c:pt>
                <c:pt idx="17357">
                  <c:v>307.70699999999999</c:v>
                </c:pt>
                <c:pt idx="17358">
                  <c:v>307.72399999999999</c:v>
                </c:pt>
                <c:pt idx="17359">
                  <c:v>307.74</c:v>
                </c:pt>
                <c:pt idx="17360">
                  <c:v>307.75700000000001</c:v>
                </c:pt>
                <c:pt idx="17361">
                  <c:v>307.774</c:v>
                </c:pt>
                <c:pt idx="17362">
                  <c:v>307.79000000000002</c:v>
                </c:pt>
                <c:pt idx="17363">
                  <c:v>307.80700000000002</c:v>
                </c:pt>
                <c:pt idx="17364">
                  <c:v>307.82400000000001</c:v>
                </c:pt>
                <c:pt idx="17365">
                  <c:v>307.83999999999997</c:v>
                </c:pt>
                <c:pt idx="17366">
                  <c:v>307.85700000000003</c:v>
                </c:pt>
                <c:pt idx="17367">
                  <c:v>307.87400000000002</c:v>
                </c:pt>
                <c:pt idx="17368">
                  <c:v>307.89</c:v>
                </c:pt>
                <c:pt idx="17369">
                  <c:v>307.90699999999998</c:v>
                </c:pt>
                <c:pt idx="17370">
                  <c:v>307.92399999999998</c:v>
                </c:pt>
                <c:pt idx="17371">
                  <c:v>307.94</c:v>
                </c:pt>
                <c:pt idx="17372">
                  <c:v>307.95699999999999</c:v>
                </c:pt>
                <c:pt idx="17373">
                  <c:v>307.97399999999999</c:v>
                </c:pt>
                <c:pt idx="17374">
                  <c:v>307.99</c:v>
                </c:pt>
                <c:pt idx="17375">
                  <c:v>308.00700000000001</c:v>
                </c:pt>
                <c:pt idx="17376">
                  <c:v>308.024</c:v>
                </c:pt>
                <c:pt idx="17377">
                  <c:v>308.04000000000002</c:v>
                </c:pt>
                <c:pt idx="17378">
                  <c:v>308.05700000000002</c:v>
                </c:pt>
                <c:pt idx="17379">
                  <c:v>308.07400000000001</c:v>
                </c:pt>
                <c:pt idx="17380">
                  <c:v>308.08999999999997</c:v>
                </c:pt>
                <c:pt idx="17381">
                  <c:v>308.10700000000003</c:v>
                </c:pt>
                <c:pt idx="17382">
                  <c:v>308.12400000000002</c:v>
                </c:pt>
                <c:pt idx="17383">
                  <c:v>308.14</c:v>
                </c:pt>
                <c:pt idx="17384">
                  <c:v>308.15699999999998</c:v>
                </c:pt>
                <c:pt idx="17385">
                  <c:v>308.17399999999998</c:v>
                </c:pt>
                <c:pt idx="17386">
                  <c:v>308.19</c:v>
                </c:pt>
                <c:pt idx="17387">
                  <c:v>308.20699999999999</c:v>
                </c:pt>
                <c:pt idx="17388">
                  <c:v>308.22399999999999</c:v>
                </c:pt>
                <c:pt idx="17389">
                  <c:v>308.24</c:v>
                </c:pt>
                <c:pt idx="17390">
                  <c:v>308.25700000000001</c:v>
                </c:pt>
                <c:pt idx="17391">
                  <c:v>308.274</c:v>
                </c:pt>
                <c:pt idx="17392">
                  <c:v>308.29000000000002</c:v>
                </c:pt>
                <c:pt idx="17393">
                  <c:v>308.30700000000002</c:v>
                </c:pt>
                <c:pt idx="17394">
                  <c:v>308.32400000000001</c:v>
                </c:pt>
                <c:pt idx="17395">
                  <c:v>308.33999999999997</c:v>
                </c:pt>
                <c:pt idx="17396">
                  <c:v>308.35700000000003</c:v>
                </c:pt>
                <c:pt idx="17397">
                  <c:v>308.37400000000002</c:v>
                </c:pt>
                <c:pt idx="17398">
                  <c:v>308.39100000000002</c:v>
                </c:pt>
                <c:pt idx="17399">
                  <c:v>308.40699999999998</c:v>
                </c:pt>
                <c:pt idx="17400">
                  <c:v>308.42399999999998</c:v>
                </c:pt>
                <c:pt idx="17401">
                  <c:v>308.44099999999997</c:v>
                </c:pt>
                <c:pt idx="17402">
                  <c:v>308.45699999999999</c:v>
                </c:pt>
                <c:pt idx="17403">
                  <c:v>308.47399999999999</c:v>
                </c:pt>
                <c:pt idx="17404">
                  <c:v>308.49099999999999</c:v>
                </c:pt>
                <c:pt idx="17405">
                  <c:v>308.50700000000001</c:v>
                </c:pt>
                <c:pt idx="17406">
                  <c:v>308.524</c:v>
                </c:pt>
                <c:pt idx="17407">
                  <c:v>308.541</c:v>
                </c:pt>
                <c:pt idx="17408">
                  <c:v>308.55700000000002</c:v>
                </c:pt>
                <c:pt idx="17409">
                  <c:v>308.57400000000001</c:v>
                </c:pt>
                <c:pt idx="17410">
                  <c:v>308.59100000000001</c:v>
                </c:pt>
                <c:pt idx="17411">
                  <c:v>308.60700000000003</c:v>
                </c:pt>
                <c:pt idx="17412">
                  <c:v>308.62400000000002</c:v>
                </c:pt>
                <c:pt idx="17413">
                  <c:v>308.64100000000002</c:v>
                </c:pt>
                <c:pt idx="17414">
                  <c:v>308.65699999999998</c:v>
                </c:pt>
                <c:pt idx="17415">
                  <c:v>308.67399999999998</c:v>
                </c:pt>
                <c:pt idx="17416">
                  <c:v>308.69099999999997</c:v>
                </c:pt>
                <c:pt idx="17417">
                  <c:v>308.70699999999999</c:v>
                </c:pt>
                <c:pt idx="17418">
                  <c:v>308.72399999999999</c:v>
                </c:pt>
                <c:pt idx="17419">
                  <c:v>308.74099999999999</c:v>
                </c:pt>
                <c:pt idx="17420">
                  <c:v>308.75700000000001</c:v>
                </c:pt>
                <c:pt idx="17421">
                  <c:v>308.774</c:v>
                </c:pt>
                <c:pt idx="17422">
                  <c:v>308.791</c:v>
                </c:pt>
                <c:pt idx="17423">
                  <c:v>308.80700000000002</c:v>
                </c:pt>
                <c:pt idx="17424">
                  <c:v>308.82400000000001</c:v>
                </c:pt>
                <c:pt idx="17425">
                  <c:v>308.84100000000001</c:v>
                </c:pt>
                <c:pt idx="17426">
                  <c:v>308.85700000000003</c:v>
                </c:pt>
                <c:pt idx="17427">
                  <c:v>308.87400000000002</c:v>
                </c:pt>
                <c:pt idx="17428">
                  <c:v>308.89100000000002</c:v>
                </c:pt>
                <c:pt idx="17429">
                  <c:v>308.90699999999998</c:v>
                </c:pt>
                <c:pt idx="17430">
                  <c:v>308.92399999999998</c:v>
                </c:pt>
                <c:pt idx="17431">
                  <c:v>308.94099999999997</c:v>
                </c:pt>
                <c:pt idx="17432">
                  <c:v>308.95699999999999</c:v>
                </c:pt>
                <c:pt idx="17433">
                  <c:v>308.97399999999999</c:v>
                </c:pt>
                <c:pt idx="17434">
                  <c:v>308.99099999999999</c:v>
                </c:pt>
                <c:pt idx="17435">
                  <c:v>309.00700000000001</c:v>
                </c:pt>
                <c:pt idx="17436">
                  <c:v>309.024</c:v>
                </c:pt>
                <c:pt idx="17437">
                  <c:v>309.041</c:v>
                </c:pt>
                <c:pt idx="17438">
                  <c:v>309.05700000000002</c:v>
                </c:pt>
                <c:pt idx="17439">
                  <c:v>309.07400000000001</c:v>
                </c:pt>
                <c:pt idx="17440">
                  <c:v>309.09100000000001</c:v>
                </c:pt>
                <c:pt idx="17441">
                  <c:v>309.10700000000003</c:v>
                </c:pt>
                <c:pt idx="17442">
                  <c:v>309.12400000000002</c:v>
                </c:pt>
                <c:pt idx="17443">
                  <c:v>309.14100000000002</c:v>
                </c:pt>
                <c:pt idx="17444">
                  <c:v>309.15699999999998</c:v>
                </c:pt>
                <c:pt idx="17445">
                  <c:v>309.17399999999998</c:v>
                </c:pt>
                <c:pt idx="17446">
                  <c:v>309.19099999999997</c:v>
                </c:pt>
                <c:pt idx="17447">
                  <c:v>309.20699999999999</c:v>
                </c:pt>
                <c:pt idx="17448">
                  <c:v>309.22399999999999</c:v>
                </c:pt>
                <c:pt idx="17449">
                  <c:v>309.24099999999999</c:v>
                </c:pt>
                <c:pt idx="17450">
                  <c:v>309.25700000000001</c:v>
                </c:pt>
                <c:pt idx="17451">
                  <c:v>309.274</c:v>
                </c:pt>
                <c:pt idx="17452">
                  <c:v>309.291</c:v>
                </c:pt>
                <c:pt idx="17453">
                  <c:v>309.30700000000002</c:v>
                </c:pt>
                <c:pt idx="17454">
                  <c:v>309.32400000000001</c:v>
                </c:pt>
                <c:pt idx="17455">
                  <c:v>309.34100000000001</c:v>
                </c:pt>
                <c:pt idx="17456">
                  <c:v>309.35700000000003</c:v>
                </c:pt>
                <c:pt idx="17457">
                  <c:v>309.37400000000002</c:v>
                </c:pt>
                <c:pt idx="17458">
                  <c:v>309.39100000000002</c:v>
                </c:pt>
                <c:pt idx="17459">
                  <c:v>309.40699999999998</c:v>
                </c:pt>
                <c:pt idx="17460">
                  <c:v>309.42399999999998</c:v>
                </c:pt>
                <c:pt idx="17461">
                  <c:v>309.44099999999997</c:v>
                </c:pt>
                <c:pt idx="17462">
                  <c:v>309.45699999999999</c:v>
                </c:pt>
                <c:pt idx="17463">
                  <c:v>309.47399999999999</c:v>
                </c:pt>
                <c:pt idx="17464">
                  <c:v>309.49099999999999</c:v>
                </c:pt>
                <c:pt idx="17465">
                  <c:v>309.50700000000001</c:v>
                </c:pt>
                <c:pt idx="17466">
                  <c:v>309.524</c:v>
                </c:pt>
                <c:pt idx="17467">
                  <c:v>309.541</c:v>
                </c:pt>
                <c:pt idx="17468">
                  <c:v>309.55700000000002</c:v>
                </c:pt>
                <c:pt idx="17469">
                  <c:v>309.57400000000001</c:v>
                </c:pt>
                <c:pt idx="17470">
                  <c:v>309.59100000000001</c:v>
                </c:pt>
                <c:pt idx="17471">
                  <c:v>309.608</c:v>
                </c:pt>
                <c:pt idx="17472">
                  <c:v>309.62400000000002</c:v>
                </c:pt>
                <c:pt idx="17473">
                  <c:v>309.64100000000002</c:v>
                </c:pt>
                <c:pt idx="17474">
                  <c:v>309.65800000000002</c:v>
                </c:pt>
                <c:pt idx="17475">
                  <c:v>309.67399999999998</c:v>
                </c:pt>
                <c:pt idx="17476">
                  <c:v>309.69099999999997</c:v>
                </c:pt>
                <c:pt idx="17477">
                  <c:v>309.70800000000003</c:v>
                </c:pt>
                <c:pt idx="17478">
                  <c:v>309.72399999999999</c:v>
                </c:pt>
                <c:pt idx="17479">
                  <c:v>309.74099999999999</c:v>
                </c:pt>
                <c:pt idx="17480">
                  <c:v>309.75799999999998</c:v>
                </c:pt>
                <c:pt idx="17481">
                  <c:v>309.774</c:v>
                </c:pt>
                <c:pt idx="17482">
                  <c:v>309.791</c:v>
                </c:pt>
                <c:pt idx="17483">
                  <c:v>309.80799999999999</c:v>
                </c:pt>
                <c:pt idx="17484">
                  <c:v>309.82400000000001</c:v>
                </c:pt>
                <c:pt idx="17485">
                  <c:v>309.84100000000001</c:v>
                </c:pt>
                <c:pt idx="17486">
                  <c:v>309.858</c:v>
                </c:pt>
                <c:pt idx="17487">
                  <c:v>309.87400000000002</c:v>
                </c:pt>
                <c:pt idx="17488">
                  <c:v>309.89100000000002</c:v>
                </c:pt>
                <c:pt idx="17489">
                  <c:v>309.90800000000002</c:v>
                </c:pt>
                <c:pt idx="17490">
                  <c:v>309.92399999999998</c:v>
                </c:pt>
                <c:pt idx="17491">
                  <c:v>309.94099999999997</c:v>
                </c:pt>
                <c:pt idx="17492">
                  <c:v>309.95800000000003</c:v>
                </c:pt>
                <c:pt idx="17493">
                  <c:v>309.97399999999999</c:v>
                </c:pt>
                <c:pt idx="17494">
                  <c:v>309.99099999999999</c:v>
                </c:pt>
                <c:pt idx="17495">
                  <c:v>310.00799999999998</c:v>
                </c:pt>
                <c:pt idx="17496">
                  <c:v>310.024</c:v>
                </c:pt>
                <c:pt idx="17497">
                  <c:v>310.041</c:v>
                </c:pt>
                <c:pt idx="17498">
                  <c:v>310.05799999999999</c:v>
                </c:pt>
                <c:pt idx="17499">
                  <c:v>310.07400000000001</c:v>
                </c:pt>
                <c:pt idx="17500">
                  <c:v>310.09100000000001</c:v>
                </c:pt>
                <c:pt idx="17501">
                  <c:v>310.108</c:v>
                </c:pt>
                <c:pt idx="17502">
                  <c:v>310.12400000000002</c:v>
                </c:pt>
                <c:pt idx="17503">
                  <c:v>310.14100000000002</c:v>
                </c:pt>
                <c:pt idx="17504">
                  <c:v>310.15800000000002</c:v>
                </c:pt>
                <c:pt idx="17505">
                  <c:v>310.17399999999998</c:v>
                </c:pt>
                <c:pt idx="17506">
                  <c:v>310.19099999999997</c:v>
                </c:pt>
                <c:pt idx="17507">
                  <c:v>310.20800000000003</c:v>
                </c:pt>
                <c:pt idx="17508">
                  <c:v>310.22399999999999</c:v>
                </c:pt>
                <c:pt idx="17509">
                  <c:v>310.24099999999999</c:v>
                </c:pt>
                <c:pt idx="17510">
                  <c:v>310.25799999999998</c:v>
                </c:pt>
                <c:pt idx="17511">
                  <c:v>310.274</c:v>
                </c:pt>
                <c:pt idx="17512">
                  <c:v>310.291</c:v>
                </c:pt>
                <c:pt idx="17513">
                  <c:v>310.30799999999999</c:v>
                </c:pt>
                <c:pt idx="17514">
                  <c:v>310.32400000000001</c:v>
                </c:pt>
                <c:pt idx="17515">
                  <c:v>310.34100000000001</c:v>
                </c:pt>
                <c:pt idx="17516">
                  <c:v>310.358</c:v>
                </c:pt>
                <c:pt idx="17517">
                  <c:v>310.37400000000002</c:v>
                </c:pt>
                <c:pt idx="17518">
                  <c:v>310.39100000000002</c:v>
                </c:pt>
                <c:pt idx="17519">
                  <c:v>310.40800000000002</c:v>
                </c:pt>
                <c:pt idx="17520">
                  <c:v>310.42399999999998</c:v>
                </c:pt>
                <c:pt idx="17521">
                  <c:v>310.44099999999997</c:v>
                </c:pt>
                <c:pt idx="17522">
                  <c:v>310.45800000000003</c:v>
                </c:pt>
                <c:pt idx="17523">
                  <c:v>310.47399999999999</c:v>
                </c:pt>
                <c:pt idx="17524">
                  <c:v>310.49099999999999</c:v>
                </c:pt>
                <c:pt idx="17525">
                  <c:v>310.50799999999998</c:v>
                </c:pt>
                <c:pt idx="17526">
                  <c:v>310.524</c:v>
                </c:pt>
                <c:pt idx="17527">
                  <c:v>310.541</c:v>
                </c:pt>
                <c:pt idx="17528">
                  <c:v>310.55799999999999</c:v>
                </c:pt>
                <c:pt idx="17529">
                  <c:v>310.57400000000001</c:v>
                </c:pt>
                <c:pt idx="17530">
                  <c:v>310.59100000000001</c:v>
                </c:pt>
                <c:pt idx="17531">
                  <c:v>310.608</c:v>
                </c:pt>
                <c:pt idx="17532">
                  <c:v>310.62400000000002</c:v>
                </c:pt>
                <c:pt idx="17533">
                  <c:v>310.64100000000002</c:v>
                </c:pt>
                <c:pt idx="17534">
                  <c:v>310.65800000000002</c:v>
                </c:pt>
                <c:pt idx="17535">
                  <c:v>310.67399999999998</c:v>
                </c:pt>
                <c:pt idx="17536">
                  <c:v>310.69099999999997</c:v>
                </c:pt>
                <c:pt idx="17537">
                  <c:v>310.70800000000003</c:v>
                </c:pt>
                <c:pt idx="17538">
                  <c:v>310.72399999999999</c:v>
                </c:pt>
                <c:pt idx="17539">
                  <c:v>310.74099999999999</c:v>
                </c:pt>
                <c:pt idx="17540">
                  <c:v>310.75799999999998</c:v>
                </c:pt>
                <c:pt idx="17541">
                  <c:v>310.774</c:v>
                </c:pt>
                <c:pt idx="17542">
                  <c:v>310.791</c:v>
                </c:pt>
                <c:pt idx="17543">
                  <c:v>310.80799999999999</c:v>
                </c:pt>
                <c:pt idx="17544">
                  <c:v>310.82400000000001</c:v>
                </c:pt>
                <c:pt idx="17545">
                  <c:v>310.84100000000001</c:v>
                </c:pt>
                <c:pt idx="17546">
                  <c:v>310.858</c:v>
                </c:pt>
                <c:pt idx="17547">
                  <c:v>310.87400000000002</c:v>
                </c:pt>
                <c:pt idx="17548">
                  <c:v>310.89100000000002</c:v>
                </c:pt>
                <c:pt idx="17549">
                  <c:v>310.90800000000002</c:v>
                </c:pt>
                <c:pt idx="17550">
                  <c:v>310.92399999999998</c:v>
                </c:pt>
                <c:pt idx="17551">
                  <c:v>310.94099999999997</c:v>
                </c:pt>
                <c:pt idx="17552">
                  <c:v>310.95800000000003</c:v>
                </c:pt>
                <c:pt idx="17553">
                  <c:v>310.97399999999999</c:v>
                </c:pt>
                <c:pt idx="17554">
                  <c:v>310.99099999999999</c:v>
                </c:pt>
                <c:pt idx="17555">
                  <c:v>311.00799999999998</c:v>
                </c:pt>
                <c:pt idx="17556">
                  <c:v>311.024</c:v>
                </c:pt>
                <c:pt idx="17557">
                  <c:v>311.041</c:v>
                </c:pt>
                <c:pt idx="17558">
                  <c:v>311.05799999999999</c:v>
                </c:pt>
                <c:pt idx="17559">
                  <c:v>311.07400000000001</c:v>
                </c:pt>
                <c:pt idx="17560">
                  <c:v>311.09100000000001</c:v>
                </c:pt>
                <c:pt idx="17561">
                  <c:v>311.108</c:v>
                </c:pt>
                <c:pt idx="17562">
                  <c:v>311.12400000000002</c:v>
                </c:pt>
                <c:pt idx="17563">
                  <c:v>311.14100000000002</c:v>
                </c:pt>
                <c:pt idx="17564">
                  <c:v>311.15800000000002</c:v>
                </c:pt>
                <c:pt idx="17565">
                  <c:v>311.17399999999998</c:v>
                </c:pt>
                <c:pt idx="17566">
                  <c:v>311.19099999999997</c:v>
                </c:pt>
                <c:pt idx="17567">
                  <c:v>311.20800000000003</c:v>
                </c:pt>
                <c:pt idx="17568">
                  <c:v>311.22399999999999</c:v>
                </c:pt>
                <c:pt idx="17569">
                  <c:v>311.24099999999999</c:v>
                </c:pt>
                <c:pt idx="17570">
                  <c:v>311.25799999999998</c:v>
                </c:pt>
                <c:pt idx="17571">
                  <c:v>311.274</c:v>
                </c:pt>
                <c:pt idx="17572">
                  <c:v>311.291</c:v>
                </c:pt>
                <c:pt idx="17573">
                  <c:v>311.30799999999999</c:v>
                </c:pt>
                <c:pt idx="17574">
                  <c:v>311.32400000000001</c:v>
                </c:pt>
                <c:pt idx="17575">
                  <c:v>311.34100000000001</c:v>
                </c:pt>
                <c:pt idx="17576">
                  <c:v>311.358</c:v>
                </c:pt>
                <c:pt idx="17577">
                  <c:v>311.37400000000002</c:v>
                </c:pt>
                <c:pt idx="17578">
                  <c:v>311.39100000000002</c:v>
                </c:pt>
                <c:pt idx="17579">
                  <c:v>311.40800000000002</c:v>
                </c:pt>
                <c:pt idx="17580">
                  <c:v>311.42399999999998</c:v>
                </c:pt>
                <c:pt idx="17581">
                  <c:v>311.44099999999997</c:v>
                </c:pt>
                <c:pt idx="17582">
                  <c:v>311.45800000000003</c:v>
                </c:pt>
                <c:pt idx="17583">
                  <c:v>311.47399999999999</c:v>
                </c:pt>
                <c:pt idx="17584">
                  <c:v>311.49099999999999</c:v>
                </c:pt>
                <c:pt idx="17585">
                  <c:v>311.50799999999998</c:v>
                </c:pt>
                <c:pt idx="17586">
                  <c:v>311.524</c:v>
                </c:pt>
                <c:pt idx="17587">
                  <c:v>311.541</c:v>
                </c:pt>
                <c:pt idx="17588">
                  <c:v>311.55799999999999</c:v>
                </c:pt>
                <c:pt idx="17589">
                  <c:v>311.57400000000001</c:v>
                </c:pt>
                <c:pt idx="17590">
                  <c:v>311.59100000000001</c:v>
                </c:pt>
                <c:pt idx="17591">
                  <c:v>311.608</c:v>
                </c:pt>
                <c:pt idx="17592">
                  <c:v>311.62400000000002</c:v>
                </c:pt>
                <c:pt idx="17593">
                  <c:v>311.64100000000002</c:v>
                </c:pt>
                <c:pt idx="17594">
                  <c:v>311.65800000000002</c:v>
                </c:pt>
                <c:pt idx="17595">
                  <c:v>311.67399999999998</c:v>
                </c:pt>
                <c:pt idx="17596">
                  <c:v>311.69099999999997</c:v>
                </c:pt>
                <c:pt idx="17597">
                  <c:v>311.70800000000003</c:v>
                </c:pt>
                <c:pt idx="17598">
                  <c:v>311.72399999999999</c:v>
                </c:pt>
                <c:pt idx="17599">
                  <c:v>311.74099999999999</c:v>
                </c:pt>
                <c:pt idx="17600">
                  <c:v>311.75799999999998</c:v>
                </c:pt>
                <c:pt idx="17601">
                  <c:v>311.774</c:v>
                </c:pt>
                <c:pt idx="17602">
                  <c:v>311.791</c:v>
                </c:pt>
                <c:pt idx="17603">
                  <c:v>311.80799999999999</c:v>
                </c:pt>
                <c:pt idx="17604">
                  <c:v>311.82400000000001</c:v>
                </c:pt>
                <c:pt idx="17605">
                  <c:v>311.84100000000001</c:v>
                </c:pt>
                <c:pt idx="17606">
                  <c:v>311.858</c:v>
                </c:pt>
                <c:pt idx="17607">
                  <c:v>311.87400000000002</c:v>
                </c:pt>
                <c:pt idx="17608">
                  <c:v>311.89100000000002</c:v>
                </c:pt>
                <c:pt idx="17609">
                  <c:v>311.90800000000002</c:v>
                </c:pt>
                <c:pt idx="17610">
                  <c:v>311.92399999999998</c:v>
                </c:pt>
                <c:pt idx="17611">
                  <c:v>311.94099999999997</c:v>
                </c:pt>
                <c:pt idx="17612">
                  <c:v>311.95800000000003</c:v>
                </c:pt>
                <c:pt idx="17613">
                  <c:v>311.97399999999999</c:v>
                </c:pt>
                <c:pt idx="17614">
                  <c:v>311.99099999999999</c:v>
                </c:pt>
                <c:pt idx="17615">
                  <c:v>312.00799999999998</c:v>
                </c:pt>
                <c:pt idx="17616">
                  <c:v>312.024</c:v>
                </c:pt>
                <c:pt idx="17617">
                  <c:v>312.041</c:v>
                </c:pt>
                <c:pt idx="17618">
                  <c:v>312.05799999999999</c:v>
                </c:pt>
                <c:pt idx="17619">
                  <c:v>312.07400000000001</c:v>
                </c:pt>
                <c:pt idx="17620">
                  <c:v>312.09100000000001</c:v>
                </c:pt>
                <c:pt idx="17621">
                  <c:v>312.108</c:v>
                </c:pt>
                <c:pt idx="17622">
                  <c:v>312.12400000000002</c:v>
                </c:pt>
                <c:pt idx="17623">
                  <c:v>312.14100000000002</c:v>
                </c:pt>
                <c:pt idx="17624">
                  <c:v>312.15800000000002</c:v>
                </c:pt>
                <c:pt idx="17625">
                  <c:v>312.17399999999998</c:v>
                </c:pt>
                <c:pt idx="17626">
                  <c:v>312.19099999999997</c:v>
                </c:pt>
                <c:pt idx="17627">
                  <c:v>312.20800000000003</c:v>
                </c:pt>
                <c:pt idx="17628">
                  <c:v>312.22399999999999</c:v>
                </c:pt>
                <c:pt idx="17629">
                  <c:v>312.24099999999999</c:v>
                </c:pt>
                <c:pt idx="17630">
                  <c:v>312.25799999999998</c:v>
                </c:pt>
                <c:pt idx="17631">
                  <c:v>312.274</c:v>
                </c:pt>
                <c:pt idx="17632">
                  <c:v>312.291</c:v>
                </c:pt>
                <c:pt idx="17633">
                  <c:v>312.30799999999999</c:v>
                </c:pt>
                <c:pt idx="17634">
                  <c:v>312.32400000000001</c:v>
                </c:pt>
                <c:pt idx="17635">
                  <c:v>312.34100000000001</c:v>
                </c:pt>
                <c:pt idx="17636">
                  <c:v>312.358</c:v>
                </c:pt>
                <c:pt idx="17637">
                  <c:v>312.37400000000002</c:v>
                </c:pt>
                <c:pt idx="17638">
                  <c:v>312.39100000000002</c:v>
                </c:pt>
                <c:pt idx="17639">
                  <c:v>312.40800000000002</c:v>
                </c:pt>
                <c:pt idx="17640">
                  <c:v>312.42399999999998</c:v>
                </c:pt>
                <c:pt idx="17641">
                  <c:v>312.44099999999997</c:v>
                </c:pt>
                <c:pt idx="17642">
                  <c:v>312.45800000000003</c:v>
                </c:pt>
                <c:pt idx="17643">
                  <c:v>312.47399999999999</c:v>
                </c:pt>
                <c:pt idx="17644">
                  <c:v>312.49099999999999</c:v>
                </c:pt>
                <c:pt idx="17645">
                  <c:v>312.50799999999998</c:v>
                </c:pt>
                <c:pt idx="17646">
                  <c:v>312.524</c:v>
                </c:pt>
                <c:pt idx="17647">
                  <c:v>312.541</c:v>
                </c:pt>
                <c:pt idx="17648">
                  <c:v>312.55799999999999</c:v>
                </c:pt>
                <c:pt idx="17649">
                  <c:v>312.57400000000001</c:v>
                </c:pt>
                <c:pt idx="17650">
                  <c:v>312.59100000000001</c:v>
                </c:pt>
                <c:pt idx="17651">
                  <c:v>312.608</c:v>
                </c:pt>
                <c:pt idx="17652">
                  <c:v>312.62400000000002</c:v>
                </c:pt>
                <c:pt idx="17653">
                  <c:v>312.64100000000002</c:v>
                </c:pt>
                <c:pt idx="17654">
                  <c:v>312.65800000000002</c:v>
                </c:pt>
                <c:pt idx="17655">
                  <c:v>312.67399999999998</c:v>
                </c:pt>
                <c:pt idx="17656">
                  <c:v>312.69099999999997</c:v>
                </c:pt>
                <c:pt idx="17657">
                  <c:v>312.70800000000003</c:v>
                </c:pt>
                <c:pt idx="17658">
                  <c:v>312.72399999999999</c:v>
                </c:pt>
                <c:pt idx="17659">
                  <c:v>312.74099999999999</c:v>
                </c:pt>
                <c:pt idx="17660">
                  <c:v>312.75799999999998</c:v>
                </c:pt>
                <c:pt idx="17661">
                  <c:v>312.774</c:v>
                </c:pt>
                <c:pt idx="17662">
                  <c:v>312.791</c:v>
                </c:pt>
                <c:pt idx="17663">
                  <c:v>312.80799999999999</c:v>
                </c:pt>
                <c:pt idx="17664">
                  <c:v>312.82400000000001</c:v>
                </c:pt>
                <c:pt idx="17665">
                  <c:v>312.84100000000001</c:v>
                </c:pt>
                <c:pt idx="17666">
                  <c:v>312.858</c:v>
                </c:pt>
                <c:pt idx="17667">
                  <c:v>312.87400000000002</c:v>
                </c:pt>
                <c:pt idx="17668">
                  <c:v>312.89100000000002</c:v>
                </c:pt>
                <c:pt idx="17669">
                  <c:v>312.90800000000002</c:v>
                </c:pt>
                <c:pt idx="17670">
                  <c:v>312.92399999999998</c:v>
                </c:pt>
                <c:pt idx="17671">
                  <c:v>312.94099999999997</c:v>
                </c:pt>
                <c:pt idx="17672">
                  <c:v>312.95800000000003</c:v>
                </c:pt>
                <c:pt idx="17673">
                  <c:v>312.97399999999999</c:v>
                </c:pt>
                <c:pt idx="17674">
                  <c:v>312.99099999999999</c:v>
                </c:pt>
                <c:pt idx="17675">
                  <c:v>313.00799999999998</c:v>
                </c:pt>
                <c:pt idx="17676">
                  <c:v>313.024</c:v>
                </c:pt>
                <c:pt idx="17677">
                  <c:v>313.041</c:v>
                </c:pt>
                <c:pt idx="17678">
                  <c:v>313.05799999999999</c:v>
                </c:pt>
                <c:pt idx="17679">
                  <c:v>313.07400000000001</c:v>
                </c:pt>
                <c:pt idx="17680">
                  <c:v>313.09100000000001</c:v>
                </c:pt>
                <c:pt idx="17681">
                  <c:v>313.108</c:v>
                </c:pt>
                <c:pt idx="17682">
                  <c:v>313.12400000000002</c:v>
                </c:pt>
                <c:pt idx="17683">
                  <c:v>313.14100000000002</c:v>
                </c:pt>
                <c:pt idx="17684">
                  <c:v>313.15800000000002</c:v>
                </c:pt>
                <c:pt idx="17685">
                  <c:v>313.17399999999998</c:v>
                </c:pt>
                <c:pt idx="17686">
                  <c:v>313.19099999999997</c:v>
                </c:pt>
                <c:pt idx="17687">
                  <c:v>313.20800000000003</c:v>
                </c:pt>
                <c:pt idx="17688">
                  <c:v>313.22399999999999</c:v>
                </c:pt>
                <c:pt idx="17689">
                  <c:v>313.24099999999999</c:v>
                </c:pt>
                <c:pt idx="17690">
                  <c:v>313.25799999999998</c:v>
                </c:pt>
                <c:pt idx="17691">
                  <c:v>313.274</c:v>
                </c:pt>
                <c:pt idx="17692">
                  <c:v>313.291</c:v>
                </c:pt>
                <c:pt idx="17693">
                  <c:v>313.30799999999999</c:v>
                </c:pt>
                <c:pt idx="17694">
                  <c:v>313.32400000000001</c:v>
                </c:pt>
                <c:pt idx="17695">
                  <c:v>313.34100000000001</c:v>
                </c:pt>
                <c:pt idx="17696">
                  <c:v>313.358</c:v>
                </c:pt>
                <c:pt idx="17697">
                  <c:v>313.37400000000002</c:v>
                </c:pt>
                <c:pt idx="17698">
                  <c:v>313.39100000000002</c:v>
                </c:pt>
                <c:pt idx="17699">
                  <c:v>313.40800000000002</c:v>
                </c:pt>
                <c:pt idx="17700">
                  <c:v>313.42399999999998</c:v>
                </c:pt>
                <c:pt idx="17701">
                  <c:v>313.44099999999997</c:v>
                </c:pt>
                <c:pt idx="17702">
                  <c:v>313.45800000000003</c:v>
                </c:pt>
                <c:pt idx="17703">
                  <c:v>313.47399999999999</c:v>
                </c:pt>
                <c:pt idx="17704">
                  <c:v>313.49099999999999</c:v>
                </c:pt>
                <c:pt idx="17705">
                  <c:v>313.50799999999998</c:v>
                </c:pt>
                <c:pt idx="17706">
                  <c:v>313.524</c:v>
                </c:pt>
                <c:pt idx="17707">
                  <c:v>313.541</c:v>
                </c:pt>
                <c:pt idx="17708">
                  <c:v>313.55799999999999</c:v>
                </c:pt>
                <c:pt idx="17709">
                  <c:v>313.57400000000001</c:v>
                </c:pt>
                <c:pt idx="17710">
                  <c:v>313.59100000000001</c:v>
                </c:pt>
                <c:pt idx="17711">
                  <c:v>313.608</c:v>
                </c:pt>
                <c:pt idx="17712">
                  <c:v>313.62400000000002</c:v>
                </c:pt>
                <c:pt idx="17713">
                  <c:v>313.64100000000002</c:v>
                </c:pt>
                <c:pt idx="17714">
                  <c:v>313.65800000000002</c:v>
                </c:pt>
                <c:pt idx="17715">
                  <c:v>313.67399999999998</c:v>
                </c:pt>
                <c:pt idx="17716">
                  <c:v>313.69099999999997</c:v>
                </c:pt>
                <c:pt idx="17717">
                  <c:v>313.70800000000003</c:v>
                </c:pt>
                <c:pt idx="17718">
                  <c:v>313.72500000000002</c:v>
                </c:pt>
                <c:pt idx="17719">
                  <c:v>313.74099999999999</c:v>
                </c:pt>
                <c:pt idx="17720">
                  <c:v>313.75799999999998</c:v>
                </c:pt>
                <c:pt idx="17721">
                  <c:v>313.77499999999998</c:v>
                </c:pt>
                <c:pt idx="17722">
                  <c:v>313.791</c:v>
                </c:pt>
                <c:pt idx="17723">
                  <c:v>313.80799999999999</c:v>
                </c:pt>
                <c:pt idx="17724">
                  <c:v>313.82499999999999</c:v>
                </c:pt>
                <c:pt idx="17725">
                  <c:v>313.84100000000001</c:v>
                </c:pt>
                <c:pt idx="17726">
                  <c:v>313.858</c:v>
                </c:pt>
                <c:pt idx="17727">
                  <c:v>313.875</c:v>
                </c:pt>
                <c:pt idx="17728">
                  <c:v>313.89100000000002</c:v>
                </c:pt>
                <c:pt idx="17729">
                  <c:v>313.90800000000002</c:v>
                </c:pt>
                <c:pt idx="17730">
                  <c:v>313.92500000000001</c:v>
                </c:pt>
                <c:pt idx="17731">
                  <c:v>313.94099999999997</c:v>
                </c:pt>
                <c:pt idx="17732">
                  <c:v>313.95800000000003</c:v>
                </c:pt>
                <c:pt idx="17733">
                  <c:v>313.97500000000002</c:v>
                </c:pt>
                <c:pt idx="17734">
                  <c:v>313.99099999999999</c:v>
                </c:pt>
                <c:pt idx="17735">
                  <c:v>314.00799999999998</c:v>
                </c:pt>
                <c:pt idx="17736">
                  <c:v>314.02499999999998</c:v>
                </c:pt>
                <c:pt idx="17737">
                  <c:v>314.041</c:v>
                </c:pt>
                <c:pt idx="17738">
                  <c:v>314.05799999999999</c:v>
                </c:pt>
                <c:pt idx="17739">
                  <c:v>314.07499999999999</c:v>
                </c:pt>
                <c:pt idx="17740">
                  <c:v>314.09100000000001</c:v>
                </c:pt>
                <c:pt idx="17741">
                  <c:v>314.108</c:v>
                </c:pt>
                <c:pt idx="17742">
                  <c:v>314.125</c:v>
                </c:pt>
                <c:pt idx="17743">
                  <c:v>314.14100000000002</c:v>
                </c:pt>
                <c:pt idx="17744">
                  <c:v>314.15800000000002</c:v>
                </c:pt>
                <c:pt idx="17745">
                  <c:v>314.17500000000001</c:v>
                </c:pt>
                <c:pt idx="17746">
                  <c:v>314.19099999999997</c:v>
                </c:pt>
                <c:pt idx="17747">
                  <c:v>314.20800000000003</c:v>
                </c:pt>
                <c:pt idx="17748">
                  <c:v>314.22500000000002</c:v>
                </c:pt>
                <c:pt idx="17749">
                  <c:v>314.24099999999999</c:v>
                </c:pt>
                <c:pt idx="17750">
                  <c:v>314.25799999999998</c:v>
                </c:pt>
                <c:pt idx="17751">
                  <c:v>314.27499999999998</c:v>
                </c:pt>
                <c:pt idx="17752">
                  <c:v>314.291</c:v>
                </c:pt>
                <c:pt idx="17753">
                  <c:v>314.30799999999999</c:v>
                </c:pt>
                <c:pt idx="17754">
                  <c:v>314.32499999999999</c:v>
                </c:pt>
                <c:pt idx="17755">
                  <c:v>314.34100000000001</c:v>
                </c:pt>
                <c:pt idx="17756">
                  <c:v>314.358</c:v>
                </c:pt>
                <c:pt idx="17757">
                  <c:v>314.375</c:v>
                </c:pt>
                <c:pt idx="17758">
                  <c:v>314.39100000000002</c:v>
                </c:pt>
                <c:pt idx="17759">
                  <c:v>314.40800000000002</c:v>
                </c:pt>
                <c:pt idx="17760">
                  <c:v>314.42500000000001</c:v>
                </c:pt>
                <c:pt idx="17761">
                  <c:v>314.44099999999997</c:v>
                </c:pt>
                <c:pt idx="17762">
                  <c:v>314.45800000000003</c:v>
                </c:pt>
                <c:pt idx="17763">
                  <c:v>314.47500000000002</c:v>
                </c:pt>
                <c:pt idx="17764">
                  <c:v>314.49099999999999</c:v>
                </c:pt>
                <c:pt idx="17765">
                  <c:v>314.50799999999998</c:v>
                </c:pt>
                <c:pt idx="17766">
                  <c:v>314.52499999999998</c:v>
                </c:pt>
                <c:pt idx="17767">
                  <c:v>314.541</c:v>
                </c:pt>
                <c:pt idx="17768">
                  <c:v>314.55799999999999</c:v>
                </c:pt>
                <c:pt idx="17769">
                  <c:v>314.57499999999999</c:v>
                </c:pt>
                <c:pt idx="17770">
                  <c:v>314.59100000000001</c:v>
                </c:pt>
                <c:pt idx="17771">
                  <c:v>314.608</c:v>
                </c:pt>
                <c:pt idx="17772">
                  <c:v>314.625</c:v>
                </c:pt>
                <c:pt idx="17773">
                  <c:v>314.64100000000002</c:v>
                </c:pt>
                <c:pt idx="17774">
                  <c:v>314.65800000000002</c:v>
                </c:pt>
                <c:pt idx="17775">
                  <c:v>314.67500000000001</c:v>
                </c:pt>
                <c:pt idx="17776">
                  <c:v>314.69099999999997</c:v>
                </c:pt>
                <c:pt idx="17777">
                  <c:v>314.70800000000003</c:v>
                </c:pt>
                <c:pt idx="17778">
                  <c:v>314.72500000000002</c:v>
                </c:pt>
                <c:pt idx="17779">
                  <c:v>314.74099999999999</c:v>
                </c:pt>
                <c:pt idx="17780">
                  <c:v>314.75799999999998</c:v>
                </c:pt>
                <c:pt idx="17781">
                  <c:v>314.77499999999998</c:v>
                </c:pt>
                <c:pt idx="17782">
                  <c:v>314.791</c:v>
                </c:pt>
                <c:pt idx="17783">
                  <c:v>314.80799999999999</c:v>
                </c:pt>
                <c:pt idx="17784">
                  <c:v>314.82499999999999</c:v>
                </c:pt>
                <c:pt idx="17785">
                  <c:v>314.84100000000001</c:v>
                </c:pt>
                <c:pt idx="17786">
                  <c:v>314.858</c:v>
                </c:pt>
                <c:pt idx="17787">
                  <c:v>314.875</c:v>
                </c:pt>
                <c:pt idx="17788">
                  <c:v>314.89100000000002</c:v>
                </c:pt>
                <c:pt idx="17789">
                  <c:v>314.90800000000002</c:v>
                </c:pt>
                <c:pt idx="17790">
                  <c:v>314.92500000000001</c:v>
                </c:pt>
                <c:pt idx="17791">
                  <c:v>314.94099999999997</c:v>
                </c:pt>
                <c:pt idx="17792">
                  <c:v>314.95800000000003</c:v>
                </c:pt>
                <c:pt idx="17793">
                  <c:v>314.97500000000002</c:v>
                </c:pt>
                <c:pt idx="17794">
                  <c:v>314.99099999999999</c:v>
                </c:pt>
                <c:pt idx="17795">
                  <c:v>315.00799999999998</c:v>
                </c:pt>
                <c:pt idx="17796">
                  <c:v>315.02499999999998</c:v>
                </c:pt>
                <c:pt idx="17797">
                  <c:v>315.041</c:v>
                </c:pt>
                <c:pt idx="17798">
                  <c:v>315.05799999999999</c:v>
                </c:pt>
                <c:pt idx="17799">
                  <c:v>315.07499999999999</c:v>
                </c:pt>
                <c:pt idx="17800">
                  <c:v>315.09100000000001</c:v>
                </c:pt>
                <c:pt idx="17801">
                  <c:v>315.108</c:v>
                </c:pt>
                <c:pt idx="17802">
                  <c:v>315.125</c:v>
                </c:pt>
                <c:pt idx="17803">
                  <c:v>315.14100000000002</c:v>
                </c:pt>
                <c:pt idx="17804">
                  <c:v>315.15800000000002</c:v>
                </c:pt>
                <c:pt idx="17805">
                  <c:v>315.17500000000001</c:v>
                </c:pt>
                <c:pt idx="17806">
                  <c:v>315.19099999999997</c:v>
                </c:pt>
                <c:pt idx="17807">
                  <c:v>315.20800000000003</c:v>
                </c:pt>
                <c:pt idx="17808">
                  <c:v>315.22500000000002</c:v>
                </c:pt>
                <c:pt idx="17809">
                  <c:v>315.24099999999999</c:v>
                </c:pt>
                <c:pt idx="17810">
                  <c:v>315.25799999999998</c:v>
                </c:pt>
                <c:pt idx="17811">
                  <c:v>315.27499999999998</c:v>
                </c:pt>
                <c:pt idx="17812">
                  <c:v>315.291</c:v>
                </c:pt>
                <c:pt idx="17813">
                  <c:v>315.30799999999999</c:v>
                </c:pt>
                <c:pt idx="17814">
                  <c:v>315.32499999999999</c:v>
                </c:pt>
                <c:pt idx="17815">
                  <c:v>315.34100000000001</c:v>
                </c:pt>
                <c:pt idx="17816">
                  <c:v>315.358</c:v>
                </c:pt>
                <c:pt idx="17817">
                  <c:v>315.375</c:v>
                </c:pt>
                <c:pt idx="17818">
                  <c:v>315.39100000000002</c:v>
                </c:pt>
                <c:pt idx="17819">
                  <c:v>315.40800000000002</c:v>
                </c:pt>
                <c:pt idx="17820">
                  <c:v>315.42500000000001</c:v>
                </c:pt>
                <c:pt idx="17821">
                  <c:v>315.44099999999997</c:v>
                </c:pt>
                <c:pt idx="17822">
                  <c:v>315.45800000000003</c:v>
                </c:pt>
                <c:pt idx="17823">
                  <c:v>315.47500000000002</c:v>
                </c:pt>
                <c:pt idx="17824">
                  <c:v>315.49099999999999</c:v>
                </c:pt>
                <c:pt idx="17825">
                  <c:v>315.50799999999998</c:v>
                </c:pt>
                <c:pt idx="17826">
                  <c:v>315.52499999999998</c:v>
                </c:pt>
                <c:pt idx="17827">
                  <c:v>315.541</c:v>
                </c:pt>
                <c:pt idx="17828">
                  <c:v>315.55799999999999</c:v>
                </c:pt>
                <c:pt idx="17829">
                  <c:v>315.57499999999999</c:v>
                </c:pt>
                <c:pt idx="17830">
                  <c:v>315.59100000000001</c:v>
                </c:pt>
                <c:pt idx="17831">
                  <c:v>315.608</c:v>
                </c:pt>
                <c:pt idx="17832">
                  <c:v>315.625</c:v>
                </c:pt>
                <c:pt idx="17833">
                  <c:v>315.64100000000002</c:v>
                </c:pt>
                <c:pt idx="17834">
                  <c:v>315.65800000000002</c:v>
                </c:pt>
                <c:pt idx="17835">
                  <c:v>315.67500000000001</c:v>
                </c:pt>
                <c:pt idx="17836">
                  <c:v>315.69099999999997</c:v>
                </c:pt>
                <c:pt idx="17837">
                  <c:v>315.70800000000003</c:v>
                </c:pt>
                <c:pt idx="17838">
                  <c:v>315.72500000000002</c:v>
                </c:pt>
                <c:pt idx="17839">
                  <c:v>315.74099999999999</c:v>
                </c:pt>
                <c:pt idx="17840">
                  <c:v>315.75799999999998</c:v>
                </c:pt>
                <c:pt idx="17841">
                  <c:v>315.77499999999998</c:v>
                </c:pt>
                <c:pt idx="17842">
                  <c:v>315.791</c:v>
                </c:pt>
                <c:pt idx="17843">
                  <c:v>315.80799999999999</c:v>
                </c:pt>
                <c:pt idx="17844">
                  <c:v>315.82400000000001</c:v>
                </c:pt>
                <c:pt idx="17845">
                  <c:v>315.84100000000001</c:v>
                </c:pt>
                <c:pt idx="17846">
                  <c:v>315.858</c:v>
                </c:pt>
                <c:pt idx="17847">
                  <c:v>315.87400000000002</c:v>
                </c:pt>
                <c:pt idx="17848">
                  <c:v>315.89100000000002</c:v>
                </c:pt>
                <c:pt idx="17849">
                  <c:v>315.90800000000002</c:v>
                </c:pt>
                <c:pt idx="17850">
                  <c:v>315.92399999999998</c:v>
                </c:pt>
                <c:pt idx="17851">
                  <c:v>315.94099999999997</c:v>
                </c:pt>
                <c:pt idx="17852">
                  <c:v>315.95800000000003</c:v>
                </c:pt>
                <c:pt idx="17853">
                  <c:v>315.97399999999999</c:v>
                </c:pt>
                <c:pt idx="17854">
                  <c:v>315.99099999999999</c:v>
                </c:pt>
                <c:pt idx="17855">
                  <c:v>316.00799999999998</c:v>
                </c:pt>
                <c:pt idx="17856">
                  <c:v>316.024</c:v>
                </c:pt>
                <c:pt idx="17857">
                  <c:v>316.041</c:v>
                </c:pt>
                <c:pt idx="17858">
                  <c:v>316.05799999999999</c:v>
                </c:pt>
                <c:pt idx="17859">
                  <c:v>316.07400000000001</c:v>
                </c:pt>
                <c:pt idx="17860">
                  <c:v>316.09100000000001</c:v>
                </c:pt>
                <c:pt idx="17861">
                  <c:v>316.108</c:v>
                </c:pt>
                <c:pt idx="17862">
                  <c:v>316.12400000000002</c:v>
                </c:pt>
                <c:pt idx="17863">
                  <c:v>316.14100000000002</c:v>
                </c:pt>
                <c:pt idx="17864">
                  <c:v>316.15800000000002</c:v>
                </c:pt>
                <c:pt idx="17865">
                  <c:v>316.17399999999998</c:v>
                </c:pt>
                <c:pt idx="17866">
                  <c:v>316.19099999999997</c:v>
                </c:pt>
                <c:pt idx="17867">
                  <c:v>316.20800000000003</c:v>
                </c:pt>
                <c:pt idx="17868">
                  <c:v>316.22399999999999</c:v>
                </c:pt>
                <c:pt idx="17869">
                  <c:v>316.24099999999999</c:v>
                </c:pt>
                <c:pt idx="17870">
                  <c:v>316.25799999999998</c:v>
                </c:pt>
                <c:pt idx="17871">
                  <c:v>316.274</c:v>
                </c:pt>
                <c:pt idx="17872">
                  <c:v>316.291</c:v>
                </c:pt>
                <c:pt idx="17873">
                  <c:v>316.30799999999999</c:v>
                </c:pt>
                <c:pt idx="17874">
                  <c:v>316.32400000000001</c:v>
                </c:pt>
                <c:pt idx="17875">
                  <c:v>316.34100000000001</c:v>
                </c:pt>
                <c:pt idx="17876">
                  <c:v>316.358</c:v>
                </c:pt>
                <c:pt idx="17877">
                  <c:v>316.37400000000002</c:v>
                </c:pt>
                <c:pt idx="17878">
                  <c:v>316.39100000000002</c:v>
                </c:pt>
                <c:pt idx="17879">
                  <c:v>316.40800000000002</c:v>
                </c:pt>
                <c:pt idx="17880">
                  <c:v>316.42399999999998</c:v>
                </c:pt>
                <c:pt idx="17881">
                  <c:v>316.44099999999997</c:v>
                </c:pt>
                <c:pt idx="17882">
                  <c:v>316.45800000000003</c:v>
                </c:pt>
                <c:pt idx="17883">
                  <c:v>316.47399999999999</c:v>
                </c:pt>
                <c:pt idx="17884">
                  <c:v>316.49099999999999</c:v>
                </c:pt>
                <c:pt idx="17885">
                  <c:v>316.50799999999998</c:v>
                </c:pt>
                <c:pt idx="17886">
                  <c:v>316.524</c:v>
                </c:pt>
                <c:pt idx="17887">
                  <c:v>316.541</c:v>
                </c:pt>
                <c:pt idx="17888">
                  <c:v>316.55799999999999</c:v>
                </c:pt>
                <c:pt idx="17889">
                  <c:v>316.57400000000001</c:v>
                </c:pt>
                <c:pt idx="17890">
                  <c:v>316.59100000000001</c:v>
                </c:pt>
                <c:pt idx="17891">
                  <c:v>316.608</c:v>
                </c:pt>
                <c:pt idx="17892">
                  <c:v>316.62400000000002</c:v>
                </c:pt>
                <c:pt idx="17893">
                  <c:v>316.64100000000002</c:v>
                </c:pt>
                <c:pt idx="17894">
                  <c:v>316.65800000000002</c:v>
                </c:pt>
                <c:pt idx="17895">
                  <c:v>316.67399999999998</c:v>
                </c:pt>
                <c:pt idx="17896">
                  <c:v>316.69099999999997</c:v>
                </c:pt>
                <c:pt idx="17897">
                  <c:v>316.70800000000003</c:v>
                </c:pt>
                <c:pt idx="17898">
                  <c:v>316.72399999999999</c:v>
                </c:pt>
                <c:pt idx="17899">
                  <c:v>316.74099999999999</c:v>
                </c:pt>
                <c:pt idx="17900">
                  <c:v>316.75799999999998</c:v>
                </c:pt>
                <c:pt idx="17901">
                  <c:v>316.774</c:v>
                </c:pt>
                <c:pt idx="17902">
                  <c:v>316.791</c:v>
                </c:pt>
                <c:pt idx="17903">
                  <c:v>316.80799999999999</c:v>
                </c:pt>
                <c:pt idx="17904">
                  <c:v>316.82400000000001</c:v>
                </c:pt>
                <c:pt idx="17905">
                  <c:v>316.84100000000001</c:v>
                </c:pt>
                <c:pt idx="17906">
                  <c:v>316.858</c:v>
                </c:pt>
                <c:pt idx="17907">
                  <c:v>316.87400000000002</c:v>
                </c:pt>
                <c:pt idx="17908">
                  <c:v>316.89100000000002</c:v>
                </c:pt>
                <c:pt idx="17909">
                  <c:v>316.90800000000002</c:v>
                </c:pt>
                <c:pt idx="17910">
                  <c:v>316.92399999999998</c:v>
                </c:pt>
                <c:pt idx="17911">
                  <c:v>316.94099999999997</c:v>
                </c:pt>
                <c:pt idx="17912">
                  <c:v>316.95699999999999</c:v>
                </c:pt>
                <c:pt idx="17913">
                  <c:v>316.97399999999999</c:v>
                </c:pt>
                <c:pt idx="17914">
                  <c:v>316.99099999999999</c:v>
                </c:pt>
                <c:pt idx="17915">
                  <c:v>317.00700000000001</c:v>
                </c:pt>
                <c:pt idx="17916">
                  <c:v>317.024</c:v>
                </c:pt>
                <c:pt idx="17917">
                  <c:v>317.041</c:v>
                </c:pt>
                <c:pt idx="17918">
                  <c:v>317.05700000000002</c:v>
                </c:pt>
                <c:pt idx="17919">
                  <c:v>317.07400000000001</c:v>
                </c:pt>
                <c:pt idx="17920">
                  <c:v>317.09100000000001</c:v>
                </c:pt>
                <c:pt idx="17921">
                  <c:v>317.10700000000003</c:v>
                </c:pt>
                <c:pt idx="17922">
                  <c:v>317.12400000000002</c:v>
                </c:pt>
                <c:pt idx="17923">
                  <c:v>317.14100000000002</c:v>
                </c:pt>
                <c:pt idx="17924">
                  <c:v>317.15699999999998</c:v>
                </c:pt>
                <c:pt idx="17925">
                  <c:v>317.17399999999998</c:v>
                </c:pt>
                <c:pt idx="17926">
                  <c:v>317.19099999999997</c:v>
                </c:pt>
                <c:pt idx="17927">
                  <c:v>317.20699999999999</c:v>
                </c:pt>
                <c:pt idx="17928">
                  <c:v>317.22399999999999</c:v>
                </c:pt>
                <c:pt idx="17929">
                  <c:v>317.24099999999999</c:v>
                </c:pt>
                <c:pt idx="17930">
                  <c:v>317.25700000000001</c:v>
                </c:pt>
                <c:pt idx="17931">
                  <c:v>317.274</c:v>
                </c:pt>
                <c:pt idx="17932">
                  <c:v>317.291</c:v>
                </c:pt>
                <c:pt idx="17933">
                  <c:v>317.30700000000002</c:v>
                </c:pt>
                <c:pt idx="17934">
                  <c:v>317.32400000000001</c:v>
                </c:pt>
                <c:pt idx="17935">
                  <c:v>317.34100000000001</c:v>
                </c:pt>
                <c:pt idx="17936">
                  <c:v>317.35700000000003</c:v>
                </c:pt>
                <c:pt idx="17937">
                  <c:v>317.37400000000002</c:v>
                </c:pt>
                <c:pt idx="17938">
                  <c:v>317.39100000000002</c:v>
                </c:pt>
                <c:pt idx="17939">
                  <c:v>317.40699999999998</c:v>
                </c:pt>
                <c:pt idx="17940">
                  <c:v>317.42399999999998</c:v>
                </c:pt>
                <c:pt idx="17941">
                  <c:v>317.44099999999997</c:v>
                </c:pt>
                <c:pt idx="17942">
                  <c:v>317.45699999999999</c:v>
                </c:pt>
                <c:pt idx="17943">
                  <c:v>317.47399999999999</c:v>
                </c:pt>
                <c:pt idx="17944">
                  <c:v>317.49099999999999</c:v>
                </c:pt>
                <c:pt idx="17945">
                  <c:v>317.50700000000001</c:v>
                </c:pt>
                <c:pt idx="17946">
                  <c:v>317.524</c:v>
                </c:pt>
                <c:pt idx="17947">
                  <c:v>317.541</c:v>
                </c:pt>
                <c:pt idx="17948">
                  <c:v>317.55700000000002</c:v>
                </c:pt>
                <c:pt idx="17949">
                  <c:v>317.57400000000001</c:v>
                </c:pt>
                <c:pt idx="17950">
                  <c:v>317.59100000000001</c:v>
                </c:pt>
                <c:pt idx="17951">
                  <c:v>317.60700000000003</c:v>
                </c:pt>
                <c:pt idx="17952">
                  <c:v>317.62400000000002</c:v>
                </c:pt>
                <c:pt idx="17953">
                  <c:v>317.64100000000002</c:v>
                </c:pt>
                <c:pt idx="17954">
                  <c:v>317.65699999999998</c:v>
                </c:pt>
                <c:pt idx="17955">
                  <c:v>317.67399999999998</c:v>
                </c:pt>
                <c:pt idx="17956">
                  <c:v>317.69</c:v>
                </c:pt>
                <c:pt idx="17957">
                  <c:v>317.70699999999999</c:v>
                </c:pt>
                <c:pt idx="17958">
                  <c:v>317.72399999999999</c:v>
                </c:pt>
                <c:pt idx="17959">
                  <c:v>317.74</c:v>
                </c:pt>
                <c:pt idx="17960">
                  <c:v>317.75700000000001</c:v>
                </c:pt>
                <c:pt idx="17961">
                  <c:v>317.774</c:v>
                </c:pt>
                <c:pt idx="17962">
                  <c:v>317.79000000000002</c:v>
                </c:pt>
                <c:pt idx="17963">
                  <c:v>317.80700000000002</c:v>
                </c:pt>
                <c:pt idx="17964">
                  <c:v>317.82400000000001</c:v>
                </c:pt>
                <c:pt idx="17965">
                  <c:v>317.83999999999997</c:v>
                </c:pt>
                <c:pt idx="17966">
                  <c:v>317.85700000000003</c:v>
                </c:pt>
                <c:pt idx="17967">
                  <c:v>317.87400000000002</c:v>
                </c:pt>
                <c:pt idx="17968">
                  <c:v>317.89</c:v>
                </c:pt>
                <c:pt idx="17969">
                  <c:v>317.90699999999998</c:v>
                </c:pt>
                <c:pt idx="17970">
                  <c:v>317.92399999999998</c:v>
                </c:pt>
                <c:pt idx="17971">
                  <c:v>317.94</c:v>
                </c:pt>
                <c:pt idx="17972">
                  <c:v>317.95699999999999</c:v>
                </c:pt>
                <c:pt idx="17973">
                  <c:v>317.97399999999999</c:v>
                </c:pt>
                <c:pt idx="17974">
                  <c:v>317.99</c:v>
                </c:pt>
                <c:pt idx="17975">
                  <c:v>318.00700000000001</c:v>
                </c:pt>
                <c:pt idx="17976">
                  <c:v>318.024</c:v>
                </c:pt>
                <c:pt idx="17977">
                  <c:v>318.04000000000002</c:v>
                </c:pt>
                <c:pt idx="17978">
                  <c:v>318.05700000000002</c:v>
                </c:pt>
                <c:pt idx="17979">
                  <c:v>318.07400000000001</c:v>
                </c:pt>
                <c:pt idx="17980">
                  <c:v>318.08999999999997</c:v>
                </c:pt>
                <c:pt idx="17981">
                  <c:v>318.10700000000003</c:v>
                </c:pt>
                <c:pt idx="17982">
                  <c:v>318.12400000000002</c:v>
                </c:pt>
                <c:pt idx="17983">
                  <c:v>318.14</c:v>
                </c:pt>
                <c:pt idx="17984">
                  <c:v>318.15699999999998</c:v>
                </c:pt>
                <c:pt idx="17985">
                  <c:v>318.17399999999998</c:v>
                </c:pt>
                <c:pt idx="17986">
                  <c:v>318.19</c:v>
                </c:pt>
                <c:pt idx="17987">
                  <c:v>318.20699999999999</c:v>
                </c:pt>
                <c:pt idx="17988">
                  <c:v>318.22399999999999</c:v>
                </c:pt>
                <c:pt idx="17989">
                  <c:v>318.24</c:v>
                </c:pt>
                <c:pt idx="17990">
                  <c:v>318.25700000000001</c:v>
                </c:pt>
                <c:pt idx="17991">
                  <c:v>318.27300000000002</c:v>
                </c:pt>
                <c:pt idx="17992">
                  <c:v>318.29000000000002</c:v>
                </c:pt>
                <c:pt idx="17993">
                  <c:v>318.30700000000002</c:v>
                </c:pt>
                <c:pt idx="17994">
                  <c:v>318.32299999999998</c:v>
                </c:pt>
                <c:pt idx="17995">
                  <c:v>318.33999999999997</c:v>
                </c:pt>
                <c:pt idx="17996">
                  <c:v>318.35700000000003</c:v>
                </c:pt>
                <c:pt idx="17997">
                  <c:v>318.37299999999999</c:v>
                </c:pt>
                <c:pt idx="17998">
                  <c:v>318.39</c:v>
                </c:pt>
                <c:pt idx="17999">
                  <c:v>318.40699999999998</c:v>
                </c:pt>
                <c:pt idx="18000">
                  <c:v>318.423</c:v>
                </c:pt>
                <c:pt idx="18001">
                  <c:v>318.44</c:v>
                </c:pt>
                <c:pt idx="18002">
                  <c:v>318.45699999999999</c:v>
                </c:pt>
                <c:pt idx="18003">
                  <c:v>318.47300000000001</c:v>
                </c:pt>
                <c:pt idx="18004">
                  <c:v>318.49</c:v>
                </c:pt>
                <c:pt idx="18005">
                  <c:v>318.50700000000001</c:v>
                </c:pt>
                <c:pt idx="18006">
                  <c:v>318.52300000000002</c:v>
                </c:pt>
                <c:pt idx="18007">
                  <c:v>318.54000000000002</c:v>
                </c:pt>
                <c:pt idx="18008">
                  <c:v>318.55700000000002</c:v>
                </c:pt>
                <c:pt idx="18009">
                  <c:v>318.57299999999998</c:v>
                </c:pt>
                <c:pt idx="18010">
                  <c:v>318.58999999999997</c:v>
                </c:pt>
                <c:pt idx="18011">
                  <c:v>318.60700000000003</c:v>
                </c:pt>
                <c:pt idx="18012">
                  <c:v>318.62299999999999</c:v>
                </c:pt>
                <c:pt idx="18013">
                  <c:v>318.64</c:v>
                </c:pt>
                <c:pt idx="18014">
                  <c:v>318.65699999999998</c:v>
                </c:pt>
                <c:pt idx="18015">
                  <c:v>318.673</c:v>
                </c:pt>
                <c:pt idx="18016">
                  <c:v>318.69</c:v>
                </c:pt>
                <c:pt idx="18017">
                  <c:v>318.70699999999999</c:v>
                </c:pt>
                <c:pt idx="18018">
                  <c:v>318.72300000000001</c:v>
                </c:pt>
                <c:pt idx="18019">
                  <c:v>318.74</c:v>
                </c:pt>
                <c:pt idx="18020">
                  <c:v>318.75700000000001</c:v>
                </c:pt>
                <c:pt idx="18021">
                  <c:v>318.77300000000002</c:v>
                </c:pt>
                <c:pt idx="18022">
                  <c:v>318.79000000000002</c:v>
                </c:pt>
                <c:pt idx="18023">
                  <c:v>318.80700000000002</c:v>
                </c:pt>
                <c:pt idx="18024">
                  <c:v>318.82299999999998</c:v>
                </c:pt>
                <c:pt idx="18025">
                  <c:v>318.83999999999997</c:v>
                </c:pt>
                <c:pt idx="18026">
                  <c:v>318.85700000000003</c:v>
                </c:pt>
                <c:pt idx="18027">
                  <c:v>318.87299999999999</c:v>
                </c:pt>
                <c:pt idx="18028">
                  <c:v>318.89</c:v>
                </c:pt>
                <c:pt idx="18029">
                  <c:v>318.90699999999998</c:v>
                </c:pt>
                <c:pt idx="18030">
                  <c:v>318.923</c:v>
                </c:pt>
                <c:pt idx="18031">
                  <c:v>318.94</c:v>
                </c:pt>
                <c:pt idx="18032">
                  <c:v>318.95699999999999</c:v>
                </c:pt>
                <c:pt idx="18033">
                  <c:v>318.97300000000001</c:v>
                </c:pt>
                <c:pt idx="18034">
                  <c:v>318.99</c:v>
                </c:pt>
                <c:pt idx="18035">
                  <c:v>319.00700000000001</c:v>
                </c:pt>
                <c:pt idx="18036">
                  <c:v>319.02300000000002</c:v>
                </c:pt>
                <c:pt idx="18037">
                  <c:v>319.04000000000002</c:v>
                </c:pt>
                <c:pt idx="18038">
                  <c:v>319.05599999999998</c:v>
                </c:pt>
                <c:pt idx="18039">
                  <c:v>319.07299999999998</c:v>
                </c:pt>
                <c:pt idx="18040">
                  <c:v>319.08999999999997</c:v>
                </c:pt>
                <c:pt idx="18041">
                  <c:v>319.10599999999999</c:v>
                </c:pt>
                <c:pt idx="18042">
                  <c:v>319.12299999999999</c:v>
                </c:pt>
                <c:pt idx="18043">
                  <c:v>319.14</c:v>
                </c:pt>
                <c:pt idx="18044">
                  <c:v>319.15600000000001</c:v>
                </c:pt>
                <c:pt idx="18045">
                  <c:v>319.173</c:v>
                </c:pt>
                <c:pt idx="18046">
                  <c:v>319.19</c:v>
                </c:pt>
                <c:pt idx="18047">
                  <c:v>319.20600000000002</c:v>
                </c:pt>
                <c:pt idx="18048">
                  <c:v>319.22300000000001</c:v>
                </c:pt>
                <c:pt idx="18049">
                  <c:v>319.24</c:v>
                </c:pt>
                <c:pt idx="18050">
                  <c:v>319.25599999999997</c:v>
                </c:pt>
                <c:pt idx="18051">
                  <c:v>319.27300000000002</c:v>
                </c:pt>
                <c:pt idx="18052">
                  <c:v>319.29000000000002</c:v>
                </c:pt>
                <c:pt idx="18053">
                  <c:v>319.30599999999998</c:v>
                </c:pt>
                <c:pt idx="18054">
                  <c:v>319.32299999999998</c:v>
                </c:pt>
                <c:pt idx="18055">
                  <c:v>319.33999999999997</c:v>
                </c:pt>
                <c:pt idx="18056">
                  <c:v>319.35599999999999</c:v>
                </c:pt>
                <c:pt idx="18057">
                  <c:v>319.37299999999999</c:v>
                </c:pt>
                <c:pt idx="18058">
                  <c:v>319.39</c:v>
                </c:pt>
                <c:pt idx="18059">
                  <c:v>319.40600000000001</c:v>
                </c:pt>
                <c:pt idx="18060">
                  <c:v>319.423</c:v>
                </c:pt>
                <c:pt idx="18061">
                  <c:v>319.44</c:v>
                </c:pt>
                <c:pt idx="18062">
                  <c:v>319.45600000000002</c:v>
                </c:pt>
                <c:pt idx="18063">
                  <c:v>319.47300000000001</c:v>
                </c:pt>
                <c:pt idx="18064">
                  <c:v>319.49</c:v>
                </c:pt>
                <c:pt idx="18065">
                  <c:v>319.50599999999997</c:v>
                </c:pt>
                <c:pt idx="18066">
                  <c:v>319.52300000000002</c:v>
                </c:pt>
                <c:pt idx="18067">
                  <c:v>319.54000000000002</c:v>
                </c:pt>
                <c:pt idx="18068">
                  <c:v>319.55599999999998</c:v>
                </c:pt>
                <c:pt idx="18069">
                  <c:v>319.57299999999998</c:v>
                </c:pt>
                <c:pt idx="18070">
                  <c:v>319.58999999999997</c:v>
                </c:pt>
                <c:pt idx="18071">
                  <c:v>319.60599999999999</c:v>
                </c:pt>
                <c:pt idx="18072">
                  <c:v>319.62299999999999</c:v>
                </c:pt>
                <c:pt idx="18073">
                  <c:v>319.64</c:v>
                </c:pt>
                <c:pt idx="18074">
                  <c:v>319.65600000000001</c:v>
                </c:pt>
                <c:pt idx="18075">
                  <c:v>319.673</c:v>
                </c:pt>
                <c:pt idx="18076">
                  <c:v>319.69</c:v>
                </c:pt>
                <c:pt idx="18077">
                  <c:v>319.70600000000002</c:v>
                </c:pt>
                <c:pt idx="18078">
                  <c:v>319.72300000000001</c:v>
                </c:pt>
                <c:pt idx="18079">
                  <c:v>319.74</c:v>
                </c:pt>
                <c:pt idx="18080">
                  <c:v>319.75599999999997</c:v>
                </c:pt>
                <c:pt idx="18081">
                  <c:v>319.77300000000002</c:v>
                </c:pt>
                <c:pt idx="18082">
                  <c:v>319.79000000000002</c:v>
                </c:pt>
                <c:pt idx="18083">
                  <c:v>319.80599999999998</c:v>
                </c:pt>
                <c:pt idx="18084">
                  <c:v>319.82299999999998</c:v>
                </c:pt>
                <c:pt idx="18085">
                  <c:v>319.83999999999997</c:v>
                </c:pt>
                <c:pt idx="18086">
                  <c:v>319.85599999999999</c:v>
                </c:pt>
                <c:pt idx="18087">
                  <c:v>319.87299999999999</c:v>
                </c:pt>
                <c:pt idx="18088">
                  <c:v>319.89</c:v>
                </c:pt>
                <c:pt idx="18089">
                  <c:v>319.90600000000001</c:v>
                </c:pt>
                <c:pt idx="18090">
                  <c:v>319.923</c:v>
                </c:pt>
                <c:pt idx="18091">
                  <c:v>319.94</c:v>
                </c:pt>
                <c:pt idx="18092">
                  <c:v>319.95600000000002</c:v>
                </c:pt>
                <c:pt idx="18093">
                  <c:v>319.97300000000001</c:v>
                </c:pt>
                <c:pt idx="18094">
                  <c:v>319.99</c:v>
                </c:pt>
                <c:pt idx="18095">
                  <c:v>320.00700000000001</c:v>
                </c:pt>
                <c:pt idx="18096">
                  <c:v>320.02300000000002</c:v>
                </c:pt>
                <c:pt idx="18097">
                  <c:v>320.04000000000002</c:v>
                </c:pt>
                <c:pt idx="18098">
                  <c:v>320.05599999999998</c:v>
                </c:pt>
                <c:pt idx="18099">
                  <c:v>320.07299999999998</c:v>
                </c:pt>
                <c:pt idx="18100">
                  <c:v>320.08999999999997</c:v>
                </c:pt>
                <c:pt idx="18101">
                  <c:v>320.10700000000003</c:v>
                </c:pt>
                <c:pt idx="18102">
                  <c:v>320.12299999999999</c:v>
                </c:pt>
                <c:pt idx="18103">
                  <c:v>320.14</c:v>
                </c:pt>
                <c:pt idx="18104">
                  <c:v>320.15699999999998</c:v>
                </c:pt>
                <c:pt idx="18105">
                  <c:v>320.173</c:v>
                </c:pt>
                <c:pt idx="18106">
                  <c:v>320.19</c:v>
                </c:pt>
                <c:pt idx="18107">
                  <c:v>320.20699999999999</c:v>
                </c:pt>
                <c:pt idx="18108">
                  <c:v>320.22300000000001</c:v>
                </c:pt>
                <c:pt idx="18109">
                  <c:v>320.24</c:v>
                </c:pt>
                <c:pt idx="18110">
                  <c:v>320.25700000000001</c:v>
                </c:pt>
                <c:pt idx="18111">
                  <c:v>320.27300000000002</c:v>
                </c:pt>
                <c:pt idx="18112">
                  <c:v>320.29000000000002</c:v>
                </c:pt>
                <c:pt idx="18113">
                  <c:v>320.30700000000002</c:v>
                </c:pt>
                <c:pt idx="18114">
                  <c:v>320.32299999999998</c:v>
                </c:pt>
                <c:pt idx="18115">
                  <c:v>320.33999999999997</c:v>
                </c:pt>
                <c:pt idx="18116">
                  <c:v>320.35700000000003</c:v>
                </c:pt>
                <c:pt idx="18117">
                  <c:v>320.37299999999999</c:v>
                </c:pt>
                <c:pt idx="18118">
                  <c:v>320.39</c:v>
                </c:pt>
                <c:pt idx="18119">
                  <c:v>320.40699999999998</c:v>
                </c:pt>
                <c:pt idx="18120">
                  <c:v>320.423</c:v>
                </c:pt>
                <c:pt idx="18121">
                  <c:v>320.44</c:v>
                </c:pt>
                <c:pt idx="18122">
                  <c:v>320.45699999999999</c:v>
                </c:pt>
                <c:pt idx="18123">
                  <c:v>320.47300000000001</c:v>
                </c:pt>
                <c:pt idx="18124">
                  <c:v>320.49</c:v>
                </c:pt>
                <c:pt idx="18125">
                  <c:v>320.50700000000001</c:v>
                </c:pt>
                <c:pt idx="18126">
                  <c:v>320.52300000000002</c:v>
                </c:pt>
                <c:pt idx="18127">
                  <c:v>320.54000000000002</c:v>
                </c:pt>
                <c:pt idx="18128">
                  <c:v>320.55700000000002</c:v>
                </c:pt>
                <c:pt idx="18129">
                  <c:v>320.57299999999998</c:v>
                </c:pt>
                <c:pt idx="18130">
                  <c:v>320.58999999999997</c:v>
                </c:pt>
                <c:pt idx="18131">
                  <c:v>320.60700000000003</c:v>
                </c:pt>
                <c:pt idx="18132">
                  <c:v>320.62299999999999</c:v>
                </c:pt>
                <c:pt idx="18133">
                  <c:v>320.64</c:v>
                </c:pt>
                <c:pt idx="18134">
                  <c:v>320.65699999999998</c:v>
                </c:pt>
                <c:pt idx="18135">
                  <c:v>320.673</c:v>
                </c:pt>
                <c:pt idx="18136">
                  <c:v>320.69</c:v>
                </c:pt>
                <c:pt idx="18137">
                  <c:v>320.70699999999999</c:v>
                </c:pt>
                <c:pt idx="18138">
                  <c:v>320.72300000000001</c:v>
                </c:pt>
                <c:pt idx="18139">
                  <c:v>320.74</c:v>
                </c:pt>
                <c:pt idx="18140">
                  <c:v>320.75700000000001</c:v>
                </c:pt>
                <c:pt idx="18141">
                  <c:v>320.77300000000002</c:v>
                </c:pt>
                <c:pt idx="18142">
                  <c:v>320.79000000000002</c:v>
                </c:pt>
                <c:pt idx="18143">
                  <c:v>320.80599999999998</c:v>
                </c:pt>
                <c:pt idx="18144">
                  <c:v>320.82299999999998</c:v>
                </c:pt>
                <c:pt idx="18145">
                  <c:v>320.83999999999997</c:v>
                </c:pt>
                <c:pt idx="18146">
                  <c:v>320.85700000000003</c:v>
                </c:pt>
                <c:pt idx="18147">
                  <c:v>320.87299999999999</c:v>
                </c:pt>
                <c:pt idx="18148">
                  <c:v>320.89</c:v>
                </c:pt>
                <c:pt idx="18149">
                  <c:v>320.90600000000001</c:v>
                </c:pt>
                <c:pt idx="18150">
                  <c:v>320.923</c:v>
                </c:pt>
                <c:pt idx="18151">
                  <c:v>320.94</c:v>
                </c:pt>
                <c:pt idx="18152">
                  <c:v>320.95600000000002</c:v>
                </c:pt>
                <c:pt idx="18153">
                  <c:v>320.97300000000001</c:v>
                </c:pt>
                <c:pt idx="18154">
                  <c:v>320.99</c:v>
                </c:pt>
                <c:pt idx="18155">
                  <c:v>321.00700000000001</c:v>
                </c:pt>
                <c:pt idx="18156">
                  <c:v>321.02300000000002</c:v>
                </c:pt>
                <c:pt idx="18157">
                  <c:v>321.04000000000002</c:v>
                </c:pt>
                <c:pt idx="18158">
                  <c:v>321.05700000000002</c:v>
                </c:pt>
                <c:pt idx="18159">
                  <c:v>321.07299999999998</c:v>
                </c:pt>
                <c:pt idx="18160">
                  <c:v>321.08999999999997</c:v>
                </c:pt>
                <c:pt idx="18161">
                  <c:v>321.10700000000003</c:v>
                </c:pt>
                <c:pt idx="18162">
                  <c:v>321.12299999999999</c:v>
                </c:pt>
                <c:pt idx="18163">
                  <c:v>321.14</c:v>
                </c:pt>
                <c:pt idx="18164">
                  <c:v>321.15699999999998</c:v>
                </c:pt>
                <c:pt idx="18165">
                  <c:v>321.173</c:v>
                </c:pt>
                <c:pt idx="18166">
                  <c:v>321.19</c:v>
                </c:pt>
                <c:pt idx="18167">
                  <c:v>321.20699999999999</c:v>
                </c:pt>
                <c:pt idx="18168">
                  <c:v>321.22300000000001</c:v>
                </c:pt>
                <c:pt idx="18169">
                  <c:v>321.24</c:v>
                </c:pt>
                <c:pt idx="18170">
                  <c:v>321.25700000000001</c:v>
                </c:pt>
                <c:pt idx="18171">
                  <c:v>321.27300000000002</c:v>
                </c:pt>
                <c:pt idx="18172">
                  <c:v>321.29000000000002</c:v>
                </c:pt>
                <c:pt idx="18173">
                  <c:v>321.30700000000002</c:v>
                </c:pt>
                <c:pt idx="18174">
                  <c:v>321.32299999999998</c:v>
                </c:pt>
                <c:pt idx="18175">
                  <c:v>321.33999999999997</c:v>
                </c:pt>
                <c:pt idx="18176">
                  <c:v>321.35700000000003</c:v>
                </c:pt>
                <c:pt idx="18177">
                  <c:v>321.37299999999999</c:v>
                </c:pt>
                <c:pt idx="18178">
                  <c:v>321.39</c:v>
                </c:pt>
                <c:pt idx="18179">
                  <c:v>321.40699999999998</c:v>
                </c:pt>
                <c:pt idx="18180">
                  <c:v>321.423</c:v>
                </c:pt>
                <c:pt idx="18181">
                  <c:v>321.44</c:v>
                </c:pt>
                <c:pt idx="18182">
                  <c:v>321.45699999999999</c:v>
                </c:pt>
                <c:pt idx="18183">
                  <c:v>321.47300000000001</c:v>
                </c:pt>
                <c:pt idx="18184">
                  <c:v>321.49</c:v>
                </c:pt>
                <c:pt idx="18185">
                  <c:v>321.50700000000001</c:v>
                </c:pt>
                <c:pt idx="18186">
                  <c:v>321.52300000000002</c:v>
                </c:pt>
                <c:pt idx="18187">
                  <c:v>321.54000000000002</c:v>
                </c:pt>
                <c:pt idx="18188">
                  <c:v>321.55700000000002</c:v>
                </c:pt>
                <c:pt idx="18189">
                  <c:v>321.57299999999998</c:v>
                </c:pt>
                <c:pt idx="18190">
                  <c:v>321.58999999999997</c:v>
                </c:pt>
                <c:pt idx="18191">
                  <c:v>321.60700000000003</c:v>
                </c:pt>
                <c:pt idx="18192">
                  <c:v>321.62299999999999</c:v>
                </c:pt>
                <c:pt idx="18193">
                  <c:v>321.64</c:v>
                </c:pt>
                <c:pt idx="18194">
                  <c:v>321.65699999999998</c:v>
                </c:pt>
                <c:pt idx="18195">
                  <c:v>321.673</c:v>
                </c:pt>
                <c:pt idx="18196">
                  <c:v>321.69</c:v>
                </c:pt>
                <c:pt idx="18197">
                  <c:v>321.70699999999999</c:v>
                </c:pt>
                <c:pt idx="18198">
                  <c:v>321.72300000000001</c:v>
                </c:pt>
                <c:pt idx="18199">
                  <c:v>321.74</c:v>
                </c:pt>
                <c:pt idx="18200">
                  <c:v>321.75700000000001</c:v>
                </c:pt>
                <c:pt idx="18201">
                  <c:v>321.77300000000002</c:v>
                </c:pt>
                <c:pt idx="18202">
                  <c:v>321.79000000000002</c:v>
                </c:pt>
                <c:pt idx="18203">
                  <c:v>321.80700000000002</c:v>
                </c:pt>
                <c:pt idx="18204">
                  <c:v>321.82299999999998</c:v>
                </c:pt>
                <c:pt idx="18205">
                  <c:v>321.83999999999997</c:v>
                </c:pt>
                <c:pt idx="18206">
                  <c:v>321.85700000000003</c:v>
                </c:pt>
                <c:pt idx="18207">
                  <c:v>321.87299999999999</c:v>
                </c:pt>
                <c:pt idx="18208">
                  <c:v>321.89</c:v>
                </c:pt>
                <c:pt idx="18209">
                  <c:v>321.90699999999998</c:v>
                </c:pt>
                <c:pt idx="18210">
                  <c:v>321.923</c:v>
                </c:pt>
                <c:pt idx="18211">
                  <c:v>321.94</c:v>
                </c:pt>
                <c:pt idx="18212">
                  <c:v>321.95699999999999</c:v>
                </c:pt>
                <c:pt idx="18213">
                  <c:v>321.97300000000001</c:v>
                </c:pt>
                <c:pt idx="18214">
                  <c:v>321.99</c:v>
                </c:pt>
                <c:pt idx="18215">
                  <c:v>322.00700000000001</c:v>
                </c:pt>
                <c:pt idx="18216">
                  <c:v>322.02300000000002</c:v>
                </c:pt>
                <c:pt idx="18217">
                  <c:v>322.04000000000002</c:v>
                </c:pt>
                <c:pt idx="18218">
                  <c:v>322.05700000000002</c:v>
                </c:pt>
                <c:pt idx="18219">
                  <c:v>322.07299999999998</c:v>
                </c:pt>
                <c:pt idx="18220">
                  <c:v>322.08999999999997</c:v>
                </c:pt>
                <c:pt idx="18221">
                  <c:v>322.10700000000003</c:v>
                </c:pt>
                <c:pt idx="18222">
                  <c:v>322.12299999999999</c:v>
                </c:pt>
                <c:pt idx="18223">
                  <c:v>322.14</c:v>
                </c:pt>
                <c:pt idx="18224">
                  <c:v>322.15699999999998</c:v>
                </c:pt>
                <c:pt idx="18225">
                  <c:v>322.173</c:v>
                </c:pt>
                <c:pt idx="18226">
                  <c:v>322.19</c:v>
                </c:pt>
                <c:pt idx="18227">
                  <c:v>322.20699999999999</c:v>
                </c:pt>
                <c:pt idx="18228">
                  <c:v>322.22300000000001</c:v>
                </c:pt>
                <c:pt idx="18229">
                  <c:v>322.24</c:v>
                </c:pt>
                <c:pt idx="18230">
                  <c:v>322.25700000000001</c:v>
                </c:pt>
                <c:pt idx="18231">
                  <c:v>322.27300000000002</c:v>
                </c:pt>
                <c:pt idx="18232">
                  <c:v>322.29000000000002</c:v>
                </c:pt>
                <c:pt idx="18233">
                  <c:v>322.30700000000002</c:v>
                </c:pt>
                <c:pt idx="18234">
                  <c:v>322.32299999999998</c:v>
                </c:pt>
                <c:pt idx="18235">
                  <c:v>322.33999999999997</c:v>
                </c:pt>
                <c:pt idx="18236">
                  <c:v>322.35700000000003</c:v>
                </c:pt>
                <c:pt idx="18237">
                  <c:v>322.37299999999999</c:v>
                </c:pt>
                <c:pt idx="18238">
                  <c:v>322.39</c:v>
                </c:pt>
                <c:pt idx="18239">
                  <c:v>322.40699999999998</c:v>
                </c:pt>
                <c:pt idx="18240">
                  <c:v>322.423</c:v>
                </c:pt>
                <c:pt idx="18241">
                  <c:v>322.44</c:v>
                </c:pt>
                <c:pt idx="18242">
                  <c:v>322.45699999999999</c:v>
                </c:pt>
                <c:pt idx="18243">
                  <c:v>322.47300000000001</c:v>
                </c:pt>
                <c:pt idx="18244">
                  <c:v>322.49</c:v>
                </c:pt>
                <c:pt idx="18245">
                  <c:v>322.50700000000001</c:v>
                </c:pt>
                <c:pt idx="18246">
                  <c:v>322.52300000000002</c:v>
                </c:pt>
                <c:pt idx="18247">
                  <c:v>322.54000000000002</c:v>
                </c:pt>
                <c:pt idx="18248">
                  <c:v>322.55700000000002</c:v>
                </c:pt>
                <c:pt idx="18249">
                  <c:v>322.57299999999998</c:v>
                </c:pt>
                <c:pt idx="18250">
                  <c:v>322.58999999999997</c:v>
                </c:pt>
                <c:pt idx="18251">
                  <c:v>322.60700000000003</c:v>
                </c:pt>
                <c:pt idx="18252">
                  <c:v>322.62299999999999</c:v>
                </c:pt>
                <c:pt idx="18253">
                  <c:v>322.64</c:v>
                </c:pt>
                <c:pt idx="18254">
                  <c:v>322.65699999999998</c:v>
                </c:pt>
                <c:pt idx="18255">
                  <c:v>322.673</c:v>
                </c:pt>
                <c:pt idx="18256">
                  <c:v>322.69</c:v>
                </c:pt>
                <c:pt idx="18257">
                  <c:v>322.70699999999999</c:v>
                </c:pt>
                <c:pt idx="18258">
                  <c:v>322.72300000000001</c:v>
                </c:pt>
                <c:pt idx="18259">
                  <c:v>322.74</c:v>
                </c:pt>
                <c:pt idx="18260">
                  <c:v>322.75700000000001</c:v>
                </c:pt>
                <c:pt idx="18261">
                  <c:v>322.77300000000002</c:v>
                </c:pt>
                <c:pt idx="18262">
                  <c:v>322.79000000000002</c:v>
                </c:pt>
                <c:pt idx="18263">
                  <c:v>322.80700000000002</c:v>
                </c:pt>
                <c:pt idx="18264">
                  <c:v>322.82299999999998</c:v>
                </c:pt>
                <c:pt idx="18265">
                  <c:v>322.83999999999997</c:v>
                </c:pt>
                <c:pt idx="18266">
                  <c:v>322.85700000000003</c:v>
                </c:pt>
                <c:pt idx="18267">
                  <c:v>322.87299999999999</c:v>
                </c:pt>
                <c:pt idx="18268">
                  <c:v>322.89</c:v>
                </c:pt>
                <c:pt idx="18269">
                  <c:v>322.90699999999998</c:v>
                </c:pt>
                <c:pt idx="18270">
                  <c:v>322.923</c:v>
                </c:pt>
                <c:pt idx="18271">
                  <c:v>322.94</c:v>
                </c:pt>
                <c:pt idx="18272">
                  <c:v>322.95699999999999</c:v>
                </c:pt>
                <c:pt idx="18273">
                  <c:v>322.97300000000001</c:v>
                </c:pt>
                <c:pt idx="18274">
                  <c:v>322.99</c:v>
                </c:pt>
                <c:pt idx="18275">
                  <c:v>323.00700000000001</c:v>
                </c:pt>
                <c:pt idx="18276">
                  <c:v>323.02300000000002</c:v>
                </c:pt>
                <c:pt idx="18277">
                  <c:v>323.04000000000002</c:v>
                </c:pt>
                <c:pt idx="18278">
                  <c:v>323.05700000000002</c:v>
                </c:pt>
                <c:pt idx="18279">
                  <c:v>323.07299999999998</c:v>
                </c:pt>
                <c:pt idx="18280">
                  <c:v>323.08999999999997</c:v>
                </c:pt>
                <c:pt idx="18281">
                  <c:v>323.10700000000003</c:v>
                </c:pt>
                <c:pt idx="18282">
                  <c:v>323.12299999999999</c:v>
                </c:pt>
                <c:pt idx="18283">
                  <c:v>323.14</c:v>
                </c:pt>
                <c:pt idx="18284">
                  <c:v>323.15699999999998</c:v>
                </c:pt>
                <c:pt idx="18285">
                  <c:v>323.173</c:v>
                </c:pt>
                <c:pt idx="18286">
                  <c:v>323.19</c:v>
                </c:pt>
                <c:pt idx="18287">
                  <c:v>323.20699999999999</c:v>
                </c:pt>
                <c:pt idx="18288">
                  <c:v>323.22399999999999</c:v>
                </c:pt>
                <c:pt idx="18289">
                  <c:v>323.24</c:v>
                </c:pt>
                <c:pt idx="18290">
                  <c:v>323.25700000000001</c:v>
                </c:pt>
                <c:pt idx="18291">
                  <c:v>323.274</c:v>
                </c:pt>
                <c:pt idx="18292">
                  <c:v>323.29000000000002</c:v>
                </c:pt>
                <c:pt idx="18293">
                  <c:v>323.30700000000002</c:v>
                </c:pt>
                <c:pt idx="18294">
                  <c:v>323.32400000000001</c:v>
                </c:pt>
                <c:pt idx="18295">
                  <c:v>323.33999999999997</c:v>
                </c:pt>
                <c:pt idx="18296">
                  <c:v>323.35700000000003</c:v>
                </c:pt>
                <c:pt idx="18297">
                  <c:v>323.37400000000002</c:v>
                </c:pt>
                <c:pt idx="18298">
                  <c:v>323.39</c:v>
                </c:pt>
                <c:pt idx="18299">
                  <c:v>323.40699999999998</c:v>
                </c:pt>
                <c:pt idx="18300">
                  <c:v>323.42399999999998</c:v>
                </c:pt>
                <c:pt idx="18301">
                  <c:v>323.44</c:v>
                </c:pt>
                <c:pt idx="18302">
                  <c:v>323.45699999999999</c:v>
                </c:pt>
                <c:pt idx="18303">
                  <c:v>323.47399999999999</c:v>
                </c:pt>
                <c:pt idx="18304">
                  <c:v>323.49</c:v>
                </c:pt>
                <c:pt idx="18305">
                  <c:v>323.50700000000001</c:v>
                </c:pt>
                <c:pt idx="18306">
                  <c:v>323.524</c:v>
                </c:pt>
                <c:pt idx="18307">
                  <c:v>323.54000000000002</c:v>
                </c:pt>
                <c:pt idx="18308">
                  <c:v>323.55700000000002</c:v>
                </c:pt>
                <c:pt idx="18309">
                  <c:v>323.57400000000001</c:v>
                </c:pt>
                <c:pt idx="18310">
                  <c:v>323.58999999999997</c:v>
                </c:pt>
                <c:pt idx="18311">
                  <c:v>323.60700000000003</c:v>
                </c:pt>
                <c:pt idx="18312">
                  <c:v>323.62400000000002</c:v>
                </c:pt>
                <c:pt idx="18313">
                  <c:v>323.64</c:v>
                </c:pt>
                <c:pt idx="18314">
                  <c:v>323.65699999999998</c:v>
                </c:pt>
                <c:pt idx="18315">
                  <c:v>323.67399999999998</c:v>
                </c:pt>
                <c:pt idx="18316">
                  <c:v>323.69</c:v>
                </c:pt>
                <c:pt idx="18317">
                  <c:v>323.70699999999999</c:v>
                </c:pt>
                <c:pt idx="18318">
                  <c:v>323.72399999999999</c:v>
                </c:pt>
                <c:pt idx="18319">
                  <c:v>323.74</c:v>
                </c:pt>
                <c:pt idx="18320">
                  <c:v>323.75700000000001</c:v>
                </c:pt>
                <c:pt idx="18321">
                  <c:v>323.774</c:v>
                </c:pt>
                <c:pt idx="18322">
                  <c:v>323.79000000000002</c:v>
                </c:pt>
                <c:pt idx="18323">
                  <c:v>323.80700000000002</c:v>
                </c:pt>
                <c:pt idx="18324">
                  <c:v>323.82400000000001</c:v>
                </c:pt>
                <c:pt idx="18325">
                  <c:v>323.83999999999997</c:v>
                </c:pt>
                <c:pt idx="18326">
                  <c:v>323.85700000000003</c:v>
                </c:pt>
                <c:pt idx="18327">
                  <c:v>323.87400000000002</c:v>
                </c:pt>
                <c:pt idx="18328">
                  <c:v>323.89</c:v>
                </c:pt>
                <c:pt idx="18329">
                  <c:v>323.90699999999998</c:v>
                </c:pt>
                <c:pt idx="18330">
                  <c:v>323.92399999999998</c:v>
                </c:pt>
                <c:pt idx="18331">
                  <c:v>323.94</c:v>
                </c:pt>
                <c:pt idx="18332">
                  <c:v>323.95699999999999</c:v>
                </c:pt>
                <c:pt idx="18333">
                  <c:v>323.97399999999999</c:v>
                </c:pt>
                <c:pt idx="18334">
                  <c:v>323.99</c:v>
                </c:pt>
                <c:pt idx="18335">
                  <c:v>324.00700000000001</c:v>
                </c:pt>
                <c:pt idx="18336">
                  <c:v>324.024</c:v>
                </c:pt>
                <c:pt idx="18337">
                  <c:v>324.04000000000002</c:v>
                </c:pt>
                <c:pt idx="18338">
                  <c:v>324.05700000000002</c:v>
                </c:pt>
                <c:pt idx="18339">
                  <c:v>324.07400000000001</c:v>
                </c:pt>
                <c:pt idx="18340">
                  <c:v>324.08999999999997</c:v>
                </c:pt>
                <c:pt idx="18341">
                  <c:v>324.10700000000003</c:v>
                </c:pt>
                <c:pt idx="18342">
                  <c:v>324.12400000000002</c:v>
                </c:pt>
                <c:pt idx="18343">
                  <c:v>324.14</c:v>
                </c:pt>
                <c:pt idx="18344">
                  <c:v>324.15699999999998</c:v>
                </c:pt>
                <c:pt idx="18345">
                  <c:v>324.17399999999998</c:v>
                </c:pt>
                <c:pt idx="18346">
                  <c:v>324.19</c:v>
                </c:pt>
                <c:pt idx="18347">
                  <c:v>324.20699999999999</c:v>
                </c:pt>
                <c:pt idx="18348">
                  <c:v>324.22399999999999</c:v>
                </c:pt>
                <c:pt idx="18349">
                  <c:v>324.24</c:v>
                </c:pt>
                <c:pt idx="18350">
                  <c:v>324.25700000000001</c:v>
                </c:pt>
                <c:pt idx="18351">
                  <c:v>324.274</c:v>
                </c:pt>
                <c:pt idx="18352">
                  <c:v>324.29000000000002</c:v>
                </c:pt>
                <c:pt idx="18353">
                  <c:v>324.30700000000002</c:v>
                </c:pt>
                <c:pt idx="18354">
                  <c:v>324.32400000000001</c:v>
                </c:pt>
                <c:pt idx="18355">
                  <c:v>324.33999999999997</c:v>
                </c:pt>
                <c:pt idx="18356">
                  <c:v>324.35700000000003</c:v>
                </c:pt>
                <c:pt idx="18357">
                  <c:v>324.37400000000002</c:v>
                </c:pt>
                <c:pt idx="18358">
                  <c:v>324.39</c:v>
                </c:pt>
                <c:pt idx="18359">
                  <c:v>324.40699999999998</c:v>
                </c:pt>
                <c:pt idx="18360">
                  <c:v>324.42399999999998</c:v>
                </c:pt>
                <c:pt idx="18361">
                  <c:v>324.44</c:v>
                </c:pt>
                <c:pt idx="18362">
                  <c:v>324.45699999999999</c:v>
                </c:pt>
                <c:pt idx="18363">
                  <c:v>324.47399999999999</c:v>
                </c:pt>
                <c:pt idx="18364">
                  <c:v>324.49</c:v>
                </c:pt>
                <c:pt idx="18365">
                  <c:v>324.50700000000001</c:v>
                </c:pt>
                <c:pt idx="18366">
                  <c:v>324.524</c:v>
                </c:pt>
                <c:pt idx="18367">
                  <c:v>324.54000000000002</c:v>
                </c:pt>
                <c:pt idx="18368">
                  <c:v>324.55700000000002</c:v>
                </c:pt>
                <c:pt idx="18369">
                  <c:v>324.57400000000001</c:v>
                </c:pt>
                <c:pt idx="18370">
                  <c:v>324.58999999999997</c:v>
                </c:pt>
                <c:pt idx="18371">
                  <c:v>324.60700000000003</c:v>
                </c:pt>
                <c:pt idx="18372">
                  <c:v>324.62400000000002</c:v>
                </c:pt>
                <c:pt idx="18373">
                  <c:v>324.64</c:v>
                </c:pt>
                <c:pt idx="18374">
                  <c:v>324.65699999999998</c:v>
                </c:pt>
                <c:pt idx="18375">
                  <c:v>324.67399999999998</c:v>
                </c:pt>
                <c:pt idx="18376">
                  <c:v>324.69</c:v>
                </c:pt>
                <c:pt idx="18377">
                  <c:v>324.70699999999999</c:v>
                </c:pt>
                <c:pt idx="18378">
                  <c:v>324.72399999999999</c:v>
                </c:pt>
                <c:pt idx="18379">
                  <c:v>324.74</c:v>
                </c:pt>
                <c:pt idx="18380">
                  <c:v>324.75700000000001</c:v>
                </c:pt>
                <c:pt idx="18381">
                  <c:v>324.774</c:v>
                </c:pt>
                <c:pt idx="18382">
                  <c:v>324.79000000000002</c:v>
                </c:pt>
                <c:pt idx="18383">
                  <c:v>324.80700000000002</c:v>
                </c:pt>
                <c:pt idx="18384">
                  <c:v>324.82400000000001</c:v>
                </c:pt>
                <c:pt idx="18385">
                  <c:v>324.83999999999997</c:v>
                </c:pt>
                <c:pt idx="18386">
                  <c:v>324.85700000000003</c:v>
                </c:pt>
                <c:pt idx="18387">
                  <c:v>324.87400000000002</c:v>
                </c:pt>
                <c:pt idx="18388">
                  <c:v>324.89</c:v>
                </c:pt>
                <c:pt idx="18389">
                  <c:v>324.90699999999998</c:v>
                </c:pt>
                <c:pt idx="18390">
                  <c:v>324.92399999999998</c:v>
                </c:pt>
                <c:pt idx="18391">
                  <c:v>324.94</c:v>
                </c:pt>
                <c:pt idx="18392">
                  <c:v>324.95699999999999</c:v>
                </c:pt>
                <c:pt idx="18393">
                  <c:v>324.97399999999999</c:v>
                </c:pt>
                <c:pt idx="18394">
                  <c:v>324.99</c:v>
                </c:pt>
                <c:pt idx="18395">
                  <c:v>325.00700000000001</c:v>
                </c:pt>
                <c:pt idx="18396">
                  <c:v>325.024</c:v>
                </c:pt>
                <c:pt idx="18397">
                  <c:v>325.04000000000002</c:v>
                </c:pt>
                <c:pt idx="18398">
                  <c:v>325.05700000000002</c:v>
                </c:pt>
                <c:pt idx="18399">
                  <c:v>325.07400000000001</c:v>
                </c:pt>
                <c:pt idx="18400">
                  <c:v>325.08999999999997</c:v>
                </c:pt>
                <c:pt idx="18401">
                  <c:v>325.10700000000003</c:v>
                </c:pt>
                <c:pt idx="18402">
                  <c:v>325.12400000000002</c:v>
                </c:pt>
                <c:pt idx="18403">
                  <c:v>325.14</c:v>
                </c:pt>
                <c:pt idx="18404">
                  <c:v>325.15699999999998</c:v>
                </c:pt>
                <c:pt idx="18405">
                  <c:v>325.17399999999998</c:v>
                </c:pt>
                <c:pt idx="18406">
                  <c:v>325.19</c:v>
                </c:pt>
                <c:pt idx="18407">
                  <c:v>325.20699999999999</c:v>
                </c:pt>
                <c:pt idx="18408">
                  <c:v>325.22399999999999</c:v>
                </c:pt>
                <c:pt idx="18409">
                  <c:v>325.24</c:v>
                </c:pt>
                <c:pt idx="18410">
                  <c:v>325.25700000000001</c:v>
                </c:pt>
                <c:pt idx="18411">
                  <c:v>325.274</c:v>
                </c:pt>
                <c:pt idx="18412">
                  <c:v>325.29000000000002</c:v>
                </c:pt>
                <c:pt idx="18413">
                  <c:v>325.30700000000002</c:v>
                </c:pt>
                <c:pt idx="18414">
                  <c:v>325.32400000000001</c:v>
                </c:pt>
                <c:pt idx="18415">
                  <c:v>325.33999999999997</c:v>
                </c:pt>
                <c:pt idx="18416">
                  <c:v>325.35700000000003</c:v>
                </c:pt>
                <c:pt idx="18417">
                  <c:v>325.37400000000002</c:v>
                </c:pt>
                <c:pt idx="18418">
                  <c:v>325.39</c:v>
                </c:pt>
                <c:pt idx="18419">
                  <c:v>325.40699999999998</c:v>
                </c:pt>
                <c:pt idx="18420">
                  <c:v>325.42399999999998</c:v>
                </c:pt>
                <c:pt idx="18421">
                  <c:v>325.44</c:v>
                </c:pt>
                <c:pt idx="18422">
                  <c:v>325.45699999999999</c:v>
                </c:pt>
                <c:pt idx="18423">
                  <c:v>325.47399999999999</c:v>
                </c:pt>
                <c:pt idx="18424">
                  <c:v>325.49</c:v>
                </c:pt>
                <c:pt idx="18425">
                  <c:v>325.50700000000001</c:v>
                </c:pt>
                <c:pt idx="18426">
                  <c:v>325.524</c:v>
                </c:pt>
                <c:pt idx="18427">
                  <c:v>325.54000000000002</c:v>
                </c:pt>
                <c:pt idx="18428">
                  <c:v>325.55700000000002</c:v>
                </c:pt>
                <c:pt idx="18429">
                  <c:v>325.57400000000001</c:v>
                </c:pt>
                <c:pt idx="18430">
                  <c:v>325.58999999999997</c:v>
                </c:pt>
                <c:pt idx="18431">
                  <c:v>325.60700000000003</c:v>
                </c:pt>
                <c:pt idx="18432">
                  <c:v>325.62400000000002</c:v>
                </c:pt>
                <c:pt idx="18433">
                  <c:v>325.64</c:v>
                </c:pt>
                <c:pt idx="18434">
                  <c:v>325.65699999999998</c:v>
                </c:pt>
                <c:pt idx="18435">
                  <c:v>325.67399999999998</c:v>
                </c:pt>
                <c:pt idx="18436">
                  <c:v>325.69</c:v>
                </c:pt>
                <c:pt idx="18437">
                  <c:v>325.70699999999999</c:v>
                </c:pt>
                <c:pt idx="18438">
                  <c:v>325.72399999999999</c:v>
                </c:pt>
                <c:pt idx="18439">
                  <c:v>325.74</c:v>
                </c:pt>
                <c:pt idx="18440">
                  <c:v>325.75700000000001</c:v>
                </c:pt>
                <c:pt idx="18441">
                  <c:v>325.774</c:v>
                </c:pt>
                <c:pt idx="18442">
                  <c:v>325.79000000000002</c:v>
                </c:pt>
                <c:pt idx="18443">
                  <c:v>325.80700000000002</c:v>
                </c:pt>
                <c:pt idx="18444">
                  <c:v>325.82400000000001</c:v>
                </c:pt>
                <c:pt idx="18445">
                  <c:v>325.83999999999997</c:v>
                </c:pt>
                <c:pt idx="18446">
                  <c:v>325.85700000000003</c:v>
                </c:pt>
                <c:pt idx="18447">
                  <c:v>325.87400000000002</c:v>
                </c:pt>
                <c:pt idx="18448">
                  <c:v>325.89</c:v>
                </c:pt>
                <c:pt idx="18449">
                  <c:v>325.90699999999998</c:v>
                </c:pt>
                <c:pt idx="18450">
                  <c:v>325.92399999999998</c:v>
                </c:pt>
                <c:pt idx="18451">
                  <c:v>325.94</c:v>
                </c:pt>
                <c:pt idx="18452">
                  <c:v>325.95699999999999</c:v>
                </c:pt>
                <c:pt idx="18453">
                  <c:v>325.97399999999999</c:v>
                </c:pt>
                <c:pt idx="18454">
                  <c:v>325.99099999999999</c:v>
                </c:pt>
                <c:pt idx="18455">
                  <c:v>326.00700000000001</c:v>
                </c:pt>
                <c:pt idx="18456">
                  <c:v>326.024</c:v>
                </c:pt>
                <c:pt idx="18457">
                  <c:v>326.04000000000002</c:v>
                </c:pt>
                <c:pt idx="18458">
                  <c:v>326.05700000000002</c:v>
                </c:pt>
                <c:pt idx="18459">
                  <c:v>326.07400000000001</c:v>
                </c:pt>
                <c:pt idx="18460">
                  <c:v>326.09100000000001</c:v>
                </c:pt>
                <c:pt idx="18461">
                  <c:v>326.10700000000003</c:v>
                </c:pt>
                <c:pt idx="18462">
                  <c:v>326.12400000000002</c:v>
                </c:pt>
                <c:pt idx="18463">
                  <c:v>326.14100000000002</c:v>
                </c:pt>
                <c:pt idx="18464">
                  <c:v>326.15699999999998</c:v>
                </c:pt>
                <c:pt idx="18465">
                  <c:v>326.17399999999998</c:v>
                </c:pt>
                <c:pt idx="18466">
                  <c:v>326.19099999999997</c:v>
                </c:pt>
                <c:pt idx="18467">
                  <c:v>326.20699999999999</c:v>
                </c:pt>
                <c:pt idx="18468">
                  <c:v>326.22399999999999</c:v>
                </c:pt>
                <c:pt idx="18469">
                  <c:v>326.24099999999999</c:v>
                </c:pt>
                <c:pt idx="18470">
                  <c:v>326.25700000000001</c:v>
                </c:pt>
                <c:pt idx="18471">
                  <c:v>326.274</c:v>
                </c:pt>
                <c:pt idx="18472">
                  <c:v>326.291</c:v>
                </c:pt>
                <c:pt idx="18473">
                  <c:v>326.30700000000002</c:v>
                </c:pt>
                <c:pt idx="18474">
                  <c:v>326.32400000000001</c:v>
                </c:pt>
                <c:pt idx="18475">
                  <c:v>326.34100000000001</c:v>
                </c:pt>
                <c:pt idx="18476">
                  <c:v>326.35700000000003</c:v>
                </c:pt>
                <c:pt idx="18477">
                  <c:v>326.37400000000002</c:v>
                </c:pt>
                <c:pt idx="18478">
                  <c:v>326.39100000000002</c:v>
                </c:pt>
                <c:pt idx="18479">
                  <c:v>326.40699999999998</c:v>
                </c:pt>
                <c:pt idx="18480">
                  <c:v>326.42399999999998</c:v>
                </c:pt>
                <c:pt idx="18481">
                  <c:v>326.44099999999997</c:v>
                </c:pt>
                <c:pt idx="18482">
                  <c:v>326.45699999999999</c:v>
                </c:pt>
                <c:pt idx="18483">
                  <c:v>326.47399999999999</c:v>
                </c:pt>
                <c:pt idx="18484">
                  <c:v>326.49099999999999</c:v>
                </c:pt>
                <c:pt idx="18485">
                  <c:v>326.50700000000001</c:v>
                </c:pt>
                <c:pt idx="18486">
                  <c:v>326.524</c:v>
                </c:pt>
                <c:pt idx="18487">
                  <c:v>326.541</c:v>
                </c:pt>
                <c:pt idx="18488">
                  <c:v>326.55700000000002</c:v>
                </c:pt>
                <c:pt idx="18489">
                  <c:v>326.57400000000001</c:v>
                </c:pt>
                <c:pt idx="18490">
                  <c:v>326.59100000000001</c:v>
                </c:pt>
                <c:pt idx="18491">
                  <c:v>326.60700000000003</c:v>
                </c:pt>
                <c:pt idx="18492">
                  <c:v>326.62400000000002</c:v>
                </c:pt>
                <c:pt idx="18493">
                  <c:v>326.64100000000002</c:v>
                </c:pt>
                <c:pt idx="18494">
                  <c:v>326.65699999999998</c:v>
                </c:pt>
                <c:pt idx="18495">
                  <c:v>326.67399999999998</c:v>
                </c:pt>
                <c:pt idx="18496">
                  <c:v>326.69099999999997</c:v>
                </c:pt>
                <c:pt idx="18497">
                  <c:v>326.70699999999999</c:v>
                </c:pt>
                <c:pt idx="18498">
                  <c:v>326.72399999999999</c:v>
                </c:pt>
                <c:pt idx="18499">
                  <c:v>326.74099999999999</c:v>
                </c:pt>
                <c:pt idx="18500">
                  <c:v>326.75700000000001</c:v>
                </c:pt>
                <c:pt idx="18501">
                  <c:v>326.774</c:v>
                </c:pt>
                <c:pt idx="18502">
                  <c:v>326.791</c:v>
                </c:pt>
                <c:pt idx="18503">
                  <c:v>326.80700000000002</c:v>
                </c:pt>
                <c:pt idx="18504">
                  <c:v>326.82400000000001</c:v>
                </c:pt>
                <c:pt idx="18505">
                  <c:v>326.84100000000001</c:v>
                </c:pt>
                <c:pt idx="18506">
                  <c:v>326.85700000000003</c:v>
                </c:pt>
                <c:pt idx="18507">
                  <c:v>326.87400000000002</c:v>
                </c:pt>
                <c:pt idx="18508">
                  <c:v>326.89100000000002</c:v>
                </c:pt>
                <c:pt idx="18509">
                  <c:v>326.90699999999998</c:v>
                </c:pt>
                <c:pt idx="18510">
                  <c:v>326.92399999999998</c:v>
                </c:pt>
                <c:pt idx="18511">
                  <c:v>326.94099999999997</c:v>
                </c:pt>
                <c:pt idx="18512">
                  <c:v>326.95699999999999</c:v>
                </c:pt>
                <c:pt idx="18513">
                  <c:v>326.97399999999999</c:v>
                </c:pt>
                <c:pt idx="18514">
                  <c:v>326.99099999999999</c:v>
                </c:pt>
                <c:pt idx="18515">
                  <c:v>327.00700000000001</c:v>
                </c:pt>
                <c:pt idx="18516">
                  <c:v>327.024</c:v>
                </c:pt>
                <c:pt idx="18517">
                  <c:v>327.041</c:v>
                </c:pt>
                <c:pt idx="18518">
                  <c:v>327.05700000000002</c:v>
                </c:pt>
                <c:pt idx="18519">
                  <c:v>327.07400000000001</c:v>
                </c:pt>
                <c:pt idx="18520">
                  <c:v>327.09100000000001</c:v>
                </c:pt>
                <c:pt idx="18521">
                  <c:v>327.10700000000003</c:v>
                </c:pt>
                <c:pt idx="18522">
                  <c:v>327.12400000000002</c:v>
                </c:pt>
                <c:pt idx="18523">
                  <c:v>327.14100000000002</c:v>
                </c:pt>
                <c:pt idx="18524">
                  <c:v>327.15699999999998</c:v>
                </c:pt>
                <c:pt idx="18525">
                  <c:v>327.17399999999998</c:v>
                </c:pt>
                <c:pt idx="18526">
                  <c:v>327.19099999999997</c:v>
                </c:pt>
                <c:pt idx="18527">
                  <c:v>327.20699999999999</c:v>
                </c:pt>
                <c:pt idx="18528">
                  <c:v>327.22399999999999</c:v>
                </c:pt>
                <c:pt idx="18529">
                  <c:v>327.24099999999999</c:v>
                </c:pt>
                <c:pt idx="18530">
                  <c:v>327.25700000000001</c:v>
                </c:pt>
                <c:pt idx="18531">
                  <c:v>327.274</c:v>
                </c:pt>
                <c:pt idx="18532">
                  <c:v>327.291</c:v>
                </c:pt>
                <c:pt idx="18533">
                  <c:v>327.30700000000002</c:v>
                </c:pt>
                <c:pt idx="18534">
                  <c:v>327.32400000000001</c:v>
                </c:pt>
                <c:pt idx="18535">
                  <c:v>327.34100000000001</c:v>
                </c:pt>
                <c:pt idx="18536">
                  <c:v>327.35700000000003</c:v>
                </c:pt>
                <c:pt idx="18537">
                  <c:v>327.37400000000002</c:v>
                </c:pt>
                <c:pt idx="18538">
                  <c:v>327.39100000000002</c:v>
                </c:pt>
                <c:pt idx="18539">
                  <c:v>327.40699999999998</c:v>
                </c:pt>
                <c:pt idx="18540">
                  <c:v>327.42399999999998</c:v>
                </c:pt>
                <c:pt idx="18541">
                  <c:v>327.44099999999997</c:v>
                </c:pt>
                <c:pt idx="18542">
                  <c:v>327.45699999999999</c:v>
                </c:pt>
                <c:pt idx="18543">
                  <c:v>327.47399999999999</c:v>
                </c:pt>
                <c:pt idx="18544">
                  <c:v>327.49099999999999</c:v>
                </c:pt>
                <c:pt idx="18545">
                  <c:v>327.50799999999998</c:v>
                </c:pt>
                <c:pt idx="18546">
                  <c:v>327.524</c:v>
                </c:pt>
                <c:pt idx="18547">
                  <c:v>327.541</c:v>
                </c:pt>
                <c:pt idx="18548">
                  <c:v>327.55799999999999</c:v>
                </c:pt>
                <c:pt idx="18549">
                  <c:v>327.57400000000001</c:v>
                </c:pt>
                <c:pt idx="18550">
                  <c:v>327.59100000000001</c:v>
                </c:pt>
                <c:pt idx="18551">
                  <c:v>327.608</c:v>
                </c:pt>
                <c:pt idx="18552">
                  <c:v>327.62400000000002</c:v>
                </c:pt>
                <c:pt idx="18553">
                  <c:v>327.64100000000002</c:v>
                </c:pt>
                <c:pt idx="18554">
                  <c:v>327.65800000000002</c:v>
                </c:pt>
                <c:pt idx="18555">
                  <c:v>327.67399999999998</c:v>
                </c:pt>
                <c:pt idx="18556">
                  <c:v>327.69099999999997</c:v>
                </c:pt>
                <c:pt idx="18557">
                  <c:v>327.70800000000003</c:v>
                </c:pt>
                <c:pt idx="18558">
                  <c:v>327.72399999999999</c:v>
                </c:pt>
                <c:pt idx="18559">
                  <c:v>327.74099999999999</c:v>
                </c:pt>
                <c:pt idx="18560">
                  <c:v>327.75799999999998</c:v>
                </c:pt>
                <c:pt idx="18561">
                  <c:v>327.774</c:v>
                </c:pt>
                <c:pt idx="18562">
                  <c:v>327.791</c:v>
                </c:pt>
                <c:pt idx="18563">
                  <c:v>327.80799999999999</c:v>
                </c:pt>
                <c:pt idx="18564">
                  <c:v>327.82400000000001</c:v>
                </c:pt>
                <c:pt idx="18565">
                  <c:v>327.84100000000001</c:v>
                </c:pt>
                <c:pt idx="18566">
                  <c:v>327.858</c:v>
                </c:pt>
                <c:pt idx="18567">
                  <c:v>327.87400000000002</c:v>
                </c:pt>
                <c:pt idx="18568">
                  <c:v>327.89100000000002</c:v>
                </c:pt>
                <c:pt idx="18569">
                  <c:v>327.90800000000002</c:v>
                </c:pt>
                <c:pt idx="18570">
                  <c:v>327.92399999999998</c:v>
                </c:pt>
                <c:pt idx="18571">
                  <c:v>327.94099999999997</c:v>
                </c:pt>
                <c:pt idx="18572">
                  <c:v>327.95800000000003</c:v>
                </c:pt>
                <c:pt idx="18573">
                  <c:v>327.97399999999999</c:v>
                </c:pt>
                <c:pt idx="18574">
                  <c:v>327.99099999999999</c:v>
                </c:pt>
                <c:pt idx="18575">
                  <c:v>328.00799999999998</c:v>
                </c:pt>
                <c:pt idx="18576">
                  <c:v>328.024</c:v>
                </c:pt>
                <c:pt idx="18577">
                  <c:v>328.041</c:v>
                </c:pt>
                <c:pt idx="18578">
                  <c:v>328.05799999999999</c:v>
                </c:pt>
                <c:pt idx="18579">
                  <c:v>328.07400000000001</c:v>
                </c:pt>
                <c:pt idx="18580">
                  <c:v>328.09100000000001</c:v>
                </c:pt>
                <c:pt idx="18581">
                  <c:v>328.108</c:v>
                </c:pt>
                <c:pt idx="18582">
                  <c:v>328.12400000000002</c:v>
                </c:pt>
                <c:pt idx="18583">
                  <c:v>328.14100000000002</c:v>
                </c:pt>
                <c:pt idx="18584">
                  <c:v>328.15800000000002</c:v>
                </c:pt>
                <c:pt idx="18585">
                  <c:v>328.17399999999998</c:v>
                </c:pt>
                <c:pt idx="18586">
                  <c:v>328.19099999999997</c:v>
                </c:pt>
                <c:pt idx="18587">
                  <c:v>328.20800000000003</c:v>
                </c:pt>
                <c:pt idx="18588">
                  <c:v>328.22399999999999</c:v>
                </c:pt>
                <c:pt idx="18589">
                  <c:v>328.24099999999999</c:v>
                </c:pt>
                <c:pt idx="18590">
                  <c:v>328.25799999999998</c:v>
                </c:pt>
                <c:pt idx="18591">
                  <c:v>328.274</c:v>
                </c:pt>
                <c:pt idx="18592">
                  <c:v>328.291</c:v>
                </c:pt>
                <c:pt idx="18593">
                  <c:v>328.30799999999999</c:v>
                </c:pt>
                <c:pt idx="18594">
                  <c:v>328.32400000000001</c:v>
                </c:pt>
                <c:pt idx="18595">
                  <c:v>328.34100000000001</c:v>
                </c:pt>
                <c:pt idx="18596">
                  <c:v>328.358</c:v>
                </c:pt>
                <c:pt idx="18597">
                  <c:v>328.37400000000002</c:v>
                </c:pt>
                <c:pt idx="18598">
                  <c:v>328.39100000000002</c:v>
                </c:pt>
                <c:pt idx="18599">
                  <c:v>328.40800000000002</c:v>
                </c:pt>
                <c:pt idx="18600">
                  <c:v>328.42399999999998</c:v>
                </c:pt>
                <c:pt idx="18601">
                  <c:v>328.44099999999997</c:v>
                </c:pt>
                <c:pt idx="18602">
                  <c:v>328.45800000000003</c:v>
                </c:pt>
                <c:pt idx="18603">
                  <c:v>328.47399999999999</c:v>
                </c:pt>
                <c:pt idx="18604">
                  <c:v>328.49099999999999</c:v>
                </c:pt>
                <c:pt idx="18605">
                  <c:v>328.50799999999998</c:v>
                </c:pt>
                <c:pt idx="18606">
                  <c:v>328.524</c:v>
                </c:pt>
                <c:pt idx="18607">
                  <c:v>328.541</c:v>
                </c:pt>
                <c:pt idx="18608">
                  <c:v>328.55799999999999</c:v>
                </c:pt>
                <c:pt idx="18609">
                  <c:v>328.57400000000001</c:v>
                </c:pt>
                <c:pt idx="18610">
                  <c:v>328.59100000000001</c:v>
                </c:pt>
                <c:pt idx="18611">
                  <c:v>328.608</c:v>
                </c:pt>
                <c:pt idx="18612">
                  <c:v>328.62400000000002</c:v>
                </c:pt>
                <c:pt idx="18613">
                  <c:v>328.64100000000002</c:v>
                </c:pt>
                <c:pt idx="18614">
                  <c:v>328.65800000000002</c:v>
                </c:pt>
                <c:pt idx="18615">
                  <c:v>328.67399999999998</c:v>
                </c:pt>
                <c:pt idx="18616">
                  <c:v>328.69099999999997</c:v>
                </c:pt>
                <c:pt idx="18617">
                  <c:v>328.70800000000003</c:v>
                </c:pt>
                <c:pt idx="18618">
                  <c:v>328.72399999999999</c:v>
                </c:pt>
                <c:pt idx="18619">
                  <c:v>328.74099999999999</c:v>
                </c:pt>
                <c:pt idx="18620">
                  <c:v>328.75799999999998</c:v>
                </c:pt>
                <c:pt idx="18621">
                  <c:v>328.774</c:v>
                </c:pt>
                <c:pt idx="18622">
                  <c:v>328.791</c:v>
                </c:pt>
                <c:pt idx="18623">
                  <c:v>328.80799999999999</c:v>
                </c:pt>
                <c:pt idx="18624">
                  <c:v>328.82400000000001</c:v>
                </c:pt>
                <c:pt idx="18625">
                  <c:v>328.84100000000001</c:v>
                </c:pt>
                <c:pt idx="18626">
                  <c:v>328.858</c:v>
                </c:pt>
                <c:pt idx="18627">
                  <c:v>328.87400000000002</c:v>
                </c:pt>
                <c:pt idx="18628">
                  <c:v>328.89100000000002</c:v>
                </c:pt>
                <c:pt idx="18629">
                  <c:v>328.90800000000002</c:v>
                </c:pt>
                <c:pt idx="18630">
                  <c:v>328.92399999999998</c:v>
                </c:pt>
                <c:pt idx="18631">
                  <c:v>328.94099999999997</c:v>
                </c:pt>
                <c:pt idx="18632">
                  <c:v>328.95800000000003</c:v>
                </c:pt>
                <c:pt idx="18633">
                  <c:v>328.97399999999999</c:v>
                </c:pt>
                <c:pt idx="18634">
                  <c:v>328.99099999999999</c:v>
                </c:pt>
                <c:pt idx="18635">
                  <c:v>329.00799999999998</c:v>
                </c:pt>
                <c:pt idx="18636">
                  <c:v>329.024</c:v>
                </c:pt>
                <c:pt idx="18637">
                  <c:v>329.041</c:v>
                </c:pt>
                <c:pt idx="18638">
                  <c:v>329.05799999999999</c:v>
                </c:pt>
                <c:pt idx="18639">
                  <c:v>329.07400000000001</c:v>
                </c:pt>
                <c:pt idx="18640">
                  <c:v>329.09100000000001</c:v>
                </c:pt>
                <c:pt idx="18641">
                  <c:v>329.108</c:v>
                </c:pt>
                <c:pt idx="18642">
                  <c:v>329.12400000000002</c:v>
                </c:pt>
                <c:pt idx="18643">
                  <c:v>329.14100000000002</c:v>
                </c:pt>
                <c:pt idx="18644">
                  <c:v>329.15800000000002</c:v>
                </c:pt>
                <c:pt idx="18645">
                  <c:v>329.17399999999998</c:v>
                </c:pt>
                <c:pt idx="18646">
                  <c:v>329.19099999999997</c:v>
                </c:pt>
                <c:pt idx="18647">
                  <c:v>329.20800000000003</c:v>
                </c:pt>
                <c:pt idx="18648">
                  <c:v>329.22399999999999</c:v>
                </c:pt>
                <c:pt idx="18649">
                  <c:v>329.24099999999999</c:v>
                </c:pt>
                <c:pt idx="18650">
                  <c:v>329.25799999999998</c:v>
                </c:pt>
                <c:pt idx="18651">
                  <c:v>329.27499999999998</c:v>
                </c:pt>
                <c:pt idx="18652">
                  <c:v>329.291</c:v>
                </c:pt>
                <c:pt idx="18653">
                  <c:v>329.30799999999999</c:v>
                </c:pt>
                <c:pt idx="18654">
                  <c:v>329.32400000000001</c:v>
                </c:pt>
                <c:pt idx="18655">
                  <c:v>329.34100000000001</c:v>
                </c:pt>
                <c:pt idx="18656">
                  <c:v>329.358</c:v>
                </c:pt>
                <c:pt idx="18657">
                  <c:v>329.375</c:v>
                </c:pt>
                <c:pt idx="18658">
                  <c:v>329.39100000000002</c:v>
                </c:pt>
                <c:pt idx="18659">
                  <c:v>329.40800000000002</c:v>
                </c:pt>
                <c:pt idx="18660">
                  <c:v>329.42399999999998</c:v>
                </c:pt>
                <c:pt idx="18661">
                  <c:v>329.44099999999997</c:v>
                </c:pt>
                <c:pt idx="18662">
                  <c:v>329.45800000000003</c:v>
                </c:pt>
                <c:pt idx="18663">
                  <c:v>329.47500000000002</c:v>
                </c:pt>
                <c:pt idx="18664">
                  <c:v>329.49099999999999</c:v>
                </c:pt>
                <c:pt idx="18665">
                  <c:v>329.50799999999998</c:v>
                </c:pt>
                <c:pt idx="18666">
                  <c:v>329.52499999999998</c:v>
                </c:pt>
                <c:pt idx="18667">
                  <c:v>329.541</c:v>
                </c:pt>
                <c:pt idx="18668">
                  <c:v>329.55799999999999</c:v>
                </c:pt>
                <c:pt idx="18669">
                  <c:v>329.57400000000001</c:v>
                </c:pt>
                <c:pt idx="18670">
                  <c:v>329.59100000000001</c:v>
                </c:pt>
                <c:pt idx="18671">
                  <c:v>329.608</c:v>
                </c:pt>
                <c:pt idx="18672">
                  <c:v>329.62400000000002</c:v>
                </c:pt>
                <c:pt idx="18673">
                  <c:v>329.64100000000002</c:v>
                </c:pt>
                <c:pt idx="18674">
                  <c:v>329.65800000000002</c:v>
                </c:pt>
                <c:pt idx="18675">
                  <c:v>329.67399999999998</c:v>
                </c:pt>
                <c:pt idx="18676">
                  <c:v>329.69099999999997</c:v>
                </c:pt>
                <c:pt idx="18677">
                  <c:v>329.70800000000003</c:v>
                </c:pt>
                <c:pt idx="18678">
                  <c:v>329.72399999999999</c:v>
                </c:pt>
                <c:pt idx="18679">
                  <c:v>329.74099999999999</c:v>
                </c:pt>
                <c:pt idx="18680">
                  <c:v>329.75799999999998</c:v>
                </c:pt>
                <c:pt idx="18681">
                  <c:v>329.77499999999998</c:v>
                </c:pt>
                <c:pt idx="18682">
                  <c:v>329.791</c:v>
                </c:pt>
                <c:pt idx="18683">
                  <c:v>329.80799999999999</c:v>
                </c:pt>
                <c:pt idx="18684">
                  <c:v>329.82400000000001</c:v>
                </c:pt>
                <c:pt idx="18685">
                  <c:v>329.84100000000001</c:v>
                </c:pt>
                <c:pt idx="18686">
                  <c:v>329.858</c:v>
                </c:pt>
                <c:pt idx="18687">
                  <c:v>329.875</c:v>
                </c:pt>
                <c:pt idx="18688">
                  <c:v>329.89100000000002</c:v>
                </c:pt>
                <c:pt idx="18689">
                  <c:v>329.90800000000002</c:v>
                </c:pt>
                <c:pt idx="18690">
                  <c:v>329.92399999999998</c:v>
                </c:pt>
                <c:pt idx="18691">
                  <c:v>329.94099999999997</c:v>
                </c:pt>
                <c:pt idx="18692">
                  <c:v>329.95800000000003</c:v>
                </c:pt>
                <c:pt idx="18693">
                  <c:v>329.97399999999999</c:v>
                </c:pt>
                <c:pt idx="18694">
                  <c:v>329.99099999999999</c:v>
                </c:pt>
                <c:pt idx="18695">
                  <c:v>330.00799999999998</c:v>
                </c:pt>
                <c:pt idx="18696">
                  <c:v>330.024</c:v>
                </c:pt>
                <c:pt idx="18697">
                  <c:v>330.041</c:v>
                </c:pt>
                <c:pt idx="18698">
                  <c:v>330.05799999999999</c:v>
                </c:pt>
                <c:pt idx="18699">
                  <c:v>330.07400000000001</c:v>
                </c:pt>
                <c:pt idx="18700">
                  <c:v>330.09100000000001</c:v>
                </c:pt>
                <c:pt idx="18701">
                  <c:v>330.108</c:v>
                </c:pt>
                <c:pt idx="18702">
                  <c:v>330.12400000000002</c:v>
                </c:pt>
                <c:pt idx="18703">
                  <c:v>330.14100000000002</c:v>
                </c:pt>
                <c:pt idx="18704">
                  <c:v>330.15800000000002</c:v>
                </c:pt>
                <c:pt idx="18705">
                  <c:v>330.17399999999998</c:v>
                </c:pt>
                <c:pt idx="18706">
                  <c:v>330.19099999999997</c:v>
                </c:pt>
                <c:pt idx="18707">
                  <c:v>330.20800000000003</c:v>
                </c:pt>
                <c:pt idx="18708">
                  <c:v>330.22399999999999</c:v>
                </c:pt>
                <c:pt idx="18709">
                  <c:v>330.24099999999999</c:v>
                </c:pt>
                <c:pt idx="18710">
                  <c:v>330.25799999999998</c:v>
                </c:pt>
                <c:pt idx="18711">
                  <c:v>330.274</c:v>
                </c:pt>
                <c:pt idx="18712">
                  <c:v>330.291</c:v>
                </c:pt>
                <c:pt idx="18713">
                  <c:v>330.30799999999999</c:v>
                </c:pt>
                <c:pt idx="18714">
                  <c:v>330.32400000000001</c:v>
                </c:pt>
                <c:pt idx="18715">
                  <c:v>330.34100000000001</c:v>
                </c:pt>
                <c:pt idx="18716">
                  <c:v>330.358</c:v>
                </c:pt>
                <c:pt idx="18717">
                  <c:v>330.37400000000002</c:v>
                </c:pt>
                <c:pt idx="18718">
                  <c:v>330.39100000000002</c:v>
                </c:pt>
                <c:pt idx="18719">
                  <c:v>330.40800000000002</c:v>
                </c:pt>
                <c:pt idx="18720">
                  <c:v>330.42399999999998</c:v>
                </c:pt>
                <c:pt idx="18721">
                  <c:v>330.44099999999997</c:v>
                </c:pt>
                <c:pt idx="18722">
                  <c:v>330.45800000000003</c:v>
                </c:pt>
                <c:pt idx="18723">
                  <c:v>330.47399999999999</c:v>
                </c:pt>
                <c:pt idx="18724">
                  <c:v>330.49099999999999</c:v>
                </c:pt>
                <c:pt idx="18725">
                  <c:v>330.50799999999998</c:v>
                </c:pt>
                <c:pt idx="18726">
                  <c:v>330.524</c:v>
                </c:pt>
                <c:pt idx="18727">
                  <c:v>330.541</c:v>
                </c:pt>
                <c:pt idx="18728">
                  <c:v>330.55799999999999</c:v>
                </c:pt>
                <c:pt idx="18729">
                  <c:v>330.57400000000001</c:v>
                </c:pt>
                <c:pt idx="18730">
                  <c:v>330.59100000000001</c:v>
                </c:pt>
                <c:pt idx="18731">
                  <c:v>330.608</c:v>
                </c:pt>
                <c:pt idx="18732">
                  <c:v>330.62400000000002</c:v>
                </c:pt>
                <c:pt idx="18733">
                  <c:v>330.64100000000002</c:v>
                </c:pt>
                <c:pt idx="18734">
                  <c:v>330.65800000000002</c:v>
                </c:pt>
                <c:pt idx="18735">
                  <c:v>330.67399999999998</c:v>
                </c:pt>
                <c:pt idx="18736">
                  <c:v>330.69099999999997</c:v>
                </c:pt>
                <c:pt idx="18737">
                  <c:v>330.70800000000003</c:v>
                </c:pt>
                <c:pt idx="18738">
                  <c:v>330.72399999999999</c:v>
                </c:pt>
                <c:pt idx="18739">
                  <c:v>330.74099999999999</c:v>
                </c:pt>
                <c:pt idx="18740">
                  <c:v>330.75799999999998</c:v>
                </c:pt>
                <c:pt idx="18741">
                  <c:v>330.77499999999998</c:v>
                </c:pt>
                <c:pt idx="18742">
                  <c:v>330.791</c:v>
                </c:pt>
                <c:pt idx="18743">
                  <c:v>330.80799999999999</c:v>
                </c:pt>
                <c:pt idx="18744">
                  <c:v>330.82400000000001</c:v>
                </c:pt>
                <c:pt idx="18745">
                  <c:v>330.84100000000001</c:v>
                </c:pt>
                <c:pt idx="18746">
                  <c:v>330.858</c:v>
                </c:pt>
                <c:pt idx="18747">
                  <c:v>330.87400000000002</c:v>
                </c:pt>
                <c:pt idx="18748">
                  <c:v>330.89100000000002</c:v>
                </c:pt>
                <c:pt idx="18749">
                  <c:v>330.90800000000002</c:v>
                </c:pt>
                <c:pt idx="18750">
                  <c:v>330.92399999999998</c:v>
                </c:pt>
                <c:pt idx="18751">
                  <c:v>330.94099999999997</c:v>
                </c:pt>
                <c:pt idx="18752">
                  <c:v>330.95800000000003</c:v>
                </c:pt>
                <c:pt idx="18753">
                  <c:v>330.97399999999999</c:v>
                </c:pt>
                <c:pt idx="18754">
                  <c:v>330.99099999999999</c:v>
                </c:pt>
                <c:pt idx="18755">
                  <c:v>331.00799999999998</c:v>
                </c:pt>
                <c:pt idx="18756">
                  <c:v>331.024</c:v>
                </c:pt>
                <c:pt idx="18757">
                  <c:v>331.041</c:v>
                </c:pt>
                <c:pt idx="18758">
                  <c:v>331.05799999999999</c:v>
                </c:pt>
                <c:pt idx="18759">
                  <c:v>331.07400000000001</c:v>
                </c:pt>
                <c:pt idx="18760">
                  <c:v>331.09100000000001</c:v>
                </c:pt>
                <c:pt idx="18761">
                  <c:v>331.108</c:v>
                </c:pt>
                <c:pt idx="18762">
                  <c:v>331.12400000000002</c:v>
                </c:pt>
                <c:pt idx="18763">
                  <c:v>331.14100000000002</c:v>
                </c:pt>
                <c:pt idx="18764">
                  <c:v>331.15800000000002</c:v>
                </c:pt>
                <c:pt idx="18765">
                  <c:v>331.17399999999998</c:v>
                </c:pt>
                <c:pt idx="18766">
                  <c:v>331.19099999999997</c:v>
                </c:pt>
                <c:pt idx="18767">
                  <c:v>331.20800000000003</c:v>
                </c:pt>
                <c:pt idx="18768">
                  <c:v>331.22500000000002</c:v>
                </c:pt>
                <c:pt idx="18769">
                  <c:v>331.24099999999999</c:v>
                </c:pt>
                <c:pt idx="18770">
                  <c:v>331.25799999999998</c:v>
                </c:pt>
                <c:pt idx="18771">
                  <c:v>331.27499999999998</c:v>
                </c:pt>
                <c:pt idx="18772">
                  <c:v>331.291</c:v>
                </c:pt>
                <c:pt idx="18773">
                  <c:v>331.30799999999999</c:v>
                </c:pt>
                <c:pt idx="18774">
                  <c:v>331.32499999999999</c:v>
                </c:pt>
                <c:pt idx="18775">
                  <c:v>331.34100000000001</c:v>
                </c:pt>
                <c:pt idx="18776">
                  <c:v>331.358</c:v>
                </c:pt>
                <c:pt idx="18777">
                  <c:v>331.375</c:v>
                </c:pt>
                <c:pt idx="18778">
                  <c:v>331.39100000000002</c:v>
                </c:pt>
                <c:pt idx="18779">
                  <c:v>331.40800000000002</c:v>
                </c:pt>
                <c:pt idx="18780">
                  <c:v>331.42500000000001</c:v>
                </c:pt>
                <c:pt idx="18781">
                  <c:v>331.44099999999997</c:v>
                </c:pt>
                <c:pt idx="18782">
                  <c:v>331.45800000000003</c:v>
                </c:pt>
                <c:pt idx="18783">
                  <c:v>331.47500000000002</c:v>
                </c:pt>
                <c:pt idx="18784">
                  <c:v>331.49099999999999</c:v>
                </c:pt>
                <c:pt idx="18785">
                  <c:v>331.50799999999998</c:v>
                </c:pt>
                <c:pt idx="18786">
                  <c:v>331.52499999999998</c:v>
                </c:pt>
                <c:pt idx="18787">
                  <c:v>331.541</c:v>
                </c:pt>
                <c:pt idx="18788">
                  <c:v>331.55799999999999</c:v>
                </c:pt>
                <c:pt idx="18789">
                  <c:v>331.57499999999999</c:v>
                </c:pt>
                <c:pt idx="18790">
                  <c:v>331.59100000000001</c:v>
                </c:pt>
                <c:pt idx="18791">
                  <c:v>331.608</c:v>
                </c:pt>
                <c:pt idx="18792">
                  <c:v>331.625</c:v>
                </c:pt>
                <c:pt idx="18793">
                  <c:v>331.64100000000002</c:v>
                </c:pt>
                <c:pt idx="18794">
                  <c:v>331.65800000000002</c:v>
                </c:pt>
                <c:pt idx="18795">
                  <c:v>331.67399999999998</c:v>
                </c:pt>
                <c:pt idx="18796">
                  <c:v>331.69099999999997</c:v>
                </c:pt>
                <c:pt idx="18797">
                  <c:v>331.70800000000003</c:v>
                </c:pt>
                <c:pt idx="18798">
                  <c:v>331.72399999999999</c:v>
                </c:pt>
                <c:pt idx="18799">
                  <c:v>331.74099999999999</c:v>
                </c:pt>
                <c:pt idx="18800">
                  <c:v>331.75799999999998</c:v>
                </c:pt>
                <c:pt idx="18801">
                  <c:v>331.774</c:v>
                </c:pt>
                <c:pt idx="18802">
                  <c:v>331.791</c:v>
                </c:pt>
                <c:pt idx="18803">
                  <c:v>331.80799999999999</c:v>
                </c:pt>
                <c:pt idx="18804">
                  <c:v>331.82400000000001</c:v>
                </c:pt>
                <c:pt idx="18805">
                  <c:v>331.84100000000001</c:v>
                </c:pt>
                <c:pt idx="18806">
                  <c:v>331.858</c:v>
                </c:pt>
                <c:pt idx="18807">
                  <c:v>331.87400000000002</c:v>
                </c:pt>
                <c:pt idx="18808">
                  <c:v>331.89100000000002</c:v>
                </c:pt>
                <c:pt idx="18809">
                  <c:v>331.90800000000002</c:v>
                </c:pt>
                <c:pt idx="18810">
                  <c:v>331.92399999999998</c:v>
                </c:pt>
                <c:pt idx="18811">
                  <c:v>331.94099999999997</c:v>
                </c:pt>
                <c:pt idx="18812">
                  <c:v>331.95800000000003</c:v>
                </c:pt>
                <c:pt idx="18813">
                  <c:v>331.97399999999999</c:v>
                </c:pt>
                <c:pt idx="18814">
                  <c:v>331.99099999999999</c:v>
                </c:pt>
                <c:pt idx="18815">
                  <c:v>332.00799999999998</c:v>
                </c:pt>
                <c:pt idx="18816">
                  <c:v>332.024</c:v>
                </c:pt>
                <c:pt idx="18817">
                  <c:v>332.041</c:v>
                </c:pt>
                <c:pt idx="18818">
                  <c:v>332.05799999999999</c:v>
                </c:pt>
                <c:pt idx="18819">
                  <c:v>332.07400000000001</c:v>
                </c:pt>
                <c:pt idx="18820">
                  <c:v>332.09100000000001</c:v>
                </c:pt>
                <c:pt idx="18821">
                  <c:v>332.108</c:v>
                </c:pt>
                <c:pt idx="18822">
                  <c:v>332.12400000000002</c:v>
                </c:pt>
                <c:pt idx="18823">
                  <c:v>332.14100000000002</c:v>
                </c:pt>
                <c:pt idx="18824">
                  <c:v>332.15800000000002</c:v>
                </c:pt>
                <c:pt idx="18825">
                  <c:v>332.17399999999998</c:v>
                </c:pt>
                <c:pt idx="18826">
                  <c:v>332.19099999999997</c:v>
                </c:pt>
                <c:pt idx="18827">
                  <c:v>332.20800000000003</c:v>
                </c:pt>
                <c:pt idx="18828">
                  <c:v>332.22399999999999</c:v>
                </c:pt>
                <c:pt idx="18829">
                  <c:v>332.24099999999999</c:v>
                </c:pt>
                <c:pt idx="18830">
                  <c:v>332.25799999999998</c:v>
                </c:pt>
                <c:pt idx="18831">
                  <c:v>332.274</c:v>
                </c:pt>
                <c:pt idx="18832">
                  <c:v>332.291</c:v>
                </c:pt>
                <c:pt idx="18833">
                  <c:v>332.30799999999999</c:v>
                </c:pt>
                <c:pt idx="18834">
                  <c:v>332.32400000000001</c:v>
                </c:pt>
                <c:pt idx="18835">
                  <c:v>332.34100000000001</c:v>
                </c:pt>
                <c:pt idx="18836">
                  <c:v>332.358</c:v>
                </c:pt>
                <c:pt idx="18837">
                  <c:v>332.37400000000002</c:v>
                </c:pt>
                <c:pt idx="18838">
                  <c:v>332.39100000000002</c:v>
                </c:pt>
                <c:pt idx="18839">
                  <c:v>332.40800000000002</c:v>
                </c:pt>
                <c:pt idx="18840">
                  <c:v>332.42399999999998</c:v>
                </c:pt>
                <c:pt idx="18841">
                  <c:v>332.44099999999997</c:v>
                </c:pt>
                <c:pt idx="18842">
                  <c:v>332.45800000000003</c:v>
                </c:pt>
                <c:pt idx="18843">
                  <c:v>332.47399999999999</c:v>
                </c:pt>
                <c:pt idx="18844">
                  <c:v>332.49099999999999</c:v>
                </c:pt>
                <c:pt idx="18845">
                  <c:v>332.50799999999998</c:v>
                </c:pt>
                <c:pt idx="18846">
                  <c:v>332.524</c:v>
                </c:pt>
                <c:pt idx="18847">
                  <c:v>332.541</c:v>
                </c:pt>
                <c:pt idx="18848">
                  <c:v>332.55799999999999</c:v>
                </c:pt>
                <c:pt idx="18849">
                  <c:v>332.57400000000001</c:v>
                </c:pt>
                <c:pt idx="18850">
                  <c:v>332.59100000000001</c:v>
                </c:pt>
                <c:pt idx="18851">
                  <c:v>332.608</c:v>
                </c:pt>
                <c:pt idx="18852">
                  <c:v>332.62400000000002</c:v>
                </c:pt>
                <c:pt idx="18853">
                  <c:v>332.64100000000002</c:v>
                </c:pt>
                <c:pt idx="18854">
                  <c:v>332.65800000000002</c:v>
                </c:pt>
                <c:pt idx="18855">
                  <c:v>332.67399999999998</c:v>
                </c:pt>
                <c:pt idx="18856">
                  <c:v>332.69099999999997</c:v>
                </c:pt>
                <c:pt idx="18857">
                  <c:v>332.70800000000003</c:v>
                </c:pt>
                <c:pt idx="18858">
                  <c:v>332.72399999999999</c:v>
                </c:pt>
                <c:pt idx="18859">
                  <c:v>332.74099999999999</c:v>
                </c:pt>
                <c:pt idx="18860">
                  <c:v>332.75799999999998</c:v>
                </c:pt>
                <c:pt idx="18861">
                  <c:v>332.774</c:v>
                </c:pt>
                <c:pt idx="18862">
                  <c:v>332.791</c:v>
                </c:pt>
                <c:pt idx="18863">
                  <c:v>332.80799999999999</c:v>
                </c:pt>
                <c:pt idx="18864">
                  <c:v>332.82400000000001</c:v>
                </c:pt>
                <c:pt idx="18865">
                  <c:v>332.84100000000001</c:v>
                </c:pt>
                <c:pt idx="18866">
                  <c:v>332.858</c:v>
                </c:pt>
                <c:pt idx="18867">
                  <c:v>332.87400000000002</c:v>
                </c:pt>
                <c:pt idx="18868">
                  <c:v>332.89100000000002</c:v>
                </c:pt>
                <c:pt idx="18869">
                  <c:v>332.90800000000002</c:v>
                </c:pt>
                <c:pt idx="18870">
                  <c:v>332.92399999999998</c:v>
                </c:pt>
                <c:pt idx="18871">
                  <c:v>332.94099999999997</c:v>
                </c:pt>
                <c:pt idx="18872">
                  <c:v>332.95800000000003</c:v>
                </c:pt>
                <c:pt idx="18873">
                  <c:v>332.97399999999999</c:v>
                </c:pt>
                <c:pt idx="18874">
                  <c:v>332.99099999999999</c:v>
                </c:pt>
                <c:pt idx="18875">
                  <c:v>333.00799999999998</c:v>
                </c:pt>
                <c:pt idx="18876">
                  <c:v>333.024</c:v>
                </c:pt>
                <c:pt idx="18877">
                  <c:v>333.041</c:v>
                </c:pt>
                <c:pt idx="18878">
                  <c:v>333.05700000000002</c:v>
                </c:pt>
                <c:pt idx="18879">
                  <c:v>333.07400000000001</c:v>
                </c:pt>
                <c:pt idx="18880">
                  <c:v>333.09100000000001</c:v>
                </c:pt>
                <c:pt idx="18881">
                  <c:v>333.10700000000003</c:v>
                </c:pt>
                <c:pt idx="18882">
                  <c:v>333.12400000000002</c:v>
                </c:pt>
                <c:pt idx="18883">
                  <c:v>333.14100000000002</c:v>
                </c:pt>
                <c:pt idx="18884">
                  <c:v>333.15699999999998</c:v>
                </c:pt>
                <c:pt idx="18885">
                  <c:v>333.17399999999998</c:v>
                </c:pt>
                <c:pt idx="18886">
                  <c:v>333.19099999999997</c:v>
                </c:pt>
                <c:pt idx="18887">
                  <c:v>333.20699999999999</c:v>
                </c:pt>
                <c:pt idx="18888">
                  <c:v>333.22399999999999</c:v>
                </c:pt>
                <c:pt idx="18889">
                  <c:v>333.24099999999999</c:v>
                </c:pt>
                <c:pt idx="18890">
                  <c:v>333.25700000000001</c:v>
                </c:pt>
                <c:pt idx="18891">
                  <c:v>333.274</c:v>
                </c:pt>
                <c:pt idx="18892">
                  <c:v>333.291</c:v>
                </c:pt>
                <c:pt idx="18893">
                  <c:v>333.30700000000002</c:v>
                </c:pt>
                <c:pt idx="18894">
                  <c:v>333.32400000000001</c:v>
                </c:pt>
                <c:pt idx="18895">
                  <c:v>333.34100000000001</c:v>
                </c:pt>
                <c:pt idx="18896">
                  <c:v>333.35700000000003</c:v>
                </c:pt>
                <c:pt idx="18897">
                  <c:v>333.37400000000002</c:v>
                </c:pt>
                <c:pt idx="18898">
                  <c:v>333.39100000000002</c:v>
                </c:pt>
                <c:pt idx="18899">
                  <c:v>333.40699999999998</c:v>
                </c:pt>
                <c:pt idx="18900">
                  <c:v>333.42399999999998</c:v>
                </c:pt>
                <c:pt idx="18901">
                  <c:v>333.44099999999997</c:v>
                </c:pt>
                <c:pt idx="18902">
                  <c:v>333.45699999999999</c:v>
                </c:pt>
                <c:pt idx="18903">
                  <c:v>333.47399999999999</c:v>
                </c:pt>
                <c:pt idx="18904">
                  <c:v>333.49099999999999</c:v>
                </c:pt>
                <c:pt idx="18905">
                  <c:v>333.50700000000001</c:v>
                </c:pt>
                <c:pt idx="18906">
                  <c:v>333.524</c:v>
                </c:pt>
                <c:pt idx="18907">
                  <c:v>333.541</c:v>
                </c:pt>
                <c:pt idx="18908">
                  <c:v>333.55700000000002</c:v>
                </c:pt>
                <c:pt idx="18909">
                  <c:v>333.57400000000001</c:v>
                </c:pt>
                <c:pt idx="18910">
                  <c:v>333.59100000000001</c:v>
                </c:pt>
                <c:pt idx="18911">
                  <c:v>333.60700000000003</c:v>
                </c:pt>
                <c:pt idx="18912">
                  <c:v>333.62400000000002</c:v>
                </c:pt>
                <c:pt idx="18913">
                  <c:v>333.64100000000002</c:v>
                </c:pt>
                <c:pt idx="18914">
                  <c:v>333.65699999999998</c:v>
                </c:pt>
                <c:pt idx="18915">
                  <c:v>333.67399999999998</c:v>
                </c:pt>
                <c:pt idx="18916">
                  <c:v>333.69099999999997</c:v>
                </c:pt>
                <c:pt idx="18917">
                  <c:v>333.70699999999999</c:v>
                </c:pt>
                <c:pt idx="18918">
                  <c:v>333.72399999999999</c:v>
                </c:pt>
                <c:pt idx="18919">
                  <c:v>333.74099999999999</c:v>
                </c:pt>
                <c:pt idx="18920">
                  <c:v>333.75700000000001</c:v>
                </c:pt>
                <c:pt idx="18921">
                  <c:v>333.774</c:v>
                </c:pt>
                <c:pt idx="18922">
                  <c:v>333.791</c:v>
                </c:pt>
                <c:pt idx="18923">
                  <c:v>333.80700000000002</c:v>
                </c:pt>
                <c:pt idx="18924">
                  <c:v>333.82400000000001</c:v>
                </c:pt>
                <c:pt idx="18925">
                  <c:v>333.84100000000001</c:v>
                </c:pt>
                <c:pt idx="18926">
                  <c:v>333.85700000000003</c:v>
                </c:pt>
                <c:pt idx="18927">
                  <c:v>333.87400000000002</c:v>
                </c:pt>
                <c:pt idx="18928">
                  <c:v>333.89</c:v>
                </c:pt>
                <c:pt idx="18929">
                  <c:v>333.90699999999998</c:v>
                </c:pt>
                <c:pt idx="18930">
                  <c:v>333.92399999999998</c:v>
                </c:pt>
                <c:pt idx="18931">
                  <c:v>333.94</c:v>
                </c:pt>
                <c:pt idx="18932">
                  <c:v>333.95699999999999</c:v>
                </c:pt>
                <c:pt idx="18933">
                  <c:v>333.97399999999999</c:v>
                </c:pt>
                <c:pt idx="18934">
                  <c:v>333.99</c:v>
                </c:pt>
                <c:pt idx="18935">
                  <c:v>334.00700000000001</c:v>
                </c:pt>
                <c:pt idx="18936">
                  <c:v>334.024</c:v>
                </c:pt>
                <c:pt idx="18937">
                  <c:v>334.04</c:v>
                </c:pt>
                <c:pt idx="18938">
                  <c:v>334.05700000000002</c:v>
                </c:pt>
                <c:pt idx="18939">
                  <c:v>334.07400000000001</c:v>
                </c:pt>
                <c:pt idx="18940">
                  <c:v>334.09</c:v>
                </c:pt>
                <c:pt idx="18941">
                  <c:v>334.10700000000003</c:v>
                </c:pt>
                <c:pt idx="18942">
                  <c:v>334.12400000000002</c:v>
                </c:pt>
                <c:pt idx="18943">
                  <c:v>334.14</c:v>
                </c:pt>
                <c:pt idx="18944">
                  <c:v>334.15699999999998</c:v>
                </c:pt>
                <c:pt idx="18945">
                  <c:v>334.17399999999998</c:v>
                </c:pt>
                <c:pt idx="18946">
                  <c:v>334.19</c:v>
                </c:pt>
                <c:pt idx="18947">
                  <c:v>334.20699999999999</c:v>
                </c:pt>
                <c:pt idx="18948">
                  <c:v>334.22399999999999</c:v>
                </c:pt>
                <c:pt idx="18949">
                  <c:v>334.24</c:v>
                </c:pt>
                <c:pt idx="18950">
                  <c:v>334.25700000000001</c:v>
                </c:pt>
                <c:pt idx="18951">
                  <c:v>334.274</c:v>
                </c:pt>
                <c:pt idx="18952">
                  <c:v>334.29</c:v>
                </c:pt>
                <c:pt idx="18953">
                  <c:v>334.30700000000002</c:v>
                </c:pt>
                <c:pt idx="18954">
                  <c:v>334.32400000000001</c:v>
                </c:pt>
                <c:pt idx="18955">
                  <c:v>334.34</c:v>
                </c:pt>
                <c:pt idx="18956">
                  <c:v>334.35700000000003</c:v>
                </c:pt>
                <c:pt idx="18957">
                  <c:v>334.37400000000002</c:v>
                </c:pt>
                <c:pt idx="18958">
                  <c:v>334.39</c:v>
                </c:pt>
                <c:pt idx="18959">
                  <c:v>334.40699999999998</c:v>
                </c:pt>
                <c:pt idx="18960">
                  <c:v>334.42399999999998</c:v>
                </c:pt>
                <c:pt idx="18961">
                  <c:v>334.44</c:v>
                </c:pt>
                <c:pt idx="18962">
                  <c:v>334.45699999999999</c:v>
                </c:pt>
                <c:pt idx="18963">
                  <c:v>334.47399999999999</c:v>
                </c:pt>
                <c:pt idx="18964">
                  <c:v>334.49</c:v>
                </c:pt>
                <c:pt idx="18965">
                  <c:v>334.50700000000001</c:v>
                </c:pt>
                <c:pt idx="18966">
                  <c:v>334.524</c:v>
                </c:pt>
                <c:pt idx="18967">
                  <c:v>334.54</c:v>
                </c:pt>
                <c:pt idx="18968">
                  <c:v>334.55700000000002</c:v>
                </c:pt>
                <c:pt idx="18969">
                  <c:v>334.57400000000001</c:v>
                </c:pt>
                <c:pt idx="18970">
                  <c:v>334.59</c:v>
                </c:pt>
                <c:pt idx="18971">
                  <c:v>334.60700000000003</c:v>
                </c:pt>
                <c:pt idx="18972">
                  <c:v>334.62400000000002</c:v>
                </c:pt>
                <c:pt idx="18973">
                  <c:v>334.64</c:v>
                </c:pt>
                <c:pt idx="18974">
                  <c:v>334.65699999999998</c:v>
                </c:pt>
                <c:pt idx="18975">
                  <c:v>334.67399999999998</c:v>
                </c:pt>
                <c:pt idx="18976">
                  <c:v>334.69</c:v>
                </c:pt>
                <c:pt idx="18977">
                  <c:v>334.70699999999999</c:v>
                </c:pt>
                <c:pt idx="18978">
                  <c:v>334.72399999999999</c:v>
                </c:pt>
                <c:pt idx="18979">
                  <c:v>334.74</c:v>
                </c:pt>
                <c:pt idx="18980">
                  <c:v>334.75700000000001</c:v>
                </c:pt>
                <c:pt idx="18981">
                  <c:v>334.774</c:v>
                </c:pt>
                <c:pt idx="18982">
                  <c:v>334.79</c:v>
                </c:pt>
                <c:pt idx="18983">
                  <c:v>334.80700000000002</c:v>
                </c:pt>
                <c:pt idx="18984">
                  <c:v>334.82400000000001</c:v>
                </c:pt>
                <c:pt idx="18985">
                  <c:v>334.84</c:v>
                </c:pt>
                <c:pt idx="18986">
                  <c:v>334.85700000000003</c:v>
                </c:pt>
                <c:pt idx="18987">
                  <c:v>334.87400000000002</c:v>
                </c:pt>
                <c:pt idx="18988">
                  <c:v>334.89</c:v>
                </c:pt>
                <c:pt idx="18989">
                  <c:v>334.90699999999998</c:v>
                </c:pt>
                <c:pt idx="18990">
                  <c:v>334.92399999999998</c:v>
                </c:pt>
                <c:pt idx="18991">
                  <c:v>334.94</c:v>
                </c:pt>
                <c:pt idx="18992">
                  <c:v>334.95699999999999</c:v>
                </c:pt>
                <c:pt idx="18993">
                  <c:v>334.97399999999999</c:v>
                </c:pt>
                <c:pt idx="18994">
                  <c:v>334.99</c:v>
                </c:pt>
                <c:pt idx="18995">
                  <c:v>335.00700000000001</c:v>
                </c:pt>
                <c:pt idx="18996">
                  <c:v>335.024</c:v>
                </c:pt>
                <c:pt idx="18997">
                  <c:v>335.04</c:v>
                </c:pt>
                <c:pt idx="18998">
                  <c:v>335.05700000000002</c:v>
                </c:pt>
                <c:pt idx="18999">
                  <c:v>335.07400000000001</c:v>
                </c:pt>
                <c:pt idx="19000">
                  <c:v>335.09</c:v>
                </c:pt>
                <c:pt idx="19001">
                  <c:v>335.10700000000003</c:v>
                </c:pt>
                <c:pt idx="19002">
                  <c:v>335.12400000000002</c:v>
                </c:pt>
                <c:pt idx="19003">
                  <c:v>335.14</c:v>
                </c:pt>
                <c:pt idx="19004">
                  <c:v>335.15699999999998</c:v>
                </c:pt>
                <c:pt idx="19005">
                  <c:v>335.17399999999998</c:v>
                </c:pt>
                <c:pt idx="19006">
                  <c:v>335.19</c:v>
                </c:pt>
                <c:pt idx="19007">
                  <c:v>335.20699999999999</c:v>
                </c:pt>
                <c:pt idx="19008">
                  <c:v>335.22399999999999</c:v>
                </c:pt>
                <c:pt idx="19009">
                  <c:v>335.24</c:v>
                </c:pt>
                <c:pt idx="19010">
                  <c:v>335.25700000000001</c:v>
                </c:pt>
                <c:pt idx="19011">
                  <c:v>335.274</c:v>
                </c:pt>
                <c:pt idx="19012">
                  <c:v>335.29</c:v>
                </c:pt>
                <c:pt idx="19013">
                  <c:v>335.30700000000002</c:v>
                </c:pt>
                <c:pt idx="19014">
                  <c:v>335.32400000000001</c:v>
                </c:pt>
                <c:pt idx="19015">
                  <c:v>335.34</c:v>
                </c:pt>
                <c:pt idx="19016">
                  <c:v>335.35700000000003</c:v>
                </c:pt>
                <c:pt idx="19017">
                  <c:v>335.37400000000002</c:v>
                </c:pt>
                <c:pt idx="19018">
                  <c:v>335.39</c:v>
                </c:pt>
                <c:pt idx="19019">
                  <c:v>335.40699999999998</c:v>
                </c:pt>
                <c:pt idx="19020">
                  <c:v>335.42399999999998</c:v>
                </c:pt>
                <c:pt idx="19021">
                  <c:v>335.44</c:v>
                </c:pt>
                <c:pt idx="19022">
                  <c:v>335.45699999999999</c:v>
                </c:pt>
                <c:pt idx="19023">
                  <c:v>335.47399999999999</c:v>
                </c:pt>
                <c:pt idx="19024">
                  <c:v>335.49</c:v>
                </c:pt>
                <c:pt idx="19025">
                  <c:v>335.50700000000001</c:v>
                </c:pt>
                <c:pt idx="19026">
                  <c:v>335.524</c:v>
                </c:pt>
                <c:pt idx="19027">
                  <c:v>335.54</c:v>
                </c:pt>
                <c:pt idx="19028">
                  <c:v>335.55700000000002</c:v>
                </c:pt>
                <c:pt idx="19029">
                  <c:v>335.57400000000001</c:v>
                </c:pt>
                <c:pt idx="19030">
                  <c:v>335.59</c:v>
                </c:pt>
                <c:pt idx="19031">
                  <c:v>335.60700000000003</c:v>
                </c:pt>
                <c:pt idx="19032">
                  <c:v>335.62400000000002</c:v>
                </c:pt>
                <c:pt idx="19033">
                  <c:v>335.64</c:v>
                </c:pt>
                <c:pt idx="19034">
                  <c:v>335.65699999999998</c:v>
                </c:pt>
                <c:pt idx="19035">
                  <c:v>335.67399999999998</c:v>
                </c:pt>
                <c:pt idx="19036">
                  <c:v>335.69</c:v>
                </c:pt>
                <c:pt idx="19037">
                  <c:v>335.70699999999999</c:v>
                </c:pt>
                <c:pt idx="19038">
                  <c:v>335.72399999999999</c:v>
                </c:pt>
                <c:pt idx="19039">
                  <c:v>335.74</c:v>
                </c:pt>
                <c:pt idx="19040">
                  <c:v>335.75700000000001</c:v>
                </c:pt>
                <c:pt idx="19041">
                  <c:v>335.774</c:v>
                </c:pt>
                <c:pt idx="19042">
                  <c:v>335.79</c:v>
                </c:pt>
                <c:pt idx="19043">
                  <c:v>335.80700000000002</c:v>
                </c:pt>
                <c:pt idx="19044">
                  <c:v>335.82400000000001</c:v>
                </c:pt>
                <c:pt idx="19045">
                  <c:v>335.84</c:v>
                </c:pt>
                <c:pt idx="19046">
                  <c:v>335.85700000000003</c:v>
                </c:pt>
                <c:pt idx="19047">
                  <c:v>335.87400000000002</c:v>
                </c:pt>
                <c:pt idx="19048">
                  <c:v>335.89</c:v>
                </c:pt>
                <c:pt idx="19049">
                  <c:v>335.90699999999998</c:v>
                </c:pt>
                <c:pt idx="19050">
                  <c:v>335.92399999999998</c:v>
                </c:pt>
                <c:pt idx="19051">
                  <c:v>335.94</c:v>
                </c:pt>
                <c:pt idx="19052">
                  <c:v>335.95699999999999</c:v>
                </c:pt>
                <c:pt idx="19053">
                  <c:v>335.97399999999999</c:v>
                </c:pt>
                <c:pt idx="19054">
                  <c:v>335.99</c:v>
                </c:pt>
                <c:pt idx="19055">
                  <c:v>336.00700000000001</c:v>
                </c:pt>
                <c:pt idx="19056">
                  <c:v>336.024</c:v>
                </c:pt>
                <c:pt idx="19057">
                  <c:v>336.04</c:v>
                </c:pt>
                <c:pt idx="19058">
                  <c:v>336.05700000000002</c:v>
                </c:pt>
                <c:pt idx="19059">
                  <c:v>336.07400000000001</c:v>
                </c:pt>
                <c:pt idx="19060">
                  <c:v>336.09</c:v>
                </c:pt>
                <c:pt idx="19061">
                  <c:v>336.10700000000003</c:v>
                </c:pt>
                <c:pt idx="19062">
                  <c:v>336.12400000000002</c:v>
                </c:pt>
                <c:pt idx="19063">
                  <c:v>336.14</c:v>
                </c:pt>
                <c:pt idx="19064">
                  <c:v>336.15699999999998</c:v>
                </c:pt>
                <c:pt idx="19065">
                  <c:v>336.17399999999998</c:v>
                </c:pt>
                <c:pt idx="19066">
                  <c:v>336.19</c:v>
                </c:pt>
                <c:pt idx="19067">
                  <c:v>336.20699999999999</c:v>
                </c:pt>
                <c:pt idx="19068">
                  <c:v>336.22399999999999</c:v>
                </c:pt>
                <c:pt idx="19069">
                  <c:v>336.24</c:v>
                </c:pt>
                <c:pt idx="19070">
                  <c:v>336.25700000000001</c:v>
                </c:pt>
                <c:pt idx="19071">
                  <c:v>336.274</c:v>
                </c:pt>
                <c:pt idx="19072">
                  <c:v>336.29</c:v>
                </c:pt>
                <c:pt idx="19073">
                  <c:v>336.30700000000002</c:v>
                </c:pt>
                <c:pt idx="19074">
                  <c:v>336.32400000000001</c:v>
                </c:pt>
                <c:pt idx="19075">
                  <c:v>336.34</c:v>
                </c:pt>
                <c:pt idx="19076">
                  <c:v>336.35700000000003</c:v>
                </c:pt>
                <c:pt idx="19077">
                  <c:v>336.37400000000002</c:v>
                </c:pt>
                <c:pt idx="19078">
                  <c:v>336.39</c:v>
                </c:pt>
                <c:pt idx="19079">
                  <c:v>336.40699999999998</c:v>
                </c:pt>
                <c:pt idx="19080">
                  <c:v>336.42399999999998</c:v>
                </c:pt>
                <c:pt idx="19081">
                  <c:v>336.44</c:v>
                </c:pt>
                <c:pt idx="19082">
                  <c:v>336.45699999999999</c:v>
                </c:pt>
                <c:pt idx="19083">
                  <c:v>336.47399999999999</c:v>
                </c:pt>
                <c:pt idx="19084">
                  <c:v>336.49</c:v>
                </c:pt>
                <c:pt idx="19085">
                  <c:v>336.50700000000001</c:v>
                </c:pt>
                <c:pt idx="19086">
                  <c:v>336.524</c:v>
                </c:pt>
                <c:pt idx="19087">
                  <c:v>336.54</c:v>
                </c:pt>
                <c:pt idx="19088">
                  <c:v>336.55700000000002</c:v>
                </c:pt>
                <c:pt idx="19089">
                  <c:v>336.57400000000001</c:v>
                </c:pt>
                <c:pt idx="19090">
                  <c:v>336.59</c:v>
                </c:pt>
                <c:pt idx="19091">
                  <c:v>336.60700000000003</c:v>
                </c:pt>
                <c:pt idx="19092">
                  <c:v>336.62400000000002</c:v>
                </c:pt>
                <c:pt idx="19093">
                  <c:v>336.64</c:v>
                </c:pt>
                <c:pt idx="19094">
                  <c:v>336.65699999999998</c:v>
                </c:pt>
                <c:pt idx="19095">
                  <c:v>336.67399999999998</c:v>
                </c:pt>
                <c:pt idx="19096">
                  <c:v>336.69</c:v>
                </c:pt>
                <c:pt idx="19097">
                  <c:v>336.70699999999999</c:v>
                </c:pt>
                <c:pt idx="19098">
                  <c:v>336.72399999999999</c:v>
                </c:pt>
                <c:pt idx="19099">
                  <c:v>336.74</c:v>
                </c:pt>
                <c:pt idx="19100">
                  <c:v>336.75700000000001</c:v>
                </c:pt>
                <c:pt idx="19101">
                  <c:v>336.774</c:v>
                </c:pt>
                <c:pt idx="19102">
                  <c:v>336.79</c:v>
                </c:pt>
                <c:pt idx="19103">
                  <c:v>336.80700000000002</c:v>
                </c:pt>
                <c:pt idx="19104">
                  <c:v>336.82400000000001</c:v>
                </c:pt>
                <c:pt idx="19105">
                  <c:v>336.84</c:v>
                </c:pt>
                <c:pt idx="19106">
                  <c:v>336.85700000000003</c:v>
                </c:pt>
                <c:pt idx="19107">
                  <c:v>336.87400000000002</c:v>
                </c:pt>
                <c:pt idx="19108">
                  <c:v>336.89</c:v>
                </c:pt>
                <c:pt idx="19109">
                  <c:v>336.90699999999998</c:v>
                </c:pt>
                <c:pt idx="19110">
                  <c:v>336.92399999999998</c:v>
                </c:pt>
                <c:pt idx="19111">
                  <c:v>336.94</c:v>
                </c:pt>
                <c:pt idx="19112">
                  <c:v>336.95699999999999</c:v>
                </c:pt>
                <c:pt idx="19113">
                  <c:v>336.97399999999999</c:v>
                </c:pt>
                <c:pt idx="19114">
                  <c:v>336.99</c:v>
                </c:pt>
                <c:pt idx="19115">
                  <c:v>337.00700000000001</c:v>
                </c:pt>
                <c:pt idx="19116">
                  <c:v>337.024</c:v>
                </c:pt>
                <c:pt idx="19117">
                  <c:v>337.04</c:v>
                </c:pt>
                <c:pt idx="19118">
                  <c:v>337.05700000000002</c:v>
                </c:pt>
                <c:pt idx="19119">
                  <c:v>337.07400000000001</c:v>
                </c:pt>
                <c:pt idx="19120">
                  <c:v>337.09</c:v>
                </c:pt>
                <c:pt idx="19121">
                  <c:v>337.10700000000003</c:v>
                </c:pt>
                <c:pt idx="19122">
                  <c:v>337.12400000000002</c:v>
                </c:pt>
                <c:pt idx="19123">
                  <c:v>337.14</c:v>
                </c:pt>
                <c:pt idx="19124">
                  <c:v>337.15699999999998</c:v>
                </c:pt>
                <c:pt idx="19125">
                  <c:v>337.17399999999998</c:v>
                </c:pt>
                <c:pt idx="19126">
                  <c:v>337.19</c:v>
                </c:pt>
                <c:pt idx="19127">
                  <c:v>337.20699999999999</c:v>
                </c:pt>
                <c:pt idx="19128">
                  <c:v>337.22399999999999</c:v>
                </c:pt>
                <c:pt idx="19129">
                  <c:v>337.24</c:v>
                </c:pt>
                <c:pt idx="19130">
                  <c:v>337.25700000000001</c:v>
                </c:pt>
                <c:pt idx="19131">
                  <c:v>337.27300000000002</c:v>
                </c:pt>
                <c:pt idx="19132">
                  <c:v>337.29</c:v>
                </c:pt>
                <c:pt idx="19133">
                  <c:v>337.30700000000002</c:v>
                </c:pt>
                <c:pt idx="19134">
                  <c:v>337.32400000000001</c:v>
                </c:pt>
                <c:pt idx="19135">
                  <c:v>337.34</c:v>
                </c:pt>
                <c:pt idx="19136">
                  <c:v>337.35700000000003</c:v>
                </c:pt>
                <c:pt idx="19137">
                  <c:v>337.37400000000002</c:v>
                </c:pt>
                <c:pt idx="19138">
                  <c:v>337.39</c:v>
                </c:pt>
                <c:pt idx="19139">
                  <c:v>337.40699999999998</c:v>
                </c:pt>
                <c:pt idx="19140">
                  <c:v>337.423</c:v>
                </c:pt>
                <c:pt idx="19141">
                  <c:v>337.44</c:v>
                </c:pt>
                <c:pt idx="19142">
                  <c:v>337.45699999999999</c:v>
                </c:pt>
                <c:pt idx="19143">
                  <c:v>337.47399999999999</c:v>
                </c:pt>
                <c:pt idx="19144">
                  <c:v>337.49</c:v>
                </c:pt>
                <c:pt idx="19145">
                  <c:v>337.50700000000001</c:v>
                </c:pt>
                <c:pt idx="19146">
                  <c:v>337.52300000000002</c:v>
                </c:pt>
                <c:pt idx="19147">
                  <c:v>337.54</c:v>
                </c:pt>
                <c:pt idx="19148">
                  <c:v>337.55700000000002</c:v>
                </c:pt>
                <c:pt idx="19149">
                  <c:v>337.57400000000001</c:v>
                </c:pt>
                <c:pt idx="19150">
                  <c:v>337.59</c:v>
                </c:pt>
                <c:pt idx="19151">
                  <c:v>337.60700000000003</c:v>
                </c:pt>
                <c:pt idx="19152">
                  <c:v>337.62400000000002</c:v>
                </c:pt>
                <c:pt idx="19153">
                  <c:v>337.64</c:v>
                </c:pt>
                <c:pt idx="19154">
                  <c:v>337.65699999999998</c:v>
                </c:pt>
                <c:pt idx="19155">
                  <c:v>337.67399999999998</c:v>
                </c:pt>
                <c:pt idx="19156">
                  <c:v>337.69</c:v>
                </c:pt>
                <c:pt idx="19157">
                  <c:v>337.70699999999999</c:v>
                </c:pt>
                <c:pt idx="19158">
                  <c:v>337.72399999999999</c:v>
                </c:pt>
                <c:pt idx="19159">
                  <c:v>337.74</c:v>
                </c:pt>
                <c:pt idx="19160">
                  <c:v>337.75700000000001</c:v>
                </c:pt>
                <c:pt idx="19161">
                  <c:v>337.77300000000002</c:v>
                </c:pt>
                <c:pt idx="19162">
                  <c:v>337.79</c:v>
                </c:pt>
                <c:pt idx="19163">
                  <c:v>337.80700000000002</c:v>
                </c:pt>
                <c:pt idx="19164">
                  <c:v>337.82299999999998</c:v>
                </c:pt>
                <c:pt idx="19165">
                  <c:v>337.84</c:v>
                </c:pt>
                <c:pt idx="19166">
                  <c:v>337.85700000000003</c:v>
                </c:pt>
                <c:pt idx="19167">
                  <c:v>337.87299999999999</c:v>
                </c:pt>
                <c:pt idx="19168">
                  <c:v>337.89</c:v>
                </c:pt>
                <c:pt idx="19169">
                  <c:v>337.90699999999998</c:v>
                </c:pt>
                <c:pt idx="19170">
                  <c:v>337.923</c:v>
                </c:pt>
                <c:pt idx="19171">
                  <c:v>337.94</c:v>
                </c:pt>
                <c:pt idx="19172">
                  <c:v>337.95699999999999</c:v>
                </c:pt>
                <c:pt idx="19173">
                  <c:v>337.97300000000001</c:v>
                </c:pt>
                <c:pt idx="19174">
                  <c:v>337.99</c:v>
                </c:pt>
                <c:pt idx="19175">
                  <c:v>338.00700000000001</c:v>
                </c:pt>
                <c:pt idx="19176">
                  <c:v>338.02300000000002</c:v>
                </c:pt>
                <c:pt idx="19177">
                  <c:v>338.04</c:v>
                </c:pt>
                <c:pt idx="19178">
                  <c:v>338.05700000000002</c:v>
                </c:pt>
                <c:pt idx="19179">
                  <c:v>338.07299999999998</c:v>
                </c:pt>
                <c:pt idx="19180">
                  <c:v>338.09</c:v>
                </c:pt>
                <c:pt idx="19181">
                  <c:v>338.10700000000003</c:v>
                </c:pt>
                <c:pt idx="19182">
                  <c:v>338.12299999999999</c:v>
                </c:pt>
                <c:pt idx="19183">
                  <c:v>338.14</c:v>
                </c:pt>
                <c:pt idx="19184">
                  <c:v>338.15699999999998</c:v>
                </c:pt>
                <c:pt idx="19185">
                  <c:v>338.173</c:v>
                </c:pt>
                <c:pt idx="19186">
                  <c:v>338.19</c:v>
                </c:pt>
                <c:pt idx="19187">
                  <c:v>338.20699999999999</c:v>
                </c:pt>
                <c:pt idx="19188">
                  <c:v>338.22300000000001</c:v>
                </c:pt>
                <c:pt idx="19189">
                  <c:v>338.24</c:v>
                </c:pt>
                <c:pt idx="19190">
                  <c:v>338.25700000000001</c:v>
                </c:pt>
                <c:pt idx="19191">
                  <c:v>338.27300000000002</c:v>
                </c:pt>
                <c:pt idx="19192">
                  <c:v>338.29</c:v>
                </c:pt>
                <c:pt idx="19193">
                  <c:v>338.30700000000002</c:v>
                </c:pt>
                <c:pt idx="19194">
                  <c:v>338.32299999999998</c:v>
                </c:pt>
                <c:pt idx="19195">
                  <c:v>338.34</c:v>
                </c:pt>
                <c:pt idx="19196">
                  <c:v>338.35700000000003</c:v>
                </c:pt>
                <c:pt idx="19197">
                  <c:v>338.37299999999999</c:v>
                </c:pt>
                <c:pt idx="19198">
                  <c:v>338.39</c:v>
                </c:pt>
                <c:pt idx="19199">
                  <c:v>338.40699999999998</c:v>
                </c:pt>
                <c:pt idx="19200">
                  <c:v>338.423</c:v>
                </c:pt>
                <c:pt idx="19201">
                  <c:v>338.44</c:v>
                </c:pt>
                <c:pt idx="19202">
                  <c:v>338.45699999999999</c:v>
                </c:pt>
                <c:pt idx="19203">
                  <c:v>338.47300000000001</c:v>
                </c:pt>
                <c:pt idx="19204">
                  <c:v>338.49</c:v>
                </c:pt>
                <c:pt idx="19205">
                  <c:v>338.50700000000001</c:v>
                </c:pt>
                <c:pt idx="19206">
                  <c:v>338.52300000000002</c:v>
                </c:pt>
                <c:pt idx="19207">
                  <c:v>338.54</c:v>
                </c:pt>
                <c:pt idx="19208">
                  <c:v>338.55700000000002</c:v>
                </c:pt>
                <c:pt idx="19209">
                  <c:v>338.57299999999998</c:v>
                </c:pt>
                <c:pt idx="19210">
                  <c:v>338.59</c:v>
                </c:pt>
                <c:pt idx="19211">
                  <c:v>338.60700000000003</c:v>
                </c:pt>
                <c:pt idx="19212">
                  <c:v>338.62299999999999</c:v>
                </c:pt>
                <c:pt idx="19213">
                  <c:v>338.64</c:v>
                </c:pt>
                <c:pt idx="19214">
                  <c:v>338.65699999999998</c:v>
                </c:pt>
                <c:pt idx="19215">
                  <c:v>338.673</c:v>
                </c:pt>
                <c:pt idx="19216">
                  <c:v>338.69</c:v>
                </c:pt>
                <c:pt idx="19217">
                  <c:v>338.70699999999999</c:v>
                </c:pt>
                <c:pt idx="19218">
                  <c:v>338.72300000000001</c:v>
                </c:pt>
                <c:pt idx="19219">
                  <c:v>338.74</c:v>
                </c:pt>
                <c:pt idx="19220">
                  <c:v>338.75700000000001</c:v>
                </c:pt>
                <c:pt idx="19221">
                  <c:v>338.77300000000002</c:v>
                </c:pt>
                <c:pt idx="19222">
                  <c:v>338.79</c:v>
                </c:pt>
                <c:pt idx="19223">
                  <c:v>338.80700000000002</c:v>
                </c:pt>
                <c:pt idx="19224">
                  <c:v>338.82299999999998</c:v>
                </c:pt>
                <c:pt idx="19225">
                  <c:v>338.84</c:v>
                </c:pt>
                <c:pt idx="19226">
                  <c:v>338.85700000000003</c:v>
                </c:pt>
                <c:pt idx="19227">
                  <c:v>338.87299999999999</c:v>
                </c:pt>
                <c:pt idx="19228">
                  <c:v>338.89</c:v>
                </c:pt>
                <c:pt idx="19229">
                  <c:v>338.90699999999998</c:v>
                </c:pt>
                <c:pt idx="19230">
                  <c:v>338.923</c:v>
                </c:pt>
                <c:pt idx="19231">
                  <c:v>338.94</c:v>
                </c:pt>
                <c:pt idx="19232">
                  <c:v>338.95699999999999</c:v>
                </c:pt>
                <c:pt idx="19233">
                  <c:v>338.97300000000001</c:v>
                </c:pt>
                <c:pt idx="19234">
                  <c:v>338.99</c:v>
                </c:pt>
                <c:pt idx="19235">
                  <c:v>339.00700000000001</c:v>
                </c:pt>
                <c:pt idx="19236">
                  <c:v>339.02300000000002</c:v>
                </c:pt>
                <c:pt idx="19237">
                  <c:v>339.04</c:v>
                </c:pt>
                <c:pt idx="19238">
                  <c:v>339.05700000000002</c:v>
                </c:pt>
                <c:pt idx="19239">
                  <c:v>339.07299999999998</c:v>
                </c:pt>
                <c:pt idx="19240">
                  <c:v>339.09</c:v>
                </c:pt>
                <c:pt idx="19241">
                  <c:v>339.10700000000003</c:v>
                </c:pt>
                <c:pt idx="19242">
                  <c:v>339.12299999999999</c:v>
                </c:pt>
                <c:pt idx="19243">
                  <c:v>339.14</c:v>
                </c:pt>
                <c:pt idx="19244">
                  <c:v>339.15699999999998</c:v>
                </c:pt>
                <c:pt idx="19245">
                  <c:v>339.173</c:v>
                </c:pt>
                <c:pt idx="19246">
                  <c:v>339.19</c:v>
                </c:pt>
                <c:pt idx="19247">
                  <c:v>339.20699999999999</c:v>
                </c:pt>
                <c:pt idx="19248">
                  <c:v>339.22300000000001</c:v>
                </c:pt>
                <c:pt idx="19249">
                  <c:v>339.24</c:v>
                </c:pt>
                <c:pt idx="19250">
                  <c:v>339.25700000000001</c:v>
                </c:pt>
                <c:pt idx="19251">
                  <c:v>339.27300000000002</c:v>
                </c:pt>
                <c:pt idx="19252">
                  <c:v>339.29</c:v>
                </c:pt>
                <c:pt idx="19253">
                  <c:v>339.30700000000002</c:v>
                </c:pt>
                <c:pt idx="19254">
                  <c:v>339.32299999999998</c:v>
                </c:pt>
                <c:pt idx="19255">
                  <c:v>339.34</c:v>
                </c:pt>
                <c:pt idx="19256">
                  <c:v>339.35700000000003</c:v>
                </c:pt>
                <c:pt idx="19257">
                  <c:v>339.37299999999999</c:v>
                </c:pt>
                <c:pt idx="19258">
                  <c:v>339.39</c:v>
                </c:pt>
                <c:pt idx="19259">
                  <c:v>339.40699999999998</c:v>
                </c:pt>
                <c:pt idx="19260">
                  <c:v>339.423</c:v>
                </c:pt>
                <c:pt idx="19261">
                  <c:v>339.44</c:v>
                </c:pt>
                <c:pt idx="19262">
                  <c:v>339.45699999999999</c:v>
                </c:pt>
                <c:pt idx="19263">
                  <c:v>339.47300000000001</c:v>
                </c:pt>
                <c:pt idx="19264">
                  <c:v>339.49</c:v>
                </c:pt>
                <c:pt idx="19265">
                  <c:v>339.50700000000001</c:v>
                </c:pt>
                <c:pt idx="19266">
                  <c:v>339.52300000000002</c:v>
                </c:pt>
                <c:pt idx="19267">
                  <c:v>339.54</c:v>
                </c:pt>
                <c:pt idx="19268">
                  <c:v>339.55700000000002</c:v>
                </c:pt>
                <c:pt idx="19269">
                  <c:v>339.57299999999998</c:v>
                </c:pt>
                <c:pt idx="19270">
                  <c:v>339.59</c:v>
                </c:pt>
                <c:pt idx="19271">
                  <c:v>339.60700000000003</c:v>
                </c:pt>
                <c:pt idx="19272">
                  <c:v>339.62299999999999</c:v>
                </c:pt>
                <c:pt idx="19273">
                  <c:v>339.64</c:v>
                </c:pt>
                <c:pt idx="19274">
                  <c:v>339.65699999999998</c:v>
                </c:pt>
                <c:pt idx="19275">
                  <c:v>339.673</c:v>
                </c:pt>
                <c:pt idx="19276">
                  <c:v>339.69</c:v>
                </c:pt>
                <c:pt idx="19277">
                  <c:v>339.70699999999999</c:v>
                </c:pt>
                <c:pt idx="19278">
                  <c:v>339.72300000000001</c:v>
                </c:pt>
                <c:pt idx="19279">
                  <c:v>339.74</c:v>
                </c:pt>
                <c:pt idx="19280">
                  <c:v>339.75700000000001</c:v>
                </c:pt>
                <c:pt idx="19281">
                  <c:v>339.77300000000002</c:v>
                </c:pt>
                <c:pt idx="19282">
                  <c:v>339.79</c:v>
                </c:pt>
                <c:pt idx="19283">
                  <c:v>339.80700000000002</c:v>
                </c:pt>
                <c:pt idx="19284">
                  <c:v>339.82299999999998</c:v>
                </c:pt>
                <c:pt idx="19285">
                  <c:v>339.84</c:v>
                </c:pt>
                <c:pt idx="19286">
                  <c:v>339.85700000000003</c:v>
                </c:pt>
                <c:pt idx="19287">
                  <c:v>339.87299999999999</c:v>
                </c:pt>
                <c:pt idx="19288">
                  <c:v>339.89</c:v>
                </c:pt>
                <c:pt idx="19289">
                  <c:v>339.90699999999998</c:v>
                </c:pt>
                <c:pt idx="19290">
                  <c:v>339.923</c:v>
                </c:pt>
                <c:pt idx="19291">
                  <c:v>339.94</c:v>
                </c:pt>
                <c:pt idx="19292">
                  <c:v>339.95699999999999</c:v>
                </c:pt>
                <c:pt idx="19293">
                  <c:v>339.97300000000001</c:v>
                </c:pt>
                <c:pt idx="19294">
                  <c:v>339.99</c:v>
                </c:pt>
                <c:pt idx="19295">
                  <c:v>340.00700000000001</c:v>
                </c:pt>
                <c:pt idx="19296">
                  <c:v>340.02300000000002</c:v>
                </c:pt>
                <c:pt idx="19297">
                  <c:v>340.04</c:v>
                </c:pt>
                <c:pt idx="19298">
                  <c:v>340.05700000000002</c:v>
                </c:pt>
                <c:pt idx="19299">
                  <c:v>340.07400000000001</c:v>
                </c:pt>
                <c:pt idx="19300">
                  <c:v>340.09</c:v>
                </c:pt>
                <c:pt idx="19301">
                  <c:v>340.10700000000003</c:v>
                </c:pt>
                <c:pt idx="19302">
                  <c:v>340.12400000000002</c:v>
                </c:pt>
                <c:pt idx="19303">
                  <c:v>340.14</c:v>
                </c:pt>
                <c:pt idx="19304">
                  <c:v>340.15699999999998</c:v>
                </c:pt>
                <c:pt idx="19305">
                  <c:v>340.17399999999998</c:v>
                </c:pt>
                <c:pt idx="19306">
                  <c:v>340.19</c:v>
                </c:pt>
                <c:pt idx="19307">
                  <c:v>340.20699999999999</c:v>
                </c:pt>
                <c:pt idx="19308">
                  <c:v>340.22399999999999</c:v>
                </c:pt>
                <c:pt idx="19309">
                  <c:v>340.24</c:v>
                </c:pt>
                <c:pt idx="19310">
                  <c:v>340.25700000000001</c:v>
                </c:pt>
                <c:pt idx="19311">
                  <c:v>340.274</c:v>
                </c:pt>
                <c:pt idx="19312">
                  <c:v>340.29</c:v>
                </c:pt>
                <c:pt idx="19313">
                  <c:v>340.30700000000002</c:v>
                </c:pt>
                <c:pt idx="19314">
                  <c:v>340.32400000000001</c:v>
                </c:pt>
                <c:pt idx="19315">
                  <c:v>340.34</c:v>
                </c:pt>
                <c:pt idx="19316">
                  <c:v>340.35700000000003</c:v>
                </c:pt>
                <c:pt idx="19317">
                  <c:v>340.37400000000002</c:v>
                </c:pt>
                <c:pt idx="19318">
                  <c:v>340.39</c:v>
                </c:pt>
                <c:pt idx="19319">
                  <c:v>340.40699999999998</c:v>
                </c:pt>
                <c:pt idx="19320">
                  <c:v>340.42399999999998</c:v>
                </c:pt>
                <c:pt idx="19321">
                  <c:v>340.44</c:v>
                </c:pt>
                <c:pt idx="19322">
                  <c:v>340.45699999999999</c:v>
                </c:pt>
                <c:pt idx="19323">
                  <c:v>340.47399999999999</c:v>
                </c:pt>
                <c:pt idx="19324">
                  <c:v>340.49</c:v>
                </c:pt>
                <c:pt idx="19325">
                  <c:v>340.50700000000001</c:v>
                </c:pt>
                <c:pt idx="19326">
                  <c:v>340.524</c:v>
                </c:pt>
                <c:pt idx="19327">
                  <c:v>340.54</c:v>
                </c:pt>
                <c:pt idx="19328">
                  <c:v>340.55700000000002</c:v>
                </c:pt>
                <c:pt idx="19329">
                  <c:v>340.57400000000001</c:v>
                </c:pt>
                <c:pt idx="19330">
                  <c:v>340.59</c:v>
                </c:pt>
                <c:pt idx="19331">
                  <c:v>340.60700000000003</c:v>
                </c:pt>
                <c:pt idx="19332">
                  <c:v>340.62400000000002</c:v>
                </c:pt>
                <c:pt idx="19333">
                  <c:v>340.64</c:v>
                </c:pt>
                <c:pt idx="19334">
                  <c:v>340.65699999999998</c:v>
                </c:pt>
                <c:pt idx="19335">
                  <c:v>340.67399999999998</c:v>
                </c:pt>
                <c:pt idx="19336">
                  <c:v>340.69</c:v>
                </c:pt>
                <c:pt idx="19337">
                  <c:v>340.70699999999999</c:v>
                </c:pt>
                <c:pt idx="19338">
                  <c:v>340.72399999999999</c:v>
                </c:pt>
                <c:pt idx="19339">
                  <c:v>340.74</c:v>
                </c:pt>
                <c:pt idx="19340">
                  <c:v>340.75700000000001</c:v>
                </c:pt>
                <c:pt idx="19341">
                  <c:v>340.774</c:v>
                </c:pt>
                <c:pt idx="19342">
                  <c:v>340.79</c:v>
                </c:pt>
                <c:pt idx="19343">
                  <c:v>340.80700000000002</c:v>
                </c:pt>
                <c:pt idx="19344">
                  <c:v>340.82400000000001</c:v>
                </c:pt>
                <c:pt idx="19345">
                  <c:v>340.84</c:v>
                </c:pt>
                <c:pt idx="19346">
                  <c:v>340.85700000000003</c:v>
                </c:pt>
                <c:pt idx="19347">
                  <c:v>340.87400000000002</c:v>
                </c:pt>
                <c:pt idx="19348">
                  <c:v>340.89</c:v>
                </c:pt>
                <c:pt idx="19349">
                  <c:v>340.90699999999998</c:v>
                </c:pt>
                <c:pt idx="19350">
                  <c:v>340.92399999999998</c:v>
                </c:pt>
                <c:pt idx="19351">
                  <c:v>340.94</c:v>
                </c:pt>
                <c:pt idx="19352">
                  <c:v>340.95699999999999</c:v>
                </c:pt>
                <c:pt idx="19353">
                  <c:v>340.97399999999999</c:v>
                </c:pt>
                <c:pt idx="19354">
                  <c:v>340.99</c:v>
                </c:pt>
                <c:pt idx="19355">
                  <c:v>341.00700000000001</c:v>
                </c:pt>
                <c:pt idx="19356">
                  <c:v>341.024</c:v>
                </c:pt>
                <c:pt idx="19357">
                  <c:v>341.04</c:v>
                </c:pt>
                <c:pt idx="19358">
                  <c:v>341.05700000000002</c:v>
                </c:pt>
                <c:pt idx="19359">
                  <c:v>341.07400000000001</c:v>
                </c:pt>
                <c:pt idx="19360">
                  <c:v>341.09100000000001</c:v>
                </c:pt>
                <c:pt idx="19361">
                  <c:v>341.10700000000003</c:v>
                </c:pt>
                <c:pt idx="19362">
                  <c:v>341.12400000000002</c:v>
                </c:pt>
                <c:pt idx="19363">
                  <c:v>341.14100000000002</c:v>
                </c:pt>
                <c:pt idx="19364">
                  <c:v>341.15699999999998</c:v>
                </c:pt>
                <c:pt idx="19365">
                  <c:v>341.17399999999998</c:v>
                </c:pt>
                <c:pt idx="19366">
                  <c:v>341.19099999999997</c:v>
                </c:pt>
                <c:pt idx="19367">
                  <c:v>341.20699999999999</c:v>
                </c:pt>
                <c:pt idx="19368">
                  <c:v>341.22399999999999</c:v>
                </c:pt>
                <c:pt idx="19369">
                  <c:v>341.24099999999999</c:v>
                </c:pt>
                <c:pt idx="19370">
                  <c:v>341.25700000000001</c:v>
                </c:pt>
                <c:pt idx="19371">
                  <c:v>341.274</c:v>
                </c:pt>
                <c:pt idx="19372">
                  <c:v>341.291</c:v>
                </c:pt>
                <c:pt idx="19373">
                  <c:v>341.30700000000002</c:v>
                </c:pt>
                <c:pt idx="19374">
                  <c:v>341.32400000000001</c:v>
                </c:pt>
                <c:pt idx="19375">
                  <c:v>341.34100000000001</c:v>
                </c:pt>
                <c:pt idx="19376">
                  <c:v>341.35700000000003</c:v>
                </c:pt>
                <c:pt idx="19377">
                  <c:v>341.37400000000002</c:v>
                </c:pt>
                <c:pt idx="19378">
                  <c:v>341.39100000000002</c:v>
                </c:pt>
                <c:pt idx="19379">
                  <c:v>341.40699999999998</c:v>
                </c:pt>
                <c:pt idx="19380">
                  <c:v>341.42399999999998</c:v>
                </c:pt>
                <c:pt idx="19381">
                  <c:v>341.44099999999997</c:v>
                </c:pt>
                <c:pt idx="19382">
                  <c:v>341.45699999999999</c:v>
                </c:pt>
                <c:pt idx="19383">
                  <c:v>341.47399999999999</c:v>
                </c:pt>
                <c:pt idx="19384">
                  <c:v>341.49099999999999</c:v>
                </c:pt>
                <c:pt idx="19385">
                  <c:v>341.50700000000001</c:v>
                </c:pt>
                <c:pt idx="19386">
                  <c:v>341.524</c:v>
                </c:pt>
                <c:pt idx="19387">
                  <c:v>341.541</c:v>
                </c:pt>
                <c:pt idx="19388">
                  <c:v>341.55700000000002</c:v>
                </c:pt>
                <c:pt idx="19389">
                  <c:v>341.57400000000001</c:v>
                </c:pt>
                <c:pt idx="19390">
                  <c:v>341.59100000000001</c:v>
                </c:pt>
                <c:pt idx="19391">
                  <c:v>341.60700000000003</c:v>
                </c:pt>
                <c:pt idx="19392">
                  <c:v>341.62400000000002</c:v>
                </c:pt>
                <c:pt idx="19393">
                  <c:v>341.64100000000002</c:v>
                </c:pt>
                <c:pt idx="19394">
                  <c:v>341.65699999999998</c:v>
                </c:pt>
                <c:pt idx="19395">
                  <c:v>341.67399999999998</c:v>
                </c:pt>
                <c:pt idx="19396">
                  <c:v>341.69099999999997</c:v>
                </c:pt>
                <c:pt idx="19397">
                  <c:v>341.70699999999999</c:v>
                </c:pt>
                <c:pt idx="19398">
                  <c:v>341.72399999999999</c:v>
                </c:pt>
                <c:pt idx="19399">
                  <c:v>341.74099999999999</c:v>
                </c:pt>
                <c:pt idx="19400">
                  <c:v>341.75700000000001</c:v>
                </c:pt>
                <c:pt idx="19401">
                  <c:v>341.774</c:v>
                </c:pt>
                <c:pt idx="19402">
                  <c:v>341.791</c:v>
                </c:pt>
                <c:pt idx="19403">
                  <c:v>341.80700000000002</c:v>
                </c:pt>
                <c:pt idx="19404">
                  <c:v>341.82400000000001</c:v>
                </c:pt>
                <c:pt idx="19405">
                  <c:v>341.84100000000001</c:v>
                </c:pt>
                <c:pt idx="19406">
                  <c:v>341.858</c:v>
                </c:pt>
                <c:pt idx="19407">
                  <c:v>341.87400000000002</c:v>
                </c:pt>
                <c:pt idx="19408">
                  <c:v>341.89100000000002</c:v>
                </c:pt>
                <c:pt idx="19409">
                  <c:v>341.90800000000002</c:v>
                </c:pt>
                <c:pt idx="19410">
                  <c:v>341.92399999999998</c:v>
                </c:pt>
                <c:pt idx="19411">
                  <c:v>341.94099999999997</c:v>
                </c:pt>
                <c:pt idx="19412">
                  <c:v>341.95800000000003</c:v>
                </c:pt>
                <c:pt idx="19413">
                  <c:v>341.97399999999999</c:v>
                </c:pt>
                <c:pt idx="19414">
                  <c:v>341.99099999999999</c:v>
                </c:pt>
                <c:pt idx="19415">
                  <c:v>342.00799999999998</c:v>
                </c:pt>
                <c:pt idx="19416">
                  <c:v>342.024</c:v>
                </c:pt>
                <c:pt idx="19417">
                  <c:v>342.041</c:v>
                </c:pt>
                <c:pt idx="19418">
                  <c:v>342.05799999999999</c:v>
                </c:pt>
                <c:pt idx="19419">
                  <c:v>342.07400000000001</c:v>
                </c:pt>
                <c:pt idx="19420">
                  <c:v>342.09100000000001</c:v>
                </c:pt>
                <c:pt idx="19421">
                  <c:v>342.108</c:v>
                </c:pt>
                <c:pt idx="19422">
                  <c:v>342.12400000000002</c:v>
                </c:pt>
                <c:pt idx="19423">
                  <c:v>342.14100000000002</c:v>
                </c:pt>
                <c:pt idx="19424">
                  <c:v>342.15800000000002</c:v>
                </c:pt>
                <c:pt idx="19425">
                  <c:v>342.17399999999998</c:v>
                </c:pt>
                <c:pt idx="19426">
                  <c:v>342.19099999999997</c:v>
                </c:pt>
                <c:pt idx="19427">
                  <c:v>342.20800000000003</c:v>
                </c:pt>
                <c:pt idx="19428">
                  <c:v>342.22399999999999</c:v>
                </c:pt>
                <c:pt idx="19429">
                  <c:v>342.24099999999999</c:v>
                </c:pt>
                <c:pt idx="19430">
                  <c:v>342.25799999999998</c:v>
                </c:pt>
                <c:pt idx="19431">
                  <c:v>342.274</c:v>
                </c:pt>
                <c:pt idx="19432">
                  <c:v>342.291</c:v>
                </c:pt>
                <c:pt idx="19433">
                  <c:v>342.30799999999999</c:v>
                </c:pt>
                <c:pt idx="19434">
                  <c:v>342.32400000000001</c:v>
                </c:pt>
                <c:pt idx="19435">
                  <c:v>342.34100000000001</c:v>
                </c:pt>
                <c:pt idx="19436">
                  <c:v>342.358</c:v>
                </c:pt>
                <c:pt idx="19437">
                  <c:v>342.37400000000002</c:v>
                </c:pt>
                <c:pt idx="19438">
                  <c:v>342.39100000000002</c:v>
                </c:pt>
                <c:pt idx="19439">
                  <c:v>342.40800000000002</c:v>
                </c:pt>
                <c:pt idx="19440">
                  <c:v>342.42399999999998</c:v>
                </c:pt>
                <c:pt idx="19441">
                  <c:v>342.44099999999997</c:v>
                </c:pt>
                <c:pt idx="19442">
                  <c:v>342.45800000000003</c:v>
                </c:pt>
                <c:pt idx="19443">
                  <c:v>342.47399999999999</c:v>
                </c:pt>
                <c:pt idx="19444">
                  <c:v>342.49099999999999</c:v>
                </c:pt>
                <c:pt idx="19445">
                  <c:v>342.50799999999998</c:v>
                </c:pt>
                <c:pt idx="19446">
                  <c:v>342.524</c:v>
                </c:pt>
                <c:pt idx="19447">
                  <c:v>342.541</c:v>
                </c:pt>
                <c:pt idx="19448">
                  <c:v>342.55799999999999</c:v>
                </c:pt>
                <c:pt idx="19449">
                  <c:v>342.57400000000001</c:v>
                </c:pt>
                <c:pt idx="19450">
                  <c:v>342.59100000000001</c:v>
                </c:pt>
                <c:pt idx="19451">
                  <c:v>342.608</c:v>
                </c:pt>
                <c:pt idx="19452">
                  <c:v>342.625</c:v>
                </c:pt>
                <c:pt idx="19453">
                  <c:v>342.64100000000002</c:v>
                </c:pt>
                <c:pt idx="19454">
                  <c:v>342.65800000000002</c:v>
                </c:pt>
                <c:pt idx="19455">
                  <c:v>342.67500000000001</c:v>
                </c:pt>
                <c:pt idx="19456">
                  <c:v>342.69099999999997</c:v>
                </c:pt>
                <c:pt idx="19457">
                  <c:v>342.70800000000003</c:v>
                </c:pt>
                <c:pt idx="19458">
                  <c:v>342.72500000000002</c:v>
                </c:pt>
                <c:pt idx="19459">
                  <c:v>342.74099999999999</c:v>
                </c:pt>
                <c:pt idx="19460">
                  <c:v>342.75799999999998</c:v>
                </c:pt>
                <c:pt idx="19461">
                  <c:v>342.77499999999998</c:v>
                </c:pt>
                <c:pt idx="19462">
                  <c:v>342.791</c:v>
                </c:pt>
                <c:pt idx="19463">
                  <c:v>342.80799999999999</c:v>
                </c:pt>
                <c:pt idx="19464">
                  <c:v>342.82499999999999</c:v>
                </c:pt>
                <c:pt idx="19465">
                  <c:v>342.84100000000001</c:v>
                </c:pt>
                <c:pt idx="19466">
                  <c:v>342.858</c:v>
                </c:pt>
                <c:pt idx="19467">
                  <c:v>342.875</c:v>
                </c:pt>
                <c:pt idx="19468">
                  <c:v>342.89100000000002</c:v>
                </c:pt>
                <c:pt idx="19469">
                  <c:v>342.90800000000002</c:v>
                </c:pt>
                <c:pt idx="19470">
                  <c:v>342.92500000000001</c:v>
                </c:pt>
                <c:pt idx="19471">
                  <c:v>342.94099999999997</c:v>
                </c:pt>
                <c:pt idx="19472">
                  <c:v>342.95800000000003</c:v>
                </c:pt>
                <c:pt idx="19473">
                  <c:v>342.97500000000002</c:v>
                </c:pt>
                <c:pt idx="19474">
                  <c:v>342.99099999999999</c:v>
                </c:pt>
                <c:pt idx="19475">
                  <c:v>343.00799999999998</c:v>
                </c:pt>
                <c:pt idx="19476">
                  <c:v>343.02499999999998</c:v>
                </c:pt>
                <c:pt idx="19477">
                  <c:v>343.041</c:v>
                </c:pt>
                <c:pt idx="19478">
                  <c:v>343.05799999999999</c:v>
                </c:pt>
                <c:pt idx="19479">
                  <c:v>343.07499999999999</c:v>
                </c:pt>
                <c:pt idx="19480">
                  <c:v>343.09100000000001</c:v>
                </c:pt>
                <c:pt idx="19481">
                  <c:v>343.108</c:v>
                </c:pt>
                <c:pt idx="19482">
                  <c:v>343.125</c:v>
                </c:pt>
                <c:pt idx="19483">
                  <c:v>343.14100000000002</c:v>
                </c:pt>
                <c:pt idx="19484">
                  <c:v>343.15800000000002</c:v>
                </c:pt>
                <c:pt idx="19485">
                  <c:v>343.17500000000001</c:v>
                </c:pt>
                <c:pt idx="19486">
                  <c:v>343.19200000000001</c:v>
                </c:pt>
                <c:pt idx="19487">
                  <c:v>343.20800000000003</c:v>
                </c:pt>
                <c:pt idx="19488">
                  <c:v>343.22500000000002</c:v>
                </c:pt>
                <c:pt idx="19489">
                  <c:v>343.24200000000002</c:v>
                </c:pt>
                <c:pt idx="19490">
                  <c:v>343.25799999999998</c:v>
                </c:pt>
                <c:pt idx="19491">
                  <c:v>343.27499999999998</c:v>
                </c:pt>
                <c:pt idx="19492">
                  <c:v>343.29199999999997</c:v>
                </c:pt>
                <c:pt idx="19493">
                  <c:v>343.30799999999999</c:v>
                </c:pt>
                <c:pt idx="19494">
                  <c:v>343.32499999999999</c:v>
                </c:pt>
                <c:pt idx="19495">
                  <c:v>343.34199999999998</c:v>
                </c:pt>
                <c:pt idx="19496">
                  <c:v>343.358</c:v>
                </c:pt>
                <c:pt idx="19497">
                  <c:v>343.375</c:v>
                </c:pt>
                <c:pt idx="19498">
                  <c:v>343.392</c:v>
                </c:pt>
                <c:pt idx="19499">
                  <c:v>343.40800000000002</c:v>
                </c:pt>
                <c:pt idx="19500">
                  <c:v>343.42500000000001</c:v>
                </c:pt>
                <c:pt idx="19501">
                  <c:v>343.44200000000001</c:v>
                </c:pt>
                <c:pt idx="19502">
                  <c:v>343.45800000000003</c:v>
                </c:pt>
                <c:pt idx="19503">
                  <c:v>343.47500000000002</c:v>
                </c:pt>
                <c:pt idx="19504">
                  <c:v>343.49200000000002</c:v>
                </c:pt>
                <c:pt idx="19505">
                  <c:v>343.50799999999998</c:v>
                </c:pt>
                <c:pt idx="19506">
                  <c:v>343.52499999999998</c:v>
                </c:pt>
                <c:pt idx="19507">
                  <c:v>343.54199999999997</c:v>
                </c:pt>
                <c:pt idx="19508">
                  <c:v>343.55799999999999</c:v>
                </c:pt>
                <c:pt idx="19509">
                  <c:v>343.57499999999999</c:v>
                </c:pt>
                <c:pt idx="19510">
                  <c:v>343.59199999999998</c:v>
                </c:pt>
                <c:pt idx="19511">
                  <c:v>343.608</c:v>
                </c:pt>
                <c:pt idx="19512">
                  <c:v>343.625</c:v>
                </c:pt>
                <c:pt idx="19513">
                  <c:v>343.642</c:v>
                </c:pt>
                <c:pt idx="19514">
                  <c:v>343.65800000000002</c:v>
                </c:pt>
                <c:pt idx="19515">
                  <c:v>343.67500000000001</c:v>
                </c:pt>
                <c:pt idx="19516">
                  <c:v>343.69200000000001</c:v>
                </c:pt>
                <c:pt idx="19517">
                  <c:v>343.70800000000003</c:v>
                </c:pt>
                <c:pt idx="19518">
                  <c:v>343.72500000000002</c:v>
                </c:pt>
                <c:pt idx="19519">
                  <c:v>343.74200000000002</c:v>
                </c:pt>
                <c:pt idx="19520">
                  <c:v>343.75799999999998</c:v>
                </c:pt>
                <c:pt idx="19521">
                  <c:v>343.77499999999998</c:v>
                </c:pt>
                <c:pt idx="19522">
                  <c:v>343.79199999999997</c:v>
                </c:pt>
                <c:pt idx="19523">
                  <c:v>343.80900000000003</c:v>
                </c:pt>
                <c:pt idx="19524">
                  <c:v>343.82499999999999</c:v>
                </c:pt>
                <c:pt idx="19525">
                  <c:v>343.84199999999998</c:v>
                </c:pt>
                <c:pt idx="19526">
                  <c:v>343.85899999999998</c:v>
                </c:pt>
                <c:pt idx="19527">
                  <c:v>343.875</c:v>
                </c:pt>
                <c:pt idx="19528">
                  <c:v>343.892</c:v>
                </c:pt>
                <c:pt idx="19529">
                  <c:v>343.90899999999999</c:v>
                </c:pt>
                <c:pt idx="19530">
                  <c:v>343.92500000000001</c:v>
                </c:pt>
                <c:pt idx="19531">
                  <c:v>343.94200000000001</c:v>
                </c:pt>
                <c:pt idx="19532">
                  <c:v>343.959</c:v>
                </c:pt>
                <c:pt idx="19533">
                  <c:v>343.97500000000002</c:v>
                </c:pt>
                <c:pt idx="19534">
                  <c:v>343.99200000000002</c:v>
                </c:pt>
                <c:pt idx="19535">
                  <c:v>344.00900000000001</c:v>
                </c:pt>
                <c:pt idx="19536">
                  <c:v>344.02499999999998</c:v>
                </c:pt>
                <c:pt idx="19537">
                  <c:v>344.04199999999997</c:v>
                </c:pt>
                <c:pt idx="19538">
                  <c:v>344.05900000000003</c:v>
                </c:pt>
                <c:pt idx="19539">
                  <c:v>344.07499999999999</c:v>
                </c:pt>
                <c:pt idx="19540">
                  <c:v>344.09199999999998</c:v>
                </c:pt>
                <c:pt idx="19541">
                  <c:v>344.10899999999998</c:v>
                </c:pt>
                <c:pt idx="19542">
                  <c:v>344.125</c:v>
                </c:pt>
                <c:pt idx="19543">
                  <c:v>344.142</c:v>
                </c:pt>
                <c:pt idx="19544">
                  <c:v>344.15899999999999</c:v>
                </c:pt>
                <c:pt idx="19545">
                  <c:v>344.17500000000001</c:v>
                </c:pt>
                <c:pt idx="19546">
                  <c:v>344.19200000000001</c:v>
                </c:pt>
                <c:pt idx="19547">
                  <c:v>344.209</c:v>
                </c:pt>
                <c:pt idx="19548">
                  <c:v>344.22500000000002</c:v>
                </c:pt>
                <c:pt idx="19549">
                  <c:v>344.24200000000002</c:v>
                </c:pt>
                <c:pt idx="19550">
                  <c:v>344.25900000000001</c:v>
                </c:pt>
                <c:pt idx="19551">
                  <c:v>344.27499999999998</c:v>
                </c:pt>
                <c:pt idx="19552">
                  <c:v>344.29199999999997</c:v>
                </c:pt>
                <c:pt idx="19553">
                  <c:v>344.30900000000003</c:v>
                </c:pt>
                <c:pt idx="19554">
                  <c:v>344.32499999999999</c:v>
                </c:pt>
                <c:pt idx="19555">
                  <c:v>344.34199999999998</c:v>
                </c:pt>
                <c:pt idx="19556">
                  <c:v>344.35899999999998</c:v>
                </c:pt>
                <c:pt idx="19557">
                  <c:v>344.375</c:v>
                </c:pt>
                <c:pt idx="19558">
                  <c:v>344.392</c:v>
                </c:pt>
                <c:pt idx="19559">
                  <c:v>344.40899999999999</c:v>
                </c:pt>
                <c:pt idx="19560">
                  <c:v>344.42599999999999</c:v>
                </c:pt>
                <c:pt idx="19561">
                  <c:v>344.44200000000001</c:v>
                </c:pt>
                <c:pt idx="19562">
                  <c:v>344.459</c:v>
                </c:pt>
                <c:pt idx="19563">
                  <c:v>344.476</c:v>
                </c:pt>
                <c:pt idx="19564">
                  <c:v>344.49200000000002</c:v>
                </c:pt>
                <c:pt idx="19565">
                  <c:v>344.50900000000001</c:v>
                </c:pt>
                <c:pt idx="19566">
                  <c:v>344.52600000000001</c:v>
                </c:pt>
                <c:pt idx="19567">
                  <c:v>344.54199999999997</c:v>
                </c:pt>
                <c:pt idx="19568">
                  <c:v>344.55900000000003</c:v>
                </c:pt>
                <c:pt idx="19569">
                  <c:v>344.57600000000002</c:v>
                </c:pt>
                <c:pt idx="19570">
                  <c:v>344.59199999999998</c:v>
                </c:pt>
                <c:pt idx="19571">
                  <c:v>344.60899999999998</c:v>
                </c:pt>
                <c:pt idx="19572">
                  <c:v>344.62599999999998</c:v>
                </c:pt>
                <c:pt idx="19573">
                  <c:v>344.642</c:v>
                </c:pt>
                <c:pt idx="19574">
                  <c:v>344.65899999999999</c:v>
                </c:pt>
                <c:pt idx="19575">
                  <c:v>344.67599999999999</c:v>
                </c:pt>
                <c:pt idx="19576">
                  <c:v>344.69200000000001</c:v>
                </c:pt>
                <c:pt idx="19577">
                  <c:v>344.709</c:v>
                </c:pt>
                <c:pt idx="19578">
                  <c:v>344.726</c:v>
                </c:pt>
                <c:pt idx="19579">
                  <c:v>344.74200000000002</c:v>
                </c:pt>
                <c:pt idx="19580">
                  <c:v>344.75900000000001</c:v>
                </c:pt>
                <c:pt idx="19581">
                  <c:v>344.77600000000001</c:v>
                </c:pt>
                <c:pt idx="19582">
                  <c:v>344.79199999999997</c:v>
                </c:pt>
                <c:pt idx="19583">
                  <c:v>344.80900000000003</c:v>
                </c:pt>
                <c:pt idx="19584">
                  <c:v>344.82600000000002</c:v>
                </c:pt>
                <c:pt idx="19585">
                  <c:v>344.84199999999998</c:v>
                </c:pt>
                <c:pt idx="19586">
                  <c:v>344.85899999999998</c:v>
                </c:pt>
                <c:pt idx="19587">
                  <c:v>344.87599999999998</c:v>
                </c:pt>
                <c:pt idx="19588">
                  <c:v>344.892</c:v>
                </c:pt>
                <c:pt idx="19589">
                  <c:v>344.90899999999999</c:v>
                </c:pt>
                <c:pt idx="19590">
                  <c:v>344.92599999999999</c:v>
                </c:pt>
                <c:pt idx="19591">
                  <c:v>344.94200000000001</c:v>
                </c:pt>
                <c:pt idx="19592">
                  <c:v>344.959</c:v>
                </c:pt>
                <c:pt idx="19593">
                  <c:v>344.976</c:v>
                </c:pt>
                <c:pt idx="19594">
                  <c:v>344.99200000000002</c:v>
                </c:pt>
                <c:pt idx="19595">
                  <c:v>345.00900000000001</c:v>
                </c:pt>
                <c:pt idx="19596">
                  <c:v>345.02600000000001</c:v>
                </c:pt>
                <c:pt idx="19597">
                  <c:v>345.04199999999997</c:v>
                </c:pt>
                <c:pt idx="19598">
                  <c:v>345.05900000000003</c:v>
                </c:pt>
                <c:pt idx="19599">
                  <c:v>345.07600000000002</c:v>
                </c:pt>
                <c:pt idx="19600">
                  <c:v>345.09199999999998</c:v>
                </c:pt>
                <c:pt idx="19601">
                  <c:v>345.10899999999998</c:v>
                </c:pt>
                <c:pt idx="19602">
                  <c:v>345.12599999999998</c:v>
                </c:pt>
                <c:pt idx="19603">
                  <c:v>345.142</c:v>
                </c:pt>
                <c:pt idx="19604">
                  <c:v>345.15899999999999</c:v>
                </c:pt>
                <c:pt idx="19605">
                  <c:v>345.17599999999999</c:v>
                </c:pt>
                <c:pt idx="19606">
                  <c:v>345.19299999999998</c:v>
                </c:pt>
                <c:pt idx="19607">
                  <c:v>345.209</c:v>
                </c:pt>
                <c:pt idx="19608">
                  <c:v>345.226</c:v>
                </c:pt>
                <c:pt idx="19609">
                  <c:v>345.24299999999999</c:v>
                </c:pt>
                <c:pt idx="19610">
                  <c:v>345.25900000000001</c:v>
                </c:pt>
                <c:pt idx="19611">
                  <c:v>345.27600000000001</c:v>
                </c:pt>
                <c:pt idx="19612">
                  <c:v>345.29300000000001</c:v>
                </c:pt>
                <c:pt idx="19613">
                  <c:v>345.30900000000003</c:v>
                </c:pt>
                <c:pt idx="19614">
                  <c:v>345.32600000000002</c:v>
                </c:pt>
                <c:pt idx="19615">
                  <c:v>345.34300000000002</c:v>
                </c:pt>
                <c:pt idx="19616">
                  <c:v>345.35899999999998</c:v>
                </c:pt>
                <c:pt idx="19617">
                  <c:v>345.37599999999998</c:v>
                </c:pt>
                <c:pt idx="19618">
                  <c:v>345.39299999999997</c:v>
                </c:pt>
                <c:pt idx="19619">
                  <c:v>345.40899999999999</c:v>
                </c:pt>
                <c:pt idx="19620">
                  <c:v>345.42599999999999</c:v>
                </c:pt>
                <c:pt idx="19621">
                  <c:v>345.44299999999998</c:v>
                </c:pt>
                <c:pt idx="19622">
                  <c:v>345.459</c:v>
                </c:pt>
                <c:pt idx="19623">
                  <c:v>345.476</c:v>
                </c:pt>
                <c:pt idx="19624">
                  <c:v>345.49299999999999</c:v>
                </c:pt>
                <c:pt idx="19625">
                  <c:v>345.50900000000001</c:v>
                </c:pt>
                <c:pt idx="19626">
                  <c:v>345.52600000000001</c:v>
                </c:pt>
                <c:pt idx="19627">
                  <c:v>345.54300000000001</c:v>
                </c:pt>
                <c:pt idx="19628">
                  <c:v>345.55900000000003</c:v>
                </c:pt>
                <c:pt idx="19629">
                  <c:v>345.57600000000002</c:v>
                </c:pt>
                <c:pt idx="19630">
                  <c:v>345.59300000000002</c:v>
                </c:pt>
                <c:pt idx="19631">
                  <c:v>345.60899999999998</c:v>
                </c:pt>
                <c:pt idx="19632">
                  <c:v>345.62599999999998</c:v>
                </c:pt>
                <c:pt idx="19633">
                  <c:v>345.64299999999997</c:v>
                </c:pt>
                <c:pt idx="19634">
                  <c:v>345.65899999999999</c:v>
                </c:pt>
                <c:pt idx="19635">
                  <c:v>345.67599999999999</c:v>
                </c:pt>
                <c:pt idx="19636">
                  <c:v>345.69299999999998</c:v>
                </c:pt>
                <c:pt idx="19637">
                  <c:v>345.709</c:v>
                </c:pt>
                <c:pt idx="19638">
                  <c:v>345.726</c:v>
                </c:pt>
                <c:pt idx="19639">
                  <c:v>345.74299999999999</c:v>
                </c:pt>
                <c:pt idx="19640">
                  <c:v>345.75900000000001</c:v>
                </c:pt>
                <c:pt idx="19641">
                  <c:v>345.77600000000001</c:v>
                </c:pt>
                <c:pt idx="19642">
                  <c:v>345.79300000000001</c:v>
                </c:pt>
                <c:pt idx="19643">
                  <c:v>345.81</c:v>
                </c:pt>
                <c:pt idx="19644">
                  <c:v>345.82600000000002</c:v>
                </c:pt>
                <c:pt idx="19645">
                  <c:v>345.84300000000002</c:v>
                </c:pt>
                <c:pt idx="19646">
                  <c:v>345.86</c:v>
                </c:pt>
                <c:pt idx="19647">
                  <c:v>345.87599999999998</c:v>
                </c:pt>
                <c:pt idx="19648">
                  <c:v>345.89299999999997</c:v>
                </c:pt>
                <c:pt idx="19649">
                  <c:v>345.91</c:v>
                </c:pt>
                <c:pt idx="19650">
                  <c:v>345.92599999999999</c:v>
                </c:pt>
                <c:pt idx="19651">
                  <c:v>345.94299999999998</c:v>
                </c:pt>
                <c:pt idx="19652">
                  <c:v>345.96</c:v>
                </c:pt>
                <c:pt idx="19653">
                  <c:v>345.976</c:v>
                </c:pt>
                <c:pt idx="19654">
                  <c:v>345.99299999999999</c:v>
                </c:pt>
                <c:pt idx="19655">
                  <c:v>346.01</c:v>
                </c:pt>
                <c:pt idx="19656">
                  <c:v>346.02600000000001</c:v>
                </c:pt>
                <c:pt idx="19657">
                  <c:v>346.04300000000001</c:v>
                </c:pt>
                <c:pt idx="19658">
                  <c:v>346.06</c:v>
                </c:pt>
                <c:pt idx="19659">
                  <c:v>346.07600000000002</c:v>
                </c:pt>
                <c:pt idx="19660">
                  <c:v>346.09300000000002</c:v>
                </c:pt>
                <c:pt idx="19661">
                  <c:v>346.11</c:v>
                </c:pt>
                <c:pt idx="19662">
                  <c:v>346.12599999999998</c:v>
                </c:pt>
                <c:pt idx="19663">
                  <c:v>346.14299999999997</c:v>
                </c:pt>
                <c:pt idx="19664">
                  <c:v>346.16</c:v>
                </c:pt>
                <c:pt idx="19665">
                  <c:v>346.17599999999999</c:v>
                </c:pt>
                <c:pt idx="19666">
                  <c:v>346.19299999999998</c:v>
                </c:pt>
                <c:pt idx="19667">
                  <c:v>346.21</c:v>
                </c:pt>
                <c:pt idx="19668">
                  <c:v>346.226</c:v>
                </c:pt>
                <c:pt idx="19669">
                  <c:v>346.24299999999999</c:v>
                </c:pt>
                <c:pt idx="19670">
                  <c:v>346.26</c:v>
                </c:pt>
                <c:pt idx="19671">
                  <c:v>346.27600000000001</c:v>
                </c:pt>
                <c:pt idx="19672">
                  <c:v>346.29300000000001</c:v>
                </c:pt>
                <c:pt idx="19673">
                  <c:v>346.31</c:v>
                </c:pt>
                <c:pt idx="19674">
                  <c:v>346.32600000000002</c:v>
                </c:pt>
                <c:pt idx="19675">
                  <c:v>346.34300000000002</c:v>
                </c:pt>
                <c:pt idx="19676">
                  <c:v>346.36</c:v>
                </c:pt>
                <c:pt idx="19677">
                  <c:v>346.37599999999998</c:v>
                </c:pt>
                <c:pt idx="19678">
                  <c:v>346.39299999999997</c:v>
                </c:pt>
                <c:pt idx="19679">
                  <c:v>346.41</c:v>
                </c:pt>
                <c:pt idx="19680">
                  <c:v>346.42599999999999</c:v>
                </c:pt>
                <c:pt idx="19681">
                  <c:v>346.44299999999998</c:v>
                </c:pt>
                <c:pt idx="19682">
                  <c:v>346.46</c:v>
                </c:pt>
                <c:pt idx="19683">
                  <c:v>346.47699999999998</c:v>
                </c:pt>
                <c:pt idx="19684">
                  <c:v>346.49299999999999</c:v>
                </c:pt>
                <c:pt idx="19685">
                  <c:v>346.51</c:v>
                </c:pt>
                <c:pt idx="19686">
                  <c:v>346.52699999999999</c:v>
                </c:pt>
                <c:pt idx="19687">
                  <c:v>346.54300000000001</c:v>
                </c:pt>
                <c:pt idx="19688">
                  <c:v>346.56</c:v>
                </c:pt>
                <c:pt idx="19689">
                  <c:v>346.577</c:v>
                </c:pt>
                <c:pt idx="19690">
                  <c:v>346.59300000000002</c:v>
                </c:pt>
                <c:pt idx="19691">
                  <c:v>346.61</c:v>
                </c:pt>
                <c:pt idx="19692">
                  <c:v>346.62700000000001</c:v>
                </c:pt>
                <c:pt idx="19693">
                  <c:v>346.64299999999997</c:v>
                </c:pt>
                <c:pt idx="19694">
                  <c:v>346.66</c:v>
                </c:pt>
                <c:pt idx="19695">
                  <c:v>346.67700000000002</c:v>
                </c:pt>
                <c:pt idx="19696">
                  <c:v>346.69299999999998</c:v>
                </c:pt>
                <c:pt idx="19697">
                  <c:v>346.71</c:v>
                </c:pt>
                <c:pt idx="19698">
                  <c:v>346.72699999999998</c:v>
                </c:pt>
                <c:pt idx="19699">
                  <c:v>346.74299999999999</c:v>
                </c:pt>
                <c:pt idx="19700">
                  <c:v>346.76</c:v>
                </c:pt>
                <c:pt idx="19701">
                  <c:v>346.77699999999999</c:v>
                </c:pt>
                <c:pt idx="19702">
                  <c:v>346.79300000000001</c:v>
                </c:pt>
                <c:pt idx="19703">
                  <c:v>346.81</c:v>
                </c:pt>
                <c:pt idx="19704">
                  <c:v>346.827</c:v>
                </c:pt>
                <c:pt idx="19705">
                  <c:v>346.84300000000002</c:v>
                </c:pt>
                <c:pt idx="19706">
                  <c:v>346.86</c:v>
                </c:pt>
                <c:pt idx="19707">
                  <c:v>346.87700000000001</c:v>
                </c:pt>
                <c:pt idx="19708">
                  <c:v>346.89299999999997</c:v>
                </c:pt>
                <c:pt idx="19709">
                  <c:v>346.91</c:v>
                </c:pt>
                <c:pt idx="19710">
                  <c:v>346.92700000000002</c:v>
                </c:pt>
                <c:pt idx="19711">
                  <c:v>346.94400000000002</c:v>
                </c:pt>
                <c:pt idx="19712">
                  <c:v>346.96</c:v>
                </c:pt>
                <c:pt idx="19713">
                  <c:v>346.97699999999998</c:v>
                </c:pt>
                <c:pt idx="19714">
                  <c:v>346.99400000000003</c:v>
                </c:pt>
                <c:pt idx="19715">
                  <c:v>347.01</c:v>
                </c:pt>
                <c:pt idx="19716">
                  <c:v>347.02699999999999</c:v>
                </c:pt>
                <c:pt idx="19717">
                  <c:v>347.04399999999998</c:v>
                </c:pt>
                <c:pt idx="19718">
                  <c:v>347.06</c:v>
                </c:pt>
                <c:pt idx="19719">
                  <c:v>347.077</c:v>
                </c:pt>
                <c:pt idx="19720">
                  <c:v>347.09399999999999</c:v>
                </c:pt>
                <c:pt idx="19721">
                  <c:v>347.11</c:v>
                </c:pt>
                <c:pt idx="19722">
                  <c:v>347.12700000000001</c:v>
                </c:pt>
                <c:pt idx="19723">
                  <c:v>347.14400000000001</c:v>
                </c:pt>
                <c:pt idx="19724">
                  <c:v>347.16</c:v>
                </c:pt>
                <c:pt idx="19725">
                  <c:v>347.17700000000002</c:v>
                </c:pt>
                <c:pt idx="19726">
                  <c:v>347.19400000000002</c:v>
                </c:pt>
                <c:pt idx="19727">
                  <c:v>347.21</c:v>
                </c:pt>
                <c:pt idx="19728">
                  <c:v>347.22699999999998</c:v>
                </c:pt>
                <c:pt idx="19729">
                  <c:v>347.24400000000003</c:v>
                </c:pt>
                <c:pt idx="19730">
                  <c:v>347.26</c:v>
                </c:pt>
                <c:pt idx="19731">
                  <c:v>347.27699999999999</c:v>
                </c:pt>
                <c:pt idx="19732">
                  <c:v>347.29399999999998</c:v>
                </c:pt>
                <c:pt idx="19733">
                  <c:v>347.31</c:v>
                </c:pt>
                <c:pt idx="19734">
                  <c:v>347.327</c:v>
                </c:pt>
                <c:pt idx="19735">
                  <c:v>347.34399999999999</c:v>
                </c:pt>
                <c:pt idx="19736">
                  <c:v>347.36099999999999</c:v>
                </c:pt>
                <c:pt idx="19737">
                  <c:v>347.37700000000001</c:v>
                </c:pt>
                <c:pt idx="19738">
                  <c:v>347.39400000000001</c:v>
                </c:pt>
                <c:pt idx="19739">
                  <c:v>347.411</c:v>
                </c:pt>
                <c:pt idx="19740">
                  <c:v>347.42700000000002</c:v>
                </c:pt>
                <c:pt idx="19741">
                  <c:v>347.44400000000002</c:v>
                </c:pt>
                <c:pt idx="19742">
                  <c:v>347.46100000000001</c:v>
                </c:pt>
                <c:pt idx="19743">
                  <c:v>347.47699999999998</c:v>
                </c:pt>
                <c:pt idx="19744">
                  <c:v>347.49400000000003</c:v>
                </c:pt>
                <c:pt idx="19745">
                  <c:v>347.51100000000002</c:v>
                </c:pt>
                <c:pt idx="19746">
                  <c:v>347.52699999999999</c:v>
                </c:pt>
                <c:pt idx="19747">
                  <c:v>347.54399999999998</c:v>
                </c:pt>
                <c:pt idx="19748">
                  <c:v>347.56099999999998</c:v>
                </c:pt>
                <c:pt idx="19749">
                  <c:v>347.577</c:v>
                </c:pt>
                <c:pt idx="19750">
                  <c:v>347.59399999999999</c:v>
                </c:pt>
                <c:pt idx="19751">
                  <c:v>347.61099999999999</c:v>
                </c:pt>
                <c:pt idx="19752">
                  <c:v>347.62700000000001</c:v>
                </c:pt>
                <c:pt idx="19753">
                  <c:v>347.64400000000001</c:v>
                </c:pt>
                <c:pt idx="19754">
                  <c:v>347.661</c:v>
                </c:pt>
                <c:pt idx="19755">
                  <c:v>347.67700000000002</c:v>
                </c:pt>
                <c:pt idx="19756">
                  <c:v>347.69400000000002</c:v>
                </c:pt>
                <c:pt idx="19757">
                  <c:v>347.71100000000001</c:v>
                </c:pt>
                <c:pt idx="19758">
                  <c:v>347.72699999999998</c:v>
                </c:pt>
                <c:pt idx="19759">
                  <c:v>347.74400000000003</c:v>
                </c:pt>
                <c:pt idx="19760">
                  <c:v>347.76100000000002</c:v>
                </c:pt>
                <c:pt idx="19761">
                  <c:v>347.77699999999999</c:v>
                </c:pt>
                <c:pt idx="19762">
                  <c:v>347.79399999999998</c:v>
                </c:pt>
                <c:pt idx="19763">
                  <c:v>347.81099999999998</c:v>
                </c:pt>
                <c:pt idx="19764">
                  <c:v>347.827</c:v>
                </c:pt>
                <c:pt idx="19765">
                  <c:v>347.84399999999999</c:v>
                </c:pt>
                <c:pt idx="19766">
                  <c:v>347.86099999999999</c:v>
                </c:pt>
                <c:pt idx="19767">
                  <c:v>347.87799999999999</c:v>
                </c:pt>
                <c:pt idx="19768">
                  <c:v>347.89400000000001</c:v>
                </c:pt>
                <c:pt idx="19769">
                  <c:v>347.911</c:v>
                </c:pt>
                <c:pt idx="19770">
                  <c:v>347.928</c:v>
                </c:pt>
                <c:pt idx="19771">
                  <c:v>347.94400000000002</c:v>
                </c:pt>
                <c:pt idx="19772">
                  <c:v>347.96100000000001</c:v>
                </c:pt>
                <c:pt idx="19773">
                  <c:v>347.97800000000001</c:v>
                </c:pt>
                <c:pt idx="19774">
                  <c:v>347.99400000000003</c:v>
                </c:pt>
                <c:pt idx="19775">
                  <c:v>348.01100000000002</c:v>
                </c:pt>
                <c:pt idx="19776">
                  <c:v>348.02800000000002</c:v>
                </c:pt>
                <c:pt idx="19777">
                  <c:v>348.04399999999998</c:v>
                </c:pt>
                <c:pt idx="19778">
                  <c:v>348.06099999999998</c:v>
                </c:pt>
                <c:pt idx="19779">
                  <c:v>348.07799999999997</c:v>
                </c:pt>
                <c:pt idx="19780">
                  <c:v>348.09399999999999</c:v>
                </c:pt>
                <c:pt idx="19781">
                  <c:v>348.11099999999999</c:v>
                </c:pt>
                <c:pt idx="19782">
                  <c:v>348.12799999999999</c:v>
                </c:pt>
                <c:pt idx="19783">
                  <c:v>348.14400000000001</c:v>
                </c:pt>
                <c:pt idx="19784">
                  <c:v>348.161</c:v>
                </c:pt>
                <c:pt idx="19785">
                  <c:v>348.178</c:v>
                </c:pt>
                <c:pt idx="19786">
                  <c:v>348.19400000000002</c:v>
                </c:pt>
                <c:pt idx="19787">
                  <c:v>348.21100000000001</c:v>
                </c:pt>
                <c:pt idx="19788">
                  <c:v>348.22800000000001</c:v>
                </c:pt>
                <c:pt idx="19789">
                  <c:v>348.24400000000003</c:v>
                </c:pt>
                <c:pt idx="19790">
                  <c:v>348.26100000000002</c:v>
                </c:pt>
                <c:pt idx="19791">
                  <c:v>348.27800000000002</c:v>
                </c:pt>
                <c:pt idx="19792">
                  <c:v>348.29399999999998</c:v>
                </c:pt>
                <c:pt idx="19793">
                  <c:v>348.31099999999998</c:v>
                </c:pt>
                <c:pt idx="19794">
                  <c:v>348.32799999999997</c:v>
                </c:pt>
                <c:pt idx="19795">
                  <c:v>348.34399999999999</c:v>
                </c:pt>
                <c:pt idx="19796">
                  <c:v>348.36099999999999</c:v>
                </c:pt>
                <c:pt idx="19797">
                  <c:v>348.37799999999999</c:v>
                </c:pt>
                <c:pt idx="19798">
                  <c:v>348.39400000000001</c:v>
                </c:pt>
                <c:pt idx="19799">
                  <c:v>348.411</c:v>
                </c:pt>
                <c:pt idx="19800">
                  <c:v>348.428</c:v>
                </c:pt>
                <c:pt idx="19801">
                  <c:v>348.44400000000002</c:v>
                </c:pt>
                <c:pt idx="19802">
                  <c:v>348.46100000000001</c:v>
                </c:pt>
                <c:pt idx="19803">
                  <c:v>348.47800000000001</c:v>
                </c:pt>
                <c:pt idx="19804">
                  <c:v>348.495</c:v>
                </c:pt>
                <c:pt idx="19805">
                  <c:v>348.51100000000002</c:v>
                </c:pt>
                <c:pt idx="19806">
                  <c:v>348.52800000000002</c:v>
                </c:pt>
                <c:pt idx="19807">
                  <c:v>348.54500000000002</c:v>
                </c:pt>
                <c:pt idx="19808">
                  <c:v>348.56099999999998</c:v>
                </c:pt>
                <c:pt idx="19809">
                  <c:v>348.57799999999997</c:v>
                </c:pt>
                <c:pt idx="19810">
                  <c:v>348.59500000000003</c:v>
                </c:pt>
                <c:pt idx="19811">
                  <c:v>348.61099999999999</c:v>
                </c:pt>
                <c:pt idx="19812">
                  <c:v>348.62799999999999</c:v>
                </c:pt>
                <c:pt idx="19813">
                  <c:v>348.64499999999998</c:v>
                </c:pt>
                <c:pt idx="19814">
                  <c:v>348.661</c:v>
                </c:pt>
                <c:pt idx="19815">
                  <c:v>348.678</c:v>
                </c:pt>
                <c:pt idx="19816">
                  <c:v>348.69499999999999</c:v>
                </c:pt>
                <c:pt idx="19817">
                  <c:v>348.71100000000001</c:v>
                </c:pt>
                <c:pt idx="19818">
                  <c:v>348.72800000000001</c:v>
                </c:pt>
                <c:pt idx="19819">
                  <c:v>348.745</c:v>
                </c:pt>
                <c:pt idx="19820">
                  <c:v>348.76100000000002</c:v>
                </c:pt>
                <c:pt idx="19821">
                  <c:v>348.77800000000002</c:v>
                </c:pt>
                <c:pt idx="19822">
                  <c:v>348.79500000000002</c:v>
                </c:pt>
                <c:pt idx="19823">
                  <c:v>348.81099999999998</c:v>
                </c:pt>
                <c:pt idx="19824">
                  <c:v>348.82799999999997</c:v>
                </c:pt>
                <c:pt idx="19825">
                  <c:v>348.84500000000003</c:v>
                </c:pt>
                <c:pt idx="19826">
                  <c:v>348.86099999999999</c:v>
                </c:pt>
                <c:pt idx="19827">
                  <c:v>348.87799999999999</c:v>
                </c:pt>
                <c:pt idx="19828">
                  <c:v>348.89499999999998</c:v>
                </c:pt>
                <c:pt idx="19829">
                  <c:v>348.911</c:v>
                </c:pt>
                <c:pt idx="19830">
                  <c:v>348.928</c:v>
                </c:pt>
                <c:pt idx="19831">
                  <c:v>348.94499999999999</c:v>
                </c:pt>
                <c:pt idx="19832">
                  <c:v>348.96100000000001</c:v>
                </c:pt>
                <c:pt idx="19833">
                  <c:v>348.97800000000001</c:v>
                </c:pt>
                <c:pt idx="19834">
                  <c:v>348.995</c:v>
                </c:pt>
                <c:pt idx="19835">
                  <c:v>349.01100000000002</c:v>
                </c:pt>
                <c:pt idx="19836">
                  <c:v>349.02800000000002</c:v>
                </c:pt>
                <c:pt idx="19837">
                  <c:v>349.04500000000002</c:v>
                </c:pt>
                <c:pt idx="19838">
                  <c:v>349.06099999999998</c:v>
                </c:pt>
                <c:pt idx="19839">
                  <c:v>349.07799999999997</c:v>
                </c:pt>
                <c:pt idx="19840">
                  <c:v>349.09500000000003</c:v>
                </c:pt>
                <c:pt idx="19841">
                  <c:v>349.11099999999999</c:v>
                </c:pt>
                <c:pt idx="19842">
                  <c:v>349.12799999999999</c:v>
                </c:pt>
                <c:pt idx="19843">
                  <c:v>349.14499999999998</c:v>
                </c:pt>
                <c:pt idx="19844">
                  <c:v>349.161</c:v>
                </c:pt>
                <c:pt idx="19845">
                  <c:v>349.178</c:v>
                </c:pt>
                <c:pt idx="19846">
                  <c:v>349.19499999999999</c:v>
                </c:pt>
                <c:pt idx="19847">
                  <c:v>349.21100000000001</c:v>
                </c:pt>
                <c:pt idx="19848">
                  <c:v>349.22800000000001</c:v>
                </c:pt>
                <c:pt idx="19849">
                  <c:v>349.245</c:v>
                </c:pt>
                <c:pt idx="19850">
                  <c:v>349.26100000000002</c:v>
                </c:pt>
                <c:pt idx="19851">
                  <c:v>349.27800000000002</c:v>
                </c:pt>
                <c:pt idx="19852">
                  <c:v>349.29500000000002</c:v>
                </c:pt>
                <c:pt idx="19853">
                  <c:v>349.31099999999998</c:v>
                </c:pt>
                <c:pt idx="19854">
                  <c:v>349.32799999999997</c:v>
                </c:pt>
                <c:pt idx="19855">
                  <c:v>349.34500000000003</c:v>
                </c:pt>
                <c:pt idx="19856">
                  <c:v>349.36099999999999</c:v>
                </c:pt>
                <c:pt idx="19857">
                  <c:v>349.37799999999999</c:v>
                </c:pt>
                <c:pt idx="19858">
                  <c:v>349.39499999999998</c:v>
                </c:pt>
                <c:pt idx="19859">
                  <c:v>349.411</c:v>
                </c:pt>
                <c:pt idx="19860">
                  <c:v>349.428</c:v>
                </c:pt>
                <c:pt idx="19861">
                  <c:v>349.44499999999999</c:v>
                </c:pt>
                <c:pt idx="19862">
                  <c:v>349.46100000000001</c:v>
                </c:pt>
                <c:pt idx="19863">
                  <c:v>349.47800000000001</c:v>
                </c:pt>
                <c:pt idx="19864">
                  <c:v>349.495</c:v>
                </c:pt>
                <c:pt idx="19865">
                  <c:v>349.51100000000002</c:v>
                </c:pt>
                <c:pt idx="19866">
                  <c:v>349.52800000000002</c:v>
                </c:pt>
                <c:pt idx="19867">
                  <c:v>349.54500000000002</c:v>
                </c:pt>
                <c:pt idx="19868">
                  <c:v>349.56099999999998</c:v>
                </c:pt>
                <c:pt idx="19869">
                  <c:v>349.57799999999997</c:v>
                </c:pt>
                <c:pt idx="19870">
                  <c:v>349.59500000000003</c:v>
                </c:pt>
                <c:pt idx="19871">
                  <c:v>349.61099999999999</c:v>
                </c:pt>
                <c:pt idx="19872">
                  <c:v>349.62799999999999</c:v>
                </c:pt>
                <c:pt idx="19873">
                  <c:v>349.64499999999998</c:v>
                </c:pt>
                <c:pt idx="19874">
                  <c:v>349.661</c:v>
                </c:pt>
                <c:pt idx="19875">
                  <c:v>349.678</c:v>
                </c:pt>
                <c:pt idx="19876">
                  <c:v>349.69499999999999</c:v>
                </c:pt>
                <c:pt idx="19877">
                  <c:v>349.71100000000001</c:v>
                </c:pt>
                <c:pt idx="19878">
                  <c:v>349.72800000000001</c:v>
                </c:pt>
                <c:pt idx="19879">
                  <c:v>349.745</c:v>
                </c:pt>
                <c:pt idx="19880">
                  <c:v>349.76100000000002</c:v>
                </c:pt>
                <c:pt idx="19881">
                  <c:v>349.77800000000002</c:v>
                </c:pt>
                <c:pt idx="19882">
                  <c:v>349.79500000000002</c:v>
                </c:pt>
                <c:pt idx="19883">
                  <c:v>349.81099999999998</c:v>
                </c:pt>
                <c:pt idx="19884">
                  <c:v>349.82799999999997</c:v>
                </c:pt>
                <c:pt idx="19885">
                  <c:v>349.84500000000003</c:v>
                </c:pt>
                <c:pt idx="19886">
                  <c:v>349.86099999999999</c:v>
                </c:pt>
                <c:pt idx="19887">
                  <c:v>349.87799999999999</c:v>
                </c:pt>
                <c:pt idx="19888">
                  <c:v>349.89499999999998</c:v>
                </c:pt>
                <c:pt idx="19889">
                  <c:v>349.911</c:v>
                </c:pt>
                <c:pt idx="19890">
                  <c:v>349.928</c:v>
                </c:pt>
                <c:pt idx="19891">
                  <c:v>349.94499999999999</c:v>
                </c:pt>
                <c:pt idx="19892">
                  <c:v>349.96100000000001</c:v>
                </c:pt>
                <c:pt idx="19893">
                  <c:v>349.97800000000001</c:v>
                </c:pt>
                <c:pt idx="19894">
                  <c:v>349.995</c:v>
                </c:pt>
                <c:pt idx="19895">
                  <c:v>350.01100000000002</c:v>
                </c:pt>
                <c:pt idx="19896">
                  <c:v>350.02800000000002</c:v>
                </c:pt>
                <c:pt idx="19897">
                  <c:v>350.04500000000002</c:v>
                </c:pt>
                <c:pt idx="19898">
                  <c:v>350.06099999999998</c:v>
                </c:pt>
                <c:pt idx="19899">
                  <c:v>350.07799999999997</c:v>
                </c:pt>
                <c:pt idx="19900">
                  <c:v>350.09500000000003</c:v>
                </c:pt>
                <c:pt idx="19901">
                  <c:v>350.11099999999999</c:v>
                </c:pt>
                <c:pt idx="19902">
                  <c:v>350.12799999999999</c:v>
                </c:pt>
                <c:pt idx="19903">
                  <c:v>350.14499999999998</c:v>
                </c:pt>
                <c:pt idx="19904">
                  <c:v>350.161</c:v>
                </c:pt>
                <c:pt idx="19905">
                  <c:v>350.178</c:v>
                </c:pt>
                <c:pt idx="19906">
                  <c:v>350.19499999999999</c:v>
                </c:pt>
                <c:pt idx="19907">
                  <c:v>350.21100000000001</c:v>
                </c:pt>
                <c:pt idx="19908">
                  <c:v>350.22800000000001</c:v>
                </c:pt>
                <c:pt idx="19909">
                  <c:v>350.245</c:v>
                </c:pt>
                <c:pt idx="19910">
                  <c:v>350.26100000000002</c:v>
                </c:pt>
                <c:pt idx="19911">
                  <c:v>350.27800000000002</c:v>
                </c:pt>
                <c:pt idx="19912">
                  <c:v>350.29500000000002</c:v>
                </c:pt>
                <c:pt idx="19913">
                  <c:v>350.31099999999998</c:v>
                </c:pt>
                <c:pt idx="19914">
                  <c:v>350.32799999999997</c:v>
                </c:pt>
                <c:pt idx="19915">
                  <c:v>350.34500000000003</c:v>
                </c:pt>
                <c:pt idx="19916">
                  <c:v>350.36099999999999</c:v>
                </c:pt>
                <c:pt idx="19917">
                  <c:v>350.37799999999999</c:v>
                </c:pt>
                <c:pt idx="19918">
                  <c:v>350.39499999999998</c:v>
                </c:pt>
                <c:pt idx="19919">
                  <c:v>350.411</c:v>
                </c:pt>
                <c:pt idx="19920">
                  <c:v>350.428</c:v>
                </c:pt>
                <c:pt idx="19921">
                  <c:v>350.44499999999999</c:v>
                </c:pt>
                <c:pt idx="19922">
                  <c:v>350.46100000000001</c:v>
                </c:pt>
                <c:pt idx="19923">
                  <c:v>350.47800000000001</c:v>
                </c:pt>
                <c:pt idx="19924">
                  <c:v>350.495</c:v>
                </c:pt>
                <c:pt idx="19925">
                  <c:v>350.51100000000002</c:v>
                </c:pt>
                <c:pt idx="19926">
                  <c:v>350.52800000000002</c:v>
                </c:pt>
                <c:pt idx="19927">
                  <c:v>350.54500000000002</c:v>
                </c:pt>
                <c:pt idx="19928">
                  <c:v>350.56099999999998</c:v>
                </c:pt>
                <c:pt idx="19929">
                  <c:v>350.57799999999997</c:v>
                </c:pt>
                <c:pt idx="19930">
                  <c:v>350.59500000000003</c:v>
                </c:pt>
                <c:pt idx="19931">
                  <c:v>350.61099999999999</c:v>
                </c:pt>
                <c:pt idx="19932">
                  <c:v>350.62799999999999</c:v>
                </c:pt>
                <c:pt idx="19933">
                  <c:v>350.64499999999998</c:v>
                </c:pt>
                <c:pt idx="19934">
                  <c:v>350.661</c:v>
                </c:pt>
                <c:pt idx="19935">
                  <c:v>350.678</c:v>
                </c:pt>
                <c:pt idx="19936">
                  <c:v>350.69499999999999</c:v>
                </c:pt>
                <c:pt idx="19937">
                  <c:v>350.71100000000001</c:v>
                </c:pt>
                <c:pt idx="19938">
                  <c:v>350.72800000000001</c:v>
                </c:pt>
                <c:pt idx="19939">
                  <c:v>350.745</c:v>
                </c:pt>
                <c:pt idx="19940">
                  <c:v>350.76100000000002</c:v>
                </c:pt>
                <c:pt idx="19941">
                  <c:v>350.77800000000002</c:v>
                </c:pt>
                <c:pt idx="19942">
                  <c:v>350.79500000000002</c:v>
                </c:pt>
                <c:pt idx="19943">
                  <c:v>350.81099999999998</c:v>
                </c:pt>
                <c:pt idx="19944">
                  <c:v>350.82799999999997</c:v>
                </c:pt>
                <c:pt idx="19945">
                  <c:v>350.84500000000003</c:v>
                </c:pt>
                <c:pt idx="19946">
                  <c:v>350.86099999999999</c:v>
                </c:pt>
                <c:pt idx="19947">
                  <c:v>350.87799999999999</c:v>
                </c:pt>
                <c:pt idx="19948">
                  <c:v>350.89499999999998</c:v>
                </c:pt>
                <c:pt idx="19949">
                  <c:v>350.911</c:v>
                </c:pt>
                <c:pt idx="19950">
                  <c:v>350.928</c:v>
                </c:pt>
                <c:pt idx="19951">
                  <c:v>350.94499999999999</c:v>
                </c:pt>
                <c:pt idx="19952">
                  <c:v>350.96100000000001</c:v>
                </c:pt>
                <c:pt idx="19953">
                  <c:v>350.97800000000001</c:v>
                </c:pt>
                <c:pt idx="19954">
                  <c:v>350.995</c:v>
                </c:pt>
                <c:pt idx="19955">
                  <c:v>351.01100000000002</c:v>
                </c:pt>
                <c:pt idx="19956">
                  <c:v>351.02800000000002</c:v>
                </c:pt>
                <c:pt idx="19957">
                  <c:v>351.04500000000002</c:v>
                </c:pt>
                <c:pt idx="19958">
                  <c:v>351.06099999999998</c:v>
                </c:pt>
                <c:pt idx="19959">
                  <c:v>351.07799999999997</c:v>
                </c:pt>
                <c:pt idx="19960">
                  <c:v>351.09500000000003</c:v>
                </c:pt>
                <c:pt idx="19961">
                  <c:v>351.11099999999999</c:v>
                </c:pt>
                <c:pt idx="19962">
                  <c:v>351.12799999999999</c:v>
                </c:pt>
                <c:pt idx="19963">
                  <c:v>351.14499999999998</c:v>
                </c:pt>
                <c:pt idx="19964">
                  <c:v>351.161</c:v>
                </c:pt>
                <c:pt idx="19965">
                  <c:v>351.178</c:v>
                </c:pt>
                <c:pt idx="19966">
                  <c:v>351.19499999999999</c:v>
                </c:pt>
                <c:pt idx="19967">
                  <c:v>351.21100000000001</c:v>
                </c:pt>
                <c:pt idx="19968">
                  <c:v>351.22800000000001</c:v>
                </c:pt>
                <c:pt idx="19969">
                  <c:v>351.245</c:v>
                </c:pt>
                <c:pt idx="19970">
                  <c:v>351.26100000000002</c:v>
                </c:pt>
                <c:pt idx="19971">
                  <c:v>351.27800000000002</c:v>
                </c:pt>
                <c:pt idx="19972">
                  <c:v>351.29500000000002</c:v>
                </c:pt>
                <c:pt idx="19973">
                  <c:v>351.31099999999998</c:v>
                </c:pt>
                <c:pt idx="19974">
                  <c:v>351.32799999999997</c:v>
                </c:pt>
                <c:pt idx="19975">
                  <c:v>351.34500000000003</c:v>
                </c:pt>
                <c:pt idx="19976">
                  <c:v>351.36099999999999</c:v>
                </c:pt>
                <c:pt idx="19977">
                  <c:v>351.37799999999999</c:v>
                </c:pt>
                <c:pt idx="19978">
                  <c:v>351.39499999999998</c:v>
                </c:pt>
                <c:pt idx="19979">
                  <c:v>351.411</c:v>
                </c:pt>
                <c:pt idx="19980">
                  <c:v>351.428</c:v>
                </c:pt>
                <c:pt idx="19981">
                  <c:v>351.44499999999999</c:v>
                </c:pt>
                <c:pt idx="19982">
                  <c:v>351.46100000000001</c:v>
                </c:pt>
                <c:pt idx="19983">
                  <c:v>351.47800000000001</c:v>
                </c:pt>
                <c:pt idx="19984">
                  <c:v>351.495</c:v>
                </c:pt>
                <c:pt idx="19985">
                  <c:v>351.51100000000002</c:v>
                </c:pt>
                <c:pt idx="19986">
                  <c:v>351.52800000000002</c:v>
                </c:pt>
                <c:pt idx="19987">
                  <c:v>351.54500000000002</c:v>
                </c:pt>
                <c:pt idx="19988">
                  <c:v>351.56099999999998</c:v>
                </c:pt>
                <c:pt idx="19989">
                  <c:v>351.57799999999997</c:v>
                </c:pt>
                <c:pt idx="19990">
                  <c:v>351.59500000000003</c:v>
                </c:pt>
                <c:pt idx="19991">
                  <c:v>351.61099999999999</c:v>
                </c:pt>
                <c:pt idx="19992">
                  <c:v>351.62799999999999</c:v>
                </c:pt>
                <c:pt idx="19993">
                  <c:v>351.64499999999998</c:v>
                </c:pt>
                <c:pt idx="19994">
                  <c:v>351.661</c:v>
                </c:pt>
                <c:pt idx="19995">
                  <c:v>351.678</c:v>
                </c:pt>
                <c:pt idx="19996">
                  <c:v>351.69499999999999</c:v>
                </c:pt>
                <c:pt idx="19997">
                  <c:v>351.71100000000001</c:v>
                </c:pt>
                <c:pt idx="19998">
                  <c:v>351.72800000000001</c:v>
                </c:pt>
                <c:pt idx="19999">
                  <c:v>351.745</c:v>
                </c:pt>
                <c:pt idx="20000">
                  <c:v>351.76100000000002</c:v>
                </c:pt>
                <c:pt idx="20001">
                  <c:v>351.77800000000002</c:v>
                </c:pt>
                <c:pt idx="20002">
                  <c:v>351.79500000000002</c:v>
                </c:pt>
                <c:pt idx="20003">
                  <c:v>351.81099999999998</c:v>
                </c:pt>
                <c:pt idx="20004">
                  <c:v>351.82799999999997</c:v>
                </c:pt>
                <c:pt idx="20005">
                  <c:v>351.84500000000003</c:v>
                </c:pt>
                <c:pt idx="20006">
                  <c:v>351.86099999999999</c:v>
                </c:pt>
                <c:pt idx="20007">
                  <c:v>351.87799999999999</c:v>
                </c:pt>
                <c:pt idx="20008">
                  <c:v>351.89499999999998</c:v>
                </c:pt>
                <c:pt idx="20009">
                  <c:v>351.911</c:v>
                </c:pt>
                <c:pt idx="20010">
                  <c:v>351.928</c:v>
                </c:pt>
                <c:pt idx="20011">
                  <c:v>351.94499999999999</c:v>
                </c:pt>
                <c:pt idx="20012">
                  <c:v>351.96100000000001</c:v>
                </c:pt>
                <c:pt idx="20013">
                  <c:v>351.97800000000001</c:v>
                </c:pt>
                <c:pt idx="20014">
                  <c:v>351.995</c:v>
                </c:pt>
                <c:pt idx="20015">
                  <c:v>352.01100000000002</c:v>
                </c:pt>
                <c:pt idx="20016">
                  <c:v>352.02800000000002</c:v>
                </c:pt>
                <c:pt idx="20017">
                  <c:v>352.04500000000002</c:v>
                </c:pt>
                <c:pt idx="20018">
                  <c:v>352.06099999999998</c:v>
                </c:pt>
                <c:pt idx="20019">
                  <c:v>352.07799999999997</c:v>
                </c:pt>
                <c:pt idx="20020">
                  <c:v>352.09500000000003</c:v>
                </c:pt>
                <c:pt idx="20021">
                  <c:v>352.11099999999999</c:v>
                </c:pt>
                <c:pt idx="20022">
                  <c:v>352.12799999999999</c:v>
                </c:pt>
                <c:pt idx="20023">
                  <c:v>352.14499999999998</c:v>
                </c:pt>
                <c:pt idx="20024">
                  <c:v>352.161</c:v>
                </c:pt>
                <c:pt idx="20025">
                  <c:v>352.178</c:v>
                </c:pt>
                <c:pt idx="20026">
                  <c:v>352.19499999999999</c:v>
                </c:pt>
                <c:pt idx="20027">
                  <c:v>352.21100000000001</c:v>
                </c:pt>
                <c:pt idx="20028">
                  <c:v>352.22800000000001</c:v>
                </c:pt>
                <c:pt idx="20029">
                  <c:v>352.245</c:v>
                </c:pt>
                <c:pt idx="20030">
                  <c:v>352.26100000000002</c:v>
                </c:pt>
                <c:pt idx="20031">
                  <c:v>352.27800000000002</c:v>
                </c:pt>
                <c:pt idx="20032">
                  <c:v>352.29500000000002</c:v>
                </c:pt>
                <c:pt idx="20033">
                  <c:v>352.31099999999998</c:v>
                </c:pt>
                <c:pt idx="20034">
                  <c:v>352.32799999999997</c:v>
                </c:pt>
                <c:pt idx="20035">
                  <c:v>352.34500000000003</c:v>
                </c:pt>
                <c:pt idx="20036">
                  <c:v>352.36099999999999</c:v>
                </c:pt>
                <c:pt idx="20037">
                  <c:v>352.37799999999999</c:v>
                </c:pt>
                <c:pt idx="20038">
                  <c:v>352.39499999999998</c:v>
                </c:pt>
                <c:pt idx="20039">
                  <c:v>352.411</c:v>
                </c:pt>
                <c:pt idx="20040">
                  <c:v>352.428</c:v>
                </c:pt>
                <c:pt idx="20041">
                  <c:v>352.44499999999999</c:v>
                </c:pt>
                <c:pt idx="20042">
                  <c:v>352.46100000000001</c:v>
                </c:pt>
                <c:pt idx="20043">
                  <c:v>352.47800000000001</c:v>
                </c:pt>
                <c:pt idx="20044">
                  <c:v>352.495</c:v>
                </c:pt>
                <c:pt idx="20045">
                  <c:v>352.51100000000002</c:v>
                </c:pt>
                <c:pt idx="20046">
                  <c:v>352.52800000000002</c:v>
                </c:pt>
                <c:pt idx="20047">
                  <c:v>352.54500000000002</c:v>
                </c:pt>
                <c:pt idx="20048">
                  <c:v>352.56099999999998</c:v>
                </c:pt>
                <c:pt idx="20049">
                  <c:v>352.57799999999997</c:v>
                </c:pt>
                <c:pt idx="20050">
                  <c:v>352.59500000000003</c:v>
                </c:pt>
                <c:pt idx="20051">
                  <c:v>352.61099999999999</c:v>
                </c:pt>
                <c:pt idx="20052">
                  <c:v>352.62799999999999</c:v>
                </c:pt>
                <c:pt idx="20053">
                  <c:v>352.64499999999998</c:v>
                </c:pt>
                <c:pt idx="20054">
                  <c:v>352.661</c:v>
                </c:pt>
                <c:pt idx="20055">
                  <c:v>352.678</c:v>
                </c:pt>
                <c:pt idx="20056">
                  <c:v>352.69499999999999</c:v>
                </c:pt>
                <c:pt idx="20057">
                  <c:v>352.71100000000001</c:v>
                </c:pt>
                <c:pt idx="20058">
                  <c:v>352.72800000000001</c:v>
                </c:pt>
                <c:pt idx="20059">
                  <c:v>352.745</c:v>
                </c:pt>
                <c:pt idx="20060">
                  <c:v>352.76100000000002</c:v>
                </c:pt>
                <c:pt idx="20061">
                  <c:v>352.77800000000002</c:v>
                </c:pt>
                <c:pt idx="20062">
                  <c:v>352.79500000000002</c:v>
                </c:pt>
                <c:pt idx="20063">
                  <c:v>352.81099999999998</c:v>
                </c:pt>
                <c:pt idx="20064">
                  <c:v>352.82799999999997</c:v>
                </c:pt>
                <c:pt idx="20065">
                  <c:v>352.84500000000003</c:v>
                </c:pt>
                <c:pt idx="20066">
                  <c:v>352.86099999999999</c:v>
                </c:pt>
                <c:pt idx="20067">
                  <c:v>352.87799999999999</c:v>
                </c:pt>
                <c:pt idx="20068">
                  <c:v>352.89499999999998</c:v>
                </c:pt>
                <c:pt idx="20069">
                  <c:v>352.911</c:v>
                </c:pt>
                <c:pt idx="20070">
                  <c:v>352.928</c:v>
                </c:pt>
                <c:pt idx="20071">
                  <c:v>352.94499999999999</c:v>
                </c:pt>
                <c:pt idx="20072">
                  <c:v>352.96100000000001</c:v>
                </c:pt>
                <c:pt idx="20073">
                  <c:v>352.97800000000001</c:v>
                </c:pt>
                <c:pt idx="20074">
                  <c:v>352.995</c:v>
                </c:pt>
                <c:pt idx="20075">
                  <c:v>353.01100000000002</c:v>
                </c:pt>
                <c:pt idx="20076">
                  <c:v>353.02800000000002</c:v>
                </c:pt>
                <c:pt idx="20077">
                  <c:v>353.04500000000002</c:v>
                </c:pt>
                <c:pt idx="20078">
                  <c:v>353.06099999999998</c:v>
                </c:pt>
                <c:pt idx="20079">
                  <c:v>353.07799999999997</c:v>
                </c:pt>
                <c:pt idx="20080">
                  <c:v>353.09500000000003</c:v>
                </c:pt>
                <c:pt idx="20081">
                  <c:v>353.11099999999999</c:v>
                </c:pt>
                <c:pt idx="20082">
                  <c:v>353.12799999999999</c:v>
                </c:pt>
                <c:pt idx="20083">
                  <c:v>353.14499999999998</c:v>
                </c:pt>
                <c:pt idx="20084">
                  <c:v>353.161</c:v>
                </c:pt>
                <c:pt idx="20085">
                  <c:v>353.178</c:v>
                </c:pt>
                <c:pt idx="20086">
                  <c:v>353.19499999999999</c:v>
                </c:pt>
                <c:pt idx="20087">
                  <c:v>353.21100000000001</c:v>
                </c:pt>
                <c:pt idx="20088">
                  <c:v>353.22800000000001</c:v>
                </c:pt>
                <c:pt idx="20089">
                  <c:v>353.245</c:v>
                </c:pt>
                <c:pt idx="20090">
                  <c:v>353.26100000000002</c:v>
                </c:pt>
                <c:pt idx="20091">
                  <c:v>353.27800000000002</c:v>
                </c:pt>
                <c:pt idx="20092">
                  <c:v>353.29500000000002</c:v>
                </c:pt>
                <c:pt idx="20093">
                  <c:v>353.31099999999998</c:v>
                </c:pt>
                <c:pt idx="20094">
                  <c:v>353.32799999999997</c:v>
                </c:pt>
                <c:pt idx="20095">
                  <c:v>353.34500000000003</c:v>
                </c:pt>
                <c:pt idx="20096">
                  <c:v>353.36099999999999</c:v>
                </c:pt>
                <c:pt idx="20097">
                  <c:v>353.37799999999999</c:v>
                </c:pt>
                <c:pt idx="20098">
                  <c:v>353.39499999999998</c:v>
                </c:pt>
                <c:pt idx="20099">
                  <c:v>353.411</c:v>
                </c:pt>
                <c:pt idx="20100">
                  <c:v>353.428</c:v>
                </c:pt>
                <c:pt idx="20101">
                  <c:v>353.44499999999999</c:v>
                </c:pt>
                <c:pt idx="20102">
                  <c:v>353.46100000000001</c:v>
                </c:pt>
                <c:pt idx="20103">
                  <c:v>353.47800000000001</c:v>
                </c:pt>
                <c:pt idx="20104">
                  <c:v>353.495</c:v>
                </c:pt>
                <c:pt idx="20105">
                  <c:v>353.51100000000002</c:v>
                </c:pt>
                <c:pt idx="20106">
                  <c:v>353.52800000000002</c:v>
                </c:pt>
                <c:pt idx="20107">
                  <c:v>353.54500000000002</c:v>
                </c:pt>
                <c:pt idx="20108">
                  <c:v>353.56099999999998</c:v>
                </c:pt>
                <c:pt idx="20109">
                  <c:v>353.57799999999997</c:v>
                </c:pt>
                <c:pt idx="20110">
                  <c:v>353.59500000000003</c:v>
                </c:pt>
                <c:pt idx="20111">
                  <c:v>353.61099999999999</c:v>
                </c:pt>
                <c:pt idx="20112">
                  <c:v>353.62799999999999</c:v>
                </c:pt>
                <c:pt idx="20113">
                  <c:v>353.64499999999998</c:v>
                </c:pt>
                <c:pt idx="20114">
                  <c:v>353.661</c:v>
                </c:pt>
                <c:pt idx="20115">
                  <c:v>353.678</c:v>
                </c:pt>
                <c:pt idx="20116">
                  <c:v>353.69499999999999</c:v>
                </c:pt>
                <c:pt idx="20117">
                  <c:v>353.71100000000001</c:v>
                </c:pt>
                <c:pt idx="20118">
                  <c:v>353.72800000000001</c:v>
                </c:pt>
                <c:pt idx="20119">
                  <c:v>353.745</c:v>
                </c:pt>
                <c:pt idx="20120">
                  <c:v>353.76100000000002</c:v>
                </c:pt>
                <c:pt idx="20121">
                  <c:v>353.77800000000002</c:v>
                </c:pt>
                <c:pt idx="20122">
                  <c:v>353.79500000000002</c:v>
                </c:pt>
                <c:pt idx="20123">
                  <c:v>353.81099999999998</c:v>
                </c:pt>
                <c:pt idx="20124">
                  <c:v>353.82799999999997</c:v>
                </c:pt>
                <c:pt idx="20125">
                  <c:v>353.84500000000003</c:v>
                </c:pt>
                <c:pt idx="20126">
                  <c:v>353.86099999999999</c:v>
                </c:pt>
                <c:pt idx="20127">
                  <c:v>353.87799999999999</c:v>
                </c:pt>
                <c:pt idx="20128">
                  <c:v>353.89499999999998</c:v>
                </c:pt>
                <c:pt idx="20129">
                  <c:v>353.911</c:v>
                </c:pt>
                <c:pt idx="20130">
                  <c:v>353.928</c:v>
                </c:pt>
                <c:pt idx="20131">
                  <c:v>353.94499999999999</c:v>
                </c:pt>
                <c:pt idx="20132">
                  <c:v>353.96100000000001</c:v>
                </c:pt>
                <c:pt idx="20133">
                  <c:v>353.97800000000001</c:v>
                </c:pt>
                <c:pt idx="20134">
                  <c:v>353.995</c:v>
                </c:pt>
                <c:pt idx="20135">
                  <c:v>354.01100000000002</c:v>
                </c:pt>
                <c:pt idx="20136">
                  <c:v>354.02800000000002</c:v>
                </c:pt>
                <c:pt idx="20137">
                  <c:v>354.04500000000002</c:v>
                </c:pt>
                <c:pt idx="20138">
                  <c:v>354.06099999999998</c:v>
                </c:pt>
                <c:pt idx="20139">
                  <c:v>354.07799999999997</c:v>
                </c:pt>
                <c:pt idx="20140">
                  <c:v>354.09500000000003</c:v>
                </c:pt>
                <c:pt idx="20141">
                  <c:v>354.11099999999999</c:v>
                </c:pt>
                <c:pt idx="20142">
                  <c:v>354.12799999999999</c:v>
                </c:pt>
                <c:pt idx="20143">
                  <c:v>354.14499999999998</c:v>
                </c:pt>
                <c:pt idx="20144">
                  <c:v>354.161</c:v>
                </c:pt>
                <c:pt idx="20145">
                  <c:v>354.178</c:v>
                </c:pt>
                <c:pt idx="20146">
                  <c:v>354.19499999999999</c:v>
                </c:pt>
                <c:pt idx="20147">
                  <c:v>354.21100000000001</c:v>
                </c:pt>
                <c:pt idx="20148">
                  <c:v>354.22800000000001</c:v>
                </c:pt>
                <c:pt idx="20149">
                  <c:v>354.245</c:v>
                </c:pt>
                <c:pt idx="20150">
                  <c:v>354.26100000000002</c:v>
                </c:pt>
                <c:pt idx="20151">
                  <c:v>354.27800000000002</c:v>
                </c:pt>
                <c:pt idx="20152">
                  <c:v>354.29500000000002</c:v>
                </c:pt>
                <c:pt idx="20153">
                  <c:v>354.31099999999998</c:v>
                </c:pt>
                <c:pt idx="20154">
                  <c:v>354.32799999999997</c:v>
                </c:pt>
                <c:pt idx="20155">
                  <c:v>354.34500000000003</c:v>
                </c:pt>
                <c:pt idx="20156">
                  <c:v>354.36200000000002</c:v>
                </c:pt>
                <c:pt idx="20157">
                  <c:v>354.37799999999999</c:v>
                </c:pt>
                <c:pt idx="20158">
                  <c:v>354.39499999999998</c:v>
                </c:pt>
                <c:pt idx="20159">
                  <c:v>354.41199999999998</c:v>
                </c:pt>
                <c:pt idx="20160">
                  <c:v>354.428</c:v>
                </c:pt>
                <c:pt idx="20161">
                  <c:v>354.44499999999999</c:v>
                </c:pt>
                <c:pt idx="20162">
                  <c:v>354.46199999999999</c:v>
                </c:pt>
                <c:pt idx="20163">
                  <c:v>354.47800000000001</c:v>
                </c:pt>
                <c:pt idx="20164">
                  <c:v>354.495</c:v>
                </c:pt>
                <c:pt idx="20165">
                  <c:v>354.512</c:v>
                </c:pt>
                <c:pt idx="20166">
                  <c:v>354.52800000000002</c:v>
                </c:pt>
                <c:pt idx="20167">
                  <c:v>354.54500000000002</c:v>
                </c:pt>
                <c:pt idx="20168">
                  <c:v>354.56200000000001</c:v>
                </c:pt>
                <c:pt idx="20169">
                  <c:v>354.57799999999997</c:v>
                </c:pt>
                <c:pt idx="20170">
                  <c:v>354.59500000000003</c:v>
                </c:pt>
                <c:pt idx="20171">
                  <c:v>354.61200000000002</c:v>
                </c:pt>
                <c:pt idx="20172">
                  <c:v>354.62799999999999</c:v>
                </c:pt>
                <c:pt idx="20173">
                  <c:v>354.64499999999998</c:v>
                </c:pt>
                <c:pt idx="20174">
                  <c:v>354.66199999999998</c:v>
                </c:pt>
                <c:pt idx="20175">
                  <c:v>354.678</c:v>
                </c:pt>
                <c:pt idx="20176">
                  <c:v>354.69499999999999</c:v>
                </c:pt>
                <c:pt idx="20177">
                  <c:v>354.71199999999999</c:v>
                </c:pt>
                <c:pt idx="20178">
                  <c:v>354.72800000000001</c:v>
                </c:pt>
                <c:pt idx="20179">
                  <c:v>354.745</c:v>
                </c:pt>
                <c:pt idx="20180">
                  <c:v>354.762</c:v>
                </c:pt>
                <c:pt idx="20181">
                  <c:v>354.77800000000002</c:v>
                </c:pt>
                <c:pt idx="20182">
                  <c:v>354.79500000000002</c:v>
                </c:pt>
                <c:pt idx="20183">
                  <c:v>354.81200000000001</c:v>
                </c:pt>
                <c:pt idx="20184">
                  <c:v>354.82799999999997</c:v>
                </c:pt>
                <c:pt idx="20185">
                  <c:v>354.84500000000003</c:v>
                </c:pt>
                <c:pt idx="20186">
                  <c:v>354.86200000000002</c:v>
                </c:pt>
                <c:pt idx="20187">
                  <c:v>354.87799999999999</c:v>
                </c:pt>
                <c:pt idx="20188">
                  <c:v>354.89499999999998</c:v>
                </c:pt>
                <c:pt idx="20189">
                  <c:v>354.91199999999998</c:v>
                </c:pt>
                <c:pt idx="20190">
                  <c:v>354.928</c:v>
                </c:pt>
                <c:pt idx="20191">
                  <c:v>354.94499999999999</c:v>
                </c:pt>
                <c:pt idx="20192">
                  <c:v>354.96199999999999</c:v>
                </c:pt>
                <c:pt idx="20193">
                  <c:v>354.97800000000001</c:v>
                </c:pt>
                <c:pt idx="20194">
                  <c:v>354.995</c:v>
                </c:pt>
                <c:pt idx="20195">
                  <c:v>355.012</c:v>
                </c:pt>
                <c:pt idx="20196">
                  <c:v>355.02800000000002</c:v>
                </c:pt>
                <c:pt idx="20197">
                  <c:v>355.04500000000002</c:v>
                </c:pt>
                <c:pt idx="20198">
                  <c:v>355.06200000000001</c:v>
                </c:pt>
                <c:pt idx="20199">
                  <c:v>355.07799999999997</c:v>
                </c:pt>
                <c:pt idx="20200">
                  <c:v>355.09500000000003</c:v>
                </c:pt>
                <c:pt idx="20201">
                  <c:v>355.11200000000002</c:v>
                </c:pt>
                <c:pt idx="20202">
                  <c:v>355.12900000000002</c:v>
                </c:pt>
                <c:pt idx="20203">
                  <c:v>355.14499999999998</c:v>
                </c:pt>
                <c:pt idx="20204">
                  <c:v>355.16199999999998</c:v>
                </c:pt>
                <c:pt idx="20205">
                  <c:v>355.17899999999997</c:v>
                </c:pt>
                <c:pt idx="20206">
                  <c:v>355.19499999999999</c:v>
                </c:pt>
                <c:pt idx="20207">
                  <c:v>355.21199999999999</c:v>
                </c:pt>
                <c:pt idx="20208">
                  <c:v>355.22899999999998</c:v>
                </c:pt>
                <c:pt idx="20209">
                  <c:v>355.245</c:v>
                </c:pt>
                <c:pt idx="20210">
                  <c:v>355.262</c:v>
                </c:pt>
                <c:pt idx="20211">
                  <c:v>355.279</c:v>
                </c:pt>
                <c:pt idx="20212">
                  <c:v>355.29500000000002</c:v>
                </c:pt>
                <c:pt idx="20213">
                  <c:v>355.31200000000001</c:v>
                </c:pt>
                <c:pt idx="20214">
                  <c:v>355.32900000000001</c:v>
                </c:pt>
                <c:pt idx="20215">
                  <c:v>355.34500000000003</c:v>
                </c:pt>
                <c:pt idx="20216">
                  <c:v>355.36200000000002</c:v>
                </c:pt>
                <c:pt idx="20217">
                  <c:v>355.37900000000002</c:v>
                </c:pt>
                <c:pt idx="20218">
                  <c:v>355.39499999999998</c:v>
                </c:pt>
                <c:pt idx="20219">
                  <c:v>355.41199999999998</c:v>
                </c:pt>
                <c:pt idx="20220">
                  <c:v>355.42899999999997</c:v>
                </c:pt>
                <c:pt idx="20221">
                  <c:v>355.44499999999999</c:v>
                </c:pt>
                <c:pt idx="20222">
                  <c:v>355.46199999999999</c:v>
                </c:pt>
                <c:pt idx="20223">
                  <c:v>355.47899999999998</c:v>
                </c:pt>
                <c:pt idx="20224">
                  <c:v>355.495</c:v>
                </c:pt>
                <c:pt idx="20225">
                  <c:v>355.512</c:v>
                </c:pt>
                <c:pt idx="20226">
                  <c:v>355.529</c:v>
                </c:pt>
                <c:pt idx="20227">
                  <c:v>355.54500000000002</c:v>
                </c:pt>
                <c:pt idx="20228">
                  <c:v>355.56200000000001</c:v>
                </c:pt>
                <c:pt idx="20229">
                  <c:v>355.57900000000001</c:v>
                </c:pt>
                <c:pt idx="20230">
                  <c:v>355.59500000000003</c:v>
                </c:pt>
                <c:pt idx="20231">
                  <c:v>355.61200000000002</c:v>
                </c:pt>
                <c:pt idx="20232">
                  <c:v>355.62900000000002</c:v>
                </c:pt>
                <c:pt idx="20233">
                  <c:v>355.64499999999998</c:v>
                </c:pt>
                <c:pt idx="20234">
                  <c:v>355.66199999999998</c:v>
                </c:pt>
                <c:pt idx="20235">
                  <c:v>355.67899999999997</c:v>
                </c:pt>
                <c:pt idx="20236">
                  <c:v>355.69499999999999</c:v>
                </c:pt>
                <c:pt idx="20237">
                  <c:v>355.71199999999999</c:v>
                </c:pt>
                <c:pt idx="20238">
                  <c:v>355.72899999999998</c:v>
                </c:pt>
                <c:pt idx="20239">
                  <c:v>355.74599999999998</c:v>
                </c:pt>
                <c:pt idx="20240">
                  <c:v>355.762</c:v>
                </c:pt>
                <c:pt idx="20241">
                  <c:v>355.779</c:v>
                </c:pt>
                <c:pt idx="20242">
                  <c:v>355.79599999999999</c:v>
                </c:pt>
                <c:pt idx="20243">
                  <c:v>355.81200000000001</c:v>
                </c:pt>
                <c:pt idx="20244">
                  <c:v>355.82900000000001</c:v>
                </c:pt>
                <c:pt idx="20245">
                  <c:v>355.846</c:v>
                </c:pt>
                <c:pt idx="20246">
                  <c:v>355.86200000000002</c:v>
                </c:pt>
                <c:pt idx="20247">
                  <c:v>355.87900000000002</c:v>
                </c:pt>
                <c:pt idx="20248">
                  <c:v>355.89600000000002</c:v>
                </c:pt>
                <c:pt idx="20249">
                  <c:v>355.91199999999998</c:v>
                </c:pt>
                <c:pt idx="20250">
                  <c:v>355.92899999999997</c:v>
                </c:pt>
                <c:pt idx="20251">
                  <c:v>355.94600000000003</c:v>
                </c:pt>
                <c:pt idx="20252">
                  <c:v>355.96199999999999</c:v>
                </c:pt>
                <c:pt idx="20253">
                  <c:v>355.97899999999998</c:v>
                </c:pt>
                <c:pt idx="20254">
                  <c:v>355.99599999999998</c:v>
                </c:pt>
                <c:pt idx="20255">
                  <c:v>356.012</c:v>
                </c:pt>
                <c:pt idx="20256">
                  <c:v>356.029</c:v>
                </c:pt>
                <c:pt idx="20257">
                  <c:v>356.04599999999999</c:v>
                </c:pt>
                <c:pt idx="20258">
                  <c:v>356.06200000000001</c:v>
                </c:pt>
                <c:pt idx="20259">
                  <c:v>356.07900000000001</c:v>
                </c:pt>
                <c:pt idx="20260">
                  <c:v>356.096</c:v>
                </c:pt>
                <c:pt idx="20261">
                  <c:v>356.11200000000002</c:v>
                </c:pt>
                <c:pt idx="20262">
                  <c:v>356.12900000000002</c:v>
                </c:pt>
                <c:pt idx="20263">
                  <c:v>356.14600000000002</c:v>
                </c:pt>
                <c:pt idx="20264">
                  <c:v>356.16199999999998</c:v>
                </c:pt>
                <c:pt idx="20265">
                  <c:v>356.17899999999997</c:v>
                </c:pt>
                <c:pt idx="20266">
                  <c:v>356.19600000000003</c:v>
                </c:pt>
                <c:pt idx="20267">
                  <c:v>356.21199999999999</c:v>
                </c:pt>
                <c:pt idx="20268">
                  <c:v>356.22899999999998</c:v>
                </c:pt>
                <c:pt idx="20269">
                  <c:v>356.24599999999998</c:v>
                </c:pt>
                <c:pt idx="20270">
                  <c:v>356.262</c:v>
                </c:pt>
                <c:pt idx="20271">
                  <c:v>356.279</c:v>
                </c:pt>
                <c:pt idx="20272">
                  <c:v>356.29599999999999</c:v>
                </c:pt>
                <c:pt idx="20273">
                  <c:v>356.31200000000001</c:v>
                </c:pt>
                <c:pt idx="20274">
                  <c:v>356.32900000000001</c:v>
                </c:pt>
                <c:pt idx="20275">
                  <c:v>356.346</c:v>
                </c:pt>
                <c:pt idx="20276">
                  <c:v>356.36200000000002</c:v>
                </c:pt>
                <c:pt idx="20277">
                  <c:v>356.37900000000002</c:v>
                </c:pt>
                <c:pt idx="20278">
                  <c:v>356.39600000000002</c:v>
                </c:pt>
                <c:pt idx="20279">
                  <c:v>356.41300000000001</c:v>
                </c:pt>
                <c:pt idx="20280">
                  <c:v>356.42899999999997</c:v>
                </c:pt>
                <c:pt idx="20281">
                  <c:v>356.44600000000003</c:v>
                </c:pt>
                <c:pt idx="20282">
                  <c:v>356.46300000000002</c:v>
                </c:pt>
                <c:pt idx="20283">
                  <c:v>356.47899999999998</c:v>
                </c:pt>
                <c:pt idx="20284">
                  <c:v>356.49599999999998</c:v>
                </c:pt>
                <c:pt idx="20285">
                  <c:v>356.51299999999998</c:v>
                </c:pt>
                <c:pt idx="20286">
                  <c:v>356.529</c:v>
                </c:pt>
                <c:pt idx="20287">
                  <c:v>356.54599999999999</c:v>
                </c:pt>
                <c:pt idx="20288">
                  <c:v>356.56299999999999</c:v>
                </c:pt>
                <c:pt idx="20289">
                  <c:v>356.57900000000001</c:v>
                </c:pt>
                <c:pt idx="20290">
                  <c:v>356.596</c:v>
                </c:pt>
                <c:pt idx="20291">
                  <c:v>356.613</c:v>
                </c:pt>
                <c:pt idx="20292">
                  <c:v>356.62900000000002</c:v>
                </c:pt>
                <c:pt idx="20293">
                  <c:v>356.64600000000002</c:v>
                </c:pt>
                <c:pt idx="20294">
                  <c:v>356.66300000000001</c:v>
                </c:pt>
                <c:pt idx="20295">
                  <c:v>356.67899999999997</c:v>
                </c:pt>
                <c:pt idx="20296">
                  <c:v>356.69600000000003</c:v>
                </c:pt>
                <c:pt idx="20297">
                  <c:v>356.71300000000002</c:v>
                </c:pt>
                <c:pt idx="20298">
                  <c:v>356.72899999999998</c:v>
                </c:pt>
                <c:pt idx="20299">
                  <c:v>356.74599999999998</c:v>
                </c:pt>
                <c:pt idx="20300">
                  <c:v>356.76299999999998</c:v>
                </c:pt>
                <c:pt idx="20301">
                  <c:v>356.779</c:v>
                </c:pt>
                <c:pt idx="20302">
                  <c:v>356.79599999999999</c:v>
                </c:pt>
                <c:pt idx="20303">
                  <c:v>356.81299999999999</c:v>
                </c:pt>
                <c:pt idx="20304">
                  <c:v>356.82900000000001</c:v>
                </c:pt>
                <c:pt idx="20305">
                  <c:v>356.846</c:v>
                </c:pt>
                <c:pt idx="20306">
                  <c:v>356.863</c:v>
                </c:pt>
                <c:pt idx="20307">
                  <c:v>356.87900000000002</c:v>
                </c:pt>
                <c:pt idx="20308">
                  <c:v>356.89600000000002</c:v>
                </c:pt>
                <c:pt idx="20309">
                  <c:v>356.91300000000001</c:v>
                </c:pt>
                <c:pt idx="20310">
                  <c:v>356.92899999999997</c:v>
                </c:pt>
                <c:pt idx="20311">
                  <c:v>356.94600000000003</c:v>
                </c:pt>
                <c:pt idx="20312">
                  <c:v>356.96300000000002</c:v>
                </c:pt>
                <c:pt idx="20313">
                  <c:v>356.97899999999998</c:v>
                </c:pt>
                <c:pt idx="20314">
                  <c:v>356.99599999999998</c:v>
                </c:pt>
                <c:pt idx="20315">
                  <c:v>357.01299999999998</c:v>
                </c:pt>
                <c:pt idx="20316">
                  <c:v>357.029</c:v>
                </c:pt>
                <c:pt idx="20317">
                  <c:v>357.04599999999999</c:v>
                </c:pt>
                <c:pt idx="20318">
                  <c:v>357.06299999999999</c:v>
                </c:pt>
                <c:pt idx="20319">
                  <c:v>357.07900000000001</c:v>
                </c:pt>
                <c:pt idx="20320">
                  <c:v>357.096</c:v>
                </c:pt>
                <c:pt idx="20321">
                  <c:v>357.113</c:v>
                </c:pt>
                <c:pt idx="20322">
                  <c:v>357.12900000000002</c:v>
                </c:pt>
                <c:pt idx="20323">
                  <c:v>357.14600000000002</c:v>
                </c:pt>
                <c:pt idx="20324">
                  <c:v>357.16300000000001</c:v>
                </c:pt>
                <c:pt idx="20325">
                  <c:v>357.17899999999997</c:v>
                </c:pt>
                <c:pt idx="20326">
                  <c:v>357.19600000000003</c:v>
                </c:pt>
                <c:pt idx="20327">
                  <c:v>357.21300000000002</c:v>
                </c:pt>
                <c:pt idx="20328">
                  <c:v>357.22899999999998</c:v>
                </c:pt>
                <c:pt idx="20329">
                  <c:v>357.24599999999998</c:v>
                </c:pt>
                <c:pt idx="20330">
                  <c:v>357.26299999999998</c:v>
                </c:pt>
                <c:pt idx="20331">
                  <c:v>357.279</c:v>
                </c:pt>
                <c:pt idx="20332">
                  <c:v>357.29599999999999</c:v>
                </c:pt>
                <c:pt idx="20333">
                  <c:v>357.31299999999999</c:v>
                </c:pt>
                <c:pt idx="20334">
                  <c:v>357.32900000000001</c:v>
                </c:pt>
                <c:pt idx="20335">
                  <c:v>357.346</c:v>
                </c:pt>
                <c:pt idx="20336">
                  <c:v>357.363</c:v>
                </c:pt>
                <c:pt idx="20337">
                  <c:v>357.37900000000002</c:v>
                </c:pt>
                <c:pt idx="20338">
                  <c:v>357.39600000000002</c:v>
                </c:pt>
                <c:pt idx="20339">
                  <c:v>357.41300000000001</c:v>
                </c:pt>
                <c:pt idx="20340">
                  <c:v>357.42899999999997</c:v>
                </c:pt>
                <c:pt idx="20341">
                  <c:v>357.44600000000003</c:v>
                </c:pt>
                <c:pt idx="20342">
                  <c:v>357.46300000000002</c:v>
                </c:pt>
                <c:pt idx="20343">
                  <c:v>357.47899999999998</c:v>
                </c:pt>
                <c:pt idx="20344">
                  <c:v>357.49599999999998</c:v>
                </c:pt>
                <c:pt idx="20345">
                  <c:v>357.51299999999998</c:v>
                </c:pt>
                <c:pt idx="20346">
                  <c:v>357.529</c:v>
                </c:pt>
                <c:pt idx="20347">
                  <c:v>357.54599999999999</c:v>
                </c:pt>
                <c:pt idx="20348">
                  <c:v>357.56299999999999</c:v>
                </c:pt>
                <c:pt idx="20349">
                  <c:v>357.57900000000001</c:v>
                </c:pt>
                <c:pt idx="20350">
                  <c:v>357.596</c:v>
                </c:pt>
                <c:pt idx="20351">
                  <c:v>357.613</c:v>
                </c:pt>
                <c:pt idx="20352">
                  <c:v>357.62900000000002</c:v>
                </c:pt>
                <c:pt idx="20353">
                  <c:v>357.64600000000002</c:v>
                </c:pt>
                <c:pt idx="20354">
                  <c:v>357.66300000000001</c:v>
                </c:pt>
                <c:pt idx="20355">
                  <c:v>357.67899999999997</c:v>
                </c:pt>
                <c:pt idx="20356">
                  <c:v>357.69600000000003</c:v>
                </c:pt>
                <c:pt idx="20357">
                  <c:v>357.71300000000002</c:v>
                </c:pt>
                <c:pt idx="20358">
                  <c:v>357.72899999999998</c:v>
                </c:pt>
                <c:pt idx="20359">
                  <c:v>357.74599999999998</c:v>
                </c:pt>
                <c:pt idx="20360">
                  <c:v>357.76299999999998</c:v>
                </c:pt>
                <c:pt idx="20361">
                  <c:v>357.779</c:v>
                </c:pt>
                <c:pt idx="20362">
                  <c:v>357.79599999999999</c:v>
                </c:pt>
                <c:pt idx="20363">
                  <c:v>357.81299999999999</c:v>
                </c:pt>
                <c:pt idx="20364">
                  <c:v>357.82900000000001</c:v>
                </c:pt>
                <c:pt idx="20365">
                  <c:v>357.846</c:v>
                </c:pt>
                <c:pt idx="20366">
                  <c:v>357.863</c:v>
                </c:pt>
                <c:pt idx="20367">
                  <c:v>357.87900000000002</c:v>
                </c:pt>
                <c:pt idx="20368">
                  <c:v>357.89600000000002</c:v>
                </c:pt>
                <c:pt idx="20369">
                  <c:v>357.91300000000001</c:v>
                </c:pt>
                <c:pt idx="20370">
                  <c:v>357.92899999999997</c:v>
                </c:pt>
                <c:pt idx="20371">
                  <c:v>357.94600000000003</c:v>
                </c:pt>
                <c:pt idx="20372">
                  <c:v>357.96300000000002</c:v>
                </c:pt>
                <c:pt idx="20373">
                  <c:v>357.97899999999998</c:v>
                </c:pt>
                <c:pt idx="20374">
                  <c:v>357.99599999999998</c:v>
                </c:pt>
                <c:pt idx="20375">
                  <c:v>358.01299999999998</c:v>
                </c:pt>
                <c:pt idx="20376">
                  <c:v>358.029</c:v>
                </c:pt>
                <c:pt idx="20377">
                  <c:v>358.04599999999999</c:v>
                </c:pt>
                <c:pt idx="20378">
                  <c:v>358.06299999999999</c:v>
                </c:pt>
                <c:pt idx="20379">
                  <c:v>358.07900000000001</c:v>
                </c:pt>
                <c:pt idx="20380">
                  <c:v>358.096</c:v>
                </c:pt>
                <c:pt idx="20381">
                  <c:v>358.113</c:v>
                </c:pt>
                <c:pt idx="20382">
                  <c:v>358.12900000000002</c:v>
                </c:pt>
                <c:pt idx="20383">
                  <c:v>358.14600000000002</c:v>
                </c:pt>
                <c:pt idx="20384">
                  <c:v>358.16300000000001</c:v>
                </c:pt>
                <c:pt idx="20385">
                  <c:v>358.17899999999997</c:v>
                </c:pt>
                <c:pt idx="20386">
                  <c:v>358.19600000000003</c:v>
                </c:pt>
                <c:pt idx="20387">
                  <c:v>358.21300000000002</c:v>
                </c:pt>
                <c:pt idx="20388">
                  <c:v>358.22899999999998</c:v>
                </c:pt>
                <c:pt idx="20389">
                  <c:v>358.24599999999998</c:v>
                </c:pt>
                <c:pt idx="20390">
                  <c:v>358.26299999999998</c:v>
                </c:pt>
                <c:pt idx="20391">
                  <c:v>358.279</c:v>
                </c:pt>
                <c:pt idx="20392">
                  <c:v>358.29599999999999</c:v>
                </c:pt>
                <c:pt idx="20393">
                  <c:v>358.31299999999999</c:v>
                </c:pt>
                <c:pt idx="20394">
                  <c:v>358.32900000000001</c:v>
                </c:pt>
                <c:pt idx="20395">
                  <c:v>358.346</c:v>
                </c:pt>
                <c:pt idx="20396">
                  <c:v>358.36200000000002</c:v>
                </c:pt>
                <c:pt idx="20397">
                  <c:v>358.37900000000002</c:v>
                </c:pt>
                <c:pt idx="20398">
                  <c:v>358.39600000000002</c:v>
                </c:pt>
                <c:pt idx="20399">
                  <c:v>358.41199999999998</c:v>
                </c:pt>
                <c:pt idx="20400">
                  <c:v>358.42899999999997</c:v>
                </c:pt>
                <c:pt idx="20401">
                  <c:v>358.44600000000003</c:v>
                </c:pt>
                <c:pt idx="20402">
                  <c:v>358.46199999999999</c:v>
                </c:pt>
                <c:pt idx="20403">
                  <c:v>358.47899999999998</c:v>
                </c:pt>
                <c:pt idx="20404">
                  <c:v>358.49599999999998</c:v>
                </c:pt>
                <c:pt idx="20405">
                  <c:v>358.512</c:v>
                </c:pt>
                <c:pt idx="20406">
                  <c:v>358.529</c:v>
                </c:pt>
                <c:pt idx="20407">
                  <c:v>358.54599999999999</c:v>
                </c:pt>
                <c:pt idx="20408">
                  <c:v>358.56200000000001</c:v>
                </c:pt>
                <c:pt idx="20409">
                  <c:v>358.57900000000001</c:v>
                </c:pt>
                <c:pt idx="20410">
                  <c:v>358.596</c:v>
                </c:pt>
                <c:pt idx="20411">
                  <c:v>358.61200000000002</c:v>
                </c:pt>
                <c:pt idx="20412">
                  <c:v>358.62900000000002</c:v>
                </c:pt>
                <c:pt idx="20413">
                  <c:v>358.64600000000002</c:v>
                </c:pt>
                <c:pt idx="20414">
                  <c:v>358.66199999999998</c:v>
                </c:pt>
                <c:pt idx="20415">
                  <c:v>358.67899999999997</c:v>
                </c:pt>
                <c:pt idx="20416">
                  <c:v>358.69600000000003</c:v>
                </c:pt>
                <c:pt idx="20417">
                  <c:v>358.71199999999999</c:v>
                </c:pt>
                <c:pt idx="20418">
                  <c:v>358.72899999999998</c:v>
                </c:pt>
                <c:pt idx="20419">
                  <c:v>358.74599999999998</c:v>
                </c:pt>
                <c:pt idx="20420">
                  <c:v>358.762</c:v>
                </c:pt>
                <c:pt idx="20421">
                  <c:v>358.779</c:v>
                </c:pt>
                <c:pt idx="20422">
                  <c:v>358.79599999999999</c:v>
                </c:pt>
                <c:pt idx="20423">
                  <c:v>358.81200000000001</c:v>
                </c:pt>
                <c:pt idx="20424">
                  <c:v>358.82900000000001</c:v>
                </c:pt>
                <c:pt idx="20425">
                  <c:v>358.846</c:v>
                </c:pt>
                <c:pt idx="20426">
                  <c:v>358.86200000000002</c:v>
                </c:pt>
                <c:pt idx="20427">
                  <c:v>358.87900000000002</c:v>
                </c:pt>
                <c:pt idx="20428">
                  <c:v>358.89600000000002</c:v>
                </c:pt>
                <c:pt idx="20429">
                  <c:v>358.91199999999998</c:v>
                </c:pt>
                <c:pt idx="20430">
                  <c:v>358.92899999999997</c:v>
                </c:pt>
                <c:pt idx="20431">
                  <c:v>358.94600000000003</c:v>
                </c:pt>
                <c:pt idx="20432">
                  <c:v>358.96199999999999</c:v>
                </c:pt>
                <c:pt idx="20433">
                  <c:v>358.97899999999998</c:v>
                </c:pt>
                <c:pt idx="20434">
                  <c:v>358.99599999999998</c:v>
                </c:pt>
                <c:pt idx="20435">
                  <c:v>359.012</c:v>
                </c:pt>
                <c:pt idx="20436">
                  <c:v>359.029</c:v>
                </c:pt>
                <c:pt idx="20437">
                  <c:v>359.04599999999999</c:v>
                </c:pt>
                <c:pt idx="20438">
                  <c:v>359.06200000000001</c:v>
                </c:pt>
                <c:pt idx="20439">
                  <c:v>359.07900000000001</c:v>
                </c:pt>
                <c:pt idx="20440">
                  <c:v>359.096</c:v>
                </c:pt>
                <c:pt idx="20441">
                  <c:v>359.11200000000002</c:v>
                </c:pt>
                <c:pt idx="20442">
                  <c:v>359.12900000000002</c:v>
                </c:pt>
                <c:pt idx="20443">
                  <c:v>359.14600000000002</c:v>
                </c:pt>
                <c:pt idx="20444">
                  <c:v>359.16199999999998</c:v>
                </c:pt>
                <c:pt idx="20445">
                  <c:v>359.17899999999997</c:v>
                </c:pt>
                <c:pt idx="20446">
                  <c:v>359.19600000000003</c:v>
                </c:pt>
                <c:pt idx="20447">
                  <c:v>359.21199999999999</c:v>
                </c:pt>
                <c:pt idx="20448">
                  <c:v>359.22899999999998</c:v>
                </c:pt>
                <c:pt idx="20449">
                  <c:v>359.24599999999998</c:v>
                </c:pt>
                <c:pt idx="20450">
                  <c:v>359.262</c:v>
                </c:pt>
                <c:pt idx="20451">
                  <c:v>359.279</c:v>
                </c:pt>
                <c:pt idx="20452">
                  <c:v>359.29599999999999</c:v>
                </c:pt>
                <c:pt idx="20453">
                  <c:v>359.31200000000001</c:v>
                </c:pt>
                <c:pt idx="20454">
                  <c:v>359.32900000000001</c:v>
                </c:pt>
                <c:pt idx="20455">
                  <c:v>359.346</c:v>
                </c:pt>
                <c:pt idx="20456">
                  <c:v>359.36200000000002</c:v>
                </c:pt>
                <c:pt idx="20457">
                  <c:v>359.37900000000002</c:v>
                </c:pt>
                <c:pt idx="20458">
                  <c:v>359.39600000000002</c:v>
                </c:pt>
                <c:pt idx="20459">
                  <c:v>359.41199999999998</c:v>
                </c:pt>
                <c:pt idx="20460">
                  <c:v>359.42899999999997</c:v>
                </c:pt>
                <c:pt idx="20461">
                  <c:v>359.44600000000003</c:v>
                </c:pt>
                <c:pt idx="20462">
                  <c:v>359.46199999999999</c:v>
                </c:pt>
                <c:pt idx="20463">
                  <c:v>359.47899999999998</c:v>
                </c:pt>
                <c:pt idx="20464">
                  <c:v>359.49599999999998</c:v>
                </c:pt>
                <c:pt idx="20465">
                  <c:v>359.512</c:v>
                </c:pt>
                <c:pt idx="20466">
                  <c:v>359.529</c:v>
                </c:pt>
                <c:pt idx="20467">
                  <c:v>359.54599999999999</c:v>
                </c:pt>
                <c:pt idx="20468">
                  <c:v>359.56200000000001</c:v>
                </c:pt>
                <c:pt idx="20469">
                  <c:v>359.57900000000001</c:v>
                </c:pt>
                <c:pt idx="20470">
                  <c:v>359.596</c:v>
                </c:pt>
                <c:pt idx="20471">
                  <c:v>359.61200000000002</c:v>
                </c:pt>
                <c:pt idx="20472">
                  <c:v>359.62900000000002</c:v>
                </c:pt>
                <c:pt idx="20473">
                  <c:v>359.64600000000002</c:v>
                </c:pt>
                <c:pt idx="20474">
                  <c:v>359.66199999999998</c:v>
                </c:pt>
                <c:pt idx="20475">
                  <c:v>359.67899999999997</c:v>
                </c:pt>
                <c:pt idx="20476">
                  <c:v>359.69600000000003</c:v>
                </c:pt>
                <c:pt idx="20477">
                  <c:v>359.71199999999999</c:v>
                </c:pt>
                <c:pt idx="20478">
                  <c:v>359.72899999999998</c:v>
                </c:pt>
                <c:pt idx="20479">
                  <c:v>359.74599999999998</c:v>
                </c:pt>
                <c:pt idx="20480">
                  <c:v>359.762</c:v>
                </c:pt>
                <c:pt idx="20481">
                  <c:v>359.779</c:v>
                </c:pt>
                <c:pt idx="20482">
                  <c:v>359.79599999999999</c:v>
                </c:pt>
                <c:pt idx="20483">
                  <c:v>359.81200000000001</c:v>
                </c:pt>
                <c:pt idx="20484">
                  <c:v>359.82900000000001</c:v>
                </c:pt>
                <c:pt idx="20485">
                  <c:v>359.846</c:v>
                </c:pt>
                <c:pt idx="20486">
                  <c:v>359.86200000000002</c:v>
                </c:pt>
                <c:pt idx="20487">
                  <c:v>359.87900000000002</c:v>
                </c:pt>
                <c:pt idx="20488">
                  <c:v>359.89600000000002</c:v>
                </c:pt>
                <c:pt idx="20489">
                  <c:v>359.91199999999998</c:v>
                </c:pt>
                <c:pt idx="20490">
                  <c:v>359.92899999999997</c:v>
                </c:pt>
                <c:pt idx="20491">
                  <c:v>359.94600000000003</c:v>
                </c:pt>
                <c:pt idx="20492">
                  <c:v>359.96199999999999</c:v>
                </c:pt>
                <c:pt idx="20493">
                  <c:v>359.97899999999998</c:v>
                </c:pt>
                <c:pt idx="20494">
                  <c:v>359.99599999999998</c:v>
                </c:pt>
                <c:pt idx="20495">
                  <c:v>360.012</c:v>
                </c:pt>
                <c:pt idx="20496">
                  <c:v>360.029</c:v>
                </c:pt>
                <c:pt idx="20497">
                  <c:v>360.04599999999999</c:v>
                </c:pt>
                <c:pt idx="20498">
                  <c:v>360.06200000000001</c:v>
                </c:pt>
                <c:pt idx="20499">
                  <c:v>360.07900000000001</c:v>
                </c:pt>
                <c:pt idx="20500">
                  <c:v>360.096</c:v>
                </c:pt>
                <c:pt idx="20501">
                  <c:v>360.11200000000002</c:v>
                </c:pt>
                <c:pt idx="20502">
                  <c:v>360.12900000000002</c:v>
                </c:pt>
                <c:pt idx="20503">
                  <c:v>360.14600000000002</c:v>
                </c:pt>
                <c:pt idx="20504">
                  <c:v>360.16199999999998</c:v>
                </c:pt>
                <c:pt idx="20505">
                  <c:v>360.17899999999997</c:v>
                </c:pt>
                <c:pt idx="20506">
                  <c:v>360.19600000000003</c:v>
                </c:pt>
                <c:pt idx="20507">
                  <c:v>360.21199999999999</c:v>
                </c:pt>
                <c:pt idx="20508">
                  <c:v>360.22899999999998</c:v>
                </c:pt>
                <c:pt idx="20509">
                  <c:v>360.24599999999998</c:v>
                </c:pt>
                <c:pt idx="20510">
                  <c:v>360.262</c:v>
                </c:pt>
                <c:pt idx="20511">
                  <c:v>360.279</c:v>
                </c:pt>
                <c:pt idx="20512">
                  <c:v>360.29599999999999</c:v>
                </c:pt>
                <c:pt idx="20513">
                  <c:v>360.31200000000001</c:v>
                </c:pt>
                <c:pt idx="20514">
                  <c:v>360.32900000000001</c:v>
                </c:pt>
                <c:pt idx="20515">
                  <c:v>360.346</c:v>
                </c:pt>
                <c:pt idx="20516">
                  <c:v>360.36200000000002</c:v>
                </c:pt>
                <c:pt idx="20517">
                  <c:v>360.37900000000002</c:v>
                </c:pt>
                <c:pt idx="20518">
                  <c:v>360.39600000000002</c:v>
                </c:pt>
                <c:pt idx="20519">
                  <c:v>360.41199999999998</c:v>
                </c:pt>
                <c:pt idx="20520">
                  <c:v>360.42899999999997</c:v>
                </c:pt>
                <c:pt idx="20521">
                  <c:v>360.44600000000003</c:v>
                </c:pt>
                <c:pt idx="20522">
                  <c:v>360.46199999999999</c:v>
                </c:pt>
                <c:pt idx="20523">
                  <c:v>360.47899999999998</c:v>
                </c:pt>
                <c:pt idx="20524">
                  <c:v>360.49599999999998</c:v>
                </c:pt>
                <c:pt idx="20525">
                  <c:v>360.512</c:v>
                </c:pt>
                <c:pt idx="20526">
                  <c:v>360.529</c:v>
                </c:pt>
                <c:pt idx="20527">
                  <c:v>360.54599999999999</c:v>
                </c:pt>
                <c:pt idx="20528">
                  <c:v>360.56200000000001</c:v>
                </c:pt>
                <c:pt idx="20529">
                  <c:v>360.57900000000001</c:v>
                </c:pt>
                <c:pt idx="20530">
                  <c:v>360.596</c:v>
                </c:pt>
                <c:pt idx="20531">
                  <c:v>360.61200000000002</c:v>
                </c:pt>
                <c:pt idx="20532">
                  <c:v>360.62900000000002</c:v>
                </c:pt>
                <c:pt idx="20533">
                  <c:v>360.64600000000002</c:v>
                </c:pt>
                <c:pt idx="20534">
                  <c:v>360.66199999999998</c:v>
                </c:pt>
                <c:pt idx="20535">
                  <c:v>360.67899999999997</c:v>
                </c:pt>
                <c:pt idx="20536">
                  <c:v>360.69600000000003</c:v>
                </c:pt>
                <c:pt idx="20537">
                  <c:v>360.71199999999999</c:v>
                </c:pt>
                <c:pt idx="20538">
                  <c:v>360.72899999999998</c:v>
                </c:pt>
                <c:pt idx="20539">
                  <c:v>360.74599999999998</c:v>
                </c:pt>
                <c:pt idx="20540">
                  <c:v>360.762</c:v>
                </c:pt>
                <c:pt idx="20541">
                  <c:v>360.779</c:v>
                </c:pt>
                <c:pt idx="20542">
                  <c:v>360.79599999999999</c:v>
                </c:pt>
                <c:pt idx="20543">
                  <c:v>360.81200000000001</c:v>
                </c:pt>
                <c:pt idx="20544">
                  <c:v>360.82900000000001</c:v>
                </c:pt>
                <c:pt idx="20545">
                  <c:v>360.846</c:v>
                </c:pt>
                <c:pt idx="20546">
                  <c:v>360.86200000000002</c:v>
                </c:pt>
                <c:pt idx="20547">
                  <c:v>360.87900000000002</c:v>
                </c:pt>
                <c:pt idx="20548">
                  <c:v>360.89600000000002</c:v>
                </c:pt>
                <c:pt idx="20549">
                  <c:v>360.91199999999998</c:v>
                </c:pt>
                <c:pt idx="20550">
                  <c:v>360.92899999999997</c:v>
                </c:pt>
                <c:pt idx="20551">
                  <c:v>360.94600000000003</c:v>
                </c:pt>
                <c:pt idx="20552">
                  <c:v>360.96199999999999</c:v>
                </c:pt>
                <c:pt idx="20553">
                  <c:v>360.97899999999998</c:v>
                </c:pt>
                <c:pt idx="20554">
                  <c:v>360.99599999999998</c:v>
                </c:pt>
                <c:pt idx="20555">
                  <c:v>361.012</c:v>
                </c:pt>
                <c:pt idx="20556">
                  <c:v>361.029</c:v>
                </c:pt>
                <c:pt idx="20557">
                  <c:v>361.04599999999999</c:v>
                </c:pt>
                <c:pt idx="20558">
                  <c:v>361.06200000000001</c:v>
                </c:pt>
                <c:pt idx="20559">
                  <c:v>361.07900000000001</c:v>
                </c:pt>
                <c:pt idx="20560">
                  <c:v>361.096</c:v>
                </c:pt>
                <c:pt idx="20561">
                  <c:v>361.11200000000002</c:v>
                </c:pt>
                <c:pt idx="20562">
                  <c:v>361.12900000000002</c:v>
                </c:pt>
                <c:pt idx="20563">
                  <c:v>361.14600000000002</c:v>
                </c:pt>
                <c:pt idx="20564">
                  <c:v>361.16199999999998</c:v>
                </c:pt>
                <c:pt idx="20565">
                  <c:v>361.17899999999997</c:v>
                </c:pt>
                <c:pt idx="20566">
                  <c:v>361.19600000000003</c:v>
                </c:pt>
                <c:pt idx="20567">
                  <c:v>361.21199999999999</c:v>
                </c:pt>
                <c:pt idx="20568">
                  <c:v>361.22899999999998</c:v>
                </c:pt>
                <c:pt idx="20569">
                  <c:v>361.24599999999998</c:v>
                </c:pt>
                <c:pt idx="20570">
                  <c:v>361.262</c:v>
                </c:pt>
                <c:pt idx="20571">
                  <c:v>361.279</c:v>
                </c:pt>
                <c:pt idx="20572">
                  <c:v>361.29599999999999</c:v>
                </c:pt>
                <c:pt idx="20573">
                  <c:v>361.31200000000001</c:v>
                </c:pt>
                <c:pt idx="20574">
                  <c:v>361.32900000000001</c:v>
                </c:pt>
                <c:pt idx="20575">
                  <c:v>361.346</c:v>
                </c:pt>
                <c:pt idx="20576">
                  <c:v>361.36200000000002</c:v>
                </c:pt>
                <c:pt idx="20577">
                  <c:v>361.37900000000002</c:v>
                </c:pt>
                <c:pt idx="20578">
                  <c:v>361.39600000000002</c:v>
                </c:pt>
                <c:pt idx="20579">
                  <c:v>361.41300000000001</c:v>
                </c:pt>
                <c:pt idx="20580">
                  <c:v>361.42899999999997</c:v>
                </c:pt>
                <c:pt idx="20581">
                  <c:v>361.44600000000003</c:v>
                </c:pt>
                <c:pt idx="20582">
                  <c:v>361.46300000000002</c:v>
                </c:pt>
                <c:pt idx="20583">
                  <c:v>361.47899999999998</c:v>
                </c:pt>
                <c:pt idx="20584">
                  <c:v>361.49599999999998</c:v>
                </c:pt>
                <c:pt idx="20585">
                  <c:v>361.51299999999998</c:v>
                </c:pt>
                <c:pt idx="20586">
                  <c:v>361.529</c:v>
                </c:pt>
                <c:pt idx="20587">
                  <c:v>361.54599999999999</c:v>
                </c:pt>
                <c:pt idx="20588">
                  <c:v>361.56299999999999</c:v>
                </c:pt>
                <c:pt idx="20589">
                  <c:v>361.57900000000001</c:v>
                </c:pt>
                <c:pt idx="20590">
                  <c:v>361.596</c:v>
                </c:pt>
                <c:pt idx="20591">
                  <c:v>361.613</c:v>
                </c:pt>
                <c:pt idx="20592">
                  <c:v>361.62900000000002</c:v>
                </c:pt>
                <c:pt idx="20593">
                  <c:v>361.64600000000002</c:v>
                </c:pt>
                <c:pt idx="20594">
                  <c:v>361.66300000000001</c:v>
                </c:pt>
                <c:pt idx="20595">
                  <c:v>361.67899999999997</c:v>
                </c:pt>
                <c:pt idx="20596">
                  <c:v>361.69600000000003</c:v>
                </c:pt>
                <c:pt idx="20597">
                  <c:v>361.71300000000002</c:v>
                </c:pt>
                <c:pt idx="20598">
                  <c:v>361.72899999999998</c:v>
                </c:pt>
                <c:pt idx="20599">
                  <c:v>361.74599999999998</c:v>
                </c:pt>
                <c:pt idx="20600">
                  <c:v>361.76299999999998</c:v>
                </c:pt>
                <c:pt idx="20601">
                  <c:v>361.779</c:v>
                </c:pt>
                <c:pt idx="20602">
                  <c:v>361.79599999999999</c:v>
                </c:pt>
                <c:pt idx="20603">
                  <c:v>361.81299999999999</c:v>
                </c:pt>
                <c:pt idx="20604">
                  <c:v>361.82900000000001</c:v>
                </c:pt>
                <c:pt idx="20605">
                  <c:v>361.846</c:v>
                </c:pt>
                <c:pt idx="20606">
                  <c:v>361.863</c:v>
                </c:pt>
                <c:pt idx="20607">
                  <c:v>361.87900000000002</c:v>
                </c:pt>
                <c:pt idx="20608">
                  <c:v>361.89600000000002</c:v>
                </c:pt>
                <c:pt idx="20609">
                  <c:v>361.91300000000001</c:v>
                </c:pt>
                <c:pt idx="20610">
                  <c:v>361.92899999999997</c:v>
                </c:pt>
                <c:pt idx="20611">
                  <c:v>361.94600000000003</c:v>
                </c:pt>
                <c:pt idx="20612">
                  <c:v>361.96300000000002</c:v>
                </c:pt>
                <c:pt idx="20613">
                  <c:v>361.97899999999998</c:v>
                </c:pt>
                <c:pt idx="20614">
                  <c:v>361.99599999999998</c:v>
                </c:pt>
                <c:pt idx="20615">
                  <c:v>362.01299999999998</c:v>
                </c:pt>
                <c:pt idx="20616">
                  <c:v>362.029</c:v>
                </c:pt>
                <c:pt idx="20617">
                  <c:v>362.04599999999999</c:v>
                </c:pt>
                <c:pt idx="20618">
                  <c:v>362.06299999999999</c:v>
                </c:pt>
                <c:pt idx="20619">
                  <c:v>362.07900000000001</c:v>
                </c:pt>
                <c:pt idx="20620">
                  <c:v>362.096</c:v>
                </c:pt>
                <c:pt idx="20621">
                  <c:v>362.113</c:v>
                </c:pt>
                <c:pt idx="20622">
                  <c:v>362.12900000000002</c:v>
                </c:pt>
                <c:pt idx="20623">
                  <c:v>362.14600000000002</c:v>
                </c:pt>
                <c:pt idx="20624">
                  <c:v>362.16300000000001</c:v>
                </c:pt>
                <c:pt idx="20625">
                  <c:v>362.18</c:v>
                </c:pt>
                <c:pt idx="20626">
                  <c:v>362.19600000000003</c:v>
                </c:pt>
                <c:pt idx="20627">
                  <c:v>362.21300000000002</c:v>
                </c:pt>
                <c:pt idx="20628">
                  <c:v>362.23</c:v>
                </c:pt>
                <c:pt idx="20629">
                  <c:v>362.24599999999998</c:v>
                </c:pt>
                <c:pt idx="20630">
                  <c:v>362.26299999999998</c:v>
                </c:pt>
                <c:pt idx="20631">
                  <c:v>362.28</c:v>
                </c:pt>
                <c:pt idx="20632">
                  <c:v>362.29599999999999</c:v>
                </c:pt>
                <c:pt idx="20633">
                  <c:v>362.31299999999999</c:v>
                </c:pt>
                <c:pt idx="20634">
                  <c:v>362.33</c:v>
                </c:pt>
                <c:pt idx="20635">
                  <c:v>362.346</c:v>
                </c:pt>
                <c:pt idx="20636">
                  <c:v>362.363</c:v>
                </c:pt>
                <c:pt idx="20637">
                  <c:v>362.38</c:v>
                </c:pt>
                <c:pt idx="20638">
                  <c:v>362.39600000000002</c:v>
                </c:pt>
                <c:pt idx="20639">
                  <c:v>362.41300000000001</c:v>
                </c:pt>
                <c:pt idx="20640">
                  <c:v>362.43</c:v>
                </c:pt>
                <c:pt idx="20641">
                  <c:v>362.44600000000003</c:v>
                </c:pt>
                <c:pt idx="20642">
                  <c:v>362.46300000000002</c:v>
                </c:pt>
                <c:pt idx="20643">
                  <c:v>362.48</c:v>
                </c:pt>
                <c:pt idx="20644">
                  <c:v>362.49599999999998</c:v>
                </c:pt>
                <c:pt idx="20645">
                  <c:v>362.51299999999998</c:v>
                </c:pt>
                <c:pt idx="20646">
                  <c:v>362.53</c:v>
                </c:pt>
                <c:pt idx="20647">
                  <c:v>362.54599999999999</c:v>
                </c:pt>
                <c:pt idx="20648">
                  <c:v>362.56299999999999</c:v>
                </c:pt>
                <c:pt idx="20649">
                  <c:v>362.58</c:v>
                </c:pt>
                <c:pt idx="20650">
                  <c:v>362.596</c:v>
                </c:pt>
                <c:pt idx="20651">
                  <c:v>362.613</c:v>
                </c:pt>
                <c:pt idx="20652">
                  <c:v>362.63</c:v>
                </c:pt>
                <c:pt idx="20653">
                  <c:v>362.64600000000002</c:v>
                </c:pt>
                <c:pt idx="20654">
                  <c:v>362.66300000000001</c:v>
                </c:pt>
                <c:pt idx="20655">
                  <c:v>362.68</c:v>
                </c:pt>
                <c:pt idx="20656">
                  <c:v>362.69600000000003</c:v>
                </c:pt>
                <c:pt idx="20657">
                  <c:v>362.71300000000002</c:v>
                </c:pt>
                <c:pt idx="20658">
                  <c:v>362.73</c:v>
                </c:pt>
                <c:pt idx="20659">
                  <c:v>362.74599999999998</c:v>
                </c:pt>
                <c:pt idx="20660">
                  <c:v>362.76299999999998</c:v>
                </c:pt>
                <c:pt idx="20661">
                  <c:v>362.78</c:v>
                </c:pt>
                <c:pt idx="20662">
                  <c:v>362.79599999999999</c:v>
                </c:pt>
                <c:pt idx="20663">
                  <c:v>362.81299999999999</c:v>
                </c:pt>
                <c:pt idx="20664">
                  <c:v>362.83</c:v>
                </c:pt>
                <c:pt idx="20665">
                  <c:v>362.84699999999998</c:v>
                </c:pt>
                <c:pt idx="20666">
                  <c:v>362.863</c:v>
                </c:pt>
                <c:pt idx="20667">
                  <c:v>362.88</c:v>
                </c:pt>
                <c:pt idx="20668">
                  <c:v>362.89699999999999</c:v>
                </c:pt>
                <c:pt idx="20669">
                  <c:v>362.91300000000001</c:v>
                </c:pt>
                <c:pt idx="20670">
                  <c:v>362.93</c:v>
                </c:pt>
                <c:pt idx="20671">
                  <c:v>362.947</c:v>
                </c:pt>
                <c:pt idx="20672">
                  <c:v>362.96300000000002</c:v>
                </c:pt>
                <c:pt idx="20673">
                  <c:v>362.98</c:v>
                </c:pt>
                <c:pt idx="20674">
                  <c:v>362.99700000000001</c:v>
                </c:pt>
                <c:pt idx="20675">
                  <c:v>363.01299999999998</c:v>
                </c:pt>
                <c:pt idx="20676">
                  <c:v>363.03</c:v>
                </c:pt>
                <c:pt idx="20677">
                  <c:v>363.04700000000003</c:v>
                </c:pt>
                <c:pt idx="20678">
                  <c:v>363.06299999999999</c:v>
                </c:pt>
                <c:pt idx="20679">
                  <c:v>363.08</c:v>
                </c:pt>
                <c:pt idx="20680">
                  <c:v>363.09699999999998</c:v>
                </c:pt>
                <c:pt idx="20681">
                  <c:v>363.113</c:v>
                </c:pt>
                <c:pt idx="20682">
                  <c:v>363.13</c:v>
                </c:pt>
                <c:pt idx="20683">
                  <c:v>363.14699999999999</c:v>
                </c:pt>
                <c:pt idx="20684">
                  <c:v>363.16300000000001</c:v>
                </c:pt>
                <c:pt idx="20685">
                  <c:v>363.18</c:v>
                </c:pt>
                <c:pt idx="20686">
                  <c:v>363.197</c:v>
                </c:pt>
                <c:pt idx="20687">
                  <c:v>363.21300000000002</c:v>
                </c:pt>
                <c:pt idx="20688">
                  <c:v>363.23</c:v>
                </c:pt>
                <c:pt idx="20689">
                  <c:v>363.24700000000001</c:v>
                </c:pt>
                <c:pt idx="20690">
                  <c:v>363.26299999999998</c:v>
                </c:pt>
                <c:pt idx="20691">
                  <c:v>363.28</c:v>
                </c:pt>
                <c:pt idx="20692">
                  <c:v>363.29700000000003</c:v>
                </c:pt>
                <c:pt idx="20693">
                  <c:v>363.31299999999999</c:v>
                </c:pt>
                <c:pt idx="20694">
                  <c:v>363.33</c:v>
                </c:pt>
                <c:pt idx="20695">
                  <c:v>363.34699999999998</c:v>
                </c:pt>
                <c:pt idx="20696">
                  <c:v>363.363</c:v>
                </c:pt>
                <c:pt idx="20697">
                  <c:v>363.38</c:v>
                </c:pt>
                <c:pt idx="20698">
                  <c:v>363.39699999999999</c:v>
                </c:pt>
                <c:pt idx="20699">
                  <c:v>363.41300000000001</c:v>
                </c:pt>
                <c:pt idx="20700">
                  <c:v>363.43</c:v>
                </c:pt>
                <c:pt idx="20701">
                  <c:v>363.447</c:v>
                </c:pt>
                <c:pt idx="20702">
                  <c:v>363.46300000000002</c:v>
                </c:pt>
                <c:pt idx="20703">
                  <c:v>363.48</c:v>
                </c:pt>
                <c:pt idx="20704">
                  <c:v>363.49700000000001</c:v>
                </c:pt>
                <c:pt idx="20705">
                  <c:v>363.51299999999998</c:v>
                </c:pt>
                <c:pt idx="20706">
                  <c:v>363.53</c:v>
                </c:pt>
                <c:pt idx="20707">
                  <c:v>363.54700000000003</c:v>
                </c:pt>
                <c:pt idx="20708">
                  <c:v>363.56400000000002</c:v>
                </c:pt>
                <c:pt idx="20709">
                  <c:v>363.58</c:v>
                </c:pt>
                <c:pt idx="20710">
                  <c:v>363.59699999999998</c:v>
                </c:pt>
                <c:pt idx="20711">
                  <c:v>363.61399999999998</c:v>
                </c:pt>
                <c:pt idx="20712">
                  <c:v>363.63</c:v>
                </c:pt>
                <c:pt idx="20713">
                  <c:v>363.64699999999999</c:v>
                </c:pt>
                <c:pt idx="20714">
                  <c:v>363.66399999999999</c:v>
                </c:pt>
                <c:pt idx="20715">
                  <c:v>363.68</c:v>
                </c:pt>
                <c:pt idx="20716">
                  <c:v>363.697</c:v>
                </c:pt>
                <c:pt idx="20717">
                  <c:v>363.714</c:v>
                </c:pt>
                <c:pt idx="20718">
                  <c:v>363.73</c:v>
                </c:pt>
                <c:pt idx="20719">
                  <c:v>363.74700000000001</c:v>
                </c:pt>
                <c:pt idx="20720">
                  <c:v>363.76400000000001</c:v>
                </c:pt>
                <c:pt idx="20721">
                  <c:v>363.78</c:v>
                </c:pt>
                <c:pt idx="20722">
                  <c:v>363.79700000000003</c:v>
                </c:pt>
                <c:pt idx="20723">
                  <c:v>363.81400000000002</c:v>
                </c:pt>
                <c:pt idx="20724">
                  <c:v>363.83</c:v>
                </c:pt>
                <c:pt idx="20725">
                  <c:v>363.84699999999998</c:v>
                </c:pt>
                <c:pt idx="20726">
                  <c:v>363.86399999999998</c:v>
                </c:pt>
                <c:pt idx="20727">
                  <c:v>363.88</c:v>
                </c:pt>
                <c:pt idx="20728">
                  <c:v>363.89699999999999</c:v>
                </c:pt>
                <c:pt idx="20729">
                  <c:v>363.91399999999999</c:v>
                </c:pt>
                <c:pt idx="20730">
                  <c:v>363.93</c:v>
                </c:pt>
                <c:pt idx="20731">
                  <c:v>363.947</c:v>
                </c:pt>
                <c:pt idx="20732">
                  <c:v>363.964</c:v>
                </c:pt>
                <c:pt idx="20733">
                  <c:v>363.98</c:v>
                </c:pt>
                <c:pt idx="20734">
                  <c:v>363.99700000000001</c:v>
                </c:pt>
                <c:pt idx="20735">
                  <c:v>364.01400000000001</c:v>
                </c:pt>
                <c:pt idx="20736">
                  <c:v>364.03</c:v>
                </c:pt>
                <c:pt idx="20737">
                  <c:v>364.04700000000003</c:v>
                </c:pt>
                <c:pt idx="20738">
                  <c:v>364.06400000000002</c:v>
                </c:pt>
                <c:pt idx="20739">
                  <c:v>364.08</c:v>
                </c:pt>
                <c:pt idx="20740">
                  <c:v>364.09699999999998</c:v>
                </c:pt>
                <c:pt idx="20741">
                  <c:v>364.11399999999998</c:v>
                </c:pt>
                <c:pt idx="20742">
                  <c:v>364.13</c:v>
                </c:pt>
                <c:pt idx="20743">
                  <c:v>364.14699999999999</c:v>
                </c:pt>
                <c:pt idx="20744">
                  <c:v>364.16399999999999</c:v>
                </c:pt>
                <c:pt idx="20745">
                  <c:v>364.18</c:v>
                </c:pt>
                <c:pt idx="20746">
                  <c:v>364.197</c:v>
                </c:pt>
                <c:pt idx="20747">
                  <c:v>364.214</c:v>
                </c:pt>
                <c:pt idx="20748">
                  <c:v>364.23</c:v>
                </c:pt>
                <c:pt idx="20749">
                  <c:v>364.24700000000001</c:v>
                </c:pt>
                <c:pt idx="20750">
                  <c:v>364.26400000000001</c:v>
                </c:pt>
                <c:pt idx="20751">
                  <c:v>364.28</c:v>
                </c:pt>
                <c:pt idx="20752">
                  <c:v>364.29700000000003</c:v>
                </c:pt>
                <c:pt idx="20753">
                  <c:v>364.31400000000002</c:v>
                </c:pt>
                <c:pt idx="20754">
                  <c:v>364.33</c:v>
                </c:pt>
                <c:pt idx="20755">
                  <c:v>364.34699999999998</c:v>
                </c:pt>
                <c:pt idx="20756">
                  <c:v>364.36399999999998</c:v>
                </c:pt>
                <c:pt idx="20757">
                  <c:v>364.38</c:v>
                </c:pt>
                <c:pt idx="20758">
                  <c:v>364.39699999999999</c:v>
                </c:pt>
                <c:pt idx="20759">
                  <c:v>364.41399999999999</c:v>
                </c:pt>
                <c:pt idx="20760">
                  <c:v>364.43</c:v>
                </c:pt>
                <c:pt idx="20761">
                  <c:v>364.447</c:v>
                </c:pt>
                <c:pt idx="20762">
                  <c:v>364.464</c:v>
                </c:pt>
                <c:pt idx="20763">
                  <c:v>364.48</c:v>
                </c:pt>
                <c:pt idx="20764">
                  <c:v>364.49700000000001</c:v>
                </c:pt>
                <c:pt idx="20765">
                  <c:v>364.51400000000001</c:v>
                </c:pt>
                <c:pt idx="20766">
                  <c:v>364.53</c:v>
                </c:pt>
                <c:pt idx="20767">
                  <c:v>364.54700000000003</c:v>
                </c:pt>
                <c:pt idx="20768">
                  <c:v>364.56400000000002</c:v>
                </c:pt>
                <c:pt idx="20769">
                  <c:v>364.58</c:v>
                </c:pt>
                <c:pt idx="20770">
                  <c:v>364.59699999999998</c:v>
                </c:pt>
                <c:pt idx="20771">
                  <c:v>364.61399999999998</c:v>
                </c:pt>
                <c:pt idx="20772">
                  <c:v>364.63</c:v>
                </c:pt>
                <c:pt idx="20773">
                  <c:v>364.64699999999999</c:v>
                </c:pt>
                <c:pt idx="20774">
                  <c:v>364.66399999999999</c:v>
                </c:pt>
                <c:pt idx="20775">
                  <c:v>364.68</c:v>
                </c:pt>
                <c:pt idx="20776">
                  <c:v>364.697</c:v>
                </c:pt>
                <c:pt idx="20777">
                  <c:v>364.714</c:v>
                </c:pt>
                <c:pt idx="20778">
                  <c:v>364.73</c:v>
                </c:pt>
                <c:pt idx="20779">
                  <c:v>364.74700000000001</c:v>
                </c:pt>
                <c:pt idx="20780">
                  <c:v>364.76400000000001</c:v>
                </c:pt>
                <c:pt idx="20781">
                  <c:v>364.78</c:v>
                </c:pt>
                <c:pt idx="20782">
                  <c:v>364.79700000000003</c:v>
                </c:pt>
                <c:pt idx="20783">
                  <c:v>364.81400000000002</c:v>
                </c:pt>
                <c:pt idx="20784">
                  <c:v>364.83</c:v>
                </c:pt>
                <c:pt idx="20785">
                  <c:v>364.84699999999998</c:v>
                </c:pt>
                <c:pt idx="20786">
                  <c:v>364.86399999999998</c:v>
                </c:pt>
                <c:pt idx="20787">
                  <c:v>364.88</c:v>
                </c:pt>
                <c:pt idx="20788">
                  <c:v>364.89699999999999</c:v>
                </c:pt>
                <c:pt idx="20789">
                  <c:v>364.91399999999999</c:v>
                </c:pt>
                <c:pt idx="20790">
                  <c:v>364.93</c:v>
                </c:pt>
                <c:pt idx="20791">
                  <c:v>364.947</c:v>
                </c:pt>
                <c:pt idx="20792">
                  <c:v>364.964</c:v>
                </c:pt>
                <c:pt idx="20793">
                  <c:v>364.98</c:v>
                </c:pt>
                <c:pt idx="20794">
                  <c:v>364.99700000000001</c:v>
                </c:pt>
                <c:pt idx="20795">
                  <c:v>365.01400000000001</c:v>
                </c:pt>
                <c:pt idx="20796">
                  <c:v>365.03</c:v>
                </c:pt>
                <c:pt idx="20797">
                  <c:v>365.04700000000003</c:v>
                </c:pt>
                <c:pt idx="20798">
                  <c:v>365.06400000000002</c:v>
                </c:pt>
                <c:pt idx="20799">
                  <c:v>365.08</c:v>
                </c:pt>
                <c:pt idx="20800">
                  <c:v>365.09699999999998</c:v>
                </c:pt>
                <c:pt idx="20801">
                  <c:v>365.11399999999998</c:v>
                </c:pt>
                <c:pt idx="20802">
                  <c:v>365.13</c:v>
                </c:pt>
                <c:pt idx="20803">
                  <c:v>365.14699999999999</c:v>
                </c:pt>
                <c:pt idx="20804">
                  <c:v>365.16399999999999</c:v>
                </c:pt>
                <c:pt idx="20805">
                  <c:v>365.18</c:v>
                </c:pt>
                <c:pt idx="20806">
                  <c:v>365.197</c:v>
                </c:pt>
                <c:pt idx="20807">
                  <c:v>365.214</c:v>
                </c:pt>
                <c:pt idx="20808">
                  <c:v>365.23</c:v>
                </c:pt>
                <c:pt idx="20809">
                  <c:v>365.24700000000001</c:v>
                </c:pt>
                <c:pt idx="20810">
                  <c:v>365.26400000000001</c:v>
                </c:pt>
                <c:pt idx="20811">
                  <c:v>365.28</c:v>
                </c:pt>
                <c:pt idx="20812">
                  <c:v>365.29700000000003</c:v>
                </c:pt>
                <c:pt idx="20813">
                  <c:v>365.31400000000002</c:v>
                </c:pt>
                <c:pt idx="20814">
                  <c:v>365.33</c:v>
                </c:pt>
                <c:pt idx="20815">
                  <c:v>365.34699999999998</c:v>
                </c:pt>
                <c:pt idx="20816">
                  <c:v>365.36399999999998</c:v>
                </c:pt>
                <c:pt idx="20817">
                  <c:v>365.38</c:v>
                </c:pt>
                <c:pt idx="20818">
                  <c:v>365.39699999999999</c:v>
                </c:pt>
                <c:pt idx="20819">
                  <c:v>365.41399999999999</c:v>
                </c:pt>
                <c:pt idx="20820">
                  <c:v>365.43</c:v>
                </c:pt>
                <c:pt idx="20821">
                  <c:v>365.447</c:v>
                </c:pt>
                <c:pt idx="20822">
                  <c:v>365.464</c:v>
                </c:pt>
                <c:pt idx="20823">
                  <c:v>365.48</c:v>
                </c:pt>
                <c:pt idx="20824">
                  <c:v>365.49700000000001</c:v>
                </c:pt>
                <c:pt idx="20825">
                  <c:v>365.51400000000001</c:v>
                </c:pt>
                <c:pt idx="20826">
                  <c:v>365.53</c:v>
                </c:pt>
                <c:pt idx="20827">
                  <c:v>365.54700000000003</c:v>
                </c:pt>
                <c:pt idx="20828">
                  <c:v>365.56400000000002</c:v>
                </c:pt>
                <c:pt idx="20829">
                  <c:v>365.58</c:v>
                </c:pt>
                <c:pt idx="20830">
                  <c:v>365.59699999999998</c:v>
                </c:pt>
                <c:pt idx="20831">
                  <c:v>365.61399999999998</c:v>
                </c:pt>
                <c:pt idx="20832">
                  <c:v>365.63</c:v>
                </c:pt>
                <c:pt idx="20833">
                  <c:v>365.64699999999999</c:v>
                </c:pt>
                <c:pt idx="20834">
                  <c:v>365.66399999999999</c:v>
                </c:pt>
                <c:pt idx="20835">
                  <c:v>365.68</c:v>
                </c:pt>
                <c:pt idx="20836">
                  <c:v>365.697</c:v>
                </c:pt>
                <c:pt idx="20837">
                  <c:v>365.714</c:v>
                </c:pt>
                <c:pt idx="20838">
                  <c:v>365.73</c:v>
                </c:pt>
                <c:pt idx="20839">
                  <c:v>365.74700000000001</c:v>
                </c:pt>
                <c:pt idx="20840">
                  <c:v>365.76400000000001</c:v>
                </c:pt>
                <c:pt idx="20841">
                  <c:v>365.78</c:v>
                </c:pt>
                <c:pt idx="20842">
                  <c:v>365.79700000000003</c:v>
                </c:pt>
                <c:pt idx="20843">
                  <c:v>365.81400000000002</c:v>
                </c:pt>
                <c:pt idx="20844">
                  <c:v>365.83</c:v>
                </c:pt>
                <c:pt idx="20845">
                  <c:v>365.84699999999998</c:v>
                </c:pt>
                <c:pt idx="20846">
                  <c:v>365.86399999999998</c:v>
                </c:pt>
                <c:pt idx="20847">
                  <c:v>365.88</c:v>
                </c:pt>
                <c:pt idx="20848">
                  <c:v>365.89699999999999</c:v>
                </c:pt>
                <c:pt idx="20849">
                  <c:v>365.91399999999999</c:v>
                </c:pt>
                <c:pt idx="20850">
                  <c:v>365.93</c:v>
                </c:pt>
                <c:pt idx="20851">
                  <c:v>365.947</c:v>
                </c:pt>
                <c:pt idx="20852">
                  <c:v>365.964</c:v>
                </c:pt>
                <c:pt idx="20853">
                  <c:v>365.98</c:v>
                </c:pt>
                <c:pt idx="20854">
                  <c:v>365.99700000000001</c:v>
                </c:pt>
                <c:pt idx="20855">
                  <c:v>366.01400000000001</c:v>
                </c:pt>
                <c:pt idx="20856">
                  <c:v>366.03</c:v>
                </c:pt>
                <c:pt idx="20857">
                  <c:v>366.04700000000003</c:v>
                </c:pt>
                <c:pt idx="20858">
                  <c:v>366.06400000000002</c:v>
                </c:pt>
                <c:pt idx="20859">
                  <c:v>366.08</c:v>
                </c:pt>
                <c:pt idx="20860">
                  <c:v>366.09699999999998</c:v>
                </c:pt>
                <c:pt idx="20861">
                  <c:v>366.11399999999998</c:v>
                </c:pt>
                <c:pt idx="20862">
                  <c:v>366.13</c:v>
                </c:pt>
                <c:pt idx="20863">
                  <c:v>366.14699999999999</c:v>
                </c:pt>
                <c:pt idx="20864">
                  <c:v>366.16399999999999</c:v>
                </c:pt>
                <c:pt idx="20865">
                  <c:v>366.18</c:v>
                </c:pt>
                <c:pt idx="20866">
                  <c:v>366.197</c:v>
                </c:pt>
                <c:pt idx="20867">
                  <c:v>366.214</c:v>
                </c:pt>
                <c:pt idx="20868">
                  <c:v>366.23</c:v>
                </c:pt>
                <c:pt idx="20869">
                  <c:v>366.24700000000001</c:v>
                </c:pt>
                <c:pt idx="20870">
                  <c:v>366.26400000000001</c:v>
                </c:pt>
                <c:pt idx="20871">
                  <c:v>366.28</c:v>
                </c:pt>
                <c:pt idx="20872">
                  <c:v>366.29700000000003</c:v>
                </c:pt>
                <c:pt idx="20873">
                  <c:v>366.31400000000002</c:v>
                </c:pt>
                <c:pt idx="20874">
                  <c:v>366.33</c:v>
                </c:pt>
                <c:pt idx="20875">
                  <c:v>366.34699999999998</c:v>
                </c:pt>
                <c:pt idx="20876">
                  <c:v>366.36399999999998</c:v>
                </c:pt>
                <c:pt idx="20877">
                  <c:v>366.38</c:v>
                </c:pt>
                <c:pt idx="20878">
                  <c:v>366.39699999999999</c:v>
                </c:pt>
                <c:pt idx="20879">
                  <c:v>366.41399999999999</c:v>
                </c:pt>
                <c:pt idx="20880">
                  <c:v>366.43</c:v>
                </c:pt>
                <c:pt idx="20881">
                  <c:v>366.447</c:v>
                </c:pt>
                <c:pt idx="20882">
                  <c:v>366.464</c:v>
                </c:pt>
                <c:pt idx="20883">
                  <c:v>366.48</c:v>
                </c:pt>
                <c:pt idx="20884">
                  <c:v>366.49700000000001</c:v>
                </c:pt>
                <c:pt idx="20885">
                  <c:v>366.51400000000001</c:v>
                </c:pt>
                <c:pt idx="20886">
                  <c:v>366.53</c:v>
                </c:pt>
                <c:pt idx="20887">
                  <c:v>366.54700000000003</c:v>
                </c:pt>
                <c:pt idx="20888">
                  <c:v>366.56400000000002</c:v>
                </c:pt>
                <c:pt idx="20889">
                  <c:v>366.58</c:v>
                </c:pt>
                <c:pt idx="20890">
                  <c:v>366.59699999999998</c:v>
                </c:pt>
                <c:pt idx="20891">
                  <c:v>366.61399999999998</c:v>
                </c:pt>
                <c:pt idx="20892">
                  <c:v>366.63</c:v>
                </c:pt>
                <c:pt idx="20893">
                  <c:v>366.64699999999999</c:v>
                </c:pt>
                <c:pt idx="20894">
                  <c:v>366.66399999999999</c:v>
                </c:pt>
                <c:pt idx="20895">
                  <c:v>366.68</c:v>
                </c:pt>
                <c:pt idx="20896">
                  <c:v>366.697</c:v>
                </c:pt>
                <c:pt idx="20897">
                  <c:v>366.714</c:v>
                </c:pt>
                <c:pt idx="20898">
                  <c:v>366.73</c:v>
                </c:pt>
                <c:pt idx="20899">
                  <c:v>366.74700000000001</c:v>
                </c:pt>
                <c:pt idx="20900">
                  <c:v>366.76400000000001</c:v>
                </c:pt>
                <c:pt idx="20901">
                  <c:v>366.78</c:v>
                </c:pt>
                <c:pt idx="20902">
                  <c:v>366.79700000000003</c:v>
                </c:pt>
                <c:pt idx="20903">
                  <c:v>366.81400000000002</c:v>
                </c:pt>
                <c:pt idx="20904">
                  <c:v>366.83</c:v>
                </c:pt>
                <c:pt idx="20905">
                  <c:v>366.84699999999998</c:v>
                </c:pt>
                <c:pt idx="20906">
                  <c:v>366.86399999999998</c:v>
                </c:pt>
                <c:pt idx="20907">
                  <c:v>366.88</c:v>
                </c:pt>
                <c:pt idx="20908">
                  <c:v>366.89699999999999</c:v>
                </c:pt>
                <c:pt idx="20909">
                  <c:v>366.91399999999999</c:v>
                </c:pt>
                <c:pt idx="20910">
                  <c:v>366.93</c:v>
                </c:pt>
                <c:pt idx="20911">
                  <c:v>366.947</c:v>
                </c:pt>
                <c:pt idx="20912">
                  <c:v>366.964</c:v>
                </c:pt>
                <c:pt idx="20913">
                  <c:v>366.98</c:v>
                </c:pt>
                <c:pt idx="20914">
                  <c:v>366.99700000000001</c:v>
                </c:pt>
                <c:pt idx="20915">
                  <c:v>367.01400000000001</c:v>
                </c:pt>
                <c:pt idx="20916">
                  <c:v>367.03</c:v>
                </c:pt>
                <c:pt idx="20917">
                  <c:v>367.04700000000003</c:v>
                </c:pt>
                <c:pt idx="20918">
                  <c:v>367.06400000000002</c:v>
                </c:pt>
                <c:pt idx="20919">
                  <c:v>367.08</c:v>
                </c:pt>
                <c:pt idx="20920">
                  <c:v>367.09699999999998</c:v>
                </c:pt>
                <c:pt idx="20921">
                  <c:v>367.11399999999998</c:v>
                </c:pt>
                <c:pt idx="20922">
                  <c:v>367.13</c:v>
                </c:pt>
                <c:pt idx="20923">
                  <c:v>367.14699999999999</c:v>
                </c:pt>
                <c:pt idx="20924">
                  <c:v>367.16399999999999</c:v>
                </c:pt>
                <c:pt idx="20925">
                  <c:v>367.18</c:v>
                </c:pt>
                <c:pt idx="20926">
                  <c:v>367.197</c:v>
                </c:pt>
                <c:pt idx="20927">
                  <c:v>367.214</c:v>
                </c:pt>
                <c:pt idx="20928">
                  <c:v>367.23</c:v>
                </c:pt>
                <c:pt idx="20929">
                  <c:v>367.24700000000001</c:v>
                </c:pt>
                <c:pt idx="20930">
                  <c:v>367.26400000000001</c:v>
                </c:pt>
                <c:pt idx="20931">
                  <c:v>367.28</c:v>
                </c:pt>
                <c:pt idx="20932">
                  <c:v>367.29700000000003</c:v>
                </c:pt>
                <c:pt idx="20933">
                  <c:v>367.31400000000002</c:v>
                </c:pt>
                <c:pt idx="20934">
                  <c:v>367.33</c:v>
                </c:pt>
                <c:pt idx="20935">
                  <c:v>367.34699999999998</c:v>
                </c:pt>
                <c:pt idx="20936">
                  <c:v>367.36399999999998</c:v>
                </c:pt>
                <c:pt idx="20937">
                  <c:v>367.38</c:v>
                </c:pt>
                <c:pt idx="20938">
                  <c:v>367.39699999999999</c:v>
                </c:pt>
                <c:pt idx="20939">
                  <c:v>367.41399999999999</c:v>
                </c:pt>
                <c:pt idx="20940">
                  <c:v>367.43</c:v>
                </c:pt>
                <c:pt idx="20941">
                  <c:v>367.447</c:v>
                </c:pt>
                <c:pt idx="20942">
                  <c:v>367.464</c:v>
                </c:pt>
                <c:pt idx="20943">
                  <c:v>367.48</c:v>
                </c:pt>
                <c:pt idx="20944">
                  <c:v>367.49700000000001</c:v>
                </c:pt>
                <c:pt idx="20945">
                  <c:v>367.51400000000001</c:v>
                </c:pt>
                <c:pt idx="20946">
                  <c:v>367.53</c:v>
                </c:pt>
                <c:pt idx="20947">
                  <c:v>367.54700000000003</c:v>
                </c:pt>
                <c:pt idx="20948">
                  <c:v>367.56400000000002</c:v>
                </c:pt>
                <c:pt idx="20949">
                  <c:v>367.58</c:v>
                </c:pt>
                <c:pt idx="20950">
                  <c:v>367.59699999999998</c:v>
                </c:pt>
                <c:pt idx="20951">
                  <c:v>367.61399999999998</c:v>
                </c:pt>
                <c:pt idx="20952">
                  <c:v>367.63</c:v>
                </c:pt>
                <c:pt idx="20953">
                  <c:v>367.64699999999999</c:v>
                </c:pt>
                <c:pt idx="20954">
                  <c:v>367.66399999999999</c:v>
                </c:pt>
                <c:pt idx="20955">
                  <c:v>367.68</c:v>
                </c:pt>
                <c:pt idx="20956">
                  <c:v>367.697</c:v>
                </c:pt>
                <c:pt idx="20957">
                  <c:v>367.714</c:v>
                </c:pt>
                <c:pt idx="20958">
                  <c:v>367.73</c:v>
                </c:pt>
                <c:pt idx="20959">
                  <c:v>367.74700000000001</c:v>
                </c:pt>
                <c:pt idx="20960">
                  <c:v>367.76400000000001</c:v>
                </c:pt>
                <c:pt idx="20961">
                  <c:v>367.78</c:v>
                </c:pt>
                <c:pt idx="20962">
                  <c:v>367.79700000000003</c:v>
                </c:pt>
                <c:pt idx="20963">
                  <c:v>367.81400000000002</c:v>
                </c:pt>
                <c:pt idx="20964">
                  <c:v>367.83</c:v>
                </c:pt>
                <c:pt idx="20965">
                  <c:v>367.84699999999998</c:v>
                </c:pt>
                <c:pt idx="20966">
                  <c:v>367.86399999999998</c:v>
                </c:pt>
                <c:pt idx="20967">
                  <c:v>367.88</c:v>
                </c:pt>
                <c:pt idx="20968">
                  <c:v>367.89699999999999</c:v>
                </c:pt>
                <c:pt idx="20969">
                  <c:v>367.91399999999999</c:v>
                </c:pt>
                <c:pt idx="20970">
                  <c:v>367.93</c:v>
                </c:pt>
                <c:pt idx="20971">
                  <c:v>367.947</c:v>
                </c:pt>
                <c:pt idx="20972">
                  <c:v>367.964</c:v>
                </c:pt>
                <c:pt idx="20973">
                  <c:v>367.98</c:v>
                </c:pt>
                <c:pt idx="20974">
                  <c:v>367.99700000000001</c:v>
                </c:pt>
                <c:pt idx="20975">
                  <c:v>368.01400000000001</c:v>
                </c:pt>
                <c:pt idx="20976">
                  <c:v>368.03</c:v>
                </c:pt>
                <c:pt idx="20977">
                  <c:v>368.04700000000003</c:v>
                </c:pt>
                <c:pt idx="20978">
                  <c:v>368.06400000000002</c:v>
                </c:pt>
                <c:pt idx="20979">
                  <c:v>368.08</c:v>
                </c:pt>
                <c:pt idx="20980">
                  <c:v>368.09699999999998</c:v>
                </c:pt>
                <c:pt idx="20981">
                  <c:v>368.11399999999998</c:v>
                </c:pt>
                <c:pt idx="20982">
                  <c:v>368.13</c:v>
                </c:pt>
                <c:pt idx="20983">
                  <c:v>368.14699999999999</c:v>
                </c:pt>
                <c:pt idx="20984">
                  <c:v>368.16399999999999</c:v>
                </c:pt>
                <c:pt idx="20985">
                  <c:v>368.18</c:v>
                </c:pt>
                <c:pt idx="20986">
                  <c:v>368.197</c:v>
                </c:pt>
                <c:pt idx="20987">
                  <c:v>368.214</c:v>
                </c:pt>
                <c:pt idx="20988">
                  <c:v>368.23</c:v>
                </c:pt>
                <c:pt idx="20989">
                  <c:v>368.24700000000001</c:v>
                </c:pt>
                <c:pt idx="20990">
                  <c:v>368.26400000000001</c:v>
                </c:pt>
                <c:pt idx="20991">
                  <c:v>368.28</c:v>
                </c:pt>
                <c:pt idx="20992">
                  <c:v>368.29700000000003</c:v>
                </c:pt>
                <c:pt idx="20993">
                  <c:v>368.31400000000002</c:v>
                </c:pt>
                <c:pt idx="20994">
                  <c:v>368.33100000000002</c:v>
                </c:pt>
                <c:pt idx="20995">
                  <c:v>368.34699999999998</c:v>
                </c:pt>
                <c:pt idx="20996">
                  <c:v>368.36399999999998</c:v>
                </c:pt>
                <c:pt idx="20997">
                  <c:v>368.38099999999997</c:v>
                </c:pt>
                <c:pt idx="20998">
                  <c:v>368.39699999999999</c:v>
                </c:pt>
                <c:pt idx="20999">
                  <c:v>368.41399999999999</c:v>
                </c:pt>
                <c:pt idx="21000">
                  <c:v>368.43099999999998</c:v>
                </c:pt>
                <c:pt idx="21001">
                  <c:v>368.447</c:v>
                </c:pt>
                <c:pt idx="21002">
                  <c:v>368.464</c:v>
                </c:pt>
                <c:pt idx="21003">
                  <c:v>368.48099999999999</c:v>
                </c:pt>
                <c:pt idx="21004">
                  <c:v>368.49700000000001</c:v>
                </c:pt>
                <c:pt idx="21005">
                  <c:v>368.51400000000001</c:v>
                </c:pt>
                <c:pt idx="21006">
                  <c:v>368.53100000000001</c:v>
                </c:pt>
                <c:pt idx="21007">
                  <c:v>368.54700000000003</c:v>
                </c:pt>
                <c:pt idx="21008">
                  <c:v>368.56400000000002</c:v>
                </c:pt>
                <c:pt idx="21009">
                  <c:v>368.58100000000002</c:v>
                </c:pt>
                <c:pt idx="21010">
                  <c:v>368.59699999999998</c:v>
                </c:pt>
                <c:pt idx="21011">
                  <c:v>368.61399999999998</c:v>
                </c:pt>
                <c:pt idx="21012">
                  <c:v>368.63099999999997</c:v>
                </c:pt>
                <c:pt idx="21013">
                  <c:v>368.64699999999999</c:v>
                </c:pt>
                <c:pt idx="21014">
                  <c:v>368.66399999999999</c:v>
                </c:pt>
                <c:pt idx="21015">
                  <c:v>368.68099999999998</c:v>
                </c:pt>
                <c:pt idx="21016">
                  <c:v>368.697</c:v>
                </c:pt>
                <c:pt idx="21017">
                  <c:v>368.714</c:v>
                </c:pt>
                <c:pt idx="21018">
                  <c:v>368.73099999999999</c:v>
                </c:pt>
                <c:pt idx="21019">
                  <c:v>368.74700000000001</c:v>
                </c:pt>
                <c:pt idx="21020">
                  <c:v>368.76400000000001</c:v>
                </c:pt>
                <c:pt idx="21021">
                  <c:v>368.78100000000001</c:v>
                </c:pt>
                <c:pt idx="21022">
                  <c:v>368.79700000000003</c:v>
                </c:pt>
                <c:pt idx="21023">
                  <c:v>368.81400000000002</c:v>
                </c:pt>
                <c:pt idx="21024">
                  <c:v>368.83100000000002</c:v>
                </c:pt>
                <c:pt idx="21025">
                  <c:v>368.84699999999998</c:v>
                </c:pt>
                <c:pt idx="21026">
                  <c:v>368.86399999999998</c:v>
                </c:pt>
                <c:pt idx="21027">
                  <c:v>368.88099999999997</c:v>
                </c:pt>
                <c:pt idx="21028">
                  <c:v>368.89699999999999</c:v>
                </c:pt>
                <c:pt idx="21029">
                  <c:v>368.91399999999999</c:v>
                </c:pt>
                <c:pt idx="21030">
                  <c:v>368.93099999999998</c:v>
                </c:pt>
                <c:pt idx="21031">
                  <c:v>368.947</c:v>
                </c:pt>
                <c:pt idx="21032">
                  <c:v>368.964</c:v>
                </c:pt>
                <c:pt idx="21033">
                  <c:v>368.98099999999999</c:v>
                </c:pt>
                <c:pt idx="21034">
                  <c:v>368.99700000000001</c:v>
                </c:pt>
                <c:pt idx="21035">
                  <c:v>369.01400000000001</c:v>
                </c:pt>
                <c:pt idx="21036">
                  <c:v>369.03100000000001</c:v>
                </c:pt>
                <c:pt idx="21037">
                  <c:v>369.04700000000003</c:v>
                </c:pt>
                <c:pt idx="21038">
                  <c:v>369.06400000000002</c:v>
                </c:pt>
                <c:pt idx="21039">
                  <c:v>369.08100000000002</c:v>
                </c:pt>
                <c:pt idx="21040">
                  <c:v>369.09699999999998</c:v>
                </c:pt>
                <c:pt idx="21041">
                  <c:v>369.11399999999998</c:v>
                </c:pt>
                <c:pt idx="21042">
                  <c:v>369.13099999999997</c:v>
                </c:pt>
                <c:pt idx="21043">
                  <c:v>369.14699999999999</c:v>
                </c:pt>
                <c:pt idx="21044">
                  <c:v>369.16399999999999</c:v>
                </c:pt>
                <c:pt idx="21045">
                  <c:v>369.18099999999998</c:v>
                </c:pt>
                <c:pt idx="21046">
                  <c:v>369.19799999999998</c:v>
                </c:pt>
                <c:pt idx="21047">
                  <c:v>369.214</c:v>
                </c:pt>
                <c:pt idx="21048">
                  <c:v>369.23099999999999</c:v>
                </c:pt>
                <c:pt idx="21049">
                  <c:v>369.24799999999999</c:v>
                </c:pt>
                <c:pt idx="21050">
                  <c:v>369.26400000000001</c:v>
                </c:pt>
                <c:pt idx="21051">
                  <c:v>369.28100000000001</c:v>
                </c:pt>
                <c:pt idx="21052">
                  <c:v>369.298</c:v>
                </c:pt>
                <c:pt idx="21053">
                  <c:v>369.31400000000002</c:v>
                </c:pt>
                <c:pt idx="21054">
                  <c:v>369.33100000000002</c:v>
                </c:pt>
                <c:pt idx="21055">
                  <c:v>369.34800000000001</c:v>
                </c:pt>
                <c:pt idx="21056">
                  <c:v>369.36399999999998</c:v>
                </c:pt>
                <c:pt idx="21057">
                  <c:v>369.38099999999997</c:v>
                </c:pt>
                <c:pt idx="21058">
                  <c:v>369.39800000000002</c:v>
                </c:pt>
                <c:pt idx="21059">
                  <c:v>369.41399999999999</c:v>
                </c:pt>
                <c:pt idx="21060">
                  <c:v>369.43099999999998</c:v>
                </c:pt>
                <c:pt idx="21061">
                  <c:v>369.44799999999998</c:v>
                </c:pt>
                <c:pt idx="21062">
                  <c:v>369.464</c:v>
                </c:pt>
                <c:pt idx="21063">
                  <c:v>369.48099999999999</c:v>
                </c:pt>
                <c:pt idx="21064">
                  <c:v>369.49799999999999</c:v>
                </c:pt>
                <c:pt idx="21065">
                  <c:v>369.51400000000001</c:v>
                </c:pt>
                <c:pt idx="21066">
                  <c:v>369.53100000000001</c:v>
                </c:pt>
                <c:pt idx="21067">
                  <c:v>369.548</c:v>
                </c:pt>
                <c:pt idx="21068">
                  <c:v>369.56400000000002</c:v>
                </c:pt>
                <c:pt idx="21069">
                  <c:v>369.58100000000002</c:v>
                </c:pt>
                <c:pt idx="21070">
                  <c:v>369.59800000000001</c:v>
                </c:pt>
                <c:pt idx="21071">
                  <c:v>369.61399999999998</c:v>
                </c:pt>
                <c:pt idx="21072">
                  <c:v>369.63099999999997</c:v>
                </c:pt>
                <c:pt idx="21073">
                  <c:v>369.64800000000002</c:v>
                </c:pt>
                <c:pt idx="21074">
                  <c:v>369.66399999999999</c:v>
                </c:pt>
                <c:pt idx="21075">
                  <c:v>369.68099999999998</c:v>
                </c:pt>
                <c:pt idx="21076">
                  <c:v>369.69799999999998</c:v>
                </c:pt>
                <c:pt idx="21077">
                  <c:v>369.714</c:v>
                </c:pt>
                <c:pt idx="21078">
                  <c:v>369.73099999999999</c:v>
                </c:pt>
                <c:pt idx="21079">
                  <c:v>369.74799999999999</c:v>
                </c:pt>
                <c:pt idx="21080">
                  <c:v>369.76400000000001</c:v>
                </c:pt>
                <c:pt idx="21081">
                  <c:v>369.78100000000001</c:v>
                </c:pt>
                <c:pt idx="21082">
                  <c:v>369.798</c:v>
                </c:pt>
                <c:pt idx="21083">
                  <c:v>369.81400000000002</c:v>
                </c:pt>
                <c:pt idx="21084">
                  <c:v>369.83100000000002</c:v>
                </c:pt>
                <c:pt idx="21085">
                  <c:v>369.84800000000001</c:v>
                </c:pt>
                <c:pt idx="21086">
                  <c:v>369.86399999999998</c:v>
                </c:pt>
                <c:pt idx="21087">
                  <c:v>369.88099999999997</c:v>
                </c:pt>
                <c:pt idx="21088">
                  <c:v>369.89800000000002</c:v>
                </c:pt>
                <c:pt idx="21089">
                  <c:v>369.91399999999999</c:v>
                </c:pt>
                <c:pt idx="21090">
                  <c:v>369.93099999999998</c:v>
                </c:pt>
                <c:pt idx="21091">
                  <c:v>369.94799999999998</c:v>
                </c:pt>
                <c:pt idx="21092">
                  <c:v>369.964</c:v>
                </c:pt>
                <c:pt idx="21093">
                  <c:v>369.98099999999999</c:v>
                </c:pt>
                <c:pt idx="21094">
                  <c:v>369.99799999999999</c:v>
                </c:pt>
                <c:pt idx="21095">
                  <c:v>370.01400000000001</c:v>
                </c:pt>
                <c:pt idx="21096">
                  <c:v>370.03100000000001</c:v>
                </c:pt>
                <c:pt idx="21097">
                  <c:v>370.048</c:v>
                </c:pt>
                <c:pt idx="21098">
                  <c:v>370.06400000000002</c:v>
                </c:pt>
                <c:pt idx="21099">
                  <c:v>370.08100000000002</c:v>
                </c:pt>
                <c:pt idx="21100">
                  <c:v>370.09800000000001</c:v>
                </c:pt>
                <c:pt idx="21101">
                  <c:v>370.11399999999998</c:v>
                </c:pt>
                <c:pt idx="21102">
                  <c:v>370.13099999999997</c:v>
                </c:pt>
                <c:pt idx="21103">
                  <c:v>370.14800000000002</c:v>
                </c:pt>
                <c:pt idx="21104">
                  <c:v>370.16399999999999</c:v>
                </c:pt>
                <c:pt idx="21105">
                  <c:v>370.18099999999998</c:v>
                </c:pt>
                <c:pt idx="21106">
                  <c:v>370.19799999999998</c:v>
                </c:pt>
                <c:pt idx="21107">
                  <c:v>370.214</c:v>
                </c:pt>
                <c:pt idx="21108">
                  <c:v>370.23099999999999</c:v>
                </c:pt>
                <c:pt idx="21109">
                  <c:v>370.24799999999999</c:v>
                </c:pt>
                <c:pt idx="21110">
                  <c:v>370.26400000000001</c:v>
                </c:pt>
                <c:pt idx="21111">
                  <c:v>370.28100000000001</c:v>
                </c:pt>
                <c:pt idx="21112">
                  <c:v>370.298</c:v>
                </c:pt>
                <c:pt idx="21113">
                  <c:v>370.31400000000002</c:v>
                </c:pt>
                <c:pt idx="21114">
                  <c:v>370.33100000000002</c:v>
                </c:pt>
                <c:pt idx="21115">
                  <c:v>370.34800000000001</c:v>
                </c:pt>
                <c:pt idx="21116">
                  <c:v>370.36500000000001</c:v>
                </c:pt>
                <c:pt idx="21117">
                  <c:v>370.38099999999997</c:v>
                </c:pt>
                <c:pt idx="21118">
                  <c:v>370.39800000000002</c:v>
                </c:pt>
                <c:pt idx="21119">
                  <c:v>370.41399999999999</c:v>
                </c:pt>
                <c:pt idx="21120">
                  <c:v>370.43099999999998</c:v>
                </c:pt>
                <c:pt idx="21121">
                  <c:v>370.44799999999998</c:v>
                </c:pt>
                <c:pt idx="21122">
                  <c:v>370.46499999999997</c:v>
                </c:pt>
                <c:pt idx="21123">
                  <c:v>370.48099999999999</c:v>
                </c:pt>
                <c:pt idx="21124">
                  <c:v>370.49799999999999</c:v>
                </c:pt>
                <c:pt idx="21125">
                  <c:v>370.51400000000001</c:v>
                </c:pt>
                <c:pt idx="21126">
                  <c:v>370.53100000000001</c:v>
                </c:pt>
                <c:pt idx="21127">
                  <c:v>370.548</c:v>
                </c:pt>
                <c:pt idx="21128">
                  <c:v>370.565</c:v>
                </c:pt>
                <c:pt idx="21129">
                  <c:v>370.58100000000002</c:v>
                </c:pt>
                <c:pt idx="21130">
                  <c:v>370.59800000000001</c:v>
                </c:pt>
                <c:pt idx="21131">
                  <c:v>370.61500000000001</c:v>
                </c:pt>
                <c:pt idx="21132">
                  <c:v>370.63099999999997</c:v>
                </c:pt>
                <c:pt idx="21133">
                  <c:v>370.64800000000002</c:v>
                </c:pt>
                <c:pt idx="21134">
                  <c:v>370.66500000000002</c:v>
                </c:pt>
                <c:pt idx="21135">
                  <c:v>370.68099999999998</c:v>
                </c:pt>
                <c:pt idx="21136">
                  <c:v>370.69799999999998</c:v>
                </c:pt>
                <c:pt idx="21137">
                  <c:v>370.71499999999997</c:v>
                </c:pt>
                <c:pt idx="21138">
                  <c:v>370.73099999999999</c:v>
                </c:pt>
                <c:pt idx="21139">
                  <c:v>370.74799999999999</c:v>
                </c:pt>
                <c:pt idx="21140">
                  <c:v>370.76499999999999</c:v>
                </c:pt>
                <c:pt idx="21141">
                  <c:v>370.78100000000001</c:v>
                </c:pt>
                <c:pt idx="21142">
                  <c:v>370.798</c:v>
                </c:pt>
                <c:pt idx="21143">
                  <c:v>370.815</c:v>
                </c:pt>
                <c:pt idx="21144">
                  <c:v>370.83100000000002</c:v>
                </c:pt>
                <c:pt idx="21145">
                  <c:v>370.84800000000001</c:v>
                </c:pt>
                <c:pt idx="21146">
                  <c:v>370.86500000000001</c:v>
                </c:pt>
                <c:pt idx="21147">
                  <c:v>370.88099999999997</c:v>
                </c:pt>
                <c:pt idx="21148">
                  <c:v>370.89800000000002</c:v>
                </c:pt>
                <c:pt idx="21149">
                  <c:v>370.91500000000002</c:v>
                </c:pt>
                <c:pt idx="21150">
                  <c:v>370.93099999999998</c:v>
                </c:pt>
                <c:pt idx="21151">
                  <c:v>370.94799999999998</c:v>
                </c:pt>
                <c:pt idx="21152">
                  <c:v>370.96499999999997</c:v>
                </c:pt>
                <c:pt idx="21153">
                  <c:v>370.98099999999999</c:v>
                </c:pt>
                <c:pt idx="21154">
                  <c:v>370.99799999999999</c:v>
                </c:pt>
                <c:pt idx="21155">
                  <c:v>371.01499999999999</c:v>
                </c:pt>
                <c:pt idx="21156">
                  <c:v>371.03100000000001</c:v>
                </c:pt>
                <c:pt idx="21157">
                  <c:v>371.048</c:v>
                </c:pt>
                <c:pt idx="21158">
                  <c:v>371.065</c:v>
                </c:pt>
                <c:pt idx="21159">
                  <c:v>371.08100000000002</c:v>
                </c:pt>
                <c:pt idx="21160">
                  <c:v>371.09800000000001</c:v>
                </c:pt>
                <c:pt idx="21161">
                  <c:v>371.11500000000001</c:v>
                </c:pt>
                <c:pt idx="21162">
                  <c:v>371.13099999999997</c:v>
                </c:pt>
                <c:pt idx="21163">
                  <c:v>371.14800000000002</c:v>
                </c:pt>
                <c:pt idx="21164">
                  <c:v>371.16500000000002</c:v>
                </c:pt>
                <c:pt idx="21165">
                  <c:v>371.18099999999998</c:v>
                </c:pt>
                <c:pt idx="21166">
                  <c:v>371.19799999999998</c:v>
                </c:pt>
                <c:pt idx="21167">
                  <c:v>371.21499999999997</c:v>
                </c:pt>
                <c:pt idx="21168">
                  <c:v>371.23099999999999</c:v>
                </c:pt>
                <c:pt idx="21169">
                  <c:v>371.24799999999999</c:v>
                </c:pt>
                <c:pt idx="21170">
                  <c:v>371.26499999999999</c:v>
                </c:pt>
                <c:pt idx="21171">
                  <c:v>371.28100000000001</c:v>
                </c:pt>
                <c:pt idx="21172">
                  <c:v>371.298</c:v>
                </c:pt>
                <c:pt idx="21173">
                  <c:v>371.315</c:v>
                </c:pt>
                <c:pt idx="21174">
                  <c:v>371.33100000000002</c:v>
                </c:pt>
                <c:pt idx="21175">
                  <c:v>371.34800000000001</c:v>
                </c:pt>
                <c:pt idx="21176">
                  <c:v>371.36500000000001</c:v>
                </c:pt>
                <c:pt idx="21177">
                  <c:v>371.38099999999997</c:v>
                </c:pt>
                <c:pt idx="21178">
                  <c:v>371.39800000000002</c:v>
                </c:pt>
                <c:pt idx="21179">
                  <c:v>371.41500000000002</c:v>
                </c:pt>
                <c:pt idx="21180">
                  <c:v>371.43099999999998</c:v>
                </c:pt>
                <c:pt idx="21181">
                  <c:v>371.44799999999998</c:v>
                </c:pt>
                <c:pt idx="21182">
                  <c:v>371.46499999999997</c:v>
                </c:pt>
                <c:pt idx="21183">
                  <c:v>371.48099999999999</c:v>
                </c:pt>
                <c:pt idx="21184">
                  <c:v>371.49799999999999</c:v>
                </c:pt>
                <c:pt idx="21185">
                  <c:v>371.51499999999999</c:v>
                </c:pt>
                <c:pt idx="21186">
                  <c:v>371.53100000000001</c:v>
                </c:pt>
                <c:pt idx="21187">
                  <c:v>371.548</c:v>
                </c:pt>
                <c:pt idx="21188">
                  <c:v>371.565</c:v>
                </c:pt>
                <c:pt idx="21189">
                  <c:v>371.58100000000002</c:v>
                </c:pt>
                <c:pt idx="21190">
                  <c:v>371.59800000000001</c:v>
                </c:pt>
                <c:pt idx="21191">
                  <c:v>371.61500000000001</c:v>
                </c:pt>
                <c:pt idx="21192">
                  <c:v>371.63099999999997</c:v>
                </c:pt>
                <c:pt idx="21193">
                  <c:v>371.64800000000002</c:v>
                </c:pt>
                <c:pt idx="21194">
                  <c:v>371.66500000000002</c:v>
                </c:pt>
                <c:pt idx="21195">
                  <c:v>371.68099999999998</c:v>
                </c:pt>
                <c:pt idx="21196">
                  <c:v>371.69799999999998</c:v>
                </c:pt>
                <c:pt idx="21197">
                  <c:v>371.71499999999997</c:v>
                </c:pt>
                <c:pt idx="21198">
                  <c:v>371.73099999999999</c:v>
                </c:pt>
                <c:pt idx="21199">
                  <c:v>371.74799999999999</c:v>
                </c:pt>
                <c:pt idx="21200">
                  <c:v>371.76499999999999</c:v>
                </c:pt>
                <c:pt idx="21201">
                  <c:v>371.78100000000001</c:v>
                </c:pt>
                <c:pt idx="21202">
                  <c:v>371.798</c:v>
                </c:pt>
                <c:pt idx="21203">
                  <c:v>371.815</c:v>
                </c:pt>
                <c:pt idx="21204">
                  <c:v>371.83100000000002</c:v>
                </c:pt>
                <c:pt idx="21205">
                  <c:v>371.84800000000001</c:v>
                </c:pt>
                <c:pt idx="21206">
                  <c:v>371.86500000000001</c:v>
                </c:pt>
                <c:pt idx="21207">
                  <c:v>371.88099999999997</c:v>
                </c:pt>
                <c:pt idx="21208">
                  <c:v>371.89800000000002</c:v>
                </c:pt>
                <c:pt idx="21209">
                  <c:v>371.91500000000002</c:v>
                </c:pt>
                <c:pt idx="21210">
                  <c:v>371.93099999999998</c:v>
                </c:pt>
                <c:pt idx="21211">
                  <c:v>371.94799999999998</c:v>
                </c:pt>
                <c:pt idx="21212">
                  <c:v>371.96499999999997</c:v>
                </c:pt>
                <c:pt idx="21213">
                  <c:v>371.98200000000003</c:v>
                </c:pt>
                <c:pt idx="21214">
                  <c:v>371.99799999999999</c:v>
                </c:pt>
                <c:pt idx="21215">
                  <c:v>372.01499999999999</c:v>
                </c:pt>
                <c:pt idx="21216">
                  <c:v>372.03199999999998</c:v>
                </c:pt>
                <c:pt idx="21217">
                  <c:v>372.048</c:v>
                </c:pt>
                <c:pt idx="21218">
                  <c:v>372.065</c:v>
                </c:pt>
                <c:pt idx="21219">
                  <c:v>372.08199999999999</c:v>
                </c:pt>
                <c:pt idx="21220">
                  <c:v>372.09800000000001</c:v>
                </c:pt>
                <c:pt idx="21221">
                  <c:v>372.11500000000001</c:v>
                </c:pt>
                <c:pt idx="21222">
                  <c:v>372.13200000000001</c:v>
                </c:pt>
                <c:pt idx="21223">
                  <c:v>372.14800000000002</c:v>
                </c:pt>
                <c:pt idx="21224">
                  <c:v>372.16500000000002</c:v>
                </c:pt>
                <c:pt idx="21225">
                  <c:v>372.18200000000002</c:v>
                </c:pt>
                <c:pt idx="21226">
                  <c:v>372.19799999999998</c:v>
                </c:pt>
                <c:pt idx="21227">
                  <c:v>372.21499999999997</c:v>
                </c:pt>
                <c:pt idx="21228">
                  <c:v>372.23200000000003</c:v>
                </c:pt>
                <c:pt idx="21229">
                  <c:v>372.24799999999999</c:v>
                </c:pt>
                <c:pt idx="21230">
                  <c:v>372.26499999999999</c:v>
                </c:pt>
                <c:pt idx="21231">
                  <c:v>372.28199999999998</c:v>
                </c:pt>
                <c:pt idx="21232">
                  <c:v>372.298</c:v>
                </c:pt>
                <c:pt idx="21233">
                  <c:v>372.315</c:v>
                </c:pt>
                <c:pt idx="21234">
                  <c:v>372.33199999999999</c:v>
                </c:pt>
                <c:pt idx="21235">
                  <c:v>372.34800000000001</c:v>
                </c:pt>
                <c:pt idx="21236">
                  <c:v>372.36500000000001</c:v>
                </c:pt>
                <c:pt idx="21237">
                  <c:v>372.38200000000001</c:v>
                </c:pt>
                <c:pt idx="21238">
                  <c:v>372.39800000000002</c:v>
                </c:pt>
                <c:pt idx="21239">
                  <c:v>372.41500000000002</c:v>
                </c:pt>
                <c:pt idx="21240">
                  <c:v>372.43200000000002</c:v>
                </c:pt>
                <c:pt idx="21241">
                  <c:v>372.44799999999998</c:v>
                </c:pt>
                <c:pt idx="21242">
                  <c:v>372.46499999999997</c:v>
                </c:pt>
                <c:pt idx="21243">
                  <c:v>372.48200000000003</c:v>
                </c:pt>
                <c:pt idx="21244">
                  <c:v>372.49799999999999</c:v>
                </c:pt>
                <c:pt idx="21245">
                  <c:v>372.51499999999999</c:v>
                </c:pt>
                <c:pt idx="21246">
                  <c:v>372.53199999999998</c:v>
                </c:pt>
                <c:pt idx="21247">
                  <c:v>372.548</c:v>
                </c:pt>
                <c:pt idx="21248">
                  <c:v>372.565</c:v>
                </c:pt>
                <c:pt idx="21249">
                  <c:v>372.58199999999999</c:v>
                </c:pt>
                <c:pt idx="21250">
                  <c:v>372.59899999999999</c:v>
                </c:pt>
                <c:pt idx="21251">
                  <c:v>372.61500000000001</c:v>
                </c:pt>
                <c:pt idx="21252">
                  <c:v>372.63200000000001</c:v>
                </c:pt>
                <c:pt idx="21253">
                  <c:v>372.649</c:v>
                </c:pt>
                <c:pt idx="21254">
                  <c:v>372.66500000000002</c:v>
                </c:pt>
                <c:pt idx="21255">
                  <c:v>372.68200000000002</c:v>
                </c:pt>
                <c:pt idx="21256">
                  <c:v>372.69900000000001</c:v>
                </c:pt>
                <c:pt idx="21257">
                  <c:v>372.71499999999997</c:v>
                </c:pt>
                <c:pt idx="21258">
                  <c:v>372.73200000000003</c:v>
                </c:pt>
                <c:pt idx="21259">
                  <c:v>372.74900000000002</c:v>
                </c:pt>
                <c:pt idx="21260">
                  <c:v>372.76499999999999</c:v>
                </c:pt>
                <c:pt idx="21261">
                  <c:v>372.78199999999998</c:v>
                </c:pt>
                <c:pt idx="21262">
                  <c:v>372.79899999999998</c:v>
                </c:pt>
                <c:pt idx="21263">
                  <c:v>372.815</c:v>
                </c:pt>
                <c:pt idx="21264">
                  <c:v>372.83199999999999</c:v>
                </c:pt>
                <c:pt idx="21265">
                  <c:v>372.84899999999999</c:v>
                </c:pt>
                <c:pt idx="21266">
                  <c:v>372.86500000000001</c:v>
                </c:pt>
                <c:pt idx="21267">
                  <c:v>372.88200000000001</c:v>
                </c:pt>
                <c:pt idx="21268">
                  <c:v>372.899</c:v>
                </c:pt>
                <c:pt idx="21269">
                  <c:v>372.91500000000002</c:v>
                </c:pt>
                <c:pt idx="21270">
                  <c:v>372.93200000000002</c:v>
                </c:pt>
                <c:pt idx="21271">
                  <c:v>372.94900000000001</c:v>
                </c:pt>
                <c:pt idx="21272">
                  <c:v>372.96499999999997</c:v>
                </c:pt>
                <c:pt idx="21273">
                  <c:v>372.98200000000003</c:v>
                </c:pt>
                <c:pt idx="21274">
                  <c:v>372.99900000000002</c:v>
                </c:pt>
                <c:pt idx="21275">
                  <c:v>373.01499999999999</c:v>
                </c:pt>
                <c:pt idx="21276">
                  <c:v>373.03199999999998</c:v>
                </c:pt>
                <c:pt idx="21277">
                  <c:v>373.04899999999998</c:v>
                </c:pt>
                <c:pt idx="21278">
                  <c:v>373.06599999999997</c:v>
                </c:pt>
                <c:pt idx="21279">
                  <c:v>373.08199999999999</c:v>
                </c:pt>
                <c:pt idx="21280">
                  <c:v>373.09899999999999</c:v>
                </c:pt>
                <c:pt idx="21281">
                  <c:v>373.11599999999999</c:v>
                </c:pt>
                <c:pt idx="21282">
                  <c:v>373.13200000000001</c:v>
                </c:pt>
                <c:pt idx="21283">
                  <c:v>373.149</c:v>
                </c:pt>
                <c:pt idx="21284">
                  <c:v>373.166</c:v>
                </c:pt>
                <c:pt idx="21285">
                  <c:v>373.18200000000002</c:v>
                </c:pt>
                <c:pt idx="21286">
                  <c:v>373.19900000000001</c:v>
                </c:pt>
                <c:pt idx="21287">
                  <c:v>373.21600000000001</c:v>
                </c:pt>
                <c:pt idx="21288">
                  <c:v>373.23200000000003</c:v>
                </c:pt>
                <c:pt idx="21289">
                  <c:v>373.24900000000002</c:v>
                </c:pt>
                <c:pt idx="21290">
                  <c:v>373.26600000000002</c:v>
                </c:pt>
                <c:pt idx="21291">
                  <c:v>373.28199999999998</c:v>
                </c:pt>
                <c:pt idx="21292">
                  <c:v>373.29899999999998</c:v>
                </c:pt>
                <c:pt idx="21293">
                  <c:v>373.31599999999997</c:v>
                </c:pt>
                <c:pt idx="21294">
                  <c:v>373.33199999999999</c:v>
                </c:pt>
                <c:pt idx="21295">
                  <c:v>373.34899999999999</c:v>
                </c:pt>
                <c:pt idx="21296">
                  <c:v>373.36599999999999</c:v>
                </c:pt>
                <c:pt idx="21297">
                  <c:v>373.38200000000001</c:v>
                </c:pt>
                <c:pt idx="21298">
                  <c:v>373.399</c:v>
                </c:pt>
                <c:pt idx="21299">
                  <c:v>373.416</c:v>
                </c:pt>
                <c:pt idx="21300">
                  <c:v>373.43200000000002</c:v>
                </c:pt>
                <c:pt idx="21301">
                  <c:v>373.44900000000001</c:v>
                </c:pt>
                <c:pt idx="21302">
                  <c:v>373.46600000000001</c:v>
                </c:pt>
                <c:pt idx="21303">
                  <c:v>373.48200000000003</c:v>
                </c:pt>
                <c:pt idx="21304">
                  <c:v>373.49900000000002</c:v>
                </c:pt>
                <c:pt idx="21305">
                  <c:v>373.51600000000002</c:v>
                </c:pt>
                <c:pt idx="21306">
                  <c:v>373.53199999999998</c:v>
                </c:pt>
                <c:pt idx="21307">
                  <c:v>373.54899999999998</c:v>
                </c:pt>
                <c:pt idx="21308">
                  <c:v>373.56599999999997</c:v>
                </c:pt>
                <c:pt idx="21309">
                  <c:v>373.58300000000003</c:v>
                </c:pt>
                <c:pt idx="21310">
                  <c:v>373.59899999999999</c:v>
                </c:pt>
                <c:pt idx="21311">
                  <c:v>373.61599999999999</c:v>
                </c:pt>
                <c:pt idx="21312">
                  <c:v>373.63299999999998</c:v>
                </c:pt>
                <c:pt idx="21313">
                  <c:v>373.649</c:v>
                </c:pt>
                <c:pt idx="21314">
                  <c:v>373.666</c:v>
                </c:pt>
                <c:pt idx="21315">
                  <c:v>373.68299999999999</c:v>
                </c:pt>
                <c:pt idx="21316">
                  <c:v>373.69900000000001</c:v>
                </c:pt>
                <c:pt idx="21317">
                  <c:v>373.71600000000001</c:v>
                </c:pt>
                <c:pt idx="21318">
                  <c:v>373.733</c:v>
                </c:pt>
                <c:pt idx="21319">
                  <c:v>373.74900000000002</c:v>
                </c:pt>
                <c:pt idx="21320">
                  <c:v>373.76600000000002</c:v>
                </c:pt>
                <c:pt idx="21321">
                  <c:v>373.78300000000002</c:v>
                </c:pt>
                <c:pt idx="21322">
                  <c:v>373.79899999999998</c:v>
                </c:pt>
                <c:pt idx="21323">
                  <c:v>373.81599999999997</c:v>
                </c:pt>
                <c:pt idx="21324">
                  <c:v>373.83300000000003</c:v>
                </c:pt>
                <c:pt idx="21325">
                  <c:v>373.84899999999999</c:v>
                </c:pt>
                <c:pt idx="21326">
                  <c:v>373.86599999999999</c:v>
                </c:pt>
                <c:pt idx="21327">
                  <c:v>373.88299999999998</c:v>
                </c:pt>
                <c:pt idx="21328">
                  <c:v>373.899</c:v>
                </c:pt>
                <c:pt idx="21329">
                  <c:v>373.916</c:v>
                </c:pt>
                <c:pt idx="21330">
                  <c:v>373.93299999999999</c:v>
                </c:pt>
                <c:pt idx="21331">
                  <c:v>373.94900000000001</c:v>
                </c:pt>
                <c:pt idx="21332">
                  <c:v>373.96600000000001</c:v>
                </c:pt>
                <c:pt idx="21333">
                  <c:v>373.983</c:v>
                </c:pt>
                <c:pt idx="21334">
                  <c:v>373.99900000000002</c:v>
                </c:pt>
                <c:pt idx="21335">
                  <c:v>374.01600000000002</c:v>
                </c:pt>
                <c:pt idx="21336">
                  <c:v>374.03300000000002</c:v>
                </c:pt>
                <c:pt idx="21337">
                  <c:v>374.04899999999998</c:v>
                </c:pt>
                <c:pt idx="21338">
                  <c:v>374.06599999999997</c:v>
                </c:pt>
                <c:pt idx="21339">
                  <c:v>374.08300000000003</c:v>
                </c:pt>
                <c:pt idx="21340">
                  <c:v>374.09899999999999</c:v>
                </c:pt>
                <c:pt idx="21341">
                  <c:v>374.11599999999999</c:v>
                </c:pt>
                <c:pt idx="21342">
                  <c:v>374.13299999999998</c:v>
                </c:pt>
                <c:pt idx="21343">
                  <c:v>374.149</c:v>
                </c:pt>
                <c:pt idx="21344">
                  <c:v>374.166</c:v>
                </c:pt>
                <c:pt idx="21345">
                  <c:v>374.18299999999999</c:v>
                </c:pt>
                <c:pt idx="21346">
                  <c:v>374.19900000000001</c:v>
                </c:pt>
                <c:pt idx="21347">
                  <c:v>374.21600000000001</c:v>
                </c:pt>
                <c:pt idx="21348">
                  <c:v>374.233</c:v>
                </c:pt>
                <c:pt idx="21349">
                  <c:v>374.25</c:v>
                </c:pt>
                <c:pt idx="21350">
                  <c:v>374.26600000000002</c:v>
                </c:pt>
                <c:pt idx="21351">
                  <c:v>374.28300000000002</c:v>
                </c:pt>
                <c:pt idx="21352">
                  <c:v>374.3</c:v>
                </c:pt>
                <c:pt idx="21353">
                  <c:v>374.31599999999997</c:v>
                </c:pt>
                <c:pt idx="21354">
                  <c:v>374.33300000000003</c:v>
                </c:pt>
                <c:pt idx="21355">
                  <c:v>374.35</c:v>
                </c:pt>
                <c:pt idx="21356">
                  <c:v>374.36599999999999</c:v>
                </c:pt>
                <c:pt idx="21357">
                  <c:v>374.38299999999998</c:v>
                </c:pt>
                <c:pt idx="21358">
                  <c:v>374.4</c:v>
                </c:pt>
                <c:pt idx="21359">
                  <c:v>374.416</c:v>
                </c:pt>
                <c:pt idx="21360">
                  <c:v>374.43299999999999</c:v>
                </c:pt>
                <c:pt idx="21361">
                  <c:v>374.45</c:v>
                </c:pt>
                <c:pt idx="21362">
                  <c:v>374.46600000000001</c:v>
                </c:pt>
                <c:pt idx="21363">
                  <c:v>374.483</c:v>
                </c:pt>
                <c:pt idx="21364">
                  <c:v>374.5</c:v>
                </c:pt>
                <c:pt idx="21365">
                  <c:v>374.51600000000002</c:v>
                </c:pt>
                <c:pt idx="21366">
                  <c:v>374.53300000000002</c:v>
                </c:pt>
                <c:pt idx="21367">
                  <c:v>374.55</c:v>
                </c:pt>
                <c:pt idx="21368">
                  <c:v>374.56599999999997</c:v>
                </c:pt>
                <c:pt idx="21369">
                  <c:v>374.58300000000003</c:v>
                </c:pt>
                <c:pt idx="21370">
                  <c:v>374.6</c:v>
                </c:pt>
                <c:pt idx="21371">
                  <c:v>374.61599999999999</c:v>
                </c:pt>
                <c:pt idx="21372">
                  <c:v>374.63299999999998</c:v>
                </c:pt>
                <c:pt idx="21373">
                  <c:v>374.65</c:v>
                </c:pt>
                <c:pt idx="21374">
                  <c:v>374.666</c:v>
                </c:pt>
                <c:pt idx="21375">
                  <c:v>374.68299999999999</c:v>
                </c:pt>
                <c:pt idx="21376">
                  <c:v>374.7</c:v>
                </c:pt>
                <c:pt idx="21377">
                  <c:v>374.71600000000001</c:v>
                </c:pt>
                <c:pt idx="21378">
                  <c:v>374.733</c:v>
                </c:pt>
                <c:pt idx="21379">
                  <c:v>374.75</c:v>
                </c:pt>
                <c:pt idx="21380">
                  <c:v>374.76600000000002</c:v>
                </c:pt>
                <c:pt idx="21381">
                  <c:v>374.78300000000002</c:v>
                </c:pt>
                <c:pt idx="21382">
                  <c:v>374.8</c:v>
                </c:pt>
                <c:pt idx="21383">
                  <c:v>374.81599999999997</c:v>
                </c:pt>
                <c:pt idx="21384">
                  <c:v>374.83300000000003</c:v>
                </c:pt>
                <c:pt idx="21385">
                  <c:v>374.85</c:v>
                </c:pt>
                <c:pt idx="21386">
                  <c:v>374.86599999999999</c:v>
                </c:pt>
                <c:pt idx="21387">
                  <c:v>374.88299999999998</c:v>
                </c:pt>
                <c:pt idx="21388">
                  <c:v>374.9</c:v>
                </c:pt>
                <c:pt idx="21389">
                  <c:v>374.916</c:v>
                </c:pt>
                <c:pt idx="21390">
                  <c:v>374.93299999999999</c:v>
                </c:pt>
                <c:pt idx="21391">
                  <c:v>374.95</c:v>
                </c:pt>
                <c:pt idx="21392">
                  <c:v>374.96600000000001</c:v>
                </c:pt>
                <c:pt idx="21393">
                  <c:v>374.983</c:v>
                </c:pt>
                <c:pt idx="21394">
                  <c:v>375</c:v>
                </c:pt>
                <c:pt idx="21395">
                  <c:v>375.017</c:v>
                </c:pt>
                <c:pt idx="21396">
                  <c:v>375.03300000000002</c:v>
                </c:pt>
                <c:pt idx="21397">
                  <c:v>375.05</c:v>
                </c:pt>
                <c:pt idx="21398">
                  <c:v>375.06700000000001</c:v>
                </c:pt>
                <c:pt idx="21399">
                  <c:v>375.08300000000003</c:v>
                </c:pt>
                <c:pt idx="21400">
                  <c:v>375.1</c:v>
                </c:pt>
                <c:pt idx="21401">
                  <c:v>375.11700000000002</c:v>
                </c:pt>
                <c:pt idx="21402">
                  <c:v>375.13299999999998</c:v>
                </c:pt>
                <c:pt idx="21403">
                  <c:v>375.15</c:v>
                </c:pt>
                <c:pt idx="21404">
                  <c:v>375.16699999999997</c:v>
                </c:pt>
                <c:pt idx="21405">
                  <c:v>375.18299999999999</c:v>
                </c:pt>
                <c:pt idx="21406">
                  <c:v>375.2</c:v>
                </c:pt>
                <c:pt idx="21407">
                  <c:v>375.21699999999998</c:v>
                </c:pt>
                <c:pt idx="21408">
                  <c:v>375.233</c:v>
                </c:pt>
                <c:pt idx="21409">
                  <c:v>375.25</c:v>
                </c:pt>
                <c:pt idx="21410">
                  <c:v>375.267</c:v>
                </c:pt>
                <c:pt idx="21411">
                  <c:v>375.28300000000002</c:v>
                </c:pt>
                <c:pt idx="21412">
                  <c:v>375.3</c:v>
                </c:pt>
                <c:pt idx="21413">
                  <c:v>375.31700000000001</c:v>
                </c:pt>
                <c:pt idx="21414">
                  <c:v>375.33300000000003</c:v>
                </c:pt>
                <c:pt idx="21415">
                  <c:v>375.35</c:v>
                </c:pt>
                <c:pt idx="21416">
                  <c:v>375.36700000000002</c:v>
                </c:pt>
                <c:pt idx="21417">
                  <c:v>375.38299999999998</c:v>
                </c:pt>
                <c:pt idx="21418">
                  <c:v>375.4</c:v>
                </c:pt>
                <c:pt idx="21419">
                  <c:v>375.41699999999997</c:v>
                </c:pt>
                <c:pt idx="21420">
                  <c:v>375.43299999999999</c:v>
                </c:pt>
                <c:pt idx="21421">
                  <c:v>375.45</c:v>
                </c:pt>
                <c:pt idx="21422">
                  <c:v>375.46699999999998</c:v>
                </c:pt>
                <c:pt idx="21423">
                  <c:v>375.483</c:v>
                </c:pt>
                <c:pt idx="21424">
                  <c:v>375.5</c:v>
                </c:pt>
                <c:pt idx="21425">
                  <c:v>375.517</c:v>
                </c:pt>
                <c:pt idx="21426">
                  <c:v>375.53300000000002</c:v>
                </c:pt>
                <c:pt idx="21427">
                  <c:v>375.55</c:v>
                </c:pt>
                <c:pt idx="21428">
                  <c:v>375.56700000000001</c:v>
                </c:pt>
                <c:pt idx="21429">
                  <c:v>375.58300000000003</c:v>
                </c:pt>
                <c:pt idx="21430">
                  <c:v>375.6</c:v>
                </c:pt>
                <c:pt idx="21431">
                  <c:v>375.61700000000002</c:v>
                </c:pt>
                <c:pt idx="21432">
                  <c:v>375.63299999999998</c:v>
                </c:pt>
                <c:pt idx="21433">
                  <c:v>375.65</c:v>
                </c:pt>
                <c:pt idx="21434">
                  <c:v>375.66699999999997</c:v>
                </c:pt>
                <c:pt idx="21435">
                  <c:v>375.68299999999999</c:v>
                </c:pt>
                <c:pt idx="21436">
                  <c:v>375.7</c:v>
                </c:pt>
                <c:pt idx="21437">
                  <c:v>375.71699999999998</c:v>
                </c:pt>
                <c:pt idx="21438">
                  <c:v>375.733</c:v>
                </c:pt>
                <c:pt idx="21439">
                  <c:v>375.75</c:v>
                </c:pt>
                <c:pt idx="21440">
                  <c:v>375.767</c:v>
                </c:pt>
                <c:pt idx="21441">
                  <c:v>375.78300000000002</c:v>
                </c:pt>
                <c:pt idx="21442">
                  <c:v>375.8</c:v>
                </c:pt>
                <c:pt idx="21443">
                  <c:v>375.81700000000001</c:v>
                </c:pt>
                <c:pt idx="21444">
                  <c:v>375.83300000000003</c:v>
                </c:pt>
                <c:pt idx="21445">
                  <c:v>375.85</c:v>
                </c:pt>
                <c:pt idx="21446">
                  <c:v>375.86700000000002</c:v>
                </c:pt>
                <c:pt idx="21447">
                  <c:v>375.88299999999998</c:v>
                </c:pt>
                <c:pt idx="21448">
                  <c:v>375.9</c:v>
                </c:pt>
                <c:pt idx="21449">
                  <c:v>375.91699999999997</c:v>
                </c:pt>
                <c:pt idx="21450">
                  <c:v>375.93299999999999</c:v>
                </c:pt>
                <c:pt idx="21451">
                  <c:v>375.95</c:v>
                </c:pt>
                <c:pt idx="21452">
                  <c:v>375.96699999999998</c:v>
                </c:pt>
                <c:pt idx="21453">
                  <c:v>375.983</c:v>
                </c:pt>
                <c:pt idx="21454">
                  <c:v>376</c:v>
                </c:pt>
                <c:pt idx="21455">
                  <c:v>376.017</c:v>
                </c:pt>
                <c:pt idx="21456">
                  <c:v>376.03300000000002</c:v>
                </c:pt>
                <c:pt idx="21457">
                  <c:v>376.05</c:v>
                </c:pt>
                <c:pt idx="21458">
                  <c:v>376.06700000000001</c:v>
                </c:pt>
                <c:pt idx="21459">
                  <c:v>376.08300000000003</c:v>
                </c:pt>
                <c:pt idx="21460">
                  <c:v>376.1</c:v>
                </c:pt>
                <c:pt idx="21461">
                  <c:v>376.11700000000002</c:v>
                </c:pt>
                <c:pt idx="21462">
                  <c:v>376.13299999999998</c:v>
                </c:pt>
                <c:pt idx="21463">
                  <c:v>376.15</c:v>
                </c:pt>
                <c:pt idx="21464">
                  <c:v>376.16699999999997</c:v>
                </c:pt>
                <c:pt idx="21465">
                  <c:v>376.18299999999999</c:v>
                </c:pt>
                <c:pt idx="21466">
                  <c:v>376.2</c:v>
                </c:pt>
                <c:pt idx="21467">
                  <c:v>376.21699999999998</c:v>
                </c:pt>
                <c:pt idx="21468">
                  <c:v>376.233</c:v>
                </c:pt>
                <c:pt idx="21469">
                  <c:v>376.25</c:v>
                </c:pt>
                <c:pt idx="21470">
                  <c:v>376.267</c:v>
                </c:pt>
                <c:pt idx="21471">
                  <c:v>376.28300000000002</c:v>
                </c:pt>
                <c:pt idx="21472">
                  <c:v>376.3</c:v>
                </c:pt>
                <c:pt idx="21473">
                  <c:v>376.31700000000001</c:v>
                </c:pt>
                <c:pt idx="21474">
                  <c:v>376.33300000000003</c:v>
                </c:pt>
                <c:pt idx="21475">
                  <c:v>376.35</c:v>
                </c:pt>
                <c:pt idx="21476">
                  <c:v>376.36700000000002</c:v>
                </c:pt>
                <c:pt idx="21477">
                  <c:v>376.38299999999998</c:v>
                </c:pt>
                <c:pt idx="21478">
                  <c:v>376.4</c:v>
                </c:pt>
                <c:pt idx="21479">
                  <c:v>376.41699999999997</c:v>
                </c:pt>
                <c:pt idx="21480">
                  <c:v>376.43299999999999</c:v>
                </c:pt>
                <c:pt idx="21481">
                  <c:v>376.45</c:v>
                </c:pt>
                <c:pt idx="21482">
                  <c:v>376.46699999999998</c:v>
                </c:pt>
                <c:pt idx="21483">
                  <c:v>376.483</c:v>
                </c:pt>
                <c:pt idx="21484">
                  <c:v>376.5</c:v>
                </c:pt>
                <c:pt idx="21485">
                  <c:v>376.517</c:v>
                </c:pt>
                <c:pt idx="21486">
                  <c:v>376.53300000000002</c:v>
                </c:pt>
                <c:pt idx="21487">
                  <c:v>376.55</c:v>
                </c:pt>
                <c:pt idx="21488">
                  <c:v>376.56700000000001</c:v>
                </c:pt>
                <c:pt idx="21489">
                  <c:v>376.58300000000003</c:v>
                </c:pt>
                <c:pt idx="21490">
                  <c:v>376.6</c:v>
                </c:pt>
                <c:pt idx="21491">
                  <c:v>376.61700000000002</c:v>
                </c:pt>
                <c:pt idx="21492">
                  <c:v>376.63299999999998</c:v>
                </c:pt>
                <c:pt idx="21493">
                  <c:v>376.65</c:v>
                </c:pt>
                <c:pt idx="21494">
                  <c:v>376.66699999999997</c:v>
                </c:pt>
                <c:pt idx="21495">
                  <c:v>376.68299999999999</c:v>
                </c:pt>
                <c:pt idx="21496">
                  <c:v>376.7</c:v>
                </c:pt>
                <c:pt idx="21497">
                  <c:v>376.71600000000001</c:v>
                </c:pt>
                <c:pt idx="21498">
                  <c:v>376.733</c:v>
                </c:pt>
                <c:pt idx="21499">
                  <c:v>376.75</c:v>
                </c:pt>
                <c:pt idx="21500">
                  <c:v>376.767</c:v>
                </c:pt>
                <c:pt idx="21501">
                  <c:v>376.78300000000002</c:v>
                </c:pt>
                <c:pt idx="21502">
                  <c:v>376.8</c:v>
                </c:pt>
                <c:pt idx="21503">
                  <c:v>376.81700000000001</c:v>
                </c:pt>
                <c:pt idx="21504">
                  <c:v>376.83300000000003</c:v>
                </c:pt>
                <c:pt idx="21505">
                  <c:v>376.85</c:v>
                </c:pt>
                <c:pt idx="21506">
                  <c:v>376.86700000000002</c:v>
                </c:pt>
                <c:pt idx="21507">
                  <c:v>376.88299999999998</c:v>
                </c:pt>
                <c:pt idx="21508">
                  <c:v>376.9</c:v>
                </c:pt>
                <c:pt idx="21509">
                  <c:v>376.91699999999997</c:v>
                </c:pt>
                <c:pt idx="21510">
                  <c:v>376.93299999999999</c:v>
                </c:pt>
                <c:pt idx="21511">
                  <c:v>376.95</c:v>
                </c:pt>
                <c:pt idx="21512">
                  <c:v>376.96699999999998</c:v>
                </c:pt>
                <c:pt idx="21513">
                  <c:v>376.983</c:v>
                </c:pt>
                <c:pt idx="21514">
                  <c:v>377</c:v>
                </c:pt>
                <c:pt idx="21515">
                  <c:v>377.017</c:v>
                </c:pt>
                <c:pt idx="21516">
                  <c:v>377.03300000000002</c:v>
                </c:pt>
                <c:pt idx="21517">
                  <c:v>377.05</c:v>
                </c:pt>
                <c:pt idx="21518">
                  <c:v>377.06700000000001</c:v>
                </c:pt>
                <c:pt idx="21519">
                  <c:v>377.08300000000003</c:v>
                </c:pt>
                <c:pt idx="21520">
                  <c:v>377.1</c:v>
                </c:pt>
                <c:pt idx="21521">
                  <c:v>377.11700000000002</c:v>
                </c:pt>
                <c:pt idx="21522">
                  <c:v>377.13299999999998</c:v>
                </c:pt>
                <c:pt idx="21523">
                  <c:v>377.15</c:v>
                </c:pt>
                <c:pt idx="21524">
                  <c:v>377.16699999999997</c:v>
                </c:pt>
                <c:pt idx="21525">
                  <c:v>377.18299999999999</c:v>
                </c:pt>
                <c:pt idx="21526">
                  <c:v>377.2</c:v>
                </c:pt>
                <c:pt idx="21527">
                  <c:v>377.21699999999998</c:v>
                </c:pt>
                <c:pt idx="21528">
                  <c:v>377.233</c:v>
                </c:pt>
                <c:pt idx="21529">
                  <c:v>377.25</c:v>
                </c:pt>
                <c:pt idx="21530">
                  <c:v>377.267</c:v>
                </c:pt>
                <c:pt idx="21531">
                  <c:v>377.28300000000002</c:v>
                </c:pt>
                <c:pt idx="21532">
                  <c:v>377.3</c:v>
                </c:pt>
                <c:pt idx="21533">
                  <c:v>377.31700000000001</c:v>
                </c:pt>
                <c:pt idx="21534">
                  <c:v>377.33300000000003</c:v>
                </c:pt>
                <c:pt idx="21535">
                  <c:v>377.35</c:v>
                </c:pt>
                <c:pt idx="21536">
                  <c:v>377.36700000000002</c:v>
                </c:pt>
                <c:pt idx="21537">
                  <c:v>377.38299999999998</c:v>
                </c:pt>
                <c:pt idx="21538">
                  <c:v>377.4</c:v>
                </c:pt>
                <c:pt idx="21539">
                  <c:v>377.41699999999997</c:v>
                </c:pt>
                <c:pt idx="21540">
                  <c:v>377.43299999999999</c:v>
                </c:pt>
                <c:pt idx="21541">
                  <c:v>377.45</c:v>
                </c:pt>
                <c:pt idx="21542">
                  <c:v>377.46699999999998</c:v>
                </c:pt>
                <c:pt idx="21543">
                  <c:v>377.483</c:v>
                </c:pt>
                <c:pt idx="21544">
                  <c:v>377.5</c:v>
                </c:pt>
                <c:pt idx="21545">
                  <c:v>377.517</c:v>
                </c:pt>
                <c:pt idx="21546">
                  <c:v>377.53300000000002</c:v>
                </c:pt>
                <c:pt idx="21547">
                  <c:v>377.55</c:v>
                </c:pt>
                <c:pt idx="21548">
                  <c:v>377.56700000000001</c:v>
                </c:pt>
                <c:pt idx="21549">
                  <c:v>377.58300000000003</c:v>
                </c:pt>
                <c:pt idx="21550">
                  <c:v>377.6</c:v>
                </c:pt>
                <c:pt idx="21551">
                  <c:v>377.61700000000002</c:v>
                </c:pt>
                <c:pt idx="21552">
                  <c:v>377.63299999999998</c:v>
                </c:pt>
                <c:pt idx="21553">
                  <c:v>377.65</c:v>
                </c:pt>
                <c:pt idx="21554">
                  <c:v>377.66699999999997</c:v>
                </c:pt>
                <c:pt idx="21555">
                  <c:v>377.68400000000003</c:v>
                </c:pt>
                <c:pt idx="21556">
                  <c:v>377.7</c:v>
                </c:pt>
                <c:pt idx="21557">
                  <c:v>377.71699999999998</c:v>
                </c:pt>
                <c:pt idx="21558">
                  <c:v>377.73399999999998</c:v>
                </c:pt>
                <c:pt idx="21559">
                  <c:v>377.75</c:v>
                </c:pt>
                <c:pt idx="21560">
                  <c:v>377.767</c:v>
                </c:pt>
                <c:pt idx="21561">
                  <c:v>377.78399999999999</c:v>
                </c:pt>
                <c:pt idx="21562">
                  <c:v>377.8</c:v>
                </c:pt>
                <c:pt idx="21563">
                  <c:v>377.81700000000001</c:v>
                </c:pt>
                <c:pt idx="21564">
                  <c:v>377.834</c:v>
                </c:pt>
                <c:pt idx="21565">
                  <c:v>377.85</c:v>
                </c:pt>
                <c:pt idx="21566">
                  <c:v>377.86700000000002</c:v>
                </c:pt>
                <c:pt idx="21567">
                  <c:v>377.88400000000001</c:v>
                </c:pt>
                <c:pt idx="21568">
                  <c:v>377.9</c:v>
                </c:pt>
                <c:pt idx="21569">
                  <c:v>377.91699999999997</c:v>
                </c:pt>
                <c:pt idx="21570">
                  <c:v>377.93400000000003</c:v>
                </c:pt>
                <c:pt idx="21571">
                  <c:v>377.95</c:v>
                </c:pt>
                <c:pt idx="21572">
                  <c:v>377.96699999999998</c:v>
                </c:pt>
                <c:pt idx="21573">
                  <c:v>377.98399999999998</c:v>
                </c:pt>
                <c:pt idx="21574">
                  <c:v>378</c:v>
                </c:pt>
                <c:pt idx="21575">
                  <c:v>378.017</c:v>
                </c:pt>
                <c:pt idx="21576">
                  <c:v>378.03399999999999</c:v>
                </c:pt>
                <c:pt idx="21577">
                  <c:v>378.05</c:v>
                </c:pt>
                <c:pt idx="21578">
                  <c:v>378.06700000000001</c:v>
                </c:pt>
                <c:pt idx="21579">
                  <c:v>378.084</c:v>
                </c:pt>
                <c:pt idx="21580">
                  <c:v>378.1</c:v>
                </c:pt>
                <c:pt idx="21581">
                  <c:v>378.11700000000002</c:v>
                </c:pt>
                <c:pt idx="21582">
                  <c:v>378.13400000000001</c:v>
                </c:pt>
                <c:pt idx="21583">
                  <c:v>378.15</c:v>
                </c:pt>
                <c:pt idx="21584">
                  <c:v>378.16699999999997</c:v>
                </c:pt>
                <c:pt idx="21585">
                  <c:v>378.18400000000003</c:v>
                </c:pt>
                <c:pt idx="21586">
                  <c:v>378.20100000000002</c:v>
                </c:pt>
                <c:pt idx="21587">
                  <c:v>378.21699999999998</c:v>
                </c:pt>
                <c:pt idx="21588">
                  <c:v>378.23399999999998</c:v>
                </c:pt>
                <c:pt idx="21589">
                  <c:v>378.25099999999998</c:v>
                </c:pt>
                <c:pt idx="21590">
                  <c:v>378.267</c:v>
                </c:pt>
                <c:pt idx="21591">
                  <c:v>378.28399999999999</c:v>
                </c:pt>
                <c:pt idx="21592">
                  <c:v>378.30099999999999</c:v>
                </c:pt>
                <c:pt idx="21593">
                  <c:v>378.31700000000001</c:v>
                </c:pt>
                <c:pt idx="21594">
                  <c:v>378.334</c:v>
                </c:pt>
                <c:pt idx="21595">
                  <c:v>378.351</c:v>
                </c:pt>
                <c:pt idx="21596">
                  <c:v>378.36700000000002</c:v>
                </c:pt>
                <c:pt idx="21597">
                  <c:v>378.38400000000001</c:v>
                </c:pt>
                <c:pt idx="21598">
                  <c:v>378.40100000000001</c:v>
                </c:pt>
                <c:pt idx="21599">
                  <c:v>378.41699999999997</c:v>
                </c:pt>
                <c:pt idx="21600">
                  <c:v>378.43400000000003</c:v>
                </c:pt>
                <c:pt idx="21601">
                  <c:v>378.45100000000002</c:v>
                </c:pt>
                <c:pt idx="21602">
                  <c:v>378.46699999999998</c:v>
                </c:pt>
                <c:pt idx="21603">
                  <c:v>378.48399999999998</c:v>
                </c:pt>
                <c:pt idx="21604">
                  <c:v>378.50099999999998</c:v>
                </c:pt>
                <c:pt idx="21605">
                  <c:v>378.517</c:v>
                </c:pt>
                <c:pt idx="21606">
                  <c:v>378.53399999999999</c:v>
                </c:pt>
                <c:pt idx="21607">
                  <c:v>378.55099999999999</c:v>
                </c:pt>
                <c:pt idx="21608">
                  <c:v>378.56700000000001</c:v>
                </c:pt>
                <c:pt idx="21609">
                  <c:v>378.584</c:v>
                </c:pt>
                <c:pt idx="21610">
                  <c:v>378.601</c:v>
                </c:pt>
                <c:pt idx="21611">
                  <c:v>378.61700000000002</c:v>
                </c:pt>
                <c:pt idx="21612">
                  <c:v>378.63400000000001</c:v>
                </c:pt>
                <c:pt idx="21613">
                  <c:v>378.65100000000001</c:v>
                </c:pt>
                <c:pt idx="21614">
                  <c:v>378.66699999999997</c:v>
                </c:pt>
                <c:pt idx="21615">
                  <c:v>378.68400000000003</c:v>
                </c:pt>
                <c:pt idx="21616">
                  <c:v>378.70100000000002</c:v>
                </c:pt>
                <c:pt idx="21617">
                  <c:v>378.71800000000002</c:v>
                </c:pt>
                <c:pt idx="21618">
                  <c:v>378.73399999999998</c:v>
                </c:pt>
                <c:pt idx="21619">
                  <c:v>378.75099999999998</c:v>
                </c:pt>
                <c:pt idx="21620">
                  <c:v>378.76799999999997</c:v>
                </c:pt>
                <c:pt idx="21621">
                  <c:v>378.78399999999999</c:v>
                </c:pt>
                <c:pt idx="21622">
                  <c:v>378.80099999999999</c:v>
                </c:pt>
                <c:pt idx="21623">
                  <c:v>378.81799999999998</c:v>
                </c:pt>
                <c:pt idx="21624">
                  <c:v>378.834</c:v>
                </c:pt>
                <c:pt idx="21625">
                  <c:v>378.851</c:v>
                </c:pt>
                <c:pt idx="21626">
                  <c:v>378.86799999999999</c:v>
                </c:pt>
                <c:pt idx="21627">
                  <c:v>378.88400000000001</c:v>
                </c:pt>
                <c:pt idx="21628">
                  <c:v>378.90100000000001</c:v>
                </c:pt>
                <c:pt idx="21629">
                  <c:v>378.91800000000001</c:v>
                </c:pt>
                <c:pt idx="21630">
                  <c:v>378.93400000000003</c:v>
                </c:pt>
                <c:pt idx="21631">
                  <c:v>378.95100000000002</c:v>
                </c:pt>
                <c:pt idx="21632">
                  <c:v>378.96800000000002</c:v>
                </c:pt>
                <c:pt idx="21633">
                  <c:v>378.98399999999998</c:v>
                </c:pt>
                <c:pt idx="21634">
                  <c:v>379.00099999999998</c:v>
                </c:pt>
                <c:pt idx="21635">
                  <c:v>379.01799999999997</c:v>
                </c:pt>
                <c:pt idx="21636">
                  <c:v>379.03399999999999</c:v>
                </c:pt>
                <c:pt idx="21637">
                  <c:v>379.05099999999999</c:v>
                </c:pt>
                <c:pt idx="21638">
                  <c:v>379.06799999999998</c:v>
                </c:pt>
                <c:pt idx="21639">
                  <c:v>379.084</c:v>
                </c:pt>
                <c:pt idx="21640">
                  <c:v>379.101</c:v>
                </c:pt>
                <c:pt idx="21641">
                  <c:v>379.11799999999999</c:v>
                </c:pt>
                <c:pt idx="21642">
                  <c:v>379.13400000000001</c:v>
                </c:pt>
                <c:pt idx="21643">
                  <c:v>379.15100000000001</c:v>
                </c:pt>
                <c:pt idx="21644">
                  <c:v>379.16800000000001</c:v>
                </c:pt>
                <c:pt idx="21645">
                  <c:v>379.18400000000003</c:v>
                </c:pt>
                <c:pt idx="21646">
                  <c:v>379.20100000000002</c:v>
                </c:pt>
                <c:pt idx="21647">
                  <c:v>379.21800000000002</c:v>
                </c:pt>
                <c:pt idx="21648">
                  <c:v>379.23399999999998</c:v>
                </c:pt>
                <c:pt idx="21649">
                  <c:v>379.25099999999998</c:v>
                </c:pt>
                <c:pt idx="21650">
                  <c:v>379.26799999999997</c:v>
                </c:pt>
                <c:pt idx="21651">
                  <c:v>379.28500000000003</c:v>
                </c:pt>
                <c:pt idx="21652">
                  <c:v>379.30099999999999</c:v>
                </c:pt>
                <c:pt idx="21653">
                  <c:v>379.31799999999998</c:v>
                </c:pt>
                <c:pt idx="21654">
                  <c:v>379.33499999999998</c:v>
                </c:pt>
                <c:pt idx="21655">
                  <c:v>379.351</c:v>
                </c:pt>
                <c:pt idx="21656">
                  <c:v>379.36799999999999</c:v>
                </c:pt>
                <c:pt idx="21657">
                  <c:v>379.38499999999999</c:v>
                </c:pt>
                <c:pt idx="21658">
                  <c:v>379.40100000000001</c:v>
                </c:pt>
                <c:pt idx="21659">
                  <c:v>379.41800000000001</c:v>
                </c:pt>
                <c:pt idx="21660">
                  <c:v>379.435</c:v>
                </c:pt>
                <c:pt idx="21661">
                  <c:v>379.45100000000002</c:v>
                </c:pt>
                <c:pt idx="21662">
                  <c:v>379.46800000000002</c:v>
                </c:pt>
                <c:pt idx="21663">
                  <c:v>379.48500000000001</c:v>
                </c:pt>
                <c:pt idx="21664">
                  <c:v>379.50099999999998</c:v>
                </c:pt>
                <c:pt idx="21665">
                  <c:v>379.51799999999997</c:v>
                </c:pt>
                <c:pt idx="21666">
                  <c:v>379.53500000000003</c:v>
                </c:pt>
                <c:pt idx="21667">
                  <c:v>379.55099999999999</c:v>
                </c:pt>
                <c:pt idx="21668">
                  <c:v>379.56799999999998</c:v>
                </c:pt>
                <c:pt idx="21669">
                  <c:v>379.58499999999998</c:v>
                </c:pt>
                <c:pt idx="21670">
                  <c:v>379.601</c:v>
                </c:pt>
                <c:pt idx="21671">
                  <c:v>379.61799999999999</c:v>
                </c:pt>
                <c:pt idx="21672">
                  <c:v>379.63499999999999</c:v>
                </c:pt>
                <c:pt idx="21673">
                  <c:v>379.65100000000001</c:v>
                </c:pt>
                <c:pt idx="21674">
                  <c:v>379.66800000000001</c:v>
                </c:pt>
                <c:pt idx="21675">
                  <c:v>379.685</c:v>
                </c:pt>
                <c:pt idx="21676">
                  <c:v>379.70100000000002</c:v>
                </c:pt>
                <c:pt idx="21677">
                  <c:v>379.71800000000002</c:v>
                </c:pt>
                <c:pt idx="21678">
                  <c:v>379.73500000000001</c:v>
                </c:pt>
                <c:pt idx="21679">
                  <c:v>379.75099999999998</c:v>
                </c:pt>
                <c:pt idx="21680">
                  <c:v>379.76799999999997</c:v>
                </c:pt>
                <c:pt idx="21681">
                  <c:v>379.78500000000003</c:v>
                </c:pt>
                <c:pt idx="21682">
                  <c:v>379.80099999999999</c:v>
                </c:pt>
                <c:pt idx="21683">
                  <c:v>379.81799999999998</c:v>
                </c:pt>
                <c:pt idx="21684">
                  <c:v>379.83499999999998</c:v>
                </c:pt>
                <c:pt idx="21685">
                  <c:v>379.851</c:v>
                </c:pt>
                <c:pt idx="21686">
                  <c:v>379.86799999999999</c:v>
                </c:pt>
                <c:pt idx="21687">
                  <c:v>379.88499999999999</c:v>
                </c:pt>
                <c:pt idx="21688">
                  <c:v>379.90100000000001</c:v>
                </c:pt>
                <c:pt idx="21689">
                  <c:v>379.91800000000001</c:v>
                </c:pt>
                <c:pt idx="21690">
                  <c:v>379.935</c:v>
                </c:pt>
                <c:pt idx="21691">
                  <c:v>379.95100000000002</c:v>
                </c:pt>
                <c:pt idx="21692">
                  <c:v>379.96800000000002</c:v>
                </c:pt>
                <c:pt idx="21693">
                  <c:v>379.98500000000001</c:v>
                </c:pt>
                <c:pt idx="21694">
                  <c:v>380.00099999999998</c:v>
                </c:pt>
                <c:pt idx="21695">
                  <c:v>380.01799999999997</c:v>
                </c:pt>
                <c:pt idx="21696">
                  <c:v>380.03500000000003</c:v>
                </c:pt>
                <c:pt idx="21697">
                  <c:v>380.05099999999999</c:v>
                </c:pt>
                <c:pt idx="21698">
                  <c:v>380.06799999999998</c:v>
                </c:pt>
                <c:pt idx="21699">
                  <c:v>380.08499999999998</c:v>
                </c:pt>
                <c:pt idx="21700">
                  <c:v>380.10199999999998</c:v>
                </c:pt>
                <c:pt idx="21701">
                  <c:v>380.11799999999999</c:v>
                </c:pt>
                <c:pt idx="21702">
                  <c:v>380.13499999999999</c:v>
                </c:pt>
                <c:pt idx="21703">
                  <c:v>380.15199999999999</c:v>
                </c:pt>
                <c:pt idx="21704">
                  <c:v>380.16800000000001</c:v>
                </c:pt>
                <c:pt idx="21705">
                  <c:v>380.185</c:v>
                </c:pt>
                <c:pt idx="21706">
                  <c:v>380.202</c:v>
                </c:pt>
                <c:pt idx="21707">
                  <c:v>380.21800000000002</c:v>
                </c:pt>
                <c:pt idx="21708">
                  <c:v>380.23500000000001</c:v>
                </c:pt>
                <c:pt idx="21709">
                  <c:v>380.25200000000001</c:v>
                </c:pt>
                <c:pt idx="21710">
                  <c:v>380.26799999999997</c:v>
                </c:pt>
                <c:pt idx="21711">
                  <c:v>380.28500000000003</c:v>
                </c:pt>
                <c:pt idx="21712">
                  <c:v>380.30200000000002</c:v>
                </c:pt>
                <c:pt idx="21713">
                  <c:v>380.31799999999998</c:v>
                </c:pt>
                <c:pt idx="21714">
                  <c:v>380.33499999999998</c:v>
                </c:pt>
                <c:pt idx="21715">
                  <c:v>380.35199999999998</c:v>
                </c:pt>
                <c:pt idx="21716">
                  <c:v>380.36799999999999</c:v>
                </c:pt>
                <c:pt idx="21717">
                  <c:v>380.38499999999999</c:v>
                </c:pt>
                <c:pt idx="21718">
                  <c:v>380.40199999999999</c:v>
                </c:pt>
                <c:pt idx="21719">
                  <c:v>380.41800000000001</c:v>
                </c:pt>
                <c:pt idx="21720">
                  <c:v>380.435</c:v>
                </c:pt>
                <c:pt idx="21721">
                  <c:v>380.452</c:v>
                </c:pt>
                <c:pt idx="21722">
                  <c:v>380.46800000000002</c:v>
                </c:pt>
                <c:pt idx="21723">
                  <c:v>380.48500000000001</c:v>
                </c:pt>
                <c:pt idx="21724">
                  <c:v>380.50200000000001</c:v>
                </c:pt>
                <c:pt idx="21725">
                  <c:v>380.51799999999997</c:v>
                </c:pt>
                <c:pt idx="21726">
                  <c:v>380.53500000000003</c:v>
                </c:pt>
                <c:pt idx="21727">
                  <c:v>380.55200000000002</c:v>
                </c:pt>
                <c:pt idx="21728">
                  <c:v>380.56799999999998</c:v>
                </c:pt>
                <c:pt idx="21729">
                  <c:v>380.58499999999998</c:v>
                </c:pt>
                <c:pt idx="21730">
                  <c:v>380.60199999999998</c:v>
                </c:pt>
                <c:pt idx="21731">
                  <c:v>380.61799999999999</c:v>
                </c:pt>
                <c:pt idx="21732">
                  <c:v>380.63499999999999</c:v>
                </c:pt>
                <c:pt idx="21733">
                  <c:v>380.65199999999999</c:v>
                </c:pt>
                <c:pt idx="21734">
                  <c:v>380.66800000000001</c:v>
                </c:pt>
                <c:pt idx="21735">
                  <c:v>380.685</c:v>
                </c:pt>
                <c:pt idx="21736">
                  <c:v>380.702</c:v>
                </c:pt>
                <c:pt idx="21737">
                  <c:v>380.71800000000002</c:v>
                </c:pt>
                <c:pt idx="21738">
                  <c:v>380.73500000000001</c:v>
                </c:pt>
                <c:pt idx="21739">
                  <c:v>380.75200000000001</c:v>
                </c:pt>
                <c:pt idx="21740">
                  <c:v>380.76799999999997</c:v>
                </c:pt>
                <c:pt idx="21741">
                  <c:v>380.78500000000003</c:v>
                </c:pt>
                <c:pt idx="21742">
                  <c:v>380.80200000000002</c:v>
                </c:pt>
                <c:pt idx="21743">
                  <c:v>380.81799999999998</c:v>
                </c:pt>
                <c:pt idx="21744">
                  <c:v>380.83499999999998</c:v>
                </c:pt>
                <c:pt idx="21745">
                  <c:v>380.85199999999998</c:v>
                </c:pt>
                <c:pt idx="21746">
                  <c:v>380.86799999999999</c:v>
                </c:pt>
                <c:pt idx="21747">
                  <c:v>380.88499999999999</c:v>
                </c:pt>
                <c:pt idx="21748">
                  <c:v>380.90199999999999</c:v>
                </c:pt>
                <c:pt idx="21749">
                  <c:v>380.91800000000001</c:v>
                </c:pt>
                <c:pt idx="21750">
                  <c:v>380.935</c:v>
                </c:pt>
                <c:pt idx="21751">
                  <c:v>380.952</c:v>
                </c:pt>
                <c:pt idx="21752">
                  <c:v>380.96800000000002</c:v>
                </c:pt>
                <c:pt idx="21753">
                  <c:v>380.98500000000001</c:v>
                </c:pt>
                <c:pt idx="21754">
                  <c:v>381.00200000000001</c:v>
                </c:pt>
                <c:pt idx="21755">
                  <c:v>381.01799999999997</c:v>
                </c:pt>
                <c:pt idx="21756">
                  <c:v>381.03500000000003</c:v>
                </c:pt>
                <c:pt idx="21757">
                  <c:v>381.05200000000002</c:v>
                </c:pt>
                <c:pt idx="21758">
                  <c:v>381.06799999999998</c:v>
                </c:pt>
                <c:pt idx="21759">
                  <c:v>381.08499999999998</c:v>
                </c:pt>
                <c:pt idx="21760">
                  <c:v>381.10199999999998</c:v>
                </c:pt>
                <c:pt idx="21761">
                  <c:v>381.11799999999999</c:v>
                </c:pt>
                <c:pt idx="21762">
                  <c:v>381.13499999999999</c:v>
                </c:pt>
                <c:pt idx="21763">
                  <c:v>381.15199999999999</c:v>
                </c:pt>
                <c:pt idx="21764">
                  <c:v>381.16800000000001</c:v>
                </c:pt>
                <c:pt idx="21765">
                  <c:v>381.185</c:v>
                </c:pt>
                <c:pt idx="21766">
                  <c:v>381.202</c:v>
                </c:pt>
                <c:pt idx="21767">
                  <c:v>381.21800000000002</c:v>
                </c:pt>
                <c:pt idx="21768">
                  <c:v>381.23500000000001</c:v>
                </c:pt>
                <c:pt idx="21769">
                  <c:v>381.25200000000001</c:v>
                </c:pt>
                <c:pt idx="21770">
                  <c:v>381.26799999999997</c:v>
                </c:pt>
                <c:pt idx="21771">
                  <c:v>381.28500000000003</c:v>
                </c:pt>
                <c:pt idx="21772">
                  <c:v>381.30200000000002</c:v>
                </c:pt>
                <c:pt idx="21773">
                  <c:v>381.31799999999998</c:v>
                </c:pt>
                <c:pt idx="21774">
                  <c:v>381.33499999999998</c:v>
                </c:pt>
                <c:pt idx="21775">
                  <c:v>381.35199999999998</c:v>
                </c:pt>
                <c:pt idx="21776">
                  <c:v>381.36799999999999</c:v>
                </c:pt>
                <c:pt idx="21777">
                  <c:v>381.38499999999999</c:v>
                </c:pt>
                <c:pt idx="21778">
                  <c:v>381.40199999999999</c:v>
                </c:pt>
                <c:pt idx="21779">
                  <c:v>381.41800000000001</c:v>
                </c:pt>
                <c:pt idx="21780">
                  <c:v>381.435</c:v>
                </c:pt>
                <c:pt idx="21781">
                  <c:v>381.452</c:v>
                </c:pt>
                <c:pt idx="21782">
                  <c:v>381.46800000000002</c:v>
                </c:pt>
                <c:pt idx="21783">
                  <c:v>381.48500000000001</c:v>
                </c:pt>
                <c:pt idx="21784">
                  <c:v>381.50200000000001</c:v>
                </c:pt>
                <c:pt idx="21785">
                  <c:v>381.51799999999997</c:v>
                </c:pt>
                <c:pt idx="21786">
                  <c:v>381.53500000000003</c:v>
                </c:pt>
                <c:pt idx="21787">
                  <c:v>381.55200000000002</c:v>
                </c:pt>
                <c:pt idx="21788">
                  <c:v>381.56799999999998</c:v>
                </c:pt>
                <c:pt idx="21789">
                  <c:v>381.58499999999998</c:v>
                </c:pt>
                <c:pt idx="21790">
                  <c:v>381.60199999999998</c:v>
                </c:pt>
                <c:pt idx="21791">
                  <c:v>381.61799999999999</c:v>
                </c:pt>
                <c:pt idx="21792">
                  <c:v>381.63499999999999</c:v>
                </c:pt>
                <c:pt idx="21793">
                  <c:v>381.65199999999999</c:v>
                </c:pt>
                <c:pt idx="21794">
                  <c:v>381.66800000000001</c:v>
                </c:pt>
                <c:pt idx="21795">
                  <c:v>381.685</c:v>
                </c:pt>
                <c:pt idx="21796">
                  <c:v>381.702</c:v>
                </c:pt>
                <c:pt idx="21797">
                  <c:v>381.71800000000002</c:v>
                </c:pt>
                <c:pt idx="21798">
                  <c:v>381.73500000000001</c:v>
                </c:pt>
                <c:pt idx="21799">
                  <c:v>381.75200000000001</c:v>
                </c:pt>
                <c:pt idx="21800">
                  <c:v>381.76799999999997</c:v>
                </c:pt>
                <c:pt idx="21801">
                  <c:v>381.78500000000003</c:v>
                </c:pt>
                <c:pt idx="21802">
                  <c:v>381.80200000000002</c:v>
                </c:pt>
                <c:pt idx="21803">
                  <c:v>381.81799999999998</c:v>
                </c:pt>
                <c:pt idx="21804">
                  <c:v>381.83499999999998</c:v>
                </c:pt>
                <c:pt idx="21805">
                  <c:v>381.85199999999998</c:v>
                </c:pt>
                <c:pt idx="21806">
                  <c:v>381.86799999999999</c:v>
                </c:pt>
                <c:pt idx="21807">
                  <c:v>381.88499999999999</c:v>
                </c:pt>
                <c:pt idx="21808">
                  <c:v>381.90199999999999</c:v>
                </c:pt>
                <c:pt idx="21809">
                  <c:v>381.91800000000001</c:v>
                </c:pt>
                <c:pt idx="21810">
                  <c:v>381.935</c:v>
                </c:pt>
                <c:pt idx="21811">
                  <c:v>381.952</c:v>
                </c:pt>
                <c:pt idx="21812">
                  <c:v>381.96800000000002</c:v>
                </c:pt>
                <c:pt idx="21813">
                  <c:v>381.98500000000001</c:v>
                </c:pt>
                <c:pt idx="21814">
                  <c:v>382.00200000000001</c:v>
                </c:pt>
                <c:pt idx="21815">
                  <c:v>382.01799999999997</c:v>
                </c:pt>
                <c:pt idx="21816">
                  <c:v>382.03500000000003</c:v>
                </c:pt>
                <c:pt idx="21817">
                  <c:v>382.05200000000002</c:v>
                </c:pt>
                <c:pt idx="21818">
                  <c:v>382.06900000000002</c:v>
                </c:pt>
                <c:pt idx="21819">
                  <c:v>382.08499999999998</c:v>
                </c:pt>
                <c:pt idx="21820">
                  <c:v>382.10199999999998</c:v>
                </c:pt>
                <c:pt idx="21821">
                  <c:v>382.11900000000003</c:v>
                </c:pt>
                <c:pt idx="21822">
                  <c:v>382.13499999999999</c:v>
                </c:pt>
                <c:pt idx="21823">
                  <c:v>382.15199999999999</c:v>
                </c:pt>
                <c:pt idx="21824">
                  <c:v>382.16899999999998</c:v>
                </c:pt>
                <c:pt idx="21825">
                  <c:v>382.185</c:v>
                </c:pt>
                <c:pt idx="21826">
                  <c:v>382.202</c:v>
                </c:pt>
                <c:pt idx="21827">
                  <c:v>382.21899999999999</c:v>
                </c:pt>
                <c:pt idx="21828">
                  <c:v>382.23500000000001</c:v>
                </c:pt>
                <c:pt idx="21829">
                  <c:v>382.25200000000001</c:v>
                </c:pt>
                <c:pt idx="21830">
                  <c:v>382.26900000000001</c:v>
                </c:pt>
                <c:pt idx="21831">
                  <c:v>382.28500000000003</c:v>
                </c:pt>
                <c:pt idx="21832">
                  <c:v>382.30200000000002</c:v>
                </c:pt>
                <c:pt idx="21833">
                  <c:v>382.31900000000002</c:v>
                </c:pt>
                <c:pt idx="21834">
                  <c:v>382.33499999999998</c:v>
                </c:pt>
                <c:pt idx="21835">
                  <c:v>382.35199999999998</c:v>
                </c:pt>
                <c:pt idx="21836">
                  <c:v>382.36900000000003</c:v>
                </c:pt>
                <c:pt idx="21837">
                  <c:v>382.38499999999999</c:v>
                </c:pt>
                <c:pt idx="21838">
                  <c:v>382.40199999999999</c:v>
                </c:pt>
                <c:pt idx="21839">
                  <c:v>382.41899999999998</c:v>
                </c:pt>
                <c:pt idx="21840">
                  <c:v>382.435</c:v>
                </c:pt>
                <c:pt idx="21841">
                  <c:v>382.452</c:v>
                </c:pt>
                <c:pt idx="21842">
                  <c:v>382.46899999999999</c:v>
                </c:pt>
                <c:pt idx="21843">
                  <c:v>382.48500000000001</c:v>
                </c:pt>
                <c:pt idx="21844">
                  <c:v>382.50200000000001</c:v>
                </c:pt>
                <c:pt idx="21845">
                  <c:v>382.51900000000001</c:v>
                </c:pt>
                <c:pt idx="21846">
                  <c:v>382.53500000000003</c:v>
                </c:pt>
                <c:pt idx="21847">
                  <c:v>382.55200000000002</c:v>
                </c:pt>
                <c:pt idx="21848">
                  <c:v>382.56900000000002</c:v>
                </c:pt>
                <c:pt idx="21849">
                  <c:v>382.58499999999998</c:v>
                </c:pt>
                <c:pt idx="21850">
                  <c:v>382.60199999999998</c:v>
                </c:pt>
                <c:pt idx="21851">
                  <c:v>382.61900000000003</c:v>
                </c:pt>
                <c:pt idx="21852">
                  <c:v>382.63499999999999</c:v>
                </c:pt>
                <c:pt idx="21853">
                  <c:v>382.65199999999999</c:v>
                </c:pt>
                <c:pt idx="21854">
                  <c:v>382.66899999999998</c:v>
                </c:pt>
                <c:pt idx="21855">
                  <c:v>382.685</c:v>
                </c:pt>
                <c:pt idx="21856">
                  <c:v>382.702</c:v>
                </c:pt>
                <c:pt idx="21857">
                  <c:v>382.71899999999999</c:v>
                </c:pt>
                <c:pt idx="21858">
                  <c:v>382.73500000000001</c:v>
                </c:pt>
                <c:pt idx="21859">
                  <c:v>382.75200000000001</c:v>
                </c:pt>
                <c:pt idx="21860">
                  <c:v>382.76900000000001</c:v>
                </c:pt>
                <c:pt idx="21861">
                  <c:v>382.78500000000003</c:v>
                </c:pt>
                <c:pt idx="21862">
                  <c:v>382.80200000000002</c:v>
                </c:pt>
                <c:pt idx="21863">
                  <c:v>382.81900000000002</c:v>
                </c:pt>
                <c:pt idx="21864">
                  <c:v>382.83499999999998</c:v>
                </c:pt>
                <c:pt idx="21865">
                  <c:v>382.85199999999998</c:v>
                </c:pt>
                <c:pt idx="21866">
                  <c:v>382.86900000000003</c:v>
                </c:pt>
                <c:pt idx="21867">
                  <c:v>382.88499999999999</c:v>
                </c:pt>
                <c:pt idx="21868">
                  <c:v>382.90199999999999</c:v>
                </c:pt>
                <c:pt idx="21869">
                  <c:v>382.91899999999998</c:v>
                </c:pt>
                <c:pt idx="21870">
                  <c:v>382.935</c:v>
                </c:pt>
                <c:pt idx="21871">
                  <c:v>382.952</c:v>
                </c:pt>
                <c:pt idx="21872">
                  <c:v>382.96899999999999</c:v>
                </c:pt>
                <c:pt idx="21873">
                  <c:v>382.98500000000001</c:v>
                </c:pt>
                <c:pt idx="21874">
                  <c:v>383.00200000000001</c:v>
                </c:pt>
                <c:pt idx="21875">
                  <c:v>383.01900000000001</c:v>
                </c:pt>
                <c:pt idx="21876">
                  <c:v>383.03500000000003</c:v>
                </c:pt>
                <c:pt idx="21877">
                  <c:v>383.05200000000002</c:v>
                </c:pt>
                <c:pt idx="21878">
                  <c:v>383.06900000000002</c:v>
                </c:pt>
                <c:pt idx="21879">
                  <c:v>383.08499999999998</c:v>
                </c:pt>
                <c:pt idx="21880">
                  <c:v>383.10199999999998</c:v>
                </c:pt>
                <c:pt idx="21881">
                  <c:v>383.11900000000003</c:v>
                </c:pt>
                <c:pt idx="21882">
                  <c:v>383.13499999999999</c:v>
                </c:pt>
                <c:pt idx="21883">
                  <c:v>383.15199999999999</c:v>
                </c:pt>
                <c:pt idx="21884">
                  <c:v>383.16899999999998</c:v>
                </c:pt>
                <c:pt idx="21885">
                  <c:v>383.185</c:v>
                </c:pt>
                <c:pt idx="21886">
                  <c:v>383.202</c:v>
                </c:pt>
                <c:pt idx="21887">
                  <c:v>383.21899999999999</c:v>
                </c:pt>
                <c:pt idx="21888">
                  <c:v>383.23500000000001</c:v>
                </c:pt>
                <c:pt idx="21889">
                  <c:v>383.25200000000001</c:v>
                </c:pt>
                <c:pt idx="21890">
                  <c:v>383.26900000000001</c:v>
                </c:pt>
                <c:pt idx="21891">
                  <c:v>383.28500000000003</c:v>
                </c:pt>
                <c:pt idx="21892">
                  <c:v>383.30200000000002</c:v>
                </c:pt>
                <c:pt idx="21893">
                  <c:v>383.31900000000002</c:v>
                </c:pt>
                <c:pt idx="21894">
                  <c:v>383.33600000000001</c:v>
                </c:pt>
                <c:pt idx="21895">
                  <c:v>383.35199999999998</c:v>
                </c:pt>
                <c:pt idx="21896">
                  <c:v>383.36900000000003</c:v>
                </c:pt>
                <c:pt idx="21897">
                  <c:v>383.38600000000002</c:v>
                </c:pt>
                <c:pt idx="21898">
                  <c:v>383.40199999999999</c:v>
                </c:pt>
                <c:pt idx="21899">
                  <c:v>383.41899999999998</c:v>
                </c:pt>
                <c:pt idx="21900">
                  <c:v>383.43599999999998</c:v>
                </c:pt>
                <c:pt idx="21901">
                  <c:v>383.452</c:v>
                </c:pt>
                <c:pt idx="21902">
                  <c:v>383.46899999999999</c:v>
                </c:pt>
                <c:pt idx="21903">
                  <c:v>383.48599999999999</c:v>
                </c:pt>
                <c:pt idx="21904">
                  <c:v>383.50200000000001</c:v>
                </c:pt>
                <c:pt idx="21905">
                  <c:v>383.51900000000001</c:v>
                </c:pt>
                <c:pt idx="21906">
                  <c:v>383.536</c:v>
                </c:pt>
                <c:pt idx="21907">
                  <c:v>383.55200000000002</c:v>
                </c:pt>
                <c:pt idx="21908">
                  <c:v>383.56900000000002</c:v>
                </c:pt>
                <c:pt idx="21909">
                  <c:v>383.58600000000001</c:v>
                </c:pt>
                <c:pt idx="21910">
                  <c:v>383.60199999999998</c:v>
                </c:pt>
                <c:pt idx="21911">
                  <c:v>383.61900000000003</c:v>
                </c:pt>
                <c:pt idx="21912">
                  <c:v>383.63600000000002</c:v>
                </c:pt>
                <c:pt idx="21913">
                  <c:v>383.65199999999999</c:v>
                </c:pt>
                <c:pt idx="21914">
                  <c:v>383.66899999999998</c:v>
                </c:pt>
                <c:pt idx="21915">
                  <c:v>383.68599999999998</c:v>
                </c:pt>
                <c:pt idx="21916">
                  <c:v>383.702</c:v>
                </c:pt>
                <c:pt idx="21917">
                  <c:v>383.71899999999999</c:v>
                </c:pt>
                <c:pt idx="21918">
                  <c:v>383.73599999999999</c:v>
                </c:pt>
                <c:pt idx="21919">
                  <c:v>383.75200000000001</c:v>
                </c:pt>
                <c:pt idx="21920">
                  <c:v>383.76900000000001</c:v>
                </c:pt>
                <c:pt idx="21921">
                  <c:v>383.786</c:v>
                </c:pt>
                <c:pt idx="21922">
                  <c:v>383.80200000000002</c:v>
                </c:pt>
                <c:pt idx="21923">
                  <c:v>383.81900000000002</c:v>
                </c:pt>
                <c:pt idx="21924">
                  <c:v>383.83600000000001</c:v>
                </c:pt>
                <c:pt idx="21925">
                  <c:v>383.85199999999998</c:v>
                </c:pt>
                <c:pt idx="21926">
                  <c:v>383.86900000000003</c:v>
                </c:pt>
                <c:pt idx="21927">
                  <c:v>383.88600000000002</c:v>
                </c:pt>
                <c:pt idx="21928">
                  <c:v>383.90199999999999</c:v>
                </c:pt>
                <c:pt idx="21929">
                  <c:v>383.91899999999998</c:v>
                </c:pt>
                <c:pt idx="21930">
                  <c:v>383.93599999999998</c:v>
                </c:pt>
                <c:pt idx="21931">
                  <c:v>383.952</c:v>
                </c:pt>
                <c:pt idx="21932">
                  <c:v>383.96899999999999</c:v>
                </c:pt>
                <c:pt idx="21933">
                  <c:v>383.98599999999999</c:v>
                </c:pt>
                <c:pt idx="21934">
                  <c:v>384.00200000000001</c:v>
                </c:pt>
                <c:pt idx="21935">
                  <c:v>384.01900000000001</c:v>
                </c:pt>
                <c:pt idx="21936">
                  <c:v>384.036</c:v>
                </c:pt>
                <c:pt idx="21937">
                  <c:v>384.05200000000002</c:v>
                </c:pt>
                <c:pt idx="21938">
                  <c:v>384.06900000000002</c:v>
                </c:pt>
                <c:pt idx="21939">
                  <c:v>384.08600000000001</c:v>
                </c:pt>
                <c:pt idx="21940">
                  <c:v>384.10199999999998</c:v>
                </c:pt>
                <c:pt idx="21941">
                  <c:v>384.11900000000003</c:v>
                </c:pt>
                <c:pt idx="21942">
                  <c:v>384.13600000000002</c:v>
                </c:pt>
                <c:pt idx="21943">
                  <c:v>384.15199999999999</c:v>
                </c:pt>
                <c:pt idx="21944">
                  <c:v>384.16899999999998</c:v>
                </c:pt>
                <c:pt idx="21945">
                  <c:v>384.18599999999998</c:v>
                </c:pt>
                <c:pt idx="21946">
                  <c:v>384.202</c:v>
                </c:pt>
                <c:pt idx="21947">
                  <c:v>384.21899999999999</c:v>
                </c:pt>
                <c:pt idx="21948">
                  <c:v>384.23599999999999</c:v>
                </c:pt>
                <c:pt idx="21949">
                  <c:v>384.25200000000001</c:v>
                </c:pt>
                <c:pt idx="21950">
                  <c:v>384.26900000000001</c:v>
                </c:pt>
                <c:pt idx="21951">
                  <c:v>384.286</c:v>
                </c:pt>
                <c:pt idx="21952">
                  <c:v>384.30200000000002</c:v>
                </c:pt>
                <c:pt idx="21953">
                  <c:v>384.31900000000002</c:v>
                </c:pt>
                <c:pt idx="21954">
                  <c:v>384.33600000000001</c:v>
                </c:pt>
                <c:pt idx="21955">
                  <c:v>384.35199999999998</c:v>
                </c:pt>
                <c:pt idx="21956">
                  <c:v>384.36900000000003</c:v>
                </c:pt>
                <c:pt idx="21957">
                  <c:v>384.38600000000002</c:v>
                </c:pt>
                <c:pt idx="21958">
                  <c:v>384.40199999999999</c:v>
                </c:pt>
                <c:pt idx="21959">
                  <c:v>384.41899999999998</c:v>
                </c:pt>
                <c:pt idx="21960">
                  <c:v>384.43599999999998</c:v>
                </c:pt>
                <c:pt idx="21961">
                  <c:v>384.452</c:v>
                </c:pt>
                <c:pt idx="21962">
                  <c:v>384.46899999999999</c:v>
                </c:pt>
                <c:pt idx="21963">
                  <c:v>384.48599999999999</c:v>
                </c:pt>
                <c:pt idx="21964">
                  <c:v>384.50200000000001</c:v>
                </c:pt>
                <c:pt idx="21965">
                  <c:v>384.51900000000001</c:v>
                </c:pt>
                <c:pt idx="21966">
                  <c:v>384.536</c:v>
                </c:pt>
                <c:pt idx="21967">
                  <c:v>384.55200000000002</c:v>
                </c:pt>
                <c:pt idx="21968">
                  <c:v>384.56900000000002</c:v>
                </c:pt>
                <c:pt idx="21969">
                  <c:v>384.58600000000001</c:v>
                </c:pt>
                <c:pt idx="21970">
                  <c:v>384.60199999999998</c:v>
                </c:pt>
                <c:pt idx="21971">
                  <c:v>384.61900000000003</c:v>
                </c:pt>
                <c:pt idx="21972">
                  <c:v>384.63600000000002</c:v>
                </c:pt>
                <c:pt idx="21973">
                  <c:v>384.65199999999999</c:v>
                </c:pt>
                <c:pt idx="21974">
                  <c:v>384.66899999999998</c:v>
                </c:pt>
                <c:pt idx="21975">
                  <c:v>384.68599999999998</c:v>
                </c:pt>
                <c:pt idx="21976">
                  <c:v>384.702</c:v>
                </c:pt>
                <c:pt idx="21977">
                  <c:v>384.71899999999999</c:v>
                </c:pt>
                <c:pt idx="21978">
                  <c:v>384.73599999999999</c:v>
                </c:pt>
                <c:pt idx="21979">
                  <c:v>384.75200000000001</c:v>
                </c:pt>
                <c:pt idx="21980">
                  <c:v>384.76900000000001</c:v>
                </c:pt>
                <c:pt idx="21981">
                  <c:v>384.786</c:v>
                </c:pt>
                <c:pt idx="21982">
                  <c:v>384.80200000000002</c:v>
                </c:pt>
                <c:pt idx="21983">
                  <c:v>384.81900000000002</c:v>
                </c:pt>
                <c:pt idx="21984">
                  <c:v>384.83600000000001</c:v>
                </c:pt>
                <c:pt idx="21985">
                  <c:v>384.85199999999998</c:v>
                </c:pt>
                <c:pt idx="21986">
                  <c:v>384.86900000000003</c:v>
                </c:pt>
                <c:pt idx="21987">
                  <c:v>384.88600000000002</c:v>
                </c:pt>
                <c:pt idx="21988">
                  <c:v>384.90199999999999</c:v>
                </c:pt>
                <c:pt idx="21989">
                  <c:v>384.91899999999998</c:v>
                </c:pt>
                <c:pt idx="21990">
                  <c:v>384.93599999999998</c:v>
                </c:pt>
                <c:pt idx="21991">
                  <c:v>384.952</c:v>
                </c:pt>
                <c:pt idx="21992">
                  <c:v>384.96899999999999</c:v>
                </c:pt>
                <c:pt idx="21993">
                  <c:v>384.98599999999999</c:v>
                </c:pt>
                <c:pt idx="21994">
                  <c:v>385.00299999999999</c:v>
                </c:pt>
                <c:pt idx="21995">
                  <c:v>385.01900000000001</c:v>
                </c:pt>
                <c:pt idx="21996">
                  <c:v>385.036</c:v>
                </c:pt>
                <c:pt idx="21997">
                  <c:v>385.05200000000002</c:v>
                </c:pt>
                <c:pt idx="21998">
                  <c:v>385.06900000000002</c:v>
                </c:pt>
                <c:pt idx="21999">
                  <c:v>385.08600000000001</c:v>
                </c:pt>
                <c:pt idx="22000">
                  <c:v>385.10300000000001</c:v>
                </c:pt>
                <c:pt idx="22001">
                  <c:v>385.11900000000003</c:v>
                </c:pt>
                <c:pt idx="22002">
                  <c:v>385.13600000000002</c:v>
                </c:pt>
                <c:pt idx="22003">
                  <c:v>385.15300000000002</c:v>
                </c:pt>
                <c:pt idx="22004">
                  <c:v>385.16899999999998</c:v>
                </c:pt>
                <c:pt idx="22005">
                  <c:v>385.18599999999998</c:v>
                </c:pt>
                <c:pt idx="22006">
                  <c:v>385.20299999999997</c:v>
                </c:pt>
                <c:pt idx="22007">
                  <c:v>385.21899999999999</c:v>
                </c:pt>
                <c:pt idx="22008">
                  <c:v>385.23599999999999</c:v>
                </c:pt>
                <c:pt idx="22009">
                  <c:v>385.25299999999999</c:v>
                </c:pt>
                <c:pt idx="22010">
                  <c:v>385.26900000000001</c:v>
                </c:pt>
                <c:pt idx="22011">
                  <c:v>385.286</c:v>
                </c:pt>
                <c:pt idx="22012">
                  <c:v>385.303</c:v>
                </c:pt>
                <c:pt idx="22013">
                  <c:v>385.31900000000002</c:v>
                </c:pt>
                <c:pt idx="22014">
                  <c:v>385.33600000000001</c:v>
                </c:pt>
                <c:pt idx="22015">
                  <c:v>385.35300000000001</c:v>
                </c:pt>
                <c:pt idx="22016">
                  <c:v>385.36900000000003</c:v>
                </c:pt>
                <c:pt idx="22017">
                  <c:v>385.38600000000002</c:v>
                </c:pt>
                <c:pt idx="22018">
                  <c:v>385.40300000000002</c:v>
                </c:pt>
                <c:pt idx="22019">
                  <c:v>385.41899999999998</c:v>
                </c:pt>
                <c:pt idx="22020">
                  <c:v>385.43599999999998</c:v>
                </c:pt>
                <c:pt idx="22021">
                  <c:v>385.45299999999997</c:v>
                </c:pt>
                <c:pt idx="22022">
                  <c:v>385.46899999999999</c:v>
                </c:pt>
                <c:pt idx="22023">
                  <c:v>385.48599999999999</c:v>
                </c:pt>
                <c:pt idx="22024">
                  <c:v>385.50299999999999</c:v>
                </c:pt>
                <c:pt idx="22025">
                  <c:v>385.51900000000001</c:v>
                </c:pt>
                <c:pt idx="22026">
                  <c:v>385.536</c:v>
                </c:pt>
                <c:pt idx="22027">
                  <c:v>385.553</c:v>
                </c:pt>
                <c:pt idx="22028">
                  <c:v>385.56900000000002</c:v>
                </c:pt>
                <c:pt idx="22029">
                  <c:v>385.58600000000001</c:v>
                </c:pt>
                <c:pt idx="22030">
                  <c:v>385.60300000000001</c:v>
                </c:pt>
                <c:pt idx="22031">
                  <c:v>385.61900000000003</c:v>
                </c:pt>
                <c:pt idx="22032">
                  <c:v>385.63600000000002</c:v>
                </c:pt>
                <c:pt idx="22033">
                  <c:v>385.65300000000002</c:v>
                </c:pt>
                <c:pt idx="22034">
                  <c:v>385.66899999999998</c:v>
                </c:pt>
                <c:pt idx="22035">
                  <c:v>385.68599999999998</c:v>
                </c:pt>
                <c:pt idx="22036">
                  <c:v>385.70299999999997</c:v>
                </c:pt>
                <c:pt idx="22037">
                  <c:v>385.72</c:v>
                </c:pt>
                <c:pt idx="22038">
                  <c:v>385.73599999999999</c:v>
                </c:pt>
                <c:pt idx="22039">
                  <c:v>385.75299999999999</c:v>
                </c:pt>
                <c:pt idx="22040">
                  <c:v>385.77</c:v>
                </c:pt>
                <c:pt idx="22041">
                  <c:v>385.786</c:v>
                </c:pt>
                <c:pt idx="22042">
                  <c:v>385.803</c:v>
                </c:pt>
                <c:pt idx="22043">
                  <c:v>385.82</c:v>
                </c:pt>
                <c:pt idx="22044">
                  <c:v>385.83600000000001</c:v>
                </c:pt>
                <c:pt idx="22045">
                  <c:v>385.85300000000001</c:v>
                </c:pt>
                <c:pt idx="22046">
                  <c:v>385.87</c:v>
                </c:pt>
                <c:pt idx="22047">
                  <c:v>385.88600000000002</c:v>
                </c:pt>
                <c:pt idx="22048">
                  <c:v>385.90300000000002</c:v>
                </c:pt>
                <c:pt idx="22049">
                  <c:v>385.92</c:v>
                </c:pt>
                <c:pt idx="22050">
                  <c:v>385.93599999999998</c:v>
                </c:pt>
                <c:pt idx="22051">
                  <c:v>385.95299999999997</c:v>
                </c:pt>
                <c:pt idx="22052">
                  <c:v>385.97</c:v>
                </c:pt>
                <c:pt idx="22053">
                  <c:v>385.98599999999999</c:v>
                </c:pt>
                <c:pt idx="22054">
                  <c:v>386.00299999999999</c:v>
                </c:pt>
                <c:pt idx="22055">
                  <c:v>386.02</c:v>
                </c:pt>
                <c:pt idx="22056">
                  <c:v>386.036</c:v>
                </c:pt>
                <c:pt idx="22057">
                  <c:v>386.053</c:v>
                </c:pt>
                <c:pt idx="22058">
                  <c:v>386.07</c:v>
                </c:pt>
                <c:pt idx="22059">
                  <c:v>386.08600000000001</c:v>
                </c:pt>
                <c:pt idx="22060">
                  <c:v>386.10300000000001</c:v>
                </c:pt>
                <c:pt idx="22061">
                  <c:v>386.12</c:v>
                </c:pt>
                <c:pt idx="22062">
                  <c:v>386.13600000000002</c:v>
                </c:pt>
                <c:pt idx="22063">
                  <c:v>386.15300000000002</c:v>
                </c:pt>
                <c:pt idx="22064">
                  <c:v>386.17</c:v>
                </c:pt>
                <c:pt idx="22065">
                  <c:v>386.18599999999998</c:v>
                </c:pt>
                <c:pt idx="22066">
                  <c:v>386.20299999999997</c:v>
                </c:pt>
                <c:pt idx="22067">
                  <c:v>386.22</c:v>
                </c:pt>
                <c:pt idx="22068">
                  <c:v>386.23599999999999</c:v>
                </c:pt>
                <c:pt idx="22069">
                  <c:v>386.25299999999999</c:v>
                </c:pt>
                <c:pt idx="22070">
                  <c:v>386.27</c:v>
                </c:pt>
                <c:pt idx="22071">
                  <c:v>386.286</c:v>
                </c:pt>
                <c:pt idx="22072">
                  <c:v>386.303</c:v>
                </c:pt>
                <c:pt idx="22073">
                  <c:v>386.32</c:v>
                </c:pt>
                <c:pt idx="22074">
                  <c:v>386.33600000000001</c:v>
                </c:pt>
                <c:pt idx="22075">
                  <c:v>386.35300000000001</c:v>
                </c:pt>
                <c:pt idx="22076">
                  <c:v>386.37</c:v>
                </c:pt>
                <c:pt idx="22077">
                  <c:v>386.38600000000002</c:v>
                </c:pt>
                <c:pt idx="22078">
                  <c:v>386.40300000000002</c:v>
                </c:pt>
                <c:pt idx="22079">
                  <c:v>386.42</c:v>
                </c:pt>
                <c:pt idx="22080">
                  <c:v>386.43599999999998</c:v>
                </c:pt>
                <c:pt idx="22081">
                  <c:v>386.45299999999997</c:v>
                </c:pt>
                <c:pt idx="22082">
                  <c:v>386.47</c:v>
                </c:pt>
                <c:pt idx="22083">
                  <c:v>386.48700000000002</c:v>
                </c:pt>
                <c:pt idx="22084">
                  <c:v>386.50299999999999</c:v>
                </c:pt>
                <c:pt idx="22085">
                  <c:v>386.52</c:v>
                </c:pt>
                <c:pt idx="22086">
                  <c:v>386.53699999999998</c:v>
                </c:pt>
                <c:pt idx="22087">
                  <c:v>386.553</c:v>
                </c:pt>
                <c:pt idx="22088">
                  <c:v>386.57</c:v>
                </c:pt>
                <c:pt idx="22089">
                  <c:v>386.58699999999999</c:v>
                </c:pt>
                <c:pt idx="22090">
                  <c:v>386.60300000000001</c:v>
                </c:pt>
                <c:pt idx="22091">
                  <c:v>386.62</c:v>
                </c:pt>
                <c:pt idx="22092">
                  <c:v>386.637</c:v>
                </c:pt>
                <c:pt idx="22093">
                  <c:v>386.65300000000002</c:v>
                </c:pt>
                <c:pt idx="22094">
                  <c:v>386.67</c:v>
                </c:pt>
                <c:pt idx="22095">
                  <c:v>386.68700000000001</c:v>
                </c:pt>
                <c:pt idx="22096">
                  <c:v>386.70299999999997</c:v>
                </c:pt>
                <c:pt idx="22097">
                  <c:v>386.72</c:v>
                </c:pt>
                <c:pt idx="22098">
                  <c:v>386.73700000000002</c:v>
                </c:pt>
                <c:pt idx="22099">
                  <c:v>386.75299999999999</c:v>
                </c:pt>
                <c:pt idx="22100">
                  <c:v>386.77</c:v>
                </c:pt>
                <c:pt idx="22101">
                  <c:v>386.78699999999998</c:v>
                </c:pt>
                <c:pt idx="22102">
                  <c:v>386.803</c:v>
                </c:pt>
                <c:pt idx="22103">
                  <c:v>386.82</c:v>
                </c:pt>
                <c:pt idx="22104">
                  <c:v>386.83699999999999</c:v>
                </c:pt>
                <c:pt idx="22105">
                  <c:v>386.85300000000001</c:v>
                </c:pt>
                <c:pt idx="22106">
                  <c:v>386.87</c:v>
                </c:pt>
                <c:pt idx="22107">
                  <c:v>386.887</c:v>
                </c:pt>
                <c:pt idx="22108">
                  <c:v>386.90300000000002</c:v>
                </c:pt>
                <c:pt idx="22109">
                  <c:v>386.92</c:v>
                </c:pt>
                <c:pt idx="22110">
                  <c:v>386.93700000000001</c:v>
                </c:pt>
                <c:pt idx="22111">
                  <c:v>386.95299999999997</c:v>
                </c:pt>
                <c:pt idx="22112">
                  <c:v>386.97</c:v>
                </c:pt>
                <c:pt idx="22113">
                  <c:v>386.98700000000002</c:v>
                </c:pt>
                <c:pt idx="22114">
                  <c:v>387.00400000000002</c:v>
                </c:pt>
                <c:pt idx="22115">
                  <c:v>387.02</c:v>
                </c:pt>
                <c:pt idx="22116">
                  <c:v>387.03699999999998</c:v>
                </c:pt>
                <c:pt idx="22117">
                  <c:v>387.05399999999997</c:v>
                </c:pt>
                <c:pt idx="22118">
                  <c:v>387.07</c:v>
                </c:pt>
                <c:pt idx="22119">
                  <c:v>387.08699999999999</c:v>
                </c:pt>
                <c:pt idx="22120">
                  <c:v>387.10399999999998</c:v>
                </c:pt>
                <c:pt idx="22121">
                  <c:v>387.12</c:v>
                </c:pt>
                <c:pt idx="22122">
                  <c:v>387.137</c:v>
                </c:pt>
                <c:pt idx="22123">
                  <c:v>387.154</c:v>
                </c:pt>
                <c:pt idx="22124">
                  <c:v>387.17</c:v>
                </c:pt>
                <c:pt idx="22125">
                  <c:v>387.18700000000001</c:v>
                </c:pt>
                <c:pt idx="22126">
                  <c:v>387.20400000000001</c:v>
                </c:pt>
                <c:pt idx="22127">
                  <c:v>387.22</c:v>
                </c:pt>
                <c:pt idx="22128">
                  <c:v>387.23700000000002</c:v>
                </c:pt>
                <c:pt idx="22129">
                  <c:v>387.25400000000002</c:v>
                </c:pt>
                <c:pt idx="22130">
                  <c:v>387.27</c:v>
                </c:pt>
                <c:pt idx="22131">
                  <c:v>387.28699999999998</c:v>
                </c:pt>
                <c:pt idx="22132">
                  <c:v>387.30399999999997</c:v>
                </c:pt>
                <c:pt idx="22133">
                  <c:v>387.32</c:v>
                </c:pt>
                <c:pt idx="22134">
                  <c:v>387.33699999999999</c:v>
                </c:pt>
                <c:pt idx="22135">
                  <c:v>387.35399999999998</c:v>
                </c:pt>
                <c:pt idx="22136">
                  <c:v>387.37</c:v>
                </c:pt>
                <c:pt idx="22137">
                  <c:v>387.387</c:v>
                </c:pt>
                <c:pt idx="22138">
                  <c:v>387.404</c:v>
                </c:pt>
                <c:pt idx="22139">
                  <c:v>387.42</c:v>
                </c:pt>
                <c:pt idx="22140">
                  <c:v>387.43700000000001</c:v>
                </c:pt>
                <c:pt idx="22141">
                  <c:v>387.45400000000001</c:v>
                </c:pt>
                <c:pt idx="22142">
                  <c:v>387.47</c:v>
                </c:pt>
                <c:pt idx="22143">
                  <c:v>387.48700000000002</c:v>
                </c:pt>
                <c:pt idx="22144">
                  <c:v>387.50400000000002</c:v>
                </c:pt>
                <c:pt idx="22145">
                  <c:v>387.52100000000002</c:v>
                </c:pt>
                <c:pt idx="22146">
                  <c:v>387.53699999999998</c:v>
                </c:pt>
                <c:pt idx="22147">
                  <c:v>387.55399999999997</c:v>
                </c:pt>
                <c:pt idx="22148">
                  <c:v>387.57100000000003</c:v>
                </c:pt>
                <c:pt idx="22149">
                  <c:v>387.58699999999999</c:v>
                </c:pt>
                <c:pt idx="22150">
                  <c:v>387.60399999999998</c:v>
                </c:pt>
                <c:pt idx="22151">
                  <c:v>387.62099999999998</c:v>
                </c:pt>
                <c:pt idx="22152">
                  <c:v>387.637</c:v>
                </c:pt>
                <c:pt idx="22153">
                  <c:v>387.654</c:v>
                </c:pt>
                <c:pt idx="22154">
                  <c:v>387.67099999999999</c:v>
                </c:pt>
                <c:pt idx="22155">
                  <c:v>387.68700000000001</c:v>
                </c:pt>
                <c:pt idx="22156">
                  <c:v>387.70400000000001</c:v>
                </c:pt>
                <c:pt idx="22157">
                  <c:v>387.721</c:v>
                </c:pt>
                <c:pt idx="22158">
                  <c:v>387.73700000000002</c:v>
                </c:pt>
                <c:pt idx="22159">
                  <c:v>387.75400000000002</c:v>
                </c:pt>
                <c:pt idx="22160">
                  <c:v>387.77100000000002</c:v>
                </c:pt>
                <c:pt idx="22161">
                  <c:v>387.78699999999998</c:v>
                </c:pt>
                <c:pt idx="22162">
                  <c:v>387.80399999999997</c:v>
                </c:pt>
                <c:pt idx="22163">
                  <c:v>387.82100000000003</c:v>
                </c:pt>
                <c:pt idx="22164">
                  <c:v>387.83699999999999</c:v>
                </c:pt>
                <c:pt idx="22165">
                  <c:v>387.85399999999998</c:v>
                </c:pt>
                <c:pt idx="22166">
                  <c:v>387.87099999999998</c:v>
                </c:pt>
                <c:pt idx="22167">
                  <c:v>387.887</c:v>
                </c:pt>
                <c:pt idx="22168">
                  <c:v>387.904</c:v>
                </c:pt>
                <c:pt idx="22169">
                  <c:v>387.92099999999999</c:v>
                </c:pt>
                <c:pt idx="22170">
                  <c:v>387.93700000000001</c:v>
                </c:pt>
                <c:pt idx="22171">
                  <c:v>387.95400000000001</c:v>
                </c:pt>
                <c:pt idx="22172">
                  <c:v>387.971</c:v>
                </c:pt>
                <c:pt idx="22173">
                  <c:v>387.98700000000002</c:v>
                </c:pt>
                <c:pt idx="22174">
                  <c:v>388.00400000000002</c:v>
                </c:pt>
                <c:pt idx="22175">
                  <c:v>388.02100000000002</c:v>
                </c:pt>
                <c:pt idx="22176">
                  <c:v>388.03699999999998</c:v>
                </c:pt>
                <c:pt idx="22177">
                  <c:v>388.05399999999997</c:v>
                </c:pt>
                <c:pt idx="22178">
                  <c:v>388.07100000000003</c:v>
                </c:pt>
                <c:pt idx="22179">
                  <c:v>388.08699999999999</c:v>
                </c:pt>
                <c:pt idx="22180">
                  <c:v>388.10399999999998</c:v>
                </c:pt>
                <c:pt idx="22181">
                  <c:v>388.12099999999998</c:v>
                </c:pt>
                <c:pt idx="22182">
                  <c:v>388.137</c:v>
                </c:pt>
                <c:pt idx="22183">
                  <c:v>388.154</c:v>
                </c:pt>
                <c:pt idx="22184">
                  <c:v>388.17099999999999</c:v>
                </c:pt>
                <c:pt idx="22185">
                  <c:v>388.18700000000001</c:v>
                </c:pt>
                <c:pt idx="22186">
                  <c:v>388.20400000000001</c:v>
                </c:pt>
                <c:pt idx="22187">
                  <c:v>388.221</c:v>
                </c:pt>
                <c:pt idx="22188">
                  <c:v>388.23700000000002</c:v>
                </c:pt>
                <c:pt idx="22189">
                  <c:v>388.25400000000002</c:v>
                </c:pt>
                <c:pt idx="22190">
                  <c:v>388.27100000000002</c:v>
                </c:pt>
                <c:pt idx="22191">
                  <c:v>388.28800000000001</c:v>
                </c:pt>
                <c:pt idx="22192">
                  <c:v>388.30399999999997</c:v>
                </c:pt>
                <c:pt idx="22193">
                  <c:v>388.32100000000003</c:v>
                </c:pt>
                <c:pt idx="22194">
                  <c:v>388.33800000000002</c:v>
                </c:pt>
                <c:pt idx="22195">
                  <c:v>388.35399999999998</c:v>
                </c:pt>
                <c:pt idx="22196">
                  <c:v>388.37099999999998</c:v>
                </c:pt>
                <c:pt idx="22197">
                  <c:v>388.38799999999998</c:v>
                </c:pt>
                <c:pt idx="22198">
                  <c:v>388.404</c:v>
                </c:pt>
                <c:pt idx="22199">
                  <c:v>388.42099999999999</c:v>
                </c:pt>
                <c:pt idx="22200">
                  <c:v>388.43799999999999</c:v>
                </c:pt>
                <c:pt idx="22201">
                  <c:v>388.45400000000001</c:v>
                </c:pt>
                <c:pt idx="22202">
                  <c:v>388.471</c:v>
                </c:pt>
                <c:pt idx="22203">
                  <c:v>388.488</c:v>
                </c:pt>
                <c:pt idx="22204">
                  <c:v>388.50400000000002</c:v>
                </c:pt>
                <c:pt idx="22205">
                  <c:v>388.52100000000002</c:v>
                </c:pt>
                <c:pt idx="22206">
                  <c:v>388.53800000000001</c:v>
                </c:pt>
                <c:pt idx="22207">
                  <c:v>388.55399999999997</c:v>
                </c:pt>
                <c:pt idx="22208">
                  <c:v>388.57100000000003</c:v>
                </c:pt>
                <c:pt idx="22209">
                  <c:v>388.58800000000002</c:v>
                </c:pt>
                <c:pt idx="22210">
                  <c:v>388.60399999999998</c:v>
                </c:pt>
                <c:pt idx="22211">
                  <c:v>388.62099999999998</c:v>
                </c:pt>
                <c:pt idx="22212">
                  <c:v>388.63799999999998</c:v>
                </c:pt>
                <c:pt idx="22213">
                  <c:v>388.654</c:v>
                </c:pt>
                <c:pt idx="22214">
                  <c:v>388.67099999999999</c:v>
                </c:pt>
                <c:pt idx="22215">
                  <c:v>388.68799999999999</c:v>
                </c:pt>
                <c:pt idx="22216">
                  <c:v>388.70400000000001</c:v>
                </c:pt>
                <c:pt idx="22217">
                  <c:v>388.721</c:v>
                </c:pt>
                <c:pt idx="22218">
                  <c:v>388.738</c:v>
                </c:pt>
                <c:pt idx="22219">
                  <c:v>388.75400000000002</c:v>
                </c:pt>
                <c:pt idx="22220">
                  <c:v>388.77100000000002</c:v>
                </c:pt>
                <c:pt idx="22221">
                  <c:v>388.78800000000001</c:v>
                </c:pt>
                <c:pt idx="22222">
                  <c:v>388.80399999999997</c:v>
                </c:pt>
                <c:pt idx="22223">
                  <c:v>388.82100000000003</c:v>
                </c:pt>
                <c:pt idx="22224">
                  <c:v>388.83800000000002</c:v>
                </c:pt>
                <c:pt idx="22225">
                  <c:v>388.85399999999998</c:v>
                </c:pt>
                <c:pt idx="22226">
                  <c:v>388.87099999999998</c:v>
                </c:pt>
                <c:pt idx="22227">
                  <c:v>388.88799999999998</c:v>
                </c:pt>
                <c:pt idx="22228">
                  <c:v>388.904</c:v>
                </c:pt>
                <c:pt idx="22229">
                  <c:v>388.92099999999999</c:v>
                </c:pt>
                <c:pt idx="22230">
                  <c:v>388.93799999999999</c:v>
                </c:pt>
                <c:pt idx="22231">
                  <c:v>388.95400000000001</c:v>
                </c:pt>
                <c:pt idx="22232">
                  <c:v>388.971</c:v>
                </c:pt>
                <c:pt idx="22233">
                  <c:v>388.988</c:v>
                </c:pt>
                <c:pt idx="22234">
                  <c:v>389.00400000000002</c:v>
                </c:pt>
                <c:pt idx="22235">
                  <c:v>389.02100000000002</c:v>
                </c:pt>
                <c:pt idx="22236">
                  <c:v>389.03800000000001</c:v>
                </c:pt>
                <c:pt idx="22237">
                  <c:v>389.05399999999997</c:v>
                </c:pt>
                <c:pt idx="22238">
                  <c:v>389.07100000000003</c:v>
                </c:pt>
                <c:pt idx="22239">
                  <c:v>389.08800000000002</c:v>
                </c:pt>
                <c:pt idx="22240">
                  <c:v>389.10399999999998</c:v>
                </c:pt>
                <c:pt idx="22241">
                  <c:v>389.12099999999998</c:v>
                </c:pt>
                <c:pt idx="22242">
                  <c:v>389.13799999999998</c:v>
                </c:pt>
                <c:pt idx="22243">
                  <c:v>389.154</c:v>
                </c:pt>
                <c:pt idx="22244">
                  <c:v>389.17099999999999</c:v>
                </c:pt>
                <c:pt idx="22245">
                  <c:v>389.18799999999999</c:v>
                </c:pt>
                <c:pt idx="22246">
                  <c:v>389.20400000000001</c:v>
                </c:pt>
                <c:pt idx="22247">
                  <c:v>389.221</c:v>
                </c:pt>
                <c:pt idx="22248">
                  <c:v>389.238</c:v>
                </c:pt>
                <c:pt idx="22249">
                  <c:v>389.25400000000002</c:v>
                </c:pt>
                <c:pt idx="22250">
                  <c:v>389.27100000000002</c:v>
                </c:pt>
                <c:pt idx="22251">
                  <c:v>389.28800000000001</c:v>
                </c:pt>
                <c:pt idx="22252">
                  <c:v>389.30399999999997</c:v>
                </c:pt>
                <c:pt idx="22253">
                  <c:v>389.32100000000003</c:v>
                </c:pt>
                <c:pt idx="22254">
                  <c:v>389.33800000000002</c:v>
                </c:pt>
                <c:pt idx="22255">
                  <c:v>389.35399999999998</c:v>
                </c:pt>
                <c:pt idx="22256">
                  <c:v>389.37099999999998</c:v>
                </c:pt>
                <c:pt idx="22257">
                  <c:v>389.38799999999998</c:v>
                </c:pt>
                <c:pt idx="22258">
                  <c:v>389.40499999999997</c:v>
                </c:pt>
                <c:pt idx="22259">
                  <c:v>389.42099999999999</c:v>
                </c:pt>
                <c:pt idx="22260">
                  <c:v>389.43799999999999</c:v>
                </c:pt>
                <c:pt idx="22261">
                  <c:v>389.45499999999998</c:v>
                </c:pt>
                <c:pt idx="22262">
                  <c:v>389.471</c:v>
                </c:pt>
                <c:pt idx="22263">
                  <c:v>389.488</c:v>
                </c:pt>
                <c:pt idx="22264">
                  <c:v>389.505</c:v>
                </c:pt>
                <c:pt idx="22265">
                  <c:v>389.52100000000002</c:v>
                </c:pt>
                <c:pt idx="22266">
                  <c:v>389.53800000000001</c:v>
                </c:pt>
                <c:pt idx="22267">
                  <c:v>389.55500000000001</c:v>
                </c:pt>
                <c:pt idx="22268">
                  <c:v>389.57100000000003</c:v>
                </c:pt>
                <c:pt idx="22269">
                  <c:v>389.58800000000002</c:v>
                </c:pt>
                <c:pt idx="22270">
                  <c:v>389.60500000000002</c:v>
                </c:pt>
                <c:pt idx="22271">
                  <c:v>389.62099999999998</c:v>
                </c:pt>
                <c:pt idx="22272">
                  <c:v>389.63799999999998</c:v>
                </c:pt>
                <c:pt idx="22273">
                  <c:v>389.65499999999997</c:v>
                </c:pt>
                <c:pt idx="22274">
                  <c:v>389.67099999999999</c:v>
                </c:pt>
                <c:pt idx="22275">
                  <c:v>389.68799999999999</c:v>
                </c:pt>
                <c:pt idx="22276">
                  <c:v>389.70499999999998</c:v>
                </c:pt>
                <c:pt idx="22277">
                  <c:v>389.721</c:v>
                </c:pt>
                <c:pt idx="22278">
                  <c:v>389.738</c:v>
                </c:pt>
                <c:pt idx="22279">
                  <c:v>389.755</c:v>
                </c:pt>
                <c:pt idx="22280">
                  <c:v>389.77100000000002</c:v>
                </c:pt>
                <c:pt idx="22281">
                  <c:v>389.78800000000001</c:v>
                </c:pt>
                <c:pt idx="22282">
                  <c:v>389.80500000000001</c:v>
                </c:pt>
                <c:pt idx="22283">
                  <c:v>389.82100000000003</c:v>
                </c:pt>
                <c:pt idx="22284">
                  <c:v>389.83800000000002</c:v>
                </c:pt>
                <c:pt idx="22285">
                  <c:v>389.85500000000002</c:v>
                </c:pt>
                <c:pt idx="22286">
                  <c:v>389.87099999999998</c:v>
                </c:pt>
                <c:pt idx="22287">
                  <c:v>389.88799999999998</c:v>
                </c:pt>
                <c:pt idx="22288">
                  <c:v>389.90499999999997</c:v>
                </c:pt>
                <c:pt idx="22289">
                  <c:v>389.92099999999999</c:v>
                </c:pt>
                <c:pt idx="22290">
                  <c:v>389.93799999999999</c:v>
                </c:pt>
                <c:pt idx="22291">
                  <c:v>389.95499999999998</c:v>
                </c:pt>
                <c:pt idx="22292">
                  <c:v>389.971</c:v>
                </c:pt>
                <c:pt idx="22293">
                  <c:v>389.988</c:v>
                </c:pt>
                <c:pt idx="22294">
                  <c:v>390.005</c:v>
                </c:pt>
                <c:pt idx="22295">
                  <c:v>390.02100000000002</c:v>
                </c:pt>
                <c:pt idx="22296">
                  <c:v>390.03800000000001</c:v>
                </c:pt>
                <c:pt idx="22297">
                  <c:v>390.05500000000001</c:v>
                </c:pt>
                <c:pt idx="22298">
                  <c:v>390.07100000000003</c:v>
                </c:pt>
                <c:pt idx="22299">
                  <c:v>390.08800000000002</c:v>
                </c:pt>
                <c:pt idx="22300">
                  <c:v>390.10500000000002</c:v>
                </c:pt>
                <c:pt idx="22301">
                  <c:v>390.12099999999998</c:v>
                </c:pt>
                <c:pt idx="22302">
                  <c:v>390.13799999999998</c:v>
                </c:pt>
                <c:pt idx="22303">
                  <c:v>390.15499999999997</c:v>
                </c:pt>
                <c:pt idx="22304">
                  <c:v>390.17099999999999</c:v>
                </c:pt>
                <c:pt idx="22305">
                  <c:v>390.18799999999999</c:v>
                </c:pt>
                <c:pt idx="22306">
                  <c:v>390.20499999999998</c:v>
                </c:pt>
                <c:pt idx="22307">
                  <c:v>390.221</c:v>
                </c:pt>
                <c:pt idx="22308">
                  <c:v>390.238</c:v>
                </c:pt>
                <c:pt idx="22309">
                  <c:v>390.255</c:v>
                </c:pt>
                <c:pt idx="22310">
                  <c:v>390.27199999999999</c:v>
                </c:pt>
                <c:pt idx="22311">
                  <c:v>390.28800000000001</c:v>
                </c:pt>
                <c:pt idx="22312">
                  <c:v>390.30500000000001</c:v>
                </c:pt>
                <c:pt idx="22313">
                  <c:v>390.322</c:v>
                </c:pt>
                <c:pt idx="22314">
                  <c:v>390.33800000000002</c:v>
                </c:pt>
                <c:pt idx="22315">
                  <c:v>390.35500000000002</c:v>
                </c:pt>
                <c:pt idx="22316">
                  <c:v>390.37200000000001</c:v>
                </c:pt>
                <c:pt idx="22317">
                  <c:v>390.38799999999998</c:v>
                </c:pt>
                <c:pt idx="22318">
                  <c:v>390.40499999999997</c:v>
                </c:pt>
                <c:pt idx="22319">
                  <c:v>390.42200000000003</c:v>
                </c:pt>
                <c:pt idx="22320">
                  <c:v>390.43799999999999</c:v>
                </c:pt>
                <c:pt idx="22321">
                  <c:v>390.45499999999998</c:v>
                </c:pt>
                <c:pt idx="22322">
                  <c:v>390.47199999999998</c:v>
                </c:pt>
                <c:pt idx="22323">
                  <c:v>390.488</c:v>
                </c:pt>
                <c:pt idx="22324">
                  <c:v>390.505</c:v>
                </c:pt>
                <c:pt idx="22325">
                  <c:v>390.52199999999999</c:v>
                </c:pt>
                <c:pt idx="22326">
                  <c:v>390.53800000000001</c:v>
                </c:pt>
                <c:pt idx="22327">
                  <c:v>390.55500000000001</c:v>
                </c:pt>
                <c:pt idx="22328">
                  <c:v>390.572</c:v>
                </c:pt>
                <c:pt idx="22329">
                  <c:v>390.58800000000002</c:v>
                </c:pt>
                <c:pt idx="22330">
                  <c:v>390.60500000000002</c:v>
                </c:pt>
                <c:pt idx="22331">
                  <c:v>390.62200000000001</c:v>
                </c:pt>
                <c:pt idx="22332">
                  <c:v>390.63799999999998</c:v>
                </c:pt>
                <c:pt idx="22333">
                  <c:v>390.65499999999997</c:v>
                </c:pt>
                <c:pt idx="22334">
                  <c:v>390.67200000000003</c:v>
                </c:pt>
                <c:pt idx="22335">
                  <c:v>390.68799999999999</c:v>
                </c:pt>
                <c:pt idx="22336">
                  <c:v>390.70499999999998</c:v>
                </c:pt>
                <c:pt idx="22337">
                  <c:v>390.72199999999998</c:v>
                </c:pt>
                <c:pt idx="22338">
                  <c:v>390.738</c:v>
                </c:pt>
                <c:pt idx="22339">
                  <c:v>390.755</c:v>
                </c:pt>
                <c:pt idx="22340">
                  <c:v>390.77199999999999</c:v>
                </c:pt>
                <c:pt idx="22341">
                  <c:v>390.78800000000001</c:v>
                </c:pt>
                <c:pt idx="22342">
                  <c:v>390.80500000000001</c:v>
                </c:pt>
                <c:pt idx="22343">
                  <c:v>390.822</c:v>
                </c:pt>
                <c:pt idx="22344">
                  <c:v>390.83800000000002</c:v>
                </c:pt>
                <c:pt idx="22345">
                  <c:v>390.85500000000002</c:v>
                </c:pt>
                <c:pt idx="22346">
                  <c:v>390.87200000000001</c:v>
                </c:pt>
                <c:pt idx="22347">
                  <c:v>390.88799999999998</c:v>
                </c:pt>
                <c:pt idx="22348">
                  <c:v>390.90499999999997</c:v>
                </c:pt>
                <c:pt idx="22349">
                  <c:v>390.92200000000003</c:v>
                </c:pt>
                <c:pt idx="22350">
                  <c:v>390.93799999999999</c:v>
                </c:pt>
                <c:pt idx="22351">
                  <c:v>390.95499999999998</c:v>
                </c:pt>
                <c:pt idx="22352">
                  <c:v>390.97199999999998</c:v>
                </c:pt>
                <c:pt idx="22353">
                  <c:v>390.988</c:v>
                </c:pt>
                <c:pt idx="22354">
                  <c:v>391.005</c:v>
                </c:pt>
                <c:pt idx="22355">
                  <c:v>391.02199999999999</c:v>
                </c:pt>
                <c:pt idx="22356">
                  <c:v>391.03800000000001</c:v>
                </c:pt>
                <c:pt idx="22357">
                  <c:v>391.05500000000001</c:v>
                </c:pt>
                <c:pt idx="22358">
                  <c:v>391.072</c:v>
                </c:pt>
                <c:pt idx="22359">
                  <c:v>391.08800000000002</c:v>
                </c:pt>
                <c:pt idx="22360">
                  <c:v>391.10500000000002</c:v>
                </c:pt>
                <c:pt idx="22361">
                  <c:v>391.12200000000001</c:v>
                </c:pt>
                <c:pt idx="22362">
                  <c:v>391.13799999999998</c:v>
                </c:pt>
                <c:pt idx="22363">
                  <c:v>391.15499999999997</c:v>
                </c:pt>
                <c:pt idx="22364">
                  <c:v>391.17200000000003</c:v>
                </c:pt>
                <c:pt idx="22365">
                  <c:v>391.18799999999999</c:v>
                </c:pt>
                <c:pt idx="22366">
                  <c:v>391.20499999999998</c:v>
                </c:pt>
                <c:pt idx="22367">
                  <c:v>391.22199999999998</c:v>
                </c:pt>
                <c:pt idx="22368">
                  <c:v>391.238</c:v>
                </c:pt>
                <c:pt idx="22369">
                  <c:v>391.255</c:v>
                </c:pt>
                <c:pt idx="22370">
                  <c:v>391.27199999999999</c:v>
                </c:pt>
                <c:pt idx="22371">
                  <c:v>391.28800000000001</c:v>
                </c:pt>
                <c:pt idx="22372">
                  <c:v>391.30500000000001</c:v>
                </c:pt>
                <c:pt idx="22373">
                  <c:v>391.322</c:v>
                </c:pt>
                <c:pt idx="22374">
                  <c:v>391.339</c:v>
                </c:pt>
                <c:pt idx="22375">
                  <c:v>391.35500000000002</c:v>
                </c:pt>
                <c:pt idx="22376">
                  <c:v>391.37200000000001</c:v>
                </c:pt>
                <c:pt idx="22377">
                  <c:v>391.38900000000001</c:v>
                </c:pt>
                <c:pt idx="22378">
                  <c:v>391.40499999999997</c:v>
                </c:pt>
                <c:pt idx="22379">
                  <c:v>391.42200000000003</c:v>
                </c:pt>
                <c:pt idx="22380">
                  <c:v>391.43900000000002</c:v>
                </c:pt>
                <c:pt idx="22381">
                  <c:v>391.45499999999998</c:v>
                </c:pt>
                <c:pt idx="22382">
                  <c:v>391.47199999999998</c:v>
                </c:pt>
                <c:pt idx="22383">
                  <c:v>391.48899999999998</c:v>
                </c:pt>
                <c:pt idx="22384">
                  <c:v>391.505</c:v>
                </c:pt>
                <c:pt idx="22385">
                  <c:v>391.52199999999999</c:v>
                </c:pt>
                <c:pt idx="22386">
                  <c:v>391.53899999999999</c:v>
                </c:pt>
                <c:pt idx="22387">
                  <c:v>391.55500000000001</c:v>
                </c:pt>
                <c:pt idx="22388">
                  <c:v>391.572</c:v>
                </c:pt>
                <c:pt idx="22389">
                  <c:v>391.589</c:v>
                </c:pt>
                <c:pt idx="22390">
                  <c:v>391.60500000000002</c:v>
                </c:pt>
                <c:pt idx="22391">
                  <c:v>391.62200000000001</c:v>
                </c:pt>
                <c:pt idx="22392">
                  <c:v>391.63900000000001</c:v>
                </c:pt>
                <c:pt idx="22393">
                  <c:v>391.65499999999997</c:v>
                </c:pt>
                <c:pt idx="22394">
                  <c:v>391.67200000000003</c:v>
                </c:pt>
                <c:pt idx="22395">
                  <c:v>391.68900000000002</c:v>
                </c:pt>
                <c:pt idx="22396">
                  <c:v>391.70499999999998</c:v>
                </c:pt>
                <c:pt idx="22397">
                  <c:v>391.72199999999998</c:v>
                </c:pt>
                <c:pt idx="22398">
                  <c:v>391.73899999999998</c:v>
                </c:pt>
                <c:pt idx="22399">
                  <c:v>391.755</c:v>
                </c:pt>
                <c:pt idx="22400">
                  <c:v>391.77199999999999</c:v>
                </c:pt>
                <c:pt idx="22401">
                  <c:v>391.78899999999999</c:v>
                </c:pt>
                <c:pt idx="22402">
                  <c:v>391.80500000000001</c:v>
                </c:pt>
                <c:pt idx="22403">
                  <c:v>391.822</c:v>
                </c:pt>
                <c:pt idx="22404">
                  <c:v>391.839</c:v>
                </c:pt>
                <c:pt idx="22405">
                  <c:v>391.85500000000002</c:v>
                </c:pt>
                <c:pt idx="22406">
                  <c:v>391.87200000000001</c:v>
                </c:pt>
                <c:pt idx="22407">
                  <c:v>391.88900000000001</c:v>
                </c:pt>
                <c:pt idx="22408">
                  <c:v>391.90499999999997</c:v>
                </c:pt>
                <c:pt idx="22409">
                  <c:v>391.92200000000003</c:v>
                </c:pt>
                <c:pt idx="22410">
                  <c:v>391.93900000000002</c:v>
                </c:pt>
                <c:pt idx="22411">
                  <c:v>391.95499999999998</c:v>
                </c:pt>
                <c:pt idx="22412">
                  <c:v>391.97199999999998</c:v>
                </c:pt>
                <c:pt idx="22413">
                  <c:v>391.98899999999998</c:v>
                </c:pt>
                <c:pt idx="22414">
                  <c:v>392.005</c:v>
                </c:pt>
                <c:pt idx="22415">
                  <c:v>392.02199999999999</c:v>
                </c:pt>
                <c:pt idx="22416">
                  <c:v>392.03899999999999</c:v>
                </c:pt>
                <c:pt idx="22417">
                  <c:v>392.05500000000001</c:v>
                </c:pt>
                <c:pt idx="22418">
                  <c:v>392.072</c:v>
                </c:pt>
                <c:pt idx="22419">
                  <c:v>392.089</c:v>
                </c:pt>
                <c:pt idx="22420">
                  <c:v>392.10500000000002</c:v>
                </c:pt>
                <c:pt idx="22421">
                  <c:v>392.12200000000001</c:v>
                </c:pt>
                <c:pt idx="22422">
                  <c:v>392.13900000000001</c:v>
                </c:pt>
                <c:pt idx="22423">
                  <c:v>392.15600000000001</c:v>
                </c:pt>
                <c:pt idx="22424">
                  <c:v>392.17200000000003</c:v>
                </c:pt>
                <c:pt idx="22425">
                  <c:v>392.18900000000002</c:v>
                </c:pt>
                <c:pt idx="22426">
                  <c:v>392.20600000000002</c:v>
                </c:pt>
                <c:pt idx="22427">
                  <c:v>392.22199999999998</c:v>
                </c:pt>
                <c:pt idx="22428">
                  <c:v>392.23899999999998</c:v>
                </c:pt>
                <c:pt idx="22429">
                  <c:v>392.25599999999997</c:v>
                </c:pt>
                <c:pt idx="22430">
                  <c:v>392.27199999999999</c:v>
                </c:pt>
                <c:pt idx="22431">
                  <c:v>392.28899999999999</c:v>
                </c:pt>
                <c:pt idx="22432">
                  <c:v>392.30599999999998</c:v>
                </c:pt>
                <c:pt idx="22433">
                  <c:v>392.322</c:v>
                </c:pt>
                <c:pt idx="22434">
                  <c:v>392.339</c:v>
                </c:pt>
                <c:pt idx="22435">
                  <c:v>392.35599999999999</c:v>
                </c:pt>
                <c:pt idx="22436">
                  <c:v>392.37200000000001</c:v>
                </c:pt>
                <c:pt idx="22437">
                  <c:v>392.38900000000001</c:v>
                </c:pt>
                <c:pt idx="22438">
                  <c:v>392.40600000000001</c:v>
                </c:pt>
                <c:pt idx="22439">
                  <c:v>392.42200000000003</c:v>
                </c:pt>
                <c:pt idx="22440">
                  <c:v>392.43900000000002</c:v>
                </c:pt>
                <c:pt idx="22441">
                  <c:v>392.45600000000002</c:v>
                </c:pt>
                <c:pt idx="22442">
                  <c:v>392.47199999999998</c:v>
                </c:pt>
                <c:pt idx="22443">
                  <c:v>392.48899999999998</c:v>
                </c:pt>
                <c:pt idx="22444">
                  <c:v>392.50599999999997</c:v>
                </c:pt>
                <c:pt idx="22445">
                  <c:v>392.52199999999999</c:v>
                </c:pt>
                <c:pt idx="22446">
                  <c:v>392.53899999999999</c:v>
                </c:pt>
                <c:pt idx="22447">
                  <c:v>392.55599999999998</c:v>
                </c:pt>
                <c:pt idx="22448">
                  <c:v>392.572</c:v>
                </c:pt>
                <c:pt idx="22449">
                  <c:v>392.589</c:v>
                </c:pt>
                <c:pt idx="22450">
                  <c:v>392.60599999999999</c:v>
                </c:pt>
                <c:pt idx="22451">
                  <c:v>392.62200000000001</c:v>
                </c:pt>
                <c:pt idx="22452">
                  <c:v>392.63900000000001</c:v>
                </c:pt>
                <c:pt idx="22453">
                  <c:v>392.65600000000001</c:v>
                </c:pt>
                <c:pt idx="22454">
                  <c:v>392.67200000000003</c:v>
                </c:pt>
                <c:pt idx="22455">
                  <c:v>392.68900000000002</c:v>
                </c:pt>
                <c:pt idx="22456">
                  <c:v>392.70600000000002</c:v>
                </c:pt>
                <c:pt idx="22457">
                  <c:v>392.72199999999998</c:v>
                </c:pt>
                <c:pt idx="22458">
                  <c:v>392.73899999999998</c:v>
                </c:pt>
                <c:pt idx="22459">
                  <c:v>392.75599999999997</c:v>
                </c:pt>
                <c:pt idx="22460">
                  <c:v>392.77199999999999</c:v>
                </c:pt>
                <c:pt idx="22461">
                  <c:v>392.78899999999999</c:v>
                </c:pt>
                <c:pt idx="22462">
                  <c:v>392.80599999999998</c:v>
                </c:pt>
                <c:pt idx="22463">
                  <c:v>392.822</c:v>
                </c:pt>
                <c:pt idx="22464">
                  <c:v>392.839</c:v>
                </c:pt>
                <c:pt idx="22465">
                  <c:v>392.85599999999999</c:v>
                </c:pt>
                <c:pt idx="22466">
                  <c:v>392.87200000000001</c:v>
                </c:pt>
                <c:pt idx="22467">
                  <c:v>392.88900000000001</c:v>
                </c:pt>
                <c:pt idx="22468">
                  <c:v>392.90600000000001</c:v>
                </c:pt>
                <c:pt idx="22469">
                  <c:v>392.92200000000003</c:v>
                </c:pt>
                <c:pt idx="22470">
                  <c:v>392.93900000000002</c:v>
                </c:pt>
                <c:pt idx="22471">
                  <c:v>392.95600000000002</c:v>
                </c:pt>
                <c:pt idx="22472">
                  <c:v>392.97199999999998</c:v>
                </c:pt>
                <c:pt idx="22473">
                  <c:v>392.98899999999998</c:v>
                </c:pt>
                <c:pt idx="22474">
                  <c:v>393.00599999999997</c:v>
                </c:pt>
                <c:pt idx="22475">
                  <c:v>393.02199999999999</c:v>
                </c:pt>
                <c:pt idx="22476">
                  <c:v>393.03899999999999</c:v>
                </c:pt>
                <c:pt idx="22477">
                  <c:v>393.05599999999998</c:v>
                </c:pt>
                <c:pt idx="22478">
                  <c:v>393.072</c:v>
                </c:pt>
                <c:pt idx="22479">
                  <c:v>393.089</c:v>
                </c:pt>
                <c:pt idx="22480">
                  <c:v>393.10599999999999</c:v>
                </c:pt>
                <c:pt idx="22481">
                  <c:v>393.12200000000001</c:v>
                </c:pt>
                <c:pt idx="22482">
                  <c:v>393.13900000000001</c:v>
                </c:pt>
                <c:pt idx="22483">
                  <c:v>393.15600000000001</c:v>
                </c:pt>
                <c:pt idx="22484">
                  <c:v>393.17200000000003</c:v>
                </c:pt>
                <c:pt idx="22485">
                  <c:v>393.18900000000002</c:v>
                </c:pt>
                <c:pt idx="22486">
                  <c:v>393.20600000000002</c:v>
                </c:pt>
                <c:pt idx="22487">
                  <c:v>393.22199999999998</c:v>
                </c:pt>
                <c:pt idx="22488">
                  <c:v>393.23899999999998</c:v>
                </c:pt>
                <c:pt idx="22489">
                  <c:v>393.25599999999997</c:v>
                </c:pt>
                <c:pt idx="22490">
                  <c:v>393.27199999999999</c:v>
                </c:pt>
                <c:pt idx="22491">
                  <c:v>393.28899999999999</c:v>
                </c:pt>
                <c:pt idx="22492">
                  <c:v>393.30599999999998</c:v>
                </c:pt>
                <c:pt idx="22493">
                  <c:v>393.322</c:v>
                </c:pt>
                <c:pt idx="22494">
                  <c:v>393.339</c:v>
                </c:pt>
                <c:pt idx="22495">
                  <c:v>393.35599999999999</c:v>
                </c:pt>
                <c:pt idx="22496">
                  <c:v>393.37200000000001</c:v>
                </c:pt>
                <c:pt idx="22497">
                  <c:v>393.38900000000001</c:v>
                </c:pt>
                <c:pt idx="22498">
                  <c:v>393.40600000000001</c:v>
                </c:pt>
                <c:pt idx="22499">
                  <c:v>393.42200000000003</c:v>
                </c:pt>
                <c:pt idx="22500">
                  <c:v>393.43900000000002</c:v>
                </c:pt>
                <c:pt idx="22501">
                  <c:v>393.45600000000002</c:v>
                </c:pt>
                <c:pt idx="22502">
                  <c:v>393.47199999999998</c:v>
                </c:pt>
                <c:pt idx="22503">
                  <c:v>393.48899999999998</c:v>
                </c:pt>
                <c:pt idx="22504">
                  <c:v>393.50599999999997</c:v>
                </c:pt>
                <c:pt idx="22505">
                  <c:v>393.52199999999999</c:v>
                </c:pt>
                <c:pt idx="22506">
                  <c:v>393.53899999999999</c:v>
                </c:pt>
                <c:pt idx="22507">
                  <c:v>393.55599999999998</c:v>
                </c:pt>
                <c:pt idx="22508">
                  <c:v>393.572</c:v>
                </c:pt>
                <c:pt idx="22509">
                  <c:v>393.589</c:v>
                </c:pt>
                <c:pt idx="22510">
                  <c:v>393.60599999999999</c:v>
                </c:pt>
                <c:pt idx="22511">
                  <c:v>393.62200000000001</c:v>
                </c:pt>
                <c:pt idx="22512">
                  <c:v>393.63900000000001</c:v>
                </c:pt>
                <c:pt idx="22513">
                  <c:v>393.65600000000001</c:v>
                </c:pt>
                <c:pt idx="22514">
                  <c:v>393.67200000000003</c:v>
                </c:pt>
                <c:pt idx="22515">
                  <c:v>393.68900000000002</c:v>
                </c:pt>
                <c:pt idx="22516">
                  <c:v>393.70600000000002</c:v>
                </c:pt>
                <c:pt idx="22517">
                  <c:v>393.72300000000001</c:v>
                </c:pt>
                <c:pt idx="22518">
                  <c:v>393.73899999999998</c:v>
                </c:pt>
                <c:pt idx="22519">
                  <c:v>393.75599999999997</c:v>
                </c:pt>
                <c:pt idx="22520">
                  <c:v>393.77300000000002</c:v>
                </c:pt>
                <c:pt idx="22521">
                  <c:v>393.78899999999999</c:v>
                </c:pt>
                <c:pt idx="22522">
                  <c:v>393.80599999999998</c:v>
                </c:pt>
                <c:pt idx="22523">
                  <c:v>393.82299999999998</c:v>
                </c:pt>
                <c:pt idx="22524">
                  <c:v>393.839</c:v>
                </c:pt>
                <c:pt idx="22525">
                  <c:v>393.85599999999999</c:v>
                </c:pt>
                <c:pt idx="22526">
                  <c:v>393.87299999999999</c:v>
                </c:pt>
                <c:pt idx="22527">
                  <c:v>393.88900000000001</c:v>
                </c:pt>
                <c:pt idx="22528">
                  <c:v>393.90600000000001</c:v>
                </c:pt>
                <c:pt idx="22529">
                  <c:v>393.923</c:v>
                </c:pt>
                <c:pt idx="22530">
                  <c:v>393.93900000000002</c:v>
                </c:pt>
                <c:pt idx="22531">
                  <c:v>393.95600000000002</c:v>
                </c:pt>
                <c:pt idx="22532">
                  <c:v>393.97300000000001</c:v>
                </c:pt>
                <c:pt idx="22533">
                  <c:v>393.98899999999998</c:v>
                </c:pt>
                <c:pt idx="22534">
                  <c:v>394.00599999999997</c:v>
                </c:pt>
                <c:pt idx="22535">
                  <c:v>394.02300000000002</c:v>
                </c:pt>
                <c:pt idx="22536">
                  <c:v>394.03899999999999</c:v>
                </c:pt>
                <c:pt idx="22537">
                  <c:v>394.05599999999998</c:v>
                </c:pt>
                <c:pt idx="22538">
                  <c:v>394.07299999999998</c:v>
                </c:pt>
                <c:pt idx="22539">
                  <c:v>394.089</c:v>
                </c:pt>
                <c:pt idx="22540">
                  <c:v>394.10599999999999</c:v>
                </c:pt>
                <c:pt idx="22541">
                  <c:v>394.12299999999999</c:v>
                </c:pt>
                <c:pt idx="22542">
                  <c:v>394.13900000000001</c:v>
                </c:pt>
                <c:pt idx="22543">
                  <c:v>394.15600000000001</c:v>
                </c:pt>
                <c:pt idx="22544">
                  <c:v>394.173</c:v>
                </c:pt>
                <c:pt idx="22545">
                  <c:v>394.18900000000002</c:v>
                </c:pt>
                <c:pt idx="22546">
                  <c:v>394.20600000000002</c:v>
                </c:pt>
                <c:pt idx="22547">
                  <c:v>394.22300000000001</c:v>
                </c:pt>
                <c:pt idx="22548">
                  <c:v>394.23899999999998</c:v>
                </c:pt>
                <c:pt idx="22549">
                  <c:v>394.25599999999997</c:v>
                </c:pt>
                <c:pt idx="22550">
                  <c:v>394.27300000000002</c:v>
                </c:pt>
                <c:pt idx="22551">
                  <c:v>394.28899999999999</c:v>
                </c:pt>
                <c:pt idx="22552">
                  <c:v>394.30599999999998</c:v>
                </c:pt>
                <c:pt idx="22553">
                  <c:v>394.32299999999998</c:v>
                </c:pt>
                <c:pt idx="22554">
                  <c:v>394.339</c:v>
                </c:pt>
                <c:pt idx="22555">
                  <c:v>394.35599999999999</c:v>
                </c:pt>
                <c:pt idx="22556">
                  <c:v>394.37299999999999</c:v>
                </c:pt>
                <c:pt idx="22557">
                  <c:v>394.38900000000001</c:v>
                </c:pt>
                <c:pt idx="22558">
                  <c:v>394.40600000000001</c:v>
                </c:pt>
                <c:pt idx="22559">
                  <c:v>394.423</c:v>
                </c:pt>
                <c:pt idx="22560">
                  <c:v>394.43900000000002</c:v>
                </c:pt>
                <c:pt idx="22561">
                  <c:v>394.45600000000002</c:v>
                </c:pt>
                <c:pt idx="22562">
                  <c:v>394.47300000000001</c:v>
                </c:pt>
                <c:pt idx="22563">
                  <c:v>394.49</c:v>
                </c:pt>
                <c:pt idx="22564">
                  <c:v>394.50599999999997</c:v>
                </c:pt>
                <c:pt idx="22565">
                  <c:v>394.52300000000002</c:v>
                </c:pt>
                <c:pt idx="22566">
                  <c:v>394.54</c:v>
                </c:pt>
                <c:pt idx="22567">
                  <c:v>394.55599999999998</c:v>
                </c:pt>
                <c:pt idx="22568">
                  <c:v>394.57299999999998</c:v>
                </c:pt>
                <c:pt idx="22569">
                  <c:v>394.59</c:v>
                </c:pt>
                <c:pt idx="22570">
                  <c:v>394.60599999999999</c:v>
                </c:pt>
                <c:pt idx="22571">
                  <c:v>394.62299999999999</c:v>
                </c:pt>
                <c:pt idx="22572">
                  <c:v>394.64</c:v>
                </c:pt>
                <c:pt idx="22573">
                  <c:v>394.65600000000001</c:v>
                </c:pt>
                <c:pt idx="22574">
                  <c:v>394.673</c:v>
                </c:pt>
                <c:pt idx="22575">
                  <c:v>394.69</c:v>
                </c:pt>
                <c:pt idx="22576">
                  <c:v>394.70600000000002</c:v>
                </c:pt>
                <c:pt idx="22577">
                  <c:v>394.72300000000001</c:v>
                </c:pt>
                <c:pt idx="22578">
                  <c:v>394.74</c:v>
                </c:pt>
                <c:pt idx="22579">
                  <c:v>394.75599999999997</c:v>
                </c:pt>
                <c:pt idx="22580">
                  <c:v>394.77300000000002</c:v>
                </c:pt>
                <c:pt idx="22581">
                  <c:v>394.79</c:v>
                </c:pt>
                <c:pt idx="22582">
                  <c:v>394.80599999999998</c:v>
                </c:pt>
                <c:pt idx="22583">
                  <c:v>394.82299999999998</c:v>
                </c:pt>
                <c:pt idx="22584">
                  <c:v>394.84</c:v>
                </c:pt>
                <c:pt idx="22585">
                  <c:v>394.85599999999999</c:v>
                </c:pt>
                <c:pt idx="22586">
                  <c:v>394.87299999999999</c:v>
                </c:pt>
                <c:pt idx="22587">
                  <c:v>394.89</c:v>
                </c:pt>
                <c:pt idx="22588">
                  <c:v>394.90600000000001</c:v>
                </c:pt>
                <c:pt idx="22589">
                  <c:v>394.923</c:v>
                </c:pt>
                <c:pt idx="22590">
                  <c:v>394.94</c:v>
                </c:pt>
                <c:pt idx="22591">
                  <c:v>394.95600000000002</c:v>
                </c:pt>
                <c:pt idx="22592">
                  <c:v>394.97300000000001</c:v>
                </c:pt>
                <c:pt idx="22593">
                  <c:v>394.99</c:v>
                </c:pt>
                <c:pt idx="22594">
                  <c:v>395.00599999999997</c:v>
                </c:pt>
                <c:pt idx="22595">
                  <c:v>395.02300000000002</c:v>
                </c:pt>
                <c:pt idx="22596">
                  <c:v>395.04</c:v>
                </c:pt>
                <c:pt idx="22597">
                  <c:v>395.05599999999998</c:v>
                </c:pt>
                <c:pt idx="22598">
                  <c:v>395.07299999999998</c:v>
                </c:pt>
                <c:pt idx="22599">
                  <c:v>395.09</c:v>
                </c:pt>
                <c:pt idx="22600">
                  <c:v>395.10599999999999</c:v>
                </c:pt>
                <c:pt idx="22601">
                  <c:v>395.12299999999999</c:v>
                </c:pt>
                <c:pt idx="22602">
                  <c:v>395.14</c:v>
                </c:pt>
                <c:pt idx="22603">
                  <c:v>395.15600000000001</c:v>
                </c:pt>
                <c:pt idx="22604">
                  <c:v>395.173</c:v>
                </c:pt>
                <c:pt idx="22605">
                  <c:v>395.19</c:v>
                </c:pt>
                <c:pt idx="22606">
                  <c:v>395.20600000000002</c:v>
                </c:pt>
                <c:pt idx="22607">
                  <c:v>395.22300000000001</c:v>
                </c:pt>
                <c:pt idx="22608">
                  <c:v>395.24</c:v>
                </c:pt>
                <c:pt idx="22609">
                  <c:v>395.25599999999997</c:v>
                </c:pt>
                <c:pt idx="22610">
                  <c:v>395.27300000000002</c:v>
                </c:pt>
                <c:pt idx="22611">
                  <c:v>395.29</c:v>
                </c:pt>
                <c:pt idx="22612">
                  <c:v>395.30700000000002</c:v>
                </c:pt>
                <c:pt idx="22613">
                  <c:v>395.32299999999998</c:v>
                </c:pt>
                <c:pt idx="22614">
                  <c:v>395.34</c:v>
                </c:pt>
                <c:pt idx="22615">
                  <c:v>395.35700000000003</c:v>
                </c:pt>
                <c:pt idx="22616">
                  <c:v>395.37299999999999</c:v>
                </c:pt>
                <c:pt idx="22617">
                  <c:v>395.39</c:v>
                </c:pt>
                <c:pt idx="22618">
                  <c:v>395.40699999999998</c:v>
                </c:pt>
                <c:pt idx="22619">
                  <c:v>395.423</c:v>
                </c:pt>
                <c:pt idx="22620">
                  <c:v>395.44</c:v>
                </c:pt>
                <c:pt idx="22621">
                  <c:v>395.45699999999999</c:v>
                </c:pt>
                <c:pt idx="22622">
                  <c:v>395.47300000000001</c:v>
                </c:pt>
                <c:pt idx="22623">
                  <c:v>395.49</c:v>
                </c:pt>
                <c:pt idx="22624">
                  <c:v>395.50700000000001</c:v>
                </c:pt>
                <c:pt idx="22625">
                  <c:v>395.52300000000002</c:v>
                </c:pt>
                <c:pt idx="22626">
                  <c:v>395.54</c:v>
                </c:pt>
                <c:pt idx="22627">
                  <c:v>395.55700000000002</c:v>
                </c:pt>
                <c:pt idx="22628">
                  <c:v>395.57299999999998</c:v>
                </c:pt>
                <c:pt idx="22629">
                  <c:v>395.59</c:v>
                </c:pt>
                <c:pt idx="22630">
                  <c:v>395.60700000000003</c:v>
                </c:pt>
                <c:pt idx="22631">
                  <c:v>395.62299999999999</c:v>
                </c:pt>
                <c:pt idx="22632">
                  <c:v>395.64</c:v>
                </c:pt>
                <c:pt idx="22633">
                  <c:v>395.65699999999998</c:v>
                </c:pt>
                <c:pt idx="22634">
                  <c:v>395.673</c:v>
                </c:pt>
                <c:pt idx="22635">
                  <c:v>395.69</c:v>
                </c:pt>
                <c:pt idx="22636">
                  <c:v>395.70699999999999</c:v>
                </c:pt>
                <c:pt idx="22637">
                  <c:v>395.72300000000001</c:v>
                </c:pt>
                <c:pt idx="22638">
                  <c:v>395.74</c:v>
                </c:pt>
                <c:pt idx="22639">
                  <c:v>395.75700000000001</c:v>
                </c:pt>
                <c:pt idx="22640">
                  <c:v>395.77300000000002</c:v>
                </c:pt>
                <c:pt idx="22641">
                  <c:v>395.79</c:v>
                </c:pt>
                <c:pt idx="22642">
                  <c:v>395.80700000000002</c:v>
                </c:pt>
                <c:pt idx="22643">
                  <c:v>395.82299999999998</c:v>
                </c:pt>
                <c:pt idx="22644">
                  <c:v>395.84</c:v>
                </c:pt>
                <c:pt idx="22645">
                  <c:v>395.85700000000003</c:v>
                </c:pt>
                <c:pt idx="22646">
                  <c:v>395.87299999999999</c:v>
                </c:pt>
                <c:pt idx="22647">
                  <c:v>395.89</c:v>
                </c:pt>
                <c:pt idx="22648">
                  <c:v>395.90699999999998</c:v>
                </c:pt>
                <c:pt idx="22649">
                  <c:v>395.923</c:v>
                </c:pt>
                <c:pt idx="22650">
                  <c:v>395.94</c:v>
                </c:pt>
                <c:pt idx="22651">
                  <c:v>395.95699999999999</c:v>
                </c:pt>
                <c:pt idx="22652">
                  <c:v>395.97300000000001</c:v>
                </c:pt>
                <c:pt idx="22653">
                  <c:v>395.99</c:v>
                </c:pt>
                <c:pt idx="22654">
                  <c:v>396.00700000000001</c:v>
                </c:pt>
                <c:pt idx="22655">
                  <c:v>396.02300000000002</c:v>
                </c:pt>
                <c:pt idx="22656">
                  <c:v>396.04</c:v>
                </c:pt>
                <c:pt idx="22657">
                  <c:v>396.05700000000002</c:v>
                </c:pt>
                <c:pt idx="22658">
                  <c:v>396.07299999999998</c:v>
                </c:pt>
                <c:pt idx="22659">
                  <c:v>396.09</c:v>
                </c:pt>
                <c:pt idx="22660">
                  <c:v>396.10700000000003</c:v>
                </c:pt>
                <c:pt idx="22661">
                  <c:v>396.12299999999999</c:v>
                </c:pt>
                <c:pt idx="22662">
                  <c:v>396.14</c:v>
                </c:pt>
                <c:pt idx="22663">
                  <c:v>396.15699999999998</c:v>
                </c:pt>
                <c:pt idx="22664">
                  <c:v>396.173</c:v>
                </c:pt>
                <c:pt idx="22665">
                  <c:v>396.19</c:v>
                </c:pt>
                <c:pt idx="22666">
                  <c:v>396.20699999999999</c:v>
                </c:pt>
                <c:pt idx="22667">
                  <c:v>396.22399999999999</c:v>
                </c:pt>
                <c:pt idx="22668">
                  <c:v>396.24</c:v>
                </c:pt>
                <c:pt idx="22669">
                  <c:v>396.25700000000001</c:v>
                </c:pt>
                <c:pt idx="22670">
                  <c:v>396.274</c:v>
                </c:pt>
                <c:pt idx="22671">
                  <c:v>396.29</c:v>
                </c:pt>
                <c:pt idx="22672">
                  <c:v>396.30700000000002</c:v>
                </c:pt>
                <c:pt idx="22673">
                  <c:v>396.32400000000001</c:v>
                </c:pt>
                <c:pt idx="22674">
                  <c:v>396.34</c:v>
                </c:pt>
                <c:pt idx="22675">
                  <c:v>396.35700000000003</c:v>
                </c:pt>
                <c:pt idx="22676">
                  <c:v>396.37400000000002</c:v>
                </c:pt>
                <c:pt idx="22677">
                  <c:v>396.39</c:v>
                </c:pt>
                <c:pt idx="22678">
                  <c:v>396.40699999999998</c:v>
                </c:pt>
                <c:pt idx="22679">
                  <c:v>396.42399999999998</c:v>
                </c:pt>
                <c:pt idx="22680">
                  <c:v>396.44</c:v>
                </c:pt>
                <c:pt idx="22681">
                  <c:v>396.45699999999999</c:v>
                </c:pt>
                <c:pt idx="22682">
                  <c:v>396.47399999999999</c:v>
                </c:pt>
                <c:pt idx="22683">
                  <c:v>396.49</c:v>
                </c:pt>
                <c:pt idx="22684">
                  <c:v>396.50700000000001</c:v>
                </c:pt>
                <c:pt idx="22685">
                  <c:v>396.524</c:v>
                </c:pt>
                <c:pt idx="22686">
                  <c:v>396.54</c:v>
                </c:pt>
                <c:pt idx="22687">
                  <c:v>396.55700000000002</c:v>
                </c:pt>
                <c:pt idx="22688">
                  <c:v>396.57400000000001</c:v>
                </c:pt>
                <c:pt idx="22689">
                  <c:v>396.59</c:v>
                </c:pt>
                <c:pt idx="22690">
                  <c:v>396.60700000000003</c:v>
                </c:pt>
                <c:pt idx="22691">
                  <c:v>396.62400000000002</c:v>
                </c:pt>
                <c:pt idx="22692">
                  <c:v>396.64</c:v>
                </c:pt>
                <c:pt idx="22693">
                  <c:v>396.65699999999998</c:v>
                </c:pt>
                <c:pt idx="22694">
                  <c:v>396.67399999999998</c:v>
                </c:pt>
                <c:pt idx="22695">
                  <c:v>396.69</c:v>
                </c:pt>
                <c:pt idx="22696">
                  <c:v>396.70699999999999</c:v>
                </c:pt>
                <c:pt idx="22697">
                  <c:v>396.72399999999999</c:v>
                </c:pt>
                <c:pt idx="22698">
                  <c:v>396.74</c:v>
                </c:pt>
                <c:pt idx="22699">
                  <c:v>396.75700000000001</c:v>
                </c:pt>
                <c:pt idx="22700">
                  <c:v>396.774</c:v>
                </c:pt>
                <c:pt idx="22701">
                  <c:v>396.79</c:v>
                </c:pt>
                <c:pt idx="22702">
                  <c:v>396.80700000000002</c:v>
                </c:pt>
                <c:pt idx="22703">
                  <c:v>396.82400000000001</c:v>
                </c:pt>
                <c:pt idx="22704">
                  <c:v>396.84</c:v>
                </c:pt>
                <c:pt idx="22705">
                  <c:v>396.85700000000003</c:v>
                </c:pt>
                <c:pt idx="22706">
                  <c:v>396.87400000000002</c:v>
                </c:pt>
                <c:pt idx="22707">
                  <c:v>396.89</c:v>
                </c:pt>
                <c:pt idx="22708">
                  <c:v>396.90699999999998</c:v>
                </c:pt>
                <c:pt idx="22709">
                  <c:v>396.92399999999998</c:v>
                </c:pt>
                <c:pt idx="22710">
                  <c:v>396.94</c:v>
                </c:pt>
                <c:pt idx="22711">
                  <c:v>396.95699999999999</c:v>
                </c:pt>
                <c:pt idx="22712">
                  <c:v>396.97399999999999</c:v>
                </c:pt>
                <c:pt idx="22713">
                  <c:v>396.99</c:v>
                </c:pt>
                <c:pt idx="22714">
                  <c:v>397.00700000000001</c:v>
                </c:pt>
                <c:pt idx="22715">
                  <c:v>397.024</c:v>
                </c:pt>
                <c:pt idx="22716">
                  <c:v>397.04</c:v>
                </c:pt>
                <c:pt idx="22717">
                  <c:v>397.05700000000002</c:v>
                </c:pt>
                <c:pt idx="22718">
                  <c:v>397.07400000000001</c:v>
                </c:pt>
                <c:pt idx="22719">
                  <c:v>397.09</c:v>
                </c:pt>
                <c:pt idx="22720">
                  <c:v>397.10700000000003</c:v>
                </c:pt>
                <c:pt idx="22721">
                  <c:v>397.12400000000002</c:v>
                </c:pt>
                <c:pt idx="22722">
                  <c:v>397.14</c:v>
                </c:pt>
                <c:pt idx="22723">
                  <c:v>397.15699999999998</c:v>
                </c:pt>
                <c:pt idx="22724">
                  <c:v>397.17399999999998</c:v>
                </c:pt>
                <c:pt idx="22725">
                  <c:v>397.19</c:v>
                </c:pt>
                <c:pt idx="22726">
                  <c:v>397.20699999999999</c:v>
                </c:pt>
                <c:pt idx="22727">
                  <c:v>397.22399999999999</c:v>
                </c:pt>
                <c:pt idx="22728">
                  <c:v>397.24</c:v>
                </c:pt>
                <c:pt idx="22729">
                  <c:v>397.25700000000001</c:v>
                </c:pt>
                <c:pt idx="22730">
                  <c:v>397.274</c:v>
                </c:pt>
                <c:pt idx="22731">
                  <c:v>397.29</c:v>
                </c:pt>
                <c:pt idx="22732">
                  <c:v>397.30700000000002</c:v>
                </c:pt>
                <c:pt idx="22733">
                  <c:v>397.32400000000001</c:v>
                </c:pt>
                <c:pt idx="22734">
                  <c:v>397.34</c:v>
                </c:pt>
                <c:pt idx="22735">
                  <c:v>397.35700000000003</c:v>
                </c:pt>
                <c:pt idx="22736">
                  <c:v>397.37400000000002</c:v>
                </c:pt>
                <c:pt idx="22737">
                  <c:v>397.39</c:v>
                </c:pt>
                <c:pt idx="22738">
                  <c:v>397.40699999999998</c:v>
                </c:pt>
                <c:pt idx="22739">
                  <c:v>397.42399999999998</c:v>
                </c:pt>
                <c:pt idx="22740">
                  <c:v>397.44</c:v>
                </c:pt>
                <c:pt idx="22741">
                  <c:v>397.45699999999999</c:v>
                </c:pt>
                <c:pt idx="22742">
                  <c:v>397.47399999999999</c:v>
                </c:pt>
                <c:pt idx="22743">
                  <c:v>397.49</c:v>
                </c:pt>
                <c:pt idx="22744">
                  <c:v>397.50700000000001</c:v>
                </c:pt>
                <c:pt idx="22745">
                  <c:v>397.524</c:v>
                </c:pt>
                <c:pt idx="22746">
                  <c:v>397.54</c:v>
                </c:pt>
                <c:pt idx="22747">
                  <c:v>397.55700000000002</c:v>
                </c:pt>
                <c:pt idx="22748">
                  <c:v>397.57400000000001</c:v>
                </c:pt>
                <c:pt idx="22749">
                  <c:v>397.59</c:v>
                </c:pt>
                <c:pt idx="22750">
                  <c:v>397.60700000000003</c:v>
                </c:pt>
                <c:pt idx="22751">
                  <c:v>397.62400000000002</c:v>
                </c:pt>
                <c:pt idx="22752">
                  <c:v>397.64</c:v>
                </c:pt>
                <c:pt idx="22753">
                  <c:v>397.65699999999998</c:v>
                </c:pt>
                <c:pt idx="22754">
                  <c:v>397.67399999999998</c:v>
                </c:pt>
                <c:pt idx="22755">
                  <c:v>397.69</c:v>
                </c:pt>
                <c:pt idx="22756">
                  <c:v>397.70699999999999</c:v>
                </c:pt>
                <c:pt idx="22757">
                  <c:v>397.72399999999999</c:v>
                </c:pt>
                <c:pt idx="22758">
                  <c:v>397.74</c:v>
                </c:pt>
                <c:pt idx="22759">
                  <c:v>397.75700000000001</c:v>
                </c:pt>
                <c:pt idx="22760">
                  <c:v>397.774</c:v>
                </c:pt>
                <c:pt idx="22761">
                  <c:v>397.79</c:v>
                </c:pt>
                <c:pt idx="22762">
                  <c:v>397.80700000000002</c:v>
                </c:pt>
                <c:pt idx="22763">
                  <c:v>397.82400000000001</c:v>
                </c:pt>
                <c:pt idx="22764">
                  <c:v>397.84</c:v>
                </c:pt>
                <c:pt idx="22765">
                  <c:v>397.85700000000003</c:v>
                </c:pt>
                <c:pt idx="22766">
                  <c:v>397.87400000000002</c:v>
                </c:pt>
                <c:pt idx="22767">
                  <c:v>397.89</c:v>
                </c:pt>
                <c:pt idx="22768">
                  <c:v>397.90699999999998</c:v>
                </c:pt>
                <c:pt idx="22769">
                  <c:v>397.92399999999998</c:v>
                </c:pt>
                <c:pt idx="22770">
                  <c:v>397.94</c:v>
                </c:pt>
                <c:pt idx="22771">
                  <c:v>397.95699999999999</c:v>
                </c:pt>
                <c:pt idx="22772">
                  <c:v>397.97399999999999</c:v>
                </c:pt>
                <c:pt idx="22773">
                  <c:v>397.99</c:v>
                </c:pt>
                <c:pt idx="22774">
                  <c:v>398.00700000000001</c:v>
                </c:pt>
                <c:pt idx="22775">
                  <c:v>398.024</c:v>
                </c:pt>
                <c:pt idx="22776">
                  <c:v>398.04</c:v>
                </c:pt>
                <c:pt idx="22777">
                  <c:v>398.05700000000002</c:v>
                </c:pt>
                <c:pt idx="22778">
                  <c:v>398.07400000000001</c:v>
                </c:pt>
                <c:pt idx="22779">
                  <c:v>398.09</c:v>
                </c:pt>
                <c:pt idx="22780">
                  <c:v>398.10700000000003</c:v>
                </c:pt>
                <c:pt idx="22781">
                  <c:v>398.12400000000002</c:v>
                </c:pt>
                <c:pt idx="22782">
                  <c:v>398.14</c:v>
                </c:pt>
                <c:pt idx="22783">
                  <c:v>398.15699999999998</c:v>
                </c:pt>
                <c:pt idx="22784">
                  <c:v>398.17399999999998</c:v>
                </c:pt>
                <c:pt idx="22785">
                  <c:v>398.19</c:v>
                </c:pt>
                <c:pt idx="22786">
                  <c:v>398.20699999999999</c:v>
                </c:pt>
                <c:pt idx="22787">
                  <c:v>398.22399999999999</c:v>
                </c:pt>
                <c:pt idx="22788">
                  <c:v>398.24</c:v>
                </c:pt>
                <c:pt idx="22789">
                  <c:v>398.25700000000001</c:v>
                </c:pt>
                <c:pt idx="22790">
                  <c:v>398.274</c:v>
                </c:pt>
                <c:pt idx="22791">
                  <c:v>398.29</c:v>
                </c:pt>
                <c:pt idx="22792">
                  <c:v>398.30700000000002</c:v>
                </c:pt>
                <c:pt idx="22793">
                  <c:v>398.32400000000001</c:v>
                </c:pt>
                <c:pt idx="22794">
                  <c:v>398.34</c:v>
                </c:pt>
                <c:pt idx="22795">
                  <c:v>398.35700000000003</c:v>
                </c:pt>
                <c:pt idx="22796">
                  <c:v>398.37400000000002</c:v>
                </c:pt>
                <c:pt idx="22797">
                  <c:v>398.39</c:v>
                </c:pt>
                <c:pt idx="22798">
                  <c:v>398.40699999999998</c:v>
                </c:pt>
                <c:pt idx="22799">
                  <c:v>398.42399999999998</c:v>
                </c:pt>
                <c:pt idx="22800">
                  <c:v>398.44</c:v>
                </c:pt>
                <c:pt idx="22801">
                  <c:v>398.45699999999999</c:v>
                </c:pt>
                <c:pt idx="22802">
                  <c:v>398.47399999999999</c:v>
                </c:pt>
                <c:pt idx="22803">
                  <c:v>398.49</c:v>
                </c:pt>
                <c:pt idx="22804">
                  <c:v>398.50700000000001</c:v>
                </c:pt>
                <c:pt idx="22805">
                  <c:v>398.524</c:v>
                </c:pt>
                <c:pt idx="22806">
                  <c:v>398.54</c:v>
                </c:pt>
                <c:pt idx="22807">
                  <c:v>398.55700000000002</c:v>
                </c:pt>
                <c:pt idx="22808">
                  <c:v>398.57400000000001</c:v>
                </c:pt>
                <c:pt idx="22809">
                  <c:v>398.59</c:v>
                </c:pt>
                <c:pt idx="22810">
                  <c:v>398.60700000000003</c:v>
                </c:pt>
                <c:pt idx="22811">
                  <c:v>398.62400000000002</c:v>
                </c:pt>
                <c:pt idx="22812">
                  <c:v>398.64</c:v>
                </c:pt>
                <c:pt idx="22813">
                  <c:v>398.65699999999998</c:v>
                </c:pt>
                <c:pt idx="22814">
                  <c:v>398.67399999999998</c:v>
                </c:pt>
                <c:pt idx="22815">
                  <c:v>398.69</c:v>
                </c:pt>
                <c:pt idx="22816">
                  <c:v>398.70699999999999</c:v>
                </c:pt>
                <c:pt idx="22817">
                  <c:v>398.72399999999999</c:v>
                </c:pt>
                <c:pt idx="22818">
                  <c:v>398.74</c:v>
                </c:pt>
                <c:pt idx="22819">
                  <c:v>398.75700000000001</c:v>
                </c:pt>
                <c:pt idx="22820">
                  <c:v>398.774</c:v>
                </c:pt>
                <c:pt idx="22821">
                  <c:v>398.79</c:v>
                </c:pt>
                <c:pt idx="22822">
                  <c:v>398.80700000000002</c:v>
                </c:pt>
                <c:pt idx="22823">
                  <c:v>398.82400000000001</c:v>
                </c:pt>
                <c:pt idx="22824">
                  <c:v>398.84</c:v>
                </c:pt>
                <c:pt idx="22825">
                  <c:v>398.85700000000003</c:v>
                </c:pt>
                <c:pt idx="22826">
                  <c:v>398.87400000000002</c:v>
                </c:pt>
                <c:pt idx="22827">
                  <c:v>398.89</c:v>
                </c:pt>
                <c:pt idx="22828">
                  <c:v>398.90699999999998</c:v>
                </c:pt>
                <c:pt idx="22829">
                  <c:v>398.92399999999998</c:v>
                </c:pt>
                <c:pt idx="22830">
                  <c:v>398.94</c:v>
                </c:pt>
                <c:pt idx="22831">
                  <c:v>398.95699999999999</c:v>
                </c:pt>
                <c:pt idx="22832">
                  <c:v>398.97399999999999</c:v>
                </c:pt>
                <c:pt idx="22833">
                  <c:v>398.99</c:v>
                </c:pt>
                <c:pt idx="22834">
                  <c:v>399.00700000000001</c:v>
                </c:pt>
                <c:pt idx="22835">
                  <c:v>399.024</c:v>
                </c:pt>
                <c:pt idx="22836">
                  <c:v>399.04</c:v>
                </c:pt>
                <c:pt idx="22837">
                  <c:v>399.05700000000002</c:v>
                </c:pt>
                <c:pt idx="22838">
                  <c:v>399.07400000000001</c:v>
                </c:pt>
                <c:pt idx="22839">
                  <c:v>399.09</c:v>
                </c:pt>
                <c:pt idx="22840">
                  <c:v>399.10700000000003</c:v>
                </c:pt>
                <c:pt idx="22841">
                  <c:v>399.12400000000002</c:v>
                </c:pt>
                <c:pt idx="22842">
                  <c:v>399.14</c:v>
                </c:pt>
                <c:pt idx="22843">
                  <c:v>399.15699999999998</c:v>
                </c:pt>
                <c:pt idx="22844">
                  <c:v>399.17399999999998</c:v>
                </c:pt>
                <c:pt idx="22845">
                  <c:v>399.19</c:v>
                </c:pt>
                <c:pt idx="22846">
                  <c:v>399.20699999999999</c:v>
                </c:pt>
                <c:pt idx="22847">
                  <c:v>399.22399999999999</c:v>
                </c:pt>
                <c:pt idx="22848">
                  <c:v>399.24</c:v>
                </c:pt>
                <c:pt idx="22849">
                  <c:v>399.25700000000001</c:v>
                </c:pt>
                <c:pt idx="22850">
                  <c:v>399.274</c:v>
                </c:pt>
                <c:pt idx="22851">
                  <c:v>399.29</c:v>
                </c:pt>
                <c:pt idx="22852">
                  <c:v>399.30700000000002</c:v>
                </c:pt>
                <c:pt idx="22853">
                  <c:v>399.32400000000001</c:v>
                </c:pt>
                <c:pt idx="22854">
                  <c:v>399.34</c:v>
                </c:pt>
                <c:pt idx="22855">
                  <c:v>399.35700000000003</c:v>
                </c:pt>
                <c:pt idx="22856">
                  <c:v>399.37400000000002</c:v>
                </c:pt>
                <c:pt idx="22857">
                  <c:v>399.39</c:v>
                </c:pt>
                <c:pt idx="22858">
                  <c:v>399.40699999999998</c:v>
                </c:pt>
                <c:pt idx="22859">
                  <c:v>399.42399999999998</c:v>
                </c:pt>
                <c:pt idx="22860">
                  <c:v>399.44</c:v>
                </c:pt>
                <c:pt idx="22861">
                  <c:v>399.45699999999999</c:v>
                </c:pt>
                <c:pt idx="22862">
                  <c:v>399.47399999999999</c:v>
                </c:pt>
                <c:pt idx="22863">
                  <c:v>399.49</c:v>
                </c:pt>
                <c:pt idx="22864">
                  <c:v>399.50700000000001</c:v>
                </c:pt>
                <c:pt idx="22865">
                  <c:v>399.524</c:v>
                </c:pt>
                <c:pt idx="22866">
                  <c:v>399.54</c:v>
                </c:pt>
                <c:pt idx="22867">
                  <c:v>399.55700000000002</c:v>
                </c:pt>
                <c:pt idx="22868">
                  <c:v>399.57400000000001</c:v>
                </c:pt>
                <c:pt idx="22869">
                  <c:v>399.59</c:v>
                </c:pt>
                <c:pt idx="22870">
                  <c:v>399.60700000000003</c:v>
                </c:pt>
                <c:pt idx="22871">
                  <c:v>399.62400000000002</c:v>
                </c:pt>
                <c:pt idx="22872">
                  <c:v>399.64</c:v>
                </c:pt>
                <c:pt idx="22873">
                  <c:v>399.65699999999998</c:v>
                </c:pt>
                <c:pt idx="22874">
                  <c:v>399.67399999999998</c:v>
                </c:pt>
                <c:pt idx="22875">
                  <c:v>399.69</c:v>
                </c:pt>
                <c:pt idx="22876">
                  <c:v>399.70699999999999</c:v>
                </c:pt>
                <c:pt idx="22877">
                  <c:v>399.72399999999999</c:v>
                </c:pt>
                <c:pt idx="22878">
                  <c:v>399.74</c:v>
                </c:pt>
                <c:pt idx="22879">
                  <c:v>399.75700000000001</c:v>
                </c:pt>
                <c:pt idx="22880">
                  <c:v>399.774</c:v>
                </c:pt>
                <c:pt idx="22881">
                  <c:v>399.79</c:v>
                </c:pt>
                <c:pt idx="22882">
                  <c:v>399.80700000000002</c:v>
                </c:pt>
                <c:pt idx="22883">
                  <c:v>399.82400000000001</c:v>
                </c:pt>
                <c:pt idx="22884">
                  <c:v>399.84</c:v>
                </c:pt>
                <c:pt idx="22885">
                  <c:v>399.85700000000003</c:v>
                </c:pt>
                <c:pt idx="22886">
                  <c:v>399.87400000000002</c:v>
                </c:pt>
                <c:pt idx="22887">
                  <c:v>399.89</c:v>
                </c:pt>
                <c:pt idx="22888">
                  <c:v>399.90699999999998</c:v>
                </c:pt>
                <c:pt idx="22889">
                  <c:v>399.92399999999998</c:v>
                </c:pt>
                <c:pt idx="22890">
                  <c:v>399.94</c:v>
                </c:pt>
                <c:pt idx="22891">
                  <c:v>399.95699999999999</c:v>
                </c:pt>
                <c:pt idx="22892">
                  <c:v>399.97399999999999</c:v>
                </c:pt>
                <c:pt idx="22893">
                  <c:v>399.99</c:v>
                </c:pt>
                <c:pt idx="22894">
                  <c:v>400.00700000000001</c:v>
                </c:pt>
                <c:pt idx="22895">
                  <c:v>400.024</c:v>
                </c:pt>
                <c:pt idx="22896">
                  <c:v>400.04</c:v>
                </c:pt>
                <c:pt idx="22897">
                  <c:v>400.05700000000002</c:v>
                </c:pt>
                <c:pt idx="22898">
                  <c:v>400.07400000000001</c:v>
                </c:pt>
                <c:pt idx="22899">
                  <c:v>400.09</c:v>
                </c:pt>
                <c:pt idx="22900">
                  <c:v>400.10700000000003</c:v>
                </c:pt>
                <c:pt idx="22901">
                  <c:v>400.12400000000002</c:v>
                </c:pt>
                <c:pt idx="22902">
                  <c:v>400.14</c:v>
                </c:pt>
                <c:pt idx="22903">
                  <c:v>400.15699999999998</c:v>
                </c:pt>
                <c:pt idx="22904">
                  <c:v>400.17399999999998</c:v>
                </c:pt>
                <c:pt idx="22905">
                  <c:v>400.19</c:v>
                </c:pt>
                <c:pt idx="22906">
                  <c:v>400.20699999999999</c:v>
                </c:pt>
                <c:pt idx="22907">
                  <c:v>400.22399999999999</c:v>
                </c:pt>
                <c:pt idx="22908">
                  <c:v>400.24</c:v>
                </c:pt>
                <c:pt idx="22909">
                  <c:v>400.25700000000001</c:v>
                </c:pt>
                <c:pt idx="22910">
                  <c:v>400.274</c:v>
                </c:pt>
                <c:pt idx="22911">
                  <c:v>400.29</c:v>
                </c:pt>
                <c:pt idx="22912">
                  <c:v>400.30700000000002</c:v>
                </c:pt>
                <c:pt idx="22913">
                  <c:v>400.32400000000001</c:v>
                </c:pt>
                <c:pt idx="22914">
                  <c:v>400.34</c:v>
                </c:pt>
                <c:pt idx="22915">
                  <c:v>400.35700000000003</c:v>
                </c:pt>
                <c:pt idx="22916">
                  <c:v>400.37400000000002</c:v>
                </c:pt>
                <c:pt idx="22917">
                  <c:v>400.39</c:v>
                </c:pt>
                <c:pt idx="22918">
                  <c:v>400.40699999999998</c:v>
                </c:pt>
                <c:pt idx="22919">
                  <c:v>400.42399999999998</c:v>
                </c:pt>
                <c:pt idx="22920">
                  <c:v>400.44</c:v>
                </c:pt>
                <c:pt idx="22921">
                  <c:v>400.45699999999999</c:v>
                </c:pt>
                <c:pt idx="22922">
                  <c:v>400.47399999999999</c:v>
                </c:pt>
                <c:pt idx="22923">
                  <c:v>400.49</c:v>
                </c:pt>
                <c:pt idx="22924">
                  <c:v>400.50700000000001</c:v>
                </c:pt>
                <c:pt idx="22925">
                  <c:v>400.524</c:v>
                </c:pt>
                <c:pt idx="22926">
                  <c:v>400.54</c:v>
                </c:pt>
                <c:pt idx="22927">
                  <c:v>400.55700000000002</c:v>
                </c:pt>
                <c:pt idx="22928">
                  <c:v>400.57400000000001</c:v>
                </c:pt>
                <c:pt idx="22929">
                  <c:v>400.59</c:v>
                </c:pt>
                <c:pt idx="22930">
                  <c:v>400.60700000000003</c:v>
                </c:pt>
                <c:pt idx="22931">
                  <c:v>400.62400000000002</c:v>
                </c:pt>
                <c:pt idx="22932">
                  <c:v>400.64100000000002</c:v>
                </c:pt>
                <c:pt idx="22933">
                  <c:v>400.65699999999998</c:v>
                </c:pt>
                <c:pt idx="22934">
                  <c:v>400.67399999999998</c:v>
                </c:pt>
                <c:pt idx="22935">
                  <c:v>400.69</c:v>
                </c:pt>
                <c:pt idx="22936">
                  <c:v>400.70699999999999</c:v>
                </c:pt>
                <c:pt idx="22937">
                  <c:v>400.72399999999999</c:v>
                </c:pt>
                <c:pt idx="22938">
                  <c:v>400.74</c:v>
                </c:pt>
                <c:pt idx="22939">
                  <c:v>400.75700000000001</c:v>
                </c:pt>
                <c:pt idx="22940">
                  <c:v>400.774</c:v>
                </c:pt>
                <c:pt idx="22941">
                  <c:v>400.79</c:v>
                </c:pt>
                <c:pt idx="22942">
                  <c:v>400.80700000000002</c:v>
                </c:pt>
                <c:pt idx="22943">
                  <c:v>400.82400000000001</c:v>
                </c:pt>
                <c:pt idx="22944">
                  <c:v>400.84</c:v>
                </c:pt>
                <c:pt idx="22945">
                  <c:v>400.85700000000003</c:v>
                </c:pt>
                <c:pt idx="22946">
                  <c:v>400.87400000000002</c:v>
                </c:pt>
                <c:pt idx="22947">
                  <c:v>400.89100000000002</c:v>
                </c:pt>
                <c:pt idx="22948">
                  <c:v>400.90699999999998</c:v>
                </c:pt>
                <c:pt idx="22949">
                  <c:v>400.92399999999998</c:v>
                </c:pt>
                <c:pt idx="22950">
                  <c:v>400.94099999999997</c:v>
                </c:pt>
                <c:pt idx="22951">
                  <c:v>400.95699999999999</c:v>
                </c:pt>
                <c:pt idx="22952">
                  <c:v>400.97399999999999</c:v>
                </c:pt>
                <c:pt idx="22953">
                  <c:v>400.99099999999999</c:v>
                </c:pt>
                <c:pt idx="22954">
                  <c:v>401.00700000000001</c:v>
                </c:pt>
                <c:pt idx="22955">
                  <c:v>401.024</c:v>
                </c:pt>
                <c:pt idx="22956">
                  <c:v>401.041</c:v>
                </c:pt>
                <c:pt idx="22957">
                  <c:v>401.05700000000002</c:v>
                </c:pt>
                <c:pt idx="22958">
                  <c:v>401.07400000000001</c:v>
                </c:pt>
                <c:pt idx="22959">
                  <c:v>401.09100000000001</c:v>
                </c:pt>
                <c:pt idx="22960">
                  <c:v>401.10700000000003</c:v>
                </c:pt>
                <c:pt idx="22961">
                  <c:v>401.12400000000002</c:v>
                </c:pt>
                <c:pt idx="22962">
                  <c:v>401.14100000000002</c:v>
                </c:pt>
                <c:pt idx="22963">
                  <c:v>401.15699999999998</c:v>
                </c:pt>
                <c:pt idx="22964">
                  <c:v>401.17399999999998</c:v>
                </c:pt>
                <c:pt idx="22965">
                  <c:v>401.19099999999997</c:v>
                </c:pt>
                <c:pt idx="22966">
                  <c:v>401.20699999999999</c:v>
                </c:pt>
                <c:pt idx="22967">
                  <c:v>401.22399999999999</c:v>
                </c:pt>
                <c:pt idx="22968">
                  <c:v>401.24099999999999</c:v>
                </c:pt>
                <c:pt idx="22969">
                  <c:v>401.25700000000001</c:v>
                </c:pt>
                <c:pt idx="22970">
                  <c:v>401.274</c:v>
                </c:pt>
                <c:pt idx="22971">
                  <c:v>401.291</c:v>
                </c:pt>
                <c:pt idx="22972">
                  <c:v>401.30700000000002</c:v>
                </c:pt>
                <c:pt idx="22973">
                  <c:v>401.32400000000001</c:v>
                </c:pt>
                <c:pt idx="22974">
                  <c:v>401.34100000000001</c:v>
                </c:pt>
                <c:pt idx="22975">
                  <c:v>401.35700000000003</c:v>
                </c:pt>
                <c:pt idx="22976">
                  <c:v>401.37400000000002</c:v>
                </c:pt>
                <c:pt idx="22977">
                  <c:v>401.39100000000002</c:v>
                </c:pt>
                <c:pt idx="22978">
                  <c:v>401.40699999999998</c:v>
                </c:pt>
                <c:pt idx="22979">
                  <c:v>401.42399999999998</c:v>
                </c:pt>
                <c:pt idx="22980">
                  <c:v>401.44099999999997</c:v>
                </c:pt>
                <c:pt idx="22981">
                  <c:v>401.45699999999999</c:v>
                </c:pt>
                <c:pt idx="22982">
                  <c:v>401.47399999999999</c:v>
                </c:pt>
                <c:pt idx="22983">
                  <c:v>401.49099999999999</c:v>
                </c:pt>
                <c:pt idx="22984">
                  <c:v>401.50700000000001</c:v>
                </c:pt>
                <c:pt idx="22985">
                  <c:v>401.524</c:v>
                </c:pt>
                <c:pt idx="22986">
                  <c:v>401.541</c:v>
                </c:pt>
                <c:pt idx="22987">
                  <c:v>401.55700000000002</c:v>
                </c:pt>
                <c:pt idx="22988">
                  <c:v>401.57400000000001</c:v>
                </c:pt>
                <c:pt idx="22989">
                  <c:v>401.59100000000001</c:v>
                </c:pt>
                <c:pt idx="22990">
                  <c:v>401.60700000000003</c:v>
                </c:pt>
                <c:pt idx="22991">
                  <c:v>401.62400000000002</c:v>
                </c:pt>
                <c:pt idx="22992">
                  <c:v>401.64100000000002</c:v>
                </c:pt>
                <c:pt idx="22993">
                  <c:v>401.65699999999998</c:v>
                </c:pt>
                <c:pt idx="22994">
                  <c:v>401.67399999999998</c:v>
                </c:pt>
                <c:pt idx="22995">
                  <c:v>401.69099999999997</c:v>
                </c:pt>
                <c:pt idx="22996">
                  <c:v>401.70699999999999</c:v>
                </c:pt>
                <c:pt idx="22997">
                  <c:v>401.72399999999999</c:v>
                </c:pt>
                <c:pt idx="22998">
                  <c:v>401.74099999999999</c:v>
                </c:pt>
                <c:pt idx="22999">
                  <c:v>401.75700000000001</c:v>
                </c:pt>
                <c:pt idx="23000">
                  <c:v>401.774</c:v>
                </c:pt>
                <c:pt idx="23001">
                  <c:v>401.791</c:v>
                </c:pt>
                <c:pt idx="23002">
                  <c:v>401.80700000000002</c:v>
                </c:pt>
                <c:pt idx="23003">
                  <c:v>401.82400000000001</c:v>
                </c:pt>
                <c:pt idx="23004">
                  <c:v>401.84100000000001</c:v>
                </c:pt>
                <c:pt idx="23005">
                  <c:v>401.858</c:v>
                </c:pt>
                <c:pt idx="23006">
                  <c:v>401.87400000000002</c:v>
                </c:pt>
                <c:pt idx="23007">
                  <c:v>401.89100000000002</c:v>
                </c:pt>
                <c:pt idx="23008">
                  <c:v>401.90800000000002</c:v>
                </c:pt>
                <c:pt idx="23009">
                  <c:v>401.92399999999998</c:v>
                </c:pt>
                <c:pt idx="23010">
                  <c:v>401.94099999999997</c:v>
                </c:pt>
                <c:pt idx="23011">
                  <c:v>401.95800000000003</c:v>
                </c:pt>
                <c:pt idx="23012">
                  <c:v>401.97399999999999</c:v>
                </c:pt>
                <c:pt idx="23013">
                  <c:v>401.99099999999999</c:v>
                </c:pt>
                <c:pt idx="23014">
                  <c:v>402.00799999999998</c:v>
                </c:pt>
                <c:pt idx="23015">
                  <c:v>402.024</c:v>
                </c:pt>
                <c:pt idx="23016">
                  <c:v>402.041</c:v>
                </c:pt>
                <c:pt idx="23017">
                  <c:v>402.05799999999999</c:v>
                </c:pt>
                <c:pt idx="23018">
                  <c:v>402.07400000000001</c:v>
                </c:pt>
                <c:pt idx="23019">
                  <c:v>402.09100000000001</c:v>
                </c:pt>
                <c:pt idx="23020">
                  <c:v>402.108</c:v>
                </c:pt>
                <c:pt idx="23021">
                  <c:v>402.12400000000002</c:v>
                </c:pt>
                <c:pt idx="23022">
                  <c:v>402.14100000000002</c:v>
                </c:pt>
                <c:pt idx="23023">
                  <c:v>402.15800000000002</c:v>
                </c:pt>
                <c:pt idx="23024">
                  <c:v>402.17399999999998</c:v>
                </c:pt>
                <c:pt idx="23025">
                  <c:v>402.19099999999997</c:v>
                </c:pt>
                <c:pt idx="23026">
                  <c:v>402.20800000000003</c:v>
                </c:pt>
                <c:pt idx="23027">
                  <c:v>402.22399999999999</c:v>
                </c:pt>
                <c:pt idx="23028">
                  <c:v>402.24099999999999</c:v>
                </c:pt>
                <c:pt idx="23029">
                  <c:v>402.25799999999998</c:v>
                </c:pt>
                <c:pt idx="23030">
                  <c:v>402.274</c:v>
                </c:pt>
                <c:pt idx="23031">
                  <c:v>402.291</c:v>
                </c:pt>
                <c:pt idx="23032">
                  <c:v>402.30799999999999</c:v>
                </c:pt>
                <c:pt idx="23033">
                  <c:v>402.32400000000001</c:v>
                </c:pt>
                <c:pt idx="23034">
                  <c:v>402.34100000000001</c:v>
                </c:pt>
                <c:pt idx="23035">
                  <c:v>402.358</c:v>
                </c:pt>
                <c:pt idx="23036">
                  <c:v>402.37400000000002</c:v>
                </c:pt>
                <c:pt idx="23037">
                  <c:v>402.39100000000002</c:v>
                </c:pt>
                <c:pt idx="23038">
                  <c:v>402.40800000000002</c:v>
                </c:pt>
                <c:pt idx="23039">
                  <c:v>402.42399999999998</c:v>
                </c:pt>
                <c:pt idx="23040">
                  <c:v>402.44099999999997</c:v>
                </c:pt>
                <c:pt idx="23041">
                  <c:v>402.45800000000003</c:v>
                </c:pt>
                <c:pt idx="23042">
                  <c:v>402.47399999999999</c:v>
                </c:pt>
                <c:pt idx="23043">
                  <c:v>402.49099999999999</c:v>
                </c:pt>
                <c:pt idx="23044">
                  <c:v>402.50799999999998</c:v>
                </c:pt>
                <c:pt idx="23045">
                  <c:v>402.524</c:v>
                </c:pt>
                <c:pt idx="23046">
                  <c:v>402.541</c:v>
                </c:pt>
                <c:pt idx="23047">
                  <c:v>402.55799999999999</c:v>
                </c:pt>
                <c:pt idx="23048">
                  <c:v>402.57499999999999</c:v>
                </c:pt>
                <c:pt idx="23049">
                  <c:v>402.59100000000001</c:v>
                </c:pt>
                <c:pt idx="23050">
                  <c:v>402.608</c:v>
                </c:pt>
                <c:pt idx="23051">
                  <c:v>402.625</c:v>
                </c:pt>
                <c:pt idx="23052">
                  <c:v>402.64100000000002</c:v>
                </c:pt>
                <c:pt idx="23053">
                  <c:v>402.65800000000002</c:v>
                </c:pt>
                <c:pt idx="23054">
                  <c:v>402.67500000000001</c:v>
                </c:pt>
                <c:pt idx="23055">
                  <c:v>402.69099999999997</c:v>
                </c:pt>
                <c:pt idx="23056">
                  <c:v>402.70800000000003</c:v>
                </c:pt>
                <c:pt idx="23057">
                  <c:v>402.72500000000002</c:v>
                </c:pt>
                <c:pt idx="23058">
                  <c:v>402.74099999999999</c:v>
                </c:pt>
                <c:pt idx="23059">
                  <c:v>402.75799999999998</c:v>
                </c:pt>
                <c:pt idx="23060">
                  <c:v>402.77499999999998</c:v>
                </c:pt>
                <c:pt idx="23061">
                  <c:v>402.791</c:v>
                </c:pt>
                <c:pt idx="23062">
                  <c:v>402.80799999999999</c:v>
                </c:pt>
                <c:pt idx="23063">
                  <c:v>402.82499999999999</c:v>
                </c:pt>
                <c:pt idx="23064">
                  <c:v>402.84100000000001</c:v>
                </c:pt>
                <c:pt idx="23065">
                  <c:v>402.858</c:v>
                </c:pt>
                <c:pt idx="23066">
                  <c:v>402.875</c:v>
                </c:pt>
                <c:pt idx="23067">
                  <c:v>402.89100000000002</c:v>
                </c:pt>
                <c:pt idx="23068">
                  <c:v>402.90800000000002</c:v>
                </c:pt>
                <c:pt idx="23069">
                  <c:v>402.92500000000001</c:v>
                </c:pt>
                <c:pt idx="23070">
                  <c:v>402.94099999999997</c:v>
                </c:pt>
                <c:pt idx="23071">
                  <c:v>402.95800000000003</c:v>
                </c:pt>
                <c:pt idx="23072">
                  <c:v>402.97500000000002</c:v>
                </c:pt>
                <c:pt idx="23073">
                  <c:v>402.99099999999999</c:v>
                </c:pt>
                <c:pt idx="23074">
                  <c:v>403.00799999999998</c:v>
                </c:pt>
                <c:pt idx="23075">
                  <c:v>403.02499999999998</c:v>
                </c:pt>
                <c:pt idx="23076">
                  <c:v>403.041</c:v>
                </c:pt>
                <c:pt idx="23077">
                  <c:v>403.05799999999999</c:v>
                </c:pt>
                <c:pt idx="23078">
                  <c:v>403.07499999999999</c:v>
                </c:pt>
                <c:pt idx="23079">
                  <c:v>403.09100000000001</c:v>
                </c:pt>
                <c:pt idx="23080">
                  <c:v>403.108</c:v>
                </c:pt>
                <c:pt idx="23081">
                  <c:v>403.125</c:v>
                </c:pt>
                <c:pt idx="23082">
                  <c:v>403.14100000000002</c:v>
                </c:pt>
                <c:pt idx="23083">
                  <c:v>403.15800000000002</c:v>
                </c:pt>
                <c:pt idx="23084">
                  <c:v>403.17500000000001</c:v>
                </c:pt>
                <c:pt idx="23085">
                  <c:v>403.19099999999997</c:v>
                </c:pt>
                <c:pt idx="23086">
                  <c:v>403.20800000000003</c:v>
                </c:pt>
                <c:pt idx="23087">
                  <c:v>403.22500000000002</c:v>
                </c:pt>
                <c:pt idx="23088">
                  <c:v>403.24099999999999</c:v>
                </c:pt>
                <c:pt idx="23089">
                  <c:v>403.25799999999998</c:v>
                </c:pt>
                <c:pt idx="23090">
                  <c:v>403.27499999999998</c:v>
                </c:pt>
                <c:pt idx="23091">
                  <c:v>403.291</c:v>
                </c:pt>
                <c:pt idx="23092">
                  <c:v>403.30799999999999</c:v>
                </c:pt>
                <c:pt idx="23093">
                  <c:v>403.32499999999999</c:v>
                </c:pt>
                <c:pt idx="23094">
                  <c:v>403.34100000000001</c:v>
                </c:pt>
                <c:pt idx="23095">
                  <c:v>403.358</c:v>
                </c:pt>
                <c:pt idx="23096">
                  <c:v>403.375</c:v>
                </c:pt>
                <c:pt idx="23097">
                  <c:v>403.39100000000002</c:v>
                </c:pt>
                <c:pt idx="23098">
                  <c:v>403.40800000000002</c:v>
                </c:pt>
                <c:pt idx="23099">
                  <c:v>403.42500000000001</c:v>
                </c:pt>
                <c:pt idx="23100">
                  <c:v>403.44099999999997</c:v>
                </c:pt>
                <c:pt idx="23101">
                  <c:v>403.45800000000003</c:v>
                </c:pt>
                <c:pt idx="23102">
                  <c:v>403.47500000000002</c:v>
                </c:pt>
                <c:pt idx="23103">
                  <c:v>403.49200000000002</c:v>
                </c:pt>
                <c:pt idx="23104">
                  <c:v>403.50799999999998</c:v>
                </c:pt>
                <c:pt idx="23105">
                  <c:v>403.52499999999998</c:v>
                </c:pt>
                <c:pt idx="23106">
                  <c:v>403.54199999999997</c:v>
                </c:pt>
                <c:pt idx="23107">
                  <c:v>403.55799999999999</c:v>
                </c:pt>
                <c:pt idx="23108">
                  <c:v>403.57499999999999</c:v>
                </c:pt>
                <c:pt idx="23109">
                  <c:v>403.59199999999998</c:v>
                </c:pt>
                <c:pt idx="23110">
                  <c:v>403.608</c:v>
                </c:pt>
                <c:pt idx="23111">
                  <c:v>403.625</c:v>
                </c:pt>
                <c:pt idx="23112">
                  <c:v>403.642</c:v>
                </c:pt>
                <c:pt idx="23113">
                  <c:v>403.65800000000002</c:v>
                </c:pt>
                <c:pt idx="23114">
                  <c:v>403.67500000000001</c:v>
                </c:pt>
                <c:pt idx="23115">
                  <c:v>403.69200000000001</c:v>
                </c:pt>
                <c:pt idx="23116">
                  <c:v>403.70800000000003</c:v>
                </c:pt>
                <c:pt idx="23117">
                  <c:v>403.72500000000002</c:v>
                </c:pt>
                <c:pt idx="23118">
                  <c:v>403.74200000000002</c:v>
                </c:pt>
                <c:pt idx="23119">
                  <c:v>403.75799999999998</c:v>
                </c:pt>
                <c:pt idx="23120">
                  <c:v>403.77499999999998</c:v>
                </c:pt>
                <c:pt idx="23121">
                  <c:v>403.79199999999997</c:v>
                </c:pt>
                <c:pt idx="23122">
                  <c:v>403.80799999999999</c:v>
                </c:pt>
                <c:pt idx="23123">
                  <c:v>403.82499999999999</c:v>
                </c:pt>
                <c:pt idx="23124">
                  <c:v>403.84199999999998</c:v>
                </c:pt>
                <c:pt idx="23125">
                  <c:v>403.858</c:v>
                </c:pt>
                <c:pt idx="23126">
                  <c:v>403.875</c:v>
                </c:pt>
                <c:pt idx="23127">
                  <c:v>403.892</c:v>
                </c:pt>
                <c:pt idx="23128">
                  <c:v>403.90800000000002</c:v>
                </c:pt>
                <c:pt idx="23129">
                  <c:v>403.92500000000001</c:v>
                </c:pt>
                <c:pt idx="23130">
                  <c:v>403.94200000000001</c:v>
                </c:pt>
                <c:pt idx="23131">
                  <c:v>403.95800000000003</c:v>
                </c:pt>
                <c:pt idx="23132">
                  <c:v>403.97500000000002</c:v>
                </c:pt>
                <c:pt idx="23133">
                  <c:v>403.99200000000002</c:v>
                </c:pt>
                <c:pt idx="23134">
                  <c:v>404.00799999999998</c:v>
                </c:pt>
                <c:pt idx="23135">
                  <c:v>404.02499999999998</c:v>
                </c:pt>
                <c:pt idx="23136">
                  <c:v>404.04199999999997</c:v>
                </c:pt>
                <c:pt idx="23137">
                  <c:v>404.05900000000003</c:v>
                </c:pt>
                <c:pt idx="23138">
                  <c:v>404.07499999999999</c:v>
                </c:pt>
                <c:pt idx="23139">
                  <c:v>404.09199999999998</c:v>
                </c:pt>
                <c:pt idx="23140">
                  <c:v>404.10899999999998</c:v>
                </c:pt>
                <c:pt idx="23141">
                  <c:v>404.125</c:v>
                </c:pt>
                <c:pt idx="23142">
                  <c:v>404.142</c:v>
                </c:pt>
                <c:pt idx="23143">
                  <c:v>404.15899999999999</c:v>
                </c:pt>
                <c:pt idx="23144">
                  <c:v>404.17500000000001</c:v>
                </c:pt>
                <c:pt idx="23145">
                  <c:v>404.19200000000001</c:v>
                </c:pt>
                <c:pt idx="23146">
                  <c:v>404.209</c:v>
                </c:pt>
                <c:pt idx="23147">
                  <c:v>404.22500000000002</c:v>
                </c:pt>
                <c:pt idx="23148">
                  <c:v>404.24200000000002</c:v>
                </c:pt>
                <c:pt idx="23149">
                  <c:v>404.25900000000001</c:v>
                </c:pt>
                <c:pt idx="23150">
                  <c:v>404.27499999999998</c:v>
                </c:pt>
                <c:pt idx="23151">
                  <c:v>404.29199999999997</c:v>
                </c:pt>
                <c:pt idx="23152">
                  <c:v>404.30900000000003</c:v>
                </c:pt>
                <c:pt idx="23153">
                  <c:v>404.32499999999999</c:v>
                </c:pt>
                <c:pt idx="23154">
                  <c:v>404.34199999999998</c:v>
                </c:pt>
                <c:pt idx="23155">
                  <c:v>404.35899999999998</c:v>
                </c:pt>
                <c:pt idx="23156">
                  <c:v>404.375</c:v>
                </c:pt>
                <c:pt idx="23157">
                  <c:v>404.392</c:v>
                </c:pt>
                <c:pt idx="23158">
                  <c:v>404.40899999999999</c:v>
                </c:pt>
                <c:pt idx="23159">
                  <c:v>404.42500000000001</c:v>
                </c:pt>
                <c:pt idx="23160">
                  <c:v>404.44200000000001</c:v>
                </c:pt>
                <c:pt idx="23161">
                  <c:v>404.459</c:v>
                </c:pt>
                <c:pt idx="23162">
                  <c:v>404.47500000000002</c:v>
                </c:pt>
                <c:pt idx="23163">
                  <c:v>404.49200000000002</c:v>
                </c:pt>
                <c:pt idx="23164">
                  <c:v>404.50900000000001</c:v>
                </c:pt>
                <c:pt idx="23165">
                  <c:v>404.52499999999998</c:v>
                </c:pt>
                <c:pt idx="23166">
                  <c:v>404.54199999999997</c:v>
                </c:pt>
                <c:pt idx="23167">
                  <c:v>404.55900000000003</c:v>
                </c:pt>
                <c:pt idx="23168">
                  <c:v>404.57600000000002</c:v>
                </c:pt>
                <c:pt idx="23169">
                  <c:v>404.59199999999998</c:v>
                </c:pt>
                <c:pt idx="23170">
                  <c:v>404.60899999999998</c:v>
                </c:pt>
                <c:pt idx="23171">
                  <c:v>404.62599999999998</c:v>
                </c:pt>
                <c:pt idx="23172">
                  <c:v>404.642</c:v>
                </c:pt>
                <c:pt idx="23173">
                  <c:v>404.65899999999999</c:v>
                </c:pt>
                <c:pt idx="23174">
                  <c:v>404.67599999999999</c:v>
                </c:pt>
                <c:pt idx="23175">
                  <c:v>404.69200000000001</c:v>
                </c:pt>
                <c:pt idx="23176">
                  <c:v>404.709</c:v>
                </c:pt>
                <c:pt idx="23177">
                  <c:v>404.726</c:v>
                </c:pt>
                <c:pt idx="23178">
                  <c:v>404.74200000000002</c:v>
                </c:pt>
                <c:pt idx="23179">
                  <c:v>404.75900000000001</c:v>
                </c:pt>
                <c:pt idx="23180">
                  <c:v>404.77600000000001</c:v>
                </c:pt>
                <c:pt idx="23181">
                  <c:v>404.79199999999997</c:v>
                </c:pt>
                <c:pt idx="23182">
                  <c:v>404.80900000000003</c:v>
                </c:pt>
                <c:pt idx="23183">
                  <c:v>404.82600000000002</c:v>
                </c:pt>
                <c:pt idx="23184">
                  <c:v>404.84199999999998</c:v>
                </c:pt>
                <c:pt idx="23185">
                  <c:v>404.85899999999998</c:v>
                </c:pt>
                <c:pt idx="23186">
                  <c:v>404.87599999999998</c:v>
                </c:pt>
                <c:pt idx="23187">
                  <c:v>404.892</c:v>
                </c:pt>
                <c:pt idx="23188">
                  <c:v>404.90899999999999</c:v>
                </c:pt>
                <c:pt idx="23189">
                  <c:v>404.92599999999999</c:v>
                </c:pt>
                <c:pt idx="23190">
                  <c:v>404.94200000000001</c:v>
                </c:pt>
                <c:pt idx="23191">
                  <c:v>404.959</c:v>
                </c:pt>
                <c:pt idx="23192">
                  <c:v>404.976</c:v>
                </c:pt>
                <c:pt idx="23193">
                  <c:v>404.99200000000002</c:v>
                </c:pt>
                <c:pt idx="23194">
                  <c:v>405.00900000000001</c:v>
                </c:pt>
                <c:pt idx="23195">
                  <c:v>405.02600000000001</c:v>
                </c:pt>
                <c:pt idx="23196">
                  <c:v>405.04199999999997</c:v>
                </c:pt>
                <c:pt idx="23197">
                  <c:v>405.05900000000003</c:v>
                </c:pt>
                <c:pt idx="23198">
                  <c:v>405.07600000000002</c:v>
                </c:pt>
                <c:pt idx="23199">
                  <c:v>405.09199999999998</c:v>
                </c:pt>
                <c:pt idx="23200">
                  <c:v>405.10899999999998</c:v>
                </c:pt>
                <c:pt idx="23201">
                  <c:v>405.12599999999998</c:v>
                </c:pt>
                <c:pt idx="23202">
                  <c:v>405.142</c:v>
                </c:pt>
                <c:pt idx="23203">
                  <c:v>405.15899999999999</c:v>
                </c:pt>
                <c:pt idx="23204">
                  <c:v>405.17599999999999</c:v>
                </c:pt>
                <c:pt idx="23205">
                  <c:v>405.19299999999998</c:v>
                </c:pt>
                <c:pt idx="23206">
                  <c:v>405.209</c:v>
                </c:pt>
                <c:pt idx="23207">
                  <c:v>405.226</c:v>
                </c:pt>
                <c:pt idx="23208">
                  <c:v>405.24299999999999</c:v>
                </c:pt>
                <c:pt idx="23209">
                  <c:v>405.25900000000001</c:v>
                </c:pt>
                <c:pt idx="23210">
                  <c:v>405.27600000000001</c:v>
                </c:pt>
                <c:pt idx="23211">
                  <c:v>405.29300000000001</c:v>
                </c:pt>
                <c:pt idx="23212">
                  <c:v>405.30900000000003</c:v>
                </c:pt>
                <c:pt idx="23213">
                  <c:v>405.32600000000002</c:v>
                </c:pt>
                <c:pt idx="23214">
                  <c:v>405.34300000000002</c:v>
                </c:pt>
                <c:pt idx="23215">
                  <c:v>405.35899999999998</c:v>
                </c:pt>
                <c:pt idx="23216">
                  <c:v>405.37599999999998</c:v>
                </c:pt>
                <c:pt idx="23217">
                  <c:v>405.39299999999997</c:v>
                </c:pt>
                <c:pt idx="23218">
                  <c:v>405.40899999999999</c:v>
                </c:pt>
                <c:pt idx="23219">
                  <c:v>405.42599999999999</c:v>
                </c:pt>
                <c:pt idx="23220">
                  <c:v>405.44299999999998</c:v>
                </c:pt>
                <c:pt idx="23221">
                  <c:v>405.459</c:v>
                </c:pt>
                <c:pt idx="23222">
                  <c:v>405.476</c:v>
                </c:pt>
                <c:pt idx="23223">
                  <c:v>405.49299999999999</c:v>
                </c:pt>
                <c:pt idx="23224">
                  <c:v>405.50900000000001</c:v>
                </c:pt>
                <c:pt idx="23225">
                  <c:v>405.52600000000001</c:v>
                </c:pt>
                <c:pt idx="23226">
                  <c:v>405.54300000000001</c:v>
                </c:pt>
                <c:pt idx="23227">
                  <c:v>405.55900000000003</c:v>
                </c:pt>
                <c:pt idx="23228">
                  <c:v>405.57600000000002</c:v>
                </c:pt>
                <c:pt idx="23229">
                  <c:v>405.59300000000002</c:v>
                </c:pt>
                <c:pt idx="23230">
                  <c:v>405.60899999999998</c:v>
                </c:pt>
                <c:pt idx="23231">
                  <c:v>405.62599999999998</c:v>
                </c:pt>
                <c:pt idx="23232">
                  <c:v>405.64299999999997</c:v>
                </c:pt>
                <c:pt idx="23233">
                  <c:v>405.66</c:v>
                </c:pt>
                <c:pt idx="23234">
                  <c:v>405.67599999999999</c:v>
                </c:pt>
                <c:pt idx="23235">
                  <c:v>405.69299999999998</c:v>
                </c:pt>
                <c:pt idx="23236">
                  <c:v>405.71</c:v>
                </c:pt>
                <c:pt idx="23237">
                  <c:v>405.726</c:v>
                </c:pt>
                <c:pt idx="23238">
                  <c:v>405.74299999999999</c:v>
                </c:pt>
                <c:pt idx="23239">
                  <c:v>405.76</c:v>
                </c:pt>
                <c:pt idx="23240">
                  <c:v>405.77600000000001</c:v>
                </c:pt>
                <c:pt idx="23241">
                  <c:v>405.79300000000001</c:v>
                </c:pt>
                <c:pt idx="23242">
                  <c:v>405.81</c:v>
                </c:pt>
                <c:pt idx="23243">
                  <c:v>405.82600000000002</c:v>
                </c:pt>
                <c:pt idx="23244">
                  <c:v>405.84300000000002</c:v>
                </c:pt>
                <c:pt idx="23245">
                  <c:v>405.86</c:v>
                </c:pt>
                <c:pt idx="23246">
                  <c:v>405.87599999999998</c:v>
                </c:pt>
                <c:pt idx="23247">
                  <c:v>405.89299999999997</c:v>
                </c:pt>
                <c:pt idx="23248">
                  <c:v>405.91</c:v>
                </c:pt>
                <c:pt idx="23249">
                  <c:v>405.92599999999999</c:v>
                </c:pt>
                <c:pt idx="23250">
                  <c:v>405.94299999999998</c:v>
                </c:pt>
                <c:pt idx="23251">
                  <c:v>405.96</c:v>
                </c:pt>
                <c:pt idx="23252">
                  <c:v>405.976</c:v>
                </c:pt>
                <c:pt idx="23253">
                  <c:v>405.99299999999999</c:v>
                </c:pt>
                <c:pt idx="23254">
                  <c:v>406.01</c:v>
                </c:pt>
                <c:pt idx="23255">
                  <c:v>406.02600000000001</c:v>
                </c:pt>
                <c:pt idx="23256">
                  <c:v>406.04300000000001</c:v>
                </c:pt>
                <c:pt idx="23257">
                  <c:v>406.06</c:v>
                </c:pt>
                <c:pt idx="23258">
                  <c:v>406.077</c:v>
                </c:pt>
                <c:pt idx="23259">
                  <c:v>406.09300000000002</c:v>
                </c:pt>
                <c:pt idx="23260">
                  <c:v>406.11</c:v>
                </c:pt>
                <c:pt idx="23261">
                  <c:v>406.12700000000001</c:v>
                </c:pt>
                <c:pt idx="23262">
                  <c:v>406.14299999999997</c:v>
                </c:pt>
                <c:pt idx="23263">
                  <c:v>406.16</c:v>
                </c:pt>
                <c:pt idx="23264">
                  <c:v>406.17700000000002</c:v>
                </c:pt>
                <c:pt idx="23265">
                  <c:v>406.19299999999998</c:v>
                </c:pt>
                <c:pt idx="23266">
                  <c:v>406.21</c:v>
                </c:pt>
                <c:pt idx="23267">
                  <c:v>406.22699999999998</c:v>
                </c:pt>
                <c:pt idx="23268">
                  <c:v>406.24299999999999</c:v>
                </c:pt>
                <c:pt idx="23269">
                  <c:v>406.26</c:v>
                </c:pt>
                <c:pt idx="23270">
                  <c:v>406.27699999999999</c:v>
                </c:pt>
                <c:pt idx="23271">
                  <c:v>406.29300000000001</c:v>
                </c:pt>
                <c:pt idx="23272">
                  <c:v>406.31</c:v>
                </c:pt>
                <c:pt idx="23273">
                  <c:v>406.327</c:v>
                </c:pt>
                <c:pt idx="23274">
                  <c:v>406.34300000000002</c:v>
                </c:pt>
                <c:pt idx="23275">
                  <c:v>406.36</c:v>
                </c:pt>
                <c:pt idx="23276">
                  <c:v>406.37700000000001</c:v>
                </c:pt>
                <c:pt idx="23277">
                  <c:v>406.39400000000001</c:v>
                </c:pt>
                <c:pt idx="23278">
                  <c:v>406.41</c:v>
                </c:pt>
                <c:pt idx="23279">
                  <c:v>406.42700000000002</c:v>
                </c:pt>
                <c:pt idx="23280">
                  <c:v>406.44400000000002</c:v>
                </c:pt>
                <c:pt idx="23281">
                  <c:v>406.46</c:v>
                </c:pt>
                <c:pt idx="23282">
                  <c:v>406.47699999999998</c:v>
                </c:pt>
                <c:pt idx="23283">
                  <c:v>406.49400000000003</c:v>
                </c:pt>
                <c:pt idx="23284">
                  <c:v>406.51</c:v>
                </c:pt>
                <c:pt idx="23285">
                  <c:v>406.52699999999999</c:v>
                </c:pt>
                <c:pt idx="23286">
                  <c:v>406.54399999999998</c:v>
                </c:pt>
                <c:pt idx="23287">
                  <c:v>406.56</c:v>
                </c:pt>
                <c:pt idx="23288">
                  <c:v>406.577</c:v>
                </c:pt>
                <c:pt idx="23289">
                  <c:v>406.59399999999999</c:v>
                </c:pt>
                <c:pt idx="23290">
                  <c:v>406.61</c:v>
                </c:pt>
                <c:pt idx="23291">
                  <c:v>406.62700000000001</c:v>
                </c:pt>
                <c:pt idx="23292">
                  <c:v>406.64400000000001</c:v>
                </c:pt>
                <c:pt idx="23293">
                  <c:v>406.66</c:v>
                </c:pt>
                <c:pt idx="23294">
                  <c:v>406.67700000000002</c:v>
                </c:pt>
                <c:pt idx="23295">
                  <c:v>406.69400000000002</c:v>
                </c:pt>
                <c:pt idx="23296">
                  <c:v>406.71</c:v>
                </c:pt>
                <c:pt idx="23297">
                  <c:v>406.72699999999998</c:v>
                </c:pt>
                <c:pt idx="23298">
                  <c:v>406.74400000000003</c:v>
                </c:pt>
                <c:pt idx="23299">
                  <c:v>406.76</c:v>
                </c:pt>
                <c:pt idx="23300">
                  <c:v>406.77699999999999</c:v>
                </c:pt>
                <c:pt idx="23301">
                  <c:v>406.79399999999998</c:v>
                </c:pt>
                <c:pt idx="23302">
                  <c:v>406.81</c:v>
                </c:pt>
                <c:pt idx="23303">
                  <c:v>406.827</c:v>
                </c:pt>
                <c:pt idx="23304">
                  <c:v>406.84399999999999</c:v>
                </c:pt>
                <c:pt idx="23305">
                  <c:v>406.86099999999999</c:v>
                </c:pt>
                <c:pt idx="23306">
                  <c:v>406.87700000000001</c:v>
                </c:pt>
                <c:pt idx="23307">
                  <c:v>406.89400000000001</c:v>
                </c:pt>
                <c:pt idx="23308">
                  <c:v>406.911</c:v>
                </c:pt>
                <c:pt idx="23309">
                  <c:v>406.92700000000002</c:v>
                </c:pt>
                <c:pt idx="23310">
                  <c:v>406.94400000000002</c:v>
                </c:pt>
                <c:pt idx="23311">
                  <c:v>406.96100000000001</c:v>
                </c:pt>
                <c:pt idx="23312">
                  <c:v>406.97699999999998</c:v>
                </c:pt>
                <c:pt idx="23313">
                  <c:v>406.99400000000003</c:v>
                </c:pt>
                <c:pt idx="23314">
                  <c:v>407.01100000000002</c:v>
                </c:pt>
                <c:pt idx="23315">
                  <c:v>407.02699999999999</c:v>
                </c:pt>
                <c:pt idx="23316">
                  <c:v>407.04399999999998</c:v>
                </c:pt>
                <c:pt idx="23317">
                  <c:v>407.06099999999998</c:v>
                </c:pt>
                <c:pt idx="23318">
                  <c:v>407.077</c:v>
                </c:pt>
                <c:pt idx="23319">
                  <c:v>407.09399999999999</c:v>
                </c:pt>
                <c:pt idx="23320">
                  <c:v>407.11099999999999</c:v>
                </c:pt>
                <c:pt idx="23321">
                  <c:v>407.12700000000001</c:v>
                </c:pt>
                <c:pt idx="23322">
                  <c:v>407.14400000000001</c:v>
                </c:pt>
                <c:pt idx="23323">
                  <c:v>407.161</c:v>
                </c:pt>
                <c:pt idx="23324">
                  <c:v>407.17700000000002</c:v>
                </c:pt>
                <c:pt idx="23325">
                  <c:v>407.19400000000002</c:v>
                </c:pt>
                <c:pt idx="23326">
                  <c:v>407.21100000000001</c:v>
                </c:pt>
                <c:pt idx="23327">
                  <c:v>407.22699999999998</c:v>
                </c:pt>
                <c:pt idx="23328">
                  <c:v>407.24400000000003</c:v>
                </c:pt>
                <c:pt idx="23329">
                  <c:v>407.26100000000002</c:v>
                </c:pt>
                <c:pt idx="23330">
                  <c:v>407.27699999999999</c:v>
                </c:pt>
                <c:pt idx="23331">
                  <c:v>407.29399999999998</c:v>
                </c:pt>
                <c:pt idx="23332">
                  <c:v>407.31099999999998</c:v>
                </c:pt>
                <c:pt idx="23333">
                  <c:v>407.327</c:v>
                </c:pt>
                <c:pt idx="23334">
                  <c:v>407.34399999999999</c:v>
                </c:pt>
                <c:pt idx="23335">
                  <c:v>407.36099999999999</c:v>
                </c:pt>
                <c:pt idx="23336">
                  <c:v>407.37700000000001</c:v>
                </c:pt>
                <c:pt idx="23337">
                  <c:v>407.39400000000001</c:v>
                </c:pt>
                <c:pt idx="23338">
                  <c:v>407.411</c:v>
                </c:pt>
                <c:pt idx="23339">
                  <c:v>407.42700000000002</c:v>
                </c:pt>
                <c:pt idx="23340">
                  <c:v>407.44400000000002</c:v>
                </c:pt>
                <c:pt idx="23341">
                  <c:v>407.46100000000001</c:v>
                </c:pt>
                <c:pt idx="23342">
                  <c:v>407.47800000000001</c:v>
                </c:pt>
                <c:pt idx="23343">
                  <c:v>407.49400000000003</c:v>
                </c:pt>
                <c:pt idx="23344">
                  <c:v>407.51100000000002</c:v>
                </c:pt>
                <c:pt idx="23345">
                  <c:v>407.52800000000002</c:v>
                </c:pt>
                <c:pt idx="23346">
                  <c:v>407.54399999999998</c:v>
                </c:pt>
                <c:pt idx="23347">
                  <c:v>407.56099999999998</c:v>
                </c:pt>
                <c:pt idx="23348">
                  <c:v>407.57799999999997</c:v>
                </c:pt>
                <c:pt idx="23349">
                  <c:v>407.59399999999999</c:v>
                </c:pt>
                <c:pt idx="23350">
                  <c:v>407.61099999999999</c:v>
                </c:pt>
                <c:pt idx="23351">
                  <c:v>407.62799999999999</c:v>
                </c:pt>
                <c:pt idx="23352">
                  <c:v>407.64400000000001</c:v>
                </c:pt>
                <c:pt idx="23353">
                  <c:v>407.661</c:v>
                </c:pt>
                <c:pt idx="23354">
                  <c:v>407.678</c:v>
                </c:pt>
                <c:pt idx="23355">
                  <c:v>407.69400000000002</c:v>
                </c:pt>
                <c:pt idx="23356">
                  <c:v>407.71100000000001</c:v>
                </c:pt>
                <c:pt idx="23357">
                  <c:v>407.72800000000001</c:v>
                </c:pt>
                <c:pt idx="23358">
                  <c:v>407.74400000000003</c:v>
                </c:pt>
                <c:pt idx="23359">
                  <c:v>407.76100000000002</c:v>
                </c:pt>
                <c:pt idx="23360">
                  <c:v>407.77800000000002</c:v>
                </c:pt>
                <c:pt idx="23361">
                  <c:v>407.79399999999998</c:v>
                </c:pt>
                <c:pt idx="23362">
                  <c:v>407.81099999999998</c:v>
                </c:pt>
                <c:pt idx="23363">
                  <c:v>407.82799999999997</c:v>
                </c:pt>
                <c:pt idx="23364">
                  <c:v>407.84399999999999</c:v>
                </c:pt>
                <c:pt idx="23365">
                  <c:v>407.86099999999999</c:v>
                </c:pt>
                <c:pt idx="23366">
                  <c:v>407.87799999999999</c:v>
                </c:pt>
                <c:pt idx="23367">
                  <c:v>407.89400000000001</c:v>
                </c:pt>
                <c:pt idx="23368">
                  <c:v>407.911</c:v>
                </c:pt>
                <c:pt idx="23369">
                  <c:v>407.928</c:v>
                </c:pt>
                <c:pt idx="23370">
                  <c:v>407.94400000000002</c:v>
                </c:pt>
                <c:pt idx="23371">
                  <c:v>407.96100000000001</c:v>
                </c:pt>
                <c:pt idx="23372">
                  <c:v>407.97800000000001</c:v>
                </c:pt>
                <c:pt idx="23373">
                  <c:v>407.99400000000003</c:v>
                </c:pt>
                <c:pt idx="23374">
                  <c:v>408.01100000000002</c:v>
                </c:pt>
                <c:pt idx="23375">
                  <c:v>408.02800000000002</c:v>
                </c:pt>
                <c:pt idx="23376">
                  <c:v>408.04399999999998</c:v>
                </c:pt>
                <c:pt idx="23377">
                  <c:v>408.06099999999998</c:v>
                </c:pt>
                <c:pt idx="23378">
                  <c:v>408.07799999999997</c:v>
                </c:pt>
                <c:pt idx="23379">
                  <c:v>408.09399999999999</c:v>
                </c:pt>
                <c:pt idx="23380">
                  <c:v>408.11099999999999</c:v>
                </c:pt>
                <c:pt idx="23381">
                  <c:v>408.12799999999999</c:v>
                </c:pt>
                <c:pt idx="23382">
                  <c:v>408.14499999999998</c:v>
                </c:pt>
                <c:pt idx="23383">
                  <c:v>408.161</c:v>
                </c:pt>
                <c:pt idx="23384">
                  <c:v>408.178</c:v>
                </c:pt>
                <c:pt idx="23385">
                  <c:v>408.19499999999999</c:v>
                </c:pt>
                <c:pt idx="23386">
                  <c:v>408.21100000000001</c:v>
                </c:pt>
                <c:pt idx="23387">
                  <c:v>408.22800000000001</c:v>
                </c:pt>
                <c:pt idx="23388">
                  <c:v>408.245</c:v>
                </c:pt>
                <c:pt idx="23389">
                  <c:v>408.26100000000002</c:v>
                </c:pt>
                <c:pt idx="23390">
                  <c:v>408.27800000000002</c:v>
                </c:pt>
                <c:pt idx="23391">
                  <c:v>408.29500000000002</c:v>
                </c:pt>
                <c:pt idx="23392">
                  <c:v>408.31099999999998</c:v>
                </c:pt>
                <c:pt idx="23393">
                  <c:v>408.32799999999997</c:v>
                </c:pt>
                <c:pt idx="23394">
                  <c:v>408.34500000000003</c:v>
                </c:pt>
                <c:pt idx="23395">
                  <c:v>408.36099999999999</c:v>
                </c:pt>
                <c:pt idx="23396">
                  <c:v>408.37799999999999</c:v>
                </c:pt>
                <c:pt idx="23397">
                  <c:v>408.39499999999998</c:v>
                </c:pt>
                <c:pt idx="23398">
                  <c:v>408.411</c:v>
                </c:pt>
                <c:pt idx="23399">
                  <c:v>408.428</c:v>
                </c:pt>
                <c:pt idx="23400">
                  <c:v>408.44499999999999</c:v>
                </c:pt>
                <c:pt idx="23401">
                  <c:v>408.46100000000001</c:v>
                </c:pt>
                <c:pt idx="23402">
                  <c:v>408.47800000000001</c:v>
                </c:pt>
                <c:pt idx="23403">
                  <c:v>408.495</c:v>
                </c:pt>
                <c:pt idx="23404">
                  <c:v>408.51100000000002</c:v>
                </c:pt>
                <c:pt idx="23405">
                  <c:v>408.52800000000002</c:v>
                </c:pt>
                <c:pt idx="23406">
                  <c:v>408.54500000000002</c:v>
                </c:pt>
                <c:pt idx="23407">
                  <c:v>408.56099999999998</c:v>
                </c:pt>
                <c:pt idx="23408">
                  <c:v>408.57799999999997</c:v>
                </c:pt>
                <c:pt idx="23409">
                  <c:v>408.59500000000003</c:v>
                </c:pt>
                <c:pt idx="23410">
                  <c:v>408.61099999999999</c:v>
                </c:pt>
                <c:pt idx="23411">
                  <c:v>408.62799999999999</c:v>
                </c:pt>
                <c:pt idx="23412">
                  <c:v>408.64499999999998</c:v>
                </c:pt>
                <c:pt idx="23413">
                  <c:v>408.661</c:v>
                </c:pt>
                <c:pt idx="23414">
                  <c:v>408.678</c:v>
                </c:pt>
                <c:pt idx="23415">
                  <c:v>408.69499999999999</c:v>
                </c:pt>
                <c:pt idx="23416">
                  <c:v>408.71100000000001</c:v>
                </c:pt>
                <c:pt idx="23417">
                  <c:v>408.72800000000001</c:v>
                </c:pt>
                <c:pt idx="23418">
                  <c:v>408.745</c:v>
                </c:pt>
                <c:pt idx="23419">
                  <c:v>408.76100000000002</c:v>
                </c:pt>
                <c:pt idx="23420">
                  <c:v>408.77800000000002</c:v>
                </c:pt>
                <c:pt idx="23421">
                  <c:v>408.79500000000002</c:v>
                </c:pt>
                <c:pt idx="23422">
                  <c:v>408.81099999999998</c:v>
                </c:pt>
                <c:pt idx="23423">
                  <c:v>408.82799999999997</c:v>
                </c:pt>
                <c:pt idx="23424">
                  <c:v>408.84500000000003</c:v>
                </c:pt>
                <c:pt idx="23425">
                  <c:v>408.86099999999999</c:v>
                </c:pt>
                <c:pt idx="23426">
                  <c:v>408.87799999999999</c:v>
                </c:pt>
                <c:pt idx="23427">
                  <c:v>408.89499999999998</c:v>
                </c:pt>
                <c:pt idx="23428">
                  <c:v>408.911</c:v>
                </c:pt>
                <c:pt idx="23429">
                  <c:v>408.928</c:v>
                </c:pt>
                <c:pt idx="23430">
                  <c:v>408.94499999999999</c:v>
                </c:pt>
                <c:pt idx="23431">
                  <c:v>408.96100000000001</c:v>
                </c:pt>
                <c:pt idx="23432">
                  <c:v>408.97800000000001</c:v>
                </c:pt>
                <c:pt idx="23433">
                  <c:v>408.995</c:v>
                </c:pt>
                <c:pt idx="23434">
                  <c:v>409.01100000000002</c:v>
                </c:pt>
                <c:pt idx="23435">
                  <c:v>409.02800000000002</c:v>
                </c:pt>
                <c:pt idx="23436">
                  <c:v>409.04500000000002</c:v>
                </c:pt>
                <c:pt idx="23437">
                  <c:v>409.06099999999998</c:v>
                </c:pt>
                <c:pt idx="23438">
                  <c:v>409.07799999999997</c:v>
                </c:pt>
                <c:pt idx="23439">
                  <c:v>409.09500000000003</c:v>
                </c:pt>
                <c:pt idx="23440">
                  <c:v>409.11099999999999</c:v>
                </c:pt>
                <c:pt idx="23441">
                  <c:v>409.12799999999999</c:v>
                </c:pt>
                <c:pt idx="23442">
                  <c:v>409.14499999999998</c:v>
                </c:pt>
                <c:pt idx="23443">
                  <c:v>409.161</c:v>
                </c:pt>
                <c:pt idx="23444">
                  <c:v>409.178</c:v>
                </c:pt>
                <c:pt idx="23445">
                  <c:v>409.19499999999999</c:v>
                </c:pt>
                <c:pt idx="23446">
                  <c:v>409.21100000000001</c:v>
                </c:pt>
                <c:pt idx="23447">
                  <c:v>409.22800000000001</c:v>
                </c:pt>
                <c:pt idx="23448">
                  <c:v>409.245</c:v>
                </c:pt>
                <c:pt idx="23449">
                  <c:v>409.26100000000002</c:v>
                </c:pt>
                <c:pt idx="23450">
                  <c:v>409.27800000000002</c:v>
                </c:pt>
                <c:pt idx="23451">
                  <c:v>409.29500000000002</c:v>
                </c:pt>
                <c:pt idx="23452">
                  <c:v>409.31099999999998</c:v>
                </c:pt>
                <c:pt idx="23453">
                  <c:v>409.32799999999997</c:v>
                </c:pt>
                <c:pt idx="23454">
                  <c:v>409.34500000000003</c:v>
                </c:pt>
                <c:pt idx="23455">
                  <c:v>409.36200000000002</c:v>
                </c:pt>
                <c:pt idx="23456">
                  <c:v>409.37799999999999</c:v>
                </c:pt>
                <c:pt idx="23457">
                  <c:v>409.39499999999998</c:v>
                </c:pt>
                <c:pt idx="23458">
                  <c:v>409.41199999999998</c:v>
                </c:pt>
                <c:pt idx="23459">
                  <c:v>409.428</c:v>
                </c:pt>
                <c:pt idx="23460">
                  <c:v>409.44499999999999</c:v>
                </c:pt>
                <c:pt idx="23461">
                  <c:v>409.46199999999999</c:v>
                </c:pt>
                <c:pt idx="23462">
                  <c:v>409.47800000000001</c:v>
                </c:pt>
                <c:pt idx="23463">
                  <c:v>409.495</c:v>
                </c:pt>
                <c:pt idx="23464">
                  <c:v>409.512</c:v>
                </c:pt>
                <c:pt idx="23465">
                  <c:v>409.52800000000002</c:v>
                </c:pt>
                <c:pt idx="23466">
                  <c:v>409.54500000000002</c:v>
                </c:pt>
                <c:pt idx="23467">
                  <c:v>409.56200000000001</c:v>
                </c:pt>
                <c:pt idx="23468">
                  <c:v>409.57799999999997</c:v>
                </c:pt>
                <c:pt idx="23469">
                  <c:v>409.59500000000003</c:v>
                </c:pt>
                <c:pt idx="23470">
                  <c:v>409.61200000000002</c:v>
                </c:pt>
                <c:pt idx="23471">
                  <c:v>409.62799999999999</c:v>
                </c:pt>
                <c:pt idx="23472">
                  <c:v>409.64499999999998</c:v>
                </c:pt>
                <c:pt idx="23473">
                  <c:v>409.66199999999998</c:v>
                </c:pt>
                <c:pt idx="23474">
                  <c:v>409.678</c:v>
                </c:pt>
                <c:pt idx="23475">
                  <c:v>409.69499999999999</c:v>
                </c:pt>
                <c:pt idx="23476">
                  <c:v>409.71199999999999</c:v>
                </c:pt>
                <c:pt idx="23477">
                  <c:v>409.72800000000001</c:v>
                </c:pt>
                <c:pt idx="23478">
                  <c:v>409.745</c:v>
                </c:pt>
                <c:pt idx="23479">
                  <c:v>409.762</c:v>
                </c:pt>
                <c:pt idx="23480">
                  <c:v>409.77800000000002</c:v>
                </c:pt>
                <c:pt idx="23481">
                  <c:v>409.79500000000002</c:v>
                </c:pt>
                <c:pt idx="23482">
                  <c:v>409.81200000000001</c:v>
                </c:pt>
                <c:pt idx="23483">
                  <c:v>409.82799999999997</c:v>
                </c:pt>
                <c:pt idx="23484">
                  <c:v>409.84500000000003</c:v>
                </c:pt>
                <c:pt idx="23485">
                  <c:v>409.86200000000002</c:v>
                </c:pt>
                <c:pt idx="23486">
                  <c:v>409.87799999999999</c:v>
                </c:pt>
                <c:pt idx="23487">
                  <c:v>409.89499999999998</c:v>
                </c:pt>
                <c:pt idx="23488">
                  <c:v>409.91199999999998</c:v>
                </c:pt>
                <c:pt idx="23489">
                  <c:v>409.928</c:v>
                </c:pt>
                <c:pt idx="23490">
                  <c:v>409.94499999999999</c:v>
                </c:pt>
                <c:pt idx="23491">
                  <c:v>409.96199999999999</c:v>
                </c:pt>
                <c:pt idx="23492">
                  <c:v>409.97800000000001</c:v>
                </c:pt>
                <c:pt idx="23493">
                  <c:v>409.995</c:v>
                </c:pt>
                <c:pt idx="23494">
                  <c:v>410.012</c:v>
                </c:pt>
                <c:pt idx="23495">
                  <c:v>410.02800000000002</c:v>
                </c:pt>
                <c:pt idx="23496">
                  <c:v>410.04500000000002</c:v>
                </c:pt>
                <c:pt idx="23497">
                  <c:v>410.06200000000001</c:v>
                </c:pt>
                <c:pt idx="23498">
                  <c:v>410.07799999999997</c:v>
                </c:pt>
                <c:pt idx="23499">
                  <c:v>410.09500000000003</c:v>
                </c:pt>
                <c:pt idx="23500">
                  <c:v>410.11200000000002</c:v>
                </c:pt>
                <c:pt idx="23501">
                  <c:v>410.12799999999999</c:v>
                </c:pt>
                <c:pt idx="23502">
                  <c:v>410.14499999999998</c:v>
                </c:pt>
                <c:pt idx="23503">
                  <c:v>410.16199999999998</c:v>
                </c:pt>
                <c:pt idx="23504">
                  <c:v>410.178</c:v>
                </c:pt>
                <c:pt idx="23505">
                  <c:v>410.19499999999999</c:v>
                </c:pt>
                <c:pt idx="23506">
                  <c:v>410.21199999999999</c:v>
                </c:pt>
                <c:pt idx="23507">
                  <c:v>410.22800000000001</c:v>
                </c:pt>
                <c:pt idx="23508">
                  <c:v>410.245</c:v>
                </c:pt>
                <c:pt idx="23509">
                  <c:v>410.262</c:v>
                </c:pt>
                <c:pt idx="23510">
                  <c:v>410.27800000000002</c:v>
                </c:pt>
                <c:pt idx="23511">
                  <c:v>410.29500000000002</c:v>
                </c:pt>
                <c:pt idx="23512">
                  <c:v>410.31200000000001</c:v>
                </c:pt>
                <c:pt idx="23513">
                  <c:v>410.32799999999997</c:v>
                </c:pt>
                <c:pt idx="23514">
                  <c:v>410.34500000000003</c:v>
                </c:pt>
                <c:pt idx="23515">
                  <c:v>410.36200000000002</c:v>
                </c:pt>
                <c:pt idx="23516">
                  <c:v>410.37900000000002</c:v>
                </c:pt>
                <c:pt idx="23517">
                  <c:v>410.39499999999998</c:v>
                </c:pt>
                <c:pt idx="23518">
                  <c:v>410.41199999999998</c:v>
                </c:pt>
                <c:pt idx="23519">
                  <c:v>410.42899999999997</c:v>
                </c:pt>
                <c:pt idx="23520">
                  <c:v>410.44499999999999</c:v>
                </c:pt>
                <c:pt idx="23521">
                  <c:v>410.46199999999999</c:v>
                </c:pt>
                <c:pt idx="23522">
                  <c:v>410.47899999999998</c:v>
                </c:pt>
                <c:pt idx="23523">
                  <c:v>410.495</c:v>
                </c:pt>
                <c:pt idx="23524">
                  <c:v>410.512</c:v>
                </c:pt>
                <c:pt idx="23525">
                  <c:v>410.529</c:v>
                </c:pt>
                <c:pt idx="23526">
                  <c:v>410.54500000000002</c:v>
                </c:pt>
                <c:pt idx="23527">
                  <c:v>410.56200000000001</c:v>
                </c:pt>
                <c:pt idx="23528">
                  <c:v>410.57900000000001</c:v>
                </c:pt>
                <c:pt idx="23529">
                  <c:v>410.59500000000003</c:v>
                </c:pt>
                <c:pt idx="23530">
                  <c:v>410.61200000000002</c:v>
                </c:pt>
                <c:pt idx="23531">
                  <c:v>410.62900000000002</c:v>
                </c:pt>
                <c:pt idx="23532">
                  <c:v>410.64499999999998</c:v>
                </c:pt>
                <c:pt idx="23533">
                  <c:v>410.66199999999998</c:v>
                </c:pt>
                <c:pt idx="23534">
                  <c:v>410.67899999999997</c:v>
                </c:pt>
                <c:pt idx="23535">
                  <c:v>410.69499999999999</c:v>
                </c:pt>
                <c:pt idx="23536">
                  <c:v>410.71199999999999</c:v>
                </c:pt>
                <c:pt idx="23537">
                  <c:v>410.72899999999998</c:v>
                </c:pt>
                <c:pt idx="23538">
                  <c:v>410.745</c:v>
                </c:pt>
                <c:pt idx="23539">
                  <c:v>410.762</c:v>
                </c:pt>
                <c:pt idx="23540">
                  <c:v>410.779</c:v>
                </c:pt>
                <c:pt idx="23541">
                  <c:v>410.79500000000002</c:v>
                </c:pt>
                <c:pt idx="23542">
                  <c:v>410.81200000000001</c:v>
                </c:pt>
                <c:pt idx="23543">
                  <c:v>410.82900000000001</c:v>
                </c:pt>
                <c:pt idx="23544">
                  <c:v>410.84500000000003</c:v>
                </c:pt>
                <c:pt idx="23545">
                  <c:v>410.86200000000002</c:v>
                </c:pt>
                <c:pt idx="23546">
                  <c:v>410.87900000000002</c:v>
                </c:pt>
                <c:pt idx="23547">
                  <c:v>410.89499999999998</c:v>
                </c:pt>
                <c:pt idx="23548">
                  <c:v>410.91199999999998</c:v>
                </c:pt>
                <c:pt idx="23549">
                  <c:v>410.92899999999997</c:v>
                </c:pt>
                <c:pt idx="23550">
                  <c:v>410.94499999999999</c:v>
                </c:pt>
                <c:pt idx="23551">
                  <c:v>410.96199999999999</c:v>
                </c:pt>
                <c:pt idx="23552">
                  <c:v>410.97899999999998</c:v>
                </c:pt>
                <c:pt idx="23553">
                  <c:v>410.995</c:v>
                </c:pt>
                <c:pt idx="23554">
                  <c:v>411.012</c:v>
                </c:pt>
                <c:pt idx="23555">
                  <c:v>411.029</c:v>
                </c:pt>
                <c:pt idx="23556">
                  <c:v>411.04500000000002</c:v>
                </c:pt>
                <c:pt idx="23557">
                  <c:v>411.06200000000001</c:v>
                </c:pt>
                <c:pt idx="23558">
                  <c:v>411.07900000000001</c:v>
                </c:pt>
                <c:pt idx="23559">
                  <c:v>411.09500000000003</c:v>
                </c:pt>
                <c:pt idx="23560">
                  <c:v>411.11200000000002</c:v>
                </c:pt>
                <c:pt idx="23561">
                  <c:v>411.12900000000002</c:v>
                </c:pt>
                <c:pt idx="23562">
                  <c:v>411.14499999999998</c:v>
                </c:pt>
                <c:pt idx="23563">
                  <c:v>411.16199999999998</c:v>
                </c:pt>
                <c:pt idx="23564">
                  <c:v>411.17899999999997</c:v>
                </c:pt>
                <c:pt idx="23565">
                  <c:v>411.19499999999999</c:v>
                </c:pt>
                <c:pt idx="23566">
                  <c:v>411.21199999999999</c:v>
                </c:pt>
                <c:pt idx="23567">
                  <c:v>411.22899999999998</c:v>
                </c:pt>
                <c:pt idx="23568">
                  <c:v>411.245</c:v>
                </c:pt>
                <c:pt idx="23569">
                  <c:v>411.262</c:v>
                </c:pt>
                <c:pt idx="23570">
                  <c:v>411.279</c:v>
                </c:pt>
                <c:pt idx="23571">
                  <c:v>411.29599999999999</c:v>
                </c:pt>
                <c:pt idx="23572">
                  <c:v>411.31200000000001</c:v>
                </c:pt>
                <c:pt idx="23573">
                  <c:v>411.32900000000001</c:v>
                </c:pt>
                <c:pt idx="23574">
                  <c:v>411.346</c:v>
                </c:pt>
                <c:pt idx="23575">
                  <c:v>411.36200000000002</c:v>
                </c:pt>
                <c:pt idx="23576">
                  <c:v>411.37900000000002</c:v>
                </c:pt>
                <c:pt idx="23577">
                  <c:v>411.39600000000002</c:v>
                </c:pt>
                <c:pt idx="23578">
                  <c:v>411.41199999999998</c:v>
                </c:pt>
                <c:pt idx="23579">
                  <c:v>411.42899999999997</c:v>
                </c:pt>
                <c:pt idx="23580">
                  <c:v>411.44600000000003</c:v>
                </c:pt>
                <c:pt idx="23581">
                  <c:v>411.46199999999999</c:v>
                </c:pt>
                <c:pt idx="23582">
                  <c:v>411.47899999999998</c:v>
                </c:pt>
                <c:pt idx="23583">
                  <c:v>411.49599999999998</c:v>
                </c:pt>
                <c:pt idx="23584">
                  <c:v>411.512</c:v>
                </c:pt>
                <c:pt idx="23585">
                  <c:v>411.529</c:v>
                </c:pt>
                <c:pt idx="23586">
                  <c:v>411.54599999999999</c:v>
                </c:pt>
                <c:pt idx="23587">
                  <c:v>411.56200000000001</c:v>
                </c:pt>
                <c:pt idx="23588">
                  <c:v>411.57900000000001</c:v>
                </c:pt>
                <c:pt idx="23589">
                  <c:v>411.596</c:v>
                </c:pt>
                <c:pt idx="23590">
                  <c:v>411.61200000000002</c:v>
                </c:pt>
                <c:pt idx="23591">
                  <c:v>411.62900000000002</c:v>
                </c:pt>
                <c:pt idx="23592">
                  <c:v>411.64600000000002</c:v>
                </c:pt>
                <c:pt idx="23593">
                  <c:v>411.66199999999998</c:v>
                </c:pt>
                <c:pt idx="23594">
                  <c:v>411.67899999999997</c:v>
                </c:pt>
                <c:pt idx="23595">
                  <c:v>411.69600000000003</c:v>
                </c:pt>
                <c:pt idx="23596">
                  <c:v>411.71199999999999</c:v>
                </c:pt>
                <c:pt idx="23597">
                  <c:v>411.72899999999998</c:v>
                </c:pt>
                <c:pt idx="23598">
                  <c:v>411.74599999999998</c:v>
                </c:pt>
                <c:pt idx="23599">
                  <c:v>411.762</c:v>
                </c:pt>
                <c:pt idx="23600">
                  <c:v>411.779</c:v>
                </c:pt>
                <c:pt idx="23601">
                  <c:v>411.79599999999999</c:v>
                </c:pt>
                <c:pt idx="23602">
                  <c:v>411.81200000000001</c:v>
                </c:pt>
                <c:pt idx="23603">
                  <c:v>411.82900000000001</c:v>
                </c:pt>
                <c:pt idx="23604">
                  <c:v>411.846</c:v>
                </c:pt>
                <c:pt idx="23605">
                  <c:v>411.86200000000002</c:v>
                </c:pt>
                <c:pt idx="23606">
                  <c:v>411.87900000000002</c:v>
                </c:pt>
                <c:pt idx="23607">
                  <c:v>411.89600000000002</c:v>
                </c:pt>
                <c:pt idx="23608">
                  <c:v>411.91300000000001</c:v>
                </c:pt>
                <c:pt idx="23609">
                  <c:v>411.92899999999997</c:v>
                </c:pt>
                <c:pt idx="23610">
                  <c:v>411.94600000000003</c:v>
                </c:pt>
                <c:pt idx="23611">
                  <c:v>411.96300000000002</c:v>
                </c:pt>
                <c:pt idx="23612">
                  <c:v>411.97899999999998</c:v>
                </c:pt>
                <c:pt idx="23613">
                  <c:v>411.99599999999998</c:v>
                </c:pt>
                <c:pt idx="23614">
                  <c:v>412.01299999999998</c:v>
                </c:pt>
                <c:pt idx="23615">
                  <c:v>412.029</c:v>
                </c:pt>
                <c:pt idx="23616">
                  <c:v>412.04599999999999</c:v>
                </c:pt>
                <c:pt idx="23617">
                  <c:v>412.06299999999999</c:v>
                </c:pt>
                <c:pt idx="23618">
                  <c:v>412.07900000000001</c:v>
                </c:pt>
                <c:pt idx="23619">
                  <c:v>412.096</c:v>
                </c:pt>
                <c:pt idx="23620">
                  <c:v>412.113</c:v>
                </c:pt>
                <c:pt idx="23621">
                  <c:v>412.12900000000002</c:v>
                </c:pt>
                <c:pt idx="23622">
                  <c:v>412.14600000000002</c:v>
                </c:pt>
                <c:pt idx="23623">
                  <c:v>412.16300000000001</c:v>
                </c:pt>
                <c:pt idx="23624">
                  <c:v>412.17899999999997</c:v>
                </c:pt>
                <c:pt idx="23625">
                  <c:v>412.19600000000003</c:v>
                </c:pt>
                <c:pt idx="23626">
                  <c:v>412.21300000000002</c:v>
                </c:pt>
                <c:pt idx="23627">
                  <c:v>412.22899999999998</c:v>
                </c:pt>
                <c:pt idx="23628">
                  <c:v>412.24599999999998</c:v>
                </c:pt>
                <c:pt idx="23629">
                  <c:v>412.26299999999998</c:v>
                </c:pt>
                <c:pt idx="23630">
                  <c:v>412.279</c:v>
                </c:pt>
                <c:pt idx="23631">
                  <c:v>412.29599999999999</c:v>
                </c:pt>
                <c:pt idx="23632">
                  <c:v>412.31299999999999</c:v>
                </c:pt>
                <c:pt idx="23633">
                  <c:v>412.32900000000001</c:v>
                </c:pt>
                <c:pt idx="23634">
                  <c:v>412.346</c:v>
                </c:pt>
                <c:pt idx="23635">
                  <c:v>412.363</c:v>
                </c:pt>
                <c:pt idx="23636">
                  <c:v>412.38</c:v>
                </c:pt>
                <c:pt idx="23637">
                  <c:v>412.39600000000002</c:v>
                </c:pt>
                <c:pt idx="23638">
                  <c:v>412.41300000000001</c:v>
                </c:pt>
                <c:pt idx="23639">
                  <c:v>412.43</c:v>
                </c:pt>
                <c:pt idx="23640">
                  <c:v>412.44600000000003</c:v>
                </c:pt>
                <c:pt idx="23641">
                  <c:v>412.46300000000002</c:v>
                </c:pt>
                <c:pt idx="23642">
                  <c:v>412.48</c:v>
                </c:pt>
                <c:pt idx="23643">
                  <c:v>412.49599999999998</c:v>
                </c:pt>
                <c:pt idx="23644">
                  <c:v>412.51299999999998</c:v>
                </c:pt>
                <c:pt idx="23645">
                  <c:v>412.53</c:v>
                </c:pt>
                <c:pt idx="23646">
                  <c:v>412.54599999999999</c:v>
                </c:pt>
                <c:pt idx="23647">
                  <c:v>412.56299999999999</c:v>
                </c:pt>
                <c:pt idx="23648">
                  <c:v>412.58</c:v>
                </c:pt>
                <c:pt idx="23649">
                  <c:v>412.596</c:v>
                </c:pt>
                <c:pt idx="23650">
                  <c:v>412.613</c:v>
                </c:pt>
                <c:pt idx="23651">
                  <c:v>412.63</c:v>
                </c:pt>
                <c:pt idx="23652">
                  <c:v>412.64600000000002</c:v>
                </c:pt>
                <c:pt idx="23653">
                  <c:v>412.66300000000001</c:v>
                </c:pt>
                <c:pt idx="23654">
                  <c:v>412.68</c:v>
                </c:pt>
                <c:pt idx="23655">
                  <c:v>412.69600000000003</c:v>
                </c:pt>
                <c:pt idx="23656">
                  <c:v>412.71300000000002</c:v>
                </c:pt>
                <c:pt idx="23657">
                  <c:v>412.73</c:v>
                </c:pt>
                <c:pt idx="23658">
                  <c:v>412.74599999999998</c:v>
                </c:pt>
                <c:pt idx="23659">
                  <c:v>412.76299999999998</c:v>
                </c:pt>
                <c:pt idx="23660">
                  <c:v>412.78</c:v>
                </c:pt>
                <c:pt idx="23661">
                  <c:v>412.79599999999999</c:v>
                </c:pt>
                <c:pt idx="23662">
                  <c:v>412.81299999999999</c:v>
                </c:pt>
                <c:pt idx="23663">
                  <c:v>412.83</c:v>
                </c:pt>
                <c:pt idx="23664">
                  <c:v>412.846</c:v>
                </c:pt>
                <c:pt idx="23665">
                  <c:v>412.863</c:v>
                </c:pt>
                <c:pt idx="23666">
                  <c:v>412.88</c:v>
                </c:pt>
                <c:pt idx="23667">
                  <c:v>412.89699999999999</c:v>
                </c:pt>
                <c:pt idx="23668">
                  <c:v>412.91300000000001</c:v>
                </c:pt>
                <c:pt idx="23669">
                  <c:v>412.93</c:v>
                </c:pt>
                <c:pt idx="23670">
                  <c:v>412.947</c:v>
                </c:pt>
                <c:pt idx="23671">
                  <c:v>412.96300000000002</c:v>
                </c:pt>
                <c:pt idx="23672">
                  <c:v>412.98</c:v>
                </c:pt>
                <c:pt idx="23673">
                  <c:v>412.99700000000001</c:v>
                </c:pt>
                <c:pt idx="23674">
                  <c:v>413.01299999999998</c:v>
                </c:pt>
                <c:pt idx="23675">
                  <c:v>413.03</c:v>
                </c:pt>
                <c:pt idx="23676">
                  <c:v>413.04700000000003</c:v>
                </c:pt>
                <c:pt idx="23677">
                  <c:v>413.06299999999999</c:v>
                </c:pt>
                <c:pt idx="23678">
                  <c:v>413.08</c:v>
                </c:pt>
                <c:pt idx="23679">
                  <c:v>413.09699999999998</c:v>
                </c:pt>
                <c:pt idx="23680">
                  <c:v>413.113</c:v>
                </c:pt>
                <c:pt idx="23681">
                  <c:v>413.13</c:v>
                </c:pt>
                <c:pt idx="23682">
                  <c:v>413.14699999999999</c:v>
                </c:pt>
                <c:pt idx="23683">
                  <c:v>413.16300000000001</c:v>
                </c:pt>
                <c:pt idx="23684">
                  <c:v>413.18</c:v>
                </c:pt>
                <c:pt idx="23685">
                  <c:v>413.197</c:v>
                </c:pt>
                <c:pt idx="23686">
                  <c:v>413.21300000000002</c:v>
                </c:pt>
                <c:pt idx="23687">
                  <c:v>413.23</c:v>
                </c:pt>
                <c:pt idx="23688">
                  <c:v>413.24700000000001</c:v>
                </c:pt>
                <c:pt idx="23689">
                  <c:v>413.26299999999998</c:v>
                </c:pt>
                <c:pt idx="23690">
                  <c:v>413.28</c:v>
                </c:pt>
                <c:pt idx="23691">
                  <c:v>413.29700000000003</c:v>
                </c:pt>
                <c:pt idx="23692">
                  <c:v>413.31299999999999</c:v>
                </c:pt>
                <c:pt idx="23693">
                  <c:v>413.33</c:v>
                </c:pt>
                <c:pt idx="23694">
                  <c:v>413.34699999999998</c:v>
                </c:pt>
                <c:pt idx="23695">
                  <c:v>413.363</c:v>
                </c:pt>
                <c:pt idx="23696">
                  <c:v>413.38</c:v>
                </c:pt>
                <c:pt idx="23697">
                  <c:v>413.39699999999999</c:v>
                </c:pt>
                <c:pt idx="23698">
                  <c:v>413.41399999999999</c:v>
                </c:pt>
                <c:pt idx="23699">
                  <c:v>413.43</c:v>
                </c:pt>
                <c:pt idx="23700">
                  <c:v>413.447</c:v>
                </c:pt>
                <c:pt idx="23701">
                  <c:v>413.464</c:v>
                </c:pt>
                <c:pt idx="23702">
                  <c:v>413.48</c:v>
                </c:pt>
                <c:pt idx="23703">
                  <c:v>413.49700000000001</c:v>
                </c:pt>
                <c:pt idx="23704">
                  <c:v>413.51400000000001</c:v>
                </c:pt>
                <c:pt idx="23705">
                  <c:v>413.53</c:v>
                </c:pt>
                <c:pt idx="23706">
                  <c:v>413.54700000000003</c:v>
                </c:pt>
                <c:pt idx="23707">
                  <c:v>413.56400000000002</c:v>
                </c:pt>
                <c:pt idx="23708">
                  <c:v>413.58</c:v>
                </c:pt>
                <c:pt idx="23709">
                  <c:v>413.59699999999998</c:v>
                </c:pt>
                <c:pt idx="23710">
                  <c:v>413.61399999999998</c:v>
                </c:pt>
                <c:pt idx="23711">
                  <c:v>413.63</c:v>
                </c:pt>
                <c:pt idx="23712">
                  <c:v>413.64699999999999</c:v>
                </c:pt>
                <c:pt idx="23713">
                  <c:v>413.66399999999999</c:v>
                </c:pt>
                <c:pt idx="23714">
                  <c:v>413.68</c:v>
                </c:pt>
                <c:pt idx="23715">
                  <c:v>413.697</c:v>
                </c:pt>
                <c:pt idx="23716">
                  <c:v>413.714</c:v>
                </c:pt>
                <c:pt idx="23717">
                  <c:v>413.73</c:v>
                </c:pt>
                <c:pt idx="23718">
                  <c:v>413.74700000000001</c:v>
                </c:pt>
                <c:pt idx="23719">
                  <c:v>413.76400000000001</c:v>
                </c:pt>
                <c:pt idx="23720">
                  <c:v>413.78100000000001</c:v>
                </c:pt>
                <c:pt idx="23721">
                  <c:v>413.79700000000003</c:v>
                </c:pt>
                <c:pt idx="23722">
                  <c:v>413.81400000000002</c:v>
                </c:pt>
                <c:pt idx="23723">
                  <c:v>413.83100000000002</c:v>
                </c:pt>
                <c:pt idx="23724">
                  <c:v>413.84699999999998</c:v>
                </c:pt>
                <c:pt idx="23725">
                  <c:v>413.86399999999998</c:v>
                </c:pt>
                <c:pt idx="23726">
                  <c:v>413.88099999999997</c:v>
                </c:pt>
                <c:pt idx="23727">
                  <c:v>413.89699999999999</c:v>
                </c:pt>
                <c:pt idx="23728">
                  <c:v>413.91399999999999</c:v>
                </c:pt>
                <c:pt idx="23729">
                  <c:v>413.93099999999998</c:v>
                </c:pt>
                <c:pt idx="23730">
                  <c:v>413.947</c:v>
                </c:pt>
                <c:pt idx="23731">
                  <c:v>413.964</c:v>
                </c:pt>
                <c:pt idx="23732">
                  <c:v>413.98099999999999</c:v>
                </c:pt>
                <c:pt idx="23733">
                  <c:v>413.99700000000001</c:v>
                </c:pt>
                <c:pt idx="23734">
                  <c:v>414.01400000000001</c:v>
                </c:pt>
                <c:pt idx="23735">
                  <c:v>414.03100000000001</c:v>
                </c:pt>
                <c:pt idx="23736">
                  <c:v>414.04700000000003</c:v>
                </c:pt>
                <c:pt idx="23737">
                  <c:v>414.06400000000002</c:v>
                </c:pt>
                <c:pt idx="23738">
                  <c:v>414.08100000000002</c:v>
                </c:pt>
                <c:pt idx="23739">
                  <c:v>414.09699999999998</c:v>
                </c:pt>
                <c:pt idx="23740">
                  <c:v>414.11399999999998</c:v>
                </c:pt>
                <c:pt idx="23741">
                  <c:v>414.13099999999997</c:v>
                </c:pt>
                <c:pt idx="23742">
                  <c:v>414.14699999999999</c:v>
                </c:pt>
                <c:pt idx="23743">
                  <c:v>414.16399999999999</c:v>
                </c:pt>
                <c:pt idx="23744">
                  <c:v>414.18099999999998</c:v>
                </c:pt>
                <c:pt idx="23745">
                  <c:v>414.19799999999998</c:v>
                </c:pt>
                <c:pt idx="23746">
                  <c:v>414.214</c:v>
                </c:pt>
                <c:pt idx="23747">
                  <c:v>414.23099999999999</c:v>
                </c:pt>
                <c:pt idx="23748">
                  <c:v>414.24799999999999</c:v>
                </c:pt>
                <c:pt idx="23749">
                  <c:v>414.26400000000001</c:v>
                </c:pt>
                <c:pt idx="23750">
                  <c:v>414.28100000000001</c:v>
                </c:pt>
                <c:pt idx="23751">
                  <c:v>414.298</c:v>
                </c:pt>
                <c:pt idx="23752">
                  <c:v>414.31400000000002</c:v>
                </c:pt>
                <c:pt idx="23753">
                  <c:v>414.33100000000002</c:v>
                </c:pt>
                <c:pt idx="23754">
                  <c:v>414.34800000000001</c:v>
                </c:pt>
                <c:pt idx="23755">
                  <c:v>414.36399999999998</c:v>
                </c:pt>
                <c:pt idx="23756">
                  <c:v>414.38099999999997</c:v>
                </c:pt>
                <c:pt idx="23757">
                  <c:v>414.39800000000002</c:v>
                </c:pt>
                <c:pt idx="23758">
                  <c:v>414.41399999999999</c:v>
                </c:pt>
                <c:pt idx="23759">
                  <c:v>414.43099999999998</c:v>
                </c:pt>
                <c:pt idx="23760">
                  <c:v>414.44799999999998</c:v>
                </c:pt>
                <c:pt idx="23761">
                  <c:v>414.464</c:v>
                </c:pt>
                <c:pt idx="23762">
                  <c:v>414.48099999999999</c:v>
                </c:pt>
                <c:pt idx="23763">
                  <c:v>414.49799999999999</c:v>
                </c:pt>
                <c:pt idx="23764">
                  <c:v>414.51400000000001</c:v>
                </c:pt>
                <c:pt idx="23765">
                  <c:v>414.53100000000001</c:v>
                </c:pt>
                <c:pt idx="23766">
                  <c:v>414.548</c:v>
                </c:pt>
                <c:pt idx="23767">
                  <c:v>414.56400000000002</c:v>
                </c:pt>
                <c:pt idx="23768">
                  <c:v>414.58100000000002</c:v>
                </c:pt>
                <c:pt idx="23769">
                  <c:v>414.59800000000001</c:v>
                </c:pt>
                <c:pt idx="23770">
                  <c:v>414.61399999999998</c:v>
                </c:pt>
                <c:pt idx="23771">
                  <c:v>414.63099999999997</c:v>
                </c:pt>
                <c:pt idx="23772">
                  <c:v>414.64800000000002</c:v>
                </c:pt>
                <c:pt idx="23773">
                  <c:v>414.66500000000002</c:v>
                </c:pt>
                <c:pt idx="23774">
                  <c:v>414.68099999999998</c:v>
                </c:pt>
                <c:pt idx="23775">
                  <c:v>414.69799999999998</c:v>
                </c:pt>
                <c:pt idx="23776">
                  <c:v>414.71499999999997</c:v>
                </c:pt>
                <c:pt idx="23777">
                  <c:v>414.73099999999999</c:v>
                </c:pt>
                <c:pt idx="23778">
                  <c:v>414.74799999999999</c:v>
                </c:pt>
                <c:pt idx="23779">
                  <c:v>414.76499999999999</c:v>
                </c:pt>
                <c:pt idx="23780">
                  <c:v>414.78100000000001</c:v>
                </c:pt>
                <c:pt idx="23781">
                  <c:v>414.798</c:v>
                </c:pt>
                <c:pt idx="23782">
                  <c:v>414.815</c:v>
                </c:pt>
                <c:pt idx="23783">
                  <c:v>414.83100000000002</c:v>
                </c:pt>
                <c:pt idx="23784">
                  <c:v>414.84800000000001</c:v>
                </c:pt>
                <c:pt idx="23785">
                  <c:v>414.86500000000001</c:v>
                </c:pt>
                <c:pt idx="23786">
                  <c:v>414.88099999999997</c:v>
                </c:pt>
                <c:pt idx="23787">
                  <c:v>414.89800000000002</c:v>
                </c:pt>
                <c:pt idx="23788">
                  <c:v>414.91500000000002</c:v>
                </c:pt>
                <c:pt idx="23789">
                  <c:v>414.93099999999998</c:v>
                </c:pt>
                <c:pt idx="23790">
                  <c:v>414.94799999999998</c:v>
                </c:pt>
                <c:pt idx="23791">
                  <c:v>414.96499999999997</c:v>
                </c:pt>
                <c:pt idx="23792">
                  <c:v>414.98099999999999</c:v>
                </c:pt>
                <c:pt idx="23793">
                  <c:v>414.99799999999999</c:v>
                </c:pt>
                <c:pt idx="23794">
                  <c:v>415.01499999999999</c:v>
                </c:pt>
                <c:pt idx="23795">
                  <c:v>415.03100000000001</c:v>
                </c:pt>
                <c:pt idx="23796">
                  <c:v>415.048</c:v>
                </c:pt>
                <c:pt idx="23797">
                  <c:v>415.065</c:v>
                </c:pt>
                <c:pt idx="23798">
                  <c:v>415.08100000000002</c:v>
                </c:pt>
                <c:pt idx="23799">
                  <c:v>415.09800000000001</c:v>
                </c:pt>
                <c:pt idx="23800">
                  <c:v>415.11500000000001</c:v>
                </c:pt>
                <c:pt idx="23801">
                  <c:v>415.13099999999997</c:v>
                </c:pt>
                <c:pt idx="23802">
                  <c:v>415.14800000000002</c:v>
                </c:pt>
                <c:pt idx="23803">
                  <c:v>415.16500000000002</c:v>
                </c:pt>
                <c:pt idx="23804">
                  <c:v>415.18099999999998</c:v>
                </c:pt>
                <c:pt idx="23805">
                  <c:v>415.19799999999998</c:v>
                </c:pt>
                <c:pt idx="23806">
                  <c:v>415.21499999999997</c:v>
                </c:pt>
                <c:pt idx="23807">
                  <c:v>415.23200000000003</c:v>
                </c:pt>
                <c:pt idx="23808">
                  <c:v>415.24799999999999</c:v>
                </c:pt>
                <c:pt idx="23809">
                  <c:v>415.26499999999999</c:v>
                </c:pt>
                <c:pt idx="23810">
                  <c:v>415.28199999999998</c:v>
                </c:pt>
                <c:pt idx="23811">
                  <c:v>415.298</c:v>
                </c:pt>
                <c:pt idx="23812">
                  <c:v>415.315</c:v>
                </c:pt>
                <c:pt idx="23813">
                  <c:v>415.33199999999999</c:v>
                </c:pt>
                <c:pt idx="23814">
                  <c:v>415.34800000000001</c:v>
                </c:pt>
                <c:pt idx="23815">
                  <c:v>415.36500000000001</c:v>
                </c:pt>
                <c:pt idx="23816">
                  <c:v>415.38200000000001</c:v>
                </c:pt>
                <c:pt idx="23817">
                  <c:v>415.39800000000002</c:v>
                </c:pt>
                <c:pt idx="23818">
                  <c:v>415.41500000000002</c:v>
                </c:pt>
                <c:pt idx="23819">
                  <c:v>415.43200000000002</c:v>
                </c:pt>
                <c:pt idx="23820">
                  <c:v>415.44799999999998</c:v>
                </c:pt>
                <c:pt idx="23821">
                  <c:v>415.46499999999997</c:v>
                </c:pt>
                <c:pt idx="23822">
                  <c:v>415.48200000000003</c:v>
                </c:pt>
                <c:pt idx="23823">
                  <c:v>415.49799999999999</c:v>
                </c:pt>
                <c:pt idx="23824">
                  <c:v>415.51499999999999</c:v>
                </c:pt>
                <c:pt idx="23825">
                  <c:v>415.53199999999998</c:v>
                </c:pt>
                <c:pt idx="23826">
                  <c:v>415.548</c:v>
                </c:pt>
                <c:pt idx="23827">
                  <c:v>415.565</c:v>
                </c:pt>
                <c:pt idx="23828">
                  <c:v>415.58199999999999</c:v>
                </c:pt>
                <c:pt idx="23829">
                  <c:v>415.59800000000001</c:v>
                </c:pt>
                <c:pt idx="23830">
                  <c:v>415.61500000000001</c:v>
                </c:pt>
                <c:pt idx="23831">
                  <c:v>415.63200000000001</c:v>
                </c:pt>
                <c:pt idx="23832">
                  <c:v>415.64800000000002</c:v>
                </c:pt>
                <c:pt idx="23833">
                  <c:v>415.66500000000002</c:v>
                </c:pt>
                <c:pt idx="23834">
                  <c:v>415.68200000000002</c:v>
                </c:pt>
                <c:pt idx="23835">
                  <c:v>415.69799999999998</c:v>
                </c:pt>
                <c:pt idx="23836">
                  <c:v>415.71499999999997</c:v>
                </c:pt>
                <c:pt idx="23837">
                  <c:v>415.73200000000003</c:v>
                </c:pt>
                <c:pt idx="23838">
                  <c:v>415.74900000000002</c:v>
                </c:pt>
                <c:pt idx="23839">
                  <c:v>415.76499999999999</c:v>
                </c:pt>
                <c:pt idx="23840">
                  <c:v>415.78199999999998</c:v>
                </c:pt>
                <c:pt idx="23841">
                  <c:v>415.79899999999998</c:v>
                </c:pt>
                <c:pt idx="23842">
                  <c:v>415.815</c:v>
                </c:pt>
                <c:pt idx="23843">
                  <c:v>415.83199999999999</c:v>
                </c:pt>
                <c:pt idx="23844">
                  <c:v>415.84899999999999</c:v>
                </c:pt>
                <c:pt idx="23845">
                  <c:v>415.86500000000001</c:v>
                </c:pt>
                <c:pt idx="23846">
                  <c:v>415.88200000000001</c:v>
                </c:pt>
                <c:pt idx="23847">
                  <c:v>415.899</c:v>
                </c:pt>
                <c:pt idx="23848">
                  <c:v>415.91500000000002</c:v>
                </c:pt>
                <c:pt idx="23849">
                  <c:v>415.93200000000002</c:v>
                </c:pt>
                <c:pt idx="23850">
                  <c:v>415.94900000000001</c:v>
                </c:pt>
                <c:pt idx="23851">
                  <c:v>415.96499999999997</c:v>
                </c:pt>
                <c:pt idx="23852">
                  <c:v>415.98200000000003</c:v>
                </c:pt>
                <c:pt idx="23853">
                  <c:v>415.99900000000002</c:v>
                </c:pt>
                <c:pt idx="23854">
                  <c:v>416.01499999999999</c:v>
                </c:pt>
                <c:pt idx="23855">
                  <c:v>416.03199999999998</c:v>
                </c:pt>
                <c:pt idx="23856">
                  <c:v>416.04899999999998</c:v>
                </c:pt>
                <c:pt idx="23857">
                  <c:v>416.065</c:v>
                </c:pt>
                <c:pt idx="23858">
                  <c:v>416.08199999999999</c:v>
                </c:pt>
                <c:pt idx="23859">
                  <c:v>416.09899999999999</c:v>
                </c:pt>
                <c:pt idx="23860">
                  <c:v>416.11500000000001</c:v>
                </c:pt>
                <c:pt idx="23861">
                  <c:v>416.13200000000001</c:v>
                </c:pt>
                <c:pt idx="23862">
                  <c:v>416.149</c:v>
                </c:pt>
                <c:pt idx="23863">
                  <c:v>416.16500000000002</c:v>
                </c:pt>
                <c:pt idx="23864">
                  <c:v>416.18200000000002</c:v>
                </c:pt>
                <c:pt idx="23865">
                  <c:v>416.19900000000001</c:v>
                </c:pt>
                <c:pt idx="23866">
                  <c:v>416.21499999999997</c:v>
                </c:pt>
                <c:pt idx="23867">
                  <c:v>416.23200000000003</c:v>
                </c:pt>
                <c:pt idx="23868">
                  <c:v>416.24900000000002</c:v>
                </c:pt>
                <c:pt idx="23869">
                  <c:v>416.26499999999999</c:v>
                </c:pt>
                <c:pt idx="23870">
                  <c:v>416.28199999999998</c:v>
                </c:pt>
                <c:pt idx="23871">
                  <c:v>416.29899999999998</c:v>
                </c:pt>
                <c:pt idx="23872">
                  <c:v>416.315</c:v>
                </c:pt>
                <c:pt idx="23873">
                  <c:v>416.33199999999999</c:v>
                </c:pt>
                <c:pt idx="23874">
                  <c:v>416.34899999999999</c:v>
                </c:pt>
                <c:pt idx="23875">
                  <c:v>416.36599999999999</c:v>
                </c:pt>
                <c:pt idx="23876">
                  <c:v>416.38200000000001</c:v>
                </c:pt>
                <c:pt idx="23877">
                  <c:v>416.399</c:v>
                </c:pt>
                <c:pt idx="23878">
                  <c:v>416.416</c:v>
                </c:pt>
                <c:pt idx="23879">
                  <c:v>416.43200000000002</c:v>
                </c:pt>
                <c:pt idx="23880">
                  <c:v>416.44900000000001</c:v>
                </c:pt>
                <c:pt idx="23881">
                  <c:v>416.46600000000001</c:v>
                </c:pt>
                <c:pt idx="23882">
                  <c:v>416.48200000000003</c:v>
                </c:pt>
                <c:pt idx="23883">
                  <c:v>416.49900000000002</c:v>
                </c:pt>
                <c:pt idx="23884">
                  <c:v>416.51600000000002</c:v>
                </c:pt>
                <c:pt idx="23885">
                  <c:v>416.53199999999998</c:v>
                </c:pt>
                <c:pt idx="23886">
                  <c:v>416.54899999999998</c:v>
                </c:pt>
                <c:pt idx="23887">
                  <c:v>416.56599999999997</c:v>
                </c:pt>
                <c:pt idx="23888">
                  <c:v>416.58199999999999</c:v>
                </c:pt>
                <c:pt idx="23889">
                  <c:v>416.59899999999999</c:v>
                </c:pt>
                <c:pt idx="23890">
                  <c:v>416.61599999999999</c:v>
                </c:pt>
                <c:pt idx="23891">
                  <c:v>416.63200000000001</c:v>
                </c:pt>
                <c:pt idx="23892">
                  <c:v>416.649</c:v>
                </c:pt>
                <c:pt idx="23893">
                  <c:v>416.666</c:v>
                </c:pt>
                <c:pt idx="23894">
                  <c:v>416.68200000000002</c:v>
                </c:pt>
                <c:pt idx="23895">
                  <c:v>416.69900000000001</c:v>
                </c:pt>
                <c:pt idx="23896">
                  <c:v>416.71600000000001</c:v>
                </c:pt>
                <c:pt idx="23897">
                  <c:v>416.73200000000003</c:v>
                </c:pt>
                <c:pt idx="23898">
                  <c:v>416.74900000000002</c:v>
                </c:pt>
                <c:pt idx="23899">
                  <c:v>416.76600000000002</c:v>
                </c:pt>
                <c:pt idx="23900">
                  <c:v>416.78199999999998</c:v>
                </c:pt>
                <c:pt idx="23901">
                  <c:v>416.79899999999998</c:v>
                </c:pt>
                <c:pt idx="23902">
                  <c:v>416.81599999999997</c:v>
                </c:pt>
                <c:pt idx="23903">
                  <c:v>416.83199999999999</c:v>
                </c:pt>
                <c:pt idx="23904">
                  <c:v>416.84899999999999</c:v>
                </c:pt>
                <c:pt idx="23905">
                  <c:v>416.86599999999999</c:v>
                </c:pt>
                <c:pt idx="23906">
                  <c:v>416.88200000000001</c:v>
                </c:pt>
                <c:pt idx="23907">
                  <c:v>416.899</c:v>
                </c:pt>
                <c:pt idx="23908">
                  <c:v>416.916</c:v>
                </c:pt>
                <c:pt idx="23909">
                  <c:v>416.93200000000002</c:v>
                </c:pt>
                <c:pt idx="23910">
                  <c:v>416.94900000000001</c:v>
                </c:pt>
                <c:pt idx="23911">
                  <c:v>416.96600000000001</c:v>
                </c:pt>
                <c:pt idx="23912">
                  <c:v>416.98200000000003</c:v>
                </c:pt>
                <c:pt idx="23913">
                  <c:v>416.99900000000002</c:v>
                </c:pt>
                <c:pt idx="23914">
                  <c:v>417.01600000000002</c:v>
                </c:pt>
                <c:pt idx="23915">
                  <c:v>417.03199999999998</c:v>
                </c:pt>
                <c:pt idx="23916">
                  <c:v>417.04899999999998</c:v>
                </c:pt>
                <c:pt idx="23917">
                  <c:v>417.06599999999997</c:v>
                </c:pt>
                <c:pt idx="23918">
                  <c:v>417.08199999999999</c:v>
                </c:pt>
                <c:pt idx="23919">
                  <c:v>417.09899999999999</c:v>
                </c:pt>
                <c:pt idx="23920">
                  <c:v>417.11599999999999</c:v>
                </c:pt>
                <c:pt idx="23921">
                  <c:v>417.13200000000001</c:v>
                </c:pt>
                <c:pt idx="23922">
                  <c:v>417.149</c:v>
                </c:pt>
                <c:pt idx="23923">
                  <c:v>417.166</c:v>
                </c:pt>
                <c:pt idx="23924">
                  <c:v>417.18200000000002</c:v>
                </c:pt>
                <c:pt idx="23925">
                  <c:v>417.19900000000001</c:v>
                </c:pt>
                <c:pt idx="23926">
                  <c:v>417.21600000000001</c:v>
                </c:pt>
                <c:pt idx="23927">
                  <c:v>417.23200000000003</c:v>
                </c:pt>
                <c:pt idx="23928">
                  <c:v>417.24900000000002</c:v>
                </c:pt>
                <c:pt idx="23929">
                  <c:v>417.26600000000002</c:v>
                </c:pt>
                <c:pt idx="23930">
                  <c:v>417.28199999999998</c:v>
                </c:pt>
                <c:pt idx="23931">
                  <c:v>417.29899999999998</c:v>
                </c:pt>
                <c:pt idx="23932">
                  <c:v>417.31599999999997</c:v>
                </c:pt>
                <c:pt idx="23933">
                  <c:v>417.33199999999999</c:v>
                </c:pt>
                <c:pt idx="23934">
                  <c:v>417.34899999999999</c:v>
                </c:pt>
                <c:pt idx="23935">
                  <c:v>417.36599999999999</c:v>
                </c:pt>
                <c:pt idx="23936">
                  <c:v>417.38299999999998</c:v>
                </c:pt>
                <c:pt idx="23937">
                  <c:v>417.399</c:v>
                </c:pt>
                <c:pt idx="23938">
                  <c:v>417.416</c:v>
                </c:pt>
                <c:pt idx="23939">
                  <c:v>417.43299999999999</c:v>
                </c:pt>
                <c:pt idx="23940">
                  <c:v>417.44900000000001</c:v>
                </c:pt>
                <c:pt idx="23941">
                  <c:v>417.46600000000001</c:v>
                </c:pt>
                <c:pt idx="23942">
                  <c:v>417.483</c:v>
                </c:pt>
                <c:pt idx="23943">
                  <c:v>417.49900000000002</c:v>
                </c:pt>
                <c:pt idx="23944">
                  <c:v>417.51600000000002</c:v>
                </c:pt>
                <c:pt idx="23945">
                  <c:v>417.53300000000002</c:v>
                </c:pt>
                <c:pt idx="23946">
                  <c:v>417.54899999999998</c:v>
                </c:pt>
                <c:pt idx="23947">
                  <c:v>417.56599999999997</c:v>
                </c:pt>
                <c:pt idx="23948">
                  <c:v>417.58300000000003</c:v>
                </c:pt>
                <c:pt idx="23949">
                  <c:v>417.59899999999999</c:v>
                </c:pt>
                <c:pt idx="23950">
                  <c:v>417.61599999999999</c:v>
                </c:pt>
                <c:pt idx="23951">
                  <c:v>417.63299999999998</c:v>
                </c:pt>
                <c:pt idx="23952">
                  <c:v>417.649</c:v>
                </c:pt>
                <c:pt idx="23953">
                  <c:v>417.666</c:v>
                </c:pt>
                <c:pt idx="23954">
                  <c:v>417.68299999999999</c:v>
                </c:pt>
                <c:pt idx="23955">
                  <c:v>417.69900000000001</c:v>
                </c:pt>
                <c:pt idx="23956">
                  <c:v>417.71600000000001</c:v>
                </c:pt>
                <c:pt idx="23957">
                  <c:v>417.733</c:v>
                </c:pt>
                <c:pt idx="23958">
                  <c:v>417.74900000000002</c:v>
                </c:pt>
                <c:pt idx="23959">
                  <c:v>417.76600000000002</c:v>
                </c:pt>
                <c:pt idx="23960">
                  <c:v>417.78300000000002</c:v>
                </c:pt>
                <c:pt idx="23961">
                  <c:v>417.79899999999998</c:v>
                </c:pt>
                <c:pt idx="23962">
                  <c:v>417.81599999999997</c:v>
                </c:pt>
                <c:pt idx="23963">
                  <c:v>417.83300000000003</c:v>
                </c:pt>
                <c:pt idx="23964">
                  <c:v>417.84899999999999</c:v>
                </c:pt>
                <c:pt idx="23965">
                  <c:v>417.86599999999999</c:v>
                </c:pt>
                <c:pt idx="23966">
                  <c:v>417.88299999999998</c:v>
                </c:pt>
                <c:pt idx="23967">
                  <c:v>417.899</c:v>
                </c:pt>
                <c:pt idx="23968">
                  <c:v>417.916</c:v>
                </c:pt>
                <c:pt idx="23969">
                  <c:v>417.93299999999999</c:v>
                </c:pt>
                <c:pt idx="23970">
                  <c:v>417.94900000000001</c:v>
                </c:pt>
                <c:pt idx="23971">
                  <c:v>417.96600000000001</c:v>
                </c:pt>
                <c:pt idx="23972">
                  <c:v>417.983</c:v>
                </c:pt>
                <c:pt idx="23973">
                  <c:v>417.99900000000002</c:v>
                </c:pt>
                <c:pt idx="23974">
                  <c:v>418.01600000000002</c:v>
                </c:pt>
                <c:pt idx="23975">
                  <c:v>418.03300000000002</c:v>
                </c:pt>
                <c:pt idx="23976">
                  <c:v>418.04899999999998</c:v>
                </c:pt>
                <c:pt idx="23977">
                  <c:v>418.06599999999997</c:v>
                </c:pt>
                <c:pt idx="23978">
                  <c:v>418.08300000000003</c:v>
                </c:pt>
                <c:pt idx="23979">
                  <c:v>418.09899999999999</c:v>
                </c:pt>
                <c:pt idx="23980">
                  <c:v>418.11599999999999</c:v>
                </c:pt>
                <c:pt idx="23981">
                  <c:v>418.13299999999998</c:v>
                </c:pt>
                <c:pt idx="23982">
                  <c:v>418.149</c:v>
                </c:pt>
                <c:pt idx="23983">
                  <c:v>418.166</c:v>
                </c:pt>
                <c:pt idx="23984">
                  <c:v>418.18299999999999</c:v>
                </c:pt>
                <c:pt idx="23985">
                  <c:v>418.19900000000001</c:v>
                </c:pt>
                <c:pt idx="23986">
                  <c:v>418.21600000000001</c:v>
                </c:pt>
                <c:pt idx="23987">
                  <c:v>418.233</c:v>
                </c:pt>
                <c:pt idx="23988">
                  <c:v>418.24900000000002</c:v>
                </c:pt>
                <c:pt idx="23989">
                  <c:v>418.26600000000002</c:v>
                </c:pt>
                <c:pt idx="23990">
                  <c:v>418.28300000000002</c:v>
                </c:pt>
                <c:pt idx="23991">
                  <c:v>418.29899999999998</c:v>
                </c:pt>
                <c:pt idx="23992">
                  <c:v>418.31599999999997</c:v>
                </c:pt>
                <c:pt idx="23993">
                  <c:v>418.33300000000003</c:v>
                </c:pt>
                <c:pt idx="23994">
                  <c:v>418.34899999999999</c:v>
                </c:pt>
                <c:pt idx="23995">
                  <c:v>418.36599999999999</c:v>
                </c:pt>
                <c:pt idx="23996">
                  <c:v>418.38299999999998</c:v>
                </c:pt>
                <c:pt idx="23997">
                  <c:v>418.399</c:v>
                </c:pt>
                <c:pt idx="23998">
                  <c:v>418.416</c:v>
                </c:pt>
                <c:pt idx="23999">
                  <c:v>418.43299999999999</c:v>
                </c:pt>
                <c:pt idx="24000">
                  <c:v>418.44900000000001</c:v>
                </c:pt>
                <c:pt idx="24001">
                  <c:v>418.46600000000001</c:v>
                </c:pt>
                <c:pt idx="24002">
                  <c:v>418.483</c:v>
                </c:pt>
                <c:pt idx="24003">
                  <c:v>418.49900000000002</c:v>
                </c:pt>
                <c:pt idx="24004">
                  <c:v>418.51600000000002</c:v>
                </c:pt>
                <c:pt idx="24005">
                  <c:v>418.53300000000002</c:v>
                </c:pt>
                <c:pt idx="24006">
                  <c:v>418.54899999999998</c:v>
                </c:pt>
                <c:pt idx="24007">
                  <c:v>418.56599999999997</c:v>
                </c:pt>
                <c:pt idx="24008">
                  <c:v>418.58300000000003</c:v>
                </c:pt>
                <c:pt idx="24009">
                  <c:v>418.59899999999999</c:v>
                </c:pt>
                <c:pt idx="24010">
                  <c:v>418.61599999999999</c:v>
                </c:pt>
                <c:pt idx="24011">
                  <c:v>418.63299999999998</c:v>
                </c:pt>
                <c:pt idx="24012">
                  <c:v>418.649</c:v>
                </c:pt>
                <c:pt idx="24013">
                  <c:v>418.666</c:v>
                </c:pt>
                <c:pt idx="24014">
                  <c:v>418.68299999999999</c:v>
                </c:pt>
                <c:pt idx="24015">
                  <c:v>418.69900000000001</c:v>
                </c:pt>
                <c:pt idx="24016">
                  <c:v>418.71600000000001</c:v>
                </c:pt>
                <c:pt idx="24017">
                  <c:v>418.733</c:v>
                </c:pt>
                <c:pt idx="24018">
                  <c:v>418.74900000000002</c:v>
                </c:pt>
                <c:pt idx="24019">
                  <c:v>418.76600000000002</c:v>
                </c:pt>
                <c:pt idx="24020">
                  <c:v>418.78300000000002</c:v>
                </c:pt>
                <c:pt idx="24021">
                  <c:v>418.79899999999998</c:v>
                </c:pt>
                <c:pt idx="24022">
                  <c:v>418.81599999999997</c:v>
                </c:pt>
                <c:pt idx="24023">
                  <c:v>418.83300000000003</c:v>
                </c:pt>
                <c:pt idx="24024">
                  <c:v>418.84899999999999</c:v>
                </c:pt>
                <c:pt idx="24025">
                  <c:v>418.86599999999999</c:v>
                </c:pt>
                <c:pt idx="24026">
                  <c:v>418.88299999999998</c:v>
                </c:pt>
                <c:pt idx="24027">
                  <c:v>418.899</c:v>
                </c:pt>
                <c:pt idx="24028">
                  <c:v>418.916</c:v>
                </c:pt>
                <c:pt idx="24029">
                  <c:v>418.93299999999999</c:v>
                </c:pt>
                <c:pt idx="24030">
                  <c:v>418.94900000000001</c:v>
                </c:pt>
                <c:pt idx="24031">
                  <c:v>418.96600000000001</c:v>
                </c:pt>
                <c:pt idx="24032">
                  <c:v>418.983</c:v>
                </c:pt>
                <c:pt idx="24033">
                  <c:v>418.99900000000002</c:v>
                </c:pt>
                <c:pt idx="24034">
                  <c:v>419.01600000000002</c:v>
                </c:pt>
                <c:pt idx="24035">
                  <c:v>419.03300000000002</c:v>
                </c:pt>
                <c:pt idx="24036">
                  <c:v>419.04899999999998</c:v>
                </c:pt>
                <c:pt idx="24037">
                  <c:v>419.06599999999997</c:v>
                </c:pt>
                <c:pt idx="24038">
                  <c:v>419.08300000000003</c:v>
                </c:pt>
                <c:pt idx="24039">
                  <c:v>419.09899999999999</c:v>
                </c:pt>
                <c:pt idx="24040">
                  <c:v>419.11599999999999</c:v>
                </c:pt>
                <c:pt idx="24041">
                  <c:v>419.13299999999998</c:v>
                </c:pt>
                <c:pt idx="24042">
                  <c:v>419.15</c:v>
                </c:pt>
                <c:pt idx="24043">
                  <c:v>419.166</c:v>
                </c:pt>
                <c:pt idx="24044">
                  <c:v>419.18299999999999</c:v>
                </c:pt>
                <c:pt idx="24045">
                  <c:v>419.2</c:v>
                </c:pt>
                <c:pt idx="24046">
                  <c:v>419.21600000000001</c:v>
                </c:pt>
                <c:pt idx="24047">
                  <c:v>419.233</c:v>
                </c:pt>
                <c:pt idx="24048">
                  <c:v>419.25</c:v>
                </c:pt>
                <c:pt idx="24049">
                  <c:v>419.26600000000002</c:v>
                </c:pt>
                <c:pt idx="24050">
                  <c:v>419.28300000000002</c:v>
                </c:pt>
                <c:pt idx="24051">
                  <c:v>419.3</c:v>
                </c:pt>
                <c:pt idx="24052">
                  <c:v>419.31599999999997</c:v>
                </c:pt>
                <c:pt idx="24053">
                  <c:v>419.33300000000003</c:v>
                </c:pt>
                <c:pt idx="24054">
                  <c:v>419.35</c:v>
                </c:pt>
                <c:pt idx="24055">
                  <c:v>419.36599999999999</c:v>
                </c:pt>
                <c:pt idx="24056">
                  <c:v>419.38299999999998</c:v>
                </c:pt>
                <c:pt idx="24057">
                  <c:v>419.4</c:v>
                </c:pt>
                <c:pt idx="24058">
                  <c:v>419.416</c:v>
                </c:pt>
                <c:pt idx="24059">
                  <c:v>419.43299999999999</c:v>
                </c:pt>
                <c:pt idx="24060">
                  <c:v>419.45</c:v>
                </c:pt>
                <c:pt idx="24061">
                  <c:v>419.46600000000001</c:v>
                </c:pt>
                <c:pt idx="24062">
                  <c:v>419.483</c:v>
                </c:pt>
                <c:pt idx="24063">
                  <c:v>419.5</c:v>
                </c:pt>
                <c:pt idx="24064">
                  <c:v>419.51600000000002</c:v>
                </c:pt>
                <c:pt idx="24065">
                  <c:v>419.53300000000002</c:v>
                </c:pt>
                <c:pt idx="24066">
                  <c:v>419.55</c:v>
                </c:pt>
                <c:pt idx="24067">
                  <c:v>419.56599999999997</c:v>
                </c:pt>
                <c:pt idx="24068">
                  <c:v>419.58300000000003</c:v>
                </c:pt>
                <c:pt idx="24069">
                  <c:v>419.6</c:v>
                </c:pt>
                <c:pt idx="24070">
                  <c:v>419.61599999999999</c:v>
                </c:pt>
                <c:pt idx="24071">
                  <c:v>419.63299999999998</c:v>
                </c:pt>
                <c:pt idx="24072">
                  <c:v>419.65</c:v>
                </c:pt>
                <c:pt idx="24073">
                  <c:v>419.666</c:v>
                </c:pt>
                <c:pt idx="24074">
                  <c:v>419.68299999999999</c:v>
                </c:pt>
                <c:pt idx="24075">
                  <c:v>419.7</c:v>
                </c:pt>
                <c:pt idx="24076">
                  <c:v>419.71600000000001</c:v>
                </c:pt>
                <c:pt idx="24077">
                  <c:v>419.733</c:v>
                </c:pt>
                <c:pt idx="24078">
                  <c:v>419.75</c:v>
                </c:pt>
                <c:pt idx="24079">
                  <c:v>419.76600000000002</c:v>
                </c:pt>
                <c:pt idx="24080">
                  <c:v>419.78300000000002</c:v>
                </c:pt>
                <c:pt idx="24081">
                  <c:v>419.8</c:v>
                </c:pt>
                <c:pt idx="24082">
                  <c:v>419.81599999999997</c:v>
                </c:pt>
                <c:pt idx="24083">
                  <c:v>419.83300000000003</c:v>
                </c:pt>
                <c:pt idx="24084">
                  <c:v>419.85</c:v>
                </c:pt>
                <c:pt idx="24085">
                  <c:v>419.86599999999999</c:v>
                </c:pt>
                <c:pt idx="24086">
                  <c:v>419.88299999999998</c:v>
                </c:pt>
                <c:pt idx="24087">
                  <c:v>419.9</c:v>
                </c:pt>
                <c:pt idx="24088">
                  <c:v>419.91699999999997</c:v>
                </c:pt>
                <c:pt idx="24089">
                  <c:v>419.93299999999999</c:v>
                </c:pt>
                <c:pt idx="24090">
                  <c:v>419.95</c:v>
                </c:pt>
                <c:pt idx="24091">
                  <c:v>419.96699999999998</c:v>
                </c:pt>
                <c:pt idx="24092">
                  <c:v>419.983</c:v>
                </c:pt>
                <c:pt idx="24093">
                  <c:v>420</c:v>
                </c:pt>
                <c:pt idx="24094">
                  <c:v>420.017</c:v>
                </c:pt>
                <c:pt idx="24095">
                  <c:v>420.03300000000002</c:v>
                </c:pt>
                <c:pt idx="24096">
                  <c:v>420.05</c:v>
                </c:pt>
                <c:pt idx="24097">
                  <c:v>420.06700000000001</c:v>
                </c:pt>
                <c:pt idx="24098">
                  <c:v>420.08300000000003</c:v>
                </c:pt>
                <c:pt idx="24099">
                  <c:v>420.1</c:v>
                </c:pt>
                <c:pt idx="24100">
                  <c:v>420.11700000000002</c:v>
                </c:pt>
                <c:pt idx="24101">
                  <c:v>420.13299999999998</c:v>
                </c:pt>
                <c:pt idx="24102">
                  <c:v>420.15</c:v>
                </c:pt>
                <c:pt idx="24103">
                  <c:v>420.16699999999997</c:v>
                </c:pt>
                <c:pt idx="24104">
                  <c:v>420.18299999999999</c:v>
                </c:pt>
                <c:pt idx="24105">
                  <c:v>420.2</c:v>
                </c:pt>
                <c:pt idx="24106">
                  <c:v>420.21699999999998</c:v>
                </c:pt>
                <c:pt idx="24107">
                  <c:v>420.233</c:v>
                </c:pt>
                <c:pt idx="24108">
                  <c:v>420.25</c:v>
                </c:pt>
                <c:pt idx="24109">
                  <c:v>420.267</c:v>
                </c:pt>
                <c:pt idx="24110">
                  <c:v>420.28300000000002</c:v>
                </c:pt>
                <c:pt idx="24111">
                  <c:v>420.3</c:v>
                </c:pt>
                <c:pt idx="24112">
                  <c:v>420.31700000000001</c:v>
                </c:pt>
                <c:pt idx="24113">
                  <c:v>420.33300000000003</c:v>
                </c:pt>
                <c:pt idx="24114">
                  <c:v>420.35</c:v>
                </c:pt>
                <c:pt idx="24115">
                  <c:v>420.36700000000002</c:v>
                </c:pt>
                <c:pt idx="24116">
                  <c:v>420.38400000000001</c:v>
                </c:pt>
                <c:pt idx="24117">
                  <c:v>420.4</c:v>
                </c:pt>
                <c:pt idx="24118">
                  <c:v>420.41699999999997</c:v>
                </c:pt>
                <c:pt idx="24119">
                  <c:v>420.43400000000003</c:v>
                </c:pt>
                <c:pt idx="24120">
                  <c:v>420.45</c:v>
                </c:pt>
                <c:pt idx="24121">
                  <c:v>420.46699999999998</c:v>
                </c:pt>
                <c:pt idx="24122">
                  <c:v>420.48399999999998</c:v>
                </c:pt>
                <c:pt idx="24123">
                  <c:v>420.5</c:v>
                </c:pt>
                <c:pt idx="24124">
                  <c:v>420.517</c:v>
                </c:pt>
                <c:pt idx="24125">
                  <c:v>420.53399999999999</c:v>
                </c:pt>
                <c:pt idx="24126">
                  <c:v>420.55</c:v>
                </c:pt>
                <c:pt idx="24127">
                  <c:v>420.56700000000001</c:v>
                </c:pt>
                <c:pt idx="24128">
                  <c:v>420.584</c:v>
                </c:pt>
                <c:pt idx="24129">
                  <c:v>420.6</c:v>
                </c:pt>
                <c:pt idx="24130">
                  <c:v>420.61700000000002</c:v>
                </c:pt>
                <c:pt idx="24131">
                  <c:v>420.63400000000001</c:v>
                </c:pt>
                <c:pt idx="24132">
                  <c:v>420.65</c:v>
                </c:pt>
                <c:pt idx="24133">
                  <c:v>420.66699999999997</c:v>
                </c:pt>
                <c:pt idx="24134">
                  <c:v>420.68400000000003</c:v>
                </c:pt>
                <c:pt idx="24135">
                  <c:v>420.70100000000002</c:v>
                </c:pt>
                <c:pt idx="24136">
                  <c:v>420.71699999999998</c:v>
                </c:pt>
                <c:pt idx="24137">
                  <c:v>420.73399999999998</c:v>
                </c:pt>
                <c:pt idx="24138">
                  <c:v>420.75099999999998</c:v>
                </c:pt>
                <c:pt idx="24139">
                  <c:v>420.767</c:v>
                </c:pt>
                <c:pt idx="24140">
                  <c:v>420.78399999999999</c:v>
                </c:pt>
                <c:pt idx="24141">
                  <c:v>420.80099999999999</c:v>
                </c:pt>
                <c:pt idx="24142">
                  <c:v>420.81700000000001</c:v>
                </c:pt>
                <c:pt idx="24143">
                  <c:v>420.834</c:v>
                </c:pt>
                <c:pt idx="24144">
                  <c:v>420.851</c:v>
                </c:pt>
                <c:pt idx="24145">
                  <c:v>420.86700000000002</c:v>
                </c:pt>
                <c:pt idx="24146">
                  <c:v>420.88400000000001</c:v>
                </c:pt>
                <c:pt idx="24147">
                  <c:v>420.90100000000001</c:v>
                </c:pt>
                <c:pt idx="24148">
                  <c:v>420.91699999999997</c:v>
                </c:pt>
                <c:pt idx="24149">
                  <c:v>420.93400000000003</c:v>
                </c:pt>
                <c:pt idx="24150">
                  <c:v>420.95100000000002</c:v>
                </c:pt>
                <c:pt idx="24151">
                  <c:v>420.96699999999998</c:v>
                </c:pt>
                <c:pt idx="24152">
                  <c:v>420.98399999999998</c:v>
                </c:pt>
                <c:pt idx="24153">
                  <c:v>421.00099999999998</c:v>
                </c:pt>
                <c:pt idx="24154">
                  <c:v>421.017</c:v>
                </c:pt>
                <c:pt idx="24155">
                  <c:v>421.03399999999999</c:v>
                </c:pt>
                <c:pt idx="24156">
                  <c:v>421.05099999999999</c:v>
                </c:pt>
                <c:pt idx="24157">
                  <c:v>421.06700000000001</c:v>
                </c:pt>
                <c:pt idx="24158">
                  <c:v>421.084</c:v>
                </c:pt>
                <c:pt idx="24159">
                  <c:v>421.101</c:v>
                </c:pt>
                <c:pt idx="24160">
                  <c:v>421.11799999999999</c:v>
                </c:pt>
                <c:pt idx="24161">
                  <c:v>421.13400000000001</c:v>
                </c:pt>
                <c:pt idx="24162">
                  <c:v>421.15100000000001</c:v>
                </c:pt>
                <c:pt idx="24163">
                  <c:v>421.16800000000001</c:v>
                </c:pt>
                <c:pt idx="24164">
                  <c:v>421.18400000000003</c:v>
                </c:pt>
                <c:pt idx="24165">
                  <c:v>421.20100000000002</c:v>
                </c:pt>
                <c:pt idx="24166">
                  <c:v>421.21800000000002</c:v>
                </c:pt>
                <c:pt idx="24167">
                  <c:v>421.23399999999998</c:v>
                </c:pt>
                <c:pt idx="24168">
                  <c:v>421.25099999999998</c:v>
                </c:pt>
                <c:pt idx="24169">
                  <c:v>421.26799999999997</c:v>
                </c:pt>
                <c:pt idx="24170">
                  <c:v>421.28399999999999</c:v>
                </c:pt>
                <c:pt idx="24171">
                  <c:v>421.30099999999999</c:v>
                </c:pt>
                <c:pt idx="24172">
                  <c:v>421.31799999999998</c:v>
                </c:pt>
                <c:pt idx="24173">
                  <c:v>421.334</c:v>
                </c:pt>
                <c:pt idx="24174">
                  <c:v>421.351</c:v>
                </c:pt>
                <c:pt idx="24175">
                  <c:v>421.36799999999999</c:v>
                </c:pt>
                <c:pt idx="24176">
                  <c:v>421.38400000000001</c:v>
                </c:pt>
                <c:pt idx="24177">
                  <c:v>421.40100000000001</c:v>
                </c:pt>
                <c:pt idx="24178">
                  <c:v>421.41800000000001</c:v>
                </c:pt>
                <c:pt idx="24179">
                  <c:v>421.43400000000003</c:v>
                </c:pt>
                <c:pt idx="24180">
                  <c:v>421.45100000000002</c:v>
                </c:pt>
                <c:pt idx="24181">
                  <c:v>421.46800000000002</c:v>
                </c:pt>
                <c:pt idx="24182">
                  <c:v>421.48500000000001</c:v>
                </c:pt>
                <c:pt idx="24183">
                  <c:v>421.50099999999998</c:v>
                </c:pt>
                <c:pt idx="24184">
                  <c:v>421.51799999999997</c:v>
                </c:pt>
                <c:pt idx="24185">
                  <c:v>421.53500000000003</c:v>
                </c:pt>
                <c:pt idx="24186">
                  <c:v>421.55099999999999</c:v>
                </c:pt>
                <c:pt idx="24187">
                  <c:v>421.56799999999998</c:v>
                </c:pt>
                <c:pt idx="24188">
                  <c:v>421.58499999999998</c:v>
                </c:pt>
                <c:pt idx="24189">
                  <c:v>421.601</c:v>
                </c:pt>
                <c:pt idx="24190">
                  <c:v>421.61799999999999</c:v>
                </c:pt>
                <c:pt idx="24191">
                  <c:v>421.63499999999999</c:v>
                </c:pt>
                <c:pt idx="24192">
                  <c:v>421.65100000000001</c:v>
                </c:pt>
                <c:pt idx="24193">
                  <c:v>421.66800000000001</c:v>
                </c:pt>
                <c:pt idx="24194">
                  <c:v>421.685</c:v>
                </c:pt>
                <c:pt idx="24195">
                  <c:v>421.70100000000002</c:v>
                </c:pt>
                <c:pt idx="24196">
                  <c:v>421.71800000000002</c:v>
                </c:pt>
                <c:pt idx="24197">
                  <c:v>421.73500000000001</c:v>
                </c:pt>
                <c:pt idx="24198">
                  <c:v>421.75099999999998</c:v>
                </c:pt>
                <c:pt idx="24199">
                  <c:v>421.76799999999997</c:v>
                </c:pt>
                <c:pt idx="24200">
                  <c:v>421.78500000000003</c:v>
                </c:pt>
                <c:pt idx="24201">
                  <c:v>421.80099999999999</c:v>
                </c:pt>
                <c:pt idx="24202">
                  <c:v>421.81799999999998</c:v>
                </c:pt>
                <c:pt idx="24203">
                  <c:v>421.83499999999998</c:v>
                </c:pt>
                <c:pt idx="24204">
                  <c:v>421.85199999999998</c:v>
                </c:pt>
                <c:pt idx="24205">
                  <c:v>421.86799999999999</c:v>
                </c:pt>
                <c:pt idx="24206">
                  <c:v>421.88499999999999</c:v>
                </c:pt>
                <c:pt idx="24207">
                  <c:v>421.90199999999999</c:v>
                </c:pt>
                <c:pt idx="24208">
                  <c:v>421.91800000000001</c:v>
                </c:pt>
                <c:pt idx="24209">
                  <c:v>421.935</c:v>
                </c:pt>
                <c:pt idx="24210">
                  <c:v>421.952</c:v>
                </c:pt>
                <c:pt idx="24211">
                  <c:v>421.96800000000002</c:v>
                </c:pt>
                <c:pt idx="24212">
                  <c:v>421.98500000000001</c:v>
                </c:pt>
                <c:pt idx="24213">
                  <c:v>422.00200000000001</c:v>
                </c:pt>
                <c:pt idx="24214">
                  <c:v>422.01799999999997</c:v>
                </c:pt>
                <c:pt idx="24215">
                  <c:v>422.03500000000003</c:v>
                </c:pt>
                <c:pt idx="24216">
                  <c:v>422.05200000000002</c:v>
                </c:pt>
                <c:pt idx="24217">
                  <c:v>422.06799999999998</c:v>
                </c:pt>
                <c:pt idx="24218">
                  <c:v>422.08499999999998</c:v>
                </c:pt>
                <c:pt idx="24219">
                  <c:v>422.10199999999998</c:v>
                </c:pt>
                <c:pt idx="24220">
                  <c:v>422.11799999999999</c:v>
                </c:pt>
                <c:pt idx="24221">
                  <c:v>422.13499999999999</c:v>
                </c:pt>
                <c:pt idx="24222">
                  <c:v>422.15199999999999</c:v>
                </c:pt>
                <c:pt idx="24223">
                  <c:v>422.16800000000001</c:v>
                </c:pt>
                <c:pt idx="24224">
                  <c:v>422.185</c:v>
                </c:pt>
                <c:pt idx="24225">
                  <c:v>422.202</c:v>
                </c:pt>
                <c:pt idx="24226">
                  <c:v>422.21800000000002</c:v>
                </c:pt>
                <c:pt idx="24227">
                  <c:v>422.23500000000001</c:v>
                </c:pt>
                <c:pt idx="24228">
                  <c:v>422.25200000000001</c:v>
                </c:pt>
                <c:pt idx="24229">
                  <c:v>422.26799999999997</c:v>
                </c:pt>
                <c:pt idx="24230">
                  <c:v>422.28500000000003</c:v>
                </c:pt>
                <c:pt idx="24231">
                  <c:v>422.30200000000002</c:v>
                </c:pt>
                <c:pt idx="24232">
                  <c:v>422.31799999999998</c:v>
                </c:pt>
                <c:pt idx="24233">
                  <c:v>422.33499999999998</c:v>
                </c:pt>
                <c:pt idx="24234">
                  <c:v>422.35199999999998</c:v>
                </c:pt>
                <c:pt idx="24235">
                  <c:v>422.36799999999999</c:v>
                </c:pt>
                <c:pt idx="24236">
                  <c:v>422.38499999999999</c:v>
                </c:pt>
                <c:pt idx="24237">
                  <c:v>422.40199999999999</c:v>
                </c:pt>
                <c:pt idx="24238">
                  <c:v>422.41899999999998</c:v>
                </c:pt>
                <c:pt idx="24239">
                  <c:v>422.435</c:v>
                </c:pt>
                <c:pt idx="24240">
                  <c:v>422.452</c:v>
                </c:pt>
                <c:pt idx="24241">
                  <c:v>422.46899999999999</c:v>
                </c:pt>
                <c:pt idx="24242">
                  <c:v>422.48500000000001</c:v>
                </c:pt>
                <c:pt idx="24243">
                  <c:v>422.50200000000001</c:v>
                </c:pt>
                <c:pt idx="24244">
                  <c:v>422.51900000000001</c:v>
                </c:pt>
                <c:pt idx="24245">
                  <c:v>422.53500000000003</c:v>
                </c:pt>
                <c:pt idx="24246">
                  <c:v>422.55200000000002</c:v>
                </c:pt>
                <c:pt idx="24247">
                  <c:v>422.56900000000002</c:v>
                </c:pt>
                <c:pt idx="24248">
                  <c:v>422.58499999999998</c:v>
                </c:pt>
                <c:pt idx="24249">
                  <c:v>422.60199999999998</c:v>
                </c:pt>
                <c:pt idx="24250">
                  <c:v>422.61900000000003</c:v>
                </c:pt>
                <c:pt idx="24251">
                  <c:v>422.63499999999999</c:v>
                </c:pt>
                <c:pt idx="24252">
                  <c:v>422.65199999999999</c:v>
                </c:pt>
                <c:pt idx="24253">
                  <c:v>422.66899999999998</c:v>
                </c:pt>
                <c:pt idx="24254">
                  <c:v>422.685</c:v>
                </c:pt>
                <c:pt idx="24255">
                  <c:v>422.702</c:v>
                </c:pt>
                <c:pt idx="24256">
                  <c:v>422.71899999999999</c:v>
                </c:pt>
                <c:pt idx="24257">
                  <c:v>422.73599999999999</c:v>
                </c:pt>
                <c:pt idx="24258">
                  <c:v>422.75200000000001</c:v>
                </c:pt>
                <c:pt idx="24259">
                  <c:v>422.76900000000001</c:v>
                </c:pt>
                <c:pt idx="24260">
                  <c:v>422.786</c:v>
                </c:pt>
                <c:pt idx="24261">
                  <c:v>422.80200000000002</c:v>
                </c:pt>
                <c:pt idx="24262">
                  <c:v>422.81900000000002</c:v>
                </c:pt>
                <c:pt idx="24263">
                  <c:v>422.83600000000001</c:v>
                </c:pt>
                <c:pt idx="24264">
                  <c:v>422.85199999999998</c:v>
                </c:pt>
                <c:pt idx="24265">
                  <c:v>422.86900000000003</c:v>
                </c:pt>
                <c:pt idx="24266">
                  <c:v>422.88600000000002</c:v>
                </c:pt>
                <c:pt idx="24267">
                  <c:v>422.90199999999999</c:v>
                </c:pt>
                <c:pt idx="24268">
                  <c:v>422.91899999999998</c:v>
                </c:pt>
                <c:pt idx="24269">
                  <c:v>422.93599999999998</c:v>
                </c:pt>
                <c:pt idx="24270">
                  <c:v>422.952</c:v>
                </c:pt>
                <c:pt idx="24271">
                  <c:v>422.96899999999999</c:v>
                </c:pt>
                <c:pt idx="24272">
                  <c:v>422.98599999999999</c:v>
                </c:pt>
                <c:pt idx="24273">
                  <c:v>423.00200000000001</c:v>
                </c:pt>
                <c:pt idx="24274">
                  <c:v>423.01900000000001</c:v>
                </c:pt>
                <c:pt idx="24275">
                  <c:v>423.036</c:v>
                </c:pt>
                <c:pt idx="24276">
                  <c:v>423.05200000000002</c:v>
                </c:pt>
                <c:pt idx="24277">
                  <c:v>423.06900000000002</c:v>
                </c:pt>
                <c:pt idx="24278">
                  <c:v>423.08600000000001</c:v>
                </c:pt>
                <c:pt idx="24279">
                  <c:v>423.10199999999998</c:v>
                </c:pt>
                <c:pt idx="24280">
                  <c:v>423.11900000000003</c:v>
                </c:pt>
                <c:pt idx="24281">
                  <c:v>423.13600000000002</c:v>
                </c:pt>
                <c:pt idx="24282">
                  <c:v>423.15199999999999</c:v>
                </c:pt>
                <c:pt idx="24283">
                  <c:v>423.16899999999998</c:v>
                </c:pt>
                <c:pt idx="24284">
                  <c:v>423.18599999999998</c:v>
                </c:pt>
                <c:pt idx="24285">
                  <c:v>423.20299999999997</c:v>
                </c:pt>
                <c:pt idx="24286">
                  <c:v>423.21899999999999</c:v>
                </c:pt>
                <c:pt idx="24287">
                  <c:v>423.23599999999999</c:v>
                </c:pt>
                <c:pt idx="24288">
                  <c:v>423.25299999999999</c:v>
                </c:pt>
                <c:pt idx="24289">
                  <c:v>423.26900000000001</c:v>
                </c:pt>
                <c:pt idx="24290">
                  <c:v>423.286</c:v>
                </c:pt>
                <c:pt idx="24291">
                  <c:v>423.303</c:v>
                </c:pt>
                <c:pt idx="24292">
                  <c:v>423.31900000000002</c:v>
                </c:pt>
                <c:pt idx="24293">
                  <c:v>423.33600000000001</c:v>
                </c:pt>
                <c:pt idx="24294">
                  <c:v>423.35300000000001</c:v>
                </c:pt>
                <c:pt idx="24295">
                  <c:v>423.36900000000003</c:v>
                </c:pt>
                <c:pt idx="24296">
                  <c:v>423.38600000000002</c:v>
                </c:pt>
                <c:pt idx="24297">
                  <c:v>423.40300000000002</c:v>
                </c:pt>
                <c:pt idx="24298">
                  <c:v>423.41899999999998</c:v>
                </c:pt>
                <c:pt idx="24299">
                  <c:v>423.43599999999998</c:v>
                </c:pt>
                <c:pt idx="24300">
                  <c:v>423.45299999999997</c:v>
                </c:pt>
                <c:pt idx="24301">
                  <c:v>423.46899999999999</c:v>
                </c:pt>
                <c:pt idx="24302">
                  <c:v>423.48599999999999</c:v>
                </c:pt>
                <c:pt idx="24303">
                  <c:v>423.50299999999999</c:v>
                </c:pt>
                <c:pt idx="24304">
                  <c:v>423.51900000000001</c:v>
                </c:pt>
                <c:pt idx="24305">
                  <c:v>423.536</c:v>
                </c:pt>
                <c:pt idx="24306">
                  <c:v>423.553</c:v>
                </c:pt>
                <c:pt idx="24307">
                  <c:v>423.56900000000002</c:v>
                </c:pt>
                <c:pt idx="24308">
                  <c:v>423.58600000000001</c:v>
                </c:pt>
                <c:pt idx="24309">
                  <c:v>423.60300000000001</c:v>
                </c:pt>
                <c:pt idx="24310">
                  <c:v>423.61900000000003</c:v>
                </c:pt>
                <c:pt idx="24311">
                  <c:v>423.63600000000002</c:v>
                </c:pt>
                <c:pt idx="24312">
                  <c:v>423.65300000000002</c:v>
                </c:pt>
                <c:pt idx="24313">
                  <c:v>423.66899999999998</c:v>
                </c:pt>
                <c:pt idx="24314">
                  <c:v>423.68599999999998</c:v>
                </c:pt>
                <c:pt idx="24315">
                  <c:v>423.70299999999997</c:v>
                </c:pt>
                <c:pt idx="24316">
                  <c:v>423.71899999999999</c:v>
                </c:pt>
                <c:pt idx="24317">
                  <c:v>423.73599999999999</c:v>
                </c:pt>
                <c:pt idx="24318">
                  <c:v>423.75299999999999</c:v>
                </c:pt>
                <c:pt idx="24319">
                  <c:v>423.76900000000001</c:v>
                </c:pt>
                <c:pt idx="24320">
                  <c:v>423.786</c:v>
                </c:pt>
                <c:pt idx="24321">
                  <c:v>423.803</c:v>
                </c:pt>
                <c:pt idx="24322">
                  <c:v>423.81900000000002</c:v>
                </c:pt>
                <c:pt idx="24323">
                  <c:v>423.83600000000001</c:v>
                </c:pt>
                <c:pt idx="24324">
                  <c:v>423.85300000000001</c:v>
                </c:pt>
                <c:pt idx="24325">
                  <c:v>423.86900000000003</c:v>
                </c:pt>
                <c:pt idx="24326">
                  <c:v>423.88600000000002</c:v>
                </c:pt>
                <c:pt idx="24327">
                  <c:v>423.90300000000002</c:v>
                </c:pt>
                <c:pt idx="24328">
                  <c:v>423.91899999999998</c:v>
                </c:pt>
                <c:pt idx="24329">
                  <c:v>423.93599999999998</c:v>
                </c:pt>
                <c:pt idx="24330">
                  <c:v>423.95299999999997</c:v>
                </c:pt>
                <c:pt idx="24331">
                  <c:v>423.96899999999999</c:v>
                </c:pt>
                <c:pt idx="24332">
                  <c:v>423.98599999999999</c:v>
                </c:pt>
                <c:pt idx="24333">
                  <c:v>424.00299999999999</c:v>
                </c:pt>
                <c:pt idx="24334">
                  <c:v>424.01900000000001</c:v>
                </c:pt>
                <c:pt idx="24335">
                  <c:v>424.036</c:v>
                </c:pt>
                <c:pt idx="24336">
                  <c:v>424.053</c:v>
                </c:pt>
                <c:pt idx="24337">
                  <c:v>424.06900000000002</c:v>
                </c:pt>
                <c:pt idx="24338">
                  <c:v>424.08600000000001</c:v>
                </c:pt>
                <c:pt idx="24339">
                  <c:v>424.10300000000001</c:v>
                </c:pt>
                <c:pt idx="24340">
                  <c:v>424.11900000000003</c:v>
                </c:pt>
                <c:pt idx="24341">
                  <c:v>424.13600000000002</c:v>
                </c:pt>
                <c:pt idx="24342">
                  <c:v>424.15300000000002</c:v>
                </c:pt>
                <c:pt idx="24343">
                  <c:v>424.16899999999998</c:v>
                </c:pt>
                <c:pt idx="24344">
                  <c:v>424.18599999999998</c:v>
                </c:pt>
                <c:pt idx="24345">
                  <c:v>424.20299999999997</c:v>
                </c:pt>
                <c:pt idx="24346">
                  <c:v>424.21899999999999</c:v>
                </c:pt>
                <c:pt idx="24347">
                  <c:v>424.23599999999999</c:v>
                </c:pt>
                <c:pt idx="24348">
                  <c:v>424.25299999999999</c:v>
                </c:pt>
                <c:pt idx="24349">
                  <c:v>424.26900000000001</c:v>
                </c:pt>
                <c:pt idx="24350">
                  <c:v>424.286</c:v>
                </c:pt>
                <c:pt idx="24351">
                  <c:v>424.303</c:v>
                </c:pt>
                <c:pt idx="24352">
                  <c:v>424.31900000000002</c:v>
                </c:pt>
                <c:pt idx="24353">
                  <c:v>424.33600000000001</c:v>
                </c:pt>
                <c:pt idx="24354">
                  <c:v>424.35300000000001</c:v>
                </c:pt>
                <c:pt idx="24355">
                  <c:v>424.36900000000003</c:v>
                </c:pt>
                <c:pt idx="24356">
                  <c:v>424.38600000000002</c:v>
                </c:pt>
                <c:pt idx="24357">
                  <c:v>424.40300000000002</c:v>
                </c:pt>
                <c:pt idx="24358">
                  <c:v>424.41899999999998</c:v>
                </c:pt>
                <c:pt idx="24359">
                  <c:v>424.43599999999998</c:v>
                </c:pt>
                <c:pt idx="24360">
                  <c:v>424.45299999999997</c:v>
                </c:pt>
                <c:pt idx="24361">
                  <c:v>424.46899999999999</c:v>
                </c:pt>
                <c:pt idx="24362">
                  <c:v>424.48599999999999</c:v>
                </c:pt>
                <c:pt idx="24363">
                  <c:v>424.50299999999999</c:v>
                </c:pt>
                <c:pt idx="24364">
                  <c:v>424.51900000000001</c:v>
                </c:pt>
                <c:pt idx="24365">
                  <c:v>424.536</c:v>
                </c:pt>
                <c:pt idx="24366">
                  <c:v>424.553</c:v>
                </c:pt>
                <c:pt idx="24367">
                  <c:v>424.56900000000002</c:v>
                </c:pt>
                <c:pt idx="24368">
                  <c:v>424.58600000000001</c:v>
                </c:pt>
                <c:pt idx="24369">
                  <c:v>424.60300000000001</c:v>
                </c:pt>
                <c:pt idx="24370">
                  <c:v>424.61900000000003</c:v>
                </c:pt>
                <c:pt idx="24371">
                  <c:v>424.63600000000002</c:v>
                </c:pt>
                <c:pt idx="24372">
                  <c:v>424.65300000000002</c:v>
                </c:pt>
                <c:pt idx="24373">
                  <c:v>424.66899999999998</c:v>
                </c:pt>
                <c:pt idx="24374">
                  <c:v>424.68599999999998</c:v>
                </c:pt>
                <c:pt idx="24375">
                  <c:v>424.70299999999997</c:v>
                </c:pt>
                <c:pt idx="24376">
                  <c:v>424.71899999999999</c:v>
                </c:pt>
                <c:pt idx="24377">
                  <c:v>424.73599999999999</c:v>
                </c:pt>
                <c:pt idx="24378">
                  <c:v>424.75299999999999</c:v>
                </c:pt>
                <c:pt idx="24379">
                  <c:v>424.76900000000001</c:v>
                </c:pt>
                <c:pt idx="24380">
                  <c:v>424.786</c:v>
                </c:pt>
                <c:pt idx="24381">
                  <c:v>424.803</c:v>
                </c:pt>
                <c:pt idx="24382">
                  <c:v>424.81900000000002</c:v>
                </c:pt>
                <c:pt idx="24383">
                  <c:v>424.83600000000001</c:v>
                </c:pt>
                <c:pt idx="24384">
                  <c:v>424.85300000000001</c:v>
                </c:pt>
                <c:pt idx="24385">
                  <c:v>424.86900000000003</c:v>
                </c:pt>
                <c:pt idx="24386">
                  <c:v>424.88600000000002</c:v>
                </c:pt>
                <c:pt idx="24387">
                  <c:v>424.90300000000002</c:v>
                </c:pt>
                <c:pt idx="24388">
                  <c:v>424.91899999999998</c:v>
                </c:pt>
                <c:pt idx="24389">
                  <c:v>424.93599999999998</c:v>
                </c:pt>
                <c:pt idx="24390">
                  <c:v>424.95299999999997</c:v>
                </c:pt>
                <c:pt idx="24391">
                  <c:v>424.96899999999999</c:v>
                </c:pt>
                <c:pt idx="24392">
                  <c:v>424.98599999999999</c:v>
                </c:pt>
                <c:pt idx="24393">
                  <c:v>425.00299999999999</c:v>
                </c:pt>
                <c:pt idx="24394">
                  <c:v>425.02</c:v>
                </c:pt>
                <c:pt idx="24395">
                  <c:v>425.036</c:v>
                </c:pt>
                <c:pt idx="24396">
                  <c:v>425.053</c:v>
                </c:pt>
                <c:pt idx="24397">
                  <c:v>425.06900000000002</c:v>
                </c:pt>
                <c:pt idx="24398">
                  <c:v>425.08600000000001</c:v>
                </c:pt>
                <c:pt idx="24399">
                  <c:v>425.10300000000001</c:v>
                </c:pt>
                <c:pt idx="24400">
                  <c:v>425.12</c:v>
                </c:pt>
                <c:pt idx="24401">
                  <c:v>425.13600000000002</c:v>
                </c:pt>
                <c:pt idx="24402">
                  <c:v>425.15300000000002</c:v>
                </c:pt>
                <c:pt idx="24403">
                  <c:v>425.17</c:v>
                </c:pt>
                <c:pt idx="24404">
                  <c:v>425.18599999999998</c:v>
                </c:pt>
                <c:pt idx="24405">
                  <c:v>425.20299999999997</c:v>
                </c:pt>
                <c:pt idx="24406">
                  <c:v>425.22</c:v>
                </c:pt>
                <c:pt idx="24407">
                  <c:v>425.23599999999999</c:v>
                </c:pt>
                <c:pt idx="24408">
                  <c:v>425.25299999999999</c:v>
                </c:pt>
                <c:pt idx="24409">
                  <c:v>425.27</c:v>
                </c:pt>
                <c:pt idx="24410">
                  <c:v>425.286</c:v>
                </c:pt>
                <c:pt idx="24411">
                  <c:v>425.303</c:v>
                </c:pt>
                <c:pt idx="24412">
                  <c:v>425.32</c:v>
                </c:pt>
                <c:pt idx="24413">
                  <c:v>425.33600000000001</c:v>
                </c:pt>
                <c:pt idx="24414">
                  <c:v>425.35300000000001</c:v>
                </c:pt>
                <c:pt idx="24415">
                  <c:v>425.37</c:v>
                </c:pt>
                <c:pt idx="24416">
                  <c:v>425.38600000000002</c:v>
                </c:pt>
                <c:pt idx="24417">
                  <c:v>425.40300000000002</c:v>
                </c:pt>
                <c:pt idx="24418">
                  <c:v>425.42</c:v>
                </c:pt>
                <c:pt idx="24419">
                  <c:v>425.43599999999998</c:v>
                </c:pt>
                <c:pt idx="24420">
                  <c:v>425.45299999999997</c:v>
                </c:pt>
                <c:pt idx="24421">
                  <c:v>425.47</c:v>
                </c:pt>
                <c:pt idx="24422">
                  <c:v>425.48599999999999</c:v>
                </c:pt>
                <c:pt idx="24423">
                  <c:v>425.50299999999999</c:v>
                </c:pt>
                <c:pt idx="24424">
                  <c:v>425.52</c:v>
                </c:pt>
                <c:pt idx="24425">
                  <c:v>425.536</c:v>
                </c:pt>
                <c:pt idx="24426">
                  <c:v>425.553</c:v>
                </c:pt>
                <c:pt idx="24427">
                  <c:v>425.57</c:v>
                </c:pt>
                <c:pt idx="24428">
                  <c:v>425.58600000000001</c:v>
                </c:pt>
                <c:pt idx="24429">
                  <c:v>425.60300000000001</c:v>
                </c:pt>
                <c:pt idx="24430">
                  <c:v>425.62</c:v>
                </c:pt>
                <c:pt idx="24431">
                  <c:v>425.63600000000002</c:v>
                </c:pt>
                <c:pt idx="24432">
                  <c:v>425.65300000000002</c:v>
                </c:pt>
                <c:pt idx="24433">
                  <c:v>425.67</c:v>
                </c:pt>
                <c:pt idx="24434">
                  <c:v>425.68599999999998</c:v>
                </c:pt>
                <c:pt idx="24435">
                  <c:v>425.70299999999997</c:v>
                </c:pt>
                <c:pt idx="24436">
                  <c:v>425.72</c:v>
                </c:pt>
                <c:pt idx="24437">
                  <c:v>425.73599999999999</c:v>
                </c:pt>
                <c:pt idx="24438">
                  <c:v>425.75299999999999</c:v>
                </c:pt>
                <c:pt idx="24439">
                  <c:v>425.77</c:v>
                </c:pt>
                <c:pt idx="24440">
                  <c:v>425.786</c:v>
                </c:pt>
                <c:pt idx="24441">
                  <c:v>425.803</c:v>
                </c:pt>
                <c:pt idx="24442">
                  <c:v>425.82</c:v>
                </c:pt>
                <c:pt idx="24443">
                  <c:v>425.83600000000001</c:v>
                </c:pt>
                <c:pt idx="24444">
                  <c:v>425.85300000000001</c:v>
                </c:pt>
                <c:pt idx="24445">
                  <c:v>425.87</c:v>
                </c:pt>
                <c:pt idx="24446">
                  <c:v>425.88600000000002</c:v>
                </c:pt>
                <c:pt idx="24447">
                  <c:v>425.90300000000002</c:v>
                </c:pt>
                <c:pt idx="24448">
                  <c:v>425.92</c:v>
                </c:pt>
                <c:pt idx="24449">
                  <c:v>425.93599999999998</c:v>
                </c:pt>
                <c:pt idx="24450">
                  <c:v>425.95299999999997</c:v>
                </c:pt>
                <c:pt idx="24451">
                  <c:v>425.97</c:v>
                </c:pt>
                <c:pt idx="24452">
                  <c:v>425.98599999999999</c:v>
                </c:pt>
                <c:pt idx="24453">
                  <c:v>426.00299999999999</c:v>
                </c:pt>
                <c:pt idx="24454">
                  <c:v>426.02</c:v>
                </c:pt>
                <c:pt idx="24455">
                  <c:v>426.036</c:v>
                </c:pt>
                <c:pt idx="24456">
                  <c:v>426.053</c:v>
                </c:pt>
                <c:pt idx="24457">
                  <c:v>426.07</c:v>
                </c:pt>
                <c:pt idx="24458">
                  <c:v>426.08600000000001</c:v>
                </c:pt>
                <c:pt idx="24459">
                  <c:v>426.10300000000001</c:v>
                </c:pt>
                <c:pt idx="24460">
                  <c:v>426.12</c:v>
                </c:pt>
                <c:pt idx="24461">
                  <c:v>426.13600000000002</c:v>
                </c:pt>
                <c:pt idx="24462">
                  <c:v>426.15300000000002</c:v>
                </c:pt>
                <c:pt idx="24463">
                  <c:v>426.17</c:v>
                </c:pt>
                <c:pt idx="24464">
                  <c:v>426.18599999999998</c:v>
                </c:pt>
                <c:pt idx="24465">
                  <c:v>426.20299999999997</c:v>
                </c:pt>
                <c:pt idx="24466">
                  <c:v>426.22</c:v>
                </c:pt>
                <c:pt idx="24467">
                  <c:v>426.23599999999999</c:v>
                </c:pt>
                <c:pt idx="24468">
                  <c:v>426.25299999999999</c:v>
                </c:pt>
                <c:pt idx="24469">
                  <c:v>426.27</c:v>
                </c:pt>
                <c:pt idx="24470">
                  <c:v>426.286</c:v>
                </c:pt>
                <c:pt idx="24471">
                  <c:v>426.303</c:v>
                </c:pt>
                <c:pt idx="24472">
                  <c:v>426.32</c:v>
                </c:pt>
                <c:pt idx="24473">
                  <c:v>426.33600000000001</c:v>
                </c:pt>
                <c:pt idx="24474">
                  <c:v>426.35300000000001</c:v>
                </c:pt>
                <c:pt idx="24475">
                  <c:v>426.37</c:v>
                </c:pt>
                <c:pt idx="24476">
                  <c:v>426.38600000000002</c:v>
                </c:pt>
                <c:pt idx="24477">
                  <c:v>426.40300000000002</c:v>
                </c:pt>
                <c:pt idx="24478">
                  <c:v>426.42</c:v>
                </c:pt>
                <c:pt idx="24479">
                  <c:v>426.43599999999998</c:v>
                </c:pt>
                <c:pt idx="24480">
                  <c:v>426.45299999999997</c:v>
                </c:pt>
                <c:pt idx="24481">
                  <c:v>426.47</c:v>
                </c:pt>
                <c:pt idx="24482">
                  <c:v>426.48599999999999</c:v>
                </c:pt>
                <c:pt idx="24483">
                  <c:v>426.50299999999999</c:v>
                </c:pt>
                <c:pt idx="24484">
                  <c:v>426.52</c:v>
                </c:pt>
                <c:pt idx="24485">
                  <c:v>426.536</c:v>
                </c:pt>
                <c:pt idx="24486">
                  <c:v>426.553</c:v>
                </c:pt>
                <c:pt idx="24487">
                  <c:v>426.57</c:v>
                </c:pt>
                <c:pt idx="24488">
                  <c:v>426.58600000000001</c:v>
                </c:pt>
                <c:pt idx="24489">
                  <c:v>426.60300000000001</c:v>
                </c:pt>
                <c:pt idx="24490">
                  <c:v>426.62</c:v>
                </c:pt>
                <c:pt idx="24491">
                  <c:v>426.63600000000002</c:v>
                </c:pt>
                <c:pt idx="24492">
                  <c:v>426.65300000000002</c:v>
                </c:pt>
                <c:pt idx="24493">
                  <c:v>426.67</c:v>
                </c:pt>
                <c:pt idx="24494">
                  <c:v>426.68599999999998</c:v>
                </c:pt>
                <c:pt idx="24495">
                  <c:v>426.70299999999997</c:v>
                </c:pt>
                <c:pt idx="24496">
                  <c:v>426.72</c:v>
                </c:pt>
                <c:pt idx="24497">
                  <c:v>426.73599999999999</c:v>
                </c:pt>
                <c:pt idx="24498">
                  <c:v>426.75299999999999</c:v>
                </c:pt>
                <c:pt idx="24499">
                  <c:v>426.77</c:v>
                </c:pt>
                <c:pt idx="24500">
                  <c:v>426.786</c:v>
                </c:pt>
                <c:pt idx="24501">
                  <c:v>426.803</c:v>
                </c:pt>
                <c:pt idx="24502">
                  <c:v>426.82</c:v>
                </c:pt>
                <c:pt idx="24503">
                  <c:v>426.83600000000001</c:v>
                </c:pt>
                <c:pt idx="24504">
                  <c:v>426.85300000000001</c:v>
                </c:pt>
                <c:pt idx="24505">
                  <c:v>426.87</c:v>
                </c:pt>
                <c:pt idx="24506">
                  <c:v>426.88600000000002</c:v>
                </c:pt>
                <c:pt idx="24507">
                  <c:v>426.90300000000002</c:v>
                </c:pt>
                <c:pt idx="24508">
                  <c:v>426.92</c:v>
                </c:pt>
                <c:pt idx="24509">
                  <c:v>426.93599999999998</c:v>
                </c:pt>
                <c:pt idx="24510">
                  <c:v>426.95299999999997</c:v>
                </c:pt>
                <c:pt idx="24511">
                  <c:v>426.97</c:v>
                </c:pt>
                <c:pt idx="24512">
                  <c:v>426.98599999999999</c:v>
                </c:pt>
                <c:pt idx="24513">
                  <c:v>427.00299999999999</c:v>
                </c:pt>
                <c:pt idx="24514">
                  <c:v>427.02</c:v>
                </c:pt>
                <c:pt idx="24515">
                  <c:v>427.036</c:v>
                </c:pt>
                <c:pt idx="24516">
                  <c:v>427.053</c:v>
                </c:pt>
                <c:pt idx="24517">
                  <c:v>427.07</c:v>
                </c:pt>
                <c:pt idx="24518">
                  <c:v>427.08600000000001</c:v>
                </c:pt>
                <c:pt idx="24519">
                  <c:v>427.10300000000001</c:v>
                </c:pt>
                <c:pt idx="24520">
                  <c:v>427.12</c:v>
                </c:pt>
                <c:pt idx="24521">
                  <c:v>427.13600000000002</c:v>
                </c:pt>
                <c:pt idx="24522">
                  <c:v>427.15300000000002</c:v>
                </c:pt>
                <c:pt idx="24523">
                  <c:v>427.17</c:v>
                </c:pt>
                <c:pt idx="24524">
                  <c:v>427.18599999999998</c:v>
                </c:pt>
                <c:pt idx="24525">
                  <c:v>427.20299999999997</c:v>
                </c:pt>
                <c:pt idx="24526">
                  <c:v>427.22</c:v>
                </c:pt>
                <c:pt idx="24527">
                  <c:v>427.23599999999999</c:v>
                </c:pt>
                <c:pt idx="24528">
                  <c:v>427.25299999999999</c:v>
                </c:pt>
                <c:pt idx="24529">
                  <c:v>427.27</c:v>
                </c:pt>
                <c:pt idx="24530">
                  <c:v>427.286</c:v>
                </c:pt>
                <c:pt idx="24531">
                  <c:v>427.303</c:v>
                </c:pt>
                <c:pt idx="24532">
                  <c:v>427.32</c:v>
                </c:pt>
                <c:pt idx="24533">
                  <c:v>427.33600000000001</c:v>
                </c:pt>
                <c:pt idx="24534">
                  <c:v>427.35300000000001</c:v>
                </c:pt>
                <c:pt idx="24535">
                  <c:v>427.37</c:v>
                </c:pt>
                <c:pt idx="24536">
                  <c:v>427.38600000000002</c:v>
                </c:pt>
                <c:pt idx="24537">
                  <c:v>427.40300000000002</c:v>
                </c:pt>
                <c:pt idx="24538">
                  <c:v>427.42</c:v>
                </c:pt>
                <c:pt idx="24539">
                  <c:v>427.43599999999998</c:v>
                </c:pt>
                <c:pt idx="24540">
                  <c:v>427.45299999999997</c:v>
                </c:pt>
                <c:pt idx="24541">
                  <c:v>427.47</c:v>
                </c:pt>
                <c:pt idx="24542">
                  <c:v>427.48700000000002</c:v>
                </c:pt>
                <c:pt idx="24543">
                  <c:v>427.50299999999999</c:v>
                </c:pt>
                <c:pt idx="24544">
                  <c:v>427.52</c:v>
                </c:pt>
                <c:pt idx="24545">
                  <c:v>427.53699999999998</c:v>
                </c:pt>
                <c:pt idx="24546">
                  <c:v>427.553</c:v>
                </c:pt>
                <c:pt idx="24547">
                  <c:v>427.57</c:v>
                </c:pt>
                <c:pt idx="24548">
                  <c:v>427.58699999999999</c:v>
                </c:pt>
                <c:pt idx="24549">
                  <c:v>427.60300000000001</c:v>
                </c:pt>
                <c:pt idx="24550">
                  <c:v>427.62</c:v>
                </c:pt>
                <c:pt idx="24551">
                  <c:v>427.637</c:v>
                </c:pt>
                <c:pt idx="24552">
                  <c:v>427.65300000000002</c:v>
                </c:pt>
                <c:pt idx="24553">
                  <c:v>427.67</c:v>
                </c:pt>
                <c:pt idx="24554">
                  <c:v>427.68700000000001</c:v>
                </c:pt>
                <c:pt idx="24555">
                  <c:v>427.70299999999997</c:v>
                </c:pt>
                <c:pt idx="24556">
                  <c:v>427.72</c:v>
                </c:pt>
                <c:pt idx="24557">
                  <c:v>427.73700000000002</c:v>
                </c:pt>
                <c:pt idx="24558">
                  <c:v>427.75299999999999</c:v>
                </c:pt>
                <c:pt idx="24559">
                  <c:v>427.77</c:v>
                </c:pt>
                <c:pt idx="24560">
                  <c:v>427.78699999999998</c:v>
                </c:pt>
                <c:pt idx="24561">
                  <c:v>427.803</c:v>
                </c:pt>
                <c:pt idx="24562">
                  <c:v>427.82</c:v>
                </c:pt>
                <c:pt idx="24563">
                  <c:v>427.83699999999999</c:v>
                </c:pt>
                <c:pt idx="24564">
                  <c:v>427.85300000000001</c:v>
                </c:pt>
                <c:pt idx="24565">
                  <c:v>427.87</c:v>
                </c:pt>
                <c:pt idx="24566">
                  <c:v>427.887</c:v>
                </c:pt>
                <c:pt idx="24567">
                  <c:v>427.90300000000002</c:v>
                </c:pt>
                <c:pt idx="24568">
                  <c:v>427.92</c:v>
                </c:pt>
                <c:pt idx="24569">
                  <c:v>427.93700000000001</c:v>
                </c:pt>
                <c:pt idx="24570">
                  <c:v>427.95299999999997</c:v>
                </c:pt>
                <c:pt idx="24571">
                  <c:v>427.97</c:v>
                </c:pt>
                <c:pt idx="24572">
                  <c:v>427.98700000000002</c:v>
                </c:pt>
                <c:pt idx="24573">
                  <c:v>428.00299999999999</c:v>
                </c:pt>
                <c:pt idx="24574">
                  <c:v>428.02</c:v>
                </c:pt>
                <c:pt idx="24575">
                  <c:v>428.03699999999998</c:v>
                </c:pt>
                <c:pt idx="24576">
                  <c:v>428.053</c:v>
                </c:pt>
                <c:pt idx="24577">
                  <c:v>428.07</c:v>
                </c:pt>
                <c:pt idx="24578">
                  <c:v>428.08699999999999</c:v>
                </c:pt>
                <c:pt idx="24579">
                  <c:v>428.10300000000001</c:v>
                </c:pt>
                <c:pt idx="24580">
                  <c:v>428.12</c:v>
                </c:pt>
                <c:pt idx="24581">
                  <c:v>428.137</c:v>
                </c:pt>
                <c:pt idx="24582">
                  <c:v>428.15300000000002</c:v>
                </c:pt>
                <c:pt idx="24583">
                  <c:v>428.17</c:v>
                </c:pt>
                <c:pt idx="24584">
                  <c:v>428.18700000000001</c:v>
                </c:pt>
                <c:pt idx="24585">
                  <c:v>428.20299999999997</c:v>
                </c:pt>
                <c:pt idx="24586">
                  <c:v>428.22</c:v>
                </c:pt>
                <c:pt idx="24587">
                  <c:v>428.23700000000002</c:v>
                </c:pt>
                <c:pt idx="24588">
                  <c:v>428.25299999999999</c:v>
                </c:pt>
                <c:pt idx="24589">
                  <c:v>428.27</c:v>
                </c:pt>
                <c:pt idx="24590">
                  <c:v>428.28699999999998</c:v>
                </c:pt>
                <c:pt idx="24591">
                  <c:v>428.303</c:v>
                </c:pt>
                <c:pt idx="24592">
                  <c:v>428.32</c:v>
                </c:pt>
                <c:pt idx="24593">
                  <c:v>428.33699999999999</c:v>
                </c:pt>
                <c:pt idx="24594">
                  <c:v>428.35300000000001</c:v>
                </c:pt>
                <c:pt idx="24595">
                  <c:v>428.37</c:v>
                </c:pt>
                <c:pt idx="24596">
                  <c:v>428.387</c:v>
                </c:pt>
                <c:pt idx="24597">
                  <c:v>428.40300000000002</c:v>
                </c:pt>
                <c:pt idx="24598">
                  <c:v>428.42</c:v>
                </c:pt>
                <c:pt idx="24599">
                  <c:v>428.43700000000001</c:v>
                </c:pt>
                <c:pt idx="24600">
                  <c:v>428.45299999999997</c:v>
                </c:pt>
                <c:pt idx="24601">
                  <c:v>428.47</c:v>
                </c:pt>
                <c:pt idx="24602">
                  <c:v>428.48700000000002</c:v>
                </c:pt>
                <c:pt idx="24603">
                  <c:v>428.50299999999999</c:v>
                </c:pt>
                <c:pt idx="24604">
                  <c:v>428.52</c:v>
                </c:pt>
                <c:pt idx="24605">
                  <c:v>428.53699999999998</c:v>
                </c:pt>
                <c:pt idx="24606">
                  <c:v>428.553</c:v>
                </c:pt>
                <c:pt idx="24607">
                  <c:v>428.57</c:v>
                </c:pt>
                <c:pt idx="24608">
                  <c:v>428.58699999999999</c:v>
                </c:pt>
                <c:pt idx="24609">
                  <c:v>428.60399999999998</c:v>
                </c:pt>
                <c:pt idx="24610">
                  <c:v>428.62</c:v>
                </c:pt>
                <c:pt idx="24611">
                  <c:v>428.637</c:v>
                </c:pt>
                <c:pt idx="24612">
                  <c:v>428.654</c:v>
                </c:pt>
                <c:pt idx="24613">
                  <c:v>428.67</c:v>
                </c:pt>
                <c:pt idx="24614">
                  <c:v>428.68700000000001</c:v>
                </c:pt>
                <c:pt idx="24615">
                  <c:v>428.70400000000001</c:v>
                </c:pt>
                <c:pt idx="24616">
                  <c:v>428.72</c:v>
                </c:pt>
                <c:pt idx="24617">
                  <c:v>428.73700000000002</c:v>
                </c:pt>
                <c:pt idx="24618">
                  <c:v>428.75400000000002</c:v>
                </c:pt>
                <c:pt idx="24619">
                  <c:v>428.77</c:v>
                </c:pt>
                <c:pt idx="24620">
                  <c:v>428.78699999999998</c:v>
                </c:pt>
                <c:pt idx="24621">
                  <c:v>428.80399999999997</c:v>
                </c:pt>
                <c:pt idx="24622">
                  <c:v>428.82</c:v>
                </c:pt>
                <c:pt idx="24623">
                  <c:v>428.83699999999999</c:v>
                </c:pt>
                <c:pt idx="24624">
                  <c:v>428.85399999999998</c:v>
                </c:pt>
                <c:pt idx="24625">
                  <c:v>428.87</c:v>
                </c:pt>
                <c:pt idx="24626">
                  <c:v>428.887</c:v>
                </c:pt>
                <c:pt idx="24627">
                  <c:v>428.904</c:v>
                </c:pt>
                <c:pt idx="24628">
                  <c:v>428.92</c:v>
                </c:pt>
                <c:pt idx="24629">
                  <c:v>428.93700000000001</c:v>
                </c:pt>
                <c:pt idx="24630">
                  <c:v>428.95400000000001</c:v>
                </c:pt>
                <c:pt idx="24631">
                  <c:v>428.97</c:v>
                </c:pt>
                <c:pt idx="24632">
                  <c:v>428.98700000000002</c:v>
                </c:pt>
                <c:pt idx="24633">
                  <c:v>429.00400000000002</c:v>
                </c:pt>
                <c:pt idx="24634">
                  <c:v>429.02</c:v>
                </c:pt>
                <c:pt idx="24635">
                  <c:v>429.03699999999998</c:v>
                </c:pt>
                <c:pt idx="24636">
                  <c:v>429.05399999999997</c:v>
                </c:pt>
                <c:pt idx="24637">
                  <c:v>429.07</c:v>
                </c:pt>
                <c:pt idx="24638">
                  <c:v>429.08699999999999</c:v>
                </c:pt>
                <c:pt idx="24639">
                  <c:v>429.10399999999998</c:v>
                </c:pt>
                <c:pt idx="24640">
                  <c:v>429.12</c:v>
                </c:pt>
                <c:pt idx="24641">
                  <c:v>429.137</c:v>
                </c:pt>
                <c:pt idx="24642">
                  <c:v>429.154</c:v>
                </c:pt>
                <c:pt idx="24643">
                  <c:v>429.17</c:v>
                </c:pt>
                <c:pt idx="24644">
                  <c:v>429.18700000000001</c:v>
                </c:pt>
                <c:pt idx="24645">
                  <c:v>429.20400000000001</c:v>
                </c:pt>
                <c:pt idx="24646">
                  <c:v>429.22</c:v>
                </c:pt>
                <c:pt idx="24647">
                  <c:v>429.23700000000002</c:v>
                </c:pt>
                <c:pt idx="24648">
                  <c:v>429.25400000000002</c:v>
                </c:pt>
                <c:pt idx="24649">
                  <c:v>429.27</c:v>
                </c:pt>
                <c:pt idx="24650">
                  <c:v>429.28699999999998</c:v>
                </c:pt>
                <c:pt idx="24651">
                  <c:v>429.30399999999997</c:v>
                </c:pt>
                <c:pt idx="24652">
                  <c:v>429.32</c:v>
                </c:pt>
                <c:pt idx="24653">
                  <c:v>429.33699999999999</c:v>
                </c:pt>
                <c:pt idx="24654">
                  <c:v>429.35399999999998</c:v>
                </c:pt>
                <c:pt idx="24655">
                  <c:v>429.37</c:v>
                </c:pt>
                <c:pt idx="24656">
                  <c:v>429.387</c:v>
                </c:pt>
                <c:pt idx="24657">
                  <c:v>429.404</c:v>
                </c:pt>
                <c:pt idx="24658">
                  <c:v>429.42099999999999</c:v>
                </c:pt>
                <c:pt idx="24659">
                  <c:v>429.43700000000001</c:v>
                </c:pt>
                <c:pt idx="24660">
                  <c:v>429.45400000000001</c:v>
                </c:pt>
                <c:pt idx="24661">
                  <c:v>429.471</c:v>
                </c:pt>
                <c:pt idx="24662">
                  <c:v>429.48700000000002</c:v>
                </c:pt>
                <c:pt idx="24663">
                  <c:v>429.50400000000002</c:v>
                </c:pt>
                <c:pt idx="24664">
                  <c:v>429.52100000000002</c:v>
                </c:pt>
                <c:pt idx="24665">
                  <c:v>429.53699999999998</c:v>
                </c:pt>
                <c:pt idx="24666">
                  <c:v>429.55399999999997</c:v>
                </c:pt>
                <c:pt idx="24667">
                  <c:v>429.57100000000003</c:v>
                </c:pt>
                <c:pt idx="24668">
                  <c:v>429.58699999999999</c:v>
                </c:pt>
                <c:pt idx="24669">
                  <c:v>429.60399999999998</c:v>
                </c:pt>
                <c:pt idx="24670">
                  <c:v>429.62099999999998</c:v>
                </c:pt>
                <c:pt idx="24671">
                  <c:v>429.637</c:v>
                </c:pt>
                <c:pt idx="24672">
                  <c:v>429.654</c:v>
                </c:pt>
                <c:pt idx="24673">
                  <c:v>429.67099999999999</c:v>
                </c:pt>
                <c:pt idx="24674">
                  <c:v>429.68700000000001</c:v>
                </c:pt>
                <c:pt idx="24675">
                  <c:v>429.70400000000001</c:v>
                </c:pt>
                <c:pt idx="24676">
                  <c:v>429.721</c:v>
                </c:pt>
                <c:pt idx="24677">
                  <c:v>429.73700000000002</c:v>
                </c:pt>
                <c:pt idx="24678">
                  <c:v>429.75400000000002</c:v>
                </c:pt>
                <c:pt idx="24679">
                  <c:v>429.77100000000002</c:v>
                </c:pt>
                <c:pt idx="24680">
                  <c:v>429.78699999999998</c:v>
                </c:pt>
                <c:pt idx="24681">
                  <c:v>429.80399999999997</c:v>
                </c:pt>
                <c:pt idx="24682">
                  <c:v>429.82100000000003</c:v>
                </c:pt>
                <c:pt idx="24683">
                  <c:v>429.83699999999999</c:v>
                </c:pt>
                <c:pt idx="24684">
                  <c:v>429.85399999999998</c:v>
                </c:pt>
                <c:pt idx="24685">
                  <c:v>429.87099999999998</c:v>
                </c:pt>
                <c:pt idx="24686">
                  <c:v>429.887</c:v>
                </c:pt>
                <c:pt idx="24687">
                  <c:v>429.904</c:v>
                </c:pt>
                <c:pt idx="24688">
                  <c:v>429.92099999999999</c:v>
                </c:pt>
                <c:pt idx="24689">
                  <c:v>429.93700000000001</c:v>
                </c:pt>
                <c:pt idx="24690">
                  <c:v>429.95400000000001</c:v>
                </c:pt>
                <c:pt idx="24691">
                  <c:v>429.971</c:v>
                </c:pt>
                <c:pt idx="24692">
                  <c:v>429.98700000000002</c:v>
                </c:pt>
                <c:pt idx="24693">
                  <c:v>430.00400000000002</c:v>
                </c:pt>
                <c:pt idx="24694">
                  <c:v>430.02100000000002</c:v>
                </c:pt>
                <c:pt idx="24695">
                  <c:v>430.03699999999998</c:v>
                </c:pt>
                <c:pt idx="24696">
                  <c:v>430.05399999999997</c:v>
                </c:pt>
                <c:pt idx="24697">
                  <c:v>430.07100000000003</c:v>
                </c:pt>
                <c:pt idx="24698">
                  <c:v>430.08699999999999</c:v>
                </c:pt>
                <c:pt idx="24699">
                  <c:v>430.10399999999998</c:v>
                </c:pt>
                <c:pt idx="24700">
                  <c:v>430.12099999999998</c:v>
                </c:pt>
                <c:pt idx="24701">
                  <c:v>430.13799999999998</c:v>
                </c:pt>
                <c:pt idx="24702">
                  <c:v>430.154</c:v>
                </c:pt>
                <c:pt idx="24703">
                  <c:v>430.17099999999999</c:v>
                </c:pt>
                <c:pt idx="24704">
                  <c:v>430.18799999999999</c:v>
                </c:pt>
                <c:pt idx="24705">
                  <c:v>430.20400000000001</c:v>
                </c:pt>
                <c:pt idx="24706">
                  <c:v>430.221</c:v>
                </c:pt>
                <c:pt idx="24707">
                  <c:v>430.238</c:v>
                </c:pt>
                <c:pt idx="24708">
                  <c:v>430.25400000000002</c:v>
                </c:pt>
                <c:pt idx="24709">
                  <c:v>430.27100000000002</c:v>
                </c:pt>
                <c:pt idx="24710">
                  <c:v>430.28800000000001</c:v>
                </c:pt>
                <c:pt idx="24711">
                  <c:v>430.30399999999997</c:v>
                </c:pt>
                <c:pt idx="24712">
                  <c:v>430.32100000000003</c:v>
                </c:pt>
                <c:pt idx="24713">
                  <c:v>430.33800000000002</c:v>
                </c:pt>
                <c:pt idx="24714">
                  <c:v>430.35399999999998</c:v>
                </c:pt>
                <c:pt idx="24715">
                  <c:v>430.37099999999998</c:v>
                </c:pt>
                <c:pt idx="24716">
                  <c:v>430.38799999999998</c:v>
                </c:pt>
                <c:pt idx="24717">
                  <c:v>430.404</c:v>
                </c:pt>
                <c:pt idx="24718">
                  <c:v>430.42099999999999</c:v>
                </c:pt>
                <c:pt idx="24719">
                  <c:v>430.43799999999999</c:v>
                </c:pt>
                <c:pt idx="24720">
                  <c:v>430.45400000000001</c:v>
                </c:pt>
                <c:pt idx="24721">
                  <c:v>430.471</c:v>
                </c:pt>
                <c:pt idx="24722">
                  <c:v>430.488</c:v>
                </c:pt>
                <c:pt idx="24723">
                  <c:v>430.50400000000002</c:v>
                </c:pt>
                <c:pt idx="24724">
                  <c:v>430.52100000000002</c:v>
                </c:pt>
                <c:pt idx="24725">
                  <c:v>430.53800000000001</c:v>
                </c:pt>
                <c:pt idx="24726">
                  <c:v>430.55399999999997</c:v>
                </c:pt>
                <c:pt idx="24727">
                  <c:v>430.57100000000003</c:v>
                </c:pt>
                <c:pt idx="24728">
                  <c:v>430.58800000000002</c:v>
                </c:pt>
                <c:pt idx="24729">
                  <c:v>430.60399999999998</c:v>
                </c:pt>
                <c:pt idx="24730">
                  <c:v>430.62099999999998</c:v>
                </c:pt>
                <c:pt idx="24731">
                  <c:v>430.63799999999998</c:v>
                </c:pt>
                <c:pt idx="24732">
                  <c:v>430.65499999999997</c:v>
                </c:pt>
                <c:pt idx="24733">
                  <c:v>430.67099999999999</c:v>
                </c:pt>
                <c:pt idx="24734">
                  <c:v>430.68799999999999</c:v>
                </c:pt>
                <c:pt idx="24735">
                  <c:v>430.70499999999998</c:v>
                </c:pt>
                <c:pt idx="24736">
                  <c:v>430.721</c:v>
                </c:pt>
                <c:pt idx="24737">
                  <c:v>430.738</c:v>
                </c:pt>
                <c:pt idx="24738">
                  <c:v>430.755</c:v>
                </c:pt>
                <c:pt idx="24739">
                  <c:v>430.77100000000002</c:v>
                </c:pt>
                <c:pt idx="24740">
                  <c:v>430.78800000000001</c:v>
                </c:pt>
                <c:pt idx="24741">
                  <c:v>430.80500000000001</c:v>
                </c:pt>
                <c:pt idx="24742">
                  <c:v>430.82100000000003</c:v>
                </c:pt>
                <c:pt idx="24743">
                  <c:v>430.83800000000002</c:v>
                </c:pt>
                <c:pt idx="24744">
                  <c:v>430.85500000000002</c:v>
                </c:pt>
                <c:pt idx="24745">
                  <c:v>430.87099999999998</c:v>
                </c:pt>
                <c:pt idx="24746">
                  <c:v>430.88799999999998</c:v>
                </c:pt>
                <c:pt idx="24747">
                  <c:v>430.90499999999997</c:v>
                </c:pt>
                <c:pt idx="24748">
                  <c:v>430.92099999999999</c:v>
                </c:pt>
                <c:pt idx="24749">
                  <c:v>430.93799999999999</c:v>
                </c:pt>
                <c:pt idx="24750">
                  <c:v>430.95499999999998</c:v>
                </c:pt>
                <c:pt idx="24751">
                  <c:v>430.971</c:v>
                </c:pt>
                <c:pt idx="24752">
                  <c:v>430.988</c:v>
                </c:pt>
                <c:pt idx="24753">
                  <c:v>431.005</c:v>
                </c:pt>
                <c:pt idx="24754">
                  <c:v>431.02100000000002</c:v>
                </c:pt>
                <c:pt idx="24755">
                  <c:v>431.03800000000001</c:v>
                </c:pt>
                <c:pt idx="24756">
                  <c:v>431.05500000000001</c:v>
                </c:pt>
                <c:pt idx="24757">
                  <c:v>431.07100000000003</c:v>
                </c:pt>
                <c:pt idx="24758">
                  <c:v>431.08800000000002</c:v>
                </c:pt>
                <c:pt idx="24759">
                  <c:v>431.10500000000002</c:v>
                </c:pt>
                <c:pt idx="24760">
                  <c:v>431.12099999999998</c:v>
                </c:pt>
                <c:pt idx="24761">
                  <c:v>431.13799999999998</c:v>
                </c:pt>
                <c:pt idx="24762">
                  <c:v>431.15499999999997</c:v>
                </c:pt>
                <c:pt idx="24763">
                  <c:v>431.17200000000003</c:v>
                </c:pt>
                <c:pt idx="24764">
                  <c:v>431.18799999999999</c:v>
                </c:pt>
                <c:pt idx="24765">
                  <c:v>431.20499999999998</c:v>
                </c:pt>
                <c:pt idx="24766">
                  <c:v>431.22199999999998</c:v>
                </c:pt>
                <c:pt idx="24767">
                  <c:v>431.238</c:v>
                </c:pt>
                <c:pt idx="24768">
                  <c:v>431.255</c:v>
                </c:pt>
                <c:pt idx="24769">
                  <c:v>431.27199999999999</c:v>
                </c:pt>
                <c:pt idx="24770">
                  <c:v>431.28800000000001</c:v>
                </c:pt>
                <c:pt idx="24771">
                  <c:v>431.30500000000001</c:v>
                </c:pt>
                <c:pt idx="24772">
                  <c:v>431.322</c:v>
                </c:pt>
                <c:pt idx="24773">
                  <c:v>431.33800000000002</c:v>
                </c:pt>
                <c:pt idx="24774">
                  <c:v>431.35500000000002</c:v>
                </c:pt>
                <c:pt idx="24775">
                  <c:v>431.37200000000001</c:v>
                </c:pt>
                <c:pt idx="24776">
                  <c:v>431.38799999999998</c:v>
                </c:pt>
                <c:pt idx="24777">
                  <c:v>431.40499999999997</c:v>
                </c:pt>
                <c:pt idx="24778">
                  <c:v>431.42200000000003</c:v>
                </c:pt>
                <c:pt idx="24779">
                  <c:v>431.43799999999999</c:v>
                </c:pt>
                <c:pt idx="24780">
                  <c:v>431.45499999999998</c:v>
                </c:pt>
                <c:pt idx="24781">
                  <c:v>431.47199999999998</c:v>
                </c:pt>
                <c:pt idx="24782">
                  <c:v>431.488</c:v>
                </c:pt>
                <c:pt idx="24783">
                  <c:v>431.505</c:v>
                </c:pt>
                <c:pt idx="24784">
                  <c:v>431.52199999999999</c:v>
                </c:pt>
                <c:pt idx="24785">
                  <c:v>431.53800000000001</c:v>
                </c:pt>
                <c:pt idx="24786">
                  <c:v>431.55500000000001</c:v>
                </c:pt>
                <c:pt idx="24787">
                  <c:v>431.572</c:v>
                </c:pt>
                <c:pt idx="24788">
                  <c:v>431.58800000000002</c:v>
                </c:pt>
                <c:pt idx="24789">
                  <c:v>431.60500000000002</c:v>
                </c:pt>
                <c:pt idx="24790">
                  <c:v>431.62200000000001</c:v>
                </c:pt>
                <c:pt idx="24791">
                  <c:v>431.63799999999998</c:v>
                </c:pt>
                <c:pt idx="24792">
                  <c:v>431.65499999999997</c:v>
                </c:pt>
                <c:pt idx="24793">
                  <c:v>431.67200000000003</c:v>
                </c:pt>
                <c:pt idx="24794">
                  <c:v>431.68799999999999</c:v>
                </c:pt>
                <c:pt idx="24795">
                  <c:v>431.70499999999998</c:v>
                </c:pt>
                <c:pt idx="24796">
                  <c:v>431.72199999999998</c:v>
                </c:pt>
                <c:pt idx="24797">
                  <c:v>431.738</c:v>
                </c:pt>
                <c:pt idx="24798">
                  <c:v>431.755</c:v>
                </c:pt>
                <c:pt idx="24799">
                  <c:v>431.77199999999999</c:v>
                </c:pt>
                <c:pt idx="24800">
                  <c:v>431.78899999999999</c:v>
                </c:pt>
                <c:pt idx="24801">
                  <c:v>431.80500000000001</c:v>
                </c:pt>
                <c:pt idx="24802">
                  <c:v>431.822</c:v>
                </c:pt>
                <c:pt idx="24803">
                  <c:v>431.839</c:v>
                </c:pt>
                <c:pt idx="24804">
                  <c:v>431.85500000000002</c:v>
                </c:pt>
                <c:pt idx="24805">
                  <c:v>431.87200000000001</c:v>
                </c:pt>
                <c:pt idx="24806">
                  <c:v>431.88900000000001</c:v>
                </c:pt>
                <c:pt idx="24807">
                  <c:v>431.90499999999997</c:v>
                </c:pt>
                <c:pt idx="24808">
                  <c:v>431.92200000000003</c:v>
                </c:pt>
                <c:pt idx="24809">
                  <c:v>431.93900000000002</c:v>
                </c:pt>
                <c:pt idx="24810">
                  <c:v>431.95499999999998</c:v>
                </c:pt>
                <c:pt idx="24811">
                  <c:v>431.97199999999998</c:v>
                </c:pt>
                <c:pt idx="24812">
                  <c:v>431.98899999999998</c:v>
                </c:pt>
                <c:pt idx="24813">
                  <c:v>432.005</c:v>
                </c:pt>
                <c:pt idx="24814">
                  <c:v>432.02199999999999</c:v>
                </c:pt>
                <c:pt idx="24815">
                  <c:v>432.03899999999999</c:v>
                </c:pt>
                <c:pt idx="24816">
                  <c:v>432.05500000000001</c:v>
                </c:pt>
                <c:pt idx="24817">
                  <c:v>432.072</c:v>
                </c:pt>
                <c:pt idx="24818">
                  <c:v>432.089</c:v>
                </c:pt>
                <c:pt idx="24819">
                  <c:v>432.10500000000002</c:v>
                </c:pt>
                <c:pt idx="24820">
                  <c:v>432.12200000000001</c:v>
                </c:pt>
                <c:pt idx="24821">
                  <c:v>432.13900000000001</c:v>
                </c:pt>
                <c:pt idx="24822">
                  <c:v>432.15499999999997</c:v>
                </c:pt>
                <c:pt idx="24823">
                  <c:v>432.17200000000003</c:v>
                </c:pt>
                <c:pt idx="24824">
                  <c:v>432.18900000000002</c:v>
                </c:pt>
                <c:pt idx="24825">
                  <c:v>432.20499999999998</c:v>
                </c:pt>
                <c:pt idx="24826">
                  <c:v>432.22199999999998</c:v>
                </c:pt>
                <c:pt idx="24827">
                  <c:v>432.23899999999998</c:v>
                </c:pt>
                <c:pt idx="24828">
                  <c:v>432.255</c:v>
                </c:pt>
                <c:pt idx="24829">
                  <c:v>432.27199999999999</c:v>
                </c:pt>
                <c:pt idx="24830">
                  <c:v>432.28899999999999</c:v>
                </c:pt>
                <c:pt idx="24831">
                  <c:v>432.30500000000001</c:v>
                </c:pt>
                <c:pt idx="24832">
                  <c:v>432.322</c:v>
                </c:pt>
                <c:pt idx="24833">
                  <c:v>432.339</c:v>
                </c:pt>
                <c:pt idx="24834">
                  <c:v>432.35500000000002</c:v>
                </c:pt>
                <c:pt idx="24835">
                  <c:v>432.37200000000001</c:v>
                </c:pt>
                <c:pt idx="24836">
                  <c:v>432.38900000000001</c:v>
                </c:pt>
                <c:pt idx="24837">
                  <c:v>432.40499999999997</c:v>
                </c:pt>
                <c:pt idx="24838">
                  <c:v>432.42200000000003</c:v>
                </c:pt>
                <c:pt idx="24839">
                  <c:v>432.43900000000002</c:v>
                </c:pt>
                <c:pt idx="24840">
                  <c:v>432.45499999999998</c:v>
                </c:pt>
                <c:pt idx="24841">
                  <c:v>432.47199999999998</c:v>
                </c:pt>
                <c:pt idx="24842">
                  <c:v>432.48899999999998</c:v>
                </c:pt>
                <c:pt idx="24843">
                  <c:v>432.505</c:v>
                </c:pt>
                <c:pt idx="24844">
                  <c:v>432.52199999999999</c:v>
                </c:pt>
                <c:pt idx="24845">
                  <c:v>432.53899999999999</c:v>
                </c:pt>
                <c:pt idx="24846">
                  <c:v>432.55500000000001</c:v>
                </c:pt>
                <c:pt idx="24847">
                  <c:v>432.572</c:v>
                </c:pt>
                <c:pt idx="24848">
                  <c:v>432.589</c:v>
                </c:pt>
                <c:pt idx="24849">
                  <c:v>432.60500000000002</c:v>
                </c:pt>
                <c:pt idx="24850">
                  <c:v>432.62200000000001</c:v>
                </c:pt>
                <c:pt idx="24851">
                  <c:v>432.63900000000001</c:v>
                </c:pt>
                <c:pt idx="24852">
                  <c:v>432.65499999999997</c:v>
                </c:pt>
                <c:pt idx="24853">
                  <c:v>432.67200000000003</c:v>
                </c:pt>
                <c:pt idx="24854">
                  <c:v>432.68900000000002</c:v>
                </c:pt>
                <c:pt idx="24855">
                  <c:v>432.70499999999998</c:v>
                </c:pt>
                <c:pt idx="24856">
                  <c:v>432.72199999999998</c:v>
                </c:pt>
                <c:pt idx="24857">
                  <c:v>432.73899999999998</c:v>
                </c:pt>
                <c:pt idx="24858">
                  <c:v>432.755</c:v>
                </c:pt>
                <c:pt idx="24859">
                  <c:v>432.77199999999999</c:v>
                </c:pt>
                <c:pt idx="24860">
                  <c:v>432.78899999999999</c:v>
                </c:pt>
                <c:pt idx="24861">
                  <c:v>432.80500000000001</c:v>
                </c:pt>
                <c:pt idx="24862">
                  <c:v>432.822</c:v>
                </c:pt>
                <c:pt idx="24863">
                  <c:v>432.839</c:v>
                </c:pt>
                <c:pt idx="24864">
                  <c:v>432.85500000000002</c:v>
                </c:pt>
                <c:pt idx="24865">
                  <c:v>432.87200000000001</c:v>
                </c:pt>
                <c:pt idx="24866">
                  <c:v>432.88900000000001</c:v>
                </c:pt>
                <c:pt idx="24867">
                  <c:v>432.90499999999997</c:v>
                </c:pt>
                <c:pt idx="24868">
                  <c:v>432.92200000000003</c:v>
                </c:pt>
                <c:pt idx="24869">
                  <c:v>432.93900000000002</c:v>
                </c:pt>
                <c:pt idx="24870">
                  <c:v>432.95499999999998</c:v>
                </c:pt>
                <c:pt idx="24871">
                  <c:v>432.97199999999998</c:v>
                </c:pt>
                <c:pt idx="24872">
                  <c:v>432.98899999999998</c:v>
                </c:pt>
                <c:pt idx="24873">
                  <c:v>433.005</c:v>
                </c:pt>
                <c:pt idx="24874">
                  <c:v>433.02199999999999</c:v>
                </c:pt>
                <c:pt idx="24875">
                  <c:v>433.03899999999999</c:v>
                </c:pt>
                <c:pt idx="24876">
                  <c:v>433.05500000000001</c:v>
                </c:pt>
                <c:pt idx="24877">
                  <c:v>433.072</c:v>
                </c:pt>
                <c:pt idx="24878">
                  <c:v>433.089</c:v>
                </c:pt>
                <c:pt idx="24879">
                  <c:v>433.10500000000002</c:v>
                </c:pt>
                <c:pt idx="24880">
                  <c:v>433.12200000000001</c:v>
                </c:pt>
                <c:pt idx="24881">
                  <c:v>433.13900000000001</c:v>
                </c:pt>
                <c:pt idx="24882">
                  <c:v>433.15499999999997</c:v>
                </c:pt>
                <c:pt idx="24883">
                  <c:v>433.17200000000003</c:v>
                </c:pt>
                <c:pt idx="24884">
                  <c:v>433.18900000000002</c:v>
                </c:pt>
                <c:pt idx="24885">
                  <c:v>433.20499999999998</c:v>
                </c:pt>
                <c:pt idx="24886">
                  <c:v>433.22199999999998</c:v>
                </c:pt>
                <c:pt idx="24887">
                  <c:v>433.23899999999998</c:v>
                </c:pt>
                <c:pt idx="24888">
                  <c:v>433.255</c:v>
                </c:pt>
                <c:pt idx="24889">
                  <c:v>433.27199999999999</c:v>
                </c:pt>
                <c:pt idx="24890">
                  <c:v>433.28899999999999</c:v>
                </c:pt>
                <c:pt idx="24891">
                  <c:v>433.30500000000001</c:v>
                </c:pt>
                <c:pt idx="24892">
                  <c:v>433.322</c:v>
                </c:pt>
                <c:pt idx="24893">
                  <c:v>433.339</c:v>
                </c:pt>
                <c:pt idx="24894">
                  <c:v>433.35500000000002</c:v>
                </c:pt>
                <c:pt idx="24895">
                  <c:v>433.37200000000001</c:v>
                </c:pt>
                <c:pt idx="24896">
                  <c:v>433.38900000000001</c:v>
                </c:pt>
                <c:pt idx="24897">
                  <c:v>433.40499999999997</c:v>
                </c:pt>
                <c:pt idx="24898">
                  <c:v>433.42200000000003</c:v>
                </c:pt>
                <c:pt idx="24899">
                  <c:v>433.43900000000002</c:v>
                </c:pt>
                <c:pt idx="24900">
                  <c:v>433.45499999999998</c:v>
                </c:pt>
                <c:pt idx="24901">
                  <c:v>433.47199999999998</c:v>
                </c:pt>
                <c:pt idx="24902">
                  <c:v>433.48899999999998</c:v>
                </c:pt>
                <c:pt idx="24903">
                  <c:v>433.505</c:v>
                </c:pt>
                <c:pt idx="24904">
                  <c:v>433.52199999999999</c:v>
                </c:pt>
                <c:pt idx="24905">
                  <c:v>433.53899999999999</c:v>
                </c:pt>
                <c:pt idx="24906">
                  <c:v>433.55500000000001</c:v>
                </c:pt>
                <c:pt idx="24907">
                  <c:v>433.572</c:v>
                </c:pt>
                <c:pt idx="24908">
                  <c:v>433.589</c:v>
                </c:pt>
                <c:pt idx="24909">
                  <c:v>433.60500000000002</c:v>
                </c:pt>
                <c:pt idx="24910">
                  <c:v>433.62200000000001</c:v>
                </c:pt>
                <c:pt idx="24911">
                  <c:v>433.63900000000001</c:v>
                </c:pt>
                <c:pt idx="24912">
                  <c:v>433.65499999999997</c:v>
                </c:pt>
                <c:pt idx="24913">
                  <c:v>433.67200000000003</c:v>
                </c:pt>
                <c:pt idx="24914">
                  <c:v>433.68900000000002</c:v>
                </c:pt>
                <c:pt idx="24915">
                  <c:v>433.70499999999998</c:v>
                </c:pt>
                <c:pt idx="24916">
                  <c:v>433.72199999999998</c:v>
                </c:pt>
                <c:pt idx="24917">
                  <c:v>433.73899999999998</c:v>
                </c:pt>
                <c:pt idx="24918">
                  <c:v>433.755</c:v>
                </c:pt>
                <c:pt idx="24919">
                  <c:v>433.77199999999999</c:v>
                </c:pt>
                <c:pt idx="24920">
                  <c:v>433.78899999999999</c:v>
                </c:pt>
                <c:pt idx="24921">
                  <c:v>433.80500000000001</c:v>
                </c:pt>
                <c:pt idx="24922">
                  <c:v>433.822</c:v>
                </c:pt>
                <c:pt idx="24923">
                  <c:v>433.839</c:v>
                </c:pt>
                <c:pt idx="24924">
                  <c:v>433.85500000000002</c:v>
                </c:pt>
                <c:pt idx="24925">
                  <c:v>433.87200000000001</c:v>
                </c:pt>
                <c:pt idx="24926">
                  <c:v>433.88900000000001</c:v>
                </c:pt>
                <c:pt idx="24927">
                  <c:v>433.90499999999997</c:v>
                </c:pt>
                <c:pt idx="24928">
                  <c:v>433.92200000000003</c:v>
                </c:pt>
                <c:pt idx="24929">
                  <c:v>433.93900000000002</c:v>
                </c:pt>
                <c:pt idx="24930">
                  <c:v>433.95499999999998</c:v>
                </c:pt>
                <c:pt idx="24931">
                  <c:v>433.97199999999998</c:v>
                </c:pt>
                <c:pt idx="24932">
                  <c:v>433.98899999999998</c:v>
                </c:pt>
                <c:pt idx="24933">
                  <c:v>434.005</c:v>
                </c:pt>
                <c:pt idx="24934">
                  <c:v>434.02199999999999</c:v>
                </c:pt>
                <c:pt idx="24935">
                  <c:v>434.03899999999999</c:v>
                </c:pt>
                <c:pt idx="24936">
                  <c:v>434.05500000000001</c:v>
                </c:pt>
                <c:pt idx="24937">
                  <c:v>434.072</c:v>
                </c:pt>
                <c:pt idx="24938">
                  <c:v>434.089</c:v>
                </c:pt>
                <c:pt idx="24939">
                  <c:v>434.10500000000002</c:v>
                </c:pt>
                <c:pt idx="24940">
                  <c:v>434.12200000000001</c:v>
                </c:pt>
                <c:pt idx="24941">
                  <c:v>434.13900000000001</c:v>
                </c:pt>
                <c:pt idx="24942">
                  <c:v>434.15499999999997</c:v>
                </c:pt>
                <c:pt idx="24943">
                  <c:v>434.17200000000003</c:v>
                </c:pt>
                <c:pt idx="24944">
                  <c:v>434.18900000000002</c:v>
                </c:pt>
                <c:pt idx="24945">
                  <c:v>434.20499999999998</c:v>
                </c:pt>
                <c:pt idx="24946">
                  <c:v>434.22199999999998</c:v>
                </c:pt>
                <c:pt idx="24947">
                  <c:v>434.23899999999998</c:v>
                </c:pt>
                <c:pt idx="24948">
                  <c:v>434.255</c:v>
                </c:pt>
                <c:pt idx="24949">
                  <c:v>434.27199999999999</c:v>
                </c:pt>
                <c:pt idx="24950">
                  <c:v>434.28899999999999</c:v>
                </c:pt>
                <c:pt idx="24951">
                  <c:v>434.30500000000001</c:v>
                </c:pt>
                <c:pt idx="24952">
                  <c:v>434.322</c:v>
                </c:pt>
                <c:pt idx="24953">
                  <c:v>434.339</c:v>
                </c:pt>
                <c:pt idx="24954">
                  <c:v>434.35500000000002</c:v>
                </c:pt>
                <c:pt idx="24955">
                  <c:v>434.37200000000001</c:v>
                </c:pt>
                <c:pt idx="24956">
                  <c:v>434.38900000000001</c:v>
                </c:pt>
                <c:pt idx="24957">
                  <c:v>434.40499999999997</c:v>
                </c:pt>
                <c:pt idx="24958">
                  <c:v>434.42200000000003</c:v>
                </c:pt>
                <c:pt idx="24959">
                  <c:v>434.43900000000002</c:v>
                </c:pt>
                <c:pt idx="24960">
                  <c:v>434.45499999999998</c:v>
                </c:pt>
                <c:pt idx="24961">
                  <c:v>434.47199999999998</c:v>
                </c:pt>
                <c:pt idx="24962">
                  <c:v>434.48899999999998</c:v>
                </c:pt>
                <c:pt idx="24963">
                  <c:v>434.505</c:v>
                </c:pt>
                <c:pt idx="24964">
                  <c:v>434.52199999999999</c:v>
                </c:pt>
                <c:pt idx="24965">
                  <c:v>434.53899999999999</c:v>
                </c:pt>
                <c:pt idx="24966">
                  <c:v>434.55599999999998</c:v>
                </c:pt>
                <c:pt idx="24967">
                  <c:v>434.572</c:v>
                </c:pt>
                <c:pt idx="24968">
                  <c:v>434.589</c:v>
                </c:pt>
                <c:pt idx="24969">
                  <c:v>434.60599999999999</c:v>
                </c:pt>
                <c:pt idx="24970">
                  <c:v>434.62200000000001</c:v>
                </c:pt>
                <c:pt idx="24971">
                  <c:v>434.63900000000001</c:v>
                </c:pt>
                <c:pt idx="24972">
                  <c:v>434.65600000000001</c:v>
                </c:pt>
                <c:pt idx="24973">
                  <c:v>434.67200000000003</c:v>
                </c:pt>
                <c:pt idx="24974">
                  <c:v>434.68900000000002</c:v>
                </c:pt>
                <c:pt idx="24975">
                  <c:v>434.70600000000002</c:v>
                </c:pt>
                <c:pt idx="24976">
                  <c:v>434.72199999999998</c:v>
                </c:pt>
                <c:pt idx="24977">
                  <c:v>434.73899999999998</c:v>
                </c:pt>
                <c:pt idx="24978">
                  <c:v>434.75599999999997</c:v>
                </c:pt>
                <c:pt idx="24979">
                  <c:v>434.77199999999999</c:v>
                </c:pt>
                <c:pt idx="24980">
                  <c:v>434.78899999999999</c:v>
                </c:pt>
                <c:pt idx="24981">
                  <c:v>434.80599999999998</c:v>
                </c:pt>
                <c:pt idx="24982">
                  <c:v>434.822</c:v>
                </c:pt>
                <c:pt idx="24983">
                  <c:v>434.839</c:v>
                </c:pt>
                <c:pt idx="24984">
                  <c:v>434.85599999999999</c:v>
                </c:pt>
                <c:pt idx="24985">
                  <c:v>434.87200000000001</c:v>
                </c:pt>
                <c:pt idx="24986">
                  <c:v>434.88900000000001</c:v>
                </c:pt>
                <c:pt idx="24987">
                  <c:v>434.90600000000001</c:v>
                </c:pt>
                <c:pt idx="24988">
                  <c:v>434.92200000000003</c:v>
                </c:pt>
                <c:pt idx="24989">
                  <c:v>434.93900000000002</c:v>
                </c:pt>
                <c:pt idx="24990">
                  <c:v>434.95600000000002</c:v>
                </c:pt>
                <c:pt idx="24991">
                  <c:v>434.97199999999998</c:v>
                </c:pt>
                <c:pt idx="24992">
                  <c:v>434.98899999999998</c:v>
                </c:pt>
                <c:pt idx="24993">
                  <c:v>435.00599999999997</c:v>
                </c:pt>
                <c:pt idx="24994">
                  <c:v>435.02199999999999</c:v>
                </c:pt>
                <c:pt idx="24995">
                  <c:v>435.03899999999999</c:v>
                </c:pt>
                <c:pt idx="24996">
                  <c:v>435.05599999999998</c:v>
                </c:pt>
                <c:pt idx="24997">
                  <c:v>435.072</c:v>
                </c:pt>
                <c:pt idx="24998">
                  <c:v>435.089</c:v>
                </c:pt>
                <c:pt idx="24999">
                  <c:v>435.10599999999999</c:v>
                </c:pt>
                <c:pt idx="25000">
                  <c:v>435.12200000000001</c:v>
                </c:pt>
                <c:pt idx="25001">
                  <c:v>435.13900000000001</c:v>
                </c:pt>
                <c:pt idx="25002">
                  <c:v>435.15600000000001</c:v>
                </c:pt>
                <c:pt idx="25003">
                  <c:v>435.17200000000003</c:v>
                </c:pt>
                <c:pt idx="25004">
                  <c:v>435.18900000000002</c:v>
                </c:pt>
                <c:pt idx="25005">
                  <c:v>435.20600000000002</c:v>
                </c:pt>
                <c:pt idx="25006">
                  <c:v>435.22199999999998</c:v>
                </c:pt>
                <c:pt idx="25007">
                  <c:v>435.23899999999998</c:v>
                </c:pt>
                <c:pt idx="25008">
                  <c:v>435.25599999999997</c:v>
                </c:pt>
                <c:pt idx="25009">
                  <c:v>435.27199999999999</c:v>
                </c:pt>
                <c:pt idx="25010">
                  <c:v>435.28899999999999</c:v>
                </c:pt>
                <c:pt idx="25011">
                  <c:v>435.30599999999998</c:v>
                </c:pt>
                <c:pt idx="25012">
                  <c:v>435.322</c:v>
                </c:pt>
                <c:pt idx="25013">
                  <c:v>435.339</c:v>
                </c:pt>
                <c:pt idx="25014">
                  <c:v>435.35599999999999</c:v>
                </c:pt>
                <c:pt idx="25015">
                  <c:v>435.37200000000001</c:v>
                </c:pt>
                <c:pt idx="25016">
                  <c:v>435.38900000000001</c:v>
                </c:pt>
                <c:pt idx="25017">
                  <c:v>435.40600000000001</c:v>
                </c:pt>
                <c:pt idx="25018">
                  <c:v>435.42200000000003</c:v>
                </c:pt>
                <c:pt idx="25019">
                  <c:v>435.43900000000002</c:v>
                </c:pt>
                <c:pt idx="25020">
                  <c:v>435.45600000000002</c:v>
                </c:pt>
                <c:pt idx="25021">
                  <c:v>435.47199999999998</c:v>
                </c:pt>
                <c:pt idx="25022">
                  <c:v>435.48899999999998</c:v>
                </c:pt>
                <c:pt idx="25023">
                  <c:v>435.50599999999997</c:v>
                </c:pt>
                <c:pt idx="25024">
                  <c:v>435.52199999999999</c:v>
                </c:pt>
                <c:pt idx="25025">
                  <c:v>435.53899999999999</c:v>
                </c:pt>
                <c:pt idx="25026">
                  <c:v>435.55599999999998</c:v>
                </c:pt>
                <c:pt idx="25027">
                  <c:v>435.572</c:v>
                </c:pt>
                <c:pt idx="25028">
                  <c:v>435.589</c:v>
                </c:pt>
                <c:pt idx="25029">
                  <c:v>435.60599999999999</c:v>
                </c:pt>
                <c:pt idx="25030">
                  <c:v>435.62200000000001</c:v>
                </c:pt>
                <c:pt idx="25031">
                  <c:v>435.63900000000001</c:v>
                </c:pt>
                <c:pt idx="25032">
                  <c:v>435.65600000000001</c:v>
                </c:pt>
                <c:pt idx="25033">
                  <c:v>435.67200000000003</c:v>
                </c:pt>
                <c:pt idx="25034">
                  <c:v>435.68900000000002</c:v>
                </c:pt>
                <c:pt idx="25035">
                  <c:v>435.70600000000002</c:v>
                </c:pt>
                <c:pt idx="25036">
                  <c:v>435.72199999999998</c:v>
                </c:pt>
                <c:pt idx="25037">
                  <c:v>435.73899999999998</c:v>
                </c:pt>
                <c:pt idx="25038">
                  <c:v>435.75599999999997</c:v>
                </c:pt>
                <c:pt idx="25039">
                  <c:v>435.77199999999999</c:v>
                </c:pt>
                <c:pt idx="25040">
                  <c:v>435.78899999999999</c:v>
                </c:pt>
                <c:pt idx="25041">
                  <c:v>435.80599999999998</c:v>
                </c:pt>
                <c:pt idx="25042">
                  <c:v>435.822</c:v>
                </c:pt>
                <c:pt idx="25043">
                  <c:v>435.839</c:v>
                </c:pt>
                <c:pt idx="25044">
                  <c:v>435.85599999999999</c:v>
                </c:pt>
                <c:pt idx="25045">
                  <c:v>435.87200000000001</c:v>
                </c:pt>
                <c:pt idx="25046">
                  <c:v>435.88900000000001</c:v>
                </c:pt>
                <c:pt idx="25047">
                  <c:v>435.90600000000001</c:v>
                </c:pt>
                <c:pt idx="25048">
                  <c:v>435.92200000000003</c:v>
                </c:pt>
                <c:pt idx="25049">
                  <c:v>435.93900000000002</c:v>
                </c:pt>
                <c:pt idx="25050">
                  <c:v>435.95600000000002</c:v>
                </c:pt>
                <c:pt idx="25051">
                  <c:v>435.97199999999998</c:v>
                </c:pt>
                <c:pt idx="25052">
                  <c:v>435.98899999999998</c:v>
                </c:pt>
                <c:pt idx="25053">
                  <c:v>436.00599999999997</c:v>
                </c:pt>
                <c:pt idx="25054">
                  <c:v>436.02199999999999</c:v>
                </c:pt>
                <c:pt idx="25055">
                  <c:v>436.03899999999999</c:v>
                </c:pt>
                <c:pt idx="25056">
                  <c:v>436.05599999999998</c:v>
                </c:pt>
                <c:pt idx="25057">
                  <c:v>436.072</c:v>
                </c:pt>
                <c:pt idx="25058">
                  <c:v>436.089</c:v>
                </c:pt>
                <c:pt idx="25059">
                  <c:v>436.10599999999999</c:v>
                </c:pt>
                <c:pt idx="25060">
                  <c:v>436.12200000000001</c:v>
                </c:pt>
                <c:pt idx="25061">
                  <c:v>436.13900000000001</c:v>
                </c:pt>
                <c:pt idx="25062">
                  <c:v>436.15600000000001</c:v>
                </c:pt>
                <c:pt idx="25063">
                  <c:v>436.17200000000003</c:v>
                </c:pt>
                <c:pt idx="25064">
                  <c:v>436.18900000000002</c:v>
                </c:pt>
                <c:pt idx="25065">
                  <c:v>436.20600000000002</c:v>
                </c:pt>
                <c:pt idx="25066">
                  <c:v>436.22300000000001</c:v>
                </c:pt>
                <c:pt idx="25067">
                  <c:v>436.23899999999998</c:v>
                </c:pt>
                <c:pt idx="25068">
                  <c:v>436.25599999999997</c:v>
                </c:pt>
                <c:pt idx="25069">
                  <c:v>436.27300000000002</c:v>
                </c:pt>
                <c:pt idx="25070">
                  <c:v>436.28899999999999</c:v>
                </c:pt>
                <c:pt idx="25071">
                  <c:v>436.30599999999998</c:v>
                </c:pt>
                <c:pt idx="25072">
                  <c:v>436.32299999999998</c:v>
                </c:pt>
                <c:pt idx="25073">
                  <c:v>436.339</c:v>
                </c:pt>
                <c:pt idx="25074">
                  <c:v>436.35599999999999</c:v>
                </c:pt>
                <c:pt idx="25075">
                  <c:v>436.37299999999999</c:v>
                </c:pt>
                <c:pt idx="25076">
                  <c:v>436.38900000000001</c:v>
                </c:pt>
                <c:pt idx="25077">
                  <c:v>436.40600000000001</c:v>
                </c:pt>
                <c:pt idx="25078">
                  <c:v>436.423</c:v>
                </c:pt>
                <c:pt idx="25079">
                  <c:v>436.43900000000002</c:v>
                </c:pt>
                <c:pt idx="25080">
                  <c:v>436.45600000000002</c:v>
                </c:pt>
                <c:pt idx="25081">
                  <c:v>436.47300000000001</c:v>
                </c:pt>
                <c:pt idx="25082">
                  <c:v>436.48899999999998</c:v>
                </c:pt>
                <c:pt idx="25083">
                  <c:v>436.50599999999997</c:v>
                </c:pt>
                <c:pt idx="25084">
                  <c:v>436.52300000000002</c:v>
                </c:pt>
                <c:pt idx="25085">
                  <c:v>436.53899999999999</c:v>
                </c:pt>
                <c:pt idx="25086">
                  <c:v>436.55599999999998</c:v>
                </c:pt>
                <c:pt idx="25087">
                  <c:v>436.57299999999998</c:v>
                </c:pt>
                <c:pt idx="25088">
                  <c:v>436.589</c:v>
                </c:pt>
                <c:pt idx="25089">
                  <c:v>436.60599999999999</c:v>
                </c:pt>
                <c:pt idx="25090">
                  <c:v>436.62299999999999</c:v>
                </c:pt>
                <c:pt idx="25091">
                  <c:v>436.63900000000001</c:v>
                </c:pt>
                <c:pt idx="25092">
                  <c:v>436.65600000000001</c:v>
                </c:pt>
                <c:pt idx="25093">
                  <c:v>436.673</c:v>
                </c:pt>
                <c:pt idx="25094">
                  <c:v>436.68900000000002</c:v>
                </c:pt>
                <c:pt idx="25095">
                  <c:v>436.70600000000002</c:v>
                </c:pt>
                <c:pt idx="25096">
                  <c:v>436.72300000000001</c:v>
                </c:pt>
                <c:pt idx="25097">
                  <c:v>436.73899999999998</c:v>
                </c:pt>
                <c:pt idx="25098">
                  <c:v>436.75599999999997</c:v>
                </c:pt>
                <c:pt idx="25099">
                  <c:v>436.77300000000002</c:v>
                </c:pt>
                <c:pt idx="25100">
                  <c:v>436.78899999999999</c:v>
                </c:pt>
                <c:pt idx="25101">
                  <c:v>436.80599999999998</c:v>
                </c:pt>
                <c:pt idx="25102">
                  <c:v>436.82299999999998</c:v>
                </c:pt>
                <c:pt idx="25103">
                  <c:v>436.839</c:v>
                </c:pt>
                <c:pt idx="25104">
                  <c:v>436.85599999999999</c:v>
                </c:pt>
                <c:pt idx="25105">
                  <c:v>436.87299999999999</c:v>
                </c:pt>
                <c:pt idx="25106">
                  <c:v>436.88900000000001</c:v>
                </c:pt>
                <c:pt idx="25107">
                  <c:v>436.90600000000001</c:v>
                </c:pt>
                <c:pt idx="25108">
                  <c:v>436.923</c:v>
                </c:pt>
                <c:pt idx="25109">
                  <c:v>436.93900000000002</c:v>
                </c:pt>
                <c:pt idx="25110">
                  <c:v>436.95600000000002</c:v>
                </c:pt>
                <c:pt idx="25111">
                  <c:v>436.97300000000001</c:v>
                </c:pt>
                <c:pt idx="25112">
                  <c:v>436.98899999999998</c:v>
                </c:pt>
                <c:pt idx="25113">
                  <c:v>437.00599999999997</c:v>
                </c:pt>
                <c:pt idx="25114">
                  <c:v>437.02300000000002</c:v>
                </c:pt>
                <c:pt idx="25115">
                  <c:v>437.03899999999999</c:v>
                </c:pt>
                <c:pt idx="25116">
                  <c:v>437.05599999999998</c:v>
                </c:pt>
                <c:pt idx="25117">
                  <c:v>437.07299999999998</c:v>
                </c:pt>
                <c:pt idx="25118">
                  <c:v>437.089</c:v>
                </c:pt>
                <c:pt idx="25119">
                  <c:v>437.10599999999999</c:v>
                </c:pt>
                <c:pt idx="25120">
                  <c:v>437.12299999999999</c:v>
                </c:pt>
                <c:pt idx="25121">
                  <c:v>437.13900000000001</c:v>
                </c:pt>
                <c:pt idx="25122">
                  <c:v>437.15600000000001</c:v>
                </c:pt>
                <c:pt idx="25123">
                  <c:v>437.173</c:v>
                </c:pt>
                <c:pt idx="25124">
                  <c:v>437.19</c:v>
                </c:pt>
                <c:pt idx="25125">
                  <c:v>437.20600000000002</c:v>
                </c:pt>
                <c:pt idx="25126">
                  <c:v>437.22300000000001</c:v>
                </c:pt>
                <c:pt idx="25127">
                  <c:v>437.24</c:v>
                </c:pt>
                <c:pt idx="25128">
                  <c:v>437.25599999999997</c:v>
                </c:pt>
                <c:pt idx="25129">
                  <c:v>437.27300000000002</c:v>
                </c:pt>
                <c:pt idx="25130">
                  <c:v>437.29</c:v>
                </c:pt>
                <c:pt idx="25131">
                  <c:v>437.30599999999998</c:v>
                </c:pt>
                <c:pt idx="25132">
                  <c:v>437.32299999999998</c:v>
                </c:pt>
                <c:pt idx="25133">
                  <c:v>437.34</c:v>
                </c:pt>
                <c:pt idx="25134">
                  <c:v>437.35599999999999</c:v>
                </c:pt>
                <c:pt idx="25135">
                  <c:v>437.37299999999999</c:v>
                </c:pt>
                <c:pt idx="25136">
                  <c:v>437.39</c:v>
                </c:pt>
                <c:pt idx="25137">
                  <c:v>437.40600000000001</c:v>
                </c:pt>
                <c:pt idx="25138">
                  <c:v>437.423</c:v>
                </c:pt>
                <c:pt idx="25139">
                  <c:v>437.44</c:v>
                </c:pt>
                <c:pt idx="25140">
                  <c:v>437.45600000000002</c:v>
                </c:pt>
                <c:pt idx="25141">
                  <c:v>437.47300000000001</c:v>
                </c:pt>
                <c:pt idx="25142">
                  <c:v>437.49</c:v>
                </c:pt>
                <c:pt idx="25143">
                  <c:v>437.50599999999997</c:v>
                </c:pt>
                <c:pt idx="25144">
                  <c:v>437.52300000000002</c:v>
                </c:pt>
                <c:pt idx="25145">
                  <c:v>437.54</c:v>
                </c:pt>
                <c:pt idx="25146">
                  <c:v>437.55599999999998</c:v>
                </c:pt>
                <c:pt idx="25147">
                  <c:v>437.57299999999998</c:v>
                </c:pt>
                <c:pt idx="25148">
                  <c:v>437.59</c:v>
                </c:pt>
                <c:pt idx="25149">
                  <c:v>437.60599999999999</c:v>
                </c:pt>
                <c:pt idx="25150">
                  <c:v>437.62299999999999</c:v>
                </c:pt>
                <c:pt idx="25151">
                  <c:v>437.64</c:v>
                </c:pt>
                <c:pt idx="25152">
                  <c:v>437.65600000000001</c:v>
                </c:pt>
                <c:pt idx="25153">
                  <c:v>437.673</c:v>
                </c:pt>
                <c:pt idx="25154">
                  <c:v>437.69</c:v>
                </c:pt>
                <c:pt idx="25155">
                  <c:v>437.70600000000002</c:v>
                </c:pt>
                <c:pt idx="25156">
                  <c:v>437.72300000000001</c:v>
                </c:pt>
                <c:pt idx="25157">
                  <c:v>437.74</c:v>
                </c:pt>
                <c:pt idx="25158">
                  <c:v>437.75700000000001</c:v>
                </c:pt>
                <c:pt idx="25159">
                  <c:v>437.77300000000002</c:v>
                </c:pt>
                <c:pt idx="25160">
                  <c:v>437.79</c:v>
                </c:pt>
                <c:pt idx="25161">
                  <c:v>437.80700000000002</c:v>
                </c:pt>
                <c:pt idx="25162">
                  <c:v>437.82299999999998</c:v>
                </c:pt>
                <c:pt idx="25163">
                  <c:v>437.84</c:v>
                </c:pt>
                <c:pt idx="25164">
                  <c:v>437.85700000000003</c:v>
                </c:pt>
                <c:pt idx="25165">
                  <c:v>437.87299999999999</c:v>
                </c:pt>
                <c:pt idx="25166">
                  <c:v>437.89</c:v>
                </c:pt>
                <c:pt idx="25167">
                  <c:v>437.90699999999998</c:v>
                </c:pt>
                <c:pt idx="25168">
                  <c:v>437.923</c:v>
                </c:pt>
                <c:pt idx="25169">
                  <c:v>437.94</c:v>
                </c:pt>
                <c:pt idx="25170">
                  <c:v>437.95699999999999</c:v>
                </c:pt>
                <c:pt idx="25171">
                  <c:v>437.97300000000001</c:v>
                </c:pt>
                <c:pt idx="25172">
                  <c:v>437.99</c:v>
                </c:pt>
                <c:pt idx="25173">
                  <c:v>438.00700000000001</c:v>
                </c:pt>
                <c:pt idx="25174">
                  <c:v>438.02300000000002</c:v>
                </c:pt>
                <c:pt idx="25175">
                  <c:v>438.04</c:v>
                </c:pt>
                <c:pt idx="25176">
                  <c:v>438.05700000000002</c:v>
                </c:pt>
                <c:pt idx="25177">
                  <c:v>438.07299999999998</c:v>
                </c:pt>
                <c:pt idx="25178">
                  <c:v>438.09</c:v>
                </c:pt>
                <c:pt idx="25179">
                  <c:v>438.10700000000003</c:v>
                </c:pt>
                <c:pt idx="25180">
                  <c:v>438.12299999999999</c:v>
                </c:pt>
                <c:pt idx="25181">
                  <c:v>438.14</c:v>
                </c:pt>
                <c:pt idx="25182">
                  <c:v>438.15699999999998</c:v>
                </c:pt>
                <c:pt idx="25183">
                  <c:v>438.173</c:v>
                </c:pt>
                <c:pt idx="25184">
                  <c:v>438.19</c:v>
                </c:pt>
                <c:pt idx="25185">
                  <c:v>438.20699999999999</c:v>
                </c:pt>
                <c:pt idx="25186">
                  <c:v>438.22300000000001</c:v>
                </c:pt>
                <c:pt idx="25187">
                  <c:v>438.24</c:v>
                </c:pt>
                <c:pt idx="25188">
                  <c:v>438.25700000000001</c:v>
                </c:pt>
                <c:pt idx="25189">
                  <c:v>438.27300000000002</c:v>
                </c:pt>
                <c:pt idx="25190">
                  <c:v>438.29</c:v>
                </c:pt>
                <c:pt idx="25191">
                  <c:v>438.30700000000002</c:v>
                </c:pt>
                <c:pt idx="25192">
                  <c:v>438.32400000000001</c:v>
                </c:pt>
                <c:pt idx="25193">
                  <c:v>438.34</c:v>
                </c:pt>
                <c:pt idx="25194">
                  <c:v>438.35700000000003</c:v>
                </c:pt>
                <c:pt idx="25195">
                  <c:v>438.37400000000002</c:v>
                </c:pt>
                <c:pt idx="25196">
                  <c:v>438.39</c:v>
                </c:pt>
                <c:pt idx="25197">
                  <c:v>438.40699999999998</c:v>
                </c:pt>
                <c:pt idx="25198">
                  <c:v>438.42399999999998</c:v>
                </c:pt>
                <c:pt idx="25199">
                  <c:v>438.44</c:v>
                </c:pt>
                <c:pt idx="25200">
                  <c:v>438.45699999999999</c:v>
                </c:pt>
                <c:pt idx="25201">
                  <c:v>438.47399999999999</c:v>
                </c:pt>
                <c:pt idx="25202">
                  <c:v>438.49</c:v>
                </c:pt>
                <c:pt idx="25203">
                  <c:v>438.50700000000001</c:v>
                </c:pt>
                <c:pt idx="25204">
                  <c:v>438.524</c:v>
                </c:pt>
                <c:pt idx="25205">
                  <c:v>438.54</c:v>
                </c:pt>
                <c:pt idx="25206">
                  <c:v>438.55700000000002</c:v>
                </c:pt>
                <c:pt idx="25207">
                  <c:v>438.57400000000001</c:v>
                </c:pt>
                <c:pt idx="25208">
                  <c:v>438.59</c:v>
                </c:pt>
                <c:pt idx="25209">
                  <c:v>438.60700000000003</c:v>
                </c:pt>
                <c:pt idx="25210">
                  <c:v>438.62400000000002</c:v>
                </c:pt>
                <c:pt idx="25211">
                  <c:v>438.64</c:v>
                </c:pt>
                <c:pt idx="25212">
                  <c:v>438.65699999999998</c:v>
                </c:pt>
                <c:pt idx="25213">
                  <c:v>438.67399999999998</c:v>
                </c:pt>
                <c:pt idx="25214">
                  <c:v>438.69</c:v>
                </c:pt>
                <c:pt idx="25215">
                  <c:v>438.70699999999999</c:v>
                </c:pt>
                <c:pt idx="25216">
                  <c:v>438.72399999999999</c:v>
                </c:pt>
                <c:pt idx="25217">
                  <c:v>438.74</c:v>
                </c:pt>
                <c:pt idx="25218">
                  <c:v>438.75700000000001</c:v>
                </c:pt>
                <c:pt idx="25219">
                  <c:v>438.774</c:v>
                </c:pt>
                <c:pt idx="25220">
                  <c:v>438.79</c:v>
                </c:pt>
                <c:pt idx="25221">
                  <c:v>438.80700000000002</c:v>
                </c:pt>
                <c:pt idx="25222">
                  <c:v>438.82400000000001</c:v>
                </c:pt>
                <c:pt idx="25223">
                  <c:v>438.84</c:v>
                </c:pt>
                <c:pt idx="25224">
                  <c:v>438.85700000000003</c:v>
                </c:pt>
                <c:pt idx="25225">
                  <c:v>438.87400000000002</c:v>
                </c:pt>
                <c:pt idx="25226">
                  <c:v>438.89</c:v>
                </c:pt>
                <c:pt idx="25227">
                  <c:v>438.90699999999998</c:v>
                </c:pt>
                <c:pt idx="25228">
                  <c:v>438.92399999999998</c:v>
                </c:pt>
                <c:pt idx="25229">
                  <c:v>438.94</c:v>
                </c:pt>
                <c:pt idx="25230">
                  <c:v>438.95699999999999</c:v>
                </c:pt>
                <c:pt idx="25231">
                  <c:v>438.97399999999999</c:v>
                </c:pt>
                <c:pt idx="25232">
                  <c:v>438.99</c:v>
                </c:pt>
                <c:pt idx="25233">
                  <c:v>439.00700000000001</c:v>
                </c:pt>
                <c:pt idx="25234">
                  <c:v>439.024</c:v>
                </c:pt>
                <c:pt idx="25235">
                  <c:v>439.04</c:v>
                </c:pt>
                <c:pt idx="25236">
                  <c:v>439.05700000000002</c:v>
                </c:pt>
                <c:pt idx="25237">
                  <c:v>439.07400000000001</c:v>
                </c:pt>
                <c:pt idx="25238">
                  <c:v>439.09</c:v>
                </c:pt>
                <c:pt idx="25239">
                  <c:v>439.10700000000003</c:v>
                </c:pt>
                <c:pt idx="25240">
                  <c:v>439.12400000000002</c:v>
                </c:pt>
                <c:pt idx="25241">
                  <c:v>439.14100000000002</c:v>
                </c:pt>
                <c:pt idx="25242">
                  <c:v>439.15699999999998</c:v>
                </c:pt>
                <c:pt idx="25243">
                  <c:v>439.17399999999998</c:v>
                </c:pt>
                <c:pt idx="25244">
                  <c:v>439.19099999999997</c:v>
                </c:pt>
                <c:pt idx="25245">
                  <c:v>439.20699999999999</c:v>
                </c:pt>
                <c:pt idx="25246">
                  <c:v>439.22399999999999</c:v>
                </c:pt>
                <c:pt idx="25247">
                  <c:v>439.24099999999999</c:v>
                </c:pt>
                <c:pt idx="25248">
                  <c:v>439.25700000000001</c:v>
                </c:pt>
                <c:pt idx="25249">
                  <c:v>439.274</c:v>
                </c:pt>
                <c:pt idx="25250">
                  <c:v>439.291</c:v>
                </c:pt>
                <c:pt idx="25251">
                  <c:v>439.30700000000002</c:v>
                </c:pt>
                <c:pt idx="25252">
                  <c:v>439.32400000000001</c:v>
                </c:pt>
                <c:pt idx="25253">
                  <c:v>439.34100000000001</c:v>
                </c:pt>
                <c:pt idx="25254">
                  <c:v>439.35700000000003</c:v>
                </c:pt>
                <c:pt idx="25255">
                  <c:v>439.37400000000002</c:v>
                </c:pt>
                <c:pt idx="25256">
                  <c:v>439.39100000000002</c:v>
                </c:pt>
                <c:pt idx="25257">
                  <c:v>439.40699999999998</c:v>
                </c:pt>
                <c:pt idx="25258">
                  <c:v>439.42399999999998</c:v>
                </c:pt>
                <c:pt idx="25259">
                  <c:v>439.44099999999997</c:v>
                </c:pt>
                <c:pt idx="25260">
                  <c:v>439.45699999999999</c:v>
                </c:pt>
                <c:pt idx="25261">
                  <c:v>439.47399999999999</c:v>
                </c:pt>
                <c:pt idx="25262">
                  <c:v>439.49099999999999</c:v>
                </c:pt>
                <c:pt idx="25263">
                  <c:v>439.50700000000001</c:v>
                </c:pt>
                <c:pt idx="25264">
                  <c:v>439.524</c:v>
                </c:pt>
                <c:pt idx="25265">
                  <c:v>439.541</c:v>
                </c:pt>
                <c:pt idx="25266">
                  <c:v>439.55700000000002</c:v>
                </c:pt>
                <c:pt idx="25267">
                  <c:v>439.57400000000001</c:v>
                </c:pt>
                <c:pt idx="25268">
                  <c:v>439.59100000000001</c:v>
                </c:pt>
                <c:pt idx="25269">
                  <c:v>439.60700000000003</c:v>
                </c:pt>
                <c:pt idx="25270">
                  <c:v>439.62400000000002</c:v>
                </c:pt>
                <c:pt idx="25271">
                  <c:v>439.64100000000002</c:v>
                </c:pt>
                <c:pt idx="25272">
                  <c:v>439.65699999999998</c:v>
                </c:pt>
                <c:pt idx="25273">
                  <c:v>439.67399999999998</c:v>
                </c:pt>
                <c:pt idx="25274">
                  <c:v>439.69099999999997</c:v>
                </c:pt>
                <c:pt idx="25275">
                  <c:v>439.70699999999999</c:v>
                </c:pt>
                <c:pt idx="25276">
                  <c:v>439.72399999999999</c:v>
                </c:pt>
                <c:pt idx="25277">
                  <c:v>439.74099999999999</c:v>
                </c:pt>
                <c:pt idx="25278">
                  <c:v>439.75700000000001</c:v>
                </c:pt>
                <c:pt idx="25279">
                  <c:v>439.774</c:v>
                </c:pt>
                <c:pt idx="25280">
                  <c:v>439.791</c:v>
                </c:pt>
                <c:pt idx="25281">
                  <c:v>439.80700000000002</c:v>
                </c:pt>
                <c:pt idx="25282">
                  <c:v>439.82400000000001</c:v>
                </c:pt>
                <c:pt idx="25283">
                  <c:v>439.84100000000001</c:v>
                </c:pt>
                <c:pt idx="25284">
                  <c:v>439.85700000000003</c:v>
                </c:pt>
                <c:pt idx="25285">
                  <c:v>439.87400000000002</c:v>
                </c:pt>
                <c:pt idx="25286">
                  <c:v>439.89100000000002</c:v>
                </c:pt>
                <c:pt idx="25287">
                  <c:v>439.90800000000002</c:v>
                </c:pt>
                <c:pt idx="25288">
                  <c:v>439.92399999999998</c:v>
                </c:pt>
                <c:pt idx="25289">
                  <c:v>439.94099999999997</c:v>
                </c:pt>
                <c:pt idx="25290">
                  <c:v>439.95800000000003</c:v>
                </c:pt>
                <c:pt idx="25291">
                  <c:v>439.97399999999999</c:v>
                </c:pt>
                <c:pt idx="25292">
                  <c:v>439.99099999999999</c:v>
                </c:pt>
                <c:pt idx="25293">
                  <c:v>440.00799999999998</c:v>
                </c:pt>
                <c:pt idx="25294">
                  <c:v>440.024</c:v>
                </c:pt>
                <c:pt idx="25295">
                  <c:v>440.041</c:v>
                </c:pt>
                <c:pt idx="25296">
                  <c:v>440.05799999999999</c:v>
                </c:pt>
                <c:pt idx="25297">
                  <c:v>440.07400000000001</c:v>
                </c:pt>
                <c:pt idx="25298">
                  <c:v>440.09100000000001</c:v>
                </c:pt>
                <c:pt idx="25299">
                  <c:v>440.108</c:v>
                </c:pt>
                <c:pt idx="25300">
                  <c:v>440.12400000000002</c:v>
                </c:pt>
                <c:pt idx="25301">
                  <c:v>440.14100000000002</c:v>
                </c:pt>
                <c:pt idx="25302">
                  <c:v>440.15800000000002</c:v>
                </c:pt>
                <c:pt idx="25303">
                  <c:v>440.17399999999998</c:v>
                </c:pt>
                <c:pt idx="25304">
                  <c:v>440.19099999999997</c:v>
                </c:pt>
                <c:pt idx="25305">
                  <c:v>440.20800000000003</c:v>
                </c:pt>
                <c:pt idx="25306">
                  <c:v>440.22399999999999</c:v>
                </c:pt>
                <c:pt idx="25307">
                  <c:v>440.24099999999999</c:v>
                </c:pt>
                <c:pt idx="25308">
                  <c:v>440.25799999999998</c:v>
                </c:pt>
                <c:pt idx="25309">
                  <c:v>440.274</c:v>
                </c:pt>
                <c:pt idx="25310">
                  <c:v>440.291</c:v>
                </c:pt>
                <c:pt idx="25311">
                  <c:v>440.30799999999999</c:v>
                </c:pt>
                <c:pt idx="25312">
                  <c:v>440.32400000000001</c:v>
                </c:pt>
                <c:pt idx="25313">
                  <c:v>440.34100000000001</c:v>
                </c:pt>
                <c:pt idx="25314">
                  <c:v>440.358</c:v>
                </c:pt>
                <c:pt idx="25315">
                  <c:v>440.37400000000002</c:v>
                </c:pt>
                <c:pt idx="25316">
                  <c:v>440.39100000000002</c:v>
                </c:pt>
                <c:pt idx="25317">
                  <c:v>440.40800000000002</c:v>
                </c:pt>
                <c:pt idx="25318">
                  <c:v>440.42399999999998</c:v>
                </c:pt>
                <c:pt idx="25319">
                  <c:v>440.44099999999997</c:v>
                </c:pt>
                <c:pt idx="25320">
                  <c:v>440.45800000000003</c:v>
                </c:pt>
                <c:pt idx="25321">
                  <c:v>440.47399999999999</c:v>
                </c:pt>
                <c:pt idx="25322">
                  <c:v>440.49099999999999</c:v>
                </c:pt>
                <c:pt idx="25323">
                  <c:v>440.50799999999998</c:v>
                </c:pt>
                <c:pt idx="25324">
                  <c:v>440.524</c:v>
                </c:pt>
                <c:pt idx="25325">
                  <c:v>440.541</c:v>
                </c:pt>
                <c:pt idx="25326">
                  <c:v>440.55799999999999</c:v>
                </c:pt>
                <c:pt idx="25327">
                  <c:v>440.57400000000001</c:v>
                </c:pt>
                <c:pt idx="25328">
                  <c:v>440.59100000000001</c:v>
                </c:pt>
                <c:pt idx="25329">
                  <c:v>440.608</c:v>
                </c:pt>
                <c:pt idx="25330">
                  <c:v>440.62400000000002</c:v>
                </c:pt>
                <c:pt idx="25331">
                  <c:v>440.64100000000002</c:v>
                </c:pt>
                <c:pt idx="25332">
                  <c:v>440.65800000000002</c:v>
                </c:pt>
                <c:pt idx="25333">
                  <c:v>440.67500000000001</c:v>
                </c:pt>
                <c:pt idx="25334">
                  <c:v>440.69099999999997</c:v>
                </c:pt>
                <c:pt idx="25335">
                  <c:v>440.70800000000003</c:v>
                </c:pt>
                <c:pt idx="25336">
                  <c:v>440.72500000000002</c:v>
                </c:pt>
                <c:pt idx="25337">
                  <c:v>440.74099999999999</c:v>
                </c:pt>
                <c:pt idx="25338">
                  <c:v>440.75799999999998</c:v>
                </c:pt>
                <c:pt idx="25339">
                  <c:v>440.77499999999998</c:v>
                </c:pt>
                <c:pt idx="25340">
                  <c:v>440.791</c:v>
                </c:pt>
                <c:pt idx="25341">
                  <c:v>440.80799999999999</c:v>
                </c:pt>
                <c:pt idx="25342">
                  <c:v>440.82499999999999</c:v>
                </c:pt>
                <c:pt idx="25343">
                  <c:v>440.84100000000001</c:v>
                </c:pt>
                <c:pt idx="25344">
                  <c:v>440.858</c:v>
                </c:pt>
                <c:pt idx="25345">
                  <c:v>440.875</c:v>
                </c:pt>
                <c:pt idx="25346">
                  <c:v>440.89100000000002</c:v>
                </c:pt>
                <c:pt idx="25347">
                  <c:v>440.90800000000002</c:v>
                </c:pt>
                <c:pt idx="25348">
                  <c:v>440.92500000000001</c:v>
                </c:pt>
                <c:pt idx="25349">
                  <c:v>440.94099999999997</c:v>
                </c:pt>
                <c:pt idx="25350">
                  <c:v>440.95800000000003</c:v>
                </c:pt>
                <c:pt idx="25351">
                  <c:v>440.97500000000002</c:v>
                </c:pt>
                <c:pt idx="25352">
                  <c:v>440.99099999999999</c:v>
                </c:pt>
                <c:pt idx="25353">
                  <c:v>441.00799999999998</c:v>
                </c:pt>
                <c:pt idx="25354">
                  <c:v>441.02499999999998</c:v>
                </c:pt>
                <c:pt idx="25355">
                  <c:v>441.041</c:v>
                </c:pt>
                <c:pt idx="25356">
                  <c:v>441.05799999999999</c:v>
                </c:pt>
                <c:pt idx="25357">
                  <c:v>441.07499999999999</c:v>
                </c:pt>
                <c:pt idx="25358">
                  <c:v>441.09100000000001</c:v>
                </c:pt>
                <c:pt idx="25359">
                  <c:v>441.108</c:v>
                </c:pt>
                <c:pt idx="25360">
                  <c:v>441.125</c:v>
                </c:pt>
                <c:pt idx="25361">
                  <c:v>441.142</c:v>
                </c:pt>
                <c:pt idx="25362">
                  <c:v>441.15800000000002</c:v>
                </c:pt>
                <c:pt idx="25363">
                  <c:v>441.17500000000001</c:v>
                </c:pt>
                <c:pt idx="25364">
                  <c:v>441.19200000000001</c:v>
                </c:pt>
                <c:pt idx="25365">
                  <c:v>441.20800000000003</c:v>
                </c:pt>
                <c:pt idx="25366">
                  <c:v>441.22500000000002</c:v>
                </c:pt>
                <c:pt idx="25367">
                  <c:v>441.24200000000002</c:v>
                </c:pt>
                <c:pt idx="25368">
                  <c:v>441.25799999999998</c:v>
                </c:pt>
                <c:pt idx="25369">
                  <c:v>441.27499999999998</c:v>
                </c:pt>
                <c:pt idx="25370">
                  <c:v>441.29199999999997</c:v>
                </c:pt>
                <c:pt idx="25371">
                  <c:v>441.30799999999999</c:v>
                </c:pt>
                <c:pt idx="25372">
                  <c:v>441.32499999999999</c:v>
                </c:pt>
                <c:pt idx="25373">
                  <c:v>441.34199999999998</c:v>
                </c:pt>
                <c:pt idx="25374">
                  <c:v>441.358</c:v>
                </c:pt>
                <c:pt idx="25375">
                  <c:v>441.375</c:v>
                </c:pt>
                <c:pt idx="25376">
                  <c:v>441.392</c:v>
                </c:pt>
                <c:pt idx="25377">
                  <c:v>441.40800000000002</c:v>
                </c:pt>
                <c:pt idx="25378">
                  <c:v>441.42500000000001</c:v>
                </c:pt>
                <c:pt idx="25379">
                  <c:v>441.44200000000001</c:v>
                </c:pt>
                <c:pt idx="25380">
                  <c:v>441.45800000000003</c:v>
                </c:pt>
                <c:pt idx="25381">
                  <c:v>441.47500000000002</c:v>
                </c:pt>
                <c:pt idx="25382">
                  <c:v>441.49200000000002</c:v>
                </c:pt>
                <c:pt idx="25383">
                  <c:v>441.50799999999998</c:v>
                </c:pt>
                <c:pt idx="25384">
                  <c:v>441.52499999999998</c:v>
                </c:pt>
                <c:pt idx="25385">
                  <c:v>441.54199999999997</c:v>
                </c:pt>
                <c:pt idx="25386">
                  <c:v>441.55799999999999</c:v>
                </c:pt>
                <c:pt idx="25387">
                  <c:v>441.57499999999999</c:v>
                </c:pt>
                <c:pt idx="25388">
                  <c:v>441.59199999999998</c:v>
                </c:pt>
                <c:pt idx="25389">
                  <c:v>441.608</c:v>
                </c:pt>
                <c:pt idx="25390">
                  <c:v>441.625</c:v>
                </c:pt>
                <c:pt idx="25391">
                  <c:v>441.642</c:v>
                </c:pt>
                <c:pt idx="25392">
                  <c:v>441.65800000000002</c:v>
                </c:pt>
                <c:pt idx="25393">
                  <c:v>441.67500000000001</c:v>
                </c:pt>
                <c:pt idx="25394">
                  <c:v>441.69200000000001</c:v>
                </c:pt>
                <c:pt idx="25395">
                  <c:v>441.70800000000003</c:v>
                </c:pt>
                <c:pt idx="25396">
                  <c:v>441.72500000000002</c:v>
                </c:pt>
                <c:pt idx="25397">
                  <c:v>441.74200000000002</c:v>
                </c:pt>
                <c:pt idx="25398">
                  <c:v>441.75900000000001</c:v>
                </c:pt>
                <c:pt idx="25399">
                  <c:v>441.77499999999998</c:v>
                </c:pt>
                <c:pt idx="25400">
                  <c:v>441.79199999999997</c:v>
                </c:pt>
                <c:pt idx="25401">
                  <c:v>441.80900000000003</c:v>
                </c:pt>
                <c:pt idx="25402">
                  <c:v>441.82499999999999</c:v>
                </c:pt>
                <c:pt idx="25403">
                  <c:v>441.84199999999998</c:v>
                </c:pt>
                <c:pt idx="25404">
                  <c:v>441.85899999999998</c:v>
                </c:pt>
                <c:pt idx="25405">
                  <c:v>441.875</c:v>
                </c:pt>
                <c:pt idx="25406">
                  <c:v>441.892</c:v>
                </c:pt>
                <c:pt idx="25407">
                  <c:v>441.90899999999999</c:v>
                </c:pt>
                <c:pt idx="25408">
                  <c:v>441.92500000000001</c:v>
                </c:pt>
                <c:pt idx="25409">
                  <c:v>441.94200000000001</c:v>
                </c:pt>
                <c:pt idx="25410">
                  <c:v>441.959</c:v>
                </c:pt>
                <c:pt idx="25411">
                  <c:v>441.97500000000002</c:v>
                </c:pt>
                <c:pt idx="25412">
                  <c:v>441.99200000000002</c:v>
                </c:pt>
                <c:pt idx="25413">
                  <c:v>442.00900000000001</c:v>
                </c:pt>
                <c:pt idx="25414">
                  <c:v>442.02499999999998</c:v>
                </c:pt>
                <c:pt idx="25415">
                  <c:v>442.04199999999997</c:v>
                </c:pt>
                <c:pt idx="25416">
                  <c:v>442.05900000000003</c:v>
                </c:pt>
                <c:pt idx="25417">
                  <c:v>442.07499999999999</c:v>
                </c:pt>
                <c:pt idx="25418">
                  <c:v>442.09199999999998</c:v>
                </c:pt>
                <c:pt idx="25419">
                  <c:v>442.10899999999998</c:v>
                </c:pt>
                <c:pt idx="25420">
                  <c:v>442.125</c:v>
                </c:pt>
                <c:pt idx="25421">
                  <c:v>442.142</c:v>
                </c:pt>
                <c:pt idx="25422">
                  <c:v>442.15899999999999</c:v>
                </c:pt>
                <c:pt idx="25423">
                  <c:v>442.17500000000001</c:v>
                </c:pt>
                <c:pt idx="25424">
                  <c:v>442.19200000000001</c:v>
                </c:pt>
                <c:pt idx="25425">
                  <c:v>442.209</c:v>
                </c:pt>
                <c:pt idx="25426">
                  <c:v>442.22500000000002</c:v>
                </c:pt>
                <c:pt idx="25427">
                  <c:v>442.24200000000002</c:v>
                </c:pt>
                <c:pt idx="25428">
                  <c:v>442.25900000000001</c:v>
                </c:pt>
                <c:pt idx="25429">
                  <c:v>442.27499999999998</c:v>
                </c:pt>
                <c:pt idx="25430">
                  <c:v>442.29199999999997</c:v>
                </c:pt>
                <c:pt idx="25431">
                  <c:v>442.30900000000003</c:v>
                </c:pt>
                <c:pt idx="25432">
                  <c:v>442.32499999999999</c:v>
                </c:pt>
                <c:pt idx="25433">
                  <c:v>442.34199999999998</c:v>
                </c:pt>
                <c:pt idx="25434">
                  <c:v>442.35899999999998</c:v>
                </c:pt>
                <c:pt idx="25435">
                  <c:v>442.375</c:v>
                </c:pt>
                <c:pt idx="25436">
                  <c:v>442.392</c:v>
                </c:pt>
                <c:pt idx="25437">
                  <c:v>442.40899999999999</c:v>
                </c:pt>
                <c:pt idx="25438">
                  <c:v>442.42500000000001</c:v>
                </c:pt>
                <c:pt idx="25439">
                  <c:v>442.44200000000001</c:v>
                </c:pt>
                <c:pt idx="25440">
                  <c:v>442.459</c:v>
                </c:pt>
                <c:pt idx="25441">
                  <c:v>442.47500000000002</c:v>
                </c:pt>
                <c:pt idx="25442">
                  <c:v>442.49200000000002</c:v>
                </c:pt>
                <c:pt idx="25443">
                  <c:v>442.50900000000001</c:v>
                </c:pt>
                <c:pt idx="25444">
                  <c:v>442.52600000000001</c:v>
                </c:pt>
                <c:pt idx="25445">
                  <c:v>442.54199999999997</c:v>
                </c:pt>
                <c:pt idx="25446">
                  <c:v>442.55900000000003</c:v>
                </c:pt>
                <c:pt idx="25447">
                  <c:v>442.57600000000002</c:v>
                </c:pt>
                <c:pt idx="25448">
                  <c:v>442.59199999999998</c:v>
                </c:pt>
                <c:pt idx="25449">
                  <c:v>442.60899999999998</c:v>
                </c:pt>
                <c:pt idx="25450">
                  <c:v>442.62599999999998</c:v>
                </c:pt>
                <c:pt idx="25451">
                  <c:v>442.642</c:v>
                </c:pt>
                <c:pt idx="25452">
                  <c:v>442.65899999999999</c:v>
                </c:pt>
                <c:pt idx="25453">
                  <c:v>442.67599999999999</c:v>
                </c:pt>
                <c:pt idx="25454">
                  <c:v>442.69200000000001</c:v>
                </c:pt>
                <c:pt idx="25455">
                  <c:v>442.709</c:v>
                </c:pt>
                <c:pt idx="25456">
                  <c:v>442.726</c:v>
                </c:pt>
                <c:pt idx="25457">
                  <c:v>442.74200000000002</c:v>
                </c:pt>
                <c:pt idx="25458">
                  <c:v>442.75900000000001</c:v>
                </c:pt>
                <c:pt idx="25459">
                  <c:v>442.77600000000001</c:v>
                </c:pt>
                <c:pt idx="25460">
                  <c:v>442.79199999999997</c:v>
                </c:pt>
                <c:pt idx="25461">
                  <c:v>442.80900000000003</c:v>
                </c:pt>
                <c:pt idx="25462">
                  <c:v>442.82600000000002</c:v>
                </c:pt>
                <c:pt idx="25463">
                  <c:v>442.84199999999998</c:v>
                </c:pt>
                <c:pt idx="25464">
                  <c:v>442.85899999999998</c:v>
                </c:pt>
                <c:pt idx="25465">
                  <c:v>442.87599999999998</c:v>
                </c:pt>
                <c:pt idx="25466">
                  <c:v>442.892</c:v>
                </c:pt>
                <c:pt idx="25467">
                  <c:v>442.90899999999999</c:v>
                </c:pt>
                <c:pt idx="25468">
                  <c:v>442.92599999999999</c:v>
                </c:pt>
                <c:pt idx="25469">
                  <c:v>442.94200000000001</c:v>
                </c:pt>
                <c:pt idx="25470">
                  <c:v>442.959</c:v>
                </c:pt>
                <c:pt idx="25471">
                  <c:v>442.976</c:v>
                </c:pt>
                <c:pt idx="25472">
                  <c:v>442.99200000000002</c:v>
                </c:pt>
                <c:pt idx="25473">
                  <c:v>443.00900000000001</c:v>
                </c:pt>
                <c:pt idx="25474">
                  <c:v>443.02600000000001</c:v>
                </c:pt>
                <c:pt idx="25475">
                  <c:v>443.04199999999997</c:v>
                </c:pt>
                <c:pt idx="25476">
                  <c:v>443.05900000000003</c:v>
                </c:pt>
                <c:pt idx="25477">
                  <c:v>443.07600000000002</c:v>
                </c:pt>
                <c:pt idx="25478">
                  <c:v>443.09199999999998</c:v>
                </c:pt>
                <c:pt idx="25479">
                  <c:v>443.10899999999998</c:v>
                </c:pt>
                <c:pt idx="25480">
                  <c:v>443.12599999999998</c:v>
                </c:pt>
                <c:pt idx="25481">
                  <c:v>443.142</c:v>
                </c:pt>
                <c:pt idx="25482">
                  <c:v>443.15899999999999</c:v>
                </c:pt>
                <c:pt idx="25483">
                  <c:v>443.17599999999999</c:v>
                </c:pt>
                <c:pt idx="25484">
                  <c:v>443.19200000000001</c:v>
                </c:pt>
                <c:pt idx="25485">
                  <c:v>443.209</c:v>
                </c:pt>
                <c:pt idx="25486">
                  <c:v>443.226</c:v>
                </c:pt>
                <c:pt idx="25487">
                  <c:v>443.24200000000002</c:v>
                </c:pt>
                <c:pt idx="25488">
                  <c:v>443.25900000000001</c:v>
                </c:pt>
                <c:pt idx="25489">
                  <c:v>443.27600000000001</c:v>
                </c:pt>
                <c:pt idx="25490">
                  <c:v>443.29199999999997</c:v>
                </c:pt>
                <c:pt idx="25491">
                  <c:v>443.30900000000003</c:v>
                </c:pt>
                <c:pt idx="25492">
                  <c:v>443.32600000000002</c:v>
                </c:pt>
                <c:pt idx="25493">
                  <c:v>443.34199999999998</c:v>
                </c:pt>
                <c:pt idx="25494">
                  <c:v>443.35899999999998</c:v>
                </c:pt>
                <c:pt idx="25495">
                  <c:v>443.37599999999998</c:v>
                </c:pt>
                <c:pt idx="25496">
                  <c:v>443.392</c:v>
                </c:pt>
                <c:pt idx="25497">
                  <c:v>443.40899999999999</c:v>
                </c:pt>
                <c:pt idx="25498">
                  <c:v>443.42599999999999</c:v>
                </c:pt>
                <c:pt idx="25499">
                  <c:v>443.44200000000001</c:v>
                </c:pt>
                <c:pt idx="25500">
                  <c:v>443.459</c:v>
                </c:pt>
                <c:pt idx="25501">
                  <c:v>443.476</c:v>
                </c:pt>
                <c:pt idx="25502">
                  <c:v>443.49200000000002</c:v>
                </c:pt>
                <c:pt idx="25503">
                  <c:v>443.50900000000001</c:v>
                </c:pt>
                <c:pt idx="25504">
                  <c:v>443.52600000000001</c:v>
                </c:pt>
                <c:pt idx="25505">
                  <c:v>443.54199999999997</c:v>
                </c:pt>
                <c:pt idx="25506">
                  <c:v>443.55900000000003</c:v>
                </c:pt>
                <c:pt idx="25507">
                  <c:v>443.57600000000002</c:v>
                </c:pt>
                <c:pt idx="25508">
                  <c:v>443.59199999999998</c:v>
                </c:pt>
                <c:pt idx="25509">
                  <c:v>443.60899999999998</c:v>
                </c:pt>
                <c:pt idx="25510">
                  <c:v>443.62599999999998</c:v>
                </c:pt>
                <c:pt idx="25511">
                  <c:v>443.642</c:v>
                </c:pt>
                <c:pt idx="25512">
                  <c:v>443.65899999999999</c:v>
                </c:pt>
                <c:pt idx="25513">
                  <c:v>443.67599999999999</c:v>
                </c:pt>
                <c:pt idx="25514">
                  <c:v>443.69299999999998</c:v>
                </c:pt>
                <c:pt idx="25515">
                  <c:v>443.709</c:v>
                </c:pt>
                <c:pt idx="25516">
                  <c:v>443.726</c:v>
                </c:pt>
                <c:pt idx="25517">
                  <c:v>443.74200000000002</c:v>
                </c:pt>
                <c:pt idx="25518">
                  <c:v>443.75900000000001</c:v>
                </c:pt>
                <c:pt idx="25519">
                  <c:v>443.77600000000001</c:v>
                </c:pt>
                <c:pt idx="25520">
                  <c:v>443.79300000000001</c:v>
                </c:pt>
                <c:pt idx="25521">
                  <c:v>443.80900000000003</c:v>
                </c:pt>
                <c:pt idx="25522">
                  <c:v>443.82600000000002</c:v>
                </c:pt>
                <c:pt idx="25523">
                  <c:v>443.84300000000002</c:v>
                </c:pt>
                <c:pt idx="25524">
                  <c:v>443.85899999999998</c:v>
                </c:pt>
                <c:pt idx="25525">
                  <c:v>443.87599999999998</c:v>
                </c:pt>
                <c:pt idx="25526">
                  <c:v>443.89299999999997</c:v>
                </c:pt>
                <c:pt idx="25527">
                  <c:v>443.90899999999999</c:v>
                </c:pt>
                <c:pt idx="25528">
                  <c:v>443.92599999999999</c:v>
                </c:pt>
                <c:pt idx="25529">
                  <c:v>443.94299999999998</c:v>
                </c:pt>
                <c:pt idx="25530">
                  <c:v>443.959</c:v>
                </c:pt>
                <c:pt idx="25531">
                  <c:v>443.976</c:v>
                </c:pt>
                <c:pt idx="25532">
                  <c:v>443.99299999999999</c:v>
                </c:pt>
                <c:pt idx="25533">
                  <c:v>444.00900000000001</c:v>
                </c:pt>
                <c:pt idx="25534">
                  <c:v>444.02600000000001</c:v>
                </c:pt>
                <c:pt idx="25535">
                  <c:v>444.04300000000001</c:v>
                </c:pt>
                <c:pt idx="25536">
                  <c:v>444.05900000000003</c:v>
                </c:pt>
                <c:pt idx="25537">
                  <c:v>444.07600000000002</c:v>
                </c:pt>
                <c:pt idx="25538">
                  <c:v>444.09300000000002</c:v>
                </c:pt>
                <c:pt idx="25539">
                  <c:v>444.10899999999998</c:v>
                </c:pt>
                <c:pt idx="25540">
                  <c:v>444.12599999999998</c:v>
                </c:pt>
                <c:pt idx="25541">
                  <c:v>444.14299999999997</c:v>
                </c:pt>
                <c:pt idx="25542">
                  <c:v>444.15899999999999</c:v>
                </c:pt>
                <c:pt idx="25543">
                  <c:v>444.17599999999999</c:v>
                </c:pt>
                <c:pt idx="25544">
                  <c:v>444.19299999999998</c:v>
                </c:pt>
                <c:pt idx="25545">
                  <c:v>444.209</c:v>
                </c:pt>
                <c:pt idx="25546">
                  <c:v>444.226</c:v>
                </c:pt>
                <c:pt idx="25547">
                  <c:v>444.24299999999999</c:v>
                </c:pt>
                <c:pt idx="25548">
                  <c:v>444.25900000000001</c:v>
                </c:pt>
                <c:pt idx="25549">
                  <c:v>444.27600000000001</c:v>
                </c:pt>
                <c:pt idx="25550">
                  <c:v>444.29300000000001</c:v>
                </c:pt>
                <c:pt idx="25551">
                  <c:v>444.30900000000003</c:v>
                </c:pt>
                <c:pt idx="25552">
                  <c:v>444.32600000000002</c:v>
                </c:pt>
                <c:pt idx="25553">
                  <c:v>444.34300000000002</c:v>
                </c:pt>
                <c:pt idx="25554">
                  <c:v>444.35899999999998</c:v>
                </c:pt>
                <c:pt idx="25555">
                  <c:v>444.37599999999998</c:v>
                </c:pt>
                <c:pt idx="25556">
                  <c:v>444.39299999999997</c:v>
                </c:pt>
                <c:pt idx="25557">
                  <c:v>444.40899999999999</c:v>
                </c:pt>
                <c:pt idx="25558">
                  <c:v>444.42599999999999</c:v>
                </c:pt>
                <c:pt idx="25559">
                  <c:v>444.44299999999998</c:v>
                </c:pt>
                <c:pt idx="25560">
                  <c:v>444.459</c:v>
                </c:pt>
                <c:pt idx="25561">
                  <c:v>444.476</c:v>
                </c:pt>
                <c:pt idx="25562">
                  <c:v>444.49299999999999</c:v>
                </c:pt>
                <c:pt idx="25563">
                  <c:v>444.50900000000001</c:v>
                </c:pt>
                <c:pt idx="25564">
                  <c:v>444.52600000000001</c:v>
                </c:pt>
                <c:pt idx="25565">
                  <c:v>444.54300000000001</c:v>
                </c:pt>
                <c:pt idx="25566">
                  <c:v>444.55900000000003</c:v>
                </c:pt>
                <c:pt idx="25567">
                  <c:v>444.57600000000002</c:v>
                </c:pt>
                <c:pt idx="25568">
                  <c:v>444.59300000000002</c:v>
                </c:pt>
                <c:pt idx="25569">
                  <c:v>444.60899999999998</c:v>
                </c:pt>
                <c:pt idx="25570">
                  <c:v>444.62599999999998</c:v>
                </c:pt>
                <c:pt idx="25571">
                  <c:v>444.64299999999997</c:v>
                </c:pt>
                <c:pt idx="25572">
                  <c:v>444.65899999999999</c:v>
                </c:pt>
                <c:pt idx="25573">
                  <c:v>444.67599999999999</c:v>
                </c:pt>
                <c:pt idx="25574">
                  <c:v>444.69299999999998</c:v>
                </c:pt>
                <c:pt idx="25575">
                  <c:v>444.71</c:v>
                </c:pt>
                <c:pt idx="25576">
                  <c:v>444.726</c:v>
                </c:pt>
                <c:pt idx="25577">
                  <c:v>444.74299999999999</c:v>
                </c:pt>
                <c:pt idx="25578">
                  <c:v>444.76</c:v>
                </c:pt>
                <c:pt idx="25579">
                  <c:v>444.77600000000001</c:v>
                </c:pt>
                <c:pt idx="25580">
                  <c:v>444.79300000000001</c:v>
                </c:pt>
                <c:pt idx="25581">
                  <c:v>444.81</c:v>
                </c:pt>
                <c:pt idx="25582">
                  <c:v>444.82600000000002</c:v>
                </c:pt>
                <c:pt idx="25583">
                  <c:v>444.84300000000002</c:v>
                </c:pt>
                <c:pt idx="25584">
                  <c:v>444.86</c:v>
                </c:pt>
                <c:pt idx="25585">
                  <c:v>444.87599999999998</c:v>
                </c:pt>
                <c:pt idx="25586">
                  <c:v>444.89299999999997</c:v>
                </c:pt>
                <c:pt idx="25587">
                  <c:v>444.91</c:v>
                </c:pt>
                <c:pt idx="25588">
                  <c:v>444.92599999999999</c:v>
                </c:pt>
                <c:pt idx="25589">
                  <c:v>444.94299999999998</c:v>
                </c:pt>
                <c:pt idx="25590">
                  <c:v>444.96</c:v>
                </c:pt>
                <c:pt idx="25591">
                  <c:v>444.976</c:v>
                </c:pt>
                <c:pt idx="25592">
                  <c:v>444.99299999999999</c:v>
                </c:pt>
                <c:pt idx="25593">
                  <c:v>445.01</c:v>
                </c:pt>
                <c:pt idx="25594">
                  <c:v>445.02600000000001</c:v>
                </c:pt>
                <c:pt idx="25595">
                  <c:v>445.04300000000001</c:v>
                </c:pt>
                <c:pt idx="25596">
                  <c:v>445.06</c:v>
                </c:pt>
                <c:pt idx="25597">
                  <c:v>445.07600000000002</c:v>
                </c:pt>
                <c:pt idx="25598">
                  <c:v>445.09300000000002</c:v>
                </c:pt>
                <c:pt idx="25599">
                  <c:v>445.11</c:v>
                </c:pt>
                <c:pt idx="25600">
                  <c:v>445.12599999999998</c:v>
                </c:pt>
                <c:pt idx="25601">
                  <c:v>445.14299999999997</c:v>
                </c:pt>
                <c:pt idx="25602">
                  <c:v>445.16</c:v>
                </c:pt>
                <c:pt idx="25603">
                  <c:v>445.17599999999999</c:v>
                </c:pt>
                <c:pt idx="25604">
                  <c:v>445.19299999999998</c:v>
                </c:pt>
                <c:pt idx="25605">
                  <c:v>445.21</c:v>
                </c:pt>
                <c:pt idx="25606">
                  <c:v>445.226</c:v>
                </c:pt>
                <c:pt idx="25607">
                  <c:v>445.24299999999999</c:v>
                </c:pt>
                <c:pt idx="25608">
                  <c:v>445.26</c:v>
                </c:pt>
                <c:pt idx="25609">
                  <c:v>445.27600000000001</c:v>
                </c:pt>
                <c:pt idx="25610">
                  <c:v>445.29300000000001</c:v>
                </c:pt>
                <c:pt idx="25611">
                  <c:v>445.31</c:v>
                </c:pt>
                <c:pt idx="25612">
                  <c:v>445.32600000000002</c:v>
                </c:pt>
                <c:pt idx="25613">
                  <c:v>445.34300000000002</c:v>
                </c:pt>
                <c:pt idx="25614">
                  <c:v>445.36</c:v>
                </c:pt>
                <c:pt idx="25615">
                  <c:v>445.37599999999998</c:v>
                </c:pt>
                <c:pt idx="25616">
                  <c:v>445.39299999999997</c:v>
                </c:pt>
                <c:pt idx="25617">
                  <c:v>445.41</c:v>
                </c:pt>
                <c:pt idx="25618">
                  <c:v>445.42700000000002</c:v>
                </c:pt>
                <c:pt idx="25619">
                  <c:v>445.44299999999998</c:v>
                </c:pt>
                <c:pt idx="25620">
                  <c:v>445.46</c:v>
                </c:pt>
                <c:pt idx="25621">
                  <c:v>445.47699999999998</c:v>
                </c:pt>
                <c:pt idx="25622">
                  <c:v>445.49299999999999</c:v>
                </c:pt>
                <c:pt idx="25623">
                  <c:v>445.51</c:v>
                </c:pt>
                <c:pt idx="25624">
                  <c:v>445.52699999999999</c:v>
                </c:pt>
                <c:pt idx="25625">
                  <c:v>445.54300000000001</c:v>
                </c:pt>
                <c:pt idx="25626">
                  <c:v>445.56</c:v>
                </c:pt>
                <c:pt idx="25627">
                  <c:v>445.577</c:v>
                </c:pt>
                <c:pt idx="25628">
                  <c:v>445.59300000000002</c:v>
                </c:pt>
                <c:pt idx="25629">
                  <c:v>445.61</c:v>
                </c:pt>
                <c:pt idx="25630">
                  <c:v>445.62700000000001</c:v>
                </c:pt>
                <c:pt idx="25631">
                  <c:v>445.64299999999997</c:v>
                </c:pt>
                <c:pt idx="25632">
                  <c:v>445.66</c:v>
                </c:pt>
                <c:pt idx="25633">
                  <c:v>445.67700000000002</c:v>
                </c:pt>
                <c:pt idx="25634">
                  <c:v>445.69299999999998</c:v>
                </c:pt>
                <c:pt idx="25635">
                  <c:v>445.71</c:v>
                </c:pt>
                <c:pt idx="25636">
                  <c:v>445.72699999999998</c:v>
                </c:pt>
                <c:pt idx="25637">
                  <c:v>445.74299999999999</c:v>
                </c:pt>
                <c:pt idx="25638">
                  <c:v>445.76</c:v>
                </c:pt>
                <c:pt idx="25639">
                  <c:v>445.77699999999999</c:v>
                </c:pt>
                <c:pt idx="25640">
                  <c:v>445.79300000000001</c:v>
                </c:pt>
                <c:pt idx="25641">
                  <c:v>445.81</c:v>
                </c:pt>
                <c:pt idx="25642">
                  <c:v>445.827</c:v>
                </c:pt>
                <c:pt idx="25643">
                  <c:v>445.84300000000002</c:v>
                </c:pt>
                <c:pt idx="25644">
                  <c:v>445.86</c:v>
                </c:pt>
                <c:pt idx="25645">
                  <c:v>445.87700000000001</c:v>
                </c:pt>
                <c:pt idx="25646">
                  <c:v>445.89299999999997</c:v>
                </c:pt>
                <c:pt idx="25647">
                  <c:v>445.91</c:v>
                </c:pt>
                <c:pt idx="25648">
                  <c:v>445.92700000000002</c:v>
                </c:pt>
                <c:pt idx="25649">
                  <c:v>445.94299999999998</c:v>
                </c:pt>
                <c:pt idx="25650">
                  <c:v>445.96</c:v>
                </c:pt>
                <c:pt idx="25651">
                  <c:v>445.97699999999998</c:v>
                </c:pt>
                <c:pt idx="25652">
                  <c:v>445.99299999999999</c:v>
                </c:pt>
                <c:pt idx="25653">
                  <c:v>446.01</c:v>
                </c:pt>
                <c:pt idx="25654">
                  <c:v>446.02699999999999</c:v>
                </c:pt>
                <c:pt idx="25655">
                  <c:v>446.04399999999998</c:v>
                </c:pt>
                <c:pt idx="25656">
                  <c:v>446.06</c:v>
                </c:pt>
                <c:pt idx="25657">
                  <c:v>446.077</c:v>
                </c:pt>
                <c:pt idx="25658">
                  <c:v>446.09399999999999</c:v>
                </c:pt>
                <c:pt idx="25659">
                  <c:v>446.11</c:v>
                </c:pt>
                <c:pt idx="25660">
                  <c:v>446.12700000000001</c:v>
                </c:pt>
                <c:pt idx="25661">
                  <c:v>446.14400000000001</c:v>
                </c:pt>
                <c:pt idx="25662">
                  <c:v>446.16</c:v>
                </c:pt>
                <c:pt idx="25663">
                  <c:v>446.17700000000002</c:v>
                </c:pt>
                <c:pt idx="25664">
                  <c:v>446.19400000000002</c:v>
                </c:pt>
                <c:pt idx="25665">
                  <c:v>446.21</c:v>
                </c:pt>
                <c:pt idx="25666">
                  <c:v>446.22699999999998</c:v>
                </c:pt>
                <c:pt idx="25667">
                  <c:v>446.24400000000003</c:v>
                </c:pt>
                <c:pt idx="25668">
                  <c:v>446.26</c:v>
                </c:pt>
                <c:pt idx="25669">
                  <c:v>446.27699999999999</c:v>
                </c:pt>
                <c:pt idx="25670">
                  <c:v>446.29399999999998</c:v>
                </c:pt>
                <c:pt idx="25671">
                  <c:v>446.31</c:v>
                </c:pt>
                <c:pt idx="25672">
                  <c:v>446.327</c:v>
                </c:pt>
                <c:pt idx="25673">
                  <c:v>446.34399999999999</c:v>
                </c:pt>
                <c:pt idx="25674">
                  <c:v>446.36</c:v>
                </c:pt>
                <c:pt idx="25675">
                  <c:v>446.37700000000001</c:v>
                </c:pt>
                <c:pt idx="25676">
                  <c:v>446.39400000000001</c:v>
                </c:pt>
                <c:pt idx="25677">
                  <c:v>446.41</c:v>
                </c:pt>
                <c:pt idx="25678">
                  <c:v>446.42700000000002</c:v>
                </c:pt>
                <c:pt idx="25679">
                  <c:v>446.44400000000002</c:v>
                </c:pt>
                <c:pt idx="25680">
                  <c:v>446.46</c:v>
                </c:pt>
                <c:pt idx="25681">
                  <c:v>446.47699999999998</c:v>
                </c:pt>
                <c:pt idx="25682">
                  <c:v>446.49400000000003</c:v>
                </c:pt>
                <c:pt idx="25683">
                  <c:v>446.51</c:v>
                </c:pt>
                <c:pt idx="25684">
                  <c:v>446.52699999999999</c:v>
                </c:pt>
                <c:pt idx="25685">
                  <c:v>446.54399999999998</c:v>
                </c:pt>
                <c:pt idx="25686">
                  <c:v>446.56</c:v>
                </c:pt>
                <c:pt idx="25687">
                  <c:v>446.577</c:v>
                </c:pt>
                <c:pt idx="25688">
                  <c:v>446.59399999999999</c:v>
                </c:pt>
                <c:pt idx="25689">
                  <c:v>446.61</c:v>
                </c:pt>
                <c:pt idx="25690">
                  <c:v>446.62700000000001</c:v>
                </c:pt>
                <c:pt idx="25691">
                  <c:v>446.64400000000001</c:v>
                </c:pt>
                <c:pt idx="25692">
                  <c:v>446.66</c:v>
                </c:pt>
                <c:pt idx="25693">
                  <c:v>446.67700000000002</c:v>
                </c:pt>
                <c:pt idx="25694">
                  <c:v>446.69400000000002</c:v>
                </c:pt>
                <c:pt idx="25695">
                  <c:v>446.71</c:v>
                </c:pt>
                <c:pt idx="25696">
                  <c:v>446.72699999999998</c:v>
                </c:pt>
                <c:pt idx="25697">
                  <c:v>446.74400000000003</c:v>
                </c:pt>
                <c:pt idx="25698">
                  <c:v>446.76</c:v>
                </c:pt>
                <c:pt idx="25699">
                  <c:v>446.77699999999999</c:v>
                </c:pt>
                <c:pt idx="25700">
                  <c:v>446.79399999999998</c:v>
                </c:pt>
                <c:pt idx="25701">
                  <c:v>446.81099999999998</c:v>
                </c:pt>
                <c:pt idx="25702">
                  <c:v>446.827</c:v>
                </c:pt>
                <c:pt idx="25703">
                  <c:v>446.84399999999999</c:v>
                </c:pt>
                <c:pt idx="25704">
                  <c:v>446.86099999999999</c:v>
                </c:pt>
                <c:pt idx="25705">
                  <c:v>446.87700000000001</c:v>
                </c:pt>
                <c:pt idx="25706">
                  <c:v>446.89400000000001</c:v>
                </c:pt>
                <c:pt idx="25707">
                  <c:v>446.911</c:v>
                </c:pt>
                <c:pt idx="25708">
                  <c:v>446.92700000000002</c:v>
                </c:pt>
                <c:pt idx="25709">
                  <c:v>446.94400000000002</c:v>
                </c:pt>
                <c:pt idx="25710">
                  <c:v>446.96100000000001</c:v>
                </c:pt>
                <c:pt idx="25711">
                  <c:v>446.97699999999998</c:v>
                </c:pt>
                <c:pt idx="25712">
                  <c:v>446.99400000000003</c:v>
                </c:pt>
                <c:pt idx="25713">
                  <c:v>447.01100000000002</c:v>
                </c:pt>
                <c:pt idx="25714">
                  <c:v>447.02699999999999</c:v>
                </c:pt>
                <c:pt idx="25715">
                  <c:v>447.04399999999998</c:v>
                </c:pt>
                <c:pt idx="25716">
                  <c:v>447.06099999999998</c:v>
                </c:pt>
                <c:pt idx="25717">
                  <c:v>447.077</c:v>
                </c:pt>
                <c:pt idx="25718">
                  <c:v>447.09399999999999</c:v>
                </c:pt>
                <c:pt idx="25719">
                  <c:v>447.11099999999999</c:v>
                </c:pt>
                <c:pt idx="25720">
                  <c:v>447.12700000000001</c:v>
                </c:pt>
                <c:pt idx="25721">
                  <c:v>447.14400000000001</c:v>
                </c:pt>
                <c:pt idx="25722">
                  <c:v>447.161</c:v>
                </c:pt>
                <c:pt idx="25723">
                  <c:v>447.17700000000002</c:v>
                </c:pt>
                <c:pt idx="25724">
                  <c:v>447.19400000000002</c:v>
                </c:pt>
                <c:pt idx="25725">
                  <c:v>447.21100000000001</c:v>
                </c:pt>
                <c:pt idx="25726">
                  <c:v>447.22699999999998</c:v>
                </c:pt>
                <c:pt idx="25727">
                  <c:v>447.24400000000003</c:v>
                </c:pt>
                <c:pt idx="25728">
                  <c:v>447.26100000000002</c:v>
                </c:pt>
                <c:pt idx="25729">
                  <c:v>447.27699999999999</c:v>
                </c:pt>
                <c:pt idx="25730">
                  <c:v>447.29399999999998</c:v>
                </c:pt>
                <c:pt idx="25731">
                  <c:v>447.31099999999998</c:v>
                </c:pt>
                <c:pt idx="25732">
                  <c:v>447.327</c:v>
                </c:pt>
                <c:pt idx="25733">
                  <c:v>447.34399999999999</c:v>
                </c:pt>
                <c:pt idx="25734">
                  <c:v>447.36099999999999</c:v>
                </c:pt>
                <c:pt idx="25735">
                  <c:v>447.37700000000001</c:v>
                </c:pt>
                <c:pt idx="25736">
                  <c:v>447.39400000000001</c:v>
                </c:pt>
                <c:pt idx="25737">
                  <c:v>447.411</c:v>
                </c:pt>
                <c:pt idx="25738">
                  <c:v>447.42700000000002</c:v>
                </c:pt>
                <c:pt idx="25739">
                  <c:v>447.44400000000002</c:v>
                </c:pt>
                <c:pt idx="25740">
                  <c:v>447.46100000000001</c:v>
                </c:pt>
                <c:pt idx="25741">
                  <c:v>447.47699999999998</c:v>
                </c:pt>
                <c:pt idx="25742">
                  <c:v>447.49400000000003</c:v>
                </c:pt>
                <c:pt idx="25743">
                  <c:v>447.51100000000002</c:v>
                </c:pt>
                <c:pt idx="25744">
                  <c:v>447.52699999999999</c:v>
                </c:pt>
                <c:pt idx="25745">
                  <c:v>447.54399999999998</c:v>
                </c:pt>
                <c:pt idx="25746">
                  <c:v>447.56099999999998</c:v>
                </c:pt>
                <c:pt idx="25747">
                  <c:v>447.57799999999997</c:v>
                </c:pt>
                <c:pt idx="25748">
                  <c:v>447.59399999999999</c:v>
                </c:pt>
                <c:pt idx="25749">
                  <c:v>447.61099999999999</c:v>
                </c:pt>
                <c:pt idx="25750">
                  <c:v>447.62799999999999</c:v>
                </c:pt>
                <c:pt idx="25751">
                  <c:v>447.64400000000001</c:v>
                </c:pt>
                <c:pt idx="25752">
                  <c:v>447.661</c:v>
                </c:pt>
                <c:pt idx="25753">
                  <c:v>447.678</c:v>
                </c:pt>
                <c:pt idx="25754">
                  <c:v>447.69400000000002</c:v>
                </c:pt>
                <c:pt idx="25755">
                  <c:v>447.71100000000001</c:v>
                </c:pt>
                <c:pt idx="25756">
                  <c:v>447.72800000000001</c:v>
                </c:pt>
                <c:pt idx="25757">
                  <c:v>447.74400000000003</c:v>
                </c:pt>
                <c:pt idx="25758">
                  <c:v>447.76100000000002</c:v>
                </c:pt>
                <c:pt idx="25759">
                  <c:v>447.77800000000002</c:v>
                </c:pt>
                <c:pt idx="25760">
                  <c:v>447.79399999999998</c:v>
                </c:pt>
                <c:pt idx="25761">
                  <c:v>447.81099999999998</c:v>
                </c:pt>
                <c:pt idx="25762">
                  <c:v>447.82799999999997</c:v>
                </c:pt>
                <c:pt idx="25763">
                  <c:v>447.84399999999999</c:v>
                </c:pt>
                <c:pt idx="25764">
                  <c:v>447.86099999999999</c:v>
                </c:pt>
                <c:pt idx="25765">
                  <c:v>447.87799999999999</c:v>
                </c:pt>
                <c:pt idx="25766">
                  <c:v>447.89400000000001</c:v>
                </c:pt>
                <c:pt idx="25767">
                  <c:v>447.911</c:v>
                </c:pt>
                <c:pt idx="25768">
                  <c:v>447.928</c:v>
                </c:pt>
                <c:pt idx="25769">
                  <c:v>447.94400000000002</c:v>
                </c:pt>
                <c:pt idx="25770">
                  <c:v>447.96100000000001</c:v>
                </c:pt>
                <c:pt idx="25771">
                  <c:v>447.97800000000001</c:v>
                </c:pt>
                <c:pt idx="25772">
                  <c:v>447.99400000000003</c:v>
                </c:pt>
                <c:pt idx="25773">
                  <c:v>448.01100000000002</c:v>
                </c:pt>
                <c:pt idx="25774">
                  <c:v>448.02800000000002</c:v>
                </c:pt>
                <c:pt idx="25775">
                  <c:v>448.04399999999998</c:v>
                </c:pt>
                <c:pt idx="25776">
                  <c:v>448.06099999999998</c:v>
                </c:pt>
                <c:pt idx="25777">
                  <c:v>448.07799999999997</c:v>
                </c:pt>
                <c:pt idx="25778">
                  <c:v>448.09399999999999</c:v>
                </c:pt>
                <c:pt idx="25779">
                  <c:v>448.11099999999999</c:v>
                </c:pt>
                <c:pt idx="25780">
                  <c:v>448.12799999999999</c:v>
                </c:pt>
                <c:pt idx="25781">
                  <c:v>448.14400000000001</c:v>
                </c:pt>
                <c:pt idx="25782">
                  <c:v>448.161</c:v>
                </c:pt>
                <c:pt idx="25783">
                  <c:v>448.178</c:v>
                </c:pt>
                <c:pt idx="25784">
                  <c:v>448.19400000000002</c:v>
                </c:pt>
                <c:pt idx="25785">
                  <c:v>448.21100000000001</c:v>
                </c:pt>
                <c:pt idx="25786">
                  <c:v>448.22800000000001</c:v>
                </c:pt>
                <c:pt idx="25787">
                  <c:v>448.24400000000003</c:v>
                </c:pt>
                <c:pt idx="25788">
                  <c:v>448.26100000000002</c:v>
                </c:pt>
                <c:pt idx="25789">
                  <c:v>448.27800000000002</c:v>
                </c:pt>
                <c:pt idx="25790">
                  <c:v>448.29500000000002</c:v>
                </c:pt>
                <c:pt idx="25791">
                  <c:v>448.31099999999998</c:v>
                </c:pt>
                <c:pt idx="25792">
                  <c:v>448.32799999999997</c:v>
                </c:pt>
                <c:pt idx="25793">
                  <c:v>448.34500000000003</c:v>
                </c:pt>
                <c:pt idx="25794">
                  <c:v>448.36099999999999</c:v>
                </c:pt>
                <c:pt idx="25795">
                  <c:v>448.37799999999999</c:v>
                </c:pt>
                <c:pt idx="25796">
                  <c:v>448.39499999999998</c:v>
                </c:pt>
                <c:pt idx="25797">
                  <c:v>448.411</c:v>
                </c:pt>
                <c:pt idx="25798">
                  <c:v>448.428</c:v>
                </c:pt>
                <c:pt idx="25799">
                  <c:v>448.44499999999999</c:v>
                </c:pt>
                <c:pt idx="25800">
                  <c:v>448.46100000000001</c:v>
                </c:pt>
                <c:pt idx="25801">
                  <c:v>448.47800000000001</c:v>
                </c:pt>
                <c:pt idx="25802">
                  <c:v>448.495</c:v>
                </c:pt>
                <c:pt idx="25803">
                  <c:v>448.51100000000002</c:v>
                </c:pt>
                <c:pt idx="25804">
                  <c:v>448.52800000000002</c:v>
                </c:pt>
                <c:pt idx="25805">
                  <c:v>448.54500000000002</c:v>
                </c:pt>
                <c:pt idx="25806">
                  <c:v>448.56099999999998</c:v>
                </c:pt>
                <c:pt idx="25807">
                  <c:v>448.57799999999997</c:v>
                </c:pt>
                <c:pt idx="25808">
                  <c:v>448.59500000000003</c:v>
                </c:pt>
                <c:pt idx="25809">
                  <c:v>448.61099999999999</c:v>
                </c:pt>
                <c:pt idx="25810">
                  <c:v>448.62799999999999</c:v>
                </c:pt>
                <c:pt idx="25811">
                  <c:v>448.64499999999998</c:v>
                </c:pt>
                <c:pt idx="25812">
                  <c:v>448.661</c:v>
                </c:pt>
                <c:pt idx="25813">
                  <c:v>448.678</c:v>
                </c:pt>
                <c:pt idx="25814">
                  <c:v>448.69499999999999</c:v>
                </c:pt>
                <c:pt idx="25815">
                  <c:v>448.71199999999999</c:v>
                </c:pt>
                <c:pt idx="25816">
                  <c:v>448.72800000000001</c:v>
                </c:pt>
                <c:pt idx="25817">
                  <c:v>448.745</c:v>
                </c:pt>
                <c:pt idx="25818">
                  <c:v>448.762</c:v>
                </c:pt>
                <c:pt idx="25819">
                  <c:v>448.77800000000002</c:v>
                </c:pt>
                <c:pt idx="25820">
                  <c:v>448.79500000000002</c:v>
                </c:pt>
                <c:pt idx="25821">
                  <c:v>448.81200000000001</c:v>
                </c:pt>
                <c:pt idx="25822">
                  <c:v>448.82799999999997</c:v>
                </c:pt>
                <c:pt idx="25823">
                  <c:v>448.84500000000003</c:v>
                </c:pt>
                <c:pt idx="25824">
                  <c:v>448.86200000000002</c:v>
                </c:pt>
                <c:pt idx="25825">
                  <c:v>448.87799999999999</c:v>
                </c:pt>
                <c:pt idx="25826">
                  <c:v>448.89499999999998</c:v>
                </c:pt>
                <c:pt idx="25827">
                  <c:v>448.91199999999998</c:v>
                </c:pt>
                <c:pt idx="25828">
                  <c:v>448.928</c:v>
                </c:pt>
                <c:pt idx="25829">
                  <c:v>448.94499999999999</c:v>
                </c:pt>
                <c:pt idx="25830">
                  <c:v>448.96199999999999</c:v>
                </c:pt>
                <c:pt idx="25831">
                  <c:v>448.97800000000001</c:v>
                </c:pt>
                <c:pt idx="25832">
                  <c:v>448.995</c:v>
                </c:pt>
                <c:pt idx="25833">
                  <c:v>449.012</c:v>
                </c:pt>
                <c:pt idx="25834">
                  <c:v>449.02800000000002</c:v>
                </c:pt>
                <c:pt idx="25835">
                  <c:v>449.04500000000002</c:v>
                </c:pt>
                <c:pt idx="25836">
                  <c:v>449.06200000000001</c:v>
                </c:pt>
                <c:pt idx="25837">
                  <c:v>449.07900000000001</c:v>
                </c:pt>
                <c:pt idx="25838">
                  <c:v>449.09500000000003</c:v>
                </c:pt>
                <c:pt idx="25839">
                  <c:v>449.11200000000002</c:v>
                </c:pt>
                <c:pt idx="25840">
                  <c:v>449.12900000000002</c:v>
                </c:pt>
                <c:pt idx="25841">
                  <c:v>449.14499999999998</c:v>
                </c:pt>
                <c:pt idx="25842">
                  <c:v>449.16199999999998</c:v>
                </c:pt>
                <c:pt idx="25843">
                  <c:v>449.17899999999997</c:v>
                </c:pt>
                <c:pt idx="25844">
                  <c:v>449.19499999999999</c:v>
                </c:pt>
                <c:pt idx="25845">
                  <c:v>449.21199999999999</c:v>
                </c:pt>
                <c:pt idx="25846">
                  <c:v>449.22899999999998</c:v>
                </c:pt>
                <c:pt idx="25847">
                  <c:v>449.245</c:v>
                </c:pt>
                <c:pt idx="25848">
                  <c:v>449.262</c:v>
                </c:pt>
                <c:pt idx="25849">
                  <c:v>449.279</c:v>
                </c:pt>
                <c:pt idx="25850">
                  <c:v>449.29500000000002</c:v>
                </c:pt>
                <c:pt idx="25851">
                  <c:v>449.31200000000001</c:v>
                </c:pt>
                <c:pt idx="25852">
                  <c:v>449.32900000000001</c:v>
                </c:pt>
                <c:pt idx="25853">
                  <c:v>449.34500000000003</c:v>
                </c:pt>
                <c:pt idx="25854">
                  <c:v>449.36200000000002</c:v>
                </c:pt>
                <c:pt idx="25855">
                  <c:v>449.37900000000002</c:v>
                </c:pt>
                <c:pt idx="25856">
                  <c:v>449.39600000000002</c:v>
                </c:pt>
                <c:pt idx="25857">
                  <c:v>449.41199999999998</c:v>
                </c:pt>
                <c:pt idx="25858">
                  <c:v>449.42899999999997</c:v>
                </c:pt>
                <c:pt idx="25859">
                  <c:v>449.44600000000003</c:v>
                </c:pt>
                <c:pt idx="25860">
                  <c:v>449.46199999999999</c:v>
                </c:pt>
                <c:pt idx="25861">
                  <c:v>449.47899999999998</c:v>
                </c:pt>
                <c:pt idx="25862">
                  <c:v>449.49599999999998</c:v>
                </c:pt>
                <c:pt idx="25863">
                  <c:v>449.512</c:v>
                </c:pt>
                <c:pt idx="25864">
                  <c:v>449.529</c:v>
                </c:pt>
                <c:pt idx="25865">
                  <c:v>449.54599999999999</c:v>
                </c:pt>
                <c:pt idx="25866">
                  <c:v>449.56200000000001</c:v>
                </c:pt>
                <c:pt idx="25867">
                  <c:v>449.57900000000001</c:v>
                </c:pt>
                <c:pt idx="25868">
                  <c:v>449.596</c:v>
                </c:pt>
                <c:pt idx="25869">
                  <c:v>449.61200000000002</c:v>
                </c:pt>
                <c:pt idx="25870">
                  <c:v>449.62900000000002</c:v>
                </c:pt>
                <c:pt idx="25871">
                  <c:v>449.64600000000002</c:v>
                </c:pt>
                <c:pt idx="25872">
                  <c:v>449.66199999999998</c:v>
                </c:pt>
                <c:pt idx="25873">
                  <c:v>449.67899999999997</c:v>
                </c:pt>
                <c:pt idx="25874">
                  <c:v>449.69600000000003</c:v>
                </c:pt>
                <c:pt idx="25875">
                  <c:v>449.71199999999999</c:v>
                </c:pt>
                <c:pt idx="25876">
                  <c:v>449.72899999999998</c:v>
                </c:pt>
                <c:pt idx="25877">
                  <c:v>449.74599999999998</c:v>
                </c:pt>
                <c:pt idx="25878">
                  <c:v>449.76299999999998</c:v>
                </c:pt>
                <c:pt idx="25879">
                  <c:v>449.779</c:v>
                </c:pt>
                <c:pt idx="25880">
                  <c:v>449.79599999999999</c:v>
                </c:pt>
                <c:pt idx="25881">
                  <c:v>449.81299999999999</c:v>
                </c:pt>
                <c:pt idx="25882">
                  <c:v>449.82900000000001</c:v>
                </c:pt>
                <c:pt idx="25883">
                  <c:v>449.846</c:v>
                </c:pt>
                <c:pt idx="25884">
                  <c:v>449.863</c:v>
                </c:pt>
                <c:pt idx="25885">
                  <c:v>449.87900000000002</c:v>
                </c:pt>
                <c:pt idx="25886">
                  <c:v>449.89600000000002</c:v>
                </c:pt>
                <c:pt idx="25887">
                  <c:v>449.91300000000001</c:v>
                </c:pt>
                <c:pt idx="25888">
                  <c:v>449.92899999999997</c:v>
                </c:pt>
                <c:pt idx="25889">
                  <c:v>449.94600000000003</c:v>
                </c:pt>
                <c:pt idx="25890">
                  <c:v>449.96300000000002</c:v>
                </c:pt>
                <c:pt idx="25891">
                  <c:v>449.97899999999998</c:v>
                </c:pt>
                <c:pt idx="25892">
                  <c:v>449.99599999999998</c:v>
                </c:pt>
                <c:pt idx="25893">
                  <c:v>450.01299999999998</c:v>
                </c:pt>
                <c:pt idx="25894">
                  <c:v>450.03</c:v>
                </c:pt>
                <c:pt idx="25895">
                  <c:v>450.04599999999999</c:v>
                </c:pt>
                <c:pt idx="25896">
                  <c:v>450.06299999999999</c:v>
                </c:pt>
                <c:pt idx="25897">
                  <c:v>450.08</c:v>
                </c:pt>
                <c:pt idx="25898">
                  <c:v>450.096</c:v>
                </c:pt>
                <c:pt idx="25899">
                  <c:v>450.113</c:v>
                </c:pt>
                <c:pt idx="25900">
                  <c:v>450.13</c:v>
                </c:pt>
                <c:pt idx="25901">
                  <c:v>450.14600000000002</c:v>
                </c:pt>
                <c:pt idx="25902">
                  <c:v>450.16300000000001</c:v>
                </c:pt>
                <c:pt idx="25903">
                  <c:v>450.18</c:v>
                </c:pt>
                <c:pt idx="25904">
                  <c:v>450.19600000000003</c:v>
                </c:pt>
                <c:pt idx="25905">
                  <c:v>450.21300000000002</c:v>
                </c:pt>
                <c:pt idx="25906">
                  <c:v>450.23</c:v>
                </c:pt>
                <c:pt idx="25907">
                  <c:v>450.24599999999998</c:v>
                </c:pt>
                <c:pt idx="25908">
                  <c:v>450.26299999999998</c:v>
                </c:pt>
                <c:pt idx="25909">
                  <c:v>450.28</c:v>
                </c:pt>
                <c:pt idx="25910">
                  <c:v>450.29599999999999</c:v>
                </c:pt>
                <c:pt idx="25911">
                  <c:v>450.31299999999999</c:v>
                </c:pt>
                <c:pt idx="25912">
                  <c:v>450.33</c:v>
                </c:pt>
                <c:pt idx="25913">
                  <c:v>450.346</c:v>
                </c:pt>
                <c:pt idx="25914">
                  <c:v>450.363</c:v>
                </c:pt>
                <c:pt idx="25915">
                  <c:v>450.38</c:v>
                </c:pt>
                <c:pt idx="25916">
                  <c:v>450.39600000000002</c:v>
                </c:pt>
                <c:pt idx="25917">
                  <c:v>450.41300000000001</c:v>
                </c:pt>
                <c:pt idx="25918">
                  <c:v>450.43</c:v>
                </c:pt>
                <c:pt idx="25919">
                  <c:v>450.447</c:v>
                </c:pt>
                <c:pt idx="25920">
                  <c:v>450.46300000000002</c:v>
                </c:pt>
                <c:pt idx="25921">
                  <c:v>450.48</c:v>
                </c:pt>
                <c:pt idx="25922">
                  <c:v>450.49700000000001</c:v>
                </c:pt>
                <c:pt idx="25923">
                  <c:v>450.51299999999998</c:v>
                </c:pt>
                <c:pt idx="25924">
                  <c:v>450.53</c:v>
                </c:pt>
                <c:pt idx="25925">
                  <c:v>450.54700000000003</c:v>
                </c:pt>
                <c:pt idx="25926">
                  <c:v>450.56299999999999</c:v>
                </c:pt>
                <c:pt idx="25927">
                  <c:v>450.58</c:v>
                </c:pt>
                <c:pt idx="25928">
                  <c:v>450.59699999999998</c:v>
                </c:pt>
                <c:pt idx="25929">
                  <c:v>450.613</c:v>
                </c:pt>
                <c:pt idx="25930">
                  <c:v>450.63</c:v>
                </c:pt>
                <c:pt idx="25931">
                  <c:v>450.64699999999999</c:v>
                </c:pt>
                <c:pt idx="25932">
                  <c:v>450.66300000000001</c:v>
                </c:pt>
                <c:pt idx="25933">
                  <c:v>450.68</c:v>
                </c:pt>
                <c:pt idx="25934">
                  <c:v>450.697</c:v>
                </c:pt>
                <c:pt idx="25935">
                  <c:v>450.71300000000002</c:v>
                </c:pt>
                <c:pt idx="25936">
                  <c:v>450.73</c:v>
                </c:pt>
                <c:pt idx="25937">
                  <c:v>450.74700000000001</c:v>
                </c:pt>
                <c:pt idx="25938">
                  <c:v>450.76299999999998</c:v>
                </c:pt>
                <c:pt idx="25939">
                  <c:v>450.78</c:v>
                </c:pt>
                <c:pt idx="25940">
                  <c:v>450.79700000000003</c:v>
                </c:pt>
                <c:pt idx="25941">
                  <c:v>450.81299999999999</c:v>
                </c:pt>
                <c:pt idx="25942">
                  <c:v>450.83</c:v>
                </c:pt>
                <c:pt idx="25943">
                  <c:v>450.84699999999998</c:v>
                </c:pt>
                <c:pt idx="25944">
                  <c:v>450.86399999999998</c:v>
                </c:pt>
                <c:pt idx="25945">
                  <c:v>450.88</c:v>
                </c:pt>
                <c:pt idx="25946">
                  <c:v>450.89699999999999</c:v>
                </c:pt>
                <c:pt idx="25947">
                  <c:v>450.91399999999999</c:v>
                </c:pt>
                <c:pt idx="25948">
                  <c:v>450.93</c:v>
                </c:pt>
                <c:pt idx="25949">
                  <c:v>450.947</c:v>
                </c:pt>
                <c:pt idx="25950">
                  <c:v>450.964</c:v>
                </c:pt>
                <c:pt idx="25951">
                  <c:v>450.98</c:v>
                </c:pt>
                <c:pt idx="25952">
                  <c:v>450.99700000000001</c:v>
                </c:pt>
                <c:pt idx="25953">
                  <c:v>451.01400000000001</c:v>
                </c:pt>
                <c:pt idx="25954">
                  <c:v>451.03</c:v>
                </c:pt>
                <c:pt idx="25955">
                  <c:v>451.04700000000003</c:v>
                </c:pt>
                <c:pt idx="25956">
                  <c:v>451.06400000000002</c:v>
                </c:pt>
                <c:pt idx="25957">
                  <c:v>451.08</c:v>
                </c:pt>
                <c:pt idx="25958">
                  <c:v>451.09699999999998</c:v>
                </c:pt>
                <c:pt idx="25959">
                  <c:v>451.11399999999998</c:v>
                </c:pt>
                <c:pt idx="25960">
                  <c:v>451.13</c:v>
                </c:pt>
                <c:pt idx="25961">
                  <c:v>451.14699999999999</c:v>
                </c:pt>
                <c:pt idx="25962">
                  <c:v>451.16399999999999</c:v>
                </c:pt>
                <c:pt idx="25963">
                  <c:v>451.18</c:v>
                </c:pt>
                <c:pt idx="25964">
                  <c:v>451.197</c:v>
                </c:pt>
                <c:pt idx="25965">
                  <c:v>451.214</c:v>
                </c:pt>
                <c:pt idx="25966">
                  <c:v>451.23099999999999</c:v>
                </c:pt>
                <c:pt idx="25967">
                  <c:v>451.24700000000001</c:v>
                </c:pt>
                <c:pt idx="25968">
                  <c:v>451.26400000000001</c:v>
                </c:pt>
                <c:pt idx="25969">
                  <c:v>451.28100000000001</c:v>
                </c:pt>
                <c:pt idx="25970">
                  <c:v>451.29700000000003</c:v>
                </c:pt>
                <c:pt idx="25971">
                  <c:v>451.31400000000002</c:v>
                </c:pt>
                <c:pt idx="25972">
                  <c:v>451.33100000000002</c:v>
                </c:pt>
                <c:pt idx="25973">
                  <c:v>451.34699999999998</c:v>
                </c:pt>
                <c:pt idx="25974">
                  <c:v>451.36399999999998</c:v>
                </c:pt>
                <c:pt idx="25975">
                  <c:v>451.38099999999997</c:v>
                </c:pt>
                <c:pt idx="25976">
                  <c:v>451.39699999999999</c:v>
                </c:pt>
                <c:pt idx="25977">
                  <c:v>451.41399999999999</c:v>
                </c:pt>
                <c:pt idx="25978">
                  <c:v>451.43099999999998</c:v>
                </c:pt>
                <c:pt idx="25979">
                  <c:v>451.447</c:v>
                </c:pt>
                <c:pt idx="25980">
                  <c:v>451.464</c:v>
                </c:pt>
                <c:pt idx="25981">
                  <c:v>451.48099999999999</c:v>
                </c:pt>
                <c:pt idx="25982">
                  <c:v>451.49700000000001</c:v>
                </c:pt>
                <c:pt idx="25983">
                  <c:v>451.51400000000001</c:v>
                </c:pt>
                <c:pt idx="25984">
                  <c:v>451.53100000000001</c:v>
                </c:pt>
                <c:pt idx="25985">
                  <c:v>451.548</c:v>
                </c:pt>
                <c:pt idx="25986">
                  <c:v>451.56400000000002</c:v>
                </c:pt>
                <c:pt idx="25987">
                  <c:v>451.58100000000002</c:v>
                </c:pt>
                <c:pt idx="25988">
                  <c:v>451.59800000000001</c:v>
                </c:pt>
                <c:pt idx="25989">
                  <c:v>451.61399999999998</c:v>
                </c:pt>
                <c:pt idx="25990">
                  <c:v>451.63099999999997</c:v>
                </c:pt>
                <c:pt idx="25991">
                  <c:v>451.64800000000002</c:v>
                </c:pt>
                <c:pt idx="25992">
                  <c:v>451.66399999999999</c:v>
                </c:pt>
                <c:pt idx="25993">
                  <c:v>451.68099999999998</c:v>
                </c:pt>
                <c:pt idx="25994">
                  <c:v>451.69799999999998</c:v>
                </c:pt>
                <c:pt idx="25995">
                  <c:v>451.714</c:v>
                </c:pt>
                <c:pt idx="25996">
                  <c:v>451.73099999999999</c:v>
                </c:pt>
                <c:pt idx="25997">
                  <c:v>451.74799999999999</c:v>
                </c:pt>
                <c:pt idx="25998">
                  <c:v>451.76400000000001</c:v>
                </c:pt>
                <c:pt idx="25999">
                  <c:v>451.78100000000001</c:v>
                </c:pt>
                <c:pt idx="26000">
                  <c:v>451.798</c:v>
                </c:pt>
                <c:pt idx="26001">
                  <c:v>451.81400000000002</c:v>
                </c:pt>
                <c:pt idx="26002">
                  <c:v>451.83100000000002</c:v>
                </c:pt>
                <c:pt idx="26003">
                  <c:v>451.84800000000001</c:v>
                </c:pt>
                <c:pt idx="26004">
                  <c:v>451.86500000000001</c:v>
                </c:pt>
                <c:pt idx="26005">
                  <c:v>451.88099999999997</c:v>
                </c:pt>
                <c:pt idx="26006">
                  <c:v>451.89800000000002</c:v>
                </c:pt>
                <c:pt idx="26007">
                  <c:v>451.91500000000002</c:v>
                </c:pt>
                <c:pt idx="26008">
                  <c:v>451.93099999999998</c:v>
                </c:pt>
                <c:pt idx="26009">
                  <c:v>451.94799999999998</c:v>
                </c:pt>
                <c:pt idx="26010">
                  <c:v>451.96499999999997</c:v>
                </c:pt>
                <c:pt idx="26011">
                  <c:v>451.98099999999999</c:v>
                </c:pt>
                <c:pt idx="26012">
                  <c:v>451.99799999999999</c:v>
                </c:pt>
                <c:pt idx="26013">
                  <c:v>452.01499999999999</c:v>
                </c:pt>
                <c:pt idx="26014">
                  <c:v>452.03100000000001</c:v>
                </c:pt>
                <c:pt idx="26015">
                  <c:v>452.048</c:v>
                </c:pt>
                <c:pt idx="26016">
                  <c:v>452.065</c:v>
                </c:pt>
                <c:pt idx="26017">
                  <c:v>452.08100000000002</c:v>
                </c:pt>
                <c:pt idx="26018">
                  <c:v>452.09800000000001</c:v>
                </c:pt>
                <c:pt idx="26019">
                  <c:v>452.11500000000001</c:v>
                </c:pt>
                <c:pt idx="26020">
                  <c:v>452.13099999999997</c:v>
                </c:pt>
                <c:pt idx="26021">
                  <c:v>452.14800000000002</c:v>
                </c:pt>
                <c:pt idx="26022">
                  <c:v>452.16500000000002</c:v>
                </c:pt>
                <c:pt idx="26023">
                  <c:v>452.18099999999998</c:v>
                </c:pt>
                <c:pt idx="26024">
                  <c:v>452.19799999999998</c:v>
                </c:pt>
                <c:pt idx="26025">
                  <c:v>452.21499999999997</c:v>
                </c:pt>
                <c:pt idx="26026">
                  <c:v>452.23200000000003</c:v>
                </c:pt>
                <c:pt idx="26027">
                  <c:v>452.24799999999999</c:v>
                </c:pt>
                <c:pt idx="26028">
                  <c:v>452.26499999999999</c:v>
                </c:pt>
                <c:pt idx="26029">
                  <c:v>452.28199999999998</c:v>
                </c:pt>
                <c:pt idx="26030">
                  <c:v>452.298</c:v>
                </c:pt>
                <c:pt idx="26031">
                  <c:v>452.315</c:v>
                </c:pt>
                <c:pt idx="26032">
                  <c:v>452.33199999999999</c:v>
                </c:pt>
                <c:pt idx="26033">
                  <c:v>452.34800000000001</c:v>
                </c:pt>
                <c:pt idx="26034">
                  <c:v>452.36500000000001</c:v>
                </c:pt>
                <c:pt idx="26035">
                  <c:v>452.38200000000001</c:v>
                </c:pt>
                <c:pt idx="26036">
                  <c:v>452.39800000000002</c:v>
                </c:pt>
                <c:pt idx="26037">
                  <c:v>452.41500000000002</c:v>
                </c:pt>
                <c:pt idx="26038">
                  <c:v>452.43200000000002</c:v>
                </c:pt>
                <c:pt idx="26039">
                  <c:v>452.44799999999998</c:v>
                </c:pt>
                <c:pt idx="26040">
                  <c:v>452.46499999999997</c:v>
                </c:pt>
                <c:pt idx="26041">
                  <c:v>452.48200000000003</c:v>
                </c:pt>
                <c:pt idx="26042">
                  <c:v>452.49799999999999</c:v>
                </c:pt>
                <c:pt idx="26043">
                  <c:v>452.51499999999999</c:v>
                </c:pt>
                <c:pt idx="26044">
                  <c:v>452.53199999999998</c:v>
                </c:pt>
                <c:pt idx="26045">
                  <c:v>452.548</c:v>
                </c:pt>
                <c:pt idx="26046">
                  <c:v>452.565</c:v>
                </c:pt>
                <c:pt idx="26047">
                  <c:v>452.58199999999999</c:v>
                </c:pt>
                <c:pt idx="26048">
                  <c:v>452.59899999999999</c:v>
                </c:pt>
                <c:pt idx="26049">
                  <c:v>452.61500000000001</c:v>
                </c:pt>
                <c:pt idx="26050">
                  <c:v>452.63200000000001</c:v>
                </c:pt>
                <c:pt idx="26051">
                  <c:v>452.649</c:v>
                </c:pt>
                <c:pt idx="26052">
                  <c:v>452.66500000000002</c:v>
                </c:pt>
                <c:pt idx="26053">
                  <c:v>452.68200000000002</c:v>
                </c:pt>
                <c:pt idx="26054">
                  <c:v>452.69900000000001</c:v>
                </c:pt>
                <c:pt idx="26055">
                  <c:v>452.71499999999997</c:v>
                </c:pt>
                <c:pt idx="26056">
                  <c:v>452.73200000000003</c:v>
                </c:pt>
                <c:pt idx="26057">
                  <c:v>452.74900000000002</c:v>
                </c:pt>
                <c:pt idx="26058">
                  <c:v>452.76499999999999</c:v>
                </c:pt>
                <c:pt idx="26059">
                  <c:v>452.78199999999998</c:v>
                </c:pt>
                <c:pt idx="26060">
                  <c:v>452.79899999999998</c:v>
                </c:pt>
                <c:pt idx="26061">
                  <c:v>452.815</c:v>
                </c:pt>
                <c:pt idx="26062">
                  <c:v>452.83199999999999</c:v>
                </c:pt>
                <c:pt idx="26063">
                  <c:v>452.84899999999999</c:v>
                </c:pt>
                <c:pt idx="26064">
                  <c:v>452.86500000000001</c:v>
                </c:pt>
                <c:pt idx="26065">
                  <c:v>452.88200000000001</c:v>
                </c:pt>
                <c:pt idx="26066">
                  <c:v>452.899</c:v>
                </c:pt>
                <c:pt idx="26067">
                  <c:v>452.916</c:v>
                </c:pt>
                <c:pt idx="26068">
                  <c:v>452.93200000000002</c:v>
                </c:pt>
                <c:pt idx="26069">
                  <c:v>452.94900000000001</c:v>
                </c:pt>
                <c:pt idx="26070">
                  <c:v>452.96600000000001</c:v>
                </c:pt>
                <c:pt idx="26071">
                  <c:v>452.98200000000003</c:v>
                </c:pt>
                <c:pt idx="26072">
                  <c:v>452.99900000000002</c:v>
                </c:pt>
                <c:pt idx="26073">
                  <c:v>453.01600000000002</c:v>
                </c:pt>
                <c:pt idx="26074">
                  <c:v>453.03199999999998</c:v>
                </c:pt>
                <c:pt idx="26075">
                  <c:v>453.04899999999998</c:v>
                </c:pt>
                <c:pt idx="26076">
                  <c:v>453.06599999999997</c:v>
                </c:pt>
                <c:pt idx="26077">
                  <c:v>453.08199999999999</c:v>
                </c:pt>
                <c:pt idx="26078">
                  <c:v>453.09899999999999</c:v>
                </c:pt>
                <c:pt idx="26079">
                  <c:v>453.11599999999999</c:v>
                </c:pt>
                <c:pt idx="26080">
                  <c:v>453.13200000000001</c:v>
                </c:pt>
                <c:pt idx="26081">
                  <c:v>453.149</c:v>
                </c:pt>
                <c:pt idx="26082">
                  <c:v>453.166</c:v>
                </c:pt>
                <c:pt idx="26083">
                  <c:v>453.18200000000002</c:v>
                </c:pt>
                <c:pt idx="26084">
                  <c:v>453.19900000000001</c:v>
                </c:pt>
                <c:pt idx="26085">
                  <c:v>453.21600000000001</c:v>
                </c:pt>
                <c:pt idx="26086">
                  <c:v>453.23200000000003</c:v>
                </c:pt>
                <c:pt idx="26087">
                  <c:v>453.24900000000002</c:v>
                </c:pt>
                <c:pt idx="26088">
                  <c:v>453.26600000000002</c:v>
                </c:pt>
                <c:pt idx="26089">
                  <c:v>453.28199999999998</c:v>
                </c:pt>
                <c:pt idx="26090">
                  <c:v>453.29899999999998</c:v>
                </c:pt>
                <c:pt idx="26091">
                  <c:v>453.31599999999997</c:v>
                </c:pt>
                <c:pt idx="26092">
                  <c:v>453.33300000000003</c:v>
                </c:pt>
                <c:pt idx="26093">
                  <c:v>453.34899999999999</c:v>
                </c:pt>
                <c:pt idx="26094">
                  <c:v>453.36599999999999</c:v>
                </c:pt>
                <c:pt idx="26095">
                  <c:v>453.38299999999998</c:v>
                </c:pt>
                <c:pt idx="26096">
                  <c:v>453.399</c:v>
                </c:pt>
                <c:pt idx="26097">
                  <c:v>453.416</c:v>
                </c:pt>
                <c:pt idx="26098">
                  <c:v>453.43299999999999</c:v>
                </c:pt>
                <c:pt idx="26099">
                  <c:v>453.44900000000001</c:v>
                </c:pt>
                <c:pt idx="26100">
                  <c:v>453.46600000000001</c:v>
                </c:pt>
                <c:pt idx="26101">
                  <c:v>453.483</c:v>
                </c:pt>
                <c:pt idx="26102">
                  <c:v>453.49900000000002</c:v>
                </c:pt>
                <c:pt idx="26103">
                  <c:v>453.51600000000002</c:v>
                </c:pt>
                <c:pt idx="26104">
                  <c:v>453.53300000000002</c:v>
                </c:pt>
                <c:pt idx="26105">
                  <c:v>453.54899999999998</c:v>
                </c:pt>
                <c:pt idx="26106">
                  <c:v>453.56599999999997</c:v>
                </c:pt>
                <c:pt idx="26107">
                  <c:v>453.58300000000003</c:v>
                </c:pt>
                <c:pt idx="26108">
                  <c:v>453.59899999999999</c:v>
                </c:pt>
                <c:pt idx="26109">
                  <c:v>453.61599999999999</c:v>
                </c:pt>
                <c:pt idx="26110">
                  <c:v>453.63299999999998</c:v>
                </c:pt>
                <c:pt idx="26111">
                  <c:v>453.649</c:v>
                </c:pt>
                <c:pt idx="26112">
                  <c:v>453.666</c:v>
                </c:pt>
                <c:pt idx="26113">
                  <c:v>453.68299999999999</c:v>
                </c:pt>
                <c:pt idx="26114">
                  <c:v>453.69900000000001</c:v>
                </c:pt>
                <c:pt idx="26115">
                  <c:v>453.71600000000001</c:v>
                </c:pt>
                <c:pt idx="26116">
                  <c:v>453.733</c:v>
                </c:pt>
                <c:pt idx="26117">
                  <c:v>453.74900000000002</c:v>
                </c:pt>
                <c:pt idx="26118">
                  <c:v>453.76600000000002</c:v>
                </c:pt>
                <c:pt idx="26119">
                  <c:v>453.78300000000002</c:v>
                </c:pt>
                <c:pt idx="26120">
                  <c:v>453.79899999999998</c:v>
                </c:pt>
                <c:pt idx="26121">
                  <c:v>453.81599999999997</c:v>
                </c:pt>
                <c:pt idx="26122">
                  <c:v>453.83300000000003</c:v>
                </c:pt>
                <c:pt idx="26123">
                  <c:v>453.84899999999999</c:v>
                </c:pt>
                <c:pt idx="26124">
                  <c:v>453.86599999999999</c:v>
                </c:pt>
                <c:pt idx="26125">
                  <c:v>453.88299999999998</c:v>
                </c:pt>
                <c:pt idx="26126">
                  <c:v>453.899</c:v>
                </c:pt>
                <c:pt idx="26127">
                  <c:v>453.916</c:v>
                </c:pt>
                <c:pt idx="26128">
                  <c:v>453.93299999999999</c:v>
                </c:pt>
                <c:pt idx="26129">
                  <c:v>453.94900000000001</c:v>
                </c:pt>
                <c:pt idx="26130">
                  <c:v>453.96600000000001</c:v>
                </c:pt>
                <c:pt idx="26131">
                  <c:v>453.983</c:v>
                </c:pt>
                <c:pt idx="26132">
                  <c:v>454</c:v>
                </c:pt>
                <c:pt idx="26133">
                  <c:v>454.01600000000002</c:v>
                </c:pt>
                <c:pt idx="26134">
                  <c:v>454.03300000000002</c:v>
                </c:pt>
                <c:pt idx="26135">
                  <c:v>454.05</c:v>
                </c:pt>
                <c:pt idx="26136">
                  <c:v>454.06599999999997</c:v>
                </c:pt>
                <c:pt idx="26137">
                  <c:v>454.08300000000003</c:v>
                </c:pt>
                <c:pt idx="26138">
                  <c:v>454.1</c:v>
                </c:pt>
                <c:pt idx="26139">
                  <c:v>454.11599999999999</c:v>
                </c:pt>
                <c:pt idx="26140">
                  <c:v>454.13299999999998</c:v>
                </c:pt>
                <c:pt idx="26141">
                  <c:v>454.15</c:v>
                </c:pt>
                <c:pt idx="26142">
                  <c:v>454.166</c:v>
                </c:pt>
                <c:pt idx="26143">
                  <c:v>454.18299999999999</c:v>
                </c:pt>
                <c:pt idx="26144">
                  <c:v>454.2</c:v>
                </c:pt>
                <c:pt idx="26145">
                  <c:v>454.21600000000001</c:v>
                </c:pt>
                <c:pt idx="26146">
                  <c:v>454.233</c:v>
                </c:pt>
                <c:pt idx="26147">
                  <c:v>454.25</c:v>
                </c:pt>
                <c:pt idx="26148">
                  <c:v>454.26600000000002</c:v>
                </c:pt>
                <c:pt idx="26149">
                  <c:v>454.28300000000002</c:v>
                </c:pt>
                <c:pt idx="26150">
                  <c:v>454.3</c:v>
                </c:pt>
                <c:pt idx="26151">
                  <c:v>454.31599999999997</c:v>
                </c:pt>
                <c:pt idx="26152">
                  <c:v>454.33300000000003</c:v>
                </c:pt>
                <c:pt idx="26153">
                  <c:v>454.35</c:v>
                </c:pt>
                <c:pt idx="26154">
                  <c:v>454.36599999999999</c:v>
                </c:pt>
                <c:pt idx="26155">
                  <c:v>454.38299999999998</c:v>
                </c:pt>
                <c:pt idx="26156">
                  <c:v>454.4</c:v>
                </c:pt>
                <c:pt idx="26157">
                  <c:v>454.416</c:v>
                </c:pt>
                <c:pt idx="26158">
                  <c:v>454.43299999999999</c:v>
                </c:pt>
                <c:pt idx="26159">
                  <c:v>454.45</c:v>
                </c:pt>
                <c:pt idx="26160">
                  <c:v>454.46600000000001</c:v>
                </c:pt>
                <c:pt idx="26161">
                  <c:v>454.483</c:v>
                </c:pt>
                <c:pt idx="26162">
                  <c:v>454.5</c:v>
                </c:pt>
                <c:pt idx="26163">
                  <c:v>454.51600000000002</c:v>
                </c:pt>
                <c:pt idx="26164">
                  <c:v>454.53300000000002</c:v>
                </c:pt>
                <c:pt idx="26165">
                  <c:v>454.55</c:v>
                </c:pt>
                <c:pt idx="26166">
                  <c:v>454.56599999999997</c:v>
                </c:pt>
                <c:pt idx="26167">
                  <c:v>454.58300000000003</c:v>
                </c:pt>
                <c:pt idx="26168">
                  <c:v>454.6</c:v>
                </c:pt>
                <c:pt idx="26169">
                  <c:v>454.61599999999999</c:v>
                </c:pt>
                <c:pt idx="26170">
                  <c:v>454.63299999999998</c:v>
                </c:pt>
                <c:pt idx="26171">
                  <c:v>454.65</c:v>
                </c:pt>
                <c:pt idx="26172">
                  <c:v>454.666</c:v>
                </c:pt>
                <c:pt idx="26173">
                  <c:v>454.68299999999999</c:v>
                </c:pt>
                <c:pt idx="26174">
                  <c:v>454.7</c:v>
                </c:pt>
                <c:pt idx="26175">
                  <c:v>454.71600000000001</c:v>
                </c:pt>
                <c:pt idx="26176">
                  <c:v>454.733</c:v>
                </c:pt>
                <c:pt idx="26177">
                  <c:v>454.75</c:v>
                </c:pt>
                <c:pt idx="26178">
                  <c:v>454.767</c:v>
                </c:pt>
                <c:pt idx="26179">
                  <c:v>454.78300000000002</c:v>
                </c:pt>
                <c:pt idx="26180">
                  <c:v>454.8</c:v>
                </c:pt>
                <c:pt idx="26181">
                  <c:v>454.81700000000001</c:v>
                </c:pt>
                <c:pt idx="26182">
                  <c:v>454.83300000000003</c:v>
                </c:pt>
                <c:pt idx="26183">
                  <c:v>454.85</c:v>
                </c:pt>
                <c:pt idx="26184">
                  <c:v>454.86700000000002</c:v>
                </c:pt>
                <c:pt idx="26185">
                  <c:v>454.88299999999998</c:v>
                </c:pt>
                <c:pt idx="26186">
                  <c:v>454.9</c:v>
                </c:pt>
                <c:pt idx="26187">
                  <c:v>454.91699999999997</c:v>
                </c:pt>
                <c:pt idx="26188">
                  <c:v>454.93299999999999</c:v>
                </c:pt>
                <c:pt idx="26189">
                  <c:v>454.95</c:v>
                </c:pt>
                <c:pt idx="26190">
                  <c:v>454.96699999999998</c:v>
                </c:pt>
                <c:pt idx="26191">
                  <c:v>454.983</c:v>
                </c:pt>
                <c:pt idx="26192">
                  <c:v>455</c:v>
                </c:pt>
                <c:pt idx="26193">
                  <c:v>455.017</c:v>
                </c:pt>
                <c:pt idx="26194">
                  <c:v>455.03300000000002</c:v>
                </c:pt>
                <c:pt idx="26195">
                  <c:v>455.05</c:v>
                </c:pt>
                <c:pt idx="26196">
                  <c:v>455.06700000000001</c:v>
                </c:pt>
                <c:pt idx="26197">
                  <c:v>455.08300000000003</c:v>
                </c:pt>
                <c:pt idx="26198">
                  <c:v>455.1</c:v>
                </c:pt>
                <c:pt idx="26199">
                  <c:v>455.11700000000002</c:v>
                </c:pt>
                <c:pt idx="26200">
                  <c:v>455.13299999999998</c:v>
                </c:pt>
                <c:pt idx="26201">
                  <c:v>455.15</c:v>
                </c:pt>
                <c:pt idx="26202">
                  <c:v>455.16699999999997</c:v>
                </c:pt>
                <c:pt idx="26203">
                  <c:v>455.18299999999999</c:v>
                </c:pt>
                <c:pt idx="26204">
                  <c:v>455.2</c:v>
                </c:pt>
                <c:pt idx="26205">
                  <c:v>455.21699999999998</c:v>
                </c:pt>
                <c:pt idx="26206">
                  <c:v>455.233</c:v>
                </c:pt>
                <c:pt idx="26207">
                  <c:v>455.25</c:v>
                </c:pt>
                <c:pt idx="26208">
                  <c:v>455.267</c:v>
                </c:pt>
                <c:pt idx="26209">
                  <c:v>455.28300000000002</c:v>
                </c:pt>
                <c:pt idx="26210">
                  <c:v>455.3</c:v>
                </c:pt>
                <c:pt idx="26211">
                  <c:v>455.31700000000001</c:v>
                </c:pt>
                <c:pt idx="26212">
                  <c:v>455.33300000000003</c:v>
                </c:pt>
                <c:pt idx="26213">
                  <c:v>455.35</c:v>
                </c:pt>
                <c:pt idx="26214">
                  <c:v>455.36700000000002</c:v>
                </c:pt>
                <c:pt idx="26215">
                  <c:v>455.38400000000001</c:v>
                </c:pt>
                <c:pt idx="26216">
                  <c:v>455.4</c:v>
                </c:pt>
                <c:pt idx="26217">
                  <c:v>455.41699999999997</c:v>
                </c:pt>
                <c:pt idx="26218">
                  <c:v>455.43400000000003</c:v>
                </c:pt>
                <c:pt idx="26219">
                  <c:v>455.45</c:v>
                </c:pt>
                <c:pt idx="26220">
                  <c:v>455.46699999999998</c:v>
                </c:pt>
                <c:pt idx="26221">
                  <c:v>455.48399999999998</c:v>
                </c:pt>
                <c:pt idx="26222">
                  <c:v>455.5</c:v>
                </c:pt>
                <c:pt idx="26223">
                  <c:v>455.517</c:v>
                </c:pt>
                <c:pt idx="26224">
                  <c:v>455.53399999999999</c:v>
                </c:pt>
                <c:pt idx="26225">
                  <c:v>455.55</c:v>
                </c:pt>
                <c:pt idx="26226">
                  <c:v>455.56700000000001</c:v>
                </c:pt>
                <c:pt idx="26227">
                  <c:v>455.584</c:v>
                </c:pt>
                <c:pt idx="26228">
                  <c:v>455.6</c:v>
                </c:pt>
                <c:pt idx="26229">
                  <c:v>455.61700000000002</c:v>
                </c:pt>
                <c:pt idx="26230">
                  <c:v>455.63400000000001</c:v>
                </c:pt>
                <c:pt idx="26231">
                  <c:v>455.65</c:v>
                </c:pt>
                <c:pt idx="26232">
                  <c:v>455.66699999999997</c:v>
                </c:pt>
                <c:pt idx="26233">
                  <c:v>455.68400000000003</c:v>
                </c:pt>
                <c:pt idx="26234">
                  <c:v>455.7</c:v>
                </c:pt>
                <c:pt idx="26235">
                  <c:v>455.71699999999998</c:v>
                </c:pt>
                <c:pt idx="26236">
                  <c:v>455.73399999999998</c:v>
                </c:pt>
                <c:pt idx="26237">
                  <c:v>455.75099999999998</c:v>
                </c:pt>
                <c:pt idx="26238">
                  <c:v>455.767</c:v>
                </c:pt>
                <c:pt idx="26239">
                  <c:v>455.78399999999999</c:v>
                </c:pt>
                <c:pt idx="26240">
                  <c:v>455.80099999999999</c:v>
                </c:pt>
                <c:pt idx="26241">
                  <c:v>455.81700000000001</c:v>
                </c:pt>
                <c:pt idx="26242">
                  <c:v>455.834</c:v>
                </c:pt>
                <c:pt idx="26243">
                  <c:v>455.851</c:v>
                </c:pt>
                <c:pt idx="26244">
                  <c:v>455.86700000000002</c:v>
                </c:pt>
                <c:pt idx="26245">
                  <c:v>455.88400000000001</c:v>
                </c:pt>
                <c:pt idx="26246">
                  <c:v>455.90100000000001</c:v>
                </c:pt>
                <c:pt idx="26247">
                  <c:v>455.91699999999997</c:v>
                </c:pt>
                <c:pt idx="26248">
                  <c:v>455.93400000000003</c:v>
                </c:pt>
                <c:pt idx="26249">
                  <c:v>455.95100000000002</c:v>
                </c:pt>
                <c:pt idx="26250">
                  <c:v>455.96699999999998</c:v>
                </c:pt>
                <c:pt idx="26251">
                  <c:v>455.98399999999998</c:v>
                </c:pt>
                <c:pt idx="26252">
                  <c:v>456.00099999999998</c:v>
                </c:pt>
                <c:pt idx="26253">
                  <c:v>456.017</c:v>
                </c:pt>
                <c:pt idx="26254">
                  <c:v>456.03399999999999</c:v>
                </c:pt>
                <c:pt idx="26255">
                  <c:v>456.05099999999999</c:v>
                </c:pt>
                <c:pt idx="26256">
                  <c:v>456.06799999999998</c:v>
                </c:pt>
                <c:pt idx="26257">
                  <c:v>456.084</c:v>
                </c:pt>
                <c:pt idx="26258">
                  <c:v>456.101</c:v>
                </c:pt>
                <c:pt idx="26259">
                  <c:v>456.11799999999999</c:v>
                </c:pt>
                <c:pt idx="26260">
                  <c:v>456.13400000000001</c:v>
                </c:pt>
                <c:pt idx="26261">
                  <c:v>456.15100000000001</c:v>
                </c:pt>
                <c:pt idx="26262">
                  <c:v>456.16800000000001</c:v>
                </c:pt>
                <c:pt idx="26263">
                  <c:v>456.18400000000003</c:v>
                </c:pt>
                <c:pt idx="26264">
                  <c:v>456.20100000000002</c:v>
                </c:pt>
                <c:pt idx="26265">
                  <c:v>456.21800000000002</c:v>
                </c:pt>
                <c:pt idx="26266">
                  <c:v>456.23399999999998</c:v>
                </c:pt>
                <c:pt idx="26267">
                  <c:v>456.25099999999998</c:v>
                </c:pt>
                <c:pt idx="26268">
                  <c:v>456.26799999999997</c:v>
                </c:pt>
                <c:pt idx="26269">
                  <c:v>456.28399999999999</c:v>
                </c:pt>
                <c:pt idx="26270">
                  <c:v>456.30099999999999</c:v>
                </c:pt>
                <c:pt idx="26271">
                  <c:v>456.31799999999998</c:v>
                </c:pt>
                <c:pt idx="26272">
                  <c:v>456.33499999999998</c:v>
                </c:pt>
                <c:pt idx="26273">
                  <c:v>456.351</c:v>
                </c:pt>
                <c:pt idx="26274">
                  <c:v>456.36799999999999</c:v>
                </c:pt>
                <c:pt idx="26275">
                  <c:v>456.38499999999999</c:v>
                </c:pt>
                <c:pt idx="26276">
                  <c:v>456.40100000000001</c:v>
                </c:pt>
                <c:pt idx="26277">
                  <c:v>456.41800000000001</c:v>
                </c:pt>
                <c:pt idx="26278">
                  <c:v>456.435</c:v>
                </c:pt>
                <c:pt idx="26279">
                  <c:v>456.45100000000002</c:v>
                </c:pt>
                <c:pt idx="26280">
                  <c:v>456.46800000000002</c:v>
                </c:pt>
                <c:pt idx="26281">
                  <c:v>456.48500000000001</c:v>
                </c:pt>
                <c:pt idx="26282">
                  <c:v>456.50099999999998</c:v>
                </c:pt>
                <c:pt idx="26283">
                  <c:v>456.51799999999997</c:v>
                </c:pt>
                <c:pt idx="26284">
                  <c:v>456.53500000000003</c:v>
                </c:pt>
                <c:pt idx="26285">
                  <c:v>456.55200000000002</c:v>
                </c:pt>
                <c:pt idx="26286">
                  <c:v>456.56799999999998</c:v>
                </c:pt>
                <c:pt idx="26287">
                  <c:v>456.58499999999998</c:v>
                </c:pt>
                <c:pt idx="26288">
                  <c:v>456.60199999999998</c:v>
                </c:pt>
                <c:pt idx="26289">
                  <c:v>456.61799999999999</c:v>
                </c:pt>
                <c:pt idx="26290">
                  <c:v>456.63499999999999</c:v>
                </c:pt>
                <c:pt idx="26291">
                  <c:v>456.65199999999999</c:v>
                </c:pt>
                <c:pt idx="26292">
                  <c:v>456.66800000000001</c:v>
                </c:pt>
                <c:pt idx="26293">
                  <c:v>456.685</c:v>
                </c:pt>
                <c:pt idx="26294">
                  <c:v>456.702</c:v>
                </c:pt>
                <c:pt idx="26295">
                  <c:v>456.71800000000002</c:v>
                </c:pt>
                <c:pt idx="26296">
                  <c:v>456.73500000000001</c:v>
                </c:pt>
                <c:pt idx="26297">
                  <c:v>456.75200000000001</c:v>
                </c:pt>
                <c:pt idx="26298">
                  <c:v>456.76799999999997</c:v>
                </c:pt>
                <c:pt idx="26299">
                  <c:v>456.78500000000003</c:v>
                </c:pt>
                <c:pt idx="26300">
                  <c:v>456.80200000000002</c:v>
                </c:pt>
                <c:pt idx="26301">
                  <c:v>456.81900000000002</c:v>
                </c:pt>
                <c:pt idx="26302">
                  <c:v>456.83499999999998</c:v>
                </c:pt>
                <c:pt idx="26303">
                  <c:v>456.85199999999998</c:v>
                </c:pt>
                <c:pt idx="26304">
                  <c:v>456.86900000000003</c:v>
                </c:pt>
                <c:pt idx="26305">
                  <c:v>456.88499999999999</c:v>
                </c:pt>
                <c:pt idx="26306">
                  <c:v>456.90199999999999</c:v>
                </c:pt>
                <c:pt idx="26307">
                  <c:v>456.91899999999998</c:v>
                </c:pt>
                <c:pt idx="26308">
                  <c:v>456.935</c:v>
                </c:pt>
                <c:pt idx="26309">
                  <c:v>456.952</c:v>
                </c:pt>
                <c:pt idx="26310">
                  <c:v>456.96899999999999</c:v>
                </c:pt>
                <c:pt idx="26311">
                  <c:v>456.98500000000001</c:v>
                </c:pt>
                <c:pt idx="26312">
                  <c:v>457.00200000000001</c:v>
                </c:pt>
                <c:pt idx="26313">
                  <c:v>457.01900000000001</c:v>
                </c:pt>
                <c:pt idx="26314">
                  <c:v>457.03500000000003</c:v>
                </c:pt>
                <c:pt idx="26315">
                  <c:v>457.05200000000002</c:v>
                </c:pt>
                <c:pt idx="26316">
                  <c:v>457.06900000000002</c:v>
                </c:pt>
                <c:pt idx="26317">
                  <c:v>457.08499999999998</c:v>
                </c:pt>
                <c:pt idx="26318">
                  <c:v>457.10199999999998</c:v>
                </c:pt>
                <c:pt idx="26319">
                  <c:v>457.11900000000003</c:v>
                </c:pt>
                <c:pt idx="26320">
                  <c:v>457.13600000000002</c:v>
                </c:pt>
                <c:pt idx="26321">
                  <c:v>457.15199999999999</c:v>
                </c:pt>
                <c:pt idx="26322">
                  <c:v>457.16899999999998</c:v>
                </c:pt>
                <c:pt idx="26323">
                  <c:v>457.18599999999998</c:v>
                </c:pt>
                <c:pt idx="26324">
                  <c:v>457.202</c:v>
                </c:pt>
                <c:pt idx="26325">
                  <c:v>457.21899999999999</c:v>
                </c:pt>
                <c:pt idx="26326">
                  <c:v>457.23599999999999</c:v>
                </c:pt>
                <c:pt idx="26327">
                  <c:v>457.25200000000001</c:v>
                </c:pt>
                <c:pt idx="26328">
                  <c:v>457.26900000000001</c:v>
                </c:pt>
                <c:pt idx="26329">
                  <c:v>457.286</c:v>
                </c:pt>
                <c:pt idx="26330">
                  <c:v>457.30200000000002</c:v>
                </c:pt>
                <c:pt idx="26331">
                  <c:v>457.31900000000002</c:v>
                </c:pt>
                <c:pt idx="26332">
                  <c:v>457.33600000000001</c:v>
                </c:pt>
                <c:pt idx="26333">
                  <c:v>457.35199999999998</c:v>
                </c:pt>
                <c:pt idx="26334">
                  <c:v>457.36900000000003</c:v>
                </c:pt>
                <c:pt idx="26335">
                  <c:v>457.38600000000002</c:v>
                </c:pt>
                <c:pt idx="26336">
                  <c:v>457.40300000000002</c:v>
                </c:pt>
                <c:pt idx="26337">
                  <c:v>457.41899999999998</c:v>
                </c:pt>
                <c:pt idx="26338">
                  <c:v>457.43599999999998</c:v>
                </c:pt>
                <c:pt idx="26339">
                  <c:v>457.45299999999997</c:v>
                </c:pt>
                <c:pt idx="26340">
                  <c:v>457.46899999999999</c:v>
                </c:pt>
                <c:pt idx="26341">
                  <c:v>457.48599999999999</c:v>
                </c:pt>
                <c:pt idx="26342">
                  <c:v>457.50299999999999</c:v>
                </c:pt>
                <c:pt idx="26343">
                  <c:v>457.51900000000001</c:v>
                </c:pt>
                <c:pt idx="26344">
                  <c:v>457.536</c:v>
                </c:pt>
                <c:pt idx="26345">
                  <c:v>457.553</c:v>
                </c:pt>
                <c:pt idx="26346">
                  <c:v>457.56900000000002</c:v>
                </c:pt>
                <c:pt idx="26347">
                  <c:v>457.58600000000001</c:v>
                </c:pt>
                <c:pt idx="26348">
                  <c:v>457.60300000000001</c:v>
                </c:pt>
                <c:pt idx="26349">
                  <c:v>457.61900000000003</c:v>
                </c:pt>
                <c:pt idx="26350">
                  <c:v>457.63600000000002</c:v>
                </c:pt>
                <c:pt idx="26351">
                  <c:v>457.65300000000002</c:v>
                </c:pt>
                <c:pt idx="26352">
                  <c:v>457.66899999999998</c:v>
                </c:pt>
                <c:pt idx="26353">
                  <c:v>457.68599999999998</c:v>
                </c:pt>
                <c:pt idx="26354">
                  <c:v>457.70299999999997</c:v>
                </c:pt>
                <c:pt idx="26355">
                  <c:v>457.72</c:v>
                </c:pt>
                <c:pt idx="26356">
                  <c:v>457.73599999999999</c:v>
                </c:pt>
                <c:pt idx="26357">
                  <c:v>457.75299999999999</c:v>
                </c:pt>
                <c:pt idx="26358">
                  <c:v>457.77</c:v>
                </c:pt>
                <c:pt idx="26359">
                  <c:v>457.786</c:v>
                </c:pt>
                <c:pt idx="26360">
                  <c:v>457.803</c:v>
                </c:pt>
                <c:pt idx="26361">
                  <c:v>457.82</c:v>
                </c:pt>
                <c:pt idx="26362">
                  <c:v>457.83600000000001</c:v>
                </c:pt>
                <c:pt idx="26363">
                  <c:v>457.85300000000001</c:v>
                </c:pt>
                <c:pt idx="26364">
                  <c:v>457.87</c:v>
                </c:pt>
                <c:pt idx="26365">
                  <c:v>457.88600000000002</c:v>
                </c:pt>
                <c:pt idx="26366">
                  <c:v>457.90300000000002</c:v>
                </c:pt>
                <c:pt idx="26367">
                  <c:v>457.92</c:v>
                </c:pt>
                <c:pt idx="26368">
                  <c:v>457.93599999999998</c:v>
                </c:pt>
                <c:pt idx="26369">
                  <c:v>457.95299999999997</c:v>
                </c:pt>
                <c:pt idx="26370">
                  <c:v>457.97</c:v>
                </c:pt>
                <c:pt idx="26371">
                  <c:v>457.98700000000002</c:v>
                </c:pt>
                <c:pt idx="26372">
                  <c:v>458.00299999999999</c:v>
                </c:pt>
                <c:pt idx="26373">
                  <c:v>458.02</c:v>
                </c:pt>
                <c:pt idx="26374">
                  <c:v>458.03699999999998</c:v>
                </c:pt>
                <c:pt idx="26375">
                  <c:v>458.053</c:v>
                </c:pt>
                <c:pt idx="26376">
                  <c:v>458.07</c:v>
                </c:pt>
                <c:pt idx="26377">
                  <c:v>458.08699999999999</c:v>
                </c:pt>
                <c:pt idx="26378">
                  <c:v>458.10300000000001</c:v>
                </c:pt>
                <c:pt idx="26379">
                  <c:v>458.12</c:v>
                </c:pt>
                <c:pt idx="26380">
                  <c:v>458.137</c:v>
                </c:pt>
                <c:pt idx="26381">
                  <c:v>458.15300000000002</c:v>
                </c:pt>
                <c:pt idx="26382">
                  <c:v>458.17</c:v>
                </c:pt>
                <c:pt idx="26383">
                  <c:v>458.18700000000001</c:v>
                </c:pt>
                <c:pt idx="26384">
                  <c:v>458.20299999999997</c:v>
                </c:pt>
                <c:pt idx="26385">
                  <c:v>458.22</c:v>
                </c:pt>
                <c:pt idx="26386">
                  <c:v>458.23700000000002</c:v>
                </c:pt>
                <c:pt idx="26387">
                  <c:v>458.25400000000002</c:v>
                </c:pt>
                <c:pt idx="26388">
                  <c:v>458.27</c:v>
                </c:pt>
                <c:pt idx="26389">
                  <c:v>458.28699999999998</c:v>
                </c:pt>
                <c:pt idx="26390">
                  <c:v>458.30399999999997</c:v>
                </c:pt>
                <c:pt idx="26391">
                  <c:v>458.32</c:v>
                </c:pt>
                <c:pt idx="26392">
                  <c:v>458.33699999999999</c:v>
                </c:pt>
                <c:pt idx="26393">
                  <c:v>458.35399999999998</c:v>
                </c:pt>
                <c:pt idx="26394">
                  <c:v>458.37</c:v>
                </c:pt>
                <c:pt idx="26395">
                  <c:v>458.387</c:v>
                </c:pt>
                <c:pt idx="26396">
                  <c:v>458.404</c:v>
                </c:pt>
                <c:pt idx="26397">
                  <c:v>458.42</c:v>
                </c:pt>
                <c:pt idx="26398">
                  <c:v>458.43700000000001</c:v>
                </c:pt>
                <c:pt idx="26399">
                  <c:v>458.45400000000001</c:v>
                </c:pt>
                <c:pt idx="26400">
                  <c:v>458.47</c:v>
                </c:pt>
                <c:pt idx="26401">
                  <c:v>458.48700000000002</c:v>
                </c:pt>
                <c:pt idx="26402">
                  <c:v>458.50400000000002</c:v>
                </c:pt>
                <c:pt idx="26403">
                  <c:v>458.52</c:v>
                </c:pt>
                <c:pt idx="26404">
                  <c:v>458.53699999999998</c:v>
                </c:pt>
                <c:pt idx="26405">
                  <c:v>458.55399999999997</c:v>
                </c:pt>
                <c:pt idx="26406">
                  <c:v>458.57100000000003</c:v>
                </c:pt>
                <c:pt idx="26407">
                  <c:v>458.58699999999999</c:v>
                </c:pt>
                <c:pt idx="26408">
                  <c:v>458.60399999999998</c:v>
                </c:pt>
                <c:pt idx="26409">
                  <c:v>458.62099999999998</c:v>
                </c:pt>
                <c:pt idx="26410">
                  <c:v>458.637</c:v>
                </c:pt>
                <c:pt idx="26411">
                  <c:v>458.654</c:v>
                </c:pt>
                <c:pt idx="26412">
                  <c:v>458.67099999999999</c:v>
                </c:pt>
                <c:pt idx="26413">
                  <c:v>458.68700000000001</c:v>
                </c:pt>
                <c:pt idx="26414">
                  <c:v>458.70400000000001</c:v>
                </c:pt>
                <c:pt idx="26415">
                  <c:v>458.721</c:v>
                </c:pt>
                <c:pt idx="26416">
                  <c:v>458.73700000000002</c:v>
                </c:pt>
                <c:pt idx="26417">
                  <c:v>458.75400000000002</c:v>
                </c:pt>
                <c:pt idx="26418">
                  <c:v>458.77100000000002</c:v>
                </c:pt>
                <c:pt idx="26419">
                  <c:v>458.78699999999998</c:v>
                </c:pt>
                <c:pt idx="26420">
                  <c:v>458.80399999999997</c:v>
                </c:pt>
                <c:pt idx="26421">
                  <c:v>458.82100000000003</c:v>
                </c:pt>
                <c:pt idx="26422">
                  <c:v>458.83699999999999</c:v>
                </c:pt>
                <c:pt idx="26423">
                  <c:v>458.85399999999998</c:v>
                </c:pt>
                <c:pt idx="26424">
                  <c:v>458.87099999999998</c:v>
                </c:pt>
                <c:pt idx="26425">
                  <c:v>458.88799999999998</c:v>
                </c:pt>
                <c:pt idx="26426">
                  <c:v>458.904</c:v>
                </c:pt>
                <c:pt idx="26427">
                  <c:v>458.92099999999999</c:v>
                </c:pt>
                <c:pt idx="26428">
                  <c:v>458.93799999999999</c:v>
                </c:pt>
                <c:pt idx="26429">
                  <c:v>458.95400000000001</c:v>
                </c:pt>
                <c:pt idx="26430">
                  <c:v>458.971</c:v>
                </c:pt>
                <c:pt idx="26431">
                  <c:v>458.988</c:v>
                </c:pt>
                <c:pt idx="26432">
                  <c:v>459.00400000000002</c:v>
                </c:pt>
                <c:pt idx="26433">
                  <c:v>459.02100000000002</c:v>
                </c:pt>
                <c:pt idx="26434">
                  <c:v>459.03800000000001</c:v>
                </c:pt>
                <c:pt idx="26435">
                  <c:v>459.05399999999997</c:v>
                </c:pt>
                <c:pt idx="26436">
                  <c:v>459.07100000000003</c:v>
                </c:pt>
                <c:pt idx="26437">
                  <c:v>459.08800000000002</c:v>
                </c:pt>
                <c:pt idx="26438">
                  <c:v>459.10399999999998</c:v>
                </c:pt>
                <c:pt idx="26439">
                  <c:v>459.12099999999998</c:v>
                </c:pt>
                <c:pt idx="26440">
                  <c:v>459.13799999999998</c:v>
                </c:pt>
                <c:pt idx="26441">
                  <c:v>459.154</c:v>
                </c:pt>
                <c:pt idx="26442">
                  <c:v>459.17099999999999</c:v>
                </c:pt>
                <c:pt idx="26443">
                  <c:v>459.18799999999999</c:v>
                </c:pt>
                <c:pt idx="26444">
                  <c:v>459.20400000000001</c:v>
                </c:pt>
                <c:pt idx="26445">
                  <c:v>459.221</c:v>
                </c:pt>
                <c:pt idx="26446">
                  <c:v>459.238</c:v>
                </c:pt>
                <c:pt idx="26447">
                  <c:v>459.255</c:v>
                </c:pt>
                <c:pt idx="26448">
                  <c:v>459.27100000000002</c:v>
                </c:pt>
                <c:pt idx="26449">
                  <c:v>459.28800000000001</c:v>
                </c:pt>
                <c:pt idx="26450">
                  <c:v>459.30500000000001</c:v>
                </c:pt>
                <c:pt idx="26451">
                  <c:v>459.32100000000003</c:v>
                </c:pt>
                <c:pt idx="26452">
                  <c:v>459.33800000000002</c:v>
                </c:pt>
                <c:pt idx="26453">
                  <c:v>459.35500000000002</c:v>
                </c:pt>
                <c:pt idx="26454">
                  <c:v>459.37099999999998</c:v>
                </c:pt>
                <c:pt idx="26455">
                  <c:v>459.38799999999998</c:v>
                </c:pt>
                <c:pt idx="26456">
                  <c:v>459.40499999999997</c:v>
                </c:pt>
                <c:pt idx="26457">
                  <c:v>459.42099999999999</c:v>
                </c:pt>
                <c:pt idx="26458">
                  <c:v>459.43799999999999</c:v>
                </c:pt>
                <c:pt idx="26459">
                  <c:v>459.45499999999998</c:v>
                </c:pt>
                <c:pt idx="26460">
                  <c:v>459.471</c:v>
                </c:pt>
                <c:pt idx="26461">
                  <c:v>459.488</c:v>
                </c:pt>
                <c:pt idx="26462">
                  <c:v>459.505</c:v>
                </c:pt>
                <c:pt idx="26463">
                  <c:v>459.52100000000002</c:v>
                </c:pt>
                <c:pt idx="26464">
                  <c:v>459.53800000000001</c:v>
                </c:pt>
                <c:pt idx="26465">
                  <c:v>459.55500000000001</c:v>
                </c:pt>
                <c:pt idx="26466">
                  <c:v>459.57100000000003</c:v>
                </c:pt>
                <c:pt idx="26467">
                  <c:v>459.58800000000002</c:v>
                </c:pt>
                <c:pt idx="26468">
                  <c:v>459.60500000000002</c:v>
                </c:pt>
                <c:pt idx="26469">
                  <c:v>459.62099999999998</c:v>
                </c:pt>
                <c:pt idx="26470">
                  <c:v>459.63799999999998</c:v>
                </c:pt>
                <c:pt idx="26471">
                  <c:v>459.65499999999997</c:v>
                </c:pt>
                <c:pt idx="26472">
                  <c:v>459.67200000000003</c:v>
                </c:pt>
                <c:pt idx="26473">
                  <c:v>459.68799999999999</c:v>
                </c:pt>
                <c:pt idx="26474">
                  <c:v>459.70499999999998</c:v>
                </c:pt>
                <c:pt idx="26475">
                  <c:v>459.72199999999998</c:v>
                </c:pt>
                <c:pt idx="26476">
                  <c:v>459.738</c:v>
                </c:pt>
                <c:pt idx="26477">
                  <c:v>459.755</c:v>
                </c:pt>
                <c:pt idx="26478">
                  <c:v>459.77199999999999</c:v>
                </c:pt>
                <c:pt idx="26479">
                  <c:v>459.78800000000001</c:v>
                </c:pt>
                <c:pt idx="26480">
                  <c:v>459.80500000000001</c:v>
                </c:pt>
                <c:pt idx="26481">
                  <c:v>459.822</c:v>
                </c:pt>
                <c:pt idx="26482">
                  <c:v>459.83800000000002</c:v>
                </c:pt>
                <c:pt idx="26483">
                  <c:v>459.85500000000002</c:v>
                </c:pt>
                <c:pt idx="26484">
                  <c:v>459.87200000000001</c:v>
                </c:pt>
                <c:pt idx="26485">
                  <c:v>459.88799999999998</c:v>
                </c:pt>
                <c:pt idx="26486">
                  <c:v>459.90499999999997</c:v>
                </c:pt>
                <c:pt idx="26487">
                  <c:v>459.92200000000003</c:v>
                </c:pt>
                <c:pt idx="26488">
                  <c:v>459.93799999999999</c:v>
                </c:pt>
                <c:pt idx="26489">
                  <c:v>459.95499999999998</c:v>
                </c:pt>
                <c:pt idx="26490">
                  <c:v>459.97199999999998</c:v>
                </c:pt>
                <c:pt idx="26491">
                  <c:v>459.988</c:v>
                </c:pt>
                <c:pt idx="26492">
                  <c:v>460.005</c:v>
                </c:pt>
                <c:pt idx="26493">
                  <c:v>460.02199999999999</c:v>
                </c:pt>
                <c:pt idx="26494">
                  <c:v>460.03800000000001</c:v>
                </c:pt>
                <c:pt idx="26495">
                  <c:v>460.05500000000001</c:v>
                </c:pt>
                <c:pt idx="26496">
                  <c:v>460.072</c:v>
                </c:pt>
                <c:pt idx="26497">
                  <c:v>460.089</c:v>
                </c:pt>
                <c:pt idx="26498">
                  <c:v>460.10500000000002</c:v>
                </c:pt>
                <c:pt idx="26499">
                  <c:v>460.12200000000001</c:v>
                </c:pt>
                <c:pt idx="26500">
                  <c:v>460.13900000000001</c:v>
                </c:pt>
                <c:pt idx="26501">
                  <c:v>460.15499999999997</c:v>
                </c:pt>
                <c:pt idx="26502">
                  <c:v>460.17200000000003</c:v>
                </c:pt>
                <c:pt idx="26503">
                  <c:v>460.18900000000002</c:v>
                </c:pt>
                <c:pt idx="26504">
                  <c:v>460.20499999999998</c:v>
                </c:pt>
                <c:pt idx="26505">
                  <c:v>460.22199999999998</c:v>
                </c:pt>
                <c:pt idx="26506">
                  <c:v>460.23899999999998</c:v>
                </c:pt>
                <c:pt idx="26507">
                  <c:v>460.255</c:v>
                </c:pt>
                <c:pt idx="26508">
                  <c:v>460.27199999999999</c:v>
                </c:pt>
                <c:pt idx="26509">
                  <c:v>460.28899999999999</c:v>
                </c:pt>
                <c:pt idx="26510">
                  <c:v>460.30500000000001</c:v>
                </c:pt>
                <c:pt idx="26511">
                  <c:v>460.322</c:v>
                </c:pt>
                <c:pt idx="26512">
                  <c:v>460.339</c:v>
                </c:pt>
                <c:pt idx="26513">
                  <c:v>460.35500000000002</c:v>
                </c:pt>
                <c:pt idx="26514">
                  <c:v>460.37200000000001</c:v>
                </c:pt>
                <c:pt idx="26515">
                  <c:v>460.38900000000001</c:v>
                </c:pt>
                <c:pt idx="26516">
                  <c:v>460.40600000000001</c:v>
                </c:pt>
                <c:pt idx="26517">
                  <c:v>460.42200000000003</c:v>
                </c:pt>
                <c:pt idx="26518">
                  <c:v>460.43900000000002</c:v>
                </c:pt>
                <c:pt idx="26519">
                  <c:v>460.45600000000002</c:v>
                </c:pt>
                <c:pt idx="26520">
                  <c:v>460.47199999999998</c:v>
                </c:pt>
                <c:pt idx="26521">
                  <c:v>460.48899999999998</c:v>
                </c:pt>
                <c:pt idx="26522">
                  <c:v>460.50599999999997</c:v>
                </c:pt>
                <c:pt idx="26523">
                  <c:v>460.52199999999999</c:v>
                </c:pt>
                <c:pt idx="26524">
                  <c:v>460.53899999999999</c:v>
                </c:pt>
                <c:pt idx="26525">
                  <c:v>460.55599999999998</c:v>
                </c:pt>
                <c:pt idx="26526">
                  <c:v>460.572</c:v>
                </c:pt>
                <c:pt idx="26527">
                  <c:v>460.589</c:v>
                </c:pt>
                <c:pt idx="26528">
                  <c:v>460.60599999999999</c:v>
                </c:pt>
                <c:pt idx="26529">
                  <c:v>460.62200000000001</c:v>
                </c:pt>
                <c:pt idx="26530">
                  <c:v>460.63900000000001</c:v>
                </c:pt>
                <c:pt idx="26531">
                  <c:v>460.65600000000001</c:v>
                </c:pt>
                <c:pt idx="26532">
                  <c:v>460.67200000000003</c:v>
                </c:pt>
                <c:pt idx="26533">
                  <c:v>460.68900000000002</c:v>
                </c:pt>
                <c:pt idx="26534">
                  <c:v>460.70600000000002</c:v>
                </c:pt>
                <c:pt idx="26535">
                  <c:v>460.72199999999998</c:v>
                </c:pt>
                <c:pt idx="26536">
                  <c:v>460.73899999999998</c:v>
                </c:pt>
                <c:pt idx="26537">
                  <c:v>460.75599999999997</c:v>
                </c:pt>
                <c:pt idx="26538">
                  <c:v>460.77199999999999</c:v>
                </c:pt>
                <c:pt idx="26539">
                  <c:v>460.78899999999999</c:v>
                </c:pt>
                <c:pt idx="26540">
                  <c:v>460.80599999999998</c:v>
                </c:pt>
                <c:pt idx="26541">
                  <c:v>460.822</c:v>
                </c:pt>
                <c:pt idx="26542">
                  <c:v>460.839</c:v>
                </c:pt>
                <c:pt idx="26543">
                  <c:v>460.85599999999999</c:v>
                </c:pt>
                <c:pt idx="26544">
                  <c:v>460.87200000000001</c:v>
                </c:pt>
                <c:pt idx="26545">
                  <c:v>460.88900000000001</c:v>
                </c:pt>
                <c:pt idx="26546">
                  <c:v>460.90600000000001</c:v>
                </c:pt>
                <c:pt idx="26547">
                  <c:v>460.923</c:v>
                </c:pt>
                <c:pt idx="26548">
                  <c:v>460.93900000000002</c:v>
                </c:pt>
                <c:pt idx="26549">
                  <c:v>460.95600000000002</c:v>
                </c:pt>
                <c:pt idx="26550">
                  <c:v>460.97300000000001</c:v>
                </c:pt>
                <c:pt idx="26551">
                  <c:v>460.98899999999998</c:v>
                </c:pt>
                <c:pt idx="26552">
                  <c:v>461.00599999999997</c:v>
                </c:pt>
                <c:pt idx="26553">
                  <c:v>461.02300000000002</c:v>
                </c:pt>
                <c:pt idx="26554">
                  <c:v>461.03899999999999</c:v>
                </c:pt>
                <c:pt idx="26555">
                  <c:v>461.05599999999998</c:v>
                </c:pt>
                <c:pt idx="26556">
                  <c:v>461.07299999999998</c:v>
                </c:pt>
                <c:pt idx="26557">
                  <c:v>461.089</c:v>
                </c:pt>
                <c:pt idx="26558">
                  <c:v>461.10599999999999</c:v>
                </c:pt>
                <c:pt idx="26559">
                  <c:v>461.12299999999999</c:v>
                </c:pt>
                <c:pt idx="26560">
                  <c:v>461.13900000000001</c:v>
                </c:pt>
                <c:pt idx="26561">
                  <c:v>461.15600000000001</c:v>
                </c:pt>
                <c:pt idx="26562">
                  <c:v>461.173</c:v>
                </c:pt>
                <c:pt idx="26563">
                  <c:v>461.18900000000002</c:v>
                </c:pt>
                <c:pt idx="26564">
                  <c:v>461.20600000000002</c:v>
                </c:pt>
                <c:pt idx="26565">
                  <c:v>461.22300000000001</c:v>
                </c:pt>
                <c:pt idx="26566">
                  <c:v>461.23899999999998</c:v>
                </c:pt>
                <c:pt idx="26567">
                  <c:v>461.25599999999997</c:v>
                </c:pt>
                <c:pt idx="26568">
                  <c:v>461.27300000000002</c:v>
                </c:pt>
                <c:pt idx="26569">
                  <c:v>461.28899999999999</c:v>
                </c:pt>
                <c:pt idx="26570">
                  <c:v>461.30599999999998</c:v>
                </c:pt>
                <c:pt idx="26571">
                  <c:v>461.32299999999998</c:v>
                </c:pt>
                <c:pt idx="26572">
                  <c:v>461.339</c:v>
                </c:pt>
                <c:pt idx="26573">
                  <c:v>461.35599999999999</c:v>
                </c:pt>
                <c:pt idx="26574">
                  <c:v>461.37299999999999</c:v>
                </c:pt>
                <c:pt idx="26575">
                  <c:v>461.38900000000001</c:v>
                </c:pt>
                <c:pt idx="26576">
                  <c:v>461.40600000000001</c:v>
                </c:pt>
                <c:pt idx="26577">
                  <c:v>461.423</c:v>
                </c:pt>
                <c:pt idx="26578">
                  <c:v>461.43900000000002</c:v>
                </c:pt>
                <c:pt idx="26579">
                  <c:v>461.45600000000002</c:v>
                </c:pt>
                <c:pt idx="26580">
                  <c:v>461.47300000000001</c:v>
                </c:pt>
                <c:pt idx="26581">
                  <c:v>461.48899999999998</c:v>
                </c:pt>
                <c:pt idx="26582">
                  <c:v>461.50599999999997</c:v>
                </c:pt>
                <c:pt idx="26583">
                  <c:v>461.52300000000002</c:v>
                </c:pt>
                <c:pt idx="26584">
                  <c:v>461.53899999999999</c:v>
                </c:pt>
                <c:pt idx="26585">
                  <c:v>461.55599999999998</c:v>
                </c:pt>
                <c:pt idx="26586">
                  <c:v>461.57299999999998</c:v>
                </c:pt>
                <c:pt idx="26587">
                  <c:v>461.59</c:v>
                </c:pt>
                <c:pt idx="26588">
                  <c:v>461.60599999999999</c:v>
                </c:pt>
                <c:pt idx="26589">
                  <c:v>461.62299999999999</c:v>
                </c:pt>
                <c:pt idx="26590">
                  <c:v>461.64</c:v>
                </c:pt>
                <c:pt idx="26591">
                  <c:v>461.65600000000001</c:v>
                </c:pt>
                <c:pt idx="26592">
                  <c:v>461.673</c:v>
                </c:pt>
                <c:pt idx="26593">
                  <c:v>461.69</c:v>
                </c:pt>
                <c:pt idx="26594">
                  <c:v>461.70600000000002</c:v>
                </c:pt>
                <c:pt idx="26595">
                  <c:v>461.72300000000001</c:v>
                </c:pt>
                <c:pt idx="26596">
                  <c:v>461.74</c:v>
                </c:pt>
                <c:pt idx="26597">
                  <c:v>461.75599999999997</c:v>
                </c:pt>
                <c:pt idx="26598">
                  <c:v>461.77300000000002</c:v>
                </c:pt>
                <c:pt idx="26599">
                  <c:v>461.79</c:v>
                </c:pt>
                <c:pt idx="26600">
                  <c:v>461.80599999999998</c:v>
                </c:pt>
                <c:pt idx="26601">
                  <c:v>461.82299999999998</c:v>
                </c:pt>
                <c:pt idx="26602">
                  <c:v>461.84</c:v>
                </c:pt>
                <c:pt idx="26603">
                  <c:v>461.85599999999999</c:v>
                </c:pt>
                <c:pt idx="26604">
                  <c:v>461.87299999999999</c:v>
                </c:pt>
                <c:pt idx="26605">
                  <c:v>461.89</c:v>
                </c:pt>
                <c:pt idx="26606">
                  <c:v>461.90600000000001</c:v>
                </c:pt>
                <c:pt idx="26607">
                  <c:v>461.923</c:v>
                </c:pt>
                <c:pt idx="26608">
                  <c:v>461.94</c:v>
                </c:pt>
                <c:pt idx="26609">
                  <c:v>461.95600000000002</c:v>
                </c:pt>
                <c:pt idx="26610">
                  <c:v>461.97300000000001</c:v>
                </c:pt>
                <c:pt idx="26611">
                  <c:v>461.99</c:v>
                </c:pt>
                <c:pt idx="26612">
                  <c:v>462.00599999999997</c:v>
                </c:pt>
                <c:pt idx="26613">
                  <c:v>462.02300000000002</c:v>
                </c:pt>
                <c:pt idx="26614">
                  <c:v>462.04</c:v>
                </c:pt>
                <c:pt idx="26615">
                  <c:v>462.05599999999998</c:v>
                </c:pt>
                <c:pt idx="26616">
                  <c:v>462.07299999999998</c:v>
                </c:pt>
                <c:pt idx="26617">
                  <c:v>462.09</c:v>
                </c:pt>
                <c:pt idx="26618">
                  <c:v>462.10599999999999</c:v>
                </c:pt>
                <c:pt idx="26619">
                  <c:v>462.12299999999999</c:v>
                </c:pt>
                <c:pt idx="26620">
                  <c:v>462.14</c:v>
                </c:pt>
                <c:pt idx="26621">
                  <c:v>462.15600000000001</c:v>
                </c:pt>
                <c:pt idx="26622">
                  <c:v>462.173</c:v>
                </c:pt>
                <c:pt idx="26623">
                  <c:v>462.19</c:v>
                </c:pt>
                <c:pt idx="26624">
                  <c:v>462.20699999999999</c:v>
                </c:pt>
                <c:pt idx="26625">
                  <c:v>462.22300000000001</c:v>
                </c:pt>
                <c:pt idx="26626">
                  <c:v>462.24</c:v>
                </c:pt>
                <c:pt idx="26627">
                  <c:v>462.25700000000001</c:v>
                </c:pt>
                <c:pt idx="26628">
                  <c:v>462.27300000000002</c:v>
                </c:pt>
                <c:pt idx="26629">
                  <c:v>462.29</c:v>
                </c:pt>
                <c:pt idx="26630">
                  <c:v>462.30700000000002</c:v>
                </c:pt>
                <c:pt idx="26631">
                  <c:v>462.32299999999998</c:v>
                </c:pt>
                <c:pt idx="26632">
                  <c:v>462.34</c:v>
                </c:pt>
                <c:pt idx="26633">
                  <c:v>462.35700000000003</c:v>
                </c:pt>
                <c:pt idx="26634">
                  <c:v>462.37299999999999</c:v>
                </c:pt>
                <c:pt idx="26635">
                  <c:v>462.39</c:v>
                </c:pt>
                <c:pt idx="26636">
                  <c:v>462.40699999999998</c:v>
                </c:pt>
                <c:pt idx="26637">
                  <c:v>462.423</c:v>
                </c:pt>
                <c:pt idx="26638">
                  <c:v>462.44</c:v>
                </c:pt>
                <c:pt idx="26639">
                  <c:v>462.45699999999999</c:v>
                </c:pt>
                <c:pt idx="26640">
                  <c:v>462.47300000000001</c:v>
                </c:pt>
                <c:pt idx="26641">
                  <c:v>462.49</c:v>
                </c:pt>
                <c:pt idx="26642">
                  <c:v>462.50700000000001</c:v>
                </c:pt>
                <c:pt idx="26643">
                  <c:v>462.52300000000002</c:v>
                </c:pt>
                <c:pt idx="26644">
                  <c:v>462.54</c:v>
                </c:pt>
                <c:pt idx="26645">
                  <c:v>462.55700000000002</c:v>
                </c:pt>
                <c:pt idx="26646">
                  <c:v>462.57299999999998</c:v>
                </c:pt>
                <c:pt idx="26647">
                  <c:v>462.59</c:v>
                </c:pt>
                <c:pt idx="26648">
                  <c:v>462.60700000000003</c:v>
                </c:pt>
                <c:pt idx="26649">
                  <c:v>462.62400000000002</c:v>
                </c:pt>
                <c:pt idx="26650">
                  <c:v>462.64</c:v>
                </c:pt>
                <c:pt idx="26651">
                  <c:v>462.65699999999998</c:v>
                </c:pt>
                <c:pt idx="26652">
                  <c:v>462.67399999999998</c:v>
                </c:pt>
                <c:pt idx="26653">
                  <c:v>462.69</c:v>
                </c:pt>
                <c:pt idx="26654">
                  <c:v>462.70699999999999</c:v>
                </c:pt>
                <c:pt idx="26655">
                  <c:v>462.72399999999999</c:v>
                </c:pt>
                <c:pt idx="26656">
                  <c:v>462.74</c:v>
                </c:pt>
                <c:pt idx="26657">
                  <c:v>462.75700000000001</c:v>
                </c:pt>
                <c:pt idx="26658">
                  <c:v>462.774</c:v>
                </c:pt>
                <c:pt idx="26659">
                  <c:v>462.79</c:v>
                </c:pt>
                <c:pt idx="26660">
                  <c:v>462.80700000000002</c:v>
                </c:pt>
                <c:pt idx="26661">
                  <c:v>462.82400000000001</c:v>
                </c:pt>
                <c:pt idx="26662">
                  <c:v>462.84</c:v>
                </c:pt>
                <c:pt idx="26663">
                  <c:v>462.85700000000003</c:v>
                </c:pt>
                <c:pt idx="26664">
                  <c:v>462.87400000000002</c:v>
                </c:pt>
                <c:pt idx="26665">
                  <c:v>462.89</c:v>
                </c:pt>
                <c:pt idx="26666">
                  <c:v>462.90699999999998</c:v>
                </c:pt>
                <c:pt idx="26667">
                  <c:v>462.92399999999998</c:v>
                </c:pt>
                <c:pt idx="26668">
                  <c:v>462.94</c:v>
                </c:pt>
                <c:pt idx="26669">
                  <c:v>462.95699999999999</c:v>
                </c:pt>
                <c:pt idx="26670">
                  <c:v>462.97399999999999</c:v>
                </c:pt>
                <c:pt idx="26671">
                  <c:v>462.99099999999999</c:v>
                </c:pt>
                <c:pt idx="26672">
                  <c:v>463.00700000000001</c:v>
                </c:pt>
                <c:pt idx="26673">
                  <c:v>463.024</c:v>
                </c:pt>
                <c:pt idx="26674">
                  <c:v>463.041</c:v>
                </c:pt>
                <c:pt idx="26675">
                  <c:v>463.05700000000002</c:v>
                </c:pt>
                <c:pt idx="26676">
                  <c:v>463.07400000000001</c:v>
                </c:pt>
                <c:pt idx="26677">
                  <c:v>463.09100000000001</c:v>
                </c:pt>
                <c:pt idx="26678">
                  <c:v>463.10700000000003</c:v>
                </c:pt>
                <c:pt idx="26679">
                  <c:v>463.12400000000002</c:v>
                </c:pt>
                <c:pt idx="26680">
                  <c:v>463.14100000000002</c:v>
                </c:pt>
                <c:pt idx="26681">
                  <c:v>463.15699999999998</c:v>
                </c:pt>
                <c:pt idx="26682">
                  <c:v>463.17399999999998</c:v>
                </c:pt>
                <c:pt idx="26683">
                  <c:v>463.19099999999997</c:v>
                </c:pt>
                <c:pt idx="26684">
                  <c:v>463.20699999999999</c:v>
                </c:pt>
                <c:pt idx="26685">
                  <c:v>463.22399999999999</c:v>
                </c:pt>
                <c:pt idx="26686">
                  <c:v>463.24099999999999</c:v>
                </c:pt>
                <c:pt idx="26687">
                  <c:v>463.25700000000001</c:v>
                </c:pt>
                <c:pt idx="26688">
                  <c:v>463.274</c:v>
                </c:pt>
                <c:pt idx="26689">
                  <c:v>463.291</c:v>
                </c:pt>
                <c:pt idx="26690">
                  <c:v>463.30700000000002</c:v>
                </c:pt>
                <c:pt idx="26691">
                  <c:v>463.32400000000001</c:v>
                </c:pt>
                <c:pt idx="26692">
                  <c:v>463.34100000000001</c:v>
                </c:pt>
                <c:pt idx="26693">
                  <c:v>463.358</c:v>
                </c:pt>
                <c:pt idx="26694">
                  <c:v>463.37400000000002</c:v>
                </c:pt>
                <c:pt idx="26695">
                  <c:v>463.39100000000002</c:v>
                </c:pt>
                <c:pt idx="26696">
                  <c:v>463.40800000000002</c:v>
                </c:pt>
                <c:pt idx="26697">
                  <c:v>463.42399999999998</c:v>
                </c:pt>
                <c:pt idx="26698">
                  <c:v>463.44099999999997</c:v>
                </c:pt>
                <c:pt idx="26699">
                  <c:v>463.45800000000003</c:v>
                </c:pt>
                <c:pt idx="26700">
                  <c:v>463.47399999999999</c:v>
                </c:pt>
                <c:pt idx="26701">
                  <c:v>463.49099999999999</c:v>
                </c:pt>
                <c:pt idx="26702">
                  <c:v>463.50799999999998</c:v>
                </c:pt>
                <c:pt idx="26703">
                  <c:v>463.524</c:v>
                </c:pt>
                <c:pt idx="26704">
                  <c:v>463.541</c:v>
                </c:pt>
                <c:pt idx="26705">
                  <c:v>463.55799999999999</c:v>
                </c:pt>
                <c:pt idx="26706">
                  <c:v>463.57400000000001</c:v>
                </c:pt>
                <c:pt idx="26707">
                  <c:v>463.59100000000001</c:v>
                </c:pt>
                <c:pt idx="26708">
                  <c:v>463.608</c:v>
                </c:pt>
                <c:pt idx="26709">
                  <c:v>463.62400000000002</c:v>
                </c:pt>
                <c:pt idx="26710">
                  <c:v>463.64100000000002</c:v>
                </c:pt>
                <c:pt idx="26711">
                  <c:v>463.65800000000002</c:v>
                </c:pt>
                <c:pt idx="26712">
                  <c:v>463.67399999999998</c:v>
                </c:pt>
                <c:pt idx="26713">
                  <c:v>463.69099999999997</c:v>
                </c:pt>
                <c:pt idx="26714">
                  <c:v>463.70800000000003</c:v>
                </c:pt>
                <c:pt idx="26715">
                  <c:v>463.72500000000002</c:v>
                </c:pt>
                <c:pt idx="26716">
                  <c:v>463.74099999999999</c:v>
                </c:pt>
                <c:pt idx="26717">
                  <c:v>463.75799999999998</c:v>
                </c:pt>
                <c:pt idx="26718">
                  <c:v>463.77499999999998</c:v>
                </c:pt>
                <c:pt idx="26719">
                  <c:v>463.791</c:v>
                </c:pt>
                <c:pt idx="26720">
                  <c:v>463.80799999999999</c:v>
                </c:pt>
                <c:pt idx="26721">
                  <c:v>463.82499999999999</c:v>
                </c:pt>
                <c:pt idx="26722">
                  <c:v>463.84100000000001</c:v>
                </c:pt>
                <c:pt idx="26723">
                  <c:v>463.858</c:v>
                </c:pt>
                <c:pt idx="26724">
                  <c:v>463.875</c:v>
                </c:pt>
                <c:pt idx="26725">
                  <c:v>463.89100000000002</c:v>
                </c:pt>
                <c:pt idx="26726">
                  <c:v>463.90800000000002</c:v>
                </c:pt>
                <c:pt idx="26727">
                  <c:v>463.92500000000001</c:v>
                </c:pt>
                <c:pt idx="26728">
                  <c:v>463.94099999999997</c:v>
                </c:pt>
                <c:pt idx="26729">
                  <c:v>463.95800000000003</c:v>
                </c:pt>
                <c:pt idx="26730">
                  <c:v>463.97500000000002</c:v>
                </c:pt>
                <c:pt idx="26731">
                  <c:v>463.99099999999999</c:v>
                </c:pt>
                <c:pt idx="26732">
                  <c:v>464.00799999999998</c:v>
                </c:pt>
                <c:pt idx="26733">
                  <c:v>464.02499999999998</c:v>
                </c:pt>
                <c:pt idx="26734">
                  <c:v>464.041</c:v>
                </c:pt>
                <c:pt idx="26735">
                  <c:v>464.05799999999999</c:v>
                </c:pt>
                <c:pt idx="26736">
                  <c:v>464.07499999999999</c:v>
                </c:pt>
                <c:pt idx="26737">
                  <c:v>464.09100000000001</c:v>
                </c:pt>
                <c:pt idx="26738">
                  <c:v>464.108</c:v>
                </c:pt>
                <c:pt idx="26739">
                  <c:v>464.125</c:v>
                </c:pt>
                <c:pt idx="26740">
                  <c:v>464.142</c:v>
                </c:pt>
                <c:pt idx="26741">
                  <c:v>464.15800000000002</c:v>
                </c:pt>
                <c:pt idx="26742">
                  <c:v>464.17500000000001</c:v>
                </c:pt>
                <c:pt idx="26743">
                  <c:v>464.19200000000001</c:v>
                </c:pt>
                <c:pt idx="26744">
                  <c:v>464.20800000000003</c:v>
                </c:pt>
                <c:pt idx="26745">
                  <c:v>464.22500000000002</c:v>
                </c:pt>
                <c:pt idx="26746">
                  <c:v>464.24200000000002</c:v>
                </c:pt>
                <c:pt idx="26747">
                  <c:v>464.25799999999998</c:v>
                </c:pt>
                <c:pt idx="26748">
                  <c:v>464.27499999999998</c:v>
                </c:pt>
                <c:pt idx="26749">
                  <c:v>464.29199999999997</c:v>
                </c:pt>
                <c:pt idx="26750">
                  <c:v>464.30799999999999</c:v>
                </c:pt>
                <c:pt idx="26751">
                  <c:v>464.32499999999999</c:v>
                </c:pt>
                <c:pt idx="26752">
                  <c:v>464.34199999999998</c:v>
                </c:pt>
                <c:pt idx="26753">
                  <c:v>464.358</c:v>
                </c:pt>
                <c:pt idx="26754">
                  <c:v>464.375</c:v>
                </c:pt>
                <c:pt idx="26755">
                  <c:v>464.392</c:v>
                </c:pt>
                <c:pt idx="26756">
                  <c:v>464.40800000000002</c:v>
                </c:pt>
                <c:pt idx="26757">
                  <c:v>464.42500000000001</c:v>
                </c:pt>
                <c:pt idx="26758">
                  <c:v>464.44200000000001</c:v>
                </c:pt>
                <c:pt idx="26759">
                  <c:v>464.45800000000003</c:v>
                </c:pt>
                <c:pt idx="26760">
                  <c:v>464.47500000000002</c:v>
                </c:pt>
                <c:pt idx="26761">
                  <c:v>464.49200000000002</c:v>
                </c:pt>
                <c:pt idx="26762">
                  <c:v>464.50900000000001</c:v>
                </c:pt>
                <c:pt idx="26763">
                  <c:v>464.52499999999998</c:v>
                </c:pt>
                <c:pt idx="26764">
                  <c:v>464.54199999999997</c:v>
                </c:pt>
                <c:pt idx="26765">
                  <c:v>464.55900000000003</c:v>
                </c:pt>
                <c:pt idx="26766">
                  <c:v>464.57499999999999</c:v>
                </c:pt>
                <c:pt idx="26767">
                  <c:v>464.59199999999998</c:v>
                </c:pt>
                <c:pt idx="26768">
                  <c:v>464.60899999999998</c:v>
                </c:pt>
                <c:pt idx="26769">
                  <c:v>464.625</c:v>
                </c:pt>
                <c:pt idx="26770">
                  <c:v>464.642</c:v>
                </c:pt>
                <c:pt idx="26771">
                  <c:v>464.65899999999999</c:v>
                </c:pt>
                <c:pt idx="26772">
                  <c:v>464.67500000000001</c:v>
                </c:pt>
                <c:pt idx="26773">
                  <c:v>464.69200000000001</c:v>
                </c:pt>
                <c:pt idx="26774">
                  <c:v>464.709</c:v>
                </c:pt>
                <c:pt idx="26775">
                  <c:v>464.72500000000002</c:v>
                </c:pt>
                <c:pt idx="26776">
                  <c:v>464.74200000000002</c:v>
                </c:pt>
                <c:pt idx="26777">
                  <c:v>464.75900000000001</c:v>
                </c:pt>
                <c:pt idx="26778">
                  <c:v>464.77499999999998</c:v>
                </c:pt>
                <c:pt idx="26779">
                  <c:v>464.79199999999997</c:v>
                </c:pt>
                <c:pt idx="26780">
                  <c:v>464.80900000000003</c:v>
                </c:pt>
                <c:pt idx="26781">
                  <c:v>464.82499999999999</c:v>
                </c:pt>
                <c:pt idx="26782">
                  <c:v>464.84199999999998</c:v>
                </c:pt>
                <c:pt idx="26783">
                  <c:v>464.85899999999998</c:v>
                </c:pt>
                <c:pt idx="26784">
                  <c:v>464.87599999999998</c:v>
                </c:pt>
                <c:pt idx="26785">
                  <c:v>464.892</c:v>
                </c:pt>
                <c:pt idx="26786">
                  <c:v>464.90899999999999</c:v>
                </c:pt>
                <c:pt idx="26787">
                  <c:v>464.92599999999999</c:v>
                </c:pt>
                <c:pt idx="26788">
                  <c:v>464.94200000000001</c:v>
                </c:pt>
                <c:pt idx="26789">
                  <c:v>464.959</c:v>
                </c:pt>
                <c:pt idx="26790">
                  <c:v>464.976</c:v>
                </c:pt>
                <c:pt idx="26791">
                  <c:v>464.99200000000002</c:v>
                </c:pt>
                <c:pt idx="26792">
                  <c:v>465.00900000000001</c:v>
                </c:pt>
                <c:pt idx="26793">
                  <c:v>465.02600000000001</c:v>
                </c:pt>
                <c:pt idx="26794">
                  <c:v>465.04199999999997</c:v>
                </c:pt>
                <c:pt idx="26795">
                  <c:v>465.05900000000003</c:v>
                </c:pt>
                <c:pt idx="26796">
                  <c:v>465.07600000000002</c:v>
                </c:pt>
                <c:pt idx="26797">
                  <c:v>465.09199999999998</c:v>
                </c:pt>
                <c:pt idx="26798">
                  <c:v>465.10899999999998</c:v>
                </c:pt>
                <c:pt idx="26799">
                  <c:v>465.12599999999998</c:v>
                </c:pt>
                <c:pt idx="26800">
                  <c:v>465.142</c:v>
                </c:pt>
                <c:pt idx="26801">
                  <c:v>465.15899999999999</c:v>
                </c:pt>
                <c:pt idx="26802">
                  <c:v>465.17599999999999</c:v>
                </c:pt>
                <c:pt idx="26803">
                  <c:v>465.19200000000001</c:v>
                </c:pt>
                <c:pt idx="26804">
                  <c:v>465.209</c:v>
                </c:pt>
                <c:pt idx="26805">
                  <c:v>465.226</c:v>
                </c:pt>
                <c:pt idx="26806">
                  <c:v>465.24200000000002</c:v>
                </c:pt>
                <c:pt idx="26807">
                  <c:v>465.25900000000001</c:v>
                </c:pt>
                <c:pt idx="26808">
                  <c:v>465.27600000000001</c:v>
                </c:pt>
                <c:pt idx="26809">
                  <c:v>465.29300000000001</c:v>
                </c:pt>
                <c:pt idx="26810">
                  <c:v>465.30900000000003</c:v>
                </c:pt>
                <c:pt idx="26811">
                  <c:v>465.32600000000002</c:v>
                </c:pt>
                <c:pt idx="26812">
                  <c:v>465.34300000000002</c:v>
                </c:pt>
                <c:pt idx="26813">
                  <c:v>465.35899999999998</c:v>
                </c:pt>
                <c:pt idx="26814">
                  <c:v>465.37599999999998</c:v>
                </c:pt>
                <c:pt idx="26815">
                  <c:v>465.39299999999997</c:v>
                </c:pt>
                <c:pt idx="26816">
                  <c:v>465.40899999999999</c:v>
                </c:pt>
                <c:pt idx="26817">
                  <c:v>465.42599999999999</c:v>
                </c:pt>
                <c:pt idx="26818">
                  <c:v>465.44299999999998</c:v>
                </c:pt>
                <c:pt idx="26819">
                  <c:v>465.459</c:v>
                </c:pt>
                <c:pt idx="26820">
                  <c:v>465.476</c:v>
                </c:pt>
                <c:pt idx="26821">
                  <c:v>465.49299999999999</c:v>
                </c:pt>
                <c:pt idx="26822">
                  <c:v>465.50900000000001</c:v>
                </c:pt>
                <c:pt idx="26823">
                  <c:v>465.52600000000001</c:v>
                </c:pt>
                <c:pt idx="26824">
                  <c:v>465.54300000000001</c:v>
                </c:pt>
                <c:pt idx="26825">
                  <c:v>465.55900000000003</c:v>
                </c:pt>
                <c:pt idx="26826">
                  <c:v>465.57600000000002</c:v>
                </c:pt>
                <c:pt idx="26827">
                  <c:v>465.59300000000002</c:v>
                </c:pt>
                <c:pt idx="26828">
                  <c:v>465.60899999999998</c:v>
                </c:pt>
                <c:pt idx="26829">
                  <c:v>465.62599999999998</c:v>
                </c:pt>
                <c:pt idx="26830">
                  <c:v>465.64299999999997</c:v>
                </c:pt>
                <c:pt idx="26831">
                  <c:v>465.65899999999999</c:v>
                </c:pt>
                <c:pt idx="26832">
                  <c:v>465.67599999999999</c:v>
                </c:pt>
                <c:pt idx="26833">
                  <c:v>465.69299999999998</c:v>
                </c:pt>
                <c:pt idx="26834">
                  <c:v>465.709</c:v>
                </c:pt>
                <c:pt idx="26835">
                  <c:v>465.726</c:v>
                </c:pt>
                <c:pt idx="26836">
                  <c:v>465.74299999999999</c:v>
                </c:pt>
                <c:pt idx="26837">
                  <c:v>465.75900000000001</c:v>
                </c:pt>
                <c:pt idx="26838">
                  <c:v>465.77600000000001</c:v>
                </c:pt>
                <c:pt idx="26839">
                  <c:v>465.79300000000001</c:v>
                </c:pt>
                <c:pt idx="26840">
                  <c:v>465.81</c:v>
                </c:pt>
                <c:pt idx="26841">
                  <c:v>465.82600000000002</c:v>
                </c:pt>
                <c:pt idx="26842">
                  <c:v>465.84300000000002</c:v>
                </c:pt>
                <c:pt idx="26843">
                  <c:v>465.86</c:v>
                </c:pt>
                <c:pt idx="26844">
                  <c:v>465.87599999999998</c:v>
                </c:pt>
                <c:pt idx="26845">
                  <c:v>465.89299999999997</c:v>
                </c:pt>
                <c:pt idx="26846">
                  <c:v>465.91</c:v>
                </c:pt>
                <c:pt idx="26847">
                  <c:v>465.92599999999999</c:v>
                </c:pt>
                <c:pt idx="26848">
                  <c:v>465.94299999999998</c:v>
                </c:pt>
                <c:pt idx="26849">
                  <c:v>465.96</c:v>
                </c:pt>
                <c:pt idx="26850">
                  <c:v>465.976</c:v>
                </c:pt>
                <c:pt idx="26851">
                  <c:v>465.99299999999999</c:v>
                </c:pt>
                <c:pt idx="26852">
                  <c:v>466.01</c:v>
                </c:pt>
                <c:pt idx="26853">
                  <c:v>466.02600000000001</c:v>
                </c:pt>
                <c:pt idx="26854">
                  <c:v>466.04300000000001</c:v>
                </c:pt>
                <c:pt idx="26855">
                  <c:v>466.06</c:v>
                </c:pt>
                <c:pt idx="26856">
                  <c:v>466.07600000000002</c:v>
                </c:pt>
                <c:pt idx="26857">
                  <c:v>466.09300000000002</c:v>
                </c:pt>
                <c:pt idx="26858">
                  <c:v>466.11</c:v>
                </c:pt>
                <c:pt idx="26859">
                  <c:v>466.12599999999998</c:v>
                </c:pt>
                <c:pt idx="26860">
                  <c:v>466.14299999999997</c:v>
                </c:pt>
                <c:pt idx="26861">
                  <c:v>466.16</c:v>
                </c:pt>
                <c:pt idx="26862">
                  <c:v>466.17599999999999</c:v>
                </c:pt>
                <c:pt idx="26863">
                  <c:v>466.19299999999998</c:v>
                </c:pt>
                <c:pt idx="26864">
                  <c:v>466.21</c:v>
                </c:pt>
                <c:pt idx="26865">
                  <c:v>466.226</c:v>
                </c:pt>
                <c:pt idx="26866">
                  <c:v>466.24299999999999</c:v>
                </c:pt>
                <c:pt idx="26867">
                  <c:v>466.26</c:v>
                </c:pt>
                <c:pt idx="26868">
                  <c:v>466.27600000000001</c:v>
                </c:pt>
                <c:pt idx="26869">
                  <c:v>466.29300000000001</c:v>
                </c:pt>
                <c:pt idx="26870">
                  <c:v>466.31</c:v>
                </c:pt>
                <c:pt idx="26871">
                  <c:v>466.32600000000002</c:v>
                </c:pt>
                <c:pt idx="26872">
                  <c:v>466.34300000000002</c:v>
                </c:pt>
                <c:pt idx="26873">
                  <c:v>466.36</c:v>
                </c:pt>
                <c:pt idx="26874">
                  <c:v>466.37700000000001</c:v>
                </c:pt>
                <c:pt idx="26875">
                  <c:v>466.39299999999997</c:v>
                </c:pt>
                <c:pt idx="26876">
                  <c:v>466.41</c:v>
                </c:pt>
                <c:pt idx="26877">
                  <c:v>466.42700000000002</c:v>
                </c:pt>
                <c:pt idx="26878">
                  <c:v>466.44299999999998</c:v>
                </c:pt>
                <c:pt idx="26879">
                  <c:v>466.46</c:v>
                </c:pt>
                <c:pt idx="26880">
                  <c:v>466.47699999999998</c:v>
                </c:pt>
                <c:pt idx="26881">
                  <c:v>466.49299999999999</c:v>
                </c:pt>
                <c:pt idx="26882">
                  <c:v>466.51</c:v>
                </c:pt>
                <c:pt idx="26883">
                  <c:v>466.52699999999999</c:v>
                </c:pt>
                <c:pt idx="26884">
                  <c:v>466.54300000000001</c:v>
                </c:pt>
                <c:pt idx="26885">
                  <c:v>466.56</c:v>
                </c:pt>
                <c:pt idx="26886">
                  <c:v>466.577</c:v>
                </c:pt>
                <c:pt idx="26887">
                  <c:v>466.59300000000002</c:v>
                </c:pt>
                <c:pt idx="26888">
                  <c:v>466.61</c:v>
                </c:pt>
                <c:pt idx="26889">
                  <c:v>466.62700000000001</c:v>
                </c:pt>
                <c:pt idx="26890">
                  <c:v>466.64299999999997</c:v>
                </c:pt>
                <c:pt idx="26891">
                  <c:v>466.66</c:v>
                </c:pt>
                <c:pt idx="26892">
                  <c:v>466.67700000000002</c:v>
                </c:pt>
                <c:pt idx="26893">
                  <c:v>466.69299999999998</c:v>
                </c:pt>
                <c:pt idx="26894">
                  <c:v>466.71</c:v>
                </c:pt>
                <c:pt idx="26895">
                  <c:v>466.72699999999998</c:v>
                </c:pt>
                <c:pt idx="26896">
                  <c:v>466.74299999999999</c:v>
                </c:pt>
                <c:pt idx="26897">
                  <c:v>466.76</c:v>
                </c:pt>
                <c:pt idx="26898">
                  <c:v>466.77699999999999</c:v>
                </c:pt>
                <c:pt idx="26899">
                  <c:v>466.79300000000001</c:v>
                </c:pt>
                <c:pt idx="26900">
                  <c:v>466.81</c:v>
                </c:pt>
                <c:pt idx="26901">
                  <c:v>466.827</c:v>
                </c:pt>
                <c:pt idx="26902">
                  <c:v>466.84300000000002</c:v>
                </c:pt>
                <c:pt idx="26903">
                  <c:v>466.86</c:v>
                </c:pt>
                <c:pt idx="26904">
                  <c:v>466.87700000000001</c:v>
                </c:pt>
                <c:pt idx="26905">
                  <c:v>466.89299999999997</c:v>
                </c:pt>
                <c:pt idx="26906">
                  <c:v>466.91</c:v>
                </c:pt>
                <c:pt idx="26907">
                  <c:v>466.92700000000002</c:v>
                </c:pt>
                <c:pt idx="26908">
                  <c:v>466.94299999999998</c:v>
                </c:pt>
                <c:pt idx="26909">
                  <c:v>466.96</c:v>
                </c:pt>
                <c:pt idx="26910">
                  <c:v>466.97699999999998</c:v>
                </c:pt>
                <c:pt idx="26911">
                  <c:v>466.99299999999999</c:v>
                </c:pt>
                <c:pt idx="26912">
                  <c:v>467.01</c:v>
                </c:pt>
                <c:pt idx="26913">
                  <c:v>467.02699999999999</c:v>
                </c:pt>
                <c:pt idx="26914">
                  <c:v>467.04399999999998</c:v>
                </c:pt>
                <c:pt idx="26915">
                  <c:v>467.06</c:v>
                </c:pt>
                <c:pt idx="26916">
                  <c:v>467.077</c:v>
                </c:pt>
                <c:pt idx="26917">
                  <c:v>467.09399999999999</c:v>
                </c:pt>
                <c:pt idx="26918">
                  <c:v>467.11</c:v>
                </c:pt>
                <c:pt idx="26919">
                  <c:v>467.12700000000001</c:v>
                </c:pt>
                <c:pt idx="26920">
                  <c:v>467.14400000000001</c:v>
                </c:pt>
                <c:pt idx="26921">
                  <c:v>467.16</c:v>
                </c:pt>
                <c:pt idx="26922">
                  <c:v>467.17700000000002</c:v>
                </c:pt>
                <c:pt idx="26923">
                  <c:v>467.19400000000002</c:v>
                </c:pt>
                <c:pt idx="26924">
                  <c:v>467.21</c:v>
                </c:pt>
                <c:pt idx="26925">
                  <c:v>467.22699999999998</c:v>
                </c:pt>
                <c:pt idx="26926">
                  <c:v>467.24400000000003</c:v>
                </c:pt>
                <c:pt idx="26927">
                  <c:v>467.26</c:v>
                </c:pt>
                <c:pt idx="26928">
                  <c:v>467.27699999999999</c:v>
                </c:pt>
                <c:pt idx="26929">
                  <c:v>467.29399999999998</c:v>
                </c:pt>
                <c:pt idx="26930">
                  <c:v>467.31</c:v>
                </c:pt>
                <c:pt idx="26931">
                  <c:v>467.327</c:v>
                </c:pt>
                <c:pt idx="26932">
                  <c:v>467.34399999999999</c:v>
                </c:pt>
                <c:pt idx="26933">
                  <c:v>467.36</c:v>
                </c:pt>
                <c:pt idx="26934">
                  <c:v>467.37700000000001</c:v>
                </c:pt>
                <c:pt idx="26935">
                  <c:v>467.39400000000001</c:v>
                </c:pt>
                <c:pt idx="26936">
                  <c:v>467.41</c:v>
                </c:pt>
                <c:pt idx="26937">
                  <c:v>467.42700000000002</c:v>
                </c:pt>
                <c:pt idx="26938">
                  <c:v>467.44400000000002</c:v>
                </c:pt>
                <c:pt idx="26939">
                  <c:v>467.46</c:v>
                </c:pt>
                <c:pt idx="26940">
                  <c:v>467.47699999999998</c:v>
                </c:pt>
                <c:pt idx="26941">
                  <c:v>467.49400000000003</c:v>
                </c:pt>
                <c:pt idx="26942">
                  <c:v>467.51</c:v>
                </c:pt>
                <c:pt idx="26943">
                  <c:v>467.52699999999999</c:v>
                </c:pt>
                <c:pt idx="26944">
                  <c:v>467.54399999999998</c:v>
                </c:pt>
                <c:pt idx="26945">
                  <c:v>467.56099999999998</c:v>
                </c:pt>
                <c:pt idx="26946">
                  <c:v>467.577</c:v>
                </c:pt>
                <c:pt idx="26947">
                  <c:v>467.59399999999999</c:v>
                </c:pt>
                <c:pt idx="26948">
                  <c:v>467.61099999999999</c:v>
                </c:pt>
                <c:pt idx="26949">
                  <c:v>467.62700000000001</c:v>
                </c:pt>
                <c:pt idx="26950">
                  <c:v>467.64400000000001</c:v>
                </c:pt>
                <c:pt idx="26951">
                  <c:v>467.661</c:v>
                </c:pt>
                <c:pt idx="26952">
                  <c:v>467.67700000000002</c:v>
                </c:pt>
                <c:pt idx="26953">
                  <c:v>467.69400000000002</c:v>
                </c:pt>
                <c:pt idx="26954">
                  <c:v>467.71100000000001</c:v>
                </c:pt>
                <c:pt idx="26955">
                  <c:v>467.72699999999998</c:v>
                </c:pt>
                <c:pt idx="26956">
                  <c:v>467.74400000000003</c:v>
                </c:pt>
                <c:pt idx="26957">
                  <c:v>467.76100000000002</c:v>
                </c:pt>
                <c:pt idx="26958">
                  <c:v>467.77699999999999</c:v>
                </c:pt>
                <c:pt idx="26959">
                  <c:v>467.79399999999998</c:v>
                </c:pt>
                <c:pt idx="26960">
                  <c:v>467.81099999999998</c:v>
                </c:pt>
                <c:pt idx="26961">
                  <c:v>467.827</c:v>
                </c:pt>
                <c:pt idx="26962">
                  <c:v>467.84399999999999</c:v>
                </c:pt>
                <c:pt idx="26963">
                  <c:v>467.86099999999999</c:v>
                </c:pt>
                <c:pt idx="26964">
                  <c:v>467.87700000000001</c:v>
                </c:pt>
                <c:pt idx="26965">
                  <c:v>467.89400000000001</c:v>
                </c:pt>
                <c:pt idx="26966">
                  <c:v>467.911</c:v>
                </c:pt>
                <c:pt idx="26967">
                  <c:v>467.92700000000002</c:v>
                </c:pt>
                <c:pt idx="26968">
                  <c:v>467.94400000000002</c:v>
                </c:pt>
                <c:pt idx="26969">
                  <c:v>467.96100000000001</c:v>
                </c:pt>
                <c:pt idx="26970">
                  <c:v>467.97800000000001</c:v>
                </c:pt>
                <c:pt idx="26971">
                  <c:v>467.99400000000003</c:v>
                </c:pt>
                <c:pt idx="26972">
                  <c:v>468.01100000000002</c:v>
                </c:pt>
                <c:pt idx="26973">
                  <c:v>468.02800000000002</c:v>
                </c:pt>
                <c:pt idx="26974">
                  <c:v>468.04399999999998</c:v>
                </c:pt>
                <c:pt idx="26975">
                  <c:v>468.06099999999998</c:v>
                </c:pt>
                <c:pt idx="26976">
                  <c:v>468.07799999999997</c:v>
                </c:pt>
                <c:pt idx="26977">
                  <c:v>468.09399999999999</c:v>
                </c:pt>
                <c:pt idx="26978">
                  <c:v>468.11099999999999</c:v>
                </c:pt>
                <c:pt idx="26979">
                  <c:v>468.12799999999999</c:v>
                </c:pt>
                <c:pt idx="26980">
                  <c:v>468.14400000000001</c:v>
                </c:pt>
                <c:pt idx="26981">
                  <c:v>468.161</c:v>
                </c:pt>
                <c:pt idx="26982">
                  <c:v>468.178</c:v>
                </c:pt>
                <c:pt idx="26983">
                  <c:v>468.19400000000002</c:v>
                </c:pt>
                <c:pt idx="26984">
                  <c:v>468.21100000000001</c:v>
                </c:pt>
                <c:pt idx="26985">
                  <c:v>468.22800000000001</c:v>
                </c:pt>
                <c:pt idx="26986">
                  <c:v>468.24400000000003</c:v>
                </c:pt>
                <c:pt idx="26987">
                  <c:v>468.26100000000002</c:v>
                </c:pt>
                <c:pt idx="26988">
                  <c:v>468.27800000000002</c:v>
                </c:pt>
                <c:pt idx="26989">
                  <c:v>468.29399999999998</c:v>
                </c:pt>
                <c:pt idx="26990">
                  <c:v>468.31099999999998</c:v>
                </c:pt>
                <c:pt idx="26991">
                  <c:v>468.32799999999997</c:v>
                </c:pt>
                <c:pt idx="26992">
                  <c:v>468.34399999999999</c:v>
                </c:pt>
                <c:pt idx="26993">
                  <c:v>468.36099999999999</c:v>
                </c:pt>
                <c:pt idx="26994">
                  <c:v>468.37799999999999</c:v>
                </c:pt>
                <c:pt idx="26995">
                  <c:v>468.39400000000001</c:v>
                </c:pt>
                <c:pt idx="26996">
                  <c:v>468.411</c:v>
                </c:pt>
                <c:pt idx="26997">
                  <c:v>468.428</c:v>
                </c:pt>
                <c:pt idx="26998">
                  <c:v>468.44400000000002</c:v>
                </c:pt>
                <c:pt idx="26999">
                  <c:v>468.46100000000001</c:v>
                </c:pt>
                <c:pt idx="27000">
                  <c:v>468.47800000000001</c:v>
                </c:pt>
                <c:pt idx="27001">
                  <c:v>468.495</c:v>
                </c:pt>
                <c:pt idx="27002">
                  <c:v>468.51100000000002</c:v>
                </c:pt>
                <c:pt idx="27003">
                  <c:v>468.52800000000002</c:v>
                </c:pt>
                <c:pt idx="27004">
                  <c:v>468.54500000000002</c:v>
                </c:pt>
                <c:pt idx="27005">
                  <c:v>468.56099999999998</c:v>
                </c:pt>
                <c:pt idx="27006">
                  <c:v>468.57799999999997</c:v>
                </c:pt>
                <c:pt idx="27007">
                  <c:v>468.59500000000003</c:v>
                </c:pt>
                <c:pt idx="27008">
                  <c:v>468.61099999999999</c:v>
                </c:pt>
                <c:pt idx="27009">
                  <c:v>468.62799999999999</c:v>
                </c:pt>
                <c:pt idx="27010">
                  <c:v>468.64499999999998</c:v>
                </c:pt>
                <c:pt idx="27011">
                  <c:v>468.661</c:v>
                </c:pt>
                <c:pt idx="27012">
                  <c:v>468.678</c:v>
                </c:pt>
                <c:pt idx="27013">
                  <c:v>468.69499999999999</c:v>
                </c:pt>
                <c:pt idx="27014">
                  <c:v>468.71100000000001</c:v>
                </c:pt>
                <c:pt idx="27015">
                  <c:v>468.72800000000001</c:v>
                </c:pt>
                <c:pt idx="27016">
                  <c:v>468.745</c:v>
                </c:pt>
                <c:pt idx="27017">
                  <c:v>468.76100000000002</c:v>
                </c:pt>
                <c:pt idx="27018">
                  <c:v>468.77800000000002</c:v>
                </c:pt>
                <c:pt idx="27019">
                  <c:v>468.79500000000002</c:v>
                </c:pt>
                <c:pt idx="27020">
                  <c:v>468.81099999999998</c:v>
                </c:pt>
                <c:pt idx="27021">
                  <c:v>468.82799999999997</c:v>
                </c:pt>
                <c:pt idx="27022">
                  <c:v>468.84500000000003</c:v>
                </c:pt>
                <c:pt idx="27023">
                  <c:v>468.86099999999999</c:v>
                </c:pt>
                <c:pt idx="27024">
                  <c:v>468.87799999999999</c:v>
                </c:pt>
                <c:pt idx="27025">
                  <c:v>468.89499999999998</c:v>
                </c:pt>
                <c:pt idx="27026">
                  <c:v>468.911</c:v>
                </c:pt>
                <c:pt idx="27027">
                  <c:v>468.928</c:v>
                </c:pt>
                <c:pt idx="27028">
                  <c:v>468.94499999999999</c:v>
                </c:pt>
                <c:pt idx="27029">
                  <c:v>468.96100000000001</c:v>
                </c:pt>
                <c:pt idx="27030">
                  <c:v>468.97800000000001</c:v>
                </c:pt>
                <c:pt idx="27031">
                  <c:v>468.995</c:v>
                </c:pt>
                <c:pt idx="27032">
                  <c:v>469.01100000000002</c:v>
                </c:pt>
                <c:pt idx="27033">
                  <c:v>469.02800000000002</c:v>
                </c:pt>
                <c:pt idx="27034">
                  <c:v>469.04500000000002</c:v>
                </c:pt>
                <c:pt idx="27035">
                  <c:v>469.06099999999998</c:v>
                </c:pt>
                <c:pt idx="27036">
                  <c:v>469.07799999999997</c:v>
                </c:pt>
                <c:pt idx="27037">
                  <c:v>469.09500000000003</c:v>
                </c:pt>
                <c:pt idx="27038">
                  <c:v>469.11200000000002</c:v>
                </c:pt>
                <c:pt idx="27039">
                  <c:v>469.12799999999999</c:v>
                </c:pt>
                <c:pt idx="27040">
                  <c:v>469.14499999999998</c:v>
                </c:pt>
                <c:pt idx="27041">
                  <c:v>469.16199999999998</c:v>
                </c:pt>
                <c:pt idx="27042">
                  <c:v>469.178</c:v>
                </c:pt>
                <c:pt idx="27043">
                  <c:v>469.19499999999999</c:v>
                </c:pt>
                <c:pt idx="27044">
                  <c:v>469.21199999999999</c:v>
                </c:pt>
                <c:pt idx="27045">
                  <c:v>469.22800000000001</c:v>
                </c:pt>
                <c:pt idx="27046">
                  <c:v>469.245</c:v>
                </c:pt>
                <c:pt idx="27047">
                  <c:v>469.262</c:v>
                </c:pt>
                <c:pt idx="27048">
                  <c:v>469.27800000000002</c:v>
                </c:pt>
                <c:pt idx="27049">
                  <c:v>469.29500000000002</c:v>
                </c:pt>
                <c:pt idx="27050">
                  <c:v>469.31200000000001</c:v>
                </c:pt>
                <c:pt idx="27051">
                  <c:v>469.32799999999997</c:v>
                </c:pt>
                <c:pt idx="27052">
                  <c:v>469.34500000000003</c:v>
                </c:pt>
                <c:pt idx="27053">
                  <c:v>469.36200000000002</c:v>
                </c:pt>
                <c:pt idx="27054">
                  <c:v>469.37799999999999</c:v>
                </c:pt>
                <c:pt idx="27055">
                  <c:v>469.39499999999998</c:v>
                </c:pt>
                <c:pt idx="27056">
                  <c:v>469.41199999999998</c:v>
                </c:pt>
                <c:pt idx="27057">
                  <c:v>469.428</c:v>
                </c:pt>
                <c:pt idx="27058">
                  <c:v>469.44499999999999</c:v>
                </c:pt>
                <c:pt idx="27059">
                  <c:v>469.46199999999999</c:v>
                </c:pt>
                <c:pt idx="27060">
                  <c:v>469.47800000000001</c:v>
                </c:pt>
                <c:pt idx="27061">
                  <c:v>469.495</c:v>
                </c:pt>
                <c:pt idx="27062">
                  <c:v>469.512</c:v>
                </c:pt>
                <c:pt idx="27063">
                  <c:v>469.52800000000002</c:v>
                </c:pt>
                <c:pt idx="27064">
                  <c:v>469.54500000000002</c:v>
                </c:pt>
                <c:pt idx="27065">
                  <c:v>469.56200000000001</c:v>
                </c:pt>
                <c:pt idx="27066">
                  <c:v>469.57799999999997</c:v>
                </c:pt>
                <c:pt idx="27067">
                  <c:v>469.59500000000003</c:v>
                </c:pt>
                <c:pt idx="27068">
                  <c:v>469.61200000000002</c:v>
                </c:pt>
                <c:pt idx="27069">
                  <c:v>469.62900000000002</c:v>
                </c:pt>
                <c:pt idx="27070">
                  <c:v>469.64499999999998</c:v>
                </c:pt>
                <c:pt idx="27071">
                  <c:v>469.66199999999998</c:v>
                </c:pt>
                <c:pt idx="27072">
                  <c:v>469.67899999999997</c:v>
                </c:pt>
                <c:pt idx="27073">
                  <c:v>469.69499999999999</c:v>
                </c:pt>
                <c:pt idx="27074">
                  <c:v>469.71199999999999</c:v>
                </c:pt>
                <c:pt idx="27075">
                  <c:v>469.72899999999998</c:v>
                </c:pt>
                <c:pt idx="27076">
                  <c:v>469.745</c:v>
                </c:pt>
                <c:pt idx="27077">
                  <c:v>469.762</c:v>
                </c:pt>
                <c:pt idx="27078">
                  <c:v>469.779</c:v>
                </c:pt>
                <c:pt idx="27079">
                  <c:v>469.79500000000002</c:v>
                </c:pt>
                <c:pt idx="27080">
                  <c:v>469.81200000000001</c:v>
                </c:pt>
                <c:pt idx="27081">
                  <c:v>469.82900000000001</c:v>
                </c:pt>
                <c:pt idx="27082">
                  <c:v>469.84500000000003</c:v>
                </c:pt>
                <c:pt idx="27083">
                  <c:v>469.86200000000002</c:v>
                </c:pt>
                <c:pt idx="27084">
                  <c:v>469.87900000000002</c:v>
                </c:pt>
                <c:pt idx="27085">
                  <c:v>469.89499999999998</c:v>
                </c:pt>
                <c:pt idx="27086">
                  <c:v>469.91199999999998</c:v>
                </c:pt>
                <c:pt idx="27087">
                  <c:v>469.92899999999997</c:v>
                </c:pt>
                <c:pt idx="27088">
                  <c:v>469.94499999999999</c:v>
                </c:pt>
                <c:pt idx="27089">
                  <c:v>469.96199999999999</c:v>
                </c:pt>
                <c:pt idx="27090">
                  <c:v>469.97899999999998</c:v>
                </c:pt>
                <c:pt idx="27091">
                  <c:v>469.99599999999998</c:v>
                </c:pt>
                <c:pt idx="27092">
                  <c:v>470.012</c:v>
                </c:pt>
                <c:pt idx="27093">
                  <c:v>470.029</c:v>
                </c:pt>
                <c:pt idx="27094">
                  <c:v>470.04599999999999</c:v>
                </c:pt>
                <c:pt idx="27095">
                  <c:v>470.06200000000001</c:v>
                </c:pt>
                <c:pt idx="27096">
                  <c:v>470.07900000000001</c:v>
                </c:pt>
                <c:pt idx="27097">
                  <c:v>470.096</c:v>
                </c:pt>
                <c:pt idx="27098">
                  <c:v>470.11200000000002</c:v>
                </c:pt>
                <c:pt idx="27099">
                  <c:v>470.12900000000002</c:v>
                </c:pt>
                <c:pt idx="27100">
                  <c:v>470.14600000000002</c:v>
                </c:pt>
                <c:pt idx="27101">
                  <c:v>470.16199999999998</c:v>
                </c:pt>
                <c:pt idx="27102">
                  <c:v>470.17899999999997</c:v>
                </c:pt>
                <c:pt idx="27103">
                  <c:v>470.19600000000003</c:v>
                </c:pt>
                <c:pt idx="27104">
                  <c:v>470.21199999999999</c:v>
                </c:pt>
                <c:pt idx="27105">
                  <c:v>470.22899999999998</c:v>
                </c:pt>
                <c:pt idx="27106">
                  <c:v>470.24599999999998</c:v>
                </c:pt>
                <c:pt idx="27107">
                  <c:v>470.262</c:v>
                </c:pt>
                <c:pt idx="27108">
                  <c:v>470.279</c:v>
                </c:pt>
                <c:pt idx="27109">
                  <c:v>470.29599999999999</c:v>
                </c:pt>
                <c:pt idx="27110">
                  <c:v>470.31299999999999</c:v>
                </c:pt>
                <c:pt idx="27111">
                  <c:v>470.32900000000001</c:v>
                </c:pt>
                <c:pt idx="27112">
                  <c:v>470.346</c:v>
                </c:pt>
                <c:pt idx="27113">
                  <c:v>470.363</c:v>
                </c:pt>
                <c:pt idx="27114">
                  <c:v>470.37900000000002</c:v>
                </c:pt>
                <c:pt idx="27115">
                  <c:v>470.39600000000002</c:v>
                </c:pt>
                <c:pt idx="27116">
                  <c:v>470.41300000000001</c:v>
                </c:pt>
                <c:pt idx="27117">
                  <c:v>470.42899999999997</c:v>
                </c:pt>
                <c:pt idx="27118">
                  <c:v>470.44600000000003</c:v>
                </c:pt>
                <c:pt idx="27119">
                  <c:v>470.46300000000002</c:v>
                </c:pt>
                <c:pt idx="27120">
                  <c:v>470.47899999999998</c:v>
                </c:pt>
                <c:pt idx="27121">
                  <c:v>470.49599999999998</c:v>
                </c:pt>
                <c:pt idx="27122">
                  <c:v>470.51299999999998</c:v>
                </c:pt>
                <c:pt idx="27123">
                  <c:v>470.529</c:v>
                </c:pt>
                <c:pt idx="27124">
                  <c:v>470.54599999999999</c:v>
                </c:pt>
                <c:pt idx="27125">
                  <c:v>470.56299999999999</c:v>
                </c:pt>
                <c:pt idx="27126">
                  <c:v>470.57900000000001</c:v>
                </c:pt>
                <c:pt idx="27127">
                  <c:v>470.596</c:v>
                </c:pt>
                <c:pt idx="27128">
                  <c:v>470.613</c:v>
                </c:pt>
                <c:pt idx="27129">
                  <c:v>470.62900000000002</c:v>
                </c:pt>
                <c:pt idx="27130">
                  <c:v>470.64600000000002</c:v>
                </c:pt>
                <c:pt idx="27131">
                  <c:v>470.66300000000001</c:v>
                </c:pt>
                <c:pt idx="27132">
                  <c:v>470.68</c:v>
                </c:pt>
                <c:pt idx="27133">
                  <c:v>470.69600000000003</c:v>
                </c:pt>
                <c:pt idx="27134">
                  <c:v>470.71300000000002</c:v>
                </c:pt>
                <c:pt idx="27135">
                  <c:v>470.73</c:v>
                </c:pt>
                <c:pt idx="27136">
                  <c:v>470.74599999999998</c:v>
                </c:pt>
                <c:pt idx="27137">
                  <c:v>470.76299999999998</c:v>
                </c:pt>
                <c:pt idx="27138">
                  <c:v>470.78</c:v>
                </c:pt>
                <c:pt idx="27139">
                  <c:v>470.79599999999999</c:v>
                </c:pt>
                <c:pt idx="27140">
                  <c:v>470.81299999999999</c:v>
                </c:pt>
                <c:pt idx="27141">
                  <c:v>470.83</c:v>
                </c:pt>
                <c:pt idx="27142">
                  <c:v>470.846</c:v>
                </c:pt>
                <c:pt idx="27143">
                  <c:v>470.863</c:v>
                </c:pt>
                <c:pt idx="27144">
                  <c:v>470.88</c:v>
                </c:pt>
                <c:pt idx="27145">
                  <c:v>470.89600000000002</c:v>
                </c:pt>
                <c:pt idx="27146">
                  <c:v>470.91300000000001</c:v>
                </c:pt>
                <c:pt idx="27147">
                  <c:v>470.93</c:v>
                </c:pt>
                <c:pt idx="27148">
                  <c:v>470.94600000000003</c:v>
                </c:pt>
                <c:pt idx="27149">
                  <c:v>470.96300000000002</c:v>
                </c:pt>
                <c:pt idx="27150">
                  <c:v>470.98</c:v>
                </c:pt>
                <c:pt idx="27151">
                  <c:v>470.99599999999998</c:v>
                </c:pt>
                <c:pt idx="27152">
                  <c:v>471.01299999999998</c:v>
                </c:pt>
                <c:pt idx="27153">
                  <c:v>471.03</c:v>
                </c:pt>
                <c:pt idx="27154">
                  <c:v>471.04700000000003</c:v>
                </c:pt>
                <c:pt idx="27155">
                  <c:v>471.06299999999999</c:v>
                </c:pt>
                <c:pt idx="27156">
                  <c:v>471.08</c:v>
                </c:pt>
                <c:pt idx="27157">
                  <c:v>471.09699999999998</c:v>
                </c:pt>
                <c:pt idx="27158">
                  <c:v>471.113</c:v>
                </c:pt>
                <c:pt idx="27159">
                  <c:v>471.13</c:v>
                </c:pt>
                <c:pt idx="27160">
                  <c:v>471.14699999999999</c:v>
                </c:pt>
                <c:pt idx="27161">
                  <c:v>471.16300000000001</c:v>
                </c:pt>
                <c:pt idx="27162">
                  <c:v>471.18</c:v>
                </c:pt>
                <c:pt idx="27163">
                  <c:v>471.197</c:v>
                </c:pt>
                <c:pt idx="27164">
                  <c:v>471.21300000000002</c:v>
                </c:pt>
                <c:pt idx="27165">
                  <c:v>471.23</c:v>
                </c:pt>
                <c:pt idx="27166">
                  <c:v>471.24700000000001</c:v>
                </c:pt>
                <c:pt idx="27167">
                  <c:v>471.26299999999998</c:v>
                </c:pt>
                <c:pt idx="27168">
                  <c:v>471.28</c:v>
                </c:pt>
                <c:pt idx="27169">
                  <c:v>471.29700000000003</c:v>
                </c:pt>
                <c:pt idx="27170">
                  <c:v>471.31299999999999</c:v>
                </c:pt>
                <c:pt idx="27171">
                  <c:v>471.33</c:v>
                </c:pt>
                <c:pt idx="27172">
                  <c:v>471.34699999999998</c:v>
                </c:pt>
                <c:pt idx="27173">
                  <c:v>471.36399999999998</c:v>
                </c:pt>
                <c:pt idx="27174">
                  <c:v>471.38</c:v>
                </c:pt>
                <c:pt idx="27175">
                  <c:v>471.39699999999999</c:v>
                </c:pt>
                <c:pt idx="27176">
                  <c:v>471.41399999999999</c:v>
                </c:pt>
                <c:pt idx="27177">
                  <c:v>471.43</c:v>
                </c:pt>
                <c:pt idx="27178">
                  <c:v>471.447</c:v>
                </c:pt>
                <c:pt idx="27179">
                  <c:v>471.464</c:v>
                </c:pt>
                <c:pt idx="27180">
                  <c:v>471.48</c:v>
                </c:pt>
                <c:pt idx="27181">
                  <c:v>471.49700000000001</c:v>
                </c:pt>
                <c:pt idx="27182">
                  <c:v>471.51400000000001</c:v>
                </c:pt>
                <c:pt idx="27183">
                  <c:v>471.53</c:v>
                </c:pt>
                <c:pt idx="27184">
                  <c:v>471.54700000000003</c:v>
                </c:pt>
                <c:pt idx="27185">
                  <c:v>471.56400000000002</c:v>
                </c:pt>
                <c:pt idx="27186">
                  <c:v>471.58</c:v>
                </c:pt>
                <c:pt idx="27187">
                  <c:v>471.59699999999998</c:v>
                </c:pt>
                <c:pt idx="27188">
                  <c:v>471.61399999999998</c:v>
                </c:pt>
                <c:pt idx="27189">
                  <c:v>471.63</c:v>
                </c:pt>
                <c:pt idx="27190">
                  <c:v>471.64699999999999</c:v>
                </c:pt>
                <c:pt idx="27191">
                  <c:v>471.66399999999999</c:v>
                </c:pt>
                <c:pt idx="27192">
                  <c:v>471.68</c:v>
                </c:pt>
                <c:pt idx="27193">
                  <c:v>471.697</c:v>
                </c:pt>
                <c:pt idx="27194">
                  <c:v>471.714</c:v>
                </c:pt>
                <c:pt idx="27195">
                  <c:v>471.73099999999999</c:v>
                </c:pt>
                <c:pt idx="27196">
                  <c:v>471.74700000000001</c:v>
                </c:pt>
                <c:pt idx="27197">
                  <c:v>471.76400000000001</c:v>
                </c:pt>
                <c:pt idx="27198">
                  <c:v>471.78100000000001</c:v>
                </c:pt>
                <c:pt idx="27199">
                  <c:v>471.79700000000003</c:v>
                </c:pt>
                <c:pt idx="27200">
                  <c:v>471.81400000000002</c:v>
                </c:pt>
                <c:pt idx="27201">
                  <c:v>471.83100000000002</c:v>
                </c:pt>
                <c:pt idx="27202">
                  <c:v>471.84699999999998</c:v>
                </c:pt>
                <c:pt idx="27203">
                  <c:v>471.86399999999998</c:v>
                </c:pt>
                <c:pt idx="27204">
                  <c:v>471.88099999999997</c:v>
                </c:pt>
                <c:pt idx="27205">
                  <c:v>471.89699999999999</c:v>
                </c:pt>
                <c:pt idx="27206">
                  <c:v>471.91399999999999</c:v>
                </c:pt>
                <c:pt idx="27207">
                  <c:v>471.93099999999998</c:v>
                </c:pt>
                <c:pt idx="27208">
                  <c:v>471.947</c:v>
                </c:pt>
                <c:pt idx="27209">
                  <c:v>471.964</c:v>
                </c:pt>
                <c:pt idx="27210">
                  <c:v>471.98099999999999</c:v>
                </c:pt>
                <c:pt idx="27211">
                  <c:v>471.99700000000001</c:v>
                </c:pt>
                <c:pt idx="27212">
                  <c:v>472.01400000000001</c:v>
                </c:pt>
                <c:pt idx="27213">
                  <c:v>472.03100000000001</c:v>
                </c:pt>
                <c:pt idx="27214">
                  <c:v>472.04700000000003</c:v>
                </c:pt>
                <c:pt idx="27215">
                  <c:v>472.06400000000002</c:v>
                </c:pt>
                <c:pt idx="27216">
                  <c:v>472.08100000000002</c:v>
                </c:pt>
                <c:pt idx="27217">
                  <c:v>472.09800000000001</c:v>
                </c:pt>
                <c:pt idx="27218">
                  <c:v>472.11399999999998</c:v>
                </c:pt>
                <c:pt idx="27219">
                  <c:v>472.13099999999997</c:v>
                </c:pt>
                <c:pt idx="27220">
                  <c:v>472.14800000000002</c:v>
                </c:pt>
                <c:pt idx="27221">
                  <c:v>472.16399999999999</c:v>
                </c:pt>
                <c:pt idx="27222">
                  <c:v>472.18099999999998</c:v>
                </c:pt>
                <c:pt idx="27223">
                  <c:v>472.19799999999998</c:v>
                </c:pt>
                <c:pt idx="27224">
                  <c:v>472.214</c:v>
                </c:pt>
                <c:pt idx="27225">
                  <c:v>472.23099999999999</c:v>
                </c:pt>
                <c:pt idx="27226">
                  <c:v>472.24799999999999</c:v>
                </c:pt>
                <c:pt idx="27227">
                  <c:v>472.26400000000001</c:v>
                </c:pt>
                <c:pt idx="27228">
                  <c:v>472.28100000000001</c:v>
                </c:pt>
                <c:pt idx="27229">
                  <c:v>472.298</c:v>
                </c:pt>
                <c:pt idx="27230">
                  <c:v>472.31400000000002</c:v>
                </c:pt>
                <c:pt idx="27231">
                  <c:v>472.33100000000002</c:v>
                </c:pt>
                <c:pt idx="27232">
                  <c:v>472.34800000000001</c:v>
                </c:pt>
                <c:pt idx="27233">
                  <c:v>472.36399999999998</c:v>
                </c:pt>
                <c:pt idx="27234">
                  <c:v>472.38099999999997</c:v>
                </c:pt>
                <c:pt idx="27235">
                  <c:v>472.39800000000002</c:v>
                </c:pt>
                <c:pt idx="27236">
                  <c:v>472.41399999999999</c:v>
                </c:pt>
                <c:pt idx="27237">
                  <c:v>472.43099999999998</c:v>
                </c:pt>
                <c:pt idx="27238">
                  <c:v>472.44799999999998</c:v>
                </c:pt>
                <c:pt idx="27239">
                  <c:v>472.46499999999997</c:v>
                </c:pt>
                <c:pt idx="27240">
                  <c:v>472.48099999999999</c:v>
                </c:pt>
                <c:pt idx="27241">
                  <c:v>472.49799999999999</c:v>
                </c:pt>
                <c:pt idx="27242">
                  <c:v>472.51499999999999</c:v>
                </c:pt>
                <c:pt idx="27243">
                  <c:v>472.53100000000001</c:v>
                </c:pt>
                <c:pt idx="27244">
                  <c:v>472.548</c:v>
                </c:pt>
                <c:pt idx="27245">
                  <c:v>472.565</c:v>
                </c:pt>
                <c:pt idx="27246">
                  <c:v>472.58100000000002</c:v>
                </c:pt>
                <c:pt idx="27247">
                  <c:v>472.59800000000001</c:v>
                </c:pt>
                <c:pt idx="27248">
                  <c:v>472.61500000000001</c:v>
                </c:pt>
                <c:pt idx="27249">
                  <c:v>472.63099999999997</c:v>
                </c:pt>
                <c:pt idx="27250">
                  <c:v>472.64800000000002</c:v>
                </c:pt>
                <c:pt idx="27251">
                  <c:v>472.66500000000002</c:v>
                </c:pt>
                <c:pt idx="27252">
                  <c:v>472.68099999999998</c:v>
                </c:pt>
                <c:pt idx="27253">
                  <c:v>472.69799999999998</c:v>
                </c:pt>
                <c:pt idx="27254">
                  <c:v>472.71499999999997</c:v>
                </c:pt>
                <c:pt idx="27255">
                  <c:v>472.73200000000003</c:v>
                </c:pt>
                <c:pt idx="27256">
                  <c:v>472.74799999999999</c:v>
                </c:pt>
                <c:pt idx="27257">
                  <c:v>472.76499999999999</c:v>
                </c:pt>
                <c:pt idx="27258">
                  <c:v>472.78199999999998</c:v>
                </c:pt>
                <c:pt idx="27259">
                  <c:v>472.798</c:v>
                </c:pt>
                <c:pt idx="27260">
                  <c:v>472.815</c:v>
                </c:pt>
                <c:pt idx="27261">
                  <c:v>472.83199999999999</c:v>
                </c:pt>
                <c:pt idx="27262">
                  <c:v>472.84800000000001</c:v>
                </c:pt>
                <c:pt idx="27263">
                  <c:v>472.86500000000001</c:v>
                </c:pt>
                <c:pt idx="27264">
                  <c:v>472.88200000000001</c:v>
                </c:pt>
                <c:pt idx="27265">
                  <c:v>472.89800000000002</c:v>
                </c:pt>
                <c:pt idx="27266">
                  <c:v>472.91500000000002</c:v>
                </c:pt>
                <c:pt idx="27267">
                  <c:v>472.93200000000002</c:v>
                </c:pt>
                <c:pt idx="27268">
                  <c:v>472.94799999999998</c:v>
                </c:pt>
                <c:pt idx="27269">
                  <c:v>472.96499999999997</c:v>
                </c:pt>
                <c:pt idx="27270">
                  <c:v>472.98200000000003</c:v>
                </c:pt>
                <c:pt idx="27271">
                  <c:v>472.99799999999999</c:v>
                </c:pt>
                <c:pt idx="27272">
                  <c:v>473.01499999999999</c:v>
                </c:pt>
                <c:pt idx="27273">
                  <c:v>473.03199999999998</c:v>
                </c:pt>
                <c:pt idx="27274">
                  <c:v>473.048</c:v>
                </c:pt>
                <c:pt idx="27275">
                  <c:v>473.065</c:v>
                </c:pt>
                <c:pt idx="27276">
                  <c:v>473.08199999999999</c:v>
                </c:pt>
                <c:pt idx="27277">
                  <c:v>473.09899999999999</c:v>
                </c:pt>
                <c:pt idx="27278">
                  <c:v>473.11500000000001</c:v>
                </c:pt>
                <c:pt idx="27279">
                  <c:v>473.13200000000001</c:v>
                </c:pt>
                <c:pt idx="27280">
                  <c:v>473.149</c:v>
                </c:pt>
                <c:pt idx="27281">
                  <c:v>473.16500000000002</c:v>
                </c:pt>
                <c:pt idx="27282">
                  <c:v>473.18200000000002</c:v>
                </c:pt>
                <c:pt idx="27283">
                  <c:v>473.19900000000001</c:v>
                </c:pt>
                <c:pt idx="27284">
                  <c:v>473.21499999999997</c:v>
                </c:pt>
                <c:pt idx="27285">
                  <c:v>473.23200000000003</c:v>
                </c:pt>
                <c:pt idx="27286">
                  <c:v>473.24900000000002</c:v>
                </c:pt>
                <c:pt idx="27287">
                  <c:v>473.26499999999999</c:v>
                </c:pt>
                <c:pt idx="27288">
                  <c:v>473.28199999999998</c:v>
                </c:pt>
                <c:pt idx="27289">
                  <c:v>473.29899999999998</c:v>
                </c:pt>
                <c:pt idx="27290">
                  <c:v>473.315</c:v>
                </c:pt>
                <c:pt idx="27291">
                  <c:v>473.33199999999999</c:v>
                </c:pt>
                <c:pt idx="27292">
                  <c:v>473.34899999999999</c:v>
                </c:pt>
                <c:pt idx="27293">
                  <c:v>473.36500000000001</c:v>
                </c:pt>
                <c:pt idx="27294">
                  <c:v>473.38200000000001</c:v>
                </c:pt>
                <c:pt idx="27295">
                  <c:v>473.399</c:v>
                </c:pt>
                <c:pt idx="27296">
                  <c:v>473.41500000000002</c:v>
                </c:pt>
                <c:pt idx="27297">
                  <c:v>473.43200000000002</c:v>
                </c:pt>
                <c:pt idx="27298">
                  <c:v>473.44900000000001</c:v>
                </c:pt>
                <c:pt idx="27299">
                  <c:v>473.46499999999997</c:v>
                </c:pt>
                <c:pt idx="27300">
                  <c:v>473.48200000000003</c:v>
                </c:pt>
                <c:pt idx="27301">
                  <c:v>473.49900000000002</c:v>
                </c:pt>
                <c:pt idx="27302">
                  <c:v>473.51499999999999</c:v>
                </c:pt>
                <c:pt idx="27303">
                  <c:v>473.53199999999998</c:v>
                </c:pt>
                <c:pt idx="27304">
                  <c:v>473.54899999999998</c:v>
                </c:pt>
                <c:pt idx="27305">
                  <c:v>473.565</c:v>
                </c:pt>
                <c:pt idx="27306">
                  <c:v>473.58199999999999</c:v>
                </c:pt>
                <c:pt idx="27307">
                  <c:v>473.59899999999999</c:v>
                </c:pt>
                <c:pt idx="27308">
                  <c:v>473.61599999999999</c:v>
                </c:pt>
                <c:pt idx="27309">
                  <c:v>473.63200000000001</c:v>
                </c:pt>
                <c:pt idx="27310">
                  <c:v>473.649</c:v>
                </c:pt>
                <c:pt idx="27311">
                  <c:v>473.666</c:v>
                </c:pt>
                <c:pt idx="27312">
                  <c:v>473.68200000000002</c:v>
                </c:pt>
                <c:pt idx="27313">
                  <c:v>473.69900000000001</c:v>
                </c:pt>
                <c:pt idx="27314">
                  <c:v>473.71600000000001</c:v>
                </c:pt>
                <c:pt idx="27315">
                  <c:v>473.73200000000003</c:v>
                </c:pt>
                <c:pt idx="27316">
                  <c:v>473.74900000000002</c:v>
                </c:pt>
                <c:pt idx="27317">
                  <c:v>473.76600000000002</c:v>
                </c:pt>
                <c:pt idx="27318">
                  <c:v>473.78199999999998</c:v>
                </c:pt>
                <c:pt idx="27319">
                  <c:v>473.79899999999998</c:v>
                </c:pt>
                <c:pt idx="27320">
                  <c:v>473.81599999999997</c:v>
                </c:pt>
                <c:pt idx="27321">
                  <c:v>473.83199999999999</c:v>
                </c:pt>
                <c:pt idx="27322">
                  <c:v>473.84899999999999</c:v>
                </c:pt>
                <c:pt idx="27323">
                  <c:v>473.86599999999999</c:v>
                </c:pt>
                <c:pt idx="27324">
                  <c:v>473.88200000000001</c:v>
                </c:pt>
                <c:pt idx="27325">
                  <c:v>473.899</c:v>
                </c:pt>
                <c:pt idx="27326">
                  <c:v>473.916</c:v>
                </c:pt>
                <c:pt idx="27327">
                  <c:v>473.93200000000002</c:v>
                </c:pt>
                <c:pt idx="27328">
                  <c:v>473.94900000000001</c:v>
                </c:pt>
                <c:pt idx="27329">
                  <c:v>473.96600000000001</c:v>
                </c:pt>
                <c:pt idx="27330">
                  <c:v>473.98200000000003</c:v>
                </c:pt>
                <c:pt idx="27331">
                  <c:v>473.99900000000002</c:v>
                </c:pt>
                <c:pt idx="27332">
                  <c:v>474.01600000000002</c:v>
                </c:pt>
                <c:pt idx="27333">
                  <c:v>474.03199999999998</c:v>
                </c:pt>
                <c:pt idx="27334">
                  <c:v>474.04899999999998</c:v>
                </c:pt>
                <c:pt idx="27335">
                  <c:v>474.06599999999997</c:v>
                </c:pt>
                <c:pt idx="27336">
                  <c:v>474.08199999999999</c:v>
                </c:pt>
                <c:pt idx="27337">
                  <c:v>474.09899999999999</c:v>
                </c:pt>
                <c:pt idx="27338">
                  <c:v>474.11599999999999</c:v>
                </c:pt>
                <c:pt idx="27339">
                  <c:v>474.13200000000001</c:v>
                </c:pt>
                <c:pt idx="27340">
                  <c:v>474.149</c:v>
                </c:pt>
                <c:pt idx="27341">
                  <c:v>474.166</c:v>
                </c:pt>
                <c:pt idx="27342">
                  <c:v>474.18200000000002</c:v>
                </c:pt>
                <c:pt idx="27343">
                  <c:v>474.19900000000001</c:v>
                </c:pt>
                <c:pt idx="27344">
                  <c:v>474.21600000000001</c:v>
                </c:pt>
                <c:pt idx="27345">
                  <c:v>474.233</c:v>
                </c:pt>
                <c:pt idx="27346">
                  <c:v>474.24900000000002</c:v>
                </c:pt>
                <c:pt idx="27347">
                  <c:v>474.26600000000002</c:v>
                </c:pt>
                <c:pt idx="27348">
                  <c:v>474.28300000000002</c:v>
                </c:pt>
                <c:pt idx="27349">
                  <c:v>474.29899999999998</c:v>
                </c:pt>
                <c:pt idx="27350">
                  <c:v>474.31599999999997</c:v>
                </c:pt>
                <c:pt idx="27351">
                  <c:v>474.33300000000003</c:v>
                </c:pt>
                <c:pt idx="27352">
                  <c:v>474.34899999999999</c:v>
                </c:pt>
                <c:pt idx="27353">
                  <c:v>474.36599999999999</c:v>
                </c:pt>
                <c:pt idx="27354">
                  <c:v>474.38299999999998</c:v>
                </c:pt>
                <c:pt idx="27355">
                  <c:v>474.399</c:v>
                </c:pt>
                <c:pt idx="27356">
                  <c:v>474.416</c:v>
                </c:pt>
                <c:pt idx="27357">
                  <c:v>474.43299999999999</c:v>
                </c:pt>
                <c:pt idx="27358">
                  <c:v>474.44900000000001</c:v>
                </c:pt>
                <c:pt idx="27359">
                  <c:v>474.46600000000001</c:v>
                </c:pt>
                <c:pt idx="27360">
                  <c:v>474.483</c:v>
                </c:pt>
                <c:pt idx="27361">
                  <c:v>474.49900000000002</c:v>
                </c:pt>
                <c:pt idx="27362">
                  <c:v>474.51600000000002</c:v>
                </c:pt>
                <c:pt idx="27363">
                  <c:v>474.53300000000002</c:v>
                </c:pt>
                <c:pt idx="27364">
                  <c:v>474.54899999999998</c:v>
                </c:pt>
                <c:pt idx="27365">
                  <c:v>474.56599999999997</c:v>
                </c:pt>
                <c:pt idx="27366">
                  <c:v>474.58300000000003</c:v>
                </c:pt>
                <c:pt idx="27367">
                  <c:v>474.59899999999999</c:v>
                </c:pt>
                <c:pt idx="27368">
                  <c:v>474.61599999999999</c:v>
                </c:pt>
                <c:pt idx="27369">
                  <c:v>474.63299999999998</c:v>
                </c:pt>
                <c:pt idx="27370">
                  <c:v>474.649</c:v>
                </c:pt>
                <c:pt idx="27371">
                  <c:v>474.666</c:v>
                </c:pt>
                <c:pt idx="27372">
                  <c:v>474.68299999999999</c:v>
                </c:pt>
                <c:pt idx="27373">
                  <c:v>474.69900000000001</c:v>
                </c:pt>
                <c:pt idx="27374">
                  <c:v>474.71600000000001</c:v>
                </c:pt>
                <c:pt idx="27375">
                  <c:v>474.733</c:v>
                </c:pt>
                <c:pt idx="27376">
                  <c:v>474.74900000000002</c:v>
                </c:pt>
                <c:pt idx="27377">
                  <c:v>474.76600000000002</c:v>
                </c:pt>
                <c:pt idx="27378">
                  <c:v>474.78300000000002</c:v>
                </c:pt>
                <c:pt idx="27379">
                  <c:v>474.79899999999998</c:v>
                </c:pt>
                <c:pt idx="27380">
                  <c:v>474.81599999999997</c:v>
                </c:pt>
                <c:pt idx="27381">
                  <c:v>474.83300000000003</c:v>
                </c:pt>
                <c:pt idx="27382">
                  <c:v>474.85</c:v>
                </c:pt>
                <c:pt idx="27383">
                  <c:v>474.86599999999999</c:v>
                </c:pt>
                <c:pt idx="27384">
                  <c:v>474.88299999999998</c:v>
                </c:pt>
                <c:pt idx="27385">
                  <c:v>474.9</c:v>
                </c:pt>
                <c:pt idx="27386">
                  <c:v>474.916</c:v>
                </c:pt>
                <c:pt idx="27387">
                  <c:v>474.93299999999999</c:v>
                </c:pt>
                <c:pt idx="27388">
                  <c:v>474.95</c:v>
                </c:pt>
                <c:pt idx="27389">
                  <c:v>474.96600000000001</c:v>
                </c:pt>
                <c:pt idx="27390">
                  <c:v>474.983</c:v>
                </c:pt>
                <c:pt idx="27391">
                  <c:v>475</c:v>
                </c:pt>
                <c:pt idx="27392">
                  <c:v>475.01600000000002</c:v>
                </c:pt>
                <c:pt idx="27393">
                  <c:v>475.03300000000002</c:v>
                </c:pt>
                <c:pt idx="27394">
                  <c:v>475.05</c:v>
                </c:pt>
                <c:pt idx="27395">
                  <c:v>475.06599999999997</c:v>
                </c:pt>
                <c:pt idx="27396">
                  <c:v>475.08300000000003</c:v>
                </c:pt>
                <c:pt idx="27397">
                  <c:v>475.1</c:v>
                </c:pt>
                <c:pt idx="27398">
                  <c:v>475.11599999999999</c:v>
                </c:pt>
                <c:pt idx="27399">
                  <c:v>475.13299999999998</c:v>
                </c:pt>
                <c:pt idx="27400">
                  <c:v>475.15</c:v>
                </c:pt>
                <c:pt idx="27401">
                  <c:v>475.166</c:v>
                </c:pt>
                <c:pt idx="27402">
                  <c:v>475.18299999999999</c:v>
                </c:pt>
                <c:pt idx="27403">
                  <c:v>475.2</c:v>
                </c:pt>
                <c:pt idx="27404">
                  <c:v>475.21600000000001</c:v>
                </c:pt>
                <c:pt idx="27405">
                  <c:v>475.233</c:v>
                </c:pt>
                <c:pt idx="27406">
                  <c:v>475.25</c:v>
                </c:pt>
                <c:pt idx="27407">
                  <c:v>475.26600000000002</c:v>
                </c:pt>
                <c:pt idx="27408">
                  <c:v>475.28300000000002</c:v>
                </c:pt>
                <c:pt idx="27409">
                  <c:v>475.3</c:v>
                </c:pt>
                <c:pt idx="27410">
                  <c:v>475.31599999999997</c:v>
                </c:pt>
                <c:pt idx="27411">
                  <c:v>475.33300000000003</c:v>
                </c:pt>
                <c:pt idx="27412">
                  <c:v>475.35</c:v>
                </c:pt>
                <c:pt idx="27413">
                  <c:v>475.36700000000002</c:v>
                </c:pt>
                <c:pt idx="27414">
                  <c:v>475.38299999999998</c:v>
                </c:pt>
                <c:pt idx="27415">
                  <c:v>475.4</c:v>
                </c:pt>
                <c:pt idx="27416">
                  <c:v>475.41699999999997</c:v>
                </c:pt>
                <c:pt idx="27417">
                  <c:v>475.43299999999999</c:v>
                </c:pt>
                <c:pt idx="27418">
                  <c:v>475.45</c:v>
                </c:pt>
                <c:pt idx="27419">
                  <c:v>475.46699999999998</c:v>
                </c:pt>
                <c:pt idx="27420">
                  <c:v>475.483</c:v>
                </c:pt>
                <c:pt idx="27421">
                  <c:v>475.5</c:v>
                </c:pt>
                <c:pt idx="27422">
                  <c:v>475.517</c:v>
                </c:pt>
                <c:pt idx="27423">
                  <c:v>475.53300000000002</c:v>
                </c:pt>
                <c:pt idx="27424">
                  <c:v>475.55</c:v>
                </c:pt>
                <c:pt idx="27425">
                  <c:v>475.56700000000001</c:v>
                </c:pt>
                <c:pt idx="27426">
                  <c:v>475.58300000000003</c:v>
                </c:pt>
                <c:pt idx="27427">
                  <c:v>475.6</c:v>
                </c:pt>
                <c:pt idx="27428">
                  <c:v>475.61700000000002</c:v>
                </c:pt>
                <c:pt idx="27429">
                  <c:v>475.63299999999998</c:v>
                </c:pt>
                <c:pt idx="27430">
                  <c:v>475.65</c:v>
                </c:pt>
                <c:pt idx="27431">
                  <c:v>475.66699999999997</c:v>
                </c:pt>
                <c:pt idx="27432">
                  <c:v>475.68299999999999</c:v>
                </c:pt>
                <c:pt idx="27433">
                  <c:v>475.7</c:v>
                </c:pt>
                <c:pt idx="27434">
                  <c:v>475.71699999999998</c:v>
                </c:pt>
                <c:pt idx="27435">
                  <c:v>475.733</c:v>
                </c:pt>
                <c:pt idx="27436">
                  <c:v>475.75</c:v>
                </c:pt>
                <c:pt idx="27437">
                  <c:v>475.767</c:v>
                </c:pt>
                <c:pt idx="27438">
                  <c:v>475.78300000000002</c:v>
                </c:pt>
                <c:pt idx="27439">
                  <c:v>475.8</c:v>
                </c:pt>
                <c:pt idx="27440">
                  <c:v>475.81700000000001</c:v>
                </c:pt>
                <c:pt idx="27441">
                  <c:v>475.83300000000003</c:v>
                </c:pt>
                <c:pt idx="27442">
                  <c:v>475.85</c:v>
                </c:pt>
                <c:pt idx="27443">
                  <c:v>475.86700000000002</c:v>
                </c:pt>
                <c:pt idx="27444">
                  <c:v>475.88299999999998</c:v>
                </c:pt>
                <c:pt idx="27445">
                  <c:v>475.9</c:v>
                </c:pt>
                <c:pt idx="27446">
                  <c:v>475.91699999999997</c:v>
                </c:pt>
                <c:pt idx="27447">
                  <c:v>475.93299999999999</c:v>
                </c:pt>
                <c:pt idx="27448">
                  <c:v>475.95</c:v>
                </c:pt>
                <c:pt idx="27449">
                  <c:v>475.96699999999998</c:v>
                </c:pt>
                <c:pt idx="27450">
                  <c:v>475.983</c:v>
                </c:pt>
                <c:pt idx="27451">
                  <c:v>476</c:v>
                </c:pt>
                <c:pt idx="27452">
                  <c:v>476.017</c:v>
                </c:pt>
                <c:pt idx="27453">
                  <c:v>476.03300000000002</c:v>
                </c:pt>
                <c:pt idx="27454">
                  <c:v>476.05</c:v>
                </c:pt>
                <c:pt idx="27455">
                  <c:v>476.06700000000001</c:v>
                </c:pt>
                <c:pt idx="27456">
                  <c:v>476.08300000000003</c:v>
                </c:pt>
                <c:pt idx="27457">
                  <c:v>476.1</c:v>
                </c:pt>
                <c:pt idx="27458">
                  <c:v>476.11700000000002</c:v>
                </c:pt>
                <c:pt idx="27459">
                  <c:v>476.13400000000001</c:v>
                </c:pt>
                <c:pt idx="27460">
                  <c:v>476.15</c:v>
                </c:pt>
                <c:pt idx="27461">
                  <c:v>476.16699999999997</c:v>
                </c:pt>
                <c:pt idx="27462">
                  <c:v>476.18400000000003</c:v>
                </c:pt>
                <c:pt idx="27463">
                  <c:v>476.2</c:v>
                </c:pt>
                <c:pt idx="27464">
                  <c:v>476.21699999999998</c:v>
                </c:pt>
                <c:pt idx="27465">
                  <c:v>476.23399999999998</c:v>
                </c:pt>
                <c:pt idx="27466">
                  <c:v>476.25</c:v>
                </c:pt>
                <c:pt idx="27467">
                  <c:v>476.267</c:v>
                </c:pt>
                <c:pt idx="27468">
                  <c:v>476.28399999999999</c:v>
                </c:pt>
                <c:pt idx="27469">
                  <c:v>476.3</c:v>
                </c:pt>
                <c:pt idx="27470">
                  <c:v>476.31700000000001</c:v>
                </c:pt>
                <c:pt idx="27471">
                  <c:v>476.334</c:v>
                </c:pt>
                <c:pt idx="27472">
                  <c:v>476.35</c:v>
                </c:pt>
                <c:pt idx="27473">
                  <c:v>476.36700000000002</c:v>
                </c:pt>
                <c:pt idx="27474">
                  <c:v>476.38400000000001</c:v>
                </c:pt>
                <c:pt idx="27475">
                  <c:v>476.4</c:v>
                </c:pt>
                <c:pt idx="27476">
                  <c:v>476.41699999999997</c:v>
                </c:pt>
                <c:pt idx="27477">
                  <c:v>476.43400000000003</c:v>
                </c:pt>
                <c:pt idx="27478">
                  <c:v>476.45</c:v>
                </c:pt>
                <c:pt idx="27479">
                  <c:v>476.46699999999998</c:v>
                </c:pt>
                <c:pt idx="27480">
                  <c:v>476.48399999999998</c:v>
                </c:pt>
                <c:pt idx="27481">
                  <c:v>476.5</c:v>
                </c:pt>
                <c:pt idx="27482">
                  <c:v>476.517</c:v>
                </c:pt>
                <c:pt idx="27483">
                  <c:v>476.53399999999999</c:v>
                </c:pt>
                <c:pt idx="27484">
                  <c:v>476.55</c:v>
                </c:pt>
                <c:pt idx="27485">
                  <c:v>476.56700000000001</c:v>
                </c:pt>
                <c:pt idx="27486">
                  <c:v>476.584</c:v>
                </c:pt>
                <c:pt idx="27487">
                  <c:v>476.6</c:v>
                </c:pt>
                <c:pt idx="27488">
                  <c:v>476.61700000000002</c:v>
                </c:pt>
                <c:pt idx="27489">
                  <c:v>476.63400000000001</c:v>
                </c:pt>
                <c:pt idx="27490">
                  <c:v>476.65</c:v>
                </c:pt>
                <c:pt idx="27491">
                  <c:v>476.66699999999997</c:v>
                </c:pt>
                <c:pt idx="27492">
                  <c:v>476.68400000000003</c:v>
                </c:pt>
                <c:pt idx="27493">
                  <c:v>476.70100000000002</c:v>
                </c:pt>
                <c:pt idx="27494">
                  <c:v>476.71699999999998</c:v>
                </c:pt>
                <c:pt idx="27495">
                  <c:v>476.73399999999998</c:v>
                </c:pt>
                <c:pt idx="27496">
                  <c:v>476.75099999999998</c:v>
                </c:pt>
                <c:pt idx="27497">
                  <c:v>476.767</c:v>
                </c:pt>
                <c:pt idx="27498">
                  <c:v>476.78399999999999</c:v>
                </c:pt>
                <c:pt idx="27499">
                  <c:v>476.80099999999999</c:v>
                </c:pt>
                <c:pt idx="27500">
                  <c:v>476.81700000000001</c:v>
                </c:pt>
                <c:pt idx="27501">
                  <c:v>476.834</c:v>
                </c:pt>
                <c:pt idx="27502">
                  <c:v>476.851</c:v>
                </c:pt>
                <c:pt idx="27503">
                  <c:v>476.86700000000002</c:v>
                </c:pt>
                <c:pt idx="27504">
                  <c:v>476.88400000000001</c:v>
                </c:pt>
                <c:pt idx="27505">
                  <c:v>476.90100000000001</c:v>
                </c:pt>
                <c:pt idx="27506">
                  <c:v>476.91699999999997</c:v>
                </c:pt>
                <c:pt idx="27507">
                  <c:v>476.93400000000003</c:v>
                </c:pt>
                <c:pt idx="27508">
                  <c:v>476.95100000000002</c:v>
                </c:pt>
                <c:pt idx="27509">
                  <c:v>476.96699999999998</c:v>
                </c:pt>
                <c:pt idx="27510">
                  <c:v>476.98399999999998</c:v>
                </c:pt>
                <c:pt idx="27511">
                  <c:v>477.00099999999998</c:v>
                </c:pt>
                <c:pt idx="27512">
                  <c:v>477.017</c:v>
                </c:pt>
                <c:pt idx="27513">
                  <c:v>477.03399999999999</c:v>
                </c:pt>
                <c:pt idx="27514">
                  <c:v>477.05099999999999</c:v>
                </c:pt>
                <c:pt idx="27515">
                  <c:v>477.06700000000001</c:v>
                </c:pt>
                <c:pt idx="27516">
                  <c:v>477.084</c:v>
                </c:pt>
                <c:pt idx="27517">
                  <c:v>477.101</c:v>
                </c:pt>
                <c:pt idx="27518">
                  <c:v>477.11700000000002</c:v>
                </c:pt>
                <c:pt idx="27519">
                  <c:v>477.13400000000001</c:v>
                </c:pt>
                <c:pt idx="27520">
                  <c:v>477.15100000000001</c:v>
                </c:pt>
                <c:pt idx="27521">
                  <c:v>477.16699999999997</c:v>
                </c:pt>
                <c:pt idx="27522">
                  <c:v>477.18400000000003</c:v>
                </c:pt>
                <c:pt idx="27523">
                  <c:v>477.20100000000002</c:v>
                </c:pt>
                <c:pt idx="27524">
                  <c:v>477.21800000000002</c:v>
                </c:pt>
                <c:pt idx="27525">
                  <c:v>477.23399999999998</c:v>
                </c:pt>
                <c:pt idx="27526">
                  <c:v>477.25099999999998</c:v>
                </c:pt>
                <c:pt idx="27527">
                  <c:v>477.26799999999997</c:v>
                </c:pt>
                <c:pt idx="27528">
                  <c:v>477.28399999999999</c:v>
                </c:pt>
                <c:pt idx="27529">
                  <c:v>477.30099999999999</c:v>
                </c:pt>
                <c:pt idx="27530">
                  <c:v>477.31799999999998</c:v>
                </c:pt>
                <c:pt idx="27531">
                  <c:v>477.334</c:v>
                </c:pt>
                <c:pt idx="27532">
                  <c:v>477.351</c:v>
                </c:pt>
                <c:pt idx="27533">
                  <c:v>477.36799999999999</c:v>
                </c:pt>
                <c:pt idx="27534">
                  <c:v>477.38400000000001</c:v>
                </c:pt>
                <c:pt idx="27535">
                  <c:v>477.40100000000001</c:v>
                </c:pt>
                <c:pt idx="27536">
                  <c:v>477.41800000000001</c:v>
                </c:pt>
                <c:pt idx="27537">
                  <c:v>477.43400000000003</c:v>
                </c:pt>
                <c:pt idx="27538">
                  <c:v>477.45100000000002</c:v>
                </c:pt>
                <c:pt idx="27539">
                  <c:v>477.46800000000002</c:v>
                </c:pt>
                <c:pt idx="27540">
                  <c:v>477.48399999999998</c:v>
                </c:pt>
                <c:pt idx="27541">
                  <c:v>477.50099999999998</c:v>
                </c:pt>
                <c:pt idx="27542">
                  <c:v>477.51799999999997</c:v>
                </c:pt>
                <c:pt idx="27543">
                  <c:v>477.53399999999999</c:v>
                </c:pt>
                <c:pt idx="27544">
                  <c:v>477.55099999999999</c:v>
                </c:pt>
                <c:pt idx="27545">
                  <c:v>477.56799999999998</c:v>
                </c:pt>
                <c:pt idx="27546">
                  <c:v>477.584</c:v>
                </c:pt>
                <c:pt idx="27547">
                  <c:v>477.601</c:v>
                </c:pt>
                <c:pt idx="27548">
                  <c:v>477.61799999999999</c:v>
                </c:pt>
                <c:pt idx="27549">
                  <c:v>477.63400000000001</c:v>
                </c:pt>
                <c:pt idx="27550">
                  <c:v>477.65100000000001</c:v>
                </c:pt>
                <c:pt idx="27551">
                  <c:v>477.66800000000001</c:v>
                </c:pt>
                <c:pt idx="27552">
                  <c:v>477.685</c:v>
                </c:pt>
                <c:pt idx="27553">
                  <c:v>477.70100000000002</c:v>
                </c:pt>
                <c:pt idx="27554">
                  <c:v>477.71800000000002</c:v>
                </c:pt>
                <c:pt idx="27555">
                  <c:v>477.73500000000001</c:v>
                </c:pt>
                <c:pt idx="27556">
                  <c:v>477.75099999999998</c:v>
                </c:pt>
                <c:pt idx="27557">
                  <c:v>477.76799999999997</c:v>
                </c:pt>
                <c:pt idx="27558">
                  <c:v>477.78500000000003</c:v>
                </c:pt>
                <c:pt idx="27559">
                  <c:v>477.80099999999999</c:v>
                </c:pt>
                <c:pt idx="27560">
                  <c:v>477.81799999999998</c:v>
                </c:pt>
                <c:pt idx="27561">
                  <c:v>477.83499999999998</c:v>
                </c:pt>
                <c:pt idx="27562">
                  <c:v>477.851</c:v>
                </c:pt>
                <c:pt idx="27563">
                  <c:v>477.86799999999999</c:v>
                </c:pt>
                <c:pt idx="27564">
                  <c:v>477.88499999999999</c:v>
                </c:pt>
                <c:pt idx="27565">
                  <c:v>477.90100000000001</c:v>
                </c:pt>
                <c:pt idx="27566">
                  <c:v>477.91800000000001</c:v>
                </c:pt>
                <c:pt idx="27567">
                  <c:v>477.935</c:v>
                </c:pt>
                <c:pt idx="27568">
                  <c:v>477.95100000000002</c:v>
                </c:pt>
                <c:pt idx="27569">
                  <c:v>477.96800000000002</c:v>
                </c:pt>
                <c:pt idx="27570">
                  <c:v>477.98500000000001</c:v>
                </c:pt>
                <c:pt idx="27571">
                  <c:v>478.00099999999998</c:v>
                </c:pt>
                <c:pt idx="27572">
                  <c:v>478.01799999999997</c:v>
                </c:pt>
                <c:pt idx="27573">
                  <c:v>478.03500000000003</c:v>
                </c:pt>
                <c:pt idx="27574">
                  <c:v>478.05099999999999</c:v>
                </c:pt>
                <c:pt idx="27575">
                  <c:v>478.06799999999998</c:v>
                </c:pt>
                <c:pt idx="27576">
                  <c:v>478.08499999999998</c:v>
                </c:pt>
                <c:pt idx="27577">
                  <c:v>478.10199999999998</c:v>
                </c:pt>
                <c:pt idx="27578">
                  <c:v>478.11799999999999</c:v>
                </c:pt>
                <c:pt idx="27579">
                  <c:v>478.13499999999999</c:v>
                </c:pt>
                <c:pt idx="27580">
                  <c:v>478.15199999999999</c:v>
                </c:pt>
                <c:pt idx="27581">
                  <c:v>478.16800000000001</c:v>
                </c:pt>
                <c:pt idx="27582">
                  <c:v>478.185</c:v>
                </c:pt>
                <c:pt idx="27583">
                  <c:v>478.202</c:v>
                </c:pt>
                <c:pt idx="27584">
                  <c:v>478.21800000000002</c:v>
                </c:pt>
                <c:pt idx="27585">
                  <c:v>478.23500000000001</c:v>
                </c:pt>
                <c:pt idx="27586">
                  <c:v>478.25200000000001</c:v>
                </c:pt>
                <c:pt idx="27587">
                  <c:v>478.26799999999997</c:v>
                </c:pt>
                <c:pt idx="27588">
                  <c:v>478.28500000000003</c:v>
                </c:pt>
                <c:pt idx="27589">
                  <c:v>478.30200000000002</c:v>
                </c:pt>
                <c:pt idx="27590">
                  <c:v>478.31799999999998</c:v>
                </c:pt>
                <c:pt idx="27591">
                  <c:v>478.33499999999998</c:v>
                </c:pt>
                <c:pt idx="27592">
                  <c:v>478.35199999999998</c:v>
                </c:pt>
                <c:pt idx="27593">
                  <c:v>478.36799999999999</c:v>
                </c:pt>
                <c:pt idx="27594">
                  <c:v>478.38499999999999</c:v>
                </c:pt>
                <c:pt idx="27595">
                  <c:v>478.40199999999999</c:v>
                </c:pt>
                <c:pt idx="27596">
                  <c:v>478.41800000000001</c:v>
                </c:pt>
                <c:pt idx="27597">
                  <c:v>478.435</c:v>
                </c:pt>
                <c:pt idx="27598">
                  <c:v>478.452</c:v>
                </c:pt>
                <c:pt idx="27599">
                  <c:v>478.46800000000002</c:v>
                </c:pt>
                <c:pt idx="27600">
                  <c:v>478.48500000000001</c:v>
                </c:pt>
                <c:pt idx="27601">
                  <c:v>478.50200000000001</c:v>
                </c:pt>
                <c:pt idx="27602">
                  <c:v>478.51799999999997</c:v>
                </c:pt>
                <c:pt idx="27603">
                  <c:v>478.53500000000003</c:v>
                </c:pt>
                <c:pt idx="27604">
                  <c:v>478.55200000000002</c:v>
                </c:pt>
                <c:pt idx="27605">
                  <c:v>478.56900000000002</c:v>
                </c:pt>
                <c:pt idx="27606">
                  <c:v>478.58499999999998</c:v>
                </c:pt>
                <c:pt idx="27607">
                  <c:v>478.60199999999998</c:v>
                </c:pt>
                <c:pt idx="27608">
                  <c:v>478.61900000000003</c:v>
                </c:pt>
                <c:pt idx="27609">
                  <c:v>478.63499999999999</c:v>
                </c:pt>
                <c:pt idx="27610">
                  <c:v>478.65199999999999</c:v>
                </c:pt>
                <c:pt idx="27611">
                  <c:v>478.66899999999998</c:v>
                </c:pt>
                <c:pt idx="27612">
                  <c:v>478.685</c:v>
                </c:pt>
                <c:pt idx="27613">
                  <c:v>478.702</c:v>
                </c:pt>
                <c:pt idx="27614">
                  <c:v>478.71899999999999</c:v>
                </c:pt>
                <c:pt idx="27615">
                  <c:v>478.73500000000001</c:v>
                </c:pt>
                <c:pt idx="27616">
                  <c:v>478.75200000000001</c:v>
                </c:pt>
                <c:pt idx="27617">
                  <c:v>478.76900000000001</c:v>
                </c:pt>
                <c:pt idx="27618">
                  <c:v>478.78500000000003</c:v>
                </c:pt>
                <c:pt idx="27619">
                  <c:v>478.80200000000002</c:v>
                </c:pt>
                <c:pt idx="27620">
                  <c:v>478.81900000000002</c:v>
                </c:pt>
                <c:pt idx="27621">
                  <c:v>478.83499999999998</c:v>
                </c:pt>
                <c:pt idx="27622">
                  <c:v>478.85199999999998</c:v>
                </c:pt>
                <c:pt idx="27623">
                  <c:v>478.86900000000003</c:v>
                </c:pt>
                <c:pt idx="27624">
                  <c:v>478.88499999999999</c:v>
                </c:pt>
                <c:pt idx="27625">
                  <c:v>478.90199999999999</c:v>
                </c:pt>
                <c:pt idx="27626">
                  <c:v>478.91899999999998</c:v>
                </c:pt>
                <c:pt idx="27627">
                  <c:v>478.935</c:v>
                </c:pt>
                <c:pt idx="27628">
                  <c:v>478.952</c:v>
                </c:pt>
                <c:pt idx="27629">
                  <c:v>478.96899999999999</c:v>
                </c:pt>
                <c:pt idx="27630">
                  <c:v>478.98599999999999</c:v>
                </c:pt>
                <c:pt idx="27631">
                  <c:v>479.00200000000001</c:v>
                </c:pt>
                <c:pt idx="27632">
                  <c:v>479.01900000000001</c:v>
                </c:pt>
                <c:pt idx="27633">
                  <c:v>479.036</c:v>
                </c:pt>
                <c:pt idx="27634">
                  <c:v>479.05200000000002</c:v>
                </c:pt>
                <c:pt idx="27635">
                  <c:v>479.06900000000002</c:v>
                </c:pt>
                <c:pt idx="27636">
                  <c:v>479.08600000000001</c:v>
                </c:pt>
                <c:pt idx="27637">
                  <c:v>479.10199999999998</c:v>
                </c:pt>
                <c:pt idx="27638">
                  <c:v>479.11900000000003</c:v>
                </c:pt>
                <c:pt idx="27639">
                  <c:v>479.13600000000002</c:v>
                </c:pt>
                <c:pt idx="27640">
                  <c:v>479.15199999999999</c:v>
                </c:pt>
                <c:pt idx="27641">
                  <c:v>479.16899999999998</c:v>
                </c:pt>
                <c:pt idx="27642">
                  <c:v>479.18599999999998</c:v>
                </c:pt>
                <c:pt idx="27643">
                  <c:v>479.202</c:v>
                </c:pt>
                <c:pt idx="27644">
                  <c:v>479.21899999999999</c:v>
                </c:pt>
                <c:pt idx="27645">
                  <c:v>479.23599999999999</c:v>
                </c:pt>
                <c:pt idx="27646">
                  <c:v>479.25200000000001</c:v>
                </c:pt>
                <c:pt idx="27647">
                  <c:v>479.26900000000001</c:v>
                </c:pt>
                <c:pt idx="27648">
                  <c:v>479.286</c:v>
                </c:pt>
                <c:pt idx="27649">
                  <c:v>479.30200000000002</c:v>
                </c:pt>
                <c:pt idx="27650">
                  <c:v>479.31900000000002</c:v>
                </c:pt>
                <c:pt idx="27651">
                  <c:v>479.33600000000001</c:v>
                </c:pt>
                <c:pt idx="27652">
                  <c:v>479.35300000000001</c:v>
                </c:pt>
                <c:pt idx="27653">
                  <c:v>479.36900000000003</c:v>
                </c:pt>
                <c:pt idx="27654">
                  <c:v>479.38600000000002</c:v>
                </c:pt>
                <c:pt idx="27655">
                  <c:v>479.40300000000002</c:v>
                </c:pt>
                <c:pt idx="27656">
                  <c:v>479.41899999999998</c:v>
                </c:pt>
                <c:pt idx="27657">
                  <c:v>479.43599999999998</c:v>
                </c:pt>
                <c:pt idx="27658">
                  <c:v>479.45299999999997</c:v>
                </c:pt>
                <c:pt idx="27659">
                  <c:v>479.46899999999999</c:v>
                </c:pt>
                <c:pt idx="27660">
                  <c:v>479.48599999999999</c:v>
                </c:pt>
                <c:pt idx="27661">
                  <c:v>479.50299999999999</c:v>
                </c:pt>
                <c:pt idx="27662">
                  <c:v>479.51900000000001</c:v>
                </c:pt>
                <c:pt idx="27663">
                  <c:v>479.536</c:v>
                </c:pt>
                <c:pt idx="27664">
                  <c:v>479.553</c:v>
                </c:pt>
                <c:pt idx="27665">
                  <c:v>479.56900000000002</c:v>
                </c:pt>
                <c:pt idx="27666">
                  <c:v>479.58600000000001</c:v>
                </c:pt>
                <c:pt idx="27667">
                  <c:v>479.60300000000001</c:v>
                </c:pt>
                <c:pt idx="27668">
                  <c:v>479.61900000000003</c:v>
                </c:pt>
                <c:pt idx="27669">
                  <c:v>479.63600000000002</c:v>
                </c:pt>
                <c:pt idx="27670">
                  <c:v>479.65300000000002</c:v>
                </c:pt>
                <c:pt idx="27671">
                  <c:v>479.66899999999998</c:v>
                </c:pt>
                <c:pt idx="27672">
                  <c:v>479.68599999999998</c:v>
                </c:pt>
                <c:pt idx="27673">
                  <c:v>479.70299999999997</c:v>
                </c:pt>
                <c:pt idx="27674">
                  <c:v>479.72</c:v>
                </c:pt>
                <c:pt idx="27675">
                  <c:v>479.73599999999999</c:v>
                </c:pt>
                <c:pt idx="27676">
                  <c:v>479.75299999999999</c:v>
                </c:pt>
                <c:pt idx="27677">
                  <c:v>479.77</c:v>
                </c:pt>
                <c:pt idx="27678">
                  <c:v>479.786</c:v>
                </c:pt>
                <c:pt idx="27679">
                  <c:v>479.803</c:v>
                </c:pt>
                <c:pt idx="27680">
                  <c:v>479.82</c:v>
                </c:pt>
                <c:pt idx="27681">
                  <c:v>479.83600000000001</c:v>
                </c:pt>
                <c:pt idx="27682">
                  <c:v>479.85300000000001</c:v>
                </c:pt>
                <c:pt idx="27683">
                  <c:v>479.87</c:v>
                </c:pt>
                <c:pt idx="27684">
                  <c:v>479.88600000000002</c:v>
                </c:pt>
                <c:pt idx="27685">
                  <c:v>479.90300000000002</c:v>
                </c:pt>
                <c:pt idx="27686">
                  <c:v>479.92</c:v>
                </c:pt>
                <c:pt idx="27687">
                  <c:v>479.93599999999998</c:v>
                </c:pt>
                <c:pt idx="27688">
                  <c:v>479.95299999999997</c:v>
                </c:pt>
                <c:pt idx="27689">
                  <c:v>479.97</c:v>
                </c:pt>
                <c:pt idx="27690">
                  <c:v>479.98599999999999</c:v>
                </c:pt>
                <c:pt idx="27691">
                  <c:v>480.00299999999999</c:v>
                </c:pt>
                <c:pt idx="27692">
                  <c:v>480.02</c:v>
                </c:pt>
                <c:pt idx="27693">
                  <c:v>480.036</c:v>
                </c:pt>
                <c:pt idx="27694">
                  <c:v>480.053</c:v>
                </c:pt>
                <c:pt idx="27695">
                  <c:v>480.07</c:v>
                </c:pt>
                <c:pt idx="27696">
                  <c:v>480.08699999999999</c:v>
                </c:pt>
                <c:pt idx="27697">
                  <c:v>480.10300000000001</c:v>
                </c:pt>
                <c:pt idx="27698">
                  <c:v>480.12</c:v>
                </c:pt>
                <c:pt idx="27699">
                  <c:v>480.137</c:v>
                </c:pt>
                <c:pt idx="27700">
                  <c:v>480.15300000000002</c:v>
                </c:pt>
                <c:pt idx="27701">
                  <c:v>480.17</c:v>
                </c:pt>
                <c:pt idx="27702">
                  <c:v>480.18700000000001</c:v>
                </c:pt>
                <c:pt idx="27703">
                  <c:v>480.20299999999997</c:v>
                </c:pt>
                <c:pt idx="27704">
                  <c:v>480.22</c:v>
                </c:pt>
                <c:pt idx="27705">
                  <c:v>480.23700000000002</c:v>
                </c:pt>
                <c:pt idx="27706">
                  <c:v>480.25299999999999</c:v>
                </c:pt>
                <c:pt idx="27707">
                  <c:v>480.27</c:v>
                </c:pt>
                <c:pt idx="27708">
                  <c:v>480.28699999999998</c:v>
                </c:pt>
                <c:pt idx="27709">
                  <c:v>480.303</c:v>
                </c:pt>
                <c:pt idx="27710">
                  <c:v>480.32</c:v>
                </c:pt>
                <c:pt idx="27711">
                  <c:v>480.33699999999999</c:v>
                </c:pt>
                <c:pt idx="27712">
                  <c:v>480.35300000000001</c:v>
                </c:pt>
                <c:pt idx="27713">
                  <c:v>480.37</c:v>
                </c:pt>
                <c:pt idx="27714">
                  <c:v>480.387</c:v>
                </c:pt>
                <c:pt idx="27715">
                  <c:v>480.40300000000002</c:v>
                </c:pt>
                <c:pt idx="27716">
                  <c:v>480.42</c:v>
                </c:pt>
                <c:pt idx="27717">
                  <c:v>480.43700000000001</c:v>
                </c:pt>
                <c:pt idx="27718">
                  <c:v>480.45299999999997</c:v>
                </c:pt>
                <c:pt idx="27719">
                  <c:v>480.47</c:v>
                </c:pt>
                <c:pt idx="27720">
                  <c:v>480.48700000000002</c:v>
                </c:pt>
                <c:pt idx="27721">
                  <c:v>480.50400000000002</c:v>
                </c:pt>
                <c:pt idx="27722">
                  <c:v>480.52</c:v>
                </c:pt>
                <c:pt idx="27723">
                  <c:v>480.53699999999998</c:v>
                </c:pt>
                <c:pt idx="27724">
                  <c:v>480.55399999999997</c:v>
                </c:pt>
                <c:pt idx="27725">
                  <c:v>480.57</c:v>
                </c:pt>
                <c:pt idx="27726">
                  <c:v>480.58699999999999</c:v>
                </c:pt>
                <c:pt idx="27727">
                  <c:v>480.60399999999998</c:v>
                </c:pt>
                <c:pt idx="27728">
                  <c:v>480.62</c:v>
                </c:pt>
                <c:pt idx="27729">
                  <c:v>480.637</c:v>
                </c:pt>
                <c:pt idx="27730">
                  <c:v>480.654</c:v>
                </c:pt>
                <c:pt idx="27731">
                  <c:v>480.67</c:v>
                </c:pt>
                <c:pt idx="27732">
                  <c:v>480.68700000000001</c:v>
                </c:pt>
                <c:pt idx="27733">
                  <c:v>480.70400000000001</c:v>
                </c:pt>
                <c:pt idx="27734">
                  <c:v>480.72</c:v>
                </c:pt>
                <c:pt idx="27735">
                  <c:v>480.73700000000002</c:v>
                </c:pt>
                <c:pt idx="27736">
                  <c:v>480.75400000000002</c:v>
                </c:pt>
                <c:pt idx="27737">
                  <c:v>480.77</c:v>
                </c:pt>
                <c:pt idx="27738">
                  <c:v>480.78699999999998</c:v>
                </c:pt>
                <c:pt idx="27739">
                  <c:v>480.80399999999997</c:v>
                </c:pt>
                <c:pt idx="27740">
                  <c:v>480.82</c:v>
                </c:pt>
                <c:pt idx="27741">
                  <c:v>480.83699999999999</c:v>
                </c:pt>
                <c:pt idx="27742">
                  <c:v>480.85399999999998</c:v>
                </c:pt>
                <c:pt idx="27743">
                  <c:v>480.87099999999998</c:v>
                </c:pt>
                <c:pt idx="27744">
                  <c:v>480.887</c:v>
                </c:pt>
                <c:pt idx="27745">
                  <c:v>480.904</c:v>
                </c:pt>
                <c:pt idx="27746">
                  <c:v>480.92099999999999</c:v>
                </c:pt>
                <c:pt idx="27747">
                  <c:v>480.93700000000001</c:v>
                </c:pt>
                <c:pt idx="27748">
                  <c:v>480.95400000000001</c:v>
                </c:pt>
                <c:pt idx="27749">
                  <c:v>480.971</c:v>
                </c:pt>
                <c:pt idx="27750">
                  <c:v>480.98700000000002</c:v>
                </c:pt>
                <c:pt idx="27751">
                  <c:v>481.00400000000002</c:v>
                </c:pt>
                <c:pt idx="27752">
                  <c:v>481.02100000000002</c:v>
                </c:pt>
                <c:pt idx="27753">
                  <c:v>481.03699999999998</c:v>
                </c:pt>
                <c:pt idx="27754">
                  <c:v>481.05399999999997</c:v>
                </c:pt>
                <c:pt idx="27755">
                  <c:v>481.07100000000003</c:v>
                </c:pt>
                <c:pt idx="27756">
                  <c:v>481.08699999999999</c:v>
                </c:pt>
                <c:pt idx="27757">
                  <c:v>481.10399999999998</c:v>
                </c:pt>
                <c:pt idx="27758">
                  <c:v>481.12099999999998</c:v>
                </c:pt>
                <c:pt idx="27759">
                  <c:v>481.137</c:v>
                </c:pt>
                <c:pt idx="27760">
                  <c:v>481.154</c:v>
                </c:pt>
                <c:pt idx="27761">
                  <c:v>481.17099999999999</c:v>
                </c:pt>
                <c:pt idx="27762">
                  <c:v>481.18700000000001</c:v>
                </c:pt>
                <c:pt idx="27763">
                  <c:v>481.20400000000001</c:v>
                </c:pt>
                <c:pt idx="27764">
                  <c:v>481.221</c:v>
                </c:pt>
                <c:pt idx="27765">
                  <c:v>481.238</c:v>
                </c:pt>
                <c:pt idx="27766">
                  <c:v>481.25400000000002</c:v>
                </c:pt>
                <c:pt idx="27767">
                  <c:v>481.27100000000002</c:v>
                </c:pt>
                <c:pt idx="27768">
                  <c:v>481.28800000000001</c:v>
                </c:pt>
                <c:pt idx="27769">
                  <c:v>481.30399999999997</c:v>
                </c:pt>
                <c:pt idx="27770">
                  <c:v>481.32100000000003</c:v>
                </c:pt>
                <c:pt idx="27771">
                  <c:v>481.33800000000002</c:v>
                </c:pt>
                <c:pt idx="27772">
                  <c:v>481.35399999999998</c:v>
                </c:pt>
                <c:pt idx="27773">
                  <c:v>481.37099999999998</c:v>
                </c:pt>
                <c:pt idx="27774">
                  <c:v>481.38799999999998</c:v>
                </c:pt>
                <c:pt idx="27775">
                  <c:v>481.404</c:v>
                </c:pt>
                <c:pt idx="27776">
                  <c:v>481.42099999999999</c:v>
                </c:pt>
                <c:pt idx="27777">
                  <c:v>481.43799999999999</c:v>
                </c:pt>
                <c:pt idx="27778">
                  <c:v>481.45400000000001</c:v>
                </c:pt>
                <c:pt idx="27779">
                  <c:v>481.471</c:v>
                </c:pt>
                <c:pt idx="27780">
                  <c:v>481.488</c:v>
                </c:pt>
                <c:pt idx="27781">
                  <c:v>481.50400000000002</c:v>
                </c:pt>
                <c:pt idx="27782">
                  <c:v>481.52100000000002</c:v>
                </c:pt>
                <c:pt idx="27783">
                  <c:v>481.53800000000001</c:v>
                </c:pt>
                <c:pt idx="27784">
                  <c:v>481.55500000000001</c:v>
                </c:pt>
                <c:pt idx="27785">
                  <c:v>481.57100000000003</c:v>
                </c:pt>
                <c:pt idx="27786">
                  <c:v>481.58800000000002</c:v>
                </c:pt>
                <c:pt idx="27787">
                  <c:v>481.60500000000002</c:v>
                </c:pt>
                <c:pt idx="27788">
                  <c:v>481.62099999999998</c:v>
                </c:pt>
                <c:pt idx="27789">
                  <c:v>481.63799999999998</c:v>
                </c:pt>
                <c:pt idx="27790">
                  <c:v>481.65499999999997</c:v>
                </c:pt>
                <c:pt idx="27791">
                  <c:v>481.67099999999999</c:v>
                </c:pt>
                <c:pt idx="27792">
                  <c:v>481.68799999999999</c:v>
                </c:pt>
                <c:pt idx="27793">
                  <c:v>481.70499999999998</c:v>
                </c:pt>
                <c:pt idx="27794">
                  <c:v>481.721</c:v>
                </c:pt>
                <c:pt idx="27795">
                  <c:v>481.738</c:v>
                </c:pt>
                <c:pt idx="27796">
                  <c:v>481.755</c:v>
                </c:pt>
                <c:pt idx="27797">
                  <c:v>481.77100000000002</c:v>
                </c:pt>
                <c:pt idx="27798">
                  <c:v>481.78800000000001</c:v>
                </c:pt>
                <c:pt idx="27799">
                  <c:v>481.80500000000001</c:v>
                </c:pt>
                <c:pt idx="27800">
                  <c:v>481.822</c:v>
                </c:pt>
                <c:pt idx="27801">
                  <c:v>481.83800000000002</c:v>
                </c:pt>
                <c:pt idx="27802">
                  <c:v>481.85500000000002</c:v>
                </c:pt>
                <c:pt idx="27803">
                  <c:v>481.87200000000001</c:v>
                </c:pt>
                <c:pt idx="27804">
                  <c:v>481.88799999999998</c:v>
                </c:pt>
                <c:pt idx="27805">
                  <c:v>481.90499999999997</c:v>
                </c:pt>
                <c:pt idx="27806">
                  <c:v>481.92200000000003</c:v>
                </c:pt>
                <c:pt idx="27807">
                  <c:v>481.93799999999999</c:v>
                </c:pt>
                <c:pt idx="27808">
                  <c:v>481.95499999999998</c:v>
                </c:pt>
                <c:pt idx="27809">
                  <c:v>481.97199999999998</c:v>
                </c:pt>
                <c:pt idx="27810">
                  <c:v>481.988</c:v>
                </c:pt>
                <c:pt idx="27811">
                  <c:v>482.005</c:v>
                </c:pt>
                <c:pt idx="27812">
                  <c:v>482.02199999999999</c:v>
                </c:pt>
                <c:pt idx="27813">
                  <c:v>482.03800000000001</c:v>
                </c:pt>
                <c:pt idx="27814">
                  <c:v>482.05500000000001</c:v>
                </c:pt>
                <c:pt idx="27815">
                  <c:v>482.072</c:v>
                </c:pt>
                <c:pt idx="27816">
                  <c:v>482.08800000000002</c:v>
                </c:pt>
                <c:pt idx="27817">
                  <c:v>482.10500000000002</c:v>
                </c:pt>
                <c:pt idx="27818">
                  <c:v>482.12200000000001</c:v>
                </c:pt>
                <c:pt idx="27819">
                  <c:v>482.13900000000001</c:v>
                </c:pt>
                <c:pt idx="27820">
                  <c:v>482.15499999999997</c:v>
                </c:pt>
                <c:pt idx="27821">
                  <c:v>482.17200000000003</c:v>
                </c:pt>
                <c:pt idx="27822">
                  <c:v>482.18900000000002</c:v>
                </c:pt>
                <c:pt idx="27823">
                  <c:v>482.20499999999998</c:v>
                </c:pt>
                <c:pt idx="27824">
                  <c:v>482.22199999999998</c:v>
                </c:pt>
                <c:pt idx="27825">
                  <c:v>482.23899999999998</c:v>
                </c:pt>
                <c:pt idx="27826">
                  <c:v>482.255</c:v>
                </c:pt>
                <c:pt idx="27827">
                  <c:v>482.27199999999999</c:v>
                </c:pt>
                <c:pt idx="27828">
                  <c:v>482.28899999999999</c:v>
                </c:pt>
                <c:pt idx="27829">
                  <c:v>482.30500000000001</c:v>
                </c:pt>
                <c:pt idx="27830">
                  <c:v>482.322</c:v>
                </c:pt>
                <c:pt idx="27831">
                  <c:v>482.339</c:v>
                </c:pt>
                <c:pt idx="27832">
                  <c:v>482.35500000000002</c:v>
                </c:pt>
                <c:pt idx="27833">
                  <c:v>482.37200000000001</c:v>
                </c:pt>
                <c:pt idx="27834">
                  <c:v>482.38900000000001</c:v>
                </c:pt>
                <c:pt idx="27835">
                  <c:v>482.40600000000001</c:v>
                </c:pt>
                <c:pt idx="27836">
                  <c:v>482.42200000000003</c:v>
                </c:pt>
                <c:pt idx="27837">
                  <c:v>482.43900000000002</c:v>
                </c:pt>
                <c:pt idx="27838">
                  <c:v>482.45600000000002</c:v>
                </c:pt>
                <c:pt idx="27839">
                  <c:v>482.47199999999998</c:v>
                </c:pt>
                <c:pt idx="27840">
                  <c:v>482.48899999999998</c:v>
                </c:pt>
                <c:pt idx="27841">
                  <c:v>482.50599999999997</c:v>
                </c:pt>
                <c:pt idx="27842">
                  <c:v>482.52199999999999</c:v>
                </c:pt>
                <c:pt idx="27843">
                  <c:v>482.53899999999999</c:v>
                </c:pt>
                <c:pt idx="27844">
                  <c:v>482.55599999999998</c:v>
                </c:pt>
                <c:pt idx="27845">
                  <c:v>482.572</c:v>
                </c:pt>
                <c:pt idx="27846">
                  <c:v>482.589</c:v>
                </c:pt>
                <c:pt idx="27847">
                  <c:v>482.60599999999999</c:v>
                </c:pt>
                <c:pt idx="27848">
                  <c:v>482.62200000000001</c:v>
                </c:pt>
                <c:pt idx="27849">
                  <c:v>482.63900000000001</c:v>
                </c:pt>
                <c:pt idx="27850">
                  <c:v>482.65600000000001</c:v>
                </c:pt>
                <c:pt idx="27851">
                  <c:v>482.673</c:v>
                </c:pt>
                <c:pt idx="27852">
                  <c:v>482.68900000000002</c:v>
                </c:pt>
                <c:pt idx="27853">
                  <c:v>482.70600000000002</c:v>
                </c:pt>
                <c:pt idx="27854">
                  <c:v>482.72300000000001</c:v>
                </c:pt>
                <c:pt idx="27855">
                  <c:v>482.73899999999998</c:v>
                </c:pt>
                <c:pt idx="27856">
                  <c:v>482.75599999999997</c:v>
                </c:pt>
                <c:pt idx="27857">
                  <c:v>482.77300000000002</c:v>
                </c:pt>
                <c:pt idx="27858">
                  <c:v>482.78899999999999</c:v>
                </c:pt>
                <c:pt idx="27859">
                  <c:v>482.80599999999998</c:v>
                </c:pt>
                <c:pt idx="27860">
                  <c:v>482.82299999999998</c:v>
                </c:pt>
                <c:pt idx="27861">
                  <c:v>482.839</c:v>
                </c:pt>
                <c:pt idx="27862">
                  <c:v>482.85599999999999</c:v>
                </c:pt>
                <c:pt idx="27863">
                  <c:v>482.87299999999999</c:v>
                </c:pt>
                <c:pt idx="27864">
                  <c:v>482.88900000000001</c:v>
                </c:pt>
                <c:pt idx="27865">
                  <c:v>482.90600000000001</c:v>
                </c:pt>
                <c:pt idx="27866">
                  <c:v>482.923</c:v>
                </c:pt>
                <c:pt idx="27867">
                  <c:v>482.94</c:v>
                </c:pt>
                <c:pt idx="27868">
                  <c:v>482.95600000000002</c:v>
                </c:pt>
                <c:pt idx="27869">
                  <c:v>482.97300000000001</c:v>
                </c:pt>
                <c:pt idx="27870">
                  <c:v>482.99</c:v>
                </c:pt>
                <c:pt idx="27871">
                  <c:v>483.00599999999997</c:v>
                </c:pt>
                <c:pt idx="27872">
                  <c:v>483.02300000000002</c:v>
                </c:pt>
                <c:pt idx="27873">
                  <c:v>483.04</c:v>
                </c:pt>
                <c:pt idx="27874">
                  <c:v>483.05599999999998</c:v>
                </c:pt>
                <c:pt idx="27875">
                  <c:v>483.07299999999998</c:v>
                </c:pt>
                <c:pt idx="27876">
                  <c:v>483.09</c:v>
                </c:pt>
                <c:pt idx="27877">
                  <c:v>483.10599999999999</c:v>
                </c:pt>
                <c:pt idx="27878">
                  <c:v>483.12299999999999</c:v>
                </c:pt>
                <c:pt idx="27879">
                  <c:v>483.14</c:v>
                </c:pt>
                <c:pt idx="27880">
                  <c:v>483.15600000000001</c:v>
                </c:pt>
                <c:pt idx="27881">
                  <c:v>483.173</c:v>
                </c:pt>
                <c:pt idx="27882">
                  <c:v>483.19</c:v>
                </c:pt>
                <c:pt idx="27883">
                  <c:v>483.20699999999999</c:v>
                </c:pt>
                <c:pt idx="27884">
                  <c:v>483.22300000000001</c:v>
                </c:pt>
                <c:pt idx="27885">
                  <c:v>483.24</c:v>
                </c:pt>
                <c:pt idx="27886">
                  <c:v>483.25700000000001</c:v>
                </c:pt>
                <c:pt idx="27887">
                  <c:v>483.27300000000002</c:v>
                </c:pt>
                <c:pt idx="27888">
                  <c:v>483.29</c:v>
                </c:pt>
                <c:pt idx="27889">
                  <c:v>483.30700000000002</c:v>
                </c:pt>
                <c:pt idx="27890">
                  <c:v>483.32299999999998</c:v>
                </c:pt>
                <c:pt idx="27891">
                  <c:v>483.34</c:v>
                </c:pt>
                <c:pt idx="27892">
                  <c:v>483.35700000000003</c:v>
                </c:pt>
                <c:pt idx="27893">
                  <c:v>483.37299999999999</c:v>
                </c:pt>
                <c:pt idx="27894">
                  <c:v>483.39</c:v>
                </c:pt>
                <c:pt idx="27895">
                  <c:v>483.40699999999998</c:v>
                </c:pt>
                <c:pt idx="27896">
                  <c:v>483.42399999999998</c:v>
                </c:pt>
                <c:pt idx="27897">
                  <c:v>483.44</c:v>
                </c:pt>
                <c:pt idx="27898">
                  <c:v>483.45699999999999</c:v>
                </c:pt>
                <c:pt idx="27899">
                  <c:v>483.47399999999999</c:v>
                </c:pt>
                <c:pt idx="27900">
                  <c:v>483.49</c:v>
                </c:pt>
                <c:pt idx="27901">
                  <c:v>483.50700000000001</c:v>
                </c:pt>
                <c:pt idx="27902">
                  <c:v>483.524</c:v>
                </c:pt>
                <c:pt idx="27903">
                  <c:v>483.54</c:v>
                </c:pt>
                <c:pt idx="27904">
                  <c:v>483.55700000000002</c:v>
                </c:pt>
                <c:pt idx="27905">
                  <c:v>483.57400000000001</c:v>
                </c:pt>
                <c:pt idx="27906">
                  <c:v>483.59</c:v>
                </c:pt>
                <c:pt idx="27907">
                  <c:v>483.60700000000003</c:v>
                </c:pt>
                <c:pt idx="27908">
                  <c:v>483.62400000000002</c:v>
                </c:pt>
                <c:pt idx="27909">
                  <c:v>483.64</c:v>
                </c:pt>
                <c:pt idx="27910">
                  <c:v>483.65699999999998</c:v>
                </c:pt>
                <c:pt idx="27911">
                  <c:v>483.67399999999998</c:v>
                </c:pt>
                <c:pt idx="27912">
                  <c:v>483.69</c:v>
                </c:pt>
                <c:pt idx="27913">
                  <c:v>483.70699999999999</c:v>
                </c:pt>
                <c:pt idx="27914">
                  <c:v>483.72399999999999</c:v>
                </c:pt>
                <c:pt idx="27915">
                  <c:v>483.74099999999999</c:v>
                </c:pt>
                <c:pt idx="27916">
                  <c:v>483.75700000000001</c:v>
                </c:pt>
                <c:pt idx="27917">
                  <c:v>483.774</c:v>
                </c:pt>
                <c:pt idx="27918">
                  <c:v>483.791</c:v>
                </c:pt>
                <c:pt idx="27919">
                  <c:v>483.80700000000002</c:v>
                </c:pt>
                <c:pt idx="27920">
                  <c:v>483.82400000000001</c:v>
                </c:pt>
                <c:pt idx="27921">
                  <c:v>483.84100000000001</c:v>
                </c:pt>
                <c:pt idx="27922">
                  <c:v>483.85700000000003</c:v>
                </c:pt>
                <c:pt idx="27923">
                  <c:v>483.87400000000002</c:v>
                </c:pt>
                <c:pt idx="27924">
                  <c:v>483.89100000000002</c:v>
                </c:pt>
                <c:pt idx="27925">
                  <c:v>483.90699999999998</c:v>
                </c:pt>
                <c:pt idx="27926">
                  <c:v>483.92399999999998</c:v>
                </c:pt>
                <c:pt idx="27927">
                  <c:v>483.94099999999997</c:v>
                </c:pt>
                <c:pt idx="27928">
                  <c:v>483.95699999999999</c:v>
                </c:pt>
                <c:pt idx="27929">
                  <c:v>483.97399999999999</c:v>
                </c:pt>
                <c:pt idx="27930">
                  <c:v>483.99099999999999</c:v>
                </c:pt>
                <c:pt idx="27931">
                  <c:v>484.00799999999998</c:v>
                </c:pt>
                <c:pt idx="27932">
                  <c:v>484.024</c:v>
                </c:pt>
                <c:pt idx="27933">
                  <c:v>484.041</c:v>
                </c:pt>
                <c:pt idx="27934">
                  <c:v>484.05799999999999</c:v>
                </c:pt>
                <c:pt idx="27935">
                  <c:v>484.07400000000001</c:v>
                </c:pt>
                <c:pt idx="27936">
                  <c:v>484.09100000000001</c:v>
                </c:pt>
                <c:pt idx="27937">
                  <c:v>484.108</c:v>
                </c:pt>
                <c:pt idx="27938">
                  <c:v>484.12400000000002</c:v>
                </c:pt>
                <c:pt idx="27939">
                  <c:v>484.14100000000002</c:v>
                </c:pt>
                <c:pt idx="27940">
                  <c:v>484.15800000000002</c:v>
                </c:pt>
                <c:pt idx="27941">
                  <c:v>484.17399999999998</c:v>
                </c:pt>
                <c:pt idx="27942">
                  <c:v>484.19099999999997</c:v>
                </c:pt>
                <c:pt idx="27943">
                  <c:v>484.20800000000003</c:v>
                </c:pt>
                <c:pt idx="27944">
                  <c:v>484.22399999999999</c:v>
                </c:pt>
                <c:pt idx="27945">
                  <c:v>484.24099999999999</c:v>
                </c:pt>
                <c:pt idx="27946">
                  <c:v>484.25799999999998</c:v>
                </c:pt>
                <c:pt idx="27947">
                  <c:v>484.274</c:v>
                </c:pt>
                <c:pt idx="27948">
                  <c:v>484.291</c:v>
                </c:pt>
                <c:pt idx="27949">
                  <c:v>484.30799999999999</c:v>
                </c:pt>
                <c:pt idx="27950">
                  <c:v>484.32499999999999</c:v>
                </c:pt>
                <c:pt idx="27951">
                  <c:v>484.34100000000001</c:v>
                </c:pt>
                <c:pt idx="27952">
                  <c:v>484.358</c:v>
                </c:pt>
                <c:pt idx="27953">
                  <c:v>484.375</c:v>
                </c:pt>
                <c:pt idx="27954">
                  <c:v>484.39100000000002</c:v>
                </c:pt>
                <c:pt idx="27955">
                  <c:v>484.40800000000002</c:v>
                </c:pt>
                <c:pt idx="27956">
                  <c:v>484.42500000000001</c:v>
                </c:pt>
                <c:pt idx="27957">
                  <c:v>484.44099999999997</c:v>
                </c:pt>
                <c:pt idx="27958">
                  <c:v>484.45800000000003</c:v>
                </c:pt>
                <c:pt idx="27959">
                  <c:v>484.47500000000002</c:v>
                </c:pt>
                <c:pt idx="27960">
                  <c:v>484.49099999999999</c:v>
                </c:pt>
                <c:pt idx="27961">
                  <c:v>484.50799999999998</c:v>
                </c:pt>
                <c:pt idx="27962">
                  <c:v>484.52499999999998</c:v>
                </c:pt>
                <c:pt idx="27963">
                  <c:v>484.541</c:v>
                </c:pt>
                <c:pt idx="27964">
                  <c:v>484.55799999999999</c:v>
                </c:pt>
                <c:pt idx="27965">
                  <c:v>484.57499999999999</c:v>
                </c:pt>
                <c:pt idx="27966">
                  <c:v>484.59100000000001</c:v>
                </c:pt>
                <c:pt idx="27967">
                  <c:v>484.608</c:v>
                </c:pt>
                <c:pt idx="27968">
                  <c:v>484.625</c:v>
                </c:pt>
                <c:pt idx="27969">
                  <c:v>484.64100000000002</c:v>
                </c:pt>
                <c:pt idx="27970">
                  <c:v>484.65800000000002</c:v>
                </c:pt>
                <c:pt idx="27971">
                  <c:v>484.67500000000001</c:v>
                </c:pt>
                <c:pt idx="27972">
                  <c:v>484.69099999999997</c:v>
                </c:pt>
                <c:pt idx="27973">
                  <c:v>484.70800000000003</c:v>
                </c:pt>
                <c:pt idx="27974">
                  <c:v>484.72500000000002</c:v>
                </c:pt>
                <c:pt idx="27975">
                  <c:v>484.74200000000002</c:v>
                </c:pt>
                <c:pt idx="27976">
                  <c:v>484.75799999999998</c:v>
                </c:pt>
                <c:pt idx="27977">
                  <c:v>484.77499999999998</c:v>
                </c:pt>
                <c:pt idx="27978">
                  <c:v>484.79199999999997</c:v>
                </c:pt>
                <c:pt idx="27979">
                  <c:v>484.80799999999999</c:v>
                </c:pt>
                <c:pt idx="27980">
                  <c:v>484.82499999999999</c:v>
                </c:pt>
                <c:pt idx="27981">
                  <c:v>484.84199999999998</c:v>
                </c:pt>
                <c:pt idx="27982">
                  <c:v>484.858</c:v>
                </c:pt>
                <c:pt idx="27983">
                  <c:v>484.875</c:v>
                </c:pt>
                <c:pt idx="27984">
                  <c:v>484.892</c:v>
                </c:pt>
                <c:pt idx="27985">
                  <c:v>484.90800000000002</c:v>
                </c:pt>
                <c:pt idx="27986">
                  <c:v>484.92500000000001</c:v>
                </c:pt>
                <c:pt idx="27987">
                  <c:v>484.94200000000001</c:v>
                </c:pt>
                <c:pt idx="27988">
                  <c:v>484.95800000000003</c:v>
                </c:pt>
                <c:pt idx="27989">
                  <c:v>484.97500000000002</c:v>
                </c:pt>
                <c:pt idx="27990">
                  <c:v>484.99200000000002</c:v>
                </c:pt>
                <c:pt idx="27991">
                  <c:v>485.00799999999998</c:v>
                </c:pt>
                <c:pt idx="27992">
                  <c:v>485.02499999999998</c:v>
                </c:pt>
                <c:pt idx="27993">
                  <c:v>485.04199999999997</c:v>
                </c:pt>
                <c:pt idx="27994">
                  <c:v>485.05799999999999</c:v>
                </c:pt>
                <c:pt idx="27995">
                  <c:v>485.07499999999999</c:v>
                </c:pt>
                <c:pt idx="27996">
                  <c:v>485.09199999999998</c:v>
                </c:pt>
                <c:pt idx="27997">
                  <c:v>485.108</c:v>
                </c:pt>
                <c:pt idx="27998">
                  <c:v>485.125</c:v>
                </c:pt>
                <c:pt idx="27999">
                  <c:v>485.142</c:v>
                </c:pt>
                <c:pt idx="28000">
                  <c:v>485.15899999999999</c:v>
                </c:pt>
                <c:pt idx="28001">
                  <c:v>485.17500000000001</c:v>
                </c:pt>
                <c:pt idx="28002">
                  <c:v>485.19200000000001</c:v>
                </c:pt>
                <c:pt idx="28003">
                  <c:v>485.209</c:v>
                </c:pt>
                <c:pt idx="28004">
                  <c:v>485.22500000000002</c:v>
                </c:pt>
                <c:pt idx="28005">
                  <c:v>485.24200000000002</c:v>
                </c:pt>
                <c:pt idx="28006">
                  <c:v>485.25900000000001</c:v>
                </c:pt>
                <c:pt idx="28007">
                  <c:v>485.27499999999998</c:v>
                </c:pt>
                <c:pt idx="28008">
                  <c:v>485.29199999999997</c:v>
                </c:pt>
                <c:pt idx="28009">
                  <c:v>485.30900000000003</c:v>
                </c:pt>
                <c:pt idx="28010">
                  <c:v>485.32499999999999</c:v>
                </c:pt>
                <c:pt idx="28011">
                  <c:v>485.34199999999998</c:v>
                </c:pt>
                <c:pt idx="28012">
                  <c:v>485.35899999999998</c:v>
                </c:pt>
                <c:pt idx="28013">
                  <c:v>485.375</c:v>
                </c:pt>
                <c:pt idx="28014">
                  <c:v>485.392</c:v>
                </c:pt>
                <c:pt idx="28015">
                  <c:v>485.40899999999999</c:v>
                </c:pt>
                <c:pt idx="28016">
                  <c:v>485.42500000000001</c:v>
                </c:pt>
                <c:pt idx="28017">
                  <c:v>485.44200000000001</c:v>
                </c:pt>
                <c:pt idx="28018">
                  <c:v>485.459</c:v>
                </c:pt>
                <c:pt idx="28019">
                  <c:v>485.47500000000002</c:v>
                </c:pt>
                <c:pt idx="28020">
                  <c:v>485.49200000000002</c:v>
                </c:pt>
                <c:pt idx="28021">
                  <c:v>485.50900000000001</c:v>
                </c:pt>
                <c:pt idx="28022">
                  <c:v>485.52499999999998</c:v>
                </c:pt>
                <c:pt idx="28023">
                  <c:v>485.54199999999997</c:v>
                </c:pt>
                <c:pt idx="28024">
                  <c:v>485.55900000000003</c:v>
                </c:pt>
                <c:pt idx="28025">
                  <c:v>485.57499999999999</c:v>
                </c:pt>
                <c:pt idx="28026">
                  <c:v>485.59199999999998</c:v>
                </c:pt>
                <c:pt idx="28027">
                  <c:v>485.60899999999998</c:v>
                </c:pt>
                <c:pt idx="28028">
                  <c:v>485.625</c:v>
                </c:pt>
                <c:pt idx="28029">
                  <c:v>485.642</c:v>
                </c:pt>
                <c:pt idx="28030">
                  <c:v>485.65899999999999</c:v>
                </c:pt>
                <c:pt idx="28031">
                  <c:v>485.67599999999999</c:v>
                </c:pt>
                <c:pt idx="28032">
                  <c:v>485.69200000000001</c:v>
                </c:pt>
                <c:pt idx="28033">
                  <c:v>485.709</c:v>
                </c:pt>
                <c:pt idx="28034">
                  <c:v>485.726</c:v>
                </c:pt>
                <c:pt idx="28035">
                  <c:v>485.74200000000002</c:v>
                </c:pt>
                <c:pt idx="28036">
                  <c:v>485.75900000000001</c:v>
                </c:pt>
                <c:pt idx="28037">
                  <c:v>485.77600000000001</c:v>
                </c:pt>
                <c:pt idx="28038">
                  <c:v>485.79199999999997</c:v>
                </c:pt>
                <c:pt idx="28039">
                  <c:v>485.80900000000003</c:v>
                </c:pt>
                <c:pt idx="28040">
                  <c:v>485.82600000000002</c:v>
                </c:pt>
                <c:pt idx="28041">
                  <c:v>485.84199999999998</c:v>
                </c:pt>
                <c:pt idx="28042">
                  <c:v>485.85899999999998</c:v>
                </c:pt>
                <c:pt idx="28043">
                  <c:v>485.87599999999998</c:v>
                </c:pt>
                <c:pt idx="28044">
                  <c:v>485.892</c:v>
                </c:pt>
                <c:pt idx="28045">
                  <c:v>485.90899999999999</c:v>
                </c:pt>
                <c:pt idx="28046">
                  <c:v>485.92599999999999</c:v>
                </c:pt>
                <c:pt idx="28047">
                  <c:v>485.94200000000001</c:v>
                </c:pt>
                <c:pt idx="28048">
                  <c:v>485.959</c:v>
                </c:pt>
                <c:pt idx="28049">
                  <c:v>485.976</c:v>
                </c:pt>
                <c:pt idx="28050">
                  <c:v>485.99200000000002</c:v>
                </c:pt>
                <c:pt idx="28051">
                  <c:v>486.00900000000001</c:v>
                </c:pt>
                <c:pt idx="28052">
                  <c:v>486.02600000000001</c:v>
                </c:pt>
                <c:pt idx="28053">
                  <c:v>486.04199999999997</c:v>
                </c:pt>
                <c:pt idx="28054">
                  <c:v>486.05900000000003</c:v>
                </c:pt>
                <c:pt idx="28055">
                  <c:v>486.07600000000002</c:v>
                </c:pt>
                <c:pt idx="28056">
                  <c:v>486.09199999999998</c:v>
                </c:pt>
                <c:pt idx="28057">
                  <c:v>486.10899999999998</c:v>
                </c:pt>
                <c:pt idx="28058">
                  <c:v>486.12599999999998</c:v>
                </c:pt>
                <c:pt idx="28059">
                  <c:v>486.142</c:v>
                </c:pt>
                <c:pt idx="28060">
                  <c:v>486.15899999999999</c:v>
                </c:pt>
                <c:pt idx="28061">
                  <c:v>486.17599999999999</c:v>
                </c:pt>
                <c:pt idx="28062">
                  <c:v>486.19299999999998</c:v>
                </c:pt>
                <c:pt idx="28063">
                  <c:v>486.209</c:v>
                </c:pt>
                <c:pt idx="28064">
                  <c:v>486.226</c:v>
                </c:pt>
                <c:pt idx="28065">
                  <c:v>486.24299999999999</c:v>
                </c:pt>
                <c:pt idx="28066">
                  <c:v>486.25900000000001</c:v>
                </c:pt>
                <c:pt idx="28067">
                  <c:v>486.27600000000001</c:v>
                </c:pt>
                <c:pt idx="28068">
                  <c:v>486.29300000000001</c:v>
                </c:pt>
                <c:pt idx="28069">
                  <c:v>486.30900000000003</c:v>
                </c:pt>
                <c:pt idx="28070">
                  <c:v>486.32600000000002</c:v>
                </c:pt>
                <c:pt idx="28071">
                  <c:v>486.34300000000002</c:v>
                </c:pt>
                <c:pt idx="28072">
                  <c:v>486.35899999999998</c:v>
                </c:pt>
                <c:pt idx="28073">
                  <c:v>486.37599999999998</c:v>
                </c:pt>
                <c:pt idx="28074">
                  <c:v>486.39299999999997</c:v>
                </c:pt>
                <c:pt idx="28075">
                  <c:v>486.40899999999999</c:v>
                </c:pt>
                <c:pt idx="28076">
                  <c:v>486.42599999999999</c:v>
                </c:pt>
                <c:pt idx="28077">
                  <c:v>486.44299999999998</c:v>
                </c:pt>
                <c:pt idx="28078">
                  <c:v>486.459</c:v>
                </c:pt>
                <c:pt idx="28079">
                  <c:v>486.476</c:v>
                </c:pt>
                <c:pt idx="28080">
                  <c:v>486.49299999999999</c:v>
                </c:pt>
                <c:pt idx="28081">
                  <c:v>486.50900000000001</c:v>
                </c:pt>
                <c:pt idx="28082">
                  <c:v>486.52600000000001</c:v>
                </c:pt>
                <c:pt idx="28083">
                  <c:v>486.54300000000001</c:v>
                </c:pt>
                <c:pt idx="28084">
                  <c:v>486.55900000000003</c:v>
                </c:pt>
                <c:pt idx="28085">
                  <c:v>486.57600000000002</c:v>
                </c:pt>
                <c:pt idx="28086">
                  <c:v>486.59300000000002</c:v>
                </c:pt>
                <c:pt idx="28087">
                  <c:v>486.60899999999998</c:v>
                </c:pt>
                <c:pt idx="28088">
                  <c:v>486.62599999999998</c:v>
                </c:pt>
                <c:pt idx="28089">
                  <c:v>486.64299999999997</c:v>
                </c:pt>
                <c:pt idx="28090">
                  <c:v>486.65899999999999</c:v>
                </c:pt>
                <c:pt idx="28091">
                  <c:v>486.67599999999999</c:v>
                </c:pt>
                <c:pt idx="28092">
                  <c:v>486.69299999999998</c:v>
                </c:pt>
                <c:pt idx="28093">
                  <c:v>486.71</c:v>
                </c:pt>
                <c:pt idx="28094">
                  <c:v>486.726</c:v>
                </c:pt>
                <c:pt idx="28095">
                  <c:v>486.74299999999999</c:v>
                </c:pt>
                <c:pt idx="28096">
                  <c:v>486.76</c:v>
                </c:pt>
                <c:pt idx="28097">
                  <c:v>486.77600000000001</c:v>
                </c:pt>
                <c:pt idx="28098">
                  <c:v>486.79300000000001</c:v>
                </c:pt>
                <c:pt idx="28099">
                  <c:v>486.81</c:v>
                </c:pt>
                <c:pt idx="28100">
                  <c:v>486.82600000000002</c:v>
                </c:pt>
                <c:pt idx="28101">
                  <c:v>486.84300000000002</c:v>
                </c:pt>
                <c:pt idx="28102">
                  <c:v>486.86</c:v>
                </c:pt>
                <c:pt idx="28103">
                  <c:v>486.87599999999998</c:v>
                </c:pt>
                <c:pt idx="28104">
                  <c:v>486.89299999999997</c:v>
                </c:pt>
                <c:pt idx="28105">
                  <c:v>486.91</c:v>
                </c:pt>
                <c:pt idx="28106">
                  <c:v>486.92599999999999</c:v>
                </c:pt>
                <c:pt idx="28107">
                  <c:v>486.94299999999998</c:v>
                </c:pt>
                <c:pt idx="28108">
                  <c:v>486.96</c:v>
                </c:pt>
                <c:pt idx="28109">
                  <c:v>486.976</c:v>
                </c:pt>
                <c:pt idx="28110">
                  <c:v>486.99299999999999</c:v>
                </c:pt>
                <c:pt idx="28111">
                  <c:v>487.01</c:v>
                </c:pt>
                <c:pt idx="28112">
                  <c:v>487.02600000000001</c:v>
                </c:pt>
                <c:pt idx="28113">
                  <c:v>487.04300000000001</c:v>
                </c:pt>
                <c:pt idx="28114">
                  <c:v>487.06</c:v>
                </c:pt>
                <c:pt idx="28115">
                  <c:v>487.07600000000002</c:v>
                </c:pt>
                <c:pt idx="28116">
                  <c:v>487.09300000000002</c:v>
                </c:pt>
                <c:pt idx="28117">
                  <c:v>487.11</c:v>
                </c:pt>
                <c:pt idx="28118">
                  <c:v>487.12599999999998</c:v>
                </c:pt>
                <c:pt idx="28119">
                  <c:v>487.14299999999997</c:v>
                </c:pt>
                <c:pt idx="28120">
                  <c:v>487.16</c:v>
                </c:pt>
                <c:pt idx="28121">
                  <c:v>487.17599999999999</c:v>
                </c:pt>
                <c:pt idx="28122">
                  <c:v>487.19299999999998</c:v>
                </c:pt>
                <c:pt idx="28123">
                  <c:v>487.21</c:v>
                </c:pt>
                <c:pt idx="28124">
                  <c:v>487.226</c:v>
                </c:pt>
                <c:pt idx="28125">
                  <c:v>487.24299999999999</c:v>
                </c:pt>
                <c:pt idx="28126">
                  <c:v>487.26</c:v>
                </c:pt>
                <c:pt idx="28127">
                  <c:v>487.27600000000001</c:v>
                </c:pt>
                <c:pt idx="28128">
                  <c:v>487.29300000000001</c:v>
                </c:pt>
                <c:pt idx="28129">
                  <c:v>487.31</c:v>
                </c:pt>
                <c:pt idx="28130">
                  <c:v>487.327</c:v>
                </c:pt>
                <c:pt idx="28131">
                  <c:v>487.34300000000002</c:v>
                </c:pt>
                <c:pt idx="28132">
                  <c:v>487.36</c:v>
                </c:pt>
                <c:pt idx="28133">
                  <c:v>487.37700000000001</c:v>
                </c:pt>
                <c:pt idx="28134">
                  <c:v>487.39299999999997</c:v>
                </c:pt>
                <c:pt idx="28135">
                  <c:v>487.41</c:v>
                </c:pt>
                <c:pt idx="28136">
                  <c:v>487.42700000000002</c:v>
                </c:pt>
                <c:pt idx="28137">
                  <c:v>487.44299999999998</c:v>
                </c:pt>
                <c:pt idx="28138">
                  <c:v>487.46</c:v>
                </c:pt>
                <c:pt idx="28139">
                  <c:v>487.47699999999998</c:v>
                </c:pt>
                <c:pt idx="28140">
                  <c:v>487.49299999999999</c:v>
                </c:pt>
                <c:pt idx="28141">
                  <c:v>487.51</c:v>
                </c:pt>
                <c:pt idx="28142">
                  <c:v>487.52699999999999</c:v>
                </c:pt>
                <c:pt idx="28143">
                  <c:v>487.54300000000001</c:v>
                </c:pt>
                <c:pt idx="28144">
                  <c:v>487.56</c:v>
                </c:pt>
                <c:pt idx="28145">
                  <c:v>487.577</c:v>
                </c:pt>
                <c:pt idx="28146">
                  <c:v>487.59300000000002</c:v>
                </c:pt>
                <c:pt idx="28147">
                  <c:v>487.61</c:v>
                </c:pt>
                <c:pt idx="28148">
                  <c:v>487.62700000000001</c:v>
                </c:pt>
                <c:pt idx="28149">
                  <c:v>487.64299999999997</c:v>
                </c:pt>
                <c:pt idx="28150">
                  <c:v>487.66</c:v>
                </c:pt>
                <c:pt idx="28151">
                  <c:v>487.67700000000002</c:v>
                </c:pt>
                <c:pt idx="28152">
                  <c:v>487.69299999999998</c:v>
                </c:pt>
                <c:pt idx="28153">
                  <c:v>487.71</c:v>
                </c:pt>
                <c:pt idx="28154">
                  <c:v>487.72699999999998</c:v>
                </c:pt>
                <c:pt idx="28155">
                  <c:v>487.74299999999999</c:v>
                </c:pt>
                <c:pt idx="28156">
                  <c:v>487.76</c:v>
                </c:pt>
                <c:pt idx="28157">
                  <c:v>487.77699999999999</c:v>
                </c:pt>
                <c:pt idx="28158">
                  <c:v>487.79300000000001</c:v>
                </c:pt>
                <c:pt idx="28159">
                  <c:v>487.81</c:v>
                </c:pt>
                <c:pt idx="28160">
                  <c:v>487.827</c:v>
                </c:pt>
                <c:pt idx="28161">
                  <c:v>487.84399999999999</c:v>
                </c:pt>
                <c:pt idx="28162">
                  <c:v>487.86</c:v>
                </c:pt>
                <c:pt idx="28163">
                  <c:v>487.87700000000001</c:v>
                </c:pt>
                <c:pt idx="28164">
                  <c:v>487.89400000000001</c:v>
                </c:pt>
                <c:pt idx="28165">
                  <c:v>487.91</c:v>
                </c:pt>
                <c:pt idx="28166">
                  <c:v>487.92700000000002</c:v>
                </c:pt>
                <c:pt idx="28167">
                  <c:v>487.94400000000002</c:v>
                </c:pt>
                <c:pt idx="28168">
                  <c:v>487.96</c:v>
                </c:pt>
                <c:pt idx="28169">
                  <c:v>487.97699999999998</c:v>
                </c:pt>
                <c:pt idx="28170">
                  <c:v>487.99400000000003</c:v>
                </c:pt>
                <c:pt idx="28171">
                  <c:v>488.01</c:v>
                </c:pt>
                <c:pt idx="28172">
                  <c:v>488.02699999999999</c:v>
                </c:pt>
                <c:pt idx="28173">
                  <c:v>488.04399999999998</c:v>
                </c:pt>
                <c:pt idx="28174">
                  <c:v>488.06</c:v>
                </c:pt>
                <c:pt idx="28175">
                  <c:v>488.077</c:v>
                </c:pt>
                <c:pt idx="28176">
                  <c:v>488.09399999999999</c:v>
                </c:pt>
                <c:pt idx="28177">
                  <c:v>488.11</c:v>
                </c:pt>
                <c:pt idx="28178">
                  <c:v>488.12700000000001</c:v>
                </c:pt>
                <c:pt idx="28179">
                  <c:v>488.14400000000001</c:v>
                </c:pt>
                <c:pt idx="28180">
                  <c:v>488.16</c:v>
                </c:pt>
                <c:pt idx="28181">
                  <c:v>488.17700000000002</c:v>
                </c:pt>
                <c:pt idx="28182">
                  <c:v>488.19400000000002</c:v>
                </c:pt>
                <c:pt idx="28183">
                  <c:v>488.21</c:v>
                </c:pt>
                <c:pt idx="28184">
                  <c:v>488.22699999999998</c:v>
                </c:pt>
                <c:pt idx="28185">
                  <c:v>488.24400000000003</c:v>
                </c:pt>
                <c:pt idx="28186">
                  <c:v>488.26</c:v>
                </c:pt>
                <c:pt idx="28187">
                  <c:v>488.27699999999999</c:v>
                </c:pt>
                <c:pt idx="28188">
                  <c:v>488.29399999999998</c:v>
                </c:pt>
                <c:pt idx="28189">
                  <c:v>488.31</c:v>
                </c:pt>
                <c:pt idx="28190">
                  <c:v>488.327</c:v>
                </c:pt>
                <c:pt idx="28191">
                  <c:v>488.34399999999999</c:v>
                </c:pt>
                <c:pt idx="28192">
                  <c:v>488.36099999999999</c:v>
                </c:pt>
                <c:pt idx="28193">
                  <c:v>488.37700000000001</c:v>
                </c:pt>
                <c:pt idx="28194">
                  <c:v>488.39400000000001</c:v>
                </c:pt>
                <c:pt idx="28195">
                  <c:v>488.411</c:v>
                </c:pt>
                <c:pt idx="28196">
                  <c:v>488.42700000000002</c:v>
                </c:pt>
                <c:pt idx="28197">
                  <c:v>488.44400000000002</c:v>
                </c:pt>
                <c:pt idx="28198">
                  <c:v>488.46100000000001</c:v>
                </c:pt>
                <c:pt idx="28199">
                  <c:v>488.47699999999998</c:v>
                </c:pt>
                <c:pt idx="28200">
                  <c:v>488.49400000000003</c:v>
                </c:pt>
                <c:pt idx="28201">
                  <c:v>488.51100000000002</c:v>
                </c:pt>
                <c:pt idx="28202">
                  <c:v>488.52699999999999</c:v>
                </c:pt>
                <c:pt idx="28203">
                  <c:v>488.54399999999998</c:v>
                </c:pt>
                <c:pt idx="28204">
                  <c:v>488.56099999999998</c:v>
                </c:pt>
                <c:pt idx="28205">
                  <c:v>488.577</c:v>
                </c:pt>
                <c:pt idx="28206">
                  <c:v>488.59399999999999</c:v>
                </c:pt>
                <c:pt idx="28207">
                  <c:v>488.61099999999999</c:v>
                </c:pt>
                <c:pt idx="28208">
                  <c:v>488.62700000000001</c:v>
                </c:pt>
                <c:pt idx="28209">
                  <c:v>488.64400000000001</c:v>
                </c:pt>
                <c:pt idx="28210">
                  <c:v>488.661</c:v>
                </c:pt>
                <c:pt idx="28211">
                  <c:v>488.67700000000002</c:v>
                </c:pt>
                <c:pt idx="28212">
                  <c:v>488.69400000000002</c:v>
                </c:pt>
                <c:pt idx="28213">
                  <c:v>488.71100000000001</c:v>
                </c:pt>
                <c:pt idx="28214">
                  <c:v>488.72699999999998</c:v>
                </c:pt>
                <c:pt idx="28215">
                  <c:v>488.74400000000003</c:v>
                </c:pt>
                <c:pt idx="28216">
                  <c:v>488.76100000000002</c:v>
                </c:pt>
                <c:pt idx="28217">
                  <c:v>488.77699999999999</c:v>
                </c:pt>
                <c:pt idx="28218">
                  <c:v>488.79399999999998</c:v>
                </c:pt>
                <c:pt idx="28219">
                  <c:v>488.81099999999998</c:v>
                </c:pt>
                <c:pt idx="28220">
                  <c:v>488.827</c:v>
                </c:pt>
                <c:pt idx="28221">
                  <c:v>488.84399999999999</c:v>
                </c:pt>
                <c:pt idx="28222">
                  <c:v>488.86099999999999</c:v>
                </c:pt>
                <c:pt idx="28223">
                  <c:v>488.87700000000001</c:v>
                </c:pt>
                <c:pt idx="28224">
                  <c:v>488.89400000000001</c:v>
                </c:pt>
                <c:pt idx="28225">
                  <c:v>488.911</c:v>
                </c:pt>
                <c:pt idx="28226">
                  <c:v>488.92700000000002</c:v>
                </c:pt>
                <c:pt idx="28227">
                  <c:v>488.94400000000002</c:v>
                </c:pt>
                <c:pt idx="28228">
                  <c:v>488.96100000000001</c:v>
                </c:pt>
                <c:pt idx="28229">
                  <c:v>488.97699999999998</c:v>
                </c:pt>
                <c:pt idx="28230">
                  <c:v>488.99400000000003</c:v>
                </c:pt>
                <c:pt idx="28231">
                  <c:v>489.01100000000002</c:v>
                </c:pt>
                <c:pt idx="28232">
                  <c:v>489.02699999999999</c:v>
                </c:pt>
                <c:pt idx="28233">
                  <c:v>489.04399999999998</c:v>
                </c:pt>
                <c:pt idx="28234">
                  <c:v>489.06099999999998</c:v>
                </c:pt>
                <c:pt idx="28235">
                  <c:v>489.077</c:v>
                </c:pt>
                <c:pt idx="28236">
                  <c:v>489.09399999999999</c:v>
                </c:pt>
                <c:pt idx="28237">
                  <c:v>489.11099999999999</c:v>
                </c:pt>
                <c:pt idx="28238">
                  <c:v>489.12700000000001</c:v>
                </c:pt>
                <c:pt idx="28239">
                  <c:v>489.14400000000001</c:v>
                </c:pt>
                <c:pt idx="28240">
                  <c:v>489.161</c:v>
                </c:pt>
                <c:pt idx="28241">
                  <c:v>489.17700000000002</c:v>
                </c:pt>
                <c:pt idx="28242">
                  <c:v>489.19400000000002</c:v>
                </c:pt>
                <c:pt idx="28243">
                  <c:v>489.21100000000001</c:v>
                </c:pt>
                <c:pt idx="28244">
                  <c:v>489.22699999999998</c:v>
                </c:pt>
                <c:pt idx="28245">
                  <c:v>489.24400000000003</c:v>
                </c:pt>
                <c:pt idx="28246">
                  <c:v>489.26100000000002</c:v>
                </c:pt>
                <c:pt idx="28247">
                  <c:v>489.27699999999999</c:v>
                </c:pt>
                <c:pt idx="28248">
                  <c:v>489.29399999999998</c:v>
                </c:pt>
                <c:pt idx="28249">
                  <c:v>489.31099999999998</c:v>
                </c:pt>
                <c:pt idx="28250">
                  <c:v>489.327</c:v>
                </c:pt>
                <c:pt idx="28251">
                  <c:v>489.34399999999999</c:v>
                </c:pt>
                <c:pt idx="28252">
                  <c:v>489.36099999999999</c:v>
                </c:pt>
                <c:pt idx="28253">
                  <c:v>489.37799999999999</c:v>
                </c:pt>
                <c:pt idx="28254">
                  <c:v>489.39400000000001</c:v>
                </c:pt>
                <c:pt idx="28255">
                  <c:v>489.411</c:v>
                </c:pt>
                <c:pt idx="28256">
                  <c:v>489.428</c:v>
                </c:pt>
                <c:pt idx="28257">
                  <c:v>489.44400000000002</c:v>
                </c:pt>
                <c:pt idx="28258">
                  <c:v>489.46100000000001</c:v>
                </c:pt>
                <c:pt idx="28259">
                  <c:v>489.47800000000001</c:v>
                </c:pt>
                <c:pt idx="28260">
                  <c:v>489.49400000000003</c:v>
                </c:pt>
                <c:pt idx="28261">
                  <c:v>489.51100000000002</c:v>
                </c:pt>
                <c:pt idx="28262">
                  <c:v>489.52800000000002</c:v>
                </c:pt>
                <c:pt idx="28263">
                  <c:v>489.54399999999998</c:v>
                </c:pt>
                <c:pt idx="28264">
                  <c:v>489.56099999999998</c:v>
                </c:pt>
                <c:pt idx="28265">
                  <c:v>489.57799999999997</c:v>
                </c:pt>
                <c:pt idx="28266">
                  <c:v>489.59399999999999</c:v>
                </c:pt>
                <c:pt idx="28267">
                  <c:v>489.61099999999999</c:v>
                </c:pt>
                <c:pt idx="28268">
                  <c:v>489.62799999999999</c:v>
                </c:pt>
                <c:pt idx="28269">
                  <c:v>489.64400000000001</c:v>
                </c:pt>
                <c:pt idx="28270">
                  <c:v>489.661</c:v>
                </c:pt>
                <c:pt idx="28271">
                  <c:v>489.678</c:v>
                </c:pt>
                <c:pt idx="28272">
                  <c:v>489.69400000000002</c:v>
                </c:pt>
                <c:pt idx="28273">
                  <c:v>489.71100000000001</c:v>
                </c:pt>
                <c:pt idx="28274">
                  <c:v>489.72800000000001</c:v>
                </c:pt>
                <c:pt idx="28275">
                  <c:v>489.74400000000003</c:v>
                </c:pt>
                <c:pt idx="28276">
                  <c:v>489.76100000000002</c:v>
                </c:pt>
                <c:pt idx="28277">
                  <c:v>489.77800000000002</c:v>
                </c:pt>
                <c:pt idx="28278">
                  <c:v>489.79399999999998</c:v>
                </c:pt>
                <c:pt idx="28279">
                  <c:v>489.81099999999998</c:v>
                </c:pt>
                <c:pt idx="28280">
                  <c:v>489.82799999999997</c:v>
                </c:pt>
                <c:pt idx="28281">
                  <c:v>489.84399999999999</c:v>
                </c:pt>
                <c:pt idx="28282">
                  <c:v>489.86099999999999</c:v>
                </c:pt>
                <c:pt idx="28283">
                  <c:v>489.87799999999999</c:v>
                </c:pt>
                <c:pt idx="28284">
                  <c:v>489.89400000000001</c:v>
                </c:pt>
                <c:pt idx="28285">
                  <c:v>489.911</c:v>
                </c:pt>
                <c:pt idx="28286">
                  <c:v>489.928</c:v>
                </c:pt>
                <c:pt idx="28287">
                  <c:v>489.94400000000002</c:v>
                </c:pt>
                <c:pt idx="28288">
                  <c:v>489.96100000000001</c:v>
                </c:pt>
                <c:pt idx="28289">
                  <c:v>489.97800000000001</c:v>
                </c:pt>
                <c:pt idx="28290">
                  <c:v>489.99400000000003</c:v>
                </c:pt>
                <c:pt idx="28291">
                  <c:v>490.01100000000002</c:v>
                </c:pt>
                <c:pt idx="28292">
                  <c:v>490.02800000000002</c:v>
                </c:pt>
                <c:pt idx="28293">
                  <c:v>490.04399999999998</c:v>
                </c:pt>
                <c:pt idx="28294">
                  <c:v>490.06099999999998</c:v>
                </c:pt>
                <c:pt idx="28295">
                  <c:v>490.07799999999997</c:v>
                </c:pt>
                <c:pt idx="28296">
                  <c:v>490.09399999999999</c:v>
                </c:pt>
                <c:pt idx="28297">
                  <c:v>490.11099999999999</c:v>
                </c:pt>
                <c:pt idx="28298">
                  <c:v>490.12799999999999</c:v>
                </c:pt>
                <c:pt idx="28299">
                  <c:v>490.14400000000001</c:v>
                </c:pt>
                <c:pt idx="28300">
                  <c:v>490.161</c:v>
                </c:pt>
                <c:pt idx="28301">
                  <c:v>490.178</c:v>
                </c:pt>
                <c:pt idx="28302">
                  <c:v>490.19400000000002</c:v>
                </c:pt>
                <c:pt idx="28303">
                  <c:v>490.21100000000001</c:v>
                </c:pt>
                <c:pt idx="28304">
                  <c:v>490.22800000000001</c:v>
                </c:pt>
                <c:pt idx="28305">
                  <c:v>490.245</c:v>
                </c:pt>
                <c:pt idx="28306">
                  <c:v>490.26100000000002</c:v>
                </c:pt>
                <c:pt idx="28307">
                  <c:v>490.27800000000002</c:v>
                </c:pt>
                <c:pt idx="28308">
                  <c:v>490.29500000000002</c:v>
                </c:pt>
                <c:pt idx="28309">
                  <c:v>490.31099999999998</c:v>
                </c:pt>
                <c:pt idx="28310">
                  <c:v>490.32799999999997</c:v>
                </c:pt>
                <c:pt idx="28311">
                  <c:v>490.34500000000003</c:v>
                </c:pt>
                <c:pt idx="28312">
                  <c:v>490.36099999999999</c:v>
                </c:pt>
                <c:pt idx="28313">
                  <c:v>490.37799999999999</c:v>
                </c:pt>
                <c:pt idx="28314">
                  <c:v>490.39499999999998</c:v>
                </c:pt>
                <c:pt idx="28315">
                  <c:v>490.411</c:v>
                </c:pt>
                <c:pt idx="28316">
                  <c:v>490.428</c:v>
                </c:pt>
                <c:pt idx="28317">
                  <c:v>490.44499999999999</c:v>
                </c:pt>
                <c:pt idx="28318">
                  <c:v>490.46100000000001</c:v>
                </c:pt>
                <c:pt idx="28319">
                  <c:v>490.47800000000001</c:v>
                </c:pt>
                <c:pt idx="28320">
                  <c:v>490.495</c:v>
                </c:pt>
                <c:pt idx="28321">
                  <c:v>490.51100000000002</c:v>
                </c:pt>
                <c:pt idx="28322">
                  <c:v>490.52800000000002</c:v>
                </c:pt>
                <c:pt idx="28323">
                  <c:v>490.54500000000002</c:v>
                </c:pt>
                <c:pt idx="28324">
                  <c:v>490.56099999999998</c:v>
                </c:pt>
                <c:pt idx="28325">
                  <c:v>490.57799999999997</c:v>
                </c:pt>
                <c:pt idx="28326">
                  <c:v>490.59500000000003</c:v>
                </c:pt>
                <c:pt idx="28327">
                  <c:v>490.61099999999999</c:v>
                </c:pt>
                <c:pt idx="28328">
                  <c:v>490.62799999999999</c:v>
                </c:pt>
                <c:pt idx="28329">
                  <c:v>490.64499999999998</c:v>
                </c:pt>
                <c:pt idx="28330">
                  <c:v>490.661</c:v>
                </c:pt>
                <c:pt idx="28331">
                  <c:v>490.678</c:v>
                </c:pt>
                <c:pt idx="28332">
                  <c:v>490.69499999999999</c:v>
                </c:pt>
                <c:pt idx="28333">
                  <c:v>490.71100000000001</c:v>
                </c:pt>
                <c:pt idx="28334">
                  <c:v>490.72800000000001</c:v>
                </c:pt>
                <c:pt idx="28335">
                  <c:v>490.745</c:v>
                </c:pt>
                <c:pt idx="28336">
                  <c:v>490.76100000000002</c:v>
                </c:pt>
                <c:pt idx="28337">
                  <c:v>490.77800000000002</c:v>
                </c:pt>
                <c:pt idx="28338">
                  <c:v>490.79500000000002</c:v>
                </c:pt>
                <c:pt idx="28339">
                  <c:v>490.81099999999998</c:v>
                </c:pt>
                <c:pt idx="28340">
                  <c:v>490.82799999999997</c:v>
                </c:pt>
                <c:pt idx="28341">
                  <c:v>490.84500000000003</c:v>
                </c:pt>
                <c:pt idx="28342">
                  <c:v>490.86099999999999</c:v>
                </c:pt>
                <c:pt idx="28343">
                  <c:v>490.87799999999999</c:v>
                </c:pt>
                <c:pt idx="28344">
                  <c:v>490.89499999999998</c:v>
                </c:pt>
                <c:pt idx="28345">
                  <c:v>490.91199999999998</c:v>
                </c:pt>
                <c:pt idx="28346">
                  <c:v>490.928</c:v>
                </c:pt>
                <c:pt idx="28347">
                  <c:v>490.94499999999999</c:v>
                </c:pt>
                <c:pt idx="28348">
                  <c:v>490.96199999999999</c:v>
                </c:pt>
                <c:pt idx="28349">
                  <c:v>490.97800000000001</c:v>
                </c:pt>
                <c:pt idx="28350">
                  <c:v>490.995</c:v>
                </c:pt>
                <c:pt idx="28351">
                  <c:v>491.012</c:v>
                </c:pt>
                <c:pt idx="28352">
                  <c:v>491.02800000000002</c:v>
                </c:pt>
                <c:pt idx="28353">
                  <c:v>491.04500000000002</c:v>
                </c:pt>
                <c:pt idx="28354">
                  <c:v>491.06200000000001</c:v>
                </c:pt>
                <c:pt idx="28355">
                  <c:v>491.07799999999997</c:v>
                </c:pt>
                <c:pt idx="28356">
                  <c:v>491.09500000000003</c:v>
                </c:pt>
                <c:pt idx="28357">
                  <c:v>491.11200000000002</c:v>
                </c:pt>
                <c:pt idx="28358">
                  <c:v>491.12799999999999</c:v>
                </c:pt>
                <c:pt idx="28359">
                  <c:v>491.14499999999998</c:v>
                </c:pt>
                <c:pt idx="28360">
                  <c:v>491.16199999999998</c:v>
                </c:pt>
                <c:pt idx="28361">
                  <c:v>491.178</c:v>
                </c:pt>
                <c:pt idx="28362">
                  <c:v>491.19499999999999</c:v>
                </c:pt>
                <c:pt idx="28363">
                  <c:v>491.21199999999999</c:v>
                </c:pt>
                <c:pt idx="28364">
                  <c:v>491.22800000000001</c:v>
                </c:pt>
                <c:pt idx="28365">
                  <c:v>491.245</c:v>
                </c:pt>
                <c:pt idx="28366">
                  <c:v>491.262</c:v>
                </c:pt>
                <c:pt idx="28367">
                  <c:v>491.27800000000002</c:v>
                </c:pt>
                <c:pt idx="28368">
                  <c:v>491.29500000000002</c:v>
                </c:pt>
                <c:pt idx="28369">
                  <c:v>491.31200000000001</c:v>
                </c:pt>
                <c:pt idx="28370">
                  <c:v>491.32799999999997</c:v>
                </c:pt>
                <c:pt idx="28371">
                  <c:v>491.34500000000003</c:v>
                </c:pt>
                <c:pt idx="28372">
                  <c:v>491.36200000000002</c:v>
                </c:pt>
                <c:pt idx="28373">
                  <c:v>491.37799999999999</c:v>
                </c:pt>
                <c:pt idx="28374">
                  <c:v>491.39499999999998</c:v>
                </c:pt>
                <c:pt idx="28375">
                  <c:v>491.41199999999998</c:v>
                </c:pt>
                <c:pt idx="28376">
                  <c:v>491.428</c:v>
                </c:pt>
                <c:pt idx="28377">
                  <c:v>491.44499999999999</c:v>
                </c:pt>
                <c:pt idx="28378">
                  <c:v>491.46199999999999</c:v>
                </c:pt>
                <c:pt idx="28379">
                  <c:v>491.47899999999998</c:v>
                </c:pt>
                <c:pt idx="28380">
                  <c:v>491.495</c:v>
                </c:pt>
                <c:pt idx="28381">
                  <c:v>491.512</c:v>
                </c:pt>
                <c:pt idx="28382">
                  <c:v>491.529</c:v>
                </c:pt>
                <c:pt idx="28383">
                  <c:v>491.54500000000002</c:v>
                </c:pt>
                <c:pt idx="28384">
                  <c:v>491.56200000000001</c:v>
                </c:pt>
                <c:pt idx="28385">
                  <c:v>491.57900000000001</c:v>
                </c:pt>
                <c:pt idx="28386">
                  <c:v>491.59500000000003</c:v>
                </c:pt>
                <c:pt idx="28387">
                  <c:v>491.61200000000002</c:v>
                </c:pt>
                <c:pt idx="28388">
                  <c:v>491.62900000000002</c:v>
                </c:pt>
                <c:pt idx="28389">
                  <c:v>491.64499999999998</c:v>
                </c:pt>
                <c:pt idx="28390">
                  <c:v>491.66199999999998</c:v>
                </c:pt>
                <c:pt idx="28391">
                  <c:v>491.67899999999997</c:v>
                </c:pt>
                <c:pt idx="28392">
                  <c:v>491.69499999999999</c:v>
                </c:pt>
                <c:pt idx="28393">
                  <c:v>491.71199999999999</c:v>
                </c:pt>
                <c:pt idx="28394">
                  <c:v>491.72899999999998</c:v>
                </c:pt>
                <c:pt idx="28395">
                  <c:v>491.745</c:v>
                </c:pt>
                <c:pt idx="28396">
                  <c:v>491.762</c:v>
                </c:pt>
                <c:pt idx="28397">
                  <c:v>491.779</c:v>
                </c:pt>
                <c:pt idx="28398">
                  <c:v>491.79500000000002</c:v>
                </c:pt>
                <c:pt idx="28399">
                  <c:v>491.81200000000001</c:v>
                </c:pt>
                <c:pt idx="28400">
                  <c:v>491.82900000000001</c:v>
                </c:pt>
                <c:pt idx="28401">
                  <c:v>491.84500000000003</c:v>
                </c:pt>
                <c:pt idx="28402">
                  <c:v>491.86200000000002</c:v>
                </c:pt>
                <c:pt idx="28403">
                  <c:v>491.87900000000002</c:v>
                </c:pt>
                <c:pt idx="28404">
                  <c:v>491.89600000000002</c:v>
                </c:pt>
                <c:pt idx="28405">
                  <c:v>491.91199999999998</c:v>
                </c:pt>
                <c:pt idx="28406">
                  <c:v>491.92899999999997</c:v>
                </c:pt>
                <c:pt idx="28407">
                  <c:v>491.94600000000003</c:v>
                </c:pt>
                <c:pt idx="28408">
                  <c:v>491.96199999999999</c:v>
                </c:pt>
                <c:pt idx="28409">
                  <c:v>491.97899999999998</c:v>
                </c:pt>
                <c:pt idx="28410">
                  <c:v>491.99599999999998</c:v>
                </c:pt>
                <c:pt idx="28411">
                  <c:v>492.012</c:v>
                </c:pt>
                <c:pt idx="28412">
                  <c:v>492.029</c:v>
                </c:pt>
                <c:pt idx="28413">
                  <c:v>492.04599999999999</c:v>
                </c:pt>
                <c:pt idx="28414">
                  <c:v>492.06200000000001</c:v>
                </c:pt>
                <c:pt idx="28415">
                  <c:v>492.07900000000001</c:v>
                </c:pt>
                <c:pt idx="28416">
                  <c:v>492.096</c:v>
                </c:pt>
                <c:pt idx="28417">
                  <c:v>492.11200000000002</c:v>
                </c:pt>
                <c:pt idx="28418">
                  <c:v>492.12900000000002</c:v>
                </c:pt>
                <c:pt idx="28419">
                  <c:v>492.14600000000002</c:v>
                </c:pt>
                <c:pt idx="28420">
                  <c:v>492.16199999999998</c:v>
                </c:pt>
                <c:pt idx="28421">
                  <c:v>492.17899999999997</c:v>
                </c:pt>
                <c:pt idx="28422">
                  <c:v>492.19600000000003</c:v>
                </c:pt>
                <c:pt idx="28423">
                  <c:v>492.21199999999999</c:v>
                </c:pt>
                <c:pt idx="28424">
                  <c:v>492.22899999999998</c:v>
                </c:pt>
                <c:pt idx="28425">
                  <c:v>492.24599999999998</c:v>
                </c:pt>
                <c:pt idx="28426">
                  <c:v>492.262</c:v>
                </c:pt>
                <c:pt idx="28427">
                  <c:v>492.279</c:v>
                </c:pt>
                <c:pt idx="28428">
                  <c:v>492.29599999999999</c:v>
                </c:pt>
                <c:pt idx="28429">
                  <c:v>492.31299999999999</c:v>
                </c:pt>
                <c:pt idx="28430">
                  <c:v>492.32900000000001</c:v>
                </c:pt>
                <c:pt idx="28431">
                  <c:v>492.346</c:v>
                </c:pt>
                <c:pt idx="28432">
                  <c:v>492.363</c:v>
                </c:pt>
                <c:pt idx="28433">
                  <c:v>492.37900000000002</c:v>
                </c:pt>
                <c:pt idx="28434">
                  <c:v>492.39600000000002</c:v>
                </c:pt>
                <c:pt idx="28435">
                  <c:v>492.41300000000001</c:v>
                </c:pt>
                <c:pt idx="28436">
                  <c:v>492.42899999999997</c:v>
                </c:pt>
                <c:pt idx="28437">
                  <c:v>492.44600000000003</c:v>
                </c:pt>
                <c:pt idx="28438">
                  <c:v>492.46300000000002</c:v>
                </c:pt>
                <c:pt idx="28439">
                  <c:v>492.47899999999998</c:v>
                </c:pt>
                <c:pt idx="28440">
                  <c:v>492.49599999999998</c:v>
                </c:pt>
                <c:pt idx="28441">
                  <c:v>492.51299999999998</c:v>
                </c:pt>
                <c:pt idx="28442">
                  <c:v>492.529</c:v>
                </c:pt>
                <c:pt idx="28443">
                  <c:v>492.54599999999999</c:v>
                </c:pt>
                <c:pt idx="28444">
                  <c:v>492.56299999999999</c:v>
                </c:pt>
                <c:pt idx="28445">
                  <c:v>492.57900000000001</c:v>
                </c:pt>
                <c:pt idx="28446">
                  <c:v>492.596</c:v>
                </c:pt>
                <c:pt idx="28447">
                  <c:v>492.613</c:v>
                </c:pt>
                <c:pt idx="28448">
                  <c:v>492.62900000000002</c:v>
                </c:pt>
                <c:pt idx="28449">
                  <c:v>492.64600000000002</c:v>
                </c:pt>
                <c:pt idx="28450">
                  <c:v>492.66300000000001</c:v>
                </c:pt>
                <c:pt idx="28451">
                  <c:v>492.67899999999997</c:v>
                </c:pt>
                <c:pt idx="28452">
                  <c:v>492.69600000000003</c:v>
                </c:pt>
                <c:pt idx="28453">
                  <c:v>492.71300000000002</c:v>
                </c:pt>
                <c:pt idx="28454">
                  <c:v>492.73</c:v>
                </c:pt>
                <c:pt idx="28455">
                  <c:v>492.74599999999998</c:v>
                </c:pt>
                <c:pt idx="28456">
                  <c:v>492.76299999999998</c:v>
                </c:pt>
                <c:pt idx="28457">
                  <c:v>492.78</c:v>
                </c:pt>
                <c:pt idx="28458">
                  <c:v>492.79599999999999</c:v>
                </c:pt>
                <c:pt idx="28459">
                  <c:v>492.81299999999999</c:v>
                </c:pt>
                <c:pt idx="28460">
                  <c:v>492.83</c:v>
                </c:pt>
                <c:pt idx="28461">
                  <c:v>492.846</c:v>
                </c:pt>
                <c:pt idx="28462">
                  <c:v>492.863</c:v>
                </c:pt>
                <c:pt idx="28463">
                  <c:v>492.88</c:v>
                </c:pt>
                <c:pt idx="28464">
                  <c:v>492.89600000000002</c:v>
                </c:pt>
                <c:pt idx="28465">
                  <c:v>492.91300000000001</c:v>
                </c:pt>
                <c:pt idx="28466">
                  <c:v>492.93</c:v>
                </c:pt>
                <c:pt idx="28467">
                  <c:v>492.94600000000003</c:v>
                </c:pt>
                <c:pt idx="28468">
                  <c:v>492.96300000000002</c:v>
                </c:pt>
                <c:pt idx="28469">
                  <c:v>492.98</c:v>
                </c:pt>
                <c:pt idx="28470">
                  <c:v>492.99599999999998</c:v>
                </c:pt>
                <c:pt idx="28471">
                  <c:v>493.01299999999998</c:v>
                </c:pt>
                <c:pt idx="28472">
                  <c:v>493.03</c:v>
                </c:pt>
                <c:pt idx="28473">
                  <c:v>493.04599999999999</c:v>
                </c:pt>
                <c:pt idx="28474">
                  <c:v>493.06299999999999</c:v>
                </c:pt>
                <c:pt idx="28475">
                  <c:v>493.08</c:v>
                </c:pt>
                <c:pt idx="28476">
                  <c:v>493.096</c:v>
                </c:pt>
                <c:pt idx="28477">
                  <c:v>493.113</c:v>
                </c:pt>
                <c:pt idx="28478">
                  <c:v>493.13</c:v>
                </c:pt>
                <c:pt idx="28479">
                  <c:v>493.14699999999999</c:v>
                </c:pt>
                <c:pt idx="28480">
                  <c:v>493.16300000000001</c:v>
                </c:pt>
                <c:pt idx="28481">
                  <c:v>493.18</c:v>
                </c:pt>
                <c:pt idx="28482">
                  <c:v>493.197</c:v>
                </c:pt>
                <c:pt idx="28483">
                  <c:v>493.21300000000002</c:v>
                </c:pt>
                <c:pt idx="28484">
                  <c:v>493.23</c:v>
                </c:pt>
                <c:pt idx="28485">
                  <c:v>493.24700000000001</c:v>
                </c:pt>
                <c:pt idx="28486">
                  <c:v>493.26299999999998</c:v>
                </c:pt>
                <c:pt idx="28487">
                  <c:v>493.28</c:v>
                </c:pt>
                <c:pt idx="28488">
                  <c:v>493.29700000000003</c:v>
                </c:pt>
                <c:pt idx="28489">
                  <c:v>493.31299999999999</c:v>
                </c:pt>
                <c:pt idx="28490">
                  <c:v>493.33</c:v>
                </c:pt>
                <c:pt idx="28491">
                  <c:v>493.34699999999998</c:v>
                </c:pt>
                <c:pt idx="28492">
                  <c:v>493.363</c:v>
                </c:pt>
                <c:pt idx="28493">
                  <c:v>493.38</c:v>
                </c:pt>
                <c:pt idx="28494">
                  <c:v>493.39699999999999</c:v>
                </c:pt>
                <c:pt idx="28495">
                  <c:v>493.41300000000001</c:v>
                </c:pt>
                <c:pt idx="28496">
                  <c:v>493.43</c:v>
                </c:pt>
                <c:pt idx="28497">
                  <c:v>493.447</c:v>
                </c:pt>
                <c:pt idx="28498">
                  <c:v>493.46300000000002</c:v>
                </c:pt>
                <c:pt idx="28499">
                  <c:v>493.48</c:v>
                </c:pt>
                <c:pt idx="28500">
                  <c:v>493.49700000000001</c:v>
                </c:pt>
                <c:pt idx="28501">
                  <c:v>493.51400000000001</c:v>
                </c:pt>
                <c:pt idx="28502">
                  <c:v>493.53</c:v>
                </c:pt>
                <c:pt idx="28503">
                  <c:v>493.54700000000003</c:v>
                </c:pt>
                <c:pt idx="28504">
                  <c:v>493.56400000000002</c:v>
                </c:pt>
                <c:pt idx="28505">
                  <c:v>493.58</c:v>
                </c:pt>
                <c:pt idx="28506">
                  <c:v>493.59699999999998</c:v>
                </c:pt>
                <c:pt idx="28507">
                  <c:v>493.61399999999998</c:v>
                </c:pt>
                <c:pt idx="28508">
                  <c:v>493.63</c:v>
                </c:pt>
                <c:pt idx="28509">
                  <c:v>493.64699999999999</c:v>
                </c:pt>
                <c:pt idx="28510">
                  <c:v>493.66399999999999</c:v>
                </c:pt>
                <c:pt idx="28511">
                  <c:v>493.68</c:v>
                </c:pt>
                <c:pt idx="28512">
                  <c:v>493.697</c:v>
                </c:pt>
                <c:pt idx="28513">
                  <c:v>493.714</c:v>
                </c:pt>
                <c:pt idx="28514">
                  <c:v>493.73</c:v>
                </c:pt>
                <c:pt idx="28515">
                  <c:v>493.74700000000001</c:v>
                </c:pt>
                <c:pt idx="28516">
                  <c:v>493.76400000000001</c:v>
                </c:pt>
                <c:pt idx="28517">
                  <c:v>493.78</c:v>
                </c:pt>
                <c:pt idx="28518">
                  <c:v>493.79700000000003</c:v>
                </c:pt>
                <c:pt idx="28519">
                  <c:v>493.81400000000002</c:v>
                </c:pt>
                <c:pt idx="28520">
                  <c:v>493.83</c:v>
                </c:pt>
                <c:pt idx="28521">
                  <c:v>493.84699999999998</c:v>
                </c:pt>
                <c:pt idx="28522">
                  <c:v>493.86399999999998</c:v>
                </c:pt>
                <c:pt idx="28523">
                  <c:v>493.88099999999997</c:v>
                </c:pt>
                <c:pt idx="28524">
                  <c:v>493.89699999999999</c:v>
                </c:pt>
                <c:pt idx="28525">
                  <c:v>493.91399999999999</c:v>
                </c:pt>
                <c:pt idx="28526">
                  <c:v>493.93099999999998</c:v>
                </c:pt>
                <c:pt idx="28527">
                  <c:v>493.947</c:v>
                </c:pt>
                <c:pt idx="28528">
                  <c:v>493.964</c:v>
                </c:pt>
                <c:pt idx="28529">
                  <c:v>493.98099999999999</c:v>
                </c:pt>
                <c:pt idx="28530">
                  <c:v>493.99700000000001</c:v>
                </c:pt>
                <c:pt idx="28531">
                  <c:v>494.01400000000001</c:v>
                </c:pt>
                <c:pt idx="28532">
                  <c:v>494.03100000000001</c:v>
                </c:pt>
                <c:pt idx="28533">
                  <c:v>494.04700000000003</c:v>
                </c:pt>
                <c:pt idx="28534">
                  <c:v>494.06400000000002</c:v>
                </c:pt>
                <c:pt idx="28535">
                  <c:v>494.08100000000002</c:v>
                </c:pt>
                <c:pt idx="28536">
                  <c:v>494.09699999999998</c:v>
                </c:pt>
                <c:pt idx="28537">
                  <c:v>494.11399999999998</c:v>
                </c:pt>
                <c:pt idx="28538">
                  <c:v>494.13099999999997</c:v>
                </c:pt>
                <c:pt idx="28539">
                  <c:v>494.14699999999999</c:v>
                </c:pt>
                <c:pt idx="28540">
                  <c:v>494.16399999999999</c:v>
                </c:pt>
                <c:pt idx="28541">
                  <c:v>494.18099999999998</c:v>
                </c:pt>
                <c:pt idx="28542">
                  <c:v>494.197</c:v>
                </c:pt>
                <c:pt idx="28543">
                  <c:v>494.214</c:v>
                </c:pt>
                <c:pt idx="28544">
                  <c:v>494.23099999999999</c:v>
                </c:pt>
                <c:pt idx="28545">
                  <c:v>494.24799999999999</c:v>
                </c:pt>
                <c:pt idx="28546">
                  <c:v>494.26400000000001</c:v>
                </c:pt>
                <c:pt idx="28547">
                  <c:v>494.28100000000001</c:v>
                </c:pt>
                <c:pt idx="28548">
                  <c:v>494.298</c:v>
                </c:pt>
                <c:pt idx="28549">
                  <c:v>494.31400000000002</c:v>
                </c:pt>
                <c:pt idx="28550">
                  <c:v>494.33100000000002</c:v>
                </c:pt>
                <c:pt idx="28551">
                  <c:v>494.34800000000001</c:v>
                </c:pt>
                <c:pt idx="28552">
                  <c:v>494.36399999999998</c:v>
                </c:pt>
                <c:pt idx="28553">
                  <c:v>494.38099999999997</c:v>
                </c:pt>
                <c:pt idx="28554">
                  <c:v>494.39800000000002</c:v>
                </c:pt>
                <c:pt idx="28555">
                  <c:v>494.41399999999999</c:v>
                </c:pt>
                <c:pt idx="28556">
                  <c:v>494.43099999999998</c:v>
                </c:pt>
                <c:pt idx="28557">
                  <c:v>494.44799999999998</c:v>
                </c:pt>
                <c:pt idx="28558">
                  <c:v>494.464</c:v>
                </c:pt>
                <c:pt idx="28559">
                  <c:v>494.48099999999999</c:v>
                </c:pt>
                <c:pt idx="28560">
                  <c:v>494.49799999999999</c:v>
                </c:pt>
                <c:pt idx="28561">
                  <c:v>494.51400000000001</c:v>
                </c:pt>
                <c:pt idx="28562">
                  <c:v>494.53100000000001</c:v>
                </c:pt>
                <c:pt idx="28563">
                  <c:v>494.548</c:v>
                </c:pt>
                <c:pt idx="28564">
                  <c:v>494.56400000000002</c:v>
                </c:pt>
                <c:pt idx="28565">
                  <c:v>494.58100000000002</c:v>
                </c:pt>
                <c:pt idx="28566">
                  <c:v>494.59800000000001</c:v>
                </c:pt>
                <c:pt idx="28567">
                  <c:v>494.61500000000001</c:v>
                </c:pt>
                <c:pt idx="28568">
                  <c:v>494.63099999999997</c:v>
                </c:pt>
                <c:pt idx="28569">
                  <c:v>494.64800000000002</c:v>
                </c:pt>
                <c:pt idx="28570">
                  <c:v>494.66500000000002</c:v>
                </c:pt>
                <c:pt idx="28571">
                  <c:v>494.68099999999998</c:v>
                </c:pt>
                <c:pt idx="28572">
                  <c:v>494.69799999999998</c:v>
                </c:pt>
                <c:pt idx="28573">
                  <c:v>494.71499999999997</c:v>
                </c:pt>
                <c:pt idx="28574">
                  <c:v>494.73099999999999</c:v>
                </c:pt>
                <c:pt idx="28575">
                  <c:v>494.74799999999999</c:v>
                </c:pt>
                <c:pt idx="28576">
                  <c:v>494.76499999999999</c:v>
                </c:pt>
                <c:pt idx="28577">
                  <c:v>494.78100000000001</c:v>
                </c:pt>
                <c:pt idx="28578">
                  <c:v>494.798</c:v>
                </c:pt>
                <c:pt idx="28579">
                  <c:v>494.815</c:v>
                </c:pt>
                <c:pt idx="28580">
                  <c:v>494.83100000000002</c:v>
                </c:pt>
                <c:pt idx="28581">
                  <c:v>494.84800000000001</c:v>
                </c:pt>
                <c:pt idx="28582">
                  <c:v>494.86500000000001</c:v>
                </c:pt>
                <c:pt idx="28583">
                  <c:v>494.88099999999997</c:v>
                </c:pt>
                <c:pt idx="28584">
                  <c:v>494.89800000000002</c:v>
                </c:pt>
                <c:pt idx="28585">
                  <c:v>494.91500000000002</c:v>
                </c:pt>
                <c:pt idx="28586">
                  <c:v>494.93099999999998</c:v>
                </c:pt>
                <c:pt idx="28587">
                  <c:v>494.94799999999998</c:v>
                </c:pt>
                <c:pt idx="28588">
                  <c:v>494.96499999999997</c:v>
                </c:pt>
                <c:pt idx="28589">
                  <c:v>494.98200000000003</c:v>
                </c:pt>
                <c:pt idx="28590">
                  <c:v>494.99799999999999</c:v>
                </c:pt>
                <c:pt idx="28591">
                  <c:v>495.01499999999999</c:v>
                </c:pt>
                <c:pt idx="28592">
                  <c:v>495.03199999999998</c:v>
                </c:pt>
                <c:pt idx="28593">
                  <c:v>495.048</c:v>
                </c:pt>
                <c:pt idx="28594">
                  <c:v>495.065</c:v>
                </c:pt>
                <c:pt idx="28595">
                  <c:v>495.08199999999999</c:v>
                </c:pt>
                <c:pt idx="28596">
                  <c:v>495.09800000000001</c:v>
                </c:pt>
                <c:pt idx="28597">
                  <c:v>495.11500000000001</c:v>
                </c:pt>
                <c:pt idx="28598">
                  <c:v>495.13200000000001</c:v>
                </c:pt>
                <c:pt idx="28599">
                  <c:v>495.14800000000002</c:v>
                </c:pt>
                <c:pt idx="28600">
                  <c:v>495.16500000000002</c:v>
                </c:pt>
                <c:pt idx="28601">
                  <c:v>495.18200000000002</c:v>
                </c:pt>
                <c:pt idx="28602">
                  <c:v>495.19799999999998</c:v>
                </c:pt>
                <c:pt idx="28603">
                  <c:v>495.21499999999997</c:v>
                </c:pt>
                <c:pt idx="28604">
                  <c:v>495.23200000000003</c:v>
                </c:pt>
                <c:pt idx="28605">
                  <c:v>495.24799999999999</c:v>
                </c:pt>
                <c:pt idx="28606">
                  <c:v>495.26499999999999</c:v>
                </c:pt>
                <c:pt idx="28607">
                  <c:v>495.28199999999998</c:v>
                </c:pt>
                <c:pt idx="28608">
                  <c:v>495.298</c:v>
                </c:pt>
                <c:pt idx="28609">
                  <c:v>495.315</c:v>
                </c:pt>
                <c:pt idx="28610">
                  <c:v>495.33199999999999</c:v>
                </c:pt>
                <c:pt idx="28611">
                  <c:v>495.34899999999999</c:v>
                </c:pt>
                <c:pt idx="28612">
                  <c:v>495.36500000000001</c:v>
                </c:pt>
                <c:pt idx="28613">
                  <c:v>495.38200000000001</c:v>
                </c:pt>
                <c:pt idx="28614">
                  <c:v>495.399</c:v>
                </c:pt>
                <c:pt idx="28615">
                  <c:v>495.41500000000002</c:v>
                </c:pt>
                <c:pt idx="28616">
                  <c:v>495.43200000000002</c:v>
                </c:pt>
                <c:pt idx="28617">
                  <c:v>495.44900000000001</c:v>
                </c:pt>
                <c:pt idx="28618">
                  <c:v>495.46499999999997</c:v>
                </c:pt>
                <c:pt idx="28619">
                  <c:v>495.48200000000003</c:v>
                </c:pt>
                <c:pt idx="28620">
                  <c:v>495.49900000000002</c:v>
                </c:pt>
                <c:pt idx="28621">
                  <c:v>495.51499999999999</c:v>
                </c:pt>
                <c:pt idx="28622">
                  <c:v>495.53199999999998</c:v>
                </c:pt>
                <c:pt idx="28623">
                  <c:v>495.54899999999998</c:v>
                </c:pt>
                <c:pt idx="28624">
                  <c:v>495.565</c:v>
                </c:pt>
                <c:pt idx="28625">
                  <c:v>495.58199999999999</c:v>
                </c:pt>
                <c:pt idx="28626">
                  <c:v>495.59899999999999</c:v>
                </c:pt>
                <c:pt idx="28627">
                  <c:v>495.61500000000001</c:v>
                </c:pt>
                <c:pt idx="28628">
                  <c:v>495.63200000000001</c:v>
                </c:pt>
                <c:pt idx="28629">
                  <c:v>495.649</c:v>
                </c:pt>
                <c:pt idx="28630">
                  <c:v>495.66500000000002</c:v>
                </c:pt>
                <c:pt idx="28631">
                  <c:v>495.68200000000002</c:v>
                </c:pt>
                <c:pt idx="28632">
                  <c:v>495.69900000000001</c:v>
                </c:pt>
                <c:pt idx="28633">
                  <c:v>495.71600000000001</c:v>
                </c:pt>
                <c:pt idx="28634">
                  <c:v>495.73200000000003</c:v>
                </c:pt>
                <c:pt idx="28635">
                  <c:v>495.74900000000002</c:v>
                </c:pt>
                <c:pt idx="28636">
                  <c:v>495.76600000000002</c:v>
                </c:pt>
                <c:pt idx="28637">
                  <c:v>495.78199999999998</c:v>
                </c:pt>
                <c:pt idx="28638">
                  <c:v>495.79899999999998</c:v>
                </c:pt>
                <c:pt idx="28639">
                  <c:v>495.81599999999997</c:v>
                </c:pt>
                <c:pt idx="28640">
                  <c:v>495.83199999999999</c:v>
                </c:pt>
                <c:pt idx="28641">
                  <c:v>495.84899999999999</c:v>
                </c:pt>
                <c:pt idx="28642">
                  <c:v>495.86599999999999</c:v>
                </c:pt>
                <c:pt idx="28643">
                  <c:v>495.88200000000001</c:v>
                </c:pt>
                <c:pt idx="28644">
                  <c:v>495.899</c:v>
                </c:pt>
                <c:pt idx="28645">
                  <c:v>495.916</c:v>
                </c:pt>
                <c:pt idx="28646">
                  <c:v>495.93200000000002</c:v>
                </c:pt>
                <c:pt idx="28647">
                  <c:v>495.94900000000001</c:v>
                </c:pt>
                <c:pt idx="28648">
                  <c:v>495.96600000000001</c:v>
                </c:pt>
                <c:pt idx="28649">
                  <c:v>495.98200000000003</c:v>
                </c:pt>
                <c:pt idx="28650">
                  <c:v>495.99900000000002</c:v>
                </c:pt>
                <c:pt idx="28651">
                  <c:v>496.01600000000002</c:v>
                </c:pt>
                <c:pt idx="28652">
                  <c:v>496.03199999999998</c:v>
                </c:pt>
                <c:pt idx="28653">
                  <c:v>496.04899999999998</c:v>
                </c:pt>
                <c:pt idx="28654">
                  <c:v>496.06599999999997</c:v>
                </c:pt>
                <c:pt idx="28655">
                  <c:v>496.08199999999999</c:v>
                </c:pt>
                <c:pt idx="28656">
                  <c:v>496.09899999999999</c:v>
                </c:pt>
                <c:pt idx="28657">
                  <c:v>496.11599999999999</c:v>
                </c:pt>
                <c:pt idx="28658">
                  <c:v>496.13200000000001</c:v>
                </c:pt>
                <c:pt idx="28659">
                  <c:v>496.149</c:v>
                </c:pt>
                <c:pt idx="28660">
                  <c:v>496.166</c:v>
                </c:pt>
                <c:pt idx="28661">
                  <c:v>496.18299999999999</c:v>
                </c:pt>
                <c:pt idx="28662">
                  <c:v>496.19900000000001</c:v>
                </c:pt>
                <c:pt idx="28663">
                  <c:v>496.21600000000001</c:v>
                </c:pt>
                <c:pt idx="28664">
                  <c:v>496.233</c:v>
                </c:pt>
                <c:pt idx="28665">
                  <c:v>496.24900000000002</c:v>
                </c:pt>
                <c:pt idx="28666">
                  <c:v>496.26600000000002</c:v>
                </c:pt>
                <c:pt idx="28667">
                  <c:v>496.28300000000002</c:v>
                </c:pt>
                <c:pt idx="28668">
                  <c:v>496.29899999999998</c:v>
                </c:pt>
                <c:pt idx="28669">
                  <c:v>496.31599999999997</c:v>
                </c:pt>
                <c:pt idx="28670">
                  <c:v>496.33300000000003</c:v>
                </c:pt>
                <c:pt idx="28671">
                  <c:v>496.34899999999999</c:v>
                </c:pt>
                <c:pt idx="28672">
                  <c:v>496.36599999999999</c:v>
                </c:pt>
                <c:pt idx="28673">
                  <c:v>496.38299999999998</c:v>
                </c:pt>
                <c:pt idx="28674">
                  <c:v>496.399</c:v>
                </c:pt>
                <c:pt idx="28675">
                  <c:v>496.416</c:v>
                </c:pt>
                <c:pt idx="28676">
                  <c:v>496.43299999999999</c:v>
                </c:pt>
                <c:pt idx="28677">
                  <c:v>496.44900000000001</c:v>
                </c:pt>
                <c:pt idx="28678">
                  <c:v>496.46600000000001</c:v>
                </c:pt>
                <c:pt idx="28679">
                  <c:v>496.483</c:v>
                </c:pt>
                <c:pt idx="28680">
                  <c:v>496.49900000000002</c:v>
                </c:pt>
                <c:pt idx="28681">
                  <c:v>496.51600000000002</c:v>
                </c:pt>
                <c:pt idx="28682">
                  <c:v>496.53300000000002</c:v>
                </c:pt>
                <c:pt idx="28683">
                  <c:v>496.54899999999998</c:v>
                </c:pt>
                <c:pt idx="28684">
                  <c:v>496.56599999999997</c:v>
                </c:pt>
                <c:pt idx="28685">
                  <c:v>496.58300000000003</c:v>
                </c:pt>
                <c:pt idx="28686">
                  <c:v>496.59899999999999</c:v>
                </c:pt>
                <c:pt idx="28687">
                  <c:v>496.61599999999999</c:v>
                </c:pt>
                <c:pt idx="28688">
                  <c:v>496.63299999999998</c:v>
                </c:pt>
                <c:pt idx="28689">
                  <c:v>496.65</c:v>
                </c:pt>
                <c:pt idx="28690">
                  <c:v>496.666</c:v>
                </c:pt>
                <c:pt idx="28691">
                  <c:v>496.68299999999999</c:v>
                </c:pt>
                <c:pt idx="28692">
                  <c:v>496.7</c:v>
                </c:pt>
                <c:pt idx="28693">
                  <c:v>496.71600000000001</c:v>
                </c:pt>
                <c:pt idx="28694">
                  <c:v>496.733</c:v>
                </c:pt>
                <c:pt idx="28695">
                  <c:v>496.75</c:v>
                </c:pt>
                <c:pt idx="28696">
                  <c:v>496.76600000000002</c:v>
                </c:pt>
                <c:pt idx="28697">
                  <c:v>496.78300000000002</c:v>
                </c:pt>
                <c:pt idx="28698">
                  <c:v>496.8</c:v>
                </c:pt>
                <c:pt idx="28699">
                  <c:v>496.81599999999997</c:v>
                </c:pt>
                <c:pt idx="28700">
                  <c:v>496.83300000000003</c:v>
                </c:pt>
                <c:pt idx="28701">
                  <c:v>496.85</c:v>
                </c:pt>
                <c:pt idx="28702">
                  <c:v>496.86599999999999</c:v>
                </c:pt>
                <c:pt idx="28703">
                  <c:v>496.88299999999998</c:v>
                </c:pt>
                <c:pt idx="28704">
                  <c:v>496.9</c:v>
                </c:pt>
                <c:pt idx="28705">
                  <c:v>496.916</c:v>
                </c:pt>
                <c:pt idx="28706">
                  <c:v>496.93299999999999</c:v>
                </c:pt>
                <c:pt idx="28707">
                  <c:v>496.95</c:v>
                </c:pt>
                <c:pt idx="28708">
                  <c:v>496.96600000000001</c:v>
                </c:pt>
                <c:pt idx="28709">
                  <c:v>496.983</c:v>
                </c:pt>
                <c:pt idx="28710">
                  <c:v>497</c:v>
                </c:pt>
                <c:pt idx="28711">
                  <c:v>497.017</c:v>
                </c:pt>
                <c:pt idx="28712">
                  <c:v>497.03300000000002</c:v>
                </c:pt>
                <c:pt idx="28713">
                  <c:v>497.05</c:v>
                </c:pt>
                <c:pt idx="28714">
                  <c:v>497.06700000000001</c:v>
                </c:pt>
                <c:pt idx="28715">
                  <c:v>497.08300000000003</c:v>
                </c:pt>
                <c:pt idx="28716">
                  <c:v>497.1</c:v>
                </c:pt>
                <c:pt idx="28717">
                  <c:v>497.11700000000002</c:v>
                </c:pt>
                <c:pt idx="28718">
                  <c:v>497.13299999999998</c:v>
                </c:pt>
                <c:pt idx="28719">
                  <c:v>497.15</c:v>
                </c:pt>
                <c:pt idx="28720">
                  <c:v>497.16699999999997</c:v>
                </c:pt>
                <c:pt idx="28721">
                  <c:v>497.18299999999999</c:v>
                </c:pt>
                <c:pt idx="28722">
                  <c:v>497.2</c:v>
                </c:pt>
                <c:pt idx="28723">
                  <c:v>497.21699999999998</c:v>
                </c:pt>
                <c:pt idx="28724">
                  <c:v>497.233</c:v>
                </c:pt>
                <c:pt idx="28725">
                  <c:v>497.25</c:v>
                </c:pt>
                <c:pt idx="28726">
                  <c:v>497.267</c:v>
                </c:pt>
                <c:pt idx="28727">
                  <c:v>497.28300000000002</c:v>
                </c:pt>
                <c:pt idx="28728">
                  <c:v>497.3</c:v>
                </c:pt>
                <c:pt idx="28729">
                  <c:v>497.31700000000001</c:v>
                </c:pt>
                <c:pt idx="28730">
                  <c:v>497.33300000000003</c:v>
                </c:pt>
                <c:pt idx="28731">
                  <c:v>497.35</c:v>
                </c:pt>
                <c:pt idx="28732">
                  <c:v>497.36700000000002</c:v>
                </c:pt>
                <c:pt idx="28733">
                  <c:v>497.38400000000001</c:v>
                </c:pt>
                <c:pt idx="28734">
                  <c:v>497.4</c:v>
                </c:pt>
                <c:pt idx="28735">
                  <c:v>497.41699999999997</c:v>
                </c:pt>
                <c:pt idx="28736">
                  <c:v>497.43400000000003</c:v>
                </c:pt>
                <c:pt idx="28737">
                  <c:v>497.45</c:v>
                </c:pt>
                <c:pt idx="28738">
                  <c:v>497.46699999999998</c:v>
                </c:pt>
                <c:pt idx="28739">
                  <c:v>497.48399999999998</c:v>
                </c:pt>
                <c:pt idx="28740">
                  <c:v>497.5</c:v>
                </c:pt>
                <c:pt idx="28741">
                  <c:v>497.517</c:v>
                </c:pt>
                <c:pt idx="28742">
                  <c:v>497.53399999999999</c:v>
                </c:pt>
                <c:pt idx="28743">
                  <c:v>497.55</c:v>
                </c:pt>
                <c:pt idx="28744">
                  <c:v>497.56700000000001</c:v>
                </c:pt>
                <c:pt idx="28745">
                  <c:v>497.584</c:v>
                </c:pt>
                <c:pt idx="28746">
                  <c:v>497.6</c:v>
                </c:pt>
                <c:pt idx="28747">
                  <c:v>497.61700000000002</c:v>
                </c:pt>
                <c:pt idx="28748">
                  <c:v>497.63400000000001</c:v>
                </c:pt>
                <c:pt idx="28749">
                  <c:v>497.65</c:v>
                </c:pt>
                <c:pt idx="28750">
                  <c:v>497.66699999999997</c:v>
                </c:pt>
                <c:pt idx="28751">
                  <c:v>497.68400000000003</c:v>
                </c:pt>
                <c:pt idx="28752">
                  <c:v>497.7</c:v>
                </c:pt>
                <c:pt idx="28753">
                  <c:v>497.71699999999998</c:v>
                </c:pt>
                <c:pt idx="28754">
                  <c:v>497.73399999999998</c:v>
                </c:pt>
                <c:pt idx="28755">
                  <c:v>497.75</c:v>
                </c:pt>
                <c:pt idx="28756">
                  <c:v>497.767</c:v>
                </c:pt>
                <c:pt idx="28757">
                  <c:v>497.78399999999999</c:v>
                </c:pt>
                <c:pt idx="28758">
                  <c:v>497.8</c:v>
                </c:pt>
                <c:pt idx="28759">
                  <c:v>497.81700000000001</c:v>
                </c:pt>
                <c:pt idx="28760">
                  <c:v>497.834</c:v>
                </c:pt>
                <c:pt idx="28761">
                  <c:v>497.851</c:v>
                </c:pt>
                <c:pt idx="28762">
                  <c:v>497.86700000000002</c:v>
                </c:pt>
                <c:pt idx="28763">
                  <c:v>497.88400000000001</c:v>
                </c:pt>
                <c:pt idx="28764">
                  <c:v>497.90100000000001</c:v>
                </c:pt>
                <c:pt idx="28765">
                  <c:v>497.91699999999997</c:v>
                </c:pt>
                <c:pt idx="28766">
                  <c:v>497.93400000000003</c:v>
                </c:pt>
                <c:pt idx="28767">
                  <c:v>497.95100000000002</c:v>
                </c:pt>
                <c:pt idx="28768">
                  <c:v>497.96699999999998</c:v>
                </c:pt>
                <c:pt idx="28769">
                  <c:v>497.98399999999998</c:v>
                </c:pt>
                <c:pt idx="28770">
                  <c:v>498.00099999999998</c:v>
                </c:pt>
                <c:pt idx="28771">
                  <c:v>498.017</c:v>
                </c:pt>
                <c:pt idx="28772">
                  <c:v>498.03399999999999</c:v>
                </c:pt>
                <c:pt idx="28773">
                  <c:v>498.05099999999999</c:v>
                </c:pt>
                <c:pt idx="28774">
                  <c:v>498.06700000000001</c:v>
                </c:pt>
                <c:pt idx="28775">
                  <c:v>498.084</c:v>
                </c:pt>
                <c:pt idx="28776">
                  <c:v>498.101</c:v>
                </c:pt>
                <c:pt idx="28777">
                  <c:v>498.11700000000002</c:v>
                </c:pt>
                <c:pt idx="28778">
                  <c:v>498.13400000000001</c:v>
                </c:pt>
                <c:pt idx="28779">
                  <c:v>498.15100000000001</c:v>
                </c:pt>
                <c:pt idx="28780">
                  <c:v>498.16699999999997</c:v>
                </c:pt>
                <c:pt idx="28781">
                  <c:v>498.18400000000003</c:v>
                </c:pt>
                <c:pt idx="28782">
                  <c:v>498.20100000000002</c:v>
                </c:pt>
                <c:pt idx="28783">
                  <c:v>498.21699999999998</c:v>
                </c:pt>
                <c:pt idx="28784">
                  <c:v>498.23399999999998</c:v>
                </c:pt>
                <c:pt idx="28785">
                  <c:v>498.25099999999998</c:v>
                </c:pt>
                <c:pt idx="28786">
                  <c:v>498.267</c:v>
                </c:pt>
                <c:pt idx="28787">
                  <c:v>498.28399999999999</c:v>
                </c:pt>
                <c:pt idx="28788">
                  <c:v>498.30099999999999</c:v>
                </c:pt>
                <c:pt idx="28789">
                  <c:v>498.31700000000001</c:v>
                </c:pt>
                <c:pt idx="28790">
                  <c:v>498.334</c:v>
                </c:pt>
                <c:pt idx="28791">
                  <c:v>498.351</c:v>
                </c:pt>
                <c:pt idx="28792">
                  <c:v>498.36700000000002</c:v>
                </c:pt>
                <c:pt idx="28793">
                  <c:v>498.38400000000001</c:v>
                </c:pt>
                <c:pt idx="28794">
                  <c:v>498.40100000000001</c:v>
                </c:pt>
                <c:pt idx="28795">
                  <c:v>498.41800000000001</c:v>
                </c:pt>
                <c:pt idx="28796">
                  <c:v>498.43400000000003</c:v>
                </c:pt>
                <c:pt idx="28797">
                  <c:v>498.45100000000002</c:v>
                </c:pt>
                <c:pt idx="28798">
                  <c:v>498.46800000000002</c:v>
                </c:pt>
                <c:pt idx="28799">
                  <c:v>498.48399999999998</c:v>
                </c:pt>
                <c:pt idx="28800">
                  <c:v>498.50099999999998</c:v>
                </c:pt>
                <c:pt idx="28801">
                  <c:v>498.51799999999997</c:v>
                </c:pt>
                <c:pt idx="28802">
                  <c:v>498.53399999999999</c:v>
                </c:pt>
                <c:pt idx="28803">
                  <c:v>498.55099999999999</c:v>
                </c:pt>
                <c:pt idx="28804">
                  <c:v>498.56799999999998</c:v>
                </c:pt>
                <c:pt idx="28805">
                  <c:v>498.584</c:v>
                </c:pt>
                <c:pt idx="28806">
                  <c:v>498.601</c:v>
                </c:pt>
                <c:pt idx="28807">
                  <c:v>498.61799999999999</c:v>
                </c:pt>
                <c:pt idx="28808">
                  <c:v>498.63400000000001</c:v>
                </c:pt>
                <c:pt idx="28809">
                  <c:v>498.65100000000001</c:v>
                </c:pt>
                <c:pt idx="28810">
                  <c:v>498.66800000000001</c:v>
                </c:pt>
                <c:pt idx="28811">
                  <c:v>498.68400000000003</c:v>
                </c:pt>
                <c:pt idx="28812">
                  <c:v>498.70100000000002</c:v>
                </c:pt>
                <c:pt idx="28813">
                  <c:v>498.71800000000002</c:v>
                </c:pt>
                <c:pt idx="28814">
                  <c:v>498.73399999999998</c:v>
                </c:pt>
                <c:pt idx="28815">
                  <c:v>498.75099999999998</c:v>
                </c:pt>
                <c:pt idx="28816">
                  <c:v>498.76799999999997</c:v>
                </c:pt>
                <c:pt idx="28817">
                  <c:v>498.78399999999999</c:v>
                </c:pt>
                <c:pt idx="28818">
                  <c:v>498.80099999999999</c:v>
                </c:pt>
                <c:pt idx="28819">
                  <c:v>498.81799999999998</c:v>
                </c:pt>
                <c:pt idx="28820">
                  <c:v>498.834</c:v>
                </c:pt>
                <c:pt idx="28821">
                  <c:v>498.851</c:v>
                </c:pt>
                <c:pt idx="28822">
                  <c:v>498.86799999999999</c:v>
                </c:pt>
                <c:pt idx="28823">
                  <c:v>498.88400000000001</c:v>
                </c:pt>
                <c:pt idx="28824">
                  <c:v>498.90100000000001</c:v>
                </c:pt>
                <c:pt idx="28825">
                  <c:v>498.91800000000001</c:v>
                </c:pt>
                <c:pt idx="28826">
                  <c:v>498.93400000000003</c:v>
                </c:pt>
                <c:pt idx="28827">
                  <c:v>498.95100000000002</c:v>
                </c:pt>
                <c:pt idx="28828">
                  <c:v>498.96800000000002</c:v>
                </c:pt>
                <c:pt idx="28829">
                  <c:v>498.98399999999998</c:v>
                </c:pt>
                <c:pt idx="28830">
                  <c:v>499.00099999999998</c:v>
                </c:pt>
                <c:pt idx="28831">
                  <c:v>499.01799999999997</c:v>
                </c:pt>
                <c:pt idx="28832">
                  <c:v>499.03399999999999</c:v>
                </c:pt>
                <c:pt idx="28833">
                  <c:v>499.05099999999999</c:v>
                </c:pt>
                <c:pt idx="28834">
                  <c:v>499.06799999999998</c:v>
                </c:pt>
                <c:pt idx="28835">
                  <c:v>499.084</c:v>
                </c:pt>
                <c:pt idx="28836">
                  <c:v>499.101</c:v>
                </c:pt>
                <c:pt idx="28837">
                  <c:v>499.11799999999999</c:v>
                </c:pt>
                <c:pt idx="28838">
                  <c:v>499.13400000000001</c:v>
                </c:pt>
                <c:pt idx="28839">
                  <c:v>499.15100000000001</c:v>
                </c:pt>
                <c:pt idx="28840">
                  <c:v>499.16800000000001</c:v>
                </c:pt>
                <c:pt idx="28841">
                  <c:v>499.18400000000003</c:v>
                </c:pt>
                <c:pt idx="28842">
                  <c:v>499.20100000000002</c:v>
                </c:pt>
                <c:pt idx="28843">
                  <c:v>499.21800000000002</c:v>
                </c:pt>
                <c:pt idx="28844">
                  <c:v>499.23399999999998</c:v>
                </c:pt>
                <c:pt idx="28845">
                  <c:v>499.25099999999998</c:v>
                </c:pt>
                <c:pt idx="28846">
                  <c:v>499.26799999999997</c:v>
                </c:pt>
                <c:pt idx="28847">
                  <c:v>499.28500000000003</c:v>
                </c:pt>
                <c:pt idx="28848">
                  <c:v>499.30099999999999</c:v>
                </c:pt>
                <c:pt idx="28849">
                  <c:v>499.31799999999998</c:v>
                </c:pt>
                <c:pt idx="28850">
                  <c:v>499.33499999999998</c:v>
                </c:pt>
                <c:pt idx="28851">
                  <c:v>499.351</c:v>
                </c:pt>
                <c:pt idx="28852">
                  <c:v>499.36799999999999</c:v>
                </c:pt>
                <c:pt idx="28853">
                  <c:v>499.38499999999999</c:v>
                </c:pt>
                <c:pt idx="28854">
                  <c:v>499.40100000000001</c:v>
                </c:pt>
                <c:pt idx="28855">
                  <c:v>499.41800000000001</c:v>
                </c:pt>
                <c:pt idx="28856">
                  <c:v>499.435</c:v>
                </c:pt>
                <c:pt idx="28857">
                  <c:v>499.45100000000002</c:v>
                </c:pt>
                <c:pt idx="28858">
                  <c:v>499.46800000000002</c:v>
                </c:pt>
                <c:pt idx="28859">
                  <c:v>499.48500000000001</c:v>
                </c:pt>
                <c:pt idx="28860">
                  <c:v>499.50099999999998</c:v>
                </c:pt>
                <c:pt idx="28861">
                  <c:v>499.51799999999997</c:v>
                </c:pt>
                <c:pt idx="28862">
                  <c:v>499.53500000000003</c:v>
                </c:pt>
                <c:pt idx="28863">
                  <c:v>499.55099999999999</c:v>
                </c:pt>
                <c:pt idx="28864">
                  <c:v>499.56799999999998</c:v>
                </c:pt>
                <c:pt idx="28865">
                  <c:v>499.58499999999998</c:v>
                </c:pt>
                <c:pt idx="28866">
                  <c:v>499.601</c:v>
                </c:pt>
                <c:pt idx="28867">
                  <c:v>499.61799999999999</c:v>
                </c:pt>
                <c:pt idx="28868">
                  <c:v>499.63499999999999</c:v>
                </c:pt>
                <c:pt idx="28869">
                  <c:v>499.65100000000001</c:v>
                </c:pt>
                <c:pt idx="28870">
                  <c:v>499.66800000000001</c:v>
                </c:pt>
                <c:pt idx="28871">
                  <c:v>499.685</c:v>
                </c:pt>
                <c:pt idx="28872">
                  <c:v>499.70100000000002</c:v>
                </c:pt>
                <c:pt idx="28873">
                  <c:v>499.71800000000002</c:v>
                </c:pt>
                <c:pt idx="28874">
                  <c:v>499.73500000000001</c:v>
                </c:pt>
                <c:pt idx="28875">
                  <c:v>499.75099999999998</c:v>
                </c:pt>
                <c:pt idx="28876">
                  <c:v>499.76799999999997</c:v>
                </c:pt>
                <c:pt idx="28877">
                  <c:v>499.78500000000003</c:v>
                </c:pt>
                <c:pt idx="28878">
                  <c:v>499.80099999999999</c:v>
                </c:pt>
                <c:pt idx="28879">
                  <c:v>499.81799999999998</c:v>
                </c:pt>
                <c:pt idx="28880">
                  <c:v>499.83499999999998</c:v>
                </c:pt>
                <c:pt idx="28881">
                  <c:v>499.85199999999998</c:v>
                </c:pt>
                <c:pt idx="28882">
                  <c:v>499.86799999999999</c:v>
                </c:pt>
                <c:pt idx="28883">
                  <c:v>499.88499999999999</c:v>
                </c:pt>
                <c:pt idx="28884">
                  <c:v>499.90199999999999</c:v>
                </c:pt>
                <c:pt idx="28885">
                  <c:v>499.91800000000001</c:v>
                </c:pt>
                <c:pt idx="28886">
                  <c:v>499.935</c:v>
                </c:pt>
                <c:pt idx="28887">
                  <c:v>499.952</c:v>
                </c:pt>
                <c:pt idx="28888">
                  <c:v>499.96800000000002</c:v>
                </c:pt>
                <c:pt idx="28889">
                  <c:v>499.98500000000001</c:v>
                </c:pt>
                <c:pt idx="28890">
                  <c:v>500.00200000000001</c:v>
                </c:pt>
                <c:pt idx="28891">
                  <c:v>500.01799999999997</c:v>
                </c:pt>
                <c:pt idx="28892">
                  <c:v>500.03500000000003</c:v>
                </c:pt>
                <c:pt idx="28893">
                  <c:v>500.05200000000002</c:v>
                </c:pt>
                <c:pt idx="28894">
                  <c:v>500.06799999999998</c:v>
                </c:pt>
                <c:pt idx="28895">
                  <c:v>500.08499999999998</c:v>
                </c:pt>
                <c:pt idx="28896">
                  <c:v>500.10199999999998</c:v>
                </c:pt>
                <c:pt idx="28897">
                  <c:v>500.11799999999999</c:v>
                </c:pt>
                <c:pt idx="28898">
                  <c:v>500.13499999999999</c:v>
                </c:pt>
                <c:pt idx="28899">
                  <c:v>500.15199999999999</c:v>
                </c:pt>
                <c:pt idx="28900">
                  <c:v>500.16800000000001</c:v>
                </c:pt>
                <c:pt idx="28901">
                  <c:v>500.185</c:v>
                </c:pt>
                <c:pt idx="28902">
                  <c:v>500.202</c:v>
                </c:pt>
                <c:pt idx="28903">
                  <c:v>500.21899999999999</c:v>
                </c:pt>
                <c:pt idx="28904">
                  <c:v>500.23500000000001</c:v>
                </c:pt>
                <c:pt idx="28905">
                  <c:v>500.25200000000001</c:v>
                </c:pt>
                <c:pt idx="28906">
                  <c:v>500.26900000000001</c:v>
                </c:pt>
                <c:pt idx="28907">
                  <c:v>500.28500000000003</c:v>
                </c:pt>
                <c:pt idx="28908">
                  <c:v>500.30200000000002</c:v>
                </c:pt>
                <c:pt idx="28909">
                  <c:v>500.31900000000002</c:v>
                </c:pt>
                <c:pt idx="28910">
                  <c:v>500.33499999999998</c:v>
                </c:pt>
                <c:pt idx="28911">
                  <c:v>500.35199999999998</c:v>
                </c:pt>
                <c:pt idx="28912">
                  <c:v>500.36900000000003</c:v>
                </c:pt>
                <c:pt idx="28913">
                  <c:v>500.38499999999999</c:v>
                </c:pt>
                <c:pt idx="28914">
                  <c:v>500.40199999999999</c:v>
                </c:pt>
                <c:pt idx="28915">
                  <c:v>500.41899999999998</c:v>
                </c:pt>
                <c:pt idx="28916">
                  <c:v>500.435</c:v>
                </c:pt>
                <c:pt idx="28917">
                  <c:v>500.452</c:v>
                </c:pt>
                <c:pt idx="28918">
                  <c:v>500.46899999999999</c:v>
                </c:pt>
                <c:pt idx="28919">
                  <c:v>500.48500000000001</c:v>
                </c:pt>
                <c:pt idx="28920">
                  <c:v>500.50200000000001</c:v>
                </c:pt>
                <c:pt idx="28921">
                  <c:v>500.51900000000001</c:v>
                </c:pt>
                <c:pt idx="28922">
                  <c:v>500.53500000000003</c:v>
                </c:pt>
                <c:pt idx="28923">
                  <c:v>500.55200000000002</c:v>
                </c:pt>
                <c:pt idx="28924">
                  <c:v>500.56900000000002</c:v>
                </c:pt>
                <c:pt idx="28925">
                  <c:v>500.58600000000001</c:v>
                </c:pt>
                <c:pt idx="28926">
                  <c:v>500.60199999999998</c:v>
                </c:pt>
                <c:pt idx="28927">
                  <c:v>500.61900000000003</c:v>
                </c:pt>
                <c:pt idx="28928">
                  <c:v>500.63600000000002</c:v>
                </c:pt>
                <c:pt idx="28929">
                  <c:v>500.65199999999999</c:v>
                </c:pt>
                <c:pt idx="28930">
                  <c:v>500.66899999999998</c:v>
                </c:pt>
                <c:pt idx="28931">
                  <c:v>500.68599999999998</c:v>
                </c:pt>
                <c:pt idx="28932">
                  <c:v>500.702</c:v>
                </c:pt>
                <c:pt idx="28933">
                  <c:v>500.71899999999999</c:v>
                </c:pt>
                <c:pt idx="28934">
                  <c:v>500.73599999999999</c:v>
                </c:pt>
                <c:pt idx="28935">
                  <c:v>500.75200000000001</c:v>
                </c:pt>
                <c:pt idx="28936">
                  <c:v>500.76900000000001</c:v>
                </c:pt>
                <c:pt idx="28937">
                  <c:v>500.786</c:v>
                </c:pt>
                <c:pt idx="28938">
                  <c:v>500.80200000000002</c:v>
                </c:pt>
                <c:pt idx="28939">
                  <c:v>500.81900000000002</c:v>
                </c:pt>
                <c:pt idx="28940">
                  <c:v>500.83600000000001</c:v>
                </c:pt>
                <c:pt idx="28941">
                  <c:v>500.85199999999998</c:v>
                </c:pt>
                <c:pt idx="28942">
                  <c:v>500.86900000000003</c:v>
                </c:pt>
                <c:pt idx="28943">
                  <c:v>500.88600000000002</c:v>
                </c:pt>
                <c:pt idx="28944">
                  <c:v>500.90199999999999</c:v>
                </c:pt>
                <c:pt idx="28945">
                  <c:v>500.91899999999998</c:v>
                </c:pt>
                <c:pt idx="28946">
                  <c:v>500.93599999999998</c:v>
                </c:pt>
                <c:pt idx="28947">
                  <c:v>500.95299999999997</c:v>
                </c:pt>
                <c:pt idx="28948">
                  <c:v>500.96899999999999</c:v>
                </c:pt>
                <c:pt idx="28949">
                  <c:v>500.98599999999999</c:v>
                </c:pt>
                <c:pt idx="28950">
                  <c:v>501.00299999999999</c:v>
                </c:pt>
                <c:pt idx="28951">
                  <c:v>501.01900000000001</c:v>
                </c:pt>
                <c:pt idx="28952">
                  <c:v>501.036</c:v>
                </c:pt>
                <c:pt idx="28953">
                  <c:v>501.053</c:v>
                </c:pt>
                <c:pt idx="28954">
                  <c:v>501.06900000000002</c:v>
                </c:pt>
                <c:pt idx="28955">
                  <c:v>501.08600000000001</c:v>
                </c:pt>
                <c:pt idx="28956">
                  <c:v>501.10300000000001</c:v>
                </c:pt>
                <c:pt idx="28957">
                  <c:v>501.11900000000003</c:v>
                </c:pt>
                <c:pt idx="28958">
                  <c:v>501.13600000000002</c:v>
                </c:pt>
                <c:pt idx="28959">
                  <c:v>501.15300000000002</c:v>
                </c:pt>
                <c:pt idx="28960">
                  <c:v>501.16899999999998</c:v>
                </c:pt>
                <c:pt idx="28961">
                  <c:v>501.18599999999998</c:v>
                </c:pt>
                <c:pt idx="28962">
                  <c:v>501.20299999999997</c:v>
                </c:pt>
                <c:pt idx="28963">
                  <c:v>501.21899999999999</c:v>
                </c:pt>
                <c:pt idx="28964">
                  <c:v>501.23599999999999</c:v>
                </c:pt>
                <c:pt idx="28965">
                  <c:v>501.25299999999999</c:v>
                </c:pt>
                <c:pt idx="28966">
                  <c:v>501.26900000000001</c:v>
                </c:pt>
                <c:pt idx="28967">
                  <c:v>501.286</c:v>
                </c:pt>
                <c:pt idx="28968">
                  <c:v>501.303</c:v>
                </c:pt>
                <c:pt idx="28969">
                  <c:v>501.31900000000002</c:v>
                </c:pt>
                <c:pt idx="28970">
                  <c:v>501.33600000000001</c:v>
                </c:pt>
                <c:pt idx="28971">
                  <c:v>501.35300000000001</c:v>
                </c:pt>
                <c:pt idx="28972">
                  <c:v>501.37</c:v>
                </c:pt>
                <c:pt idx="28973">
                  <c:v>501.38600000000002</c:v>
                </c:pt>
                <c:pt idx="28974">
                  <c:v>501.40300000000002</c:v>
                </c:pt>
                <c:pt idx="28975">
                  <c:v>501.42</c:v>
                </c:pt>
                <c:pt idx="28976">
                  <c:v>501.43599999999998</c:v>
                </c:pt>
                <c:pt idx="28977">
                  <c:v>501.45299999999997</c:v>
                </c:pt>
                <c:pt idx="28978">
                  <c:v>501.47</c:v>
                </c:pt>
                <c:pt idx="28979">
                  <c:v>501.48599999999999</c:v>
                </c:pt>
                <c:pt idx="28980">
                  <c:v>501.50299999999999</c:v>
                </c:pt>
                <c:pt idx="28981">
                  <c:v>501.52</c:v>
                </c:pt>
                <c:pt idx="28982">
                  <c:v>501.536</c:v>
                </c:pt>
                <c:pt idx="28983">
                  <c:v>501.553</c:v>
                </c:pt>
                <c:pt idx="28984">
                  <c:v>501.57</c:v>
                </c:pt>
                <c:pt idx="28985">
                  <c:v>501.58600000000001</c:v>
                </c:pt>
                <c:pt idx="28986">
                  <c:v>501.60300000000001</c:v>
                </c:pt>
                <c:pt idx="28987">
                  <c:v>501.62</c:v>
                </c:pt>
                <c:pt idx="28988">
                  <c:v>501.63600000000002</c:v>
                </c:pt>
                <c:pt idx="28989">
                  <c:v>501.65300000000002</c:v>
                </c:pt>
                <c:pt idx="28990">
                  <c:v>501.67</c:v>
                </c:pt>
                <c:pt idx="28991">
                  <c:v>501.68599999999998</c:v>
                </c:pt>
                <c:pt idx="28992">
                  <c:v>501.70299999999997</c:v>
                </c:pt>
                <c:pt idx="28993">
                  <c:v>501.72</c:v>
                </c:pt>
                <c:pt idx="28994">
                  <c:v>501.73700000000002</c:v>
                </c:pt>
                <c:pt idx="28995">
                  <c:v>501.75299999999999</c:v>
                </c:pt>
                <c:pt idx="28996">
                  <c:v>501.77</c:v>
                </c:pt>
                <c:pt idx="28997">
                  <c:v>501.78699999999998</c:v>
                </c:pt>
                <c:pt idx="28998">
                  <c:v>501.803</c:v>
                </c:pt>
                <c:pt idx="28999">
                  <c:v>501.82</c:v>
                </c:pt>
                <c:pt idx="29000">
                  <c:v>501.83699999999999</c:v>
                </c:pt>
                <c:pt idx="29001">
                  <c:v>501.85300000000001</c:v>
                </c:pt>
                <c:pt idx="29002">
                  <c:v>501.87</c:v>
                </c:pt>
                <c:pt idx="29003">
                  <c:v>501.887</c:v>
                </c:pt>
                <c:pt idx="29004">
                  <c:v>501.90300000000002</c:v>
                </c:pt>
                <c:pt idx="29005">
                  <c:v>501.92</c:v>
                </c:pt>
                <c:pt idx="29006">
                  <c:v>501.93700000000001</c:v>
                </c:pt>
                <c:pt idx="29007">
                  <c:v>501.95299999999997</c:v>
                </c:pt>
                <c:pt idx="29008">
                  <c:v>501.97</c:v>
                </c:pt>
                <c:pt idx="29009">
                  <c:v>501.98700000000002</c:v>
                </c:pt>
                <c:pt idx="29010">
                  <c:v>502.00299999999999</c:v>
                </c:pt>
                <c:pt idx="29011">
                  <c:v>502.02</c:v>
                </c:pt>
                <c:pt idx="29012">
                  <c:v>502.03699999999998</c:v>
                </c:pt>
                <c:pt idx="29013">
                  <c:v>502.053</c:v>
                </c:pt>
                <c:pt idx="29014">
                  <c:v>502.07</c:v>
                </c:pt>
                <c:pt idx="29015">
                  <c:v>502.08699999999999</c:v>
                </c:pt>
                <c:pt idx="29016">
                  <c:v>502.10300000000001</c:v>
                </c:pt>
                <c:pt idx="29017">
                  <c:v>502.12</c:v>
                </c:pt>
                <c:pt idx="29018">
                  <c:v>502.137</c:v>
                </c:pt>
                <c:pt idx="29019">
                  <c:v>502.154</c:v>
                </c:pt>
                <c:pt idx="29020">
                  <c:v>502.17</c:v>
                </c:pt>
                <c:pt idx="29021">
                  <c:v>502.18700000000001</c:v>
                </c:pt>
                <c:pt idx="29022">
                  <c:v>502.20400000000001</c:v>
                </c:pt>
                <c:pt idx="29023">
                  <c:v>502.22</c:v>
                </c:pt>
                <c:pt idx="29024">
                  <c:v>502.23700000000002</c:v>
                </c:pt>
                <c:pt idx="29025">
                  <c:v>502.25400000000002</c:v>
                </c:pt>
                <c:pt idx="29026">
                  <c:v>502.27</c:v>
                </c:pt>
                <c:pt idx="29027">
                  <c:v>502.28699999999998</c:v>
                </c:pt>
                <c:pt idx="29028">
                  <c:v>502.30399999999997</c:v>
                </c:pt>
                <c:pt idx="29029">
                  <c:v>502.32</c:v>
                </c:pt>
                <c:pt idx="29030">
                  <c:v>502.33699999999999</c:v>
                </c:pt>
                <c:pt idx="29031">
                  <c:v>502.35399999999998</c:v>
                </c:pt>
                <c:pt idx="29032">
                  <c:v>502.37</c:v>
                </c:pt>
                <c:pt idx="29033">
                  <c:v>502.387</c:v>
                </c:pt>
                <c:pt idx="29034">
                  <c:v>502.404</c:v>
                </c:pt>
                <c:pt idx="29035">
                  <c:v>502.42</c:v>
                </c:pt>
                <c:pt idx="29036">
                  <c:v>502.43700000000001</c:v>
                </c:pt>
                <c:pt idx="29037">
                  <c:v>502.45400000000001</c:v>
                </c:pt>
                <c:pt idx="29038">
                  <c:v>502.47</c:v>
                </c:pt>
                <c:pt idx="29039">
                  <c:v>502.48700000000002</c:v>
                </c:pt>
                <c:pt idx="29040">
                  <c:v>502.50400000000002</c:v>
                </c:pt>
                <c:pt idx="29041">
                  <c:v>502.52</c:v>
                </c:pt>
                <c:pt idx="29042">
                  <c:v>502.53699999999998</c:v>
                </c:pt>
                <c:pt idx="29043">
                  <c:v>502.55399999999997</c:v>
                </c:pt>
                <c:pt idx="29044">
                  <c:v>502.57100000000003</c:v>
                </c:pt>
                <c:pt idx="29045">
                  <c:v>502.58699999999999</c:v>
                </c:pt>
                <c:pt idx="29046">
                  <c:v>502.60399999999998</c:v>
                </c:pt>
                <c:pt idx="29047">
                  <c:v>502.62099999999998</c:v>
                </c:pt>
                <c:pt idx="29048">
                  <c:v>502.637</c:v>
                </c:pt>
                <c:pt idx="29049">
                  <c:v>502.654</c:v>
                </c:pt>
                <c:pt idx="29050">
                  <c:v>502.67099999999999</c:v>
                </c:pt>
                <c:pt idx="29051">
                  <c:v>502.68700000000001</c:v>
                </c:pt>
                <c:pt idx="29052">
                  <c:v>502.70400000000001</c:v>
                </c:pt>
                <c:pt idx="29053">
                  <c:v>502.721</c:v>
                </c:pt>
                <c:pt idx="29054">
                  <c:v>502.73700000000002</c:v>
                </c:pt>
                <c:pt idx="29055">
                  <c:v>502.75400000000002</c:v>
                </c:pt>
                <c:pt idx="29056">
                  <c:v>502.77100000000002</c:v>
                </c:pt>
                <c:pt idx="29057">
                  <c:v>502.78699999999998</c:v>
                </c:pt>
                <c:pt idx="29058">
                  <c:v>502.80399999999997</c:v>
                </c:pt>
                <c:pt idx="29059">
                  <c:v>502.82100000000003</c:v>
                </c:pt>
                <c:pt idx="29060">
                  <c:v>502.83699999999999</c:v>
                </c:pt>
                <c:pt idx="29061">
                  <c:v>502.85399999999998</c:v>
                </c:pt>
                <c:pt idx="29062">
                  <c:v>502.87099999999998</c:v>
                </c:pt>
                <c:pt idx="29063">
                  <c:v>502.887</c:v>
                </c:pt>
                <c:pt idx="29064">
                  <c:v>502.904</c:v>
                </c:pt>
                <c:pt idx="29065">
                  <c:v>502.92099999999999</c:v>
                </c:pt>
                <c:pt idx="29066">
                  <c:v>502.93799999999999</c:v>
                </c:pt>
                <c:pt idx="29067">
                  <c:v>502.95400000000001</c:v>
                </c:pt>
                <c:pt idx="29068">
                  <c:v>502.971</c:v>
                </c:pt>
                <c:pt idx="29069">
                  <c:v>502.988</c:v>
                </c:pt>
                <c:pt idx="29070">
                  <c:v>503.00400000000002</c:v>
                </c:pt>
                <c:pt idx="29071">
                  <c:v>503.02100000000002</c:v>
                </c:pt>
                <c:pt idx="29072">
                  <c:v>503.03800000000001</c:v>
                </c:pt>
                <c:pt idx="29073">
                  <c:v>503.05399999999997</c:v>
                </c:pt>
                <c:pt idx="29074">
                  <c:v>503.07100000000003</c:v>
                </c:pt>
                <c:pt idx="29075">
                  <c:v>503.08800000000002</c:v>
                </c:pt>
                <c:pt idx="29076">
                  <c:v>503.10399999999998</c:v>
                </c:pt>
                <c:pt idx="29077">
                  <c:v>503.12099999999998</c:v>
                </c:pt>
                <c:pt idx="29078">
                  <c:v>503.13799999999998</c:v>
                </c:pt>
                <c:pt idx="29079">
                  <c:v>503.154</c:v>
                </c:pt>
                <c:pt idx="29080">
                  <c:v>503.17099999999999</c:v>
                </c:pt>
                <c:pt idx="29081">
                  <c:v>503.18799999999999</c:v>
                </c:pt>
                <c:pt idx="29082">
                  <c:v>503.20400000000001</c:v>
                </c:pt>
                <c:pt idx="29083">
                  <c:v>503.221</c:v>
                </c:pt>
                <c:pt idx="29084">
                  <c:v>503.238</c:v>
                </c:pt>
                <c:pt idx="29085">
                  <c:v>503.255</c:v>
                </c:pt>
                <c:pt idx="29086">
                  <c:v>503.27100000000002</c:v>
                </c:pt>
                <c:pt idx="29087">
                  <c:v>503.28800000000001</c:v>
                </c:pt>
                <c:pt idx="29088">
                  <c:v>503.30500000000001</c:v>
                </c:pt>
                <c:pt idx="29089">
                  <c:v>503.32100000000003</c:v>
                </c:pt>
                <c:pt idx="29090">
                  <c:v>503.33800000000002</c:v>
                </c:pt>
                <c:pt idx="29091">
                  <c:v>503.35500000000002</c:v>
                </c:pt>
                <c:pt idx="29092">
                  <c:v>503.37099999999998</c:v>
                </c:pt>
                <c:pt idx="29093">
                  <c:v>503.38799999999998</c:v>
                </c:pt>
                <c:pt idx="29094">
                  <c:v>503.40499999999997</c:v>
                </c:pt>
                <c:pt idx="29095">
                  <c:v>503.42099999999999</c:v>
                </c:pt>
                <c:pt idx="29096">
                  <c:v>503.43799999999999</c:v>
                </c:pt>
                <c:pt idx="29097">
                  <c:v>503.45499999999998</c:v>
                </c:pt>
                <c:pt idx="29098">
                  <c:v>503.471</c:v>
                </c:pt>
                <c:pt idx="29099">
                  <c:v>503.488</c:v>
                </c:pt>
                <c:pt idx="29100">
                  <c:v>503.505</c:v>
                </c:pt>
                <c:pt idx="29101">
                  <c:v>503.52100000000002</c:v>
                </c:pt>
                <c:pt idx="29102">
                  <c:v>503.53800000000001</c:v>
                </c:pt>
                <c:pt idx="29103">
                  <c:v>503.55500000000001</c:v>
                </c:pt>
                <c:pt idx="29104">
                  <c:v>503.57100000000003</c:v>
                </c:pt>
                <c:pt idx="29105">
                  <c:v>503.58800000000002</c:v>
                </c:pt>
                <c:pt idx="29106">
                  <c:v>503.60500000000002</c:v>
                </c:pt>
                <c:pt idx="29107">
                  <c:v>503.62200000000001</c:v>
                </c:pt>
                <c:pt idx="29108">
                  <c:v>503.63799999999998</c:v>
                </c:pt>
                <c:pt idx="29109">
                  <c:v>503.65499999999997</c:v>
                </c:pt>
                <c:pt idx="29110">
                  <c:v>503.67200000000003</c:v>
                </c:pt>
                <c:pt idx="29111">
                  <c:v>503.68799999999999</c:v>
                </c:pt>
                <c:pt idx="29112">
                  <c:v>503.70499999999998</c:v>
                </c:pt>
                <c:pt idx="29113">
                  <c:v>503.72199999999998</c:v>
                </c:pt>
                <c:pt idx="29114">
                  <c:v>503.738</c:v>
                </c:pt>
                <c:pt idx="29115">
                  <c:v>503.755</c:v>
                </c:pt>
                <c:pt idx="29116">
                  <c:v>503.77199999999999</c:v>
                </c:pt>
                <c:pt idx="29117">
                  <c:v>503.78800000000001</c:v>
                </c:pt>
                <c:pt idx="29118">
                  <c:v>503.80500000000001</c:v>
                </c:pt>
                <c:pt idx="29119">
                  <c:v>503.822</c:v>
                </c:pt>
                <c:pt idx="29120">
                  <c:v>503.83800000000002</c:v>
                </c:pt>
                <c:pt idx="29121">
                  <c:v>503.85500000000002</c:v>
                </c:pt>
                <c:pt idx="29122">
                  <c:v>503.87200000000001</c:v>
                </c:pt>
                <c:pt idx="29123">
                  <c:v>503.88799999999998</c:v>
                </c:pt>
                <c:pt idx="29124">
                  <c:v>503.90499999999997</c:v>
                </c:pt>
                <c:pt idx="29125">
                  <c:v>503.92200000000003</c:v>
                </c:pt>
                <c:pt idx="29126">
                  <c:v>503.93799999999999</c:v>
                </c:pt>
                <c:pt idx="29127">
                  <c:v>503.95499999999998</c:v>
                </c:pt>
                <c:pt idx="29128">
                  <c:v>503.97199999999998</c:v>
                </c:pt>
                <c:pt idx="29129">
                  <c:v>503.988</c:v>
                </c:pt>
                <c:pt idx="29130">
                  <c:v>504.005</c:v>
                </c:pt>
                <c:pt idx="29131">
                  <c:v>504.02199999999999</c:v>
                </c:pt>
                <c:pt idx="29132">
                  <c:v>504.03899999999999</c:v>
                </c:pt>
                <c:pt idx="29133">
                  <c:v>504.05500000000001</c:v>
                </c:pt>
                <c:pt idx="29134">
                  <c:v>504.072</c:v>
                </c:pt>
                <c:pt idx="29135">
                  <c:v>504.089</c:v>
                </c:pt>
                <c:pt idx="29136">
                  <c:v>504.10500000000002</c:v>
                </c:pt>
                <c:pt idx="29137">
                  <c:v>504.12200000000001</c:v>
                </c:pt>
                <c:pt idx="29138">
                  <c:v>504.13900000000001</c:v>
                </c:pt>
                <c:pt idx="29139">
                  <c:v>504.15499999999997</c:v>
                </c:pt>
                <c:pt idx="29140">
                  <c:v>504.17200000000003</c:v>
                </c:pt>
                <c:pt idx="29141">
                  <c:v>504.18900000000002</c:v>
                </c:pt>
                <c:pt idx="29142">
                  <c:v>504.20499999999998</c:v>
                </c:pt>
                <c:pt idx="29143">
                  <c:v>504.22199999999998</c:v>
                </c:pt>
                <c:pt idx="29144">
                  <c:v>504.23899999999998</c:v>
                </c:pt>
                <c:pt idx="29145">
                  <c:v>504.255</c:v>
                </c:pt>
                <c:pt idx="29146">
                  <c:v>504.27199999999999</c:v>
                </c:pt>
                <c:pt idx="29147">
                  <c:v>504.28899999999999</c:v>
                </c:pt>
                <c:pt idx="29148">
                  <c:v>504.30500000000001</c:v>
                </c:pt>
                <c:pt idx="29149">
                  <c:v>504.322</c:v>
                </c:pt>
                <c:pt idx="29150">
                  <c:v>504.339</c:v>
                </c:pt>
                <c:pt idx="29151">
                  <c:v>504.35500000000002</c:v>
                </c:pt>
                <c:pt idx="29152">
                  <c:v>504.37200000000001</c:v>
                </c:pt>
                <c:pt idx="29153">
                  <c:v>504.38900000000001</c:v>
                </c:pt>
                <c:pt idx="29154">
                  <c:v>504.40600000000001</c:v>
                </c:pt>
                <c:pt idx="29155">
                  <c:v>504.42200000000003</c:v>
                </c:pt>
                <c:pt idx="29156">
                  <c:v>504.43900000000002</c:v>
                </c:pt>
                <c:pt idx="29157">
                  <c:v>504.45600000000002</c:v>
                </c:pt>
                <c:pt idx="29158">
                  <c:v>504.47199999999998</c:v>
                </c:pt>
                <c:pt idx="29159">
                  <c:v>504.48899999999998</c:v>
                </c:pt>
                <c:pt idx="29160">
                  <c:v>504.50599999999997</c:v>
                </c:pt>
                <c:pt idx="29161">
                  <c:v>504.52199999999999</c:v>
                </c:pt>
                <c:pt idx="29162">
                  <c:v>504.53899999999999</c:v>
                </c:pt>
                <c:pt idx="29163">
                  <c:v>504.55599999999998</c:v>
                </c:pt>
                <c:pt idx="29164">
                  <c:v>504.572</c:v>
                </c:pt>
                <c:pt idx="29165">
                  <c:v>504.589</c:v>
                </c:pt>
                <c:pt idx="29166">
                  <c:v>504.60599999999999</c:v>
                </c:pt>
                <c:pt idx="29167">
                  <c:v>504.62200000000001</c:v>
                </c:pt>
                <c:pt idx="29168">
                  <c:v>504.63900000000001</c:v>
                </c:pt>
                <c:pt idx="29169">
                  <c:v>504.65600000000001</c:v>
                </c:pt>
                <c:pt idx="29170">
                  <c:v>504.67200000000003</c:v>
                </c:pt>
                <c:pt idx="29171">
                  <c:v>504.68900000000002</c:v>
                </c:pt>
                <c:pt idx="29172">
                  <c:v>504.70600000000002</c:v>
                </c:pt>
                <c:pt idx="29173">
                  <c:v>504.72199999999998</c:v>
                </c:pt>
                <c:pt idx="29174">
                  <c:v>504.73899999999998</c:v>
                </c:pt>
                <c:pt idx="29175">
                  <c:v>504.75599999999997</c:v>
                </c:pt>
                <c:pt idx="29176">
                  <c:v>504.77300000000002</c:v>
                </c:pt>
                <c:pt idx="29177">
                  <c:v>504.78899999999999</c:v>
                </c:pt>
                <c:pt idx="29178">
                  <c:v>504.80599999999998</c:v>
                </c:pt>
                <c:pt idx="29179">
                  <c:v>504.82299999999998</c:v>
                </c:pt>
                <c:pt idx="29180">
                  <c:v>504.839</c:v>
                </c:pt>
                <c:pt idx="29181">
                  <c:v>504.85599999999999</c:v>
                </c:pt>
                <c:pt idx="29182">
                  <c:v>504.87299999999999</c:v>
                </c:pt>
                <c:pt idx="29183">
                  <c:v>504.88900000000001</c:v>
                </c:pt>
                <c:pt idx="29184">
                  <c:v>504.90600000000001</c:v>
                </c:pt>
                <c:pt idx="29185">
                  <c:v>504.923</c:v>
                </c:pt>
                <c:pt idx="29186">
                  <c:v>504.93900000000002</c:v>
                </c:pt>
                <c:pt idx="29187">
                  <c:v>504.95600000000002</c:v>
                </c:pt>
                <c:pt idx="29188">
                  <c:v>504.97300000000001</c:v>
                </c:pt>
                <c:pt idx="29189">
                  <c:v>504.98899999999998</c:v>
                </c:pt>
                <c:pt idx="29190">
                  <c:v>505.00599999999997</c:v>
                </c:pt>
                <c:pt idx="29191">
                  <c:v>505.02300000000002</c:v>
                </c:pt>
                <c:pt idx="29192">
                  <c:v>505.03899999999999</c:v>
                </c:pt>
                <c:pt idx="29193">
                  <c:v>505.05599999999998</c:v>
                </c:pt>
                <c:pt idx="29194">
                  <c:v>505.07299999999998</c:v>
                </c:pt>
                <c:pt idx="29195">
                  <c:v>505.089</c:v>
                </c:pt>
                <c:pt idx="29196">
                  <c:v>505.10599999999999</c:v>
                </c:pt>
                <c:pt idx="29197">
                  <c:v>505.12299999999999</c:v>
                </c:pt>
                <c:pt idx="29198">
                  <c:v>505.13900000000001</c:v>
                </c:pt>
                <c:pt idx="29199">
                  <c:v>505.15600000000001</c:v>
                </c:pt>
                <c:pt idx="29200">
                  <c:v>505.173</c:v>
                </c:pt>
                <c:pt idx="29201">
                  <c:v>505.19</c:v>
                </c:pt>
                <c:pt idx="29202">
                  <c:v>505.20600000000002</c:v>
                </c:pt>
                <c:pt idx="29203">
                  <c:v>505.22300000000001</c:v>
                </c:pt>
                <c:pt idx="29204">
                  <c:v>505.24</c:v>
                </c:pt>
                <c:pt idx="29205">
                  <c:v>505.25599999999997</c:v>
                </c:pt>
                <c:pt idx="29206">
                  <c:v>505.27300000000002</c:v>
                </c:pt>
                <c:pt idx="29207">
                  <c:v>505.29</c:v>
                </c:pt>
                <c:pt idx="29208">
                  <c:v>505.30599999999998</c:v>
                </c:pt>
                <c:pt idx="29209">
                  <c:v>505.32299999999998</c:v>
                </c:pt>
                <c:pt idx="29210">
                  <c:v>505.34</c:v>
                </c:pt>
                <c:pt idx="29211">
                  <c:v>505.35599999999999</c:v>
                </c:pt>
                <c:pt idx="29212">
                  <c:v>505.37299999999999</c:v>
                </c:pt>
                <c:pt idx="29213">
                  <c:v>505.39</c:v>
                </c:pt>
                <c:pt idx="29214">
                  <c:v>505.40600000000001</c:v>
                </c:pt>
                <c:pt idx="29215">
                  <c:v>505.423</c:v>
                </c:pt>
                <c:pt idx="29216">
                  <c:v>505.44</c:v>
                </c:pt>
                <c:pt idx="29217">
                  <c:v>505.45699999999999</c:v>
                </c:pt>
                <c:pt idx="29218">
                  <c:v>505.47300000000001</c:v>
                </c:pt>
                <c:pt idx="29219">
                  <c:v>505.49</c:v>
                </c:pt>
                <c:pt idx="29220">
                  <c:v>505.50700000000001</c:v>
                </c:pt>
                <c:pt idx="29221">
                  <c:v>505.52300000000002</c:v>
                </c:pt>
                <c:pt idx="29222">
                  <c:v>505.54</c:v>
                </c:pt>
                <c:pt idx="29223">
                  <c:v>505.55700000000002</c:v>
                </c:pt>
                <c:pt idx="29224">
                  <c:v>505.57299999999998</c:v>
                </c:pt>
                <c:pt idx="29225">
                  <c:v>505.59</c:v>
                </c:pt>
                <c:pt idx="29226">
                  <c:v>505.60700000000003</c:v>
                </c:pt>
                <c:pt idx="29227">
                  <c:v>505.62299999999999</c:v>
                </c:pt>
                <c:pt idx="29228">
                  <c:v>505.64</c:v>
                </c:pt>
                <c:pt idx="29229">
                  <c:v>505.65699999999998</c:v>
                </c:pt>
                <c:pt idx="29230">
                  <c:v>505.673</c:v>
                </c:pt>
                <c:pt idx="29231">
                  <c:v>505.69</c:v>
                </c:pt>
                <c:pt idx="29232">
                  <c:v>505.70699999999999</c:v>
                </c:pt>
                <c:pt idx="29233">
                  <c:v>505.72300000000001</c:v>
                </c:pt>
                <c:pt idx="29234">
                  <c:v>505.74</c:v>
                </c:pt>
                <c:pt idx="29235">
                  <c:v>505.75700000000001</c:v>
                </c:pt>
                <c:pt idx="29236">
                  <c:v>505.77300000000002</c:v>
                </c:pt>
                <c:pt idx="29237">
                  <c:v>505.79</c:v>
                </c:pt>
                <c:pt idx="29238">
                  <c:v>505.80700000000002</c:v>
                </c:pt>
                <c:pt idx="29239">
                  <c:v>505.82400000000001</c:v>
                </c:pt>
                <c:pt idx="29240">
                  <c:v>505.84</c:v>
                </c:pt>
                <c:pt idx="29241">
                  <c:v>505.85700000000003</c:v>
                </c:pt>
                <c:pt idx="29242">
                  <c:v>505.87400000000002</c:v>
                </c:pt>
                <c:pt idx="29243">
                  <c:v>505.89</c:v>
                </c:pt>
                <c:pt idx="29244">
                  <c:v>505.90699999999998</c:v>
                </c:pt>
                <c:pt idx="29245">
                  <c:v>505.92399999999998</c:v>
                </c:pt>
                <c:pt idx="29246">
                  <c:v>505.94</c:v>
                </c:pt>
                <c:pt idx="29247">
                  <c:v>505.95699999999999</c:v>
                </c:pt>
                <c:pt idx="29248">
                  <c:v>505.97399999999999</c:v>
                </c:pt>
                <c:pt idx="29249">
                  <c:v>505.99</c:v>
                </c:pt>
                <c:pt idx="29250">
                  <c:v>506.00700000000001</c:v>
                </c:pt>
                <c:pt idx="29251">
                  <c:v>506.024</c:v>
                </c:pt>
                <c:pt idx="29252">
                  <c:v>506.04</c:v>
                </c:pt>
                <c:pt idx="29253">
                  <c:v>506.05700000000002</c:v>
                </c:pt>
                <c:pt idx="29254">
                  <c:v>506.07400000000001</c:v>
                </c:pt>
                <c:pt idx="29255">
                  <c:v>506.09</c:v>
                </c:pt>
                <c:pt idx="29256">
                  <c:v>506.10700000000003</c:v>
                </c:pt>
                <c:pt idx="29257">
                  <c:v>506.12400000000002</c:v>
                </c:pt>
                <c:pt idx="29258">
                  <c:v>506.14100000000002</c:v>
                </c:pt>
                <c:pt idx="29259">
                  <c:v>506.15699999999998</c:v>
                </c:pt>
                <c:pt idx="29260">
                  <c:v>506.17399999999998</c:v>
                </c:pt>
                <c:pt idx="29261">
                  <c:v>506.19099999999997</c:v>
                </c:pt>
                <c:pt idx="29262">
                  <c:v>506.20699999999999</c:v>
                </c:pt>
                <c:pt idx="29263">
                  <c:v>506.22399999999999</c:v>
                </c:pt>
                <c:pt idx="29264">
                  <c:v>506.24099999999999</c:v>
                </c:pt>
                <c:pt idx="29265">
                  <c:v>506.25700000000001</c:v>
                </c:pt>
                <c:pt idx="29266">
                  <c:v>506.274</c:v>
                </c:pt>
                <c:pt idx="29267">
                  <c:v>506.291</c:v>
                </c:pt>
                <c:pt idx="29268">
                  <c:v>506.30700000000002</c:v>
                </c:pt>
                <c:pt idx="29269">
                  <c:v>506.32400000000001</c:v>
                </c:pt>
                <c:pt idx="29270">
                  <c:v>506.34100000000001</c:v>
                </c:pt>
                <c:pt idx="29271">
                  <c:v>506.35700000000003</c:v>
                </c:pt>
                <c:pt idx="29272">
                  <c:v>506.37400000000002</c:v>
                </c:pt>
                <c:pt idx="29273">
                  <c:v>506.39100000000002</c:v>
                </c:pt>
                <c:pt idx="29274">
                  <c:v>506.40800000000002</c:v>
                </c:pt>
                <c:pt idx="29275">
                  <c:v>506.42399999999998</c:v>
                </c:pt>
                <c:pt idx="29276">
                  <c:v>506.44099999999997</c:v>
                </c:pt>
                <c:pt idx="29277">
                  <c:v>506.45800000000003</c:v>
                </c:pt>
                <c:pt idx="29278">
                  <c:v>506.47399999999999</c:v>
                </c:pt>
                <c:pt idx="29279">
                  <c:v>506.49099999999999</c:v>
                </c:pt>
                <c:pt idx="29280">
                  <c:v>506.50799999999998</c:v>
                </c:pt>
                <c:pt idx="29281">
                  <c:v>506.524</c:v>
                </c:pt>
                <c:pt idx="29282">
                  <c:v>506.541</c:v>
                </c:pt>
                <c:pt idx="29283">
                  <c:v>506.55799999999999</c:v>
                </c:pt>
                <c:pt idx="29284">
                  <c:v>506.57400000000001</c:v>
                </c:pt>
                <c:pt idx="29285">
                  <c:v>506.59100000000001</c:v>
                </c:pt>
                <c:pt idx="29286">
                  <c:v>506.608</c:v>
                </c:pt>
                <c:pt idx="29287">
                  <c:v>506.62400000000002</c:v>
                </c:pt>
                <c:pt idx="29288">
                  <c:v>506.64100000000002</c:v>
                </c:pt>
                <c:pt idx="29289">
                  <c:v>506.65800000000002</c:v>
                </c:pt>
                <c:pt idx="29290">
                  <c:v>506.67399999999998</c:v>
                </c:pt>
                <c:pt idx="29291">
                  <c:v>506.69099999999997</c:v>
                </c:pt>
                <c:pt idx="29292">
                  <c:v>506.70800000000003</c:v>
                </c:pt>
                <c:pt idx="29293">
                  <c:v>506.72399999999999</c:v>
                </c:pt>
                <c:pt idx="29294">
                  <c:v>506.74099999999999</c:v>
                </c:pt>
                <c:pt idx="29295">
                  <c:v>506.75799999999998</c:v>
                </c:pt>
                <c:pt idx="29296">
                  <c:v>506.77499999999998</c:v>
                </c:pt>
                <c:pt idx="29297">
                  <c:v>506.791</c:v>
                </c:pt>
                <c:pt idx="29298">
                  <c:v>506.80799999999999</c:v>
                </c:pt>
                <c:pt idx="29299">
                  <c:v>506.82499999999999</c:v>
                </c:pt>
                <c:pt idx="29300">
                  <c:v>506.84100000000001</c:v>
                </c:pt>
                <c:pt idx="29301">
                  <c:v>506.858</c:v>
                </c:pt>
                <c:pt idx="29302">
                  <c:v>506.875</c:v>
                </c:pt>
                <c:pt idx="29303">
                  <c:v>506.89100000000002</c:v>
                </c:pt>
                <c:pt idx="29304">
                  <c:v>506.90800000000002</c:v>
                </c:pt>
                <c:pt idx="29305">
                  <c:v>506.92500000000001</c:v>
                </c:pt>
                <c:pt idx="29306">
                  <c:v>506.94099999999997</c:v>
                </c:pt>
                <c:pt idx="29307">
                  <c:v>506.95800000000003</c:v>
                </c:pt>
                <c:pt idx="29308">
                  <c:v>506.97500000000002</c:v>
                </c:pt>
                <c:pt idx="29309">
                  <c:v>506.99099999999999</c:v>
                </c:pt>
                <c:pt idx="29310">
                  <c:v>507.00799999999998</c:v>
                </c:pt>
                <c:pt idx="29311">
                  <c:v>507.02499999999998</c:v>
                </c:pt>
                <c:pt idx="29312">
                  <c:v>507.041</c:v>
                </c:pt>
                <c:pt idx="29313">
                  <c:v>507.05799999999999</c:v>
                </c:pt>
                <c:pt idx="29314">
                  <c:v>507.07499999999999</c:v>
                </c:pt>
                <c:pt idx="29315">
                  <c:v>507.09100000000001</c:v>
                </c:pt>
                <c:pt idx="29316">
                  <c:v>507.108</c:v>
                </c:pt>
                <c:pt idx="29317">
                  <c:v>507.125</c:v>
                </c:pt>
                <c:pt idx="29318">
                  <c:v>507.14100000000002</c:v>
                </c:pt>
                <c:pt idx="29319">
                  <c:v>507.15800000000002</c:v>
                </c:pt>
                <c:pt idx="29320">
                  <c:v>507.17500000000001</c:v>
                </c:pt>
                <c:pt idx="29321">
                  <c:v>507.19099999999997</c:v>
                </c:pt>
                <c:pt idx="29322">
                  <c:v>507.20800000000003</c:v>
                </c:pt>
                <c:pt idx="29323">
                  <c:v>507.22500000000002</c:v>
                </c:pt>
                <c:pt idx="29324">
                  <c:v>507.24200000000002</c:v>
                </c:pt>
                <c:pt idx="29325">
                  <c:v>507.25799999999998</c:v>
                </c:pt>
                <c:pt idx="29326">
                  <c:v>507.27499999999998</c:v>
                </c:pt>
                <c:pt idx="29327">
                  <c:v>507.29199999999997</c:v>
                </c:pt>
                <c:pt idx="29328">
                  <c:v>507.30799999999999</c:v>
                </c:pt>
                <c:pt idx="29329">
                  <c:v>507.32499999999999</c:v>
                </c:pt>
                <c:pt idx="29330">
                  <c:v>507.34199999999998</c:v>
                </c:pt>
                <c:pt idx="29331">
                  <c:v>507.358</c:v>
                </c:pt>
                <c:pt idx="29332">
                  <c:v>507.375</c:v>
                </c:pt>
                <c:pt idx="29333">
                  <c:v>507.392</c:v>
                </c:pt>
                <c:pt idx="29334">
                  <c:v>507.40800000000002</c:v>
                </c:pt>
                <c:pt idx="29335">
                  <c:v>507.42500000000001</c:v>
                </c:pt>
                <c:pt idx="29336">
                  <c:v>507.44200000000001</c:v>
                </c:pt>
                <c:pt idx="29337">
                  <c:v>507.45800000000003</c:v>
                </c:pt>
                <c:pt idx="29338">
                  <c:v>507.47500000000002</c:v>
                </c:pt>
                <c:pt idx="29339">
                  <c:v>507.49200000000002</c:v>
                </c:pt>
                <c:pt idx="29340">
                  <c:v>507.50799999999998</c:v>
                </c:pt>
                <c:pt idx="29341">
                  <c:v>507.52499999999998</c:v>
                </c:pt>
                <c:pt idx="29342">
                  <c:v>507.54199999999997</c:v>
                </c:pt>
                <c:pt idx="29343">
                  <c:v>507.55799999999999</c:v>
                </c:pt>
                <c:pt idx="29344">
                  <c:v>507.57499999999999</c:v>
                </c:pt>
                <c:pt idx="29345">
                  <c:v>507.59199999999998</c:v>
                </c:pt>
                <c:pt idx="29346">
                  <c:v>507.608</c:v>
                </c:pt>
                <c:pt idx="29347">
                  <c:v>507.625</c:v>
                </c:pt>
                <c:pt idx="29348">
                  <c:v>507.642</c:v>
                </c:pt>
                <c:pt idx="29349">
                  <c:v>507.65800000000002</c:v>
                </c:pt>
                <c:pt idx="29350">
                  <c:v>507.67500000000001</c:v>
                </c:pt>
                <c:pt idx="29351">
                  <c:v>507.69200000000001</c:v>
                </c:pt>
                <c:pt idx="29352">
                  <c:v>507.709</c:v>
                </c:pt>
                <c:pt idx="29353">
                  <c:v>507.72500000000002</c:v>
                </c:pt>
                <c:pt idx="29354">
                  <c:v>507.74200000000002</c:v>
                </c:pt>
                <c:pt idx="29355">
                  <c:v>507.75900000000001</c:v>
                </c:pt>
                <c:pt idx="29356">
                  <c:v>507.77499999999998</c:v>
                </c:pt>
                <c:pt idx="29357">
                  <c:v>507.79199999999997</c:v>
                </c:pt>
                <c:pt idx="29358">
                  <c:v>507.80900000000003</c:v>
                </c:pt>
                <c:pt idx="29359">
                  <c:v>507.82499999999999</c:v>
                </c:pt>
                <c:pt idx="29360">
                  <c:v>507.84199999999998</c:v>
                </c:pt>
                <c:pt idx="29361">
                  <c:v>507.85899999999998</c:v>
                </c:pt>
                <c:pt idx="29362">
                  <c:v>507.875</c:v>
                </c:pt>
                <c:pt idx="29363">
                  <c:v>507.892</c:v>
                </c:pt>
                <c:pt idx="29364">
                  <c:v>507.90899999999999</c:v>
                </c:pt>
                <c:pt idx="29365">
                  <c:v>507.92500000000001</c:v>
                </c:pt>
                <c:pt idx="29366">
                  <c:v>507.94200000000001</c:v>
                </c:pt>
                <c:pt idx="29367">
                  <c:v>507.959</c:v>
                </c:pt>
                <c:pt idx="29368">
                  <c:v>507.97500000000002</c:v>
                </c:pt>
                <c:pt idx="29369">
                  <c:v>507.99200000000002</c:v>
                </c:pt>
                <c:pt idx="29370">
                  <c:v>508.00900000000001</c:v>
                </c:pt>
                <c:pt idx="29371">
                  <c:v>508.02499999999998</c:v>
                </c:pt>
                <c:pt idx="29372">
                  <c:v>508.04199999999997</c:v>
                </c:pt>
                <c:pt idx="29373">
                  <c:v>508.05900000000003</c:v>
                </c:pt>
                <c:pt idx="29374">
                  <c:v>508.07499999999999</c:v>
                </c:pt>
                <c:pt idx="29375">
                  <c:v>508.09199999999998</c:v>
                </c:pt>
                <c:pt idx="29376">
                  <c:v>508.10899999999998</c:v>
                </c:pt>
                <c:pt idx="29377">
                  <c:v>508.125</c:v>
                </c:pt>
                <c:pt idx="29378">
                  <c:v>508.142</c:v>
                </c:pt>
                <c:pt idx="29379">
                  <c:v>508.15899999999999</c:v>
                </c:pt>
                <c:pt idx="29380">
                  <c:v>508.17500000000001</c:v>
                </c:pt>
                <c:pt idx="29381">
                  <c:v>508.19200000000001</c:v>
                </c:pt>
                <c:pt idx="29382">
                  <c:v>508.209</c:v>
                </c:pt>
                <c:pt idx="29383">
                  <c:v>508.22500000000002</c:v>
                </c:pt>
                <c:pt idx="29384">
                  <c:v>508.24200000000002</c:v>
                </c:pt>
                <c:pt idx="29385">
                  <c:v>508.25900000000001</c:v>
                </c:pt>
                <c:pt idx="29386">
                  <c:v>508.27499999999998</c:v>
                </c:pt>
                <c:pt idx="29387">
                  <c:v>508.29199999999997</c:v>
                </c:pt>
                <c:pt idx="29388">
                  <c:v>508.30900000000003</c:v>
                </c:pt>
                <c:pt idx="29389">
                  <c:v>508.32499999999999</c:v>
                </c:pt>
                <c:pt idx="29390">
                  <c:v>508.34199999999998</c:v>
                </c:pt>
                <c:pt idx="29391">
                  <c:v>508.35899999999998</c:v>
                </c:pt>
                <c:pt idx="29392">
                  <c:v>508.375</c:v>
                </c:pt>
                <c:pt idx="29393">
                  <c:v>508.392</c:v>
                </c:pt>
                <c:pt idx="29394">
                  <c:v>508.40899999999999</c:v>
                </c:pt>
                <c:pt idx="29395">
                  <c:v>508.42599999999999</c:v>
                </c:pt>
                <c:pt idx="29396">
                  <c:v>508.44200000000001</c:v>
                </c:pt>
                <c:pt idx="29397">
                  <c:v>508.459</c:v>
                </c:pt>
                <c:pt idx="29398">
                  <c:v>508.476</c:v>
                </c:pt>
                <c:pt idx="29399">
                  <c:v>508.49200000000002</c:v>
                </c:pt>
                <c:pt idx="29400">
                  <c:v>508.50900000000001</c:v>
                </c:pt>
                <c:pt idx="29401">
                  <c:v>508.52600000000001</c:v>
                </c:pt>
                <c:pt idx="29402">
                  <c:v>508.54199999999997</c:v>
                </c:pt>
                <c:pt idx="29403">
                  <c:v>508.55900000000003</c:v>
                </c:pt>
                <c:pt idx="29404">
                  <c:v>508.57600000000002</c:v>
                </c:pt>
                <c:pt idx="29405">
                  <c:v>508.59199999999998</c:v>
                </c:pt>
                <c:pt idx="29406">
                  <c:v>508.60899999999998</c:v>
                </c:pt>
                <c:pt idx="29407">
                  <c:v>508.62599999999998</c:v>
                </c:pt>
                <c:pt idx="29408">
                  <c:v>508.642</c:v>
                </c:pt>
                <c:pt idx="29409">
                  <c:v>508.65899999999999</c:v>
                </c:pt>
                <c:pt idx="29410">
                  <c:v>508.67599999999999</c:v>
                </c:pt>
                <c:pt idx="29411">
                  <c:v>508.69200000000001</c:v>
                </c:pt>
                <c:pt idx="29412">
                  <c:v>508.709</c:v>
                </c:pt>
                <c:pt idx="29413">
                  <c:v>508.726</c:v>
                </c:pt>
                <c:pt idx="29414">
                  <c:v>508.74200000000002</c:v>
                </c:pt>
                <c:pt idx="29415">
                  <c:v>508.75900000000001</c:v>
                </c:pt>
                <c:pt idx="29416">
                  <c:v>508.77600000000001</c:v>
                </c:pt>
                <c:pt idx="29417">
                  <c:v>508.79199999999997</c:v>
                </c:pt>
                <c:pt idx="29418">
                  <c:v>508.80900000000003</c:v>
                </c:pt>
                <c:pt idx="29419">
                  <c:v>508.82600000000002</c:v>
                </c:pt>
                <c:pt idx="29420">
                  <c:v>508.84199999999998</c:v>
                </c:pt>
                <c:pt idx="29421">
                  <c:v>508.85899999999998</c:v>
                </c:pt>
                <c:pt idx="29422">
                  <c:v>508.87599999999998</c:v>
                </c:pt>
                <c:pt idx="29423">
                  <c:v>508.892</c:v>
                </c:pt>
                <c:pt idx="29424">
                  <c:v>508.90899999999999</c:v>
                </c:pt>
                <c:pt idx="29425">
                  <c:v>508.92599999999999</c:v>
                </c:pt>
                <c:pt idx="29426">
                  <c:v>508.94299999999998</c:v>
                </c:pt>
                <c:pt idx="29427">
                  <c:v>508.959</c:v>
                </c:pt>
                <c:pt idx="29428">
                  <c:v>508.976</c:v>
                </c:pt>
                <c:pt idx="29429">
                  <c:v>508.99299999999999</c:v>
                </c:pt>
                <c:pt idx="29430">
                  <c:v>509.00900000000001</c:v>
                </c:pt>
                <c:pt idx="29431">
                  <c:v>509.02600000000001</c:v>
                </c:pt>
                <c:pt idx="29432">
                  <c:v>509.04300000000001</c:v>
                </c:pt>
                <c:pt idx="29433">
                  <c:v>509.05900000000003</c:v>
                </c:pt>
                <c:pt idx="29434">
                  <c:v>509.07600000000002</c:v>
                </c:pt>
                <c:pt idx="29435">
                  <c:v>509.09300000000002</c:v>
                </c:pt>
                <c:pt idx="29436">
                  <c:v>509.10899999999998</c:v>
                </c:pt>
                <c:pt idx="29437">
                  <c:v>509.12599999999998</c:v>
                </c:pt>
                <c:pt idx="29438">
                  <c:v>509.14299999999997</c:v>
                </c:pt>
                <c:pt idx="29439">
                  <c:v>509.15899999999999</c:v>
                </c:pt>
                <c:pt idx="29440">
                  <c:v>509.17599999999999</c:v>
                </c:pt>
                <c:pt idx="29441">
                  <c:v>509.19299999999998</c:v>
                </c:pt>
                <c:pt idx="29442">
                  <c:v>509.209</c:v>
                </c:pt>
                <c:pt idx="29443">
                  <c:v>509.226</c:v>
                </c:pt>
                <c:pt idx="29444">
                  <c:v>509.24299999999999</c:v>
                </c:pt>
                <c:pt idx="29445">
                  <c:v>509.25900000000001</c:v>
                </c:pt>
                <c:pt idx="29446">
                  <c:v>509.27600000000001</c:v>
                </c:pt>
                <c:pt idx="29447">
                  <c:v>509.29300000000001</c:v>
                </c:pt>
                <c:pt idx="29448">
                  <c:v>509.30900000000003</c:v>
                </c:pt>
                <c:pt idx="29449">
                  <c:v>509.32600000000002</c:v>
                </c:pt>
                <c:pt idx="29450">
                  <c:v>509.34300000000002</c:v>
                </c:pt>
                <c:pt idx="29451">
                  <c:v>509.35899999999998</c:v>
                </c:pt>
                <c:pt idx="29452">
                  <c:v>509.37599999999998</c:v>
                </c:pt>
                <c:pt idx="29453">
                  <c:v>509.39299999999997</c:v>
                </c:pt>
                <c:pt idx="29454">
                  <c:v>509.40899999999999</c:v>
                </c:pt>
                <c:pt idx="29455">
                  <c:v>509.42599999999999</c:v>
                </c:pt>
                <c:pt idx="29456">
                  <c:v>509.44299999999998</c:v>
                </c:pt>
                <c:pt idx="29457">
                  <c:v>509.459</c:v>
                </c:pt>
                <c:pt idx="29458">
                  <c:v>509.476</c:v>
                </c:pt>
                <c:pt idx="29459">
                  <c:v>509.49299999999999</c:v>
                </c:pt>
                <c:pt idx="29460">
                  <c:v>509.50900000000001</c:v>
                </c:pt>
                <c:pt idx="29461">
                  <c:v>509.52600000000001</c:v>
                </c:pt>
                <c:pt idx="29462">
                  <c:v>509.54300000000001</c:v>
                </c:pt>
                <c:pt idx="29463">
                  <c:v>509.56</c:v>
                </c:pt>
                <c:pt idx="29464">
                  <c:v>509.57600000000002</c:v>
                </c:pt>
                <c:pt idx="29465">
                  <c:v>509.59300000000002</c:v>
                </c:pt>
                <c:pt idx="29466">
                  <c:v>509.61</c:v>
                </c:pt>
                <c:pt idx="29467">
                  <c:v>509.62599999999998</c:v>
                </c:pt>
                <c:pt idx="29468">
                  <c:v>509.64299999999997</c:v>
                </c:pt>
                <c:pt idx="29469">
                  <c:v>509.66</c:v>
                </c:pt>
                <c:pt idx="29470">
                  <c:v>509.67599999999999</c:v>
                </c:pt>
                <c:pt idx="29471">
                  <c:v>509.69299999999998</c:v>
                </c:pt>
                <c:pt idx="29472">
                  <c:v>509.71</c:v>
                </c:pt>
                <c:pt idx="29473">
                  <c:v>509.726</c:v>
                </c:pt>
                <c:pt idx="29474">
                  <c:v>509.74299999999999</c:v>
                </c:pt>
                <c:pt idx="29475">
                  <c:v>509.76</c:v>
                </c:pt>
                <c:pt idx="29476">
                  <c:v>509.77600000000001</c:v>
                </c:pt>
                <c:pt idx="29477">
                  <c:v>509.79300000000001</c:v>
                </c:pt>
                <c:pt idx="29478">
                  <c:v>509.81</c:v>
                </c:pt>
                <c:pt idx="29479">
                  <c:v>509.82600000000002</c:v>
                </c:pt>
                <c:pt idx="29480">
                  <c:v>509.84300000000002</c:v>
                </c:pt>
                <c:pt idx="29481">
                  <c:v>509.86</c:v>
                </c:pt>
                <c:pt idx="29482">
                  <c:v>509.87599999999998</c:v>
                </c:pt>
                <c:pt idx="29483">
                  <c:v>509.89299999999997</c:v>
                </c:pt>
                <c:pt idx="29484">
                  <c:v>509.91</c:v>
                </c:pt>
                <c:pt idx="29485">
                  <c:v>509.92599999999999</c:v>
                </c:pt>
                <c:pt idx="29486">
                  <c:v>509.94299999999998</c:v>
                </c:pt>
                <c:pt idx="29487">
                  <c:v>509.96</c:v>
                </c:pt>
                <c:pt idx="29488">
                  <c:v>509.976</c:v>
                </c:pt>
                <c:pt idx="29489">
                  <c:v>509.99299999999999</c:v>
                </c:pt>
                <c:pt idx="29490">
                  <c:v>510.01</c:v>
                </c:pt>
                <c:pt idx="29491">
                  <c:v>510.02600000000001</c:v>
                </c:pt>
                <c:pt idx="29492">
                  <c:v>510.04300000000001</c:v>
                </c:pt>
                <c:pt idx="29493">
                  <c:v>510.06</c:v>
                </c:pt>
                <c:pt idx="29494">
                  <c:v>510.07600000000002</c:v>
                </c:pt>
                <c:pt idx="29495">
                  <c:v>510.09300000000002</c:v>
                </c:pt>
                <c:pt idx="29496">
                  <c:v>510.11</c:v>
                </c:pt>
                <c:pt idx="29497">
                  <c:v>510.12599999999998</c:v>
                </c:pt>
                <c:pt idx="29498">
                  <c:v>510.14299999999997</c:v>
                </c:pt>
                <c:pt idx="29499">
                  <c:v>510.16</c:v>
                </c:pt>
                <c:pt idx="29500">
                  <c:v>510.17700000000002</c:v>
                </c:pt>
                <c:pt idx="29501">
                  <c:v>510.19299999999998</c:v>
                </c:pt>
                <c:pt idx="29502">
                  <c:v>510.21</c:v>
                </c:pt>
                <c:pt idx="29503">
                  <c:v>510.22699999999998</c:v>
                </c:pt>
                <c:pt idx="29504">
                  <c:v>510.24299999999999</c:v>
                </c:pt>
                <c:pt idx="29505">
                  <c:v>510.26</c:v>
                </c:pt>
                <c:pt idx="29506">
                  <c:v>510.27699999999999</c:v>
                </c:pt>
                <c:pt idx="29507">
                  <c:v>510.29300000000001</c:v>
                </c:pt>
                <c:pt idx="29508">
                  <c:v>510.31</c:v>
                </c:pt>
                <c:pt idx="29509">
                  <c:v>510.327</c:v>
                </c:pt>
                <c:pt idx="29510">
                  <c:v>510.34300000000002</c:v>
                </c:pt>
                <c:pt idx="29511">
                  <c:v>510.36</c:v>
                </c:pt>
                <c:pt idx="29512">
                  <c:v>510.37700000000001</c:v>
                </c:pt>
                <c:pt idx="29513">
                  <c:v>510.39299999999997</c:v>
                </c:pt>
                <c:pt idx="29514">
                  <c:v>510.41</c:v>
                </c:pt>
                <c:pt idx="29515">
                  <c:v>510.42700000000002</c:v>
                </c:pt>
                <c:pt idx="29516">
                  <c:v>510.44299999999998</c:v>
                </c:pt>
                <c:pt idx="29517">
                  <c:v>510.46</c:v>
                </c:pt>
                <c:pt idx="29518">
                  <c:v>510.47699999999998</c:v>
                </c:pt>
                <c:pt idx="29519">
                  <c:v>510.49299999999999</c:v>
                </c:pt>
                <c:pt idx="29520">
                  <c:v>510.51</c:v>
                </c:pt>
                <c:pt idx="29521">
                  <c:v>510.52699999999999</c:v>
                </c:pt>
                <c:pt idx="29522">
                  <c:v>510.54300000000001</c:v>
                </c:pt>
                <c:pt idx="29523">
                  <c:v>510.56</c:v>
                </c:pt>
                <c:pt idx="29524">
                  <c:v>510.577</c:v>
                </c:pt>
                <c:pt idx="29525">
                  <c:v>510.59300000000002</c:v>
                </c:pt>
                <c:pt idx="29526">
                  <c:v>510.61</c:v>
                </c:pt>
                <c:pt idx="29527">
                  <c:v>510.62700000000001</c:v>
                </c:pt>
                <c:pt idx="29528">
                  <c:v>510.64400000000001</c:v>
                </c:pt>
                <c:pt idx="29529">
                  <c:v>510.66</c:v>
                </c:pt>
                <c:pt idx="29530">
                  <c:v>510.67700000000002</c:v>
                </c:pt>
                <c:pt idx="29531">
                  <c:v>510.69400000000002</c:v>
                </c:pt>
                <c:pt idx="29532">
                  <c:v>510.71</c:v>
                </c:pt>
                <c:pt idx="29533">
                  <c:v>510.72699999999998</c:v>
                </c:pt>
                <c:pt idx="29534">
                  <c:v>510.74400000000003</c:v>
                </c:pt>
                <c:pt idx="29535">
                  <c:v>510.76</c:v>
                </c:pt>
                <c:pt idx="29536">
                  <c:v>510.77699999999999</c:v>
                </c:pt>
                <c:pt idx="29537">
                  <c:v>510.79399999999998</c:v>
                </c:pt>
                <c:pt idx="29538">
                  <c:v>510.81</c:v>
                </c:pt>
                <c:pt idx="29539">
                  <c:v>510.827</c:v>
                </c:pt>
                <c:pt idx="29540">
                  <c:v>510.84399999999999</c:v>
                </c:pt>
                <c:pt idx="29541">
                  <c:v>510.86</c:v>
                </c:pt>
                <c:pt idx="29542">
                  <c:v>510.87700000000001</c:v>
                </c:pt>
                <c:pt idx="29543">
                  <c:v>510.89400000000001</c:v>
                </c:pt>
                <c:pt idx="29544">
                  <c:v>510.91</c:v>
                </c:pt>
                <c:pt idx="29545">
                  <c:v>510.92700000000002</c:v>
                </c:pt>
                <c:pt idx="29546">
                  <c:v>510.94400000000002</c:v>
                </c:pt>
                <c:pt idx="29547">
                  <c:v>510.96</c:v>
                </c:pt>
                <c:pt idx="29548">
                  <c:v>510.97699999999998</c:v>
                </c:pt>
                <c:pt idx="29549">
                  <c:v>510.99400000000003</c:v>
                </c:pt>
                <c:pt idx="29550">
                  <c:v>511.01</c:v>
                </c:pt>
                <c:pt idx="29551">
                  <c:v>511.02699999999999</c:v>
                </c:pt>
                <c:pt idx="29552">
                  <c:v>511.04399999999998</c:v>
                </c:pt>
                <c:pt idx="29553">
                  <c:v>511.06</c:v>
                </c:pt>
                <c:pt idx="29554">
                  <c:v>511.077</c:v>
                </c:pt>
                <c:pt idx="29555">
                  <c:v>511.09399999999999</c:v>
                </c:pt>
                <c:pt idx="29556">
                  <c:v>511.11099999999999</c:v>
                </c:pt>
                <c:pt idx="29557">
                  <c:v>511.12700000000001</c:v>
                </c:pt>
                <c:pt idx="29558">
                  <c:v>511.14400000000001</c:v>
                </c:pt>
                <c:pt idx="29559">
                  <c:v>511.161</c:v>
                </c:pt>
                <c:pt idx="29560">
                  <c:v>511.17700000000002</c:v>
                </c:pt>
                <c:pt idx="29561">
                  <c:v>511.19400000000002</c:v>
                </c:pt>
                <c:pt idx="29562">
                  <c:v>511.21100000000001</c:v>
                </c:pt>
                <c:pt idx="29563">
                  <c:v>511.22699999999998</c:v>
                </c:pt>
                <c:pt idx="29564">
                  <c:v>511.24400000000003</c:v>
                </c:pt>
                <c:pt idx="29565">
                  <c:v>511.26100000000002</c:v>
                </c:pt>
                <c:pt idx="29566">
                  <c:v>511.27699999999999</c:v>
                </c:pt>
                <c:pt idx="29567">
                  <c:v>511.29399999999998</c:v>
                </c:pt>
                <c:pt idx="29568">
                  <c:v>511.31099999999998</c:v>
                </c:pt>
                <c:pt idx="29569">
                  <c:v>511.327</c:v>
                </c:pt>
                <c:pt idx="29570">
                  <c:v>511.34399999999999</c:v>
                </c:pt>
                <c:pt idx="29571">
                  <c:v>511.36099999999999</c:v>
                </c:pt>
                <c:pt idx="29572">
                  <c:v>511.37700000000001</c:v>
                </c:pt>
                <c:pt idx="29573">
                  <c:v>511.39400000000001</c:v>
                </c:pt>
                <c:pt idx="29574">
                  <c:v>511.411</c:v>
                </c:pt>
                <c:pt idx="29575">
                  <c:v>511.42700000000002</c:v>
                </c:pt>
                <c:pt idx="29576">
                  <c:v>511.44400000000002</c:v>
                </c:pt>
                <c:pt idx="29577">
                  <c:v>511.46100000000001</c:v>
                </c:pt>
                <c:pt idx="29578">
                  <c:v>511.47699999999998</c:v>
                </c:pt>
                <c:pt idx="29579">
                  <c:v>511.49400000000003</c:v>
                </c:pt>
                <c:pt idx="29580">
                  <c:v>511.51100000000002</c:v>
                </c:pt>
                <c:pt idx="29581">
                  <c:v>511.52699999999999</c:v>
                </c:pt>
                <c:pt idx="29582">
                  <c:v>511.54399999999998</c:v>
                </c:pt>
                <c:pt idx="29583">
                  <c:v>511.56099999999998</c:v>
                </c:pt>
                <c:pt idx="29584">
                  <c:v>511.577</c:v>
                </c:pt>
                <c:pt idx="29585">
                  <c:v>511.59399999999999</c:v>
                </c:pt>
                <c:pt idx="29586">
                  <c:v>511.61099999999999</c:v>
                </c:pt>
                <c:pt idx="29587">
                  <c:v>511.62700000000001</c:v>
                </c:pt>
                <c:pt idx="29588">
                  <c:v>511.64400000000001</c:v>
                </c:pt>
                <c:pt idx="29589">
                  <c:v>511.661</c:v>
                </c:pt>
                <c:pt idx="29590">
                  <c:v>511.67700000000002</c:v>
                </c:pt>
                <c:pt idx="29591">
                  <c:v>511.69400000000002</c:v>
                </c:pt>
                <c:pt idx="29592">
                  <c:v>511.71100000000001</c:v>
                </c:pt>
                <c:pt idx="29593">
                  <c:v>511.72699999999998</c:v>
                </c:pt>
                <c:pt idx="29594">
                  <c:v>511.74400000000003</c:v>
                </c:pt>
                <c:pt idx="29595">
                  <c:v>511.76100000000002</c:v>
                </c:pt>
                <c:pt idx="29596">
                  <c:v>511.77699999999999</c:v>
                </c:pt>
                <c:pt idx="29597">
                  <c:v>511.79399999999998</c:v>
                </c:pt>
                <c:pt idx="29598">
                  <c:v>511.81099999999998</c:v>
                </c:pt>
                <c:pt idx="29599">
                  <c:v>511.827</c:v>
                </c:pt>
                <c:pt idx="29600">
                  <c:v>511.84399999999999</c:v>
                </c:pt>
                <c:pt idx="29601">
                  <c:v>511.86099999999999</c:v>
                </c:pt>
                <c:pt idx="29602">
                  <c:v>511.87700000000001</c:v>
                </c:pt>
                <c:pt idx="29603">
                  <c:v>511.89400000000001</c:v>
                </c:pt>
                <c:pt idx="29604">
                  <c:v>511.911</c:v>
                </c:pt>
                <c:pt idx="29605">
                  <c:v>511.92700000000002</c:v>
                </c:pt>
                <c:pt idx="29606">
                  <c:v>511.94400000000002</c:v>
                </c:pt>
                <c:pt idx="29607">
                  <c:v>511.96100000000001</c:v>
                </c:pt>
                <c:pt idx="29608">
                  <c:v>511.97699999999998</c:v>
                </c:pt>
                <c:pt idx="29609">
                  <c:v>511.99400000000003</c:v>
                </c:pt>
                <c:pt idx="29610">
                  <c:v>512.01099999999997</c:v>
                </c:pt>
                <c:pt idx="29611">
                  <c:v>512.02700000000004</c:v>
                </c:pt>
                <c:pt idx="29612">
                  <c:v>512.04399999999998</c:v>
                </c:pt>
                <c:pt idx="29613">
                  <c:v>512.06100000000004</c:v>
                </c:pt>
                <c:pt idx="29614">
                  <c:v>512.077</c:v>
                </c:pt>
                <c:pt idx="29615">
                  <c:v>512.09400000000005</c:v>
                </c:pt>
                <c:pt idx="29616">
                  <c:v>512.11099999999999</c:v>
                </c:pt>
                <c:pt idx="29617">
                  <c:v>512.12800000000004</c:v>
                </c:pt>
                <c:pt idx="29618">
                  <c:v>512.14400000000001</c:v>
                </c:pt>
                <c:pt idx="29619">
                  <c:v>512.16099999999994</c:v>
                </c:pt>
                <c:pt idx="29620">
                  <c:v>512.17700000000002</c:v>
                </c:pt>
                <c:pt idx="29621">
                  <c:v>512.19399999999996</c:v>
                </c:pt>
                <c:pt idx="29622">
                  <c:v>512.21100000000001</c:v>
                </c:pt>
                <c:pt idx="29623">
                  <c:v>512.22799999999995</c:v>
                </c:pt>
                <c:pt idx="29624">
                  <c:v>512.24400000000003</c:v>
                </c:pt>
                <c:pt idx="29625">
                  <c:v>512.26099999999997</c:v>
                </c:pt>
                <c:pt idx="29626">
                  <c:v>512.27800000000002</c:v>
                </c:pt>
                <c:pt idx="29627">
                  <c:v>512.29399999999998</c:v>
                </c:pt>
                <c:pt idx="29628">
                  <c:v>512.31100000000004</c:v>
                </c:pt>
                <c:pt idx="29629">
                  <c:v>512.32799999999997</c:v>
                </c:pt>
                <c:pt idx="29630">
                  <c:v>512.34400000000005</c:v>
                </c:pt>
                <c:pt idx="29631">
                  <c:v>512.36099999999999</c:v>
                </c:pt>
                <c:pt idx="29632">
                  <c:v>512.37800000000004</c:v>
                </c:pt>
                <c:pt idx="29633">
                  <c:v>512.39400000000001</c:v>
                </c:pt>
                <c:pt idx="29634">
                  <c:v>512.41099999999994</c:v>
                </c:pt>
                <c:pt idx="29635">
                  <c:v>512.428</c:v>
                </c:pt>
                <c:pt idx="29636">
                  <c:v>512.44399999999996</c:v>
                </c:pt>
                <c:pt idx="29637">
                  <c:v>512.46100000000001</c:v>
                </c:pt>
                <c:pt idx="29638">
                  <c:v>512.47799999999995</c:v>
                </c:pt>
                <c:pt idx="29639">
                  <c:v>512.49400000000003</c:v>
                </c:pt>
                <c:pt idx="29640">
                  <c:v>512.51099999999997</c:v>
                </c:pt>
                <c:pt idx="29641">
                  <c:v>512.52800000000002</c:v>
                </c:pt>
                <c:pt idx="29642">
                  <c:v>512.54399999999998</c:v>
                </c:pt>
                <c:pt idx="29643">
                  <c:v>512.56100000000004</c:v>
                </c:pt>
                <c:pt idx="29644">
                  <c:v>512.57799999999997</c:v>
                </c:pt>
                <c:pt idx="29645">
                  <c:v>512.59400000000005</c:v>
                </c:pt>
                <c:pt idx="29646">
                  <c:v>512.61099999999999</c:v>
                </c:pt>
                <c:pt idx="29647">
                  <c:v>512.62800000000004</c:v>
                </c:pt>
                <c:pt idx="29648">
                  <c:v>512.64400000000001</c:v>
                </c:pt>
                <c:pt idx="29649">
                  <c:v>512.66099999999994</c:v>
                </c:pt>
                <c:pt idx="29650">
                  <c:v>512.678</c:v>
                </c:pt>
                <c:pt idx="29651">
                  <c:v>512.69399999999996</c:v>
                </c:pt>
                <c:pt idx="29652">
                  <c:v>512.71100000000001</c:v>
                </c:pt>
                <c:pt idx="29653">
                  <c:v>512.72799999999995</c:v>
                </c:pt>
                <c:pt idx="29654">
                  <c:v>512.74400000000003</c:v>
                </c:pt>
                <c:pt idx="29655">
                  <c:v>512.76099999999997</c:v>
                </c:pt>
                <c:pt idx="29656">
                  <c:v>512.77800000000002</c:v>
                </c:pt>
                <c:pt idx="29657">
                  <c:v>512.79399999999998</c:v>
                </c:pt>
                <c:pt idx="29658">
                  <c:v>512.81100000000004</c:v>
                </c:pt>
                <c:pt idx="29659">
                  <c:v>512.82799999999997</c:v>
                </c:pt>
                <c:pt idx="29660">
                  <c:v>512.84400000000005</c:v>
                </c:pt>
                <c:pt idx="29661">
                  <c:v>512.86099999999999</c:v>
                </c:pt>
                <c:pt idx="29662">
                  <c:v>512.87800000000004</c:v>
                </c:pt>
                <c:pt idx="29663">
                  <c:v>512.89499999999998</c:v>
                </c:pt>
                <c:pt idx="29664">
                  <c:v>512.91099999999994</c:v>
                </c:pt>
                <c:pt idx="29665">
                  <c:v>512.928</c:v>
                </c:pt>
                <c:pt idx="29666">
                  <c:v>512.94500000000005</c:v>
                </c:pt>
                <c:pt idx="29667">
                  <c:v>512.96100000000001</c:v>
                </c:pt>
                <c:pt idx="29668">
                  <c:v>512.97799999999995</c:v>
                </c:pt>
                <c:pt idx="29669">
                  <c:v>512.995</c:v>
                </c:pt>
                <c:pt idx="29670">
                  <c:v>513.01099999999997</c:v>
                </c:pt>
                <c:pt idx="29671">
                  <c:v>513.02800000000002</c:v>
                </c:pt>
                <c:pt idx="29672">
                  <c:v>513.04499999999996</c:v>
                </c:pt>
                <c:pt idx="29673">
                  <c:v>513.06100000000004</c:v>
                </c:pt>
                <c:pt idx="29674">
                  <c:v>513.07799999999997</c:v>
                </c:pt>
                <c:pt idx="29675">
                  <c:v>513.09500000000003</c:v>
                </c:pt>
                <c:pt idx="29676">
                  <c:v>513.11099999999999</c:v>
                </c:pt>
                <c:pt idx="29677">
                  <c:v>513.12800000000004</c:v>
                </c:pt>
                <c:pt idx="29678">
                  <c:v>513.14499999999998</c:v>
                </c:pt>
                <c:pt idx="29679">
                  <c:v>513.16099999999994</c:v>
                </c:pt>
                <c:pt idx="29680">
                  <c:v>513.178</c:v>
                </c:pt>
                <c:pt idx="29681">
                  <c:v>513.19500000000005</c:v>
                </c:pt>
                <c:pt idx="29682">
                  <c:v>513.21100000000001</c:v>
                </c:pt>
                <c:pt idx="29683">
                  <c:v>513.22799999999995</c:v>
                </c:pt>
                <c:pt idx="29684">
                  <c:v>513.245</c:v>
                </c:pt>
                <c:pt idx="29685">
                  <c:v>513.26099999999997</c:v>
                </c:pt>
                <c:pt idx="29686">
                  <c:v>513.27800000000002</c:v>
                </c:pt>
                <c:pt idx="29687">
                  <c:v>513.29499999999996</c:v>
                </c:pt>
                <c:pt idx="29688">
                  <c:v>513.31100000000004</c:v>
                </c:pt>
                <c:pt idx="29689">
                  <c:v>513.32799999999997</c:v>
                </c:pt>
                <c:pt idx="29690">
                  <c:v>513.34500000000003</c:v>
                </c:pt>
                <c:pt idx="29691">
                  <c:v>513.36099999999999</c:v>
                </c:pt>
                <c:pt idx="29692">
                  <c:v>513.37800000000004</c:v>
                </c:pt>
                <c:pt idx="29693">
                  <c:v>513.39499999999998</c:v>
                </c:pt>
                <c:pt idx="29694">
                  <c:v>513.41099999999994</c:v>
                </c:pt>
                <c:pt idx="29695">
                  <c:v>513.428</c:v>
                </c:pt>
                <c:pt idx="29696">
                  <c:v>513.44500000000005</c:v>
                </c:pt>
                <c:pt idx="29697">
                  <c:v>513.46100000000001</c:v>
                </c:pt>
                <c:pt idx="29698">
                  <c:v>513.47799999999995</c:v>
                </c:pt>
                <c:pt idx="29699">
                  <c:v>513.495</c:v>
                </c:pt>
                <c:pt idx="29700">
                  <c:v>513.51199999999994</c:v>
                </c:pt>
                <c:pt idx="29701">
                  <c:v>513.52800000000002</c:v>
                </c:pt>
                <c:pt idx="29702">
                  <c:v>513.54499999999996</c:v>
                </c:pt>
                <c:pt idx="29703">
                  <c:v>513.56200000000001</c:v>
                </c:pt>
                <c:pt idx="29704">
                  <c:v>513.57799999999997</c:v>
                </c:pt>
                <c:pt idx="29705">
                  <c:v>513.59500000000003</c:v>
                </c:pt>
                <c:pt idx="29706">
                  <c:v>513.61199999999997</c:v>
                </c:pt>
                <c:pt idx="29707">
                  <c:v>513.62800000000004</c:v>
                </c:pt>
                <c:pt idx="29708">
                  <c:v>513.64499999999998</c:v>
                </c:pt>
                <c:pt idx="29709">
                  <c:v>513.66200000000003</c:v>
                </c:pt>
                <c:pt idx="29710">
                  <c:v>513.678</c:v>
                </c:pt>
                <c:pt idx="29711">
                  <c:v>513.69500000000005</c:v>
                </c:pt>
                <c:pt idx="29712">
                  <c:v>513.71199999999999</c:v>
                </c:pt>
                <c:pt idx="29713">
                  <c:v>513.72799999999995</c:v>
                </c:pt>
                <c:pt idx="29714">
                  <c:v>513.745</c:v>
                </c:pt>
                <c:pt idx="29715">
                  <c:v>513.76199999999994</c:v>
                </c:pt>
                <c:pt idx="29716">
                  <c:v>513.77800000000002</c:v>
                </c:pt>
                <c:pt idx="29717">
                  <c:v>513.79499999999996</c:v>
                </c:pt>
                <c:pt idx="29718">
                  <c:v>513.81200000000001</c:v>
                </c:pt>
                <c:pt idx="29719">
                  <c:v>513.82799999999997</c:v>
                </c:pt>
                <c:pt idx="29720">
                  <c:v>513.84500000000003</c:v>
                </c:pt>
                <c:pt idx="29721">
                  <c:v>513.86199999999997</c:v>
                </c:pt>
                <c:pt idx="29722">
                  <c:v>513.87800000000004</c:v>
                </c:pt>
                <c:pt idx="29723">
                  <c:v>513.89499999999998</c:v>
                </c:pt>
                <c:pt idx="29724">
                  <c:v>513.91200000000003</c:v>
                </c:pt>
                <c:pt idx="29725">
                  <c:v>513.92899999999997</c:v>
                </c:pt>
                <c:pt idx="29726">
                  <c:v>513.94500000000005</c:v>
                </c:pt>
                <c:pt idx="29727">
                  <c:v>513.96199999999999</c:v>
                </c:pt>
                <c:pt idx="29728">
                  <c:v>513.97900000000004</c:v>
                </c:pt>
                <c:pt idx="29729">
                  <c:v>513.995</c:v>
                </c:pt>
                <c:pt idx="29730">
                  <c:v>514.01199999999994</c:v>
                </c:pt>
                <c:pt idx="29731">
                  <c:v>514.029</c:v>
                </c:pt>
                <c:pt idx="29732">
                  <c:v>514.04499999999996</c:v>
                </c:pt>
                <c:pt idx="29733">
                  <c:v>514.06200000000001</c:v>
                </c:pt>
                <c:pt idx="29734">
                  <c:v>514.07899999999995</c:v>
                </c:pt>
                <c:pt idx="29735">
                  <c:v>514.09500000000003</c:v>
                </c:pt>
                <c:pt idx="29736">
                  <c:v>514.11199999999997</c:v>
                </c:pt>
                <c:pt idx="29737">
                  <c:v>514.12900000000002</c:v>
                </c:pt>
                <c:pt idx="29738">
                  <c:v>514.14499999999998</c:v>
                </c:pt>
                <c:pt idx="29739">
                  <c:v>514.16200000000003</c:v>
                </c:pt>
                <c:pt idx="29740">
                  <c:v>514.17899999999997</c:v>
                </c:pt>
                <c:pt idx="29741">
                  <c:v>514.19500000000005</c:v>
                </c:pt>
                <c:pt idx="29742">
                  <c:v>514.21199999999999</c:v>
                </c:pt>
                <c:pt idx="29743">
                  <c:v>514.22900000000004</c:v>
                </c:pt>
                <c:pt idx="29744">
                  <c:v>514.245</c:v>
                </c:pt>
                <c:pt idx="29745">
                  <c:v>514.26199999999994</c:v>
                </c:pt>
                <c:pt idx="29746">
                  <c:v>514.279</c:v>
                </c:pt>
                <c:pt idx="29747">
                  <c:v>514.29499999999996</c:v>
                </c:pt>
                <c:pt idx="29748">
                  <c:v>514.31200000000001</c:v>
                </c:pt>
                <c:pt idx="29749">
                  <c:v>514.32899999999995</c:v>
                </c:pt>
                <c:pt idx="29750">
                  <c:v>514.346</c:v>
                </c:pt>
                <c:pt idx="29751">
                  <c:v>514.36199999999997</c:v>
                </c:pt>
                <c:pt idx="29752">
                  <c:v>514.37900000000002</c:v>
                </c:pt>
                <c:pt idx="29753">
                  <c:v>514.39599999999996</c:v>
                </c:pt>
                <c:pt idx="29754">
                  <c:v>514.41200000000003</c:v>
                </c:pt>
                <c:pt idx="29755">
                  <c:v>514.42899999999997</c:v>
                </c:pt>
                <c:pt idx="29756">
                  <c:v>514.44600000000003</c:v>
                </c:pt>
                <c:pt idx="29757">
                  <c:v>514.46199999999999</c:v>
                </c:pt>
                <c:pt idx="29758">
                  <c:v>514.47900000000004</c:v>
                </c:pt>
                <c:pt idx="29759">
                  <c:v>514.49599999999998</c:v>
                </c:pt>
                <c:pt idx="29760">
                  <c:v>514.51199999999994</c:v>
                </c:pt>
                <c:pt idx="29761">
                  <c:v>514.529</c:v>
                </c:pt>
                <c:pt idx="29762">
                  <c:v>514.54600000000005</c:v>
                </c:pt>
                <c:pt idx="29763">
                  <c:v>514.56200000000001</c:v>
                </c:pt>
                <c:pt idx="29764">
                  <c:v>514.57899999999995</c:v>
                </c:pt>
                <c:pt idx="29765">
                  <c:v>514.596</c:v>
                </c:pt>
                <c:pt idx="29766">
                  <c:v>514.61199999999997</c:v>
                </c:pt>
                <c:pt idx="29767">
                  <c:v>514.62900000000002</c:v>
                </c:pt>
                <c:pt idx="29768">
                  <c:v>514.64599999999996</c:v>
                </c:pt>
                <c:pt idx="29769">
                  <c:v>514.66200000000003</c:v>
                </c:pt>
                <c:pt idx="29770">
                  <c:v>514.67899999999997</c:v>
                </c:pt>
                <c:pt idx="29771">
                  <c:v>514.69600000000003</c:v>
                </c:pt>
                <c:pt idx="29772">
                  <c:v>514.71199999999999</c:v>
                </c:pt>
                <c:pt idx="29773">
                  <c:v>514.72900000000004</c:v>
                </c:pt>
                <c:pt idx="29774">
                  <c:v>514.74599999999998</c:v>
                </c:pt>
                <c:pt idx="29775">
                  <c:v>514.76300000000003</c:v>
                </c:pt>
                <c:pt idx="29776">
                  <c:v>514.779</c:v>
                </c:pt>
                <c:pt idx="29777">
                  <c:v>514.79600000000005</c:v>
                </c:pt>
                <c:pt idx="29778">
                  <c:v>514.81299999999999</c:v>
                </c:pt>
                <c:pt idx="29779">
                  <c:v>514.82899999999995</c:v>
                </c:pt>
                <c:pt idx="29780">
                  <c:v>514.846</c:v>
                </c:pt>
                <c:pt idx="29781">
                  <c:v>514.86300000000006</c:v>
                </c:pt>
                <c:pt idx="29782">
                  <c:v>514.87900000000002</c:v>
                </c:pt>
                <c:pt idx="29783">
                  <c:v>514.89599999999996</c:v>
                </c:pt>
                <c:pt idx="29784">
                  <c:v>514.91300000000001</c:v>
                </c:pt>
                <c:pt idx="29785">
                  <c:v>514.92899999999997</c:v>
                </c:pt>
                <c:pt idx="29786">
                  <c:v>514.94600000000003</c:v>
                </c:pt>
                <c:pt idx="29787">
                  <c:v>514.96299999999997</c:v>
                </c:pt>
                <c:pt idx="29788">
                  <c:v>514.97900000000004</c:v>
                </c:pt>
                <c:pt idx="29789">
                  <c:v>514.99599999999998</c:v>
                </c:pt>
                <c:pt idx="29790">
                  <c:v>515.01300000000003</c:v>
                </c:pt>
                <c:pt idx="29791">
                  <c:v>515.029</c:v>
                </c:pt>
                <c:pt idx="29792">
                  <c:v>515.04600000000005</c:v>
                </c:pt>
                <c:pt idx="29793">
                  <c:v>515.06299999999999</c:v>
                </c:pt>
                <c:pt idx="29794">
                  <c:v>515.07899999999995</c:v>
                </c:pt>
                <c:pt idx="29795">
                  <c:v>515.096</c:v>
                </c:pt>
                <c:pt idx="29796">
                  <c:v>515.11300000000006</c:v>
                </c:pt>
                <c:pt idx="29797">
                  <c:v>515.12900000000002</c:v>
                </c:pt>
                <c:pt idx="29798">
                  <c:v>515.14599999999996</c:v>
                </c:pt>
                <c:pt idx="29799">
                  <c:v>515.16300000000001</c:v>
                </c:pt>
                <c:pt idx="29800">
                  <c:v>515.17899999999997</c:v>
                </c:pt>
                <c:pt idx="29801">
                  <c:v>515.19600000000003</c:v>
                </c:pt>
                <c:pt idx="29802">
                  <c:v>515.21299999999997</c:v>
                </c:pt>
                <c:pt idx="29803">
                  <c:v>515.22900000000004</c:v>
                </c:pt>
                <c:pt idx="29804">
                  <c:v>515.24599999999998</c:v>
                </c:pt>
                <c:pt idx="29805">
                  <c:v>515.26300000000003</c:v>
                </c:pt>
                <c:pt idx="29806">
                  <c:v>515.279</c:v>
                </c:pt>
                <c:pt idx="29807">
                  <c:v>515.29600000000005</c:v>
                </c:pt>
                <c:pt idx="29808">
                  <c:v>515.31299999999999</c:v>
                </c:pt>
                <c:pt idx="29809">
                  <c:v>515.33000000000004</c:v>
                </c:pt>
                <c:pt idx="29810">
                  <c:v>515.346</c:v>
                </c:pt>
                <c:pt idx="29811">
                  <c:v>515.36300000000006</c:v>
                </c:pt>
                <c:pt idx="29812">
                  <c:v>515.38</c:v>
                </c:pt>
                <c:pt idx="29813">
                  <c:v>515.39599999999996</c:v>
                </c:pt>
                <c:pt idx="29814">
                  <c:v>515.41300000000001</c:v>
                </c:pt>
                <c:pt idx="29815">
                  <c:v>515.42999999999995</c:v>
                </c:pt>
                <c:pt idx="29816">
                  <c:v>515.44600000000003</c:v>
                </c:pt>
                <c:pt idx="29817">
                  <c:v>515.46299999999997</c:v>
                </c:pt>
                <c:pt idx="29818">
                  <c:v>515.48</c:v>
                </c:pt>
                <c:pt idx="29819">
                  <c:v>515.49599999999998</c:v>
                </c:pt>
                <c:pt idx="29820">
                  <c:v>515.51300000000003</c:v>
                </c:pt>
                <c:pt idx="29821">
                  <c:v>515.53</c:v>
                </c:pt>
                <c:pt idx="29822">
                  <c:v>515.54600000000005</c:v>
                </c:pt>
                <c:pt idx="29823">
                  <c:v>515.56299999999999</c:v>
                </c:pt>
                <c:pt idx="29824">
                  <c:v>515.58000000000004</c:v>
                </c:pt>
                <c:pt idx="29825">
                  <c:v>515.596</c:v>
                </c:pt>
                <c:pt idx="29826">
                  <c:v>515.61300000000006</c:v>
                </c:pt>
                <c:pt idx="29827">
                  <c:v>515.63</c:v>
                </c:pt>
                <c:pt idx="29828">
                  <c:v>515.64599999999996</c:v>
                </c:pt>
                <c:pt idx="29829">
                  <c:v>515.66300000000001</c:v>
                </c:pt>
                <c:pt idx="29830">
                  <c:v>515.67999999999995</c:v>
                </c:pt>
                <c:pt idx="29831">
                  <c:v>515.69600000000003</c:v>
                </c:pt>
                <c:pt idx="29832">
                  <c:v>515.71299999999997</c:v>
                </c:pt>
                <c:pt idx="29833">
                  <c:v>515.73</c:v>
                </c:pt>
                <c:pt idx="29834">
                  <c:v>515.74599999999998</c:v>
                </c:pt>
                <c:pt idx="29835">
                  <c:v>515.76300000000003</c:v>
                </c:pt>
                <c:pt idx="29836">
                  <c:v>515.78</c:v>
                </c:pt>
                <c:pt idx="29837">
                  <c:v>515.79700000000003</c:v>
                </c:pt>
                <c:pt idx="29838">
                  <c:v>515.81299999999999</c:v>
                </c:pt>
                <c:pt idx="29839">
                  <c:v>515.83000000000004</c:v>
                </c:pt>
                <c:pt idx="29840">
                  <c:v>515.84699999999998</c:v>
                </c:pt>
                <c:pt idx="29841">
                  <c:v>515.86300000000006</c:v>
                </c:pt>
                <c:pt idx="29842">
                  <c:v>515.88</c:v>
                </c:pt>
                <c:pt idx="29843">
                  <c:v>515.89700000000005</c:v>
                </c:pt>
                <c:pt idx="29844">
                  <c:v>515.91300000000001</c:v>
                </c:pt>
                <c:pt idx="29845">
                  <c:v>515.92999999999995</c:v>
                </c:pt>
                <c:pt idx="29846">
                  <c:v>515.947</c:v>
                </c:pt>
                <c:pt idx="29847">
                  <c:v>515.96299999999997</c:v>
                </c:pt>
                <c:pt idx="29848">
                  <c:v>515.98</c:v>
                </c:pt>
                <c:pt idx="29849">
                  <c:v>515.99699999999996</c:v>
                </c:pt>
                <c:pt idx="29850">
                  <c:v>516.01300000000003</c:v>
                </c:pt>
                <c:pt idx="29851">
                  <c:v>516.03</c:v>
                </c:pt>
                <c:pt idx="29852">
                  <c:v>516.04700000000003</c:v>
                </c:pt>
                <c:pt idx="29853">
                  <c:v>516.06299999999999</c:v>
                </c:pt>
                <c:pt idx="29854">
                  <c:v>516.08000000000004</c:v>
                </c:pt>
                <c:pt idx="29855">
                  <c:v>516.09699999999998</c:v>
                </c:pt>
                <c:pt idx="29856">
                  <c:v>516.11300000000006</c:v>
                </c:pt>
                <c:pt idx="29857">
                  <c:v>516.13</c:v>
                </c:pt>
                <c:pt idx="29858">
                  <c:v>516.14700000000005</c:v>
                </c:pt>
                <c:pt idx="29859">
                  <c:v>516.16399999999999</c:v>
                </c:pt>
                <c:pt idx="29860">
                  <c:v>516.17999999999995</c:v>
                </c:pt>
                <c:pt idx="29861">
                  <c:v>516.197</c:v>
                </c:pt>
                <c:pt idx="29862">
                  <c:v>516.21400000000006</c:v>
                </c:pt>
                <c:pt idx="29863">
                  <c:v>516.23</c:v>
                </c:pt>
                <c:pt idx="29864">
                  <c:v>516.24699999999996</c:v>
                </c:pt>
                <c:pt idx="29865">
                  <c:v>516.26400000000001</c:v>
                </c:pt>
                <c:pt idx="29866">
                  <c:v>516.28</c:v>
                </c:pt>
                <c:pt idx="29867">
                  <c:v>516.29700000000003</c:v>
                </c:pt>
                <c:pt idx="29868">
                  <c:v>516.31399999999996</c:v>
                </c:pt>
                <c:pt idx="29869">
                  <c:v>516.33000000000004</c:v>
                </c:pt>
                <c:pt idx="29870">
                  <c:v>516.34699999999998</c:v>
                </c:pt>
                <c:pt idx="29871">
                  <c:v>516.36400000000003</c:v>
                </c:pt>
                <c:pt idx="29872">
                  <c:v>516.38</c:v>
                </c:pt>
                <c:pt idx="29873">
                  <c:v>516.39700000000005</c:v>
                </c:pt>
                <c:pt idx="29874">
                  <c:v>516.41399999999999</c:v>
                </c:pt>
                <c:pt idx="29875">
                  <c:v>516.42999999999995</c:v>
                </c:pt>
                <c:pt idx="29876">
                  <c:v>516.447</c:v>
                </c:pt>
                <c:pt idx="29877">
                  <c:v>516.46400000000006</c:v>
                </c:pt>
                <c:pt idx="29878">
                  <c:v>516.48</c:v>
                </c:pt>
                <c:pt idx="29879">
                  <c:v>516.49699999999996</c:v>
                </c:pt>
                <c:pt idx="29880">
                  <c:v>516.51400000000001</c:v>
                </c:pt>
                <c:pt idx="29881">
                  <c:v>516.53</c:v>
                </c:pt>
                <c:pt idx="29882">
                  <c:v>516.54700000000003</c:v>
                </c:pt>
                <c:pt idx="29883">
                  <c:v>516.56399999999996</c:v>
                </c:pt>
                <c:pt idx="29884">
                  <c:v>516.58100000000002</c:v>
                </c:pt>
                <c:pt idx="29885">
                  <c:v>516.59699999999998</c:v>
                </c:pt>
                <c:pt idx="29886">
                  <c:v>516.61400000000003</c:v>
                </c:pt>
                <c:pt idx="29887">
                  <c:v>516.63099999999997</c:v>
                </c:pt>
                <c:pt idx="29888">
                  <c:v>516.64700000000005</c:v>
                </c:pt>
                <c:pt idx="29889">
                  <c:v>516.66399999999999</c:v>
                </c:pt>
                <c:pt idx="29890">
                  <c:v>516.68100000000004</c:v>
                </c:pt>
                <c:pt idx="29891">
                  <c:v>516.697</c:v>
                </c:pt>
                <c:pt idx="29892">
                  <c:v>516.71400000000006</c:v>
                </c:pt>
                <c:pt idx="29893">
                  <c:v>516.73099999999999</c:v>
                </c:pt>
                <c:pt idx="29894">
                  <c:v>516.74699999999996</c:v>
                </c:pt>
                <c:pt idx="29895">
                  <c:v>516.76400000000001</c:v>
                </c:pt>
                <c:pt idx="29896">
                  <c:v>516.78099999999995</c:v>
                </c:pt>
                <c:pt idx="29897">
                  <c:v>516.79700000000003</c:v>
                </c:pt>
                <c:pt idx="29898">
                  <c:v>516.81399999999996</c:v>
                </c:pt>
                <c:pt idx="29899">
                  <c:v>516.83100000000002</c:v>
                </c:pt>
                <c:pt idx="29900">
                  <c:v>516.84699999999998</c:v>
                </c:pt>
                <c:pt idx="29901">
                  <c:v>516.86400000000003</c:v>
                </c:pt>
                <c:pt idx="29902">
                  <c:v>516.88099999999997</c:v>
                </c:pt>
                <c:pt idx="29903">
                  <c:v>516.89700000000005</c:v>
                </c:pt>
                <c:pt idx="29904">
                  <c:v>516.91399999999999</c:v>
                </c:pt>
                <c:pt idx="29905">
                  <c:v>516.93100000000004</c:v>
                </c:pt>
                <c:pt idx="29906">
                  <c:v>516.94799999999998</c:v>
                </c:pt>
                <c:pt idx="29907">
                  <c:v>516.96400000000006</c:v>
                </c:pt>
                <c:pt idx="29908">
                  <c:v>516.98099999999999</c:v>
                </c:pt>
                <c:pt idx="29909">
                  <c:v>516.99800000000005</c:v>
                </c:pt>
                <c:pt idx="29910">
                  <c:v>517.01400000000001</c:v>
                </c:pt>
                <c:pt idx="29911">
                  <c:v>517.03099999999995</c:v>
                </c:pt>
                <c:pt idx="29912">
                  <c:v>517.048</c:v>
                </c:pt>
                <c:pt idx="29913">
                  <c:v>517.06399999999996</c:v>
                </c:pt>
                <c:pt idx="29914">
                  <c:v>517.08100000000002</c:v>
                </c:pt>
                <c:pt idx="29915">
                  <c:v>517.09799999999996</c:v>
                </c:pt>
                <c:pt idx="29916">
                  <c:v>517.11400000000003</c:v>
                </c:pt>
                <c:pt idx="29917">
                  <c:v>517.13099999999997</c:v>
                </c:pt>
                <c:pt idx="29918">
                  <c:v>517.14800000000002</c:v>
                </c:pt>
                <c:pt idx="29919">
                  <c:v>517.16399999999999</c:v>
                </c:pt>
                <c:pt idx="29920">
                  <c:v>517.18100000000004</c:v>
                </c:pt>
                <c:pt idx="29921">
                  <c:v>517.19799999999998</c:v>
                </c:pt>
                <c:pt idx="29922">
                  <c:v>517.21400000000006</c:v>
                </c:pt>
                <c:pt idx="29923">
                  <c:v>517.23099999999999</c:v>
                </c:pt>
                <c:pt idx="29924">
                  <c:v>517.24800000000005</c:v>
                </c:pt>
                <c:pt idx="29925">
                  <c:v>517.26499999999999</c:v>
                </c:pt>
                <c:pt idx="29926">
                  <c:v>517.28099999999995</c:v>
                </c:pt>
                <c:pt idx="29927">
                  <c:v>517.298</c:v>
                </c:pt>
                <c:pt idx="29928">
                  <c:v>517.31500000000005</c:v>
                </c:pt>
                <c:pt idx="29929">
                  <c:v>517.33100000000002</c:v>
                </c:pt>
                <c:pt idx="29930">
                  <c:v>517.34799999999996</c:v>
                </c:pt>
                <c:pt idx="29931">
                  <c:v>517.36500000000001</c:v>
                </c:pt>
                <c:pt idx="29932">
                  <c:v>517.38099999999997</c:v>
                </c:pt>
                <c:pt idx="29933">
                  <c:v>517.39800000000002</c:v>
                </c:pt>
                <c:pt idx="29934">
                  <c:v>517.41499999999996</c:v>
                </c:pt>
                <c:pt idx="29935">
                  <c:v>517.43100000000004</c:v>
                </c:pt>
                <c:pt idx="29936">
                  <c:v>517.44799999999998</c:v>
                </c:pt>
                <c:pt idx="29937">
                  <c:v>517.46500000000003</c:v>
                </c:pt>
                <c:pt idx="29938">
                  <c:v>517.48099999999999</c:v>
                </c:pt>
                <c:pt idx="29939">
                  <c:v>517.49800000000005</c:v>
                </c:pt>
                <c:pt idx="29940">
                  <c:v>517.51499999999999</c:v>
                </c:pt>
                <c:pt idx="29941">
                  <c:v>517.53200000000004</c:v>
                </c:pt>
                <c:pt idx="29942">
                  <c:v>517.548</c:v>
                </c:pt>
                <c:pt idx="29943">
                  <c:v>517.56500000000005</c:v>
                </c:pt>
                <c:pt idx="29944">
                  <c:v>517.58199999999999</c:v>
                </c:pt>
                <c:pt idx="29945">
                  <c:v>517.59799999999996</c:v>
                </c:pt>
                <c:pt idx="29946">
                  <c:v>517.61500000000001</c:v>
                </c:pt>
                <c:pt idx="29947">
                  <c:v>517.63199999999995</c:v>
                </c:pt>
                <c:pt idx="29948">
                  <c:v>517.64800000000002</c:v>
                </c:pt>
                <c:pt idx="29949">
                  <c:v>517.66499999999996</c:v>
                </c:pt>
                <c:pt idx="29950">
                  <c:v>517.68200000000002</c:v>
                </c:pt>
                <c:pt idx="29951">
                  <c:v>517.69799999999998</c:v>
                </c:pt>
                <c:pt idx="29952">
                  <c:v>517.71500000000003</c:v>
                </c:pt>
                <c:pt idx="29953">
                  <c:v>517.73199999999997</c:v>
                </c:pt>
                <c:pt idx="29954">
                  <c:v>517.74800000000005</c:v>
                </c:pt>
                <c:pt idx="29955">
                  <c:v>517.76499999999999</c:v>
                </c:pt>
                <c:pt idx="29956">
                  <c:v>517.78200000000004</c:v>
                </c:pt>
                <c:pt idx="29957">
                  <c:v>517.79899999999998</c:v>
                </c:pt>
                <c:pt idx="29958">
                  <c:v>517.81500000000005</c:v>
                </c:pt>
                <c:pt idx="29959">
                  <c:v>517.83199999999999</c:v>
                </c:pt>
                <c:pt idx="29960">
                  <c:v>517.84900000000005</c:v>
                </c:pt>
                <c:pt idx="29961">
                  <c:v>517.86500000000001</c:v>
                </c:pt>
                <c:pt idx="29962">
                  <c:v>517.88199999999995</c:v>
                </c:pt>
                <c:pt idx="29963">
                  <c:v>517.899</c:v>
                </c:pt>
                <c:pt idx="29964">
                  <c:v>517.91499999999996</c:v>
                </c:pt>
                <c:pt idx="29965">
                  <c:v>517.93200000000002</c:v>
                </c:pt>
                <c:pt idx="29966">
                  <c:v>517.94899999999996</c:v>
                </c:pt>
                <c:pt idx="29967">
                  <c:v>517.96500000000003</c:v>
                </c:pt>
                <c:pt idx="29968">
                  <c:v>517.98199999999997</c:v>
                </c:pt>
                <c:pt idx="29969">
                  <c:v>517.99900000000002</c:v>
                </c:pt>
                <c:pt idx="29970">
                  <c:v>518.01499999999999</c:v>
                </c:pt>
                <c:pt idx="29971">
                  <c:v>518.03200000000004</c:v>
                </c:pt>
                <c:pt idx="29972">
                  <c:v>518.04899999999998</c:v>
                </c:pt>
                <c:pt idx="29973">
                  <c:v>518.06500000000005</c:v>
                </c:pt>
                <c:pt idx="29974">
                  <c:v>518.08199999999999</c:v>
                </c:pt>
                <c:pt idx="29975">
                  <c:v>518.09900000000005</c:v>
                </c:pt>
                <c:pt idx="29976">
                  <c:v>518.11599999999999</c:v>
                </c:pt>
                <c:pt idx="29977">
                  <c:v>518.13199999999995</c:v>
                </c:pt>
                <c:pt idx="29978">
                  <c:v>518.149</c:v>
                </c:pt>
                <c:pt idx="29979">
                  <c:v>518.16600000000005</c:v>
                </c:pt>
                <c:pt idx="29980">
                  <c:v>518.18200000000002</c:v>
                </c:pt>
                <c:pt idx="29981">
                  <c:v>518.19899999999996</c:v>
                </c:pt>
                <c:pt idx="29982">
                  <c:v>518.21600000000001</c:v>
                </c:pt>
                <c:pt idx="29983">
                  <c:v>518.23199999999997</c:v>
                </c:pt>
                <c:pt idx="29984">
                  <c:v>518.24900000000002</c:v>
                </c:pt>
                <c:pt idx="29985">
                  <c:v>518.26599999999996</c:v>
                </c:pt>
                <c:pt idx="29986">
                  <c:v>518.28200000000004</c:v>
                </c:pt>
                <c:pt idx="29987">
                  <c:v>518.29899999999998</c:v>
                </c:pt>
                <c:pt idx="29988">
                  <c:v>518.31600000000003</c:v>
                </c:pt>
                <c:pt idx="29989">
                  <c:v>518.33199999999999</c:v>
                </c:pt>
                <c:pt idx="29990">
                  <c:v>518.34900000000005</c:v>
                </c:pt>
                <c:pt idx="29991">
                  <c:v>518.36599999999999</c:v>
                </c:pt>
                <c:pt idx="29992">
                  <c:v>518.38199999999995</c:v>
                </c:pt>
                <c:pt idx="29993">
                  <c:v>518.399</c:v>
                </c:pt>
                <c:pt idx="29994">
                  <c:v>518.41600000000005</c:v>
                </c:pt>
                <c:pt idx="29995">
                  <c:v>518.43200000000002</c:v>
                </c:pt>
                <c:pt idx="29996">
                  <c:v>518.44899999999996</c:v>
                </c:pt>
                <c:pt idx="29997">
                  <c:v>518.46600000000001</c:v>
                </c:pt>
                <c:pt idx="29998">
                  <c:v>518.48299999999995</c:v>
                </c:pt>
                <c:pt idx="29999">
                  <c:v>518.49900000000002</c:v>
                </c:pt>
                <c:pt idx="30000">
                  <c:v>518.51599999999996</c:v>
                </c:pt>
                <c:pt idx="30001">
                  <c:v>518.53300000000002</c:v>
                </c:pt>
                <c:pt idx="30002">
                  <c:v>518.54899999999998</c:v>
                </c:pt>
                <c:pt idx="30003">
                  <c:v>518.56600000000003</c:v>
                </c:pt>
                <c:pt idx="30004">
                  <c:v>518.58299999999997</c:v>
                </c:pt>
                <c:pt idx="30005">
                  <c:v>518.59900000000005</c:v>
                </c:pt>
                <c:pt idx="30006">
                  <c:v>518.61599999999999</c:v>
                </c:pt>
                <c:pt idx="30007">
                  <c:v>518.63300000000004</c:v>
                </c:pt>
                <c:pt idx="30008">
                  <c:v>518.649</c:v>
                </c:pt>
                <c:pt idx="30009">
                  <c:v>518.66600000000005</c:v>
                </c:pt>
                <c:pt idx="30010">
                  <c:v>518.68299999999999</c:v>
                </c:pt>
                <c:pt idx="30011">
                  <c:v>518.69899999999996</c:v>
                </c:pt>
                <c:pt idx="30012">
                  <c:v>518.71600000000001</c:v>
                </c:pt>
                <c:pt idx="30013">
                  <c:v>518.73299999999995</c:v>
                </c:pt>
                <c:pt idx="30014">
                  <c:v>518.75</c:v>
                </c:pt>
                <c:pt idx="30015">
                  <c:v>518.76599999999996</c:v>
                </c:pt>
                <c:pt idx="30016">
                  <c:v>518.78300000000002</c:v>
                </c:pt>
                <c:pt idx="30017">
                  <c:v>518.79999999999995</c:v>
                </c:pt>
                <c:pt idx="30018">
                  <c:v>518.81600000000003</c:v>
                </c:pt>
                <c:pt idx="30019">
                  <c:v>518.83299999999997</c:v>
                </c:pt>
                <c:pt idx="30020">
                  <c:v>518.85</c:v>
                </c:pt>
                <c:pt idx="30021">
                  <c:v>518.86599999999999</c:v>
                </c:pt>
                <c:pt idx="30022">
                  <c:v>518.88300000000004</c:v>
                </c:pt>
                <c:pt idx="30023">
                  <c:v>518.9</c:v>
                </c:pt>
                <c:pt idx="30024">
                  <c:v>518.91600000000005</c:v>
                </c:pt>
                <c:pt idx="30025">
                  <c:v>518.93299999999999</c:v>
                </c:pt>
                <c:pt idx="30026">
                  <c:v>518.95000000000005</c:v>
                </c:pt>
                <c:pt idx="30027">
                  <c:v>518.96600000000001</c:v>
                </c:pt>
                <c:pt idx="30028">
                  <c:v>518.98299999999995</c:v>
                </c:pt>
                <c:pt idx="30029">
                  <c:v>519</c:v>
                </c:pt>
                <c:pt idx="30030">
                  <c:v>519.01599999999996</c:v>
                </c:pt>
                <c:pt idx="30031">
                  <c:v>519.03300000000002</c:v>
                </c:pt>
                <c:pt idx="30032">
                  <c:v>519.04999999999995</c:v>
                </c:pt>
                <c:pt idx="30033">
                  <c:v>519.06600000000003</c:v>
                </c:pt>
                <c:pt idx="30034">
                  <c:v>519.08299999999997</c:v>
                </c:pt>
                <c:pt idx="30035">
                  <c:v>519.1</c:v>
                </c:pt>
                <c:pt idx="30036">
                  <c:v>519.11699999999996</c:v>
                </c:pt>
                <c:pt idx="30037">
                  <c:v>519.13300000000004</c:v>
                </c:pt>
                <c:pt idx="30038">
                  <c:v>519.15</c:v>
                </c:pt>
                <c:pt idx="30039">
                  <c:v>519.16700000000003</c:v>
                </c:pt>
                <c:pt idx="30040">
                  <c:v>519.18299999999999</c:v>
                </c:pt>
                <c:pt idx="30041">
                  <c:v>519.20000000000005</c:v>
                </c:pt>
                <c:pt idx="30042">
                  <c:v>519.21699999999998</c:v>
                </c:pt>
                <c:pt idx="30043">
                  <c:v>519.23299999999995</c:v>
                </c:pt>
                <c:pt idx="30044">
                  <c:v>519.25</c:v>
                </c:pt>
                <c:pt idx="30045">
                  <c:v>519.26700000000005</c:v>
                </c:pt>
                <c:pt idx="30046">
                  <c:v>519.28300000000002</c:v>
                </c:pt>
                <c:pt idx="30047">
                  <c:v>519.29999999999995</c:v>
                </c:pt>
                <c:pt idx="30048">
                  <c:v>519.31700000000001</c:v>
                </c:pt>
                <c:pt idx="30049">
                  <c:v>519.33299999999997</c:v>
                </c:pt>
                <c:pt idx="30050">
                  <c:v>519.35</c:v>
                </c:pt>
                <c:pt idx="30051">
                  <c:v>519.36699999999996</c:v>
                </c:pt>
                <c:pt idx="30052">
                  <c:v>519.38300000000004</c:v>
                </c:pt>
                <c:pt idx="30053">
                  <c:v>519.4</c:v>
                </c:pt>
                <c:pt idx="30054">
                  <c:v>519.41700000000003</c:v>
                </c:pt>
                <c:pt idx="30055">
                  <c:v>519.43299999999999</c:v>
                </c:pt>
                <c:pt idx="30056">
                  <c:v>519.45000000000005</c:v>
                </c:pt>
                <c:pt idx="30057">
                  <c:v>519.46699999999998</c:v>
                </c:pt>
                <c:pt idx="30058">
                  <c:v>519.48299999999995</c:v>
                </c:pt>
                <c:pt idx="30059">
                  <c:v>519.5</c:v>
                </c:pt>
                <c:pt idx="30060">
                  <c:v>519.51700000000005</c:v>
                </c:pt>
                <c:pt idx="30061">
                  <c:v>519.53300000000002</c:v>
                </c:pt>
                <c:pt idx="30062">
                  <c:v>519.54999999999995</c:v>
                </c:pt>
                <c:pt idx="30063">
                  <c:v>519.56700000000001</c:v>
                </c:pt>
                <c:pt idx="30064">
                  <c:v>519.58299999999997</c:v>
                </c:pt>
                <c:pt idx="30065">
                  <c:v>519.6</c:v>
                </c:pt>
                <c:pt idx="30066">
                  <c:v>519.61699999999996</c:v>
                </c:pt>
                <c:pt idx="30067">
                  <c:v>519.63300000000004</c:v>
                </c:pt>
                <c:pt idx="30068">
                  <c:v>519.65</c:v>
                </c:pt>
                <c:pt idx="30069">
                  <c:v>519.66700000000003</c:v>
                </c:pt>
                <c:pt idx="30070">
                  <c:v>519.68299999999999</c:v>
                </c:pt>
                <c:pt idx="30071">
                  <c:v>519.70000000000005</c:v>
                </c:pt>
                <c:pt idx="30072">
                  <c:v>519.71699999999998</c:v>
                </c:pt>
                <c:pt idx="30073">
                  <c:v>519.73400000000004</c:v>
                </c:pt>
                <c:pt idx="30074">
                  <c:v>519.75</c:v>
                </c:pt>
                <c:pt idx="30075">
                  <c:v>519.76700000000005</c:v>
                </c:pt>
                <c:pt idx="30076">
                  <c:v>519.78399999999999</c:v>
                </c:pt>
                <c:pt idx="30077">
                  <c:v>519.79999999999995</c:v>
                </c:pt>
                <c:pt idx="30078">
                  <c:v>519.81700000000001</c:v>
                </c:pt>
                <c:pt idx="30079">
                  <c:v>519.83399999999995</c:v>
                </c:pt>
                <c:pt idx="30080">
                  <c:v>519.85</c:v>
                </c:pt>
                <c:pt idx="30081">
                  <c:v>519.86699999999996</c:v>
                </c:pt>
                <c:pt idx="30082">
                  <c:v>519.88400000000001</c:v>
                </c:pt>
                <c:pt idx="30083">
                  <c:v>519.9</c:v>
                </c:pt>
                <c:pt idx="30084">
                  <c:v>519.91700000000003</c:v>
                </c:pt>
                <c:pt idx="30085">
                  <c:v>519.93399999999997</c:v>
                </c:pt>
                <c:pt idx="30086">
                  <c:v>519.95000000000005</c:v>
                </c:pt>
                <c:pt idx="30087">
                  <c:v>519.96699999999998</c:v>
                </c:pt>
                <c:pt idx="30088">
                  <c:v>519.98400000000004</c:v>
                </c:pt>
                <c:pt idx="30089">
                  <c:v>520</c:v>
                </c:pt>
                <c:pt idx="30090">
                  <c:v>520.01700000000005</c:v>
                </c:pt>
                <c:pt idx="30091">
                  <c:v>520.03399999999999</c:v>
                </c:pt>
                <c:pt idx="30092">
                  <c:v>520.04999999999995</c:v>
                </c:pt>
                <c:pt idx="30093">
                  <c:v>520.06700000000001</c:v>
                </c:pt>
                <c:pt idx="30094">
                  <c:v>520.08399999999995</c:v>
                </c:pt>
                <c:pt idx="30095">
                  <c:v>520.1</c:v>
                </c:pt>
                <c:pt idx="30096">
                  <c:v>520.11699999999996</c:v>
                </c:pt>
                <c:pt idx="30097">
                  <c:v>520.13400000000001</c:v>
                </c:pt>
                <c:pt idx="30098">
                  <c:v>520.15</c:v>
                </c:pt>
                <c:pt idx="30099">
                  <c:v>520.16700000000003</c:v>
                </c:pt>
                <c:pt idx="30100">
                  <c:v>520.18399999999997</c:v>
                </c:pt>
                <c:pt idx="30101">
                  <c:v>520.20000000000005</c:v>
                </c:pt>
                <c:pt idx="30102">
                  <c:v>520.21699999999998</c:v>
                </c:pt>
                <c:pt idx="30103">
                  <c:v>520.23400000000004</c:v>
                </c:pt>
                <c:pt idx="30104">
                  <c:v>520.25</c:v>
                </c:pt>
                <c:pt idx="30105">
                  <c:v>520.26700000000005</c:v>
                </c:pt>
                <c:pt idx="30106">
                  <c:v>520.28399999999999</c:v>
                </c:pt>
                <c:pt idx="30107">
                  <c:v>520.29999999999995</c:v>
                </c:pt>
                <c:pt idx="30108">
                  <c:v>520.31700000000001</c:v>
                </c:pt>
                <c:pt idx="30109">
                  <c:v>520.33399999999995</c:v>
                </c:pt>
                <c:pt idx="30110">
                  <c:v>520.35</c:v>
                </c:pt>
                <c:pt idx="30111">
                  <c:v>520.36699999999996</c:v>
                </c:pt>
                <c:pt idx="30112">
                  <c:v>520.38400000000001</c:v>
                </c:pt>
                <c:pt idx="30113">
                  <c:v>520.4</c:v>
                </c:pt>
                <c:pt idx="30114">
                  <c:v>520.41700000000003</c:v>
                </c:pt>
                <c:pt idx="30115">
                  <c:v>520.43399999999997</c:v>
                </c:pt>
                <c:pt idx="30116">
                  <c:v>520.45100000000002</c:v>
                </c:pt>
                <c:pt idx="30117">
                  <c:v>520.46699999999998</c:v>
                </c:pt>
                <c:pt idx="30118">
                  <c:v>520.48400000000004</c:v>
                </c:pt>
                <c:pt idx="30119">
                  <c:v>520.5</c:v>
                </c:pt>
                <c:pt idx="30120">
                  <c:v>520.51700000000005</c:v>
                </c:pt>
                <c:pt idx="30121">
                  <c:v>520.53399999999999</c:v>
                </c:pt>
                <c:pt idx="30122">
                  <c:v>520.55100000000004</c:v>
                </c:pt>
                <c:pt idx="30123">
                  <c:v>520.56700000000001</c:v>
                </c:pt>
                <c:pt idx="30124">
                  <c:v>520.58399999999995</c:v>
                </c:pt>
                <c:pt idx="30125">
                  <c:v>520.601</c:v>
                </c:pt>
                <c:pt idx="30126">
                  <c:v>520.61699999999996</c:v>
                </c:pt>
                <c:pt idx="30127">
                  <c:v>520.63400000000001</c:v>
                </c:pt>
                <c:pt idx="30128">
                  <c:v>520.65099999999995</c:v>
                </c:pt>
                <c:pt idx="30129">
                  <c:v>520.66700000000003</c:v>
                </c:pt>
                <c:pt idx="30130">
                  <c:v>520.68399999999997</c:v>
                </c:pt>
                <c:pt idx="30131">
                  <c:v>520.70100000000002</c:v>
                </c:pt>
                <c:pt idx="30132">
                  <c:v>520.71699999999998</c:v>
                </c:pt>
                <c:pt idx="30133">
                  <c:v>520.73400000000004</c:v>
                </c:pt>
                <c:pt idx="30134">
                  <c:v>520.75099999999998</c:v>
                </c:pt>
                <c:pt idx="30135">
                  <c:v>520.76700000000005</c:v>
                </c:pt>
                <c:pt idx="30136">
                  <c:v>520.78399999999999</c:v>
                </c:pt>
                <c:pt idx="30137">
                  <c:v>520.80100000000004</c:v>
                </c:pt>
                <c:pt idx="30138">
                  <c:v>520.81700000000001</c:v>
                </c:pt>
                <c:pt idx="30139">
                  <c:v>520.83399999999995</c:v>
                </c:pt>
                <c:pt idx="30140">
                  <c:v>520.851</c:v>
                </c:pt>
                <c:pt idx="30141">
                  <c:v>520.86699999999996</c:v>
                </c:pt>
                <c:pt idx="30142">
                  <c:v>520.88400000000001</c:v>
                </c:pt>
                <c:pt idx="30143">
                  <c:v>520.90099999999995</c:v>
                </c:pt>
                <c:pt idx="30144">
                  <c:v>520.91700000000003</c:v>
                </c:pt>
                <c:pt idx="30145">
                  <c:v>520.93399999999997</c:v>
                </c:pt>
                <c:pt idx="30146">
                  <c:v>520.95100000000002</c:v>
                </c:pt>
                <c:pt idx="30147">
                  <c:v>520.96699999999998</c:v>
                </c:pt>
                <c:pt idx="30148">
                  <c:v>520.98400000000004</c:v>
                </c:pt>
                <c:pt idx="30149">
                  <c:v>521.00099999999998</c:v>
                </c:pt>
                <c:pt idx="30150">
                  <c:v>521.01800000000003</c:v>
                </c:pt>
                <c:pt idx="30151">
                  <c:v>521.03399999999999</c:v>
                </c:pt>
                <c:pt idx="30152">
                  <c:v>521.05100000000004</c:v>
                </c:pt>
                <c:pt idx="30153">
                  <c:v>521.06799999999998</c:v>
                </c:pt>
                <c:pt idx="30154">
                  <c:v>521.08399999999995</c:v>
                </c:pt>
                <c:pt idx="30155">
                  <c:v>521.101</c:v>
                </c:pt>
                <c:pt idx="30156">
                  <c:v>521.11800000000005</c:v>
                </c:pt>
                <c:pt idx="30157">
                  <c:v>521.13400000000001</c:v>
                </c:pt>
                <c:pt idx="30158">
                  <c:v>521.15099999999995</c:v>
                </c:pt>
                <c:pt idx="30159">
                  <c:v>521.16800000000001</c:v>
                </c:pt>
                <c:pt idx="30160">
                  <c:v>521.18399999999997</c:v>
                </c:pt>
                <c:pt idx="30161">
                  <c:v>521.20100000000002</c:v>
                </c:pt>
                <c:pt idx="30162">
                  <c:v>521.21799999999996</c:v>
                </c:pt>
                <c:pt idx="30163">
                  <c:v>521.23400000000004</c:v>
                </c:pt>
                <c:pt idx="30164">
                  <c:v>521.25099999999998</c:v>
                </c:pt>
                <c:pt idx="30165">
                  <c:v>521.26800000000003</c:v>
                </c:pt>
                <c:pt idx="30166">
                  <c:v>521.28399999999999</c:v>
                </c:pt>
                <c:pt idx="30167">
                  <c:v>521.30100000000004</c:v>
                </c:pt>
                <c:pt idx="30168">
                  <c:v>521.31799999999998</c:v>
                </c:pt>
                <c:pt idx="30169">
                  <c:v>521.33399999999995</c:v>
                </c:pt>
                <c:pt idx="30170">
                  <c:v>521.351</c:v>
                </c:pt>
                <c:pt idx="30171">
                  <c:v>521.36800000000005</c:v>
                </c:pt>
                <c:pt idx="30172">
                  <c:v>521.38400000000001</c:v>
                </c:pt>
                <c:pt idx="30173">
                  <c:v>521.40099999999995</c:v>
                </c:pt>
                <c:pt idx="30174">
                  <c:v>521.41800000000001</c:v>
                </c:pt>
                <c:pt idx="30175">
                  <c:v>521.43399999999997</c:v>
                </c:pt>
                <c:pt idx="30176">
                  <c:v>521.45100000000002</c:v>
                </c:pt>
                <c:pt idx="30177">
                  <c:v>521.46799999999996</c:v>
                </c:pt>
                <c:pt idx="30178">
                  <c:v>521.48400000000004</c:v>
                </c:pt>
                <c:pt idx="30179">
                  <c:v>521.50099999999998</c:v>
                </c:pt>
                <c:pt idx="30180">
                  <c:v>521.51800000000003</c:v>
                </c:pt>
                <c:pt idx="30181">
                  <c:v>521.53399999999999</c:v>
                </c:pt>
                <c:pt idx="30182">
                  <c:v>521.55100000000004</c:v>
                </c:pt>
                <c:pt idx="30183">
                  <c:v>521.56799999999998</c:v>
                </c:pt>
                <c:pt idx="30184">
                  <c:v>521.58399999999995</c:v>
                </c:pt>
                <c:pt idx="30185">
                  <c:v>521.601</c:v>
                </c:pt>
                <c:pt idx="30186">
                  <c:v>521.61800000000005</c:v>
                </c:pt>
                <c:pt idx="30187">
                  <c:v>521.63400000000001</c:v>
                </c:pt>
                <c:pt idx="30188">
                  <c:v>521.65099999999995</c:v>
                </c:pt>
                <c:pt idx="30189">
                  <c:v>521.66800000000001</c:v>
                </c:pt>
                <c:pt idx="30190">
                  <c:v>521.68399999999997</c:v>
                </c:pt>
                <c:pt idx="30191">
                  <c:v>521.70100000000002</c:v>
                </c:pt>
                <c:pt idx="30192">
                  <c:v>521.71799999999996</c:v>
                </c:pt>
                <c:pt idx="30193">
                  <c:v>521.73400000000004</c:v>
                </c:pt>
                <c:pt idx="30194">
                  <c:v>521.75099999999998</c:v>
                </c:pt>
                <c:pt idx="30195">
                  <c:v>521.76800000000003</c:v>
                </c:pt>
                <c:pt idx="30196">
                  <c:v>521.78499999999997</c:v>
                </c:pt>
                <c:pt idx="30197">
                  <c:v>521.80100000000004</c:v>
                </c:pt>
                <c:pt idx="30198">
                  <c:v>521.81799999999998</c:v>
                </c:pt>
                <c:pt idx="30199">
                  <c:v>521.83500000000004</c:v>
                </c:pt>
                <c:pt idx="30200">
                  <c:v>521.851</c:v>
                </c:pt>
                <c:pt idx="30201">
                  <c:v>521.86800000000005</c:v>
                </c:pt>
                <c:pt idx="30202">
                  <c:v>521.88499999999999</c:v>
                </c:pt>
                <c:pt idx="30203">
                  <c:v>521.90099999999995</c:v>
                </c:pt>
                <c:pt idx="30204">
                  <c:v>521.91800000000001</c:v>
                </c:pt>
                <c:pt idx="30205">
                  <c:v>521.93499999999995</c:v>
                </c:pt>
                <c:pt idx="30206">
                  <c:v>521.95100000000002</c:v>
                </c:pt>
                <c:pt idx="30207">
                  <c:v>521.96799999999996</c:v>
                </c:pt>
                <c:pt idx="30208">
                  <c:v>521.98500000000001</c:v>
                </c:pt>
                <c:pt idx="30209">
                  <c:v>522.00099999999998</c:v>
                </c:pt>
                <c:pt idx="30210">
                  <c:v>522.01800000000003</c:v>
                </c:pt>
                <c:pt idx="30211">
                  <c:v>522.03499999999997</c:v>
                </c:pt>
                <c:pt idx="30212">
                  <c:v>522.05100000000004</c:v>
                </c:pt>
                <c:pt idx="30213">
                  <c:v>522.06799999999998</c:v>
                </c:pt>
                <c:pt idx="30214">
                  <c:v>522.08500000000004</c:v>
                </c:pt>
                <c:pt idx="30215">
                  <c:v>522.101</c:v>
                </c:pt>
                <c:pt idx="30216">
                  <c:v>522.11800000000005</c:v>
                </c:pt>
                <c:pt idx="30217">
                  <c:v>522.13499999999999</c:v>
                </c:pt>
                <c:pt idx="30218">
                  <c:v>522.15099999999995</c:v>
                </c:pt>
                <c:pt idx="30219">
                  <c:v>522.16800000000001</c:v>
                </c:pt>
                <c:pt idx="30220">
                  <c:v>522.18499999999995</c:v>
                </c:pt>
                <c:pt idx="30221">
                  <c:v>522.20100000000002</c:v>
                </c:pt>
                <c:pt idx="30222">
                  <c:v>522.21799999999996</c:v>
                </c:pt>
                <c:pt idx="30223">
                  <c:v>522.23500000000001</c:v>
                </c:pt>
                <c:pt idx="30224">
                  <c:v>522.25199999999995</c:v>
                </c:pt>
                <c:pt idx="30225">
                  <c:v>522.26800000000003</c:v>
                </c:pt>
                <c:pt idx="30226">
                  <c:v>522.28499999999997</c:v>
                </c:pt>
                <c:pt idx="30227">
                  <c:v>522.30200000000002</c:v>
                </c:pt>
                <c:pt idx="30228">
                  <c:v>522.31799999999998</c:v>
                </c:pt>
                <c:pt idx="30229">
                  <c:v>522.33500000000004</c:v>
                </c:pt>
                <c:pt idx="30230">
                  <c:v>522.35199999999998</c:v>
                </c:pt>
                <c:pt idx="30231">
                  <c:v>522.36800000000005</c:v>
                </c:pt>
                <c:pt idx="30232">
                  <c:v>522.38499999999999</c:v>
                </c:pt>
                <c:pt idx="30233">
                  <c:v>522.40200000000004</c:v>
                </c:pt>
                <c:pt idx="30234">
                  <c:v>522.41800000000001</c:v>
                </c:pt>
                <c:pt idx="30235">
                  <c:v>522.43499999999995</c:v>
                </c:pt>
                <c:pt idx="30236">
                  <c:v>522.452</c:v>
                </c:pt>
                <c:pt idx="30237">
                  <c:v>522.46799999999996</c:v>
                </c:pt>
                <c:pt idx="30238">
                  <c:v>522.48500000000001</c:v>
                </c:pt>
                <c:pt idx="30239">
                  <c:v>522.50199999999995</c:v>
                </c:pt>
                <c:pt idx="30240">
                  <c:v>522.51800000000003</c:v>
                </c:pt>
                <c:pt idx="30241">
                  <c:v>522.53499999999997</c:v>
                </c:pt>
                <c:pt idx="30242">
                  <c:v>522.55200000000002</c:v>
                </c:pt>
                <c:pt idx="30243">
                  <c:v>522.56799999999998</c:v>
                </c:pt>
                <c:pt idx="30244">
                  <c:v>522.58500000000004</c:v>
                </c:pt>
                <c:pt idx="30245">
                  <c:v>522.60199999999998</c:v>
                </c:pt>
                <c:pt idx="30246">
                  <c:v>522.61800000000005</c:v>
                </c:pt>
                <c:pt idx="30247">
                  <c:v>522.63499999999999</c:v>
                </c:pt>
                <c:pt idx="30248">
                  <c:v>522.65200000000004</c:v>
                </c:pt>
                <c:pt idx="30249">
                  <c:v>522.66800000000001</c:v>
                </c:pt>
                <c:pt idx="30250">
                  <c:v>522.68499999999995</c:v>
                </c:pt>
                <c:pt idx="30251">
                  <c:v>522.702</c:v>
                </c:pt>
                <c:pt idx="30252">
                  <c:v>522.71799999999996</c:v>
                </c:pt>
                <c:pt idx="30253">
                  <c:v>522.73500000000001</c:v>
                </c:pt>
                <c:pt idx="30254">
                  <c:v>522.75199999999995</c:v>
                </c:pt>
                <c:pt idx="30255">
                  <c:v>522.76800000000003</c:v>
                </c:pt>
                <c:pt idx="30256">
                  <c:v>522.78499999999997</c:v>
                </c:pt>
                <c:pt idx="30257">
                  <c:v>522.80200000000002</c:v>
                </c:pt>
                <c:pt idx="30258">
                  <c:v>522.81799999999998</c:v>
                </c:pt>
                <c:pt idx="30259">
                  <c:v>522.83500000000004</c:v>
                </c:pt>
                <c:pt idx="30260">
                  <c:v>522.85199999999998</c:v>
                </c:pt>
                <c:pt idx="30261">
                  <c:v>522.86800000000005</c:v>
                </c:pt>
                <c:pt idx="30262">
                  <c:v>522.88499999999999</c:v>
                </c:pt>
                <c:pt idx="30263">
                  <c:v>522.90200000000004</c:v>
                </c:pt>
                <c:pt idx="30264">
                  <c:v>522.91800000000001</c:v>
                </c:pt>
                <c:pt idx="30265">
                  <c:v>522.93499999999995</c:v>
                </c:pt>
                <c:pt idx="30266">
                  <c:v>522.952</c:v>
                </c:pt>
                <c:pt idx="30267">
                  <c:v>522.96900000000005</c:v>
                </c:pt>
                <c:pt idx="30268">
                  <c:v>522.98500000000001</c:v>
                </c:pt>
                <c:pt idx="30269">
                  <c:v>523.00199999999995</c:v>
                </c:pt>
                <c:pt idx="30270">
                  <c:v>523.01800000000003</c:v>
                </c:pt>
                <c:pt idx="30271">
                  <c:v>523.03499999999997</c:v>
                </c:pt>
                <c:pt idx="30272">
                  <c:v>523.05200000000002</c:v>
                </c:pt>
                <c:pt idx="30273">
                  <c:v>523.06899999999996</c:v>
                </c:pt>
                <c:pt idx="30274">
                  <c:v>523.08500000000004</c:v>
                </c:pt>
                <c:pt idx="30275">
                  <c:v>523.10199999999998</c:v>
                </c:pt>
                <c:pt idx="30276">
                  <c:v>523.11900000000003</c:v>
                </c:pt>
                <c:pt idx="30277">
                  <c:v>523.13499999999999</c:v>
                </c:pt>
                <c:pt idx="30278">
                  <c:v>523.15200000000004</c:v>
                </c:pt>
                <c:pt idx="30279">
                  <c:v>523.16899999999998</c:v>
                </c:pt>
                <c:pt idx="30280">
                  <c:v>523.18499999999995</c:v>
                </c:pt>
                <c:pt idx="30281">
                  <c:v>523.202</c:v>
                </c:pt>
                <c:pt idx="30282">
                  <c:v>523.21900000000005</c:v>
                </c:pt>
                <c:pt idx="30283">
                  <c:v>523.23500000000001</c:v>
                </c:pt>
                <c:pt idx="30284">
                  <c:v>523.25199999999995</c:v>
                </c:pt>
                <c:pt idx="30285">
                  <c:v>523.26900000000001</c:v>
                </c:pt>
                <c:pt idx="30286">
                  <c:v>523.28499999999997</c:v>
                </c:pt>
                <c:pt idx="30287">
                  <c:v>523.30200000000002</c:v>
                </c:pt>
                <c:pt idx="30288">
                  <c:v>523.31899999999996</c:v>
                </c:pt>
                <c:pt idx="30289">
                  <c:v>523.33500000000004</c:v>
                </c:pt>
                <c:pt idx="30290">
                  <c:v>523.35199999999998</c:v>
                </c:pt>
                <c:pt idx="30291">
                  <c:v>523.36900000000003</c:v>
                </c:pt>
                <c:pt idx="30292">
                  <c:v>523.38499999999999</c:v>
                </c:pt>
                <c:pt idx="30293">
                  <c:v>523.40200000000004</c:v>
                </c:pt>
                <c:pt idx="30294">
                  <c:v>523.41899999999998</c:v>
                </c:pt>
                <c:pt idx="30295">
                  <c:v>523.43499999999995</c:v>
                </c:pt>
                <c:pt idx="30296">
                  <c:v>523.452</c:v>
                </c:pt>
                <c:pt idx="30297">
                  <c:v>523.46900000000005</c:v>
                </c:pt>
                <c:pt idx="30298">
                  <c:v>523.48500000000001</c:v>
                </c:pt>
                <c:pt idx="30299">
                  <c:v>523.50199999999995</c:v>
                </c:pt>
                <c:pt idx="30300">
                  <c:v>523.51900000000001</c:v>
                </c:pt>
                <c:pt idx="30301">
                  <c:v>523.53599999999994</c:v>
                </c:pt>
                <c:pt idx="30302">
                  <c:v>523.55200000000002</c:v>
                </c:pt>
                <c:pt idx="30303">
                  <c:v>523.56899999999996</c:v>
                </c:pt>
                <c:pt idx="30304">
                  <c:v>523.58600000000001</c:v>
                </c:pt>
                <c:pt idx="30305">
                  <c:v>523.60199999999998</c:v>
                </c:pt>
                <c:pt idx="30306">
                  <c:v>523.61900000000003</c:v>
                </c:pt>
                <c:pt idx="30307">
                  <c:v>523.63599999999997</c:v>
                </c:pt>
                <c:pt idx="30308">
                  <c:v>523.65200000000004</c:v>
                </c:pt>
                <c:pt idx="30309">
                  <c:v>523.66899999999998</c:v>
                </c:pt>
                <c:pt idx="30310">
                  <c:v>523.68600000000004</c:v>
                </c:pt>
                <c:pt idx="30311">
                  <c:v>523.702</c:v>
                </c:pt>
                <c:pt idx="30312">
                  <c:v>523.71900000000005</c:v>
                </c:pt>
                <c:pt idx="30313">
                  <c:v>523.73599999999999</c:v>
                </c:pt>
                <c:pt idx="30314">
                  <c:v>523.75199999999995</c:v>
                </c:pt>
                <c:pt idx="30315">
                  <c:v>523.76900000000001</c:v>
                </c:pt>
                <c:pt idx="30316">
                  <c:v>523.78599999999994</c:v>
                </c:pt>
                <c:pt idx="30317">
                  <c:v>523.80200000000002</c:v>
                </c:pt>
                <c:pt idx="30318">
                  <c:v>523.81899999999996</c:v>
                </c:pt>
                <c:pt idx="30319">
                  <c:v>523.83600000000001</c:v>
                </c:pt>
                <c:pt idx="30320">
                  <c:v>523.85199999999998</c:v>
                </c:pt>
                <c:pt idx="30321">
                  <c:v>523.86900000000003</c:v>
                </c:pt>
                <c:pt idx="30322">
                  <c:v>523.88599999999997</c:v>
                </c:pt>
                <c:pt idx="30323">
                  <c:v>523.90300000000002</c:v>
                </c:pt>
                <c:pt idx="30324">
                  <c:v>523.91899999999998</c:v>
                </c:pt>
                <c:pt idx="30325">
                  <c:v>523.93600000000004</c:v>
                </c:pt>
                <c:pt idx="30326">
                  <c:v>523.95299999999997</c:v>
                </c:pt>
                <c:pt idx="30327">
                  <c:v>523.96900000000005</c:v>
                </c:pt>
                <c:pt idx="30328">
                  <c:v>523.98599999999999</c:v>
                </c:pt>
                <c:pt idx="30329">
                  <c:v>524.00300000000004</c:v>
                </c:pt>
                <c:pt idx="30330">
                  <c:v>524.01900000000001</c:v>
                </c:pt>
                <c:pt idx="30331">
                  <c:v>524.03599999999994</c:v>
                </c:pt>
                <c:pt idx="30332">
                  <c:v>524.053</c:v>
                </c:pt>
                <c:pt idx="30333">
                  <c:v>524.06899999999996</c:v>
                </c:pt>
                <c:pt idx="30334">
                  <c:v>524.08600000000001</c:v>
                </c:pt>
                <c:pt idx="30335">
                  <c:v>524.10299999999995</c:v>
                </c:pt>
                <c:pt idx="30336">
                  <c:v>524.11900000000003</c:v>
                </c:pt>
                <c:pt idx="30337">
                  <c:v>524.13599999999997</c:v>
                </c:pt>
                <c:pt idx="30338">
                  <c:v>524.15300000000002</c:v>
                </c:pt>
                <c:pt idx="30339">
                  <c:v>524.16899999999998</c:v>
                </c:pt>
                <c:pt idx="30340">
                  <c:v>524.18600000000004</c:v>
                </c:pt>
                <c:pt idx="30341">
                  <c:v>524.20299999999997</c:v>
                </c:pt>
                <c:pt idx="30342">
                  <c:v>524.21900000000005</c:v>
                </c:pt>
                <c:pt idx="30343">
                  <c:v>524.23599999999999</c:v>
                </c:pt>
                <c:pt idx="30344">
                  <c:v>524.25300000000004</c:v>
                </c:pt>
                <c:pt idx="30345">
                  <c:v>524.27</c:v>
                </c:pt>
                <c:pt idx="30346">
                  <c:v>524.28599999999994</c:v>
                </c:pt>
                <c:pt idx="30347">
                  <c:v>524.303</c:v>
                </c:pt>
                <c:pt idx="30348">
                  <c:v>524.32000000000005</c:v>
                </c:pt>
                <c:pt idx="30349">
                  <c:v>524.33600000000001</c:v>
                </c:pt>
                <c:pt idx="30350">
                  <c:v>524.35299999999995</c:v>
                </c:pt>
                <c:pt idx="30351">
                  <c:v>524.37</c:v>
                </c:pt>
                <c:pt idx="30352">
                  <c:v>524.38599999999997</c:v>
                </c:pt>
                <c:pt idx="30353">
                  <c:v>524.40300000000002</c:v>
                </c:pt>
                <c:pt idx="30354">
                  <c:v>524.41999999999996</c:v>
                </c:pt>
                <c:pt idx="30355">
                  <c:v>524.43600000000004</c:v>
                </c:pt>
                <c:pt idx="30356">
                  <c:v>524.45299999999997</c:v>
                </c:pt>
                <c:pt idx="30357">
                  <c:v>524.47</c:v>
                </c:pt>
                <c:pt idx="30358">
                  <c:v>524.48599999999999</c:v>
                </c:pt>
                <c:pt idx="30359">
                  <c:v>524.50300000000004</c:v>
                </c:pt>
                <c:pt idx="30360">
                  <c:v>524.52</c:v>
                </c:pt>
                <c:pt idx="30361">
                  <c:v>524.53599999999994</c:v>
                </c:pt>
                <c:pt idx="30362">
                  <c:v>524.553</c:v>
                </c:pt>
                <c:pt idx="30363">
                  <c:v>524.57000000000005</c:v>
                </c:pt>
                <c:pt idx="30364">
                  <c:v>524.58600000000001</c:v>
                </c:pt>
                <c:pt idx="30365">
                  <c:v>524.60299999999995</c:v>
                </c:pt>
                <c:pt idx="30366">
                  <c:v>524.62</c:v>
                </c:pt>
                <c:pt idx="30367">
                  <c:v>524.63699999999994</c:v>
                </c:pt>
                <c:pt idx="30368">
                  <c:v>524.65300000000002</c:v>
                </c:pt>
                <c:pt idx="30369">
                  <c:v>524.66999999999996</c:v>
                </c:pt>
                <c:pt idx="30370">
                  <c:v>524.68700000000001</c:v>
                </c:pt>
                <c:pt idx="30371">
                  <c:v>524.70299999999997</c:v>
                </c:pt>
                <c:pt idx="30372">
                  <c:v>524.72</c:v>
                </c:pt>
                <c:pt idx="30373">
                  <c:v>524.73699999999997</c:v>
                </c:pt>
                <c:pt idx="30374">
                  <c:v>524.75300000000004</c:v>
                </c:pt>
                <c:pt idx="30375">
                  <c:v>524.77</c:v>
                </c:pt>
                <c:pt idx="30376">
                  <c:v>524.78700000000003</c:v>
                </c:pt>
                <c:pt idx="30377">
                  <c:v>524.803</c:v>
                </c:pt>
                <c:pt idx="30378">
                  <c:v>524.82000000000005</c:v>
                </c:pt>
                <c:pt idx="30379">
                  <c:v>524.83699999999999</c:v>
                </c:pt>
                <c:pt idx="30380">
                  <c:v>524.85299999999995</c:v>
                </c:pt>
                <c:pt idx="30381">
                  <c:v>524.87</c:v>
                </c:pt>
                <c:pt idx="30382">
                  <c:v>524.88699999999994</c:v>
                </c:pt>
                <c:pt idx="30383">
                  <c:v>524.904</c:v>
                </c:pt>
                <c:pt idx="30384">
                  <c:v>524.91999999999996</c:v>
                </c:pt>
                <c:pt idx="30385">
                  <c:v>524.93700000000001</c:v>
                </c:pt>
                <c:pt idx="30386">
                  <c:v>524.95399999999995</c:v>
                </c:pt>
                <c:pt idx="30387">
                  <c:v>524.97</c:v>
                </c:pt>
                <c:pt idx="30388">
                  <c:v>524.98699999999997</c:v>
                </c:pt>
                <c:pt idx="30389">
                  <c:v>525.00400000000002</c:v>
                </c:pt>
                <c:pt idx="30390">
                  <c:v>525.02</c:v>
                </c:pt>
                <c:pt idx="30391">
                  <c:v>525.03700000000003</c:v>
                </c:pt>
                <c:pt idx="30392">
                  <c:v>525.05399999999997</c:v>
                </c:pt>
                <c:pt idx="30393">
                  <c:v>525.07000000000005</c:v>
                </c:pt>
                <c:pt idx="30394">
                  <c:v>525.08699999999999</c:v>
                </c:pt>
                <c:pt idx="30395">
                  <c:v>525.10400000000004</c:v>
                </c:pt>
                <c:pt idx="30396">
                  <c:v>525.12</c:v>
                </c:pt>
                <c:pt idx="30397">
                  <c:v>525.13699999999994</c:v>
                </c:pt>
                <c:pt idx="30398">
                  <c:v>525.154</c:v>
                </c:pt>
                <c:pt idx="30399">
                  <c:v>525.17100000000005</c:v>
                </c:pt>
                <c:pt idx="30400">
                  <c:v>525.18700000000001</c:v>
                </c:pt>
                <c:pt idx="30401">
                  <c:v>525.20399999999995</c:v>
                </c:pt>
                <c:pt idx="30402">
                  <c:v>525.221</c:v>
                </c:pt>
                <c:pt idx="30403">
                  <c:v>525.23699999999997</c:v>
                </c:pt>
                <c:pt idx="30404">
                  <c:v>525.25400000000002</c:v>
                </c:pt>
                <c:pt idx="30405">
                  <c:v>525.27099999999996</c:v>
                </c:pt>
                <c:pt idx="30406">
                  <c:v>525.28700000000003</c:v>
                </c:pt>
                <c:pt idx="30407">
                  <c:v>525.30399999999997</c:v>
                </c:pt>
                <c:pt idx="30408">
                  <c:v>525.32100000000003</c:v>
                </c:pt>
                <c:pt idx="30409">
                  <c:v>525.33699999999999</c:v>
                </c:pt>
                <c:pt idx="30410">
                  <c:v>525.35400000000004</c:v>
                </c:pt>
                <c:pt idx="30411">
                  <c:v>525.37099999999998</c:v>
                </c:pt>
                <c:pt idx="30412">
                  <c:v>525.38800000000003</c:v>
                </c:pt>
                <c:pt idx="30413">
                  <c:v>525.404</c:v>
                </c:pt>
                <c:pt idx="30414">
                  <c:v>525.42100000000005</c:v>
                </c:pt>
                <c:pt idx="30415">
                  <c:v>525.43799999999999</c:v>
                </c:pt>
                <c:pt idx="30416">
                  <c:v>525.45399999999995</c:v>
                </c:pt>
                <c:pt idx="30417">
                  <c:v>525.471</c:v>
                </c:pt>
                <c:pt idx="30418">
                  <c:v>525.48800000000006</c:v>
                </c:pt>
                <c:pt idx="30419">
                  <c:v>525.50400000000002</c:v>
                </c:pt>
                <c:pt idx="30420">
                  <c:v>525.52099999999996</c:v>
                </c:pt>
                <c:pt idx="30421">
                  <c:v>525.53800000000001</c:v>
                </c:pt>
                <c:pt idx="30422">
                  <c:v>525.55399999999997</c:v>
                </c:pt>
                <c:pt idx="30423">
                  <c:v>525.57100000000003</c:v>
                </c:pt>
                <c:pt idx="30424">
                  <c:v>525.58799999999997</c:v>
                </c:pt>
                <c:pt idx="30425">
                  <c:v>525.60400000000004</c:v>
                </c:pt>
                <c:pt idx="30426">
                  <c:v>525.62099999999998</c:v>
                </c:pt>
                <c:pt idx="30427">
                  <c:v>525.63800000000003</c:v>
                </c:pt>
                <c:pt idx="30428">
                  <c:v>525.65499999999997</c:v>
                </c:pt>
                <c:pt idx="30429">
                  <c:v>525.67100000000005</c:v>
                </c:pt>
                <c:pt idx="30430">
                  <c:v>525.68799999999999</c:v>
                </c:pt>
                <c:pt idx="30431">
                  <c:v>525.70500000000004</c:v>
                </c:pt>
                <c:pt idx="30432">
                  <c:v>525.721</c:v>
                </c:pt>
                <c:pt idx="30433">
                  <c:v>525.73800000000006</c:v>
                </c:pt>
                <c:pt idx="30434">
                  <c:v>525.755</c:v>
                </c:pt>
                <c:pt idx="30435">
                  <c:v>525.77099999999996</c:v>
                </c:pt>
                <c:pt idx="30436">
                  <c:v>525.78800000000001</c:v>
                </c:pt>
                <c:pt idx="30437">
                  <c:v>525.80499999999995</c:v>
                </c:pt>
                <c:pt idx="30438">
                  <c:v>525.82100000000003</c:v>
                </c:pt>
                <c:pt idx="30439">
                  <c:v>525.83799999999997</c:v>
                </c:pt>
                <c:pt idx="30440">
                  <c:v>525.85500000000002</c:v>
                </c:pt>
                <c:pt idx="30441">
                  <c:v>525.87199999999996</c:v>
                </c:pt>
                <c:pt idx="30442">
                  <c:v>525.88800000000003</c:v>
                </c:pt>
                <c:pt idx="30443">
                  <c:v>525.90499999999997</c:v>
                </c:pt>
                <c:pt idx="30444">
                  <c:v>525.92200000000003</c:v>
                </c:pt>
                <c:pt idx="30445">
                  <c:v>525.93799999999999</c:v>
                </c:pt>
                <c:pt idx="30446">
                  <c:v>525.95500000000004</c:v>
                </c:pt>
                <c:pt idx="30447">
                  <c:v>525.97199999999998</c:v>
                </c:pt>
                <c:pt idx="30448">
                  <c:v>525.98800000000006</c:v>
                </c:pt>
                <c:pt idx="30449">
                  <c:v>526.005</c:v>
                </c:pt>
                <c:pt idx="30450">
                  <c:v>526.02200000000005</c:v>
                </c:pt>
                <c:pt idx="30451">
                  <c:v>526.03800000000001</c:v>
                </c:pt>
                <c:pt idx="30452">
                  <c:v>526.05499999999995</c:v>
                </c:pt>
                <c:pt idx="30453">
                  <c:v>526.072</c:v>
                </c:pt>
                <c:pt idx="30454">
                  <c:v>526.08900000000006</c:v>
                </c:pt>
                <c:pt idx="30455">
                  <c:v>526.10500000000002</c:v>
                </c:pt>
                <c:pt idx="30456">
                  <c:v>526.12199999999996</c:v>
                </c:pt>
                <c:pt idx="30457">
                  <c:v>526.13900000000001</c:v>
                </c:pt>
                <c:pt idx="30458">
                  <c:v>526.15499999999997</c:v>
                </c:pt>
                <c:pt idx="30459">
                  <c:v>526.17200000000003</c:v>
                </c:pt>
                <c:pt idx="30460">
                  <c:v>526.18899999999996</c:v>
                </c:pt>
                <c:pt idx="30461">
                  <c:v>526.20500000000004</c:v>
                </c:pt>
                <c:pt idx="30462">
                  <c:v>526.22199999999998</c:v>
                </c:pt>
                <c:pt idx="30463">
                  <c:v>526.23900000000003</c:v>
                </c:pt>
                <c:pt idx="30464">
                  <c:v>526.255</c:v>
                </c:pt>
                <c:pt idx="30465">
                  <c:v>526.27200000000005</c:v>
                </c:pt>
                <c:pt idx="30466">
                  <c:v>526.28899999999999</c:v>
                </c:pt>
                <c:pt idx="30467">
                  <c:v>526.30499999999995</c:v>
                </c:pt>
                <c:pt idx="30468">
                  <c:v>526.322</c:v>
                </c:pt>
                <c:pt idx="30469">
                  <c:v>526.33900000000006</c:v>
                </c:pt>
                <c:pt idx="30470">
                  <c:v>526.35500000000002</c:v>
                </c:pt>
                <c:pt idx="30471">
                  <c:v>526.37199999999996</c:v>
                </c:pt>
                <c:pt idx="30472">
                  <c:v>526.38900000000001</c:v>
                </c:pt>
                <c:pt idx="30473">
                  <c:v>526.40599999999995</c:v>
                </c:pt>
                <c:pt idx="30474">
                  <c:v>526.42200000000003</c:v>
                </c:pt>
                <c:pt idx="30475">
                  <c:v>526.43899999999996</c:v>
                </c:pt>
                <c:pt idx="30476">
                  <c:v>526.45600000000002</c:v>
                </c:pt>
                <c:pt idx="30477">
                  <c:v>526.47199999999998</c:v>
                </c:pt>
                <c:pt idx="30478">
                  <c:v>526.48900000000003</c:v>
                </c:pt>
                <c:pt idx="30479">
                  <c:v>526.50599999999997</c:v>
                </c:pt>
                <c:pt idx="30480">
                  <c:v>526.52200000000005</c:v>
                </c:pt>
                <c:pt idx="30481">
                  <c:v>526.53899999999999</c:v>
                </c:pt>
                <c:pt idx="30482">
                  <c:v>526.55600000000004</c:v>
                </c:pt>
                <c:pt idx="30483">
                  <c:v>526.572</c:v>
                </c:pt>
                <c:pt idx="30484">
                  <c:v>526.58900000000006</c:v>
                </c:pt>
                <c:pt idx="30485">
                  <c:v>526.60599999999999</c:v>
                </c:pt>
                <c:pt idx="30486">
                  <c:v>526.62199999999996</c:v>
                </c:pt>
                <c:pt idx="30487">
                  <c:v>526.63900000000001</c:v>
                </c:pt>
                <c:pt idx="30488">
                  <c:v>526.65599999999995</c:v>
                </c:pt>
                <c:pt idx="30489">
                  <c:v>526.67200000000003</c:v>
                </c:pt>
                <c:pt idx="30490">
                  <c:v>526.68899999999996</c:v>
                </c:pt>
                <c:pt idx="30491">
                  <c:v>526.70600000000002</c:v>
                </c:pt>
                <c:pt idx="30492">
                  <c:v>526.72299999999996</c:v>
                </c:pt>
                <c:pt idx="30493">
                  <c:v>526.73900000000003</c:v>
                </c:pt>
                <c:pt idx="30494">
                  <c:v>526.75599999999997</c:v>
                </c:pt>
                <c:pt idx="30495">
                  <c:v>526.77300000000002</c:v>
                </c:pt>
                <c:pt idx="30496">
                  <c:v>526.78899999999999</c:v>
                </c:pt>
                <c:pt idx="30497">
                  <c:v>526.80600000000004</c:v>
                </c:pt>
                <c:pt idx="30498">
                  <c:v>526.82299999999998</c:v>
                </c:pt>
                <c:pt idx="30499">
                  <c:v>526.83900000000006</c:v>
                </c:pt>
                <c:pt idx="30500">
                  <c:v>526.85599999999999</c:v>
                </c:pt>
                <c:pt idx="30501">
                  <c:v>526.87300000000005</c:v>
                </c:pt>
                <c:pt idx="30502">
                  <c:v>526.88900000000001</c:v>
                </c:pt>
                <c:pt idx="30503">
                  <c:v>526.90599999999995</c:v>
                </c:pt>
                <c:pt idx="30504">
                  <c:v>526.923</c:v>
                </c:pt>
                <c:pt idx="30505">
                  <c:v>526.93899999999996</c:v>
                </c:pt>
                <c:pt idx="30506">
                  <c:v>526.95600000000002</c:v>
                </c:pt>
                <c:pt idx="30507">
                  <c:v>526.97299999999996</c:v>
                </c:pt>
                <c:pt idx="30508">
                  <c:v>526.99</c:v>
                </c:pt>
                <c:pt idx="30509">
                  <c:v>527.00599999999997</c:v>
                </c:pt>
                <c:pt idx="30510">
                  <c:v>527.02300000000002</c:v>
                </c:pt>
                <c:pt idx="30511">
                  <c:v>527.04</c:v>
                </c:pt>
                <c:pt idx="30512">
                  <c:v>527.05600000000004</c:v>
                </c:pt>
                <c:pt idx="30513">
                  <c:v>527.07299999999998</c:v>
                </c:pt>
                <c:pt idx="30514">
                  <c:v>527.09</c:v>
                </c:pt>
                <c:pt idx="30515">
                  <c:v>527.10599999999999</c:v>
                </c:pt>
                <c:pt idx="30516">
                  <c:v>527.12300000000005</c:v>
                </c:pt>
                <c:pt idx="30517">
                  <c:v>527.14</c:v>
                </c:pt>
                <c:pt idx="30518">
                  <c:v>527.15599999999995</c:v>
                </c:pt>
                <c:pt idx="30519">
                  <c:v>527.173</c:v>
                </c:pt>
                <c:pt idx="30520">
                  <c:v>527.19000000000005</c:v>
                </c:pt>
                <c:pt idx="30521">
                  <c:v>527.20600000000002</c:v>
                </c:pt>
                <c:pt idx="30522">
                  <c:v>527.22299999999996</c:v>
                </c:pt>
                <c:pt idx="30523">
                  <c:v>527.24</c:v>
                </c:pt>
                <c:pt idx="30524">
                  <c:v>527.25599999999997</c:v>
                </c:pt>
                <c:pt idx="30525">
                  <c:v>527.27300000000002</c:v>
                </c:pt>
                <c:pt idx="30526">
                  <c:v>527.29</c:v>
                </c:pt>
                <c:pt idx="30527">
                  <c:v>527.30600000000004</c:v>
                </c:pt>
                <c:pt idx="30528">
                  <c:v>527.32299999999998</c:v>
                </c:pt>
                <c:pt idx="30529">
                  <c:v>527.34</c:v>
                </c:pt>
                <c:pt idx="30530">
                  <c:v>527.35699999999997</c:v>
                </c:pt>
                <c:pt idx="30531">
                  <c:v>527.37300000000005</c:v>
                </c:pt>
                <c:pt idx="30532">
                  <c:v>527.39</c:v>
                </c:pt>
                <c:pt idx="30533">
                  <c:v>527.40700000000004</c:v>
                </c:pt>
                <c:pt idx="30534">
                  <c:v>527.423</c:v>
                </c:pt>
                <c:pt idx="30535">
                  <c:v>527.44000000000005</c:v>
                </c:pt>
                <c:pt idx="30536">
                  <c:v>527.45699999999999</c:v>
                </c:pt>
                <c:pt idx="30537">
                  <c:v>527.47299999999996</c:v>
                </c:pt>
                <c:pt idx="30538">
                  <c:v>527.49</c:v>
                </c:pt>
                <c:pt idx="30539">
                  <c:v>527.50699999999995</c:v>
                </c:pt>
                <c:pt idx="30540">
                  <c:v>527.52300000000002</c:v>
                </c:pt>
                <c:pt idx="30541">
                  <c:v>527.54</c:v>
                </c:pt>
                <c:pt idx="30542">
                  <c:v>527.55700000000002</c:v>
                </c:pt>
                <c:pt idx="30543">
                  <c:v>527.57299999999998</c:v>
                </c:pt>
                <c:pt idx="30544">
                  <c:v>527.59</c:v>
                </c:pt>
                <c:pt idx="30545">
                  <c:v>527.60699999999997</c:v>
                </c:pt>
                <c:pt idx="30546">
                  <c:v>527.62300000000005</c:v>
                </c:pt>
                <c:pt idx="30547">
                  <c:v>527.64</c:v>
                </c:pt>
                <c:pt idx="30548">
                  <c:v>527.65700000000004</c:v>
                </c:pt>
                <c:pt idx="30549">
                  <c:v>527.673</c:v>
                </c:pt>
                <c:pt idx="30550">
                  <c:v>527.69000000000005</c:v>
                </c:pt>
                <c:pt idx="30551">
                  <c:v>527.70699999999999</c:v>
                </c:pt>
                <c:pt idx="30552">
                  <c:v>527.72299999999996</c:v>
                </c:pt>
                <c:pt idx="30553">
                  <c:v>527.74</c:v>
                </c:pt>
                <c:pt idx="30554">
                  <c:v>527.75699999999995</c:v>
                </c:pt>
                <c:pt idx="30555">
                  <c:v>527.77300000000002</c:v>
                </c:pt>
                <c:pt idx="30556">
                  <c:v>527.79</c:v>
                </c:pt>
                <c:pt idx="30557">
                  <c:v>527.80700000000002</c:v>
                </c:pt>
                <c:pt idx="30558">
                  <c:v>527.82299999999998</c:v>
                </c:pt>
                <c:pt idx="30559">
                  <c:v>527.84</c:v>
                </c:pt>
                <c:pt idx="30560">
                  <c:v>527.85699999999997</c:v>
                </c:pt>
                <c:pt idx="30561">
                  <c:v>527.87300000000005</c:v>
                </c:pt>
                <c:pt idx="30562">
                  <c:v>527.89</c:v>
                </c:pt>
                <c:pt idx="30563">
                  <c:v>527.90700000000004</c:v>
                </c:pt>
                <c:pt idx="30564">
                  <c:v>527.923</c:v>
                </c:pt>
                <c:pt idx="30565">
                  <c:v>527.94000000000005</c:v>
                </c:pt>
                <c:pt idx="30566">
                  <c:v>527.95699999999999</c:v>
                </c:pt>
                <c:pt idx="30567">
                  <c:v>527.97400000000005</c:v>
                </c:pt>
                <c:pt idx="30568">
                  <c:v>527.99</c:v>
                </c:pt>
                <c:pt idx="30569">
                  <c:v>528.00699999999995</c:v>
                </c:pt>
                <c:pt idx="30570">
                  <c:v>528.02300000000002</c:v>
                </c:pt>
                <c:pt idx="30571">
                  <c:v>528.04</c:v>
                </c:pt>
                <c:pt idx="30572">
                  <c:v>528.05700000000002</c:v>
                </c:pt>
                <c:pt idx="30573">
                  <c:v>528.07399999999996</c:v>
                </c:pt>
                <c:pt idx="30574">
                  <c:v>528.09</c:v>
                </c:pt>
                <c:pt idx="30575">
                  <c:v>528.10699999999997</c:v>
                </c:pt>
                <c:pt idx="30576">
                  <c:v>528.12400000000002</c:v>
                </c:pt>
                <c:pt idx="30577">
                  <c:v>528.14</c:v>
                </c:pt>
                <c:pt idx="30578">
                  <c:v>528.15700000000004</c:v>
                </c:pt>
                <c:pt idx="30579">
                  <c:v>528.17399999999998</c:v>
                </c:pt>
                <c:pt idx="30580">
                  <c:v>528.19000000000005</c:v>
                </c:pt>
                <c:pt idx="30581">
                  <c:v>528.20699999999999</c:v>
                </c:pt>
                <c:pt idx="30582">
                  <c:v>528.22400000000005</c:v>
                </c:pt>
                <c:pt idx="30583">
                  <c:v>528.24</c:v>
                </c:pt>
                <c:pt idx="30584">
                  <c:v>528.25699999999995</c:v>
                </c:pt>
                <c:pt idx="30585">
                  <c:v>528.274</c:v>
                </c:pt>
                <c:pt idx="30586">
                  <c:v>528.29</c:v>
                </c:pt>
                <c:pt idx="30587">
                  <c:v>528.30700000000002</c:v>
                </c:pt>
                <c:pt idx="30588">
                  <c:v>528.32399999999996</c:v>
                </c:pt>
                <c:pt idx="30589">
                  <c:v>528.34</c:v>
                </c:pt>
                <c:pt idx="30590">
                  <c:v>528.35699999999997</c:v>
                </c:pt>
                <c:pt idx="30591">
                  <c:v>528.37400000000002</c:v>
                </c:pt>
                <c:pt idx="30592">
                  <c:v>528.39</c:v>
                </c:pt>
                <c:pt idx="30593">
                  <c:v>528.40700000000004</c:v>
                </c:pt>
                <c:pt idx="30594">
                  <c:v>528.42399999999998</c:v>
                </c:pt>
                <c:pt idx="30595">
                  <c:v>528.44000000000005</c:v>
                </c:pt>
                <c:pt idx="30596">
                  <c:v>528.45699999999999</c:v>
                </c:pt>
                <c:pt idx="30597">
                  <c:v>528.47400000000005</c:v>
                </c:pt>
                <c:pt idx="30598">
                  <c:v>528.49</c:v>
                </c:pt>
                <c:pt idx="30599">
                  <c:v>528.50699999999995</c:v>
                </c:pt>
                <c:pt idx="30600">
                  <c:v>528.524</c:v>
                </c:pt>
                <c:pt idx="30601">
                  <c:v>528.54</c:v>
                </c:pt>
                <c:pt idx="30602">
                  <c:v>528.55700000000002</c:v>
                </c:pt>
                <c:pt idx="30603">
                  <c:v>528.57399999999996</c:v>
                </c:pt>
                <c:pt idx="30604">
                  <c:v>528.59</c:v>
                </c:pt>
                <c:pt idx="30605">
                  <c:v>528.60699999999997</c:v>
                </c:pt>
                <c:pt idx="30606">
                  <c:v>528.62400000000002</c:v>
                </c:pt>
                <c:pt idx="30607">
                  <c:v>528.64</c:v>
                </c:pt>
                <c:pt idx="30608">
                  <c:v>528.65700000000004</c:v>
                </c:pt>
                <c:pt idx="30609">
                  <c:v>528.67399999999998</c:v>
                </c:pt>
                <c:pt idx="30610">
                  <c:v>528.69000000000005</c:v>
                </c:pt>
                <c:pt idx="30611">
                  <c:v>528.70699999999999</c:v>
                </c:pt>
                <c:pt idx="30612">
                  <c:v>528.72400000000005</c:v>
                </c:pt>
                <c:pt idx="30613">
                  <c:v>528.74</c:v>
                </c:pt>
                <c:pt idx="30614">
                  <c:v>528.75699999999995</c:v>
                </c:pt>
                <c:pt idx="30615">
                  <c:v>528.774</c:v>
                </c:pt>
                <c:pt idx="30616">
                  <c:v>528.79100000000005</c:v>
                </c:pt>
                <c:pt idx="30617">
                  <c:v>528.80700000000002</c:v>
                </c:pt>
                <c:pt idx="30618">
                  <c:v>528.82399999999996</c:v>
                </c:pt>
                <c:pt idx="30619">
                  <c:v>528.84100000000001</c:v>
                </c:pt>
                <c:pt idx="30620">
                  <c:v>528.85699999999997</c:v>
                </c:pt>
                <c:pt idx="30621">
                  <c:v>528.87400000000002</c:v>
                </c:pt>
                <c:pt idx="30622">
                  <c:v>528.89099999999996</c:v>
                </c:pt>
                <c:pt idx="30623">
                  <c:v>528.90700000000004</c:v>
                </c:pt>
                <c:pt idx="30624">
                  <c:v>528.92399999999998</c:v>
                </c:pt>
                <c:pt idx="30625">
                  <c:v>528.94100000000003</c:v>
                </c:pt>
                <c:pt idx="30626">
                  <c:v>528.95699999999999</c:v>
                </c:pt>
                <c:pt idx="30627">
                  <c:v>528.97400000000005</c:v>
                </c:pt>
                <c:pt idx="30628">
                  <c:v>528.99099999999999</c:v>
                </c:pt>
                <c:pt idx="30629">
                  <c:v>529.00699999999995</c:v>
                </c:pt>
                <c:pt idx="30630">
                  <c:v>529.024</c:v>
                </c:pt>
                <c:pt idx="30631">
                  <c:v>529.04100000000005</c:v>
                </c:pt>
                <c:pt idx="30632">
                  <c:v>529.05700000000002</c:v>
                </c:pt>
                <c:pt idx="30633">
                  <c:v>529.07399999999996</c:v>
                </c:pt>
                <c:pt idx="30634">
                  <c:v>529.09100000000001</c:v>
                </c:pt>
                <c:pt idx="30635">
                  <c:v>529.10699999999997</c:v>
                </c:pt>
                <c:pt idx="30636">
                  <c:v>529.12400000000002</c:v>
                </c:pt>
                <c:pt idx="30637">
                  <c:v>529.14099999999996</c:v>
                </c:pt>
                <c:pt idx="30638">
                  <c:v>529.15700000000004</c:v>
                </c:pt>
                <c:pt idx="30639">
                  <c:v>529.17399999999998</c:v>
                </c:pt>
                <c:pt idx="30640">
                  <c:v>529.19100000000003</c:v>
                </c:pt>
                <c:pt idx="30641">
                  <c:v>529.20699999999999</c:v>
                </c:pt>
                <c:pt idx="30642">
                  <c:v>529.22400000000005</c:v>
                </c:pt>
                <c:pt idx="30643">
                  <c:v>529.24099999999999</c:v>
                </c:pt>
                <c:pt idx="30644">
                  <c:v>529.25699999999995</c:v>
                </c:pt>
                <c:pt idx="30645">
                  <c:v>529.274</c:v>
                </c:pt>
                <c:pt idx="30646">
                  <c:v>529.29100000000005</c:v>
                </c:pt>
                <c:pt idx="30647">
                  <c:v>529.30700000000002</c:v>
                </c:pt>
                <c:pt idx="30648">
                  <c:v>529.32399999999996</c:v>
                </c:pt>
                <c:pt idx="30649">
                  <c:v>529.34100000000001</c:v>
                </c:pt>
                <c:pt idx="30650">
                  <c:v>529.35699999999997</c:v>
                </c:pt>
                <c:pt idx="30651">
                  <c:v>529.37400000000002</c:v>
                </c:pt>
                <c:pt idx="30652">
                  <c:v>529.39099999999996</c:v>
                </c:pt>
                <c:pt idx="30653">
                  <c:v>529.40700000000004</c:v>
                </c:pt>
                <c:pt idx="30654">
                  <c:v>529.42399999999998</c:v>
                </c:pt>
                <c:pt idx="30655">
                  <c:v>529.44100000000003</c:v>
                </c:pt>
                <c:pt idx="30656">
                  <c:v>529.45699999999999</c:v>
                </c:pt>
                <c:pt idx="30657">
                  <c:v>529.47400000000005</c:v>
                </c:pt>
                <c:pt idx="30658">
                  <c:v>529.49099999999999</c:v>
                </c:pt>
                <c:pt idx="30659">
                  <c:v>529.50800000000004</c:v>
                </c:pt>
                <c:pt idx="30660">
                  <c:v>529.524</c:v>
                </c:pt>
                <c:pt idx="30661">
                  <c:v>529.54100000000005</c:v>
                </c:pt>
                <c:pt idx="30662">
                  <c:v>529.55700000000002</c:v>
                </c:pt>
                <c:pt idx="30663">
                  <c:v>529.57399999999996</c:v>
                </c:pt>
                <c:pt idx="30664">
                  <c:v>529.59100000000001</c:v>
                </c:pt>
                <c:pt idx="30665">
                  <c:v>529.60799999999995</c:v>
                </c:pt>
                <c:pt idx="30666">
                  <c:v>529.62400000000002</c:v>
                </c:pt>
                <c:pt idx="30667">
                  <c:v>529.64099999999996</c:v>
                </c:pt>
                <c:pt idx="30668">
                  <c:v>529.65800000000002</c:v>
                </c:pt>
                <c:pt idx="30669">
                  <c:v>529.67399999999998</c:v>
                </c:pt>
                <c:pt idx="30670">
                  <c:v>529.69100000000003</c:v>
                </c:pt>
                <c:pt idx="30671">
                  <c:v>529.70799999999997</c:v>
                </c:pt>
                <c:pt idx="30672">
                  <c:v>529.72400000000005</c:v>
                </c:pt>
                <c:pt idx="30673">
                  <c:v>529.74099999999999</c:v>
                </c:pt>
                <c:pt idx="30674">
                  <c:v>529.75800000000004</c:v>
                </c:pt>
                <c:pt idx="30675">
                  <c:v>529.774</c:v>
                </c:pt>
                <c:pt idx="30676">
                  <c:v>529.79100000000005</c:v>
                </c:pt>
                <c:pt idx="30677">
                  <c:v>529.80799999999999</c:v>
                </c:pt>
                <c:pt idx="30678">
                  <c:v>529.82399999999996</c:v>
                </c:pt>
                <c:pt idx="30679">
                  <c:v>529.84100000000001</c:v>
                </c:pt>
                <c:pt idx="30680">
                  <c:v>529.85799999999995</c:v>
                </c:pt>
                <c:pt idx="30681">
                  <c:v>529.87400000000002</c:v>
                </c:pt>
                <c:pt idx="30682">
                  <c:v>529.89099999999996</c:v>
                </c:pt>
                <c:pt idx="30683">
                  <c:v>529.90800000000002</c:v>
                </c:pt>
                <c:pt idx="30684">
                  <c:v>529.92399999999998</c:v>
                </c:pt>
                <c:pt idx="30685">
                  <c:v>529.94100000000003</c:v>
                </c:pt>
                <c:pt idx="30686">
                  <c:v>529.95799999999997</c:v>
                </c:pt>
                <c:pt idx="30687">
                  <c:v>529.97400000000005</c:v>
                </c:pt>
                <c:pt idx="30688">
                  <c:v>529.99099999999999</c:v>
                </c:pt>
                <c:pt idx="30689">
                  <c:v>530.00800000000004</c:v>
                </c:pt>
                <c:pt idx="30690">
                  <c:v>530.024</c:v>
                </c:pt>
                <c:pt idx="30691">
                  <c:v>530.04100000000005</c:v>
                </c:pt>
                <c:pt idx="30692">
                  <c:v>530.05799999999999</c:v>
                </c:pt>
                <c:pt idx="30693">
                  <c:v>530.07399999999996</c:v>
                </c:pt>
                <c:pt idx="30694">
                  <c:v>530.09100000000001</c:v>
                </c:pt>
                <c:pt idx="30695">
                  <c:v>530.10799999999995</c:v>
                </c:pt>
                <c:pt idx="30696">
                  <c:v>530.12400000000002</c:v>
                </c:pt>
                <c:pt idx="30697">
                  <c:v>530.14099999999996</c:v>
                </c:pt>
                <c:pt idx="30698">
                  <c:v>530.15800000000002</c:v>
                </c:pt>
                <c:pt idx="30699">
                  <c:v>530.17399999999998</c:v>
                </c:pt>
                <c:pt idx="30700">
                  <c:v>530.19100000000003</c:v>
                </c:pt>
                <c:pt idx="30701">
                  <c:v>530.20799999999997</c:v>
                </c:pt>
                <c:pt idx="30702">
                  <c:v>530.22400000000005</c:v>
                </c:pt>
                <c:pt idx="30703">
                  <c:v>530.24099999999999</c:v>
                </c:pt>
                <c:pt idx="30704">
                  <c:v>530.25800000000004</c:v>
                </c:pt>
                <c:pt idx="30705">
                  <c:v>530.27499999999998</c:v>
                </c:pt>
                <c:pt idx="30706">
                  <c:v>530.29100000000005</c:v>
                </c:pt>
                <c:pt idx="30707">
                  <c:v>530.30799999999999</c:v>
                </c:pt>
                <c:pt idx="30708">
                  <c:v>530.32500000000005</c:v>
                </c:pt>
                <c:pt idx="30709">
                  <c:v>530.34100000000001</c:v>
                </c:pt>
                <c:pt idx="30710">
                  <c:v>530.35799999999995</c:v>
                </c:pt>
                <c:pt idx="30711">
                  <c:v>530.375</c:v>
                </c:pt>
                <c:pt idx="30712">
                  <c:v>530.39099999999996</c:v>
                </c:pt>
                <c:pt idx="30713">
                  <c:v>530.40800000000002</c:v>
                </c:pt>
                <c:pt idx="30714">
                  <c:v>530.42499999999995</c:v>
                </c:pt>
                <c:pt idx="30715">
                  <c:v>530.44100000000003</c:v>
                </c:pt>
                <c:pt idx="30716">
                  <c:v>530.45799999999997</c:v>
                </c:pt>
                <c:pt idx="30717">
                  <c:v>530.47500000000002</c:v>
                </c:pt>
                <c:pt idx="30718">
                  <c:v>530.49099999999999</c:v>
                </c:pt>
                <c:pt idx="30719">
                  <c:v>530.50800000000004</c:v>
                </c:pt>
                <c:pt idx="30720">
                  <c:v>530.52499999999998</c:v>
                </c:pt>
                <c:pt idx="30721">
                  <c:v>530.54100000000005</c:v>
                </c:pt>
                <c:pt idx="30722">
                  <c:v>530.55799999999999</c:v>
                </c:pt>
                <c:pt idx="30723">
                  <c:v>530.57500000000005</c:v>
                </c:pt>
                <c:pt idx="30724">
                  <c:v>530.59100000000001</c:v>
                </c:pt>
                <c:pt idx="30725">
                  <c:v>530.60799999999995</c:v>
                </c:pt>
                <c:pt idx="30726">
                  <c:v>530.625</c:v>
                </c:pt>
                <c:pt idx="30727">
                  <c:v>530.64099999999996</c:v>
                </c:pt>
                <c:pt idx="30728">
                  <c:v>530.65800000000002</c:v>
                </c:pt>
                <c:pt idx="30729">
                  <c:v>530.67499999999995</c:v>
                </c:pt>
                <c:pt idx="30730">
                  <c:v>530.69100000000003</c:v>
                </c:pt>
                <c:pt idx="30731">
                  <c:v>530.70799999999997</c:v>
                </c:pt>
                <c:pt idx="30732">
                  <c:v>530.72500000000002</c:v>
                </c:pt>
                <c:pt idx="30733">
                  <c:v>530.74099999999999</c:v>
                </c:pt>
                <c:pt idx="30734">
                  <c:v>530.75800000000004</c:v>
                </c:pt>
                <c:pt idx="30735">
                  <c:v>530.77499999999998</c:v>
                </c:pt>
                <c:pt idx="30736">
                  <c:v>530.79100000000005</c:v>
                </c:pt>
                <c:pt idx="30737">
                  <c:v>530.80799999999999</c:v>
                </c:pt>
                <c:pt idx="30738">
                  <c:v>530.82500000000005</c:v>
                </c:pt>
                <c:pt idx="30739">
                  <c:v>530.84100000000001</c:v>
                </c:pt>
                <c:pt idx="30740">
                  <c:v>530.85799999999995</c:v>
                </c:pt>
                <c:pt idx="30741">
                  <c:v>530.875</c:v>
                </c:pt>
                <c:pt idx="30742">
                  <c:v>530.89099999999996</c:v>
                </c:pt>
                <c:pt idx="30743">
                  <c:v>530.90800000000002</c:v>
                </c:pt>
                <c:pt idx="30744">
                  <c:v>530.92499999999995</c:v>
                </c:pt>
                <c:pt idx="30745">
                  <c:v>530.94100000000003</c:v>
                </c:pt>
                <c:pt idx="30746">
                  <c:v>530.95799999999997</c:v>
                </c:pt>
                <c:pt idx="30747">
                  <c:v>530.97500000000002</c:v>
                </c:pt>
                <c:pt idx="30748">
                  <c:v>530.99199999999996</c:v>
                </c:pt>
                <c:pt idx="30749">
                  <c:v>531.00800000000004</c:v>
                </c:pt>
                <c:pt idx="30750">
                  <c:v>531.02499999999998</c:v>
                </c:pt>
                <c:pt idx="30751">
                  <c:v>531.04200000000003</c:v>
                </c:pt>
                <c:pt idx="30752">
                  <c:v>531.05799999999999</c:v>
                </c:pt>
                <c:pt idx="30753">
                  <c:v>531.07500000000005</c:v>
                </c:pt>
                <c:pt idx="30754">
                  <c:v>531.09199999999998</c:v>
                </c:pt>
                <c:pt idx="30755">
                  <c:v>531.10799999999995</c:v>
                </c:pt>
                <c:pt idx="30756">
                  <c:v>531.125</c:v>
                </c:pt>
                <c:pt idx="30757">
                  <c:v>531.14200000000005</c:v>
                </c:pt>
                <c:pt idx="30758">
                  <c:v>531.15800000000002</c:v>
                </c:pt>
                <c:pt idx="30759">
                  <c:v>531.17499999999995</c:v>
                </c:pt>
                <c:pt idx="30760">
                  <c:v>531.19200000000001</c:v>
                </c:pt>
                <c:pt idx="30761">
                  <c:v>531.20799999999997</c:v>
                </c:pt>
                <c:pt idx="30762">
                  <c:v>531.22500000000002</c:v>
                </c:pt>
                <c:pt idx="30763">
                  <c:v>531.24199999999996</c:v>
                </c:pt>
                <c:pt idx="30764">
                  <c:v>531.25800000000004</c:v>
                </c:pt>
                <c:pt idx="30765">
                  <c:v>531.27499999999998</c:v>
                </c:pt>
                <c:pt idx="30766">
                  <c:v>531.29200000000003</c:v>
                </c:pt>
                <c:pt idx="30767">
                  <c:v>531.30799999999999</c:v>
                </c:pt>
                <c:pt idx="30768">
                  <c:v>531.32500000000005</c:v>
                </c:pt>
                <c:pt idx="30769">
                  <c:v>531.34199999999998</c:v>
                </c:pt>
                <c:pt idx="30770">
                  <c:v>531.35799999999995</c:v>
                </c:pt>
                <c:pt idx="30771">
                  <c:v>531.375</c:v>
                </c:pt>
                <c:pt idx="30772">
                  <c:v>531.39200000000005</c:v>
                </c:pt>
                <c:pt idx="30773">
                  <c:v>531.40800000000002</c:v>
                </c:pt>
                <c:pt idx="30774">
                  <c:v>531.42499999999995</c:v>
                </c:pt>
                <c:pt idx="30775">
                  <c:v>531.44200000000001</c:v>
                </c:pt>
                <c:pt idx="30776">
                  <c:v>531.45799999999997</c:v>
                </c:pt>
                <c:pt idx="30777">
                  <c:v>531.47500000000002</c:v>
                </c:pt>
                <c:pt idx="30778">
                  <c:v>531.49199999999996</c:v>
                </c:pt>
                <c:pt idx="30779">
                  <c:v>531.50800000000004</c:v>
                </c:pt>
                <c:pt idx="30780">
                  <c:v>531.52499999999998</c:v>
                </c:pt>
                <c:pt idx="30781">
                  <c:v>531.54200000000003</c:v>
                </c:pt>
                <c:pt idx="30782">
                  <c:v>531.55799999999999</c:v>
                </c:pt>
                <c:pt idx="30783">
                  <c:v>531.57500000000005</c:v>
                </c:pt>
                <c:pt idx="30784">
                  <c:v>531.59199999999998</c:v>
                </c:pt>
                <c:pt idx="30785">
                  <c:v>531.60799999999995</c:v>
                </c:pt>
                <c:pt idx="30786">
                  <c:v>531.625</c:v>
                </c:pt>
                <c:pt idx="30787">
                  <c:v>531.64200000000005</c:v>
                </c:pt>
                <c:pt idx="30788">
                  <c:v>531.65899999999999</c:v>
                </c:pt>
                <c:pt idx="30789">
                  <c:v>531.67499999999995</c:v>
                </c:pt>
                <c:pt idx="30790">
                  <c:v>531.69200000000001</c:v>
                </c:pt>
                <c:pt idx="30791">
                  <c:v>531.70899999999995</c:v>
                </c:pt>
                <c:pt idx="30792">
                  <c:v>531.72500000000002</c:v>
                </c:pt>
                <c:pt idx="30793">
                  <c:v>531.74199999999996</c:v>
                </c:pt>
                <c:pt idx="30794">
                  <c:v>531.75900000000001</c:v>
                </c:pt>
                <c:pt idx="30795">
                  <c:v>531.77499999999998</c:v>
                </c:pt>
                <c:pt idx="30796">
                  <c:v>531.79200000000003</c:v>
                </c:pt>
                <c:pt idx="30797">
                  <c:v>531.80899999999997</c:v>
                </c:pt>
                <c:pt idx="30798">
                  <c:v>531.82500000000005</c:v>
                </c:pt>
                <c:pt idx="30799">
                  <c:v>531.84199999999998</c:v>
                </c:pt>
                <c:pt idx="30800">
                  <c:v>531.85900000000004</c:v>
                </c:pt>
                <c:pt idx="30801">
                  <c:v>531.875</c:v>
                </c:pt>
                <c:pt idx="30802">
                  <c:v>531.89200000000005</c:v>
                </c:pt>
                <c:pt idx="30803">
                  <c:v>531.90899999999999</c:v>
                </c:pt>
                <c:pt idx="30804">
                  <c:v>531.92499999999995</c:v>
                </c:pt>
                <c:pt idx="30805">
                  <c:v>531.94200000000001</c:v>
                </c:pt>
                <c:pt idx="30806">
                  <c:v>531.95899999999995</c:v>
                </c:pt>
                <c:pt idx="30807">
                  <c:v>531.97500000000002</c:v>
                </c:pt>
                <c:pt idx="30808">
                  <c:v>531.99199999999996</c:v>
                </c:pt>
                <c:pt idx="30809">
                  <c:v>532.00900000000001</c:v>
                </c:pt>
                <c:pt idx="30810">
                  <c:v>532.02499999999998</c:v>
                </c:pt>
                <c:pt idx="30811">
                  <c:v>532.04200000000003</c:v>
                </c:pt>
                <c:pt idx="30812">
                  <c:v>532.05899999999997</c:v>
                </c:pt>
                <c:pt idx="30813">
                  <c:v>532.07500000000005</c:v>
                </c:pt>
                <c:pt idx="30814">
                  <c:v>532.09199999999998</c:v>
                </c:pt>
                <c:pt idx="30815">
                  <c:v>532.10900000000004</c:v>
                </c:pt>
                <c:pt idx="30816">
                  <c:v>532.125</c:v>
                </c:pt>
                <c:pt idx="30817">
                  <c:v>532.14200000000005</c:v>
                </c:pt>
                <c:pt idx="30818">
                  <c:v>532.15899999999999</c:v>
                </c:pt>
                <c:pt idx="30819">
                  <c:v>532.17600000000004</c:v>
                </c:pt>
                <c:pt idx="30820">
                  <c:v>532.19200000000001</c:v>
                </c:pt>
                <c:pt idx="30821">
                  <c:v>532.20899999999995</c:v>
                </c:pt>
                <c:pt idx="30822">
                  <c:v>532.226</c:v>
                </c:pt>
                <c:pt idx="30823">
                  <c:v>532.24199999999996</c:v>
                </c:pt>
                <c:pt idx="30824">
                  <c:v>532.25900000000001</c:v>
                </c:pt>
                <c:pt idx="30825">
                  <c:v>532.27599999999995</c:v>
                </c:pt>
                <c:pt idx="30826">
                  <c:v>532.29200000000003</c:v>
                </c:pt>
                <c:pt idx="30827">
                  <c:v>532.30899999999997</c:v>
                </c:pt>
                <c:pt idx="30828">
                  <c:v>532.32600000000002</c:v>
                </c:pt>
                <c:pt idx="30829">
                  <c:v>532.34199999999998</c:v>
                </c:pt>
                <c:pt idx="30830">
                  <c:v>532.35900000000004</c:v>
                </c:pt>
                <c:pt idx="30831">
                  <c:v>532.37599999999998</c:v>
                </c:pt>
                <c:pt idx="30832">
                  <c:v>532.39200000000005</c:v>
                </c:pt>
                <c:pt idx="30833">
                  <c:v>532.40899999999999</c:v>
                </c:pt>
                <c:pt idx="30834">
                  <c:v>532.42600000000004</c:v>
                </c:pt>
                <c:pt idx="30835">
                  <c:v>532.44200000000001</c:v>
                </c:pt>
                <c:pt idx="30836">
                  <c:v>532.45899999999995</c:v>
                </c:pt>
                <c:pt idx="30837">
                  <c:v>532.476</c:v>
                </c:pt>
                <c:pt idx="30838">
                  <c:v>532.49199999999996</c:v>
                </c:pt>
                <c:pt idx="30839">
                  <c:v>532.50900000000001</c:v>
                </c:pt>
                <c:pt idx="30840">
                  <c:v>532.52599999999995</c:v>
                </c:pt>
                <c:pt idx="30841">
                  <c:v>532.54300000000001</c:v>
                </c:pt>
                <c:pt idx="30842">
                  <c:v>532.55899999999997</c:v>
                </c:pt>
                <c:pt idx="30843">
                  <c:v>532.57600000000002</c:v>
                </c:pt>
                <c:pt idx="30844">
                  <c:v>532.59299999999996</c:v>
                </c:pt>
                <c:pt idx="30845">
                  <c:v>532.60900000000004</c:v>
                </c:pt>
                <c:pt idx="30846">
                  <c:v>532.62599999999998</c:v>
                </c:pt>
                <c:pt idx="30847">
                  <c:v>532.64300000000003</c:v>
                </c:pt>
                <c:pt idx="30848">
                  <c:v>532.65899999999999</c:v>
                </c:pt>
                <c:pt idx="30849">
                  <c:v>532.67600000000004</c:v>
                </c:pt>
                <c:pt idx="30850">
                  <c:v>532.69299999999998</c:v>
                </c:pt>
                <c:pt idx="30851">
                  <c:v>532.70899999999995</c:v>
                </c:pt>
                <c:pt idx="30852">
                  <c:v>532.726</c:v>
                </c:pt>
                <c:pt idx="30853">
                  <c:v>532.74300000000005</c:v>
                </c:pt>
                <c:pt idx="30854">
                  <c:v>532.75900000000001</c:v>
                </c:pt>
                <c:pt idx="30855">
                  <c:v>532.77599999999995</c:v>
                </c:pt>
                <c:pt idx="30856">
                  <c:v>532.79300000000001</c:v>
                </c:pt>
                <c:pt idx="30857">
                  <c:v>532.80899999999997</c:v>
                </c:pt>
                <c:pt idx="30858">
                  <c:v>532.82600000000002</c:v>
                </c:pt>
                <c:pt idx="30859">
                  <c:v>532.84299999999996</c:v>
                </c:pt>
                <c:pt idx="30860">
                  <c:v>532.85900000000004</c:v>
                </c:pt>
                <c:pt idx="30861">
                  <c:v>532.87599999999998</c:v>
                </c:pt>
                <c:pt idx="30862">
                  <c:v>532.89300000000003</c:v>
                </c:pt>
                <c:pt idx="30863">
                  <c:v>532.91</c:v>
                </c:pt>
                <c:pt idx="30864">
                  <c:v>532.92600000000004</c:v>
                </c:pt>
                <c:pt idx="30865">
                  <c:v>532.94299999999998</c:v>
                </c:pt>
                <c:pt idx="30866">
                  <c:v>532.96</c:v>
                </c:pt>
                <c:pt idx="30867">
                  <c:v>532.976</c:v>
                </c:pt>
                <c:pt idx="30868">
                  <c:v>532.99300000000005</c:v>
                </c:pt>
                <c:pt idx="30869">
                  <c:v>533.01</c:v>
                </c:pt>
                <c:pt idx="30870">
                  <c:v>533.02599999999995</c:v>
                </c:pt>
                <c:pt idx="30871">
                  <c:v>533.04300000000001</c:v>
                </c:pt>
                <c:pt idx="30872">
                  <c:v>533.05999999999995</c:v>
                </c:pt>
                <c:pt idx="30873">
                  <c:v>533.07600000000002</c:v>
                </c:pt>
                <c:pt idx="30874">
                  <c:v>533.09299999999996</c:v>
                </c:pt>
                <c:pt idx="30875">
                  <c:v>533.11</c:v>
                </c:pt>
                <c:pt idx="30876">
                  <c:v>533.12599999999998</c:v>
                </c:pt>
                <c:pt idx="30877">
                  <c:v>533.14300000000003</c:v>
                </c:pt>
                <c:pt idx="30878">
                  <c:v>533.16</c:v>
                </c:pt>
                <c:pt idx="30879">
                  <c:v>533.17600000000004</c:v>
                </c:pt>
                <c:pt idx="30880">
                  <c:v>533.19299999999998</c:v>
                </c:pt>
                <c:pt idx="30881">
                  <c:v>533.21</c:v>
                </c:pt>
                <c:pt idx="30882">
                  <c:v>533.226</c:v>
                </c:pt>
                <c:pt idx="30883">
                  <c:v>533.24300000000005</c:v>
                </c:pt>
                <c:pt idx="30884">
                  <c:v>533.26</c:v>
                </c:pt>
                <c:pt idx="30885">
                  <c:v>533.27599999999995</c:v>
                </c:pt>
                <c:pt idx="30886">
                  <c:v>533.29300000000001</c:v>
                </c:pt>
                <c:pt idx="30887">
                  <c:v>533.30999999999995</c:v>
                </c:pt>
                <c:pt idx="30888">
                  <c:v>533.327</c:v>
                </c:pt>
                <c:pt idx="30889">
                  <c:v>533.34299999999996</c:v>
                </c:pt>
                <c:pt idx="30890">
                  <c:v>533.36</c:v>
                </c:pt>
                <c:pt idx="30891">
                  <c:v>533.37699999999995</c:v>
                </c:pt>
                <c:pt idx="30892">
                  <c:v>533.39300000000003</c:v>
                </c:pt>
                <c:pt idx="30893">
                  <c:v>533.41</c:v>
                </c:pt>
                <c:pt idx="30894">
                  <c:v>533.42700000000002</c:v>
                </c:pt>
                <c:pt idx="30895">
                  <c:v>533.44299999999998</c:v>
                </c:pt>
                <c:pt idx="30896">
                  <c:v>533.46</c:v>
                </c:pt>
                <c:pt idx="30897">
                  <c:v>533.47699999999998</c:v>
                </c:pt>
                <c:pt idx="30898">
                  <c:v>533.49300000000005</c:v>
                </c:pt>
                <c:pt idx="30899">
                  <c:v>533.51</c:v>
                </c:pt>
                <c:pt idx="30900">
                  <c:v>533.52700000000004</c:v>
                </c:pt>
                <c:pt idx="30901">
                  <c:v>533.54300000000001</c:v>
                </c:pt>
                <c:pt idx="30902">
                  <c:v>533.55999999999995</c:v>
                </c:pt>
                <c:pt idx="30903">
                  <c:v>533.577</c:v>
                </c:pt>
                <c:pt idx="30904">
                  <c:v>533.59299999999996</c:v>
                </c:pt>
                <c:pt idx="30905">
                  <c:v>533.61</c:v>
                </c:pt>
                <c:pt idx="30906">
                  <c:v>533.62699999999995</c:v>
                </c:pt>
                <c:pt idx="30907">
                  <c:v>533.64300000000003</c:v>
                </c:pt>
                <c:pt idx="30908">
                  <c:v>533.66</c:v>
                </c:pt>
                <c:pt idx="30909">
                  <c:v>533.67700000000002</c:v>
                </c:pt>
                <c:pt idx="30910">
                  <c:v>533.69299999999998</c:v>
                </c:pt>
                <c:pt idx="30911">
                  <c:v>533.71</c:v>
                </c:pt>
                <c:pt idx="30912">
                  <c:v>533.72699999999998</c:v>
                </c:pt>
                <c:pt idx="30913">
                  <c:v>533.74400000000003</c:v>
                </c:pt>
                <c:pt idx="30914">
                  <c:v>533.76</c:v>
                </c:pt>
                <c:pt idx="30915">
                  <c:v>533.77700000000004</c:v>
                </c:pt>
                <c:pt idx="30916">
                  <c:v>533.79399999999998</c:v>
                </c:pt>
                <c:pt idx="30917">
                  <c:v>533.80999999999995</c:v>
                </c:pt>
                <c:pt idx="30918">
                  <c:v>533.827</c:v>
                </c:pt>
                <c:pt idx="30919">
                  <c:v>533.84400000000005</c:v>
                </c:pt>
                <c:pt idx="30920">
                  <c:v>533.86</c:v>
                </c:pt>
                <c:pt idx="30921">
                  <c:v>533.87699999999995</c:v>
                </c:pt>
                <c:pt idx="30922">
                  <c:v>533.89400000000001</c:v>
                </c:pt>
                <c:pt idx="30923">
                  <c:v>533.91</c:v>
                </c:pt>
                <c:pt idx="30924">
                  <c:v>533.92700000000002</c:v>
                </c:pt>
                <c:pt idx="30925">
                  <c:v>533.94399999999996</c:v>
                </c:pt>
                <c:pt idx="30926">
                  <c:v>533.96</c:v>
                </c:pt>
                <c:pt idx="30927">
                  <c:v>533.97699999999998</c:v>
                </c:pt>
                <c:pt idx="30928">
                  <c:v>533.99400000000003</c:v>
                </c:pt>
                <c:pt idx="30929">
                  <c:v>534.01</c:v>
                </c:pt>
                <c:pt idx="30930">
                  <c:v>534.02700000000004</c:v>
                </c:pt>
                <c:pt idx="30931">
                  <c:v>534.04399999999998</c:v>
                </c:pt>
                <c:pt idx="30932">
                  <c:v>534.05999999999995</c:v>
                </c:pt>
                <c:pt idx="30933">
                  <c:v>534.077</c:v>
                </c:pt>
                <c:pt idx="30934">
                  <c:v>534.09400000000005</c:v>
                </c:pt>
                <c:pt idx="30935">
                  <c:v>534.11</c:v>
                </c:pt>
                <c:pt idx="30936">
                  <c:v>534.12699999999995</c:v>
                </c:pt>
                <c:pt idx="30937">
                  <c:v>534.14400000000001</c:v>
                </c:pt>
                <c:pt idx="30938">
                  <c:v>534.16099999999994</c:v>
                </c:pt>
                <c:pt idx="30939">
                  <c:v>534.17700000000002</c:v>
                </c:pt>
                <c:pt idx="30940">
                  <c:v>534.19399999999996</c:v>
                </c:pt>
                <c:pt idx="30941">
                  <c:v>534.21100000000001</c:v>
                </c:pt>
                <c:pt idx="30942">
                  <c:v>534.22699999999998</c:v>
                </c:pt>
                <c:pt idx="30943">
                  <c:v>534.24400000000003</c:v>
                </c:pt>
                <c:pt idx="30944">
                  <c:v>534.26099999999997</c:v>
                </c:pt>
                <c:pt idx="30945">
                  <c:v>534.27700000000004</c:v>
                </c:pt>
                <c:pt idx="30946">
                  <c:v>534.29399999999998</c:v>
                </c:pt>
                <c:pt idx="30947">
                  <c:v>534.31100000000004</c:v>
                </c:pt>
                <c:pt idx="30948">
                  <c:v>534.327</c:v>
                </c:pt>
                <c:pt idx="30949">
                  <c:v>534.34400000000005</c:v>
                </c:pt>
                <c:pt idx="30950">
                  <c:v>534.36099999999999</c:v>
                </c:pt>
                <c:pt idx="30951">
                  <c:v>534.37699999999995</c:v>
                </c:pt>
                <c:pt idx="30952">
                  <c:v>534.39400000000001</c:v>
                </c:pt>
                <c:pt idx="30953">
                  <c:v>534.41099999999994</c:v>
                </c:pt>
                <c:pt idx="30954">
                  <c:v>534.42700000000002</c:v>
                </c:pt>
                <c:pt idx="30955">
                  <c:v>534.44399999999996</c:v>
                </c:pt>
                <c:pt idx="30956">
                  <c:v>534.46100000000001</c:v>
                </c:pt>
                <c:pt idx="30957">
                  <c:v>534.47699999999998</c:v>
                </c:pt>
                <c:pt idx="30958">
                  <c:v>534.49400000000003</c:v>
                </c:pt>
                <c:pt idx="30959">
                  <c:v>534.51099999999997</c:v>
                </c:pt>
                <c:pt idx="30960">
                  <c:v>534.52700000000004</c:v>
                </c:pt>
                <c:pt idx="30961">
                  <c:v>534.54399999999998</c:v>
                </c:pt>
                <c:pt idx="30962">
                  <c:v>534.56100000000004</c:v>
                </c:pt>
                <c:pt idx="30963">
                  <c:v>534.57799999999997</c:v>
                </c:pt>
                <c:pt idx="30964">
                  <c:v>534.59400000000005</c:v>
                </c:pt>
                <c:pt idx="30965">
                  <c:v>534.61099999999999</c:v>
                </c:pt>
                <c:pt idx="30966">
                  <c:v>534.62800000000004</c:v>
                </c:pt>
                <c:pt idx="30967">
                  <c:v>534.64400000000001</c:v>
                </c:pt>
                <c:pt idx="30968">
                  <c:v>534.66099999999994</c:v>
                </c:pt>
                <c:pt idx="30969">
                  <c:v>534.678</c:v>
                </c:pt>
                <c:pt idx="30970">
                  <c:v>534.69399999999996</c:v>
                </c:pt>
                <c:pt idx="30971">
                  <c:v>534.71100000000001</c:v>
                </c:pt>
                <c:pt idx="30972">
                  <c:v>534.72799999999995</c:v>
                </c:pt>
                <c:pt idx="30973">
                  <c:v>534.74400000000003</c:v>
                </c:pt>
                <c:pt idx="30974">
                  <c:v>534.76099999999997</c:v>
                </c:pt>
                <c:pt idx="30975">
                  <c:v>534.77800000000002</c:v>
                </c:pt>
                <c:pt idx="30976">
                  <c:v>534.79399999999998</c:v>
                </c:pt>
                <c:pt idx="30977">
                  <c:v>534.81100000000004</c:v>
                </c:pt>
                <c:pt idx="30978">
                  <c:v>534.82799999999997</c:v>
                </c:pt>
                <c:pt idx="30979">
                  <c:v>534.84400000000005</c:v>
                </c:pt>
                <c:pt idx="30980">
                  <c:v>534.86099999999999</c:v>
                </c:pt>
                <c:pt idx="30981">
                  <c:v>534.87800000000004</c:v>
                </c:pt>
                <c:pt idx="30982">
                  <c:v>534.89400000000001</c:v>
                </c:pt>
                <c:pt idx="30983">
                  <c:v>534.91099999999994</c:v>
                </c:pt>
                <c:pt idx="30984">
                  <c:v>534.928</c:v>
                </c:pt>
                <c:pt idx="30985">
                  <c:v>534.94500000000005</c:v>
                </c:pt>
                <c:pt idx="30986">
                  <c:v>534.96100000000001</c:v>
                </c:pt>
                <c:pt idx="30987">
                  <c:v>534.97799999999995</c:v>
                </c:pt>
                <c:pt idx="30988">
                  <c:v>534.995</c:v>
                </c:pt>
                <c:pt idx="30989">
                  <c:v>535.01099999999997</c:v>
                </c:pt>
                <c:pt idx="30990">
                  <c:v>535.02800000000002</c:v>
                </c:pt>
                <c:pt idx="30991">
                  <c:v>535.04499999999996</c:v>
                </c:pt>
                <c:pt idx="30992">
                  <c:v>535.06100000000004</c:v>
                </c:pt>
                <c:pt idx="30993">
                  <c:v>535.07799999999997</c:v>
                </c:pt>
                <c:pt idx="30994">
                  <c:v>535.09500000000003</c:v>
                </c:pt>
                <c:pt idx="30995">
                  <c:v>535.11099999999999</c:v>
                </c:pt>
                <c:pt idx="30996">
                  <c:v>535.12800000000004</c:v>
                </c:pt>
                <c:pt idx="30997">
                  <c:v>535.14499999999998</c:v>
                </c:pt>
                <c:pt idx="30998">
                  <c:v>535.16099999999994</c:v>
                </c:pt>
                <c:pt idx="30999">
                  <c:v>535.178</c:v>
                </c:pt>
                <c:pt idx="31000">
                  <c:v>535.19500000000005</c:v>
                </c:pt>
                <c:pt idx="31001">
                  <c:v>535.21100000000001</c:v>
                </c:pt>
                <c:pt idx="31002">
                  <c:v>535.22799999999995</c:v>
                </c:pt>
                <c:pt idx="31003">
                  <c:v>535.245</c:v>
                </c:pt>
                <c:pt idx="31004">
                  <c:v>535.26199999999994</c:v>
                </c:pt>
                <c:pt idx="31005">
                  <c:v>535.27800000000002</c:v>
                </c:pt>
                <c:pt idx="31006">
                  <c:v>535.29499999999996</c:v>
                </c:pt>
                <c:pt idx="31007">
                  <c:v>535.31200000000001</c:v>
                </c:pt>
                <c:pt idx="31008">
                  <c:v>535.32799999999997</c:v>
                </c:pt>
                <c:pt idx="31009">
                  <c:v>535.34500000000003</c:v>
                </c:pt>
                <c:pt idx="31010">
                  <c:v>535.36199999999997</c:v>
                </c:pt>
                <c:pt idx="31011">
                  <c:v>535.37800000000004</c:v>
                </c:pt>
                <c:pt idx="31012">
                  <c:v>535.39499999999998</c:v>
                </c:pt>
                <c:pt idx="31013">
                  <c:v>535.41200000000003</c:v>
                </c:pt>
                <c:pt idx="31014">
                  <c:v>535.428</c:v>
                </c:pt>
                <c:pt idx="31015">
                  <c:v>535.44500000000005</c:v>
                </c:pt>
                <c:pt idx="31016">
                  <c:v>535.46199999999999</c:v>
                </c:pt>
                <c:pt idx="31017">
                  <c:v>535.47799999999995</c:v>
                </c:pt>
                <c:pt idx="31018">
                  <c:v>535.495</c:v>
                </c:pt>
                <c:pt idx="31019">
                  <c:v>535.51199999999994</c:v>
                </c:pt>
                <c:pt idx="31020">
                  <c:v>535.52800000000002</c:v>
                </c:pt>
                <c:pt idx="31021">
                  <c:v>535.54499999999996</c:v>
                </c:pt>
                <c:pt idx="31022">
                  <c:v>535.56200000000001</c:v>
                </c:pt>
                <c:pt idx="31023">
                  <c:v>535.57799999999997</c:v>
                </c:pt>
                <c:pt idx="31024">
                  <c:v>535.59500000000003</c:v>
                </c:pt>
                <c:pt idx="31025">
                  <c:v>535.61199999999997</c:v>
                </c:pt>
                <c:pt idx="31026">
                  <c:v>535.62800000000004</c:v>
                </c:pt>
                <c:pt idx="31027">
                  <c:v>535.64499999999998</c:v>
                </c:pt>
                <c:pt idx="31028">
                  <c:v>535.66200000000003</c:v>
                </c:pt>
                <c:pt idx="31029">
                  <c:v>535.67899999999997</c:v>
                </c:pt>
                <c:pt idx="31030">
                  <c:v>535.69500000000005</c:v>
                </c:pt>
                <c:pt idx="31031">
                  <c:v>535.71199999999999</c:v>
                </c:pt>
                <c:pt idx="31032">
                  <c:v>535.72900000000004</c:v>
                </c:pt>
                <c:pt idx="31033">
                  <c:v>535.745</c:v>
                </c:pt>
                <c:pt idx="31034">
                  <c:v>535.76199999999994</c:v>
                </c:pt>
                <c:pt idx="31035">
                  <c:v>535.779</c:v>
                </c:pt>
                <c:pt idx="31036">
                  <c:v>535.79499999999996</c:v>
                </c:pt>
                <c:pt idx="31037">
                  <c:v>535.81200000000001</c:v>
                </c:pt>
                <c:pt idx="31038">
                  <c:v>535.82899999999995</c:v>
                </c:pt>
                <c:pt idx="31039">
                  <c:v>535.84500000000003</c:v>
                </c:pt>
                <c:pt idx="31040">
                  <c:v>535.86199999999997</c:v>
                </c:pt>
                <c:pt idx="31041">
                  <c:v>535.87900000000002</c:v>
                </c:pt>
                <c:pt idx="31042">
                  <c:v>535.89499999999998</c:v>
                </c:pt>
                <c:pt idx="31043">
                  <c:v>535.91200000000003</c:v>
                </c:pt>
                <c:pt idx="31044">
                  <c:v>535.92899999999997</c:v>
                </c:pt>
                <c:pt idx="31045">
                  <c:v>535.94500000000005</c:v>
                </c:pt>
                <c:pt idx="31046">
                  <c:v>535.96199999999999</c:v>
                </c:pt>
                <c:pt idx="31047">
                  <c:v>535.97900000000004</c:v>
                </c:pt>
                <c:pt idx="31048">
                  <c:v>535.995</c:v>
                </c:pt>
                <c:pt idx="31049">
                  <c:v>536.01199999999994</c:v>
                </c:pt>
                <c:pt idx="31050">
                  <c:v>536.029</c:v>
                </c:pt>
                <c:pt idx="31051">
                  <c:v>536.04499999999996</c:v>
                </c:pt>
                <c:pt idx="31052">
                  <c:v>536.06200000000001</c:v>
                </c:pt>
                <c:pt idx="31053">
                  <c:v>536.07899999999995</c:v>
                </c:pt>
                <c:pt idx="31054">
                  <c:v>536.09500000000003</c:v>
                </c:pt>
                <c:pt idx="31055">
                  <c:v>536.11199999999997</c:v>
                </c:pt>
                <c:pt idx="31056">
                  <c:v>536.12900000000002</c:v>
                </c:pt>
                <c:pt idx="31057">
                  <c:v>536.14599999999996</c:v>
                </c:pt>
                <c:pt idx="31058">
                  <c:v>536.16200000000003</c:v>
                </c:pt>
                <c:pt idx="31059">
                  <c:v>536.17899999999997</c:v>
                </c:pt>
                <c:pt idx="31060">
                  <c:v>536.19600000000003</c:v>
                </c:pt>
                <c:pt idx="31061">
                  <c:v>536.21199999999999</c:v>
                </c:pt>
                <c:pt idx="31062">
                  <c:v>536.22900000000004</c:v>
                </c:pt>
                <c:pt idx="31063">
                  <c:v>536.24599999999998</c:v>
                </c:pt>
                <c:pt idx="31064">
                  <c:v>536.26199999999994</c:v>
                </c:pt>
                <c:pt idx="31065">
                  <c:v>536.279</c:v>
                </c:pt>
                <c:pt idx="31066">
                  <c:v>536.29600000000005</c:v>
                </c:pt>
                <c:pt idx="31067">
                  <c:v>536.31200000000001</c:v>
                </c:pt>
                <c:pt idx="31068">
                  <c:v>536.32899999999995</c:v>
                </c:pt>
                <c:pt idx="31069">
                  <c:v>536.346</c:v>
                </c:pt>
                <c:pt idx="31070">
                  <c:v>536.36199999999997</c:v>
                </c:pt>
                <c:pt idx="31071">
                  <c:v>536.37900000000002</c:v>
                </c:pt>
                <c:pt idx="31072">
                  <c:v>536.39599999999996</c:v>
                </c:pt>
                <c:pt idx="31073">
                  <c:v>536.41200000000003</c:v>
                </c:pt>
                <c:pt idx="31074">
                  <c:v>536.42899999999997</c:v>
                </c:pt>
                <c:pt idx="31075">
                  <c:v>536.44600000000003</c:v>
                </c:pt>
                <c:pt idx="31076">
                  <c:v>536.46199999999999</c:v>
                </c:pt>
                <c:pt idx="31077">
                  <c:v>536.47900000000004</c:v>
                </c:pt>
                <c:pt idx="31078">
                  <c:v>536.49599999999998</c:v>
                </c:pt>
                <c:pt idx="31079">
                  <c:v>536.51300000000003</c:v>
                </c:pt>
                <c:pt idx="31080">
                  <c:v>536.529</c:v>
                </c:pt>
                <c:pt idx="31081">
                  <c:v>536.54600000000005</c:v>
                </c:pt>
                <c:pt idx="31082">
                  <c:v>536.56299999999999</c:v>
                </c:pt>
                <c:pt idx="31083">
                  <c:v>536.57899999999995</c:v>
                </c:pt>
                <c:pt idx="31084">
                  <c:v>536.596</c:v>
                </c:pt>
                <c:pt idx="31085">
                  <c:v>536.61300000000006</c:v>
                </c:pt>
                <c:pt idx="31086">
                  <c:v>536.62900000000002</c:v>
                </c:pt>
                <c:pt idx="31087">
                  <c:v>536.64599999999996</c:v>
                </c:pt>
                <c:pt idx="31088">
                  <c:v>536.66300000000001</c:v>
                </c:pt>
                <c:pt idx="31089">
                  <c:v>536.67899999999997</c:v>
                </c:pt>
                <c:pt idx="31090">
                  <c:v>536.69600000000003</c:v>
                </c:pt>
                <c:pt idx="31091">
                  <c:v>536.71299999999997</c:v>
                </c:pt>
                <c:pt idx="31092">
                  <c:v>536.72900000000004</c:v>
                </c:pt>
                <c:pt idx="31093">
                  <c:v>536.74599999999998</c:v>
                </c:pt>
                <c:pt idx="31094">
                  <c:v>536.76300000000003</c:v>
                </c:pt>
                <c:pt idx="31095">
                  <c:v>536.779</c:v>
                </c:pt>
                <c:pt idx="31096">
                  <c:v>536.79600000000005</c:v>
                </c:pt>
                <c:pt idx="31097">
                  <c:v>536.81299999999999</c:v>
                </c:pt>
                <c:pt idx="31098">
                  <c:v>536.82899999999995</c:v>
                </c:pt>
                <c:pt idx="31099">
                  <c:v>536.846</c:v>
                </c:pt>
                <c:pt idx="31100">
                  <c:v>536.86300000000006</c:v>
                </c:pt>
                <c:pt idx="31101">
                  <c:v>536.88</c:v>
                </c:pt>
                <c:pt idx="31102">
                  <c:v>536.89599999999996</c:v>
                </c:pt>
                <c:pt idx="31103">
                  <c:v>536.91300000000001</c:v>
                </c:pt>
                <c:pt idx="31104">
                  <c:v>536.92999999999995</c:v>
                </c:pt>
                <c:pt idx="31105">
                  <c:v>536.94600000000003</c:v>
                </c:pt>
                <c:pt idx="31106">
                  <c:v>536.96299999999997</c:v>
                </c:pt>
                <c:pt idx="31107">
                  <c:v>536.98</c:v>
                </c:pt>
                <c:pt idx="31108">
                  <c:v>536.99599999999998</c:v>
                </c:pt>
                <c:pt idx="31109">
                  <c:v>537.01300000000003</c:v>
                </c:pt>
                <c:pt idx="31110">
                  <c:v>537.03</c:v>
                </c:pt>
                <c:pt idx="31111">
                  <c:v>537.04600000000005</c:v>
                </c:pt>
                <c:pt idx="31112">
                  <c:v>537.06299999999999</c:v>
                </c:pt>
                <c:pt idx="31113">
                  <c:v>537.08000000000004</c:v>
                </c:pt>
                <c:pt idx="31114">
                  <c:v>537.096</c:v>
                </c:pt>
                <c:pt idx="31115">
                  <c:v>537.11300000000006</c:v>
                </c:pt>
                <c:pt idx="31116">
                  <c:v>537.13</c:v>
                </c:pt>
                <c:pt idx="31117">
                  <c:v>537.14599999999996</c:v>
                </c:pt>
                <c:pt idx="31118">
                  <c:v>537.16300000000001</c:v>
                </c:pt>
                <c:pt idx="31119">
                  <c:v>537.17999999999995</c:v>
                </c:pt>
                <c:pt idx="31120">
                  <c:v>537.19600000000003</c:v>
                </c:pt>
                <c:pt idx="31121">
                  <c:v>537.21299999999997</c:v>
                </c:pt>
                <c:pt idx="31122">
                  <c:v>537.23</c:v>
                </c:pt>
                <c:pt idx="31123">
                  <c:v>537.24599999999998</c:v>
                </c:pt>
                <c:pt idx="31124">
                  <c:v>537.26300000000003</c:v>
                </c:pt>
                <c:pt idx="31125">
                  <c:v>537.28</c:v>
                </c:pt>
                <c:pt idx="31126">
                  <c:v>537.29700000000003</c:v>
                </c:pt>
                <c:pt idx="31127">
                  <c:v>537.31299999999999</c:v>
                </c:pt>
                <c:pt idx="31128">
                  <c:v>537.33000000000004</c:v>
                </c:pt>
                <c:pt idx="31129">
                  <c:v>537.34699999999998</c:v>
                </c:pt>
                <c:pt idx="31130">
                  <c:v>537.36300000000006</c:v>
                </c:pt>
                <c:pt idx="31131">
                  <c:v>537.38</c:v>
                </c:pt>
                <c:pt idx="31132">
                  <c:v>537.39700000000005</c:v>
                </c:pt>
                <c:pt idx="31133">
                  <c:v>537.41300000000001</c:v>
                </c:pt>
                <c:pt idx="31134">
                  <c:v>537.42999999999995</c:v>
                </c:pt>
                <c:pt idx="31135">
                  <c:v>537.447</c:v>
                </c:pt>
                <c:pt idx="31136">
                  <c:v>537.46299999999997</c:v>
                </c:pt>
                <c:pt idx="31137">
                  <c:v>537.48</c:v>
                </c:pt>
                <c:pt idx="31138">
                  <c:v>537.49699999999996</c:v>
                </c:pt>
                <c:pt idx="31139">
                  <c:v>537.51300000000003</c:v>
                </c:pt>
                <c:pt idx="31140">
                  <c:v>537.53</c:v>
                </c:pt>
                <c:pt idx="31141">
                  <c:v>537.54700000000003</c:v>
                </c:pt>
                <c:pt idx="31142">
                  <c:v>537.56299999999999</c:v>
                </c:pt>
                <c:pt idx="31143">
                  <c:v>537.58000000000004</c:v>
                </c:pt>
                <c:pt idx="31144">
                  <c:v>537.59699999999998</c:v>
                </c:pt>
                <c:pt idx="31145">
                  <c:v>537.61300000000006</c:v>
                </c:pt>
                <c:pt idx="31146">
                  <c:v>537.63</c:v>
                </c:pt>
                <c:pt idx="31147">
                  <c:v>537.64700000000005</c:v>
                </c:pt>
                <c:pt idx="31148">
                  <c:v>537.66300000000001</c:v>
                </c:pt>
                <c:pt idx="31149">
                  <c:v>537.67999999999995</c:v>
                </c:pt>
                <c:pt idx="31150">
                  <c:v>537.697</c:v>
                </c:pt>
                <c:pt idx="31151">
                  <c:v>537.71400000000006</c:v>
                </c:pt>
                <c:pt idx="31152">
                  <c:v>537.73</c:v>
                </c:pt>
                <c:pt idx="31153">
                  <c:v>537.74699999999996</c:v>
                </c:pt>
                <c:pt idx="31154">
                  <c:v>537.76400000000001</c:v>
                </c:pt>
                <c:pt idx="31155">
                  <c:v>537.78</c:v>
                </c:pt>
                <c:pt idx="31156">
                  <c:v>537.79700000000003</c:v>
                </c:pt>
                <c:pt idx="31157">
                  <c:v>537.81399999999996</c:v>
                </c:pt>
                <c:pt idx="31158">
                  <c:v>537.83000000000004</c:v>
                </c:pt>
                <c:pt idx="31159">
                  <c:v>537.84699999999998</c:v>
                </c:pt>
                <c:pt idx="31160">
                  <c:v>537.86400000000003</c:v>
                </c:pt>
                <c:pt idx="31161">
                  <c:v>537.88</c:v>
                </c:pt>
                <c:pt idx="31162">
                  <c:v>537.89700000000005</c:v>
                </c:pt>
                <c:pt idx="31163">
                  <c:v>537.91399999999999</c:v>
                </c:pt>
                <c:pt idx="31164">
                  <c:v>537.92999999999995</c:v>
                </c:pt>
                <c:pt idx="31165">
                  <c:v>537.947</c:v>
                </c:pt>
                <c:pt idx="31166">
                  <c:v>537.96400000000006</c:v>
                </c:pt>
                <c:pt idx="31167">
                  <c:v>537.98</c:v>
                </c:pt>
                <c:pt idx="31168">
                  <c:v>537.99699999999996</c:v>
                </c:pt>
                <c:pt idx="31169">
                  <c:v>538.01400000000001</c:v>
                </c:pt>
                <c:pt idx="31170">
                  <c:v>538.03</c:v>
                </c:pt>
                <c:pt idx="31171">
                  <c:v>538.04700000000003</c:v>
                </c:pt>
                <c:pt idx="31172">
                  <c:v>538.06399999999996</c:v>
                </c:pt>
                <c:pt idx="31173">
                  <c:v>538.08000000000004</c:v>
                </c:pt>
                <c:pt idx="31174">
                  <c:v>538.09699999999998</c:v>
                </c:pt>
                <c:pt idx="31175">
                  <c:v>538.11400000000003</c:v>
                </c:pt>
                <c:pt idx="31176">
                  <c:v>538.13</c:v>
                </c:pt>
                <c:pt idx="31177">
                  <c:v>538.14700000000005</c:v>
                </c:pt>
                <c:pt idx="31178">
                  <c:v>538.16399999999999</c:v>
                </c:pt>
                <c:pt idx="31179">
                  <c:v>538.17999999999995</c:v>
                </c:pt>
                <c:pt idx="31180">
                  <c:v>538.197</c:v>
                </c:pt>
                <c:pt idx="31181">
                  <c:v>538.21400000000006</c:v>
                </c:pt>
                <c:pt idx="31182">
                  <c:v>538.23099999999999</c:v>
                </c:pt>
                <c:pt idx="31183">
                  <c:v>538.24699999999996</c:v>
                </c:pt>
                <c:pt idx="31184">
                  <c:v>538.26400000000001</c:v>
                </c:pt>
                <c:pt idx="31185">
                  <c:v>538.28099999999995</c:v>
                </c:pt>
                <c:pt idx="31186">
                  <c:v>538.29700000000003</c:v>
                </c:pt>
                <c:pt idx="31187">
                  <c:v>538.31399999999996</c:v>
                </c:pt>
                <c:pt idx="31188">
                  <c:v>538.33100000000002</c:v>
                </c:pt>
                <c:pt idx="31189">
                  <c:v>538.34699999999998</c:v>
                </c:pt>
                <c:pt idx="31190">
                  <c:v>538.36400000000003</c:v>
                </c:pt>
                <c:pt idx="31191">
                  <c:v>538.38099999999997</c:v>
                </c:pt>
                <c:pt idx="31192">
                  <c:v>538.39700000000005</c:v>
                </c:pt>
                <c:pt idx="31193">
                  <c:v>538.41399999999999</c:v>
                </c:pt>
                <c:pt idx="31194">
                  <c:v>538.43100000000004</c:v>
                </c:pt>
                <c:pt idx="31195">
                  <c:v>538.447</c:v>
                </c:pt>
                <c:pt idx="31196">
                  <c:v>538.46400000000006</c:v>
                </c:pt>
                <c:pt idx="31197">
                  <c:v>538.48099999999999</c:v>
                </c:pt>
                <c:pt idx="31198">
                  <c:v>538.49699999999996</c:v>
                </c:pt>
                <c:pt idx="31199">
                  <c:v>538.51400000000001</c:v>
                </c:pt>
                <c:pt idx="31200">
                  <c:v>538.53099999999995</c:v>
                </c:pt>
                <c:pt idx="31201">
                  <c:v>538.54700000000003</c:v>
                </c:pt>
                <c:pt idx="31202">
                  <c:v>538.56399999999996</c:v>
                </c:pt>
                <c:pt idx="31203">
                  <c:v>538.58100000000002</c:v>
                </c:pt>
                <c:pt idx="31204">
                  <c:v>538.59699999999998</c:v>
                </c:pt>
                <c:pt idx="31205">
                  <c:v>538.61400000000003</c:v>
                </c:pt>
                <c:pt idx="31206">
                  <c:v>538.63099999999997</c:v>
                </c:pt>
                <c:pt idx="31207">
                  <c:v>538.64800000000002</c:v>
                </c:pt>
                <c:pt idx="31208">
                  <c:v>538.66399999999999</c:v>
                </c:pt>
                <c:pt idx="31209">
                  <c:v>538.68100000000004</c:v>
                </c:pt>
                <c:pt idx="31210">
                  <c:v>538.69799999999998</c:v>
                </c:pt>
                <c:pt idx="31211">
                  <c:v>538.71400000000006</c:v>
                </c:pt>
                <c:pt idx="31212">
                  <c:v>538.73099999999999</c:v>
                </c:pt>
                <c:pt idx="31213">
                  <c:v>538.74800000000005</c:v>
                </c:pt>
                <c:pt idx="31214">
                  <c:v>538.76400000000001</c:v>
                </c:pt>
                <c:pt idx="31215">
                  <c:v>538.78099999999995</c:v>
                </c:pt>
                <c:pt idx="31216">
                  <c:v>538.798</c:v>
                </c:pt>
                <c:pt idx="31217">
                  <c:v>538.81399999999996</c:v>
                </c:pt>
                <c:pt idx="31218">
                  <c:v>538.83100000000002</c:v>
                </c:pt>
                <c:pt idx="31219">
                  <c:v>538.84799999999996</c:v>
                </c:pt>
                <c:pt idx="31220">
                  <c:v>538.86400000000003</c:v>
                </c:pt>
                <c:pt idx="31221">
                  <c:v>538.88099999999997</c:v>
                </c:pt>
                <c:pt idx="31222">
                  <c:v>538.89800000000002</c:v>
                </c:pt>
                <c:pt idx="31223">
                  <c:v>538.91399999999999</c:v>
                </c:pt>
                <c:pt idx="31224">
                  <c:v>538.93100000000004</c:v>
                </c:pt>
                <c:pt idx="31225">
                  <c:v>538.94799999999998</c:v>
                </c:pt>
                <c:pt idx="31226">
                  <c:v>538.96400000000006</c:v>
                </c:pt>
                <c:pt idx="31227">
                  <c:v>538.98099999999999</c:v>
                </c:pt>
                <c:pt idx="31228">
                  <c:v>538.99800000000005</c:v>
                </c:pt>
                <c:pt idx="31229">
                  <c:v>539.01400000000001</c:v>
                </c:pt>
                <c:pt idx="31230">
                  <c:v>539.03099999999995</c:v>
                </c:pt>
                <c:pt idx="31231">
                  <c:v>539.048</c:v>
                </c:pt>
                <c:pt idx="31232">
                  <c:v>539.06500000000005</c:v>
                </c:pt>
                <c:pt idx="31233">
                  <c:v>539.08100000000002</c:v>
                </c:pt>
                <c:pt idx="31234">
                  <c:v>539.09799999999996</c:v>
                </c:pt>
                <c:pt idx="31235">
                  <c:v>539.11500000000001</c:v>
                </c:pt>
                <c:pt idx="31236">
                  <c:v>539.13099999999997</c:v>
                </c:pt>
                <c:pt idx="31237">
                  <c:v>539.14800000000002</c:v>
                </c:pt>
                <c:pt idx="31238">
                  <c:v>539.16499999999996</c:v>
                </c:pt>
                <c:pt idx="31239">
                  <c:v>539.18100000000004</c:v>
                </c:pt>
                <c:pt idx="31240">
                  <c:v>539.19799999999998</c:v>
                </c:pt>
                <c:pt idx="31241">
                  <c:v>539.21500000000003</c:v>
                </c:pt>
                <c:pt idx="31242">
                  <c:v>539.23099999999999</c:v>
                </c:pt>
                <c:pt idx="31243">
                  <c:v>539.24800000000005</c:v>
                </c:pt>
                <c:pt idx="31244">
                  <c:v>539.26499999999999</c:v>
                </c:pt>
                <c:pt idx="31245">
                  <c:v>539.28099999999995</c:v>
                </c:pt>
                <c:pt idx="31246">
                  <c:v>539.298</c:v>
                </c:pt>
                <c:pt idx="31247">
                  <c:v>539.31500000000005</c:v>
                </c:pt>
                <c:pt idx="31248">
                  <c:v>539.33100000000002</c:v>
                </c:pt>
                <c:pt idx="31249">
                  <c:v>539.34799999999996</c:v>
                </c:pt>
                <c:pt idx="31250">
                  <c:v>539.36500000000001</c:v>
                </c:pt>
                <c:pt idx="31251">
                  <c:v>539.38199999999995</c:v>
                </c:pt>
                <c:pt idx="31252">
                  <c:v>539.39800000000002</c:v>
                </c:pt>
                <c:pt idx="31253">
                  <c:v>539.41499999999996</c:v>
                </c:pt>
                <c:pt idx="31254">
                  <c:v>539.43200000000002</c:v>
                </c:pt>
                <c:pt idx="31255">
                  <c:v>539.44799999999998</c:v>
                </c:pt>
                <c:pt idx="31256">
                  <c:v>539.46500000000003</c:v>
                </c:pt>
                <c:pt idx="31257">
                  <c:v>539.48199999999997</c:v>
                </c:pt>
                <c:pt idx="31258">
                  <c:v>539.49800000000005</c:v>
                </c:pt>
                <c:pt idx="31259">
                  <c:v>539.51499999999999</c:v>
                </c:pt>
                <c:pt idx="31260">
                  <c:v>539.53200000000004</c:v>
                </c:pt>
                <c:pt idx="31261">
                  <c:v>539.548</c:v>
                </c:pt>
                <c:pt idx="31262">
                  <c:v>539.56500000000005</c:v>
                </c:pt>
                <c:pt idx="31263">
                  <c:v>539.58199999999999</c:v>
                </c:pt>
                <c:pt idx="31264">
                  <c:v>539.59799999999996</c:v>
                </c:pt>
                <c:pt idx="31265">
                  <c:v>539.61500000000001</c:v>
                </c:pt>
                <c:pt idx="31266">
                  <c:v>539.63199999999995</c:v>
                </c:pt>
                <c:pt idx="31267">
                  <c:v>539.64800000000002</c:v>
                </c:pt>
                <c:pt idx="31268">
                  <c:v>539.66499999999996</c:v>
                </c:pt>
                <c:pt idx="31269">
                  <c:v>539.68200000000002</c:v>
                </c:pt>
                <c:pt idx="31270">
                  <c:v>539.69799999999998</c:v>
                </c:pt>
                <c:pt idx="31271">
                  <c:v>539.71500000000003</c:v>
                </c:pt>
                <c:pt idx="31272">
                  <c:v>539.73199999999997</c:v>
                </c:pt>
                <c:pt idx="31273">
                  <c:v>539.74900000000002</c:v>
                </c:pt>
                <c:pt idx="31274">
                  <c:v>539.76499999999999</c:v>
                </c:pt>
                <c:pt idx="31275">
                  <c:v>539.78200000000004</c:v>
                </c:pt>
                <c:pt idx="31276">
                  <c:v>539.79899999999998</c:v>
                </c:pt>
                <c:pt idx="31277">
                  <c:v>539.81500000000005</c:v>
                </c:pt>
                <c:pt idx="31278">
                  <c:v>539.83199999999999</c:v>
                </c:pt>
                <c:pt idx="31279">
                  <c:v>539.84900000000005</c:v>
                </c:pt>
                <c:pt idx="31280">
                  <c:v>539.86500000000001</c:v>
                </c:pt>
                <c:pt idx="31281">
                  <c:v>539.88199999999995</c:v>
                </c:pt>
                <c:pt idx="31282">
                  <c:v>539.899</c:v>
                </c:pt>
                <c:pt idx="31283">
                  <c:v>539.91499999999996</c:v>
                </c:pt>
                <c:pt idx="31284">
                  <c:v>539.93200000000002</c:v>
                </c:pt>
                <c:pt idx="31285">
                  <c:v>539.94899999999996</c:v>
                </c:pt>
                <c:pt idx="31286">
                  <c:v>539.96500000000003</c:v>
                </c:pt>
                <c:pt idx="31287">
                  <c:v>539.98199999999997</c:v>
                </c:pt>
                <c:pt idx="31288">
                  <c:v>539.99900000000002</c:v>
                </c:pt>
                <c:pt idx="31289">
                  <c:v>540.01499999999999</c:v>
                </c:pt>
                <c:pt idx="31290">
                  <c:v>540.03200000000004</c:v>
                </c:pt>
                <c:pt idx="31291">
                  <c:v>540.04899999999998</c:v>
                </c:pt>
                <c:pt idx="31292">
                  <c:v>540.06500000000005</c:v>
                </c:pt>
                <c:pt idx="31293">
                  <c:v>540.08199999999999</c:v>
                </c:pt>
                <c:pt idx="31294">
                  <c:v>540.09900000000005</c:v>
                </c:pt>
                <c:pt idx="31295">
                  <c:v>540.11500000000001</c:v>
                </c:pt>
                <c:pt idx="31296">
                  <c:v>540.13199999999995</c:v>
                </c:pt>
                <c:pt idx="31297">
                  <c:v>540.149</c:v>
                </c:pt>
                <c:pt idx="31298">
                  <c:v>540.16600000000005</c:v>
                </c:pt>
                <c:pt idx="31299">
                  <c:v>540.18200000000002</c:v>
                </c:pt>
                <c:pt idx="31300">
                  <c:v>540.19899999999996</c:v>
                </c:pt>
                <c:pt idx="31301">
                  <c:v>540.21600000000001</c:v>
                </c:pt>
                <c:pt idx="31302">
                  <c:v>540.23199999999997</c:v>
                </c:pt>
                <c:pt idx="31303">
                  <c:v>540.24900000000002</c:v>
                </c:pt>
                <c:pt idx="31304">
                  <c:v>540.26599999999996</c:v>
                </c:pt>
                <c:pt idx="31305">
                  <c:v>540.28200000000004</c:v>
                </c:pt>
                <c:pt idx="31306">
                  <c:v>540.29899999999998</c:v>
                </c:pt>
                <c:pt idx="31307">
                  <c:v>540.31600000000003</c:v>
                </c:pt>
                <c:pt idx="31308">
                  <c:v>540.33199999999999</c:v>
                </c:pt>
                <c:pt idx="31309">
                  <c:v>540.34900000000005</c:v>
                </c:pt>
                <c:pt idx="31310">
                  <c:v>540.36599999999999</c:v>
                </c:pt>
                <c:pt idx="31311">
                  <c:v>540.38199999999995</c:v>
                </c:pt>
                <c:pt idx="31312">
                  <c:v>540.399</c:v>
                </c:pt>
                <c:pt idx="31313">
                  <c:v>540.41600000000005</c:v>
                </c:pt>
                <c:pt idx="31314">
                  <c:v>540.43200000000002</c:v>
                </c:pt>
                <c:pt idx="31315">
                  <c:v>540.44899999999996</c:v>
                </c:pt>
                <c:pt idx="31316">
                  <c:v>540.46600000000001</c:v>
                </c:pt>
                <c:pt idx="31317">
                  <c:v>540.48199999999997</c:v>
                </c:pt>
                <c:pt idx="31318">
                  <c:v>540.49900000000002</c:v>
                </c:pt>
                <c:pt idx="31319">
                  <c:v>540.51599999999996</c:v>
                </c:pt>
                <c:pt idx="31320">
                  <c:v>540.53200000000004</c:v>
                </c:pt>
                <c:pt idx="31321">
                  <c:v>540.54899999999998</c:v>
                </c:pt>
                <c:pt idx="31322">
                  <c:v>540.56600000000003</c:v>
                </c:pt>
                <c:pt idx="31323">
                  <c:v>540.58199999999999</c:v>
                </c:pt>
                <c:pt idx="31324">
                  <c:v>540.59900000000005</c:v>
                </c:pt>
                <c:pt idx="31325">
                  <c:v>540.61599999999999</c:v>
                </c:pt>
                <c:pt idx="31326">
                  <c:v>540.63300000000004</c:v>
                </c:pt>
                <c:pt idx="31327">
                  <c:v>540.649</c:v>
                </c:pt>
                <c:pt idx="31328">
                  <c:v>540.66600000000005</c:v>
                </c:pt>
                <c:pt idx="31329">
                  <c:v>540.68299999999999</c:v>
                </c:pt>
                <c:pt idx="31330">
                  <c:v>540.69899999999996</c:v>
                </c:pt>
                <c:pt idx="31331">
                  <c:v>540.71600000000001</c:v>
                </c:pt>
                <c:pt idx="31332">
                  <c:v>540.73299999999995</c:v>
                </c:pt>
                <c:pt idx="31333">
                  <c:v>540.74900000000002</c:v>
                </c:pt>
                <c:pt idx="31334">
                  <c:v>540.76599999999996</c:v>
                </c:pt>
                <c:pt idx="31335">
                  <c:v>540.78300000000002</c:v>
                </c:pt>
                <c:pt idx="31336">
                  <c:v>540.79899999999998</c:v>
                </c:pt>
                <c:pt idx="31337">
                  <c:v>540.81600000000003</c:v>
                </c:pt>
                <c:pt idx="31338">
                  <c:v>540.83299999999997</c:v>
                </c:pt>
                <c:pt idx="31339">
                  <c:v>540.84900000000005</c:v>
                </c:pt>
                <c:pt idx="31340">
                  <c:v>540.86599999999999</c:v>
                </c:pt>
                <c:pt idx="31341">
                  <c:v>540.88300000000004</c:v>
                </c:pt>
                <c:pt idx="31342">
                  <c:v>540.899</c:v>
                </c:pt>
                <c:pt idx="31343">
                  <c:v>540.91600000000005</c:v>
                </c:pt>
                <c:pt idx="31344">
                  <c:v>540.93299999999999</c:v>
                </c:pt>
                <c:pt idx="31345">
                  <c:v>540.94899999999996</c:v>
                </c:pt>
                <c:pt idx="31346">
                  <c:v>540.96600000000001</c:v>
                </c:pt>
                <c:pt idx="31347">
                  <c:v>540.98299999999995</c:v>
                </c:pt>
                <c:pt idx="31348">
                  <c:v>541</c:v>
                </c:pt>
                <c:pt idx="31349">
                  <c:v>541.01599999999996</c:v>
                </c:pt>
                <c:pt idx="31350">
                  <c:v>541.03300000000002</c:v>
                </c:pt>
                <c:pt idx="31351">
                  <c:v>541.04999999999995</c:v>
                </c:pt>
                <c:pt idx="31352">
                  <c:v>541.06600000000003</c:v>
                </c:pt>
                <c:pt idx="31353">
                  <c:v>541.08299999999997</c:v>
                </c:pt>
                <c:pt idx="31354">
                  <c:v>541.1</c:v>
                </c:pt>
                <c:pt idx="31355">
                  <c:v>541.11599999999999</c:v>
                </c:pt>
                <c:pt idx="31356">
                  <c:v>541.13300000000004</c:v>
                </c:pt>
                <c:pt idx="31357">
                  <c:v>541.15</c:v>
                </c:pt>
                <c:pt idx="31358">
                  <c:v>541.16600000000005</c:v>
                </c:pt>
                <c:pt idx="31359">
                  <c:v>541.18299999999999</c:v>
                </c:pt>
                <c:pt idx="31360">
                  <c:v>541.20000000000005</c:v>
                </c:pt>
                <c:pt idx="31361">
                  <c:v>541.21600000000001</c:v>
                </c:pt>
                <c:pt idx="31362">
                  <c:v>541.23299999999995</c:v>
                </c:pt>
                <c:pt idx="31363">
                  <c:v>541.25</c:v>
                </c:pt>
                <c:pt idx="31364">
                  <c:v>541.26599999999996</c:v>
                </c:pt>
                <c:pt idx="31365">
                  <c:v>541.28300000000002</c:v>
                </c:pt>
                <c:pt idx="31366">
                  <c:v>541.29999999999995</c:v>
                </c:pt>
                <c:pt idx="31367">
                  <c:v>541.31600000000003</c:v>
                </c:pt>
                <c:pt idx="31368">
                  <c:v>541.33299999999997</c:v>
                </c:pt>
                <c:pt idx="31369">
                  <c:v>541.35</c:v>
                </c:pt>
                <c:pt idx="31370">
                  <c:v>541.36699999999996</c:v>
                </c:pt>
                <c:pt idx="31371">
                  <c:v>541.38300000000004</c:v>
                </c:pt>
                <c:pt idx="31372">
                  <c:v>541.4</c:v>
                </c:pt>
                <c:pt idx="31373">
                  <c:v>541.41700000000003</c:v>
                </c:pt>
                <c:pt idx="31374">
                  <c:v>541.43299999999999</c:v>
                </c:pt>
                <c:pt idx="31375">
                  <c:v>541.45000000000005</c:v>
                </c:pt>
                <c:pt idx="31376">
                  <c:v>541.46699999999998</c:v>
                </c:pt>
                <c:pt idx="31377">
                  <c:v>541.48299999999995</c:v>
                </c:pt>
                <c:pt idx="31378">
                  <c:v>541.5</c:v>
                </c:pt>
                <c:pt idx="31379">
                  <c:v>541.51700000000005</c:v>
                </c:pt>
                <c:pt idx="31380">
                  <c:v>541.53300000000002</c:v>
                </c:pt>
                <c:pt idx="31381">
                  <c:v>541.54999999999995</c:v>
                </c:pt>
                <c:pt idx="31382">
                  <c:v>541.56700000000001</c:v>
                </c:pt>
                <c:pt idx="31383">
                  <c:v>541.58299999999997</c:v>
                </c:pt>
                <c:pt idx="31384">
                  <c:v>541.6</c:v>
                </c:pt>
                <c:pt idx="31385">
                  <c:v>541.61699999999996</c:v>
                </c:pt>
                <c:pt idx="31386">
                  <c:v>541.63300000000004</c:v>
                </c:pt>
                <c:pt idx="31387">
                  <c:v>541.65</c:v>
                </c:pt>
                <c:pt idx="31388">
                  <c:v>541.66700000000003</c:v>
                </c:pt>
                <c:pt idx="31389">
                  <c:v>541.68299999999999</c:v>
                </c:pt>
                <c:pt idx="31390">
                  <c:v>541.70000000000005</c:v>
                </c:pt>
                <c:pt idx="31391">
                  <c:v>541.71699999999998</c:v>
                </c:pt>
                <c:pt idx="31392">
                  <c:v>541.73299999999995</c:v>
                </c:pt>
                <c:pt idx="31393">
                  <c:v>541.75</c:v>
                </c:pt>
                <c:pt idx="31394">
                  <c:v>541.76700000000005</c:v>
                </c:pt>
                <c:pt idx="31395">
                  <c:v>541.78399999999999</c:v>
                </c:pt>
                <c:pt idx="31396">
                  <c:v>541.79999999999995</c:v>
                </c:pt>
                <c:pt idx="31397">
                  <c:v>541.81700000000001</c:v>
                </c:pt>
                <c:pt idx="31398">
                  <c:v>541.83399999999995</c:v>
                </c:pt>
                <c:pt idx="31399">
                  <c:v>541.85</c:v>
                </c:pt>
                <c:pt idx="31400">
                  <c:v>541.86699999999996</c:v>
                </c:pt>
                <c:pt idx="31401">
                  <c:v>541.88400000000001</c:v>
                </c:pt>
                <c:pt idx="31402">
                  <c:v>541.9</c:v>
                </c:pt>
                <c:pt idx="31403">
                  <c:v>541.91700000000003</c:v>
                </c:pt>
                <c:pt idx="31404">
                  <c:v>541.93399999999997</c:v>
                </c:pt>
                <c:pt idx="31405">
                  <c:v>541.95000000000005</c:v>
                </c:pt>
                <c:pt idx="31406">
                  <c:v>541.96699999999998</c:v>
                </c:pt>
                <c:pt idx="31407">
                  <c:v>541.98400000000004</c:v>
                </c:pt>
                <c:pt idx="31408">
                  <c:v>542</c:v>
                </c:pt>
                <c:pt idx="31409">
                  <c:v>542.01700000000005</c:v>
                </c:pt>
                <c:pt idx="31410">
                  <c:v>542.03399999999999</c:v>
                </c:pt>
                <c:pt idx="31411">
                  <c:v>542.04999999999995</c:v>
                </c:pt>
                <c:pt idx="31412">
                  <c:v>542.06700000000001</c:v>
                </c:pt>
                <c:pt idx="31413">
                  <c:v>542.08399999999995</c:v>
                </c:pt>
                <c:pt idx="31414">
                  <c:v>542.1</c:v>
                </c:pt>
                <c:pt idx="31415">
                  <c:v>542.11699999999996</c:v>
                </c:pt>
                <c:pt idx="31416">
                  <c:v>542.13400000000001</c:v>
                </c:pt>
                <c:pt idx="31417">
                  <c:v>542.15099999999995</c:v>
                </c:pt>
                <c:pt idx="31418">
                  <c:v>542.16700000000003</c:v>
                </c:pt>
                <c:pt idx="31419">
                  <c:v>542.18399999999997</c:v>
                </c:pt>
                <c:pt idx="31420">
                  <c:v>542.20100000000002</c:v>
                </c:pt>
                <c:pt idx="31421">
                  <c:v>542.21699999999998</c:v>
                </c:pt>
                <c:pt idx="31422">
                  <c:v>542.23400000000004</c:v>
                </c:pt>
                <c:pt idx="31423">
                  <c:v>542.25099999999998</c:v>
                </c:pt>
                <c:pt idx="31424">
                  <c:v>542.26700000000005</c:v>
                </c:pt>
                <c:pt idx="31425">
                  <c:v>542.28399999999999</c:v>
                </c:pt>
                <c:pt idx="31426">
                  <c:v>542.30100000000004</c:v>
                </c:pt>
                <c:pt idx="31427">
                  <c:v>542.31700000000001</c:v>
                </c:pt>
                <c:pt idx="31428">
                  <c:v>542.33399999999995</c:v>
                </c:pt>
                <c:pt idx="31429">
                  <c:v>542.351</c:v>
                </c:pt>
                <c:pt idx="31430">
                  <c:v>542.36699999999996</c:v>
                </c:pt>
                <c:pt idx="31431">
                  <c:v>542.38400000000001</c:v>
                </c:pt>
                <c:pt idx="31432">
                  <c:v>542.40099999999995</c:v>
                </c:pt>
                <c:pt idx="31433">
                  <c:v>542.41700000000003</c:v>
                </c:pt>
                <c:pt idx="31434">
                  <c:v>542.43399999999997</c:v>
                </c:pt>
                <c:pt idx="31435">
                  <c:v>542.45100000000002</c:v>
                </c:pt>
                <c:pt idx="31436">
                  <c:v>542.46699999999998</c:v>
                </c:pt>
                <c:pt idx="31437">
                  <c:v>542.48400000000004</c:v>
                </c:pt>
                <c:pt idx="31438">
                  <c:v>542.50099999999998</c:v>
                </c:pt>
                <c:pt idx="31439">
                  <c:v>542.51800000000003</c:v>
                </c:pt>
                <c:pt idx="31440">
                  <c:v>542.53399999999999</c:v>
                </c:pt>
                <c:pt idx="31441">
                  <c:v>542.55100000000004</c:v>
                </c:pt>
                <c:pt idx="31442">
                  <c:v>542.56799999999998</c:v>
                </c:pt>
                <c:pt idx="31443">
                  <c:v>542.58399999999995</c:v>
                </c:pt>
                <c:pt idx="31444">
                  <c:v>542.601</c:v>
                </c:pt>
                <c:pt idx="31445">
                  <c:v>542.61800000000005</c:v>
                </c:pt>
                <c:pt idx="31446">
                  <c:v>542.63400000000001</c:v>
                </c:pt>
                <c:pt idx="31447">
                  <c:v>542.65099999999995</c:v>
                </c:pt>
                <c:pt idx="31448">
                  <c:v>542.66800000000001</c:v>
                </c:pt>
                <c:pt idx="31449">
                  <c:v>542.68399999999997</c:v>
                </c:pt>
                <c:pt idx="31450">
                  <c:v>542.70100000000002</c:v>
                </c:pt>
                <c:pt idx="31451">
                  <c:v>542.71799999999996</c:v>
                </c:pt>
                <c:pt idx="31452">
                  <c:v>542.73400000000004</c:v>
                </c:pt>
                <c:pt idx="31453">
                  <c:v>542.75099999999998</c:v>
                </c:pt>
                <c:pt idx="31454">
                  <c:v>542.76800000000003</c:v>
                </c:pt>
                <c:pt idx="31455">
                  <c:v>542.78399999999999</c:v>
                </c:pt>
                <c:pt idx="31456">
                  <c:v>542.80100000000004</c:v>
                </c:pt>
                <c:pt idx="31457">
                  <c:v>542.81799999999998</c:v>
                </c:pt>
                <c:pt idx="31458">
                  <c:v>542.83399999999995</c:v>
                </c:pt>
                <c:pt idx="31459">
                  <c:v>542.851</c:v>
                </c:pt>
                <c:pt idx="31460">
                  <c:v>542.86800000000005</c:v>
                </c:pt>
                <c:pt idx="31461">
                  <c:v>542.88499999999999</c:v>
                </c:pt>
                <c:pt idx="31462">
                  <c:v>542.90099999999995</c:v>
                </c:pt>
                <c:pt idx="31463">
                  <c:v>542.91800000000001</c:v>
                </c:pt>
                <c:pt idx="31464">
                  <c:v>542.93499999999995</c:v>
                </c:pt>
                <c:pt idx="31465">
                  <c:v>542.95100000000002</c:v>
                </c:pt>
                <c:pt idx="31466">
                  <c:v>542.96799999999996</c:v>
                </c:pt>
                <c:pt idx="31467">
                  <c:v>542.98500000000001</c:v>
                </c:pt>
                <c:pt idx="31468">
                  <c:v>543.00099999999998</c:v>
                </c:pt>
                <c:pt idx="31469">
                  <c:v>543.01800000000003</c:v>
                </c:pt>
                <c:pt idx="31470">
                  <c:v>543.03499999999997</c:v>
                </c:pt>
                <c:pt idx="31471">
                  <c:v>543.05100000000004</c:v>
                </c:pt>
                <c:pt idx="31472">
                  <c:v>543.06799999999998</c:v>
                </c:pt>
                <c:pt idx="31473">
                  <c:v>543.08500000000004</c:v>
                </c:pt>
                <c:pt idx="31474">
                  <c:v>543.101</c:v>
                </c:pt>
                <c:pt idx="31475">
                  <c:v>543.11800000000005</c:v>
                </c:pt>
                <c:pt idx="31476">
                  <c:v>543.13499999999999</c:v>
                </c:pt>
                <c:pt idx="31477">
                  <c:v>543.15099999999995</c:v>
                </c:pt>
                <c:pt idx="31478">
                  <c:v>543.16800000000001</c:v>
                </c:pt>
                <c:pt idx="31479">
                  <c:v>543.18499999999995</c:v>
                </c:pt>
                <c:pt idx="31480">
                  <c:v>543.20100000000002</c:v>
                </c:pt>
                <c:pt idx="31481">
                  <c:v>543.21799999999996</c:v>
                </c:pt>
                <c:pt idx="31482">
                  <c:v>543.23500000000001</c:v>
                </c:pt>
                <c:pt idx="31483">
                  <c:v>543.25099999999998</c:v>
                </c:pt>
                <c:pt idx="31484">
                  <c:v>543.26800000000003</c:v>
                </c:pt>
                <c:pt idx="31485">
                  <c:v>543.28499999999997</c:v>
                </c:pt>
                <c:pt idx="31486">
                  <c:v>543.30200000000002</c:v>
                </c:pt>
                <c:pt idx="31487">
                  <c:v>543.31799999999998</c:v>
                </c:pt>
                <c:pt idx="31488">
                  <c:v>543.33500000000004</c:v>
                </c:pt>
                <c:pt idx="31489">
                  <c:v>543.35199999999998</c:v>
                </c:pt>
                <c:pt idx="31490">
                  <c:v>543.36800000000005</c:v>
                </c:pt>
                <c:pt idx="31491">
                  <c:v>543.38499999999999</c:v>
                </c:pt>
                <c:pt idx="31492">
                  <c:v>543.40200000000004</c:v>
                </c:pt>
                <c:pt idx="31493">
                  <c:v>543.41800000000001</c:v>
                </c:pt>
                <c:pt idx="31494">
                  <c:v>543.43499999999995</c:v>
                </c:pt>
                <c:pt idx="31495">
                  <c:v>543.452</c:v>
                </c:pt>
                <c:pt idx="31496">
                  <c:v>543.46799999999996</c:v>
                </c:pt>
                <c:pt idx="31497">
                  <c:v>543.48500000000001</c:v>
                </c:pt>
                <c:pt idx="31498">
                  <c:v>543.50199999999995</c:v>
                </c:pt>
                <c:pt idx="31499">
                  <c:v>543.51800000000003</c:v>
                </c:pt>
                <c:pt idx="31500">
                  <c:v>543.53499999999997</c:v>
                </c:pt>
                <c:pt idx="31501">
                  <c:v>543.55200000000002</c:v>
                </c:pt>
                <c:pt idx="31502">
                  <c:v>543.56799999999998</c:v>
                </c:pt>
                <c:pt idx="31503">
                  <c:v>543.58500000000004</c:v>
                </c:pt>
                <c:pt idx="31504">
                  <c:v>543.60199999999998</c:v>
                </c:pt>
                <c:pt idx="31505">
                  <c:v>543.61800000000005</c:v>
                </c:pt>
                <c:pt idx="31506">
                  <c:v>543.63499999999999</c:v>
                </c:pt>
                <c:pt idx="31507">
                  <c:v>543.65200000000004</c:v>
                </c:pt>
                <c:pt idx="31508">
                  <c:v>543.66800000000001</c:v>
                </c:pt>
                <c:pt idx="31509">
                  <c:v>543.68499999999995</c:v>
                </c:pt>
                <c:pt idx="31510">
                  <c:v>543.702</c:v>
                </c:pt>
                <c:pt idx="31511">
                  <c:v>543.71900000000005</c:v>
                </c:pt>
                <c:pt idx="31512">
                  <c:v>543.73500000000001</c:v>
                </c:pt>
                <c:pt idx="31513">
                  <c:v>543.75199999999995</c:v>
                </c:pt>
                <c:pt idx="31514">
                  <c:v>543.76900000000001</c:v>
                </c:pt>
                <c:pt idx="31515">
                  <c:v>543.78499999999997</c:v>
                </c:pt>
                <c:pt idx="31516">
                  <c:v>543.80200000000002</c:v>
                </c:pt>
                <c:pt idx="31517">
                  <c:v>543.81899999999996</c:v>
                </c:pt>
                <c:pt idx="31518">
                  <c:v>543.83500000000004</c:v>
                </c:pt>
                <c:pt idx="31519">
                  <c:v>543.85199999999998</c:v>
                </c:pt>
                <c:pt idx="31520">
                  <c:v>543.86900000000003</c:v>
                </c:pt>
                <c:pt idx="31521">
                  <c:v>543.88499999999999</c:v>
                </c:pt>
                <c:pt idx="31522">
                  <c:v>543.90200000000004</c:v>
                </c:pt>
                <c:pt idx="31523">
                  <c:v>543.91899999999998</c:v>
                </c:pt>
                <c:pt idx="31524">
                  <c:v>543.93499999999995</c:v>
                </c:pt>
                <c:pt idx="31525">
                  <c:v>543.952</c:v>
                </c:pt>
                <c:pt idx="31526">
                  <c:v>543.96900000000005</c:v>
                </c:pt>
                <c:pt idx="31527">
                  <c:v>543.98500000000001</c:v>
                </c:pt>
                <c:pt idx="31528">
                  <c:v>544.00199999999995</c:v>
                </c:pt>
                <c:pt idx="31529">
                  <c:v>544.01900000000001</c:v>
                </c:pt>
                <c:pt idx="31530">
                  <c:v>544.03499999999997</c:v>
                </c:pt>
                <c:pt idx="31531">
                  <c:v>544.05200000000002</c:v>
                </c:pt>
                <c:pt idx="31532">
                  <c:v>544.06899999999996</c:v>
                </c:pt>
                <c:pt idx="31533">
                  <c:v>544.08500000000004</c:v>
                </c:pt>
                <c:pt idx="31534">
                  <c:v>544.10199999999998</c:v>
                </c:pt>
                <c:pt idx="31535">
                  <c:v>544.11900000000003</c:v>
                </c:pt>
                <c:pt idx="31536">
                  <c:v>544.13499999999999</c:v>
                </c:pt>
                <c:pt idx="31537">
                  <c:v>544.15200000000004</c:v>
                </c:pt>
                <c:pt idx="31538">
                  <c:v>544.16899999999998</c:v>
                </c:pt>
                <c:pt idx="31539">
                  <c:v>544.18499999999995</c:v>
                </c:pt>
                <c:pt idx="31540">
                  <c:v>544.202</c:v>
                </c:pt>
                <c:pt idx="31541">
                  <c:v>544.21900000000005</c:v>
                </c:pt>
                <c:pt idx="31542">
                  <c:v>544.23599999999999</c:v>
                </c:pt>
                <c:pt idx="31543">
                  <c:v>544.25199999999995</c:v>
                </c:pt>
                <c:pt idx="31544">
                  <c:v>544.26900000000001</c:v>
                </c:pt>
                <c:pt idx="31545">
                  <c:v>544.28599999999994</c:v>
                </c:pt>
                <c:pt idx="31546">
                  <c:v>544.30200000000002</c:v>
                </c:pt>
                <c:pt idx="31547">
                  <c:v>544.31899999999996</c:v>
                </c:pt>
                <c:pt idx="31548">
                  <c:v>544.33600000000001</c:v>
                </c:pt>
                <c:pt idx="31549">
                  <c:v>544.35199999999998</c:v>
                </c:pt>
                <c:pt idx="31550">
                  <c:v>544.36900000000003</c:v>
                </c:pt>
                <c:pt idx="31551">
                  <c:v>544.38599999999997</c:v>
                </c:pt>
                <c:pt idx="31552">
                  <c:v>544.40200000000004</c:v>
                </c:pt>
                <c:pt idx="31553">
                  <c:v>544.41899999999998</c:v>
                </c:pt>
                <c:pt idx="31554">
                  <c:v>544.43600000000004</c:v>
                </c:pt>
                <c:pt idx="31555">
                  <c:v>544.452</c:v>
                </c:pt>
                <c:pt idx="31556">
                  <c:v>544.46900000000005</c:v>
                </c:pt>
                <c:pt idx="31557">
                  <c:v>544.48599999999999</c:v>
                </c:pt>
                <c:pt idx="31558">
                  <c:v>544.50199999999995</c:v>
                </c:pt>
                <c:pt idx="31559">
                  <c:v>544.51900000000001</c:v>
                </c:pt>
                <c:pt idx="31560">
                  <c:v>544.53599999999994</c:v>
                </c:pt>
                <c:pt idx="31561">
                  <c:v>544.55200000000002</c:v>
                </c:pt>
                <c:pt idx="31562">
                  <c:v>544.56899999999996</c:v>
                </c:pt>
                <c:pt idx="31563">
                  <c:v>544.58600000000001</c:v>
                </c:pt>
                <c:pt idx="31564">
                  <c:v>544.60199999999998</c:v>
                </c:pt>
                <c:pt idx="31565">
                  <c:v>544.61900000000003</c:v>
                </c:pt>
                <c:pt idx="31566">
                  <c:v>544.63599999999997</c:v>
                </c:pt>
                <c:pt idx="31567">
                  <c:v>544.65300000000002</c:v>
                </c:pt>
                <c:pt idx="31568">
                  <c:v>544.66899999999998</c:v>
                </c:pt>
                <c:pt idx="31569">
                  <c:v>544.68600000000004</c:v>
                </c:pt>
                <c:pt idx="31570">
                  <c:v>544.70299999999997</c:v>
                </c:pt>
                <c:pt idx="31571">
                  <c:v>544.71900000000005</c:v>
                </c:pt>
                <c:pt idx="31572">
                  <c:v>544.73599999999999</c:v>
                </c:pt>
                <c:pt idx="31573">
                  <c:v>544.75300000000004</c:v>
                </c:pt>
                <c:pt idx="31574">
                  <c:v>544.76900000000001</c:v>
                </c:pt>
                <c:pt idx="31575">
                  <c:v>544.78599999999994</c:v>
                </c:pt>
                <c:pt idx="31576">
                  <c:v>544.803</c:v>
                </c:pt>
                <c:pt idx="31577">
                  <c:v>544.81899999999996</c:v>
                </c:pt>
                <c:pt idx="31578">
                  <c:v>544.83600000000001</c:v>
                </c:pt>
                <c:pt idx="31579">
                  <c:v>544.85299999999995</c:v>
                </c:pt>
                <c:pt idx="31580">
                  <c:v>544.86900000000003</c:v>
                </c:pt>
                <c:pt idx="31581">
                  <c:v>544.88599999999997</c:v>
                </c:pt>
                <c:pt idx="31582">
                  <c:v>544.90300000000002</c:v>
                </c:pt>
                <c:pt idx="31583">
                  <c:v>544.91899999999998</c:v>
                </c:pt>
                <c:pt idx="31584">
                  <c:v>544.93600000000004</c:v>
                </c:pt>
                <c:pt idx="31585">
                  <c:v>544.95299999999997</c:v>
                </c:pt>
                <c:pt idx="31586">
                  <c:v>544.96900000000005</c:v>
                </c:pt>
                <c:pt idx="31587">
                  <c:v>544.98599999999999</c:v>
                </c:pt>
                <c:pt idx="31588">
                  <c:v>545.00300000000004</c:v>
                </c:pt>
                <c:pt idx="31589">
                  <c:v>545.01900000000001</c:v>
                </c:pt>
                <c:pt idx="31590">
                  <c:v>545.03599999999994</c:v>
                </c:pt>
                <c:pt idx="31591">
                  <c:v>545.053</c:v>
                </c:pt>
                <c:pt idx="31592">
                  <c:v>545.06899999999996</c:v>
                </c:pt>
                <c:pt idx="31593">
                  <c:v>545.08600000000001</c:v>
                </c:pt>
                <c:pt idx="31594">
                  <c:v>545.10299999999995</c:v>
                </c:pt>
                <c:pt idx="31595">
                  <c:v>545.11900000000003</c:v>
                </c:pt>
                <c:pt idx="31596">
                  <c:v>545.13599999999997</c:v>
                </c:pt>
                <c:pt idx="31597">
                  <c:v>545.15300000000002</c:v>
                </c:pt>
                <c:pt idx="31598">
                  <c:v>545.16899999999998</c:v>
                </c:pt>
                <c:pt idx="31599">
                  <c:v>545.18600000000004</c:v>
                </c:pt>
                <c:pt idx="31600">
                  <c:v>545.20299999999997</c:v>
                </c:pt>
                <c:pt idx="31601">
                  <c:v>545.21900000000005</c:v>
                </c:pt>
                <c:pt idx="31602">
                  <c:v>545.23599999999999</c:v>
                </c:pt>
                <c:pt idx="31603">
                  <c:v>545.25300000000004</c:v>
                </c:pt>
                <c:pt idx="31604">
                  <c:v>545.27</c:v>
                </c:pt>
                <c:pt idx="31605">
                  <c:v>545.28599999999994</c:v>
                </c:pt>
                <c:pt idx="31606">
                  <c:v>545.303</c:v>
                </c:pt>
                <c:pt idx="31607">
                  <c:v>545.32000000000005</c:v>
                </c:pt>
                <c:pt idx="31608">
                  <c:v>545.33600000000001</c:v>
                </c:pt>
                <c:pt idx="31609">
                  <c:v>545.35299999999995</c:v>
                </c:pt>
                <c:pt idx="31610">
                  <c:v>545.37</c:v>
                </c:pt>
                <c:pt idx="31611">
                  <c:v>545.38599999999997</c:v>
                </c:pt>
                <c:pt idx="31612">
                  <c:v>545.40300000000002</c:v>
                </c:pt>
                <c:pt idx="31613">
                  <c:v>545.41999999999996</c:v>
                </c:pt>
                <c:pt idx="31614">
                  <c:v>545.43600000000004</c:v>
                </c:pt>
                <c:pt idx="31615">
                  <c:v>545.45299999999997</c:v>
                </c:pt>
                <c:pt idx="31616">
                  <c:v>545.47</c:v>
                </c:pt>
                <c:pt idx="31617">
                  <c:v>545.48599999999999</c:v>
                </c:pt>
                <c:pt idx="31618">
                  <c:v>545.50300000000004</c:v>
                </c:pt>
                <c:pt idx="31619">
                  <c:v>545.52</c:v>
                </c:pt>
                <c:pt idx="31620">
                  <c:v>545.53599999999994</c:v>
                </c:pt>
                <c:pt idx="31621">
                  <c:v>545.553</c:v>
                </c:pt>
                <c:pt idx="31622">
                  <c:v>545.57000000000005</c:v>
                </c:pt>
                <c:pt idx="31623">
                  <c:v>545.58600000000001</c:v>
                </c:pt>
                <c:pt idx="31624">
                  <c:v>545.60299999999995</c:v>
                </c:pt>
                <c:pt idx="31625">
                  <c:v>545.62</c:v>
                </c:pt>
                <c:pt idx="31626">
                  <c:v>545.63599999999997</c:v>
                </c:pt>
                <c:pt idx="31627">
                  <c:v>545.65300000000002</c:v>
                </c:pt>
                <c:pt idx="31628">
                  <c:v>545.66999999999996</c:v>
                </c:pt>
                <c:pt idx="31629">
                  <c:v>545.68600000000004</c:v>
                </c:pt>
                <c:pt idx="31630">
                  <c:v>545.70299999999997</c:v>
                </c:pt>
                <c:pt idx="31631">
                  <c:v>545.72</c:v>
                </c:pt>
                <c:pt idx="31632">
                  <c:v>545.73699999999997</c:v>
                </c:pt>
                <c:pt idx="31633">
                  <c:v>545.75300000000004</c:v>
                </c:pt>
                <c:pt idx="31634">
                  <c:v>545.77</c:v>
                </c:pt>
                <c:pt idx="31635">
                  <c:v>545.78700000000003</c:v>
                </c:pt>
                <c:pt idx="31636">
                  <c:v>545.803</c:v>
                </c:pt>
                <c:pt idx="31637">
                  <c:v>545.82000000000005</c:v>
                </c:pt>
                <c:pt idx="31638">
                  <c:v>545.83699999999999</c:v>
                </c:pt>
                <c:pt idx="31639">
                  <c:v>545.85299999999995</c:v>
                </c:pt>
                <c:pt idx="31640">
                  <c:v>545.87</c:v>
                </c:pt>
                <c:pt idx="31641">
                  <c:v>545.88699999999994</c:v>
                </c:pt>
                <c:pt idx="31642">
                  <c:v>545.90300000000002</c:v>
                </c:pt>
                <c:pt idx="31643">
                  <c:v>545.91999999999996</c:v>
                </c:pt>
                <c:pt idx="31644">
                  <c:v>545.93700000000001</c:v>
                </c:pt>
                <c:pt idx="31645">
                  <c:v>545.95299999999997</c:v>
                </c:pt>
                <c:pt idx="31646">
                  <c:v>545.97</c:v>
                </c:pt>
                <c:pt idx="31647">
                  <c:v>545.98699999999997</c:v>
                </c:pt>
                <c:pt idx="31648">
                  <c:v>546.00300000000004</c:v>
                </c:pt>
                <c:pt idx="31649">
                  <c:v>546.02</c:v>
                </c:pt>
                <c:pt idx="31650">
                  <c:v>546.03700000000003</c:v>
                </c:pt>
                <c:pt idx="31651">
                  <c:v>546.053</c:v>
                </c:pt>
                <c:pt idx="31652">
                  <c:v>546.07000000000005</c:v>
                </c:pt>
                <c:pt idx="31653">
                  <c:v>546.08699999999999</c:v>
                </c:pt>
                <c:pt idx="31654">
                  <c:v>546.10299999999995</c:v>
                </c:pt>
                <c:pt idx="31655">
                  <c:v>546.12</c:v>
                </c:pt>
                <c:pt idx="31656">
                  <c:v>546.13699999999994</c:v>
                </c:pt>
                <c:pt idx="31657">
                  <c:v>546.154</c:v>
                </c:pt>
                <c:pt idx="31658">
                  <c:v>546.16999999999996</c:v>
                </c:pt>
                <c:pt idx="31659">
                  <c:v>546.18700000000001</c:v>
                </c:pt>
                <c:pt idx="31660">
                  <c:v>546.20399999999995</c:v>
                </c:pt>
                <c:pt idx="31661">
                  <c:v>546.22</c:v>
                </c:pt>
                <c:pt idx="31662">
                  <c:v>546.23699999999997</c:v>
                </c:pt>
                <c:pt idx="31663">
                  <c:v>546.25400000000002</c:v>
                </c:pt>
                <c:pt idx="31664">
                  <c:v>546.27</c:v>
                </c:pt>
                <c:pt idx="31665">
                  <c:v>546.28700000000003</c:v>
                </c:pt>
                <c:pt idx="31666">
                  <c:v>546.30399999999997</c:v>
                </c:pt>
                <c:pt idx="31667">
                  <c:v>546.32000000000005</c:v>
                </c:pt>
                <c:pt idx="31668">
                  <c:v>546.33699999999999</c:v>
                </c:pt>
                <c:pt idx="31669">
                  <c:v>546.35400000000004</c:v>
                </c:pt>
                <c:pt idx="31670">
                  <c:v>546.37</c:v>
                </c:pt>
                <c:pt idx="31671">
                  <c:v>546.38699999999994</c:v>
                </c:pt>
                <c:pt idx="31672">
                  <c:v>546.404</c:v>
                </c:pt>
                <c:pt idx="31673">
                  <c:v>546.41999999999996</c:v>
                </c:pt>
                <c:pt idx="31674">
                  <c:v>546.43700000000001</c:v>
                </c:pt>
                <c:pt idx="31675">
                  <c:v>546.45399999999995</c:v>
                </c:pt>
                <c:pt idx="31676">
                  <c:v>546.47</c:v>
                </c:pt>
                <c:pt idx="31677">
                  <c:v>546.48699999999997</c:v>
                </c:pt>
                <c:pt idx="31678">
                  <c:v>546.50400000000002</c:v>
                </c:pt>
                <c:pt idx="31679">
                  <c:v>546.52099999999996</c:v>
                </c:pt>
                <c:pt idx="31680">
                  <c:v>546.53700000000003</c:v>
                </c:pt>
                <c:pt idx="31681">
                  <c:v>546.55399999999997</c:v>
                </c:pt>
                <c:pt idx="31682">
                  <c:v>546.57100000000003</c:v>
                </c:pt>
                <c:pt idx="31683">
                  <c:v>546.58699999999999</c:v>
                </c:pt>
                <c:pt idx="31684">
                  <c:v>546.60400000000004</c:v>
                </c:pt>
                <c:pt idx="31685">
                  <c:v>546.62099999999998</c:v>
                </c:pt>
                <c:pt idx="31686">
                  <c:v>546.63699999999994</c:v>
                </c:pt>
                <c:pt idx="31687">
                  <c:v>546.654</c:v>
                </c:pt>
                <c:pt idx="31688">
                  <c:v>546.67100000000005</c:v>
                </c:pt>
                <c:pt idx="31689">
                  <c:v>546.68700000000001</c:v>
                </c:pt>
                <c:pt idx="31690">
                  <c:v>546.70399999999995</c:v>
                </c:pt>
                <c:pt idx="31691">
                  <c:v>546.721</c:v>
                </c:pt>
                <c:pt idx="31692">
                  <c:v>546.73699999999997</c:v>
                </c:pt>
                <c:pt idx="31693">
                  <c:v>546.75400000000002</c:v>
                </c:pt>
                <c:pt idx="31694">
                  <c:v>546.77099999999996</c:v>
                </c:pt>
                <c:pt idx="31695">
                  <c:v>546.78700000000003</c:v>
                </c:pt>
                <c:pt idx="31696">
                  <c:v>546.80399999999997</c:v>
                </c:pt>
                <c:pt idx="31697">
                  <c:v>546.82100000000003</c:v>
                </c:pt>
                <c:pt idx="31698">
                  <c:v>546.83699999999999</c:v>
                </c:pt>
                <c:pt idx="31699">
                  <c:v>546.85400000000004</c:v>
                </c:pt>
                <c:pt idx="31700">
                  <c:v>546.87099999999998</c:v>
                </c:pt>
                <c:pt idx="31701">
                  <c:v>546.88699999999994</c:v>
                </c:pt>
                <c:pt idx="31702">
                  <c:v>546.904</c:v>
                </c:pt>
                <c:pt idx="31703">
                  <c:v>546.92100000000005</c:v>
                </c:pt>
                <c:pt idx="31704">
                  <c:v>546.93799999999999</c:v>
                </c:pt>
                <c:pt idx="31705">
                  <c:v>546.95399999999995</c:v>
                </c:pt>
                <c:pt idx="31706">
                  <c:v>546.971</c:v>
                </c:pt>
                <c:pt idx="31707">
                  <c:v>546.98800000000006</c:v>
                </c:pt>
                <c:pt idx="31708">
                  <c:v>547.00400000000002</c:v>
                </c:pt>
                <c:pt idx="31709">
                  <c:v>547.02099999999996</c:v>
                </c:pt>
                <c:pt idx="31710">
                  <c:v>547.03800000000001</c:v>
                </c:pt>
                <c:pt idx="31711">
                  <c:v>547.05399999999997</c:v>
                </c:pt>
                <c:pt idx="31712">
                  <c:v>547.07100000000003</c:v>
                </c:pt>
                <c:pt idx="31713">
                  <c:v>547.08799999999997</c:v>
                </c:pt>
                <c:pt idx="31714">
                  <c:v>547.10400000000004</c:v>
                </c:pt>
                <c:pt idx="31715">
                  <c:v>547.12099999999998</c:v>
                </c:pt>
                <c:pt idx="31716">
                  <c:v>547.13800000000003</c:v>
                </c:pt>
                <c:pt idx="31717">
                  <c:v>547.154</c:v>
                </c:pt>
                <c:pt idx="31718">
                  <c:v>547.17100000000005</c:v>
                </c:pt>
                <c:pt idx="31719">
                  <c:v>547.18799999999999</c:v>
                </c:pt>
                <c:pt idx="31720">
                  <c:v>547.20399999999995</c:v>
                </c:pt>
                <c:pt idx="31721">
                  <c:v>547.221</c:v>
                </c:pt>
                <c:pt idx="31722">
                  <c:v>547.23800000000006</c:v>
                </c:pt>
                <c:pt idx="31723">
                  <c:v>547.25400000000002</c:v>
                </c:pt>
                <c:pt idx="31724">
                  <c:v>547.27099999999996</c:v>
                </c:pt>
                <c:pt idx="31725">
                  <c:v>547.28800000000001</c:v>
                </c:pt>
                <c:pt idx="31726">
                  <c:v>547.30499999999995</c:v>
                </c:pt>
                <c:pt idx="31727">
                  <c:v>547.32100000000003</c:v>
                </c:pt>
                <c:pt idx="31728">
                  <c:v>547.33799999999997</c:v>
                </c:pt>
                <c:pt idx="31729">
                  <c:v>547.35500000000002</c:v>
                </c:pt>
                <c:pt idx="31730">
                  <c:v>547.37099999999998</c:v>
                </c:pt>
                <c:pt idx="31731">
                  <c:v>547.38800000000003</c:v>
                </c:pt>
                <c:pt idx="31732">
                  <c:v>547.40499999999997</c:v>
                </c:pt>
                <c:pt idx="31733">
                  <c:v>547.42100000000005</c:v>
                </c:pt>
                <c:pt idx="31734">
                  <c:v>547.43799999999999</c:v>
                </c:pt>
                <c:pt idx="31735">
                  <c:v>547.45500000000004</c:v>
                </c:pt>
                <c:pt idx="31736">
                  <c:v>547.471</c:v>
                </c:pt>
                <c:pt idx="31737">
                  <c:v>547.48800000000006</c:v>
                </c:pt>
                <c:pt idx="31738">
                  <c:v>547.505</c:v>
                </c:pt>
                <c:pt idx="31739">
                  <c:v>547.52099999999996</c:v>
                </c:pt>
                <c:pt idx="31740">
                  <c:v>547.53800000000001</c:v>
                </c:pt>
                <c:pt idx="31741">
                  <c:v>547.55499999999995</c:v>
                </c:pt>
                <c:pt idx="31742">
                  <c:v>547.572</c:v>
                </c:pt>
                <c:pt idx="31743">
                  <c:v>547.58799999999997</c:v>
                </c:pt>
                <c:pt idx="31744">
                  <c:v>547.60500000000002</c:v>
                </c:pt>
                <c:pt idx="31745">
                  <c:v>547.62199999999996</c:v>
                </c:pt>
                <c:pt idx="31746">
                  <c:v>547.63800000000003</c:v>
                </c:pt>
                <c:pt idx="31747">
                  <c:v>547.65499999999997</c:v>
                </c:pt>
                <c:pt idx="31748">
                  <c:v>547.67200000000003</c:v>
                </c:pt>
                <c:pt idx="31749">
                  <c:v>547.68799999999999</c:v>
                </c:pt>
                <c:pt idx="31750">
                  <c:v>547.70500000000004</c:v>
                </c:pt>
                <c:pt idx="31751">
                  <c:v>547.72199999999998</c:v>
                </c:pt>
                <c:pt idx="31752">
                  <c:v>547.73800000000006</c:v>
                </c:pt>
                <c:pt idx="31753">
                  <c:v>547.755</c:v>
                </c:pt>
                <c:pt idx="31754">
                  <c:v>547.77200000000005</c:v>
                </c:pt>
                <c:pt idx="31755">
                  <c:v>547.78899999999999</c:v>
                </c:pt>
                <c:pt idx="31756">
                  <c:v>547.80499999999995</c:v>
                </c:pt>
                <c:pt idx="31757">
                  <c:v>547.822</c:v>
                </c:pt>
                <c:pt idx="31758">
                  <c:v>547.83900000000006</c:v>
                </c:pt>
                <c:pt idx="31759">
                  <c:v>547.85500000000002</c:v>
                </c:pt>
                <c:pt idx="31760">
                  <c:v>547.87199999999996</c:v>
                </c:pt>
                <c:pt idx="31761">
                  <c:v>547.88900000000001</c:v>
                </c:pt>
                <c:pt idx="31762">
                  <c:v>547.90499999999997</c:v>
                </c:pt>
                <c:pt idx="31763">
                  <c:v>547.92200000000003</c:v>
                </c:pt>
                <c:pt idx="31764">
                  <c:v>547.93899999999996</c:v>
                </c:pt>
                <c:pt idx="31765">
                  <c:v>547.95500000000004</c:v>
                </c:pt>
                <c:pt idx="31766">
                  <c:v>547.97199999999998</c:v>
                </c:pt>
                <c:pt idx="31767">
                  <c:v>547.98900000000003</c:v>
                </c:pt>
                <c:pt idx="31768">
                  <c:v>548.005</c:v>
                </c:pt>
                <c:pt idx="31769">
                  <c:v>548.02200000000005</c:v>
                </c:pt>
                <c:pt idx="31770">
                  <c:v>548.03899999999999</c:v>
                </c:pt>
                <c:pt idx="31771">
                  <c:v>548.05600000000004</c:v>
                </c:pt>
                <c:pt idx="31772">
                  <c:v>548.072</c:v>
                </c:pt>
                <c:pt idx="31773">
                  <c:v>548.08900000000006</c:v>
                </c:pt>
                <c:pt idx="31774">
                  <c:v>548.10599999999999</c:v>
                </c:pt>
                <c:pt idx="31775">
                  <c:v>548.12199999999996</c:v>
                </c:pt>
                <c:pt idx="31776">
                  <c:v>548.13900000000001</c:v>
                </c:pt>
                <c:pt idx="31777">
                  <c:v>548.15599999999995</c:v>
                </c:pt>
                <c:pt idx="31778">
                  <c:v>548.17200000000003</c:v>
                </c:pt>
                <c:pt idx="31779">
                  <c:v>548.18899999999996</c:v>
                </c:pt>
                <c:pt idx="31780">
                  <c:v>548.20600000000002</c:v>
                </c:pt>
                <c:pt idx="31781">
                  <c:v>548.22199999999998</c:v>
                </c:pt>
                <c:pt idx="31782">
                  <c:v>548.23900000000003</c:v>
                </c:pt>
                <c:pt idx="31783">
                  <c:v>548.25599999999997</c:v>
                </c:pt>
                <c:pt idx="31784">
                  <c:v>548.27200000000005</c:v>
                </c:pt>
                <c:pt idx="31785">
                  <c:v>548.28899999999999</c:v>
                </c:pt>
                <c:pt idx="31786">
                  <c:v>548.30600000000004</c:v>
                </c:pt>
                <c:pt idx="31787">
                  <c:v>548.32299999999998</c:v>
                </c:pt>
                <c:pt idx="31788">
                  <c:v>548.33900000000006</c:v>
                </c:pt>
                <c:pt idx="31789">
                  <c:v>548.35599999999999</c:v>
                </c:pt>
                <c:pt idx="31790">
                  <c:v>548.37300000000005</c:v>
                </c:pt>
                <c:pt idx="31791">
                  <c:v>548.38900000000001</c:v>
                </c:pt>
                <c:pt idx="31792">
                  <c:v>548.40599999999995</c:v>
                </c:pt>
                <c:pt idx="31793">
                  <c:v>548.423</c:v>
                </c:pt>
                <c:pt idx="31794">
                  <c:v>548.43899999999996</c:v>
                </c:pt>
                <c:pt idx="31795">
                  <c:v>548.45600000000002</c:v>
                </c:pt>
                <c:pt idx="31796">
                  <c:v>548.47299999999996</c:v>
                </c:pt>
                <c:pt idx="31797">
                  <c:v>548.48900000000003</c:v>
                </c:pt>
                <c:pt idx="31798">
                  <c:v>548.50599999999997</c:v>
                </c:pt>
                <c:pt idx="31799">
                  <c:v>548.52300000000002</c:v>
                </c:pt>
                <c:pt idx="31800">
                  <c:v>548.53899999999999</c:v>
                </c:pt>
                <c:pt idx="31801">
                  <c:v>548.55600000000004</c:v>
                </c:pt>
                <c:pt idx="31802">
                  <c:v>548.57299999999998</c:v>
                </c:pt>
                <c:pt idx="31803">
                  <c:v>548.58900000000006</c:v>
                </c:pt>
                <c:pt idx="31804">
                  <c:v>548.60599999999999</c:v>
                </c:pt>
                <c:pt idx="31805">
                  <c:v>548.62300000000005</c:v>
                </c:pt>
                <c:pt idx="31806">
                  <c:v>548.63900000000001</c:v>
                </c:pt>
                <c:pt idx="31807">
                  <c:v>548.65599999999995</c:v>
                </c:pt>
                <c:pt idx="31808">
                  <c:v>548.673</c:v>
                </c:pt>
                <c:pt idx="31809">
                  <c:v>548.69000000000005</c:v>
                </c:pt>
                <c:pt idx="31810">
                  <c:v>548.70600000000002</c:v>
                </c:pt>
                <c:pt idx="31811">
                  <c:v>548.72299999999996</c:v>
                </c:pt>
                <c:pt idx="31812">
                  <c:v>548.74</c:v>
                </c:pt>
                <c:pt idx="31813">
                  <c:v>548.75599999999997</c:v>
                </c:pt>
                <c:pt idx="31814">
                  <c:v>548.77300000000002</c:v>
                </c:pt>
                <c:pt idx="31815">
                  <c:v>548.79</c:v>
                </c:pt>
                <c:pt idx="31816">
                  <c:v>548.80600000000004</c:v>
                </c:pt>
                <c:pt idx="31817">
                  <c:v>548.82299999999998</c:v>
                </c:pt>
                <c:pt idx="31818">
                  <c:v>548.84</c:v>
                </c:pt>
                <c:pt idx="31819">
                  <c:v>548.85599999999999</c:v>
                </c:pt>
                <c:pt idx="31820">
                  <c:v>548.87300000000005</c:v>
                </c:pt>
                <c:pt idx="31821">
                  <c:v>548.89</c:v>
                </c:pt>
                <c:pt idx="31822">
                  <c:v>548.90599999999995</c:v>
                </c:pt>
                <c:pt idx="31823">
                  <c:v>548.923</c:v>
                </c:pt>
                <c:pt idx="31824">
                  <c:v>548.94000000000005</c:v>
                </c:pt>
                <c:pt idx="31825">
                  <c:v>548.95600000000002</c:v>
                </c:pt>
                <c:pt idx="31826">
                  <c:v>548.97299999999996</c:v>
                </c:pt>
                <c:pt idx="31827">
                  <c:v>548.99</c:v>
                </c:pt>
                <c:pt idx="31828">
                  <c:v>549.00699999999995</c:v>
                </c:pt>
                <c:pt idx="31829">
                  <c:v>549.02300000000002</c:v>
                </c:pt>
                <c:pt idx="31830">
                  <c:v>549.04</c:v>
                </c:pt>
                <c:pt idx="31831">
                  <c:v>549.05700000000002</c:v>
                </c:pt>
                <c:pt idx="31832">
                  <c:v>549.07299999999998</c:v>
                </c:pt>
                <c:pt idx="31833">
                  <c:v>549.09</c:v>
                </c:pt>
                <c:pt idx="31834">
                  <c:v>549.10699999999997</c:v>
                </c:pt>
                <c:pt idx="31835">
                  <c:v>549.12300000000005</c:v>
                </c:pt>
                <c:pt idx="31836">
                  <c:v>549.14</c:v>
                </c:pt>
                <c:pt idx="31837">
                  <c:v>549.15700000000004</c:v>
                </c:pt>
                <c:pt idx="31838">
                  <c:v>549.173</c:v>
                </c:pt>
                <c:pt idx="31839">
                  <c:v>549.19000000000005</c:v>
                </c:pt>
                <c:pt idx="31840">
                  <c:v>549.20699999999999</c:v>
                </c:pt>
                <c:pt idx="31841">
                  <c:v>549.22299999999996</c:v>
                </c:pt>
                <c:pt idx="31842">
                  <c:v>549.24</c:v>
                </c:pt>
                <c:pt idx="31843">
                  <c:v>549.25699999999995</c:v>
                </c:pt>
                <c:pt idx="31844">
                  <c:v>549.27300000000002</c:v>
                </c:pt>
                <c:pt idx="31845">
                  <c:v>549.29</c:v>
                </c:pt>
                <c:pt idx="31846">
                  <c:v>549.30700000000002</c:v>
                </c:pt>
                <c:pt idx="31847">
                  <c:v>549.32399999999996</c:v>
                </c:pt>
                <c:pt idx="31848">
                  <c:v>549.34</c:v>
                </c:pt>
                <c:pt idx="31849">
                  <c:v>549.35699999999997</c:v>
                </c:pt>
                <c:pt idx="31850">
                  <c:v>549.37400000000002</c:v>
                </c:pt>
                <c:pt idx="31851">
                  <c:v>549.39</c:v>
                </c:pt>
                <c:pt idx="31852">
                  <c:v>549.40700000000004</c:v>
                </c:pt>
                <c:pt idx="31853">
                  <c:v>549.42399999999998</c:v>
                </c:pt>
                <c:pt idx="31854">
                  <c:v>549.44000000000005</c:v>
                </c:pt>
                <c:pt idx="31855">
                  <c:v>549.45699999999999</c:v>
                </c:pt>
                <c:pt idx="31856">
                  <c:v>549.47400000000005</c:v>
                </c:pt>
                <c:pt idx="31857">
                  <c:v>549.49</c:v>
                </c:pt>
                <c:pt idx="31858">
                  <c:v>549.50699999999995</c:v>
                </c:pt>
                <c:pt idx="31859">
                  <c:v>549.524</c:v>
                </c:pt>
                <c:pt idx="31860">
                  <c:v>549.54</c:v>
                </c:pt>
                <c:pt idx="31861">
                  <c:v>549.55700000000002</c:v>
                </c:pt>
                <c:pt idx="31862">
                  <c:v>549.57399999999996</c:v>
                </c:pt>
                <c:pt idx="31863">
                  <c:v>549.59100000000001</c:v>
                </c:pt>
                <c:pt idx="31864">
                  <c:v>549.60699999999997</c:v>
                </c:pt>
                <c:pt idx="31865">
                  <c:v>549.62400000000002</c:v>
                </c:pt>
                <c:pt idx="31866">
                  <c:v>549.64099999999996</c:v>
                </c:pt>
                <c:pt idx="31867">
                  <c:v>549.65700000000004</c:v>
                </c:pt>
                <c:pt idx="31868">
                  <c:v>549.67399999999998</c:v>
                </c:pt>
                <c:pt idx="31869">
                  <c:v>549.69100000000003</c:v>
                </c:pt>
                <c:pt idx="31870">
                  <c:v>549.70699999999999</c:v>
                </c:pt>
                <c:pt idx="31871">
                  <c:v>549.72400000000005</c:v>
                </c:pt>
                <c:pt idx="31872">
                  <c:v>549.74099999999999</c:v>
                </c:pt>
                <c:pt idx="31873">
                  <c:v>549.75699999999995</c:v>
                </c:pt>
                <c:pt idx="31874">
                  <c:v>549.774</c:v>
                </c:pt>
                <c:pt idx="31875">
                  <c:v>549.79100000000005</c:v>
                </c:pt>
                <c:pt idx="31876">
                  <c:v>549.80700000000002</c:v>
                </c:pt>
                <c:pt idx="31877">
                  <c:v>549.82399999999996</c:v>
                </c:pt>
                <c:pt idx="31878">
                  <c:v>549.84100000000001</c:v>
                </c:pt>
                <c:pt idx="31879">
                  <c:v>549.85699999999997</c:v>
                </c:pt>
                <c:pt idx="31880">
                  <c:v>549.87400000000002</c:v>
                </c:pt>
                <c:pt idx="31881">
                  <c:v>549.89099999999996</c:v>
                </c:pt>
                <c:pt idx="31882">
                  <c:v>549.90700000000004</c:v>
                </c:pt>
                <c:pt idx="31883">
                  <c:v>549.92399999999998</c:v>
                </c:pt>
                <c:pt idx="31884">
                  <c:v>549.94100000000003</c:v>
                </c:pt>
                <c:pt idx="31885">
                  <c:v>549.95699999999999</c:v>
                </c:pt>
                <c:pt idx="31886">
                  <c:v>549.97400000000005</c:v>
                </c:pt>
                <c:pt idx="31887">
                  <c:v>549.99099999999999</c:v>
                </c:pt>
                <c:pt idx="31888">
                  <c:v>550.00800000000004</c:v>
                </c:pt>
                <c:pt idx="31889">
                  <c:v>550.024</c:v>
                </c:pt>
                <c:pt idx="31890">
                  <c:v>550.04100000000005</c:v>
                </c:pt>
                <c:pt idx="31891">
                  <c:v>550.05799999999999</c:v>
                </c:pt>
                <c:pt idx="31892">
                  <c:v>550.07399999999996</c:v>
                </c:pt>
                <c:pt idx="31893">
                  <c:v>550.09100000000001</c:v>
                </c:pt>
                <c:pt idx="31894">
                  <c:v>550.10799999999995</c:v>
                </c:pt>
                <c:pt idx="31895">
                  <c:v>550.12400000000002</c:v>
                </c:pt>
                <c:pt idx="31896">
                  <c:v>550.14099999999996</c:v>
                </c:pt>
                <c:pt idx="31897">
                  <c:v>550.15800000000002</c:v>
                </c:pt>
                <c:pt idx="31898">
                  <c:v>550.17399999999998</c:v>
                </c:pt>
                <c:pt idx="31899">
                  <c:v>550.19100000000003</c:v>
                </c:pt>
                <c:pt idx="31900">
                  <c:v>550.20799999999997</c:v>
                </c:pt>
                <c:pt idx="31901">
                  <c:v>550.22400000000005</c:v>
                </c:pt>
                <c:pt idx="31902">
                  <c:v>550.24099999999999</c:v>
                </c:pt>
                <c:pt idx="31903">
                  <c:v>550.25800000000004</c:v>
                </c:pt>
                <c:pt idx="31904">
                  <c:v>550.274</c:v>
                </c:pt>
                <c:pt idx="31905">
                  <c:v>550.29100000000005</c:v>
                </c:pt>
                <c:pt idx="31906">
                  <c:v>550.30799999999999</c:v>
                </c:pt>
                <c:pt idx="31907">
                  <c:v>550.32500000000005</c:v>
                </c:pt>
                <c:pt idx="31908">
                  <c:v>550.34100000000001</c:v>
                </c:pt>
                <c:pt idx="31909">
                  <c:v>550.35799999999995</c:v>
                </c:pt>
                <c:pt idx="31910">
                  <c:v>550.375</c:v>
                </c:pt>
                <c:pt idx="31911">
                  <c:v>550.39099999999996</c:v>
                </c:pt>
                <c:pt idx="31912">
                  <c:v>550.40800000000002</c:v>
                </c:pt>
                <c:pt idx="31913">
                  <c:v>550.42499999999995</c:v>
                </c:pt>
                <c:pt idx="31914">
                  <c:v>550.44100000000003</c:v>
                </c:pt>
                <c:pt idx="31915">
                  <c:v>550.45799999999997</c:v>
                </c:pt>
                <c:pt idx="31916">
                  <c:v>550.47500000000002</c:v>
                </c:pt>
                <c:pt idx="31917">
                  <c:v>550.49099999999999</c:v>
                </c:pt>
                <c:pt idx="31918">
                  <c:v>550.50800000000004</c:v>
                </c:pt>
                <c:pt idx="31919">
                  <c:v>550.52499999999998</c:v>
                </c:pt>
                <c:pt idx="31920">
                  <c:v>550.54100000000005</c:v>
                </c:pt>
                <c:pt idx="31921">
                  <c:v>550.55799999999999</c:v>
                </c:pt>
                <c:pt idx="31922">
                  <c:v>550.57500000000005</c:v>
                </c:pt>
                <c:pt idx="31923">
                  <c:v>550.59100000000001</c:v>
                </c:pt>
                <c:pt idx="31924">
                  <c:v>550.60799999999995</c:v>
                </c:pt>
                <c:pt idx="31925">
                  <c:v>550.625</c:v>
                </c:pt>
                <c:pt idx="31926">
                  <c:v>550.64200000000005</c:v>
                </c:pt>
                <c:pt idx="31927">
                  <c:v>550.65800000000002</c:v>
                </c:pt>
                <c:pt idx="31928">
                  <c:v>550.67499999999995</c:v>
                </c:pt>
                <c:pt idx="31929">
                  <c:v>550.69200000000001</c:v>
                </c:pt>
                <c:pt idx="31930">
                  <c:v>550.70799999999997</c:v>
                </c:pt>
                <c:pt idx="31931">
                  <c:v>550.72500000000002</c:v>
                </c:pt>
                <c:pt idx="31932">
                  <c:v>550.74199999999996</c:v>
                </c:pt>
                <c:pt idx="31933">
                  <c:v>550.75800000000004</c:v>
                </c:pt>
                <c:pt idx="31934">
                  <c:v>550.77499999999998</c:v>
                </c:pt>
                <c:pt idx="31935">
                  <c:v>550.79200000000003</c:v>
                </c:pt>
                <c:pt idx="31936">
                  <c:v>550.80799999999999</c:v>
                </c:pt>
                <c:pt idx="31937">
                  <c:v>550.82500000000005</c:v>
                </c:pt>
                <c:pt idx="31938">
                  <c:v>550.84199999999998</c:v>
                </c:pt>
                <c:pt idx="31939">
                  <c:v>550.85799999999995</c:v>
                </c:pt>
                <c:pt idx="31940">
                  <c:v>550.875</c:v>
                </c:pt>
                <c:pt idx="31941">
                  <c:v>550.89200000000005</c:v>
                </c:pt>
                <c:pt idx="31942">
                  <c:v>550.90800000000002</c:v>
                </c:pt>
                <c:pt idx="31943">
                  <c:v>550.92499999999995</c:v>
                </c:pt>
                <c:pt idx="31944">
                  <c:v>550.94200000000001</c:v>
                </c:pt>
                <c:pt idx="31945">
                  <c:v>550.95799999999997</c:v>
                </c:pt>
                <c:pt idx="31946">
                  <c:v>550.97500000000002</c:v>
                </c:pt>
                <c:pt idx="31947">
                  <c:v>550.99199999999996</c:v>
                </c:pt>
                <c:pt idx="31948">
                  <c:v>551.00900000000001</c:v>
                </c:pt>
                <c:pt idx="31949">
                  <c:v>551.02499999999998</c:v>
                </c:pt>
                <c:pt idx="31950">
                  <c:v>551.04200000000003</c:v>
                </c:pt>
                <c:pt idx="31951">
                  <c:v>551.05899999999997</c:v>
                </c:pt>
                <c:pt idx="31952">
                  <c:v>551.07500000000005</c:v>
                </c:pt>
                <c:pt idx="31953">
                  <c:v>551.09199999999998</c:v>
                </c:pt>
                <c:pt idx="31954">
                  <c:v>551.10900000000004</c:v>
                </c:pt>
                <c:pt idx="31955">
                  <c:v>551.125</c:v>
                </c:pt>
                <c:pt idx="31956">
                  <c:v>551.14200000000005</c:v>
                </c:pt>
                <c:pt idx="31957">
                  <c:v>551.15899999999999</c:v>
                </c:pt>
                <c:pt idx="31958">
                  <c:v>551.17499999999995</c:v>
                </c:pt>
                <c:pt idx="31959">
                  <c:v>551.19200000000001</c:v>
                </c:pt>
                <c:pt idx="31960">
                  <c:v>551.20899999999995</c:v>
                </c:pt>
                <c:pt idx="31961">
                  <c:v>551.22500000000002</c:v>
                </c:pt>
                <c:pt idx="31962">
                  <c:v>551.24199999999996</c:v>
                </c:pt>
                <c:pt idx="31963">
                  <c:v>551.25900000000001</c:v>
                </c:pt>
                <c:pt idx="31964">
                  <c:v>551.27499999999998</c:v>
                </c:pt>
                <c:pt idx="31965">
                  <c:v>551.29200000000003</c:v>
                </c:pt>
                <c:pt idx="31966">
                  <c:v>551.30899999999997</c:v>
                </c:pt>
                <c:pt idx="31967">
                  <c:v>551.32500000000005</c:v>
                </c:pt>
                <c:pt idx="31968">
                  <c:v>551.34199999999998</c:v>
                </c:pt>
                <c:pt idx="31969">
                  <c:v>551.35900000000004</c:v>
                </c:pt>
                <c:pt idx="31970">
                  <c:v>551.375</c:v>
                </c:pt>
                <c:pt idx="31971">
                  <c:v>551.39200000000005</c:v>
                </c:pt>
                <c:pt idx="31972">
                  <c:v>551.40899999999999</c:v>
                </c:pt>
                <c:pt idx="31973">
                  <c:v>551.42600000000004</c:v>
                </c:pt>
                <c:pt idx="31974">
                  <c:v>551.44200000000001</c:v>
                </c:pt>
                <c:pt idx="31975">
                  <c:v>551.45899999999995</c:v>
                </c:pt>
                <c:pt idx="31976">
                  <c:v>551.476</c:v>
                </c:pt>
                <c:pt idx="31977">
                  <c:v>551.49199999999996</c:v>
                </c:pt>
                <c:pt idx="31978">
                  <c:v>551.50900000000001</c:v>
                </c:pt>
                <c:pt idx="31979">
                  <c:v>551.52599999999995</c:v>
                </c:pt>
                <c:pt idx="31980">
                  <c:v>551.54200000000003</c:v>
                </c:pt>
                <c:pt idx="31981">
                  <c:v>551.55899999999997</c:v>
                </c:pt>
                <c:pt idx="31982">
                  <c:v>551.57600000000002</c:v>
                </c:pt>
                <c:pt idx="31983">
                  <c:v>551.59199999999998</c:v>
                </c:pt>
                <c:pt idx="31984">
                  <c:v>551.60900000000004</c:v>
                </c:pt>
                <c:pt idx="31985">
                  <c:v>551.62599999999998</c:v>
                </c:pt>
                <c:pt idx="31986">
                  <c:v>551.64200000000005</c:v>
                </c:pt>
                <c:pt idx="31987">
                  <c:v>551.65899999999999</c:v>
                </c:pt>
                <c:pt idx="31988">
                  <c:v>551.67600000000004</c:v>
                </c:pt>
                <c:pt idx="31989">
                  <c:v>551.69200000000001</c:v>
                </c:pt>
                <c:pt idx="31990">
                  <c:v>551.70899999999995</c:v>
                </c:pt>
                <c:pt idx="31991">
                  <c:v>551.726</c:v>
                </c:pt>
                <c:pt idx="31992">
                  <c:v>551.74199999999996</c:v>
                </c:pt>
                <c:pt idx="31993">
                  <c:v>551.75900000000001</c:v>
                </c:pt>
                <c:pt idx="31994">
                  <c:v>551.77599999999995</c:v>
                </c:pt>
                <c:pt idx="31995">
                  <c:v>551.79200000000003</c:v>
                </c:pt>
                <c:pt idx="31996">
                  <c:v>551.80899999999997</c:v>
                </c:pt>
                <c:pt idx="31997">
                  <c:v>551.82600000000002</c:v>
                </c:pt>
                <c:pt idx="31998">
                  <c:v>551.84299999999996</c:v>
                </c:pt>
                <c:pt idx="31999">
                  <c:v>551.85900000000004</c:v>
                </c:pt>
                <c:pt idx="32000">
                  <c:v>551.87599999999998</c:v>
                </c:pt>
                <c:pt idx="32001">
                  <c:v>551.89300000000003</c:v>
                </c:pt>
                <c:pt idx="32002">
                  <c:v>551.90899999999999</c:v>
                </c:pt>
                <c:pt idx="32003">
                  <c:v>551.92600000000004</c:v>
                </c:pt>
                <c:pt idx="32004">
                  <c:v>551.94299999999998</c:v>
                </c:pt>
                <c:pt idx="32005">
                  <c:v>551.95899999999995</c:v>
                </c:pt>
                <c:pt idx="32006">
                  <c:v>551.976</c:v>
                </c:pt>
                <c:pt idx="32007">
                  <c:v>551.99300000000005</c:v>
                </c:pt>
                <c:pt idx="32008">
                  <c:v>552.00900000000001</c:v>
                </c:pt>
                <c:pt idx="32009">
                  <c:v>552.02599999999995</c:v>
                </c:pt>
                <c:pt idx="32010">
                  <c:v>552.04300000000001</c:v>
                </c:pt>
                <c:pt idx="32011">
                  <c:v>552.05899999999997</c:v>
                </c:pt>
                <c:pt idx="32012">
                  <c:v>552.07600000000002</c:v>
                </c:pt>
                <c:pt idx="32013">
                  <c:v>552.09299999999996</c:v>
                </c:pt>
                <c:pt idx="32014">
                  <c:v>552.10900000000004</c:v>
                </c:pt>
                <c:pt idx="32015">
                  <c:v>552.12599999999998</c:v>
                </c:pt>
                <c:pt idx="32016">
                  <c:v>552.14300000000003</c:v>
                </c:pt>
                <c:pt idx="32017">
                  <c:v>552.15899999999999</c:v>
                </c:pt>
                <c:pt idx="32018">
                  <c:v>552.17600000000004</c:v>
                </c:pt>
                <c:pt idx="32019">
                  <c:v>552.19299999999998</c:v>
                </c:pt>
                <c:pt idx="32020">
                  <c:v>552.20899999999995</c:v>
                </c:pt>
                <c:pt idx="32021">
                  <c:v>552.226</c:v>
                </c:pt>
                <c:pt idx="32022">
                  <c:v>552.24300000000005</c:v>
                </c:pt>
                <c:pt idx="32023">
                  <c:v>552.26</c:v>
                </c:pt>
                <c:pt idx="32024">
                  <c:v>552.27599999999995</c:v>
                </c:pt>
                <c:pt idx="32025">
                  <c:v>552.29300000000001</c:v>
                </c:pt>
                <c:pt idx="32026">
                  <c:v>552.30999999999995</c:v>
                </c:pt>
                <c:pt idx="32027">
                  <c:v>552.32600000000002</c:v>
                </c:pt>
                <c:pt idx="32028">
                  <c:v>552.34299999999996</c:v>
                </c:pt>
                <c:pt idx="32029">
                  <c:v>552.36</c:v>
                </c:pt>
                <c:pt idx="32030">
                  <c:v>552.37599999999998</c:v>
                </c:pt>
                <c:pt idx="32031">
                  <c:v>552.39300000000003</c:v>
                </c:pt>
                <c:pt idx="32032">
                  <c:v>552.41</c:v>
                </c:pt>
                <c:pt idx="32033">
                  <c:v>552.42600000000004</c:v>
                </c:pt>
                <c:pt idx="32034">
                  <c:v>552.44299999999998</c:v>
                </c:pt>
                <c:pt idx="32035">
                  <c:v>552.46</c:v>
                </c:pt>
                <c:pt idx="32036">
                  <c:v>552.476</c:v>
                </c:pt>
                <c:pt idx="32037">
                  <c:v>552.49300000000005</c:v>
                </c:pt>
                <c:pt idx="32038">
                  <c:v>552.51</c:v>
                </c:pt>
                <c:pt idx="32039">
                  <c:v>552.52599999999995</c:v>
                </c:pt>
                <c:pt idx="32040">
                  <c:v>552.54300000000001</c:v>
                </c:pt>
                <c:pt idx="32041">
                  <c:v>552.55999999999995</c:v>
                </c:pt>
                <c:pt idx="32042">
                  <c:v>552.57600000000002</c:v>
                </c:pt>
                <c:pt idx="32043">
                  <c:v>552.59299999999996</c:v>
                </c:pt>
                <c:pt idx="32044">
                  <c:v>552.61</c:v>
                </c:pt>
                <c:pt idx="32045">
                  <c:v>552.62599999999998</c:v>
                </c:pt>
                <c:pt idx="32046">
                  <c:v>552.64300000000003</c:v>
                </c:pt>
                <c:pt idx="32047">
                  <c:v>552.66</c:v>
                </c:pt>
                <c:pt idx="32048">
                  <c:v>552.67700000000002</c:v>
                </c:pt>
                <c:pt idx="32049">
                  <c:v>552.69299999999998</c:v>
                </c:pt>
                <c:pt idx="32050">
                  <c:v>552.71</c:v>
                </c:pt>
                <c:pt idx="32051">
                  <c:v>552.72699999999998</c:v>
                </c:pt>
                <c:pt idx="32052">
                  <c:v>552.74300000000005</c:v>
                </c:pt>
                <c:pt idx="32053">
                  <c:v>552.76</c:v>
                </c:pt>
                <c:pt idx="32054">
                  <c:v>552.77700000000004</c:v>
                </c:pt>
                <c:pt idx="32055">
                  <c:v>552.79300000000001</c:v>
                </c:pt>
                <c:pt idx="32056">
                  <c:v>552.80999999999995</c:v>
                </c:pt>
                <c:pt idx="32057">
                  <c:v>552.827</c:v>
                </c:pt>
                <c:pt idx="32058">
                  <c:v>552.84299999999996</c:v>
                </c:pt>
                <c:pt idx="32059">
                  <c:v>552.86</c:v>
                </c:pt>
                <c:pt idx="32060">
                  <c:v>552.87699999999995</c:v>
                </c:pt>
                <c:pt idx="32061">
                  <c:v>552.89300000000003</c:v>
                </c:pt>
                <c:pt idx="32062">
                  <c:v>552.91</c:v>
                </c:pt>
                <c:pt idx="32063">
                  <c:v>552.92700000000002</c:v>
                </c:pt>
                <c:pt idx="32064">
                  <c:v>552.94299999999998</c:v>
                </c:pt>
                <c:pt idx="32065">
                  <c:v>552.96</c:v>
                </c:pt>
                <c:pt idx="32066">
                  <c:v>552.97699999999998</c:v>
                </c:pt>
                <c:pt idx="32067">
                  <c:v>552.99300000000005</c:v>
                </c:pt>
                <c:pt idx="32068">
                  <c:v>553.01</c:v>
                </c:pt>
                <c:pt idx="32069">
                  <c:v>553.02700000000004</c:v>
                </c:pt>
                <c:pt idx="32070">
                  <c:v>553.04300000000001</c:v>
                </c:pt>
                <c:pt idx="32071">
                  <c:v>553.05999999999995</c:v>
                </c:pt>
                <c:pt idx="32072">
                  <c:v>553.077</c:v>
                </c:pt>
                <c:pt idx="32073">
                  <c:v>553.09299999999996</c:v>
                </c:pt>
                <c:pt idx="32074">
                  <c:v>553.11</c:v>
                </c:pt>
                <c:pt idx="32075">
                  <c:v>553.12699999999995</c:v>
                </c:pt>
                <c:pt idx="32076">
                  <c:v>553.14300000000003</c:v>
                </c:pt>
                <c:pt idx="32077">
                  <c:v>553.16</c:v>
                </c:pt>
                <c:pt idx="32078">
                  <c:v>553.17700000000002</c:v>
                </c:pt>
                <c:pt idx="32079">
                  <c:v>553.19299999999998</c:v>
                </c:pt>
                <c:pt idx="32080">
                  <c:v>553.21</c:v>
                </c:pt>
                <c:pt idx="32081">
                  <c:v>553.22699999999998</c:v>
                </c:pt>
                <c:pt idx="32082">
                  <c:v>553.24400000000003</c:v>
                </c:pt>
                <c:pt idx="32083">
                  <c:v>553.26</c:v>
                </c:pt>
                <c:pt idx="32084">
                  <c:v>553.27700000000004</c:v>
                </c:pt>
                <c:pt idx="32085">
                  <c:v>553.29399999999998</c:v>
                </c:pt>
                <c:pt idx="32086">
                  <c:v>553.30999999999995</c:v>
                </c:pt>
                <c:pt idx="32087">
                  <c:v>553.327</c:v>
                </c:pt>
                <c:pt idx="32088">
                  <c:v>553.34400000000005</c:v>
                </c:pt>
                <c:pt idx="32089">
                  <c:v>553.36</c:v>
                </c:pt>
                <c:pt idx="32090">
                  <c:v>553.37699999999995</c:v>
                </c:pt>
                <c:pt idx="32091">
                  <c:v>553.39400000000001</c:v>
                </c:pt>
                <c:pt idx="32092">
                  <c:v>553.41</c:v>
                </c:pt>
                <c:pt idx="32093">
                  <c:v>553.42700000000002</c:v>
                </c:pt>
                <c:pt idx="32094">
                  <c:v>553.44399999999996</c:v>
                </c:pt>
                <c:pt idx="32095">
                  <c:v>553.46</c:v>
                </c:pt>
                <c:pt idx="32096">
                  <c:v>553.47699999999998</c:v>
                </c:pt>
                <c:pt idx="32097">
                  <c:v>553.49400000000003</c:v>
                </c:pt>
                <c:pt idx="32098">
                  <c:v>553.51</c:v>
                </c:pt>
                <c:pt idx="32099">
                  <c:v>553.52700000000004</c:v>
                </c:pt>
                <c:pt idx="32100">
                  <c:v>553.54399999999998</c:v>
                </c:pt>
                <c:pt idx="32101">
                  <c:v>553.55999999999995</c:v>
                </c:pt>
                <c:pt idx="32102">
                  <c:v>553.577</c:v>
                </c:pt>
                <c:pt idx="32103">
                  <c:v>553.59400000000005</c:v>
                </c:pt>
                <c:pt idx="32104">
                  <c:v>553.61</c:v>
                </c:pt>
                <c:pt idx="32105">
                  <c:v>553.62699999999995</c:v>
                </c:pt>
                <c:pt idx="32106">
                  <c:v>553.64400000000001</c:v>
                </c:pt>
                <c:pt idx="32107">
                  <c:v>553.66</c:v>
                </c:pt>
                <c:pt idx="32108">
                  <c:v>553.67700000000002</c:v>
                </c:pt>
                <c:pt idx="32109">
                  <c:v>553.69399999999996</c:v>
                </c:pt>
                <c:pt idx="32110">
                  <c:v>553.71100000000001</c:v>
                </c:pt>
                <c:pt idx="32111">
                  <c:v>553.72699999999998</c:v>
                </c:pt>
                <c:pt idx="32112">
                  <c:v>553.74400000000003</c:v>
                </c:pt>
                <c:pt idx="32113">
                  <c:v>553.76</c:v>
                </c:pt>
                <c:pt idx="32114">
                  <c:v>553.77700000000004</c:v>
                </c:pt>
                <c:pt idx="32115">
                  <c:v>553.79399999999998</c:v>
                </c:pt>
                <c:pt idx="32116">
                  <c:v>553.81100000000004</c:v>
                </c:pt>
                <c:pt idx="32117">
                  <c:v>553.827</c:v>
                </c:pt>
                <c:pt idx="32118">
                  <c:v>553.84400000000005</c:v>
                </c:pt>
                <c:pt idx="32119">
                  <c:v>553.86099999999999</c:v>
                </c:pt>
                <c:pt idx="32120">
                  <c:v>553.87699999999995</c:v>
                </c:pt>
                <c:pt idx="32121">
                  <c:v>553.89400000000001</c:v>
                </c:pt>
                <c:pt idx="32122">
                  <c:v>553.91099999999994</c:v>
                </c:pt>
                <c:pt idx="32123">
                  <c:v>553.92700000000002</c:v>
                </c:pt>
                <c:pt idx="32124">
                  <c:v>553.94399999999996</c:v>
                </c:pt>
                <c:pt idx="32125">
                  <c:v>553.96100000000001</c:v>
                </c:pt>
                <c:pt idx="32126">
                  <c:v>553.97699999999998</c:v>
                </c:pt>
                <c:pt idx="32127">
                  <c:v>553.99400000000003</c:v>
                </c:pt>
                <c:pt idx="32128">
                  <c:v>554.01099999999997</c:v>
                </c:pt>
                <c:pt idx="32129">
                  <c:v>554.02700000000004</c:v>
                </c:pt>
                <c:pt idx="32130">
                  <c:v>554.04399999999998</c:v>
                </c:pt>
                <c:pt idx="32131">
                  <c:v>554.06100000000004</c:v>
                </c:pt>
                <c:pt idx="32132">
                  <c:v>554.077</c:v>
                </c:pt>
                <c:pt idx="32133">
                  <c:v>554.09400000000005</c:v>
                </c:pt>
                <c:pt idx="32134">
                  <c:v>554.11099999999999</c:v>
                </c:pt>
                <c:pt idx="32135">
                  <c:v>554.12699999999995</c:v>
                </c:pt>
                <c:pt idx="32136">
                  <c:v>554.14400000000001</c:v>
                </c:pt>
                <c:pt idx="32137">
                  <c:v>554.16099999999994</c:v>
                </c:pt>
                <c:pt idx="32138">
                  <c:v>554.17700000000002</c:v>
                </c:pt>
                <c:pt idx="32139">
                  <c:v>554.19399999999996</c:v>
                </c:pt>
                <c:pt idx="32140">
                  <c:v>554.21100000000001</c:v>
                </c:pt>
                <c:pt idx="32141">
                  <c:v>554.22699999999998</c:v>
                </c:pt>
                <c:pt idx="32142">
                  <c:v>554.24400000000003</c:v>
                </c:pt>
                <c:pt idx="32143">
                  <c:v>554.26099999999997</c:v>
                </c:pt>
                <c:pt idx="32144">
                  <c:v>554.27700000000004</c:v>
                </c:pt>
                <c:pt idx="32145">
                  <c:v>554.29399999999998</c:v>
                </c:pt>
                <c:pt idx="32146">
                  <c:v>554.31100000000004</c:v>
                </c:pt>
                <c:pt idx="32147">
                  <c:v>554.32799999999997</c:v>
                </c:pt>
                <c:pt idx="32148">
                  <c:v>554.34400000000005</c:v>
                </c:pt>
                <c:pt idx="32149">
                  <c:v>554.36099999999999</c:v>
                </c:pt>
                <c:pt idx="32150">
                  <c:v>554.37800000000004</c:v>
                </c:pt>
                <c:pt idx="32151">
                  <c:v>554.39400000000001</c:v>
                </c:pt>
                <c:pt idx="32152">
                  <c:v>554.41099999999994</c:v>
                </c:pt>
                <c:pt idx="32153">
                  <c:v>554.428</c:v>
                </c:pt>
                <c:pt idx="32154">
                  <c:v>554.44399999999996</c:v>
                </c:pt>
                <c:pt idx="32155">
                  <c:v>554.46100000000001</c:v>
                </c:pt>
                <c:pt idx="32156">
                  <c:v>554.47799999999995</c:v>
                </c:pt>
                <c:pt idx="32157">
                  <c:v>554.49400000000003</c:v>
                </c:pt>
                <c:pt idx="32158">
                  <c:v>554.51099999999997</c:v>
                </c:pt>
                <c:pt idx="32159">
                  <c:v>554.52800000000002</c:v>
                </c:pt>
                <c:pt idx="32160">
                  <c:v>554.54399999999998</c:v>
                </c:pt>
                <c:pt idx="32161">
                  <c:v>554.56100000000004</c:v>
                </c:pt>
                <c:pt idx="32162">
                  <c:v>554.57799999999997</c:v>
                </c:pt>
                <c:pt idx="32163">
                  <c:v>554.59400000000005</c:v>
                </c:pt>
                <c:pt idx="32164">
                  <c:v>554.61099999999999</c:v>
                </c:pt>
                <c:pt idx="32165">
                  <c:v>554.62800000000004</c:v>
                </c:pt>
                <c:pt idx="32166">
                  <c:v>554.64400000000001</c:v>
                </c:pt>
                <c:pt idx="32167">
                  <c:v>554.66099999999994</c:v>
                </c:pt>
                <c:pt idx="32168">
                  <c:v>554.678</c:v>
                </c:pt>
                <c:pt idx="32169">
                  <c:v>554.69399999999996</c:v>
                </c:pt>
                <c:pt idx="32170">
                  <c:v>554.71100000000001</c:v>
                </c:pt>
                <c:pt idx="32171">
                  <c:v>554.72799999999995</c:v>
                </c:pt>
                <c:pt idx="32172">
                  <c:v>554.74400000000003</c:v>
                </c:pt>
                <c:pt idx="32173">
                  <c:v>554.76099999999997</c:v>
                </c:pt>
                <c:pt idx="32174">
                  <c:v>554.77800000000002</c:v>
                </c:pt>
                <c:pt idx="32175">
                  <c:v>554.79399999999998</c:v>
                </c:pt>
                <c:pt idx="32176">
                  <c:v>554.81100000000004</c:v>
                </c:pt>
                <c:pt idx="32177">
                  <c:v>554.82799999999997</c:v>
                </c:pt>
                <c:pt idx="32178">
                  <c:v>554.84400000000005</c:v>
                </c:pt>
                <c:pt idx="32179">
                  <c:v>554.86099999999999</c:v>
                </c:pt>
                <c:pt idx="32180">
                  <c:v>554.87800000000004</c:v>
                </c:pt>
                <c:pt idx="32181">
                  <c:v>554.89499999999998</c:v>
                </c:pt>
                <c:pt idx="32182">
                  <c:v>554.91099999999994</c:v>
                </c:pt>
                <c:pt idx="32183">
                  <c:v>554.928</c:v>
                </c:pt>
                <c:pt idx="32184">
                  <c:v>554.94500000000005</c:v>
                </c:pt>
                <c:pt idx="32185">
                  <c:v>554.96100000000001</c:v>
                </c:pt>
                <c:pt idx="32186">
                  <c:v>554.97799999999995</c:v>
                </c:pt>
                <c:pt idx="32187">
                  <c:v>554.995</c:v>
                </c:pt>
                <c:pt idx="32188">
                  <c:v>555.01099999999997</c:v>
                </c:pt>
                <c:pt idx="32189">
                  <c:v>555.02800000000002</c:v>
                </c:pt>
                <c:pt idx="32190">
                  <c:v>555.04499999999996</c:v>
                </c:pt>
                <c:pt idx="32191">
                  <c:v>555.06100000000004</c:v>
                </c:pt>
                <c:pt idx="32192">
                  <c:v>555.07799999999997</c:v>
                </c:pt>
                <c:pt idx="32193">
                  <c:v>555.09500000000003</c:v>
                </c:pt>
                <c:pt idx="32194">
                  <c:v>555.11099999999999</c:v>
                </c:pt>
                <c:pt idx="32195">
                  <c:v>555.12800000000004</c:v>
                </c:pt>
                <c:pt idx="32196">
                  <c:v>555.14499999999998</c:v>
                </c:pt>
                <c:pt idx="32197">
                  <c:v>555.16099999999994</c:v>
                </c:pt>
                <c:pt idx="32198">
                  <c:v>555.178</c:v>
                </c:pt>
                <c:pt idx="32199">
                  <c:v>555.19500000000005</c:v>
                </c:pt>
                <c:pt idx="32200">
                  <c:v>555.21100000000001</c:v>
                </c:pt>
                <c:pt idx="32201">
                  <c:v>555.22799999999995</c:v>
                </c:pt>
                <c:pt idx="32202">
                  <c:v>555.245</c:v>
                </c:pt>
                <c:pt idx="32203">
                  <c:v>555.26099999999997</c:v>
                </c:pt>
                <c:pt idx="32204">
                  <c:v>555.27800000000002</c:v>
                </c:pt>
                <c:pt idx="32205">
                  <c:v>555.29499999999996</c:v>
                </c:pt>
                <c:pt idx="32206">
                  <c:v>555.31100000000004</c:v>
                </c:pt>
                <c:pt idx="32207">
                  <c:v>555.32799999999997</c:v>
                </c:pt>
                <c:pt idx="32208">
                  <c:v>555.34500000000003</c:v>
                </c:pt>
                <c:pt idx="32209">
                  <c:v>555.36199999999997</c:v>
                </c:pt>
                <c:pt idx="32210">
                  <c:v>555.37800000000004</c:v>
                </c:pt>
                <c:pt idx="32211">
                  <c:v>555.39499999999998</c:v>
                </c:pt>
                <c:pt idx="32212">
                  <c:v>555.41200000000003</c:v>
                </c:pt>
                <c:pt idx="32213">
                  <c:v>555.428</c:v>
                </c:pt>
                <c:pt idx="32214">
                  <c:v>555.44500000000005</c:v>
                </c:pt>
                <c:pt idx="32215">
                  <c:v>555.46199999999999</c:v>
                </c:pt>
                <c:pt idx="32216">
                  <c:v>555.47799999999995</c:v>
                </c:pt>
                <c:pt idx="32217">
                  <c:v>555.495</c:v>
                </c:pt>
                <c:pt idx="32218">
                  <c:v>555.51199999999994</c:v>
                </c:pt>
                <c:pt idx="32219">
                  <c:v>555.52800000000002</c:v>
                </c:pt>
                <c:pt idx="32220">
                  <c:v>555.54499999999996</c:v>
                </c:pt>
                <c:pt idx="32221">
                  <c:v>555.56200000000001</c:v>
                </c:pt>
                <c:pt idx="32222">
                  <c:v>555.57799999999997</c:v>
                </c:pt>
                <c:pt idx="32223">
                  <c:v>555.59500000000003</c:v>
                </c:pt>
                <c:pt idx="32224">
                  <c:v>555.61199999999997</c:v>
                </c:pt>
                <c:pt idx="32225">
                  <c:v>555.62800000000004</c:v>
                </c:pt>
                <c:pt idx="32226">
                  <c:v>555.64499999999998</c:v>
                </c:pt>
                <c:pt idx="32227">
                  <c:v>555.66200000000003</c:v>
                </c:pt>
                <c:pt idx="32228">
                  <c:v>555.678</c:v>
                </c:pt>
                <c:pt idx="32229">
                  <c:v>555.69500000000005</c:v>
                </c:pt>
                <c:pt idx="32230">
                  <c:v>555.71199999999999</c:v>
                </c:pt>
                <c:pt idx="32231">
                  <c:v>555.72799999999995</c:v>
                </c:pt>
                <c:pt idx="32232">
                  <c:v>555.745</c:v>
                </c:pt>
                <c:pt idx="32233">
                  <c:v>555.76199999999994</c:v>
                </c:pt>
                <c:pt idx="32234">
                  <c:v>555.77800000000002</c:v>
                </c:pt>
                <c:pt idx="32235">
                  <c:v>555.79499999999996</c:v>
                </c:pt>
                <c:pt idx="32236">
                  <c:v>555.81200000000001</c:v>
                </c:pt>
                <c:pt idx="32237">
                  <c:v>555.82799999999997</c:v>
                </c:pt>
                <c:pt idx="32238">
                  <c:v>555.84500000000003</c:v>
                </c:pt>
                <c:pt idx="32239">
                  <c:v>555.86199999999997</c:v>
                </c:pt>
                <c:pt idx="32240">
                  <c:v>555.87800000000004</c:v>
                </c:pt>
                <c:pt idx="32241">
                  <c:v>555.89499999999998</c:v>
                </c:pt>
                <c:pt idx="32242">
                  <c:v>555.91200000000003</c:v>
                </c:pt>
                <c:pt idx="32243">
                  <c:v>555.928</c:v>
                </c:pt>
                <c:pt idx="32244">
                  <c:v>555.94500000000005</c:v>
                </c:pt>
                <c:pt idx="32245">
                  <c:v>555.96199999999999</c:v>
                </c:pt>
                <c:pt idx="32246">
                  <c:v>555.97799999999995</c:v>
                </c:pt>
                <c:pt idx="32247">
                  <c:v>555.995</c:v>
                </c:pt>
                <c:pt idx="32248">
                  <c:v>556.01199999999994</c:v>
                </c:pt>
                <c:pt idx="32249">
                  <c:v>556.029</c:v>
                </c:pt>
                <c:pt idx="32250">
                  <c:v>556.04499999999996</c:v>
                </c:pt>
                <c:pt idx="32251">
                  <c:v>556.06200000000001</c:v>
                </c:pt>
                <c:pt idx="32252">
                  <c:v>556.07799999999997</c:v>
                </c:pt>
                <c:pt idx="32253">
                  <c:v>556.09500000000003</c:v>
                </c:pt>
                <c:pt idx="32254">
                  <c:v>556.11199999999997</c:v>
                </c:pt>
                <c:pt idx="32255">
                  <c:v>556.12900000000002</c:v>
                </c:pt>
                <c:pt idx="32256">
                  <c:v>556.14499999999998</c:v>
                </c:pt>
                <c:pt idx="32257">
                  <c:v>556.16200000000003</c:v>
                </c:pt>
                <c:pt idx="32258">
                  <c:v>556.17899999999997</c:v>
                </c:pt>
                <c:pt idx="32259">
                  <c:v>556.19500000000005</c:v>
                </c:pt>
                <c:pt idx="32260">
                  <c:v>556.21199999999999</c:v>
                </c:pt>
                <c:pt idx="32261">
                  <c:v>556.22900000000004</c:v>
                </c:pt>
                <c:pt idx="32262">
                  <c:v>556.245</c:v>
                </c:pt>
                <c:pt idx="32263">
                  <c:v>556.26199999999994</c:v>
                </c:pt>
                <c:pt idx="32264">
                  <c:v>556.279</c:v>
                </c:pt>
                <c:pt idx="32265">
                  <c:v>556.29499999999996</c:v>
                </c:pt>
                <c:pt idx="32266">
                  <c:v>556.31200000000001</c:v>
                </c:pt>
                <c:pt idx="32267">
                  <c:v>556.32899999999995</c:v>
                </c:pt>
                <c:pt idx="32268">
                  <c:v>556.34500000000003</c:v>
                </c:pt>
                <c:pt idx="32269">
                  <c:v>556.36199999999997</c:v>
                </c:pt>
                <c:pt idx="32270">
                  <c:v>556.37900000000002</c:v>
                </c:pt>
                <c:pt idx="32271">
                  <c:v>556.39499999999998</c:v>
                </c:pt>
                <c:pt idx="32272">
                  <c:v>556.41200000000003</c:v>
                </c:pt>
                <c:pt idx="32273">
                  <c:v>556.42899999999997</c:v>
                </c:pt>
                <c:pt idx="32274">
                  <c:v>556.44500000000005</c:v>
                </c:pt>
                <c:pt idx="32275">
                  <c:v>556.46199999999999</c:v>
                </c:pt>
                <c:pt idx="32276">
                  <c:v>556.47900000000004</c:v>
                </c:pt>
                <c:pt idx="32277">
                  <c:v>556.49599999999998</c:v>
                </c:pt>
                <c:pt idx="32278">
                  <c:v>556.51199999999994</c:v>
                </c:pt>
                <c:pt idx="32279">
                  <c:v>556.529</c:v>
                </c:pt>
                <c:pt idx="32280">
                  <c:v>556.54600000000005</c:v>
                </c:pt>
                <c:pt idx="32281">
                  <c:v>556.56200000000001</c:v>
                </c:pt>
                <c:pt idx="32282">
                  <c:v>556.57899999999995</c:v>
                </c:pt>
                <c:pt idx="32283">
                  <c:v>556.596</c:v>
                </c:pt>
                <c:pt idx="32284">
                  <c:v>556.61199999999997</c:v>
                </c:pt>
                <c:pt idx="32285">
                  <c:v>556.62900000000002</c:v>
                </c:pt>
                <c:pt idx="32286">
                  <c:v>556.64599999999996</c:v>
                </c:pt>
                <c:pt idx="32287">
                  <c:v>556.66200000000003</c:v>
                </c:pt>
                <c:pt idx="32288">
                  <c:v>556.67899999999997</c:v>
                </c:pt>
                <c:pt idx="32289">
                  <c:v>556.69600000000003</c:v>
                </c:pt>
                <c:pt idx="32290">
                  <c:v>556.71199999999999</c:v>
                </c:pt>
                <c:pt idx="32291">
                  <c:v>556.72900000000004</c:v>
                </c:pt>
                <c:pt idx="32292">
                  <c:v>556.74599999999998</c:v>
                </c:pt>
                <c:pt idx="32293">
                  <c:v>556.76199999999994</c:v>
                </c:pt>
                <c:pt idx="32294">
                  <c:v>556.779</c:v>
                </c:pt>
                <c:pt idx="32295">
                  <c:v>556.79600000000005</c:v>
                </c:pt>
                <c:pt idx="32296">
                  <c:v>556.81299999999999</c:v>
                </c:pt>
                <c:pt idx="32297">
                  <c:v>556.82899999999995</c:v>
                </c:pt>
                <c:pt idx="32298">
                  <c:v>556.846</c:v>
                </c:pt>
                <c:pt idx="32299">
                  <c:v>556.86300000000006</c:v>
                </c:pt>
                <c:pt idx="32300">
                  <c:v>556.87900000000002</c:v>
                </c:pt>
                <c:pt idx="32301">
                  <c:v>556.89599999999996</c:v>
                </c:pt>
                <c:pt idx="32302">
                  <c:v>556.91300000000001</c:v>
                </c:pt>
                <c:pt idx="32303">
                  <c:v>556.92899999999997</c:v>
                </c:pt>
                <c:pt idx="32304">
                  <c:v>556.94600000000003</c:v>
                </c:pt>
                <c:pt idx="32305">
                  <c:v>556.96299999999997</c:v>
                </c:pt>
                <c:pt idx="32306">
                  <c:v>556.97900000000004</c:v>
                </c:pt>
                <c:pt idx="32307">
                  <c:v>556.99599999999998</c:v>
                </c:pt>
                <c:pt idx="32308">
                  <c:v>557.01300000000003</c:v>
                </c:pt>
                <c:pt idx="32309">
                  <c:v>557.029</c:v>
                </c:pt>
                <c:pt idx="32310">
                  <c:v>557.04600000000005</c:v>
                </c:pt>
                <c:pt idx="32311">
                  <c:v>557.06299999999999</c:v>
                </c:pt>
                <c:pt idx="32312">
                  <c:v>557.08000000000004</c:v>
                </c:pt>
                <c:pt idx="32313">
                  <c:v>557.096</c:v>
                </c:pt>
                <c:pt idx="32314">
                  <c:v>557.11300000000006</c:v>
                </c:pt>
                <c:pt idx="32315">
                  <c:v>557.13</c:v>
                </c:pt>
                <c:pt idx="32316">
                  <c:v>557.14599999999996</c:v>
                </c:pt>
                <c:pt idx="32317">
                  <c:v>557.16300000000001</c:v>
                </c:pt>
                <c:pt idx="32318">
                  <c:v>557.17999999999995</c:v>
                </c:pt>
                <c:pt idx="32319">
                  <c:v>557.19600000000003</c:v>
                </c:pt>
                <c:pt idx="32320">
                  <c:v>557.21299999999997</c:v>
                </c:pt>
                <c:pt idx="32321">
                  <c:v>557.23</c:v>
                </c:pt>
                <c:pt idx="32322">
                  <c:v>557.24599999999998</c:v>
                </c:pt>
                <c:pt idx="32323">
                  <c:v>557.26300000000003</c:v>
                </c:pt>
                <c:pt idx="32324">
                  <c:v>557.28</c:v>
                </c:pt>
                <c:pt idx="32325">
                  <c:v>557.29600000000005</c:v>
                </c:pt>
                <c:pt idx="32326">
                  <c:v>557.31299999999999</c:v>
                </c:pt>
                <c:pt idx="32327">
                  <c:v>557.33000000000004</c:v>
                </c:pt>
                <c:pt idx="32328">
                  <c:v>557.346</c:v>
                </c:pt>
                <c:pt idx="32329">
                  <c:v>557.36300000000006</c:v>
                </c:pt>
                <c:pt idx="32330">
                  <c:v>557.38</c:v>
                </c:pt>
                <c:pt idx="32331">
                  <c:v>557.39700000000005</c:v>
                </c:pt>
                <c:pt idx="32332">
                  <c:v>557.41300000000001</c:v>
                </c:pt>
                <c:pt idx="32333">
                  <c:v>557.42999999999995</c:v>
                </c:pt>
                <c:pt idx="32334">
                  <c:v>557.447</c:v>
                </c:pt>
                <c:pt idx="32335">
                  <c:v>557.46299999999997</c:v>
                </c:pt>
                <c:pt idx="32336">
                  <c:v>557.48</c:v>
                </c:pt>
                <c:pt idx="32337">
                  <c:v>557.49699999999996</c:v>
                </c:pt>
                <c:pt idx="32338">
                  <c:v>557.51300000000003</c:v>
                </c:pt>
                <c:pt idx="32339">
                  <c:v>557.53</c:v>
                </c:pt>
                <c:pt idx="32340">
                  <c:v>557.54700000000003</c:v>
                </c:pt>
                <c:pt idx="32341">
                  <c:v>557.56299999999999</c:v>
                </c:pt>
                <c:pt idx="32342">
                  <c:v>557.58000000000004</c:v>
                </c:pt>
                <c:pt idx="32343">
                  <c:v>557.59699999999998</c:v>
                </c:pt>
                <c:pt idx="32344">
                  <c:v>557.61400000000003</c:v>
                </c:pt>
                <c:pt idx="32345">
                  <c:v>557.63</c:v>
                </c:pt>
                <c:pt idx="32346">
                  <c:v>557.64700000000005</c:v>
                </c:pt>
                <c:pt idx="32347">
                  <c:v>557.66399999999999</c:v>
                </c:pt>
                <c:pt idx="32348">
                  <c:v>557.67999999999995</c:v>
                </c:pt>
                <c:pt idx="32349">
                  <c:v>557.697</c:v>
                </c:pt>
                <c:pt idx="32350">
                  <c:v>557.71400000000006</c:v>
                </c:pt>
                <c:pt idx="32351">
                  <c:v>557.73</c:v>
                </c:pt>
                <c:pt idx="32352">
                  <c:v>557.74699999999996</c:v>
                </c:pt>
                <c:pt idx="32353">
                  <c:v>557.76400000000001</c:v>
                </c:pt>
                <c:pt idx="32354">
                  <c:v>557.78</c:v>
                </c:pt>
                <c:pt idx="32355">
                  <c:v>557.79700000000003</c:v>
                </c:pt>
                <c:pt idx="32356">
                  <c:v>557.81399999999996</c:v>
                </c:pt>
                <c:pt idx="32357">
                  <c:v>557.83000000000004</c:v>
                </c:pt>
                <c:pt idx="32358">
                  <c:v>557.84699999999998</c:v>
                </c:pt>
                <c:pt idx="32359">
                  <c:v>557.86400000000003</c:v>
                </c:pt>
                <c:pt idx="32360">
                  <c:v>557.88</c:v>
                </c:pt>
                <c:pt idx="32361">
                  <c:v>557.89700000000005</c:v>
                </c:pt>
                <c:pt idx="32362">
                  <c:v>557.91399999999999</c:v>
                </c:pt>
                <c:pt idx="32363">
                  <c:v>557.93100000000004</c:v>
                </c:pt>
                <c:pt idx="32364">
                  <c:v>557.947</c:v>
                </c:pt>
                <c:pt idx="32365">
                  <c:v>557.96400000000006</c:v>
                </c:pt>
                <c:pt idx="32366">
                  <c:v>557.98099999999999</c:v>
                </c:pt>
                <c:pt idx="32367">
                  <c:v>557.99699999999996</c:v>
                </c:pt>
                <c:pt idx="32368">
                  <c:v>558.01400000000001</c:v>
                </c:pt>
                <c:pt idx="32369">
                  <c:v>558.03099999999995</c:v>
                </c:pt>
                <c:pt idx="32370">
                  <c:v>558.04700000000003</c:v>
                </c:pt>
                <c:pt idx="32371">
                  <c:v>558.06399999999996</c:v>
                </c:pt>
                <c:pt idx="32372">
                  <c:v>558.08100000000002</c:v>
                </c:pt>
                <c:pt idx="32373">
                  <c:v>558.09699999999998</c:v>
                </c:pt>
                <c:pt idx="32374">
                  <c:v>558.11400000000003</c:v>
                </c:pt>
                <c:pt idx="32375">
                  <c:v>558.13099999999997</c:v>
                </c:pt>
                <c:pt idx="32376">
                  <c:v>558.14700000000005</c:v>
                </c:pt>
                <c:pt idx="32377">
                  <c:v>558.16399999999999</c:v>
                </c:pt>
                <c:pt idx="32378">
                  <c:v>558.18100000000004</c:v>
                </c:pt>
                <c:pt idx="32379">
                  <c:v>558.197</c:v>
                </c:pt>
                <c:pt idx="32380">
                  <c:v>558.21400000000006</c:v>
                </c:pt>
                <c:pt idx="32381">
                  <c:v>558.23099999999999</c:v>
                </c:pt>
                <c:pt idx="32382">
                  <c:v>558.24699999999996</c:v>
                </c:pt>
                <c:pt idx="32383">
                  <c:v>558.26400000000001</c:v>
                </c:pt>
                <c:pt idx="32384">
                  <c:v>558.28099999999995</c:v>
                </c:pt>
                <c:pt idx="32385">
                  <c:v>558.298</c:v>
                </c:pt>
                <c:pt idx="32386">
                  <c:v>558.31399999999996</c:v>
                </c:pt>
                <c:pt idx="32387">
                  <c:v>558.33100000000002</c:v>
                </c:pt>
                <c:pt idx="32388">
                  <c:v>558.34799999999996</c:v>
                </c:pt>
                <c:pt idx="32389">
                  <c:v>558.36400000000003</c:v>
                </c:pt>
                <c:pt idx="32390">
                  <c:v>558.38099999999997</c:v>
                </c:pt>
                <c:pt idx="32391">
                  <c:v>558.39800000000002</c:v>
                </c:pt>
                <c:pt idx="32392">
                  <c:v>558.41399999999999</c:v>
                </c:pt>
                <c:pt idx="32393">
                  <c:v>558.43100000000004</c:v>
                </c:pt>
                <c:pt idx="32394">
                  <c:v>558.44799999999998</c:v>
                </c:pt>
                <c:pt idx="32395">
                  <c:v>558.46400000000006</c:v>
                </c:pt>
                <c:pt idx="32396">
                  <c:v>558.48099999999999</c:v>
                </c:pt>
                <c:pt idx="32397">
                  <c:v>558.49800000000005</c:v>
                </c:pt>
                <c:pt idx="32398">
                  <c:v>558.51400000000001</c:v>
                </c:pt>
                <c:pt idx="32399">
                  <c:v>558.53099999999995</c:v>
                </c:pt>
                <c:pt idx="32400">
                  <c:v>558.548</c:v>
                </c:pt>
                <c:pt idx="32401">
                  <c:v>558.56500000000005</c:v>
                </c:pt>
                <c:pt idx="32402">
                  <c:v>558.58100000000002</c:v>
                </c:pt>
                <c:pt idx="32403">
                  <c:v>558.59799999999996</c:v>
                </c:pt>
                <c:pt idx="32404">
                  <c:v>558.61500000000001</c:v>
                </c:pt>
                <c:pt idx="32405">
                  <c:v>558.63099999999997</c:v>
                </c:pt>
                <c:pt idx="32406">
                  <c:v>558.64800000000002</c:v>
                </c:pt>
                <c:pt idx="32407">
                  <c:v>558.66499999999996</c:v>
                </c:pt>
                <c:pt idx="32408">
                  <c:v>558.68100000000004</c:v>
                </c:pt>
                <c:pt idx="32409">
                  <c:v>558.69799999999998</c:v>
                </c:pt>
                <c:pt idx="32410">
                  <c:v>558.71500000000003</c:v>
                </c:pt>
                <c:pt idx="32411">
                  <c:v>558.73099999999999</c:v>
                </c:pt>
                <c:pt idx="32412">
                  <c:v>558.74800000000005</c:v>
                </c:pt>
                <c:pt idx="32413">
                  <c:v>558.76499999999999</c:v>
                </c:pt>
                <c:pt idx="32414">
                  <c:v>558.78099999999995</c:v>
                </c:pt>
                <c:pt idx="32415">
                  <c:v>558.798</c:v>
                </c:pt>
                <c:pt idx="32416">
                  <c:v>558.81500000000005</c:v>
                </c:pt>
                <c:pt idx="32417">
                  <c:v>558.83100000000002</c:v>
                </c:pt>
                <c:pt idx="32418">
                  <c:v>558.84799999999996</c:v>
                </c:pt>
                <c:pt idx="32419">
                  <c:v>558.86500000000001</c:v>
                </c:pt>
                <c:pt idx="32420">
                  <c:v>558.88099999999997</c:v>
                </c:pt>
                <c:pt idx="32421">
                  <c:v>558.89800000000002</c:v>
                </c:pt>
                <c:pt idx="32422">
                  <c:v>558.91499999999996</c:v>
                </c:pt>
                <c:pt idx="32423">
                  <c:v>558.93100000000004</c:v>
                </c:pt>
                <c:pt idx="32424">
                  <c:v>558.94799999999998</c:v>
                </c:pt>
                <c:pt idx="32425">
                  <c:v>558.96500000000003</c:v>
                </c:pt>
                <c:pt idx="32426">
                  <c:v>558.98199999999997</c:v>
                </c:pt>
                <c:pt idx="32427">
                  <c:v>558.99800000000005</c:v>
                </c:pt>
                <c:pt idx="32428">
                  <c:v>559.01499999999999</c:v>
                </c:pt>
                <c:pt idx="32429">
                  <c:v>559.03200000000004</c:v>
                </c:pt>
                <c:pt idx="32430">
                  <c:v>559.048</c:v>
                </c:pt>
                <c:pt idx="32431">
                  <c:v>559.06500000000005</c:v>
                </c:pt>
                <c:pt idx="32432">
                  <c:v>559.08199999999999</c:v>
                </c:pt>
                <c:pt idx="32433">
                  <c:v>559.09799999999996</c:v>
                </c:pt>
                <c:pt idx="32434">
                  <c:v>559.11500000000001</c:v>
                </c:pt>
                <c:pt idx="32435">
                  <c:v>559.13199999999995</c:v>
                </c:pt>
                <c:pt idx="32436">
                  <c:v>559.14800000000002</c:v>
                </c:pt>
                <c:pt idx="32437">
                  <c:v>559.16499999999996</c:v>
                </c:pt>
                <c:pt idx="32438">
                  <c:v>559.18200000000002</c:v>
                </c:pt>
                <c:pt idx="32439">
                  <c:v>559.19799999999998</c:v>
                </c:pt>
                <c:pt idx="32440">
                  <c:v>559.21500000000003</c:v>
                </c:pt>
                <c:pt idx="32441">
                  <c:v>559.23199999999997</c:v>
                </c:pt>
                <c:pt idx="32442">
                  <c:v>559.24800000000005</c:v>
                </c:pt>
                <c:pt idx="32443">
                  <c:v>559.26499999999999</c:v>
                </c:pt>
                <c:pt idx="32444">
                  <c:v>559.28200000000004</c:v>
                </c:pt>
                <c:pt idx="32445">
                  <c:v>559.298</c:v>
                </c:pt>
                <c:pt idx="32446">
                  <c:v>559.31500000000005</c:v>
                </c:pt>
                <c:pt idx="32447">
                  <c:v>559.33199999999999</c:v>
                </c:pt>
                <c:pt idx="32448">
                  <c:v>559.34900000000005</c:v>
                </c:pt>
                <c:pt idx="32449">
                  <c:v>559.36500000000001</c:v>
                </c:pt>
                <c:pt idx="32450">
                  <c:v>559.38199999999995</c:v>
                </c:pt>
                <c:pt idx="32451">
                  <c:v>559.399</c:v>
                </c:pt>
                <c:pt idx="32452">
                  <c:v>559.41499999999996</c:v>
                </c:pt>
                <c:pt idx="32453">
                  <c:v>559.43200000000002</c:v>
                </c:pt>
                <c:pt idx="32454">
                  <c:v>559.44899999999996</c:v>
                </c:pt>
                <c:pt idx="32455">
                  <c:v>559.46500000000003</c:v>
                </c:pt>
                <c:pt idx="32456">
                  <c:v>559.48199999999997</c:v>
                </c:pt>
                <c:pt idx="32457">
                  <c:v>559.49900000000002</c:v>
                </c:pt>
                <c:pt idx="32458">
                  <c:v>559.51499999999999</c:v>
                </c:pt>
                <c:pt idx="32459">
                  <c:v>559.53200000000004</c:v>
                </c:pt>
                <c:pt idx="32460">
                  <c:v>559.54899999999998</c:v>
                </c:pt>
                <c:pt idx="32461">
                  <c:v>559.56500000000005</c:v>
                </c:pt>
                <c:pt idx="32462">
                  <c:v>559.58199999999999</c:v>
                </c:pt>
                <c:pt idx="32463">
                  <c:v>559.59900000000005</c:v>
                </c:pt>
                <c:pt idx="32464">
                  <c:v>559.61500000000001</c:v>
                </c:pt>
                <c:pt idx="32465">
                  <c:v>559.63199999999995</c:v>
                </c:pt>
                <c:pt idx="32466">
                  <c:v>559.649</c:v>
                </c:pt>
                <c:pt idx="32467">
                  <c:v>559.66499999999996</c:v>
                </c:pt>
                <c:pt idx="32468">
                  <c:v>559.68200000000002</c:v>
                </c:pt>
                <c:pt idx="32469">
                  <c:v>559.69899999999996</c:v>
                </c:pt>
                <c:pt idx="32470">
                  <c:v>559.71500000000003</c:v>
                </c:pt>
                <c:pt idx="32471">
                  <c:v>559.73199999999997</c:v>
                </c:pt>
                <c:pt idx="32472">
                  <c:v>559.74900000000002</c:v>
                </c:pt>
                <c:pt idx="32473">
                  <c:v>559.76499999999999</c:v>
                </c:pt>
                <c:pt idx="32474">
                  <c:v>559.78200000000004</c:v>
                </c:pt>
                <c:pt idx="32475">
                  <c:v>559.79899999999998</c:v>
                </c:pt>
                <c:pt idx="32476">
                  <c:v>559.81500000000005</c:v>
                </c:pt>
                <c:pt idx="32477">
                  <c:v>559.83199999999999</c:v>
                </c:pt>
                <c:pt idx="32478">
                  <c:v>559.84900000000005</c:v>
                </c:pt>
                <c:pt idx="32479">
                  <c:v>559.86500000000001</c:v>
                </c:pt>
                <c:pt idx="32480">
                  <c:v>559.88199999999995</c:v>
                </c:pt>
                <c:pt idx="32481">
                  <c:v>559.899</c:v>
                </c:pt>
                <c:pt idx="32482">
                  <c:v>559.91600000000005</c:v>
                </c:pt>
                <c:pt idx="32483">
                  <c:v>559.93200000000002</c:v>
                </c:pt>
                <c:pt idx="32484">
                  <c:v>559.94899999999996</c:v>
                </c:pt>
                <c:pt idx="32485">
                  <c:v>559.96600000000001</c:v>
                </c:pt>
                <c:pt idx="32486">
                  <c:v>559.98199999999997</c:v>
                </c:pt>
                <c:pt idx="32487">
                  <c:v>559.99900000000002</c:v>
                </c:pt>
                <c:pt idx="32488">
                  <c:v>560.01599999999996</c:v>
                </c:pt>
                <c:pt idx="32489">
                  <c:v>560.03200000000004</c:v>
                </c:pt>
                <c:pt idx="32490">
                  <c:v>560.04899999999998</c:v>
                </c:pt>
                <c:pt idx="32491">
                  <c:v>560.06600000000003</c:v>
                </c:pt>
                <c:pt idx="32492">
                  <c:v>560.08199999999999</c:v>
                </c:pt>
                <c:pt idx="32493">
                  <c:v>560.09900000000005</c:v>
                </c:pt>
                <c:pt idx="32494">
                  <c:v>560.11599999999999</c:v>
                </c:pt>
                <c:pt idx="32495">
                  <c:v>560.13199999999995</c:v>
                </c:pt>
                <c:pt idx="32496">
                  <c:v>560.149</c:v>
                </c:pt>
                <c:pt idx="32497">
                  <c:v>560.16600000000005</c:v>
                </c:pt>
                <c:pt idx="32498">
                  <c:v>560.18200000000002</c:v>
                </c:pt>
                <c:pt idx="32499">
                  <c:v>560.19899999999996</c:v>
                </c:pt>
                <c:pt idx="32500">
                  <c:v>560.21600000000001</c:v>
                </c:pt>
                <c:pt idx="32501">
                  <c:v>560.23199999999997</c:v>
                </c:pt>
                <c:pt idx="32502">
                  <c:v>560.24900000000002</c:v>
                </c:pt>
                <c:pt idx="32503">
                  <c:v>560.26599999999996</c:v>
                </c:pt>
                <c:pt idx="32504">
                  <c:v>560.28200000000004</c:v>
                </c:pt>
                <c:pt idx="32505">
                  <c:v>560.29899999999998</c:v>
                </c:pt>
                <c:pt idx="32506">
                  <c:v>560.31600000000003</c:v>
                </c:pt>
                <c:pt idx="32507">
                  <c:v>560.33199999999999</c:v>
                </c:pt>
                <c:pt idx="32508">
                  <c:v>560.34900000000005</c:v>
                </c:pt>
                <c:pt idx="32509">
                  <c:v>560.36599999999999</c:v>
                </c:pt>
                <c:pt idx="32510">
                  <c:v>560.38300000000004</c:v>
                </c:pt>
                <c:pt idx="32511">
                  <c:v>560.399</c:v>
                </c:pt>
                <c:pt idx="32512">
                  <c:v>560.41600000000005</c:v>
                </c:pt>
                <c:pt idx="32513">
                  <c:v>560.43299999999999</c:v>
                </c:pt>
                <c:pt idx="32514">
                  <c:v>560.44899999999996</c:v>
                </c:pt>
                <c:pt idx="32515">
                  <c:v>560.46600000000001</c:v>
                </c:pt>
                <c:pt idx="32516">
                  <c:v>560.48299999999995</c:v>
                </c:pt>
                <c:pt idx="32517">
                  <c:v>560.49900000000002</c:v>
                </c:pt>
                <c:pt idx="32518">
                  <c:v>560.51599999999996</c:v>
                </c:pt>
                <c:pt idx="32519">
                  <c:v>560.53300000000002</c:v>
                </c:pt>
                <c:pt idx="32520">
                  <c:v>560.54899999999998</c:v>
                </c:pt>
                <c:pt idx="32521">
                  <c:v>560.56600000000003</c:v>
                </c:pt>
                <c:pt idx="32522">
                  <c:v>560.58299999999997</c:v>
                </c:pt>
                <c:pt idx="32523">
                  <c:v>560.59900000000005</c:v>
                </c:pt>
                <c:pt idx="32524">
                  <c:v>560.61599999999999</c:v>
                </c:pt>
                <c:pt idx="32525">
                  <c:v>560.63300000000004</c:v>
                </c:pt>
                <c:pt idx="32526">
                  <c:v>560.649</c:v>
                </c:pt>
                <c:pt idx="32527">
                  <c:v>560.66600000000005</c:v>
                </c:pt>
                <c:pt idx="32528">
                  <c:v>560.68299999999999</c:v>
                </c:pt>
                <c:pt idx="32529">
                  <c:v>560.69899999999996</c:v>
                </c:pt>
                <c:pt idx="32530">
                  <c:v>560.71600000000001</c:v>
                </c:pt>
                <c:pt idx="32531">
                  <c:v>560.73299999999995</c:v>
                </c:pt>
                <c:pt idx="32532">
                  <c:v>560.74900000000002</c:v>
                </c:pt>
                <c:pt idx="32533">
                  <c:v>560.76599999999996</c:v>
                </c:pt>
                <c:pt idx="32534">
                  <c:v>560.78300000000002</c:v>
                </c:pt>
                <c:pt idx="32535">
                  <c:v>560.79899999999998</c:v>
                </c:pt>
                <c:pt idx="32536">
                  <c:v>560.81600000000003</c:v>
                </c:pt>
                <c:pt idx="32537">
                  <c:v>560.83299999999997</c:v>
                </c:pt>
                <c:pt idx="32538">
                  <c:v>560.84900000000005</c:v>
                </c:pt>
                <c:pt idx="32539">
                  <c:v>560.86599999999999</c:v>
                </c:pt>
                <c:pt idx="32540">
                  <c:v>560.88300000000004</c:v>
                </c:pt>
                <c:pt idx="32541">
                  <c:v>560.9</c:v>
                </c:pt>
                <c:pt idx="32542">
                  <c:v>560.91600000000005</c:v>
                </c:pt>
                <c:pt idx="32543">
                  <c:v>560.93299999999999</c:v>
                </c:pt>
                <c:pt idx="32544">
                  <c:v>560.95000000000005</c:v>
                </c:pt>
                <c:pt idx="32545">
                  <c:v>560.96600000000001</c:v>
                </c:pt>
                <c:pt idx="32546">
                  <c:v>560.98299999999995</c:v>
                </c:pt>
                <c:pt idx="32547">
                  <c:v>561</c:v>
                </c:pt>
                <c:pt idx="32548">
                  <c:v>561.01599999999996</c:v>
                </c:pt>
                <c:pt idx="32549">
                  <c:v>561.03300000000002</c:v>
                </c:pt>
                <c:pt idx="32550">
                  <c:v>561.04999999999995</c:v>
                </c:pt>
                <c:pt idx="32551">
                  <c:v>561.06600000000003</c:v>
                </c:pt>
                <c:pt idx="32552">
                  <c:v>561.08299999999997</c:v>
                </c:pt>
                <c:pt idx="32553">
                  <c:v>561.1</c:v>
                </c:pt>
                <c:pt idx="32554">
                  <c:v>561.11599999999999</c:v>
                </c:pt>
                <c:pt idx="32555">
                  <c:v>561.13300000000004</c:v>
                </c:pt>
                <c:pt idx="32556">
                  <c:v>561.15</c:v>
                </c:pt>
                <c:pt idx="32557">
                  <c:v>561.16600000000005</c:v>
                </c:pt>
                <c:pt idx="32558">
                  <c:v>561.18299999999999</c:v>
                </c:pt>
                <c:pt idx="32559">
                  <c:v>561.20000000000005</c:v>
                </c:pt>
                <c:pt idx="32560">
                  <c:v>561.21600000000001</c:v>
                </c:pt>
                <c:pt idx="32561">
                  <c:v>561.23299999999995</c:v>
                </c:pt>
                <c:pt idx="32562">
                  <c:v>561.25</c:v>
                </c:pt>
                <c:pt idx="32563">
                  <c:v>561.26599999999996</c:v>
                </c:pt>
                <c:pt idx="32564">
                  <c:v>561.28300000000002</c:v>
                </c:pt>
                <c:pt idx="32565">
                  <c:v>561.29999999999995</c:v>
                </c:pt>
                <c:pt idx="32566">
                  <c:v>561.31600000000003</c:v>
                </c:pt>
                <c:pt idx="32567">
                  <c:v>561.33299999999997</c:v>
                </c:pt>
                <c:pt idx="32568">
                  <c:v>561.35</c:v>
                </c:pt>
                <c:pt idx="32569">
                  <c:v>561.36699999999996</c:v>
                </c:pt>
                <c:pt idx="32570">
                  <c:v>561.38300000000004</c:v>
                </c:pt>
                <c:pt idx="32571">
                  <c:v>561.4</c:v>
                </c:pt>
                <c:pt idx="32572">
                  <c:v>561.41700000000003</c:v>
                </c:pt>
                <c:pt idx="32573">
                  <c:v>561.43299999999999</c:v>
                </c:pt>
                <c:pt idx="32574">
                  <c:v>561.45000000000005</c:v>
                </c:pt>
                <c:pt idx="32575">
                  <c:v>561.46699999999998</c:v>
                </c:pt>
                <c:pt idx="32576">
                  <c:v>561.48299999999995</c:v>
                </c:pt>
                <c:pt idx="32577">
                  <c:v>561.5</c:v>
                </c:pt>
                <c:pt idx="32578">
                  <c:v>561.51700000000005</c:v>
                </c:pt>
                <c:pt idx="32579">
                  <c:v>561.53300000000002</c:v>
                </c:pt>
                <c:pt idx="32580">
                  <c:v>561.54999999999995</c:v>
                </c:pt>
                <c:pt idx="32581">
                  <c:v>561.56700000000001</c:v>
                </c:pt>
                <c:pt idx="32582">
                  <c:v>561.58299999999997</c:v>
                </c:pt>
                <c:pt idx="32583">
                  <c:v>561.6</c:v>
                </c:pt>
                <c:pt idx="32584">
                  <c:v>561.61699999999996</c:v>
                </c:pt>
                <c:pt idx="32585">
                  <c:v>561.63300000000004</c:v>
                </c:pt>
                <c:pt idx="32586">
                  <c:v>561.65</c:v>
                </c:pt>
                <c:pt idx="32587">
                  <c:v>561.66700000000003</c:v>
                </c:pt>
                <c:pt idx="32588">
                  <c:v>561.68299999999999</c:v>
                </c:pt>
                <c:pt idx="32589">
                  <c:v>561.70000000000005</c:v>
                </c:pt>
                <c:pt idx="32590">
                  <c:v>561.71699999999998</c:v>
                </c:pt>
                <c:pt idx="32591">
                  <c:v>561.73299999999995</c:v>
                </c:pt>
                <c:pt idx="32592">
                  <c:v>561.75</c:v>
                </c:pt>
                <c:pt idx="32593">
                  <c:v>561.76700000000005</c:v>
                </c:pt>
                <c:pt idx="32594">
                  <c:v>561.78300000000002</c:v>
                </c:pt>
                <c:pt idx="32595">
                  <c:v>561.79999999999995</c:v>
                </c:pt>
                <c:pt idx="32596">
                  <c:v>561.81700000000001</c:v>
                </c:pt>
                <c:pt idx="32597">
                  <c:v>561.83299999999997</c:v>
                </c:pt>
                <c:pt idx="32598">
                  <c:v>561.85</c:v>
                </c:pt>
                <c:pt idx="32599">
                  <c:v>561.86699999999996</c:v>
                </c:pt>
                <c:pt idx="32600">
                  <c:v>561.88300000000004</c:v>
                </c:pt>
                <c:pt idx="32601">
                  <c:v>561.9</c:v>
                </c:pt>
                <c:pt idx="32602">
                  <c:v>561.91700000000003</c:v>
                </c:pt>
                <c:pt idx="32603">
                  <c:v>561.93299999999999</c:v>
                </c:pt>
                <c:pt idx="32604">
                  <c:v>561.95000000000005</c:v>
                </c:pt>
                <c:pt idx="32605">
                  <c:v>561.96699999999998</c:v>
                </c:pt>
                <c:pt idx="32606">
                  <c:v>561.98400000000004</c:v>
                </c:pt>
                <c:pt idx="32607">
                  <c:v>562</c:v>
                </c:pt>
                <c:pt idx="32608">
                  <c:v>562.01700000000005</c:v>
                </c:pt>
                <c:pt idx="32609">
                  <c:v>562.03399999999999</c:v>
                </c:pt>
                <c:pt idx="32610">
                  <c:v>562.04999999999995</c:v>
                </c:pt>
                <c:pt idx="32611">
                  <c:v>562.06700000000001</c:v>
                </c:pt>
                <c:pt idx="32612">
                  <c:v>562.08399999999995</c:v>
                </c:pt>
                <c:pt idx="32613">
                  <c:v>562.1</c:v>
                </c:pt>
                <c:pt idx="32614">
                  <c:v>562.11699999999996</c:v>
                </c:pt>
                <c:pt idx="32615">
                  <c:v>562.13400000000001</c:v>
                </c:pt>
                <c:pt idx="32616">
                  <c:v>562.15</c:v>
                </c:pt>
                <c:pt idx="32617">
                  <c:v>562.16700000000003</c:v>
                </c:pt>
                <c:pt idx="32618">
                  <c:v>562.18399999999997</c:v>
                </c:pt>
                <c:pt idx="32619">
                  <c:v>562.20000000000005</c:v>
                </c:pt>
                <c:pt idx="32620">
                  <c:v>562.21699999999998</c:v>
                </c:pt>
                <c:pt idx="32621">
                  <c:v>562.23400000000004</c:v>
                </c:pt>
                <c:pt idx="32622">
                  <c:v>562.25</c:v>
                </c:pt>
                <c:pt idx="32623">
                  <c:v>562.26700000000005</c:v>
                </c:pt>
                <c:pt idx="32624">
                  <c:v>562.28399999999999</c:v>
                </c:pt>
                <c:pt idx="32625">
                  <c:v>562.29999999999995</c:v>
                </c:pt>
                <c:pt idx="32626">
                  <c:v>562.31700000000001</c:v>
                </c:pt>
                <c:pt idx="32627">
                  <c:v>562.33399999999995</c:v>
                </c:pt>
                <c:pt idx="32628">
                  <c:v>562.35</c:v>
                </c:pt>
                <c:pt idx="32629">
                  <c:v>562.36699999999996</c:v>
                </c:pt>
                <c:pt idx="32630">
                  <c:v>562.38400000000001</c:v>
                </c:pt>
                <c:pt idx="32631">
                  <c:v>562.40099999999995</c:v>
                </c:pt>
                <c:pt idx="32632">
                  <c:v>562.41700000000003</c:v>
                </c:pt>
                <c:pt idx="32633">
                  <c:v>562.43399999999997</c:v>
                </c:pt>
                <c:pt idx="32634">
                  <c:v>562.45100000000002</c:v>
                </c:pt>
                <c:pt idx="32635">
                  <c:v>562.46699999999998</c:v>
                </c:pt>
                <c:pt idx="32636">
                  <c:v>562.48400000000004</c:v>
                </c:pt>
                <c:pt idx="32637">
                  <c:v>562.50099999999998</c:v>
                </c:pt>
                <c:pt idx="32638">
                  <c:v>562.51700000000005</c:v>
                </c:pt>
                <c:pt idx="32639">
                  <c:v>562.53399999999999</c:v>
                </c:pt>
                <c:pt idx="32640">
                  <c:v>562.55100000000004</c:v>
                </c:pt>
                <c:pt idx="32641">
                  <c:v>562.56700000000001</c:v>
                </c:pt>
                <c:pt idx="32642">
                  <c:v>562.58399999999995</c:v>
                </c:pt>
                <c:pt idx="32643">
                  <c:v>562.601</c:v>
                </c:pt>
                <c:pt idx="32644">
                  <c:v>562.61699999999996</c:v>
                </c:pt>
                <c:pt idx="32645">
                  <c:v>562.63400000000001</c:v>
                </c:pt>
                <c:pt idx="32646">
                  <c:v>562.65099999999995</c:v>
                </c:pt>
                <c:pt idx="32647">
                  <c:v>562.66700000000003</c:v>
                </c:pt>
                <c:pt idx="32648">
                  <c:v>562.68399999999997</c:v>
                </c:pt>
                <c:pt idx="32649">
                  <c:v>562.70100000000002</c:v>
                </c:pt>
                <c:pt idx="32650">
                  <c:v>562.71699999999998</c:v>
                </c:pt>
                <c:pt idx="32651">
                  <c:v>562.73400000000004</c:v>
                </c:pt>
                <c:pt idx="32652">
                  <c:v>562.75099999999998</c:v>
                </c:pt>
                <c:pt idx="32653">
                  <c:v>562.76700000000005</c:v>
                </c:pt>
                <c:pt idx="32654">
                  <c:v>562.78399999999999</c:v>
                </c:pt>
                <c:pt idx="32655">
                  <c:v>562.80100000000004</c:v>
                </c:pt>
                <c:pt idx="32656">
                  <c:v>562.81799999999998</c:v>
                </c:pt>
                <c:pt idx="32657">
                  <c:v>562.83399999999995</c:v>
                </c:pt>
                <c:pt idx="32658">
                  <c:v>562.851</c:v>
                </c:pt>
                <c:pt idx="32659">
                  <c:v>562.86800000000005</c:v>
                </c:pt>
                <c:pt idx="32660">
                  <c:v>562.88400000000001</c:v>
                </c:pt>
                <c:pt idx="32661">
                  <c:v>562.90099999999995</c:v>
                </c:pt>
                <c:pt idx="32662">
                  <c:v>562.91800000000001</c:v>
                </c:pt>
                <c:pt idx="32663">
                  <c:v>562.93399999999997</c:v>
                </c:pt>
                <c:pt idx="32664">
                  <c:v>562.95100000000002</c:v>
                </c:pt>
                <c:pt idx="32665">
                  <c:v>562.96799999999996</c:v>
                </c:pt>
                <c:pt idx="32666">
                  <c:v>562.98400000000004</c:v>
                </c:pt>
                <c:pt idx="32667">
                  <c:v>563.00099999999998</c:v>
                </c:pt>
                <c:pt idx="32668">
                  <c:v>563.01800000000003</c:v>
                </c:pt>
                <c:pt idx="32669">
                  <c:v>563.03399999999999</c:v>
                </c:pt>
                <c:pt idx="32670">
                  <c:v>563.05100000000004</c:v>
                </c:pt>
                <c:pt idx="32671">
                  <c:v>563.06799999999998</c:v>
                </c:pt>
                <c:pt idx="32672">
                  <c:v>563.08399999999995</c:v>
                </c:pt>
                <c:pt idx="32673">
                  <c:v>563.101</c:v>
                </c:pt>
                <c:pt idx="32674">
                  <c:v>563.11800000000005</c:v>
                </c:pt>
                <c:pt idx="32675">
                  <c:v>563.13499999999999</c:v>
                </c:pt>
                <c:pt idx="32676">
                  <c:v>563.15099999999995</c:v>
                </c:pt>
                <c:pt idx="32677">
                  <c:v>563.16800000000001</c:v>
                </c:pt>
                <c:pt idx="32678">
                  <c:v>563.18499999999995</c:v>
                </c:pt>
                <c:pt idx="32679">
                  <c:v>563.20100000000002</c:v>
                </c:pt>
                <c:pt idx="32680">
                  <c:v>563.21799999999996</c:v>
                </c:pt>
                <c:pt idx="32681">
                  <c:v>563.23500000000001</c:v>
                </c:pt>
                <c:pt idx="32682">
                  <c:v>563.25099999999998</c:v>
                </c:pt>
                <c:pt idx="32683">
                  <c:v>563.26800000000003</c:v>
                </c:pt>
                <c:pt idx="32684">
                  <c:v>563.28499999999997</c:v>
                </c:pt>
                <c:pt idx="32685">
                  <c:v>563.30100000000004</c:v>
                </c:pt>
                <c:pt idx="32686">
                  <c:v>563.31799999999998</c:v>
                </c:pt>
                <c:pt idx="32687">
                  <c:v>563.33500000000004</c:v>
                </c:pt>
                <c:pt idx="32688">
                  <c:v>563.351</c:v>
                </c:pt>
                <c:pt idx="32689">
                  <c:v>563.36800000000005</c:v>
                </c:pt>
                <c:pt idx="32690">
                  <c:v>563.38499999999999</c:v>
                </c:pt>
                <c:pt idx="32691">
                  <c:v>563.40099999999995</c:v>
                </c:pt>
                <c:pt idx="32692">
                  <c:v>563.41800000000001</c:v>
                </c:pt>
                <c:pt idx="32693">
                  <c:v>563.43499999999995</c:v>
                </c:pt>
                <c:pt idx="32694">
                  <c:v>563.45100000000002</c:v>
                </c:pt>
                <c:pt idx="32695">
                  <c:v>563.46799999999996</c:v>
                </c:pt>
                <c:pt idx="32696">
                  <c:v>563.48500000000001</c:v>
                </c:pt>
                <c:pt idx="32697">
                  <c:v>563.50099999999998</c:v>
                </c:pt>
                <c:pt idx="32698">
                  <c:v>563.51800000000003</c:v>
                </c:pt>
                <c:pt idx="32699">
                  <c:v>563.53499999999997</c:v>
                </c:pt>
                <c:pt idx="32700">
                  <c:v>563.55200000000002</c:v>
                </c:pt>
                <c:pt idx="32701">
                  <c:v>563.56799999999998</c:v>
                </c:pt>
                <c:pt idx="32702">
                  <c:v>563.58500000000004</c:v>
                </c:pt>
                <c:pt idx="32703">
                  <c:v>563.60199999999998</c:v>
                </c:pt>
                <c:pt idx="32704">
                  <c:v>563.61800000000005</c:v>
                </c:pt>
                <c:pt idx="32705">
                  <c:v>563.63499999999999</c:v>
                </c:pt>
                <c:pt idx="32706">
                  <c:v>563.65200000000004</c:v>
                </c:pt>
                <c:pt idx="32707">
                  <c:v>563.66800000000001</c:v>
                </c:pt>
                <c:pt idx="32708">
                  <c:v>563.68499999999995</c:v>
                </c:pt>
                <c:pt idx="32709">
                  <c:v>563.702</c:v>
                </c:pt>
                <c:pt idx="32710">
                  <c:v>563.71799999999996</c:v>
                </c:pt>
                <c:pt idx="32711">
                  <c:v>563.73500000000001</c:v>
                </c:pt>
                <c:pt idx="32712">
                  <c:v>563.75199999999995</c:v>
                </c:pt>
                <c:pt idx="32713">
                  <c:v>563.76800000000003</c:v>
                </c:pt>
                <c:pt idx="32714">
                  <c:v>563.78499999999997</c:v>
                </c:pt>
                <c:pt idx="32715">
                  <c:v>563.80200000000002</c:v>
                </c:pt>
                <c:pt idx="32716">
                  <c:v>563.81799999999998</c:v>
                </c:pt>
                <c:pt idx="32717">
                  <c:v>563.83500000000004</c:v>
                </c:pt>
                <c:pt idx="32718">
                  <c:v>563.85199999999998</c:v>
                </c:pt>
                <c:pt idx="32719">
                  <c:v>563.86800000000005</c:v>
                </c:pt>
                <c:pt idx="32720">
                  <c:v>563.88499999999999</c:v>
                </c:pt>
                <c:pt idx="32721">
                  <c:v>563.90200000000004</c:v>
                </c:pt>
                <c:pt idx="32722">
                  <c:v>563.91800000000001</c:v>
                </c:pt>
                <c:pt idx="32723">
                  <c:v>563.93499999999995</c:v>
                </c:pt>
                <c:pt idx="32724">
                  <c:v>563.952</c:v>
                </c:pt>
                <c:pt idx="32725">
                  <c:v>563.96900000000005</c:v>
                </c:pt>
                <c:pt idx="32726">
                  <c:v>563.98500000000001</c:v>
                </c:pt>
                <c:pt idx="32727">
                  <c:v>564.00199999999995</c:v>
                </c:pt>
                <c:pt idx="32728">
                  <c:v>564.01900000000001</c:v>
                </c:pt>
                <c:pt idx="32729">
                  <c:v>564.03499999999997</c:v>
                </c:pt>
                <c:pt idx="32730">
                  <c:v>564.05200000000002</c:v>
                </c:pt>
                <c:pt idx="32731">
                  <c:v>564.06899999999996</c:v>
                </c:pt>
                <c:pt idx="32732">
                  <c:v>564.08500000000004</c:v>
                </c:pt>
                <c:pt idx="32733">
                  <c:v>564.10199999999998</c:v>
                </c:pt>
                <c:pt idx="32734">
                  <c:v>564.11900000000003</c:v>
                </c:pt>
                <c:pt idx="32735">
                  <c:v>564.13499999999999</c:v>
                </c:pt>
                <c:pt idx="32736">
                  <c:v>564.15200000000004</c:v>
                </c:pt>
                <c:pt idx="32737">
                  <c:v>564.16899999999998</c:v>
                </c:pt>
                <c:pt idx="32738">
                  <c:v>564.18499999999995</c:v>
                </c:pt>
                <c:pt idx="32739">
                  <c:v>564.202</c:v>
                </c:pt>
                <c:pt idx="32740">
                  <c:v>564.21900000000005</c:v>
                </c:pt>
                <c:pt idx="32741">
                  <c:v>564.23500000000001</c:v>
                </c:pt>
                <c:pt idx="32742">
                  <c:v>564.25199999999995</c:v>
                </c:pt>
                <c:pt idx="32743">
                  <c:v>564.26900000000001</c:v>
                </c:pt>
                <c:pt idx="32744">
                  <c:v>564.28499999999997</c:v>
                </c:pt>
                <c:pt idx="32745">
                  <c:v>564.30200000000002</c:v>
                </c:pt>
                <c:pt idx="32746">
                  <c:v>564.31899999999996</c:v>
                </c:pt>
                <c:pt idx="32747">
                  <c:v>564.33600000000001</c:v>
                </c:pt>
                <c:pt idx="32748">
                  <c:v>564.35199999999998</c:v>
                </c:pt>
                <c:pt idx="32749">
                  <c:v>564.36900000000003</c:v>
                </c:pt>
                <c:pt idx="32750">
                  <c:v>564.38599999999997</c:v>
                </c:pt>
                <c:pt idx="32751">
                  <c:v>564.40200000000004</c:v>
                </c:pt>
                <c:pt idx="32752">
                  <c:v>564.41899999999998</c:v>
                </c:pt>
                <c:pt idx="32753">
                  <c:v>564.43600000000004</c:v>
                </c:pt>
                <c:pt idx="32754">
                  <c:v>564.452</c:v>
                </c:pt>
                <c:pt idx="32755">
                  <c:v>564.46900000000005</c:v>
                </c:pt>
                <c:pt idx="32756">
                  <c:v>564.48599999999999</c:v>
                </c:pt>
                <c:pt idx="32757">
                  <c:v>564.50199999999995</c:v>
                </c:pt>
                <c:pt idx="32758">
                  <c:v>564.51900000000001</c:v>
                </c:pt>
                <c:pt idx="32759">
                  <c:v>564.53599999999994</c:v>
                </c:pt>
                <c:pt idx="32760">
                  <c:v>564.55200000000002</c:v>
                </c:pt>
                <c:pt idx="32761">
                  <c:v>564.56899999999996</c:v>
                </c:pt>
                <c:pt idx="32762">
                  <c:v>564.58600000000001</c:v>
                </c:pt>
                <c:pt idx="32763">
                  <c:v>564.60199999999998</c:v>
                </c:pt>
                <c:pt idx="32764">
                  <c:v>564.61900000000003</c:v>
                </c:pt>
                <c:pt idx="32765">
                  <c:v>564.63599999999997</c:v>
                </c:pt>
                <c:pt idx="32766">
                  <c:v>564.65200000000004</c:v>
                </c:pt>
                <c:pt idx="32767">
                  <c:v>564.66899999999998</c:v>
                </c:pt>
                <c:pt idx="32768">
                  <c:v>564.68600000000004</c:v>
                </c:pt>
                <c:pt idx="32769">
                  <c:v>564.70299999999997</c:v>
                </c:pt>
                <c:pt idx="32770">
                  <c:v>564.71900000000005</c:v>
                </c:pt>
                <c:pt idx="32771">
                  <c:v>564.73599999999999</c:v>
                </c:pt>
                <c:pt idx="32772">
                  <c:v>564.75300000000004</c:v>
                </c:pt>
                <c:pt idx="32773">
                  <c:v>564.76900000000001</c:v>
                </c:pt>
                <c:pt idx="32774">
                  <c:v>564.78599999999994</c:v>
                </c:pt>
                <c:pt idx="32775">
                  <c:v>564.803</c:v>
                </c:pt>
                <c:pt idx="32776">
                  <c:v>564.81899999999996</c:v>
                </c:pt>
                <c:pt idx="32777">
                  <c:v>564.83600000000001</c:v>
                </c:pt>
                <c:pt idx="32778">
                  <c:v>564.85299999999995</c:v>
                </c:pt>
                <c:pt idx="32779">
                  <c:v>564.86900000000003</c:v>
                </c:pt>
                <c:pt idx="32780">
                  <c:v>564.88599999999997</c:v>
                </c:pt>
                <c:pt idx="32781">
                  <c:v>564.90300000000002</c:v>
                </c:pt>
                <c:pt idx="32782">
                  <c:v>564.91899999999998</c:v>
                </c:pt>
                <c:pt idx="32783">
                  <c:v>564.93600000000004</c:v>
                </c:pt>
                <c:pt idx="32784">
                  <c:v>564.95299999999997</c:v>
                </c:pt>
                <c:pt idx="32785">
                  <c:v>564.96900000000005</c:v>
                </c:pt>
                <c:pt idx="32786">
                  <c:v>564.98599999999999</c:v>
                </c:pt>
                <c:pt idx="32787">
                  <c:v>565.00300000000004</c:v>
                </c:pt>
                <c:pt idx="32788">
                  <c:v>565.01900000000001</c:v>
                </c:pt>
                <c:pt idx="32789">
                  <c:v>565.03599999999994</c:v>
                </c:pt>
                <c:pt idx="32790">
                  <c:v>565.053</c:v>
                </c:pt>
                <c:pt idx="32791">
                  <c:v>565.06899999999996</c:v>
                </c:pt>
                <c:pt idx="32792">
                  <c:v>565.08600000000001</c:v>
                </c:pt>
                <c:pt idx="32793">
                  <c:v>565.10299999999995</c:v>
                </c:pt>
                <c:pt idx="32794">
                  <c:v>565.11900000000003</c:v>
                </c:pt>
                <c:pt idx="32795">
                  <c:v>565.13599999999997</c:v>
                </c:pt>
                <c:pt idx="32796">
                  <c:v>565.15300000000002</c:v>
                </c:pt>
                <c:pt idx="32797">
                  <c:v>565.16899999999998</c:v>
                </c:pt>
                <c:pt idx="32798">
                  <c:v>565.18600000000004</c:v>
                </c:pt>
                <c:pt idx="32799">
                  <c:v>565.20299999999997</c:v>
                </c:pt>
                <c:pt idx="32800">
                  <c:v>565.22</c:v>
                </c:pt>
                <c:pt idx="32801">
                  <c:v>565.23599999999999</c:v>
                </c:pt>
                <c:pt idx="32802">
                  <c:v>565.25300000000004</c:v>
                </c:pt>
                <c:pt idx="32803">
                  <c:v>565.27</c:v>
                </c:pt>
                <c:pt idx="32804">
                  <c:v>565.28599999999994</c:v>
                </c:pt>
                <c:pt idx="32805">
                  <c:v>565.303</c:v>
                </c:pt>
                <c:pt idx="32806">
                  <c:v>565.32000000000005</c:v>
                </c:pt>
                <c:pt idx="32807">
                  <c:v>565.33600000000001</c:v>
                </c:pt>
                <c:pt idx="32808">
                  <c:v>565.35299999999995</c:v>
                </c:pt>
                <c:pt idx="32809">
                  <c:v>565.37</c:v>
                </c:pt>
                <c:pt idx="32810">
                  <c:v>565.38599999999997</c:v>
                </c:pt>
                <c:pt idx="32811">
                  <c:v>565.40300000000002</c:v>
                </c:pt>
                <c:pt idx="32812">
                  <c:v>565.41999999999996</c:v>
                </c:pt>
                <c:pt idx="32813">
                  <c:v>565.43600000000004</c:v>
                </c:pt>
                <c:pt idx="32814">
                  <c:v>565.45299999999997</c:v>
                </c:pt>
                <c:pt idx="32815">
                  <c:v>565.47</c:v>
                </c:pt>
                <c:pt idx="32816">
                  <c:v>565.48599999999999</c:v>
                </c:pt>
                <c:pt idx="32817">
                  <c:v>565.50300000000004</c:v>
                </c:pt>
                <c:pt idx="32818">
                  <c:v>565.52</c:v>
                </c:pt>
                <c:pt idx="32819">
                  <c:v>565.53599999999994</c:v>
                </c:pt>
                <c:pt idx="32820">
                  <c:v>565.553</c:v>
                </c:pt>
                <c:pt idx="32821">
                  <c:v>565.57000000000005</c:v>
                </c:pt>
                <c:pt idx="32822">
                  <c:v>565.58600000000001</c:v>
                </c:pt>
                <c:pt idx="32823">
                  <c:v>565.60299999999995</c:v>
                </c:pt>
                <c:pt idx="32824">
                  <c:v>565.62</c:v>
                </c:pt>
                <c:pt idx="32825">
                  <c:v>565.63599999999997</c:v>
                </c:pt>
                <c:pt idx="32826">
                  <c:v>565.65300000000002</c:v>
                </c:pt>
                <c:pt idx="32827">
                  <c:v>565.66999999999996</c:v>
                </c:pt>
                <c:pt idx="32828">
                  <c:v>565.68600000000004</c:v>
                </c:pt>
                <c:pt idx="32829">
                  <c:v>565.70299999999997</c:v>
                </c:pt>
                <c:pt idx="32830">
                  <c:v>565.72</c:v>
                </c:pt>
                <c:pt idx="32831">
                  <c:v>565.73599999999999</c:v>
                </c:pt>
                <c:pt idx="32832">
                  <c:v>565.75300000000004</c:v>
                </c:pt>
                <c:pt idx="32833">
                  <c:v>565.77</c:v>
                </c:pt>
                <c:pt idx="32834">
                  <c:v>565.78599999999994</c:v>
                </c:pt>
                <c:pt idx="32835">
                  <c:v>565.803</c:v>
                </c:pt>
                <c:pt idx="32836">
                  <c:v>565.82000000000005</c:v>
                </c:pt>
                <c:pt idx="32837">
                  <c:v>565.83699999999999</c:v>
                </c:pt>
                <c:pt idx="32838">
                  <c:v>565.85299999999995</c:v>
                </c:pt>
                <c:pt idx="32839">
                  <c:v>565.87</c:v>
                </c:pt>
                <c:pt idx="32840">
                  <c:v>565.88699999999994</c:v>
                </c:pt>
                <c:pt idx="32841">
                  <c:v>565.90300000000002</c:v>
                </c:pt>
                <c:pt idx="32842">
                  <c:v>565.91999999999996</c:v>
                </c:pt>
                <c:pt idx="32843">
                  <c:v>565.93700000000001</c:v>
                </c:pt>
                <c:pt idx="32844">
                  <c:v>565.95299999999997</c:v>
                </c:pt>
                <c:pt idx="32845">
                  <c:v>565.97</c:v>
                </c:pt>
                <c:pt idx="32846">
                  <c:v>565.98699999999997</c:v>
                </c:pt>
                <c:pt idx="32847">
                  <c:v>566.00300000000004</c:v>
                </c:pt>
                <c:pt idx="32848">
                  <c:v>566.02</c:v>
                </c:pt>
                <c:pt idx="32849">
                  <c:v>566.03700000000003</c:v>
                </c:pt>
                <c:pt idx="32850">
                  <c:v>566.053</c:v>
                </c:pt>
                <c:pt idx="32851">
                  <c:v>566.07000000000005</c:v>
                </c:pt>
                <c:pt idx="32852">
                  <c:v>566.08699999999999</c:v>
                </c:pt>
                <c:pt idx="32853">
                  <c:v>566.10299999999995</c:v>
                </c:pt>
                <c:pt idx="32854">
                  <c:v>566.12</c:v>
                </c:pt>
                <c:pt idx="32855">
                  <c:v>566.13699999999994</c:v>
                </c:pt>
                <c:pt idx="32856">
                  <c:v>566.15300000000002</c:v>
                </c:pt>
                <c:pt idx="32857">
                  <c:v>566.16999999999996</c:v>
                </c:pt>
                <c:pt idx="32858">
                  <c:v>566.18700000000001</c:v>
                </c:pt>
                <c:pt idx="32859">
                  <c:v>566.20299999999997</c:v>
                </c:pt>
                <c:pt idx="32860">
                  <c:v>566.22</c:v>
                </c:pt>
                <c:pt idx="32861">
                  <c:v>566.23699999999997</c:v>
                </c:pt>
                <c:pt idx="32862">
                  <c:v>566.25400000000002</c:v>
                </c:pt>
                <c:pt idx="32863">
                  <c:v>566.27</c:v>
                </c:pt>
                <c:pt idx="32864">
                  <c:v>566.28700000000003</c:v>
                </c:pt>
                <c:pt idx="32865">
                  <c:v>566.30399999999997</c:v>
                </c:pt>
                <c:pt idx="32866">
                  <c:v>566.32000000000005</c:v>
                </c:pt>
                <c:pt idx="32867">
                  <c:v>566.33699999999999</c:v>
                </c:pt>
                <c:pt idx="32868">
                  <c:v>566.35400000000004</c:v>
                </c:pt>
                <c:pt idx="32869">
                  <c:v>566.37</c:v>
                </c:pt>
                <c:pt idx="32870">
                  <c:v>566.38699999999994</c:v>
                </c:pt>
                <c:pt idx="32871">
                  <c:v>566.404</c:v>
                </c:pt>
                <c:pt idx="32872">
                  <c:v>566.41999999999996</c:v>
                </c:pt>
                <c:pt idx="32873">
                  <c:v>566.43700000000001</c:v>
                </c:pt>
                <c:pt idx="32874">
                  <c:v>566.45399999999995</c:v>
                </c:pt>
                <c:pt idx="32875">
                  <c:v>566.47</c:v>
                </c:pt>
                <c:pt idx="32876">
                  <c:v>566.48699999999997</c:v>
                </c:pt>
                <c:pt idx="32877">
                  <c:v>566.50400000000002</c:v>
                </c:pt>
                <c:pt idx="32878">
                  <c:v>566.52</c:v>
                </c:pt>
                <c:pt idx="32879">
                  <c:v>566.53700000000003</c:v>
                </c:pt>
                <c:pt idx="32880">
                  <c:v>566.55399999999997</c:v>
                </c:pt>
                <c:pt idx="32881">
                  <c:v>566.57000000000005</c:v>
                </c:pt>
                <c:pt idx="32882">
                  <c:v>566.58699999999999</c:v>
                </c:pt>
                <c:pt idx="32883">
                  <c:v>566.60400000000004</c:v>
                </c:pt>
                <c:pt idx="32884">
                  <c:v>566.62099999999998</c:v>
                </c:pt>
                <c:pt idx="32885">
                  <c:v>566.63699999999994</c:v>
                </c:pt>
                <c:pt idx="32886">
                  <c:v>566.654</c:v>
                </c:pt>
                <c:pt idx="32887">
                  <c:v>566.67100000000005</c:v>
                </c:pt>
                <c:pt idx="32888">
                  <c:v>566.68700000000001</c:v>
                </c:pt>
                <c:pt idx="32889">
                  <c:v>566.70399999999995</c:v>
                </c:pt>
                <c:pt idx="32890">
                  <c:v>566.721</c:v>
                </c:pt>
                <c:pt idx="32891">
                  <c:v>566.73699999999997</c:v>
                </c:pt>
                <c:pt idx="32892">
                  <c:v>566.75400000000002</c:v>
                </c:pt>
                <c:pt idx="32893">
                  <c:v>566.77099999999996</c:v>
                </c:pt>
                <c:pt idx="32894">
                  <c:v>566.78700000000003</c:v>
                </c:pt>
                <c:pt idx="32895">
                  <c:v>566.80399999999997</c:v>
                </c:pt>
                <c:pt idx="32896">
                  <c:v>566.82100000000003</c:v>
                </c:pt>
                <c:pt idx="32897">
                  <c:v>566.83699999999999</c:v>
                </c:pt>
                <c:pt idx="32898">
                  <c:v>566.85400000000004</c:v>
                </c:pt>
                <c:pt idx="32899">
                  <c:v>566.87099999999998</c:v>
                </c:pt>
                <c:pt idx="32900">
                  <c:v>566.88699999999994</c:v>
                </c:pt>
                <c:pt idx="32901">
                  <c:v>566.904</c:v>
                </c:pt>
                <c:pt idx="32902">
                  <c:v>566.92100000000005</c:v>
                </c:pt>
                <c:pt idx="32903">
                  <c:v>566.93799999999999</c:v>
                </c:pt>
                <c:pt idx="32904">
                  <c:v>566.95399999999995</c:v>
                </c:pt>
                <c:pt idx="32905">
                  <c:v>566.971</c:v>
                </c:pt>
                <c:pt idx="32906">
                  <c:v>566.98800000000006</c:v>
                </c:pt>
                <c:pt idx="32907">
                  <c:v>567.00400000000002</c:v>
                </c:pt>
                <c:pt idx="32908">
                  <c:v>567.02099999999996</c:v>
                </c:pt>
                <c:pt idx="32909">
                  <c:v>567.03800000000001</c:v>
                </c:pt>
                <c:pt idx="32910">
                  <c:v>567.05399999999997</c:v>
                </c:pt>
                <c:pt idx="32911">
                  <c:v>567.07100000000003</c:v>
                </c:pt>
                <c:pt idx="32912">
                  <c:v>567.08799999999997</c:v>
                </c:pt>
                <c:pt idx="32913">
                  <c:v>567.10400000000004</c:v>
                </c:pt>
                <c:pt idx="32914">
                  <c:v>567.12099999999998</c:v>
                </c:pt>
                <c:pt idx="32915">
                  <c:v>567.13800000000003</c:v>
                </c:pt>
                <c:pt idx="32916">
                  <c:v>567.154</c:v>
                </c:pt>
                <c:pt idx="32917">
                  <c:v>567.17100000000005</c:v>
                </c:pt>
                <c:pt idx="32918">
                  <c:v>567.18799999999999</c:v>
                </c:pt>
                <c:pt idx="32919">
                  <c:v>567.20500000000004</c:v>
                </c:pt>
                <c:pt idx="32920">
                  <c:v>567.221</c:v>
                </c:pt>
                <c:pt idx="32921">
                  <c:v>567.23800000000006</c:v>
                </c:pt>
                <c:pt idx="32922">
                  <c:v>567.255</c:v>
                </c:pt>
                <c:pt idx="32923">
                  <c:v>567.27099999999996</c:v>
                </c:pt>
                <c:pt idx="32924">
                  <c:v>567.28800000000001</c:v>
                </c:pt>
                <c:pt idx="32925">
                  <c:v>567.30499999999995</c:v>
                </c:pt>
                <c:pt idx="32926">
                  <c:v>567.32100000000003</c:v>
                </c:pt>
                <c:pt idx="32927">
                  <c:v>567.33799999999997</c:v>
                </c:pt>
                <c:pt idx="32928">
                  <c:v>567.35500000000002</c:v>
                </c:pt>
                <c:pt idx="32929">
                  <c:v>567.37099999999998</c:v>
                </c:pt>
                <c:pt idx="32930">
                  <c:v>567.38800000000003</c:v>
                </c:pt>
                <c:pt idx="32931">
                  <c:v>567.40499999999997</c:v>
                </c:pt>
                <c:pt idx="32932">
                  <c:v>567.42100000000005</c:v>
                </c:pt>
                <c:pt idx="32933">
                  <c:v>567.43799999999999</c:v>
                </c:pt>
                <c:pt idx="32934">
                  <c:v>567.45500000000004</c:v>
                </c:pt>
                <c:pt idx="32935">
                  <c:v>567.471</c:v>
                </c:pt>
                <c:pt idx="32936">
                  <c:v>567.48800000000006</c:v>
                </c:pt>
                <c:pt idx="32937">
                  <c:v>567.505</c:v>
                </c:pt>
                <c:pt idx="32938">
                  <c:v>567.52200000000005</c:v>
                </c:pt>
                <c:pt idx="32939">
                  <c:v>567.53800000000001</c:v>
                </c:pt>
                <c:pt idx="32940">
                  <c:v>567.55499999999995</c:v>
                </c:pt>
                <c:pt idx="32941">
                  <c:v>567.572</c:v>
                </c:pt>
                <c:pt idx="32942">
                  <c:v>567.58799999999997</c:v>
                </c:pt>
                <c:pt idx="32943">
                  <c:v>567.60500000000002</c:v>
                </c:pt>
                <c:pt idx="32944">
                  <c:v>567.62199999999996</c:v>
                </c:pt>
                <c:pt idx="32945">
                  <c:v>567.63800000000003</c:v>
                </c:pt>
                <c:pt idx="32946">
                  <c:v>567.65499999999997</c:v>
                </c:pt>
                <c:pt idx="32947">
                  <c:v>567.67200000000003</c:v>
                </c:pt>
                <c:pt idx="32948">
                  <c:v>567.68799999999999</c:v>
                </c:pt>
                <c:pt idx="32949">
                  <c:v>567.70500000000004</c:v>
                </c:pt>
                <c:pt idx="32950">
                  <c:v>567.72199999999998</c:v>
                </c:pt>
                <c:pt idx="32951">
                  <c:v>567.73800000000006</c:v>
                </c:pt>
                <c:pt idx="32952">
                  <c:v>567.755</c:v>
                </c:pt>
                <c:pt idx="32953">
                  <c:v>567.77200000000005</c:v>
                </c:pt>
                <c:pt idx="32954">
                  <c:v>567.78800000000001</c:v>
                </c:pt>
                <c:pt idx="32955">
                  <c:v>567.80499999999995</c:v>
                </c:pt>
                <c:pt idx="32956">
                  <c:v>567.822</c:v>
                </c:pt>
                <c:pt idx="32957">
                  <c:v>567.83900000000006</c:v>
                </c:pt>
                <c:pt idx="32958">
                  <c:v>567.85500000000002</c:v>
                </c:pt>
                <c:pt idx="32959">
                  <c:v>567.87199999999996</c:v>
                </c:pt>
                <c:pt idx="32960">
                  <c:v>567.88900000000001</c:v>
                </c:pt>
                <c:pt idx="32961">
                  <c:v>567.90499999999997</c:v>
                </c:pt>
                <c:pt idx="32962">
                  <c:v>567.92200000000003</c:v>
                </c:pt>
                <c:pt idx="32963">
                  <c:v>567.93899999999996</c:v>
                </c:pt>
                <c:pt idx="32964">
                  <c:v>567.95500000000004</c:v>
                </c:pt>
                <c:pt idx="32965">
                  <c:v>567.97199999999998</c:v>
                </c:pt>
                <c:pt idx="32966">
                  <c:v>567.98900000000003</c:v>
                </c:pt>
                <c:pt idx="32967">
                  <c:v>568.005</c:v>
                </c:pt>
                <c:pt idx="32968">
                  <c:v>568.02200000000005</c:v>
                </c:pt>
                <c:pt idx="32969">
                  <c:v>568.03899999999999</c:v>
                </c:pt>
                <c:pt idx="32970">
                  <c:v>568.05499999999995</c:v>
                </c:pt>
                <c:pt idx="32971">
                  <c:v>568.072</c:v>
                </c:pt>
                <c:pt idx="32972">
                  <c:v>568.08900000000006</c:v>
                </c:pt>
                <c:pt idx="32973">
                  <c:v>568.10500000000002</c:v>
                </c:pt>
                <c:pt idx="32974">
                  <c:v>568.12199999999996</c:v>
                </c:pt>
                <c:pt idx="32975">
                  <c:v>568.13900000000001</c:v>
                </c:pt>
                <c:pt idx="32976">
                  <c:v>568.15499999999997</c:v>
                </c:pt>
                <c:pt idx="32977">
                  <c:v>568.17200000000003</c:v>
                </c:pt>
                <c:pt idx="32978">
                  <c:v>568.18899999999996</c:v>
                </c:pt>
                <c:pt idx="32979">
                  <c:v>568.20500000000004</c:v>
                </c:pt>
                <c:pt idx="32980">
                  <c:v>568.22199999999998</c:v>
                </c:pt>
                <c:pt idx="32981">
                  <c:v>568.23900000000003</c:v>
                </c:pt>
                <c:pt idx="32982">
                  <c:v>568.255</c:v>
                </c:pt>
                <c:pt idx="32983">
                  <c:v>568.27200000000005</c:v>
                </c:pt>
                <c:pt idx="32984">
                  <c:v>568.28899999999999</c:v>
                </c:pt>
                <c:pt idx="32985">
                  <c:v>568.30600000000004</c:v>
                </c:pt>
                <c:pt idx="32986">
                  <c:v>568.322</c:v>
                </c:pt>
                <c:pt idx="32987">
                  <c:v>568.33900000000006</c:v>
                </c:pt>
                <c:pt idx="32988">
                  <c:v>568.35599999999999</c:v>
                </c:pt>
                <c:pt idx="32989">
                  <c:v>568.37199999999996</c:v>
                </c:pt>
                <c:pt idx="32990">
                  <c:v>568.38900000000001</c:v>
                </c:pt>
                <c:pt idx="32991">
                  <c:v>568.40599999999995</c:v>
                </c:pt>
                <c:pt idx="32992">
                  <c:v>568.42200000000003</c:v>
                </c:pt>
                <c:pt idx="32993">
                  <c:v>568.43899999999996</c:v>
                </c:pt>
                <c:pt idx="32994">
                  <c:v>568.45600000000002</c:v>
                </c:pt>
                <c:pt idx="32995">
                  <c:v>568.47199999999998</c:v>
                </c:pt>
                <c:pt idx="32996">
                  <c:v>568.48900000000003</c:v>
                </c:pt>
                <c:pt idx="32997">
                  <c:v>568.50599999999997</c:v>
                </c:pt>
                <c:pt idx="32998">
                  <c:v>568.52200000000005</c:v>
                </c:pt>
                <c:pt idx="32999">
                  <c:v>568.53899999999999</c:v>
                </c:pt>
                <c:pt idx="33000">
                  <c:v>568.55600000000004</c:v>
                </c:pt>
                <c:pt idx="33001">
                  <c:v>568.572</c:v>
                </c:pt>
                <c:pt idx="33002">
                  <c:v>568.58900000000006</c:v>
                </c:pt>
                <c:pt idx="33003">
                  <c:v>568.60599999999999</c:v>
                </c:pt>
                <c:pt idx="33004">
                  <c:v>568.62199999999996</c:v>
                </c:pt>
                <c:pt idx="33005">
                  <c:v>568.63900000000001</c:v>
                </c:pt>
                <c:pt idx="33006">
                  <c:v>568.65599999999995</c:v>
                </c:pt>
                <c:pt idx="33007">
                  <c:v>568.67200000000003</c:v>
                </c:pt>
                <c:pt idx="33008">
                  <c:v>568.68899999999996</c:v>
                </c:pt>
                <c:pt idx="33009">
                  <c:v>568.70600000000002</c:v>
                </c:pt>
                <c:pt idx="33010">
                  <c:v>568.72299999999996</c:v>
                </c:pt>
                <c:pt idx="33011">
                  <c:v>568.73900000000003</c:v>
                </c:pt>
                <c:pt idx="33012">
                  <c:v>568.75599999999997</c:v>
                </c:pt>
                <c:pt idx="33013">
                  <c:v>568.77300000000002</c:v>
                </c:pt>
                <c:pt idx="33014">
                  <c:v>568.78899999999999</c:v>
                </c:pt>
                <c:pt idx="33015">
                  <c:v>568.80600000000004</c:v>
                </c:pt>
                <c:pt idx="33016">
                  <c:v>568.82299999999998</c:v>
                </c:pt>
                <c:pt idx="33017">
                  <c:v>568.83900000000006</c:v>
                </c:pt>
                <c:pt idx="33018">
                  <c:v>568.85599999999999</c:v>
                </c:pt>
                <c:pt idx="33019">
                  <c:v>568.87300000000005</c:v>
                </c:pt>
                <c:pt idx="33020">
                  <c:v>568.88900000000001</c:v>
                </c:pt>
                <c:pt idx="33021">
                  <c:v>568.90599999999995</c:v>
                </c:pt>
                <c:pt idx="33022">
                  <c:v>568.923</c:v>
                </c:pt>
                <c:pt idx="33023">
                  <c:v>568.93899999999996</c:v>
                </c:pt>
                <c:pt idx="33024">
                  <c:v>568.95600000000002</c:v>
                </c:pt>
                <c:pt idx="33025">
                  <c:v>568.97299999999996</c:v>
                </c:pt>
                <c:pt idx="33026">
                  <c:v>568.98900000000003</c:v>
                </c:pt>
                <c:pt idx="33027">
                  <c:v>569.00599999999997</c:v>
                </c:pt>
                <c:pt idx="33028">
                  <c:v>569.02300000000002</c:v>
                </c:pt>
                <c:pt idx="33029">
                  <c:v>569.03899999999999</c:v>
                </c:pt>
                <c:pt idx="33030">
                  <c:v>569.05600000000004</c:v>
                </c:pt>
                <c:pt idx="33031">
                  <c:v>569.07299999999998</c:v>
                </c:pt>
                <c:pt idx="33032">
                  <c:v>569.09</c:v>
                </c:pt>
                <c:pt idx="33033">
                  <c:v>569.10599999999999</c:v>
                </c:pt>
                <c:pt idx="33034">
                  <c:v>569.12300000000005</c:v>
                </c:pt>
                <c:pt idx="33035">
                  <c:v>569.14</c:v>
                </c:pt>
                <c:pt idx="33036">
                  <c:v>569.15599999999995</c:v>
                </c:pt>
                <c:pt idx="33037">
                  <c:v>569.173</c:v>
                </c:pt>
                <c:pt idx="33038">
                  <c:v>569.19000000000005</c:v>
                </c:pt>
                <c:pt idx="33039">
                  <c:v>569.20600000000002</c:v>
                </c:pt>
                <c:pt idx="33040">
                  <c:v>569.22299999999996</c:v>
                </c:pt>
                <c:pt idx="33041">
                  <c:v>569.24</c:v>
                </c:pt>
                <c:pt idx="33042">
                  <c:v>569.25599999999997</c:v>
                </c:pt>
                <c:pt idx="33043">
                  <c:v>569.27300000000002</c:v>
                </c:pt>
                <c:pt idx="33044">
                  <c:v>569.29</c:v>
                </c:pt>
                <c:pt idx="33045">
                  <c:v>569.30600000000004</c:v>
                </c:pt>
                <c:pt idx="33046">
                  <c:v>569.32299999999998</c:v>
                </c:pt>
                <c:pt idx="33047">
                  <c:v>569.34</c:v>
                </c:pt>
                <c:pt idx="33048">
                  <c:v>569.35599999999999</c:v>
                </c:pt>
                <c:pt idx="33049">
                  <c:v>569.37300000000005</c:v>
                </c:pt>
                <c:pt idx="33050">
                  <c:v>569.39</c:v>
                </c:pt>
                <c:pt idx="33051">
                  <c:v>569.40599999999995</c:v>
                </c:pt>
                <c:pt idx="33052">
                  <c:v>569.423</c:v>
                </c:pt>
                <c:pt idx="33053">
                  <c:v>569.44000000000005</c:v>
                </c:pt>
                <c:pt idx="33054">
                  <c:v>569.45600000000002</c:v>
                </c:pt>
                <c:pt idx="33055">
                  <c:v>569.47299999999996</c:v>
                </c:pt>
                <c:pt idx="33056">
                  <c:v>569.49</c:v>
                </c:pt>
                <c:pt idx="33057">
                  <c:v>569.50599999999997</c:v>
                </c:pt>
                <c:pt idx="33058">
                  <c:v>569.52300000000002</c:v>
                </c:pt>
                <c:pt idx="33059">
                  <c:v>569.54</c:v>
                </c:pt>
                <c:pt idx="33060">
                  <c:v>569.55700000000002</c:v>
                </c:pt>
                <c:pt idx="33061">
                  <c:v>569.57299999999998</c:v>
                </c:pt>
                <c:pt idx="33062">
                  <c:v>569.59</c:v>
                </c:pt>
                <c:pt idx="33063">
                  <c:v>569.60699999999997</c:v>
                </c:pt>
                <c:pt idx="33064">
                  <c:v>569.62300000000005</c:v>
                </c:pt>
                <c:pt idx="33065">
                  <c:v>569.64</c:v>
                </c:pt>
                <c:pt idx="33066">
                  <c:v>569.65700000000004</c:v>
                </c:pt>
                <c:pt idx="33067">
                  <c:v>569.673</c:v>
                </c:pt>
                <c:pt idx="33068">
                  <c:v>569.69000000000005</c:v>
                </c:pt>
                <c:pt idx="33069">
                  <c:v>569.70699999999999</c:v>
                </c:pt>
                <c:pt idx="33070">
                  <c:v>569.72299999999996</c:v>
                </c:pt>
                <c:pt idx="33071">
                  <c:v>569.74</c:v>
                </c:pt>
                <c:pt idx="33072">
                  <c:v>569.75699999999995</c:v>
                </c:pt>
                <c:pt idx="33073">
                  <c:v>569.77300000000002</c:v>
                </c:pt>
                <c:pt idx="33074">
                  <c:v>569.79</c:v>
                </c:pt>
                <c:pt idx="33075">
                  <c:v>569.80700000000002</c:v>
                </c:pt>
                <c:pt idx="33076">
                  <c:v>569.82299999999998</c:v>
                </c:pt>
                <c:pt idx="33077">
                  <c:v>569.84</c:v>
                </c:pt>
                <c:pt idx="33078">
                  <c:v>569.85699999999997</c:v>
                </c:pt>
                <c:pt idx="33079">
                  <c:v>569.87300000000005</c:v>
                </c:pt>
                <c:pt idx="33080">
                  <c:v>569.89</c:v>
                </c:pt>
                <c:pt idx="33081">
                  <c:v>569.90700000000004</c:v>
                </c:pt>
                <c:pt idx="33082">
                  <c:v>569.923</c:v>
                </c:pt>
                <c:pt idx="33083">
                  <c:v>569.94000000000005</c:v>
                </c:pt>
                <c:pt idx="33084">
                  <c:v>569.95699999999999</c:v>
                </c:pt>
                <c:pt idx="33085">
                  <c:v>569.97299999999996</c:v>
                </c:pt>
                <c:pt idx="33086">
                  <c:v>569.99</c:v>
                </c:pt>
                <c:pt idx="33087">
                  <c:v>570.00699999999995</c:v>
                </c:pt>
                <c:pt idx="33088">
                  <c:v>570.02300000000002</c:v>
                </c:pt>
                <c:pt idx="33089">
                  <c:v>570.04</c:v>
                </c:pt>
                <c:pt idx="33090">
                  <c:v>570.05700000000002</c:v>
                </c:pt>
                <c:pt idx="33091">
                  <c:v>570.07399999999996</c:v>
                </c:pt>
                <c:pt idx="33092">
                  <c:v>570.09</c:v>
                </c:pt>
                <c:pt idx="33093">
                  <c:v>570.10699999999997</c:v>
                </c:pt>
                <c:pt idx="33094">
                  <c:v>570.12400000000002</c:v>
                </c:pt>
                <c:pt idx="33095">
                  <c:v>570.14</c:v>
                </c:pt>
                <c:pt idx="33096">
                  <c:v>570.15700000000004</c:v>
                </c:pt>
                <c:pt idx="33097">
                  <c:v>570.17399999999998</c:v>
                </c:pt>
                <c:pt idx="33098">
                  <c:v>570.19000000000005</c:v>
                </c:pt>
                <c:pt idx="33099">
                  <c:v>570.20699999999999</c:v>
                </c:pt>
                <c:pt idx="33100">
                  <c:v>570.22400000000005</c:v>
                </c:pt>
                <c:pt idx="33101">
                  <c:v>570.24</c:v>
                </c:pt>
                <c:pt idx="33102">
                  <c:v>570.25699999999995</c:v>
                </c:pt>
                <c:pt idx="33103">
                  <c:v>570.274</c:v>
                </c:pt>
                <c:pt idx="33104">
                  <c:v>570.29</c:v>
                </c:pt>
                <c:pt idx="33105">
                  <c:v>570.30700000000002</c:v>
                </c:pt>
                <c:pt idx="33106">
                  <c:v>570.32399999999996</c:v>
                </c:pt>
                <c:pt idx="33107">
                  <c:v>570.34</c:v>
                </c:pt>
                <c:pt idx="33108">
                  <c:v>570.35699999999997</c:v>
                </c:pt>
                <c:pt idx="33109">
                  <c:v>570.37400000000002</c:v>
                </c:pt>
                <c:pt idx="33110">
                  <c:v>570.39</c:v>
                </c:pt>
                <c:pt idx="33111">
                  <c:v>570.40700000000004</c:v>
                </c:pt>
                <c:pt idx="33112">
                  <c:v>570.42399999999998</c:v>
                </c:pt>
                <c:pt idx="33113">
                  <c:v>570.44000000000005</c:v>
                </c:pt>
                <c:pt idx="33114">
                  <c:v>570.45699999999999</c:v>
                </c:pt>
                <c:pt idx="33115">
                  <c:v>570.47400000000005</c:v>
                </c:pt>
                <c:pt idx="33116">
                  <c:v>570.49</c:v>
                </c:pt>
                <c:pt idx="33117">
                  <c:v>570.50699999999995</c:v>
                </c:pt>
                <c:pt idx="33118">
                  <c:v>570.524</c:v>
                </c:pt>
                <c:pt idx="33119">
                  <c:v>570.54</c:v>
                </c:pt>
                <c:pt idx="33120">
                  <c:v>570.55700000000002</c:v>
                </c:pt>
                <c:pt idx="33121">
                  <c:v>570.57399999999996</c:v>
                </c:pt>
                <c:pt idx="33122">
                  <c:v>570.59</c:v>
                </c:pt>
                <c:pt idx="33123">
                  <c:v>570.60699999999997</c:v>
                </c:pt>
                <c:pt idx="33124">
                  <c:v>570.62400000000002</c:v>
                </c:pt>
                <c:pt idx="33125">
                  <c:v>570.64099999999996</c:v>
                </c:pt>
                <c:pt idx="33126">
                  <c:v>570.65700000000004</c:v>
                </c:pt>
                <c:pt idx="33127">
                  <c:v>570.67399999999998</c:v>
                </c:pt>
                <c:pt idx="33128">
                  <c:v>570.69000000000005</c:v>
                </c:pt>
                <c:pt idx="33129">
                  <c:v>570.70699999999999</c:v>
                </c:pt>
                <c:pt idx="33130">
                  <c:v>570.72400000000005</c:v>
                </c:pt>
                <c:pt idx="33131">
                  <c:v>570.74099999999999</c:v>
                </c:pt>
                <c:pt idx="33132">
                  <c:v>570.75699999999995</c:v>
                </c:pt>
                <c:pt idx="33133">
                  <c:v>570.774</c:v>
                </c:pt>
                <c:pt idx="33134">
                  <c:v>570.79100000000005</c:v>
                </c:pt>
                <c:pt idx="33135">
                  <c:v>570.80700000000002</c:v>
                </c:pt>
                <c:pt idx="33136">
                  <c:v>570.82399999999996</c:v>
                </c:pt>
                <c:pt idx="33137">
                  <c:v>570.84100000000001</c:v>
                </c:pt>
                <c:pt idx="33138">
                  <c:v>570.85699999999997</c:v>
                </c:pt>
                <c:pt idx="33139">
                  <c:v>570.87400000000002</c:v>
                </c:pt>
                <c:pt idx="33140">
                  <c:v>570.89099999999996</c:v>
                </c:pt>
                <c:pt idx="33141">
                  <c:v>570.90700000000004</c:v>
                </c:pt>
                <c:pt idx="33142">
                  <c:v>570.92399999999998</c:v>
                </c:pt>
                <c:pt idx="33143">
                  <c:v>570.94100000000003</c:v>
                </c:pt>
                <c:pt idx="33144">
                  <c:v>570.95699999999999</c:v>
                </c:pt>
                <c:pt idx="33145">
                  <c:v>570.97400000000005</c:v>
                </c:pt>
                <c:pt idx="33146">
                  <c:v>570.99099999999999</c:v>
                </c:pt>
                <c:pt idx="33147">
                  <c:v>571.00699999999995</c:v>
                </c:pt>
                <c:pt idx="33148">
                  <c:v>571.024</c:v>
                </c:pt>
                <c:pt idx="33149">
                  <c:v>571.04</c:v>
                </c:pt>
                <c:pt idx="33150">
                  <c:v>571.05700000000002</c:v>
                </c:pt>
                <c:pt idx="33151">
                  <c:v>571.07299999999998</c:v>
                </c:pt>
                <c:pt idx="33152">
                  <c:v>571.09</c:v>
                </c:pt>
                <c:pt idx="33153">
                  <c:v>571.10699999999997</c:v>
                </c:pt>
                <c:pt idx="33154">
                  <c:v>571.12300000000005</c:v>
                </c:pt>
                <c:pt idx="33155">
                  <c:v>571.14</c:v>
                </c:pt>
                <c:pt idx="33156">
                  <c:v>571.15599999999995</c:v>
                </c:pt>
                <c:pt idx="33157">
                  <c:v>571.173</c:v>
                </c:pt>
                <c:pt idx="33158">
                  <c:v>571.18899999999996</c:v>
                </c:pt>
                <c:pt idx="33159">
                  <c:v>571.20600000000002</c:v>
                </c:pt>
                <c:pt idx="33160">
                  <c:v>571.22199999999998</c:v>
                </c:pt>
                <c:pt idx="33161">
                  <c:v>571.23900000000003</c:v>
                </c:pt>
                <c:pt idx="33162">
                  <c:v>571.255</c:v>
                </c:pt>
                <c:pt idx="33163">
                  <c:v>571.27200000000005</c:v>
                </c:pt>
                <c:pt idx="33164">
                  <c:v>571.28800000000001</c:v>
                </c:pt>
                <c:pt idx="33165">
                  <c:v>571.30499999999995</c:v>
                </c:pt>
                <c:pt idx="33166">
                  <c:v>571.32100000000003</c:v>
                </c:pt>
                <c:pt idx="33167">
                  <c:v>571.33799999999997</c:v>
                </c:pt>
                <c:pt idx="33168">
                  <c:v>571.35400000000004</c:v>
                </c:pt>
                <c:pt idx="33169">
                  <c:v>571.37099999999998</c:v>
                </c:pt>
                <c:pt idx="33170">
                  <c:v>571.38699999999994</c:v>
                </c:pt>
                <c:pt idx="33171">
                  <c:v>571.404</c:v>
                </c:pt>
                <c:pt idx="33172">
                  <c:v>571.41999999999996</c:v>
                </c:pt>
                <c:pt idx="33173">
                  <c:v>571.43700000000001</c:v>
                </c:pt>
                <c:pt idx="33174">
                  <c:v>571.45299999999997</c:v>
                </c:pt>
                <c:pt idx="33175">
                  <c:v>571.47</c:v>
                </c:pt>
                <c:pt idx="33176">
                  <c:v>571.48599999999999</c:v>
                </c:pt>
                <c:pt idx="33177">
                  <c:v>571.50300000000004</c:v>
                </c:pt>
                <c:pt idx="33178">
                  <c:v>571.51900000000001</c:v>
                </c:pt>
                <c:pt idx="33179">
                  <c:v>571.53499999999997</c:v>
                </c:pt>
                <c:pt idx="33180">
                  <c:v>571.55200000000002</c:v>
                </c:pt>
                <c:pt idx="33181">
                  <c:v>571.56799999999998</c:v>
                </c:pt>
                <c:pt idx="33182">
                  <c:v>571.58500000000004</c:v>
                </c:pt>
                <c:pt idx="33183">
                  <c:v>571.601</c:v>
                </c:pt>
                <c:pt idx="33184">
                  <c:v>571.61800000000005</c:v>
                </c:pt>
                <c:pt idx="33185">
                  <c:v>571.63400000000001</c:v>
                </c:pt>
                <c:pt idx="33186">
                  <c:v>571.65099999999995</c:v>
                </c:pt>
                <c:pt idx="33187">
                  <c:v>571.66700000000003</c:v>
                </c:pt>
                <c:pt idx="33188">
                  <c:v>571.68399999999997</c:v>
                </c:pt>
                <c:pt idx="33189">
                  <c:v>571.70000000000005</c:v>
                </c:pt>
                <c:pt idx="33190">
                  <c:v>571.71699999999998</c:v>
                </c:pt>
                <c:pt idx="33191">
                  <c:v>571.73299999999995</c:v>
                </c:pt>
                <c:pt idx="33192">
                  <c:v>571.74900000000002</c:v>
                </c:pt>
                <c:pt idx="33193">
                  <c:v>571.76599999999996</c:v>
                </c:pt>
                <c:pt idx="33194">
                  <c:v>571.78200000000004</c:v>
                </c:pt>
                <c:pt idx="33195">
                  <c:v>571.79899999999998</c:v>
                </c:pt>
                <c:pt idx="33196">
                  <c:v>571.81500000000005</c:v>
                </c:pt>
                <c:pt idx="33197">
                  <c:v>571.83199999999999</c:v>
                </c:pt>
                <c:pt idx="33198">
                  <c:v>571.84799999999996</c:v>
                </c:pt>
                <c:pt idx="33199">
                  <c:v>571.86500000000001</c:v>
                </c:pt>
                <c:pt idx="33200">
                  <c:v>571.88099999999997</c:v>
                </c:pt>
                <c:pt idx="33201">
                  <c:v>571.89800000000002</c:v>
                </c:pt>
                <c:pt idx="33202">
                  <c:v>571.91399999999999</c:v>
                </c:pt>
                <c:pt idx="33203">
                  <c:v>571.93100000000004</c:v>
                </c:pt>
                <c:pt idx="33204">
                  <c:v>571.947</c:v>
                </c:pt>
                <c:pt idx="33205">
                  <c:v>571.96400000000006</c:v>
                </c:pt>
                <c:pt idx="33206">
                  <c:v>571.98</c:v>
                </c:pt>
                <c:pt idx="33207">
                  <c:v>571.99699999999996</c:v>
                </c:pt>
                <c:pt idx="33208">
                  <c:v>572.01300000000003</c:v>
                </c:pt>
                <c:pt idx="33209">
                  <c:v>572.03</c:v>
                </c:pt>
                <c:pt idx="33210">
                  <c:v>572.04600000000005</c:v>
                </c:pt>
                <c:pt idx="33211">
                  <c:v>572.06299999999999</c:v>
                </c:pt>
                <c:pt idx="33212">
                  <c:v>572.07899999999995</c:v>
                </c:pt>
                <c:pt idx="33213">
                  <c:v>572.09500000000003</c:v>
                </c:pt>
                <c:pt idx="33214">
                  <c:v>572.11199999999997</c:v>
                </c:pt>
                <c:pt idx="33215">
                  <c:v>572.12800000000004</c:v>
                </c:pt>
                <c:pt idx="33216">
                  <c:v>572.14499999999998</c:v>
                </c:pt>
                <c:pt idx="33217">
                  <c:v>572.16099999999994</c:v>
                </c:pt>
                <c:pt idx="33218">
                  <c:v>572.178</c:v>
                </c:pt>
                <c:pt idx="33219">
                  <c:v>572.19500000000005</c:v>
                </c:pt>
                <c:pt idx="33220">
                  <c:v>572.21100000000001</c:v>
                </c:pt>
                <c:pt idx="33221">
                  <c:v>572.22799999999995</c:v>
                </c:pt>
                <c:pt idx="33222">
                  <c:v>572.24400000000003</c:v>
                </c:pt>
                <c:pt idx="33223">
                  <c:v>572.26099999999997</c:v>
                </c:pt>
                <c:pt idx="33224">
                  <c:v>572.27700000000004</c:v>
                </c:pt>
                <c:pt idx="33225">
                  <c:v>572.29399999999998</c:v>
                </c:pt>
                <c:pt idx="33226">
                  <c:v>572.30999999999995</c:v>
                </c:pt>
                <c:pt idx="33227">
                  <c:v>572.327</c:v>
                </c:pt>
                <c:pt idx="33228">
                  <c:v>572.34299999999996</c:v>
                </c:pt>
                <c:pt idx="33229">
                  <c:v>572.36</c:v>
                </c:pt>
                <c:pt idx="33230">
                  <c:v>572.37599999999998</c:v>
                </c:pt>
                <c:pt idx="33231">
                  <c:v>572.39300000000003</c:v>
                </c:pt>
                <c:pt idx="33232">
                  <c:v>572.40899999999999</c:v>
                </c:pt>
                <c:pt idx="33233">
                  <c:v>572.42600000000004</c:v>
                </c:pt>
                <c:pt idx="33234">
                  <c:v>572.44200000000001</c:v>
                </c:pt>
                <c:pt idx="33235">
                  <c:v>572.45899999999995</c:v>
                </c:pt>
                <c:pt idx="33236">
                  <c:v>572.476</c:v>
                </c:pt>
                <c:pt idx="33237">
                  <c:v>572.49199999999996</c:v>
                </c:pt>
                <c:pt idx="33238">
                  <c:v>572.50900000000001</c:v>
                </c:pt>
                <c:pt idx="33239">
                  <c:v>572.52499999999998</c:v>
                </c:pt>
                <c:pt idx="33240">
                  <c:v>572.54200000000003</c:v>
                </c:pt>
                <c:pt idx="33241">
                  <c:v>572.55799999999999</c:v>
                </c:pt>
                <c:pt idx="33242">
                  <c:v>572.57500000000005</c:v>
                </c:pt>
                <c:pt idx="33243">
                  <c:v>572.59100000000001</c:v>
                </c:pt>
                <c:pt idx="33244">
                  <c:v>572.60799999999995</c:v>
                </c:pt>
                <c:pt idx="33245">
                  <c:v>572.625</c:v>
                </c:pt>
                <c:pt idx="33246">
                  <c:v>572.64099999999996</c:v>
                </c:pt>
                <c:pt idx="33247">
                  <c:v>572.65800000000002</c:v>
                </c:pt>
                <c:pt idx="33248">
                  <c:v>572.67399999999998</c:v>
                </c:pt>
                <c:pt idx="33249">
                  <c:v>572.69100000000003</c:v>
                </c:pt>
                <c:pt idx="33250">
                  <c:v>572.70799999999997</c:v>
                </c:pt>
                <c:pt idx="33251">
                  <c:v>572.72400000000005</c:v>
                </c:pt>
                <c:pt idx="33252">
                  <c:v>572.74099999999999</c:v>
                </c:pt>
                <c:pt idx="33253">
                  <c:v>572.75699999999995</c:v>
                </c:pt>
                <c:pt idx="33254">
                  <c:v>572.774</c:v>
                </c:pt>
                <c:pt idx="33255">
                  <c:v>572.79100000000005</c:v>
                </c:pt>
                <c:pt idx="33256">
                  <c:v>572.80700000000002</c:v>
                </c:pt>
                <c:pt idx="33257">
                  <c:v>572.82399999999996</c:v>
                </c:pt>
                <c:pt idx="33258">
                  <c:v>572.84</c:v>
                </c:pt>
                <c:pt idx="33259">
                  <c:v>572.85699999999997</c:v>
                </c:pt>
                <c:pt idx="33260">
                  <c:v>572.87400000000002</c:v>
                </c:pt>
                <c:pt idx="33261">
                  <c:v>572.89</c:v>
                </c:pt>
                <c:pt idx="33262">
                  <c:v>572.90700000000004</c:v>
                </c:pt>
                <c:pt idx="33263">
                  <c:v>572.92399999999998</c:v>
                </c:pt>
                <c:pt idx="33264">
                  <c:v>572.94000000000005</c:v>
                </c:pt>
                <c:pt idx="33265">
                  <c:v>572.95699999999999</c:v>
                </c:pt>
                <c:pt idx="33266">
                  <c:v>572.97299999999996</c:v>
                </c:pt>
                <c:pt idx="33267">
                  <c:v>572.99</c:v>
                </c:pt>
                <c:pt idx="33268">
                  <c:v>573.00699999999995</c:v>
                </c:pt>
                <c:pt idx="33269">
                  <c:v>573.02300000000002</c:v>
                </c:pt>
                <c:pt idx="33270">
                  <c:v>573.04</c:v>
                </c:pt>
                <c:pt idx="33271">
                  <c:v>573.05700000000002</c:v>
                </c:pt>
                <c:pt idx="33272">
                  <c:v>573.07299999999998</c:v>
                </c:pt>
                <c:pt idx="33273">
                  <c:v>573.09</c:v>
                </c:pt>
                <c:pt idx="33274">
                  <c:v>573.10699999999997</c:v>
                </c:pt>
                <c:pt idx="33275">
                  <c:v>573.12300000000005</c:v>
                </c:pt>
                <c:pt idx="33276">
                  <c:v>573.14</c:v>
                </c:pt>
                <c:pt idx="33277">
                  <c:v>573.15700000000004</c:v>
                </c:pt>
                <c:pt idx="33278">
                  <c:v>573.173</c:v>
                </c:pt>
                <c:pt idx="33279">
                  <c:v>573.19000000000005</c:v>
                </c:pt>
                <c:pt idx="33280">
                  <c:v>573.20699999999999</c:v>
                </c:pt>
                <c:pt idx="33281">
                  <c:v>573.22299999999996</c:v>
                </c:pt>
                <c:pt idx="33282">
                  <c:v>573.24</c:v>
                </c:pt>
                <c:pt idx="33283">
                  <c:v>573.25699999999995</c:v>
                </c:pt>
                <c:pt idx="33284">
                  <c:v>573.27300000000002</c:v>
                </c:pt>
                <c:pt idx="33285">
                  <c:v>573.29</c:v>
                </c:pt>
                <c:pt idx="33286">
                  <c:v>573.30700000000002</c:v>
                </c:pt>
                <c:pt idx="33287">
                  <c:v>573.32299999999998</c:v>
                </c:pt>
                <c:pt idx="33288">
                  <c:v>573.34</c:v>
                </c:pt>
                <c:pt idx="33289">
                  <c:v>573.35699999999997</c:v>
                </c:pt>
                <c:pt idx="33290">
                  <c:v>573.37400000000002</c:v>
                </c:pt>
                <c:pt idx="33291">
                  <c:v>573.39</c:v>
                </c:pt>
                <c:pt idx="33292">
                  <c:v>573.40700000000004</c:v>
                </c:pt>
                <c:pt idx="33293">
                  <c:v>573.42399999999998</c:v>
                </c:pt>
                <c:pt idx="33294">
                  <c:v>573.44000000000005</c:v>
                </c:pt>
                <c:pt idx="33295">
                  <c:v>573.45699999999999</c:v>
                </c:pt>
                <c:pt idx="33296">
                  <c:v>573.47400000000005</c:v>
                </c:pt>
                <c:pt idx="33297">
                  <c:v>573.49</c:v>
                </c:pt>
                <c:pt idx="33298">
                  <c:v>573.50699999999995</c:v>
                </c:pt>
                <c:pt idx="33299">
                  <c:v>573.524</c:v>
                </c:pt>
                <c:pt idx="33300">
                  <c:v>573.54100000000005</c:v>
                </c:pt>
                <c:pt idx="33301">
                  <c:v>573.55700000000002</c:v>
                </c:pt>
                <c:pt idx="33302">
                  <c:v>573.57399999999996</c:v>
                </c:pt>
                <c:pt idx="33303">
                  <c:v>573.59100000000001</c:v>
                </c:pt>
                <c:pt idx="33304">
                  <c:v>573.60699999999997</c:v>
                </c:pt>
                <c:pt idx="33305">
                  <c:v>573.62400000000002</c:v>
                </c:pt>
                <c:pt idx="33306">
                  <c:v>573.64099999999996</c:v>
                </c:pt>
                <c:pt idx="33307">
                  <c:v>573.65800000000002</c:v>
                </c:pt>
                <c:pt idx="33308">
                  <c:v>573.67399999999998</c:v>
                </c:pt>
                <c:pt idx="33309">
                  <c:v>573.69100000000003</c:v>
                </c:pt>
                <c:pt idx="33310">
                  <c:v>573.70799999999997</c:v>
                </c:pt>
                <c:pt idx="33311">
                  <c:v>573.72400000000005</c:v>
                </c:pt>
                <c:pt idx="33312">
                  <c:v>573.74099999999999</c:v>
                </c:pt>
                <c:pt idx="33313">
                  <c:v>573.75800000000004</c:v>
                </c:pt>
                <c:pt idx="33314">
                  <c:v>573.77499999999998</c:v>
                </c:pt>
                <c:pt idx="33315">
                  <c:v>573.79100000000005</c:v>
                </c:pt>
                <c:pt idx="33316">
                  <c:v>573.80799999999999</c:v>
                </c:pt>
                <c:pt idx="33317">
                  <c:v>573.82500000000005</c:v>
                </c:pt>
                <c:pt idx="33318">
                  <c:v>573.84199999999998</c:v>
                </c:pt>
                <c:pt idx="33319">
                  <c:v>573.85799999999995</c:v>
                </c:pt>
                <c:pt idx="33320">
                  <c:v>573.875</c:v>
                </c:pt>
                <c:pt idx="33321">
                  <c:v>573.89200000000005</c:v>
                </c:pt>
                <c:pt idx="33322">
                  <c:v>573.90899999999999</c:v>
                </c:pt>
                <c:pt idx="33323">
                  <c:v>573.92499999999995</c:v>
                </c:pt>
                <c:pt idx="33324">
                  <c:v>573.94200000000001</c:v>
                </c:pt>
                <c:pt idx="33325">
                  <c:v>573.95899999999995</c:v>
                </c:pt>
                <c:pt idx="33326">
                  <c:v>573.976</c:v>
                </c:pt>
                <c:pt idx="33327">
                  <c:v>573.99199999999996</c:v>
                </c:pt>
                <c:pt idx="33328">
                  <c:v>574.00900000000001</c:v>
                </c:pt>
                <c:pt idx="33329">
                  <c:v>574.02599999999995</c:v>
                </c:pt>
                <c:pt idx="33330">
                  <c:v>574.04200000000003</c:v>
                </c:pt>
                <c:pt idx="33331">
                  <c:v>574.05899999999997</c:v>
                </c:pt>
                <c:pt idx="33332">
                  <c:v>574.07600000000002</c:v>
                </c:pt>
                <c:pt idx="33333">
                  <c:v>574.09299999999996</c:v>
                </c:pt>
                <c:pt idx="33334">
                  <c:v>574.10900000000004</c:v>
                </c:pt>
                <c:pt idx="33335">
                  <c:v>574.12599999999998</c:v>
                </c:pt>
                <c:pt idx="33336">
                  <c:v>574.14300000000003</c:v>
                </c:pt>
                <c:pt idx="33337">
                  <c:v>574.16</c:v>
                </c:pt>
                <c:pt idx="33338">
                  <c:v>574.17700000000002</c:v>
                </c:pt>
                <c:pt idx="33339">
                  <c:v>574.19299999999998</c:v>
                </c:pt>
                <c:pt idx="33340">
                  <c:v>574.21</c:v>
                </c:pt>
                <c:pt idx="33341">
                  <c:v>574.22699999999998</c:v>
                </c:pt>
                <c:pt idx="33342">
                  <c:v>574.24400000000003</c:v>
                </c:pt>
                <c:pt idx="33343">
                  <c:v>574.26</c:v>
                </c:pt>
                <c:pt idx="33344">
                  <c:v>574.27700000000004</c:v>
                </c:pt>
                <c:pt idx="33345">
                  <c:v>574.29399999999998</c:v>
                </c:pt>
                <c:pt idx="33346">
                  <c:v>574.31100000000004</c:v>
                </c:pt>
                <c:pt idx="33347">
                  <c:v>574.327</c:v>
                </c:pt>
                <c:pt idx="33348">
                  <c:v>574.34400000000005</c:v>
                </c:pt>
                <c:pt idx="33349">
                  <c:v>574.36099999999999</c:v>
                </c:pt>
                <c:pt idx="33350">
                  <c:v>574.37800000000004</c:v>
                </c:pt>
                <c:pt idx="33351">
                  <c:v>574.39400000000001</c:v>
                </c:pt>
                <c:pt idx="33352">
                  <c:v>574.41099999999994</c:v>
                </c:pt>
                <c:pt idx="33353">
                  <c:v>574.428</c:v>
                </c:pt>
                <c:pt idx="33354">
                  <c:v>574.44500000000005</c:v>
                </c:pt>
                <c:pt idx="33355">
                  <c:v>574.46100000000001</c:v>
                </c:pt>
                <c:pt idx="33356">
                  <c:v>574.47799999999995</c:v>
                </c:pt>
                <c:pt idx="33357">
                  <c:v>574.495</c:v>
                </c:pt>
                <c:pt idx="33358">
                  <c:v>574.51199999999994</c:v>
                </c:pt>
                <c:pt idx="33359">
                  <c:v>574.529</c:v>
                </c:pt>
                <c:pt idx="33360">
                  <c:v>574.54499999999996</c:v>
                </c:pt>
                <c:pt idx="33361">
                  <c:v>574.56200000000001</c:v>
                </c:pt>
                <c:pt idx="33362">
                  <c:v>574.57899999999995</c:v>
                </c:pt>
                <c:pt idx="33363">
                  <c:v>574.596</c:v>
                </c:pt>
                <c:pt idx="33364">
                  <c:v>574.61199999999997</c:v>
                </c:pt>
                <c:pt idx="33365">
                  <c:v>574.62900000000002</c:v>
                </c:pt>
                <c:pt idx="33366">
                  <c:v>574.64599999999996</c:v>
                </c:pt>
                <c:pt idx="33367">
                  <c:v>574.66300000000001</c:v>
                </c:pt>
                <c:pt idx="33368">
                  <c:v>574.67999999999995</c:v>
                </c:pt>
                <c:pt idx="33369">
                  <c:v>574.69600000000003</c:v>
                </c:pt>
                <c:pt idx="33370">
                  <c:v>574.71299999999997</c:v>
                </c:pt>
                <c:pt idx="33371">
                  <c:v>574.73</c:v>
                </c:pt>
                <c:pt idx="33372">
                  <c:v>574.74699999999996</c:v>
                </c:pt>
                <c:pt idx="33373">
                  <c:v>574.76300000000003</c:v>
                </c:pt>
                <c:pt idx="33374">
                  <c:v>574.78</c:v>
                </c:pt>
                <c:pt idx="33375">
                  <c:v>574.79700000000003</c:v>
                </c:pt>
                <c:pt idx="33376">
                  <c:v>574.81399999999996</c:v>
                </c:pt>
                <c:pt idx="33377">
                  <c:v>574.83100000000002</c:v>
                </c:pt>
                <c:pt idx="33378">
                  <c:v>574.84699999999998</c:v>
                </c:pt>
                <c:pt idx="33379">
                  <c:v>574.86400000000003</c:v>
                </c:pt>
                <c:pt idx="33380">
                  <c:v>574.88099999999997</c:v>
                </c:pt>
                <c:pt idx="33381">
                  <c:v>574.89800000000002</c:v>
                </c:pt>
                <c:pt idx="33382">
                  <c:v>574.91399999999999</c:v>
                </c:pt>
                <c:pt idx="33383">
                  <c:v>574.93100000000004</c:v>
                </c:pt>
                <c:pt idx="33384">
                  <c:v>574.94799999999998</c:v>
                </c:pt>
                <c:pt idx="33385">
                  <c:v>574.96500000000003</c:v>
                </c:pt>
                <c:pt idx="33386">
                  <c:v>574.98199999999997</c:v>
                </c:pt>
                <c:pt idx="33387">
                  <c:v>574.99800000000005</c:v>
                </c:pt>
                <c:pt idx="33388">
                  <c:v>575.01499999999999</c:v>
                </c:pt>
                <c:pt idx="33389">
                  <c:v>575.03200000000004</c:v>
                </c:pt>
                <c:pt idx="33390">
                  <c:v>575.04899999999998</c:v>
                </c:pt>
                <c:pt idx="33391">
                  <c:v>575.06600000000003</c:v>
                </c:pt>
                <c:pt idx="33392">
                  <c:v>575.08199999999999</c:v>
                </c:pt>
                <c:pt idx="33393">
                  <c:v>575.09900000000005</c:v>
                </c:pt>
                <c:pt idx="33394">
                  <c:v>575.11599999999999</c:v>
                </c:pt>
                <c:pt idx="33395">
                  <c:v>575.13300000000004</c:v>
                </c:pt>
                <c:pt idx="33396">
                  <c:v>575.149</c:v>
                </c:pt>
                <c:pt idx="33397">
                  <c:v>575.16600000000005</c:v>
                </c:pt>
                <c:pt idx="33398">
                  <c:v>575.18299999999999</c:v>
                </c:pt>
                <c:pt idx="33399">
                  <c:v>575.20000000000005</c:v>
                </c:pt>
                <c:pt idx="33400">
                  <c:v>575.21699999999998</c:v>
                </c:pt>
                <c:pt idx="33401">
                  <c:v>575.23299999999995</c:v>
                </c:pt>
                <c:pt idx="33402">
                  <c:v>575.25</c:v>
                </c:pt>
                <c:pt idx="33403">
                  <c:v>575.26700000000005</c:v>
                </c:pt>
                <c:pt idx="33404">
                  <c:v>575.28399999999999</c:v>
                </c:pt>
                <c:pt idx="33405">
                  <c:v>575.29999999999995</c:v>
                </c:pt>
                <c:pt idx="33406">
                  <c:v>575.31700000000001</c:v>
                </c:pt>
                <c:pt idx="33407">
                  <c:v>575.33399999999995</c:v>
                </c:pt>
                <c:pt idx="33408">
                  <c:v>575.351</c:v>
                </c:pt>
                <c:pt idx="33409">
                  <c:v>575.36800000000005</c:v>
                </c:pt>
                <c:pt idx="33410">
                  <c:v>575.38400000000001</c:v>
                </c:pt>
                <c:pt idx="33411">
                  <c:v>575.40099999999995</c:v>
                </c:pt>
                <c:pt idx="33412">
                  <c:v>575.41800000000001</c:v>
                </c:pt>
                <c:pt idx="33413">
                  <c:v>575.43499999999995</c:v>
                </c:pt>
                <c:pt idx="33414">
                  <c:v>575.45100000000002</c:v>
                </c:pt>
                <c:pt idx="33415">
                  <c:v>575.46799999999996</c:v>
                </c:pt>
                <c:pt idx="33416">
                  <c:v>575.48500000000001</c:v>
                </c:pt>
                <c:pt idx="33417">
                  <c:v>575.50199999999995</c:v>
                </c:pt>
                <c:pt idx="33418">
                  <c:v>575.51900000000001</c:v>
                </c:pt>
                <c:pt idx="33419">
                  <c:v>575.53499999999997</c:v>
                </c:pt>
                <c:pt idx="33420">
                  <c:v>575.55200000000002</c:v>
                </c:pt>
                <c:pt idx="33421">
                  <c:v>575.56899999999996</c:v>
                </c:pt>
                <c:pt idx="33422">
                  <c:v>575.58600000000001</c:v>
                </c:pt>
                <c:pt idx="33423">
                  <c:v>575.60199999999998</c:v>
                </c:pt>
                <c:pt idx="33424">
                  <c:v>575.61900000000003</c:v>
                </c:pt>
                <c:pt idx="33425">
                  <c:v>575.63599999999997</c:v>
                </c:pt>
                <c:pt idx="33426">
                  <c:v>575.65300000000002</c:v>
                </c:pt>
                <c:pt idx="33427">
                  <c:v>575.66899999999998</c:v>
                </c:pt>
                <c:pt idx="33428">
                  <c:v>575.68600000000004</c:v>
                </c:pt>
                <c:pt idx="33429">
                  <c:v>575.70299999999997</c:v>
                </c:pt>
                <c:pt idx="33430">
                  <c:v>575.72</c:v>
                </c:pt>
                <c:pt idx="33431">
                  <c:v>575.73699999999997</c:v>
                </c:pt>
                <c:pt idx="33432">
                  <c:v>575.75300000000004</c:v>
                </c:pt>
                <c:pt idx="33433">
                  <c:v>575.77</c:v>
                </c:pt>
                <c:pt idx="33434">
                  <c:v>575.78700000000003</c:v>
                </c:pt>
                <c:pt idx="33435">
                  <c:v>575.80399999999997</c:v>
                </c:pt>
                <c:pt idx="33436">
                  <c:v>575.82000000000005</c:v>
                </c:pt>
                <c:pt idx="33437">
                  <c:v>575.83699999999999</c:v>
                </c:pt>
                <c:pt idx="33438">
                  <c:v>575.85400000000004</c:v>
                </c:pt>
                <c:pt idx="33439">
                  <c:v>575.87099999999998</c:v>
                </c:pt>
                <c:pt idx="33440">
                  <c:v>575.88800000000003</c:v>
                </c:pt>
                <c:pt idx="33441">
                  <c:v>575.904</c:v>
                </c:pt>
                <c:pt idx="33442">
                  <c:v>575.92100000000005</c:v>
                </c:pt>
                <c:pt idx="33443">
                  <c:v>575.93799999999999</c:v>
                </c:pt>
                <c:pt idx="33444">
                  <c:v>575.95500000000004</c:v>
                </c:pt>
                <c:pt idx="33445">
                  <c:v>575.971</c:v>
                </c:pt>
                <c:pt idx="33446">
                  <c:v>575.98800000000006</c:v>
                </c:pt>
                <c:pt idx="33447">
                  <c:v>576.005</c:v>
                </c:pt>
                <c:pt idx="33448">
                  <c:v>576.02200000000005</c:v>
                </c:pt>
                <c:pt idx="33449">
                  <c:v>576.03800000000001</c:v>
                </c:pt>
                <c:pt idx="33450">
                  <c:v>576.05499999999995</c:v>
                </c:pt>
                <c:pt idx="33451">
                  <c:v>576.072</c:v>
                </c:pt>
                <c:pt idx="33452">
                  <c:v>576.08900000000006</c:v>
                </c:pt>
                <c:pt idx="33453">
                  <c:v>576.10500000000002</c:v>
                </c:pt>
                <c:pt idx="33454">
                  <c:v>576.12199999999996</c:v>
                </c:pt>
                <c:pt idx="33455">
                  <c:v>576.13900000000001</c:v>
                </c:pt>
                <c:pt idx="33456">
                  <c:v>576.15599999999995</c:v>
                </c:pt>
                <c:pt idx="33457">
                  <c:v>576.17200000000003</c:v>
                </c:pt>
                <c:pt idx="33458">
                  <c:v>576.18899999999996</c:v>
                </c:pt>
                <c:pt idx="33459">
                  <c:v>576.20600000000002</c:v>
                </c:pt>
                <c:pt idx="33460">
                  <c:v>576.22299999999996</c:v>
                </c:pt>
                <c:pt idx="33461">
                  <c:v>576.23900000000003</c:v>
                </c:pt>
                <c:pt idx="33462">
                  <c:v>576.25599999999997</c:v>
                </c:pt>
                <c:pt idx="33463">
                  <c:v>576.27300000000002</c:v>
                </c:pt>
                <c:pt idx="33464">
                  <c:v>576.29</c:v>
                </c:pt>
                <c:pt idx="33465">
                  <c:v>576.30600000000004</c:v>
                </c:pt>
                <c:pt idx="33466">
                  <c:v>576.32299999999998</c:v>
                </c:pt>
                <c:pt idx="33467">
                  <c:v>576.34</c:v>
                </c:pt>
                <c:pt idx="33468">
                  <c:v>576.35699999999997</c:v>
                </c:pt>
                <c:pt idx="33469">
                  <c:v>576.37300000000005</c:v>
                </c:pt>
                <c:pt idx="33470">
                  <c:v>576.39</c:v>
                </c:pt>
                <c:pt idx="33471">
                  <c:v>576.40700000000004</c:v>
                </c:pt>
                <c:pt idx="33472">
                  <c:v>576.42399999999998</c:v>
                </c:pt>
                <c:pt idx="33473">
                  <c:v>576.44000000000005</c:v>
                </c:pt>
                <c:pt idx="33474">
                  <c:v>576.45699999999999</c:v>
                </c:pt>
                <c:pt idx="33475">
                  <c:v>576.47400000000005</c:v>
                </c:pt>
                <c:pt idx="33476">
                  <c:v>576.49099999999999</c:v>
                </c:pt>
                <c:pt idx="33477">
                  <c:v>576.50699999999995</c:v>
                </c:pt>
                <c:pt idx="33478">
                  <c:v>576.524</c:v>
                </c:pt>
                <c:pt idx="33479">
                  <c:v>576.54100000000005</c:v>
                </c:pt>
                <c:pt idx="33480">
                  <c:v>576.55799999999999</c:v>
                </c:pt>
                <c:pt idx="33481">
                  <c:v>576.57399999999996</c:v>
                </c:pt>
                <c:pt idx="33482">
                  <c:v>576.59100000000001</c:v>
                </c:pt>
                <c:pt idx="33483">
                  <c:v>576.60799999999995</c:v>
                </c:pt>
                <c:pt idx="33484">
                  <c:v>576.625</c:v>
                </c:pt>
                <c:pt idx="33485">
                  <c:v>576.64099999999996</c:v>
                </c:pt>
                <c:pt idx="33486">
                  <c:v>576.65800000000002</c:v>
                </c:pt>
                <c:pt idx="33487">
                  <c:v>576.67499999999995</c:v>
                </c:pt>
                <c:pt idx="33488">
                  <c:v>576.69200000000001</c:v>
                </c:pt>
                <c:pt idx="33489">
                  <c:v>576.70799999999997</c:v>
                </c:pt>
                <c:pt idx="33490">
                  <c:v>576.72500000000002</c:v>
                </c:pt>
                <c:pt idx="33491">
                  <c:v>576.74199999999996</c:v>
                </c:pt>
                <c:pt idx="33492">
                  <c:v>576.75900000000001</c:v>
                </c:pt>
                <c:pt idx="33493">
                  <c:v>576.77499999999998</c:v>
                </c:pt>
                <c:pt idx="33494">
                  <c:v>576.79200000000003</c:v>
                </c:pt>
                <c:pt idx="33495">
                  <c:v>576.80899999999997</c:v>
                </c:pt>
                <c:pt idx="33496">
                  <c:v>576.82600000000002</c:v>
                </c:pt>
                <c:pt idx="33497">
                  <c:v>576.84199999999998</c:v>
                </c:pt>
                <c:pt idx="33498">
                  <c:v>576.85900000000004</c:v>
                </c:pt>
                <c:pt idx="33499">
                  <c:v>576.87599999999998</c:v>
                </c:pt>
                <c:pt idx="33500">
                  <c:v>576.89200000000005</c:v>
                </c:pt>
                <c:pt idx="33501">
                  <c:v>576.90899999999999</c:v>
                </c:pt>
                <c:pt idx="33502">
                  <c:v>576.92600000000004</c:v>
                </c:pt>
                <c:pt idx="33503">
                  <c:v>576.94299999999998</c:v>
                </c:pt>
                <c:pt idx="33504">
                  <c:v>576.95899999999995</c:v>
                </c:pt>
                <c:pt idx="33505">
                  <c:v>576.976</c:v>
                </c:pt>
                <c:pt idx="33506">
                  <c:v>576.99300000000005</c:v>
                </c:pt>
                <c:pt idx="33507">
                  <c:v>577.01</c:v>
                </c:pt>
                <c:pt idx="33508">
                  <c:v>577.02599999999995</c:v>
                </c:pt>
                <c:pt idx="33509">
                  <c:v>577.04300000000001</c:v>
                </c:pt>
                <c:pt idx="33510">
                  <c:v>577.05999999999995</c:v>
                </c:pt>
                <c:pt idx="33511">
                  <c:v>577.077</c:v>
                </c:pt>
                <c:pt idx="33512">
                  <c:v>577.09299999999996</c:v>
                </c:pt>
                <c:pt idx="33513">
                  <c:v>577.11</c:v>
                </c:pt>
                <c:pt idx="33514">
                  <c:v>577.12699999999995</c:v>
                </c:pt>
                <c:pt idx="33515">
                  <c:v>577.14300000000003</c:v>
                </c:pt>
                <c:pt idx="33516">
                  <c:v>577.16</c:v>
                </c:pt>
                <c:pt idx="33517">
                  <c:v>577.17700000000002</c:v>
                </c:pt>
                <c:pt idx="33518">
                  <c:v>577.19399999999996</c:v>
                </c:pt>
                <c:pt idx="33519">
                  <c:v>577.21</c:v>
                </c:pt>
                <c:pt idx="33520">
                  <c:v>577.22699999999998</c:v>
                </c:pt>
                <c:pt idx="33521">
                  <c:v>577.24400000000003</c:v>
                </c:pt>
                <c:pt idx="33522">
                  <c:v>577.26</c:v>
                </c:pt>
                <c:pt idx="33523">
                  <c:v>577.27700000000004</c:v>
                </c:pt>
                <c:pt idx="33524">
                  <c:v>577.29399999999998</c:v>
                </c:pt>
                <c:pt idx="33525">
                  <c:v>577.31100000000004</c:v>
                </c:pt>
                <c:pt idx="33526">
                  <c:v>577.327</c:v>
                </c:pt>
                <c:pt idx="33527">
                  <c:v>577.34400000000005</c:v>
                </c:pt>
                <c:pt idx="33528">
                  <c:v>577.36099999999999</c:v>
                </c:pt>
                <c:pt idx="33529">
                  <c:v>577.37800000000004</c:v>
                </c:pt>
                <c:pt idx="33530">
                  <c:v>577.39400000000001</c:v>
                </c:pt>
                <c:pt idx="33531">
                  <c:v>577.41099999999994</c:v>
                </c:pt>
                <c:pt idx="33532">
                  <c:v>577.428</c:v>
                </c:pt>
                <c:pt idx="33533">
                  <c:v>577.44399999999996</c:v>
                </c:pt>
                <c:pt idx="33534">
                  <c:v>577.46100000000001</c:v>
                </c:pt>
                <c:pt idx="33535">
                  <c:v>577.47799999999995</c:v>
                </c:pt>
                <c:pt idx="33536">
                  <c:v>577.495</c:v>
                </c:pt>
                <c:pt idx="33537">
                  <c:v>577.51099999999997</c:v>
                </c:pt>
                <c:pt idx="33538">
                  <c:v>577.52800000000002</c:v>
                </c:pt>
                <c:pt idx="33539">
                  <c:v>577.54499999999996</c:v>
                </c:pt>
                <c:pt idx="33540">
                  <c:v>577.56100000000004</c:v>
                </c:pt>
                <c:pt idx="33541">
                  <c:v>577.57799999999997</c:v>
                </c:pt>
                <c:pt idx="33542">
                  <c:v>577.59500000000003</c:v>
                </c:pt>
                <c:pt idx="33543">
                  <c:v>577.61199999999997</c:v>
                </c:pt>
                <c:pt idx="33544">
                  <c:v>577.62800000000004</c:v>
                </c:pt>
                <c:pt idx="33545">
                  <c:v>577.64499999999998</c:v>
                </c:pt>
                <c:pt idx="33546">
                  <c:v>577.66200000000003</c:v>
                </c:pt>
                <c:pt idx="33547">
                  <c:v>577.678</c:v>
                </c:pt>
                <c:pt idx="33548">
                  <c:v>577.69500000000005</c:v>
                </c:pt>
                <c:pt idx="33549">
                  <c:v>577.71199999999999</c:v>
                </c:pt>
                <c:pt idx="33550">
                  <c:v>577.72900000000004</c:v>
                </c:pt>
                <c:pt idx="33551">
                  <c:v>577.745</c:v>
                </c:pt>
                <c:pt idx="33552">
                  <c:v>577.76199999999994</c:v>
                </c:pt>
                <c:pt idx="33553">
                  <c:v>577.779</c:v>
                </c:pt>
                <c:pt idx="33554">
                  <c:v>577.79499999999996</c:v>
                </c:pt>
                <c:pt idx="33555">
                  <c:v>577.81200000000001</c:v>
                </c:pt>
                <c:pt idx="33556">
                  <c:v>577.82899999999995</c:v>
                </c:pt>
                <c:pt idx="33557">
                  <c:v>577.84500000000003</c:v>
                </c:pt>
                <c:pt idx="33558">
                  <c:v>577.86199999999997</c:v>
                </c:pt>
                <c:pt idx="33559">
                  <c:v>577.87900000000002</c:v>
                </c:pt>
                <c:pt idx="33560">
                  <c:v>577.89599999999996</c:v>
                </c:pt>
                <c:pt idx="33561">
                  <c:v>577.91200000000003</c:v>
                </c:pt>
                <c:pt idx="33562">
                  <c:v>577.92899999999997</c:v>
                </c:pt>
                <c:pt idx="33563">
                  <c:v>577.94600000000003</c:v>
                </c:pt>
                <c:pt idx="33564">
                  <c:v>577.96199999999999</c:v>
                </c:pt>
                <c:pt idx="33565">
                  <c:v>577.97900000000004</c:v>
                </c:pt>
                <c:pt idx="33566">
                  <c:v>577.99599999999998</c:v>
                </c:pt>
                <c:pt idx="33567">
                  <c:v>578.01300000000003</c:v>
                </c:pt>
                <c:pt idx="33568">
                  <c:v>578.029</c:v>
                </c:pt>
                <c:pt idx="33569">
                  <c:v>578.04600000000005</c:v>
                </c:pt>
                <c:pt idx="33570">
                  <c:v>578.06299999999999</c:v>
                </c:pt>
                <c:pt idx="33571">
                  <c:v>578.07899999999995</c:v>
                </c:pt>
                <c:pt idx="33572">
                  <c:v>578.096</c:v>
                </c:pt>
                <c:pt idx="33573">
                  <c:v>578.11300000000006</c:v>
                </c:pt>
                <c:pt idx="33574">
                  <c:v>578.12900000000002</c:v>
                </c:pt>
                <c:pt idx="33575">
                  <c:v>578.14599999999996</c:v>
                </c:pt>
                <c:pt idx="33576">
                  <c:v>578.16300000000001</c:v>
                </c:pt>
                <c:pt idx="33577">
                  <c:v>578.17999999999995</c:v>
                </c:pt>
                <c:pt idx="33578">
                  <c:v>578.19600000000003</c:v>
                </c:pt>
                <c:pt idx="33579">
                  <c:v>578.21299999999997</c:v>
                </c:pt>
                <c:pt idx="33580">
                  <c:v>578.23</c:v>
                </c:pt>
                <c:pt idx="33581">
                  <c:v>578.24599999999998</c:v>
                </c:pt>
                <c:pt idx="33582">
                  <c:v>578.26300000000003</c:v>
                </c:pt>
                <c:pt idx="33583">
                  <c:v>578.28</c:v>
                </c:pt>
                <c:pt idx="33584">
                  <c:v>578.29600000000005</c:v>
                </c:pt>
                <c:pt idx="33585">
                  <c:v>578.31299999999999</c:v>
                </c:pt>
                <c:pt idx="33586">
                  <c:v>578.33000000000004</c:v>
                </c:pt>
                <c:pt idx="33587">
                  <c:v>578.346</c:v>
                </c:pt>
                <c:pt idx="33588">
                  <c:v>578.36300000000006</c:v>
                </c:pt>
                <c:pt idx="33589">
                  <c:v>578.38</c:v>
                </c:pt>
                <c:pt idx="33590">
                  <c:v>578.39700000000005</c:v>
                </c:pt>
                <c:pt idx="33591">
                  <c:v>578.41300000000001</c:v>
                </c:pt>
                <c:pt idx="33592">
                  <c:v>578.42999999999995</c:v>
                </c:pt>
                <c:pt idx="33593">
                  <c:v>578.447</c:v>
                </c:pt>
                <c:pt idx="33594">
                  <c:v>578.46299999999997</c:v>
                </c:pt>
                <c:pt idx="33595">
                  <c:v>578.48</c:v>
                </c:pt>
                <c:pt idx="33596">
                  <c:v>578.49699999999996</c:v>
                </c:pt>
                <c:pt idx="33597">
                  <c:v>578.51300000000003</c:v>
                </c:pt>
                <c:pt idx="33598">
                  <c:v>578.53</c:v>
                </c:pt>
                <c:pt idx="33599">
                  <c:v>578.54700000000003</c:v>
                </c:pt>
                <c:pt idx="33600">
                  <c:v>578.56299999999999</c:v>
                </c:pt>
                <c:pt idx="33601">
                  <c:v>578.58000000000004</c:v>
                </c:pt>
                <c:pt idx="33602">
                  <c:v>578.59699999999998</c:v>
                </c:pt>
                <c:pt idx="33603">
                  <c:v>578.61400000000003</c:v>
                </c:pt>
                <c:pt idx="33604">
                  <c:v>578.63</c:v>
                </c:pt>
                <c:pt idx="33605">
                  <c:v>578.64700000000005</c:v>
                </c:pt>
                <c:pt idx="33606">
                  <c:v>578.66399999999999</c:v>
                </c:pt>
                <c:pt idx="33607">
                  <c:v>578.67999999999995</c:v>
                </c:pt>
                <c:pt idx="33608">
                  <c:v>578.697</c:v>
                </c:pt>
                <c:pt idx="33609">
                  <c:v>578.71400000000006</c:v>
                </c:pt>
                <c:pt idx="33610">
                  <c:v>578.73</c:v>
                </c:pt>
                <c:pt idx="33611">
                  <c:v>578.74699999999996</c:v>
                </c:pt>
                <c:pt idx="33612">
                  <c:v>578.76400000000001</c:v>
                </c:pt>
                <c:pt idx="33613">
                  <c:v>578.78</c:v>
                </c:pt>
                <c:pt idx="33614">
                  <c:v>578.79700000000003</c:v>
                </c:pt>
                <c:pt idx="33615">
                  <c:v>578.81399999999996</c:v>
                </c:pt>
                <c:pt idx="33616">
                  <c:v>578.83000000000004</c:v>
                </c:pt>
                <c:pt idx="33617">
                  <c:v>578.84699999999998</c:v>
                </c:pt>
                <c:pt idx="33618">
                  <c:v>578.86400000000003</c:v>
                </c:pt>
                <c:pt idx="33619">
                  <c:v>578.88099999999997</c:v>
                </c:pt>
                <c:pt idx="33620">
                  <c:v>578.89700000000005</c:v>
                </c:pt>
                <c:pt idx="33621">
                  <c:v>578.91399999999999</c:v>
                </c:pt>
                <c:pt idx="33622">
                  <c:v>578.93100000000004</c:v>
                </c:pt>
                <c:pt idx="33623">
                  <c:v>578.947</c:v>
                </c:pt>
                <c:pt idx="33624">
                  <c:v>578.96400000000006</c:v>
                </c:pt>
                <c:pt idx="33625">
                  <c:v>578.98099999999999</c:v>
                </c:pt>
                <c:pt idx="33626">
                  <c:v>578.99699999999996</c:v>
                </c:pt>
                <c:pt idx="33627">
                  <c:v>579.01400000000001</c:v>
                </c:pt>
                <c:pt idx="33628">
                  <c:v>579.03099999999995</c:v>
                </c:pt>
                <c:pt idx="33629">
                  <c:v>579.04700000000003</c:v>
                </c:pt>
                <c:pt idx="33630">
                  <c:v>579.06399999999996</c:v>
                </c:pt>
                <c:pt idx="33631">
                  <c:v>579.08100000000002</c:v>
                </c:pt>
                <c:pt idx="33632">
                  <c:v>579.09699999999998</c:v>
                </c:pt>
                <c:pt idx="33633">
                  <c:v>579.11400000000003</c:v>
                </c:pt>
                <c:pt idx="33634">
                  <c:v>579.13099999999997</c:v>
                </c:pt>
                <c:pt idx="33635">
                  <c:v>579.14700000000005</c:v>
                </c:pt>
                <c:pt idx="33636">
                  <c:v>579.16399999999999</c:v>
                </c:pt>
                <c:pt idx="33637">
                  <c:v>579.18100000000004</c:v>
                </c:pt>
                <c:pt idx="33638">
                  <c:v>579.19799999999998</c:v>
                </c:pt>
                <c:pt idx="33639">
                  <c:v>579.21400000000006</c:v>
                </c:pt>
                <c:pt idx="33640">
                  <c:v>579.23099999999999</c:v>
                </c:pt>
                <c:pt idx="33641">
                  <c:v>579.24800000000005</c:v>
                </c:pt>
                <c:pt idx="33642">
                  <c:v>579.26400000000001</c:v>
                </c:pt>
                <c:pt idx="33643">
                  <c:v>579.28099999999995</c:v>
                </c:pt>
                <c:pt idx="33644">
                  <c:v>579.298</c:v>
                </c:pt>
                <c:pt idx="33645">
                  <c:v>579.31399999999996</c:v>
                </c:pt>
                <c:pt idx="33646">
                  <c:v>579.33100000000002</c:v>
                </c:pt>
                <c:pt idx="33647">
                  <c:v>579.34799999999996</c:v>
                </c:pt>
                <c:pt idx="33648">
                  <c:v>579.36400000000003</c:v>
                </c:pt>
                <c:pt idx="33649">
                  <c:v>579.38099999999997</c:v>
                </c:pt>
                <c:pt idx="33650">
                  <c:v>579.39800000000002</c:v>
                </c:pt>
                <c:pt idx="33651">
                  <c:v>579.41399999999999</c:v>
                </c:pt>
                <c:pt idx="33652">
                  <c:v>579.43100000000004</c:v>
                </c:pt>
                <c:pt idx="33653">
                  <c:v>579.44799999999998</c:v>
                </c:pt>
                <c:pt idx="33654">
                  <c:v>579.46400000000006</c:v>
                </c:pt>
                <c:pt idx="33655">
                  <c:v>579.48099999999999</c:v>
                </c:pt>
                <c:pt idx="33656">
                  <c:v>579.49800000000005</c:v>
                </c:pt>
                <c:pt idx="33657">
                  <c:v>579.51400000000001</c:v>
                </c:pt>
                <c:pt idx="33658">
                  <c:v>579.53099999999995</c:v>
                </c:pt>
                <c:pt idx="33659">
                  <c:v>579.548</c:v>
                </c:pt>
                <c:pt idx="33660">
                  <c:v>579.56500000000005</c:v>
                </c:pt>
                <c:pt idx="33661">
                  <c:v>579.58100000000002</c:v>
                </c:pt>
                <c:pt idx="33662">
                  <c:v>579.59799999999996</c:v>
                </c:pt>
                <c:pt idx="33663">
                  <c:v>579.61500000000001</c:v>
                </c:pt>
                <c:pt idx="33664">
                  <c:v>579.63099999999997</c:v>
                </c:pt>
                <c:pt idx="33665">
                  <c:v>579.64800000000002</c:v>
                </c:pt>
                <c:pt idx="33666">
                  <c:v>579.66499999999996</c:v>
                </c:pt>
                <c:pt idx="33667">
                  <c:v>579.68100000000004</c:v>
                </c:pt>
                <c:pt idx="33668">
                  <c:v>579.69799999999998</c:v>
                </c:pt>
                <c:pt idx="33669">
                  <c:v>579.71500000000003</c:v>
                </c:pt>
                <c:pt idx="33670">
                  <c:v>579.73099999999999</c:v>
                </c:pt>
                <c:pt idx="33671">
                  <c:v>579.74800000000005</c:v>
                </c:pt>
                <c:pt idx="33672">
                  <c:v>579.76499999999999</c:v>
                </c:pt>
                <c:pt idx="33673">
                  <c:v>579.78099999999995</c:v>
                </c:pt>
                <c:pt idx="33674">
                  <c:v>579.798</c:v>
                </c:pt>
                <c:pt idx="33675">
                  <c:v>579.81500000000005</c:v>
                </c:pt>
                <c:pt idx="33676">
                  <c:v>579.83100000000002</c:v>
                </c:pt>
                <c:pt idx="33677">
                  <c:v>579.84799999999996</c:v>
                </c:pt>
                <c:pt idx="33678">
                  <c:v>579.86500000000001</c:v>
                </c:pt>
                <c:pt idx="33679">
                  <c:v>579.88099999999997</c:v>
                </c:pt>
                <c:pt idx="33680">
                  <c:v>579.89800000000002</c:v>
                </c:pt>
                <c:pt idx="33681">
                  <c:v>579.91499999999996</c:v>
                </c:pt>
                <c:pt idx="33682">
                  <c:v>579.93100000000004</c:v>
                </c:pt>
                <c:pt idx="33683">
                  <c:v>579.94799999999998</c:v>
                </c:pt>
                <c:pt idx="33684">
                  <c:v>579.96500000000003</c:v>
                </c:pt>
                <c:pt idx="33685">
                  <c:v>579.98099999999999</c:v>
                </c:pt>
                <c:pt idx="33686">
                  <c:v>579.99800000000005</c:v>
                </c:pt>
                <c:pt idx="33687">
                  <c:v>580.01499999999999</c:v>
                </c:pt>
                <c:pt idx="33688">
                  <c:v>580.03099999999995</c:v>
                </c:pt>
                <c:pt idx="33689">
                  <c:v>580.048</c:v>
                </c:pt>
                <c:pt idx="33690">
                  <c:v>580.06500000000005</c:v>
                </c:pt>
                <c:pt idx="33691">
                  <c:v>580.08100000000002</c:v>
                </c:pt>
                <c:pt idx="33692">
                  <c:v>580.09799999999996</c:v>
                </c:pt>
                <c:pt idx="33693">
                  <c:v>580.11500000000001</c:v>
                </c:pt>
                <c:pt idx="33694">
                  <c:v>580.13099999999997</c:v>
                </c:pt>
                <c:pt idx="33695">
                  <c:v>580.14800000000002</c:v>
                </c:pt>
                <c:pt idx="33696">
                  <c:v>580.16499999999996</c:v>
                </c:pt>
                <c:pt idx="33697">
                  <c:v>580.18100000000004</c:v>
                </c:pt>
                <c:pt idx="33698">
                  <c:v>580.19799999999998</c:v>
                </c:pt>
                <c:pt idx="33699">
                  <c:v>580.21500000000003</c:v>
                </c:pt>
                <c:pt idx="33700">
                  <c:v>580.23099999999999</c:v>
                </c:pt>
                <c:pt idx="33701">
                  <c:v>580.24800000000005</c:v>
                </c:pt>
                <c:pt idx="33702">
                  <c:v>580.26499999999999</c:v>
                </c:pt>
                <c:pt idx="33703">
                  <c:v>580.28099999999995</c:v>
                </c:pt>
                <c:pt idx="33704">
                  <c:v>580.298</c:v>
                </c:pt>
                <c:pt idx="33705">
                  <c:v>580.31500000000005</c:v>
                </c:pt>
                <c:pt idx="33706">
                  <c:v>580.33100000000002</c:v>
                </c:pt>
                <c:pt idx="33707">
                  <c:v>580.34799999999996</c:v>
                </c:pt>
                <c:pt idx="33708">
                  <c:v>580.36500000000001</c:v>
                </c:pt>
                <c:pt idx="33709">
                  <c:v>580.38199999999995</c:v>
                </c:pt>
                <c:pt idx="33710">
                  <c:v>580.39800000000002</c:v>
                </c:pt>
                <c:pt idx="33711">
                  <c:v>580.41499999999996</c:v>
                </c:pt>
                <c:pt idx="33712">
                  <c:v>580.43200000000002</c:v>
                </c:pt>
                <c:pt idx="33713">
                  <c:v>580.44799999999998</c:v>
                </c:pt>
                <c:pt idx="33714">
                  <c:v>580.46500000000003</c:v>
                </c:pt>
                <c:pt idx="33715">
                  <c:v>580.48199999999997</c:v>
                </c:pt>
                <c:pt idx="33716">
                  <c:v>580.49800000000005</c:v>
                </c:pt>
                <c:pt idx="33717">
                  <c:v>580.51499999999999</c:v>
                </c:pt>
                <c:pt idx="33718">
                  <c:v>580.53200000000004</c:v>
                </c:pt>
                <c:pt idx="33719">
                  <c:v>580.548</c:v>
                </c:pt>
                <c:pt idx="33720">
                  <c:v>580.56500000000005</c:v>
                </c:pt>
                <c:pt idx="33721">
                  <c:v>580.58199999999999</c:v>
                </c:pt>
                <c:pt idx="33722">
                  <c:v>580.59799999999996</c:v>
                </c:pt>
                <c:pt idx="33723">
                  <c:v>580.61500000000001</c:v>
                </c:pt>
                <c:pt idx="33724">
                  <c:v>580.63199999999995</c:v>
                </c:pt>
                <c:pt idx="33725">
                  <c:v>580.64800000000002</c:v>
                </c:pt>
                <c:pt idx="33726">
                  <c:v>580.66499999999996</c:v>
                </c:pt>
                <c:pt idx="33727">
                  <c:v>580.68200000000002</c:v>
                </c:pt>
                <c:pt idx="33728">
                  <c:v>580.69799999999998</c:v>
                </c:pt>
                <c:pt idx="33729">
                  <c:v>580.71500000000003</c:v>
                </c:pt>
                <c:pt idx="33730">
                  <c:v>580.73199999999997</c:v>
                </c:pt>
                <c:pt idx="33731">
                  <c:v>580.74800000000005</c:v>
                </c:pt>
                <c:pt idx="33732">
                  <c:v>580.76499999999999</c:v>
                </c:pt>
                <c:pt idx="33733">
                  <c:v>580.78200000000004</c:v>
                </c:pt>
                <c:pt idx="33734">
                  <c:v>580.798</c:v>
                </c:pt>
                <c:pt idx="33735">
                  <c:v>580.81500000000005</c:v>
                </c:pt>
                <c:pt idx="33736">
                  <c:v>580.83199999999999</c:v>
                </c:pt>
                <c:pt idx="33737">
                  <c:v>580.84799999999996</c:v>
                </c:pt>
                <c:pt idx="33738">
                  <c:v>580.86500000000001</c:v>
                </c:pt>
                <c:pt idx="33739">
                  <c:v>580.88199999999995</c:v>
                </c:pt>
                <c:pt idx="33740">
                  <c:v>580.89800000000002</c:v>
                </c:pt>
                <c:pt idx="33741">
                  <c:v>580.91499999999996</c:v>
                </c:pt>
                <c:pt idx="33742">
                  <c:v>580.93200000000002</c:v>
                </c:pt>
                <c:pt idx="33743">
                  <c:v>580.94799999999998</c:v>
                </c:pt>
                <c:pt idx="33744">
                  <c:v>580.96500000000003</c:v>
                </c:pt>
                <c:pt idx="33745">
                  <c:v>580.98199999999997</c:v>
                </c:pt>
                <c:pt idx="33746">
                  <c:v>580.99800000000005</c:v>
                </c:pt>
                <c:pt idx="33747">
                  <c:v>581.01499999999999</c:v>
                </c:pt>
                <c:pt idx="33748">
                  <c:v>581.03200000000004</c:v>
                </c:pt>
                <c:pt idx="33749">
                  <c:v>581.04899999999998</c:v>
                </c:pt>
                <c:pt idx="33750">
                  <c:v>581.06500000000005</c:v>
                </c:pt>
                <c:pt idx="33751">
                  <c:v>581.08199999999999</c:v>
                </c:pt>
                <c:pt idx="33752">
                  <c:v>581.09900000000005</c:v>
                </c:pt>
                <c:pt idx="33753">
                  <c:v>581.11500000000001</c:v>
                </c:pt>
                <c:pt idx="33754">
                  <c:v>581.13199999999995</c:v>
                </c:pt>
                <c:pt idx="33755">
                  <c:v>581.149</c:v>
                </c:pt>
                <c:pt idx="33756">
                  <c:v>581.16499999999996</c:v>
                </c:pt>
                <c:pt idx="33757">
                  <c:v>581.18200000000002</c:v>
                </c:pt>
                <c:pt idx="33758">
                  <c:v>581.19899999999996</c:v>
                </c:pt>
                <c:pt idx="33759">
                  <c:v>581.21500000000003</c:v>
                </c:pt>
                <c:pt idx="33760">
                  <c:v>581.23199999999997</c:v>
                </c:pt>
                <c:pt idx="33761">
                  <c:v>581.24900000000002</c:v>
                </c:pt>
                <c:pt idx="33762">
                  <c:v>581.26499999999999</c:v>
                </c:pt>
                <c:pt idx="33763">
                  <c:v>581.28200000000004</c:v>
                </c:pt>
                <c:pt idx="33764">
                  <c:v>581.29899999999998</c:v>
                </c:pt>
                <c:pt idx="33765">
                  <c:v>581.31500000000005</c:v>
                </c:pt>
                <c:pt idx="33766">
                  <c:v>581.33199999999999</c:v>
                </c:pt>
                <c:pt idx="33767">
                  <c:v>581.34900000000005</c:v>
                </c:pt>
                <c:pt idx="33768">
                  <c:v>581.36500000000001</c:v>
                </c:pt>
                <c:pt idx="33769">
                  <c:v>581.38199999999995</c:v>
                </c:pt>
                <c:pt idx="33770">
                  <c:v>581.399</c:v>
                </c:pt>
                <c:pt idx="33771">
                  <c:v>581.41499999999996</c:v>
                </c:pt>
                <c:pt idx="33772">
                  <c:v>581.43200000000002</c:v>
                </c:pt>
                <c:pt idx="33773">
                  <c:v>581.44899999999996</c:v>
                </c:pt>
                <c:pt idx="33774">
                  <c:v>581.46500000000003</c:v>
                </c:pt>
                <c:pt idx="33775">
                  <c:v>581.48199999999997</c:v>
                </c:pt>
                <c:pt idx="33776">
                  <c:v>581.49900000000002</c:v>
                </c:pt>
                <c:pt idx="33777">
                  <c:v>581.51599999999996</c:v>
                </c:pt>
                <c:pt idx="33778">
                  <c:v>581.53200000000004</c:v>
                </c:pt>
                <c:pt idx="33779">
                  <c:v>581.54899999999998</c:v>
                </c:pt>
                <c:pt idx="33780">
                  <c:v>581.56600000000003</c:v>
                </c:pt>
                <c:pt idx="33781">
                  <c:v>581.58199999999999</c:v>
                </c:pt>
                <c:pt idx="33782">
                  <c:v>581.59900000000005</c:v>
                </c:pt>
                <c:pt idx="33783">
                  <c:v>581.61599999999999</c:v>
                </c:pt>
                <c:pt idx="33784">
                  <c:v>581.63199999999995</c:v>
                </c:pt>
                <c:pt idx="33785">
                  <c:v>581.649</c:v>
                </c:pt>
                <c:pt idx="33786">
                  <c:v>581.66600000000005</c:v>
                </c:pt>
                <c:pt idx="33787">
                  <c:v>581.68200000000002</c:v>
                </c:pt>
                <c:pt idx="33788">
                  <c:v>581.69899999999996</c:v>
                </c:pt>
                <c:pt idx="33789">
                  <c:v>581.71600000000001</c:v>
                </c:pt>
                <c:pt idx="33790">
                  <c:v>581.73199999999997</c:v>
                </c:pt>
                <c:pt idx="33791">
                  <c:v>581.74900000000002</c:v>
                </c:pt>
                <c:pt idx="33792">
                  <c:v>581.76599999999996</c:v>
                </c:pt>
                <c:pt idx="33793">
                  <c:v>581.78200000000004</c:v>
                </c:pt>
                <c:pt idx="33794">
                  <c:v>581.79899999999998</c:v>
                </c:pt>
                <c:pt idx="33795">
                  <c:v>581.81600000000003</c:v>
                </c:pt>
                <c:pt idx="33796">
                  <c:v>581.83199999999999</c:v>
                </c:pt>
                <c:pt idx="33797">
                  <c:v>581.84900000000005</c:v>
                </c:pt>
                <c:pt idx="33798">
                  <c:v>581.86599999999999</c:v>
                </c:pt>
                <c:pt idx="33799">
                  <c:v>581.88199999999995</c:v>
                </c:pt>
                <c:pt idx="33800">
                  <c:v>581.899</c:v>
                </c:pt>
                <c:pt idx="33801">
                  <c:v>581.91600000000005</c:v>
                </c:pt>
                <c:pt idx="33802">
                  <c:v>581.93200000000002</c:v>
                </c:pt>
                <c:pt idx="33803">
                  <c:v>581.94899999999996</c:v>
                </c:pt>
                <c:pt idx="33804">
                  <c:v>581.96600000000001</c:v>
                </c:pt>
                <c:pt idx="33805">
                  <c:v>581.98299999999995</c:v>
                </c:pt>
                <c:pt idx="33806">
                  <c:v>581.99900000000002</c:v>
                </c:pt>
                <c:pt idx="33807">
                  <c:v>582.01599999999996</c:v>
                </c:pt>
                <c:pt idx="33808">
                  <c:v>582.03300000000002</c:v>
                </c:pt>
                <c:pt idx="33809">
                  <c:v>582.04899999999998</c:v>
                </c:pt>
                <c:pt idx="33810">
                  <c:v>582.06600000000003</c:v>
                </c:pt>
                <c:pt idx="33811">
                  <c:v>582.08299999999997</c:v>
                </c:pt>
                <c:pt idx="33812">
                  <c:v>582.09900000000005</c:v>
                </c:pt>
                <c:pt idx="33813">
                  <c:v>582.11599999999999</c:v>
                </c:pt>
                <c:pt idx="33814">
                  <c:v>582.13300000000004</c:v>
                </c:pt>
                <c:pt idx="33815">
                  <c:v>582.149</c:v>
                </c:pt>
                <c:pt idx="33816">
                  <c:v>582.16600000000005</c:v>
                </c:pt>
                <c:pt idx="33817">
                  <c:v>582.18299999999999</c:v>
                </c:pt>
                <c:pt idx="33818">
                  <c:v>582.19899999999996</c:v>
                </c:pt>
                <c:pt idx="33819">
                  <c:v>582.21600000000001</c:v>
                </c:pt>
                <c:pt idx="33820">
                  <c:v>582.23299999999995</c:v>
                </c:pt>
                <c:pt idx="33821">
                  <c:v>582.24900000000002</c:v>
                </c:pt>
                <c:pt idx="33822">
                  <c:v>582.26599999999996</c:v>
                </c:pt>
                <c:pt idx="33823">
                  <c:v>582.28300000000002</c:v>
                </c:pt>
                <c:pt idx="33824">
                  <c:v>582.29899999999998</c:v>
                </c:pt>
                <c:pt idx="33825">
                  <c:v>582.31600000000003</c:v>
                </c:pt>
                <c:pt idx="33826">
                  <c:v>582.33299999999997</c:v>
                </c:pt>
                <c:pt idx="33827">
                  <c:v>582.34900000000005</c:v>
                </c:pt>
                <c:pt idx="33828">
                  <c:v>582.36599999999999</c:v>
                </c:pt>
                <c:pt idx="33829">
                  <c:v>582.38300000000004</c:v>
                </c:pt>
                <c:pt idx="33830">
                  <c:v>582.399</c:v>
                </c:pt>
                <c:pt idx="33831">
                  <c:v>582.41600000000005</c:v>
                </c:pt>
                <c:pt idx="33832">
                  <c:v>582.43299999999999</c:v>
                </c:pt>
                <c:pt idx="33833">
                  <c:v>582.45000000000005</c:v>
                </c:pt>
                <c:pt idx="33834">
                  <c:v>582.46600000000001</c:v>
                </c:pt>
                <c:pt idx="33835">
                  <c:v>582.48299999999995</c:v>
                </c:pt>
                <c:pt idx="33836">
                  <c:v>582.5</c:v>
                </c:pt>
                <c:pt idx="33837">
                  <c:v>582.51599999999996</c:v>
                </c:pt>
                <c:pt idx="33838">
                  <c:v>582.53300000000002</c:v>
                </c:pt>
                <c:pt idx="33839">
                  <c:v>582.54999999999995</c:v>
                </c:pt>
                <c:pt idx="33840">
                  <c:v>582.56600000000003</c:v>
                </c:pt>
                <c:pt idx="33841">
                  <c:v>582.58299999999997</c:v>
                </c:pt>
                <c:pt idx="33842">
                  <c:v>582.6</c:v>
                </c:pt>
                <c:pt idx="33843">
                  <c:v>582.61599999999999</c:v>
                </c:pt>
                <c:pt idx="33844">
                  <c:v>582.63300000000004</c:v>
                </c:pt>
                <c:pt idx="33845">
                  <c:v>582.65</c:v>
                </c:pt>
                <c:pt idx="33846">
                  <c:v>582.66600000000005</c:v>
                </c:pt>
                <c:pt idx="33847">
                  <c:v>582.68299999999999</c:v>
                </c:pt>
                <c:pt idx="33848">
                  <c:v>582.70000000000005</c:v>
                </c:pt>
                <c:pt idx="33849">
                  <c:v>582.71600000000001</c:v>
                </c:pt>
                <c:pt idx="33850">
                  <c:v>582.73299999999995</c:v>
                </c:pt>
                <c:pt idx="33851">
                  <c:v>582.75</c:v>
                </c:pt>
                <c:pt idx="33852">
                  <c:v>582.76599999999996</c:v>
                </c:pt>
                <c:pt idx="33853">
                  <c:v>582.78300000000002</c:v>
                </c:pt>
                <c:pt idx="33854">
                  <c:v>582.79999999999995</c:v>
                </c:pt>
                <c:pt idx="33855">
                  <c:v>582.81600000000003</c:v>
                </c:pt>
                <c:pt idx="33856">
                  <c:v>582.83299999999997</c:v>
                </c:pt>
                <c:pt idx="33857">
                  <c:v>582.85</c:v>
                </c:pt>
                <c:pt idx="33858">
                  <c:v>582.86699999999996</c:v>
                </c:pt>
                <c:pt idx="33859">
                  <c:v>582.88300000000004</c:v>
                </c:pt>
                <c:pt idx="33860">
                  <c:v>582.9</c:v>
                </c:pt>
                <c:pt idx="33861">
                  <c:v>582.91700000000003</c:v>
                </c:pt>
                <c:pt idx="33862">
                  <c:v>582.93299999999999</c:v>
                </c:pt>
                <c:pt idx="33863">
                  <c:v>582.95000000000005</c:v>
                </c:pt>
                <c:pt idx="33864">
                  <c:v>582.96699999999998</c:v>
                </c:pt>
                <c:pt idx="33865">
                  <c:v>582.98299999999995</c:v>
                </c:pt>
                <c:pt idx="33866">
                  <c:v>583</c:v>
                </c:pt>
                <c:pt idx="33867">
                  <c:v>583.01700000000005</c:v>
                </c:pt>
                <c:pt idx="33868">
                  <c:v>583.03300000000002</c:v>
                </c:pt>
                <c:pt idx="33869">
                  <c:v>583.04999999999995</c:v>
                </c:pt>
                <c:pt idx="33870">
                  <c:v>583.06700000000001</c:v>
                </c:pt>
                <c:pt idx="33871">
                  <c:v>583.08299999999997</c:v>
                </c:pt>
                <c:pt idx="33872">
                  <c:v>583.1</c:v>
                </c:pt>
                <c:pt idx="33873">
                  <c:v>583.11699999999996</c:v>
                </c:pt>
                <c:pt idx="33874">
                  <c:v>583.13300000000004</c:v>
                </c:pt>
                <c:pt idx="33875">
                  <c:v>583.15</c:v>
                </c:pt>
                <c:pt idx="33876">
                  <c:v>583.16700000000003</c:v>
                </c:pt>
                <c:pt idx="33877">
                  <c:v>583.18299999999999</c:v>
                </c:pt>
                <c:pt idx="33878">
                  <c:v>583.20000000000005</c:v>
                </c:pt>
                <c:pt idx="33879">
                  <c:v>583.21699999999998</c:v>
                </c:pt>
                <c:pt idx="33880">
                  <c:v>583.23299999999995</c:v>
                </c:pt>
                <c:pt idx="33881">
                  <c:v>583.25</c:v>
                </c:pt>
                <c:pt idx="33882">
                  <c:v>583.26700000000005</c:v>
                </c:pt>
                <c:pt idx="33883">
                  <c:v>583.28399999999999</c:v>
                </c:pt>
                <c:pt idx="33884">
                  <c:v>583.29999999999995</c:v>
                </c:pt>
                <c:pt idx="33885">
                  <c:v>583.31700000000001</c:v>
                </c:pt>
                <c:pt idx="33886">
                  <c:v>583.33299999999997</c:v>
                </c:pt>
                <c:pt idx="33887">
                  <c:v>583.35</c:v>
                </c:pt>
                <c:pt idx="33888">
                  <c:v>583.36699999999996</c:v>
                </c:pt>
                <c:pt idx="33889">
                  <c:v>583.38400000000001</c:v>
                </c:pt>
                <c:pt idx="33890">
                  <c:v>583.4</c:v>
                </c:pt>
                <c:pt idx="33891">
                  <c:v>583.41700000000003</c:v>
                </c:pt>
                <c:pt idx="33892">
                  <c:v>583.43399999999997</c:v>
                </c:pt>
                <c:pt idx="33893">
                  <c:v>583.45000000000005</c:v>
                </c:pt>
                <c:pt idx="33894">
                  <c:v>583.46699999999998</c:v>
                </c:pt>
                <c:pt idx="33895">
                  <c:v>583.48400000000004</c:v>
                </c:pt>
                <c:pt idx="33896">
                  <c:v>583.5</c:v>
                </c:pt>
                <c:pt idx="33897">
                  <c:v>583.51700000000005</c:v>
                </c:pt>
                <c:pt idx="33898">
                  <c:v>583.53399999999999</c:v>
                </c:pt>
                <c:pt idx="33899">
                  <c:v>583.54999999999995</c:v>
                </c:pt>
                <c:pt idx="33900">
                  <c:v>583.56700000000001</c:v>
                </c:pt>
                <c:pt idx="33901">
                  <c:v>583.58399999999995</c:v>
                </c:pt>
                <c:pt idx="33902">
                  <c:v>583.6</c:v>
                </c:pt>
                <c:pt idx="33903">
                  <c:v>583.61699999999996</c:v>
                </c:pt>
                <c:pt idx="33904">
                  <c:v>583.63400000000001</c:v>
                </c:pt>
                <c:pt idx="33905">
                  <c:v>583.65</c:v>
                </c:pt>
                <c:pt idx="33906">
                  <c:v>583.66700000000003</c:v>
                </c:pt>
                <c:pt idx="33907">
                  <c:v>583.68399999999997</c:v>
                </c:pt>
                <c:pt idx="33908">
                  <c:v>583.70000000000005</c:v>
                </c:pt>
                <c:pt idx="33909">
                  <c:v>583.71699999999998</c:v>
                </c:pt>
                <c:pt idx="33910">
                  <c:v>583.73400000000004</c:v>
                </c:pt>
                <c:pt idx="33911">
                  <c:v>583.75</c:v>
                </c:pt>
                <c:pt idx="33912">
                  <c:v>583.76700000000005</c:v>
                </c:pt>
                <c:pt idx="33913">
                  <c:v>583.78399999999999</c:v>
                </c:pt>
                <c:pt idx="33914">
                  <c:v>583.79999999999995</c:v>
                </c:pt>
                <c:pt idx="33915">
                  <c:v>583.81700000000001</c:v>
                </c:pt>
                <c:pt idx="33916">
                  <c:v>583.83399999999995</c:v>
                </c:pt>
                <c:pt idx="33917">
                  <c:v>583.851</c:v>
                </c:pt>
                <c:pt idx="33918">
                  <c:v>583.86699999999996</c:v>
                </c:pt>
                <c:pt idx="33919">
                  <c:v>583.88400000000001</c:v>
                </c:pt>
                <c:pt idx="33920">
                  <c:v>583.90099999999995</c:v>
                </c:pt>
                <c:pt idx="33921">
                  <c:v>583.91700000000003</c:v>
                </c:pt>
                <c:pt idx="33922">
                  <c:v>583.93399999999997</c:v>
                </c:pt>
                <c:pt idx="33923">
                  <c:v>583.95100000000002</c:v>
                </c:pt>
                <c:pt idx="33924">
                  <c:v>583.96699999999998</c:v>
                </c:pt>
                <c:pt idx="33925">
                  <c:v>583.98400000000004</c:v>
                </c:pt>
                <c:pt idx="33926">
                  <c:v>584.00099999999998</c:v>
                </c:pt>
                <c:pt idx="33927">
                  <c:v>584.01700000000005</c:v>
                </c:pt>
                <c:pt idx="33928">
                  <c:v>584.03399999999999</c:v>
                </c:pt>
                <c:pt idx="33929">
                  <c:v>584.05100000000004</c:v>
                </c:pt>
                <c:pt idx="33930">
                  <c:v>584.06700000000001</c:v>
                </c:pt>
                <c:pt idx="33931">
                  <c:v>584.08399999999995</c:v>
                </c:pt>
                <c:pt idx="33932">
                  <c:v>584.101</c:v>
                </c:pt>
                <c:pt idx="33933">
                  <c:v>584.11699999999996</c:v>
                </c:pt>
                <c:pt idx="33934">
                  <c:v>584.13400000000001</c:v>
                </c:pt>
                <c:pt idx="33935">
                  <c:v>584.15099999999995</c:v>
                </c:pt>
                <c:pt idx="33936">
                  <c:v>584.16700000000003</c:v>
                </c:pt>
                <c:pt idx="33937">
                  <c:v>584.18399999999997</c:v>
                </c:pt>
                <c:pt idx="33938">
                  <c:v>584.20100000000002</c:v>
                </c:pt>
                <c:pt idx="33939">
                  <c:v>584.21699999999998</c:v>
                </c:pt>
                <c:pt idx="33940">
                  <c:v>584.23400000000004</c:v>
                </c:pt>
                <c:pt idx="33941">
                  <c:v>584.25099999999998</c:v>
                </c:pt>
                <c:pt idx="33942">
                  <c:v>584.26700000000005</c:v>
                </c:pt>
                <c:pt idx="33943">
                  <c:v>584.28399999999999</c:v>
                </c:pt>
                <c:pt idx="33944">
                  <c:v>584.30100000000004</c:v>
                </c:pt>
                <c:pt idx="33945">
                  <c:v>584.31700000000001</c:v>
                </c:pt>
                <c:pt idx="33946">
                  <c:v>584.33399999999995</c:v>
                </c:pt>
                <c:pt idx="33947">
                  <c:v>584.351</c:v>
                </c:pt>
                <c:pt idx="33948">
                  <c:v>584.36699999999996</c:v>
                </c:pt>
                <c:pt idx="33949">
                  <c:v>584.38400000000001</c:v>
                </c:pt>
                <c:pt idx="33950">
                  <c:v>584.40099999999995</c:v>
                </c:pt>
                <c:pt idx="33951">
                  <c:v>584.41800000000001</c:v>
                </c:pt>
                <c:pt idx="33952">
                  <c:v>584.43399999999997</c:v>
                </c:pt>
                <c:pt idx="33953">
                  <c:v>584.45100000000002</c:v>
                </c:pt>
                <c:pt idx="33954">
                  <c:v>584.46799999999996</c:v>
                </c:pt>
                <c:pt idx="33955">
                  <c:v>584.48400000000004</c:v>
                </c:pt>
                <c:pt idx="33956">
                  <c:v>584.50099999999998</c:v>
                </c:pt>
                <c:pt idx="33957">
                  <c:v>584.51800000000003</c:v>
                </c:pt>
                <c:pt idx="33958">
                  <c:v>584.53399999999999</c:v>
                </c:pt>
                <c:pt idx="33959">
                  <c:v>584.55100000000004</c:v>
                </c:pt>
                <c:pt idx="33960">
                  <c:v>584.56799999999998</c:v>
                </c:pt>
                <c:pt idx="33961">
                  <c:v>584.58399999999995</c:v>
                </c:pt>
                <c:pt idx="33962">
                  <c:v>584.601</c:v>
                </c:pt>
                <c:pt idx="33963">
                  <c:v>584.61800000000005</c:v>
                </c:pt>
                <c:pt idx="33964">
                  <c:v>584.63400000000001</c:v>
                </c:pt>
                <c:pt idx="33965">
                  <c:v>584.65099999999995</c:v>
                </c:pt>
                <c:pt idx="33966">
                  <c:v>584.66800000000001</c:v>
                </c:pt>
                <c:pt idx="33967">
                  <c:v>584.68399999999997</c:v>
                </c:pt>
                <c:pt idx="33968">
                  <c:v>584.70100000000002</c:v>
                </c:pt>
                <c:pt idx="33969">
                  <c:v>584.71799999999996</c:v>
                </c:pt>
                <c:pt idx="33970">
                  <c:v>584.73400000000004</c:v>
                </c:pt>
                <c:pt idx="33971">
                  <c:v>584.75099999999998</c:v>
                </c:pt>
                <c:pt idx="33972">
                  <c:v>584.76800000000003</c:v>
                </c:pt>
                <c:pt idx="33973">
                  <c:v>584.78399999999999</c:v>
                </c:pt>
                <c:pt idx="33974">
                  <c:v>584.80100000000004</c:v>
                </c:pt>
                <c:pt idx="33975">
                  <c:v>584.81799999999998</c:v>
                </c:pt>
                <c:pt idx="33976">
                  <c:v>584.83500000000004</c:v>
                </c:pt>
                <c:pt idx="33977">
                  <c:v>584.851</c:v>
                </c:pt>
                <c:pt idx="33978">
                  <c:v>584.86800000000005</c:v>
                </c:pt>
                <c:pt idx="33979">
                  <c:v>584.88499999999999</c:v>
                </c:pt>
                <c:pt idx="33980">
                  <c:v>584.90099999999995</c:v>
                </c:pt>
                <c:pt idx="33981">
                  <c:v>584.91800000000001</c:v>
                </c:pt>
                <c:pt idx="33982">
                  <c:v>584.93499999999995</c:v>
                </c:pt>
                <c:pt idx="33983">
                  <c:v>584.95100000000002</c:v>
                </c:pt>
                <c:pt idx="33984">
                  <c:v>584.96799999999996</c:v>
                </c:pt>
                <c:pt idx="33985">
                  <c:v>584.98500000000001</c:v>
                </c:pt>
                <c:pt idx="33986">
                  <c:v>585.00099999999998</c:v>
                </c:pt>
                <c:pt idx="33987">
                  <c:v>585.01800000000003</c:v>
                </c:pt>
                <c:pt idx="33988">
                  <c:v>585.03499999999997</c:v>
                </c:pt>
                <c:pt idx="33989">
                  <c:v>585.05100000000004</c:v>
                </c:pt>
                <c:pt idx="33990">
                  <c:v>585.06799999999998</c:v>
                </c:pt>
                <c:pt idx="33991">
                  <c:v>585.08500000000004</c:v>
                </c:pt>
                <c:pt idx="33992">
                  <c:v>585.101</c:v>
                </c:pt>
                <c:pt idx="33993">
                  <c:v>585.11800000000005</c:v>
                </c:pt>
                <c:pt idx="33994">
                  <c:v>585.13499999999999</c:v>
                </c:pt>
                <c:pt idx="33995">
                  <c:v>585.15099999999995</c:v>
                </c:pt>
                <c:pt idx="33996">
                  <c:v>585.16800000000001</c:v>
                </c:pt>
                <c:pt idx="33997">
                  <c:v>585.18499999999995</c:v>
                </c:pt>
                <c:pt idx="33998">
                  <c:v>585.202</c:v>
                </c:pt>
                <c:pt idx="33999">
                  <c:v>585.21799999999996</c:v>
                </c:pt>
                <c:pt idx="34000">
                  <c:v>585.23500000000001</c:v>
                </c:pt>
                <c:pt idx="34001">
                  <c:v>585.25199999999995</c:v>
                </c:pt>
                <c:pt idx="34002">
                  <c:v>585.26800000000003</c:v>
                </c:pt>
                <c:pt idx="34003">
                  <c:v>585.28499999999997</c:v>
                </c:pt>
                <c:pt idx="34004">
                  <c:v>585.30200000000002</c:v>
                </c:pt>
                <c:pt idx="34005">
                  <c:v>585.31799999999998</c:v>
                </c:pt>
                <c:pt idx="34006">
                  <c:v>585.33500000000004</c:v>
                </c:pt>
                <c:pt idx="34007">
                  <c:v>585.35199999999998</c:v>
                </c:pt>
                <c:pt idx="34008">
                  <c:v>585.36800000000005</c:v>
                </c:pt>
                <c:pt idx="34009">
                  <c:v>585.38499999999999</c:v>
                </c:pt>
                <c:pt idx="34010">
                  <c:v>585.40200000000004</c:v>
                </c:pt>
                <c:pt idx="34011">
                  <c:v>585.41800000000001</c:v>
                </c:pt>
                <c:pt idx="34012">
                  <c:v>585.43499999999995</c:v>
                </c:pt>
                <c:pt idx="34013">
                  <c:v>585.452</c:v>
                </c:pt>
                <c:pt idx="34014">
                  <c:v>585.46799999999996</c:v>
                </c:pt>
                <c:pt idx="34015">
                  <c:v>585.48500000000001</c:v>
                </c:pt>
                <c:pt idx="34016">
                  <c:v>585.50199999999995</c:v>
                </c:pt>
                <c:pt idx="34017">
                  <c:v>585.51800000000003</c:v>
                </c:pt>
                <c:pt idx="34018">
                  <c:v>585.53499999999997</c:v>
                </c:pt>
                <c:pt idx="34019">
                  <c:v>585.55200000000002</c:v>
                </c:pt>
                <c:pt idx="34020">
                  <c:v>585.56899999999996</c:v>
                </c:pt>
                <c:pt idx="34021">
                  <c:v>585.58500000000004</c:v>
                </c:pt>
                <c:pt idx="34022">
                  <c:v>585.60199999999998</c:v>
                </c:pt>
                <c:pt idx="34023">
                  <c:v>585.61900000000003</c:v>
                </c:pt>
                <c:pt idx="34024">
                  <c:v>585.63499999999999</c:v>
                </c:pt>
                <c:pt idx="34025">
                  <c:v>585.65200000000004</c:v>
                </c:pt>
                <c:pt idx="34026">
                  <c:v>585.66899999999998</c:v>
                </c:pt>
                <c:pt idx="34027">
                  <c:v>585.68499999999995</c:v>
                </c:pt>
                <c:pt idx="34028">
                  <c:v>585.702</c:v>
                </c:pt>
                <c:pt idx="34029">
                  <c:v>585.71900000000005</c:v>
                </c:pt>
                <c:pt idx="34030">
                  <c:v>585.73500000000001</c:v>
                </c:pt>
                <c:pt idx="34031">
                  <c:v>585.75199999999995</c:v>
                </c:pt>
                <c:pt idx="34032">
                  <c:v>585.76900000000001</c:v>
                </c:pt>
                <c:pt idx="34033">
                  <c:v>585.78499999999997</c:v>
                </c:pt>
                <c:pt idx="34034">
                  <c:v>585.80200000000002</c:v>
                </c:pt>
                <c:pt idx="34035">
                  <c:v>585.81899999999996</c:v>
                </c:pt>
                <c:pt idx="34036">
                  <c:v>585.83500000000004</c:v>
                </c:pt>
                <c:pt idx="34037">
                  <c:v>585.85199999999998</c:v>
                </c:pt>
                <c:pt idx="34038">
                  <c:v>585.86900000000003</c:v>
                </c:pt>
                <c:pt idx="34039">
                  <c:v>585.88499999999999</c:v>
                </c:pt>
                <c:pt idx="34040">
                  <c:v>585.90200000000004</c:v>
                </c:pt>
                <c:pt idx="34041">
                  <c:v>585.91899999999998</c:v>
                </c:pt>
                <c:pt idx="34042">
                  <c:v>585.93600000000004</c:v>
                </c:pt>
                <c:pt idx="34043">
                  <c:v>585.952</c:v>
                </c:pt>
                <c:pt idx="34044">
                  <c:v>585.96900000000005</c:v>
                </c:pt>
                <c:pt idx="34045">
                  <c:v>585.98599999999999</c:v>
                </c:pt>
                <c:pt idx="34046">
                  <c:v>586.00199999999995</c:v>
                </c:pt>
                <c:pt idx="34047">
                  <c:v>586.01900000000001</c:v>
                </c:pt>
                <c:pt idx="34048">
                  <c:v>586.03599999999994</c:v>
                </c:pt>
                <c:pt idx="34049">
                  <c:v>586.05200000000002</c:v>
                </c:pt>
                <c:pt idx="34050">
                  <c:v>586.06899999999996</c:v>
                </c:pt>
                <c:pt idx="34051">
                  <c:v>586.08600000000001</c:v>
                </c:pt>
                <c:pt idx="34052">
                  <c:v>586.10199999999998</c:v>
                </c:pt>
                <c:pt idx="34053">
                  <c:v>586.11900000000003</c:v>
                </c:pt>
                <c:pt idx="34054">
                  <c:v>586.13599999999997</c:v>
                </c:pt>
                <c:pt idx="34055">
                  <c:v>586.15200000000004</c:v>
                </c:pt>
                <c:pt idx="34056">
                  <c:v>586.16899999999998</c:v>
                </c:pt>
                <c:pt idx="34057">
                  <c:v>586.18600000000004</c:v>
                </c:pt>
                <c:pt idx="34058">
                  <c:v>586.20299999999997</c:v>
                </c:pt>
                <c:pt idx="34059">
                  <c:v>586.21900000000005</c:v>
                </c:pt>
                <c:pt idx="34060">
                  <c:v>586.23599999999999</c:v>
                </c:pt>
                <c:pt idx="34061">
                  <c:v>586.25300000000004</c:v>
                </c:pt>
                <c:pt idx="34062">
                  <c:v>586.26900000000001</c:v>
                </c:pt>
                <c:pt idx="34063">
                  <c:v>586.28599999999994</c:v>
                </c:pt>
                <c:pt idx="34064">
                  <c:v>586.303</c:v>
                </c:pt>
                <c:pt idx="34065">
                  <c:v>586.31899999999996</c:v>
                </c:pt>
                <c:pt idx="34066">
                  <c:v>586.33600000000001</c:v>
                </c:pt>
                <c:pt idx="34067">
                  <c:v>586.35299999999995</c:v>
                </c:pt>
                <c:pt idx="34068">
                  <c:v>586.36900000000003</c:v>
                </c:pt>
                <c:pt idx="34069">
                  <c:v>586.38599999999997</c:v>
                </c:pt>
                <c:pt idx="34070">
                  <c:v>586.40300000000002</c:v>
                </c:pt>
                <c:pt idx="34071">
                  <c:v>586.41899999999998</c:v>
                </c:pt>
                <c:pt idx="34072">
                  <c:v>586.43600000000004</c:v>
                </c:pt>
                <c:pt idx="34073">
                  <c:v>586.45299999999997</c:v>
                </c:pt>
                <c:pt idx="34074">
                  <c:v>586.46900000000005</c:v>
                </c:pt>
                <c:pt idx="34075">
                  <c:v>586.48599999999999</c:v>
                </c:pt>
                <c:pt idx="34076">
                  <c:v>586.50300000000004</c:v>
                </c:pt>
                <c:pt idx="34077">
                  <c:v>586.51900000000001</c:v>
                </c:pt>
                <c:pt idx="34078">
                  <c:v>586.53599999999994</c:v>
                </c:pt>
                <c:pt idx="34079">
                  <c:v>586.553</c:v>
                </c:pt>
                <c:pt idx="34080">
                  <c:v>586.57000000000005</c:v>
                </c:pt>
                <c:pt idx="34081">
                  <c:v>586.58600000000001</c:v>
                </c:pt>
                <c:pt idx="34082">
                  <c:v>586.60299999999995</c:v>
                </c:pt>
                <c:pt idx="34083">
                  <c:v>586.62</c:v>
                </c:pt>
                <c:pt idx="34084">
                  <c:v>586.63599999999997</c:v>
                </c:pt>
                <c:pt idx="34085">
                  <c:v>586.65300000000002</c:v>
                </c:pt>
                <c:pt idx="34086">
                  <c:v>586.66999999999996</c:v>
                </c:pt>
                <c:pt idx="34087">
                  <c:v>586.68600000000004</c:v>
                </c:pt>
                <c:pt idx="34088">
                  <c:v>586.70299999999997</c:v>
                </c:pt>
                <c:pt idx="34089">
                  <c:v>586.72</c:v>
                </c:pt>
                <c:pt idx="34090">
                  <c:v>586.73599999999999</c:v>
                </c:pt>
                <c:pt idx="34091">
                  <c:v>586.75300000000004</c:v>
                </c:pt>
                <c:pt idx="34092">
                  <c:v>586.77</c:v>
                </c:pt>
                <c:pt idx="34093">
                  <c:v>586.78599999999994</c:v>
                </c:pt>
                <c:pt idx="34094">
                  <c:v>586.803</c:v>
                </c:pt>
                <c:pt idx="34095">
                  <c:v>586.82000000000005</c:v>
                </c:pt>
                <c:pt idx="34096">
                  <c:v>586.83600000000001</c:v>
                </c:pt>
                <c:pt idx="34097">
                  <c:v>586.85299999999995</c:v>
                </c:pt>
                <c:pt idx="34098">
                  <c:v>586.87</c:v>
                </c:pt>
                <c:pt idx="34099">
                  <c:v>586.88599999999997</c:v>
                </c:pt>
                <c:pt idx="34100">
                  <c:v>586.90300000000002</c:v>
                </c:pt>
                <c:pt idx="34101">
                  <c:v>586.91999999999996</c:v>
                </c:pt>
                <c:pt idx="34102">
                  <c:v>586.93700000000001</c:v>
                </c:pt>
                <c:pt idx="34103">
                  <c:v>586.95299999999997</c:v>
                </c:pt>
                <c:pt idx="34104">
                  <c:v>586.97</c:v>
                </c:pt>
                <c:pt idx="34105">
                  <c:v>586.98699999999997</c:v>
                </c:pt>
                <c:pt idx="34106">
                  <c:v>587.00300000000004</c:v>
                </c:pt>
                <c:pt idx="34107">
                  <c:v>587.02</c:v>
                </c:pt>
                <c:pt idx="34108">
                  <c:v>587.03700000000003</c:v>
                </c:pt>
                <c:pt idx="34109">
                  <c:v>587.053</c:v>
                </c:pt>
                <c:pt idx="34110">
                  <c:v>587.07000000000005</c:v>
                </c:pt>
                <c:pt idx="34111">
                  <c:v>587.08699999999999</c:v>
                </c:pt>
                <c:pt idx="34112">
                  <c:v>587.10299999999995</c:v>
                </c:pt>
                <c:pt idx="34113">
                  <c:v>587.12</c:v>
                </c:pt>
                <c:pt idx="34114">
                  <c:v>587.13699999999994</c:v>
                </c:pt>
                <c:pt idx="34115">
                  <c:v>587.154</c:v>
                </c:pt>
                <c:pt idx="34116">
                  <c:v>587.16999999999996</c:v>
                </c:pt>
                <c:pt idx="34117">
                  <c:v>587.18700000000001</c:v>
                </c:pt>
                <c:pt idx="34118">
                  <c:v>587.20399999999995</c:v>
                </c:pt>
                <c:pt idx="34119">
                  <c:v>587.22</c:v>
                </c:pt>
                <c:pt idx="34120">
                  <c:v>587.23699999999997</c:v>
                </c:pt>
                <c:pt idx="34121">
                  <c:v>587.25400000000002</c:v>
                </c:pt>
                <c:pt idx="34122">
                  <c:v>587.27099999999996</c:v>
                </c:pt>
                <c:pt idx="34123">
                  <c:v>587.28700000000003</c:v>
                </c:pt>
                <c:pt idx="34124">
                  <c:v>587.30399999999997</c:v>
                </c:pt>
                <c:pt idx="34125">
                  <c:v>587.32100000000003</c:v>
                </c:pt>
                <c:pt idx="34126">
                  <c:v>587.33699999999999</c:v>
                </c:pt>
                <c:pt idx="34127">
                  <c:v>587.35400000000004</c:v>
                </c:pt>
                <c:pt idx="34128">
                  <c:v>587.37099999999998</c:v>
                </c:pt>
                <c:pt idx="34129">
                  <c:v>587.38699999999994</c:v>
                </c:pt>
                <c:pt idx="34130">
                  <c:v>587.404</c:v>
                </c:pt>
                <c:pt idx="34131">
                  <c:v>587.42100000000005</c:v>
                </c:pt>
                <c:pt idx="34132">
                  <c:v>587.43799999999999</c:v>
                </c:pt>
                <c:pt idx="34133">
                  <c:v>587.45399999999995</c:v>
                </c:pt>
                <c:pt idx="34134">
                  <c:v>587.471</c:v>
                </c:pt>
                <c:pt idx="34135">
                  <c:v>587.48800000000006</c:v>
                </c:pt>
                <c:pt idx="34136">
                  <c:v>587.50400000000002</c:v>
                </c:pt>
                <c:pt idx="34137">
                  <c:v>587.52099999999996</c:v>
                </c:pt>
                <c:pt idx="34138">
                  <c:v>587.53800000000001</c:v>
                </c:pt>
                <c:pt idx="34139">
                  <c:v>587.55499999999995</c:v>
                </c:pt>
                <c:pt idx="34140">
                  <c:v>587.57100000000003</c:v>
                </c:pt>
                <c:pt idx="34141">
                  <c:v>587.58799999999997</c:v>
                </c:pt>
                <c:pt idx="34142">
                  <c:v>587.60500000000002</c:v>
                </c:pt>
                <c:pt idx="34143">
                  <c:v>587.62099999999998</c:v>
                </c:pt>
                <c:pt idx="34144">
                  <c:v>587.63800000000003</c:v>
                </c:pt>
                <c:pt idx="34145">
                  <c:v>587.65499999999997</c:v>
                </c:pt>
                <c:pt idx="34146">
                  <c:v>587.67100000000005</c:v>
                </c:pt>
                <c:pt idx="34147">
                  <c:v>587.68799999999999</c:v>
                </c:pt>
                <c:pt idx="34148">
                  <c:v>587.70500000000004</c:v>
                </c:pt>
                <c:pt idx="34149">
                  <c:v>587.72199999999998</c:v>
                </c:pt>
                <c:pt idx="34150">
                  <c:v>587.73800000000006</c:v>
                </c:pt>
                <c:pt idx="34151">
                  <c:v>587.755</c:v>
                </c:pt>
                <c:pt idx="34152">
                  <c:v>587.77200000000005</c:v>
                </c:pt>
                <c:pt idx="34153">
                  <c:v>587.78800000000001</c:v>
                </c:pt>
                <c:pt idx="34154">
                  <c:v>587.80499999999995</c:v>
                </c:pt>
                <c:pt idx="34155">
                  <c:v>587.822</c:v>
                </c:pt>
                <c:pt idx="34156">
                  <c:v>587.83799999999997</c:v>
                </c:pt>
                <c:pt idx="34157">
                  <c:v>587.85500000000002</c:v>
                </c:pt>
                <c:pt idx="34158">
                  <c:v>587.87199999999996</c:v>
                </c:pt>
                <c:pt idx="34159">
                  <c:v>587.88900000000001</c:v>
                </c:pt>
                <c:pt idx="34160">
                  <c:v>587.90499999999997</c:v>
                </c:pt>
                <c:pt idx="34161">
                  <c:v>587.92200000000003</c:v>
                </c:pt>
                <c:pt idx="34162">
                  <c:v>587.93899999999996</c:v>
                </c:pt>
                <c:pt idx="34163">
                  <c:v>587.95500000000004</c:v>
                </c:pt>
                <c:pt idx="34164">
                  <c:v>587.97199999999998</c:v>
                </c:pt>
                <c:pt idx="34165">
                  <c:v>587.98900000000003</c:v>
                </c:pt>
                <c:pt idx="34166">
                  <c:v>588.00599999999997</c:v>
                </c:pt>
                <c:pt idx="34167">
                  <c:v>588.02200000000005</c:v>
                </c:pt>
                <c:pt idx="34168">
                  <c:v>588.03899999999999</c:v>
                </c:pt>
                <c:pt idx="34169">
                  <c:v>588.05600000000004</c:v>
                </c:pt>
                <c:pt idx="34170">
                  <c:v>588.072</c:v>
                </c:pt>
                <c:pt idx="34171">
                  <c:v>588.08900000000006</c:v>
                </c:pt>
                <c:pt idx="34172">
                  <c:v>588.10599999999999</c:v>
                </c:pt>
                <c:pt idx="34173">
                  <c:v>588.12199999999996</c:v>
                </c:pt>
                <c:pt idx="34174">
                  <c:v>588.13900000000001</c:v>
                </c:pt>
                <c:pt idx="34175">
                  <c:v>588.15599999999995</c:v>
                </c:pt>
                <c:pt idx="34176">
                  <c:v>588.173</c:v>
                </c:pt>
                <c:pt idx="34177">
                  <c:v>588.18899999999996</c:v>
                </c:pt>
                <c:pt idx="34178">
                  <c:v>588.20600000000002</c:v>
                </c:pt>
                <c:pt idx="34179">
                  <c:v>588.22299999999996</c:v>
                </c:pt>
                <c:pt idx="34180">
                  <c:v>588.23900000000003</c:v>
                </c:pt>
                <c:pt idx="34181">
                  <c:v>588.25599999999997</c:v>
                </c:pt>
                <c:pt idx="34182">
                  <c:v>588.27300000000002</c:v>
                </c:pt>
                <c:pt idx="34183">
                  <c:v>588.28899999999999</c:v>
                </c:pt>
                <c:pt idx="34184">
                  <c:v>588.30600000000004</c:v>
                </c:pt>
                <c:pt idx="34185">
                  <c:v>588.32299999999998</c:v>
                </c:pt>
                <c:pt idx="34186">
                  <c:v>588.34</c:v>
                </c:pt>
                <c:pt idx="34187">
                  <c:v>588.35599999999999</c:v>
                </c:pt>
                <c:pt idx="34188">
                  <c:v>588.37300000000005</c:v>
                </c:pt>
                <c:pt idx="34189">
                  <c:v>588.39</c:v>
                </c:pt>
                <c:pt idx="34190">
                  <c:v>588.40599999999995</c:v>
                </c:pt>
                <c:pt idx="34191">
                  <c:v>588.423</c:v>
                </c:pt>
                <c:pt idx="34192">
                  <c:v>588.44000000000005</c:v>
                </c:pt>
                <c:pt idx="34193">
                  <c:v>588.45600000000002</c:v>
                </c:pt>
                <c:pt idx="34194">
                  <c:v>588.47299999999996</c:v>
                </c:pt>
                <c:pt idx="34195">
                  <c:v>588.49</c:v>
                </c:pt>
                <c:pt idx="34196">
                  <c:v>588.50699999999995</c:v>
                </c:pt>
                <c:pt idx="34197">
                  <c:v>588.52300000000002</c:v>
                </c:pt>
                <c:pt idx="34198">
                  <c:v>588.54</c:v>
                </c:pt>
                <c:pt idx="34199">
                  <c:v>588.55700000000002</c:v>
                </c:pt>
                <c:pt idx="34200">
                  <c:v>588.57299999999998</c:v>
                </c:pt>
                <c:pt idx="34201">
                  <c:v>588.59</c:v>
                </c:pt>
                <c:pt idx="34202">
                  <c:v>588.60699999999997</c:v>
                </c:pt>
                <c:pt idx="34203">
                  <c:v>588.62300000000005</c:v>
                </c:pt>
                <c:pt idx="34204">
                  <c:v>588.64</c:v>
                </c:pt>
                <c:pt idx="34205">
                  <c:v>588.65700000000004</c:v>
                </c:pt>
                <c:pt idx="34206">
                  <c:v>588.67399999999998</c:v>
                </c:pt>
                <c:pt idx="34207">
                  <c:v>588.69000000000005</c:v>
                </c:pt>
                <c:pt idx="34208">
                  <c:v>588.70699999999999</c:v>
                </c:pt>
                <c:pt idx="34209">
                  <c:v>588.72400000000005</c:v>
                </c:pt>
                <c:pt idx="34210">
                  <c:v>588.74</c:v>
                </c:pt>
                <c:pt idx="34211">
                  <c:v>588.75699999999995</c:v>
                </c:pt>
                <c:pt idx="34212">
                  <c:v>588.774</c:v>
                </c:pt>
                <c:pt idx="34213">
                  <c:v>588.79</c:v>
                </c:pt>
                <c:pt idx="34214">
                  <c:v>588.80700000000002</c:v>
                </c:pt>
                <c:pt idx="34215">
                  <c:v>588.82399999999996</c:v>
                </c:pt>
                <c:pt idx="34216">
                  <c:v>588.84</c:v>
                </c:pt>
                <c:pt idx="34217">
                  <c:v>588.85699999999997</c:v>
                </c:pt>
                <c:pt idx="34218">
                  <c:v>588.87400000000002</c:v>
                </c:pt>
                <c:pt idx="34219">
                  <c:v>588.89099999999996</c:v>
                </c:pt>
                <c:pt idx="34220">
                  <c:v>588.90700000000004</c:v>
                </c:pt>
                <c:pt idx="34221">
                  <c:v>588.92399999999998</c:v>
                </c:pt>
                <c:pt idx="34222">
                  <c:v>588.94100000000003</c:v>
                </c:pt>
                <c:pt idx="34223">
                  <c:v>588.95699999999999</c:v>
                </c:pt>
                <c:pt idx="34224">
                  <c:v>588.97400000000005</c:v>
                </c:pt>
                <c:pt idx="34225">
                  <c:v>588.99099999999999</c:v>
                </c:pt>
                <c:pt idx="34226">
                  <c:v>589.00699999999995</c:v>
                </c:pt>
                <c:pt idx="34227">
                  <c:v>589.024</c:v>
                </c:pt>
                <c:pt idx="34228">
                  <c:v>589.04100000000005</c:v>
                </c:pt>
                <c:pt idx="34229">
                  <c:v>589.05700000000002</c:v>
                </c:pt>
                <c:pt idx="34230">
                  <c:v>589.07399999999996</c:v>
                </c:pt>
                <c:pt idx="34231">
                  <c:v>589.09100000000001</c:v>
                </c:pt>
                <c:pt idx="34232">
                  <c:v>589.10699999999997</c:v>
                </c:pt>
                <c:pt idx="34233">
                  <c:v>589.12400000000002</c:v>
                </c:pt>
                <c:pt idx="34234">
                  <c:v>589.14099999999996</c:v>
                </c:pt>
                <c:pt idx="34235">
                  <c:v>589.15700000000004</c:v>
                </c:pt>
                <c:pt idx="34236">
                  <c:v>589.17399999999998</c:v>
                </c:pt>
                <c:pt idx="34237">
                  <c:v>589.19100000000003</c:v>
                </c:pt>
                <c:pt idx="34238">
                  <c:v>589.20799999999997</c:v>
                </c:pt>
                <c:pt idx="34239">
                  <c:v>589.22400000000005</c:v>
                </c:pt>
                <c:pt idx="34240">
                  <c:v>589.24099999999999</c:v>
                </c:pt>
                <c:pt idx="34241">
                  <c:v>589.25800000000004</c:v>
                </c:pt>
                <c:pt idx="34242">
                  <c:v>589.274</c:v>
                </c:pt>
                <c:pt idx="34243">
                  <c:v>589.29100000000005</c:v>
                </c:pt>
                <c:pt idx="34244">
                  <c:v>589.30799999999999</c:v>
                </c:pt>
                <c:pt idx="34245">
                  <c:v>589.32399999999996</c:v>
                </c:pt>
                <c:pt idx="34246">
                  <c:v>589.34100000000001</c:v>
                </c:pt>
                <c:pt idx="34247">
                  <c:v>589.35799999999995</c:v>
                </c:pt>
                <c:pt idx="34248">
                  <c:v>589.37400000000002</c:v>
                </c:pt>
                <c:pt idx="34249">
                  <c:v>589.39099999999996</c:v>
                </c:pt>
                <c:pt idx="34250">
                  <c:v>589.40800000000002</c:v>
                </c:pt>
                <c:pt idx="34251">
                  <c:v>589.42399999999998</c:v>
                </c:pt>
                <c:pt idx="34252">
                  <c:v>589.44100000000003</c:v>
                </c:pt>
                <c:pt idx="34253">
                  <c:v>589.45799999999997</c:v>
                </c:pt>
                <c:pt idx="34254">
                  <c:v>589.47400000000005</c:v>
                </c:pt>
                <c:pt idx="34255">
                  <c:v>589.49099999999999</c:v>
                </c:pt>
                <c:pt idx="34256">
                  <c:v>589.50800000000004</c:v>
                </c:pt>
                <c:pt idx="34257">
                  <c:v>589.524</c:v>
                </c:pt>
                <c:pt idx="34258">
                  <c:v>589.54100000000005</c:v>
                </c:pt>
                <c:pt idx="34259">
                  <c:v>589.55799999999999</c:v>
                </c:pt>
                <c:pt idx="34260">
                  <c:v>589.57500000000005</c:v>
                </c:pt>
                <c:pt idx="34261">
                  <c:v>589.59100000000001</c:v>
                </c:pt>
                <c:pt idx="34262">
                  <c:v>589.60799999999995</c:v>
                </c:pt>
                <c:pt idx="34263">
                  <c:v>589.625</c:v>
                </c:pt>
                <c:pt idx="34264">
                  <c:v>589.64099999999996</c:v>
                </c:pt>
                <c:pt idx="34265">
                  <c:v>589.65800000000002</c:v>
                </c:pt>
                <c:pt idx="34266">
                  <c:v>589.67499999999995</c:v>
                </c:pt>
                <c:pt idx="34267">
                  <c:v>589.69100000000003</c:v>
                </c:pt>
                <c:pt idx="34268">
                  <c:v>589.70799999999997</c:v>
                </c:pt>
                <c:pt idx="34269">
                  <c:v>589.72500000000002</c:v>
                </c:pt>
                <c:pt idx="34270">
                  <c:v>589.74099999999999</c:v>
                </c:pt>
                <c:pt idx="34271">
                  <c:v>589.75800000000004</c:v>
                </c:pt>
                <c:pt idx="34272">
                  <c:v>589.77499999999998</c:v>
                </c:pt>
                <c:pt idx="34273">
                  <c:v>589.79100000000005</c:v>
                </c:pt>
                <c:pt idx="34274">
                  <c:v>589.80799999999999</c:v>
                </c:pt>
                <c:pt idx="34275">
                  <c:v>589.82500000000005</c:v>
                </c:pt>
                <c:pt idx="34276">
                  <c:v>589.84100000000001</c:v>
                </c:pt>
                <c:pt idx="34277">
                  <c:v>589.85799999999995</c:v>
                </c:pt>
                <c:pt idx="34278">
                  <c:v>589.875</c:v>
                </c:pt>
                <c:pt idx="34279">
                  <c:v>589.89099999999996</c:v>
                </c:pt>
                <c:pt idx="34280">
                  <c:v>589.90800000000002</c:v>
                </c:pt>
                <c:pt idx="34281">
                  <c:v>589.92499999999995</c:v>
                </c:pt>
                <c:pt idx="34282">
                  <c:v>589.94100000000003</c:v>
                </c:pt>
                <c:pt idx="34283">
                  <c:v>589.95799999999997</c:v>
                </c:pt>
                <c:pt idx="34284">
                  <c:v>589.97500000000002</c:v>
                </c:pt>
                <c:pt idx="34285">
                  <c:v>589.99099999999999</c:v>
                </c:pt>
                <c:pt idx="34286">
                  <c:v>590.00800000000004</c:v>
                </c:pt>
                <c:pt idx="34287">
                  <c:v>590.02499999999998</c:v>
                </c:pt>
                <c:pt idx="34288">
                  <c:v>590.04100000000005</c:v>
                </c:pt>
                <c:pt idx="34289">
                  <c:v>590.05799999999999</c:v>
                </c:pt>
                <c:pt idx="34290">
                  <c:v>590.07500000000005</c:v>
                </c:pt>
                <c:pt idx="34291">
                  <c:v>590.09100000000001</c:v>
                </c:pt>
                <c:pt idx="34292">
                  <c:v>590.10799999999995</c:v>
                </c:pt>
                <c:pt idx="34293">
                  <c:v>590.125</c:v>
                </c:pt>
                <c:pt idx="34294">
                  <c:v>590.14099999999996</c:v>
                </c:pt>
                <c:pt idx="34295">
                  <c:v>590.15800000000002</c:v>
                </c:pt>
                <c:pt idx="34296">
                  <c:v>590.17499999999995</c:v>
                </c:pt>
                <c:pt idx="34297">
                  <c:v>590.19100000000003</c:v>
                </c:pt>
                <c:pt idx="34298">
                  <c:v>590.20799999999997</c:v>
                </c:pt>
                <c:pt idx="34299">
                  <c:v>590.22500000000002</c:v>
                </c:pt>
                <c:pt idx="34300">
                  <c:v>590.24099999999999</c:v>
                </c:pt>
                <c:pt idx="34301">
                  <c:v>590.25800000000004</c:v>
                </c:pt>
                <c:pt idx="34302">
                  <c:v>590.27499999999998</c:v>
                </c:pt>
                <c:pt idx="34303">
                  <c:v>590.29200000000003</c:v>
                </c:pt>
                <c:pt idx="34304">
                  <c:v>590.30799999999999</c:v>
                </c:pt>
                <c:pt idx="34305">
                  <c:v>590.32500000000005</c:v>
                </c:pt>
                <c:pt idx="34306">
                  <c:v>590.34100000000001</c:v>
                </c:pt>
                <c:pt idx="34307">
                  <c:v>590.35799999999995</c:v>
                </c:pt>
                <c:pt idx="34308">
                  <c:v>590.375</c:v>
                </c:pt>
                <c:pt idx="34309">
                  <c:v>590.39200000000005</c:v>
                </c:pt>
                <c:pt idx="34310">
                  <c:v>590.40800000000002</c:v>
                </c:pt>
                <c:pt idx="34311">
                  <c:v>590.42499999999995</c:v>
                </c:pt>
                <c:pt idx="34312">
                  <c:v>590.44200000000001</c:v>
                </c:pt>
                <c:pt idx="34313">
                  <c:v>590.45799999999997</c:v>
                </c:pt>
                <c:pt idx="34314">
                  <c:v>590.47500000000002</c:v>
                </c:pt>
                <c:pt idx="34315">
                  <c:v>590.49199999999996</c:v>
                </c:pt>
                <c:pt idx="34316">
                  <c:v>590.50800000000004</c:v>
                </c:pt>
                <c:pt idx="34317">
                  <c:v>590.52499999999998</c:v>
                </c:pt>
                <c:pt idx="34318">
                  <c:v>590.54200000000003</c:v>
                </c:pt>
                <c:pt idx="34319">
                  <c:v>590.55799999999999</c:v>
                </c:pt>
                <c:pt idx="34320">
                  <c:v>590.57500000000005</c:v>
                </c:pt>
                <c:pt idx="34321">
                  <c:v>590.59199999999998</c:v>
                </c:pt>
                <c:pt idx="34322">
                  <c:v>590.60799999999995</c:v>
                </c:pt>
                <c:pt idx="34323">
                  <c:v>590.625</c:v>
                </c:pt>
                <c:pt idx="34324">
                  <c:v>590.64200000000005</c:v>
                </c:pt>
                <c:pt idx="34325">
                  <c:v>590.65800000000002</c:v>
                </c:pt>
                <c:pt idx="34326">
                  <c:v>590.67499999999995</c:v>
                </c:pt>
                <c:pt idx="34327">
                  <c:v>590.69200000000001</c:v>
                </c:pt>
                <c:pt idx="34328">
                  <c:v>590.70799999999997</c:v>
                </c:pt>
                <c:pt idx="34329">
                  <c:v>590.72500000000002</c:v>
                </c:pt>
                <c:pt idx="34330">
                  <c:v>590.74199999999996</c:v>
                </c:pt>
                <c:pt idx="34331">
                  <c:v>590.75800000000004</c:v>
                </c:pt>
                <c:pt idx="34332">
                  <c:v>590.77499999999998</c:v>
                </c:pt>
                <c:pt idx="34333">
                  <c:v>590.79200000000003</c:v>
                </c:pt>
                <c:pt idx="34334">
                  <c:v>590.80799999999999</c:v>
                </c:pt>
                <c:pt idx="34335">
                  <c:v>590.82500000000005</c:v>
                </c:pt>
                <c:pt idx="34336">
                  <c:v>590.84199999999998</c:v>
                </c:pt>
                <c:pt idx="34337">
                  <c:v>590.85799999999995</c:v>
                </c:pt>
                <c:pt idx="34338">
                  <c:v>590.875</c:v>
                </c:pt>
                <c:pt idx="34339">
                  <c:v>590.89200000000005</c:v>
                </c:pt>
                <c:pt idx="34340">
                  <c:v>590.90800000000002</c:v>
                </c:pt>
                <c:pt idx="34341">
                  <c:v>590.92499999999995</c:v>
                </c:pt>
                <c:pt idx="34342">
                  <c:v>590.94200000000001</c:v>
                </c:pt>
                <c:pt idx="34343">
                  <c:v>590.95799999999997</c:v>
                </c:pt>
                <c:pt idx="34344">
                  <c:v>590.97500000000002</c:v>
                </c:pt>
                <c:pt idx="34345">
                  <c:v>590.99199999999996</c:v>
                </c:pt>
                <c:pt idx="34346">
                  <c:v>591.00800000000004</c:v>
                </c:pt>
                <c:pt idx="34347">
                  <c:v>591.02499999999998</c:v>
                </c:pt>
                <c:pt idx="34348">
                  <c:v>591.04200000000003</c:v>
                </c:pt>
                <c:pt idx="34349">
                  <c:v>591.05799999999999</c:v>
                </c:pt>
                <c:pt idx="34350">
                  <c:v>591.07500000000005</c:v>
                </c:pt>
                <c:pt idx="34351">
                  <c:v>591.09199999999998</c:v>
                </c:pt>
                <c:pt idx="34352">
                  <c:v>591.10799999999995</c:v>
                </c:pt>
                <c:pt idx="34353">
                  <c:v>591.125</c:v>
                </c:pt>
                <c:pt idx="34354">
                  <c:v>591.14200000000005</c:v>
                </c:pt>
                <c:pt idx="34355">
                  <c:v>591.15800000000002</c:v>
                </c:pt>
                <c:pt idx="34356">
                  <c:v>591.17499999999995</c:v>
                </c:pt>
                <c:pt idx="34357">
                  <c:v>591.19200000000001</c:v>
                </c:pt>
                <c:pt idx="34358">
                  <c:v>591.20799999999997</c:v>
                </c:pt>
                <c:pt idx="34359">
                  <c:v>591.22500000000002</c:v>
                </c:pt>
                <c:pt idx="34360">
                  <c:v>591.24199999999996</c:v>
                </c:pt>
                <c:pt idx="34361">
                  <c:v>591.25800000000004</c:v>
                </c:pt>
                <c:pt idx="34362">
                  <c:v>591.27499999999998</c:v>
                </c:pt>
                <c:pt idx="34363">
                  <c:v>591.29200000000003</c:v>
                </c:pt>
                <c:pt idx="34364">
                  <c:v>591.30799999999999</c:v>
                </c:pt>
                <c:pt idx="34365">
                  <c:v>591.32500000000005</c:v>
                </c:pt>
                <c:pt idx="34366">
                  <c:v>591.34199999999998</c:v>
                </c:pt>
                <c:pt idx="34367">
                  <c:v>591.35799999999995</c:v>
                </c:pt>
                <c:pt idx="34368">
                  <c:v>591.375</c:v>
                </c:pt>
                <c:pt idx="34369">
                  <c:v>591.39200000000005</c:v>
                </c:pt>
                <c:pt idx="34370">
                  <c:v>591.40800000000002</c:v>
                </c:pt>
                <c:pt idx="34371">
                  <c:v>591.42499999999995</c:v>
                </c:pt>
                <c:pt idx="34372">
                  <c:v>591.44200000000001</c:v>
                </c:pt>
                <c:pt idx="34373">
                  <c:v>591.45799999999997</c:v>
                </c:pt>
                <c:pt idx="34374">
                  <c:v>591.47500000000002</c:v>
                </c:pt>
                <c:pt idx="34375">
                  <c:v>591.49199999999996</c:v>
                </c:pt>
                <c:pt idx="34376">
                  <c:v>591.50800000000004</c:v>
                </c:pt>
                <c:pt idx="34377">
                  <c:v>591.52499999999998</c:v>
                </c:pt>
                <c:pt idx="34378">
                  <c:v>591.54200000000003</c:v>
                </c:pt>
                <c:pt idx="34379">
                  <c:v>591.55799999999999</c:v>
                </c:pt>
                <c:pt idx="34380">
                  <c:v>591.57500000000005</c:v>
                </c:pt>
                <c:pt idx="34381">
                  <c:v>591.59199999999998</c:v>
                </c:pt>
                <c:pt idx="34382">
                  <c:v>591.60799999999995</c:v>
                </c:pt>
                <c:pt idx="34383">
                  <c:v>591.625</c:v>
                </c:pt>
                <c:pt idx="34384">
                  <c:v>591.64200000000005</c:v>
                </c:pt>
                <c:pt idx="34385">
                  <c:v>591.65800000000002</c:v>
                </c:pt>
                <c:pt idx="34386">
                  <c:v>591.67499999999995</c:v>
                </c:pt>
                <c:pt idx="34387">
                  <c:v>591.69200000000001</c:v>
                </c:pt>
                <c:pt idx="34388">
                  <c:v>591.70799999999997</c:v>
                </c:pt>
                <c:pt idx="34389">
                  <c:v>591.72500000000002</c:v>
                </c:pt>
                <c:pt idx="34390">
                  <c:v>591.74199999999996</c:v>
                </c:pt>
                <c:pt idx="34391">
                  <c:v>591.75800000000004</c:v>
                </c:pt>
                <c:pt idx="34392">
                  <c:v>591.77499999999998</c:v>
                </c:pt>
                <c:pt idx="34393">
                  <c:v>591.79200000000003</c:v>
                </c:pt>
                <c:pt idx="34394">
                  <c:v>591.80799999999999</c:v>
                </c:pt>
                <c:pt idx="34395">
                  <c:v>591.82500000000005</c:v>
                </c:pt>
                <c:pt idx="34396">
                  <c:v>591.84199999999998</c:v>
                </c:pt>
                <c:pt idx="34397">
                  <c:v>591.85799999999995</c:v>
                </c:pt>
                <c:pt idx="34398">
                  <c:v>591.875</c:v>
                </c:pt>
                <c:pt idx="34399">
                  <c:v>591.89200000000005</c:v>
                </c:pt>
                <c:pt idx="34400">
                  <c:v>591.90800000000002</c:v>
                </c:pt>
                <c:pt idx="34401">
                  <c:v>591.92499999999995</c:v>
                </c:pt>
                <c:pt idx="34402">
                  <c:v>591.94200000000001</c:v>
                </c:pt>
                <c:pt idx="34403">
                  <c:v>591.95799999999997</c:v>
                </c:pt>
                <c:pt idx="34404">
                  <c:v>591.97500000000002</c:v>
                </c:pt>
                <c:pt idx="34405">
                  <c:v>591.99199999999996</c:v>
                </c:pt>
                <c:pt idx="34406">
                  <c:v>592.00800000000004</c:v>
                </c:pt>
                <c:pt idx="34407">
                  <c:v>592.02499999999998</c:v>
                </c:pt>
                <c:pt idx="34408">
                  <c:v>592.04200000000003</c:v>
                </c:pt>
                <c:pt idx="34409">
                  <c:v>592.05799999999999</c:v>
                </c:pt>
                <c:pt idx="34410">
                  <c:v>592.07500000000005</c:v>
                </c:pt>
                <c:pt idx="34411">
                  <c:v>592.09199999999998</c:v>
                </c:pt>
                <c:pt idx="34412">
                  <c:v>592.10799999999995</c:v>
                </c:pt>
                <c:pt idx="34413">
                  <c:v>592.125</c:v>
                </c:pt>
                <c:pt idx="34414">
                  <c:v>592.14200000000005</c:v>
                </c:pt>
                <c:pt idx="34415">
                  <c:v>592.15800000000002</c:v>
                </c:pt>
                <c:pt idx="34416">
                  <c:v>592.17499999999995</c:v>
                </c:pt>
                <c:pt idx="34417">
                  <c:v>592.19200000000001</c:v>
                </c:pt>
                <c:pt idx="34418">
                  <c:v>592.20799999999997</c:v>
                </c:pt>
                <c:pt idx="34419">
                  <c:v>592.22500000000002</c:v>
                </c:pt>
                <c:pt idx="34420">
                  <c:v>592.24199999999996</c:v>
                </c:pt>
                <c:pt idx="34421">
                  <c:v>592.25800000000004</c:v>
                </c:pt>
                <c:pt idx="34422">
                  <c:v>592.27499999999998</c:v>
                </c:pt>
                <c:pt idx="34423">
                  <c:v>592.29200000000003</c:v>
                </c:pt>
                <c:pt idx="34424">
                  <c:v>592.30799999999999</c:v>
                </c:pt>
                <c:pt idx="34425">
                  <c:v>592.32500000000005</c:v>
                </c:pt>
                <c:pt idx="34426">
                  <c:v>592.34199999999998</c:v>
                </c:pt>
                <c:pt idx="34427">
                  <c:v>592.35799999999995</c:v>
                </c:pt>
                <c:pt idx="34428">
                  <c:v>592.375</c:v>
                </c:pt>
                <c:pt idx="34429">
                  <c:v>592.39200000000005</c:v>
                </c:pt>
                <c:pt idx="34430">
                  <c:v>592.40800000000002</c:v>
                </c:pt>
                <c:pt idx="34431">
                  <c:v>592.42499999999995</c:v>
                </c:pt>
                <c:pt idx="34432">
                  <c:v>592.44200000000001</c:v>
                </c:pt>
                <c:pt idx="34433">
                  <c:v>592.45799999999997</c:v>
                </c:pt>
                <c:pt idx="34434">
                  <c:v>592.47500000000002</c:v>
                </c:pt>
                <c:pt idx="34435">
                  <c:v>592.49199999999996</c:v>
                </c:pt>
                <c:pt idx="34436">
                  <c:v>592.50800000000004</c:v>
                </c:pt>
                <c:pt idx="34437">
                  <c:v>592.52499999999998</c:v>
                </c:pt>
                <c:pt idx="34438">
                  <c:v>592.54200000000003</c:v>
                </c:pt>
                <c:pt idx="34439">
                  <c:v>592.55799999999999</c:v>
                </c:pt>
                <c:pt idx="34440">
                  <c:v>592.57500000000005</c:v>
                </c:pt>
                <c:pt idx="34441">
                  <c:v>592.59199999999998</c:v>
                </c:pt>
                <c:pt idx="34442">
                  <c:v>592.60799999999995</c:v>
                </c:pt>
                <c:pt idx="34443">
                  <c:v>592.625</c:v>
                </c:pt>
                <c:pt idx="34444">
                  <c:v>592.64200000000005</c:v>
                </c:pt>
                <c:pt idx="34445">
                  <c:v>592.65800000000002</c:v>
                </c:pt>
                <c:pt idx="34446">
                  <c:v>592.67499999999995</c:v>
                </c:pt>
                <c:pt idx="34447">
                  <c:v>592.69200000000001</c:v>
                </c:pt>
                <c:pt idx="34448">
                  <c:v>592.70799999999997</c:v>
                </c:pt>
                <c:pt idx="34449">
                  <c:v>592.72500000000002</c:v>
                </c:pt>
                <c:pt idx="34450">
                  <c:v>592.74199999999996</c:v>
                </c:pt>
                <c:pt idx="34451">
                  <c:v>592.75800000000004</c:v>
                </c:pt>
                <c:pt idx="34452">
                  <c:v>592.77499999999998</c:v>
                </c:pt>
                <c:pt idx="34453">
                  <c:v>592.79200000000003</c:v>
                </c:pt>
                <c:pt idx="34454">
                  <c:v>592.80799999999999</c:v>
                </c:pt>
                <c:pt idx="34455">
                  <c:v>592.82500000000005</c:v>
                </c:pt>
                <c:pt idx="34456">
                  <c:v>592.84199999999998</c:v>
                </c:pt>
                <c:pt idx="34457">
                  <c:v>592.85799999999995</c:v>
                </c:pt>
                <c:pt idx="34458">
                  <c:v>592.875</c:v>
                </c:pt>
                <c:pt idx="34459">
                  <c:v>592.89200000000005</c:v>
                </c:pt>
                <c:pt idx="34460">
                  <c:v>592.90800000000002</c:v>
                </c:pt>
                <c:pt idx="34461">
                  <c:v>592.92499999999995</c:v>
                </c:pt>
                <c:pt idx="34462">
                  <c:v>592.94200000000001</c:v>
                </c:pt>
                <c:pt idx="34463">
                  <c:v>592.95799999999997</c:v>
                </c:pt>
                <c:pt idx="34464">
                  <c:v>592.97500000000002</c:v>
                </c:pt>
                <c:pt idx="34465">
                  <c:v>592.99199999999996</c:v>
                </c:pt>
                <c:pt idx="34466">
                  <c:v>593.00800000000004</c:v>
                </c:pt>
                <c:pt idx="34467">
                  <c:v>593.02499999999998</c:v>
                </c:pt>
                <c:pt idx="34468">
                  <c:v>593.04200000000003</c:v>
                </c:pt>
                <c:pt idx="34469">
                  <c:v>593.05799999999999</c:v>
                </c:pt>
                <c:pt idx="34470">
                  <c:v>593.07500000000005</c:v>
                </c:pt>
                <c:pt idx="34471">
                  <c:v>593.09199999999998</c:v>
                </c:pt>
                <c:pt idx="34472">
                  <c:v>593.10799999999995</c:v>
                </c:pt>
                <c:pt idx="34473">
                  <c:v>593.125</c:v>
                </c:pt>
                <c:pt idx="34474">
                  <c:v>593.14200000000005</c:v>
                </c:pt>
                <c:pt idx="34475">
                  <c:v>593.15800000000002</c:v>
                </c:pt>
                <c:pt idx="34476">
                  <c:v>593.17499999999995</c:v>
                </c:pt>
                <c:pt idx="34477">
                  <c:v>593.19200000000001</c:v>
                </c:pt>
                <c:pt idx="34478">
                  <c:v>593.20799999999997</c:v>
                </c:pt>
                <c:pt idx="34479">
                  <c:v>593.22500000000002</c:v>
                </c:pt>
                <c:pt idx="34480">
                  <c:v>593.24199999999996</c:v>
                </c:pt>
                <c:pt idx="34481">
                  <c:v>593.25800000000004</c:v>
                </c:pt>
                <c:pt idx="34482">
                  <c:v>593.27499999999998</c:v>
                </c:pt>
                <c:pt idx="34483">
                  <c:v>593.29200000000003</c:v>
                </c:pt>
                <c:pt idx="34484">
                  <c:v>593.30799999999999</c:v>
                </c:pt>
                <c:pt idx="34485">
                  <c:v>593.32500000000005</c:v>
                </c:pt>
                <c:pt idx="34486">
                  <c:v>593.34199999999998</c:v>
                </c:pt>
                <c:pt idx="34487">
                  <c:v>593.35799999999995</c:v>
                </c:pt>
                <c:pt idx="34488">
                  <c:v>593.375</c:v>
                </c:pt>
                <c:pt idx="34489">
                  <c:v>593.39200000000005</c:v>
                </c:pt>
                <c:pt idx="34490">
                  <c:v>593.40899999999999</c:v>
                </c:pt>
                <c:pt idx="34491">
                  <c:v>593.42499999999995</c:v>
                </c:pt>
                <c:pt idx="34492">
                  <c:v>593.44200000000001</c:v>
                </c:pt>
                <c:pt idx="34493">
                  <c:v>593.45799999999997</c:v>
                </c:pt>
                <c:pt idx="34494">
                  <c:v>593.47500000000002</c:v>
                </c:pt>
                <c:pt idx="34495">
                  <c:v>593.49199999999996</c:v>
                </c:pt>
                <c:pt idx="34496">
                  <c:v>593.50800000000004</c:v>
                </c:pt>
                <c:pt idx="34497">
                  <c:v>593.52499999999998</c:v>
                </c:pt>
                <c:pt idx="34498">
                  <c:v>593.54200000000003</c:v>
                </c:pt>
                <c:pt idx="34499">
                  <c:v>593.55799999999999</c:v>
                </c:pt>
                <c:pt idx="34500">
                  <c:v>593.57500000000005</c:v>
                </c:pt>
                <c:pt idx="34501">
                  <c:v>593.59199999999998</c:v>
                </c:pt>
                <c:pt idx="34502">
                  <c:v>593.60900000000004</c:v>
                </c:pt>
                <c:pt idx="34503">
                  <c:v>593.625</c:v>
                </c:pt>
                <c:pt idx="34504">
                  <c:v>593.64200000000005</c:v>
                </c:pt>
                <c:pt idx="34505">
                  <c:v>593.65899999999999</c:v>
                </c:pt>
                <c:pt idx="34506">
                  <c:v>593.67499999999995</c:v>
                </c:pt>
                <c:pt idx="34507">
                  <c:v>593.69200000000001</c:v>
                </c:pt>
                <c:pt idx="34508">
                  <c:v>593.70899999999995</c:v>
                </c:pt>
                <c:pt idx="34509">
                  <c:v>593.72500000000002</c:v>
                </c:pt>
                <c:pt idx="34510">
                  <c:v>593.74199999999996</c:v>
                </c:pt>
                <c:pt idx="34511">
                  <c:v>593.75900000000001</c:v>
                </c:pt>
                <c:pt idx="34512">
                  <c:v>593.77499999999998</c:v>
                </c:pt>
                <c:pt idx="34513">
                  <c:v>593.79200000000003</c:v>
                </c:pt>
                <c:pt idx="34514">
                  <c:v>593.80899999999997</c:v>
                </c:pt>
                <c:pt idx="34515">
                  <c:v>593.82500000000005</c:v>
                </c:pt>
                <c:pt idx="34516">
                  <c:v>593.84199999999998</c:v>
                </c:pt>
                <c:pt idx="34517">
                  <c:v>593.85900000000004</c:v>
                </c:pt>
                <c:pt idx="34518">
                  <c:v>593.875</c:v>
                </c:pt>
                <c:pt idx="34519">
                  <c:v>593.89200000000005</c:v>
                </c:pt>
                <c:pt idx="34520">
                  <c:v>593.90899999999999</c:v>
                </c:pt>
                <c:pt idx="34521">
                  <c:v>593.92499999999995</c:v>
                </c:pt>
                <c:pt idx="34522">
                  <c:v>593.94200000000001</c:v>
                </c:pt>
                <c:pt idx="34523">
                  <c:v>593.95899999999995</c:v>
                </c:pt>
                <c:pt idx="34524">
                  <c:v>593.97500000000002</c:v>
                </c:pt>
                <c:pt idx="34525">
                  <c:v>593.99199999999996</c:v>
                </c:pt>
                <c:pt idx="34526">
                  <c:v>594.00900000000001</c:v>
                </c:pt>
                <c:pt idx="34527">
                  <c:v>594.02499999999998</c:v>
                </c:pt>
                <c:pt idx="34528">
                  <c:v>594.04200000000003</c:v>
                </c:pt>
                <c:pt idx="34529">
                  <c:v>594.05899999999997</c:v>
                </c:pt>
                <c:pt idx="34530">
                  <c:v>594.07500000000005</c:v>
                </c:pt>
                <c:pt idx="34531">
                  <c:v>594.09199999999998</c:v>
                </c:pt>
                <c:pt idx="34532">
                  <c:v>594.10900000000004</c:v>
                </c:pt>
                <c:pt idx="34533">
                  <c:v>594.125</c:v>
                </c:pt>
                <c:pt idx="34534">
                  <c:v>594.14200000000005</c:v>
                </c:pt>
                <c:pt idx="34535">
                  <c:v>594.15899999999999</c:v>
                </c:pt>
                <c:pt idx="34536">
                  <c:v>594.17499999999995</c:v>
                </c:pt>
                <c:pt idx="34537">
                  <c:v>594.19200000000001</c:v>
                </c:pt>
                <c:pt idx="34538">
                  <c:v>594.20799999999997</c:v>
                </c:pt>
                <c:pt idx="34539">
                  <c:v>594.22500000000002</c:v>
                </c:pt>
                <c:pt idx="34540">
                  <c:v>594.24199999999996</c:v>
                </c:pt>
                <c:pt idx="34541">
                  <c:v>594.25900000000001</c:v>
                </c:pt>
                <c:pt idx="34542">
                  <c:v>594.27499999999998</c:v>
                </c:pt>
                <c:pt idx="34543">
                  <c:v>594.29200000000003</c:v>
                </c:pt>
                <c:pt idx="34544">
                  <c:v>594.30899999999997</c:v>
                </c:pt>
                <c:pt idx="34545">
                  <c:v>594.32500000000005</c:v>
                </c:pt>
                <c:pt idx="34546">
                  <c:v>594.34199999999998</c:v>
                </c:pt>
                <c:pt idx="34547">
                  <c:v>594.35900000000004</c:v>
                </c:pt>
                <c:pt idx="34548">
                  <c:v>594.375</c:v>
                </c:pt>
                <c:pt idx="34549">
                  <c:v>594.39200000000005</c:v>
                </c:pt>
                <c:pt idx="34550">
                  <c:v>594.40899999999999</c:v>
                </c:pt>
                <c:pt idx="34551">
                  <c:v>594.42499999999995</c:v>
                </c:pt>
                <c:pt idx="34552">
                  <c:v>594.44200000000001</c:v>
                </c:pt>
                <c:pt idx="34553">
                  <c:v>594.45899999999995</c:v>
                </c:pt>
                <c:pt idx="34554">
                  <c:v>594.47500000000002</c:v>
                </c:pt>
                <c:pt idx="34555">
                  <c:v>594.49199999999996</c:v>
                </c:pt>
                <c:pt idx="34556">
                  <c:v>594.50900000000001</c:v>
                </c:pt>
                <c:pt idx="34557">
                  <c:v>594.52499999999998</c:v>
                </c:pt>
                <c:pt idx="34558">
                  <c:v>594.54200000000003</c:v>
                </c:pt>
                <c:pt idx="34559">
                  <c:v>594.55899999999997</c:v>
                </c:pt>
                <c:pt idx="34560">
                  <c:v>594.57500000000005</c:v>
                </c:pt>
                <c:pt idx="34561">
                  <c:v>594.59199999999998</c:v>
                </c:pt>
                <c:pt idx="34562">
                  <c:v>594.60900000000004</c:v>
                </c:pt>
                <c:pt idx="34563">
                  <c:v>594.625</c:v>
                </c:pt>
                <c:pt idx="34564">
                  <c:v>594.64200000000005</c:v>
                </c:pt>
                <c:pt idx="34565">
                  <c:v>594.65899999999999</c:v>
                </c:pt>
                <c:pt idx="34566">
                  <c:v>594.67499999999995</c:v>
                </c:pt>
                <c:pt idx="34567">
                  <c:v>594.69200000000001</c:v>
                </c:pt>
                <c:pt idx="34568">
                  <c:v>594.70899999999995</c:v>
                </c:pt>
                <c:pt idx="34569">
                  <c:v>594.72500000000002</c:v>
                </c:pt>
                <c:pt idx="34570">
                  <c:v>594.74199999999996</c:v>
                </c:pt>
                <c:pt idx="34571">
                  <c:v>594.75900000000001</c:v>
                </c:pt>
                <c:pt idx="34572">
                  <c:v>594.77499999999998</c:v>
                </c:pt>
                <c:pt idx="34573">
                  <c:v>594.79200000000003</c:v>
                </c:pt>
                <c:pt idx="34574">
                  <c:v>594.80899999999997</c:v>
                </c:pt>
                <c:pt idx="34575">
                  <c:v>594.82500000000005</c:v>
                </c:pt>
                <c:pt idx="34576">
                  <c:v>594.84199999999998</c:v>
                </c:pt>
                <c:pt idx="34577">
                  <c:v>594.85900000000004</c:v>
                </c:pt>
                <c:pt idx="34578">
                  <c:v>594.875</c:v>
                </c:pt>
                <c:pt idx="34579">
                  <c:v>594.89200000000005</c:v>
                </c:pt>
                <c:pt idx="34580">
                  <c:v>594.90899999999999</c:v>
                </c:pt>
                <c:pt idx="34581">
                  <c:v>594.92499999999995</c:v>
                </c:pt>
                <c:pt idx="34582">
                  <c:v>594.94200000000001</c:v>
                </c:pt>
                <c:pt idx="34583">
                  <c:v>594.95899999999995</c:v>
                </c:pt>
                <c:pt idx="34584">
                  <c:v>594.97500000000002</c:v>
                </c:pt>
                <c:pt idx="34585">
                  <c:v>594.99199999999996</c:v>
                </c:pt>
                <c:pt idx="34586">
                  <c:v>595.00900000000001</c:v>
                </c:pt>
                <c:pt idx="34587">
                  <c:v>595.02499999999998</c:v>
                </c:pt>
                <c:pt idx="34588">
                  <c:v>595.04200000000003</c:v>
                </c:pt>
                <c:pt idx="34589">
                  <c:v>595.05899999999997</c:v>
                </c:pt>
                <c:pt idx="34590">
                  <c:v>595.07500000000005</c:v>
                </c:pt>
                <c:pt idx="34591">
                  <c:v>595.09199999999998</c:v>
                </c:pt>
                <c:pt idx="34592">
                  <c:v>595.10900000000004</c:v>
                </c:pt>
                <c:pt idx="34593">
                  <c:v>595.125</c:v>
                </c:pt>
                <c:pt idx="34594">
                  <c:v>595.14200000000005</c:v>
                </c:pt>
                <c:pt idx="34595">
                  <c:v>595.15899999999999</c:v>
                </c:pt>
                <c:pt idx="34596">
                  <c:v>595.17499999999995</c:v>
                </c:pt>
                <c:pt idx="34597">
                  <c:v>595.19200000000001</c:v>
                </c:pt>
                <c:pt idx="34598">
                  <c:v>595.20899999999995</c:v>
                </c:pt>
                <c:pt idx="34599">
                  <c:v>595.22500000000002</c:v>
                </c:pt>
                <c:pt idx="34600">
                  <c:v>595.24199999999996</c:v>
                </c:pt>
                <c:pt idx="34601">
                  <c:v>595.25900000000001</c:v>
                </c:pt>
                <c:pt idx="34602">
                  <c:v>595.27499999999998</c:v>
                </c:pt>
                <c:pt idx="34603">
                  <c:v>595.29200000000003</c:v>
                </c:pt>
                <c:pt idx="34604">
                  <c:v>595.30899999999997</c:v>
                </c:pt>
                <c:pt idx="34605">
                  <c:v>595.32600000000002</c:v>
                </c:pt>
                <c:pt idx="34606">
                  <c:v>595.34199999999998</c:v>
                </c:pt>
                <c:pt idx="34607">
                  <c:v>595.35900000000004</c:v>
                </c:pt>
                <c:pt idx="34608">
                  <c:v>595.375</c:v>
                </c:pt>
                <c:pt idx="34609">
                  <c:v>595.39200000000005</c:v>
                </c:pt>
                <c:pt idx="34610">
                  <c:v>595.40899999999999</c:v>
                </c:pt>
                <c:pt idx="34611">
                  <c:v>595.42499999999995</c:v>
                </c:pt>
                <c:pt idx="34612">
                  <c:v>595.44200000000001</c:v>
                </c:pt>
                <c:pt idx="34613">
                  <c:v>595.45899999999995</c:v>
                </c:pt>
                <c:pt idx="34614">
                  <c:v>595.476</c:v>
                </c:pt>
                <c:pt idx="34615">
                  <c:v>595.49199999999996</c:v>
                </c:pt>
                <c:pt idx="34616">
                  <c:v>595.50900000000001</c:v>
                </c:pt>
                <c:pt idx="34617">
                  <c:v>595.52599999999995</c:v>
                </c:pt>
                <c:pt idx="34618">
                  <c:v>595.54200000000003</c:v>
                </c:pt>
                <c:pt idx="34619">
                  <c:v>595.55899999999997</c:v>
                </c:pt>
                <c:pt idx="34620">
                  <c:v>595.57600000000002</c:v>
                </c:pt>
                <c:pt idx="34621">
                  <c:v>595.59199999999998</c:v>
                </c:pt>
                <c:pt idx="34622">
                  <c:v>595.60900000000004</c:v>
                </c:pt>
                <c:pt idx="34623">
                  <c:v>595.62599999999998</c:v>
                </c:pt>
                <c:pt idx="34624">
                  <c:v>595.64200000000005</c:v>
                </c:pt>
                <c:pt idx="34625">
                  <c:v>595.65899999999999</c:v>
                </c:pt>
                <c:pt idx="34626">
                  <c:v>595.67600000000004</c:v>
                </c:pt>
                <c:pt idx="34627">
                  <c:v>595.69200000000001</c:v>
                </c:pt>
                <c:pt idx="34628">
                  <c:v>595.70899999999995</c:v>
                </c:pt>
                <c:pt idx="34629">
                  <c:v>595.726</c:v>
                </c:pt>
                <c:pt idx="34630">
                  <c:v>595.74199999999996</c:v>
                </c:pt>
                <c:pt idx="34631">
                  <c:v>595.75900000000001</c:v>
                </c:pt>
                <c:pt idx="34632">
                  <c:v>595.77599999999995</c:v>
                </c:pt>
                <c:pt idx="34633">
                  <c:v>595.79200000000003</c:v>
                </c:pt>
                <c:pt idx="34634">
                  <c:v>595.80899999999997</c:v>
                </c:pt>
                <c:pt idx="34635">
                  <c:v>595.82600000000002</c:v>
                </c:pt>
                <c:pt idx="34636">
                  <c:v>595.84199999999998</c:v>
                </c:pt>
                <c:pt idx="34637">
                  <c:v>595.85900000000004</c:v>
                </c:pt>
                <c:pt idx="34638">
                  <c:v>595.87599999999998</c:v>
                </c:pt>
                <c:pt idx="34639">
                  <c:v>595.89200000000005</c:v>
                </c:pt>
                <c:pt idx="34640">
                  <c:v>595.90899999999999</c:v>
                </c:pt>
                <c:pt idx="34641">
                  <c:v>595.92600000000004</c:v>
                </c:pt>
                <c:pt idx="34642">
                  <c:v>595.94200000000001</c:v>
                </c:pt>
                <c:pt idx="34643">
                  <c:v>595.95899999999995</c:v>
                </c:pt>
                <c:pt idx="34644">
                  <c:v>595.976</c:v>
                </c:pt>
                <c:pt idx="34645">
                  <c:v>595.99199999999996</c:v>
                </c:pt>
                <c:pt idx="34646">
                  <c:v>596.00900000000001</c:v>
                </c:pt>
                <c:pt idx="34647">
                  <c:v>596.02599999999995</c:v>
                </c:pt>
                <c:pt idx="34648">
                  <c:v>596.04200000000003</c:v>
                </c:pt>
                <c:pt idx="34649">
                  <c:v>596.05899999999997</c:v>
                </c:pt>
                <c:pt idx="34650">
                  <c:v>596.07600000000002</c:v>
                </c:pt>
                <c:pt idx="34651">
                  <c:v>596.09199999999998</c:v>
                </c:pt>
                <c:pt idx="34652">
                  <c:v>596.10900000000004</c:v>
                </c:pt>
                <c:pt idx="34653">
                  <c:v>596.12599999999998</c:v>
                </c:pt>
                <c:pt idx="34654">
                  <c:v>596.14200000000005</c:v>
                </c:pt>
                <c:pt idx="34655">
                  <c:v>596.15899999999999</c:v>
                </c:pt>
                <c:pt idx="34656">
                  <c:v>596.17600000000004</c:v>
                </c:pt>
                <c:pt idx="34657">
                  <c:v>596.19200000000001</c:v>
                </c:pt>
                <c:pt idx="34658">
                  <c:v>596.20899999999995</c:v>
                </c:pt>
                <c:pt idx="34659">
                  <c:v>596.226</c:v>
                </c:pt>
                <c:pt idx="34660">
                  <c:v>596.24199999999996</c:v>
                </c:pt>
                <c:pt idx="34661">
                  <c:v>596.25900000000001</c:v>
                </c:pt>
                <c:pt idx="34662">
                  <c:v>596.27599999999995</c:v>
                </c:pt>
                <c:pt idx="34663">
                  <c:v>596.29200000000003</c:v>
                </c:pt>
                <c:pt idx="34664">
                  <c:v>596.30899999999997</c:v>
                </c:pt>
                <c:pt idx="34665">
                  <c:v>596.32600000000002</c:v>
                </c:pt>
                <c:pt idx="34666">
                  <c:v>596.34199999999998</c:v>
                </c:pt>
                <c:pt idx="34667">
                  <c:v>596.35900000000004</c:v>
                </c:pt>
                <c:pt idx="34668">
                  <c:v>596.37599999999998</c:v>
                </c:pt>
                <c:pt idx="34669">
                  <c:v>596.39200000000005</c:v>
                </c:pt>
                <c:pt idx="34670">
                  <c:v>596.40899999999999</c:v>
                </c:pt>
                <c:pt idx="34671">
                  <c:v>596.42600000000004</c:v>
                </c:pt>
                <c:pt idx="34672">
                  <c:v>596.44200000000001</c:v>
                </c:pt>
                <c:pt idx="34673">
                  <c:v>596.45899999999995</c:v>
                </c:pt>
                <c:pt idx="34674">
                  <c:v>596.476</c:v>
                </c:pt>
                <c:pt idx="34675">
                  <c:v>596.49199999999996</c:v>
                </c:pt>
                <c:pt idx="34676">
                  <c:v>596.50900000000001</c:v>
                </c:pt>
                <c:pt idx="34677">
                  <c:v>596.52599999999995</c:v>
                </c:pt>
                <c:pt idx="34678">
                  <c:v>596.54200000000003</c:v>
                </c:pt>
                <c:pt idx="34679">
                  <c:v>596.55899999999997</c:v>
                </c:pt>
                <c:pt idx="34680">
                  <c:v>596.57600000000002</c:v>
                </c:pt>
                <c:pt idx="34681">
                  <c:v>596.59199999999998</c:v>
                </c:pt>
                <c:pt idx="34682">
                  <c:v>596.60900000000004</c:v>
                </c:pt>
                <c:pt idx="34683">
                  <c:v>596.62599999999998</c:v>
                </c:pt>
                <c:pt idx="34684">
                  <c:v>596.64200000000005</c:v>
                </c:pt>
                <c:pt idx="34685">
                  <c:v>596.65899999999999</c:v>
                </c:pt>
                <c:pt idx="34686">
                  <c:v>596.67600000000004</c:v>
                </c:pt>
                <c:pt idx="34687">
                  <c:v>596.69200000000001</c:v>
                </c:pt>
                <c:pt idx="34688">
                  <c:v>596.70899999999995</c:v>
                </c:pt>
                <c:pt idx="34689">
                  <c:v>596.726</c:v>
                </c:pt>
                <c:pt idx="34690">
                  <c:v>596.74199999999996</c:v>
                </c:pt>
                <c:pt idx="34691">
                  <c:v>596.75900000000001</c:v>
                </c:pt>
                <c:pt idx="34692">
                  <c:v>596.77599999999995</c:v>
                </c:pt>
                <c:pt idx="34693">
                  <c:v>596.79200000000003</c:v>
                </c:pt>
                <c:pt idx="34694">
                  <c:v>596.80899999999997</c:v>
                </c:pt>
                <c:pt idx="34695">
                  <c:v>596.82600000000002</c:v>
                </c:pt>
                <c:pt idx="34696">
                  <c:v>596.84199999999998</c:v>
                </c:pt>
                <c:pt idx="34697">
                  <c:v>596.85900000000004</c:v>
                </c:pt>
                <c:pt idx="34698">
                  <c:v>596.87599999999998</c:v>
                </c:pt>
                <c:pt idx="34699">
                  <c:v>596.89200000000005</c:v>
                </c:pt>
                <c:pt idx="34700">
                  <c:v>596.90899999999999</c:v>
                </c:pt>
                <c:pt idx="34701">
                  <c:v>596.92600000000004</c:v>
                </c:pt>
                <c:pt idx="34702">
                  <c:v>596.94200000000001</c:v>
                </c:pt>
                <c:pt idx="34703">
                  <c:v>596.95899999999995</c:v>
                </c:pt>
                <c:pt idx="34704">
                  <c:v>596.976</c:v>
                </c:pt>
                <c:pt idx="34705">
                  <c:v>596.99199999999996</c:v>
                </c:pt>
                <c:pt idx="34706">
                  <c:v>597.00900000000001</c:v>
                </c:pt>
                <c:pt idx="34707">
                  <c:v>597.02599999999995</c:v>
                </c:pt>
                <c:pt idx="34708">
                  <c:v>597.04200000000003</c:v>
                </c:pt>
                <c:pt idx="34709">
                  <c:v>597.05899999999997</c:v>
                </c:pt>
                <c:pt idx="34710">
                  <c:v>597.07600000000002</c:v>
                </c:pt>
                <c:pt idx="34711">
                  <c:v>597.09199999999998</c:v>
                </c:pt>
                <c:pt idx="34712">
                  <c:v>597.10900000000004</c:v>
                </c:pt>
                <c:pt idx="34713">
                  <c:v>597.12599999999998</c:v>
                </c:pt>
                <c:pt idx="34714">
                  <c:v>597.14200000000005</c:v>
                </c:pt>
                <c:pt idx="34715">
                  <c:v>597.15899999999999</c:v>
                </c:pt>
                <c:pt idx="34716">
                  <c:v>597.17600000000004</c:v>
                </c:pt>
                <c:pt idx="34717">
                  <c:v>597.19200000000001</c:v>
                </c:pt>
                <c:pt idx="34718">
                  <c:v>597.20899999999995</c:v>
                </c:pt>
                <c:pt idx="34719">
                  <c:v>597.226</c:v>
                </c:pt>
                <c:pt idx="34720">
                  <c:v>597.24199999999996</c:v>
                </c:pt>
                <c:pt idx="34721">
                  <c:v>597.25900000000001</c:v>
                </c:pt>
                <c:pt idx="34722">
                  <c:v>597.27599999999995</c:v>
                </c:pt>
                <c:pt idx="34723">
                  <c:v>597.29200000000003</c:v>
                </c:pt>
                <c:pt idx="34724">
                  <c:v>597.30899999999997</c:v>
                </c:pt>
                <c:pt idx="34725">
                  <c:v>597.32600000000002</c:v>
                </c:pt>
                <c:pt idx="34726">
                  <c:v>597.34199999999998</c:v>
                </c:pt>
                <c:pt idx="34727">
                  <c:v>597.35900000000004</c:v>
                </c:pt>
                <c:pt idx="34728">
                  <c:v>597.37599999999998</c:v>
                </c:pt>
                <c:pt idx="34729">
                  <c:v>597.39200000000005</c:v>
                </c:pt>
                <c:pt idx="34730">
                  <c:v>597.40899999999999</c:v>
                </c:pt>
                <c:pt idx="34731">
                  <c:v>597.42600000000004</c:v>
                </c:pt>
                <c:pt idx="34732">
                  <c:v>597.44200000000001</c:v>
                </c:pt>
                <c:pt idx="34733">
                  <c:v>597.45899999999995</c:v>
                </c:pt>
                <c:pt idx="34734">
                  <c:v>597.476</c:v>
                </c:pt>
                <c:pt idx="34735">
                  <c:v>597.49199999999996</c:v>
                </c:pt>
                <c:pt idx="34736">
                  <c:v>597.50900000000001</c:v>
                </c:pt>
                <c:pt idx="34737">
                  <c:v>597.52599999999995</c:v>
                </c:pt>
                <c:pt idx="34738">
                  <c:v>597.54200000000003</c:v>
                </c:pt>
                <c:pt idx="34739">
                  <c:v>597.55899999999997</c:v>
                </c:pt>
                <c:pt idx="34740">
                  <c:v>597.57600000000002</c:v>
                </c:pt>
                <c:pt idx="34741">
                  <c:v>597.59299999999996</c:v>
                </c:pt>
                <c:pt idx="34742">
                  <c:v>597.60900000000004</c:v>
                </c:pt>
                <c:pt idx="34743">
                  <c:v>597.62599999999998</c:v>
                </c:pt>
                <c:pt idx="34744">
                  <c:v>597.64300000000003</c:v>
                </c:pt>
                <c:pt idx="34745">
                  <c:v>597.65899999999999</c:v>
                </c:pt>
                <c:pt idx="34746">
                  <c:v>597.67600000000004</c:v>
                </c:pt>
                <c:pt idx="34747">
                  <c:v>597.69299999999998</c:v>
                </c:pt>
                <c:pt idx="34748">
                  <c:v>597.70899999999995</c:v>
                </c:pt>
                <c:pt idx="34749">
                  <c:v>597.726</c:v>
                </c:pt>
                <c:pt idx="34750">
                  <c:v>597.74300000000005</c:v>
                </c:pt>
                <c:pt idx="34751">
                  <c:v>597.75900000000001</c:v>
                </c:pt>
                <c:pt idx="34752">
                  <c:v>597.77599999999995</c:v>
                </c:pt>
                <c:pt idx="34753">
                  <c:v>597.79300000000001</c:v>
                </c:pt>
                <c:pt idx="34754">
                  <c:v>597.80899999999997</c:v>
                </c:pt>
                <c:pt idx="34755">
                  <c:v>597.82600000000002</c:v>
                </c:pt>
                <c:pt idx="34756">
                  <c:v>597.84299999999996</c:v>
                </c:pt>
                <c:pt idx="34757">
                  <c:v>597.85900000000004</c:v>
                </c:pt>
                <c:pt idx="34758">
                  <c:v>597.87599999999998</c:v>
                </c:pt>
                <c:pt idx="34759">
                  <c:v>597.89300000000003</c:v>
                </c:pt>
                <c:pt idx="34760">
                  <c:v>597.90899999999999</c:v>
                </c:pt>
                <c:pt idx="34761">
                  <c:v>597.92600000000004</c:v>
                </c:pt>
                <c:pt idx="34762">
                  <c:v>597.94299999999998</c:v>
                </c:pt>
                <c:pt idx="34763">
                  <c:v>597.95899999999995</c:v>
                </c:pt>
                <c:pt idx="34764">
                  <c:v>597.976</c:v>
                </c:pt>
                <c:pt idx="34765">
                  <c:v>597.99300000000005</c:v>
                </c:pt>
                <c:pt idx="34766">
                  <c:v>598.00900000000001</c:v>
                </c:pt>
                <c:pt idx="34767">
                  <c:v>598.02599999999995</c:v>
                </c:pt>
                <c:pt idx="34768">
                  <c:v>598.04300000000001</c:v>
                </c:pt>
                <c:pt idx="34769">
                  <c:v>598.05899999999997</c:v>
                </c:pt>
                <c:pt idx="34770">
                  <c:v>598.07600000000002</c:v>
                </c:pt>
                <c:pt idx="34771">
                  <c:v>598.09299999999996</c:v>
                </c:pt>
                <c:pt idx="34772">
                  <c:v>598.10900000000004</c:v>
                </c:pt>
                <c:pt idx="34773">
                  <c:v>598.12599999999998</c:v>
                </c:pt>
                <c:pt idx="34774">
                  <c:v>598.14300000000003</c:v>
                </c:pt>
                <c:pt idx="34775">
                  <c:v>598.15899999999999</c:v>
                </c:pt>
                <c:pt idx="34776">
                  <c:v>598.17600000000004</c:v>
                </c:pt>
                <c:pt idx="34777">
                  <c:v>598.19299999999998</c:v>
                </c:pt>
                <c:pt idx="34778">
                  <c:v>598.21</c:v>
                </c:pt>
                <c:pt idx="34779">
                  <c:v>598.226</c:v>
                </c:pt>
                <c:pt idx="34780">
                  <c:v>598.24300000000005</c:v>
                </c:pt>
                <c:pt idx="34781">
                  <c:v>598.26</c:v>
                </c:pt>
                <c:pt idx="34782">
                  <c:v>598.27599999999995</c:v>
                </c:pt>
                <c:pt idx="34783">
                  <c:v>598.29300000000001</c:v>
                </c:pt>
                <c:pt idx="34784">
                  <c:v>598.30999999999995</c:v>
                </c:pt>
                <c:pt idx="34785">
                  <c:v>598.32600000000002</c:v>
                </c:pt>
                <c:pt idx="34786">
                  <c:v>598.34299999999996</c:v>
                </c:pt>
                <c:pt idx="34787">
                  <c:v>598.36</c:v>
                </c:pt>
                <c:pt idx="34788">
                  <c:v>598.37599999999998</c:v>
                </c:pt>
                <c:pt idx="34789">
                  <c:v>598.39300000000003</c:v>
                </c:pt>
                <c:pt idx="34790">
                  <c:v>598.41</c:v>
                </c:pt>
                <c:pt idx="34791">
                  <c:v>598.42600000000004</c:v>
                </c:pt>
                <c:pt idx="34792">
                  <c:v>598.44299999999998</c:v>
                </c:pt>
                <c:pt idx="34793">
                  <c:v>598.46</c:v>
                </c:pt>
                <c:pt idx="34794">
                  <c:v>598.476</c:v>
                </c:pt>
                <c:pt idx="34795">
                  <c:v>598.49300000000005</c:v>
                </c:pt>
                <c:pt idx="34796">
                  <c:v>598.51</c:v>
                </c:pt>
                <c:pt idx="34797">
                  <c:v>598.52599999999995</c:v>
                </c:pt>
                <c:pt idx="34798">
                  <c:v>598.54300000000001</c:v>
                </c:pt>
                <c:pt idx="34799">
                  <c:v>598.55999999999995</c:v>
                </c:pt>
                <c:pt idx="34800">
                  <c:v>598.57600000000002</c:v>
                </c:pt>
                <c:pt idx="34801">
                  <c:v>598.59299999999996</c:v>
                </c:pt>
                <c:pt idx="34802">
                  <c:v>598.61</c:v>
                </c:pt>
                <c:pt idx="34803">
                  <c:v>598.62699999999995</c:v>
                </c:pt>
                <c:pt idx="34804">
                  <c:v>598.64300000000003</c:v>
                </c:pt>
                <c:pt idx="34805">
                  <c:v>598.66</c:v>
                </c:pt>
                <c:pt idx="34806">
                  <c:v>598.67700000000002</c:v>
                </c:pt>
                <c:pt idx="34807">
                  <c:v>598.69299999999998</c:v>
                </c:pt>
                <c:pt idx="34808">
                  <c:v>598.71</c:v>
                </c:pt>
                <c:pt idx="34809">
                  <c:v>598.72699999999998</c:v>
                </c:pt>
                <c:pt idx="34810">
                  <c:v>598.74300000000005</c:v>
                </c:pt>
                <c:pt idx="34811">
                  <c:v>598.76</c:v>
                </c:pt>
                <c:pt idx="34812">
                  <c:v>598.77700000000004</c:v>
                </c:pt>
                <c:pt idx="34813">
                  <c:v>598.79300000000001</c:v>
                </c:pt>
                <c:pt idx="34814">
                  <c:v>598.80999999999995</c:v>
                </c:pt>
                <c:pt idx="34815">
                  <c:v>598.827</c:v>
                </c:pt>
                <c:pt idx="34816">
                  <c:v>598.84299999999996</c:v>
                </c:pt>
                <c:pt idx="34817">
                  <c:v>598.86</c:v>
                </c:pt>
                <c:pt idx="34818">
                  <c:v>598.87699999999995</c:v>
                </c:pt>
                <c:pt idx="34819">
                  <c:v>598.89300000000003</c:v>
                </c:pt>
                <c:pt idx="34820">
                  <c:v>598.91</c:v>
                </c:pt>
                <c:pt idx="34821">
                  <c:v>598.92700000000002</c:v>
                </c:pt>
                <c:pt idx="34822">
                  <c:v>598.94299999999998</c:v>
                </c:pt>
                <c:pt idx="34823">
                  <c:v>598.96</c:v>
                </c:pt>
                <c:pt idx="34824">
                  <c:v>598.97699999999998</c:v>
                </c:pt>
                <c:pt idx="34825">
                  <c:v>598.99300000000005</c:v>
                </c:pt>
                <c:pt idx="34826">
                  <c:v>599.01</c:v>
                </c:pt>
                <c:pt idx="34827">
                  <c:v>599.02700000000004</c:v>
                </c:pt>
                <c:pt idx="34828">
                  <c:v>599.04300000000001</c:v>
                </c:pt>
                <c:pt idx="34829">
                  <c:v>599.05999999999995</c:v>
                </c:pt>
                <c:pt idx="34830">
                  <c:v>599.077</c:v>
                </c:pt>
                <c:pt idx="34831">
                  <c:v>599.09400000000005</c:v>
                </c:pt>
                <c:pt idx="34832">
                  <c:v>599.11</c:v>
                </c:pt>
                <c:pt idx="34833">
                  <c:v>599.12699999999995</c:v>
                </c:pt>
                <c:pt idx="34834">
                  <c:v>599.14400000000001</c:v>
                </c:pt>
                <c:pt idx="34835">
                  <c:v>599.16</c:v>
                </c:pt>
                <c:pt idx="34836">
                  <c:v>599.17700000000002</c:v>
                </c:pt>
                <c:pt idx="34837">
                  <c:v>599.19399999999996</c:v>
                </c:pt>
                <c:pt idx="34838">
                  <c:v>599.21</c:v>
                </c:pt>
                <c:pt idx="34839">
                  <c:v>599.22699999999998</c:v>
                </c:pt>
                <c:pt idx="34840">
                  <c:v>599.24400000000003</c:v>
                </c:pt>
                <c:pt idx="34841">
                  <c:v>599.26</c:v>
                </c:pt>
                <c:pt idx="34842">
                  <c:v>599.27700000000004</c:v>
                </c:pt>
                <c:pt idx="34843">
                  <c:v>599.29399999999998</c:v>
                </c:pt>
                <c:pt idx="34844">
                  <c:v>599.30999999999995</c:v>
                </c:pt>
                <c:pt idx="34845">
                  <c:v>599.327</c:v>
                </c:pt>
                <c:pt idx="34846">
                  <c:v>599.34400000000005</c:v>
                </c:pt>
                <c:pt idx="34847">
                  <c:v>599.36</c:v>
                </c:pt>
                <c:pt idx="34848">
                  <c:v>599.37699999999995</c:v>
                </c:pt>
                <c:pt idx="34849">
                  <c:v>599.39400000000001</c:v>
                </c:pt>
                <c:pt idx="34850">
                  <c:v>599.41</c:v>
                </c:pt>
                <c:pt idx="34851">
                  <c:v>599.42700000000002</c:v>
                </c:pt>
                <c:pt idx="34852">
                  <c:v>599.44399999999996</c:v>
                </c:pt>
                <c:pt idx="34853">
                  <c:v>599.46</c:v>
                </c:pt>
                <c:pt idx="34854">
                  <c:v>599.47699999999998</c:v>
                </c:pt>
                <c:pt idx="34855">
                  <c:v>599.49400000000003</c:v>
                </c:pt>
                <c:pt idx="34856">
                  <c:v>599.51</c:v>
                </c:pt>
                <c:pt idx="34857">
                  <c:v>599.52700000000004</c:v>
                </c:pt>
                <c:pt idx="34858">
                  <c:v>599.54399999999998</c:v>
                </c:pt>
                <c:pt idx="34859">
                  <c:v>599.55999999999995</c:v>
                </c:pt>
                <c:pt idx="34860">
                  <c:v>599.577</c:v>
                </c:pt>
                <c:pt idx="34861">
                  <c:v>599.59400000000005</c:v>
                </c:pt>
                <c:pt idx="34862">
                  <c:v>599.61</c:v>
                </c:pt>
                <c:pt idx="34863">
                  <c:v>599.62699999999995</c:v>
                </c:pt>
                <c:pt idx="34864">
                  <c:v>599.64400000000001</c:v>
                </c:pt>
                <c:pt idx="34865">
                  <c:v>599.66</c:v>
                </c:pt>
                <c:pt idx="34866">
                  <c:v>599.67700000000002</c:v>
                </c:pt>
                <c:pt idx="34867">
                  <c:v>599.69399999999996</c:v>
                </c:pt>
                <c:pt idx="34868">
                  <c:v>599.71</c:v>
                </c:pt>
                <c:pt idx="34869">
                  <c:v>599.72699999999998</c:v>
                </c:pt>
                <c:pt idx="34870">
                  <c:v>599.74400000000003</c:v>
                </c:pt>
                <c:pt idx="34871">
                  <c:v>599.76</c:v>
                </c:pt>
                <c:pt idx="34872">
                  <c:v>599.77700000000004</c:v>
                </c:pt>
                <c:pt idx="34873">
                  <c:v>599.79399999999998</c:v>
                </c:pt>
                <c:pt idx="34874">
                  <c:v>599.80999999999995</c:v>
                </c:pt>
                <c:pt idx="34875">
                  <c:v>599.827</c:v>
                </c:pt>
                <c:pt idx="34876">
                  <c:v>599.84400000000005</c:v>
                </c:pt>
                <c:pt idx="34877">
                  <c:v>599.86</c:v>
                </c:pt>
                <c:pt idx="34878">
                  <c:v>599.87699999999995</c:v>
                </c:pt>
                <c:pt idx="34879">
                  <c:v>599.89400000000001</c:v>
                </c:pt>
                <c:pt idx="34880">
                  <c:v>599.91</c:v>
                </c:pt>
                <c:pt idx="34881">
                  <c:v>599.92700000000002</c:v>
                </c:pt>
                <c:pt idx="34882">
                  <c:v>599.94399999999996</c:v>
                </c:pt>
                <c:pt idx="34883">
                  <c:v>599.96100000000001</c:v>
                </c:pt>
                <c:pt idx="34884">
                  <c:v>599.97699999999998</c:v>
                </c:pt>
                <c:pt idx="34885">
                  <c:v>599.99400000000003</c:v>
                </c:pt>
                <c:pt idx="34886">
                  <c:v>600.01</c:v>
                </c:pt>
                <c:pt idx="34887">
                  <c:v>600.02700000000004</c:v>
                </c:pt>
                <c:pt idx="34888">
                  <c:v>600.04399999999998</c:v>
                </c:pt>
                <c:pt idx="34889">
                  <c:v>600.06100000000004</c:v>
                </c:pt>
                <c:pt idx="34890">
                  <c:v>600.077</c:v>
                </c:pt>
                <c:pt idx="34891">
                  <c:v>600.09400000000005</c:v>
                </c:pt>
                <c:pt idx="34892">
                  <c:v>600.11099999999999</c:v>
                </c:pt>
                <c:pt idx="34893">
                  <c:v>600.12699999999995</c:v>
                </c:pt>
                <c:pt idx="34894">
                  <c:v>600.14400000000001</c:v>
                </c:pt>
                <c:pt idx="34895">
                  <c:v>600.16099999999994</c:v>
                </c:pt>
                <c:pt idx="34896">
                  <c:v>600.17700000000002</c:v>
                </c:pt>
                <c:pt idx="34897">
                  <c:v>600.19399999999996</c:v>
                </c:pt>
                <c:pt idx="34898">
                  <c:v>600.21100000000001</c:v>
                </c:pt>
                <c:pt idx="34899">
                  <c:v>600.22699999999998</c:v>
                </c:pt>
                <c:pt idx="34900">
                  <c:v>600.24400000000003</c:v>
                </c:pt>
                <c:pt idx="34901">
                  <c:v>600.26099999999997</c:v>
                </c:pt>
                <c:pt idx="34902">
                  <c:v>600.27700000000004</c:v>
                </c:pt>
                <c:pt idx="34903">
                  <c:v>600.29399999999998</c:v>
                </c:pt>
                <c:pt idx="34904">
                  <c:v>600.31100000000004</c:v>
                </c:pt>
                <c:pt idx="34905">
                  <c:v>600.327</c:v>
                </c:pt>
                <c:pt idx="34906">
                  <c:v>600.34400000000005</c:v>
                </c:pt>
                <c:pt idx="34907">
                  <c:v>600.36099999999999</c:v>
                </c:pt>
                <c:pt idx="34908">
                  <c:v>600.37699999999995</c:v>
                </c:pt>
                <c:pt idx="34909">
                  <c:v>600.39400000000001</c:v>
                </c:pt>
                <c:pt idx="34910">
                  <c:v>600.41099999999994</c:v>
                </c:pt>
                <c:pt idx="34911">
                  <c:v>600.42700000000002</c:v>
                </c:pt>
                <c:pt idx="34912">
                  <c:v>600.44399999999996</c:v>
                </c:pt>
                <c:pt idx="34913">
                  <c:v>600.46100000000001</c:v>
                </c:pt>
                <c:pt idx="34914">
                  <c:v>600.47699999999998</c:v>
                </c:pt>
                <c:pt idx="34915">
                  <c:v>600.49400000000003</c:v>
                </c:pt>
                <c:pt idx="34916">
                  <c:v>600.51099999999997</c:v>
                </c:pt>
                <c:pt idx="34917">
                  <c:v>600.52700000000004</c:v>
                </c:pt>
                <c:pt idx="34918">
                  <c:v>600.54399999999998</c:v>
                </c:pt>
                <c:pt idx="34919">
                  <c:v>600.56100000000004</c:v>
                </c:pt>
                <c:pt idx="34920">
                  <c:v>600.577</c:v>
                </c:pt>
                <c:pt idx="34921">
                  <c:v>600.59400000000005</c:v>
                </c:pt>
                <c:pt idx="34922">
                  <c:v>600.61099999999999</c:v>
                </c:pt>
                <c:pt idx="34923">
                  <c:v>600.62699999999995</c:v>
                </c:pt>
                <c:pt idx="34924">
                  <c:v>600.64400000000001</c:v>
                </c:pt>
                <c:pt idx="34925">
                  <c:v>600.66099999999994</c:v>
                </c:pt>
                <c:pt idx="34926">
                  <c:v>600.67700000000002</c:v>
                </c:pt>
                <c:pt idx="34927">
                  <c:v>600.69399999999996</c:v>
                </c:pt>
                <c:pt idx="34928">
                  <c:v>600.71100000000001</c:v>
                </c:pt>
                <c:pt idx="34929">
                  <c:v>600.72699999999998</c:v>
                </c:pt>
                <c:pt idx="34930">
                  <c:v>600.74400000000003</c:v>
                </c:pt>
                <c:pt idx="34931">
                  <c:v>600.76099999999997</c:v>
                </c:pt>
                <c:pt idx="34932">
                  <c:v>600.77700000000004</c:v>
                </c:pt>
                <c:pt idx="34933">
                  <c:v>600.79399999999998</c:v>
                </c:pt>
                <c:pt idx="34934">
                  <c:v>600.81100000000004</c:v>
                </c:pt>
                <c:pt idx="34935">
                  <c:v>600.82799999999997</c:v>
                </c:pt>
                <c:pt idx="34936">
                  <c:v>600.84400000000005</c:v>
                </c:pt>
                <c:pt idx="34937">
                  <c:v>600.86099999999999</c:v>
                </c:pt>
                <c:pt idx="34938">
                  <c:v>600.87800000000004</c:v>
                </c:pt>
                <c:pt idx="34939">
                  <c:v>600.89400000000001</c:v>
                </c:pt>
                <c:pt idx="34940">
                  <c:v>600.91099999999994</c:v>
                </c:pt>
                <c:pt idx="34941">
                  <c:v>600.928</c:v>
                </c:pt>
                <c:pt idx="34942">
                  <c:v>600.94399999999996</c:v>
                </c:pt>
                <c:pt idx="34943">
                  <c:v>600.96100000000001</c:v>
                </c:pt>
                <c:pt idx="34944">
                  <c:v>600.97799999999995</c:v>
                </c:pt>
                <c:pt idx="34945">
                  <c:v>600.99400000000003</c:v>
                </c:pt>
                <c:pt idx="34946">
                  <c:v>601.01099999999997</c:v>
                </c:pt>
                <c:pt idx="34947">
                  <c:v>601.02800000000002</c:v>
                </c:pt>
                <c:pt idx="34948">
                  <c:v>601.04399999999998</c:v>
                </c:pt>
                <c:pt idx="34949">
                  <c:v>601.06100000000004</c:v>
                </c:pt>
                <c:pt idx="34950">
                  <c:v>601.07799999999997</c:v>
                </c:pt>
                <c:pt idx="34951">
                  <c:v>601.09400000000005</c:v>
                </c:pt>
                <c:pt idx="34952">
                  <c:v>601.11099999999999</c:v>
                </c:pt>
                <c:pt idx="34953">
                  <c:v>601.12800000000004</c:v>
                </c:pt>
                <c:pt idx="34954">
                  <c:v>601.14400000000001</c:v>
                </c:pt>
                <c:pt idx="34955">
                  <c:v>601.16099999999994</c:v>
                </c:pt>
                <c:pt idx="34956">
                  <c:v>601.178</c:v>
                </c:pt>
                <c:pt idx="34957">
                  <c:v>601.19399999999996</c:v>
                </c:pt>
                <c:pt idx="34958">
                  <c:v>601.21100000000001</c:v>
                </c:pt>
                <c:pt idx="34959">
                  <c:v>601.22799999999995</c:v>
                </c:pt>
                <c:pt idx="34960">
                  <c:v>601.24400000000003</c:v>
                </c:pt>
                <c:pt idx="34961">
                  <c:v>601.26099999999997</c:v>
                </c:pt>
                <c:pt idx="34962">
                  <c:v>601.27800000000002</c:v>
                </c:pt>
                <c:pt idx="34963">
                  <c:v>601.29399999999998</c:v>
                </c:pt>
                <c:pt idx="34964">
                  <c:v>601.31100000000004</c:v>
                </c:pt>
                <c:pt idx="34965">
                  <c:v>601.32799999999997</c:v>
                </c:pt>
                <c:pt idx="34966">
                  <c:v>601.34400000000005</c:v>
                </c:pt>
                <c:pt idx="34967">
                  <c:v>601.36099999999999</c:v>
                </c:pt>
                <c:pt idx="34968">
                  <c:v>601.37800000000004</c:v>
                </c:pt>
                <c:pt idx="34969">
                  <c:v>601.39400000000001</c:v>
                </c:pt>
                <c:pt idx="34970">
                  <c:v>601.41099999999994</c:v>
                </c:pt>
                <c:pt idx="34971">
                  <c:v>601.428</c:v>
                </c:pt>
                <c:pt idx="34972">
                  <c:v>601.44399999999996</c:v>
                </c:pt>
                <c:pt idx="34973">
                  <c:v>601.46100000000001</c:v>
                </c:pt>
                <c:pt idx="34974">
                  <c:v>601.47799999999995</c:v>
                </c:pt>
                <c:pt idx="34975">
                  <c:v>601.49400000000003</c:v>
                </c:pt>
                <c:pt idx="34976">
                  <c:v>601.51099999999997</c:v>
                </c:pt>
                <c:pt idx="34977">
                  <c:v>601.52800000000002</c:v>
                </c:pt>
                <c:pt idx="34978">
                  <c:v>601.54399999999998</c:v>
                </c:pt>
                <c:pt idx="34979">
                  <c:v>601.56100000000004</c:v>
                </c:pt>
                <c:pt idx="34980">
                  <c:v>601.57799999999997</c:v>
                </c:pt>
                <c:pt idx="34981">
                  <c:v>601.59400000000005</c:v>
                </c:pt>
                <c:pt idx="34982">
                  <c:v>601.61099999999999</c:v>
                </c:pt>
                <c:pt idx="34983">
                  <c:v>601.62800000000004</c:v>
                </c:pt>
                <c:pt idx="34984">
                  <c:v>601.64400000000001</c:v>
                </c:pt>
                <c:pt idx="34985">
                  <c:v>601.66099999999994</c:v>
                </c:pt>
                <c:pt idx="34986">
                  <c:v>601.678</c:v>
                </c:pt>
                <c:pt idx="34987">
                  <c:v>601.69399999999996</c:v>
                </c:pt>
                <c:pt idx="34988">
                  <c:v>601.71100000000001</c:v>
                </c:pt>
                <c:pt idx="34989">
                  <c:v>601.72799999999995</c:v>
                </c:pt>
                <c:pt idx="34990">
                  <c:v>601.74400000000003</c:v>
                </c:pt>
                <c:pt idx="34991">
                  <c:v>601.76099999999997</c:v>
                </c:pt>
                <c:pt idx="34992">
                  <c:v>601.77800000000002</c:v>
                </c:pt>
                <c:pt idx="34993">
                  <c:v>601.79399999999998</c:v>
                </c:pt>
                <c:pt idx="34994">
                  <c:v>601.81100000000004</c:v>
                </c:pt>
                <c:pt idx="34995">
                  <c:v>601.82799999999997</c:v>
                </c:pt>
                <c:pt idx="34996">
                  <c:v>601.84400000000005</c:v>
                </c:pt>
                <c:pt idx="34997">
                  <c:v>601.86099999999999</c:v>
                </c:pt>
                <c:pt idx="34998">
                  <c:v>601.87800000000004</c:v>
                </c:pt>
                <c:pt idx="34999">
                  <c:v>601.89400000000001</c:v>
                </c:pt>
                <c:pt idx="35000">
                  <c:v>601.91099999999994</c:v>
                </c:pt>
                <c:pt idx="35001">
                  <c:v>601.928</c:v>
                </c:pt>
                <c:pt idx="35002">
                  <c:v>601.94399999999996</c:v>
                </c:pt>
                <c:pt idx="35003">
                  <c:v>601.96100000000001</c:v>
                </c:pt>
                <c:pt idx="35004">
                  <c:v>601.97799999999995</c:v>
                </c:pt>
                <c:pt idx="35005">
                  <c:v>601.99400000000003</c:v>
                </c:pt>
                <c:pt idx="35006">
                  <c:v>602.01099999999997</c:v>
                </c:pt>
                <c:pt idx="35007">
                  <c:v>602.02800000000002</c:v>
                </c:pt>
                <c:pt idx="35008">
                  <c:v>602.04399999999998</c:v>
                </c:pt>
                <c:pt idx="35009">
                  <c:v>602.06100000000004</c:v>
                </c:pt>
                <c:pt idx="35010">
                  <c:v>602.07799999999997</c:v>
                </c:pt>
                <c:pt idx="35011">
                  <c:v>602.09400000000005</c:v>
                </c:pt>
                <c:pt idx="35012">
                  <c:v>602.11099999999999</c:v>
                </c:pt>
                <c:pt idx="35013">
                  <c:v>602.12800000000004</c:v>
                </c:pt>
                <c:pt idx="35014">
                  <c:v>602.14499999999998</c:v>
                </c:pt>
                <c:pt idx="35015">
                  <c:v>602.16099999999994</c:v>
                </c:pt>
                <c:pt idx="35016">
                  <c:v>602.178</c:v>
                </c:pt>
                <c:pt idx="35017">
                  <c:v>602.19500000000005</c:v>
                </c:pt>
                <c:pt idx="35018">
                  <c:v>602.21100000000001</c:v>
                </c:pt>
                <c:pt idx="35019">
                  <c:v>602.22799999999995</c:v>
                </c:pt>
                <c:pt idx="35020">
                  <c:v>602.245</c:v>
                </c:pt>
                <c:pt idx="35021">
                  <c:v>602.26099999999997</c:v>
                </c:pt>
                <c:pt idx="35022">
                  <c:v>602.27800000000002</c:v>
                </c:pt>
                <c:pt idx="35023">
                  <c:v>602.29499999999996</c:v>
                </c:pt>
                <c:pt idx="35024">
                  <c:v>602.31100000000004</c:v>
                </c:pt>
                <c:pt idx="35025">
                  <c:v>602.32799999999997</c:v>
                </c:pt>
                <c:pt idx="35026">
                  <c:v>602.34500000000003</c:v>
                </c:pt>
                <c:pt idx="35027">
                  <c:v>602.36099999999999</c:v>
                </c:pt>
                <c:pt idx="35028">
                  <c:v>602.37800000000004</c:v>
                </c:pt>
                <c:pt idx="35029">
                  <c:v>602.39499999999998</c:v>
                </c:pt>
                <c:pt idx="35030">
                  <c:v>602.41099999999994</c:v>
                </c:pt>
                <c:pt idx="35031">
                  <c:v>602.428</c:v>
                </c:pt>
                <c:pt idx="35032">
                  <c:v>602.44500000000005</c:v>
                </c:pt>
                <c:pt idx="35033">
                  <c:v>602.46100000000001</c:v>
                </c:pt>
                <c:pt idx="35034">
                  <c:v>602.47799999999995</c:v>
                </c:pt>
                <c:pt idx="35035">
                  <c:v>602.495</c:v>
                </c:pt>
                <c:pt idx="35036">
                  <c:v>602.51099999999997</c:v>
                </c:pt>
                <c:pt idx="35037">
                  <c:v>602.52800000000002</c:v>
                </c:pt>
                <c:pt idx="35038">
                  <c:v>602.54499999999996</c:v>
                </c:pt>
                <c:pt idx="35039">
                  <c:v>602.56100000000004</c:v>
                </c:pt>
                <c:pt idx="35040">
                  <c:v>602.57799999999997</c:v>
                </c:pt>
                <c:pt idx="35041">
                  <c:v>602.59500000000003</c:v>
                </c:pt>
                <c:pt idx="35042">
                  <c:v>602.61099999999999</c:v>
                </c:pt>
                <c:pt idx="35043">
                  <c:v>602.62800000000004</c:v>
                </c:pt>
                <c:pt idx="35044">
                  <c:v>602.64499999999998</c:v>
                </c:pt>
                <c:pt idx="35045">
                  <c:v>602.66099999999994</c:v>
                </c:pt>
                <c:pt idx="35046">
                  <c:v>602.678</c:v>
                </c:pt>
                <c:pt idx="35047">
                  <c:v>602.69500000000005</c:v>
                </c:pt>
                <c:pt idx="35048">
                  <c:v>602.71100000000001</c:v>
                </c:pt>
                <c:pt idx="35049">
                  <c:v>602.72799999999995</c:v>
                </c:pt>
                <c:pt idx="35050">
                  <c:v>602.745</c:v>
                </c:pt>
                <c:pt idx="35051">
                  <c:v>602.76099999999997</c:v>
                </c:pt>
                <c:pt idx="35052">
                  <c:v>602.77800000000002</c:v>
                </c:pt>
                <c:pt idx="35053">
                  <c:v>602.79499999999996</c:v>
                </c:pt>
                <c:pt idx="35054">
                  <c:v>602.81200000000001</c:v>
                </c:pt>
                <c:pt idx="35055">
                  <c:v>602.82799999999997</c:v>
                </c:pt>
                <c:pt idx="35056">
                  <c:v>602.84500000000003</c:v>
                </c:pt>
                <c:pt idx="35057">
                  <c:v>602.86199999999997</c:v>
                </c:pt>
                <c:pt idx="35058">
                  <c:v>602.87800000000004</c:v>
                </c:pt>
                <c:pt idx="35059">
                  <c:v>602.89499999999998</c:v>
                </c:pt>
                <c:pt idx="35060">
                  <c:v>602.91200000000003</c:v>
                </c:pt>
                <c:pt idx="35061">
                  <c:v>602.928</c:v>
                </c:pt>
                <c:pt idx="35062">
                  <c:v>602.94500000000005</c:v>
                </c:pt>
                <c:pt idx="35063">
                  <c:v>602.96199999999999</c:v>
                </c:pt>
                <c:pt idx="35064">
                  <c:v>602.97799999999995</c:v>
                </c:pt>
                <c:pt idx="35065">
                  <c:v>602.995</c:v>
                </c:pt>
                <c:pt idx="35066">
                  <c:v>603.01199999999994</c:v>
                </c:pt>
                <c:pt idx="35067">
                  <c:v>603.02800000000002</c:v>
                </c:pt>
                <c:pt idx="35068">
                  <c:v>603.04499999999996</c:v>
                </c:pt>
                <c:pt idx="35069">
                  <c:v>603.06200000000001</c:v>
                </c:pt>
                <c:pt idx="35070">
                  <c:v>603.07799999999997</c:v>
                </c:pt>
                <c:pt idx="35071">
                  <c:v>603.09500000000003</c:v>
                </c:pt>
                <c:pt idx="35072">
                  <c:v>603.11199999999997</c:v>
                </c:pt>
                <c:pt idx="35073">
                  <c:v>603.12800000000004</c:v>
                </c:pt>
                <c:pt idx="35074">
                  <c:v>603.14499999999998</c:v>
                </c:pt>
                <c:pt idx="35075">
                  <c:v>603.16200000000003</c:v>
                </c:pt>
                <c:pt idx="35076">
                  <c:v>603.178</c:v>
                </c:pt>
                <c:pt idx="35077">
                  <c:v>603.19500000000005</c:v>
                </c:pt>
                <c:pt idx="35078">
                  <c:v>603.21199999999999</c:v>
                </c:pt>
                <c:pt idx="35079">
                  <c:v>603.22799999999995</c:v>
                </c:pt>
                <c:pt idx="35080">
                  <c:v>603.245</c:v>
                </c:pt>
                <c:pt idx="35081">
                  <c:v>603.26199999999994</c:v>
                </c:pt>
                <c:pt idx="35082">
                  <c:v>603.27800000000002</c:v>
                </c:pt>
                <c:pt idx="35083">
                  <c:v>603.29499999999996</c:v>
                </c:pt>
                <c:pt idx="35084">
                  <c:v>603.31200000000001</c:v>
                </c:pt>
                <c:pt idx="35085">
                  <c:v>603.32799999999997</c:v>
                </c:pt>
                <c:pt idx="35086">
                  <c:v>603.34500000000003</c:v>
                </c:pt>
                <c:pt idx="35087">
                  <c:v>603.36199999999997</c:v>
                </c:pt>
                <c:pt idx="35088">
                  <c:v>603.37800000000004</c:v>
                </c:pt>
                <c:pt idx="35089">
                  <c:v>603.39499999999998</c:v>
                </c:pt>
                <c:pt idx="35090">
                  <c:v>603.41200000000003</c:v>
                </c:pt>
                <c:pt idx="35091">
                  <c:v>603.428</c:v>
                </c:pt>
                <c:pt idx="35092">
                  <c:v>603.44500000000005</c:v>
                </c:pt>
                <c:pt idx="35093">
                  <c:v>603.46199999999999</c:v>
                </c:pt>
                <c:pt idx="35094">
                  <c:v>603.47799999999995</c:v>
                </c:pt>
                <c:pt idx="35095">
                  <c:v>603.495</c:v>
                </c:pt>
                <c:pt idx="35096">
                  <c:v>603.51199999999994</c:v>
                </c:pt>
                <c:pt idx="35097">
                  <c:v>603.52800000000002</c:v>
                </c:pt>
                <c:pt idx="35098">
                  <c:v>603.54499999999996</c:v>
                </c:pt>
                <c:pt idx="35099">
                  <c:v>603.56200000000001</c:v>
                </c:pt>
                <c:pt idx="35100">
                  <c:v>603.57799999999997</c:v>
                </c:pt>
                <c:pt idx="35101">
                  <c:v>603.59500000000003</c:v>
                </c:pt>
                <c:pt idx="35102">
                  <c:v>603.61199999999997</c:v>
                </c:pt>
                <c:pt idx="35103">
                  <c:v>603.62800000000004</c:v>
                </c:pt>
                <c:pt idx="35104">
                  <c:v>603.64499999999998</c:v>
                </c:pt>
                <c:pt idx="35105">
                  <c:v>603.66200000000003</c:v>
                </c:pt>
                <c:pt idx="35106">
                  <c:v>603.678</c:v>
                </c:pt>
                <c:pt idx="35107">
                  <c:v>603.69500000000005</c:v>
                </c:pt>
                <c:pt idx="35108">
                  <c:v>603.71199999999999</c:v>
                </c:pt>
                <c:pt idx="35109">
                  <c:v>603.72900000000004</c:v>
                </c:pt>
                <c:pt idx="35110">
                  <c:v>603.745</c:v>
                </c:pt>
                <c:pt idx="35111">
                  <c:v>603.76199999999994</c:v>
                </c:pt>
                <c:pt idx="35112">
                  <c:v>603.779</c:v>
                </c:pt>
                <c:pt idx="35113">
                  <c:v>603.79499999999996</c:v>
                </c:pt>
                <c:pt idx="35114">
                  <c:v>603.81200000000001</c:v>
                </c:pt>
                <c:pt idx="35115">
                  <c:v>603.82899999999995</c:v>
                </c:pt>
                <c:pt idx="35116">
                  <c:v>603.84500000000003</c:v>
                </c:pt>
                <c:pt idx="35117">
                  <c:v>603.86199999999997</c:v>
                </c:pt>
                <c:pt idx="35118">
                  <c:v>603.87900000000002</c:v>
                </c:pt>
                <c:pt idx="35119">
                  <c:v>603.89499999999998</c:v>
                </c:pt>
                <c:pt idx="35120">
                  <c:v>603.91200000000003</c:v>
                </c:pt>
                <c:pt idx="35121">
                  <c:v>603.92899999999997</c:v>
                </c:pt>
                <c:pt idx="35122">
                  <c:v>603.94500000000005</c:v>
                </c:pt>
                <c:pt idx="35123">
                  <c:v>603.96199999999999</c:v>
                </c:pt>
                <c:pt idx="35124">
                  <c:v>603.97900000000004</c:v>
                </c:pt>
                <c:pt idx="35125">
                  <c:v>603.995</c:v>
                </c:pt>
                <c:pt idx="35126">
                  <c:v>604.01199999999994</c:v>
                </c:pt>
                <c:pt idx="35127">
                  <c:v>604.029</c:v>
                </c:pt>
                <c:pt idx="35128">
                  <c:v>604.04499999999996</c:v>
                </c:pt>
                <c:pt idx="35129">
                  <c:v>604.06200000000001</c:v>
                </c:pt>
                <c:pt idx="35130">
                  <c:v>604.07899999999995</c:v>
                </c:pt>
                <c:pt idx="35131">
                  <c:v>604.09500000000003</c:v>
                </c:pt>
                <c:pt idx="35132">
                  <c:v>604.11199999999997</c:v>
                </c:pt>
                <c:pt idx="35133">
                  <c:v>604.12900000000002</c:v>
                </c:pt>
                <c:pt idx="35134">
                  <c:v>604.14499999999998</c:v>
                </c:pt>
                <c:pt idx="35135">
                  <c:v>604.16200000000003</c:v>
                </c:pt>
                <c:pt idx="35136">
                  <c:v>604.17899999999997</c:v>
                </c:pt>
                <c:pt idx="35137">
                  <c:v>604.19500000000005</c:v>
                </c:pt>
                <c:pt idx="35138">
                  <c:v>604.21199999999999</c:v>
                </c:pt>
                <c:pt idx="35139">
                  <c:v>604.22900000000004</c:v>
                </c:pt>
                <c:pt idx="35140">
                  <c:v>604.245</c:v>
                </c:pt>
                <c:pt idx="35141">
                  <c:v>604.26199999999994</c:v>
                </c:pt>
                <c:pt idx="35142">
                  <c:v>604.279</c:v>
                </c:pt>
                <c:pt idx="35143">
                  <c:v>604.29499999999996</c:v>
                </c:pt>
                <c:pt idx="35144">
                  <c:v>604.31200000000001</c:v>
                </c:pt>
                <c:pt idx="35145">
                  <c:v>604.32899999999995</c:v>
                </c:pt>
                <c:pt idx="35146">
                  <c:v>604.34500000000003</c:v>
                </c:pt>
                <c:pt idx="35147">
                  <c:v>604.36199999999997</c:v>
                </c:pt>
                <c:pt idx="35148">
                  <c:v>604.37900000000002</c:v>
                </c:pt>
                <c:pt idx="35149">
                  <c:v>604.39499999999998</c:v>
                </c:pt>
                <c:pt idx="35150">
                  <c:v>604.41200000000003</c:v>
                </c:pt>
                <c:pt idx="35151">
                  <c:v>604.42899999999997</c:v>
                </c:pt>
                <c:pt idx="35152">
                  <c:v>604.44500000000005</c:v>
                </c:pt>
                <c:pt idx="35153">
                  <c:v>604.46199999999999</c:v>
                </c:pt>
                <c:pt idx="35154">
                  <c:v>604.47900000000004</c:v>
                </c:pt>
                <c:pt idx="35155">
                  <c:v>604.495</c:v>
                </c:pt>
                <c:pt idx="35156">
                  <c:v>604.51199999999994</c:v>
                </c:pt>
                <c:pt idx="35157">
                  <c:v>604.529</c:v>
                </c:pt>
                <c:pt idx="35158">
                  <c:v>604.54499999999996</c:v>
                </c:pt>
                <c:pt idx="35159">
                  <c:v>604.56200000000001</c:v>
                </c:pt>
                <c:pt idx="35160">
                  <c:v>604.57899999999995</c:v>
                </c:pt>
                <c:pt idx="35161">
                  <c:v>604.596</c:v>
                </c:pt>
                <c:pt idx="35162">
                  <c:v>604.61199999999997</c:v>
                </c:pt>
                <c:pt idx="35163">
                  <c:v>604.62900000000002</c:v>
                </c:pt>
                <c:pt idx="35164">
                  <c:v>604.64599999999996</c:v>
                </c:pt>
                <c:pt idx="35165">
                  <c:v>604.66200000000003</c:v>
                </c:pt>
                <c:pt idx="35166">
                  <c:v>604.67899999999997</c:v>
                </c:pt>
                <c:pt idx="35167">
                  <c:v>604.69600000000003</c:v>
                </c:pt>
                <c:pt idx="35168">
                  <c:v>604.71199999999999</c:v>
                </c:pt>
                <c:pt idx="35169">
                  <c:v>604.72900000000004</c:v>
                </c:pt>
                <c:pt idx="35170">
                  <c:v>604.74599999999998</c:v>
                </c:pt>
                <c:pt idx="35171">
                  <c:v>604.76199999999994</c:v>
                </c:pt>
                <c:pt idx="35172">
                  <c:v>604.779</c:v>
                </c:pt>
                <c:pt idx="35173">
                  <c:v>604.79600000000005</c:v>
                </c:pt>
                <c:pt idx="35174">
                  <c:v>604.81200000000001</c:v>
                </c:pt>
                <c:pt idx="35175">
                  <c:v>604.82899999999995</c:v>
                </c:pt>
                <c:pt idx="35176">
                  <c:v>604.846</c:v>
                </c:pt>
                <c:pt idx="35177">
                  <c:v>604.86199999999997</c:v>
                </c:pt>
                <c:pt idx="35178">
                  <c:v>604.87900000000002</c:v>
                </c:pt>
                <c:pt idx="35179">
                  <c:v>604.89599999999996</c:v>
                </c:pt>
                <c:pt idx="35180">
                  <c:v>604.91200000000003</c:v>
                </c:pt>
                <c:pt idx="35181">
                  <c:v>604.92899999999997</c:v>
                </c:pt>
                <c:pt idx="35182">
                  <c:v>604.94600000000003</c:v>
                </c:pt>
                <c:pt idx="35183">
                  <c:v>604.96199999999999</c:v>
                </c:pt>
                <c:pt idx="35184">
                  <c:v>604.97900000000004</c:v>
                </c:pt>
                <c:pt idx="35185">
                  <c:v>604.99599999999998</c:v>
                </c:pt>
                <c:pt idx="35186">
                  <c:v>605.01199999999994</c:v>
                </c:pt>
                <c:pt idx="35187">
                  <c:v>605.029</c:v>
                </c:pt>
                <c:pt idx="35188">
                  <c:v>605.04600000000005</c:v>
                </c:pt>
                <c:pt idx="35189">
                  <c:v>605.06200000000001</c:v>
                </c:pt>
                <c:pt idx="35190">
                  <c:v>605.07899999999995</c:v>
                </c:pt>
                <c:pt idx="35191">
                  <c:v>605.096</c:v>
                </c:pt>
                <c:pt idx="35192">
                  <c:v>605.11199999999997</c:v>
                </c:pt>
                <c:pt idx="35193">
                  <c:v>605.12900000000002</c:v>
                </c:pt>
                <c:pt idx="35194">
                  <c:v>605.14599999999996</c:v>
                </c:pt>
                <c:pt idx="35195">
                  <c:v>605.16300000000001</c:v>
                </c:pt>
                <c:pt idx="35196">
                  <c:v>605.17899999999997</c:v>
                </c:pt>
                <c:pt idx="35197">
                  <c:v>605.19600000000003</c:v>
                </c:pt>
                <c:pt idx="35198">
                  <c:v>605.21299999999997</c:v>
                </c:pt>
                <c:pt idx="35199">
                  <c:v>605.22900000000004</c:v>
                </c:pt>
                <c:pt idx="35200">
                  <c:v>605.24599999999998</c:v>
                </c:pt>
                <c:pt idx="35201">
                  <c:v>605.26300000000003</c:v>
                </c:pt>
                <c:pt idx="35202">
                  <c:v>605.279</c:v>
                </c:pt>
                <c:pt idx="35203">
                  <c:v>605.29600000000005</c:v>
                </c:pt>
                <c:pt idx="35204">
                  <c:v>605.31299999999999</c:v>
                </c:pt>
                <c:pt idx="35205">
                  <c:v>605.32899999999995</c:v>
                </c:pt>
                <c:pt idx="35206">
                  <c:v>605.346</c:v>
                </c:pt>
                <c:pt idx="35207">
                  <c:v>605.36300000000006</c:v>
                </c:pt>
                <c:pt idx="35208">
                  <c:v>605.37900000000002</c:v>
                </c:pt>
                <c:pt idx="35209">
                  <c:v>605.39599999999996</c:v>
                </c:pt>
                <c:pt idx="35210">
                  <c:v>605.41300000000001</c:v>
                </c:pt>
                <c:pt idx="35211">
                  <c:v>605.42899999999997</c:v>
                </c:pt>
                <c:pt idx="35212">
                  <c:v>605.44600000000003</c:v>
                </c:pt>
                <c:pt idx="35213">
                  <c:v>605.46299999999997</c:v>
                </c:pt>
                <c:pt idx="35214">
                  <c:v>605.47900000000004</c:v>
                </c:pt>
                <c:pt idx="35215">
                  <c:v>605.49599999999998</c:v>
                </c:pt>
                <c:pt idx="35216">
                  <c:v>605.51300000000003</c:v>
                </c:pt>
                <c:pt idx="35217">
                  <c:v>605.529</c:v>
                </c:pt>
                <c:pt idx="35218">
                  <c:v>605.54600000000005</c:v>
                </c:pt>
                <c:pt idx="35219">
                  <c:v>605.56299999999999</c:v>
                </c:pt>
                <c:pt idx="35220">
                  <c:v>605.57899999999995</c:v>
                </c:pt>
                <c:pt idx="35221">
                  <c:v>605.596</c:v>
                </c:pt>
                <c:pt idx="35222">
                  <c:v>605.61300000000006</c:v>
                </c:pt>
                <c:pt idx="35223">
                  <c:v>605.62900000000002</c:v>
                </c:pt>
                <c:pt idx="35224">
                  <c:v>605.64599999999996</c:v>
                </c:pt>
                <c:pt idx="35225">
                  <c:v>605.66300000000001</c:v>
                </c:pt>
                <c:pt idx="35226">
                  <c:v>605.67899999999997</c:v>
                </c:pt>
                <c:pt idx="35227">
                  <c:v>605.69600000000003</c:v>
                </c:pt>
                <c:pt idx="35228">
                  <c:v>605.71299999999997</c:v>
                </c:pt>
                <c:pt idx="35229">
                  <c:v>605.72900000000004</c:v>
                </c:pt>
                <c:pt idx="35230">
                  <c:v>605.74599999999998</c:v>
                </c:pt>
                <c:pt idx="35231">
                  <c:v>605.76300000000003</c:v>
                </c:pt>
                <c:pt idx="35232">
                  <c:v>605.779</c:v>
                </c:pt>
                <c:pt idx="35233">
                  <c:v>605.79600000000005</c:v>
                </c:pt>
                <c:pt idx="35234">
                  <c:v>605.81299999999999</c:v>
                </c:pt>
                <c:pt idx="35235">
                  <c:v>605.82899999999995</c:v>
                </c:pt>
                <c:pt idx="35236">
                  <c:v>605.846</c:v>
                </c:pt>
                <c:pt idx="35237">
                  <c:v>605.86300000000006</c:v>
                </c:pt>
                <c:pt idx="35238">
                  <c:v>605.88</c:v>
                </c:pt>
                <c:pt idx="35239">
                  <c:v>605.89599999999996</c:v>
                </c:pt>
                <c:pt idx="35240">
                  <c:v>605.91300000000001</c:v>
                </c:pt>
                <c:pt idx="35241">
                  <c:v>605.92999999999995</c:v>
                </c:pt>
                <c:pt idx="35242">
                  <c:v>605.94600000000003</c:v>
                </c:pt>
                <c:pt idx="35243">
                  <c:v>605.96299999999997</c:v>
                </c:pt>
                <c:pt idx="35244">
                  <c:v>605.97900000000004</c:v>
                </c:pt>
                <c:pt idx="35245">
                  <c:v>605.99599999999998</c:v>
                </c:pt>
                <c:pt idx="35246">
                  <c:v>606.01300000000003</c:v>
                </c:pt>
                <c:pt idx="35247">
                  <c:v>606.029</c:v>
                </c:pt>
                <c:pt idx="35248">
                  <c:v>606.04600000000005</c:v>
                </c:pt>
                <c:pt idx="35249">
                  <c:v>606.06299999999999</c:v>
                </c:pt>
                <c:pt idx="35250">
                  <c:v>606.07899999999995</c:v>
                </c:pt>
                <c:pt idx="35251">
                  <c:v>606.096</c:v>
                </c:pt>
                <c:pt idx="35252">
                  <c:v>606.11300000000006</c:v>
                </c:pt>
                <c:pt idx="35253">
                  <c:v>606.13</c:v>
                </c:pt>
                <c:pt idx="35254">
                  <c:v>606.14599999999996</c:v>
                </c:pt>
                <c:pt idx="35255">
                  <c:v>606.16300000000001</c:v>
                </c:pt>
                <c:pt idx="35256">
                  <c:v>606.17999999999995</c:v>
                </c:pt>
                <c:pt idx="35257">
                  <c:v>606.19600000000003</c:v>
                </c:pt>
                <c:pt idx="35258">
                  <c:v>606.21299999999997</c:v>
                </c:pt>
                <c:pt idx="35259">
                  <c:v>606.22900000000004</c:v>
                </c:pt>
                <c:pt idx="35260">
                  <c:v>606.24599999999998</c:v>
                </c:pt>
                <c:pt idx="35261">
                  <c:v>606.26300000000003</c:v>
                </c:pt>
                <c:pt idx="35262">
                  <c:v>606.279</c:v>
                </c:pt>
                <c:pt idx="35263">
                  <c:v>606.29600000000005</c:v>
                </c:pt>
                <c:pt idx="35264">
                  <c:v>606.31299999999999</c:v>
                </c:pt>
                <c:pt idx="35265">
                  <c:v>606.32899999999995</c:v>
                </c:pt>
                <c:pt idx="35266">
                  <c:v>606.346</c:v>
                </c:pt>
                <c:pt idx="35267">
                  <c:v>606.36300000000006</c:v>
                </c:pt>
                <c:pt idx="35268">
                  <c:v>606.38</c:v>
                </c:pt>
                <c:pt idx="35269">
                  <c:v>606.39599999999996</c:v>
                </c:pt>
                <c:pt idx="35270">
                  <c:v>606.41300000000001</c:v>
                </c:pt>
                <c:pt idx="35271">
                  <c:v>606.42999999999995</c:v>
                </c:pt>
                <c:pt idx="35272">
                  <c:v>606.44600000000003</c:v>
                </c:pt>
                <c:pt idx="35273">
                  <c:v>606.46299999999997</c:v>
                </c:pt>
                <c:pt idx="35274">
                  <c:v>606.47900000000004</c:v>
                </c:pt>
                <c:pt idx="35275">
                  <c:v>606.49599999999998</c:v>
                </c:pt>
                <c:pt idx="35276">
                  <c:v>606.51300000000003</c:v>
                </c:pt>
                <c:pt idx="35277">
                  <c:v>606.53</c:v>
                </c:pt>
                <c:pt idx="35278">
                  <c:v>606.54600000000005</c:v>
                </c:pt>
                <c:pt idx="35279">
                  <c:v>606.56299999999999</c:v>
                </c:pt>
                <c:pt idx="35280">
                  <c:v>606.58000000000004</c:v>
                </c:pt>
                <c:pt idx="35281">
                  <c:v>606.596</c:v>
                </c:pt>
                <c:pt idx="35282">
                  <c:v>606.61300000000006</c:v>
                </c:pt>
                <c:pt idx="35283">
                  <c:v>606.63</c:v>
                </c:pt>
                <c:pt idx="35284">
                  <c:v>606.64599999999996</c:v>
                </c:pt>
                <c:pt idx="35285">
                  <c:v>606.66300000000001</c:v>
                </c:pt>
                <c:pt idx="35286">
                  <c:v>606.67999999999995</c:v>
                </c:pt>
                <c:pt idx="35287">
                  <c:v>606.69600000000003</c:v>
                </c:pt>
                <c:pt idx="35288">
                  <c:v>606.71299999999997</c:v>
                </c:pt>
                <c:pt idx="35289">
                  <c:v>606.73</c:v>
                </c:pt>
                <c:pt idx="35290">
                  <c:v>606.74599999999998</c:v>
                </c:pt>
                <c:pt idx="35291">
                  <c:v>606.76300000000003</c:v>
                </c:pt>
                <c:pt idx="35292">
                  <c:v>606.78</c:v>
                </c:pt>
                <c:pt idx="35293">
                  <c:v>606.79600000000005</c:v>
                </c:pt>
                <c:pt idx="35294">
                  <c:v>606.81299999999999</c:v>
                </c:pt>
                <c:pt idx="35295">
                  <c:v>606.83000000000004</c:v>
                </c:pt>
                <c:pt idx="35296">
                  <c:v>606.846</c:v>
                </c:pt>
                <c:pt idx="35297">
                  <c:v>606.86300000000006</c:v>
                </c:pt>
                <c:pt idx="35298">
                  <c:v>606.88</c:v>
                </c:pt>
                <c:pt idx="35299">
                  <c:v>606.89599999999996</c:v>
                </c:pt>
                <c:pt idx="35300">
                  <c:v>606.91300000000001</c:v>
                </c:pt>
                <c:pt idx="35301">
                  <c:v>606.92999999999995</c:v>
                </c:pt>
                <c:pt idx="35302">
                  <c:v>606.94600000000003</c:v>
                </c:pt>
                <c:pt idx="35303">
                  <c:v>606.96299999999997</c:v>
                </c:pt>
                <c:pt idx="35304">
                  <c:v>606.98</c:v>
                </c:pt>
                <c:pt idx="35305">
                  <c:v>606.99599999999998</c:v>
                </c:pt>
                <c:pt idx="35306">
                  <c:v>607.01300000000003</c:v>
                </c:pt>
                <c:pt idx="35307">
                  <c:v>607.03</c:v>
                </c:pt>
                <c:pt idx="35308">
                  <c:v>607.04600000000005</c:v>
                </c:pt>
                <c:pt idx="35309">
                  <c:v>607.06299999999999</c:v>
                </c:pt>
                <c:pt idx="35310">
                  <c:v>607.08000000000004</c:v>
                </c:pt>
                <c:pt idx="35311">
                  <c:v>607.096</c:v>
                </c:pt>
                <c:pt idx="35312">
                  <c:v>607.11300000000006</c:v>
                </c:pt>
                <c:pt idx="35313">
                  <c:v>607.13</c:v>
                </c:pt>
                <c:pt idx="35314">
                  <c:v>607.14599999999996</c:v>
                </c:pt>
                <c:pt idx="35315">
                  <c:v>607.16300000000001</c:v>
                </c:pt>
                <c:pt idx="35316">
                  <c:v>607.17999999999995</c:v>
                </c:pt>
                <c:pt idx="35317">
                  <c:v>607.19600000000003</c:v>
                </c:pt>
                <c:pt idx="35318">
                  <c:v>607.21299999999997</c:v>
                </c:pt>
                <c:pt idx="35319">
                  <c:v>607.23</c:v>
                </c:pt>
                <c:pt idx="35320">
                  <c:v>607.24599999999998</c:v>
                </c:pt>
                <c:pt idx="35321">
                  <c:v>607.26300000000003</c:v>
                </c:pt>
                <c:pt idx="35322">
                  <c:v>607.28</c:v>
                </c:pt>
                <c:pt idx="35323">
                  <c:v>607.29600000000005</c:v>
                </c:pt>
                <c:pt idx="35324">
                  <c:v>607.31299999999999</c:v>
                </c:pt>
                <c:pt idx="35325">
                  <c:v>607.33000000000004</c:v>
                </c:pt>
                <c:pt idx="35326">
                  <c:v>607.346</c:v>
                </c:pt>
                <c:pt idx="35327">
                  <c:v>607.36300000000006</c:v>
                </c:pt>
                <c:pt idx="35328">
                  <c:v>607.38</c:v>
                </c:pt>
                <c:pt idx="35329">
                  <c:v>607.39599999999996</c:v>
                </c:pt>
                <c:pt idx="35330">
                  <c:v>607.41300000000001</c:v>
                </c:pt>
                <c:pt idx="35331">
                  <c:v>607.42999999999995</c:v>
                </c:pt>
                <c:pt idx="35332">
                  <c:v>607.44600000000003</c:v>
                </c:pt>
                <c:pt idx="35333">
                  <c:v>607.46299999999997</c:v>
                </c:pt>
                <c:pt idx="35334">
                  <c:v>607.48</c:v>
                </c:pt>
                <c:pt idx="35335">
                  <c:v>607.49599999999998</c:v>
                </c:pt>
                <c:pt idx="35336">
                  <c:v>607.51300000000003</c:v>
                </c:pt>
                <c:pt idx="35337">
                  <c:v>607.53</c:v>
                </c:pt>
                <c:pt idx="35338">
                  <c:v>607.54600000000005</c:v>
                </c:pt>
                <c:pt idx="35339">
                  <c:v>607.56299999999999</c:v>
                </c:pt>
                <c:pt idx="35340">
                  <c:v>607.58000000000004</c:v>
                </c:pt>
                <c:pt idx="35341">
                  <c:v>607.596</c:v>
                </c:pt>
                <c:pt idx="35342">
                  <c:v>607.61300000000006</c:v>
                </c:pt>
                <c:pt idx="35343">
                  <c:v>607.63</c:v>
                </c:pt>
                <c:pt idx="35344">
                  <c:v>607.64599999999996</c:v>
                </c:pt>
                <c:pt idx="35345">
                  <c:v>607.66300000000001</c:v>
                </c:pt>
                <c:pt idx="35346">
                  <c:v>607.67999999999995</c:v>
                </c:pt>
                <c:pt idx="35347">
                  <c:v>607.69600000000003</c:v>
                </c:pt>
                <c:pt idx="35348">
                  <c:v>607.71299999999997</c:v>
                </c:pt>
                <c:pt idx="35349">
                  <c:v>607.73</c:v>
                </c:pt>
                <c:pt idx="35350">
                  <c:v>607.74699999999996</c:v>
                </c:pt>
                <c:pt idx="35351">
                  <c:v>607.76300000000003</c:v>
                </c:pt>
                <c:pt idx="35352">
                  <c:v>607.78</c:v>
                </c:pt>
                <c:pt idx="35353">
                  <c:v>607.79700000000003</c:v>
                </c:pt>
                <c:pt idx="35354">
                  <c:v>607.81299999999999</c:v>
                </c:pt>
                <c:pt idx="35355">
                  <c:v>607.83000000000004</c:v>
                </c:pt>
                <c:pt idx="35356">
                  <c:v>607.84699999999998</c:v>
                </c:pt>
                <c:pt idx="35357">
                  <c:v>607.86300000000006</c:v>
                </c:pt>
                <c:pt idx="35358">
                  <c:v>607.88</c:v>
                </c:pt>
                <c:pt idx="35359">
                  <c:v>607.89700000000005</c:v>
                </c:pt>
                <c:pt idx="35360">
                  <c:v>607.91300000000001</c:v>
                </c:pt>
                <c:pt idx="35361">
                  <c:v>607.92999999999995</c:v>
                </c:pt>
                <c:pt idx="35362">
                  <c:v>607.947</c:v>
                </c:pt>
                <c:pt idx="35363">
                  <c:v>607.96299999999997</c:v>
                </c:pt>
                <c:pt idx="35364">
                  <c:v>607.98</c:v>
                </c:pt>
                <c:pt idx="35365">
                  <c:v>607.99699999999996</c:v>
                </c:pt>
                <c:pt idx="35366">
                  <c:v>608.01300000000003</c:v>
                </c:pt>
                <c:pt idx="35367">
                  <c:v>608.03</c:v>
                </c:pt>
                <c:pt idx="35368">
                  <c:v>608.04700000000003</c:v>
                </c:pt>
                <c:pt idx="35369">
                  <c:v>608.06299999999999</c:v>
                </c:pt>
                <c:pt idx="35370">
                  <c:v>608.08000000000004</c:v>
                </c:pt>
                <c:pt idx="35371">
                  <c:v>608.09699999999998</c:v>
                </c:pt>
                <c:pt idx="35372">
                  <c:v>608.11300000000006</c:v>
                </c:pt>
                <c:pt idx="35373">
                  <c:v>608.13</c:v>
                </c:pt>
                <c:pt idx="35374">
                  <c:v>608.14700000000005</c:v>
                </c:pt>
                <c:pt idx="35375">
                  <c:v>608.16300000000001</c:v>
                </c:pt>
                <c:pt idx="35376">
                  <c:v>608.17999999999995</c:v>
                </c:pt>
                <c:pt idx="35377">
                  <c:v>608.197</c:v>
                </c:pt>
                <c:pt idx="35378">
                  <c:v>608.21299999999997</c:v>
                </c:pt>
                <c:pt idx="35379">
                  <c:v>608.23</c:v>
                </c:pt>
                <c:pt idx="35380">
                  <c:v>608.24699999999996</c:v>
                </c:pt>
                <c:pt idx="35381">
                  <c:v>608.26300000000003</c:v>
                </c:pt>
                <c:pt idx="35382">
                  <c:v>608.28</c:v>
                </c:pt>
                <c:pt idx="35383">
                  <c:v>608.29700000000003</c:v>
                </c:pt>
                <c:pt idx="35384">
                  <c:v>608.31299999999999</c:v>
                </c:pt>
                <c:pt idx="35385">
                  <c:v>608.33000000000004</c:v>
                </c:pt>
                <c:pt idx="35386">
                  <c:v>608.34699999999998</c:v>
                </c:pt>
                <c:pt idx="35387">
                  <c:v>608.36400000000003</c:v>
                </c:pt>
                <c:pt idx="35388">
                  <c:v>608.38</c:v>
                </c:pt>
                <c:pt idx="35389">
                  <c:v>608.39700000000005</c:v>
                </c:pt>
                <c:pt idx="35390">
                  <c:v>608.41399999999999</c:v>
                </c:pt>
                <c:pt idx="35391">
                  <c:v>608.42999999999995</c:v>
                </c:pt>
                <c:pt idx="35392">
                  <c:v>608.447</c:v>
                </c:pt>
                <c:pt idx="35393">
                  <c:v>608.46400000000006</c:v>
                </c:pt>
                <c:pt idx="35394">
                  <c:v>608.48</c:v>
                </c:pt>
                <c:pt idx="35395">
                  <c:v>608.49699999999996</c:v>
                </c:pt>
                <c:pt idx="35396">
                  <c:v>608.51400000000001</c:v>
                </c:pt>
                <c:pt idx="35397">
                  <c:v>608.53</c:v>
                </c:pt>
                <c:pt idx="35398">
                  <c:v>608.54700000000003</c:v>
                </c:pt>
                <c:pt idx="35399">
                  <c:v>608.56399999999996</c:v>
                </c:pt>
                <c:pt idx="35400">
                  <c:v>608.58000000000004</c:v>
                </c:pt>
                <c:pt idx="35401">
                  <c:v>608.59699999999998</c:v>
                </c:pt>
                <c:pt idx="35402">
                  <c:v>608.61400000000003</c:v>
                </c:pt>
                <c:pt idx="35403">
                  <c:v>608.63</c:v>
                </c:pt>
                <c:pt idx="35404">
                  <c:v>608.64700000000005</c:v>
                </c:pt>
                <c:pt idx="35405">
                  <c:v>608.66399999999999</c:v>
                </c:pt>
                <c:pt idx="35406">
                  <c:v>608.67999999999995</c:v>
                </c:pt>
                <c:pt idx="35407">
                  <c:v>608.697</c:v>
                </c:pt>
                <c:pt idx="35408">
                  <c:v>608.71400000000006</c:v>
                </c:pt>
                <c:pt idx="35409">
                  <c:v>608.73</c:v>
                </c:pt>
                <c:pt idx="35410">
                  <c:v>608.74699999999996</c:v>
                </c:pt>
                <c:pt idx="35411">
                  <c:v>608.76400000000001</c:v>
                </c:pt>
                <c:pt idx="35412">
                  <c:v>608.78</c:v>
                </c:pt>
                <c:pt idx="35413">
                  <c:v>608.79700000000003</c:v>
                </c:pt>
                <c:pt idx="35414">
                  <c:v>608.81399999999996</c:v>
                </c:pt>
                <c:pt idx="35415">
                  <c:v>608.83000000000004</c:v>
                </c:pt>
                <c:pt idx="35416">
                  <c:v>608.84699999999998</c:v>
                </c:pt>
                <c:pt idx="35417">
                  <c:v>608.86400000000003</c:v>
                </c:pt>
                <c:pt idx="35418">
                  <c:v>608.88</c:v>
                </c:pt>
                <c:pt idx="35419">
                  <c:v>608.89700000000005</c:v>
                </c:pt>
                <c:pt idx="35420">
                  <c:v>608.91399999999999</c:v>
                </c:pt>
                <c:pt idx="35421">
                  <c:v>608.92999999999995</c:v>
                </c:pt>
                <c:pt idx="35422">
                  <c:v>608.947</c:v>
                </c:pt>
                <c:pt idx="35423">
                  <c:v>608.96400000000006</c:v>
                </c:pt>
                <c:pt idx="35424">
                  <c:v>608.98099999999999</c:v>
                </c:pt>
                <c:pt idx="35425">
                  <c:v>608.99699999999996</c:v>
                </c:pt>
                <c:pt idx="35426">
                  <c:v>609.01400000000001</c:v>
                </c:pt>
                <c:pt idx="35427">
                  <c:v>609.03099999999995</c:v>
                </c:pt>
                <c:pt idx="35428">
                  <c:v>609.04700000000003</c:v>
                </c:pt>
                <c:pt idx="35429">
                  <c:v>609.06399999999996</c:v>
                </c:pt>
                <c:pt idx="35430">
                  <c:v>609.08100000000002</c:v>
                </c:pt>
                <c:pt idx="35431">
                  <c:v>609.09699999999998</c:v>
                </c:pt>
                <c:pt idx="35432">
                  <c:v>609.11400000000003</c:v>
                </c:pt>
                <c:pt idx="35433">
                  <c:v>609.13099999999997</c:v>
                </c:pt>
                <c:pt idx="35434">
                  <c:v>609.14700000000005</c:v>
                </c:pt>
                <c:pt idx="35435">
                  <c:v>609.16399999999999</c:v>
                </c:pt>
                <c:pt idx="35436">
                  <c:v>609.18100000000004</c:v>
                </c:pt>
                <c:pt idx="35437">
                  <c:v>609.197</c:v>
                </c:pt>
                <c:pt idx="35438">
                  <c:v>609.21400000000006</c:v>
                </c:pt>
                <c:pt idx="35439">
                  <c:v>609.23099999999999</c:v>
                </c:pt>
                <c:pt idx="35440">
                  <c:v>609.24699999999996</c:v>
                </c:pt>
                <c:pt idx="35441">
                  <c:v>609.26400000000001</c:v>
                </c:pt>
                <c:pt idx="35442">
                  <c:v>609.28099999999995</c:v>
                </c:pt>
                <c:pt idx="35443">
                  <c:v>609.29700000000003</c:v>
                </c:pt>
                <c:pt idx="35444">
                  <c:v>609.31399999999996</c:v>
                </c:pt>
                <c:pt idx="35445">
                  <c:v>609.33100000000002</c:v>
                </c:pt>
                <c:pt idx="35446">
                  <c:v>609.34699999999998</c:v>
                </c:pt>
                <c:pt idx="35447">
                  <c:v>609.36400000000003</c:v>
                </c:pt>
                <c:pt idx="35448">
                  <c:v>609.38099999999997</c:v>
                </c:pt>
                <c:pt idx="35449">
                  <c:v>609.39700000000005</c:v>
                </c:pt>
                <c:pt idx="35450">
                  <c:v>609.41399999999999</c:v>
                </c:pt>
                <c:pt idx="35451">
                  <c:v>609.43100000000004</c:v>
                </c:pt>
                <c:pt idx="35452">
                  <c:v>609.44799999999998</c:v>
                </c:pt>
                <c:pt idx="35453">
                  <c:v>609.46400000000006</c:v>
                </c:pt>
                <c:pt idx="35454">
                  <c:v>609.48099999999999</c:v>
                </c:pt>
                <c:pt idx="35455">
                  <c:v>609.49800000000005</c:v>
                </c:pt>
                <c:pt idx="35456">
                  <c:v>609.51400000000001</c:v>
                </c:pt>
                <c:pt idx="35457">
                  <c:v>609.53099999999995</c:v>
                </c:pt>
                <c:pt idx="35458">
                  <c:v>609.548</c:v>
                </c:pt>
                <c:pt idx="35459">
                  <c:v>609.56399999999996</c:v>
                </c:pt>
                <c:pt idx="35460">
                  <c:v>609.58100000000002</c:v>
                </c:pt>
                <c:pt idx="35461">
                  <c:v>609.59799999999996</c:v>
                </c:pt>
                <c:pt idx="35462">
                  <c:v>609.61400000000003</c:v>
                </c:pt>
                <c:pt idx="35463">
                  <c:v>609.63099999999997</c:v>
                </c:pt>
                <c:pt idx="35464">
                  <c:v>609.64800000000002</c:v>
                </c:pt>
                <c:pt idx="35465">
                  <c:v>609.66399999999999</c:v>
                </c:pt>
                <c:pt idx="35466">
                  <c:v>609.68100000000004</c:v>
                </c:pt>
                <c:pt idx="35467">
                  <c:v>609.69799999999998</c:v>
                </c:pt>
                <c:pt idx="35468">
                  <c:v>609.71400000000006</c:v>
                </c:pt>
                <c:pt idx="35469">
                  <c:v>609.73099999999999</c:v>
                </c:pt>
                <c:pt idx="35470">
                  <c:v>609.74800000000005</c:v>
                </c:pt>
                <c:pt idx="35471">
                  <c:v>609.76400000000001</c:v>
                </c:pt>
                <c:pt idx="35472">
                  <c:v>609.78099999999995</c:v>
                </c:pt>
                <c:pt idx="35473">
                  <c:v>609.798</c:v>
                </c:pt>
                <c:pt idx="35474">
                  <c:v>609.81500000000005</c:v>
                </c:pt>
                <c:pt idx="35475">
                  <c:v>609.83100000000002</c:v>
                </c:pt>
                <c:pt idx="35476">
                  <c:v>609.84799999999996</c:v>
                </c:pt>
                <c:pt idx="35477">
                  <c:v>609.86500000000001</c:v>
                </c:pt>
                <c:pt idx="35478">
                  <c:v>609.88099999999997</c:v>
                </c:pt>
                <c:pt idx="35479">
                  <c:v>609.89800000000002</c:v>
                </c:pt>
                <c:pt idx="35480">
                  <c:v>609.91499999999996</c:v>
                </c:pt>
                <c:pt idx="35481">
                  <c:v>609.93100000000004</c:v>
                </c:pt>
                <c:pt idx="35482">
                  <c:v>609.94799999999998</c:v>
                </c:pt>
                <c:pt idx="35483">
                  <c:v>609.96500000000003</c:v>
                </c:pt>
                <c:pt idx="35484">
                  <c:v>609.98099999999999</c:v>
                </c:pt>
                <c:pt idx="35485">
                  <c:v>609.99800000000005</c:v>
                </c:pt>
                <c:pt idx="35486">
                  <c:v>610.01499999999999</c:v>
                </c:pt>
                <c:pt idx="35487">
                  <c:v>610.03099999999995</c:v>
                </c:pt>
                <c:pt idx="35488">
                  <c:v>610.048</c:v>
                </c:pt>
                <c:pt idx="35489">
                  <c:v>610.06500000000005</c:v>
                </c:pt>
                <c:pt idx="35490">
                  <c:v>610.08100000000002</c:v>
                </c:pt>
                <c:pt idx="35491">
                  <c:v>610.09799999999996</c:v>
                </c:pt>
                <c:pt idx="35492">
                  <c:v>610.11500000000001</c:v>
                </c:pt>
                <c:pt idx="35493">
                  <c:v>610.13099999999997</c:v>
                </c:pt>
                <c:pt idx="35494">
                  <c:v>610.14800000000002</c:v>
                </c:pt>
                <c:pt idx="35495">
                  <c:v>610.16499999999996</c:v>
                </c:pt>
                <c:pt idx="35496">
                  <c:v>610.18100000000004</c:v>
                </c:pt>
                <c:pt idx="35497">
                  <c:v>610.19799999999998</c:v>
                </c:pt>
                <c:pt idx="35498">
                  <c:v>610.21500000000003</c:v>
                </c:pt>
                <c:pt idx="35499">
                  <c:v>610.23099999999999</c:v>
                </c:pt>
                <c:pt idx="35500">
                  <c:v>610.24800000000005</c:v>
                </c:pt>
                <c:pt idx="35501">
                  <c:v>610.26499999999999</c:v>
                </c:pt>
                <c:pt idx="35502">
                  <c:v>610.28099999999995</c:v>
                </c:pt>
                <c:pt idx="35503">
                  <c:v>610.298</c:v>
                </c:pt>
                <c:pt idx="35504">
                  <c:v>610.31500000000005</c:v>
                </c:pt>
                <c:pt idx="35505">
                  <c:v>610.33100000000002</c:v>
                </c:pt>
                <c:pt idx="35506">
                  <c:v>610.34799999999996</c:v>
                </c:pt>
                <c:pt idx="35507">
                  <c:v>610.36500000000001</c:v>
                </c:pt>
                <c:pt idx="35508">
                  <c:v>610.38199999999995</c:v>
                </c:pt>
                <c:pt idx="35509">
                  <c:v>610.39800000000002</c:v>
                </c:pt>
                <c:pt idx="35510">
                  <c:v>610.41499999999996</c:v>
                </c:pt>
                <c:pt idx="35511">
                  <c:v>610.43200000000002</c:v>
                </c:pt>
                <c:pt idx="35512">
                  <c:v>610.44799999999998</c:v>
                </c:pt>
                <c:pt idx="35513">
                  <c:v>610.46500000000003</c:v>
                </c:pt>
                <c:pt idx="35514">
                  <c:v>610.48199999999997</c:v>
                </c:pt>
                <c:pt idx="35515">
                  <c:v>610.49800000000005</c:v>
                </c:pt>
                <c:pt idx="35516">
                  <c:v>610.51499999999999</c:v>
                </c:pt>
                <c:pt idx="35517">
                  <c:v>610.53200000000004</c:v>
                </c:pt>
                <c:pt idx="35518">
                  <c:v>610.548</c:v>
                </c:pt>
                <c:pt idx="35519">
                  <c:v>610.56500000000005</c:v>
                </c:pt>
                <c:pt idx="35520">
                  <c:v>610.58199999999999</c:v>
                </c:pt>
                <c:pt idx="35521">
                  <c:v>610.59799999999996</c:v>
                </c:pt>
                <c:pt idx="35522">
                  <c:v>610.61500000000001</c:v>
                </c:pt>
                <c:pt idx="35523">
                  <c:v>610.63199999999995</c:v>
                </c:pt>
                <c:pt idx="35524">
                  <c:v>610.64800000000002</c:v>
                </c:pt>
                <c:pt idx="35525">
                  <c:v>610.66499999999996</c:v>
                </c:pt>
                <c:pt idx="35526">
                  <c:v>610.68200000000002</c:v>
                </c:pt>
                <c:pt idx="35527">
                  <c:v>610.69799999999998</c:v>
                </c:pt>
                <c:pt idx="35528">
                  <c:v>610.71500000000003</c:v>
                </c:pt>
                <c:pt idx="35529">
                  <c:v>610.73199999999997</c:v>
                </c:pt>
                <c:pt idx="35530">
                  <c:v>610.74800000000005</c:v>
                </c:pt>
                <c:pt idx="35531">
                  <c:v>610.76499999999999</c:v>
                </c:pt>
                <c:pt idx="35532">
                  <c:v>610.78200000000004</c:v>
                </c:pt>
                <c:pt idx="35533">
                  <c:v>610.798</c:v>
                </c:pt>
                <c:pt idx="35534">
                  <c:v>610.81500000000005</c:v>
                </c:pt>
                <c:pt idx="35535">
                  <c:v>610.83199999999999</c:v>
                </c:pt>
                <c:pt idx="35536">
                  <c:v>610.84799999999996</c:v>
                </c:pt>
                <c:pt idx="35537">
                  <c:v>610.86500000000001</c:v>
                </c:pt>
                <c:pt idx="35538">
                  <c:v>610.88199999999995</c:v>
                </c:pt>
                <c:pt idx="35539">
                  <c:v>610.89800000000002</c:v>
                </c:pt>
                <c:pt idx="35540">
                  <c:v>610.91499999999996</c:v>
                </c:pt>
                <c:pt idx="35541">
                  <c:v>610.93200000000002</c:v>
                </c:pt>
                <c:pt idx="35542">
                  <c:v>610.94799999999998</c:v>
                </c:pt>
                <c:pt idx="35543">
                  <c:v>610.96500000000003</c:v>
                </c:pt>
                <c:pt idx="35544">
                  <c:v>610.98199999999997</c:v>
                </c:pt>
                <c:pt idx="35545">
                  <c:v>610.99900000000002</c:v>
                </c:pt>
                <c:pt idx="35546">
                  <c:v>611.01499999999999</c:v>
                </c:pt>
                <c:pt idx="35547">
                  <c:v>611.03200000000004</c:v>
                </c:pt>
                <c:pt idx="35548">
                  <c:v>611.04899999999998</c:v>
                </c:pt>
                <c:pt idx="35549">
                  <c:v>611.06500000000005</c:v>
                </c:pt>
                <c:pt idx="35550">
                  <c:v>611.08199999999999</c:v>
                </c:pt>
                <c:pt idx="35551">
                  <c:v>611.09900000000005</c:v>
                </c:pt>
                <c:pt idx="35552">
                  <c:v>611.11500000000001</c:v>
                </c:pt>
                <c:pt idx="35553">
                  <c:v>611.13199999999995</c:v>
                </c:pt>
                <c:pt idx="35554">
                  <c:v>611.149</c:v>
                </c:pt>
                <c:pt idx="35555">
                  <c:v>611.16499999999996</c:v>
                </c:pt>
                <c:pt idx="35556">
                  <c:v>611.18200000000002</c:v>
                </c:pt>
                <c:pt idx="35557">
                  <c:v>611.19899999999996</c:v>
                </c:pt>
                <c:pt idx="35558">
                  <c:v>611.21500000000003</c:v>
                </c:pt>
                <c:pt idx="35559">
                  <c:v>611.23199999999997</c:v>
                </c:pt>
                <c:pt idx="35560">
                  <c:v>611.24900000000002</c:v>
                </c:pt>
                <c:pt idx="35561">
                  <c:v>611.26499999999999</c:v>
                </c:pt>
                <c:pt idx="35562">
                  <c:v>611.28200000000004</c:v>
                </c:pt>
                <c:pt idx="35563">
                  <c:v>611.29899999999998</c:v>
                </c:pt>
                <c:pt idx="35564">
                  <c:v>611.31500000000005</c:v>
                </c:pt>
                <c:pt idx="35565">
                  <c:v>611.33199999999999</c:v>
                </c:pt>
                <c:pt idx="35566">
                  <c:v>611.34900000000005</c:v>
                </c:pt>
                <c:pt idx="35567">
                  <c:v>611.36500000000001</c:v>
                </c:pt>
                <c:pt idx="35568">
                  <c:v>611.38199999999995</c:v>
                </c:pt>
                <c:pt idx="35569">
                  <c:v>611.399</c:v>
                </c:pt>
                <c:pt idx="35570">
                  <c:v>611.41600000000005</c:v>
                </c:pt>
                <c:pt idx="35571">
                  <c:v>611.43200000000002</c:v>
                </c:pt>
                <c:pt idx="35572">
                  <c:v>611.44899999999996</c:v>
                </c:pt>
                <c:pt idx="35573">
                  <c:v>611.46600000000001</c:v>
                </c:pt>
                <c:pt idx="35574">
                  <c:v>611.48199999999997</c:v>
                </c:pt>
                <c:pt idx="35575">
                  <c:v>611.49900000000002</c:v>
                </c:pt>
                <c:pt idx="35576">
                  <c:v>611.51599999999996</c:v>
                </c:pt>
                <c:pt idx="35577">
                  <c:v>611.53200000000004</c:v>
                </c:pt>
                <c:pt idx="35578">
                  <c:v>611.54899999999998</c:v>
                </c:pt>
                <c:pt idx="35579">
                  <c:v>611.56600000000003</c:v>
                </c:pt>
                <c:pt idx="35580">
                  <c:v>611.58199999999999</c:v>
                </c:pt>
                <c:pt idx="35581">
                  <c:v>611.59900000000005</c:v>
                </c:pt>
                <c:pt idx="35582">
                  <c:v>611.61599999999999</c:v>
                </c:pt>
                <c:pt idx="35583">
                  <c:v>611.63199999999995</c:v>
                </c:pt>
                <c:pt idx="35584">
                  <c:v>611.649</c:v>
                </c:pt>
                <c:pt idx="35585">
                  <c:v>611.66600000000005</c:v>
                </c:pt>
                <c:pt idx="35586">
                  <c:v>611.68200000000002</c:v>
                </c:pt>
                <c:pt idx="35587">
                  <c:v>611.69899999999996</c:v>
                </c:pt>
                <c:pt idx="35588">
                  <c:v>611.71600000000001</c:v>
                </c:pt>
                <c:pt idx="35589">
                  <c:v>611.73199999999997</c:v>
                </c:pt>
                <c:pt idx="35590">
                  <c:v>611.74900000000002</c:v>
                </c:pt>
                <c:pt idx="35591">
                  <c:v>611.76599999999996</c:v>
                </c:pt>
                <c:pt idx="35592">
                  <c:v>611.78300000000002</c:v>
                </c:pt>
                <c:pt idx="35593">
                  <c:v>611.79899999999998</c:v>
                </c:pt>
                <c:pt idx="35594">
                  <c:v>611.81600000000003</c:v>
                </c:pt>
                <c:pt idx="35595">
                  <c:v>611.83299999999997</c:v>
                </c:pt>
                <c:pt idx="35596">
                  <c:v>611.84900000000005</c:v>
                </c:pt>
                <c:pt idx="35597">
                  <c:v>611.86599999999999</c:v>
                </c:pt>
                <c:pt idx="35598">
                  <c:v>611.88300000000004</c:v>
                </c:pt>
                <c:pt idx="35599">
                  <c:v>611.899</c:v>
                </c:pt>
                <c:pt idx="35600">
                  <c:v>611.91600000000005</c:v>
                </c:pt>
                <c:pt idx="35601">
                  <c:v>611.93299999999999</c:v>
                </c:pt>
                <c:pt idx="35602">
                  <c:v>611.94899999999996</c:v>
                </c:pt>
                <c:pt idx="35603">
                  <c:v>611.96600000000001</c:v>
                </c:pt>
                <c:pt idx="35604">
                  <c:v>611.98299999999995</c:v>
                </c:pt>
                <c:pt idx="35605">
                  <c:v>611.99900000000002</c:v>
                </c:pt>
                <c:pt idx="35606">
                  <c:v>612.01599999999996</c:v>
                </c:pt>
                <c:pt idx="35607">
                  <c:v>612.03300000000002</c:v>
                </c:pt>
                <c:pt idx="35608">
                  <c:v>612.04899999999998</c:v>
                </c:pt>
                <c:pt idx="35609">
                  <c:v>612.06600000000003</c:v>
                </c:pt>
                <c:pt idx="35610">
                  <c:v>612.08299999999997</c:v>
                </c:pt>
                <c:pt idx="35611">
                  <c:v>612.09900000000005</c:v>
                </c:pt>
                <c:pt idx="35612">
                  <c:v>612.11599999999999</c:v>
                </c:pt>
                <c:pt idx="35613">
                  <c:v>612.13300000000004</c:v>
                </c:pt>
                <c:pt idx="35614">
                  <c:v>612.15</c:v>
                </c:pt>
                <c:pt idx="35615">
                  <c:v>612.16600000000005</c:v>
                </c:pt>
                <c:pt idx="35616">
                  <c:v>612.18299999999999</c:v>
                </c:pt>
                <c:pt idx="35617">
                  <c:v>612.20000000000005</c:v>
                </c:pt>
                <c:pt idx="35618">
                  <c:v>612.21600000000001</c:v>
                </c:pt>
                <c:pt idx="35619">
                  <c:v>612.23299999999995</c:v>
                </c:pt>
                <c:pt idx="35620">
                  <c:v>612.25</c:v>
                </c:pt>
                <c:pt idx="35621">
                  <c:v>612.26599999999996</c:v>
                </c:pt>
                <c:pt idx="35622">
                  <c:v>612.28300000000002</c:v>
                </c:pt>
                <c:pt idx="35623">
                  <c:v>612.29999999999995</c:v>
                </c:pt>
                <c:pt idx="35624">
                  <c:v>612.31600000000003</c:v>
                </c:pt>
                <c:pt idx="35625">
                  <c:v>612.33299999999997</c:v>
                </c:pt>
                <c:pt idx="35626">
                  <c:v>612.35</c:v>
                </c:pt>
                <c:pt idx="35627">
                  <c:v>612.36599999999999</c:v>
                </c:pt>
                <c:pt idx="35628">
                  <c:v>612.38300000000004</c:v>
                </c:pt>
                <c:pt idx="35629">
                  <c:v>612.4</c:v>
                </c:pt>
                <c:pt idx="35630">
                  <c:v>612.41600000000005</c:v>
                </c:pt>
                <c:pt idx="35631">
                  <c:v>612.43299999999999</c:v>
                </c:pt>
                <c:pt idx="35632">
                  <c:v>612.45000000000005</c:v>
                </c:pt>
                <c:pt idx="35633">
                  <c:v>612.46600000000001</c:v>
                </c:pt>
                <c:pt idx="35634">
                  <c:v>612.48299999999995</c:v>
                </c:pt>
                <c:pt idx="35635">
                  <c:v>612.5</c:v>
                </c:pt>
                <c:pt idx="35636">
                  <c:v>612.51599999999996</c:v>
                </c:pt>
                <c:pt idx="35637">
                  <c:v>612.53300000000002</c:v>
                </c:pt>
                <c:pt idx="35638">
                  <c:v>612.54999999999995</c:v>
                </c:pt>
                <c:pt idx="35639">
                  <c:v>612.56700000000001</c:v>
                </c:pt>
                <c:pt idx="35640">
                  <c:v>612.58299999999997</c:v>
                </c:pt>
                <c:pt idx="35641">
                  <c:v>612.6</c:v>
                </c:pt>
                <c:pt idx="35642">
                  <c:v>612.61699999999996</c:v>
                </c:pt>
                <c:pt idx="35643">
                  <c:v>612.63300000000004</c:v>
                </c:pt>
                <c:pt idx="35644">
                  <c:v>612.65</c:v>
                </c:pt>
                <c:pt idx="35645">
                  <c:v>612.66700000000003</c:v>
                </c:pt>
                <c:pt idx="35646">
                  <c:v>612.68299999999999</c:v>
                </c:pt>
                <c:pt idx="35647">
                  <c:v>612.70000000000005</c:v>
                </c:pt>
                <c:pt idx="35648">
                  <c:v>612.71699999999998</c:v>
                </c:pt>
                <c:pt idx="35649">
                  <c:v>612.73299999999995</c:v>
                </c:pt>
                <c:pt idx="35650">
                  <c:v>612.75</c:v>
                </c:pt>
                <c:pt idx="35651">
                  <c:v>612.76700000000005</c:v>
                </c:pt>
                <c:pt idx="35652">
                  <c:v>612.78300000000002</c:v>
                </c:pt>
                <c:pt idx="35653">
                  <c:v>612.79999999999995</c:v>
                </c:pt>
                <c:pt idx="35654">
                  <c:v>612.81700000000001</c:v>
                </c:pt>
                <c:pt idx="35655">
                  <c:v>612.83299999999997</c:v>
                </c:pt>
                <c:pt idx="35656">
                  <c:v>612.85</c:v>
                </c:pt>
                <c:pt idx="35657">
                  <c:v>612.86699999999996</c:v>
                </c:pt>
                <c:pt idx="35658">
                  <c:v>612.88300000000004</c:v>
                </c:pt>
                <c:pt idx="35659">
                  <c:v>612.9</c:v>
                </c:pt>
                <c:pt idx="35660">
                  <c:v>612.91700000000003</c:v>
                </c:pt>
                <c:pt idx="35661">
                  <c:v>612.93299999999999</c:v>
                </c:pt>
                <c:pt idx="35662">
                  <c:v>612.95000000000005</c:v>
                </c:pt>
                <c:pt idx="35663">
                  <c:v>612.96699999999998</c:v>
                </c:pt>
                <c:pt idx="35664">
                  <c:v>612.98400000000004</c:v>
                </c:pt>
                <c:pt idx="35665">
                  <c:v>613</c:v>
                </c:pt>
                <c:pt idx="35666">
                  <c:v>613.01700000000005</c:v>
                </c:pt>
                <c:pt idx="35667">
                  <c:v>613.03399999999999</c:v>
                </c:pt>
                <c:pt idx="35668">
                  <c:v>613.04999999999995</c:v>
                </c:pt>
                <c:pt idx="35669">
                  <c:v>613.06700000000001</c:v>
                </c:pt>
                <c:pt idx="35670">
                  <c:v>613.08399999999995</c:v>
                </c:pt>
                <c:pt idx="35671">
                  <c:v>613.1</c:v>
                </c:pt>
                <c:pt idx="35672">
                  <c:v>613.11699999999996</c:v>
                </c:pt>
                <c:pt idx="35673">
                  <c:v>613.13400000000001</c:v>
                </c:pt>
                <c:pt idx="35674">
                  <c:v>613.15</c:v>
                </c:pt>
                <c:pt idx="35675">
                  <c:v>613.16700000000003</c:v>
                </c:pt>
                <c:pt idx="35676">
                  <c:v>613.18399999999997</c:v>
                </c:pt>
                <c:pt idx="35677">
                  <c:v>613.20000000000005</c:v>
                </c:pt>
                <c:pt idx="35678">
                  <c:v>613.21699999999998</c:v>
                </c:pt>
                <c:pt idx="35679">
                  <c:v>613.23400000000004</c:v>
                </c:pt>
                <c:pt idx="35680">
                  <c:v>613.25</c:v>
                </c:pt>
                <c:pt idx="35681">
                  <c:v>613.26700000000005</c:v>
                </c:pt>
                <c:pt idx="35682">
                  <c:v>613.28399999999999</c:v>
                </c:pt>
                <c:pt idx="35683">
                  <c:v>613.29999999999995</c:v>
                </c:pt>
                <c:pt idx="35684">
                  <c:v>613.31700000000001</c:v>
                </c:pt>
                <c:pt idx="35685">
                  <c:v>613.33399999999995</c:v>
                </c:pt>
                <c:pt idx="35686">
                  <c:v>613.35</c:v>
                </c:pt>
                <c:pt idx="35687">
                  <c:v>613.36699999999996</c:v>
                </c:pt>
                <c:pt idx="35688">
                  <c:v>613.38400000000001</c:v>
                </c:pt>
                <c:pt idx="35689">
                  <c:v>613.4</c:v>
                </c:pt>
                <c:pt idx="35690">
                  <c:v>613.41700000000003</c:v>
                </c:pt>
                <c:pt idx="35691">
                  <c:v>613.43399999999997</c:v>
                </c:pt>
                <c:pt idx="35692">
                  <c:v>613.45000000000005</c:v>
                </c:pt>
                <c:pt idx="35693">
                  <c:v>613.46699999999998</c:v>
                </c:pt>
                <c:pt idx="35694">
                  <c:v>613.48400000000004</c:v>
                </c:pt>
                <c:pt idx="35695">
                  <c:v>613.5</c:v>
                </c:pt>
                <c:pt idx="35696">
                  <c:v>613.51700000000005</c:v>
                </c:pt>
                <c:pt idx="35697">
                  <c:v>613.53399999999999</c:v>
                </c:pt>
                <c:pt idx="35698">
                  <c:v>613.54999999999995</c:v>
                </c:pt>
                <c:pt idx="35699">
                  <c:v>613.56700000000001</c:v>
                </c:pt>
                <c:pt idx="35700">
                  <c:v>613.58399999999995</c:v>
                </c:pt>
                <c:pt idx="35701">
                  <c:v>613.601</c:v>
                </c:pt>
                <c:pt idx="35702">
                  <c:v>613.61699999999996</c:v>
                </c:pt>
                <c:pt idx="35703">
                  <c:v>613.63400000000001</c:v>
                </c:pt>
                <c:pt idx="35704">
                  <c:v>613.65099999999995</c:v>
                </c:pt>
                <c:pt idx="35705">
                  <c:v>613.66700000000003</c:v>
                </c:pt>
                <c:pt idx="35706">
                  <c:v>613.68399999999997</c:v>
                </c:pt>
                <c:pt idx="35707">
                  <c:v>613.70100000000002</c:v>
                </c:pt>
                <c:pt idx="35708">
                  <c:v>613.71699999999998</c:v>
                </c:pt>
                <c:pt idx="35709">
                  <c:v>613.73400000000004</c:v>
                </c:pt>
                <c:pt idx="35710">
                  <c:v>613.75099999999998</c:v>
                </c:pt>
                <c:pt idx="35711">
                  <c:v>613.76700000000005</c:v>
                </c:pt>
                <c:pt idx="35712">
                  <c:v>613.78399999999999</c:v>
                </c:pt>
                <c:pt idx="35713">
                  <c:v>613.80100000000004</c:v>
                </c:pt>
                <c:pt idx="35714">
                  <c:v>613.81700000000001</c:v>
                </c:pt>
                <c:pt idx="35715">
                  <c:v>613.83399999999995</c:v>
                </c:pt>
                <c:pt idx="35716">
                  <c:v>613.851</c:v>
                </c:pt>
                <c:pt idx="35717">
                  <c:v>613.86699999999996</c:v>
                </c:pt>
                <c:pt idx="35718">
                  <c:v>613.88400000000001</c:v>
                </c:pt>
                <c:pt idx="35719">
                  <c:v>613.90099999999995</c:v>
                </c:pt>
                <c:pt idx="35720">
                  <c:v>613.91700000000003</c:v>
                </c:pt>
                <c:pt idx="35721">
                  <c:v>613.93399999999997</c:v>
                </c:pt>
                <c:pt idx="35722">
                  <c:v>613.95100000000002</c:v>
                </c:pt>
                <c:pt idx="35723">
                  <c:v>613.96699999999998</c:v>
                </c:pt>
                <c:pt idx="35724">
                  <c:v>613.98400000000004</c:v>
                </c:pt>
                <c:pt idx="35725">
                  <c:v>614.00099999999998</c:v>
                </c:pt>
                <c:pt idx="35726">
                  <c:v>614.01700000000005</c:v>
                </c:pt>
                <c:pt idx="35727">
                  <c:v>614.03399999999999</c:v>
                </c:pt>
                <c:pt idx="35728">
                  <c:v>614.05100000000004</c:v>
                </c:pt>
                <c:pt idx="35729">
                  <c:v>614.06700000000001</c:v>
                </c:pt>
                <c:pt idx="35730">
                  <c:v>614.08399999999995</c:v>
                </c:pt>
                <c:pt idx="35731">
                  <c:v>614.101</c:v>
                </c:pt>
                <c:pt idx="35732">
                  <c:v>614.11699999999996</c:v>
                </c:pt>
                <c:pt idx="35733">
                  <c:v>614.13400000000001</c:v>
                </c:pt>
                <c:pt idx="35734">
                  <c:v>614.15099999999995</c:v>
                </c:pt>
                <c:pt idx="35735">
                  <c:v>614.16700000000003</c:v>
                </c:pt>
                <c:pt idx="35736">
                  <c:v>614.18399999999997</c:v>
                </c:pt>
                <c:pt idx="35737">
                  <c:v>614.20100000000002</c:v>
                </c:pt>
                <c:pt idx="35738">
                  <c:v>614.21799999999996</c:v>
                </c:pt>
                <c:pt idx="35739">
                  <c:v>614.23400000000004</c:v>
                </c:pt>
                <c:pt idx="35740">
                  <c:v>614.25099999999998</c:v>
                </c:pt>
                <c:pt idx="35741">
                  <c:v>614.26800000000003</c:v>
                </c:pt>
                <c:pt idx="35742">
                  <c:v>614.28399999999999</c:v>
                </c:pt>
                <c:pt idx="35743">
                  <c:v>614.30100000000004</c:v>
                </c:pt>
                <c:pt idx="35744">
                  <c:v>614.31799999999998</c:v>
                </c:pt>
                <c:pt idx="35745">
                  <c:v>614.33399999999995</c:v>
                </c:pt>
                <c:pt idx="35746">
                  <c:v>614.351</c:v>
                </c:pt>
                <c:pt idx="35747">
                  <c:v>614.36800000000005</c:v>
                </c:pt>
                <c:pt idx="35748">
                  <c:v>614.38400000000001</c:v>
                </c:pt>
                <c:pt idx="35749">
                  <c:v>614.40099999999995</c:v>
                </c:pt>
                <c:pt idx="35750">
                  <c:v>614.41800000000001</c:v>
                </c:pt>
                <c:pt idx="35751">
                  <c:v>614.43399999999997</c:v>
                </c:pt>
                <c:pt idx="35752">
                  <c:v>614.45100000000002</c:v>
                </c:pt>
                <c:pt idx="35753">
                  <c:v>614.46799999999996</c:v>
                </c:pt>
                <c:pt idx="35754">
                  <c:v>614.48400000000004</c:v>
                </c:pt>
                <c:pt idx="35755">
                  <c:v>614.50099999999998</c:v>
                </c:pt>
                <c:pt idx="35756">
                  <c:v>614.51800000000003</c:v>
                </c:pt>
                <c:pt idx="35757">
                  <c:v>614.53399999999999</c:v>
                </c:pt>
                <c:pt idx="35758">
                  <c:v>614.55100000000004</c:v>
                </c:pt>
                <c:pt idx="35759">
                  <c:v>614.56799999999998</c:v>
                </c:pt>
                <c:pt idx="35760">
                  <c:v>614.58399999999995</c:v>
                </c:pt>
                <c:pt idx="35761">
                  <c:v>614.601</c:v>
                </c:pt>
                <c:pt idx="35762">
                  <c:v>614.61800000000005</c:v>
                </c:pt>
                <c:pt idx="35763">
                  <c:v>614.63400000000001</c:v>
                </c:pt>
                <c:pt idx="35764">
                  <c:v>614.65099999999995</c:v>
                </c:pt>
                <c:pt idx="35765">
                  <c:v>614.66800000000001</c:v>
                </c:pt>
                <c:pt idx="35766">
                  <c:v>614.68399999999997</c:v>
                </c:pt>
                <c:pt idx="35767">
                  <c:v>614.70100000000002</c:v>
                </c:pt>
                <c:pt idx="35768">
                  <c:v>614.71799999999996</c:v>
                </c:pt>
                <c:pt idx="35769">
                  <c:v>614.73400000000004</c:v>
                </c:pt>
                <c:pt idx="35770">
                  <c:v>614.75099999999998</c:v>
                </c:pt>
                <c:pt idx="35771">
                  <c:v>614.76800000000003</c:v>
                </c:pt>
                <c:pt idx="35772">
                  <c:v>614.78399999999999</c:v>
                </c:pt>
                <c:pt idx="35773">
                  <c:v>614.80100000000004</c:v>
                </c:pt>
                <c:pt idx="35774">
                  <c:v>614.81799999999998</c:v>
                </c:pt>
                <c:pt idx="35775">
                  <c:v>614.83399999999995</c:v>
                </c:pt>
                <c:pt idx="35776">
                  <c:v>614.851</c:v>
                </c:pt>
                <c:pt idx="35777">
                  <c:v>614.86800000000005</c:v>
                </c:pt>
                <c:pt idx="35778">
                  <c:v>614.88400000000001</c:v>
                </c:pt>
                <c:pt idx="35779">
                  <c:v>614.90099999999995</c:v>
                </c:pt>
                <c:pt idx="35780">
                  <c:v>614.91800000000001</c:v>
                </c:pt>
                <c:pt idx="35781">
                  <c:v>614.93399999999997</c:v>
                </c:pt>
                <c:pt idx="35782">
                  <c:v>614.95100000000002</c:v>
                </c:pt>
                <c:pt idx="35783">
                  <c:v>614.96799999999996</c:v>
                </c:pt>
                <c:pt idx="35784">
                  <c:v>614.98400000000004</c:v>
                </c:pt>
                <c:pt idx="35785">
                  <c:v>615.00099999999998</c:v>
                </c:pt>
                <c:pt idx="35786">
                  <c:v>615.01800000000003</c:v>
                </c:pt>
                <c:pt idx="35787">
                  <c:v>615.03399999999999</c:v>
                </c:pt>
                <c:pt idx="35788">
                  <c:v>615.05100000000004</c:v>
                </c:pt>
                <c:pt idx="35789">
                  <c:v>615.06799999999998</c:v>
                </c:pt>
                <c:pt idx="35790">
                  <c:v>615.08399999999995</c:v>
                </c:pt>
                <c:pt idx="35791">
                  <c:v>615.101</c:v>
                </c:pt>
                <c:pt idx="35792">
                  <c:v>615.11800000000005</c:v>
                </c:pt>
                <c:pt idx="35793">
                  <c:v>615.13400000000001</c:v>
                </c:pt>
                <c:pt idx="35794">
                  <c:v>615.15099999999995</c:v>
                </c:pt>
                <c:pt idx="35795">
                  <c:v>615.16800000000001</c:v>
                </c:pt>
                <c:pt idx="35796">
                  <c:v>615.18399999999997</c:v>
                </c:pt>
                <c:pt idx="35797">
                  <c:v>615.20100000000002</c:v>
                </c:pt>
                <c:pt idx="35798">
                  <c:v>615.21799999999996</c:v>
                </c:pt>
                <c:pt idx="35799">
                  <c:v>615.23400000000004</c:v>
                </c:pt>
                <c:pt idx="35800">
                  <c:v>615.25099999999998</c:v>
                </c:pt>
                <c:pt idx="35801">
                  <c:v>615.26800000000003</c:v>
                </c:pt>
                <c:pt idx="35802">
                  <c:v>615.28399999999999</c:v>
                </c:pt>
                <c:pt idx="35803">
                  <c:v>615.30100000000004</c:v>
                </c:pt>
                <c:pt idx="35804">
                  <c:v>615.31799999999998</c:v>
                </c:pt>
                <c:pt idx="35805">
                  <c:v>615.33399999999995</c:v>
                </c:pt>
                <c:pt idx="35806">
                  <c:v>615.351</c:v>
                </c:pt>
                <c:pt idx="35807">
                  <c:v>615.36800000000005</c:v>
                </c:pt>
                <c:pt idx="35808">
                  <c:v>615.38400000000001</c:v>
                </c:pt>
                <c:pt idx="35809">
                  <c:v>615.40099999999995</c:v>
                </c:pt>
                <c:pt idx="35810">
                  <c:v>615.41800000000001</c:v>
                </c:pt>
                <c:pt idx="35811">
                  <c:v>615.43399999999997</c:v>
                </c:pt>
                <c:pt idx="35812">
                  <c:v>615.45100000000002</c:v>
                </c:pt>
                <c:pt idx="35813">
                  <c:v>615.46799999999996</c:v>
                </c:pt>
                <c:pt idx="35814">
                  <c:v>615.48400000000004</c:v>
                </c:pt>
                <c:pt idx="35815">
                  <c:v>615.50099999999998</c:v>
                </c:pt>
                <c:pt idx="35816">
                  <c:v>615.51800000000003</c:v>
                </c:pt>
                <c:pt idx="35817">
                  <c:v>615.53399999999999</c:v>
                </c:pt>
                <c:pt idx="35818">
                  <c:v>615.55100000000004</c:v>
                </c:pt>
                <c:pt idx="35819">
                  <c:v>615.56799999999998</c:v>
                </c:pt>
                <c:pt idx="35820">
                  <c:v>615.58399999999995</c:v>
                </c:pt>
                <c:pt idx="35821">
                  <c:v>615.601</c:v>
                </c:pt>
                <c:pt idx="35822">
                  <c:v>615.61800000000005</c:v>
                </c:pt>
                <c:pt idx="35823">
                  <c:v>615.63499999999999</c:v>
                </c:pt>
                <c:pt idx="35824">
                  <c:v>615.65099999999995</c:v>
                </c:pt>
                <c:pt idx="35825">
                  <c:v>615.66800000000001</c:v>
                </c:pt>
                <c:pt idx="35826">
                  <c:v>615.68499999999995</c:v>
                </c:pt>
                <c:pt idx="35827">
                  <c:v>615.70100000000002</c:v>
                </c:pt>
                <c:pt idx="35828">
                  <c:v>615.71799999999996</c:v>
                </c:pt>
                <c:pt idx="35829">
                  <c:v>615.73500000000001</c:v>
                </c:pt>
                <c:pt idx="35830">
                  <c:v>615.75099999999998</c:v>
                </c:pt>
                <c:pt idx="35831">
                  <c:v>615.76800000000003</c:v>
                </c:pt>
                <c:pt idx="35832">
                  <c:v>615.78499999999997</c:v>
                </c:pt>
                <c:pt idx="35833">
                  <c:v>615.80100000000004</c:v>
                </c:pt>
                <c:pt idx="35834">
                  <c:v>615.81799999999998</c:v>
                </c:pt>
                <c:pt idx="35835">
                  <c:v>615.83500000000004</c:v>
                </c:pt>
                <c:pt idx="35836">
                  <c:v>615.851</c:v>
                </c:pt>
                <c:pt idx="35837">
                  <c:v>615.86800000000005</c:v>
                </c:pt>
                <c:pt idx="35838">
                  <c:v>615.88499999999999</c:v>
                </c:pt>
                <c:pt idx="35839">
                  <c:v>615.90099999999995</c:v>
                </c:pt>
                <c:pt idx="35840">
                  <c:v>615.91800000000001</c:v>
                </c:pt>
                <c:pt idx="35841">
                  <c:v>615.93499999999995</c:v>
                </c:pt>
                <c:pt idx="35842">
                  <c:v>615.95100000000002</c:v>
                </c:pt>
                <c:pt idx="35843">
                  <c:v>615.96799999999996</c:v>
                </c:pt>
                <c:pt idx="35844">
                  <c:v>615.98500000000001</c:v>
                </c:pt>
                <c:pt idx="35845">
                  <c:v>616.00099999999998</c:v>
                </c:pt>
                <c:pt idx="35846">
                  <c:v>616.01800000000003</c:v>
                </c:pt>
                <c:pt idx="35847">
                  <c:v>616.03499999999997</c:v>
                </c:pt>
                <c:pt idx="35848">
                  <c:v>616.05100000000004</c:v>
                </c:pt>
                <c:pt idx="35849">
                  <c:v>616.06799999999998</c:v>
                </c:pt>
                <c:pt idx="35850">
                  <c:v>616.08500000000004</c:v>
                </c:pt>
                <c:pt idx="35851">
                  <c:v>616.101</c:v>
                </c:pt>
                <c:pt idx="35852">
                  <c:v>616.11800000000005</c:v>
                </c:pt>
                <c:pt idx="35853">
                  <c:v>616.13499999999999</c:v>
                </c:pt>
                <c:pt idx="35854">
                  <c:v>616.15099999999995</c:v>
                </c:pt>
                <c:pt idx="35855">
                  <c:v>616.16800000000001</c:v>
                </c:pt>
                <c:pt idx="35856">
                  <c:v>616.18499999999995</c:v>
                </c:pt>
                <c:pt idx="35857">
                  <c:v>616.20100000000002</c:v>
                </c:pt>
                <c:pt idx="35858">
                  <c:v>616.21799999999996</c:v>
                </c:pt>
                <c:pt idx="35859">
                  <c:v>616.23500000000001</c:v>
                </c:pt>
                <c:pt idx="35860">
                  <c:v>616.25099999999998</c:v>
                </c:pt>
                <c:pt idx="35861">
                  <c:v>616.26800000000003</c:v>
                </c:pt>
                <c:pt idx="35862">
                  <c:v>616.28499999999997</c:v>
                </c:pt>
                <c:pt idx="35863">
                  <c:v>616.30100000000004</c:v>
                </c:pt>
                <c:pt idx="35864">
                  <c:v>616.31799999999998</c:v>
                </c:pt>
                <c:pt idx="35865">
                  <c:v>616.33500000000004</c:v>
                </c:pt>
                <c:pt idx="35866">
                  <c:v>616.351</c:v>
                </c:pt>
                <c:pt idx="35867">
                  <c:v>616.36800000000005</c:v>
                </c:pt>
                <c:pt idx="35868">
                  <c:v>616.38499999999999</c:v>
                </c:pt>
                <c:pt idx="35869">
                  <c:v>616.40099999999995</c:v>
                </c:pt>
                <c:pt idx="35870">
                  <c:v>616.41800000000001</c:v>
                </c:pt>
                <c:pt idx="35871">
                  <c:v>616.43499999999995</c:v>
                </c:pt>
                <c:pt idx="35872">
                  <c:v>616.45100000000002</c:v>
                </c:pt>
                <c:pt idx="35873">
                  <c:v>616.46799999999996</c:v>
                </c:pt>
                <c:pt idx="35874">
                  <c:v>616.48500000000001</c:v>
                </c:pt>
                <c:pt idx="35875">
                  <c:v>616.50099999999998</c:v>
                </c:pt>
                <c:pt idx="35876">
                  <c:v>616.51800000000003</c:v>
                </c:pt>
                <c:pt idx="35877">
                  <c:v>616.53499999999997</c:v>
                </c:pt>
                <c:pt idx="35878">
                  <c:v>616.55100000000004</c:v>
                </c:pt>
                <c:pt idx="35879">
                  <c:v>616.56799999999998</c:v>
                </c:pt>
                <c:pt idx="35880">
                  <c:v>616.58500000000004</c:v>
                </c:pt>
                <c:pt idx="35881">
                  <c:v>616.601</c:v>
                </c:pt>
                <c:pt idx="35882">
                  <c:v>616.61800000000005</c:v>
                </c:pt>
                <c:pt idx="35883">
                  <c:v>616.63499999999999</c:v>
                </c:pt>
                <c:pt idx="35884">
                  <c:v>616.65099999999995</c:v>
                </c:pt>
                <c:pt idx="35885">
                  <c:v>616.66800000000001</c:v>
                </c:pt>
                <c:pt idx="35886">
                  <c:v>616.68499999999995</c:v>
                </c:pt>
                <c:pt idx="35887">
                  <c:v>616.702</c:v>
                </c:pt>
                <c:pt idx="35888">
                  <c:v>616.71799999999996</c:v>
                </c:pt>
                <c:pt idx="35889">
                  <c:v>616.73500000000001</c:v>
                </c:pt>
                <c:pt idx="35890">
                  <c:v>616.75199999999995</c:v>
                </c:pt>
                <c:pt idx="35891">
                  <c:v>616.76800000000003</c:v>
                </c:pt>
                <c:pt idx="35892">
                  <c:v>616.78499999999997</c:v>
                </c:pt>
                <c:pt idx="35893">
                  <c:v>616.80200000000002</c:v>
                </c:pt>
                <c:pt idx="35894">
                  <c:v>616.81799999999998</c:v>
                </c:pt>
                <c:pt idx="35895">
                  <c:v>616.83500000000004</c:v>
                </c:pt>
                <c:pt idx="35896">
                  <c:v>616.85199999999998</c:v>
                </c:pt>
                <c:pt idx="35897">
                  <c:v>616.86800000000005</c:v>
                </c:pt>
                <c:pt idx="35898">
                  <c:v>616.88499999999999</c:v>
                </c:pt>
                <c:pt idx="35899">
                  <c:v>616.90200000000004</c:v>
                </c:pt>
                <c:pt idx="35900">
                  <c:v>616.91800000000001</c:v>
                </c:pt>
                <c:pt idx="35901">
                  <c:v>616.93499999999995</c:v>
                </c:pt>
                <c:pt idx="35902">
                  <c:v>616.952</c:v>
                </c:pt>
                <c:pt idx="35903">
                  <c:v>616.96799999999996</c:v>
                </c:pt>
                <c:pt idx="35904">
                  <c:v>616.98500000000001</c:v>
                </c:pt>
                <c:pt idx="35905">
                  <c:v>617.00199999999995</c:v>
                </c:pt>
                <c:pt idx="35906">
                  <c:v>617.01800000000003</c:v>
                </c:pt>
                <c:pt idx="35907">
                  <c:v>617.03499999999997</c:v>
                </c:pt>
                <c:pt idx="35908">
                  <c:v>617.05200000000002</c:v>
                </c:pt>
                <c:pt idx="35909">
                  <c:v>617.06799999999998</c:v>
                </c:pt>
                <c:pt idx="35910">
                  <c:v>617.08500000000004</c:v>
                </c:pt>
                <c:pt idx="35911">
                  <c:v>617.10199999999998</c:v>
                </c:pt>
                <c:pt idx="35912">
                  <c:v>617.11800000000005</c:v>
                </c:pt>
                <c:pt idx="35913">
                  <c:v>617.13499999999999</c:v>
                </c:pt>
                <c:pt idx="35914">
                  <c:v>617.15200000000004</c:v>
                </c:pt>
                <c:pt idx="35915">
                  <c:v>617.16800000000001</c:v>
                </c:pt>
                <c:pt idx="35916">
                  <c:v>617.18499999999995</c:v>
                </c:pt>
                <c:pt idx="35917">
                  <c:v>617.202</c:v>
                </c:pt>
                <c:pt idx="35918">
                  <c:v>617.21799999999996</c:v>
                </c:pt>
                <c:pt idx="35919">
                  <c:v>617.23500000000001</c:v>
                </c:pt>
                <c:pt idx="35920">
                  <c:v>617.25199999999995</c:v>
                </c:pt>
                <c:pt idx="35921">
                  <c:v>617.26800000000003</c:v>
                </c:pt>
                <c:pt idx="35922">
                  <c:v>617.28499999999997</c:v>
                </c:pt>
                <c:pt idx="35923">
                  <c:v>617.30200000000002</c:v>
                </c:pt>
                <c:pt idx="35924">
                  <c:v>617.31799999999998</c:v>
                </c:pt>
                <c:pt idx="35925">
                  <c:v>617.33500000000004</c:v>
                </c:pt>
                <c:pt idx="35926">
                  <c:v>617.35199999999998</c:v>
                </c:pt>
                <c:pt idx="35927">
                  <c:v>617.36900000000003</c:v>
                </c:pt>
                <c:pt idx="35928">
                  <c:v>617.38499999999999</c:v>
                </c:pt>
                <c:pt idx="35929">
                  <c:v>617.40200000000004</c:v>
                </c:pt>
                <c:pt idx="35930">
                  <c:v>617.41899999999998</c:v>
                </c:pt>
                <c:pt idx="35931">
                  <c:v>617.43499999999995</c:v>
                </c:pt>
                <c:pt idx="35932">
                  <c:v>617.452</c:v>
                </c:pt>
                <c:pt idx="35933">
                  <c:v>617.46900000000005</c:v>
                </c:pt>
                <c:pt idx="35934">
                  <c:v>617.48500000000001</c:v>
                </c:pt>
                <c:pt idx="35935">
                  <c:v>617.50199999999995</c:v>
                </c:pt>
                <c:pt idx="35936">
                  <c:v>617.51900000000001</c:v>
                </c:pt>
                <c:pt idx="35937">
                  <c:v>617.53499999999997</c:v>
                </c:pt>
                <c:pt idx="35938">
                  <c:v>617.55200000000002</c:v>
                </c:pt>
                <c:pt idx="35939">
                  <c:v>617.56899999999996</c:v>
                </c:pt>
                <c:pt idx="35940">
                  <c:v>617.58500000000004</c:v>
                </c:pt>
                <c:pt idx="35941">
                  <c:v>617.60199999999998</c:v>
                </c:pt>
                <c:pt idx="35942">
                  <c:v>617.61900000000003</c:v>
                </c:pt>
                <c:pt idx="35943">
                  <c:v>617.63499999999999</c:v>
                </c:pt>
                <c:pt idx="35944">
                  <c:v>617.65200000000004</c:v>
                </c:pt>
                <c:pt idx="35945">
                  <c:v>617.66899999999998</c:v>
                </c:pt>
                <c:pt idx="35946">
                  <c:v>617.68499999999995</c:v>
                </c:pt>
                <c:pt idx="35947">
                  <c:v>617.702</c:v>
                </c:pt>
                <c:pt idx="35948">
                  <c:v>617.71900000000005</c:v>
                </c:pt>
                <c:pt idx="35949">
                  <c:v>617.73500000000001</c:v>
                </c:pt>
                <c:pt idx="35950">
                  <c:v>617.75199999999995</c:v>
                </c:pt>
                <c:pt idx="35951">
                  <c:v>617.76900000000001</c:v>
                </c:pt>
                <c:pt idx="35952">
                  <c:v>617.78499999999997</c:v>
                </c:pt>
                <c:pt idx="35953">
                  <c:v>617.80200000000002</c:v>
                </c:pt>
                <c:pt idx="35954">
                  <c:v>617.81899999999996</c:v>
                </c:pt>
                <c:pt idx="35955">
                  <c:v>617.83500000000004</c:v>
                </c:pt>
                <c:pt idx="35956">
                  <c:v>617.85199999999998</c:v>
                </c:pt>
                <c:pt idx="35957">
                  <c:v>617.86900000000003</c:v>
                </c:pt>
                <c:pt idx="35958">
                  <c:v>617.88499999999999</c:v>
                </c:pt>
                <c:pt idx="35959">
                  <c:v>617.90200000000004</c:v>
                </c:pt>
                <c:pt idx="35960">
                  <c:v>617.91899999999998</c:v>
                </c:pt>
                <c:pt idx="35961">
                  <c:v>617.93600000000004</c:v>
                </c:pt>
                <c:pt idx="35962">
                  <c:v>617.952</c:v>
                </c:pt>
                <c:pt idx="35963">
                  <c:v>617.96900000000005</c:v>
                </c:pt>
                <c:pt idx="35964">
                  <c:v>617.98599999999999</c:v>
                </c:pt>
                <c:pt idx="35965">
                  <c:v>618.00199999999995</c:v>
                </c:pt>
                <c:pt idx="35966">
                  <c:v>618.01900000000001</c:v>
                </c:pt>
                <c:pt idx="35967">
                  <c:v>618.03599999999994</c:v>
                </c:pt>
                <c:pt idx="35968">
                  <c:v>618.05200000000002</c:v>
                </c:pt>
                <c:pt idx="35969">
                  <c:v>618.06899999999996</c:v>
                </c:pt>
                <c:pt idx="35970">
                  <c:v>618.08600000000001</c:v>
                </c:pt>
                <c:pt idx="35971">
                  <c:v>618.10199999999998</c:v>
                </c:pt>
                <c:pt idx="35972">
                  <c:v>618.11900000000003</c:v>
                </c:pt>
                <c:pt idx="35973">
                  <c:v>618.13599999999997</c:v>
                </c:pt>
                <c:pt idx="35974">
                  <c:v>618.15200000000004</c:v>
                </c:pt>
                <c:pt idx="35975">
                  <c:v>618.16899999999998</c:v>
                </c:pt>
                <c:pt idx="35976">
                  <c:v>618.18600000000004</c:v>
                </c:pt>
                <c:pt idx="35977">
                  <c:v>618.202</c:v>
                </c:pt>
                <c:pt idx="35978">
                  <c:v>618.21900000000005</c:v>
                </c:pt>
                <c:pt idx="35979">
                  <c:v>618.23599999999999</c:v>
                </c:pt>
                <c:pt idx="35980">
                  <c:v>618.25199999999995</c:v>
                </c:pt>
                <c:pt idx="35981">
                  <c:v>618.26900000000001</c:v>
                </c:pt>
                <c:pt idx="35982">
                  <c:v>618.28599999999994</c:v>
                </c:pt>
                <c:pt idx="35983">
                  <c:v>618.30200000000002</c:v>
                </c:pt>
                <c:pt idx="35984">
                  <c:v>618.31899999999996</c:v>
                </c:pt>
                <c:pt idx="35985">
                  <c:v>618.33600000000001</c:v>
                </c:pt>
                <c:pt idx="35986">
                  <c:v>618.35199999999998</c:v>
                </c:pt>
                <c:pt idx="35987">
                  <c:v>618.36900000000003</c:v>
                </c:pt>
                <c:pt idx="35988">
                  <c:v>618.38599999999997</c:v>
                </c:pt>
                <c:pt idx="35989">
                  <c:v>618.40300000000002</c:v>
                </c:pt>
                <c:pt idx="35990">
                  <c:v>618.41899999999998</c:v>
                </c:pt>
                <c:pt idx="35991">
                  <c:v>618.43600000000004</c:v>
                </c:pt>
                <c:pt idx="35992">
                  <c:v>618.45299999999997</c:v>
                </c:pt>
                <c:pt idx="35993">
                  <c:v>618.46900000000005</c:v>
                </c:pt>
                <c:pt idx="35994">
                  <c:v>618.48599999999999</c:v>
                </c:pt>
                <c:pt idx="35995">
                  <c:v>618.50300000000004</c:v>
                </c:pt>
                <c:pt idx="35996">
                  <c:v>618.51900000000001</c:v>
                </c:pt>
                <c:pt idx="35997">
                  <c:v>618.53599999999994</c:v>
                </c:pt>
                <c:pt idx="35998">
                  <c:v>618.553</c:v>
                </c:pt>
                <c:pt idx="35999">
                  <c:v>618.56899999999996</c:v>
                </c:pt>
                <c:pt idx="36000">
                  <c:v>618.58600000000001</c:v>
                </c:pt>
                <c:pt idx="36001">
                  <c:v>618.60299999999995</c:v>
                </c:pt>
                <c:pt idx="36002">
                  <c:v>618.61900000000003</c:v>
                </c:pt>
                <c:pt idx="36003">
                  <c:v>618.63599999999997</c:v>
                </c:pt>
                <c:pt idx="36004">
                  <c:v>618.65300000000002</c:v>
                </c:pt>
                <c:pt idx="36005">
                  <c:v>618.66899999999998</c:v>
                </c:pt>
                <c:pt idx="36006">
                  <c:v>618.68600000000004</c:v>
                </c:pt>
                <c:pt idx="36007">
                  <c:v>618.70299999999997</c:v>
                </c:pt>
                <c:pt idx="36008">
                  <c:v>618.71900000000005</c:v>
                </c:pt>
                <c:pt idx="36009">
                  <c:v>618.73599999999999</c:v>
                </c:pt>
                <c:pt idx="36010">
                  <c:v>618.75300000000004</c:v>
                </c:pt>
                <c:pt idx="36011">
                  <c:v>618.76900000000001</c:v>
                </c:pt>
                <c:pt idx="36012">
                  <c:v>618.78599999999994</c:v>
                </c:pt>
                <c:pt idx="36013">
                  <c:v>618.803</c:v>
                </c:pt>
                <c:pt idx="36014">
                  <c:v>618.81899999999996</c:v>
                </c:pt>
                <c:pt idx="36015">
                  <c:v>618.83600000000001</c:v>
                </c:pt>
                <c:pt idx="36016">
                  <c:v>618.85299999999995</c:v>
                </c:pt>
                <c:pt idx="36017">
                  <c:v>618.86900000000003</c:v>
                </c:pt>
                <c:pt idx="36018">
                  <c:v>618.88599999999997</c:v>
                </c:pt>
                <c:pt idx="36019">
                  <c:v>618.90300000000002</c:v>
                </c:pt>
                <c:pt idx="36020">
                  <c:v>618.91899999999998</c:v>
                </c:pt>
                <c:pt idx="36021">
                  <c:v>618.93600000000004</c:v>
                </c:pt>
                <c:pt idx="36022">
                  <c:v>618.95299999999997</c:v>
                </c:pt>
                <c:pt idx="36023">
                  <c:v>618.96900000000005</c:v>
                </c:pt>
                <c:pt idx="36024">
                  <c:v>618.98599999999999</c:v>
                </c:pt>
                <c:pt idx="36025">
                  <c:v>619.00300000000004</c:v>
                </c:pt>
                <c:pt idx="36026">
                  <c:v>619.01900000000001</c:v>
                </c:pt>
                <c:pt idx="36027">
                  <c:v>619.03599999999994</c:v>
                </c:pt>
                <c:pt idx="36028">
                  <c:v>619.053</c:v>
                </c:pt>
                <c:pt idx="36029">
                  <c:v>619.07000000000005</c:v>
                </c:pt>
                <c:pt idx="36030">
                  <c:v>619.08600000000001</c:v>
                </c:pt>
                <c:pt idx="36031">
                  <c:v>619.10299999999995</c:v>
                </c:pt>
                <c:pt idx="36032">
                  <c:v>619.12</c:v>
                </c:pt>
                <c:pt idx="36033">
                  <c:v>619.13599999999997</c:v>
                </c:pt>
                <c:pt idx="36034">
                  <c:v>619.15300000000002</c:v>
                </c:pt>
                <c:pt idx="36035">
                  <c:v>619.16999999999996</c:v>
                </c:pt>
                <c:pt idx="36036">
                  <c:v>619.18600000000004</c:v>
                </c:pt>
                <c:pt idx="36037">
                  <c:v>619.20299999999997</c:v>
                </c:pt>
                <c:pt idx="36038">
                  <c:v>619.22</c:v>
                </c:pt>
                <c:pt idx="36039">
                  <c:v>619.23599999999999</c:v>
                </c:pt>
                <c:pt idx="36040">
                  <c:v>619.25300000000004</c:v>
                </c:pt>
                <c:pt idx="36041">
                  <c:v>619.27</c:v>
                </c:pt>
                <c:pt idx="36042">
                  <c:v>619.28599999999994</c:v>
                </c:pt>
                <c:pt idx="36043">
                  <c:v>619.303</c:v>
                </c:pt>
                <c:pt idx="36044">
                  <c:v>619.32000000000005</c:v>
                </c:pt>
                <c:pt idx="36045">
                  <c:v>619.33600000000001</c:v>
                </c:pt>
                <c:pt idx="36046">
                  <c:v>619.35299999999995</c:v>
                </c:pt>
                <c:pt idx="36047">
                  <c:v>619.37</c:v>
                </c:pt>
                <c:pt idx="36048">
                  <c:v>619.38599999999997</c:v>
                </c:pt>
                <c:pt idx="36049">
                  <c:v>619.40300000000002</c:v>
                </c:pt>
                <c:pt idx="36050">
                  <c:v>619.41999999999996</c:v>
                </c:pt>
                <c:pt idx="36051">
                  <c:v>619.43600000000004</c:v>
                </c:pt>
                <c:pt idx="36052">
                  <c:v>619.45299999999997</c:v>
                </c:pt>
                <c:pt idx="36053">
                  <c:v>619.47</c:v>
                </c:pt>
                <c:pt idx="36054">
                  <c:v>619.48599999999999</c:v>
                </c:pt>
                <c:pt idx="36055">
                  <c:v>619.50300000000004</c:v>
                </c:pt>
                <c:pt idx="36056">
                  <c:v>619.52</c:v>
                </c:pt>
                <c:pt idx="36057">
                  <c:v>619.53599999999994</c:v>
                </c:pt>
                <c:pt idx="36058">
                  <c:v>619.553</c:v>
                </c:pt>
                <c:pt idx="36059">
                  <c:v>619.57000000000005</c:v>
                </c:pt>
                <c:pt idx="36060">
                  <c:v>619.58600000000001</c:v>
                </c:pt>
                <c:pt idx="36061">
                  <c:v>619.60299999999995</c:v>
                </c:pt>
                <c:pt idx="36062">
                  <c:v>619.62</c:v>
                </c:pt>
                <c:pt idx="36063">
                  <c:v>619.63599999999997</c:v>
                </c:pt>
                <c:pt idx="36064">
                  <c:v>619.65300000000002</c:v>
                </c:pt>
                <c:pt idx="36065">
                  <c:v>619.66999999999996</c:v>
                </c:pt>
                <c:pt idx="36066">
                  <c:v>619.68600000000004</c:v>
                </c:pt>
                <c:pt idx="36067">
                  <c:v>619.70299999999997</c:v>
                </c:pt>
                <c:pt idx="36068">
                  <c:v>619.72</c:v>
                </c:pt>
                <c:pt idx="36069">
                  <c:v>619.73599999999999</c:v>
                </c:pt>
                <c:pt idx="36070">
                  <c:v>619.75300000000004</c:v>
                </c:pt>
                <c:pt idx="36071">
                  <c:v>619.77</c:v>
                </c:pt>
                <c:pt idx="36072">
                  <c:v>619.78599999999994</c:v>
                </c:pt>
                <c:pt idx="36073">
                  <c:v>619.803</c:v>
                </c:pt>
                <c:pt idx="36074">
                  <c:v>619.82000000000005</c:v>
                </c:pt>
                <c:pt idx="36075">
                  <c:v>619.83600000000001</c:v>
                </c:pt>
                <c:pt idx="36076">
                  <c:v>619.85299999999995</c:v>
                </c:pt>
                <c:pt idx="36077">
                  <c:v>619.87</c:v>
                </c:pt>
                <c:pt idx="36078">
                  <c:v>619.88599999999997</c:v>
                </c:pt>
                <c:pt idx="36079">
                  <c:v>619.90300000000002</c:v>
                </c:pt>
                <c:pt idx="36080">
                  <c:v>619.91999999999996</c:v>
                </c:pt>
                <c:pt idx="36081">
                  <c:v>619.93600000000004</c:v>
                </c:pt>
                <c:pt idx="36082">
                  <c:v>619.95299999999997</c:v>
                </c:pt>
                <c:pt idx="36083">
                  <c:v>619.97</c:v>
                </c:pt>
                <c:pt idx="36084">
                  <c:v>619.98599999999999</c:v>
                </c:pt>
                <c:pt idx="36085">
                  <c:v>620.00300000000004</c:v>
                </c:pt>
                <c:pt idx="36086">
                  <c:v>620.02</c:v>
                </c:pt>
                <c:pt idx="36087">
                  <c:v>620.03599999999994</c:v>
                </c:pt>
                <c:pt idx="36088">
                  <c:v>620.053</c:v>
                </c:pt>
                <c:pt idx="36089">
                  <c:v>620.07000000000005</c:v>
                </c:pt>
                <c:pt idx="36090">
                  <c:v>620.08600000000001</c:v>
                </c:pt>
                <c:pt idx="36091">
                  <c:v>620.10299999999995</c:v>
                </c:pt>
                <c:pt idx="36092">
                  <c:v>620.12</c:v>
                </c:pt>
                <c:pt idx="36093">
                  <c:v>620.13599999999997</c:v>
                </c:pt>
                <c:pt idx="36094">
                  <c:v>620.15300000000002</c:v>
                </c:pt>
                <c:pt idx="36095">
                  <c:v>620.16999999999996</c:v>
                </c:pt>
                <c:pt idx="36096">
                  <c:v>620.18600000000004</c:v>
                </c:pt>
                <c:pt idx="36097">
                  <c:v>620.20299999999997</c:v>
                </c:pt>
                <c:pt idx="36098">
                  <c:v>620.22</c:v>
                </c:pt>
                <c:pt idx="36099">
                  <c:v>620.23599999999999</c:v>
                </c:pt>
                <c:pt idx="36100">
                  <c:v>620.25300000000004</c:v>
                </c:pt>
                <c:pt idx="36101">
                  <c:v>620.27</c:v>
                </c:pt>
                <c:pt idx="36102">
                  <c:v>620.28599999999994</c:v>
                </c:pt>
                <c:pt idx="36103">
                  <c:v>620.303</c:v>
                </c:pt>
                <c:pt idx="36104">
                  <c:v>620.32000000000005</c:v>
                </c:pt>
                <c:pt idx="36105">
                  <c:v>620.33600000000001</c:v>
                </c:pt>
                <c:pt idx="36106">
                  <c:v>620.35299999999995</c:v>
                </c:pt>
                <c:pt idx="36107">
                  <c:v>620.37</c:v>
                </c:pt>
                <c:pt idx="36108">
                  <c:v>620.38599999999997</c:v>
                </c:pt>
                <c:pt idx="36109">
                  <c:v>620.40300000000002</c:v>
                </c:pt>
                <c:pt idx="36110">
                  <c:v>620.41999999999996</c:v>
                </c:pt>
                <c:pt idx="36111">
                  <c:v>620.43600000000004</c:v>
                </c:pt>
                <c:pt idx="36112">
                  <c:v>620.45299999999997</c:v>
                </c:pt>
                <c:pt idx="36113">
                  <c:v>620.47</c:v>
                </c:pt>
                <c:pt idx="36114">
                  <c:v>620.48599999999999</c:v>
                </c:pt>
                <c:pt idx="36115">
                  <c:v>620.50300000000004</c:v>
                </c:pt>
                <c:pt idx="36116">
                  <c:v>620.52</c:v>
                </c:pt>
                <c:pt idx="36117">
                  <c:v>620.53599999999994</c:v>
                </c:pt>
                <c:pt idx="36118">
                  <c:v>620.553</c:v>
                </c:pt>
                <c:pt idx="36119">
                  <c:v>620.57000000000005</c:v>
                </c:pt>
                <c:pt idx="36120">
                  <c:v>620.58600000000001</c:v>
                </c:pt>
                <c:pt idx="36121">
                  <c:v>620.60299999999995</c:v>
                </c:pt>
                <c:pt idx="36122">
                  <c:v>620.62</c:v>
                </c:pt>
                <c:pt idx="36123">
                  <c:v>620.63599999999997</c:v>
                </c:pt>
                <c:pt idx="36124">
                  <c:v>620.65300000000002</c:v>
                </c:pt>
                <c:pt idx="36125">
                  <c:v>620.66999999999996</c:v>
                </c:pt>
                <c:pt idx="36126">
                  <c:v>620.68600000000004</c:v>
                </c:pt>
                <c:pt idx="36127">
                  <c:v>620.70299999999997</c:v>
                </c:pt>
                <c:pt idx="36128">
                  <c:v>620.72</c:v>
                </c:pt>
                <c:pt idx="36129">
                  <c:v>620.73599999999999</c:v>
                </c:pt>
                <c:pt idx="36130">
                  <c:v>620.75300000000004</c:v>
                </c:pt>
                <c:pt idx="36131">
                  <c:v>620.77</c:v>
                </c:pt>
                <c:pt idx="36132">
                  <c:v>620.78599999999994</c:v>
                </c:pt>
                <c:pt idx="36133">
                  <c:v>620.803</c:v>
                </c:pt>
                <c:pt idx="36134">
                  <c:v>620.82000000000005</c:v>
                </c:pt>
                <c:pt idx="36135">
                  <c:v>620.83600000000001</c:v>
                </c:pt>
                <c:pt idx="36136">
                  <c:v>620.85299999999995</c:v>
                </c:pt>
                <c:pt idx="36137">
                  <c:v>620.87</c:v>
                </c:pt>
                <c:pt idx="36138">
                  <c:v>620.88699999999994</c:v>
                </c:pt>
                <c:pt idx="36139">
                  <c:v>620.90300000000002</c:v>
                </c:pt>
                <c:pt idx="36140">
                  <c:v>620.91999999999996</c:v>
                </c:pt>
                <c:pt idx="36141">
                  <c:v>620.93700000000001</c:v>
                </c:pt>
                <c:pt idx="36142">
                  <c:v>620.95299999999997</c:v>
                </c:pt>
                <c:pt idx="36143">
                  <c:v>620.97</c:v>
                </c:pt>
                <c:pt idx="36144">
                  <c:v>620.98699999999997</c:v>
                </c:pt>
                <c:pt idx="36145">
                  <c:v>621.00300000000004</c:v>
                </c:pt>
                <c:pt idx="36146">
                  <c:v>621.02</c:v>
                </c:pt>
                <c:pt idx="36147">
                  <c:v>621.03700000000003</c:v>
                </c:pt>
                <c:pt idx="36148">
                  <c:v>621.053</c:v>
                </c:pt>
                <c:pt idx="36149">
                  <c:v>621.07000000000005</c:v>
                </c:pt>
                <c:pt idx="36150">
                  <c:v>621.08699999999999</c:v>
                </c:pt>
                <c:pt idx="36151">
                  <c:v>621.10299999999995</c:v>
                </c:pt>
                <c:pt idx="36152">
                  <c:v>621.12</c:v>
                </c:pt>
                <c:pt idx="36153">
                  <c:v>621.13699999999994</c:v>
                </c:pt>
                <c:pt idx="36154">
                  <c:v>621.15300000000002</c:v>
                </c:pt>
                <c:pt idx="36155">
                  <c:v>621.16999999999996</c:v>
                </c:pt>
                <c:pt idx="36156">
                  <c:v>621.18700000000001</c:v>
                </c:pt>
                <c:pt idx="36157">
                  <c:v>621.20299999999997</c:v>
                </c:pt>
                <c:pt idx="36158">
                  <c:v>621.22</c:v>
                </c:pt>
                <c:pt idx="36159">
                  <c:v>621.23699999999997</c:v>
                </c:pt>
                <c:pt idx="36160">
                  <c:v>621.25300000000004</c:v>
                </c:pt>
                <c:pt idx="36161">
                  <c:v>621.27</c:v>
                </c:pt>
                <c:pt idx="36162">
                  <c:v>621.28700000000003</c:v>
                </c:pt>
                <c:pt idx="36163">
                  <c:v>621.303</c:v>
                </c:pt>
                <c:pt idx="36164">
                  <c:v>621.32000000000005</c:v>
                </c:pt>
                <c:pt idx="36165">
                  <c:v>621.33699999999999</c:v>
                </c:pt>
                <c:pt idx="36166">
                  <c:v>621.35299999999995</c:v>
                </c:pt>
                <c:pt idx="36167">
                  <c:v>621.37</c:v>
                </c:pt>
                <c:pt idx="36168">
                  <c:v>621.38699999999994</c:v>
                </c:pt>
                <c:pt idx="36169">
                  <c:v>621.40300000000002</c:v>
                </c:pt>
                <c:pt idx="36170">
                  <c:v>621.41999999999996</c:v>
                </c:pt>
                <c:pt idx="36171">
                  <c:v>621.43700000000001</c:v>
                </c:pt>
                <c:pt idx="36172">
                  <c:v>621.45299999999997</c:v>
                </c:pt>
                <c:pt idx="36173">
                  <c:v>621.47</c:v>
                </c:pt>
                <c:pt idx="36174">
                  <c:v>621.48699999999997</c:v>
                </c:pt>
                <c:pt idx="36175">
                  <c:v>621.50300000000004</c:v>
                </c:pt>
                <c:pt idx="36176">
                  <c:v>621.52</c:v>
                </c:pt>
                <c:pt idx="36177">
                  <c:v>621.53700000000003</c:v>
                </c:pt>
                <c:pt idx="36178">
                  <c:v>621.553</c:v>
                </c:pt>
                <c:pt idx="36179">
                  <c:v>621.57000000000005</c:v>
                </c:pt>
                <c:pt idx="36180">
                  <c:v>621.58699999999999</c:v>
                </c:pt>
                <c:pt idx="36181">
                  <c:v>621.60299999999995</c:v>
                </c:pt>
                <c:pt idx="36182">
                  <c:v>621.62</c:v>
                </c:pt>
                <c:pt idx="36183">
                  <c:v>621.63699999999994</c:v>
                </c:pt>
                <c:pt idx="36184">
                  <c:v>621.65300000000002</c:v>
                </c:pt>
                <c:pt idx="36185">
                  <c:v>621.66999999999996</c:v>
                </c:pt>
                <c:pt idx="36186">
                  <c:v>621.68700000000001</c:v>
                </c:pt>
                <c:pt idx="36187">
                  <c:v>621.70299999999997</c:v>
                </c:pt>
                <c:pt idx="36188">
                  <c:v>621.72</c:v>
                </c:pt>
                <c:pt idx="36189">
                  <c:v>621.73699999999997</c:v>
                </c:pt>
                <c:pt idx="36190">
                  <c:v>621.75300000000004</c:v>
                </c:pt>
                <c:pt idx="36191">
                  <c:v>621.77</c:v>
                </c:pt>
                <c:pt idx="36192">
                  <c:v>621.78700000000003</c:v>
                </c:pt>
                <c:pt idx="36193">
                  <c:v>621.803</c:v>
                </c:pt>
                <c:pt idx="36194">
                  <c:v>621.82000000000005</c:v>
                </c:pt>
                <c:pt idx="36195">
                  <c:v>621.83699999999999</c:v>
                </c:pt>
                <c:pt idx="36196">
                  <c:v>621.85400000000004</c:v>
                </c:pt>
                <c:pt idx="36197">
                  <c:v>621.87</c:v>
                </c:pt>
                <c:pt idx="36198">
                  <c:v>621.88699999999994</c:v>
                </c:pt>
                <c:pt idx="36199">
                  <c:v>621.904</c:v>
                </c:pt>
                <c:pt idx="36200">
                  <c:v>621.91999999999996</c:v>
                </c:pt>
                <c:pt idx="36201">
                  <c:v>621.93700000000001</c:v>
                </c:pt>
                <c:pt idx="36202">
                  <c:v>621.95399999999995</c:v>
                </c:pt>
                <c:pt idx="36203">
                  <c:v>621.97</c:v>
                </c:pt>
                <c:pt idx="36204">
                  <c:v>621.98699999999997</c:v>
                </c:pt>
                <c:pt idx="36205">
                  <c:v>622.00400000000002</c:v>
                </c:pt>
                <c:pt idx="36206">
                  <c:v>622.02</c:v>
                </c:pt>
                <c:pt idx="36207">
                  <c:v>622.03700000000003</c:v>
                </c:pt>
                <c:pt idx="36208">
                  <c:v>622.05399999999997</c:v>
                </c:pt>
                <c:pt idx="36209">
                  <c:v>622.07000000000005</c:v>
                </c:pt>
                <c:pt idx="36210">
                  <c:v>622.08699999999999</c:v>
                </c:pt>
                <c:pt idx="36211">
                  <c:v>622.10400000000004</c:v>
                </c:pt>
                <c:pt idx="36212">
                  <c:v>622.12</c:v>
                </c:pt>
                <c:pt idx="36213">
                  <c:v>622.13699999999994</c:v>
                </c:pt>
                <c:pt idx="36214">
                  <c:v>622.154</c:v>
                </c:pt>
                <c:pt idx="36215">
                  <c:v>622.16999999999996</c:v>
                </c:pt>
                <c:pt idx="36216">
                  <c:v>622.18700000000001</c:v>
                </c:pt>
                <c:pt idx="36217">
                  <c:v>622.20399999999995</c:v>
                </c:pt>
                <c:pt idx="36218">
                  <c:v>622.22</c:v>
                </c:pt>
                <c:pt idx="36219">
                  <c:v>622.23699999999997</c:v>
                </c:pt>
                <c:pt idx="36220">
                  <c:v>622.25400000000002</c:v>
                </c:pt>
                <c:pt idx="36221">
                  <c:v>622.27</c:v>
                </c:pt>
                <c:pt idx="36222">
                  <c:v>622.28700000000003</c:v>
                </c:pt>
                <c:pt idx="36223">
                  <c:v>622.30399999999997</c:v>
                </c:pt>
                <c:pt idx="36224">
                  <c:v>622.32000000000005</c:v>
                </c:pt>
                <c:pt idx="36225">
                  <c:v>622.33699999999999</c:v>
                </c:pt>
                <c:pt idx="36226">
                  <c:v>622.35400000000004</c:v>
                </c:pt>
                <c:pt idx="36227">
                  <c:v>622.37</c:v>
                </c:pt>
                <c:pt idx="36228">
                  <c:v>622.38699999999994</c:v>
                </c:pt>
                <c:pt idx="36229">
                  <c:v>622.404</c:v>
                </c:pt>
                <c:pt idx="36230">
                  <c:v>622.41999999999996</c:v>
                </c:pt>
                <c:pt idx="36231">
                  <c:v>622.43700000000001</c:v>
                </c:pt>
                <c:pt idx="36232">
                  <c:v>622.45399999999995</c:v>
                </c:pt>
                <c:pt idx="36233">
                  <c:v>622.47</c:v>
                </c:pt>
                <c:pt idx="36234">
                  <c:v>622.48699999999997</c:v>
                </c:pt>
                <c:pt idx="36235">
                  <c:v>622.50400000000002</c:v>
                </c:pt>
                <c:pt idx="36236">
                  <c:v>622.52099999999996</c:v>
                </c:pt>
                <c:pt idx="36237">
                  <c:v>622.53700000000003</c:v>
                </c:pt>
                <c:pt idx="36238">
                  <c:v>622.55399999999997</c:v>
                </c:pt>
                <c:pt idx="36239">
                  <c:v>622.57000000000005</c:v>
                </c:pt>
                <c:pt idx="36240">
                  <c:v>622.58699999999999</c:v>
                </c:pt>
                <c:pt idx="36241">
                  <c:v>622.60400000000004</c:v>
                </c:pt>
                <c:pt idx="36242">
                  <c:v>622.62</c:v>
                </c:pt>
                <c:pt idx="36243">
                  <c:v>622.63699999999994</c:v>
                </c:pt>
                <c:pt idx="36244">
                  <c:v>622.654</c:v>
                </c:pt>
                <c:pt idx="36245">
                  <c:v>622.67100000000005</c:v>
                </c:pt>
                <c:pt idx="36246">
                  <c:v>622.68700000000001</c:v>
                </c:pt>
                <c:pt idx="36247">
                  <c:v>622.70399999999995</c:v>
                </c:pt>
                <c:pt idx="36248">
                  <c:v>622.721</c:v>
                </c:pt>
                <c:pt idx="36249">
                  <c:v>622.73699999999997</c:v>
                </c:pt>
                <c:pt idx="36250">
                  <c:v>622.75400000000002</c:v>
                </c:pt>
                <c:pt idx="36251">
                  <c:v>622.77099999999996</c:v>
                </c:pt>
                <c:pt idx="36252">
                  <c:v>622.78700000000003</c:v>
                </c:pt>
                <c:pt idx="36253">
                  <c:v>622.80399999999997</c:v>
                </c:pt>
                <c:pt idx="36254">
                  <c:v>622.82100000000003</c:v>
                </c:pt>
                <c:pt idx="36255">
                  <c:v>622.83699999999999</c:v>
                </c:pt>
                <c:pt idx="36256">
                  <c:v>622.85400000000004</c:v>
                </c:pt>
                <c:pt idx="36257">
                  <c:v>622.87099999999998</c:v>
                </c:pt>
                <c:pt idx="36258">
                  <c:v>622.88699999999994</c:v>
                </c:pt>
                <c:pt idx="36259">
                  <c:v>622.904</c:v>
                </c:pt>
                <c:pt idx="36260">
                  <c:v>622.92100000000005</c:v>
                </c:pt>
                <c:pt idx="36261">
                  <c:v>622.93700000000001</c:v>
                </c:pt>
                <c:pt idx="36262">
                  <c:v>622.95399999999995</c:v>
                </c:pt>
                <c:pt idx="36263">
                  <c:v>622.971</c:v>
                </c:pt>
                <c:pt idx="36264">
                  <c:v>622.98699999999997</c:v>
                </c:pt>
                <c:pt idx="36265">
                  <c:v>623.00400000000002</c:v>
                </c:pt>
                <c:pt idx="36266">
                  <c:v>623.02099999999996</c:v>
                </c:pt>
                <c:pt idx="36267">
                  <c:v>623.03700000000003</c:v>
                </c:pt>
                <c:pt idx="36268">
                  <c:v>623.05399999999997</c:v>
                </c:pt>
                <c:pt idx="36269">
                  <c:v>623.07100000000003</c:v>
                </c:pt>
                <c:pt idx="36270">
                  <c:v>623.08699999999999</c:v>
                </c:pt>
                <c:pt idx="36271">
                  <c:v>623.10400000000004</c:v>
                </c:pt>
                <c:pt idx="36272">
                  <c:v>623.12099999999998</c:v>
                </c:pt>
                <c:pt idx="36273">
                  <c:v>623.13699999999994</c:v>
                </c:pt>
                <c:pt idx="36274">
                  <c:v>623.154</c:v>
                </c:pt>
                <c:pt idx="36275">
                  <c:v>623.17100000000005</c:v>
                </c:pt>
                <c:pt idx="36276">
                  <c:v>623.18700000000001</c:v>
                </c:pt>
                <c:pt idx="36277">
                  <c:v>623.20399999999995</c:v>
                </c:pt>
                <c:pt idx="36278">
                  <c:v>623.221</c:v>
                </c:pt>
                <c:pt idx="36279">
                  <c:v>623.23699999999997</c:v>
                </c:pt>
                <c:pt idx="36280">
                  <c:v>623.25400000000002</c:v>
                </c:pt>
                <c:pt idx="36281">
                  <c:v>623.27099999999996</c:v>
                </c:pt>
                <c:pt idx="36282">
                  <c:v>623.28700000000003</c:v>
                </c:pt>
                <c:pt idx="36283">
                  <c:v>623.30399999999997</c:v>
                </c:pt>
                <c:pt idx="36284">
                  <c:v>623.32100000000003</c:v>
                </c:pt>
                <c:pt idx="36285">
                  <c:v>623.33699999999999</c:v>
                </c:pt>
                <c:pt idx="36286">
                  <c:v>623.35400000000004</c:v>
                </c:pt>
                <c:pt idx="36287">
                  <c:v>623.37099999999998</c:v>
                </c:pt>
                <c:pt idx="36288">
                  <c:v>623.38800000000003</c:v>
                </c:pt>
                <c:pt idx="36289">
                  <c:v>623.404</c:v>
                </c:pt>
                <c:pt idx="36290">
                  <c:v>623.42100000000005</c:v>
                </c:pt>
                <c:pt idx="36291">
                  <c:v>623.43799999999999</c:v>
                </c:pt>
                <c:pt idx="36292">
                  <c:v>623.45399999999995</c:v>
                </c:pt>
                <c:pt idx="36293">
                  <c:v>623.471</c:v>
                </c:pt>
                <c:pt idx="36294">
                  <c:v>623.48800000000006</c:v>
                </c:pt>
                <c:pt idx="36295">
                  <c:v>623.50400000000002</c:v>
                </c:pt>
                <c:pt idx="36296">
                  <c:v>623.52099999999996</c:v>
                </c:pt>
                <c:pt idx="36297">
                  <c:v>623.53800000000001</c:v>
                </c:pt>
                <c:pt idx="36298">
                  <c:v>623.55399999999997</c:v>
                </c:pt>
                <c:pt idx="36299">
                  <c:v>623.57100000000003</c:v>
                </c:pt>
                <c:pt idx="36300">
                  <c:v>623.58799999999997</c:v>
                </c:pt>
                <c:pt idx="36301">
                  <c:v>623.60400000000004</c:v>
                </c:pt>
                <c:pt idx="36302">
                  <c:v>623.62099999999998</c:v>
                </c:pt>
                <c:pt idx="36303">
                  <c:v>623.63800000000003</c:v>
                </c:pt>
                <c:pt idx="36304">
                  <c:v>623.654</c:v>
                </c:pt>
                <c:pt idx="36305">
                  <c:v>623.67100000000005</c:v>
                </c:pt>
                <c:pt idx="36306">
                  <c:v>623.68799999999999</c:v>
                </c:pt>
                <c:pt idx="36307">
                  <c:v>623.70399999999995</c:v>
                </c:pt>
                <c:pt idx="36308">
                  <c:v>623.721</c:v>
                </c:pt>
                <c:pt idx="36309">
                  <c:v>623.73800000000006</c:v>
                </c:pt>
                <c:pt idx="36310">
                  <c:v>623.75400000000002</c:v>
                </c:pt>
                <c:pt idx="36311">
                  <c:v>623.77099999999996</c:v>
                </c:pt>
                <c:pt idx="36312">
                  <c:v>623.78800000000001</c:v>
                </c:pt>
                <c:pt idx="36313">
                  <c:v>623.80399999999997</c:v>
                </c:pt>
                <c:pt idx="36314">
                  <c:v>623.82100000000003</c:v>
                </c:pt>
                <c:pt idx="36315">
                  <c:v>623.83799999999997</c:v>
                </c:pt>
                <c:pt idx="36316">
                  <c:v>623.85400000000004</c:v>
                </c:pt>
                <c:pt idx="36317">
                  <c:v>623.87099999999998</c:v>
                </c:pt>
                <c:pt idx="36318">
                  <c:v>623.88800000000003</c:v>
                </c:pt>
                <c:pt idx="36319">
                  <c:v>623.904</c:v>
                </c:pt>
                <c:pt idx="36320">
                  <c:v>623.92100000000005</c:v>
                </c:pt>
                <c:pt idx="36321">
                  <c:v>623.93799999999999</c:v>
                </c:pt>
                <c:pt idx="36322">
                  <c:v>623.95399999999995</c:v>
                </c:pt>
                <c:pt idx="36323">
                  <c:v>623.971</c:v>
                </c:pt>
                <c:pt idx="36324">
                  <c:v>623.98800000000006</c:v>
                </c:pt>
                <c:pt idx="36325">
                  <c:v>624.005</c:v>
                </c:pt>
                <c:pt idx="36326">
                  <c:v>624.02099999999996</c:v>
                </c:pt>
                <c:pt idx="36327">
                  <c:v>624.03800000000001</c:v>
                </c:pt>
                <c:pt idx="36328">
                  <c:v>624.05499999999995</c:v>
                </c:pt>
                <c:pt idx="36329">
                  <c:v>624.07100000000003</c:v>
                </c:pt>
                <c:pt idx="36330">
                  <c:v>624.08799999999997</c:v>
                </c:pt>
                <c:pt idx="36331">
                  <c:v>624.10500000000002</c:v>
                </c:pt>
                <c:pt idx="36332">
                  <c:v>624.12099999999998</c:v>
                </c:pt>
                <c:pt idx="36333">
                  <c:v>624.13800000000003</c:v>
                </c:pt>
                <c:pt idx="36334">
                  <c:v>624.15499999999997</c:v>
                </c:pt>
                <c:pt idx="36335">
                  <c:v>624.17100000000005</c:v>
                </c:pt>
                <c:pt idx="36336">
                  <c:v>624.18799999999999</c:v>
                </c:pt>
                <c:pt idx="36337">
                  <c:v>624.20500000000004</c:v>
                </c:pt>
                <c:pt idx="36338">
                  <c:v>624.221</c:v>
                </c:pt>
                <c:pt idx="36339">
                  <c:v>624.23800000000006</c:v>
                </c:pt>
                <c:pt idx="36340">
                  <c:v>624.255</c:v>
                </c:pt>
                <c:pt idx="36341">
                  <c:v>624.27099999999996</c:v>
                </c:pt>
                <c:pt idx="36342">
                  <c:v>624.28800000000001</c:v>
                </c:pt>
                <c:pt idx="36343">
                  <c:v>624.30499999999995</c:v>
                </c:pt>
                <c:pt idx="36344">
                  <c:v>624.32100000000003</c:v>
                </c:pt>
                <c:pt idx="36345">
                  <c:v>624.33799999999997</c:v>
                </c:pt>
                <c:pt idx="36346">
                  <c:v>624.35500000000002</c:v>
                </c:pt>
                <c:pt idx="36347">
                  <c:v>624.37099999999998</c:v>
                </c:pt>
                <c:pt idx="36348">
                  <c:v>624.38800000000003</c:v>
                </c:pt>
                <c:pt idx="36349">
                  <c:v>624.40499999999997</c:v>
                </c:pt>
                <c:pt idx="36350">
                  <c:v>624.42100000000005</c:v>
                </c:pt>
                <c:pt idx="36351">
                  <c:v>624.43799999999999</c:v>
                </c:pt>
                <c:pt idx="36352">
                  <c:v>624.45500000000004</c:v>
                </c:pt>
                <c:pt idx="36353">
                  <c:v>624.471</c:v>
                </c:pt>
                <c:pt idx="36354">
                  <c:v>624.48800000000006</c:v>
                </c:pt>
                <c:pt idx="36355">
                  <c:v>624.505</c:v>
                </c:pt>
                <c:pt idx="36356">
                  <c:v>624.52099999999996</c:v>
                </c:pt>
                <c:pt idx="36357">
                  <c:v>624.53800000000001</c:v>
                </c:pt>
                <c:pt idx="36358">
                  <c:v>624.55499999999995</c:v>
                </c:pt>
                <c:pt idx="36359">
                  <c:v>624.572</c:v>
                </c:pt>
                <c:pt idx="36360">
                  <c:v>624.58799999999997</c:v>
                </c:pt>
                <c:pt idx="36361">
                  <c:v>624.60500000000002</c:v>
                </c:pt>
                <c:pt idx="36362">
                  <c:v>624.62199999999996</c:v>
                </c:pt>
                <c:pt idx="36363">
                  <c:v>624.63800000000003</c:v>
                </c:pt>
                <c:pt idx="36364">
                  <c:v>624.65499999999997</c:v>
                </c:pt>
                <c:pt idx="36365">
                  <c:v>624.67200000000003</c:v>
                </c:pt>
                <c:pt idx="36366">
                  <c:v>624.68799999999999</c:v>
                </c:pt>
                <c:pt idx="36367">
                  <c:v>624.70500000000004</c:v>
                </c:pt>
                <c:pt idx="36368">
                  <c:v>624.72199999999998</c:v>
                </c:pt>
                <c:pt idx="36369">
                  <c:v>624.73800000000006</c:v>
                </c:pt>
                <c:pt idx="36370">
                  <c:v>624.755</c:v>
                </c:pt>
                <c:pt idx="36371">
                  <c:v>624.77200000000005</c:v>
                </c:pt>
                <c:pt idx="36372">
                  <c:v>624.78800000000001</c:v>
                </c:pt>
                <c:pt idx="36373">
                  <c:v>624.80499999999995</c:v>
                </c:pt>
                <c:pt idx="36374">
                  <c:v>624.822</c:v>
                </c:pt>
                <c:pt idx="36375">
                  <c:v>624.83799999999997</c:v>
                </c:pt>
                <c:pt idx="36376">
                  <c:v>624.85500000000002</c:v>
                </c:pt>
                <c:pt idx="36377">
                  <c:v>624.87199999999996</c:v>
                </c:pt>
                <c:pt idx="36378">
                  <c:v>624.88800000000003</c:v>
                </c:pt>
                <c:pt idx="36379">
                  <c:v>624.90499999999997</c:v>
                </c:pt>
                <c:pt idx="36380">
                  <c:v>624.92200000000003</c:v>
                </c:pt>
                <c:pt idx="36381">
                  <c:v>624.93799999999999</c:v>
                </c:pt>
                <c:pt idx="36382">
                  <c:v>624.95500000000004</c:v>
                </c:pt>
                <c:pt idx="36383">
                  <c:v>624.97199999999998</c:v>
                </c:pt>
                <c:pt idx="36384">
                  <c:v>624.98800000000006</c:v>
                </c:pt>
                <c:pt idx="36385">
                  <c:v>625.005</c:v>
                </c:pt>
                <c:pt idx="36386">
                  <c:v>625.02200000000005</c:v>
                </c:pt>
                <c:pt idx="36387">
                  <c:v>625.03800000000001</c:v>
                </c:pt>
                <c:pt idx="36388">
                  <c:v>625.05499999999995</c:v>
                </c:pt>
                <c:pt idx="36389">
                  <c:v>625.072</c:v>
                </c:pt>
                <c:pt idx="36390">
                  <c:v>625.08900000000006</c:v>
                </c:pt>
                <c:pt idx="36391">
                  <c:v>625.10500000000002</c:v>
                </c:pt>
                <c:pt idx="36392">
                  <c:v>625.12199999999996</c:v>
                </c:pt>
                <c:pt idx="36393">
                  <c:v>625.13800000000003</c:v>
                </c:pt>
                <c:pt idx="36394">
                  <c:v>625.15499999999997</c:v>
                </c:pt>
                <c:pt idx="36395">
                  <c:v>625.17200000000003</c:v>
                </c:pt>
                <c:pt idx="36396">
                  <c:v>625.18899999999996</c:v>
                </c:pt>
                <c:pt idx="36397">
                  <c:v>625.20500000000004</c:v>
                </c:pt>
                <c:pt idx="36398">
                  <c:v>625.22199999999998</c:v>
                </c:pt>
                <c:pt idx="36399">
                  <c:v>625.23900000000003</c:v>
                </c:pt>
                <c:pt idx="36400">
                  <c:v>625.255</c:v>
                </c:pt>
                <c:pt idx="36401">
                  <c:v>625.27200000000005</c:v>
                </c:pt>
                <c:pt idx="36402">
                  <c:v>625.28899999999999</c:v>
                </c:pt>
                <c:pt idx="36403">
                  <c:v>625.30499999999995</c:v>
                </c:pt>
                <c:pt idx="36404">
                  <c:v>625.322</c:v>
                </c:pt>
                <c:pt idx="36405">
                  <c:v>625.33900000000006</c:v>
                </c:pt>
                <c:pt idx="36406">
                  <c:v>625.35500000000002</c:v>
                </c:pt>
                <c:pt idx="36407">
                  <c:v>625.37199999999996</c:v>
                </c:pt>
                <c:pt idx="36408">
                  <c:v>625.38900000000001</c:v>
                </c:pt>
                <c:pt idx="36409">
                  <c:v>625.40499999999997</c:v>
                </c:pt>
                <c:pt idx="36410">
                  <c:v>625.42200000000003</c:v>
                </c:pt>
                <c:pt idx="36411">
                  <c:v>625.43899999999996</c:v>
                </c:pt>
                <c:pt idx="36412">
                  <c:v>625.45500000000004</c:v>
                </c:pt>
                <c:pt idx="36413">
                  <c:v>625.47199999999998</c:v>
                </c:pt>
                <c:pt idx="36414">
                  <c:v>625.48900000000003</c:v>
                </c:pt>
                <c:pt idx="36415">
                  <c:v>625.505</c:v>
                </c:pt>
                <c:pt idx="36416">
                  <c:v>625.52200000000005</c:v>
                </c:pt>
                <c:pt idx="36417">
                  <c:v>625.53899999999999</c:v>
                </c:pt>
                <c:pt idx="36418">
                  <c:v>625.55499999999995</c:v>
                </c:pt>
                <c:pt idx="36419">
                  <c:v>625.572</c:v>
                </c:pt>
                <c:pt idx="36420">
                  <c:v>625.58900000000006</c:v>
                </c:pt>
                <c:pt idx="36421">
                  <c:v>625.60599999999999</c:v>
                </c:pt>
                <c:pt idx="36422">
                  <c:v>625.62199999999996</c:v>
                </c:pt>
                <c:pt idx="36423">
                  <c:v>625.63900000000001</c:v>
                </c:pt>
                <c:pt idx="36424">
                  <c:v>625.65599999999995</c:v>
                </c:pt>
                <c:pt idx="36425">
                  <c:v>625.67200000000003</c:v>
                </c:pt>
                <c:pt idx="36426">
                  <c:v>625.68899999999996</c:v>
                </c:pt>
                <c:pt idx="36427">
                  <c:v>625.70600000000002</c:v>
                </c:pt>
                <c:pt idx="36428">
                  <c:v>625.72199999999998</c:v>
                </c:pt>
                <c:pt idx="36429">
                  <c:v>625.73900000000003</c:v>
                </c:pt>
                <c:pt idx="36430">
                  <c:v>625.75599999999997</c:v>
                </c:pt>
                <c:pt idx="36431">
                  <c:v>625.77200000000005</c:v>
                </c:pt>
                <c:pt idx="36432">
                  <c:v>625.78899999999999</c:v>
                </c:pt>
                <c:pt idx="36433">
                  <c:v>625.80600000000004</c:v>
                </c:pt>
                <c:pt idx="36434">
                  <c:v>625.822</c:v>
                </c:pt>
                <c:pt idx="36435">
                  <c:v>625.83900000000006</c:v>
                </c:pt>
                <c:pt idx="36436">
                  <c:v>625.85599999999999</c:v>
                </c:pt>
                <c:pt idx="36437">
                  <c:v>625.87199999999996</c:v>
                </c:pt>
                <c:pt idx="36438">
                  <c:v>625.88900000000001</c:v>
                </c:pt>
                <c:pt idx="36439">
                  <c:v>625.90599999999995</c:v>
                </c:pt>
                <c:pt idx="36440">
                  <c:v>625.92200000000003</c:v>
                </c:pt>
                <c:pt idx="36441">
                  <c:v>625.93899999999996</c:v>
                </c:pt>
                <c:pt idx="36442">
                  <c:v>625.95600000000002</c:v>
                </c:pt>
                <c:pt idx="36443">
                  <c:v>625.97199999999998</c:v>
                </c:pt>
                <c:pt idx="36444">
                  <c:v>625.98900000000003</c:v>
                </c:pt>
                <c:pt idx="36445">
                  <c:v>626.00599999999997</c:v>
                </c:pt>
                <c:pt idx="36446">
                  <c:v>626.02300000000002</c:v>
                </c:pt>
                <c:pt idx="36447">
                  <c:v>626.03899999999999</c:v>
                </c:pt>
                <c:pt idx="36448">
                  <c:v>626.05600000000004</c:v>
                </c:pt>
                <c:pt idx="36449">
                  <c:v>626.07299999999998</c:v>
                </c:pt>
                <c:pt idx="36450">
                  <c:v>626.08900000000006</c:v>
                </c:pt>
                <c:pt idx="36451">
                  <c:v>626.10599999999999</c:v>
                </c:pt>
                <c:pt idx="36452">
                  <c:v>626.12300000000005</c:v>
                </c:pt>
                <c:pt idx="36453">
                  <c:v>626.13900000000001</c:v>
                </c:pt>
                <c:pt idx="36454">
                  <c:v>626.15599999999995</c:v>
                </c:pt>
                <c:pt idx="36455">
                  <c:v>626.173</c:v>
                </c:pt>
                <c:pt idx="36456">
                  <c:v>626.18899999999996</c:v>
                </c:pt>
                <c:pt idx="36457">
                  <c:v>626.20600000000002</c:v>
                </c:pt>
                <c:pt idx="36458">
                  <c:v>626.22299999999996</c:v>
                </c:pt>
                <c:pt idx="36459">
                  <c:v>626.23900000000003</c:v>
                </c:pt>
                <c:pt idx="36460">
                  <c:v>626.25599999999997</c:v>
                </c:pt>
                <c:pt idx="36461">
                  <c:v>626.27300000000002</c:v>
                </c:pt>
                <c:pt idx="36462">
                  <c:v>626.28899999999999</c:v>
                </c:pt>
                <c:pt idx="36463">
                  <c:v>626.30600000000004</c:v>
                </c:pt>
                <c:pt idx="36464">
                  <c:v>626.32299999999998</c:v>
                </c:pt>
                <c:pt idx="36465">
                  <c:v>626.33900000000006</c:v>
                </c:pt>
                <c:pt idx="36466">
                  <c:v>626.35599999999999</c:v>
                </c:pt>
                <c:pt idx="36467">
                  <c:v>626.37300000000005</c:v>
                </c:pt>
                <c:pt idx="36468">
                  <c:v>626.39</c:v>
                </c:pt>
                <c:pt idx="36469">
                  <c:v>626.40599999999995</c:v>
                </c:pt>
                <c:pt idx="36470">
                  <c:v>626.423</c:v>
                </c:pt>
                <c:pt idx="36471">
                  <c:v>626.44000000000005</c:v>
                </c:pt>
                <c:pt idx="36472">
                  <c:v>626.45600000000002</c:v>
                </c:pt>
                <c:pt idx="36473">
                  <c:v>626.47299999999996</c:v>
                </c:pt>
                <c:pt idx="36474">
                  <c:v>626.49</c:v>
                </c:pt>
                <c:pt idx="36475">
                  <c:v>626.50599999999997</c:v>
                </c:pt>
                <c:pt idx="36476">
                  <c:v>626.52300000000002</c:v>
                </c:pt>
                <c:pt idx="36477">
                  <c:v>626.54</c:v>
                </c:pt>
                <c:pt idx="36478">
                  <c:v>626.55600000000004</c:v>
                </c:pt>
                <c:pt idx="36479">
                  <c:v>626.57299999999998</c:v>
                </c:pt>
                <c:pt idx="36480">
                  <c:v>626.59</c:v>
                </c:pt>
                <c:pt idx="36481">
                  <c:v>626.60599999999999</c:v>
                </c:pt>
                <c:pt idx="36482">
                  <c:v>626.62300000000005</c:v>
                </c:pt>
                <c:pt idx="36483">
                  <c:v>626.64</c:v>
                </c:pt>
                <c:pt idx="36484">
                  <c:v>626.65599999999995</c:v>
                </c:pt>
                <c:pt idx="36485">
                  <c:v>626.673</c:v>
                </c:pt>
                <c:pt idx="36486">
                  <c:v>626.69000000000005</c:v>
                </c:pt>
                <c:pt idx="36487">
                  <c:v>626.70600000000002</c:v>
                </c:pt>
                <c:pt idx="36488">
                  <c:v>626.72299999999996</c:v>
                </c:pt>
                <c:pt idx="36489">
                  <c:v>626.74</c:v>
                </c:pt>
                <c:pt idx="36490">
                  <c:v>626.75599999999997</c:v>
                </c:pt>
                <c:pt idx="36491">
                  <c:v>626.77300000000002</c:v>
                </c:pt>
                <c:pt idx="36492">
                  <c:v>626.79</c:v>
                </c:pt>
                <c:pt idx="36493">
                  <c:v>626.80600000000004</c:v>
                </c:pt>
                <c:pt idx="36494">
                  <c:v>626.82299999999998</c:v>
                </c:pt>
                <c:pt idx="36495">
                  <c:v>626.84</c:v>
                </c:pt>
                <c:pt idx="36496">
                  <c:v>626.85699999999997</c:v>
                </c:pt>
                <c:pt idx="36497">
                  <c:v>626.87300000000005</c:v>
                </c:pt>
                <c:pt idx="36498">
                  <c:v>626.89</c:v>
                </c:pt>
                <c:pt idx="36499">
                  <c:v>626.90599999999995</c:v>
                </c:pt>
                <c:pt idx="36500">
                  <c:v>626.923</c:v>
                </c:pt>
                <c:pt idx="36501">
                  <c:v>626.94000000000005</c:v>
                </c:pt>
                <c:pt idx="36502">
                  <c:v>626.95699999999999</c:v>
                </c:pt>
                <c:pt idx="36503">
                  <c:v>626.97299999999996</c:v>
                </c:pt>
                <c:pt idx="36504">
                  <c:v>626.99</c:v>
                </c:pt>
                <c:pt idx="36505">
                  <c:v>627.00699999999995</c:v>
                </c:pt>
                <c:pt idx="36506">
                  <c:v>627.02300000000002</c:v>
                </c:pt>
                <c:pt idx="36507">
                  <c:v>627.04</c:v>
                </c:pt>
                <c:pt idx="36508">
                  <c:v>627.05700000000002</c:v>
                </c:pt>
                <c:pt idx="36509">
                  <c:v>627.07299999999998</c:v>
                </c:pt>
                <c:pt idx="36510">
                  <c:v>627.09</c:v>
                </c:pt>
                <c:pt idx="36511">
                  <c:v>627.10699999999997</c:v>
                </c:pt>
                <c:pt idx="36512">
                  <c:v>627.12300000000005</c:v>
                </c:pt>
                <c:pt idx="36513">
                  <c:v>627.14</c:v>
                </c:pt>
                <c:pt idx="36514">
                  <c:v>627.15700000000004</c:v>
                </c:pt>
                <c:pt idx="36515">
                  <c:v>627.173</c:v>
                </c:pt>
                <c:pt idx="36516">
                  <c:v>627.19000000000005</c:v>
                </c:pt>
                <c:pt idx="36517">
                  <c:v>627.20699999999999</c:v>
                </c:pt>
                <c:pt idx="36518">
                  <c:v>627.22299999999996</c:v>
                </c:pt>
                <c:pt idx="36519">
                  <c:v>627.24</c:v>
                </c:pt>
                <c:pt idx="36520">
                  <c:v>627.25699999999995</c:v>
                </c:pt>
                <c:pt idx="36521">
                  <c:v>627.27300000000002</c:v>
                </c:pt>
                <c:pt idx="36522">
                  <c:v>627.29</c:v>
                </c:pt>
                <c:pt idx="36523">
                  <c:v>627.30700000000002</c:v>
                </c:pt>
                <c:pt idx="36524">
                  <c:v>627.32399999999996</c:v>
                </c:pt>
                <c:pt idx="36525">
                  <c:v>627.34</c:v>
                </c:pt>
                <c:pt idx="36526">
                  <c:v>627.35699999999997</c:v>
                </c:pt>
                <c:pt idx="36527">
                  <c:v>627.37400000000002</c:v>
                </c:pt>
                <c:pt idx="36528">
                  <c:v>627.39</c:v>
                </c:pt>
                <c:pt idx="36529">
                  <c:v>627.40700000000004</c:v>
                </c:pt>
                <c:pt idx="36530">
                  <c:v>627.42399999999998</c:v>
                </c:pt>
                <c:pt idx="36531">
                  <c:v>627.44000000000005</c:v>
                </c:pt>
                <c:pt idx="36532">
                  <c:v>627.45699999999999</c:v>
                </c:pt>
                <c:pt idx="36533">
                  <c:v>627.47400000000005</c:v>
                </c:pt>
                <c:pt idx="36534">
                  <c:v>627.49</c:v>
                </c:pt>
                <c:pt idx="36535">
                  <c:v>627.50699999999995</c:v>
                </c:pt>
                <c:pt idx="36536">
                  <c:v>627.524</c:v>
                </c:pt>
                <c:pt idx="36537">
                  <c:v>627.54</c:v>
                </c:pt>
                <c:pt idx="36538">
                  <c:v>627.55700000000002</c:v>
                </c:pt>
                <c:pt idx="36539">
                  <c:v>627.57399999999996</c:v>
                </c:pt>
                <c:pt idx="36540">
                  <c:v>627.59</c:v>
                </c:pt>
                <c:pt idx="36541">
                  <c:v>627.60699999999997</c:v>
                </c:pt>
                <c:pt idx="36542">
                  <c:v>627.62400000000002</c:v>
                </c:pt>
                <c:pt idx="36543">
                  <c:v>627.64099999999996</c:v>
                </c:pt>
                <c:pt idx="36544">
                  <c:v>627.65700000000004</c:v>
                </c:pt>
                <c:pt idx="36545">
                  <c:v>627.67399999999998</c:v>
                </c:pt>
                <c:pt idx="36546">
                  <c:v>627.69100000000003</c:v>
                </c:pt>
                <c:pt idx="36547">
                  <c:v>627.70699999999999</c:v>
                </c:pt>
                <c:pt idx="36548">
                  <c:v>627.72400000000005</c:v>
                </c:pt>
                <c:pt idx="36549">
                  <c:v>627.74099999999999</c:v>
                </c:pt>
                <c:pt idx="36550">
                  <c:v>627.75699999999995</c:v>
                </c:pt>
                <c:pt idx="36551">
                  <c:v>627.774</c:v>
                </c:pt>
                <c:pt idx="36552">
                  <c:v>627.79100000000005</c:v>
                </c:pt>
                <c:pt idx="36553">
                  <c:v>627.80700000000002</c:v>
                </c:pt>
                <c:pt idx="36554">
                  <c:v>627.82399999999996</c:v>
                </c:pt>
                <c:pt idx="36555">
                  <c:v>627.84100000000001</c:v>
                </c:pt>
                <c:pt idx="36556">
                  <c:v>627.85699999999997</c:v>
                </c:pt>
                <c:pt idx="36557">
                  <c:v>627.87400000000002</c:v>
                </c:pt>
                <c:pt idx="36558">
                  <c:v>627.89099999999996</c:v>
                </c:pt>
                <c:pt idx="36559">
                  <c:v>627.90700000000004</c:v>
                </c:pt>
                <c:pt idx="36560">
                  <c:v>627.92399999999998</c:v>
                </c:pt>
                <c:pt idx="36561">
                  <c:v>627.94100000000003</c:v>
                </c:pt>
                <c:pt idx="36562">
                  <c:v>627.95699999999999</c:v>
                </c:pt>
                <c:pt idx="36563">
                  <c:v>627.97400000000005</c:v>
                </c:pt>
                <c:pt idx="36564">
                  <c:v>627.99099999999999</c:v>
                </c:pt>
                <c:pt idx="36565">
                  <c:v>628.00800000000004</c:v>
                </c:pt>
                <c:pt idx="36566">
                  <c:v>628.024</c:v>
                </c:pt>
                <c:pt idx="36567">
                  <c:v>628.04100000000005</c:v>
                </c:pt>
                <c:pt idx="36568">
                  <c:v>628.05799999999999</c:v>
                </c:pt>
                <c:pt idx="36569">
                  <c:v>628.07399999999996</c:v>
                </c:pt>
                <c:pt idx="36570">
                  <c:v>628.09100000000001</c:v>
                </c:pt>
                <c:pt idx="36571">
                  <c:v>628.10799999999995</c:v>
                </c:pt>
                <c:pt idx="36572">
                  <c:v>628.12400000000002</c:v>
                </c:pt>
                <c:pt idx="36573">
                  <c:v>628.14099999999996</c:v>
                </c:pt>
                <c:pt idx="36574">
                  <c:v>628.15800000000002</c:v>
                </c:pt>
                <c:pt idx="36575">
                  <c:v>628.17399999999998</c:v>
                </c:pt>
                <c:pt idx="36576">
                  <c:v>628.19100000000003</c:v>
                </c:pt>
                <c:pt idx="36577">
                  <c:v>628.20799999999997</c:v>
                </c:pt>
                <c:pt idx="36578">
                  <c:v>628.22400000000005</c:v>
                </c:pt>
                <c:pt idx="36579">
                  <c:v>628.24099999999999</c:v>
                </c:pt>
                <c:pt idx="36580">
                  <c:v>628.25800000000004</c:v>
                </c:pt>
                <c:pt idx="36581">
                  <c:v>628.274</c:v>
                </c:pt>
                <c:pt idx="36582">
                  <c:v>628.29100000000005</c:v>
                </c:pt>
                <c:pt idx="36583">
                  <c:v>628.30799999999999</c:v>
                </c:pt>
                <c:pt idx="36584">
                  <c:v>628.32399999999996</c:v>
                </c:pt>
                <c:pt idx="36585">
                  <c:v>628.34100000000001</c:v>
                </c:pt>
                <c:pt idx="36586">
                  <c:v>628.35799999999995</c:v>
                </c:pt>
                <c:pt idx="36587">
                  <c:v>628.375</c:v>
                </c:pt>
                <c:pt idx="36588">
                  <c:v>628.39099999999996</c:v>
                </c:pt>
                <c:pt idx="36589">
                  <c:v>628.40800000000002</c:v>
                </c:pt>
                <c:pt idx="36590">
                  <c:v>628.42399999999998</c:v>
                </c:pt>
                <c:pt idx="36591">
                  <c:v>628.44100000000003</c:v>
                </c:pt>
                <c:pt idx="36592">
                  <c:v>628.45799999999997</c:v>
                </c:pt>
                <c:pt idx="36593">
                  <c:v>628.47500000000002</c:v>
                </c:pt>
                <c:pt idx="36594">
                  <c:v>628.49099999999999</c:v>
                </c:pt>
                <c:pt idx="36595">
                  <c:v>628.50800000000004</c:v>
                </c:pt>
                <c:pt idx="36596">
                  <c:v>628.52499999999998</c:v>
                </c:pt>
                <c:pt idx="36597">
                  <c:v>628.54100000000005</c:v>
                </c:pt>
                <c:pt idx="36598">
                  <c:v>628.55799999999999</c:v>
                </c:pt>
                <c:pt idx="36599">
                  <c:v>628.57500000000005</c:v>
                </c:pt>
                <c:pt idx="36600">
                  <c:v>628.59100000000001</c:v>
                </c:pt>
                <c:pt idx="36601">
                  <c:v>628.60799999999995</c:v>
                </c:pt>
                <c:pt idx="36602">
                  <c:v>628.625</c:v>
                </c:pt>
                <c:pt idx="36603">
                  <c:v>628.64099999999996</c:v>
                </c:pt>
                <c:pt idx="36604">
                  <c:v>628.65800000000002</c:v>
                </c:pt>
                <c:pt idx="36605">
                  <c:v>628.67499999999995</c:v>
                </c:pt>
                <c:pt idx="36606">
                  <c:v>628.69100000000003</c:v>
                </c:pt>
                <c:pt idx="36607">
                  <c:v>628.70799999999997</c:v>
                </c:pt>
                <c:pt idx="36608">
                  <c:v>628.72500000000002</c:v>
                </c:pt>
                <c:pt idx="36609">
                  <c:v>628.74099999999999</c:v>
                </c:pt>
                <c:pt idx="36610">
                  <c:v>628.75800000000004</c:v>
                </c:pt>
                <c:pt idx="36611">
                  <c:v>628.77499999999998</c:v>
                </c:pt>
                <c:pt idx="36612">
                  <c:v>628.79200000000003</c:v>
                </c:pt>
                <c:pt idx="36613">
                  <c:v>628.80799999999999</c:v>
                </c:pt>
                <c:pt idx="36614">
                  <c:v>628.82500000000005</c:v>
                </c:pt>
                <c:pt idx="36615">
                  <c:v>628.84100000000001</c:v>
                </c:pt>
                <c:pt idx="36616">
                  <c:v>628.85799999999995</c:v>
                </c:pt>
                <c:pt idx="36617">
                  <c:v>628.875</c:v>
                </c:pt>
                <c:pt idx="36618">
                  <c:v>628.89200000000005</c:v>
                </c:pt>
                <c:pt idx="36619">
                  <c:v>628.90800000000002</c:v>
                </c:pt>
                <c:pt idx="36620">
                  <c:v>628.92499999999995</c:v>
                </c:pt>
                <c:pt idx="36621">
                  <c:v>628.94200000000001</c:v>
                </c:pt>
                <c:pt idx="36622">
                  <c:v>628.95799999999997</c:v>
                </c:pt>
                <c:pt idx="36623">
                  <c:v>628.97500000000002</c:v>
                </c:pt>
                <c:pt idx="36624">
                  <c:v>628.99199999999996</c:v>
                </c:pt>
                <c:pt idx="36625">
                  <c:v>629.00800000000004</c:v>
                </c:pt>
                <c:pt idx="36626">
                  <c:v>629.02499999999998</c:v>
                </c:pt>
                <c:pt idx="36627">
                  <c:v>629.04200000000003</c:v>
                </c:pt>
                <c:pt idx="36628">
                  <c:v>629.05799999999999</c:v>
                </c:pt>
                <c:pt idx="36629">
                  <c:v>629.07500000000005</c:v>
                </c:pt>
                <c:pt idx="36630">
                  <c:v>629.09199999999998</c:v>
                </c:pt>
                <c:pt idx="36631">
                  <c:v>629.10799999999995</c:v>
                </c:pt>
                <c:pt idx="36632">
                  <c:v>629.125</c:v>
                </c:pt>
                <c:pt idx="36633">
                  <c:v>629.14200000000005</c:v>
                </c:pt>
                <c:pt idx="36634">
                  <c:v>629.15800000000002</c:v>
                </c:pt>
                <c:pt idx="36635">
                  <c:v>629.17499999999995</c:v>
                </c:pt>
                <c:pt idx="36636">
                  <c:v>629.19200000000001</c:v>
                </c:pt>
                <c:pt idx="36637">
                  <c:v>629.20799999999997</c:v>
                </c:pt>
                <c:pt idx="36638">
                  <c:v>629.22500000000002</c:v>
                </c:pt>
                <c:pt idx="36639">
                  <c:v>629.24199999999996</c:v>
                </c:pt>
                <c:pt idx="36640">
                  <c:v>629.25800000000004</c:v>
                </c:pt>
                <c:pt idx="36641">
                  <c:v>629.27499999999998</c:v>
                </c:pt>
                <c:pt idx="36642">
                  <c:v>629.29200000000003</c:v>
                </c:pt>
                <c:pt idx="36643">
                  <c:v>629.30799999999999</c:v>
                </c:pt>
                <c:pt idx="36644">
                  <c:v>629.32500000000005</c:v>
                </c:pt>
                <c:pt idx="36645">
                  <c:v>629.34199999999998</c:v>
                </c:pt>
                <c:pt idx="36646">
                  <c:v>629.35799999999995</c:v>
                </c:pt>
                <c:pt idx="36647">
                  <c:v>629.375</c:v>
                </c:pt>
                <c:pt idx="36648">
                  <c:v>629.39200000000005</c:v>
                </c:pt>
                <c:pt idx="36649">
                  <c:v>629.40899999999999</c:v>
                </c:pt>
                <c:pt idx="36650">
                  <c:v>629.42499999999995</c:v>
                </c:pt>
                <c:pt idx="36651">
                  <c:v>629.44200000000001</c:v>
                </c:pt>
                <c:pt idx="36652">
                  <c:v>629.45799999999997</c:v>
                </c:pt>
                <c:pt idx="36653">
                  <c:v>629.47500000000002</c:v>
                </c:pt>
                <c:pt idx="36654">
                  <c:v>629.49199999999996</c:v>
                </c:pt>
                <c:pt idx="36655">
                  <c:v>629.50900000000001</c:v>
                </c:pt>
                <c:pt idx="36656">
                  <c:v>629.52499999999998</c:v>
                </c:pt>
                <c:pt idx="36657">
                  <c:v>629.54200000000003</c:v>
                </c:pt>
                <c:pt idx="36658">
                  <c:v>629.55899999999997</c:v>
                </c:pt>
                <c:pt idx="36659">
                  <c:v>629.57500000000005</c:v>
                </c:pt>
                <c:pt idx="36660">
                  <c:v>629.59199999999998</c:v>
                </c:pt>
                <c:pt idx="36661">
                  <c:v>629.60900000000004</c:v>
                </c:pt>
                <c:pt idx="36662">
                  <c:v>629.625</c:v>
                </c:pt>
                <c:pt idx="36663">
                  <c:v>629.64200000000005</c:v>
                </c:pt>
                <c:pt idx="36664">
                  <c:v>629.65899999999999</c:v>
                </c:pt>
                <c:pt idx="36665">
                  <c:v>629.67499999999995</c:v>
                </c:pt>
                <c:pt idx="36666">
                  <c:v>629.69200000000001</c:v>
                </c:pt>
                <c:pt idx="36667">
                  <c:v>629.70899999999995</c:v>
                </c:pt>
                <c:pt idx="36668">
                  <c:v>629.72500000000002</c:v>
                </c:pt>
                <c:pt idx="36669">
                  <c:v>629.74199999999996</c:v>
                </c:pt>
                <c:pt idx="36670">
                  <c:v>629.75900000000001</c:v>
                </c:pt>
                <c:pt idx="36671">
                  <c:v>629.77499999999998</c:v>
                </c:pt>
                <c:pt idx="36672">
                  <c:v>629.79200000000003</c:v>
                </c:pt>
                <c:pt idx="36673">
                  <c:v>629.80899999999997</c:v>
                </c:pt>
                <c:pt idx="36674">
                  <c:v>629.82500000000005</c:v>
                </c:pt>
                <c:pt idx="36675">
                  <c:v>629.84199999999998</c:v>
                </c:pt>
                <c:pt idx="36676">
                  <c:v>629.85900000000004</c:v>
                </c:pt>
                <c:pt idx="36677">
                  <c:v>629.875</c:v>
                </c:pt>
                <c:pt idx="36678">
                  <c:v>629.89200000000005</c:v>
                </c:pt>
                <c:pt idx="36679">
                  <c:v>629.90899999999999</c:v>
                </c:pt>
                <c:pt idx="36680">
                  <c:v>629.92499999999995</c:v>
                </c:pt>
                <c:pt idx="36681">
                  <c:v>629.94200000000001</c:v>
                </c:pt>
                <c:pt idx="36682">
                  <c:v>629.95899999999995</c:v>
                </c:pt>
                <c:pt idx="36683">
                  <c:v>629.97500000000002</c:v>
                </c:pt>
                <c:pt idx="36684">
                  <c:v>629.99199999999996</c:v>
                </c:pt>
                <c:pt idx="36685">
                  <c:v>630.00900000000001</c:v>
                </c:pt>
                <c:pt idx="36686">
                  <c:v>630.02499999999998</c:v>
                </c:pt>
                <c:pt idx="36687">
                  <c:v>630.04200000000003</c:v>
                </c:pt>
                <c:pt idx="36688">
                  <c:v>630.05899999999997</c:v>
                </c:pt>
                <c:pt idx="36689">
                  <c:v>630.07600000000002</c:v>
                </c:pt>
                <c:pt idx="36690">
                  <c:v>630.09199999999998</c:v>
                </c:pt>
                <c:pt idx="36691">
                  <c:v>630.10900000000004</c:v>
                </c:pt>
                <c:pt idx="36692">
                  <c:v>630.125</c:v>
                </c:pt>
                <c:pt idx="36693">
                  <c:v>630.14200000000005</c:v>
                </c:pt>
                <c:pt idx="36694">
                  <c:v>630.15899999999999</c:v>
                </c:pt>
                <c:pt idx="36695">
                  <c:v>630.17600000000004</c:v>
                </c:pt>
                <c:pt idx="36696">
                  <c:v>630.19200000000001</c:v>
                </c:pt>
                <c:pt idx="36697">
                  <c:v>630.20899999999995</c:v>
                </c:pt>
                <c:pt idx="36698">
                  <c:v>630.226</c:v>
                </c:pt>
                <c:pt idx="36699">
                  <c:v>630.24199999999996</c:v>
                </c:pt>
                <c:pt idx="36700">
                  <c:v>630.25900000000001</c:v>
                </c:pt>
                <c:pt idx="36701">
                  <c:v>630.27599999999995</c:v>
                </c:pt>
                <c:pt idx="36702">
                  <c:v>630.29200000000003</c:v>
                </c:pt>
                <c:pt idx="36703">
                  <c:v>630.30899999999997</c:v>
                </c:pt>
                <c:pt idx="36704">
                  <c:v>630.32600000000002</c:v>
                </c:pt>
                <c:pt idx="36705">
                  <c:v>630.34199999999998</c:v>
                </c:pt>
                <c:pt idx="36706">
                  <c:v>630.35900000000004</c:v>
                </c:pt>
                <c:pt idx="36707">
                  <c:v>630.37599999999998</c:v>
                </c:pt>
                <c:pt idx="36708">
                  <c:v>630.39200000000005</c:v>
                </c:pt>
                <c:pt idx="36709">
                  <c:v>630.40899999999999</c:v>
                </c:pt>
                <c:pt idx="36710">
                  <c:v>630.42600000000004</c:v>
                </c:pt>
                <c:pt idx="36711">
                  <c:v>630.44200000000001</c:v>
                </c:pt>
                <c:pt idx="36712">
                  <c:v>630.45899999999995</c:v>
                </c:pt>
                <c:pt idx="36713">
                  <c:v>630.476</c:v>
                </c:pt>
                <c:pt idx="36714">
                  <c:v>630.49199999999996</c:v>
                </c:pt>
                <c:pt idx="36715">
                  <c:v>630.50900000000001</c:v>
                </c:pt>
                <c:pt idx="36716">
                  <c:v>630.52599999999995</c:v>
                </c:pt>
                <c:pt idx="36717">
                  <c:v>630.54200000000003</c:v>
                </c:pt>
                <c:pt idx="36718">
                  <c:v>630.55899999999997</c:v>
                </c:pt>
                <c:pt idx="36719">
                  <c:v>630.57600000000002</c:v>
                </c:pt>
                <c:pt idx="36720">
                  <c:v>630.59199999999998</c:v>
                </c:pt>
                <c:pt idx="36721">
                  <c:v>630.60900000000004</c:v>
                </c:pt>
                <c:pt idx="36722">
                  <c:v>630.62599999999998</c:v>
                </c:pt>
                <c:pt idx="36723">
                  <c:v>630.64200000000005</c:v>
                </c:pt>
                <c:pt idx="36724">
                  <c:v>630.65899999999999</c:v>
                </c:pt>
                <c:pt idx="36725">
                  <c:v>630.67600000000004</c:v>
                </c:pt>
                <c:pt idx="36726">
                  <c:v>630.69299999999998</c:v>
                </c:pt>
                <c:pt idx="36727">
                  <c:v>630.70899999999995</c:v>
                </c:pt>
                <c:pt idx="36728">
                  <c:v>630.726</c:v>
                </c:pt>
                <c:pt idx="36729">
                  <c:v>630.74199999999996</c:v>
                </c:pt>
                <c:pt idx="36730">
                  <c:v>630.75900000000001</c:v>
                </c:pt>
                <c:pt idx="36731">
                  <c:v>630.77599999999995</c:v>
                </c:pt>
                <c:pt idx="36732">
                  <c:v>630.79300000000001</c:v>
                </c:pt>
                <c:pt idx="36733">
                  <c:v>630.80899999999997</c:v>
                </c:pt>
                <c:pt idx="36734">
                  <c:v>630.82600000000002</c:v>
                </c:pt>
                <c:pt idx="36735">
                  <c:v>630.84299999999996</c:v>
                </c:pt>
                <c:pt idx="36736">
                  <c:v>630.85900000000004</c:v>
                </c:pt>
                <c:pt idx="36737">
                  <c:v>630.87599999999998</c:v>
                </c:pt>
                <c:pt idx="36738">
                  <c:v>630.89300000000003</c:v>
                </c:pt>
                <c:pt idx="36739">
                  <c:v>630.90899999999999</c:v>
                </c:pt>
                <c:pt idx="36740">
                  <c:v>630.92600000000004</c:v>
                </c:pt>
                <c:pt idx="36741">
                  <c:v>630.94299999999998</c:v>
                </c:pt>
                <c:pt idx="36742">
                  <c:v>630.95899999999995</c:v>
                </c:pt>
                <c:pt idx="36743">
                  <c:v>630.976</c:v>
                </c:pt>
                <c:pt idx="36744">
                  <c:v>630.99300000000005</c:v>
                </c:pt>
                <c:pt idx="36745">
                  <c:v>631.00900000000001</c:v>
                </c:pt>
                <c:pt idx="36746">
                  <c:v>631.02599999999995</c:v>
                </c:pt>
                <c:pt idx="36747">
                  <c:v>631.04300000000001</c:v>
                </c:pt>
                <c:pt idx="36748">
                  <c:v>631.05899999999997</c:v>
                </c:pt>
                <c:pt idx="36749">
                  <c:v>631.07600000000002</c:v>
                </c:pt>
                <c:pt idx="36750">
                  <c:v>631.09299999999996</c:v>
                </c:pt>
                <c:pt idx="36751">
                  <c:v>631.10900000000004</c:v>
                </c:pt>
                <c:pt idx="36752">
                  <c:v>631.12599999999998</c:v>
                </c:pt>
                <c:pt idx="36753">
                  <c:v>631.14300000000003</c:v>
                </c:pt>
                <c:pt idx="36754">
                  <c:v>631.15899999999999</c:v>
                </c:pt>
                <c:pt idx="36755">
                  <c:v>631.17600000000004</c:v>
                </c:pt>
                <c:pt idx="36756">
                  <c:v>631.19299999999998</c:v>
                </c:pt>
                <c:pt idx="36757">
                  <c:v>631.20899999999995</c:v>
                </c:pt>
                <c:pt idx="36758">
                  <c:v>631.226</c:v>
                </c:pt>
                <c:pt idx="36759">
                  <c:v>631.24300000000005</c:v>
                </c:pt>
                <c:pt idx="36760">
                  <c:v>631.25900000000001</c:v>
                </c:pt>
                <c:pt idx="36761">
                  <c:v>631.27599999999995</c:v>
                </c:pt>
                <c:pt idx="36762">
                  <c:v>631.29300000000001</c:v>
                </c:pt>
                <c:pt idx="36763">
                  <c:v>631.30899999999997</c:v>
                </c:pt>
                <c:pt idx="36764">
                  <c:v>631.32600000000002</c:v>
                </c:pt>
                <c:pt idx="36765">
                  <c:v>631.34299999999996</c:v>
                </c:pt>
                <c:pt idx="36766">
                  <c:v>631.35900000000004</c:v>
                </c:pt>
                <c:pt idx="36767">
                  <c:v>631.37599999999998</c:v>
                </c:pt>
                <c:pt idx="36768">
                  <c:v>631.39300000000003</c:v>
                </c:pt>
                <c:pt idx="36769">
                  <c:v>631.40899999999999</c:v>
                </c:pt>
                <c:pt idx="36770">
                  <c:v>631.42600000000004</c:v>
                </c:pt>
                <c:pt idx="36771">
                  <c:v>631.44299999999998</c:v>
                </c:pt>
                <c:pt idx="36772">
                  <c:v>631.46</c:v>
                </c:pt>
                <c:pt idx="36773">
                  <c:v>631.476</c:v>
                </c:pt>
                <c:pt idx="36774">
                  <c:v>631.49300000000005</c:v>
                </c:pt>
                <c:pt idx="36775">
                  <c:v>631.51</c:v>
                </c:pt>
                <c:pt idx="36776">
                  <c:v>631.52599999999995</c:v>
                </c:pt>
                <c:pt idx="36777">
                  <c:v>631.54300000000001</c:v>
                </c:pt>
                <c:pt idx="36778">
                  <c:v>631.55999999999995</c:v>
                </c:pt>
                <c:pt idx="36779">
                  <c:v>631.57600000000002</c:v>
                </c:pt>
                <c:pt idx="36780">
                  <c:v>631.59299999999996</c:v>
                </c:pt>
                <c:pt idx="36781">
                  <c:v>631.61</c:v>
                </c:pt>
                <c:pt idx="36782">
                  <c:v>631.62599999999998</c:v>
                </c:pt>
                <c:pt idx="36783">
                  <c:v>631.64300000000003</c:v>
                </c:pt>
                <c:pt idx="36784">
                  <c:v>631.66</c:v>
                </c:pt>
                <c:pt idx="36785">
                  <c:v>631.67600000000004</c:v>
                </c:pt>
                <c:pt idx="36786">
                  <c:v>631.69299999999998</c:v>
                </c:pt>
                <c:pt idx="36787">
                  <c:v>631.71</c:v>
                </c:pt>
                <c:pt idx="36788">
                  <c:v>631.726</c:v>
                </c:pt>
                <c:pt idx="36789">
                  <c:v>631.74300000000005</c:v>
                </c:pt>
                <c:pt idx="36790">
                  <c:v>631.76</c:v>
                </c:pt>
                <c:pt idx="36791">
                  <c:v>631.77599999999995</c:v>
                </c:pt>
                <c:pt idx="36792">
                  <c:v>631.79300000000001</c:v>
                </c:pt>
                <c:pt idx="36793">
                  <c:v>631.80999999999995</c:v>
                </c:pt>
                <c:pt idx="36794">
                  <c:v>631.82600000000002</c:v>
                </c:pt>
                <c:pt idx="36795">
                  <c:v>631.84299999999996</c:v>
                </c:pt>
                <c:pt idx="36796">
                  <c:v>631.86</c:v>
                </c:pt>
                <c:pt idx="36797">
                  <c:v>631.87699999999995</c:v>
                </c:pt>
                <c:pt idx="36798">
                  <c:v>631.89300000000003</c:v>
                </c:pt>
                <c:pt idx="36799">
                  <c:v>631.91</c:v>
                </c:pt>
                <c:pt idx="36800">
                  <c:v>631.92700000000002</c:v>
                </c:pt>
                <c:pt idx="36801">
                  <c:v>631.94299999999998</c:v>
                </c:pt>
                <c:pt idx="36802">
                  <c:v>631.96</c:v>
                </c:pt>
                <c:pt idx="36803">
                  <c:v>631.97699999999998</c:v>
                </c:pt>
                <c:pt idx="36804">
                  <c:v>631.99300000000005</c:v>
                </c:pt>
                <c:pt idx="36805">
                  <c:v>632.01</c:v>
                </c:pt>
                <c:pt idx="36806">
                  <c:v>632.02700000000004</c:v>
                </c:pt>
                <c:pt idx="36807">
                  <c:v>632.04300000000001</c:v>
                </c:pt>
                <c:pt idx="36808">
                  <c:v>632.05999999999995</c:v>
                </c:pt>
                <c:pt idx="36809">
                  <c:v>632.077</c:v>
                </c:pt>
                <c:pt idx="36810">
                  <c:v>632.09299999999996</c:v>
                </c:pt>
                <c:pt idx="36811">
                  <c:v>632.11</c:v>
                </c:pt>
                <c:pt idx="36812">
                  <c:v>632.12699999999995</c:v>
                </c:pt>
                <c:pt idx="36813">
                  <c:v>632.14300000000003</c:v>
                </c:pt>
                <c:pt idx="36814">
                  <c:v>632.16</c:v>
                </c:pt>
                <c:pt idx="36815">
                  <c:v>632.17700000000002</c:v>
                </c:pt>
                <c:pt idx="36816">
                  <c:v>632.19299999999998</c:v>
                </c:pt>
                <c:pt idx="36817">
                  <c:v>632.21</c:v>
                </c:pt>
                <c:pt idx="36818">
                  <c:v>632.22699999999998</c:v>
                </c:pt>
                <c:pt idx="36819">
                  <c:v>632.24300000000005</c:v>
                </c:pt>
                <c:pt idx="36820">
                  <c:v>632.26</c:v>
                </c:pt>
                <c:pt idx="36821">
                  <c:v>632.27700000000004</c:v>
                </c:pt>
                <c:pt idx="36822">
                  <c:v>632.29399999999998</c:v>
                </c:pt>
                <c:pt idx="36823">
                  <c:v>632.30999999999995</c:v>
                </c:pt>
                <c:pt idx="36824">
                  <c:v>632.327</c:v>
                </c:pt>
                <c:pt idx="36825">
                  <c:v>632.34400000000005</c:v>
                </c:pt>
                <c:pt idx="36826">
                  <c:v>632.36</c:v>
                </c:pt>
                <c:pt idx="36827">
                  <c:v>632.37699999999995</c:v>
                </c:pt>
                <c:pt idx="36828">
                  <c:v>632.39400000000001</c:v>
                </c:pt>
                <c:pt idx="36829">
                  <c:v>632.41</c:v>
                </c:pt>
                <c:pt idx="36830">
                  <c:v>632.42700000000002</c:v>
                </c:pt>
                <c:pt idx="36831">
                  <c:v>632.44399999999996</c:v>
                </c:pt>
                <c:pt idx="36832">
                  <c:v>632.46</c:v>
                </c:pt>
                <c:pt idx="36833">
                  <c:v>632.47699999999998</c:v>
                </c:pt>
                <c:pt idx="36834">
                  <c:v>632.49400000000003</c:v>
                </c:pt>
                <c:pt idx="36835">
                  <c:v>632.51</c:v>
                </c:pt>
                <c:pt idx="36836">
                  <c:v>632.52700000000004</c:v>
                </c:pt>
                <c:pt idx="36837">
                  <c:v>632.54399999999998</c:v>
                </c:pt>
                <c:pt idx="36838">
                  <c:v>632.55999999999995</c:v>
                </c:pt>
                <c:pt idx="36839">
                  <c:v>632.577</c:v>
                </c:pt>
                <c:pt idx="36840">
                  <c:v>632.59400000000005</c:v>
                </c:pt>
                <c:pt idx="36841">
                  <c:v>632.61</c:v>
                </c:pt>
                <c:pt idx="36842">
                  <c:v>632.62699999999995</c:v>
                </c:pt>
                <c:pt idx="36843">
                  <c:v>632.64400000000001</c:v>
                </c:pt>
                <c:pt idx="36844">
                  <c:v>632.66099999999994</c:v>
                </c:pt>
                <c:pt idx="36845">
                  <c:v>632.67700000000002</c:v>
                </c:pt>
                <c:pt idx="36846">
                  <c:v>632.69399999999996</c:v>
                </c:pt>
                <c:pt idx="36847">
                  <c:v>632.71100000000001</c:v>
                </c:pt>
                <c:pt idx="36848">
                  <c:v>632.72699999999998</c:v>
                </c:pt>
                <c:pt idx="36849">
                  <c:v>632.74400000000003</c:v>
                </c:pt>
                <c:pt idx="36850">
                  <c:v>632.76099999999997</c:v>
                </c:pt>
                <c:pt idx="36851">
                  <c:v>632.77700000000004</c:v>
                </c:pt>
                <c:pt idx="36852">
                  <c:v>632.79399999999998</c:v>
                </c:pt>
                <c:pt idx="36853">
                  <c:v>632.81100000000004</c:v>
                </c:pt>
                <c:pt idx="36854">
                  <c:v>632.827</c:v>
                </c:pt>
                <c:pt idx="36855">
                  <c:v>632.84400000000005</c:v>
                </c:pt>
                <c:pt idx="36856">
                  <c:v>632.86099999999999</c:v>
                </c:pt>
                <c:pt idx="36857">
                  <c:v>632.87699999999995</c:v>
                </c:pt>
                <c:pt idx="36858">
                  <c:v>632.89400000000001</c:v>
                </c:pt>
                <c:pt idx="36859">
                  <c:v>632.91099999999994</c:v>
                </c:pt>
                <c:pt idx="36860">
                  <c:v>632.92700000000002</c:v>
                </c:pt>
                <c:pt idx="36861">
                  <c:v>632.94399999999996</c:v>
                </c:pt>
                <c:pt idx="36862">
                  <c:v>632.96100000000001</c:v>
                </c:pt>
                <c:pt idx="36863">
                  <c:v>632.97699999999998</c:v>
                </c:pt>
                <c:pt idx="36864">
                  <c:v>632.99400000000003</c:v>
                </c:pt>
                <c:pt idx="36865">
                  <c:v>633.01099999999997</c:v>
                </c:pt>
                <c:pt idx="36866">
                  <c:v>633.02800000000002</c:v>
                </c:pt>
                <c:pt idx="36867">
                  <c:v>633.04399999999998</c:v>
                </c:pt>
                <c:pt idx="36868">
                  <c:v>633.06100000000004</c:v>
                </c:pt>
                <c:pt idx="36869">
                  <c:v>633.07799999999997</c:v>
                </c:pt>
                <c:pt idx="36870">
                  <c:v>633.09400000000005</c:v>
                </c:pt>
                <c:pt idx="36871">
                  <c:v>633.11099999999999</c:v>
                </c:pt>
                <c:pt idx="36872">
                  <c:v>633.12800000000004</c:v>
                </c:pt>
                <c:pt idx="36873">
                  <c:v>633.14400000000001</c:v>
                </c:pt>
                <c:pt idx="36874">
                  <c:v>633.16099999999994</c:v>
                </c:pt>
                <c:pt idx="36875">
                  <c:v>633.178</c:v>
                </c:pt>
                <c:pt idx="36876">
                  <c:v>633.19399999999996</c:v>
                </c:pt>
                <c:pt idx="36877">
                  <c:v>633.21100000000001</c:v>
                </c:pt>
                <c:pt idx="36878">
                  <c:v>633.22799999999995</c:v>
                </c:pt>
                <c:pt idx="36879">
                  <c:v>633.24400000000003</c:v>
                </c:pt>
                <c:pt idx="36880">
                  <c:v>633.26099999999997</c:v>
                </c:pt>
                <c:pt idx="36881">
                  <c:v>633.27800000000002</c:v>
                </c:pt>
                <c:pt idx="36882">
                  <c:v>633.29399999999998</c:v>
                </c:pt>
                <c:pt idx="36883">
                  <c:v>633.31100000000004</c:v>
                </c:pt>
                <c:pt idx="36884">
                  <c:v>633.32799999999997</c:v>
                </c:pt>
                <c:pt idx="36885">
                  <c:v>633.34400000000005</c:v>
                </c:pt>
                <c:pt idx="36886">
                  <c:v>633.36099999999999</c:v>
                </c:pt>
                <c:pt idx="36887">
                  <c:v>633.37800000000004</c:v>
                </c:pt>
                <c:pt idx="36888">
                  <c:v>633.39499999999998</c:v>
                </c:pt>
                <c:pt idx="36889">
                  <c:v>633.41099999999994</c:v>
                </c:pt>
                <c:pt idx="36890">
                  <c:v>633.428</c:v>
                </c:pt>
                <c:pt idx="36891">
                  <c:v>633.44500000000005</c:v>
                </c:pt>
                <c:pt idx="36892">
                  <c:v>633.46100000000001</c:v>
                </c:pt>
                <c:pt idx="36893">
                  <c:v>633.47799999999995</c:v>
                </c:pt>
                <c:pt idx="36894">
                  <c:v>633.495</c:v>
                </c:pt>
                <c:pt idx="36895">
                  <c:v>633.51099999999997</c:v>
                </c:pt>
                <c:pt idx="36896">
                  <c:v>633.52800000000002</c:v>
                </c:pt>
                <c:pt idx="36897">
                  <c:v>633.54499999999996</c:v>
                </c:pt>
                <c:pt idx="36898">
                  <c:v>633.56100000000004</c:v>
                </c:pt>
                <c:pt idx="36899">
                  <c:v>633.57799999999997</c:v>
                </c:pt>
                <c:pt idx="36900">
                  <c:v>633.59500000000003</c:v>
                </c:pt>
                <c:pt idx="36901">
                  <c:v>633.61099999999999</c:v>
                </c:pt>
                <c:pt idx="36902">
                  <c:v>633.62800000000004</c:v>
                </c:pt>
                <c:pt idx="36903">
                  <c:v>633.64499999999998</c:v>
                </c:pt>
                <c:pt idx="36904">
                  <c:v>633.66099999999994</c:v>
                </c:pt>
                <c:pt idx="36905">
                  <c:v>633.678</c:v>
                </c:pt>
                <c:pt idx="36906">
                  <c:v>633.69500000000005</c:v>
                </c:pt>
                <c:pt idx="36907">
                  <c:v>633.71100000000001</c:v>
                </c:pt>
                <c:pt idx="36908">
                  <c:v>633.72799999999995</c:v>
                </c:pt>
                <c:pt idx="36909">
                  <c:v>633.745</c:v>
                </c:pt>
                <c:pt idx="36910">
                  <c:v>633.76099999999997</c:v>
                </c:pt>
                <c:pt idx="36911">
                  <c:v>633.77800000000002</c:v>
                </c:pt>
                <c:pt idx="36912">
                  <c:v>633.79499999999996</c:v>
                </c:pt>
                <c:pt idx="36913">
                  <c:v>633.81100000000004</c:v>
                </c:pt>
                <c:pt idx="36914">
                  <c:v>633.82799999999997</c:v>
                </c:pt>
                <c:pt idx="36915">
                  <c:v>633.84500000000003</c:v>
                </c:pt>
                <c:pt idx="36916">
                  <c:v>633.86199999999997</c:v>
                </c:pt>
                <c:pt idx="36917">
                  <c:v>633.87800000000004</c:v>
                </c:pt>
                <c:pt idx="36918">
                  <c:v>633.89499999999998</c:v>
                </c:pt>
                <c:pt idx="36919">
                  <c:v>633.91200000000003</c:v>
                </c:pt>
                <c:pt idx="36920">
                  <c:v>633.928</c:v>
                </c:pt>
                <c:pt idx="36921">
                  <c:v>633.94500000000005</c:v>
                </c:pt>
                <c:pt idx="36922">
                  <c:v>633.96199999999999</c:v>
                </c:pt>
                <c:pt idx="36923">
                  <c:v>633.97799999999995</c:v>
                </c:pt>
                <c:pt idx="36924">
                  <c:v>633.995</c:v>
                </c:pt>
                <c:pt idx="36925">
                  <c:v>634.01199999999994</c:v>
                </c:pt>
                <c:pt idx="36926">
                  <c:v>634.02800000000002</c:v>
                </c:pt>
                <c:pt idx="36927">
                  <c:v>634.04499999999996</c:v>
                </c:pt>
                <c:pt idx="36928">
                  <c:v>634.06200000000001</c:v>
                </c:pt>
                <c:pt idx="36929">
                  <c:v>634.07799999999997</c:v>
                </c:pt>
                <c:pt idx="36930">
                  <c:v>634.09500000000003</c:v>
                </c:pt>
                <c:pt idx="36931">
                  <c:v>634.11199999999997</c:v>
                </c:pt>
                <c:pt idx="36932">
                  <c:v>634.12800000000004</c:v>
                </c:pt>
                <c:pt idx="36933">
                  <c:v>634.14499999999998</c:v>
                </c:pt>
                <c:pt idx="36934">
                  <c:v>634.16200000000003</c:v>
                </c:pt>
                <c:pt idx="36935">
                  <c:v>634.178</c:v>
                </c:pt>
                <c:pt idx="36936">
                  <c:v>634.19500000000005</c:v>
                </c:pt>
                <c:pt idx="36937">
                  <c:v>634.21199999999999</c:v>
                </c:pt>
                <c:pt idx="36938">
                  <c:v>634.22900000000004</c:v>
                </c:pt>
                <c:pt idx="36939">
                  <c:v>634.245</c:v>
                </c:pt>
                <c:pt idx="36940">
                  <c:v>634.26199999999994</c:v>
                </c:pt>
                <c:pt idx="36941">
                  <c:v>634.279</c:v>
                </c:pt>
                <c:pt idx="36942">
                  <c:v>634.29499999999996</c:v>
                </c:pt>
                <c:pt idx="36943">
                  <c:v>634.31200000000001</c:v>
                </c:pt>
                <c:pt idx="36944">
                  <c:v>634.32899999999995</c:v>
                </c:pt>
                <c:pt idx="36945">
                  <c:v>634.34500000000003</c:v>
                </c:pt>
                <c:pt idx="36946">
                  <c:v>634.36199999999997</c:v>
                </c:pt>
                <c:pt idx="36947">
                  <c:v>634.37900000000002</c:v>
                </c:pt>
                <c:pt idx="36948">
                  <c:v>634.39499999999998</c:v>
                </c:pt>
                <c:pt idx="36949">
                  <c:v>634.41200000000003</c:v>
                </c:pt>
                <c:pt idx="36950">
                  <c:v>634.42899999999997</c:v>
                </c:pt>
                <c:pt idx="36951">
                  <c:v>634.44500000000005</c:v>
                </c:pt>
                <c:pt idx="36952">
                  <c:v>634.46199999999999</c:v>
                </c:pt>
                <c:pt idx="36953">
                  <c:v>634.47900000000004</c:v>
                </c:pt>
                <c:pt idx="36954">
                  <c:v>634.495</c:v>
                </c:pt>
                <c:pt idx="36955">
                  <c:v>634.51199999999994</c:v>
                </c:pt>
                <c:pt idx="36956">
                  <c:v>634.529</c:v>
                </c:pt>
                <c:pt idx="36957">
                  <c:v>634.54499999999996</c:v>
                </c:pt>
                <c:pt idx="36958">
                  <c:v>634.56200000000001</c:v>
                </c:pt>
                <c:pt idx="36959">
                  <c:v>634.57899999999995</c:v>
                </c:pt>
                <c:pt idx="36960">
                  <c:v>634.59500000000003</c:v>
                </c:pt>
                <c:pt idx="36961">
                  <c:v>634.61199999999997</c:v>
                </c:pt>
                <c:pt idx="36962">
                  <c:v>634.62900000000002</c:v>
                </c:pt>
                <c:pt idx="36963">
                  <c:v>634.64499999999998</c:v>
                </c:pt>
                <c:pt idx="36964">
                  <c:v>634.66200000000003</c:v>
                </c:pt>
                <c:pt idx="36965">
                  <c:v>634.67899999999997</c:v>
                </c:pt>
                <c:pt idx="36966">
                  <c:v>634.69500000000005</c:v>
                </c:pt>
                <c:pt idx="36967">
                  <c:v>634.71199999999999</c:v>
                </c:pt>
                <c:pt idx="36968">
                  <c:v>634.72900000000004</c:v>
                </c:pt>
                <c:pt idx="36969">
                  <c:v>634.74599999999998</c:v>
                </c:pt>
                <c:pt idx="36970">
                  <c:v>634.76199999999994</c:v>
                </c:pt>
                <c:pt idx="36971">
                  <c:v>634.779</c:v>
                </c:pt>
                <c:pt idx="36972">
                  <c:v>634.79600000000005</c:v>
                </c:pt>
                <c:pt idx="36973">
                  <c:v>634.81200000000001</c:v>
                </c:pt>
                <c:pt idx="36974">
                  <c:v>634.82899999999995</c:v>
                </c:pt>
                <c:pt idx="36975">
                  <c:v>634.846</c:v>
                </c:pt>
                <c:pt idx="36976">
                  <c:v>634.86199999999997</c:v>
                </c:pt>
                <c:pt idx="36977">
                  <c:v>634.87900000000002</c:v>
                </c:pt>
                <c:pt idx="36978">
                  <c:v>634.89599999999996</c:v>
                </c:pt>
                <c:pt idx="36979">
                  <c:v>634.91200000000003</c:v>
                </c:pt>
                <c:pt idx="36980">
                  <c:v>634.92899999999997</c:v>
                </c:pt>
                <c:pt idx="36981">
                  <c:v>634.94600000000003</c:v>
                </c:pt>
                <c:pt idx="36982">
                  <c:v>634.96199999999999</c:v>
                </c:pt>
                <c:pt idx="36983">
                  <c:v>634.97900000000004</c:v>
                </c:pt>
                <c:pt idx="36984">
                  <c:v>634.99599999999998</c:v>
                </c:pt>
                <c:pt idx="36985">
                  <c:v>635.01199999999994</c:v>
                </c:pt>
                <c:pt idx="36986">
                  <c:v>635.029</c:v>
                </c:pt>
                <c:pt idx="36987">
                  <c:v>635.04600000000005</c:v>
                </c:pt>
                <c:pt idx="36988">
                  <c:v>635.06200000000001</c:v>
                </c:pt>
                <c:pt idx="36989">
                  <c:v>635.07899999999995</c:v>
                </c:pt>
                <c:pt idx="36990">
                  <c:v>635.096</c:v>
                </c:pt>
                <c:pt idx="36991">
                  <c:v>635.11199999999997</c:v>
                </c:pt>
                <c:pt idx="36992">
                  <c:v>635.12900000000002</c:v>
                </c:pt>
                <c:pt idx="36993">
                  <c:v>635.14599999999996</c:v>
                </c:pt>
                <c:pt idx="36994">
                  <c:v>635.16200000000003</c:v>
                </c:pt>
                <c:pt idx="36995">
                  <c:v>635.17899999999997</c:v>
                </c:pt>
                <c:pt idx="36996">
                  <c:v>635.19600000000003</c:v>
                </c:pt>
                <c:pt idx="36997">
                  <c:v>635.21299999999997</c:v>
                </c:pt>
                <c:pt idx="36998">
                  <c:v>635.22900000000004</c:v>
                </c:pt>
                <c:pt idx="36999">
                  <c:v>635.24599999999998</c:v>
                </c:pt>
                <c:pt idx="37000">
                  <c:v>635.26300000000003</c:v>
                </c:pt>
                <c:pt idx="37001">
                  <c:v>635.279</c:v>
                </c:pt>
                <c:pt idx="37002">
                  <c:v>635.29600000000005</c:v>
                </c:pt>
                <c:pt idx="37003">
                  <c:v>635.31299999999999</c:v>
                </c:pt>
                <c:pt idx="37004">
                  <c:v>635.32899999999995</c:v>
                </c:pt>
                <c:pt idx="37005">
                  <c:v>635.346</c:v>
                </c:pt>
                <c:pt idx="37006">
                  <c:v>635.36300000000006</c:v>
                </c:pt>
                <c:pt idx="37007">
                  <c:v>635.37900000000002</c:v>
                </c:pt>
                <c:pt idx="37008">
                  <c:v>635.39599999999996</c:v>
                </c:pt>
                <c:pt idx="37009">
                  <c:v>635.41300000000001</c:v>
                </c:pt>
                <c:pt idx="37010">
                  <c:v>635.42899999999997</c:v>
                </c:pt>
                <c:pt idx="37011">
                  <c:v>635.44600000000003</c:v>
                </c:pt>
                <c:pt idx="37012">
                  <c:v>635.46299999999997</c:v>
                </c:pt>
                <c:pt idx="37013">
                  <c:v>635.47900000000004</c:v>
                </c:pt>
                <c:pt idx="37014">
                  <c:v>635.49599999999998</c:v>
                </c:pt>
                <c:pt idx="37015">
                  <c:v>635.51300000000003</c:v>
                </c:pt>
                <c:pt idx="37016">
                  <c:v>635.529</c:v>
                </c:pt>
                <c:pt idx="37017">
                  <c:v>635.54600000000005</c:v>
                </c:pt>
                <c:pt idx="37018">
                  <c:v>635.56299999999999</c:v>
                </c:pt>
                <c:pt idx="37019">
                  <c:v>635.57899999999995</c:v>
                </c:pt>
                <c:pt idx="37020">
                  <c:v>635.596</c:v>
                </c:pt>
                <c:pt idx="37021">
                  <c:v>635.61300000000006</c:v>
                </c:pt>
                <c:pt idx="37022">
                  <c:v>635.62900000000002</c:v>
                </c:pt>
                <c:pt idx="37023">
                  <c:v>635.64599999999996</c:v>
                </c:pt>
                <c:pt idx="37024">
                  <c:v>635.66300000000001</c:v>
                </c:pt>
                <c:pt idx="37025">
                  <c:v>635.67899999999997</c:v>
                </c:pt>
                <c:pt idx="37026">
                  <c:v>635.69600000000003</c:v>
                </c:pt>
                <c:pt idx="37027">
                  <c:v>635.71299999999997</c:v>
                </c:pt>
                <c:pt idx="37028">
                  <c:v>635.72900000000004</c:v>
                </c:pt>
                <c:pt idx="37029">
                  <c:v>635.74599999999998</c:v>
                </c:pt>
                <c:pt idx="37030">
                  <c:v>635.76300000000003</c:v>
                </c:pt>
                <c:pt idx="37031">
                  <c:v>635.779</c:v>
                </c:pt>
                <c:pt idx="37032">
                  <c:v>635.79600000000005</c:v>
                </c:pt>
                <c:pt idx="37033">
                  <c:v>635.81299999999999</c:v>
                </c:pt>
                <c:pt idx="37034">
                  <c:v>635.82899999999995</c:v>
                </c:pt>
                <c:pt idx="37035">
                  <c:v>635.846</c:v>
                </c:pt>
                <c:pt idx="37036">
                  <c:v>635.86300000000006</c:v>
                </c:pt>
                <c:pt idx="37037">
                  <c:v>635.87900000000002</c:v>
                </c:pt>
                <c:pt idx="37038">
                  <c:v>635.89599999999996</c:v>
                </c:pt>
                <c:pt idx="37039">
                  <c:v>635.91300000000001</c:v>
                </c:pt>
                <c:pt idx="37040">
                  <c:v>635.92899999999997</c:v>
                </c:pt>
                <c:pt idx="37041">
                  <c:v>635.94600000000003</c:v>
                </c:pt>
                <c:pt idx="37042">
                  <c:v>635.96299999999997</c:v>
                </c:pt>
                <c:pt idx="37043">
                  <c:v>635.97900000000004</c:v>
                </c:pt>
                <c:pt idx="37044">
                  <c:v>635.99599999999998</c:v>
                </c:pt>
                <c:pt idx="37045">
                  <c:v>636.01300000000003</c:v>
                </c:pt>
                <c:pt idx="37046">
                  <c:v>636.029</c:v>
                </c:pt>
                <c:pt idx="37047">
                  <c:v>636.04600000000005</c:v>
                </c:pt>
                <c:pt idx="37048">
                  <c:v>636.06299999999999</c:v>
                </c:pt>
                <c:pt idx="37049">
                  <c:v>636.08000000000004</c:v>
                </c:pt>
                <c:pt idx="37050">
                  <c:v>636.096</c:v>
                </c:pt>
                <c:pt idx="37051">
                  <c:v>636.11300000000006</c:v>
                </c:pt>
                <c:pt idx="37052">
                  <c:v>636.13</c:v>
                </c:pt>
                <c:pt idx="37053">
                  <c:v>636.14599999999996</c:v>
                </c:pt>
                <c:pt idx="37054">
                  <c:v>636.16300000000001</c:v>
                </c:pt>
                <c:pt idx="37055">
                  <c:v>636.17999999999995</c:v>
                </c:pt>
                <c:pt idx="37056">
                  <c:v>636.19600000000003</c:v>
                </c:pt>
                <c:pt idx="37057">
                  <c:v>636.21299999999997</c:v>
                </c:pt>
                <c:pt idx="37058">
                  <c:v>636.23</c:v>
                </c:pt>
                <c:pt idx="37059">
                  <c:v>636.24599999999998</c:v>
                </c:pt>
                <c:pt idx="37060">
                  <c:v>636.26300000000003</c:v>
                </c:pt>
                <c:pt idx="37061">
                  <c:v>636.28</c:v>
                </c:pt>
                <c:pt idx="37062">
                  <c:v>636.29600000000005</c:v>
                </c:pt>
                <c:pt idx="37063">
                  <c:v>636.31299999999999</c:v>
                </c:pt>
                <c:pt idx="37064">
                  <c:v>636.33000000000004</c:v>
                </c:pt>
                <c:pt idx="37065">
                  <c:v>636.346</c:v>
                </c:pt>
                <c:pt idx="37066">
                  <c:v>636.36300000000006</c:v>
                </c:pt>
                <c:pt idx="37067">
                  <c:v>636.38</c:v>
                </c:pt>
                <c:pt idx="37068">
                  <c:v>636.39599999999996</c:v>
                </c:pt>
                <c:pt idx="37069">
                  <c:v>636.41300000000001</c:v>
                </c:pt>
                <c:pt idx="37070">
                  <c:v>636.42999999999995</c:v>
                </c:pt>
                <c:pt idx="37071">
                  <c:v>636.44600000000003</c:v>
                </c:pt>
                <c:pt idx="37072">
                  <c:v>636.46299999999997</c:v>
                </c:pt>
                <c:pt idx="37073">
                  <c:v>636.48</c:v>
                </c:pt>
                <c:pt idx="37074">
                  <c:v>636.49599999999998</c:v>
                </c:pt>
                <c:pt idx="37075">
                  <c:v>636.51300000000003</c:v>
                </c:pt>
                <c:pt idx="37076">
                  <c:v>636.53</c:v>
                </c:pt>
                <c:pt idx="37077">
                  <c:v>636.54600000000005</c:v>
                </c:pt>
                <c:pt idx="37078">
                  <c:v>636.56299999999999</c:v>
                </c:pt>
                <c:pt idx="37079">
                  <c:v>636.58000000000004</c:v>
                </c:pt>
                <c:pt idx="37080">
                  <c:v>636.596</c:v>
                </c:pt>
                <c:pt idx="37081">
                  <c:v>636.61300000000006</c:v>
                </c:pt>
                <c:pt idx="37082">
                  <c:v>636.63</c:v>
                </c:pt>
                <c:pt idx="37083">
                  <c:v>636.64599999999996</c:v>
                </c:pt>
                <c:pt idx="37084">
                  <c:v>636.66300000000001</c:v>
                </c:pt>
                <c:pt idx="37085">
                  <c:v>636.67999999999995</c:v>
                </c:pt>
                <c:pt idx="37086">
                  <c:v>636.69600000000003</c:v>
                </c:pt>
                <c:pt idx="37087">
                  <c:v>636.71299999999997</c:v>
                </c:pt>
                <c:pt idx="37088">
                  <c:v>636.73</c:v>
                </c:pt>
                <c:pt idx="37089">
                  <c:v>636.74599999999998</c:v>
                </c:pt>
                <c:pt idx="37090">
                  <c:v>636.76300000000003</c:v>
                </c:pt>
                <c:pt idx="37091">
                  <c:v>636.78</c:v>
                </c:pt>
                <c:pt idx="37092">
                  <c:v>636.79600000000005</c:v>
                </c:pt>
                <c:pt idx="37093">
                  <c:v>636.81299999999999</c:v>
                </c:pt>
                <c:pt idx="37094">
                  <c:v>636.83000000000004</c:v>
                </c:pt>
                <c:pt idx="37095">
                  <c:v>636.846</c:v>
                </c:pt>
                <c:pt idx="37096">
                  <c:v>636.86300000000006</c:v>
                </c:pt>
                <c:pt idx="37097">
                  <c:v>636.88</c:v>
                </c:pt>
                <c:pt idx="37098">
                  <c:v>636.89599999999996</c:v>
                </c:pt>
                <c:pt idx="37099">
                  <c:v>636.91300000000001</c:v>
                </c:pt>
                <c:pt idx="37100">
                  <c:v>636.92999999999995</c:v>
                </c:pt>
                <c:pt idx="37101">
                  <c:v>636.94600000000003</c:v>
                </c:pt>
                <c:pt idx="37102">
                  <c:v>636.96299999999997</c:v>
                </c:pt>
                <c:pt idx="37103">
                  <c:v>636.98</c:v>
                </c:pt>
                <c:pt idx="37104">
                  <c:v>636.99599999999998</c:v>
                </c:pt>
                <c:pt idx="37105">
                  <c:v>637.01300000000003</c:v>
                </c:pt>
                <c:pt idx="37106">
                  <c:v>637.03</c:v>
                </c:pt>
                <c:pt idx="37107">
                  <c:v>637.04600000000005</c:v>
                </c:pt>
                <c:pt idx="37108">
                  <c:v>637.06299999999999</c:v>
                </c:pt>
                <c:pt idx="37109">
                  <c:v>637.08000000000004</c:v>
                </c:pt>
                <c:pt idx="37110">
                  <c:v>637.096</c:v>
                </c:pt>
                <c:pt idx="37111">
                  <c:v>637.11300000000006</c:v>
                </c:pt>
                <c:pt idx="37112">
                  <c:v>637.13</c:v>
                </c:pt>
                <c:pt idx="37113">
                  <c:v>637.14599999999996</c:v>
                </c:pt>
                <c:pt idx="37114">
                  <c:v>637.16300000000001</c:v>
                </c:pt>
                <c:pt idx="37115">
                  <c:v>637.17999999999995</c:v>
                </c:pt>
                <c:pt idx="37116">
                  <c:v>637.19600000000003</c:v>
                </c:pt>
                <c:pt idx="37117">
                  <c:v>637.21299999999997</c:v>
                </c:pt>
                <c:pt idx="37118">
                  <c:v>637.23</c:v>
                </c:pt>
                <c:pt idx="37119">
                  <c:v>637.24599999999998</c:v>
                </c:pt>
                <c:pt idx="37120">
                  <c:v>637.26300000000003</c:v>
                </c:pt>
                <c:pt idx="37121">
                  <c:v>637.28</c:v>
                </c:pt>
                <c:pt idx="37122">
                  <c:v>637.29700000000003</c:v>
                </c:pt>
                <c:pt idx="37123">
                  <c:v>637.31299999999999</c:v>
                </c:pt>
                <c:pt idx="37124">
                  <c:v>637.33000000000004</c:v>
                </c:pt>
                <c:pt idx="37125">
                  <c:v>637.34699999999998</c:v>
                </c:pt>
                <c:pt idx="37126">
                  <c:v>637.36300000000006</c:v>
                </c:pt>
                <c:pt idx="37127">
                  <c:v>637.38</c:v>
                </c:pt>
                <c:pt idx="37128">
                  <c:v>637.39700000000005</c:v>
                </c:pt>
                <c:pt idx="37129">
                  <c:v>637.41300000000001</c:v>
                </c:pt>
                <c:pt idx="37130">
                  <c:v>637.42999999999995</c:v>
                </c:pt>
                <c:pt idx="37131">
                  <c:v>637.447</c:v>
                </c:pt>
                <c:pt idx="37132">
                  <c:v>637.46299999999997</c:v>
                </c:pt>
                <c:pt idx="37133">
                  <c:v>637.48</c:v>
                </c:pt>
                <c:pt idx="37134">
                  <c:v>637.49699999999996</c:v>
                </c:pt>
                <c:pt idx="37135">
                  <c:v>637.51300000000003</c:v>
                </c:pt>
                <c:pt idx="37136">
                  <c:v>637.53</c:v>
                </c:pt>
                <c:pt idx="37137">
                  <c:v>637.54700000000003</c:v>
                </c:pt>
                <c:pt idx="37138">
                  <c:v>637.56299999999999</c:v>
                </c:pt>
                <c:pt idx="37139">
                  <c:v>637.58000000000004</c:v>
                </c:pt>
                <c:pt idx="37140">
                  <c:v>637.59699999999998</c:v>
                </c:pt>
                <c:pt idx="37141">
                  <c:v>637.61300000000006</c:v>
                </c:pt>
                <c:pt idx="37142">
                  <c:v>637.63</c:v>
                </c:pt>
                <c:pt idx="37143">
                  <c:v>637.64700000000005</c:v>
                </c:pt>
                <c:pt idx="37144">
                  <c:v>637.66300000000001</c:v>
                </c:pt>
                <c:pt idx="37145">
                  <c:v>637.67999999999995</c:v>
                </c:pt>
                <c:pt idx="37146">
                  <c:v>637.697</c:v>
                </c:pt>
                <c:pt idx="37147">
                  <c:v>637.71299999999997</c:v>
                </c:pt>
                <c:pt idx="37148">
                  <c:v>637.73</c:v>
                </c:pt>
                <c:pt idx="37149">
                  <c:v>637.74699999999996</c:v>
                </c:pt>
                <c:pt idx="37150">
                  <c:v>637.76300000000003</c:v>
                </c:pt>
                <c:pt idx="37151">
                  <c:v>637.78</c:v>
                </c:pt>
                <c:pt idx="37152">
                  <c:v>637.79700000000003</c:v>
                </c:pt>
                <c:pt idx="37153">
                  <c:v>637.81299999999999</c:v>
                </c:pt>
                <c:pt idx="37154">
                  <c:v>637.83000000000004</c:v>
                </c:pt>
                <c:pt idx="37155">
                  <c:v>637.84699999999998</c:v>
                </c:pt>
                <c:pt idx="37156">
                  <c:v>637.86300000000006</c:v>
                </c:pt>
                <c:pt idx="37157">
                  <c:v>637.88</c:v>
                </c:pt>
                <c:pt idx="37158">
                  <c:v>637.89700000000005</c:v>
                </c:pt>
                <c:pt idx="37159">
                  <c:v>637.91399999999999</c:v>
                </c:pt>
                <c:pt idx="37160">
                  <c:v>637.92999999999995</c:v>
                </c:pt>
                <c:pt idx="37161">
                  <c:v>637.947</c:v>
                </c:pt>
                <c:pt idx="37162">
                  <c:v>637.96400000000006</c:v>
                </c:pt>
                <c:pt idx="37163">
                  <c:v>637.98</c:v>
                </c:pt>
                <c:pt idx="37164">
                  <c:v>637.99699999999996</c:v>
                </c:pt>
                <c:pt idx="37165">
                  <c:v>638.01400000000001</c:v>
                </c:pt>
                <c:pt idx="37166">
                  <c:v>638.03</c:v>
                </c:pt>
                <c:pt idx="37167">
                  <c:v>638.04700000000003</c:v>
                </c:pt>
                <c:pt idx="37168">
                  <c:v>638.06399999999996</c:v>
                </c:pt>
                <c:pt idx="37169">
                  <c:v>638.08000000000004</c:v>
                </c:pt>
                <c:pt idx="37170">
                  <c:v>638.09699999999998</c:v>
                </c:pt>
                <c:pt idx="37171">
                  <c:v>638.11400000000003</c:v>
                </c:pt>
                <c:pt idx="37172">
                  <c:v>638.13</c:v>
                </c:pt>
                <c:pt idx="37173">
                  <c:v>638.14700000000005</c:v>
                </c:pt>
                <c:pt idx="37174">
                  <c:v>638.16399999999999</c:v>
                </c:pt>
                <c:pt idx="37175">
                  <c:v>638.17999999999995</c:v>
                </c:pt>
                <c:pt idx="37176">
                  <c:v>638.197</c:v>
                </c:pt>
                <c:pt idx="37177">
                  <c:v>638.21400000000006</c:v>
                </c:pt>
                <c:pt idx="37178">
                  <c:v>638.23</c:v>
                </c:pt>
                <c:pt idx="37179">
                  <c:v>638.24699999999996</c:v>
                </c:pt>
                <c:pt idx="37180">
                  <c:v>638.26400000000001</c:v>
                </c:pt>
                <c:pt idx="37181">
                  <c:v>638.28</c:v>
                </c:pt>
                <c:pt idx="37182">
                  <c:v>638.29700000000003</c:v>
                </c:pt>
                <c:pt idx="37183">
                  <c:v>638.31399999999996</c:v>
                </c:pt>
                <c:pt idx="37184">
                  <c:v>638.33000000000004</c:v>
                </c:pt>
                <c:pt idx="37185">
                  <c:v>638.34699999999998</c:v>
                </c:pt>
                <c:pt idx="37186">
                  <c:v>638.36400000000003</c:v>
                </c:pt>
                <c:pt idx="37187">
                  <c:v>638.38</c:v>
                </c:pt>
                <c:pt idx="37188">
                  <c:v>638.39700000000005</c:v>
                </c:pt>
                <c:pt idx="37189">
                  <c:v>638.41399999999999</c:v>
                </c:pt>
                <c:pt idx="37190">
                  <c:v>638.42999999999995</c:v>
                </c:pt>
                <c:pt idx="37191">
                  <c:v>638.447</c:v>
                </c:pt>
                <c:pt idx="37192">
                  <c:v>638.46400000000006</c:v>
                </c:pt>
                <c:pt idx="37193">
                  <c:v>638.48</c:v>
                </c:pt>
                <c:pt idx="37194">
                  <c:v>638.49699999999996</c:v>
                </c:pt>
                <c:pt idx="37195">
                  <c:v>638.51400000000001</c:v>
                </c:pt>
                <c:pt idx="37196">
                  <c:v>638.53</c:v>
                </c:pt>
                <c:pt idx="37197">
                  <c:v>638.54700000000003</c:v>
                </c:pt>
                <c:pt idx="37198">
                  <c:v>638.56399999999996</c:v>
                </c:pt>
                <c:pt idx="37199">
                  <c:v>638.58100000000002</c:v>
                </c:pt>
                <c:pt idx="37200">
                  <c:v>638.59699999999998</c:v>
                </c:pt>
                <c:pt idx="37201">
                  <c:v>638.61400000000003</c:v>
                </c:pt>
                <c:pt idx="37202">
                  <c:v>638.63</c:v>
                </c:pt>
                <c:pt idx="37203">
                  <c:v>638.64700000000005</c:v>
                </c:pt>
                <c:pt idx="37204">
                  <c:v>638.66399999999999</c:v>
                </c:pt>
                <c:pt idx="37205">
                  <c:v>638.68100000000004</c:v>
                </c:pt>
                <c:pt idx="37206">
                  <c:v>638.697</c:v>
                </c:pt>
                <c:pt idx="37207">
                  <c:v>638.71400000000006</c:v>
                </c:pt>
                <c:pt idx="37208">
                  <c:v>638.73099999999999</c:v>
                </c:pt>
                <c:pt idx="37209">
                  <c:v>638.74699999999996</c:v>
                </c:pt>
                <c:pt idx="37210">
                  <c:v>638.76400000000001</c:v>
                </c:pt>
                <c:pt idx="37211">
                  <c:v>638.78099999999995</c:v>
                </c:pt>
                <c:pt idx="37212">
                  <c:v>638.79700000000003</c:v>
                </c:pt>
                <c:pt idx="37213">
                  <c:v>638.81399999999996</c:v>
                </c:pt>
                <c:pt idx="37214">
                  <c:v>638.83100000000002</c:v>
                </c:pt>
                <c:pt idx="37215">
                  <c:v>638.84699999999998</c:v>
                </c:pt>
                <c:pt idx="37216">
                  <c:v>638.86400000000003</c:v>
                </c:pt>
                <c:pt idx="37217">
                  <c:v>638.88099999999997</c:v>
                </c:pt>
                <c:pt idx="37218">
                  <c:v>638.89700000000005</c:v>
                </c:pt>
                <c:pt idx="37219">
                  <c:v>638.91399999999999</c:v>
                </c:pt>
                <c:pt idx="37220">
                  <c:v>638.93100000000004</c:v>
                </c:pt>
                <c:pt idx="37221">
                  <c:v>638.947</c:v>
                </c:pt>
                <c:pt idx="37222">
                  <c:v>638.96400000000006</c:v>
                </c:pt>
                <c:pt idx="37223">
                  <c:v>638.98099999999999</c:v>
                </c:pt>
                <c:pt idx="37224">
                  <c:v>638.99699999999996</c:v>
                </c:pt>
                <c:pt idx="37225">
                  <c:v>639.01400000000001</c:v>
                </c:pt>
                <c:pt idx="37226">
                  <c:v>639.03099999999995</c:v>
                </c:pt>
                <c:pt idx="37227">
                  <c:v>639.04700000000003</c:v>
                </c:pt>
                <c:pt idx="37228">
                  <c:v>639.06399999999996</c:v>
                </c:pt>
                <c:pt idx="37229">
                  <c:v>639.08100000000002</c:v>
                </c:pt>
                <c:pt idx="37230">
                  <c:v>639.09699999999998</c:v>
                </c:pt>
                <c:pt idx="37231">
                  <c:v>639.11400000000003</c:v>
                </c:pt>
                <c:pt idx="37232">
                  <c:v>639.13099999999997</c:v>
                </c:pt>
                <c:pt idx="37233">
                  <c:v>639.14700000000005</c:v>
                </c:pt>
                <c:pt idx="37234">
                  <c:v>639.16399999999999</c:v>
                </c:pt>
                <c:pt idx="37235">
                  <c:v>639.18100000000004</c:v>
                </c:pt>
                <c:pt idx="37236">
                  <c:v>639.197</c:v>
                </c:pt>
                <c:pt idx="37237">
                  <c:v>639.21400000000006</c:v>
                </c:pt>
                <c:pt idx="37238">
                  <c:v>639.23099999999999</c:v>
                </c:pt>
                <c:pt idx="37239">
                  <c:v>639.24699999999996</c:v>
                </c:pt>
                <c:pt idx="37240">
                  <c:v>639.26400000000001</c:v>
                </c:pt>
                <c:pt idx="37241">
                  <c:v>639.28099999999995</c:v>
                </c:pt>
                <c:pt idx="37242">
                  <c:v>639.29700000000003</c:v>
                </c:pt>
                <c:pt idx="37243">
                  <c:v>639.31399999999996</c:v>
                </c:pt>
                <c:pt idx="37244">
                  <c:v>639.33100000000002</c:v>
                </c:pt>
                <c:pt idx="37245">
                  <c:v>639.34699999999998</c:v>
                </c:pt>
                <c:pt idx="37246">
                  <c:v>639.36400000000003</c:v>
                </c:pt>
                <c:pt idx="37247">
                  <c:v>639.38099999999997</c:v>
                </c:pt>
                <c:pt idx="37248">
                  <c:v>639.39700000000005</c:v>
                </c:pt>
                <c:pt idx="37249">
                  <c:v>639.41399999999999</c:v>
                </c:pt>
                <c:pt idx="37250">
                  <c:v>639.43100000000004</c:v>
                </c:pt>
                <c:pt idx="37251">
                  <c:v>639.447</c:v>
                </c:pt>
                <c:pt idx="37252">
                  <c:v>639.46400000000006</c:v>
                </c:pt>
                <c:pt idx="37253">
                  <c:v>639.48099999999999</c:v>
                </c:pt>
                <c:pt idx="37254">
                  <c:v>639.49699999999996</c:v>
                </c:pt>
                <c:pt idx="37255">
                  <c:v>639.51400000000001</c:v>
                </c:pt>
                <c:pt idx="37256">
                  <c:v>639.53099999999995</c:v>
                </c:pt>
                <c:pt idx="37257">
                  <c:v>639.54700000000003</c:v>
                </c:pt>
                <c:pt idx="37258">
                  <c:v>639.56399999999996</c:v>
                </c:pt>
                <c:pt idx="37259">
                  <c:v>639.58100000000002</c:v>
                </c:pt>
                <c:pt idx="37260">
                  <c:v>639.59699999999998</c:v>
                </c:pt>
                <c:pt idx="37261">
                  <c:v>639.61400000000003</c:v>
                </c:pt>
                <c:pt idx="37262">
                  <c:v>639.63099999999997</c:v>
                </c:pt>
                <c:pt idx="37263">
                  <c:v>639.64800000000002</c:v>
                </c:pt>
                <c:pt idx="37264">
                  <c:v>639.66399999999999</c:v>
                </c:pt>
                <c:pt idx="37265">
                  <c:v>639.68100000000004</c:v>
                </c:pt>
                <c:pt idx="37266">
                  <c:v>639.69799999999998</c:v>
                </c:pt>
                <c:pt idx="37267">
                  <c:v>639.71400000000006</c:v>
                </c:pt>
                <c:pt idx="37268">
                  <c:v>639.73099999999999</c:v>
                </c:pt>
                <c:pt idx="37269">
                  <c:v>639.74699999999996</c:v>
                </c:pt>
                <c:pt idx="37270">
                  <c:v>639.76400000000001</c:v>
                </c:pt>
                <c:pt idx="37271">
                  <c:v>639.78099999999995</c:v>
                </c:pt>
                <c:pt idx="37272">
                  <c:v>639.798</c:v>
                </c:pt>
                <c:pt idx="37273">
                  <c:v>639.81399999999996</c:v>
                </c:pt>
                <c:pt idx="37274">
                  <c:v>639.83100000000002</c:v>
                </c:pt>
                <c:pt idx="37275">
                  <c:v>639.84799999999996</c:v>
                </c:pt>
                <c:pt idx="37276">
                  <c:v>639.86400000000003</c:v>
                </c:pt>
                <c:pt idx="37277">
                  <c:v>639.88099999999997</c:v>
                </c:pt>
                <c:pt idx="37278">
                  <c:v>639.89800000000002</c:v>
                </c:pt>
                <c:pt idx="37279">
                  <c:v>639.91399999999999</c:v>
                </c:pt>
                <c:pt idx="37280">
                  <c:v>639.93100000000004</c:v>
                </c:pt>
                <c:pt idx="37281">
                  <c:v>639.94799999999998</c:v>
                </c:pt>
                <c:pt idx="37282">
                  <c:v>639.96400000000006</c:v>
                </c:pt>
                <c:pt idx="37283">
                  <c:v>639.98099999999999</c:v>
                </c:pt>
                <c:pt idx="37284">
                  <c:v>639.99800000000005</c:v>
                </c:pt>
                <c:pt idx="37285">
                  <c:v>640.01400000000001</c:v>
                </c:pt>
                <c:pt idx="37286">
                  <c:v>640.03099999999995</c:v>
                </c:pt>
                <c:pt idx="37287">
                  <c:v>640.048</c:v>
                </c:pt>
                <c:pt idx="37288">
                  <c:v>640.06399999999996</c:v>
                </c:pt>
                <c:pt idx="37289">
                  <c:v>640.08100000000002</c:v>
                </c:pt>
                <c:pt idx="37290">
                  <c:v>640.09799999999996</c:v>
                </c:pt>
                <c:pt idx="37291">
                  <c:v>640.11400000000003</c:v>
                </c:pt>
                <c:pt idx="37292">
                  <c:v>640.13099999999997</c:v>
                </c:pt>
                <c:pt idx="37293">
                  <c:v>640.14800000000002</c:v>
                </c:pt>
                <c:pt idx="37294">
                  <c:v>640.16399999999999</c:v>
                </c:pt>
                <c:pt idx="37295">
                  <c:v>640.18100000000004</c:v>
                </c:pt>
                <c:pt idx="37296">
                  <c:v>640.19799999999998</c:v>
                </c:pt>
                <c:pt idx="37297">
                  <c:v>640.21400000000006</c:v>
                </c:pt>
                <c:pt idx="37298">
                  <c:v>640.23099999999999</c:v>
                </c:pt>
                <c:pt idx="37299">
                  <c:v>640.24800000000005</c:v>
                </c:pt>
                <c:pt idx="37300">
                  <c:v>640.26400000000001</c:v>
                </c:pt>
                <c:pt idx="37301">
                  <c:v>640.28099999999995</c:v>
                </c:pt>
                <c:pt idx="37302">
                  <c:v>640.298</c:v>
                </c:pt>
                <c:pt idx="37303">
                  <c:v>640.31399999999996</c:v>
                </c:pt>
                <c:pt idx="37304">
                  <c:v>640.33100000000002</c:v>
                </c:pt>
                <c:pt idx="37305">
                  <c:v>640.34799999999996</c:v>
                </c:pt>
                <c:pt idx="37306">
                  <c:v>640.36400000000003</c:v>
                </c:pt>
                <c:pt idx="37307">
                  <c:v>640.38099999999997</c:v>
                </c:pt>
                <c:pt idx="37308">
                  <c:v>640.39800000000002</c:v>
                </c:pt>
                <c:pt idx="37309">
                  <c:v>640.41399999999999</c:v>
                </c:pt>
                <c:pt idx="37310">
                  <c:v>640.43100000000004</c:v>
                </c:pt>
                <c:pt idx="37311">
                  <c:v>640.44799999999998</c:v>
                </c:pt>
                <c:pt idx="37312">
                  <c:v>640.46500000000003</c:v>
                </c:pt>
                <c:pt idx="37313">
                  <c:v>640.48099999999999</c:v>
                </c:pt>
                <c:pt idx="37314">
                  <c:v>640.49800000000005</c:v>
                </c:pt>
                <c:pt idx="37315">
                  <c:v>640.51499999999999</c:v>
                </c:pt>
                <c:pt idx="37316">
                  <c:v>640.53099999999995</c:v>
                </c:pt>
                <c:pt idx="37317">
                  <c:v>640.548</c:v>
                </c:pt>
                <c:pt idx="37318">
                  <c:v>640.56500000000005</c:v>
                </c:pt>
                <c:pt idx="37319">
                  <c:v>640.58100000000002</c:v>
                </c:pt>
                <c:pt idx="37320">
                  <c:v>640.59799999999996</c:v>
                </c:pt>
                <c:pt idx="37321">
                  <c:v>640.61500000000001</c:v>
                </c:pt>
                <c:pt idx="37322">
                  <c:v>640.63099999999997</c:v>
                </c:pt>
                <c:pt idx="37323">
                  <c:v>640.64800000000002</c:v>
                </c:pt>
                <c:pt idx="37324">
                  <c:v>640.66499999999996</c:v>
                </c:pt>
                <c:pt idx="37325">
                  <c:v>640.68100000000004</c:v>
                </c:pt>
                <c:pt idx="37326">
                  <c:v>640.69799999999998</c:v>
                </c:pt>
                <c:pt idx="37327">
                  <c:v>640.71500000000003</c:v>
                </c:pt>
                <c:pt idx="37328">
                  <c:v>640.73099999999999</c:v>
                </c:pt>
                <c:pt idx="37329">
                  <c:v>640.74800000000005</c:v>
                </c:pt>
                <c:pt idx="37330">
                  <c:v>640.76499999999999</c:v>
                </c:pt>
                <c:pt idx="37331">
                  <c:v>640.78099999999995</c:v>
                </c:pt>
                <c:pt idx="37332">
                  <c:v>640.798</c:v>
                </c:pt>
                <c:pt idx="37333">
                  <c:v>640.81500000000005</c:v>
                </c:pt>
                <c:pt idx="37334">
                  <c:v>640.83100000000002</c:v>
                </c:pt>
                <c:pt idx="37335">
                  <c:v>640.84799999999996</c:v>
                </c:pt>
                <c:pt idx="37336">
                  <c:v>640.86500000000001</c:v>
                </c:pt>
                <c:pt idx="37337">
                  <c:v>640.88099999999997</c:v>
                </c:pt>
                <c:pt idx="37338">
                  <c:v>640.89800000000002</c:v>
                </c:pt>
                <c:pt idx="37339">
                  <c:v>640.91499999999996</c:v>
                </c:pt>
                <c:pt idx="37340">
                  <c:v>640.93200000000002</c:v>
                </c:pt>
                <c:pt idx="37341">
                  <c:v>640.94799999999998</c:v>
                </c:pt>
                <c:pt idx="37342">
                  <c:v>640.96500000000003</c:v>
                </c:pt>
                <c:pt idx="37343">
                  <c:v>640.98199999999997</c:v>
                </c:pt>
                <c:pt idx="37344">
                  <c:v>640.99800000000005</c:v>
                </c:pt>
                <c:pt idx="37345">
                  <c:v>641.01499999999999</c:v>
                </c:pt>
                <c:pt idx="37346">
                  <c:v>641.03200000000004</c:v>
                </c:pt>
                <c:pt idx="37347">
                  <c:v>641.048</c:v>
                </c:pt>
                <c:pt idx="37348">
                  <c:v>641.06500000000005</c:v>
                </c:pt>
                <c:pt idx="37349">
                  <c:v>641.08199999999999</c:v>
                </c:pt>
                <c:pt idx="37350">
                  <c:v>641.09799999999996</c:v>
                </c:pt>
                <c:pt idx="37351">
                  <c:v>641.11500000000001</c:v>
                </c:pt>
                <c:pt idx="37352">
                  <c:v>641.13199999999995</c:v>
                </c:pt>
                <c:pt idx="37353">
                  <c:v>641.14800000000002</c:v>
                </c:pt>
                <c:pt idx="37354">
                  <c:v>641.16499999999996</c:v>
                </c:pt>
                <c:pt idx="37355">
                  <c:v>641.18200000000002</c:v>
                </c:pt>
                <c:pt idx="37356">
                  <c:v>641.19799999999998</c:v>
                </c:pt>
                <c:pt idx="37357">
                  <c:v>641.21500000000003</c:v>
                </c:pt>
                <c:pt idx="37358">
                  <c:v>641.23199999999997</c:v>
                </c:pt>
                <c:pt idx="37359">
                  <c:v>641.24800000000005</c:v>
                </c:pt>
                <c:pt idx="37360">
                  <c:v>641.26499999999999</c:v>
                </c:pt>
                <c:pt idx="37361">
                  <c:v>641.28200000000004</c:v>
                </c:pt>
                <c:pt idx="37362">
                  <c:v>641.29899999999998</c:v>
                </c:pt>
                <c:pt idx="37363">
                  <c:v>641.31500000000005</c:v>
                </c:pt>
                <c:pt idx="37364">
                  <c:v>641.33199999999999</c:v>
                </c:pt>
                <c:pt idx="37365">
                  <c:v>641.34900000000005</c:v>
                </c:pt>
                <c:pt idx="37366">
                  <c:v>641.36500000000001</c:v>
                </c:pt>
                <c:pt idx="37367">
                  <c:v>641.38199999999995</c:v>
                </c:pt>
                <c:pt idx="37368">
                  <c:v>641.399</c:v>
                </c:pt>
                <c:pt idx="37369">
                  <c:v>641.41499999999996</c:v>
                </c:pt>
                <c:pt idx="37370">
                  <c:v>641.43200000000002</c:v>
                </c:pt>
                <c:pt idx="37371">
                  <c:v>641.44899999999996</c:v>
                </c:pt>
                <c:pt idx="37372">
                  <c:v>641.46500000000003</c:v>
                </c:pt>
                <c:pt idx="37373">
                  <c:v>641.48199999999997</c:v>
                </c:pt>
                <c:pt idx="37374">
                  <c:v>641.49900000000002</c:v>
                </c:pt>
                <c:pt idx="37375">
                  <c:v>641.51499999999999</c:v>
                </c:pt>
                <c:pt idx="37376">
                  <c:v>641.53200000000004</c:v>
                </c:pt>
                <c:pt idx="37377">
                  <c:v>641.54899999999998</c:v>
                </c:pt>
                <c:pt idx="37378">
                  <c:v>641.56500000000005</c:v>
                </c:pt>
                <c:pt idx="37379">
                  <c:v>641.58199999999999</c:v>
                </c:pt>
                <c:pt idx="37380">
                  <c:v>641.59900000000005</c:v>
                </c:pt>
                <c:pt idx="37381">
                  <c:v>641.61500000000001</c:v>
                </c:pt>
                <c:pt idx="37382">
                  <c:v>641.63199999999995</c:v>
                </c:pt>
                <c:pt idx="37383">
                  <c:v>641.649</c:v>
                </c:pt>
                <c:pt idx="37384">
                  <c:v>641.66600000000005</c:v>
                </c:pt>
                <c:pt idx="37385">
                  <c:v>641.68200000000002</c:v>
                </c:pt>
                <c:pt idx="37386">
                  <c:v>641.69899999999996</c:v>
                </c:pt>
                <c:pt idx="37387">
                  <c:v>641.71600000000001</c:v>
                </c:pt>
                <c:pt idx="37388">
                  <c:v>641.73199999999997</c:v>
                </c:pt>
                <c:pt idx="37389">
                  <c:v>641.74900000000002</c:v>
                </c:pt>
                <c:pt idx="37390">
                  <c:v>641.76599999999996</c:v>
                </c:pt>
                <c:pt idx="37391">
                  <c:v>641.78200000000004</c:v>
                </c:pt>
                <c:pt idx="37392">
                  <c:v>641.79899999999998</c:v>
                </c:pt>
                <c:pt idx="37393">
                  <c:v>641.81600000000003</c:v>
                </c:pt>
                <c:pt idx="37394">
                  <c:v>641.83199999999999</c:v>
                </c:pt>
                <c:pt idx="37395">
                  <c:v>641.84900000000005</c:v>
                </c:pt>
                <c:pt idx="37396">
                  <c:v>641.86599999999999</c:v>
                </c:pt>
                <c:pt idx="37397">
                  <c:v>641.88199999999995</c:v>
                </c:pt>
                <c:pt idx="37398">
                  <c:v>641.899</c:v>
                </c:pt>
                <c:pt idx="37399">
                  <c:v>641.91600000000005</c:v>
                </c:pt>
                <c:pt idx="37400">
                  <c:v>641.93200000000002</c:v>
                </c:pt>
                <c:pt idx="37401">
                  <c:v>641.94899999999996</c:v>
                </c:pt>
                <c:pt idx="37402">
                  <c:v>641.96600000000001</c:v>
                </c:pt>
                <c:pt idx="37403">
                  <c:v>641.98199999999997</c:v>
                </c:pt>
                <c:pt idx="37404">
                  <c:v>641.99900000000002</c:v>
                </c:pt>
                <c:pt idx="37405">
                  <c:v>642.01599999999996</c:v>
                </c:pt>
                <c:pt idx="37406">
                  <c:v>642.03200000000004</c:v>
                </c:pt>
                <c:pt idx="37407">
                  <c:v>642.04899999999998</c:v>
                </c:pt>
                <c:pt idx="37408">
                  <c:v>642.06600000000003</c:v>
                </c:pt>
                <c:pt idx="37409">
                  <c:v>642.08299999999997</c:v>
                </c:pt>
                <c:pt idx="37410">
                  <c:v>642.09900000000005</c:v>
                </c:pt>
                <c:pt idx="37411">
                  <c:v>642.11599999999999</c:v>
                </c:pt>
                <c:pt idx="37412">
                  <c:v>642.13300000000004</c:v>
                </c:pt>
                <c:pt idx="37413">
                  <c:v>642.149</c:v>
                </c:pt>
                <c:pt idx="37414">
                  <c:v>642.16600000000005</c:v>
                </c:pt>
                <c:pt idx="37415">
                  <c:v>642.18299999999999</c:v>
                </c:pt>
                <c:pt idx="37416">
                  <c:v>642.19899999999996</c:v>
                </c:pt>
                <c:pt idx="37417">
                  <c:v>642.21600000000001</c:v>
                </c:pt>
                <c:pt idx="37418">
                  <c:v>642.23299999999995</c:v>
                </c:pt>
                <c:pt idx="37419">
                  <c:v>642.24900000000002</c:v>
                </c:pt>
                <c:pt idx="37420">
                  <c:v>642.26599999999996</c:v>
                </c:pt>
                <c:pt idx="37421">
                  <c:v>642.28300000000002</c:v>
                </c:pt>
                <c:pt idx="37422">
                  <c:v>642.29899999999998</c:v>
                </c:pt>
                <c:pt idx="37423">
                  <c:v>642.31600000000003</c:v>
                </c:pt>
                <c:pt idx="37424">
                  <c:v>642.33299999999997</c:v>
                </c:pt>
                <c:pt idx="37425">
                  <c:v>642.34900000000005</c:v>
                </c:pt>
                <c:pt idx="37426">
                  <c:v>642.36599999999999</c:v>
                </c:pt>
                <c:pt idx="37427">
                  <c:v>642.38300000000004</c:v>
                </c:pt>
                <c:pt idx="37428">
                  <c:v>642.399</c:v>
                </c:pt>
                <c:pt idx="37429">
                  <c:v>642.41600000000005</c:v>
                </c:pt>
                <c:pt idx="37430">
                  <c:v>642.43299999999999</c:v>
                </c:pt>
                <c:pt idx="37431">
                  <c:v>642.45000000000005</c:v>
                </c:pt>
                <c:pt idx="37432">
                  <c:v>642.46600000000001</c:v>
                </c:pt>
                <c:pt idx="37433">
                  <c:v>642.48299999999995</c:v>
                </c:pt>
                <c:pt idx="37434">
                  <c:v>642.5</c:v>
                </c:pt>
                <c:pt idx="37435">
                  <c:v>642.51599999999996</c:v>
                </c:pt>
                <c:pt idx="37436">
                  <c:v>642.53300000000002</c:v>
                </c:pt>
                <c:pt idx="37437">
                  <c:v>642.54999999999995</c:v>
                </c:pt>
                <c:pt idx="37438">
                  <c:v>642.56600000000003</c:v>
                </c:pt>
                <c:pt idx="37439">
                  <c:v>642.58299999999997</c:v>
                </c:pt>
                <c:pt idx="37440">
                  <c:v>642.6</c:v>
                </c:pt>
                <c:pt idx="37441">
                  <c:v>642.61599999999999</c:v>
                </c:pt>
                <c:pt idx="37442">
                  <c:v>642.63300000000004</c:v>
                </c:pt>
                <c:pt idx="37443">
                  <c:v>642.65</c:v>
                </c:pt>
                <c:pt idx="37444">
                  <c:v>642.66600000000005</c:v>
                </c:pt>
                <c:pt idx="37445">
                  <c:v>642.68299999999999</c:v>
                </c:pt>
                <c:pt idx="37446">
                  <c:v>642.70000000000005</c:v>
                </c:pt>
                <c:pt idx="37447">
                  <c:v>642.71600000000001</c:v>
                </c:pt>
                <c:pt idx="37448">
                  <c:v>642.73299999999995</c:v>
                </c:pt>
                <c:pt idx="37449">
                  <c:v>642.75</c:v>
                </c:pt>
                <c:pt idx="37450">
                  <c:v>642.76599999999996</c:v>
                </c:pt>
                <c:pt idx="37451">
                  <c:v>642.78300000000002</c:v>
                </c:pt>
                <c:pt idx="37452">
                  <c:v>642.79999999999995</c:v>
                </c:pt>
                <c:pt idx="37453">
                  <c:v>642.81600000000003</c:v>
                </c:pt>
                <c:pt idx="37454">
                  <c:v>642.83299999999997</c:v>
                </c:pt>
                <c:pt idx="37455">
                  <c:v>642.85</c:v>
                </c:pt>
                <c:pt idx="37456">
                  <c:v>642.86699999999996</c:v>
                </c:pt>
                <c:pt idx="37457">
                  <c:v>642.88300000000004</c:v>
                </c:pt>
                <c:pt idx="37458">
                  <c:v>642.9</c:v>
                </c:pt>
                <c:pt idx="37459">
                  <c:v>642.91700000000003</c:v>
                </c:pt>
                <c:pt idx="37460">
                  <c:v>642.93299999999999</c:v>
                </c:pt>
                <c:pt idx="37461">
                  <c:v>642.95000000000005</c:v>
                </c:pt>
                <c:pt idx="37462">
                  <c:v>642.96699999999998</c:v>
                </c:pt>
                <c:pt idx="37463">
                  <c:v>642.98299999999995</c:v>
                </c:pt>
                <c:pt idx="37464">
                  <c:v>643</c:v>
                </c:pt>
                <c:pt idx="37465">
                  <c:v>643.01700000000005</c:v>
                </c:pt>
                <c:pt idx="37466">
                  <c:v>643.03300000000002</c:v>
                </c:pt>
                <c:pt idx="37467">
                  <c:v>643.04999999999995</c:v>
                </c:pt>
                <c:pt idx="37468">
                  <c:v>643.06700000000001</c:v>
                </c:pt>
                <c:pt idx="37469">
                  <c:v>643.08299999999997</c:v>
                </c:pt>
                <c:pt idx="37470">
                  <c:v>643.1</c:v>
                </c:pt>
                <c:pt idx="37471">
                  <c:v>643.11699999999996</c:v>
                </c:pt>
                <c:pt idx="37472">
                  <c:v>643.13300000000004</c:v>
                </c:pt>
                <c:pt idx="37473">
                  <c:v>643.15</c:v>
                </c:pt>
                <c:pt idx="37474">
                  <c:v>643.16700000000003</c:v>
                </c:pt>
                <c:pt idx="37475">
                  <c:v>643.18299999999999</c:v>
                </c:pt>
                <c:pt idx="37476">
                  <c:v>643.20000000000005</c:v>
                </c:pt>
                <c:pt idx="37477">
                  <c:v>643.21699999999998</c:v>
                </c:pt>
                <c:pt idx="37478">
                  <c:v>643.23400000000004</c:v>
                </c:pt>
                <c:pt idx="37479">
                  <c:v>643.25</c:v>
                </c:pt>
                <c:pt idx="37480">
                  <c:v>643.26700000000005</c:v>
                </c:pt>
                <c:pt idx="37481">
                  <c:v>643.28399999999999</c:v>
                </c:pt>
                <c:pt idx="37482">
                  <c:v>643.29999999999995</c:v>
                </c:pt>
                <c:pt idx="37483">
                  <c:v>643.31700000000001</c:v>
                </c:pt>
                <c:pt idx="37484">
                  <c:v>643.33399999999995</c:v>
                </c:pt>
                <c:pt idx="37485">
                  <c:v>643.35</c:v>
                </c:pt>
                <c:pt idx="37486">
                  <c:v>643.36699999999996</c:v>
                </c:pt>
                <c:pt idx="37487">
                  <c:v>643.38400000000001</c:v>
                </c:pt>
                <c:pt idx="37488">
                  <c:v>643.4</c:v>
                </c:pt>
                <c:pt idx="37489">
                  <c:v>643.41700000000003</c:v>
                </c:pt>
                <c:pt idx="37490">
                  <c:v>643.43399999999997</c:v>
                </c:pt>
                <c:pt idx="37491">
                  <c:v>643.45000000000005</c:v>
                </c:pt>
                <c:pt idx="37492">
                  <c:v>643.46699999999998</c:v>
                </c:pt>
                <c:pt idx="37493">
                  <c:v>643.48400000000004</c:v>
                </c:pt>
                <c:pt idx="37494">
                  <c:v>643.5</c:v>
                </c:pt>
                <c:pt idx="37495">
                  <c:v>643.51700000000005</c:v>
                </c:pt>
                <c:pt idx="37496">
                  <c:v>643.53399999999999</c:v>
                </c:pt>
                <c:pt idx="37497">
                  <c:v>643.54999999999995</c:v>
                </c:pt>
                <c:pt idx="37498">
                  <c:v>643.56700000000001</c:v>
                </c:pt>
                <c:pt idx="37499">
                  <c:v>643.58399999999995</c:v>
                </c:pt>
                <c:pt idx="37500">
                  <c:v>643.6</c:v>
                </c:pt>
                <c:pt idx="37501">
                  <c:v>643.61699999999996</c:v>
                </c:pt>
                <c:pt idx="37502">
                  <c:v>643.63400000000001</c:v>
                </c:pt>
                <c:pt idx="37503">
                  <c:v>643.65</c:v>
                </c:pt>
                <c:pt idx="37504">
                  <c:v>643.66700000000003</c:v>
                </c:pt>
                <c:pt idx="37505">
                  <c:v>643.68399999999997</c:v>
                </c:pt>
                <c:pt idx="37506">
                  <c:v>643.70100000000002</c:v>
                </c:pt>
                <c:pt idx="37507">
                  <c:v>643.71699999999998</c:v>
                </c:pt>
                <c:pt idx="37508">
                  <c:v>643.73400000000004</c:v>
                </c:pt>
                <c:pt idx="37509">
                  <c:v>643.75099999999998</c:v>
                </c:pt>
                <c:pt idx="37510">
                  <c:v>643.76700000000005</c:v>
                </c:pt>
                <c:pt idx="37511">
                  <c:v>643.78399999999999</c:v>
                </c:pt>
                <c:pt idx="37512">
                  <c:v>643.80100000000004</c:v>
                </c:pt>
                <c:pt idx="37513">
                  <c:v>643.81700000000001</c:v>
                </c:pt>
                <c:pt idx="37514">
                  <c:v>643.83399999999995</c:v>
                </c:pt>
                <c:pt idx="37515">
                  <c:v>643.851</c:v>
                </c:pt>
                <c:pt idx="37516">
                  <c:v>643.86699999999996</c:v>
                </c:pt>
                <c:pt idx="37517">
                  <c:v>643.88400000000001</c:v>
                </c:pt>
                <c:pt idx="37518">
                  <c:v>643.90099999999995</c:v>
                </c:pt>
                <c:pt idx="37519">
                  <c:v>643.91700000000003</c:v>
                </c:pt>
                <c:pt idx="37520">
                  <c:v>643.93399999999997</c:v>
                </c:pt>
                <c:pt idx="37521">
                  <c:v>643.95100000000002</c:v>
                </c:pt>
                <c:pt idx="37522">
                  <c:v>643.96699999999998</c:v>
                </c:pt>
                <c:pt idx="37523">
                  <c:v>643.98400000000004</c:v>
                </c:pt>
                <c:pt idx="37524">
                  <c:v>644.00099999999998</c:v>
                </c:pt>
                <c:pt idx="37525">
                  <c:v>644.01700000000005</c:v>
                </c:pt>
                <c:pt idx="37526">
                  <c:v>644.03399999999999</c:v>
                </c:pt>
                <c:pt idx="37527">
                  <c:v>644.05100000000004</c:v>
                </c:pt>
                <c:pt idx="37528">
                  <c:v>644.06799999999998</c:v>
                </c:pt>
                <c:pt idx="37529">
                  <c:v>644.08399999999995</c:v>
                </c:pt>
                <c:pt idx="37530">
                  <c:v>644.101</c:v>
                </c:pt>
                <c:pt idx="37531">
                  <c:v>644.11800000000005</c:v>
                </c:pt>
                <c:pt idx="37532">
                  <c:v>644.13400000000001</c:v>
                </c:pt>
                <c:pt idx="37533">
                  <c:v>644.15099999999995</c:v>
                </c:pt>
                <c:pt idx="37534">
                  <c:v>644.16800000000001</c:v>
                </c:pt>
                <c:pt idx="37535">
                  <c:v>644.18399999999997</c:v>
                </c:pt>
                <c:pt idx="37536">
                  <c:v>644.20100000000002</c:v>
                </c:pt>
                <c:pt idx="37537">
                  <c:v>644.21799999999996</c:v>
                </c:pt>
                <c:pt idx="37538">
                  <c:v>644.23400000000004</c:v>
                </c:pt>
                <c:pt idx="37539">
                  <c:v>644.25099999999998</c:v>
                </c:pt>
                <c:pt idx="37540">
                  <c:v>644.26800000000003</c:v>
                </c:pt>
                <c:pt idx="37541">
                  <c:v>644.28399999999999</c:v>
                </c:pt>
                <c:pt idx="37542">
                  <c:v>644.30100000000004</c:v>
                </c:pt>
                <c:pt idx="37543">
                  <c:v>644.31799999999998</c:v>
                </c:pt>
                <c:pt idx="37544">
                  <c:v>644.33399999999995</c:v>
                </c:pt>
                <c:pt idx="37545">
                  <c:v>644.351</c:v>
                </c:pt>
                <c:pt idx="37546">
                  <c:v>644.36800000000005</c:v>
                </c:pt>
                <c:pt idx="37547">
                  <c:v>644.38499999999999</c:v>
                </c:pt>
                <c:pt idx="37548">
                  <c:v>644.40099999999995</c:v>
                </c:pt>
                <c:pt idx="37549">
                  <c:v>644.41800000000001</c:v>
                </c:pt>
                <c:pt idx="37550">
                  <c:v>644.43499999999995</c:v>
                </c:pt>
                <c:pt idx="37551">
                  <c:v>644.45100000000002</c:v>
                </c:pt>
                <c:pt idx="37552">
                  <c:v>644.46799999999996</c:v>
                </c:pt>
                <c:pt idx="37553">
                  <c:v>644.48500000000001</c:v>
                </c:pt>
                <c:pt idx="37554">
                  <c:v>644.50099999999998</c:v>
                </c:pt>
                <c:pt idx="37555">
                  <c:v>644.51800000000003</c:v>
                </c:pt>
                <c:pt idx="37556">
                  <c:v>644.53499999999997</c:v>
                </c:pt>
                <c:pt idx="37557">
                  <c:v>644.55100000000004</c:v>
                </c:pt>
                <c:pt idx="37558">
                  <c:v>644.56799999999998</c:v>
                </c:pt>
                <c:pt idx="37559">
                  <c:v>644.58500000000004</c:v>
                </c:pt>
                <c:pt idx="37560">
                  <c:v>644.601</c:v>
                </c:pt>
                <c:pt idx="37561">
                  <c:v>644.61800000000005</c:v>
                </c:pt>
                <c:pt idx="37562">
                  <c:v>644.63499999999999</c:v>
                </c:pt>
                <c:pt idx="37563">
                  <c:v>644.65099999999995</c:v>
                </c:pt>
                <c:pt idx="37564">
                  <c:v>644.66800000000001</c:v>
                </c:pt>
                <c:pt idx="37565">
                  <c:v>644.68499999999995</c:v>
                </c:pt>
                <c:pt idx="37566">
                  <c:v>644.70100000000002</c:v>
                </c:pt>
                <c:pt idx="37567">
                  <c:v>644.71799999999996</c:v>
                </c:pt>
                <c:pt idx="37568">
                  <c:v>644.73500000000001</c:v>
                </c:pt>
                <c:pt idx="37569">
                  <c:v>644.75199999999995</c:v>
                </c:pt>
                <c:pt idx="37570">
                  <c:v>644.76800000000003</c:v>
                </c:pt>
                <c:pt idx="37571">
                  <c:v>644.78499999999997</c:v>
                </c:pt>
                <c:pt idx="37572">
                  <c:v>644.80200000000002</c:v>
                </c:pt>
                <c:pt idx="37573">
                  <c:v>644.81799999999998</c:v>
                </c:pt>
                <c:pt idx="37574">
                  <c:v>644.83500000000004</c:v>
                </c:pt>
                <c:pt idx="37575">
                  <c:v>644.85199999999998</c:v>
                </c:pt>
                <c:pt idx="37576">
                  <c:v>644.86800000000005</c:v>
                </c:pt>
                <c:pt idx="37577">
                  <c:v>644.88499999999999</c:v>
                </c:pt>
                <c:pt idx="37578">
                  <c:v>644.90200000000004</c:v>
                </c:pt>
                <c:pt idx="37579">
                  <c:v>644.91800000000001</c:v>
                </c:pt>
                <c:pt idx="37580">
                  <c:v>644.93499999999995</c:v>
                </c:pt>
                <c:pt idx="37581">
                  <c:v>644.952</c:v>
                </c:pt>
                <c:pt idx="37582">
                  <c:v>644.96799999999996</c:v>
                </c:pt>
                <c:pt idx="37583">
                  <c:v>644.98500000000001</c:v>
                </c:pt>
                <c:pt idx="37584">
                  <c:v>645.00199999999995</c:v>
                </c:pt>
                <c:pt idx="37585">
                  <c:v>645.01800000000003</c:v>
                </c:pt>
                <c:pt idx="37586">
                  <c:v>645.03499999999997</c:v>
                </c:pt>
                <c:pt idx="37587">
                  <c:v>645.05200000000002</c:v>
                </c:pt>
                <c:pt idx="37588">
                  <c:v>645.06799999999998</c:v>
                </c:pt>
                <c:pt idx="37589">
                  <c:v>645.08500000000004</c:v>
                </c:pt>
                <c:pt idx="37590">
                  <c:v>645.10199999999998</c:v>
                </c:pt>
                <c:pt idx="37591">
                  <c:v>645.11900000000003</c:v>
                </c:pt>
                <c:pt idx="37592">
                  <c:v>645.13499999999999</c:v>
                </c:pt>
                <c:pt idx="37593">
                  <c:v>645.15200000000004</c:v>
                </c:pt>
                <c:pt idx="37594">
                  <c:v>645.16899999999998</c:v>
                </c:pt>
                <c:pt idx="37595">
                  <c:v>645.18499999999995</c:v>
                </c:pt>
                <c:pt idx="37596">
                  <c:v>645.202</c:v>
                </c:pt>
                <c:pt idx="37597">
                  <c:v>645.21900000000005</c:v>
                </c:pt>
                <c:pt idx="37598">
                  <c:v>645.23500000000001</c:v>
                </c:pt>
                <c:pt idx="37599">
                  <c:v>645.25199999999995</c:v>
                </c:pt>
                <c:pt idx="37600">
                  <c:v>645.26900000000001</c:v>
                </c:pt>
                <c:pt idx="37601">
                  <c:v>645.28499999999997</c:v>
                </c:pt>
                <c:pt idx="37602">
                  <c:v>645.30200000000002</c:v>
                </c:pt>
                <c:pt idx="37603">
                  <c:v>645.31899999999996</c:v>
                </c:pt>
                <c:pt idx="37604">
                  <c:v>645.33500000000004</c:v>
                </c:pt>
                <c:pt idx="37605">
                  <c:v>645.35199999999998</c:v>
                </c:pt>
                <c:pt idx="37606">
                  <c:v>645.36900000000003</c:v>
                </c:pt>
                <c:pt idx="37607">
                  <c:v>645.38499999999999</c:v>
                </c:pt>
                <c:pt idx="37608">
                  <c:v>645.40200000000004</c:v>
                </c:pt>
                <c:pt idx="37609">
                  <c:v>645.41899999999998</c:v>
                </c:pt>
                <c:pt idx="37610">
                  <c:v>645.43600000000004</c:v>
                </c:pt>
                <c:pt idx="37611">
                  <c:v>645.452</c:v>
                </c:pt>
                <c:pt idx="37612">
                  <c:v>645.46900000000005</c:v>
                </c:pt>
                <c:pt idx="37613">
                  <c:v>645.48599999999999</c:v>
                </c:pt>
                <c:pt idx="37614">
                  <c:v>645.50199999999995</c:v>
                </c:pt>
                <c:pt idx="37615">
                  <c:v>645.51900000000001</c:v>
                </c:pt>
                <c:pt idx="37616">
                  <c:v>645.53599999999994</c:v>
                </c:pt>
                <c:pt idx="37617">
                  <c:v>645.55200000000002</c:v>
                </c:pt>
                <c:pt idx="37618">
                  <c:v>645.56899999999996</c:v>
                </c:pt>
                <c:pt idx="37619">
                  <c:v>645.58600000000001</c:v>
                </c:pt>
                <c:pt idx="37620">
                  <c:v>645.60199999999998</c:v>
                </c:pt>
                <c:pt idx="37621">
                  <c:v>645.61900000000003</c:v>
                </c:pt>
                <c:pt idx="37622">
                  <c:v>645.63599999999997</c:v>
                </c:pt>
                <c:pt idx="37623">
                  <c:v>645.65200000000004</c:v>
                </c:pt>
                <c:pt idx="37624">
                  <c:v>645.66899999999998</c:v>
                </c:pt>
                <c:pt idx="37625">
                  <c:v>645.68600000000004</c:v>
                </c:pt>
                <c:pt idx="37626">
                  <c:v>645.702</c:v>
                </c:pt>
                <c:pt idx="37627">
                  <c:v>645.71900000000005</c:v>
                </c:pt>
                <c:pt idx="37628">
                  <c:v>645.73599999999999</c:v>
                </c:pt>
                <c:pt idx="37629">
                  <c:v>645.75300000000004</c:v>
                </c:pt>
                <c:pt idx="37630">
                  <c:v>645.76900000000001</c:v>
                </c:pt>
                <c:pt idx="37631">
                  <c:v>645.78599999999994</c:v>
                </c:pt>
                <c:pt idx="37632">
                  <c:v>645.803</c:v>
                </c:pt>
                <c:pt idx="37633">
                  <c:v>645.81899999999996</c:v>
                </c:pt>
                <c:pt idx="37634">
                  <c:v>645.83600000000001</c:v>
                </c:pt>
                <c:pt idx="37635">
                  <c:v>645.85299999999995</c:v>
                </c:pt>
                <c:pt idx="37636">
                  <c:v>645.86900000000003</c:v>
                </c:pt>
                <c:pt idx="37637">
                  <c:v>645.88599999999997</c:v>
                </c:pt>
                <c:pt idx="37638">
                  <c:v>645.90300000000002</c:v>
                </c:pt>
                <c:pt idx="37639">
                  <c:v>645.91899999999998</c:v>
                </c:pt>
                <c:pt idx="37640">
                  <c:v>645.93600000000004</c:v>
                </c:pt>
                <c:pt idx="37641">
                  <c:v>645.95299999999997</c:v>
                </c:pt>
                <c:pt idx="37642">
                  <c:v>645.96900000000005</c:v>
                </c:pt>
                <c:pt idx="37643">
                  <c:v>645.98599999999999</c:v>
                </c:pt>
                <c:pt idx="37644">
                  <c:v>646.00300000000004</c:v>
                </c:pt>
                <c:pt idx="37645">
                  <c:v>646.01900000000001</c:v>
                </c:pt>
                <c:pt idx="37646">
                  <c:v>646.03599999999994</c:v>
                </c:pt>
                <c:pt idx="37647">
                  <c:v>646.053</c:v>
                </c:pt>
                <c:pt idx="37648">
                  <c:v>646.07000000000005</c:v>
                </c:pt>
                <c:pt idx="37649">
                  <c:v>646.08600000000001</c:v>
                </c:pt>
                <c:pt idx="37650">
                  <c:v>646.10299999999995</c:v>
                </c:pt>
                <c:pt idx="37651">
                  <c:v>646.12</c:v>
                </c:pt>
                <c:pt idx="37652">
                  <c:v>646.13599999999997</c:v>
                </c:pt>
                <c:pt idx="37653">
                  <c:v>646.15300000000002</c:v>
                </c:pt>
                <c:pt idx="37654">
                  <c:v>646.16999999999996</c:v>
                </c:pt>
                <c:pt idx="37655">
                  <c:v>646.18600000000004</c:v>
                </c:pt>
                <c:pt idx="37656">
                  <c:v>646.20299999999997</c:v>
                </c:pt>
                <c:pt idx="37657">
                  <c:v>646.22</c:v>
                </c:pt>
                <c:pt idx="37658">
                  <c:v>646.23599999999999</c:v>
                </c:pt>
                <c:pt idx="37659">
                  <c:v>646.25300000000004</c:v>
                </c:pt>
                <c:pt idx="37660">
                  <c:v>646.27</c:v>
                </c:pt>
                <c:pt idx="37661">
                  <c:v>646.28599999999994</c:v>
                </c:pt>
                <c:pt idx="37662">
                  <c:v>646.303</c:v>
                </c:pt>
                <c:pt idx="37663">
                  <c:v>646.32000000000005</c:v>
                </c:pt>
                <c:pt idx="37664">
                  <c:v>646.33600000000001</c:v>
                </c:pt>
                <c:pt idx="37665">
                  <c:v>646.35299999999995</c:v>
                </c:pt>
                <c:pt idx="37666">
                  <c:v>646.37</c:v>
                </c:pt>
                <c:pt idx="37667">
                  <c:v>646.38599999999997</c:v>
                </c:pt>
                <c:pt idx="37668">
                  <c:v>646.40300000000002</c:v>
                </c:pt>
                <c:pt idx="37669">
                  <c:v>646.41999999999996</c:v>
                </c:pt>
                <c:pt idx="37670">
                  <c:v>646.43600000000004</c:v>
                </c:pt>
                <c:pt idx="37671">
                  <c:v>646.45299999999997</c:v>
                </c:pt>
                <c:pt idx="37672">
                  <c:v>646.47</c:v>
                </c:pt>
                <c:pt idx="37673">
                  <c:v>646.48699999999997</c:v>
                </c:pt>
                <c:pt idx="37674">
                  <c:v>646.50300000000004</c:v>
                </c:pt>
                <c:pt idx="37675">
                  <c:v>646.52</c:v>
                </c:pt>
                <c:pt idx="37676">
                  <c:v>646.53599999999994</c:v>
                </c:pt>
                <c:pt idx="37677">
                  <c:v>646.553</c:v>
                </c:pt>
                <c:pt idx="37678">
                  <c:v>646.57000000000005</c:v>
                </c:pt>
                <c:pt idx="37679">
                  <c:v>646.58699999999999</c:v>
                </c:pt>
                <c:pt idx="37680">
                  <c:v>646.60299999999995</c:v>
                </c:pt>
                <c:pt idx="37681">
                  <c:v>646.62</c:v>
                </c:pt>
                <c:pt idx="37682">
                  <c:v>646.63699999999994</c:v>
                </c:pt>
                <c:pt idx="37683">
                  <c:v>646.65300000000002</c:v>
                </c:pt>
                <c:pt idx="37684">
                  <c:v>646.66999999999996</c:v>
                </c:pt>
                <c:pt idx="37685">
                  <c:v>646.68700000000001</c:v>
                </c:pt>
                <c:pt idx="37686">
                  <c:v>646.70299999999997</c:v>
                </c:pt>
                <c:pt idx="37687">
                  <c:v>646.72</c:v>
                </c:pt>
                <c:pt idx="37688">
                  <c:v>646.73699999999997</c:v>
                </c:pt>
                <c:pt idx="37689">
                  <c:v>646.75300000000004</c:v>
                </c:pt>
                <c:pt idx="37690">
                  <c:v>646.77</c:v>
                </c:pt>
                <c:pt idx="37691">
                  <c:v>646.78700000000003</c:v>
                </c:pt>
                <c:pt idx="37692">
                  <c:v>646.803</c:v>
                </c:pt>
                <c:pt idx="37693">
                  <c:v>646.82000000000005</c:v>
                </c:pt>
                <c:pt idx="37694">
                  <c:v>646.83699999999999</c:v>
                </c:pt>
                <c:pt idx="37695">
                  <c:v>646.85299999999995</c:v>
                </c:pt>
                <c:pt idx="37696">
                  <c:v>646.87</c:v>
                </c:pt>
                <c:pt idx="37697">
                  <c:v>646.88699999999994</c:v>
                </c:pt>
                <c:pt idx="37698">
                  <c:v>646.90300000000002</c:v>
                </c:pt>
                <c:pt idx="37699">
                  <c:v>646.91999999999996</c:v>
                </c:pt>
                <c:pt idx="37700">
                  <c:v>646.93700000000001</c:v>
                </c:pt>
                <c:pt idx="37701">
                  <c:v>646.95299999999997</c:v>
                </c:pt>
                <c:pt idx="37702">
                  <c:v>646.97</c:v>
                </c:pt>
                <c:pt idx="37703">
                  <c:v>646.98699999999997</c:v>
                </c:pt>
                <c:pt idx="37704">
                  <c:v>647.00300000000004</c:v>
                </c:pt>
                <c:pt idx="37705">
                  <c:v>647.02</c:v>
                </c:pt>
                <c:pt idx="37706">
                  <c:v>647.03700000000003</c:v>
                </c:pt>
                <c:pt idx="37707">
                  <c:v>647.053</c:v>
                </c:pt>
                <c:pt idx="37708">
                  <c:v>647.07000000000005</c:v>
                </c:pt>
                <c:pt idx="37709">
                  <c:v>647.08699999999999</c:v>
                </c:pt>
                <c:pt idx="37710">
                  <c:v>647.10400000000004</c:v>
                </c:pt>
                <c:pt idx="37711">
                  <c:v>647.12</c:v>
                </c:pt>
                <c:pt idx="37712">
                  <c:v>647.13699999999994</c:v>
                </c:pt>
                <c:pt idx="37713">
                  <c:v>647.154</c:v>
                </c:pt>
                <c:pt idx="37714">
                  <c:v>647.16999999999996</c:v>
                </c:pt>
                <c:pt idx="37715">
                  <c:v>647.18700000000001</c:v>
                </c:pt>
                <c:pt idx="37716">
                  <c:v>647.20399999999995</c:v>
                </c:pt>
                <c:pt idx="37717">
                  <c:v>647.22</c:v>
                </c:pt>
                <c:pt idx="37718">
                  <c:v>647.23699999999997</c:v>
                </c:pt>
                <c:pt idx="37719">
                  <c:v>647.25400000000002</c:v>
                </c:pt>
                <c:pt idx="37720">
                  <c:v>647.27</c:v>
                </c:pt>
                <c:pt idx="37721">
                  <c:v>647.28700000000003</c:v>
                </c:pt>
                <c:pt idx="37722">
                  <c:v>647.30399999999997</c:v>
                </c:pt>
                <c:pt idx="37723">
                  <c:v>647.32000000000005</c:v>
                </c:pt>
                <c:pt idx="37724">
                  <c:v>647.33699999999999</c:v>
                </c:pt>
                <c:pt idx="37725">
                  <c:v>647.35400000000004</c:v>
                </c:pt>
                <c:pt idx="37726">
                  <c:v>647.37</c:v>
                </c:pt>
                <c:pt idx="37727">
                  <c:v>647.38699999999994</c:v>
                </c:pt>
                <c:pt idx="37728">
                  <c:v>647.404</c:v>
                </c:pt>
                <c:pt idx="37729">
                  <c:v>647.41999999999996</c:v>
                </c:pt>
                <c:pt idx="37730">
                  <c:v>647.43700000000001</c:v>
                </c:pt>
                <c:pt idx="37731">
                  <c:v>647.45399999999995</c:v>
                </c:pt>
                <c:pt idx="37732">
                  <c:v>647.47</c:v>
                </c:pt>
                <c:pt idx="37733">
                  <c:v>647.48699999999997</c:v>
                </c:pt>
                <c:pt idx="37734">
                  <c:v>647.50400000000002</c:v>
                </c:pt>
                <c:pt idx="37735">
                  <c:v>647.52</c:v>
                </c:pt>
                <c:pt idx="37736">
                  <c:v>647.53700000000003</c:v>
                </c:pt>
                <c:pt idx="37737">
                  <c:v>647.55399999999997</c:v>
                </c:pt>
                <c:pt idx="37738">
                  <c:v>647.57000000000005</c:v>
                </c:pt>
                <c:pt idx="37739">
                  <c:v>647.58699999999999</c:v>
                </c:pt>
                <c:pt idx="37740">
                  <c:v>647.60400000000004</c:v>
                </c:pt>
                <c:pt idx="37741">
                  <c:v>647.62</c:v>
                </c:pt>
                <c:pt idx="37742">
                  <c:v>647.63699999999994</c:v>
                </c:pt>
                <c:pt idx="37743">
                  <c:v>647.654</c:v>
                </c:pt>
                <c:pt idx="37744">
                  <c:v>647.66999999999996</c:v>
                </c:pt>
                <c:pt idx="37745">
                  <c:v>647.68700000000001</c:v>
                </c:pt>
                <c:pt idx="37746">
                  <c:v>647.70399999999995</c:v>
                </c:pt>
                <c:pt idx="37747">
                  <c:v>647.721</c:v>
                </c:pt>
                <c:pt idx="37748">
                  <c:v>647.73699999999997</c:v>
                </c:pt>
                <c:pt idx="37749">
                  <c:v>647.75400000000002</c:v>
                </c:pt>
                <c:pt idx="37750">
                  <c:v>647.77099999999996</c:v>
                </c:pt>
                <c:pt idx="37751">
                  <c:v>647.78700000000003</c:v>
                </c:pt>
                <c:pt idx="37752">
                  <c:v>647.80399999999997</c:v>
                </c:pt>
                <c:pt idx="37753">
                  <c:v>647.82100000000003</c:v>
                </c:pt>
                <c:pt idx="37754">
                  <c:v>647.83699999999999</c:v>
                </c:pt>
                <c:pt idx="37755">
                  <c:v>647.85400000000004</c:v>
                </c:pt>
                <c:pt idx="37756">
                  <c:v>647.87099999999998</c:v>
                </c:pt>
                <c:pt idx="37757">
                  <c:v>647.88699999999994</c:v>
                </c:pt>
                <c:pt idx="37758">
                  <c:v>647.904</c:v>
                </c:pt>
                <c:pt idx="37759">
                  <c:v>647.92100000000005</c:v>
                </c:pt>
                <c:pt idx="37760">
                  <c:v>647.93700000000001</c:v>
                </c:pt>
                <c:pt idx="37761">
                  <c:v>647.95399999999995</c:v>
                </c:pt>
                <c:pt idx="37762">
                  <c:v>647.971</c:v>
                </c:pt>
                <c:pt idx="37763">
                  <c:v>647.98699999999997</c:v>
                </c:pt>
                <c:pt idx="37764">
                  <c:v>648.00400000000002</c:v>
                </c:pt>
                <c:pt idx="37765">
                  <c:v>648.02099999999996</c:v>
                </c:pt>
                <c:pt idx="37766">
                  <c:v>648.03700000000003</c:v>
                </c:pt>
                <c:pt idx="37767">
                  <c:v>648.05399999999997</c:v>
                </c:pt>
                <c:pt idx="37768">
                  <c:v>648.07100000000003</c:v>
                </c:pt>
                <c:pt idx="37769">
                  <c:v>648.08699999999999</c:v>
                </c:pt>
                <c:pt idx="37770">
                  <c:v>648.10400000000004</c:v>
                </c:pt>
                <c:pt idx="37771">
                  <c:v>648.12099999999998</c:v>
                </c:pt>
                <c:pt idx="37772">
                  <c:v>648.13699999999994</c:v>
                </c:pt>
                <c:pt idx="37773">
                  <c:v>648.154</c:v>
                </c:pt>
                <c:pt idx="37774">
                  <c:v>648.17100000000005</c:v>
                </c:pt>
                <c:pt idx="37775">
                  <c:v>648.18799999999999</c:v>
                </c:pt>
                <c:pt idx="37776">
                  <c:v>648.20399999999995</c:v>
                </c:pt>
                <c:pt idx="37777">
                  <c:v>648.221</c:v>
                </c:pt>
                <c:pt idx="37778">
                  <c:v>648.23699999999997</c:v>
                </c:pt>
                <c:pt idx="37779">
                  <c:v>648.25400000000002</c:v>
                </c:pt>
                <c:pt idx="37780">
                  <c:v>648.27099999999996</c:v>
                </c:pt>
                <c:pt idx="37781">
                  <c:v>648.28800000000001</c:v>
                </c:pt>
                <c:pt idx="37782">
                  <c:v>648.30399999999997</c:v>
                </c:pt>
                <c:pt idx="37783">
                  <c:v>648.32100000000003</c:v>
                </c:pt>
                <c:pt idx="37784">
                  <c:v>648.33799999999997</c:v>
                </c:pt>
                <c:pt idx="37785">
                  <c:v>648.35400000000004</c:v>
                </c:pt>
                <c:pt idx="37786">
                  <c:v>648.37099999999998</c:v>
                </c:pt>
                <c:pt idx="37787">
                  <c:v>648.38800000000003</c:v>
                </c:pt>
                <c:pt idx="37788">
                  <c:v>648.404</c:v>
                </c:pt>
                <c:pt idx="37789">
                  <c:v>648.42100000000005</c:v>
                </c:pt>
                <c:pt idx="37790">
                  <c:v>648.43799999999999</c:v>
                </c:pt>
                <c:pt idx="37791">
                  <c:v>648.45399999999995</c:v>
                </c:pt>
                <c:pt idx="37792">
                  <c:v>648.471</c:v>
                </c:pt>
                <c:pt idx="37793">
                  <c:v>648.48800000000006</c:v>
                </c:pt>
                <c:pt idx="37794">
                  <c:v>648.50400000000002</c:v>
                </c:pt>
                <c:pt idx="37795">
                  <c:v>648.52099999999996</c:v>
                </c:pt>
                <c:pt idx="37796">
                  <c:v>648.53800000000001</c:v>
                </c:pt>
                <c:pt idx="37797">
                  <c:v>648.55399999999997</c:v>
                </c:pt>
                <c:pt idx="37798">
                  <c:v>648.57100000000003</c:v>
                </c:pt>
                <c:pt idx="37799">
                  <c:v>648.58799999999997</c:v>
                </c:pt>
                <c:pt idx="37800">
                  <c:v>648.60400000000004</c:v>
                </c:pt>
                <c:pt idx="37801">
                  <c:v>648.62099999999998</c:v>
                </c:pt>
                <c:pt idx="37802">
                  <c:v>648.63800000000003</c:v>
                </c:pt>
                <c:pt idx="37803">
                  <c:v>648.654</c:v>
                </c:pt>
                <c:pt idx="37804">
                  <c:v>648.67100000000005</c:v>
                </c:pt>
                <c:pt idx="37805">
                  <c:v>648.68799999999999</c:v>
                </c:pt>
                <c:pt idx="37806">
                  <c:v>648.70399999999995</c:v>
                </c:pt>
                <c:pt idx="37807">
                  <c:v>648.721</c:v>
                </c:pt>
                <c:pt idx="37808">
                  <c:v>648.73800000000006</c:v>
                </c:pt>
                <c:pt idx="37809">
                  <c:v>648.75400000000002</c:v>
                </c:pt>
                <c:pt idx="37810">
                  <c:v>648.77099999999996</c:v>
                </c:pt>
                <c:pt idx="37811">
                  <c:v>648.78800000000001</c:v>
                </c:pt>
                <c:pt idx="37812">
                  <c:v>648.80499999999995</c:v>
                </c:pt>
                <c:pt idx="37813">
                  <c:v>648.82100000000003</c:v>
                </c:pt>
                <c:pt idx="37814">
                  <c:v>648.83799999999997</c:v>
                </c:pt>
                <c:pt idx="37815">
                  <c:v>648.85500000000002</c:v>
                </c:pt>
                <c:pt idx="37816">
                  <c:v>648.87099999999998</c:v>
                </c:pt>
                <c:pt idx="37817">
                  <c:v>648.88800000000003</c:v>
                </c:pt>
                <c:pt idx="37818">
                  <c:v>648.90499999999997</c:v>
                </c:pt>
                <c:pt idx="37819">
                  <c:v>648.92100000000005</c:v>
                </c:pt>
                <c:pt idx="37820">
                  <c:v>648.93799999999999</c:v>
                </c:pt>
                <c:pt idx="37821">
                  <c:v>648.95500000000004</c:v>
                </c:pt>
                <c:pt idx="37822">
                  <c:v>648.971</c:v>
                </c:pt>
                <c:pt idx="37823">
                  <c:v>648.98800000000006</c:v>
                </c:pt>
                <c:pt idx="37824">
                  <c:v>649.005</c:v>
                </c:pt>
                <c:pt idx="37825">
                  <c:v>649.02099999999996</c:v>
                </c:pt>
                <c:pt idx="37826">
                  <c:v>649.03800000000001</c:v>
                </c:pt>
                <c:pt idx="37827">
                  <c:v>649.05499999999995</c:v>
                </c:pt>
                <c:pt idx="37828">
                  <c:v>649.07100000000003</c:v>
                </c:pt>
                <c:pt idx="37829">
                  <c:v>649.08799999999997</c:v>
                </c:pt>
                <c:pt idx="37830">
                  <c:v>649.10500000000002</c:v>
                </c:pt>
                <c:pt idx="37831">
                  <c:v>649.12099999999998</c:v>
                </c:pt>
                <c:pt idx="37832">
                  <c:v>649.13800000000003</c:v>
                </c:pt>
                <c:pt idx="37833">
                  <c:v>649.15499999999997</c:v>
                </c:pt>
                <c:pt idx="37834">
                  <c:v>649.17100000000005</c:v>
                </c:pt>
                <c:pt idx="37835">
                  <c:v>649.18799999999999</c:v>
                </c:pt>
                <c:pt idx="37836">
                  <c:v>649.20500000000004</c:v>
                </c:pt>
                <c:pt idx="37837">
                  <c:v>649.221</c:v>
                </c:pt>
                <c:pt idx="37838">
                  <c:v>649.23800000000006</c:v>
                </c:pt>
                <c:pt idx="37839">
                  <c:v>649.255</c:v>
                </c:pt>
                <c:pt idx="37840">
                  <c:v>649.27099999999996</c:v>
                </c:pt>
                <c:pt idx="37841">
                  <c:v>649.28800000000001</c:v>
                </c:pt>
                <c:pt idx="37842">
                  <c:v>649.30499999999995</c:v>
                </c:pt>
                <c:pt idx="37843">
                  <c:v>649.32100000000003</c:v>
                </c:pt>
                <c:pt idx="37844">
                  <c:v>649.33799999999997</c:v>
                </c:pt>
                <c:pt idx="37845">
                  <c:v>649.35500000000002</c:v>
                </c:pt>
                <c:pt idx="37846">
                  <c:v>649.37199999999996</c:v>
                </c:pt>
                <c:pt idx="37847">
                  <c:v>649.38800000000003</c:v>
                </c:pt>
                <c:pt idx="37848">
                  <c:v>649.40499999999997</c:v>
                </c:pt>
                <c:pt idx="37849">
                  <c:v>649.42200000000003</c:v>
                </c:pt>
                <c:pt idx="37850">
                  <c:v>649.43799999999999</c:v>
                </c:pt>
                <c:pt idx="37851">
                  <c:v>649.45500000000004</c:v>
                </c:pt>
                <c:pt idx="37852">
                  <c:v>649.47199999999998</c:v>
                </c:pt>
                <c:pt idx="37853">
                  <c:v>649.48800000000006</c:v>
                </c:pt>
                <c:pt idx="37854">
                  <c:v>649.505</c:v>
                </c:pt>
                <c:pt idx="37855">
                  <c:v>649.52200000000005</c:v>
                </c:pt>
                <c:pt idx="37856">
                  <c:v>649.53800000000001</c:v>
                </c:pt>
                <c:pt idx="37857">
                  <c:v>649.55499999999995</c:v>
                </c:pt>
                <c:pt idx="37858">
                  <c:v>649.572</c:v>
                </c:pt>
                <c:pt idx="37859">
                  <c:v>649.58799999999997</c:v>
                </c:pt>
                <c:pt idx="37860">
                  <c:v>649.60500000000002</c:v>
                </c:pt>
                <c:pt idx="37861">
                  <c:v>649.62199999999996</c:v>
                </c:pt>
                <c:pt idx="37862">
                  <c:v>649.63800000000003</c:v>
                </c:pt>
                <c:pt idx="37863">
                  <c:v>649.65499999999997</c:v>
                </c:pt>
                <c:pt idx="37864">
                  <c:v>649.67200000000003</c:v>
                </c:pt>
                <c:pt idx="37865">
                  <c:v>649.68799999999999</c:v>
                </c:pt>
                <c:pt idx="37866">
                  <c:v>649.70500000000004</c:v>
                </c:pt>
                <c:pt idx="37867">
                  <c:v>649.72199999999998</c:v>
                </c:pt>
                <c:pt idx="37868">
                  <c:v>649.73900000000003</c:v>
                </c:pt>
                <c:pt idx="37869">
                  <c:v>649.755</c:v>
                </c:pt>
                <c:pt idx="37870">
                  <c:v>649.77200000000005</c:v>
                </c:pt>
                <c:pt idx="37871">
                  <c:v>649.78899999999999</c:v>
                </c:pt>
                <c:pt idx="37872">
                  <c:v>649.80499999999995</c:v>
                </c:pt>
                <c:pt idx="37873">
                  <c:v>649.822</c:v>
                </c:pt>
                <c:pt idx="37874">
                  <c:v>649.83900000000006</c:v>
                </c:pt>
                <c:pt idx="37875">
                  <c:v>649.85500000000002</c:v>
                </c:pt>
                <c:pt idx="37876">
                  <c:v>649.87199999999996</c:v>
                </c:pt>
                <c:pt idx="37877">
                  <c:v>649.88900000000001</c:v>
                </c:pt>
                <c:pt idx="37878">
                  <c:v>649.90499999999997</c:v>
                </c:pt>
                <c:pt idx="37879">
                  <c:v>649.92200000000003</c:v>
                </c:pt>
                <c:pt idx="37880">
                  <c:v>649.93899999999996</c:v>
                </c:pt>
                <c:pt idx="37881">
                  <c:v>649.95500000000004</c:v>
                </c:pt>
                <c:pt idx="37882">
                  <c:v>649.97199999999998</c:v>
                </c:pt>
                <c:pt idx="37883">
                  <c:v>649.98900000000003</c:v>
                </c:pt>
                <c:pt idx="37884">
                  <c:v>650.005</c:v>
                </c:pt>
                <c:pt idx="37885">
                  <c:v>650.02200000000005</c:v>
                </c:pt>
                <c:pt idx="37886">
                  <c:v>650.03899999999999</c:v>
                </c:pt>
                <c:pt idx="37887">
                  <c:v>650.05600000000004</c:v>
                </c:pt>
                <c:pt idx="37888">
                  <c:v>650.072</c:v>
                </c:pt>
                <c:pt idx="37889">
                  <c:v>650.08900000000006</c:v>
                </c:pt>
                <c:pt idx="37890">
                  <c:v>650.10599999999999</c:v>
                </c:pt>
                <c:pt idx="37891">
                  <c:v>650.12199999999996</c:v>
                </c:pt>
                <c:pt idx="37892">
                  <c:v>650.13900000000001</c:v>
                </c:pt>
                <c:pt idx="37893">
                  <c:v>650.15599999999995</c:v>
                </c:pt>
                <c:pt idx="37894">
                  <c:v>650.17200000000003</c:v>
                </c:pt>
                <c:pt idx="37895">
                  <c:v>650.18899999999996</c:v>
                </c:pt>
                <c:pt idx="37896">
                  <c:v>650.20600000000002</c:v>
                </c:pt>
                <c:pt idx="37897">
                  <c:v>650.22199999999998</c:v>
                </c:pt>
                <c:pt idx="37898">
                  <c:v>650.23900000000003</c:v>
                </c:pt>
                <c:pt idx="37899">
                  <c:v>650.25599999999997</c:v>
                </c:pt>
                <c:pt idx="37900">
                  <c:v>650.27200000000005</c:v>
                </c:pt>
                <c:pt idx="37901">
                  <c:v>650.28899999999999</c:v>
                </c:pt>
                <c:pt idx="37902">
                  <c:v>650.30600000000004</c:v>
                </c:pt>
                <c:pt idx="37903">
                  <c:v>650.32299999999998</c:v>
                </c:pt>
                <c:pt idx="37904">
                  <c:v>650.33900000000006</c:v>
                </c:pt>
                <c:pt idx="37905">
                  <c:v>650.35599999999999</c:v>
                </c:pt>
                <c:pt idx="37906">
                  <c:v>650.37300000000005</c:v>
                </c:pt>
                <c:pt idx="37907">
                  <c:v>650.38900000000001</c:v>
                </c:pt>
                <c:pt idx="37908">
                  <c:v>650.40599999999995</c:v>
                </c:pt>
                <c:pt idx="37909">
                  <c:v>650.423</c:v>
                </c:pt>
                <c:pt idx="37910">
                  <c:v>650.43899999999996</c:v>
                </c:pt>
                <c:pt idx="37911">
                  <c:v>650.45600000000002</c:v>
                </c:pt>
                <c:pt idx="37912">
                  <c:v>650.47299999999996</c:v>
                </c:pt>
                <c:pt idx="37913">
                  <c:v>650.48900000000003</c:v>
                </c:pt>
                <c:pt idx="37914">
                  <c:v>650.50599999999997</c:v>
                </c:pt>
                <c:pt idx="37915">
                  <c:v>650.52300000000002</c:v>
                </c:pt>
                <c:pt idx="37916">
                  <c:v>650.53899999999999</c:v>
                </c:pt>
                <c:pt idx="37917">
                  <c:v>650.55600000000004</c:v>
                </c:pt>
                <c:pt idx="37918">
                  <c:v>650.57299999999998</c:v>
                </c:pt>
                <c:pt idx="37919">
                  <c:v>650.58900000000006</c:v>
                </c:pt>
                <c:pt idx="37920">
                  <c:v>650.60599999999999</c:v>
                </c:pt>
                <c:pt idx="37921">
                  <c:v>650.62300000000005</c:v>
                </c:pt>
                <c:pt idx="37922">
                  <c:v>650.64</c:v>
                </c:pt>
                <c:pt idx="37923">
                  <c:v>650.65599999999995</c:v>
                </c:pt>
                <c:pt idx="37924">
                  <c:v>650.673</c:v>
                </c:pt>
                <c:pt idx="37925">
                  <c:v>650.69000000000005</c:v>
                </c:pt>
                <c:pt idx="37926">
                  <c:v>650.70600000000002</c:v>
                </c:pt>
                <c:pt idx="37927">
                  <c:v>650.72299999999996</c:v>
                </c:pt>
                <c:pt idx="37928">
                  <c:v>650.74</c:v>
                </c:pt>
                <c:pt idx="37929">
                  <c:v>650.75599999999997</c:v>
                </c:pt>
                <c:pt idx="37930">
                  <c:v>650.77300000000002</c:v>
                </c:pt>
                <c:pt idx="37931">
                  <c:v>650.79</c:v>
                </c:pt>
                <c:pt idx="37932">
                  <c:v>650.80600000000004</c:v>
                </c:pt>
                <c:pt idx="37933">
                  <c:v>650.82299999999998</c:v>
                </c:pt>
                <c:pt idx="37934">
                  <c:v>650.84</c:v>
                </c:pt>
                <c:pt idx="37935">
                  <c:v>650.85599999999999</c:v>
                </c:pt>
                <c:pt idx="37936">
                  <c:v>650.87300000000005</c:v>
                </c:pt>
                <c:pt idx="37937">
                  <c:v>650.89</c:v>
                </c:pt>
                <c:pt idx="37938">
                  <c:v>650.90599999999995</c:v>
                </c:pt>
                <c:pt idx="37939">
                  <c:v>650.923</c:v>
                </c:pt>
                <c:pt idx="37940">
                  <c:v>650.94000000000005</c:v>
                </c:pt>
                <c:pt idx="37941">
                  <c:v>650.95699999999999</c:v>
                </c:pt>
                <c:pt idx="37942">
                  <c:v>650.97299999999996</c:v>
                </c:pt>
                <c:pt idx="37943">
                  <c:v>650.99</c:v>
                </c:pt>
                <c:pt idx="37944">
                  <c:v>651.00699999999995</c:v>
                </c:pt>
                <c:pt idx="37945">
                  <c:v>651.02300000000002</c:v>
                </c:pt>
                <c:pt idx="37946">
                  <c:v>651.04</c:v>
                </c:pt>
                <c:pt idx="37947">
                  <c:v>651.05700000000002</c:v>
                </c:pt>
                <c:pt idx="37948">
                  <c:v>651.07299999999998</c:v>
                </c:pt>
                <c:pt idx="37949">
                  <c:v>651.09</c:v>
                </c:pt>
                <c:pt idx="37950">
                  <c:v>651.10699999999997</c:v>
                </c:pt>
                <c:pt idx="37951">
                  <c:v>651.12300000000005</c:v>
                </c:pt>
                <c:pt idx="37952">
                  <c:v>651.14</c:v>
                </c:pt>
                <c:pt idx="37953">
                  <c:v>651.15700000000004</c:v>
                </c:pt>
                <c:pt idx="37954">
                  <c:v>651.173</c:v>
                </c:pt>
                <c:pt idx="37955">
                  <c:v>651.19000000000005</c:v>
                </c:pt>
                <c:pt idx="37956">
                  <c:v>651.20699999999999</c:v>
                </c:pt>
                <c:pt idx="37957">
                  <c:v>651.22400000000005</c:v>
                </c:pt>
                <c:pt idx="37958">
                  <c:v>651.24</c:v>
                </c:pt>
                <c:pt idx="37959">
                  <c:v>651.25699999999995</c:v>
                </c:pt>
                <c:pt idx="37960">
                  <c:v>651.274</c:v>
                </c:pt>
                <c:pt idx="37961">
                  <c:v>651.29</c:v>
                </c:pt>
                <c:pt idx="37962">
                  <c:v>651.30700000000002</c:v>
                </c:pt>
                <c:pt idx="37963">
                  <c:v>651.32399999999996</c:v>
                </c:pt>
                <c:pt idx="37964">
                  <c:v>651.34</c:v>
                </c:pt>
                <c:pt idx="37965">
                  <c:v>651.35699999999997</c:v>
                </c:pt>
                <c:pt idx="37966">
                  <c:v>651.37400000000002</c:v>
                </c:pt>
                <c:pt idx="37967">
                  <c:v>651.39</c:v>
                </c:pt>
                <c:pt idx="37968">
                  <c:v>651.40700000000004</c:v>
                </c:pt>
                <c:pt idx="37969">
                  <c:v>651.42399999999998</c:v>
                </c:pt>
                <c:pt idx="37970">
                  <c:v>651.44000000000005</c:v>
                </c:pt>
                <c:pt idx="37971">
                  <c:v>651.45699999999999</c:v>
                </c:pt>
                <c:pt idx="37972">
                  <c:v>651.47400000000005</c:v>
                </c:pt>
                <c:pt idx="37973">
                  <c:v>651.49</c:v>
                </c:pt>
                <c:pt idx="37974">
                  <c:v>651.50699999999995</c:v>
                </c:pt>
                <c:pt idx="37975">
                  <c:v>651.524</c:v>
                </c:pt>
                <c:pt idx="37976">
                  <c:v>651.54100000000005</c:v>
                </c:pt>
                <c:pt idx="37977">
                  <c:v>651.55700000000002</c:v>
                </c:pt>
                <c:pt idx="37978">
                  <c:v>651.57399999999996</c:v>
                </c:pt>
                <c:pt idx="37979">
                  <c:v>651.59100000000001</c:v>
                </c:pt>
                <c:pt idx="37980">
                  <c:v>651.60699999999997</c:v>
                </c:pt>
                <c:pt idx="37981">
                  <c:v>651.62400000000002</c:v>
                </c:pt>
                <c:pt idx="37982">
                  <c:v>651.64099999999996</c:v>
                </c:pt>
                <c:pt idx="37983">
                  <c:v>651.65700000000004</c:v>
                </c:pt>
                <c:pt idx="37984">
                  <c:v>651.67399999999998</c:v>
                </c:pt>
                <c:pt idx="37985">
                  <c:v>651.69100000000003</c:v>
                </c:pt>
                <c:pt idx="37986">
                  <c:v>651.70699999999999</c:v>
                </c:pt>
                <c:pt idx="37987">
                  <c:v>651.72400000000005</c:v>
                </c:pt>
                <c:pt idx="37988">
                  <c:v>651.74099999999999</c:v>
                </c:pt>
                <c:pt idx="37989">
                  <c:v>651.75699999999995</c:v>
                </c:pt>
                <c:pt idx="37990">
                  <c:v>651.774</c:v>
                </c:pt>
                <c:pt idx="37991">
                  <c:v>651.79100000000005</c:v>
                </c:pt>
                <c:pt idx="37992">
                  <c:v>651.80700000000002</c:v>
                </c:pt>
                <c:pt idx="37993">
                  <c:v>651.82399999999996</c:v>
                </c:pt>
                <c:pt idx="37994">
                  <c:v>651.84100000000001</c:v>
                </c:pt>
                <c:pt idx="37995">
                  <c:v>651.85799999999995</c:v>
                </c:pt>
                <c:pt idx="37996">
                  <c:v>651.87400000000002</c:v>
                </c:pt>
                <c:pt idx="37997">
                  <c:v>651.89099999999996</c:v>
                </c:pt>
                <c:pt idx="37998">
                  <c:v>651.90800000000002</c:v>
                </c:pt>
                <c:pt idx="37999">
                  <c:v>651.92399999999998</c:v>
                </c:pt>
                <c:pt idx="38000">
                  <c:v>651.94100000000003</c:v>
                </c:pt>
                <c:pt idx="38001">
                  <c:v>651.95799999999997</c:v>
                </c:pt>
                <c:pt idx="38002">
                  <c:v>651.97400000000005</c:v>
                </c:pt>
                <c:pt idx="38003">
                  <c:v>651.99099999999999</c:v>
                </c:pt>
                <c:pt idx="38004">
                  <c:v>652.00800000000004</c:v>
                </c:pt>
                <c:pt idx="38005">
                  <c:v>652.024</c:v>
                </c:pt>
                <c:pt idx="38006">
                  <c:v>652.04100000000005</c:v>
                </c:pt>
                <c:pt idx="38007">
                  <c:v>652.05799999999999</c:v>
                </c:pt>
                <c:pt idx="38008">
                  <c:v>652.07500000000005</c:v>
                </c:pt>
                <c:pt idx="38009">
                  <c:v>652.09100000000001</c:v>
                </c:pt>
                <c:pt idx="38010">
                  <c:v>652.10799999999995</c:v>
                </c:pt>
                <c:pt idx="38011">
                  <c:v>652.125</c:v>
                </c:pt>
                <c:pt idx="38012">
                  <c:v>652.14099999999996</c:v>
                </c:pt>
                <c:pt idx="38013">
                  <c:v>652.15800000000002</c:v>
                </c:pt>
                <c:pt idx="38014">
                  <c:v>652.17499999999995</c:v>
                </c:pt>
                <c:pt idx="38015">
                  <c:v>652.19100000000003</c:v>
                </c:pt>
                <c:pt idx="38016">
                  <c:v>652.20799999999997</c:v>
                </c:pt>
                <c:pt idx="38017">
                  <c:v>652.22500000000002</c:v>
                </c:pt>
                <c:pt idx="38018">
                  <c:v>652.24099999999999</c:v>
                </c:pt>
                <c:pt idx="38019">
                  <c:v>652.25800000000004</c:v>
                </c:pt>
                <c:pt idx="38020">
                  <c:v>652.27499999999998</c:v>
                </c:pt>
                <c:pt idx="38021">
                  <c:v>652.29100000000005</c:v>
                </c:pt>
                <c:pt idx="38022">
                  <c:v>652.30799999999999</c:v>
                </c:pt>
                <c:pt idx="38023">
                  <c:v>652.32500000000005</c:v>
                </c:pt>
                <c:pt idx="38024">
                  <c:v>652.34100000000001</c:v>
                </c:pt>
                <c:pt idx="38025">
                  <c:v>652.35799999999995</c:v>
                </c:pt>
                <c:pt idx="38026">
                  <c:v>652.375</c:v>
                </c:pt>
                <c:pt idx="38027">
                  <c:v>652.39099999999996</c:v>
                </c:pt>
                <c:pt idx="38028">
                  <c:v>652.40800000000002</c:v>
                </c:pt>
                <c:pt idx="38029">
                  <c:v>652.42499999999995</c:v>
                </c:pt>
                <c:pt idx="38030">
                  <c:v>652.44200000000001</c:v>
                </c:pt>
                <c:pt idx="38031">
                  <c:v>652.45799999999997</c:v>
                </c:pt>
                <c:pt idx="38032">
                  <c:v>652.47500000000002</c:v>
                </c:pt>
                <c:pt idx="38033">
                  <c:v>652.49199999999996</c:v>
                </c:pt>
                <c:pt idx="38034">
                  <c:v>652.50800000000004</c:v>
                </c:pt>
                <c:pt idx="38035">
                  <c:v>652.52499999999998</c:v>
                </c:pt>
                <c:pt idx="38036">
                  <c:v>652.54200000000003</c:v>
                </c:pt>
                <c:pt idx="38037">
                  <c:v>652.55799999999999</c:v>
                </c:pt>
                <c:pt idx="38038">
                  <c:v>652.57500000000005</c:v>
                </c:pt>
                <c:pt idx="38039">
                  <c:v>652.59199999999998</c:v>
                </c:pt>
                <c:pt idx="38040">
                  <c:v>652.60799999999995</c:v>
                </c:pt>
                <c:pt idx="38041">
                  <c:v>652.625</c:v>
                </c:pt>
                <c:pt idx="38042">
                  <c:v>652.64200000000005</c:v>
                </c:pt>
                <c:pt idx="38043">
                  <c:v>652.65800000000002</c:v>
                </c:pt>
                <c:pt idx="38044">
                  <c:v>652.67499999999995</c:v>
                </c:pt>
                <c:pt idx="38045">
                  <c:v>652.69200000000001</c:v>
                </c:pt>
                <c:pt idx="38046">
                  <c:v>652.70799999999997</c:v>
                </c:pt>
                <c:pt idx="38047">
                  <c:v>652.72500000000002</c:v>
                </c:pt>
                <c:pt idx="38048">
                  <c:v>652.74199999999996</c:v>
                </c:pt>
                <c:pt idx="38049">
                  <c:v>652.75900000000001</c:v>
                </c:pt>
                <c:pt idx="38050">
                  <c:v>652.77499999999998</c:v>
                </c:pt>
                <c:pt idx="38051">
                  <c:v>652.79200000000003</c:v>
                </c:pt>
                <c:pt idx="38052">
                  <c:v>652.80899999999997</c:v>
                </c:pt>
                <c:pt idx="38053">
                  <c:v>652.82500000000005</c:v>
                </c:pt>
                <c:pt idx="38054">
                  <c:v>652.84199999999998</c:v>
                </c:pt>
                <c:pt idx="38055">
                  <c:v>652.85900000000004</c:v>
                </c:pt>
                <c:pt idx="38056">
                  <c:v>652.875</c:v>
                </c:pt>
                <c:pt idx="38057">
                  <c:v>652.89200000000005</c:v>
                </c:pt>
                <c:pt idx="38058">
                  <c:v>652.90899999999999</c:v>
                </c:pt>
                <c:pt idx="38059">
                  <c:v>652.92499999999995</c:v>
                </c:pt>
                <c:pt idx="38060">
                  <c:v>652.94200000000001</c:v>
                </c:pt>
                <c:pt idx="38061">
                  <c:v>652.95899999999995</c:v>
                </c:pt>
                <c:pt idx="38062">
                  <c:v>652.97500000000002</c:v>
                </c:pt>
                <c:pt idx="38063">
                  <c:v>652.99199999999996</c:v>
                </c:pt>
                <c:pt idx="38064">
                  <c:v>653.00900000000001</c:v>
                </c:pt>
                <c:pt idx="38065">
                  <c:v>653.02599999999995</c:v>
                </c:pt>
                <c:pt idx="38066">
                  <c:v>653.04200000000003</c:v>
                </c:pt>
                <c:pt idx="38067">
                  <c:v>653.05899999999997</c:v>
                </c:pt>
                <c:pt idx="38068">
                  <c:v>653.07600000000002</c:v>
                </c:pt>
                <c:pt idx="38069">
                  <c:v>653.09199999999998</c:v>
                </c:pt>
                <c:pt idx="38070">
                  <c:v>653.10900000000004</c:v>
                </c:pt>
                <c:pt idx="38071">
                  <c:v>653.12599999999998</c:v>
                </c:pt>
                <c:pt idx="38072">
                  <c:v>653.14200000000005</c:v>
                </c:pt>
                <c:pt idx="38073">
                  <c:v>653.15899999999999</c:v>
                </c:pt>
                <c:pt idx="38074">
                  <c:v>653.17600000000004</c:v>
                </c:pt>
                <c:pt idx="38075">
                  <c:v>653.19200000000001</c:v>
                </c:pt>
                <c:pt idx="38076">
                  <c:v>653.20899999999995</c:v>
                </c:pt>
                <c:pt idx="38077">
                  <c:v>653.226</c:v>
                </c:pt>
                <c:pt idx="38078">
                  <c:v>653.24199999999996</c:v>
                </c:pt>
                <c:pt idx="38079">
                  <c:v>653.25900000000001</c:v>
                </c:pt>
                <c:pt idx="38080">
                  <c:v>653.27599999999995</c:v>
                </c:pt>
                <c:pt idx="38081">
                  <c:v>653.29200000000003</c:v>
                </c:pt>
                <c:pt idx="38082">
                  <c:v>653.30899999999997</c:v>
                </c:pt>
                <c:pt idx="38083">
                  <c:v>653.32600000000002</c:v>
                </c:pt>
                <c:pt idx="38084">
                  <c:v>653.34199999999998</c:v>
                </c:pt>
                <c:pt idx="38085">
                  <c:v>653.35900000000004</c:v>
                </c:pt>
                <c:pt idx="38086">
                  <c:v>653.37599999999998</c:v>
                </c:pt>
                <c:pt idx="38087">
                  <c:v>653.39300000000003</c:v>
                </c:pt>
                <c:pt idx="38088">
                  <c:v>653.40899999999999</c:v>
                </c:pt>
                <c:pt idx="38089">
                  <c:v>653.42600000000004</c:v>
                </c:pt>
                <c:pt idx="38090">
                  <c:v>653.44299999999998</c:v>
                </c:pt>
                <c:pt idx="38091">
                  <c:v>653.45899999999995</c:v>
                </c:pt>
                <c:pt idx="38092">
                  <c:v>653.476</c:v>
                </c:pt>
                <c:pt idx="38093">
                  <c:v>653.49300000000005</c:v>
                </c:pt>
                <c:pt idx="38094">
                  <c:v>653.50900000000001</c:v>
                </c:pt>
                <c:pt idx="38095">
                  <c:v>653.52599999999995</c:v>
                </c:pt>
                <c:pt idx="38096">
                  <c:v>653.54300000000001</c:v>
                </c:pt>
                <c:pt idx="38097">
                  <c:v>653.55899999999997</c:v>
                </c:pt>
                <c:pt idx="38098">
                  <c:v>653.57600000000002</c:v>
                </c:pt>
                <c:pt idx="38099">
                  <c:v>653.59299999999996</c:v>
                </c:pt>
                <c:pt idx="38100">
                  <c:v>653.60900000000004</c:v>
                </c:pt>
                <c:pt idx="38101">
                  <c:v>653.62599999999998</c:v>
                </c:pt>
                <c:pt idx="38102">
                  <c:v>653.64300000000003</c:v>
                </c:pt>
                <c:pt idx="38103">
                  <c:v>653.65899999999999</c:v>
                </c:pt>
                <c:pt idx="38104">
                  <c:v>653.67600000000004</c:v>
                </c:pt>
                <c:pt idx="38105">
                  <c:v>653.69299999999998</c:v>
                </c:pt>
                <c:pt idx="38106">
                  <c:v>653.70899999999995</c:v>
                </c:pt>
                <c:pt idx="38107">
                  <c:v>653.726</c:v>
                </c:pt>
                <c:pt idx="38108">
                  <c:v>653.74300000000005</c:v>
                </c:pt>
                <c:pt idx="38109">
                  <c:v>653.76</c:v>
                </c:pt>
                <c:pt idx="38110">
                  <c:v>653.77599999999995</c:v>
                </c:pt>
                <c:pt idx="38111">
                  <c:v>653.79300000000001</c:v>
                </c:pt>
                <c:pt idx="38112">
                  <c:v>653.80999999999995</c:v>
                </c:pt>
                <c:pt idx="38113">
                  <c:v>653.82600000000002</c:v>
                </c:pt>
                <c:pt idx="38114">
                  <c:v>653.84299999999996</c:v>
                </c:pt>
                <c:pt idx="38115">
                  <c:v>653.86</c:v>
                </c:pt>
                <c:pt idx="38116">
                  <c:v>653.87599999999998</c:v>
                </c:pt>
                <c:pt idx="38117">
                  <c:v>653.89300000000003</c:v>
                </c:pt>
                <c:pt idx="38118">
                  <c:v>653.91</c:v>
                </c:pt>
                <c:pt idx="38119">
                  <c:v>653.92600000000004</c:v>
                </c:pt>
                <c:pt idx="38120">
                  <c:v>653.94299999999998</c:v>
                </c:pt>
                <c:pt idx="38121">
                  <c:v>653.96</c:v>
                </c:pt>
                <c:pt idx="38122">
                  <c:v>653.976</c:v>
                </c:pt>
                <c:pt idx="38123">
                  <c:v>653.99300000000005</c:v>
                </c:pt>
                <c:pt idx="38124">
                  <c:v>654.01</c:v>
                </c:pt>
                <c:pt idx="38125">
                  <c:v>654.02599999999995</c:v>
                </c:pt>
                <c:pt idx="38126">
                  <c:v>654.04300000000001</c:v>
                </c:pt>
                <c:pt idx="38127">
                  <c:v>654.05999999999995</c:v>
                </c:pt>
                <c:pt idx="38128">
                  <c:v>654.077</c:v>
                </c:pt>
                <c:pt idx="38129">
                  <c:v>654.09299999999996</c:v>
                </c:pt>
                <c:pt idx="38130">
                  <c:v>654.11</c:v>
                </c:pt>
                <c:pt idx="38131">
                  <c:v>654.12699999999995</c:v>
                </c:pt>
                <c:pt idx="38132">
                  <c:v>654.14300000000003</c:v>
                </c:pt>
                <c:pt idx="38133">
                  <c:v>654.16</c:v>
                </c:pt>
                <c:pt idx="38134">
                  <c:v>654.17700000000002</c:v>
                </c:pt>
                <c:pt idx="38135">
                  <c:v>654.19299999999998</c:v>
                </c:pt>
                <c:pt idx="38136">
                  <c:v>654.21</c:v>
                </c:pt>
                <c:pt idx="38137">
                  <c:v>654.22699999999998</c:v>
                </c:pt>
                <c:pt idx="38138">
                  <c:v>654.24300000000005</c:v>
                </c:pt>
                <c:pt idx="38139">
                  <c:v>654.26</c:v>
                </c:pt>
                <c:pt idx="38140">
                  <c:v>654.27700000000004</c:v>
                </c:pt>
                <c:pt idx="38141">
                  <c:v>654.29300000000001</c:v>
                </c:pt>
                <c:pt idx="38142">
                  <c:v>654.30999999999995</c:v>
                </c:pt>
                <c:pt idx="38143">
                  <c:v>654.327</c:v>
                </c:pt>
                <c:pt idx="38144">
                  <c:v>654.34299999999996</c:v>
                </c:pt>
                <c:pt idx="38145">
                  <c:v>654.36</c:v>
                </c:pt>
                <c:pt idx="38146">
                  <c:v>654.37699999999995</c:v>
                </c:pt>
                <c:pt idx="38147">
                  <c:v>654.39300000000003</c:v>
                </c:pt>
                <c:pt idx="38148">
                  <c:v>654.41</c:v>
                </c:pt>
                <c:pt idx="38149">
                  <c:v>654.42700000000002</c:v>
                </c:pt>
                <c:pt idx="38150">
                  <c:v>654.44299999999998</c:v>
                </c:pt>
                <c:pt idx="38151">
                  <c:v>654.46</c:v>
                </c:pt>
                <c:pt idx="38152">
                  <c:v>654.47699999999998</c:v>
                </c:pt>
                <c:pt idx="38153">
                  <c:v>654.49300000000005</c:v>
                </c:pt>
                <c:pt idx="38154">
                  <c:v>654.51</c:v>
                </c:pt>
                <c:pt idx="38155">
                  <c:v>654.52700000000004</c:v>
                </c:pt>
                <c:pt idx="38156">
                  <c:v>654.54399999999998</c:v>
                </c:pt>
                <c:pt idx="38157">
                  <c:v>654.55999999999995</c:v>
                </c:pt>
                <c:pt idx="38158">
                  <c:v>654.577</c:v>
                </c:pt>
                <c:pt idx="38159">
                  <c:v>654.59400000000005</c:v>
                </c:pt>
                <c:pt idx="38160">
                  <c:v>654.61</c:v>
                </c:pt>
                <c:pt idx="38161">
                  <c:v>654.62699999999995</c:v>
                </c:pt>
                <c:pt idx="38162">
                  <c:v>654.64400000000001</c:v>
                </c:pt>
                <c:pt idx="38163">
                  <c:v>654.66</c:v>
                </c:pt>
                <c:pt idx="38164">
                  <c:v>654.67700000000002</c:v>
                </c:pt>
                <c:pt idx="38165">
                  <c:v>654.69399999999996</c:v>
                </c:pt>
                <c:pt idx="38166">
                  <c:v>654.71</c:v>
                </c:pt>
                <c:pt idx="38167">
                  <c:v>654.72699999999998</c:v>
                </c:pt>
                <c:pt idx="38168">
                  <c:v>654.74400000000003</c:v>
                </c:pt>
                <c:pt idx="38169">
                  <c:v>654.76</c:v>
                </c:pt>
                <c:pt idx="38170">
                  <c:v>654.77700000000004</c:v>
                </c:pt>
                <c:pt idx="38171">
                  <c:v>654.79399999999998</c:v>
                </c:pt>
                <c:pt idx="38172">
                  <c:v>654.80999999999995</c:v>
                </c:pt>
                <c:pt idx="38173">
                  <c:v>654.827</c:v>
                </c:pt>
                <c:pt idx="38174">
                  <c:v>654.84400000000005</c:v>
                </c:pt>
                <c:pt idx="38175">
                  <c:v>654.86</c:v>
                </c:pt>
                <c:pt idx="38176">
                  <c:v>654.87699999999995</c:v>
                </c:pt>
                <c:pt idx="38177">
                  <c:v>654.89400000000001</c:v>
                </c:pt>
                <c:pt idx="38178">
                  <c:v>654.91</c:v>
                </c:pt>
                <c:pt idx="38179">
                  <c:v>654.92700000000002</c:v>
                </c:pt>
                <c:pt idx="38180">
                  <c:v>654.94399999999996</c:v>
                </c:pt>
                <c:pt idx="38181">
                  <c:v>654.96</c:v>
                </c:pt>
                <c:pt idx="38182">
                  <c:v>654.97699999999998</c:v>
                </c:pt>
                <c:pt idx="38183">
                  <c:v>654.99400000000003</c:v>
                </c:pt>
                <c:pt idx="38184">
                  <c:v>655.01</c:v>
                </c:pt>
                <c:pt idx="38185">
                  <c:v>655.02700000000004</c:v>
                </c:pt>
                <c:pt idx="38186">
                  <c:v>655.04399999999998</c:v>
                </c:pt>
                <c:pt idx="38187">
                  <c:v>655.06100000000004</c:v>
                </c:pt>
                <c:pt idx="38188">
                  <c:v>655.077</c:v>
                </c:pt>
                <c:pt idx="38189">
                  <c:v>655.09400000000005</c:v>
                </c:pt>
                <c:pt idx="38190">
                  <c:v>655.11099999999999</c:v>
                </c:pt>
                <c:pt idx="38191">
                  <c:v>655.12699999999995</c:v>
                </c:pt>
                <c:pt idx="38192">
                  <c:v>655.14400000000001</c:v>
                </c:pt>
                <c:pt idx="38193">
                  <c:v>655.16099999999994</c:v>
                </c:pt>
                <c:pt idx="38194">
                  <c:v>655.17700000000002</c:v>
                </c:pt>
                <c:pt idx="38195">
                  <c:v>655.19399999999996</c:v>
                </c:pt>
                <c:pt idx="38196">
                  <c:v>655.21100000000001</c:v>
                </c:pt>
                <c:pt idx="38197">
                  <c:v>655.22699999999998</c:v>
                </c:pt>
                <c:pt idx="38198">
                  <c:v>655.24400000000003</c:v>
                </c:pt>
                <c:pt idx="38199">
                  <c:v>655.26099999999997</c:v>
                </c:pt>
                <c:pt idx="38200">
                  <c:v>655.27700000000004</c:v>
                </c:pt>
                <c:pt idx="38201">
                  <c:v>655.29399999999998</c:v>
                </c:pt>
                <c:pt idx="38202">
                  <c:v>655.31100000000004</c:v>
                </c:pt>
                <c:pt idx="38203">
                  <c:v>655.327</c:v>
                </c:pt>
                <c:pt idx="38204">
                  <c:v>655.34400000000005</c:v>
                </c:pt>
                <c:pt idx="38205">
                  <c:v>655.36099999999999</c:v>
                </c:pt>
                <c:pt idx="38206">
                  <c:v>655.37699999999995</c:v>
                </c:pt>
                <c:pt idx="38207">
                  <c:v>655.39400000000001</c:v>
                </c:pt>
                <c:pt idx="38208">
                  <c:v>655.41099999999994</c:v>
                </c:pt>
                <c:pt idx="38209">
                  <c:v>655.42700000000002</c:v>
                </c:pt>
                <c:pt idx="38210">
                  <c:v>655.44399999999996</c:v>
                </c:pt>
                <c:pt idx="38211">
                  <c:v>655.46100000000001</c:v>
                </c:pt>
                <c:pt idx="38212">
                  <c:v>655.47699999999998</c:v>
                </c:pt>
                <c:pt idx="38213">
                  <c:v>655.49400000000003</c:v>
                </c:pt>
                <c:pt idx="38214">
                  <c:v>655.51099999999997</c:v>
                </c:pt>
                <c:pt idx="38215">
                  <c:v>655.52800000000002</c:v>
                </c:pt>
                <c:pt idx="38216">
                  <c:v>655.54399999999998</c:v>
                </c:pt>
                <c:pt idx="38217">
                  <c:v>655.56100000000004</c:v>
                </c:pt>
                <c:pt idx="38218">
                  <c:v>655.57799999999997</c:v>
                </c:pt>
                <c:pt idx="38219">
                  <c:v>655.59400000000005</c:v>
                </c:pt>
                <c:pt idx="38220">
                  <c:v>655.61099999999999</c:v>
                </c:pt>
                <c:pt idx="38221">
                  <c:v>655.62800000000004</c:v>
                </c:pt>
                <c:pt idx="38222">
                  <c:v>655.64400000000001</c:v>
                </c:pt>
                <c:pt idx="38223">
                  <c:v>655.66099999999994</c:v>
                </c:pt>
                <c:pt idx="38224">
                  <c:v>655.678</c:v>
                </c:pt>
                <c:pt idx="38225">
                  <c:v>655.69399999999996</c:v>
                </c:pt>
                <c:pt idx="38226">
                  <c:v>655.71100000000001</c:v>
                </c:pt>
                <c:pt idx="38227">
                  <c:v>655.72799999999995</c:v>
                </c:pt>
                <c:pt idx="38228">
                  <c:v>655.74400000000003</c:v>
                </c:pt>
                <c:pt idx="38229">
                  <c:v>655.76099999999997</c:v>
                </c:pt>
                <c:pt idx="38230">
                  <c:v>655.77800000000002</c:v>
                </c:pt>
                <c:pt idx="38231">
                  <c:v>655.79399999999998</c:v>
                </c:pt>
                <c:pt idx="38232">
                  <c:v>655.81100000000004</c:v>
                </c:pt>
                <c:pt idx="38233">
                  <c:v>655.82799999999997</c:v>
                </c:pt>
                <c:pt idx="38234">
                  <c:v>655.84500000000003</c:v>
                </c:pt>
                <c:pt idx="38235">
                  <c:v>655.86099999999999</c:v>
                </c:pt>
                <c:pt idx="38236">
                  <c:v>655.87800000000004</c:v>
                </c:pt>
                <c:pt idx="38237">
                  <c:v>655.89499999999998</c:v>
                </c:pt>
                <c:pt idx="38238">
                  <c:v>655.91099999999994</c:v>
                </c:pt>
                <c:pt idx="38239">
                  <c:v>655.928</c:v>
                </c:pt>
                <c:pt idx="38240">
                  <c:v>655.94500000000005</c:v>
                </c:pt>
                <c:pt idx="38241">
                  <c:v>655.96100000000001</c:v>
                </c:pt>
                <c:pt idx="38242">
                  <c:v>655.97799999999995</c:v>
                </c:pt>
                <c:pt idx="38243">
                  <c:v>655.995</c:v>
                </c:pt>
                <c:pt idx="38244">
                  <c:v>656.01099999999997</c:v>
                </c:pt>
                <c:pt idx="38245">
                  <c:v>656.02800000000002</c:v>
                </c:pt>
                <c:pt idx="38246">
                  <c:v>656.04499999999996</c:v>
                </c:pt>
                <c:pt idx="38247">
                  <c:v>656.06100000000004</c:v>
                </c:pt>
                <c:pt idx="38248">
                  <c:v>656.07799999999997</c:v>
                </c:pt>
                <c:pt idx="38249">
                  <c:v>656.09500000000003</c:v>
                </c:pt>
                <c:pt idx="38250">
                  <c:v>656.11199999999997</c:v>
                </c:pt>
                <c:pt idx="38251">
                  <c:v>656.12800000000004</c:v>
                </c:pt>
                <c:pt idx="38252">
                  <c:v>656.14499999999998</c:v>
                </c:pt>
                <c:pt idx="38253">
                  <c:v>656.16200000000003</c:v>
                </c:pt>
                <c:pt idx="38254">
                  <c:v>656.178</c:v>
                </c:pt>
                <c:pt idx="38255">
                  <c:v>656.19500000000005</c:v>
                </c:pt>
                <c:pt idx="38256">
                  <c:v>656.21199999999999</c:v>
                </c:pt>
                <c:pt idx="38257">
                  <c:v>656.22799999999995</c:v>
                </c:pt>
                <c:pt idx="38258">
                  <c:v>656.245</c:v>
                </c:pt>
                <c:pt idx="38259">
                  <c:v>656.26199999999994</c:v>
                </c:pt>
                <c:pt idx="38260">
                  <c:v>656.27800000000002</c:v>
                </c:pt>
                <c:pt idx="38261">
                  <c:v>656.29499999999996</c:v>
                </c:pt>
                <c:pt idx="38262">
                  <c:v>656.31200000000001</c:v>
                </c:pt>
                <c:pt idx="38263">
                  <c:v>656.32799999999997</c:v>
                </c:pt>
                <c:pt idx="38264">
                  <c:v>656.34500000000003</c:v>
                </c:pt>
                <c:pt idx="38265">
                  <c:v>656.36199999999997</c:v>
                </c:pt>
                <c:pt idx="38266">
                  <c:v>656.37800000000004</c:v>
                </c:pt>
                <c:pt idx="38267">
                  <c:v>656.39499999999998</c:v>
                </c:pt>
                <c:pt idx="38268">
                  <c:v>656.41200000000003</c:v>
                </c:pt>
                <c:pt idx="38269">
                  <c:v>656.428</c:v>
                </c:pt>
                <c:pt idx="38270">
                  <c:v>656.44500000000005</c:v>
                </c:pt>
                <c:pt idx="38271">
                  <c:v>656.46199999999999</c:v>
                </c:pt>
                <c:pt idx="38272">
                  <c:v>656.47900000000004</c:v>
                </c:pt>
                <c:pt idx="38273">
                  <c:v>656.495</c:v>
                </c:pt>
                <c:pt idx="38274">
                  <c:v>656.51199999999994</c:v>
                </c:pt>
                <c:pt idx="38275">
                  <c:v>656.529</c:v>
                </c:pt>
                <c:pt idx="38276">
                  <c:v>656.54499999999996</c:v>
                </c:pt>
                <c:pt idx="38277">
                  <c:v>656.56200000000001</c:v>
                </c:pt>
                <c:pt idx="38278">
                  <c:v>656.57899999999995</c:v>
                </c:pt>
                <c:pt idx="38279">
                  <c:v>656.59500000000003</c:v>
                </c:pt>
                <c:pt idx="38280">
                  <c:v>656.61199999999997</c:v>
                </c:pt>
                <c:pt idx="38281">
                  <c:v>656.62900000000002</c:v>
                </c:pt>
                <c:pt idx="38282">
                  <c:v>656.64499999999998</c:v>
                </c:pt>
                <c:pt idx="38283">
                  <c:v>656.66200000000003</c:v>
                </c:pt>
                <c:pt idx="38284">
                  <c:v>656.67899999999997</c:v>
                </c:pt>
                <c:pt idx="38285">
                  <c:v>656.69500000000005</c:v>
                </c:pt>
                <c:pt idx="38286">
                  <c:v>656.71199999999999</c:v>
                </c:pt>
                <c:pt idx="38287">
                  <c:v>656.72900000000004</c:v>
                </c:pt>
                <c:pt idx="38288">
                  <c:v>656.745</c:v>
                </c:pt>
                <c:pt idx="38289">
                  <c:v>656.76199999999994</c:v>
                </c:pt>
                <c:pt idx="38290">
                  <c:v>656.779</c:v>
                </c:pt>
                <c:pt idx="38291">
                  <c:v>656.79499999999996</c:v>
                </c:pt>
                <c:pt idx="38292">
                  <c:v>656.81200000000001</c:v>
                </c:pt>
                <c:pt idx="38293">
                  <c:v>656.82899999999995</c:v>
                </c:pt>
                <c:pt idx="38294">
                  <c:v>656.84500000000003</c:v>
                </c:pt>
                <c:pt idx="38295">
                  <c:v>656.86199999999997</c:v>
                </c:pt>
                <c:pt idx="38296">
                  <c:v>656.87900000000002</c:v>
                </c:pt>
                <c:pt idx="38297">
                  <c:v>656.89599999999996</c:v>
                </c:pt>
                <c:pt idx="38298">
                  <c:v>656.91200000000003</c:v>
                </c:pt>
                <c:pt idx="38299">
                  <c:v>656.92899999999997</c:v>
                </c:pt>
                <c:pt idx="38300">
                  <c:v>656.94600000000003</c:v>
                </c:pt>
                <c:pt idx="38301">
                  <c:v>656.96199999999999</c:v>
                </c:pt>
                <c:pt idx="38302">
                  <c:v>656.97900000000004</c:v>
                </c:pt>
                <c:pt idx="38303">
                  <c:v>656.99599999999998</c:v>
                </c:pt>
                <c:pt idx="38304">
                  <c:v>657.01199999999994</c:v>
                </c:pt>
                <c:pt idx="38305">
                  <c:v>657.029</c:v>
                </c:pt>
                <c:pt idx="38306">
                  <c:v>657.04600000000005</c:v>
                </c:pt>
                <c:pt idx="38307">
                  <c:v>657.06200000000001</c:v>
                </c:pt>
                <c:pt idx="38308">
                  <c:v>657.07899999999995</c:v>
                </c:pt>
                <c:pt idx="38309">
                  <c:v>657.096</c:v>
                </c:pt>
                <c:pt idx="38310">
                  <c:v>657.11199999999997</c:v>
                </c:pt>
                <c:pt idx="38311">
                  <c:v>657.12900000000002</c:v>
                </c:pt>
                <c:pt idx="38312">
                  <c:v>657.14599999999996</c:v>
                </c:pt>
                <c:pt idx="38313">
                  <c:v>657.16200000000003</c:v>
                </c:pt>
                <c:pt idx="38314">
                  <c:v>657.17899999999997</c:v>
                </c:pt>
                <c:pt idx="38315">
                  <c:v>657.19600000000003</c:v>
                </c:pt>
                <c:pt idx="38316">
                  <c:v>657.21199999999999</c:v>
                </c:pt>
                <c:pt idx="38317">
                  <c:v>657.22900000000004</c:v>
                </c:pt>
                <c:pt idx="38318">
                  <c:v>657.24599999999998</c:v>
                </c:pt>
                <c:pt idx="38319">
                  <c:v>657.26199999999994</c:v>
                </c:pt>
                <c:pt idx="38320">
                  <c:v>657.279</c:v>
                </c:pt>
                <c:pt idx="38321">
                  <c:v>657.29600000000005</c:v>
                </c:pt>
                <c:pt idx="38322">
                  <c:v>657.31200000000001</c:v>
                </c:pt>
                <c:pt idx="38323">
                  <c:v>657.32899999999995</c:v>
                </c:pt>
                <c:pt idx="38324">
                  <c:v>657.346</c:v>
                </c:pt>
                <c:pt idx="38325">
                  <c:v>657.36199999999997</c:v>
                </c:pt>
                <c:pt idx="38326">
                  <c:v>657.37900000000002</c:v>
                </c:pt>
                <c:pt idx="38327">
                  <c:v>657.39599999999996</c:v>
                </c:pt>
                <c:pt idx="38328">
                  <c:v>657.41200000000003</c:v>
                </c:pt>
                <c:pt idx="38329">
                  <c:v>657.42899999999997</c:v>
                </c:pt>
                <c:pt idx="38330">
                  <c:v>657.44600000000003</c:v>
                </c:pt>
                <c:pt idx="38331">
                  <c:v>657.46299999999997</c:v>
                </c:pt>
                <c:pt idx="38332">
                  <c:v>657.47900000000004</c:v>
                </c:pt>
                <c:pt idx="38333">
                  <c:v>657.49599999999998</c:v>
                </c:pt>
                <c:pt idx="38334">
                  <c:v>657.51300000000003</c:v>
                </c:pt>
                <c:pt idx="38335">
                  <c:v>657.529</c:v>
                </c:pt>
                <c:pt idx="38336">
                  <c:v>657.54600000000005</c:v>
                </c:pt>
                <c:pt idx="38337">
                  <c:v>657.56299999999999</c:v>
                </c:pt>
                <c:pt idx="38338">
                  <c:v>657.57899999999995</c:v>
                </c:pt>
                <c:pt idx="38339">
                  <c:v>657.596</c:v>
                </c:pt>
                <c:pt idx="38340">
                  <c:v>657.61300000000006</c:v>
                </c:pt>
                <c:pt idx="38341">
                  <c:v>657.62900000000002</c:v>
                </c:pt>
                <c:pt idx="38342">
                  <c:v>657.64599999999996</c:v>
                </c:pt>
                <c:pt idx="38343">
                  <c:v>657.66300000000001</c:v>
                </c:pt>
                <c:pt idx="38344">
                  <c:v>657.67899999999997</c:v>
                </c:pt>
                <c:pt idx="38345">
                  <c:v>657.69600000000003</c:v>
                </c:pt>
                <c:pt idx="38346">
                  <c:v>657.71299999999997</c:v>
                </c:pt>
                <c:pt idx="38347">
                  <c:v>657.72900000000004</c:v>
                </c:pt>
                <c:pt idx="38348">
                  <c:v>657.74599999999998</c:v>
                </c:pt>
                <c:pt idx="38349">
                  <c:v>657.76300000000003</c:v>
                </c:pt>
                <c:pt idx="38350">
                  <c:v>657.779</c:v>
                </c:pt>
                <c:pt idx="38351">
                  <c:v>657.79600000000005</c:v>
                </c:pt>
                <c:pt idx="38352">
                  <c:v>657.81299999999999</c:v>
                </c:pt>
                <c:pt idx="38353">
                  <c:v>657.82899999999995</c:v>
                </c:pt>
                <c:pt idx="38354">
                  <c:v>657.846</c:v>
                </c:pt>
                <c:pt idx="38355">
                  <c:v>657.86300000000006</c:v>
                </c:pt>
                <c:pt idx="38356">
                  <c:v>657.87900000000002</c:v>
                </c:pt>
                <c:pt idx="38357">
                  <c:v>657.89599999999996</c:v>
                </c:pt>
                <c:pt idx="38358">
                  <c:v>657.91300000000001</c:v>
                </c:pt>
                <c:pt idx="38359">
                  <c:v>657.92899999999997</c:v>
                </c:pt>
                <c:pt idx="38360">
                  <c:v>657.94600000000003</c:v>
                </c:pt>
                <c:pt idx="38361">
                  <c:v>657.96299999999997</c:v>
                </c:pt>
                <c:pt idx="38362">
                  <c:v>657.97900000000004</c:v>
                </c:pt>
                <c:pt idx="38363">
                  <c:v>657.99599999999998</c:v>
                </c:pt>
                <c:pt idx="38364">
                  <c:v>658.01300000000003</c:v>
                </c:pt>
                <c:pt idx="38365">
                  <c:v>658.029</c:v>
                </c:pt>
                <c:pt idx="38366">
                  <c:v>658.04600000000005</c:v>
                </c:pt>
                <c:pt idx="38367">
                  <c:v>658.06299999999999</c:v>
                </c:pt>
                <c:pt idx="38368">
                  <c:v>658.08</c:v>
                </c:pt>
                <c:pt idx="38369">
                  <c:v>658.096</c:v>
                </c:pt>
                <c:pt idx="38370">
                  <c:v>658.11300000000006</c:v>
                </c:pt>
                <c:pt idx="38371">
                  <c:v>658.13</c:v>
                </c:pt>
                <c:pt idx="38372">
                  <c:v>658.14599999999996</c:v>
                </c:pt>
                <c:pt idx="38373">
                  <c:v>658.16300000000001</c:v>
                </c:pt>
                <c:pt idx="38374">
                  <c:v>658.18</c:v>
                </c:pt>
                <c:pt idx="38375">
                  <c:v>658.19600000000003</c:v>
                </c:pt>
                <c:pt idx="38376">
                  <c:v>658.21299999999997</c:v>
                </c:pt>
                <c:pt idx="38377">
                  <c:v>658.23</c:v>
                </c:pt>
                <c:pt idx="38378">
                  <c:v>658.24599999999998</c:v>
                </c:pt>
                <c:pt idx="38379">
                  <c:v>658.26300000000003</c:v>
                </c:pt>
                <c:pt idx="38380">
                  <c:v>658.28</c:v>
                </c:pt>
                <c:pt idx="38381">
                  <c:v>658.29600000000005</c:v>
                </c:pt>
                <c:pt idx="38382">
                  <c:v>658.31299999999999</c:v>
                </c:pt>
                <c:pt idx="38383">
                  <c:v>658.33</c:v>
                </c:pt>
                <c:pt idx="38384">
                  <c:v>658.346</c:v>
                </c:pt>
                <c:pt idx="38385">
                  <c:v>658.36300000000006</c:v>
                </c:pt>
                <c:pt idx="38386">
                  <c:v>658.38</c:v>
                </c:pt>
                <c:pt idx="38387">
                  <c:v>658.39599999999996</c:v>
                </c:pt>
                <c:pt idx="38388">
                  <c:v>658.41300000000001</c:v>
                </c:pt>
                <c:pt idx="38389">
                  <c:v>658.43</c:v>
                </c:pt>
                <c:pt idx="38390">
                  <c:v>658.44600000000003</c:v>
                </c:pt>
                <c:pt idx="38391">
                  <c:v>658.46299999999997</c:v>
                </c:pt>
                <c:pt idx="38392">
                  <c:v>658.48</c:v>
                </c:pt>
                <c:pt idx="38393">
                  <c:v>658.49699999999996</c:v>
                </c:pt>
                <c:pt idx="38394">
                  <c:v>658.51300000000003</c:v>
                </c:pt>
                <c:pt idx="38395">
                  <c:v>658.53</c:v>
                </c:pt>
                <c:pt idx="38396">
                  <c:v>658.54700000000003</c:v>
                </c:pt>
                <c:pt idx="38397">
                  <c:v>658.56299999999999</c:v>
                </c:pt>
                <c:pt idx="38398">
                  <c:v>658.58</c:v>
                </c:pt>
                <c:pt idx="38399">
                  <c:v>658.59699999999998</c:v>
                </c:pt>
                <c:pt idx="38400">
                  <c:v>658.61300000000006</c:v>
                </c:pt>
                <c:pt idx="38401">
                  <c:v>658.63</c:v>
                </c:pt>
                <c:pt idx="38402">
                  <c:v>658.64700000000005</c:v>
                </c:pt>
                <c:pt idx="38403">
                  <c:v>658.66300000000001</c:v>
                </c:pt>
                <c:pt idx="38404">
                  <c:v>658.68</c:v>
                </c:pt>
                <c:pt idx="38405">
                  <c:v>658.697</c:v>
                </c:pt>
                <c:pt idx="38406">
                  <c:v>658.71299999999997</c:v>
                </c:pt>
                <c:pt idx="38407">
                  <c:v>658.73</c:v>
                </c:pt>
                <c:pt idx="38408">
                  <c:v>658.74699999999996</c:v>
                </c:pt>
                <c:pt idx="38409">
                  <c:v>658.76300000000003</c:v>
                </c:pt>
                <c:pt idx="38410">
                  <c:v>658.78</c:v>
                </c:pt>
                <c:pt idx="38411">
                  <c:v>658.79700000000003</c:v>
                </c:pt>
                <c:pt idx="38412">
                  <c:v>658.81399999999996</c:v>
                </c:pt>
                <c:pt idx="38413">
                  <c:v>658.83</c:v>
                </c:pt>
                <c:pt idx="38414">
                  <c:v>658.84699999999998</c:v>
                </c:pt>
                <c:pt idx="38415">
                  <c:v>658.86400000000003</c:v>
                </c:pt>
                <c:pt idx="38416">
                  <c:v>658.88</c:v>
                </c:pt>
                <c:pt idx="38417">
                  <c:v>658.89700000000005</c:v>
                </c:pt>
                <c:pt idx="38418">
                  <c:v>658.91399999999999</c:v>
                </c:pt>
                <c:pt idx="38419">
                  <c:v>658.93</c:v>
                </c:pt>
                <c:pt idx="38420">
                  <c:v>658.947</c:v>
                </c:pt>
                <c:pt idx="38421">
                  <c:v>658.96400000000006</c:v>
                </c:pt>
                <c:pt idx="38422">
                  <c:v>658.98</c:v>
                </c:pt>
                <c:pt idx="38423">
                  <c:v>658.99699999999996</c:v>
                </c:pt>
                <c:pt idx="38424">
                  <c:v>659.01400000000001</c:v>
                </c:pt>
                <c:pt idx="38425">
                  <c:v>659.03099999999995</c:v>
                </c:pt>
                <c:pt idx="38426">
                  <c:v>659.04700000000003</c:v>
                </c:pt>
                <c:pt idx="38427">
                  <c:v>659.06399999999996</c:v>
                </c:pt>
                <c:pt idx="38428">
                  <c:v>659.08100000000002</c:v>
                </c:pt>
                <c:pt idx="38429">
                  <c:v>659.09699999999998</c:v>
                </c:pt>
                <c:pt idx="38430">
                  <c:v>659.11400000000003</c:v>
                </c:pt>
                <c:pt idx="38431">
                  <c:v>659.13099999999997</c:v>
                </c:pt>
                <c:pt idx="38432">
                  <c:v>659.14700000000005</c:v>
                </c:pt>
                <c:pt idx="38433">
                  <c:v>659.16399999999999</c:v>
                </c:pt>
                <c:pt idx="38434">
                  <c:v>659.18100000000004</c:v>
                </c:pt>
                <c:pt idx="38435">
                  <c:v>659.197</c:v>
                </c:pt>
                <c:pt idx="38436">
                  <c:v>659.21400000000006</c:v>
                </c:pt>
                <c:pt idx="38437">
                  <c:v>659.23099999999999</c:v>
                </c:pt>
                <c:pt idx="38438">
                  <c:v>659.24699999999996</c:v>
                </c:pt>
                <c:pt idx="38439">
                  <c:v>659.26400000000001</c:v>
                </c:pt>
                <c:pt idx="38440">
                  <c:v>659.28099999999995</c:v>
                </c:pt>
                <c:pt idx="38441">
                  <c:v>659.29700000000003</c:v>
                </c:pt>
                <c:pt idx="38442">
                  <c:v>659.31399999999996</c:v>
                </c:pt>
                <c:pt idx="38443">
                  <c:v>659.33100000000002</c:v>
                </c:pt>
                <c:pt idx="38444">
                  <c:v>659.34699999999998</c:v>
                </c:pt>
                <c:pt idx="38445">
                  <c:v>659.36400000000003</c:v>
                </c:pt>
                <c:pt idx="38446">
                  <c:v>659.38099999999997</c:v>
                </c:pt>
                <c:pt idx="38447">
                  <c:v>659.39800000000002</c:v>
                </c:pt>
                <c:pt idx="38448">
                  <c:v>659.41399999999999</c:v>
                </c:pt>
                <c:pt idx="38449">
                  <c:v>659.43100000000004</c:v>
                </c:pt>
                <c:pt idx="38450">
                  <c:v>659.44799999999998</c:v>
                </c:pt>
                <c:pt idx="38451">
                  <c:v>659.46400000000006</c:v>
                </c:pt>
                <c:pt idx="38452">
                  <c:v>659.48099999999999</c:v>
                </c:pt>
                <c:pt idx="38453">
                  <c:v>659.49800000000005</c:v>
                </c:pt>
                <c:pt idx="38454">
                  <c:v>659.51400000000001</c:v>
                </c:pt>
                <c:pt idx="38455">
                  <c:v>659.53099999999995</c:v>
                </c:pt>
                <c:pt idx="38456">
                  <c:v>659.548</c:v>
                </c:pt>
                <c:pt idx="38457">
                  <c:v>659.56399999999996</c:v>
                </c:pt>
                <c:pt idx="38458">
                  <c:v>659.58100000000002</c:v>
                </c:pt>
                <c:pt idx="38459">
                  <c:v>659.59799999999996</c:v>
                </c:pt>
                <c:pt idx="38460">
                  <c:v>659.61400000000003</c:v>
                </c:pt>
                <c:pt idx="38461">
                  <c:v>659.63099999999997</c:v>
                </c:pt>
                <c:pt idx="38462">
                  <c:v>659.64800000000002</c:v>
                </c:pt>
                <c:pt idx="38463">
                  <c:v>659.66399999999999</c:v>
                </c:pt>
                <c:pt idx="38464">
                  <c:v>659.68100000000004</c:v>
                </c:pt>
                <c:pt idx="38465">
                  <c:v>659.69799999999998</c:v>
                </c:pt>
                <c:pt idx="38466">
                  <c:v>659.71400000000006</c:v>
                </c:pt>
                <c:pt idx="38467">
                  <c:v>659.73099999999999</c:v>
                </c:pt>
                <c:pt idx="38468">
                  <c:v>659.74800000000005</c:v>
                </c:pt>
                <c:pt idx="38469">
                  <c:v>659.76400000000001</c:v>
                </c:pt>
                <c:pt idx="38470">
                  <c:v>659.78099999999995</c:v>
                </c:pt>
                <c:pt idx="38471">
                  <c:v>659.798</c:v>
                </c:pt>
                <c:pt idx="38472">
                  <c:v>659.81399999999996</c:v>
                </c:pt>
                <c:pt idx="38473">
                  <c:v>659.83100000000002</c:v>
                </c:pt>
                <c:pt idx="38474">
                  <c:v>659.84799999999996</c:v>
                </c:pt>
                <c:pt idx="38475">
                  <c:v>659.86400000000003</c:v>
                </c:pt>
                <c:pt idx="38476">
                  <c:v>659.88099999999997</c:v>
                </c:pt>
                <c:pt idx="38477">
                  <c:v>659.89800000000002</c:v>
                </c:pt>
                <c:pt idx="38478">
                  <c:v>659.91399999999999</c:v>
                </c:pt>
                <c:pt idx="38479">
                  <c:v>659.93100000000004</c:v>
                </c:pt>
                <c:pt idx="38480">
                  <c:v>659.94799999999998</c:v>
                </c:pt>
                <c:pt idx="38481">
                  <c:v>659.96400000000006</c:v>
                </c:pt>
                <c:pt idx="38482">
                  <c:v>659.98099999999999</c:v>
                </c:pt>
                <c:pt idx="38483">
                  <c:v>659.99800000000005</c:v>
                </c:pt>
                <c:pt idx="38484">
                  <c:v>660.01499999999999</c:v>
                </c:pt>
                <c:pt idx="38485">
                  <c:v>660.03099999999995</c:v>
                </c:pt>
                <c:pt idx="38486">
                  <c:v>660.048</c:v>
                </c:pt>
                <c:pt idx="38487">
                  <c:v>660.06500000000005</c:v>
                </c:pt>
                <c:pt idx="38488">
                  <c:v>660.08100000000002</c:v>
                </c:pt>
                <c:pt idx="38489">
                  <c:v>660.09799999999996</c:v>
                </c:pt>
                <c:pt idx="38490">
                  <c:v>660.11500000000001</c:v>
                </c:pt>
                <c:pt idx="38491">
                  <c:v>660.13099999999997</c:v>
                </c:pt>
                <c:pt idx="38492">
                  <c:v>660.14800000000002</c:v>
                </c:pt>
                <c:pt idx="38493">
                  <c:v>660.16499999999996</c:v>
                </c:pt>
                <c:pt idx="38494">
                  <c:v>660.18100000000004</c:v>
                </c:pt>
                <c:pt idx="38495">
                  <c:v>660.19799999999998</c:v>
                </c:pt>
                <c:pt idx="38496">
                  <c:v>660.21500000000003</c:v>
                </c:pt>
                <c:pt idx="38497">
                  <c:v>660.23099999999999</c:v>
                </c:pt>
                <c:pt idx="38498">
                  <c:v>660.24800000000005</c:v>
                </c:pt>
                <c:pt idx="38499">
                  <c:v>660.26499999999999</c:v>
                </c:pt>
                <c:pt idx="38500">
                  <c:v>660.28099999999995</c:v>
                </c:pt>
                <c:pt idx="38501">
                  <c:v>660.298</c:v>
                </c:pt>
                <c:pt idx="38502">
                  <c:v>660.31500000000005</c:v>
                </c:pt>
                <c:pt idx="38503">
                  <c:v>660.33100000000002</c:v>
                </c:pt>
                <c:pt idx="38504">
                  <c:v>660.34799999999996</c:v>
                </c:pt>
                <c:pt idx="38505">
                  <c:v>660.36500000000001</c:v>
                </c:pt>
                <c:pt idx="38506">
                  <c:v>660.38099999999997</c:v>
                </c:pt>
                <c:pt idx="38507">
                  <c:v>660.39800000000002</c:v>
                </c:pt>
                <c:pt idx="38508">
                  <c:v>660.41499999999996</c:v>
                </c:pt>
                <c:pt idx="38509">
                  <c:v>660.43100000000004</c:v>
                </c:pt>
                <c:pt idx="38510">
                  <c:v>660.44799999999998</c:v>
                </c:pt>
                <c:pt idx="38511">
                  <c:v>660.46500000000003</c:v>
                </c:pt>
                <c:pt idx="38512">
                  <c:v>660.48199999999997</c:v>
                </c:pt>
                <c:pt idx="38513">
                  <c:v>660.49800000000005</c:v>
                </c:pt>
                <c:pt idx="38514">
                  <c:v>660.51499999999999</c:v>
                </c:pt>
                <c:pt idx="38515">
                  <c:v>660.53200000000004</c:v>
                </c:pt>
                <c:pt idx="38516">
                  <c:v>660.548</c:v>
                </c:pt>
                <c:pt idx="38517">
                  <c:v>660.56500000000005</c:v>
                </c:pt>
                <c:pt idx="38518">
                  <c:v>660.58199999999999</c:v>
                </c:pt>
                <c:pt idx="38519">
                  <c:v>660.59799999999996</c:v>
                </c:pt>
                <c:pt idx="38520">
                  <c:v>660.61500000000001</c:v>
                </c:pt>
                <c:pt idx="38521">
                  <c:v>660.63199999999995</c:v>
                </c:pt>
                <c:pt idx="38522">
                  <c:v>660.64800000000002</c:v>
                </c:pt>
                <c:pt idx="38523">
                  <c:v>660.66499999999996</c:v>
                </c:pt>
                <c:pt idx="38524">
                  <c:v>660.68200000000002</c:v>
                </c:pt>
                <c:pt idx="38525">
                  <c:v>660.69799999999998</c:v>
                </c:pt>
                <c:pt idx="38526">
                  <c:v>660.71500000000003</c:v>
                </c:pt>
                <c:pt idx="38527">
                  <c:v>660.73199999999997</c:v>
                </c:pt>
                <c:pt idx="38528">
                  <c:v>660.74800000000005</c:v>
                </c:pt>
                <c:pt idx="38529">
                  <c:v>660.76499999999999</c:v>
                </c:pt>
                <c:pt idx="38530">
                  <c:v>660.78200000000004</c:v>
                </c:pt>
                <c:pt idx="38531">
                  <c:v>660.798</c:v>
                </c:pt>
                <c:pt idx="38532">
                  <c:v>660.81500000000005</c:v>
                </c:pt>
                <c:pt idx="38533">
                  <c:v>660.83199999999999</c:v>
                </c:pt>
                <c:pt idx="38534">
                  <c:v>660.84900000000005</c:v>
                </c:pt>
                <c:pt idx="38535">
                  <c:v>660.86500000000001</c:v>
                </c:pt>
                <c:pt idx="38536">
                  <c:v>660.88199999999995</c:v>
                </c:pt>
                <c:pt idx="38537">
                  <c:v>660.899</c:v>
                </c:pt>
                <c:pt idx="38538">
                  <c:v>660.91499999999996</c:v>
                </c:pt>
                <c:pt idx="38539">
                  <c:v>660.93200000000002</c:v>
                </c:pt>
                <c:pt idx="38540">
                  <c:v>660.94899999999996</c:v>
                </c:pt>
                <c:pt idx="38541">
                  <c:v>660.96500000000003</c:v>
                </c:pt>
                <c:pt idx="38542">
                  <c:v>660.98199999999997</c:v>
                </c:pt>
                <c:pt idx="38543">
                  <c:v>660.99900000000002</c:v>
                </c:pt>
                <c:pt idx="38544">
                  <c:v>661.01499999999999</c:v>
                </c:pt>
                <c:pt idx="38545">
                  <c:v>661.03200000000004</c:v>
                </c:pt>
                <c:pt idx="38546">
                  <c:v>661.04899999999998</c:v>
                </c:pt>
                <c:pt idx="38547">
                  <c:v>661.06500000000005</c:v>
                </c:pt>
                <c:pt idx="38548">
                  <c:v>661.08199999999999</c:v>
                </c:pt>
                <c:pt idx="38549">
                  <c:v>661.09900000000005</c:v>
                </c:pt>
                <c:pt idx="38550">
                  <c:v>661.11500000000001</c:v>
                </c:pt>
                <c:pt idx="38551">
                  <c:v>661.13199999999995</c:v>
                </c:pt>
                <c:pt idx="38552">
                  <c:v>661.149</c:v>
                </c:pt>
                <c:pt idx="38553">
                  <c:v>661.16499999999996</c:v>
                </c:pt>
                <c:pt idx="38554">
                  <c:v>661.18200000000002</c:v>
                </c:pt>
                <c:pt idx="38555">
                  <c:v>661.19899999999996</c:v>
                </c:pt>
                <c:pt idx="38556">
                  <c:v>661.21500000000003</c:v>
                </c:pt>
                <c:pt idx="38557">
                  <c:v>661.23199999999997</c:v>
                </c:pt>
                <c:pt idx="38558">
                  <c:v>661.24900000000002</c:v>
                </c:pt>
                <c:pt idx="38559">
                  <c:v>661.26599999999996</c:v>
                </c:pt>
                <c:pt idx="38560">
                  <c:v>661.28200000000004</c:v>
                </c:pt>
                <c:pt idx="38561">
                  <c:v>661.29899999999998</c:v>
                </c:pt>
                <c:pt idx="38562">
                  <c:v>661.31500000000005</c:v>
                </c:pt>
                <c:pt idx="38563">
                  <c:v>661.33199999999999</c:v>
                </c:pt>
                <c:pt idx="38564">
                  <c:v>661.34900000000005</c:v>
                </c:pt>
                <c:pt idx="38565">
                  <c:v>661.36599999999999</c:v>
                </c:pt>
                <c:pt idx="38566">
                  <c:v>661.38199999999995</c:v>
                </c:pt>
                <c:pt idx="38567">
                  <c:v>661.399</c:v>
                </c:pt>
                <c:pt idx="38568">
                  <c:v>661.41600000000005</c:v>
                </c:pt>
                <c:pt idx="38569">
                  <c:v>661.43200000000002</c:v>
                </c:pt>
                <c:pt idx="38570">
                  <c:v>661.44899999999996</c:v>
                </c:pt>
                <c:pt idx="38571">
                  <c:v>661.46600000000001</c:v>
                </c:pt>
                <c:pt idx="38572">
                  <c:v>661.48199999999997</c:v>
                </c:pt>
                <c:pt idx="38573">
                  <c:v>661.49900000000002</c:v>
                </c:pt>
                <c:pt idx="38574">
                  <c:v>661.51599999999996</c:v>
                </c:pt>
                <c:pt idx="38575">
                  <c:v>661.53200000000004</c:v>
                </c:pt>
                <c:pt idx="38576">
                  <c:v>661.54899999999998</c:v>
                </c:pt>
                <c:pt idx="38577">
                  <c:v>661.56600000000003</c:v>
                </c:pt>
                <c:pt idx="38578">
                  <c:v>661.58199999999999</c:v>
                </c:pt>
                <c:pt idx="38579">
                  <c:v>661.59900000000005</c:v>
                </c:pt>
                <c:pt idx="38580">
                  <c:v>661.61599999999999</c:v>
                </c:pt>
                <c:pt idx="38581">
                  <c:v>661.63199999999995</c:v>
                </c:pt>
                <c:pt idx="38582">
                  <c:v>661.649</c:v>
                </c:pt>
                <c:pt idx="38583">
                  <c:v>661.66600000000005</c:v>
                </c:pt>
                <c:pt idx="38584">
                  <c:v>661.68200000000002</c:v>
                </c:pt>
                <c:pt idx="38585">
                  <c:v>661.69899999999996</c:v>
                </c:pt>
                <c:pt idx="38586">
                  <c:v>661.71600000000001</c:v>
                </c:pt>
                <c:pt idx="38587">
                  <c:v>661.73299999999995</c:v>
                </c:pt>
                <c:pt idx="38588">
                  <c:v>661.74900000000002</c:v>
                </c:pt>
                <c:pt idx="38589">
                  <c:v>661.76599999999996</c:v>
                </c:pt>
                <c:pt idx="38590">
                  <c:v>661.78300000000002</c:v>
                </c:pt>
                <c:pt idx="38591">
                  <c:v>661.79899999999998</c:v>
                </c:pt>
                <c:pt idx="38592">
                  <c:v>661.81600000000003</c:v>
                </c:pt>
                <c:pt idx="38593">
                  <c:v>661.83299999999997</c:v>
                </c:pt>
                <c:pt idx="38594">
                  <c:v>661.84900000000005</c:v>
                </c:pt>
                <c:pt idx="38595">
                  <c:v>661.86599999999999</c:v>
                </c:pt>
                <c:pt idx="38596">
                  <c:v>661.88300000000004</c:v>
                </c:pt>
                <c:pt idx="38597">
                  <c:v>661.899</c:v>
                </c:pt>
                <c:pt idx="38598">
                  <c:v>661.91600000000005</c:v>
                </c:pt>
                <c:pt idx="38599">
                  <c:v>661.93299999999999</c:v>
                </c:pt>
                <c:pt idx="38600">
                  <c:v>661.94899999999996</c:v>
                </c:pt>
                <c:pt idx="38601">
                  <c:v>661.96600000000001</c:v>
                </c:pt>
                <c:pt idx="38602">
                  <c:v>661.98299999999995</c:v>
                </c:pt>
                <c:pt idx="38603">
                  <c:v>661.99900000000002</c:v>
                </c:pt>
                <c:pt idx="38604">
                  <c:v>662.01599999999996</c:v>
                </c:pt>
                <c:pt idx="38605">
                  <c:v>662.03300000000002</c:v>
                </c:pt>
                <c:pt idx="38606">
                  <c:v>662.04899999999998</c:v>
                </c:pt>
                <c:pt idx="38607">
                  <c:v>662.06600000000003</c:v>
                </c:pt>
                <c:pt idx="38608">
                  <c:v>662.08299999999997</c:v>
                </c:pt>
                <c:pt idx="38609">
                  <c:v>662.09900000000005</c:v>
                </c:pt>
                <c:pt idx="38610">
                  <c:v>662.11599999999999</c:v>
                </c:pt>
                <c:pt idx="38611">
                  <c:v>662.13300000000004</c:v>
                </c:pt>
                <c:pt idx="38612">
                  <c:v>662.15</c:v>
                </c:pt>
                <c:pt idx="38613">
                  <c:v>662.16600000000005</c:v>
                </c:pt>
                <c:pt idx="38614">
                  <c:v>662.18299999999999</c:v>
                </c:pt>
                <c:pt idx="38615">
                  <c:v>662.2</c:v>
                </c:pt>
                <c:pt idx="38616">
                  <c:v>662.21600000000001</c:v>
                </c:pt>
                <c:pt idx="38617">
                  <c:v>662.23299999999995</c:v>
                </c:pt>
                <c:pt idx="38618">
                  <c:v>662.25</c:v>
                </c:pt>
                <c:pt idx="38619">
                  <c:v>662.26599999999996</c:v>
                </c:pt>
                <c:pt idx="38620">
                  <c:v>662.28300000000002</c:v>
                </c:pt>
                <c:pt idx="38621">
                  <c:v>662.3</c:v>
                </c:pt>
                <c:pt idx="38622">
                  <c:v>662.31600000000003</c:v>
                </c:pt>
                <c:pt idx="38623">
                  <c:v>662.33299999999997</c:v>
                </c:pt>
                <c:pt idx="38624">
                  <c:v>662.35</c:v>
                </c:pt>
                <c:pt idx="38625">
                  <c:v>662.36599999999999</c:v>
                </c:pt>
                <c:pt idx="38626">
                  <c:v>662.38300000000004</c:v>
                </c:pt>
                <c:pt idx="38627">
                  <c:v>662.4</c:v>
                </c:pt>
                <c:pt idx="38628">
                  <c:v>662.41600000000005</c:v>
                </c:pt>
                <c:pt idx="38629">
                  <c:v>662.43299999999999</c:v>
                </c:pt>
                <c:pt idx="38630">
                  <c:v>662.45</c:v>
                </c:pt>
                <c:pt idx="38631">
                  <c:v>662.46600000000001</c:v>
                </c:pt>
                <c:pt idx="38632">
                  <c:v>662.48299999999995</c:v>
                </c:pt>
                <c:pt idx="38633">
                  <c:v>662.5</c:v>
                </c:pt>
                <c:pt idx="38634">
                  <c:v>662.51599999999996</c:v>
                </c:pt>
                <c:pt idx="38635">
                  <c:v>662.53300000000002</c:v>
                </c:pt>
                <c:pt idx="38636">
                  <c:v>662.55</c:v>
                </c:pt>
                <c:pt idx="38637">
                  <c:v>662.56700000000001</c:v>
                </c:pt>
                <c:pt idx="38638">
                  <c:v>662.58299999999997</c:v>
                </c:pt>
                <c:pt idx="38639">
                  <c:v>662.6</c:v>
                </c:pt>
                <c:pt idx="38640">
                  <c:v>662.61699999999996</c:v>
                </c:pt>
                <c:pt idx="38641">
                  <c:v>662.63300000000004</c:v>
                </c:pt>
                <c:pt idx="38642">
                  <c:v>662.65</c:v>
                </c:pt>
                <c:pt idx="38643">
                  <c:v>662.66700000000003</c:v>
                </c:pt>
                <c:pt idx="38644">
                  <c:v>662.68299999999999</c:v>
                </c:pt>
                <c:pt idx="38645">
                  <c:v>662.7</c:v>
                </c:pt>
                <c:pt idx="38646">
                  <c:v>662.71699999999998</c:v>
                </c:pt>
                <c:pt idx="38647">
                  <c:v>662.73299999999995</c:v>
                </c:pt>
                <c:pt idx="38648">
                  <c:v>662.75</c:v>
                </c:pt>
                <c:pt idx="38649">
                  <c:v>662.76700000000005</c:v>
                </c:pt>
                <c:pt idx="38650">
                  <c:v>662.78300000000002</c:v>
                </c:pt>
                <c:pt idx="38651">
                  <c:v>662.8</c:v>
                </c:pt>
                <c:pt idx="38652">
                  <c:v>662.81700000000001</c:v>
                </c:pt>
                <c:pt idx="38653">
                  <c:v>662.83299999999997</c:v>
                </c:pt>
                <c:pt idx="38654">
                  <c:v>662.85</c:v>
                </c:pt>
                <c:pt idx="38655">
                  <c:v>662.86699999999996</c:v>
                </c:pt>
                <c:pt idx="38656">
                  <c:v>662.88300000000004</c:v>
                </c:pt>
                <c:pt idx="38657">
                  <c:v>662.9</c:v>
                </c:pt>
                <c:pt idx="38658">
                  <c:v>662.91700000000003</c:v>
                </c:pt>
                <c:pt idx="38659">
                  <c:v>662.93399999999997</c:v>
                </c:pt>
                <c:pt idx="38660">
                  <c:v>662.95</c:v>
                </c:pt>
                <c:pt idx="38661">
                  <c:v>662.96699999999998</c:v>
                </c:pt>
                <c:pt idx="38662">
                  <c:v>662.98400000000004</c:v>
                </c:pt>
                <c:pt idx="38663">
                  <c:v>663</c:v>
                </c:pt>
                <c:pt idx="38664">
                  <c:v>663.01700000000005</c:v>
                </c:pt>
                <c:pt idx="38665">
                  <c:v>663.03399999999999</c:v>
                </c:pt>
                <c:pt idx="38666">
                  <c:v>663.05</c:v>
                </c:pt>
                <c:pt idx="38667">
                  <c:v>663.06700000000001</c:v>
                </c:pt>
                <c:pt idx="38668">
                  <c:v>663.08399999999995</c:v>
                </c:pt>
                <c:pt idx="38669">
                  <c:v>663.1</c:v>
                </c:pt>
                <c:pt idx="38670">
                  <c:v>663.11699999999996</c:v>
                </c:pt>
                <c:pt idx="38671">
                  <c:v>663.13400000000001</c:v>
                </c:pt>
                <c:pt idx="38672">
                  <c:v>663.15</c:v>
                </c:pt>
                <c:pt idx="38673">
                  <c:v>663.16700000000003</c:v>
                </c:pt>
                <c:pt idx="38674">
                  <c:v>663.18399999999997</c:v>
                </c:pt>
                <c:pt idx="38675">
                  <c:v>663.20100000000002</c:v>
                </c:pt>
                <c:pt idx="38676">
                  <c:v>663.21699999999998</c:v>
                </c:pt>
                <c:pt idx="38677">
                  <c:v>663.23400000000004</c:v>
                </c:pt>
                <c:pt idx="38678">
                  <c:v>663.25099999999998</c:v>
                </c:pt>
                <c:pt idx="38679">
                  <c:v>663.26700000000005</c:v>
                </c:pt>
                <c:pt idx="38680">
                  <c:v>663.28399999999999</c:v>
                </c:pt>
                <c:pt idx="38681">
                  <c:v>663.30100000000004</c:v>
                </c:pt>
                <c:pt idx="38682">
                  <c:v>663.31700000000001</c:v>
                </c:pt>
                <c:pt idx="38683">
                  <c:v>663.33399999999995</c:v>
                </c:pt>
                <c:pt idx="38684">
                  <c:v>663.351</c:v>
                </c:pt>
                <c:pt idx="38685">
                  <c:v>663.36699999999996</c:v>
                </c:pt>
                <c:pt idx="38686">
                  <c:v>663.38400000000001</c:v>
                </c:pt>
                <c:pt idx="38687">
                  <c:v>663.40099999999995</c:v>
                </c:pt>
                <c:pt idx="38688">
                  <c:v>663.41700000000003</c:v>
                </c:pt>
                <c:pt idx="38689">
                  <c:v>663.43399999999997</c:v>
                </c:pt>
                <c:pt idx="38690">
                  <c:v>663.45100000000002</c:v>
                </c:pt>
                <c:pt idx="38691">
                  <c:v>663.46799999999996</c:v>
                </c:pt>
                <c:pt idx="38692">
                  <c:v>663.48400000000004</c:v>
                </c:pt>
                <c:pt idx="38693">
                  <c:v>663.50099999999998</c:v>
                </c:pt>
                <c:pt idx="38694">
                  <c:v>663.51800000000003</c:v>
                </c:pt>
                <c:pt idx="38695">
                  <c:v>663.53399999999999</c:v>
                </c:pt>
                <c:pt idx="38696">
                  <c:v>663.55100000000004</c:v>
                </c:pt>
                <c:pt idx="38697">
                  <c:v>663.56799999999998</c:v>
                </c:pt>
                <c:pt idx="38698">
                  <c:v>663.58399999999995</c:v>
                </c:pt>
                <c:pt idx="38699">
                  <c:v>663.601</c:v>
                </c:pt>
                <c:pt idx="38700">
                  <c:v>663.61800000000005</c:v>
                </c:pt>
                <c:pt idx="38701">
                  <c:v>663.63400000000001</c:v>
                </c:pt>
                <c:pt idx="38702">
                  <c:v>663.65099999999995</c:v>
                </c:pt>
                <c:pt idx="38703">
                  <c:v>663.66800000000001</c:v>
                </c:pt>
                <c:pt idx="38704">
                  <c:v>663.68399999999997</c:v>
                </c:pt>
                <c:pt idx="38705">
                  <c:v>663.70100000000002</c:v>
                </c:pt>
                <c:pt idx="38706">
                  <c:v>663.71799999999996</c:v>
                </c:pt>
                <c:pt idx="38707">
                  <c:v>663.73500000000001</c:v>
                </c:pt>
                <c:pt idx="38708">
                  <c:v>663.75099999999998</c:v>
                </c:pt>
                <c:pt idx="38709">
                  <c:v>663.76800000000003</c:v>
                </c:pt>
                <c:pt idx="38710">
                  <c:v>663.78499999999997</c:v>
                </c:pt>
                <c:pt idx="38711">
                  <c:v>663.80100000000004</c:v>
                </c:pt>
                <c:pt idx="38712">
                  <c:v>663.81799999999998</c:v>
                </c:pt>
                <c:pt idx="38713">
                  <c:v>663.83500000000004</c:v>
                </c:pt>
                <c:pt idx="38714">
                  <c:v>663.851</c:v>
                </c:pt>
                <c:pt idx="38715">
                  <c:v>663.86800000000005</c:v>
                </c:pt>
                <c:pt idx="38716">
                  <c:v>663.88499999999999</c:v>
                </c:pt>
                <c:pt idx="38717">
                  <c:v>663.90099999999995</c:v>
                </c:pt>
                <c:pt idx="38718">
                  <c:v>663.91800000000001</c:v>
                </c:pt>
                <c:pt idx="38719">
                  <c:v>663.93499999999995</c:v>
                </c:pt>
                <c:pt idx="38720">
                  <c:v>663.95100000000002</c:v>
                </c:pt>
                <c:pt idx="38721">
                  <c:v>663.96799999999996</c:v>
                </c:pt>
                <c:pt idx="38722">
                  <c:v>663.98500000000001</c:v>
                </c:pt>
                <c:pt idx="38723">
                  <c:v>664.00199999999995</c:v>
                </c:pt>
                <c:pt idx="38724">
                  <c:v>664.01800000000003</c:v>
                </c:pt>
                <c:pt idx="38725">
                  <c:v>664.03499999999997</c:v>
                </c:pt>
                <c:pt idx="38726">
                  <c:v>664.05200000000002</c:v>
                </c:pt>
                <c:pt idx="38727">
                  <c:v>664.06799999999998</c:v>
                </c:pt>
                <c:pt idx="38728">
                  <c:v>664.08500000000004</c:v>
                </c:pt>
                <c:pt idx="38729">
                  <c:v>664.10199999999998</c:v>
                </c:pt>
                <c:pt idx="38730">
                  <c:v>664.11800000000005</c:v>
                </c:pt>
                <c:pt idx="38731">
                  <c:v>664.13499999999999</c:v>
                </c:pt>
                <c:pt idx="38732">
                  <c:v>664.15200000000004</c:v>
                </c:pt>
                <c:pt idx="38733">
                  <c:v>664.16800000000001</c:v>
                </c:pt>
                <c:pt idx="38734">
                  <c:v>664.18499999999995</c:v>
                </c:pt>
                <c:pt idx="38735">
                  <c:v>664.202</c:v>
                </c:pt>
                <c:pt idx="38736">
                  <c:v>664.21799999999996</c:v>
                </c:pt>
                <c:pt idx="38737">
                  <c:v>664.23500000000001</c:v>
                </c:pt>
                <c:pt idx="38738">
                  <c:v>664.25199999999995</c:v>
                </c:pt>
                <c:pt idx="38739">
                  <c:v>664.26800000000003</c:v>
                </c:pt>
                <c:pt idx="38740">
                  <c:v>664.28499999999997</c:v>
                </c:pt>
                <c:pt idx="38741">
                  <c:v>664.30200000000002</c:v>
                </c:pt>
                <c:pt idx="38742">
                  <c:v>664.31899999999996</c:v>
                </c:pt>
                <c:pt idx="38743">
                  <c:v>664.33500000000004</c:v>
                </c:pt>
                <c:pt idx="38744">
                  <c:v>664.35199999999998</c:v>
                </c:pt>
                <c:pt idx="38745">
                  <c:v>664.36900000000003</c:v>
                </c:pt>
                <c:pt idx="38746">
                  <c:v>664.38499999999999</c:v>
                </c:pt>
                <c:pt idx="38747">
                  <c:v>664.40200000000004</c:v>
                </c:pt>
                <c:pt idx="38748">
                  <c:v>664.41899999999998</c:v>
                </c:pt>
                <c:pt idx="38749">
                  <c:v>664.43499999999995</c:v>
                </c:pt>
                <c:pt idx="38750">
                  <c:v>664.452</c:v>
                </c:pt>
                <c:pt idx="38751">
                  <c:v>664.46900000000005</c:v>
                </c:pt>
                <c:pt idx="38752">
                  <c:v>664.48500000000001</c:v>
                </c:pt>
                <c:pt idx="38753">
                  <c:v>664.50199999999995</c:v>
                </c:pt>
                <c:pt idx="38754">
                  <c:v>664.51900000000001</c:v>
                </c:pt>
                <c:pt idx="38755">
                  <c:v>664.53499999999997</c:v>
                </c:pt>
                <c:pt idx="38756">
                  <c:v>664.55200000000002</c:v>
                </c:pt>
                <c:pt idx="38757">
                  <c:v>664.56899999999996</c:v>
                </c:pt>
                <c:pt idx="38758">
                  <c:v>664.58600000000001</c:v>
                </c:pt>
                <c:pt idx="38759">
                  <c:v>664.60199999999998</c:v>
                </c:pt>
                <c:pt idx="38760">
                  <c:v>664.61900000000003</c:v>
                </c:pt>
                <c:pt idx="38761">
                  <c:v>664.63599999999997</c:v>
                </c:pt>
                <c:pt idx="38762">
                  <c:v>664.65200000000004</c:v>
                </c:pt>
                <c:pt idx="38763">
                  <c:v>664.66899999999998</c:v>
                </c:pt>
                <c:pt idx="38764">
                  <c:v>664.68600000000004</c:v>
                </c:pt>
                <c:pt idx="38765">
                  <c:v>664.702</c:v>
                </c:pt>
                <c:pt idx="38766">
                  <c:v>664.71900000000005</c:v>
                </c:pt>
                <c:pt idx="38767">
                  <c:v>664.73599999999999</c:v>
                </c:pt>
                <c:pt idx="38768">
                  <c:v>664.75199999999995</c:v>
                </c:pt>
                <c:pt idx="38769">
                  <c:v>664.76900000000001</c:v>
                </c:pt>
                <c:pt idx="38770">
                  <c:v>664.78599999999994</c:v>
                </c:pt>
                <c:pt idx="38771">
                  <c:v>664.80200000000002</c:v>
                </c:pt>
                <c:pt idx="38772">
                  <c:v>664.81899999999996</c:v>
                </c:pt>
                <c:pt idx="38773">
                  <c:v>664.83600000000001</c:v>
                </c:pt>
                <c:pt idx="38774">
                  <c:v>664.85299999999995</c:v>
                </c:pt>
                <c:pt idx="38775">
                  <c:v>664.86900000000003</c:v>
                </c:pt>
                <c:pt idx="38776">
                  <c:v>664.88599999999997</c:v>
                </c:pt>
                <c:pt idx="38777">
                  <c:v>664.90300000000002</c:v>
                </c:pt>
                <c:pt idx="38778">
                  <c:v>664.91899999999998</c:v>
                </c:pt>
                <c:pt idx="38779">
                  <c:v>664.93600000000004</c:v>
                </c:pt>
                <c:pt idx="38780">
                  <c:v>664.95299999999997</c:v>
                </c:pt>
                <c:pt idx="38781">
                  <c:v>664.96900000000005</c:v>
                </c:pt>
                <c:pt idx="38782">
                  <c:v>664.98599999999999</c:v>
                </c:pt>
                <c:pt idx="38783">
                  <c:v>665.00300000000004</c:v>
                </c:pt>
                <c:pt idx="38784">
                  <c:v>665.01900000000001</c:v>
                </c:pt>
                <c:pt idx="38785">
                  <c:v>665.03599999999994</c:v>
                </c:pt>
                <c:pt idx="38786">
                  <c:v>665.053</c:v>
                </c:pt>
                <c:pt idx="38787">
                  <c:v>665.06899999999996</c:v>
                </c:pt>
                <c:pt idx="38788">
                  <c:v>665.08600000000001</c:v>
                </c:pt>
                <c:pt idx="38789">
                  <c:v>665.10299999999995</c:v>
                </c:pt>
                <c:pt idx="38790">
                  <c:v>665.11900000000003</c:v>
                </c:pt>
                <c:pt idx="38791">
                  <c:v>665.13599999999997</c:v>
                </c:pt>
                <c:pt idx="38792">
                  <c:v>665.15300000000002</c:v>
                </c:pt>
                <c:pt idx="38793">
                  <c:v>665.16899999999998</c:v>
                </c:pt>
                <c:pt idx="38794">
                  <c:v>665.18600000000004</c:v>
                </c:pt>
                <c:pt idx="38795">
                  <c:v>665.20299999999997</c:v>
                </c:pt>
                <c:pt idx="38796">
                  <c:v>665.22</c:v>
                </c:pt>
                <c:pt idx="38797">
                  <c:v>665.23599999999999</c:v>
                </c:pt>
                <c:pt idx="38798">
                  <c:v>665.25300000000004</c:v>
                </c:pt>
                <c:pt idx="38799">
                  <c:v>665.27</c:v>
                </c:pt>
                <c:pt idx="38800">
                  <c:v>665.28599999999994</c:v>
                </c:pt>
                <c:pt idx="38801">
                  <c:v>665.303</c:v>
                </c:pt>
                <c:pt idx="38802">
                  <c:v>665.32</c:v>
                </c:pt>
                <c:pt idx="38803">
                  <c:v>665.33600000000001</c:v>
                </c:pt>
                <c:pt idx="38804">
                  <c:v>665.35299999999995</c:v>
                </c:pt>
                <c:pt idx="38805">
                  <c:v>665.37</c:v>
                </c:pt>
                <c:pt idx="38806">
                  <c:v>665.38599999999997</c:v>
                </c:pt>
                <c:pt idx="38807">
                  <c:v>665.40300000000002</c:v>
                </c:pt>
                <c:pt idx="38808">
                  <c:v>665.42</c:v>
                </c:pt>
                <c:pt idx="38809">
                  <c:v>665.43700000000001</c:v>
                </c:pt>
                <c:pt idx="38810">
                  <c:v>665.45299999999997</c:v>
                </c:pt>
                <c:pt idx="38811">
                  <c:v>665.47</c:v>
                </c:pt>
                <c:pt idx="38812">
                  <c:v>665.48699999999997</c:v>
                </c:pt>
                <c:pt idx="38813">
                  <c:v>665.50300000000004</c:v>
                </c:pt>
                <c:pt idx="38814">
                  <c:v>665.52</c:v>
                </c:pt>
                <c:pt idx="38815">
                  <c:v>665.53700000000003</c:v>
                </c:pt>
                <c:pt idx="38816">
                  <c:v>665.553</c:v>
                </c:pt>
                <c:pt idx="38817">
                  <c:v>665.57</c:v>
                </c:pt>
                <c:pt idx="38818">
                  <c:v>665.58699999999999</c:v>
                </c:pt>
                <c:pt idx="38819">
                  <c:v>665.60299999999995</c:v>
                </c:pt>
                <c:pt idx="38820">
                  <c:v>665.62</c:v>
                </c:pt>
                <c:pt idx="38821">
                  <c:v>665.63699999999994</c:v>
                </c:pt>
                <c:pt idx="38822">
                  <c:v>665.65300000000002</c:v>
                </c:pt>
                <c:pt idx="38823">
                  <c:v>665.67</c:v>
                </c:pt>
                <c:pt idx="38824">
                  <c:v>665.68700000000001</c:v>
                </c:pt>
                <c:pt idx="38825">
                  <c:v>665.70299999999997</c:v>
                </c:pt>
                <c:pt idx="38826">
                  <c:v>665.72</c:v>
                </c:pt>
                <c:pt idx="38827">
                  <c:v>665.73699999999997</c:v>
                </c:pt>
                <c:pt idx="38828">
                  <c:v>665.75400000000002</c:v>
                </c:pt>
                <c:pt idx="38829">
                  <c:v>665.77</c:v>
                </c:pt>
                <c:pt idx="38830">
                  <c:v>665.78700000000003</c:v>
                </c:pt>
                <c:pt idx="38831">
                  <c:v>665.80399999999997</c:v>
                </c:pt>
                <c:pt idx="38832">
                  <c:v>665.82</c:v>
                </c:pt>
                <c:pt idx="38833">
                  <c:v>665.83699999999999</c:v>
                </c:pt>
                <c:pt idx="38834">
                  <c:v>665.85400000000004</c:v>
                </c:pt>
                <c:pt idx="38835">
                  <c:v>665.87</c:v>
                </c:pt>
                <c:pt idx="38836">
                  <c:v>665.88699999999994</c:v>
                </c:pt>
                <c:pt idx="38837">
                  <c:v>665.904</c:v>
                </c:pt>
                <c:pt idx="38838">
                  <c:v>665.92</c:v>
                </c:pt>
                <c:pt idx="38839">
                  <c:v>665.93700000000001</c:v>
                </c:pt>
                <c:pt idx="38840">
                  <c:v>665.95399999999995</c:v>
                </c:pt>
                <c:pt idx="38841">
                  <c:v>665.971</c:v>
                </c:pt>
                <c:pt idx="38842">
                  <c:v>665.98699999999997</c:v>
                </c:pt>
                <c:pt idx="38843">
                  <c:v>666.00400000000002</c:v>
                </c:pt>
                <c:pt idx="38844">
                  <c:v>666.02099999999996</c:v>
                </c:pt>
                <c:pt idx="38845">
                  <c:v>666.03700000000003</c:v>
                </c:pt>
                <c:pt idx="38846">
                  <c:v>666.05399999999997</c:v>
                </c:pt>
                <c:pt idx="38847">
                  <c:v>666.07100000000003</c:v>
                </c:pt>
                <c:pt idx="38848">
                  <c:v>666.08699999999999</c:v>
                </c:pt>
                <c:pt idx="38849">
                  <c:v>666.10400000000004</c:v>
                </c:pt>
                <c:pt idx="38850">
                  <c:v>666.12099999999998</c:v>
                </c:pt>
                <c:pt idx="38851">
                  <c:v>666.13699999999994</c:v>
                </c:pt>
                <c:pt idx="38852">
                  <c:v>666.154</c:v>
                </c:pt>
                <c:pt idx="38853">
                  <c:v>666.17100000000005</c:v>
                </c:pt>
                <c:pt idx="38854">
                  <c:v>666.18799999999999</c:v>
                </c:pt>
                <c:pt idx="38855">
                  <c:v>666.20399999999995</c:v>
                </c:pt>
                <c:pt idx="38856">
                  <c:v>666.221</c:v>
                </c:pt>
                <c:pt idx="38857">
                  <c:v>666.23800000000006</c:v>
                </c:pt>
                <c:pt idx="38858">
                  <c:v>666.25400000000002</c:v>
                </c:pt>
                <c:pt idx="38859">
                  <c:v>666.27099999999996</c:v>
                </c:pt>
                <c:pt idx="38860">
                  <c:v>666.28800000000001</c:v>
                </c:pt>
                <c:pt idx="38861">
                  <c:v>666.30399999999997</c:v>
                </c:pt>
                <c:pt idx="38862">
                  <c:v>666.32100000000003</c:v>
                </c:pt>
                <c:pt idx="38863">
                  <c:v>666.33799999999997</c:v>
                </c:pt>
                <c:pt idx="38864">
                  <c:v>666.35400000000004</c:v>
                </c:pt>
                <c:pt idx="38865">
                  <c:v>666.37099999999998</c:v>
                </c:pt>
                <c:pt idx="38866">
                  <c:v>666.38800000000003</c:v>
                </c:pt>
                <c:pt idx="38867">
                  <c:v>666.404</c:v>
                </c:pt>
                <c:pt idx="38868">
                  <c:v>666.42100000000005</c:v>
                </c:pt>
                <c:pt idx="38869">
                  <c:v>666.43799999999999</c:v>
                </c:pt>
                <c:pt idx="38870">
                  <c:v>666.45500000000004</c:v>
                </c:pt>
                <c:pt idx="38871">
                  <c:v>666.471</c:v>
                </c:pt>
                <c:pt idx="38872">
                  <c:v>666.48800000000006</c:v>
                </c:pt>
                <c:pt idx="38873">
                  <c:v>666.505</c:v>
                </c:pt>
                <c:pt idx="38874">
                  <c:v>666.52099999999996</c:v>
                </c:pt>
                <c:pt idx="38875">
                  <c:v>666.53800000000001</c:v>
                </c:pt>
                <c:pt idx="38876">
                  <c:v>666.55499999999995</c:v>
                </c:pt>
                <c:pt idx="38877">
                  <c:v>666.57100000000003</c:v>
                </c:pt>
                <c:pt idx="38878">
                  <c:v>666.58799999999997</c:v>
                </c:pt>
                <c:pt idx="38879">
                  <c:v>666.60500000000002</c:v>
                </c:pt>
                <c:pt idx="38880">
                  <c:v>666.62199999999996</c:v>
                </c:pt>
                <c:pt idx="38881">
                  <c:v>666.63800000000003</c:v>
                </c:pt>
                <c:pt idx="38882">
                  <c:v>666.65499999999997</c:v>
                </c:pt>
                <c:pt idx="38883">
                  <c:v>666.67200000000003</c:v>
                </c:pt>
                <c:pt idx="38884">
                  <c:v>666.68799999999999</c:v>
                </c:pt>
                <c:pt idx="38885">
                  <c:v>666.70500000000004</c:v>
                </c:pt>
                <c:pt idx="38886">
                  <c:v>666.72199999999998</c:v>
                </c:pt>
                <c:pt idx="38887">
                  <c:v>666.73800000000006</c:v>
                </c:pt>
                <c:pt idx="38888">
                  <c:v>666.755</c:v>
                </c:pt>
                <c:pt idx="38889">
                  <c:v>666.77200000000005</c:v>
                </c:pt>
                <c:pt idx="38890">
                  <c:v>666.78800000000001</c:v>
                </c:pt>
                <c:pt idx="38891">
                  <c:v>666.80499999999995</c:v>
                </c:pt>
                <c:pt idx="38892">
                  <c:v>666.822</c:v>
                </c:pt>
                <c:pt idx="38893">
                  <c:v>666.83900000000006</c:v>
                </c:pt>
                <c:pt idx="38894">
                  <c:v>666.85500000000002</c:v>
                </c:pt>
                <c:pt idx="38895">
                  <c:v>666.87199999999996</c:v>
                </c:pt>
                <c:pt idx="38896">
                  <c:v>666.88900000000001</c:v>
                </c:pt>
                <c:pt idx="38897">
                  <c:v>666.90499999999997</c:v>
                </c:pt>
                <c:pt idx="38898">
                  <c:v>666.92200000000003</c:v>
                </c:pt>
                <c:pt idx="38899">
                  <c:v>666.93899999999996</c:v>
                </c:pt>
                <c:pt idx="38900">
                  <c:v>666.95500000000004</c:v>
                </c:pt>
                <c:pt idx="38901">
                  <c:v>666.97199999999998</c:v>
                </c:pt>
                <c:pt idx="38902">
                  <c:v>666.98900000000003</c:v>
                </c:pt>
                <c:pt idx="38903">
                  <c:v>667.005</c:v>
                </c:pt>
                <c:pt idx="38904">
                  <c:v>667.02200000000005</c:v>
                </c:pt>
                <c:pt idx="38905">
                  <c:v>667.03899999999999</c:v>
                </c:pt>
                <c:pt idx="38906">
                  <c:v>667.05499999999995</c:v>
                </c:pt>
                <c:pt idx="38907">
                  <c:v>667.072</c:v>
                </c:pt>
                <c:pt idx="38908">
                  <c:v>667.08900000000006</c:v>
                </c:pt>
                <c:pt idx="38909">
                  <c:v>667.10500000000002</c:v>
                </c:pt>
                <c:pt idx="38910">
                  <c:v>667.12199999999996</c:v>
                </c:pt>
                <c:pt idx="38911">
                  <c:v>667.13900000000001</c:v>
                </c:pt>
                <c:pt idx="38912">
                  <c:v>667.15599999999995</c:v>
                </c:pt>
                <c:pt idx="38913">
                  <c:v>667.17200000000003</c:v>
                </c:pt>
                <c:pt idx="38914">
                  <c:v>667.18899999999996</c:v>
                </c:pt>
                <c:pt idx="38915">
                  <c:v>667.20600000000002</c:v>
                </c:pt>
                <c:pt idx="38916">
                  <c:v>667.22199999999998</c:v>
                </c:pt>
                <c:pt idx="38917">
                  <c:v>667.23900000000003</c:v>
                </c:pt>
                <c:pt idx="38918">
                  <c:v>667.25599999999997</c:v>
                </c:pt>
                <c:pt idx="38919">
                  <c:v>667.27200000000005</c:v>
                </c:pt>
                <c:pt idx="38920">
                  <c:v>667.28899999999999</c:v>
                </c:pt>
                <c:pt idx="38921">
                  <c:v>667.30600000000004</c:v>
                </c:pt>
                <c:pt idx="38922">
                  <c:v>667.322</c:v>
                </c:pt>
                <c:pt idx="38923">
                  <c:v>667.33900000000006</c:v>
                </c:pt>
                <c:pt idx="38924">
                  <c:v>667.35599999999999</c:v>
                </c:pt>
                <c:pt idx="38925">
                  <c:v>667.37199999999996</c:v>
                </c:pt>
                <c:pt idx="38926">
                  <c:v>667.38900000000001</c:v>
                </c:pt>
                <c:pt idx="38927">
                  <c:v>667.40599999999995</c:v>
                </c:pt>
                <c:pt idx="38928">
                  <c:v>667.42200000000003</c:v>
                </c:pt>
                <c:pt idx="38929">
                  <c:v>667.43899999999996</c:v>
                </c:pt>
                <c:pt idx="38930">
                  <c:v>667.45600000000002</c:v>
                </c:pt>
                <c:pt idx="38931">
                  <c:v>667.47199999999998</c:v>
                </c:pt>
                <c:pt idx="38932">
                  <c:v>667.48900000000003</c:v>
                </c:pt>
                <c:pt idx="38933">
                  <c:v>667.50599999999997</c:v>
                </c:pt>
                <c:pt idx="38934">
                  <c:v>667.52300000000002</c:v>
                </c:pt>
                <c:pt idx="38935">
                  <c:v>667.53899999999999</c:v>
                </c:pt>
                <c:pt idx="38936">
                  <c:v>667.55600000000004</c:v>
                </c:pt>
                <c:pt idx="38937">
                  <c:v>667.57299999999998</c:v>
                </c:pt>
                <c:pt idx="38938">
                  <c:v>667.58900000000006</c:v>
                </c:pt>
                <c:pt idx="38939">
                  <c:v>667.60599999999999</c:v>
                </c:pt>
                <c:pt idx="38940">
                  <c:v>667.62300000000005</c:v>
                </c:pt>
                <c:pt idx="38941">
                  <c:v>667.63900000000001</c:v>
                </c:pt>
                <c:pt idx="38942">
                  <c:v>667.65599999999995</c:v>
                </c:pt>
                <c:pt idx="38943">
                  <c:v>667.673</c:v>
                </c:pt>
                <c:pt idx="38944">
                  <c:v>667.68899999999996</c:v>
                </c:pt>
                <c:pt idx="38945">
                  <c:v>667.70600000000002</c:v>
                </c:pt>
                <c:pt idx="38946">
                  <c:v>667.72299999999996</c:v>
                </c:pt>
                <c:pt idx="38947">
                  <c:v>667.73900000000003</c:v>
                </c:pt>
                <c:pt idx="38948">
                  <c:v>667.75599999999997</c:v>
                </c:pt>
                <c:pt idx="38949">
                  <c:v>667.77300000000002</c:v>
                </c:pt>
                <c:pt idx="38950">
                  <c:v>667.78899999999999</c:v>
                </c:pt>
                <c:pt idx="38951">
                  <c:v>667.80600000000004</c:v>
                </c:pt>
                <c:pt idx="38952">
                  <c:v>667.82299999999998</c:v>
                </c:pt>
                <c:pt idx="38953">
                  <c:v>667.83900000000006</c:v>
                </c:pt>
                <c:pt idx="38954">
                  <c:v>667.85599999999999</c:v>
                </c:pt>
                <c:pt idx="38955">
                  <c:v>667.87300000000005</c:v>
                </c:pt>
                <c:pt idx="38956">
                  <c:v>667.88900000000001</c:v>
                </c:pt>
                <c:pt idx="38957">
                  <c:v>667.90599999999995</c:v>
                </c:pt>
                <c:pt idx="38958">
                  <c:v>667.923</c:v>
                </c:pt>
                <c:pt idx="38959">
                  <c:v>667.94</c:v>
                </c:pt>
                <c:pt idx="38960">
                  <c:v>667.95600000000002</c:v>
                </c:pt>
                <c:pt idx="38961">
                  <c:v>667.97299999999996</c:v>
                </c:pt>
                <c:pt idx="38962">
                  <c:v>667.99</c:v>
                </c:pt>
                <c:pt idx="38963">
                  <c:v>668.00599999999997</c:v>
                </c:pt>
                <c:pt idx="38964">
                  <c:v>668.02300000000002</c:v>
                </c:pt>
                <c:pt idx="38965">
                  <c:v>668.04</c:v>
                </c:pt>
                <c:pt idx="38966">
                  <c:v>668.05600000000004</c:v>
                </c:pt>
                <c:pt idx="38967">
                  <c:v>668.07299999999998</c:v>
                </c:pt>
                <c:pt idx="38968">
                  <c:v>668.09</c:v>
                </c:pt>
                <c:pt idx="38969">
                  <c:v>668.10599999999999</c:v>
                </c:pt>
                <c:pt idx="38970">
                  <c:v>668.12300000000005</c:v>
                </c:pt>
                <c:pt idx="38971">
                  <c:v>668.14</c:v>
                </c:pt>
                <c:pt idx="38972">
                  <c:v>668.15599999999995</c:v>
                </c:pt>
                <c:pt idx="38973">
                  <c:v>668.173</c:v>
                </c:pt>
                <c:pt idx="38974">
                  <c:v>668.19</c:v>
                </c:pt>
                <c:pt idx="38975">
                  <c:v>668.20600000000002</c:v>
                </c:pt>
                <c:pt idx="38976">
                  <c:v>668.22299999999996</c:v>
                </c:pt>
                <c:pt idx="38977">
                  <c:v>668.24</c:v>
                </c:pt>
                <c:pt idx="38978">
                  <c:v>668.25699999999995</c:v>
                </c:pt>
                <c:pt idx="38979">
                  <c:v>668.27300000000002</c:v>
                </c:pt>
                <c:pt idx="38980">
                  <c:v>668.29</c:v>
                </c:pt>
                <c:pt idx="38981">
                  <c:v>668.30700000000002</c:v>
                </c:pt>
                <c:pt idx="38982">
                  <c:v>668.32299999999998</c:v>
                </c:pt>
                <c:pt idx="38983">
                  <c:v>668.34</c:v>
                </c:pt>
                <c:pt idx="38984">
                  <c:v>668.35699999999997</c:v>
                </c:pt>
                <c:pt idx="38985">
                  <c:v>668.37300000000005</c:v>
                </c:pt>
                <c:pt idx="38986">
                  <c:v>668.39</c:v>
                </c:pt>
                <c:pt idx="38987">
                  <c:v>668.40700000000004</c:v>
                </c:pt>
                <c:pt idx="38988">
                  <c:v>668.423</c:v>
                </c:pt>
                <c:pt idx="38989">
                  <c:v>668.44</c:v>
                </c:pt>
                <c:pt idx="38990">
                  <c:v>668.45699999999999</c:v>
                </c:pt>
                <c:pt idx="38991">
                  <c:v>668.47299999999996</c:v>
                </c:pt>
                <c:pt idx="38992">
                  <c:v>668.49</c:v>
                </c:pt>
                <c:pt idx="38993">
                  <c:v>668.50699999999995</c:v>
                </c:pt>
                <c:pt idx="38994">
                  <c:v>668.52300000000002</c:v>
                </c:pt>
                <c:pt idx="38995">
                  <c:v>668.54</c:v>
                </c:pt>
                <c:pt idx="38996">
                  <c:v>668.55700000000002</c:v>
                </c:pt>
                <c:pt idx="38997">
                  <c:v>668.57299999999998</c:v>
                </c:pt>
                <c:pt idx="38998">
                  <c:v>668.59</c:v>
                </c:pt>
                <c:pt idx="38999">
                  <c:v>668.60699999999997</c:v>
                </c:pt>
                <c:pt idx="39000">
                  <c:v>668.62400000000002</c:v>
                </c:pt>
                <c:pt idx="39001">
                  <c:v>668.64</c:v>
                </c:pt>
                <c:pt idx="39002">
                  <c:v>668.65700000000004</c:v>
                </c:pt>
                <c:pt idx="39003">
                  <c:v>668.67399999999998</c:v>
                </c:pt>
                <c:pt idx="39004">
                  <c:v>668.69</c:v>
                </c:pt>
                <c:pt idx="39005">
                  <c:v>668.70699999999999</c:v>
                </c:pt>
                <c:pt idx="39006">
                  <c:v>668.72400000000005</c:v>
                </c:pt>
                <c:pt idx="39007">
                  <c:v>668.74</c:v>
                </c:pt>
                <c:pt idx="39008">
                  <c:v>668.75699999999995</c:v>
                </c:pt>
                <c:pt idx="39009">
                  <c:v>668.774</c:v>
                </c:pt>
                <c:pt idx="39010">
                  <c:v>668.79</c:v>
                </c:pt>
                <c:pt idx="39011">
                  <c:v>668.80700000000002</c:v>
                </c:pt>
                <c:pt idx="39012">
                  <c:v>668.82399999999996</c:v>
                </c:pt>
                <c:pt idx="39013">
                  <c:v>668.84</c:v>
                </c:pt>
                <c:pt idx="39014">
                  <c:v>668.85699999999997</c:v>
                </c:pt>
                <c:pt idx="39015">
                  <c:v>668.87400000000002</c:v>
                </c:pt>
                <c:pt idx="39016">
                  <c:v>668.89</c:v>
                </c:pt>
                <c:pt idx="39017">
                  <c:v>668.90700000000004</c:v>
                </c:pt>
                <c:pt idx="39018">
                  <c:v>668.92399999999998</c:v>
                </c:pt>
                <c:pt idx="39019">
                  <c:v>668.94</c:v>
                </c:pt>
                <c:pt idx="39020">
                  <c:v>668.95699999999999</c:v>
                </c:pt>
                <c:pt idx="39021">
                  <c:v>668.97400000000005</c:v>
                </c:pt>
                <c:pt idx="39022">
                  <c:v>668.99</c:v>
                </c:pt>
                <c:pt idx="39023">
                  <c:v>669.00699999999995</c:v>
                </c:pt>
                <c:pt idx="39024">
                  <c:v>669.024</c:v>
                </c:pt>
                <c:pt idx="39025">
                  <c:v>669.04</c:v>
                </c:pt>
                <c:pt idx="39026">
                  <c:v>669.05700000000002</c:v>
                </c:pt>
                <c:pt idx="39027">
                  <c:v>669.07399999999996</c:v>
                </c:pt>
                <c:pt idx="39028">
                  <c:v>669.09</c:v>
                </c:pt>
                <c:pt idx="39029">
                  <c:v>669.10699999999997</c:v>
                </c:pt>
                <c:pt idx="39030">
                  <c:v>669.12400000000002</c:v>
                </c:pt>
                <c:pt idx="39031">
                  <c:v>669.14099999999996</c:v>
                </c:pt>
                <c:pt idx="39032">
                  <c:v>669.15700000000004</c:v>
                </c:pt>
                <c:pt idx="39033">
                  <c:v>669.17399999999998</c:v>
                </c:pt>
                <c:pt idx="39034">
                  <c:v>669.19100000000003</c:v>
                </c:pt>
                <c:pt idx="39035">
                  <c:v>669.20699999999999</c:v>
                </c:pt>
                <c:pt idx="39036">
                  <c:v>669.22400000000005</c:v>
                </c:pt>
                <c:pt idx="39037">
                  <c:v>669.24099999999999</c:v>
                </c:pt>
                <c:pt idx="39038">
                  <c:v>669.25699999999995</c:v>
                </c:pt>
                <c:pt idx="39039">
                  <c:v>669.274</c:v>
                </c:pt>
                <c:pt idx="39040">
                  <c:v>669.29100000000005</c:v>
                </c:pt>
                <c:pt idx="39041">
                  <c:v>669.30700000000002</c:v>
                </c:pt>
                <c:pt idx="39042">
                  <c:v>669.32399999999996</c:v>
                </c:pt>
                <c:pt idx="39043">
                  <c:v>669.34100000000001</c:v>
                </c:pt>
                <c:pt idx="39044">
                  <c:v>669.35699999999997</c:v>
                </c:pt>
                <c:pt idx="39045">
                  <c:v>669.37400000000002</c:v>
                </c:pt>
                <c:pt idx="39046">
                  <c:v>669.39099999999996</c:v>
                </c:pt>
                <c:pt idx="39047">
                  <c:v>669.40700000000004</c:v>
                </c:pt>
                <c:pt idx="39048">
                  <c:v>669.42399999999998</c:v>
                </c:pt>
                <c:pt idx="39049">
                  <c:v>669.44100000000003</c:v>
                </c:pt>
                <c:pt idx="39050">
                  <c:v>669.45699999999999</c:v>
                </c:pt>
                <c:pt idx="39051">
                  <c:v>669.47400000000005</c:v>
                </c:pt>
                <c:pt idx="39052">
                  <c:v>669.49099999999999</c:v>
                </c:pt>
                <c:pt idx="39053">
                  <c:v>669.50699999999995</c:v>
                </c:pt>
                <c:pt idx="39054">
                  <c:v>669.524</c:v>
                </c:pt>
                <c:pt idx="39055">
                  <c:v>669.54100000000005</c:v>
                </c:pt>
                <c:pt idx="39056">
                  <c:v>669.55700000000002</c:v>
                </c:pt>
                <c:pt idx="39057">
                  <c:v>669.57399999999996</c:v>
                </c:pt>
                <c:pt idx="39058">
                  <c:v>669.59100000000001</c:v>
                </c:pt>
                <c:pt idx="39059">
                  <c:v>669.60699999999997</c:v>
                </c:pt>
                <c:pt idx="39060">
                  <c:v>669.62400000000002</c:v>
                </c:pt>
                <c:pt idx="39061">
                  <c:v>669.64099999999996</c:v>
                </c:pt>
                <c:pt idx="39062">
                  <c:v>669.65800000000002</c:v>
                </c:pt>
                <c:pt idx="39063">
                  <c:v>669.67399999999998</c:v>
                </c:pt>
                <c:pt idx="39064">
                  <c:v>669.69100000000003</c:v>
                </c:pt>
                <c:pt idx="39065">
                  <c:v>669.70799999999997</c:v>
                </c:pt>
                <c:pt idx="39066">
                  <c:v>669.72400000000005</c:v>
                </c:pt>
                <c:pt idx="39067">
                  <c:v>669.74099999999999</c:v>
                </c:pt>
                <c:pt idx="39068">
                  <c:v>669.75800000000004</c:v>
                </c:pt>
                <c:pt idx="39069">
                  <c:v>669.774</c:v>
                </c:pt>
                <c:pt idx="39070">
                  <c:v>669.79100000000005</c:v>
                </c:pt>
                <c:pt idx="39071">
                  <c:v>669.80799999999999</c:v>
                </c:pt>
                <c:pt idx="39072">
                  <c:v>669.82399999999996</c:v>
                </c:pt>
                <c:pt idx="39073">
                  <c:v>669.84100000000001</c:v>
                </c:pt>
                <c:pt idx="39074">
                  <c:v>669.85799999999995</c:v>
                </c:pt>
                <c:pt idx="39075">
                  <c:v>669.87400000000002</c:v>
                </c:pt>
                <c:pt idx="39076">
                  <c:v>669.89099999999996</c:v>
                </c:pt>
                <c:pt idx="39077">
                  <c:v>669.90800000000002</c:v>
                </c:pt>
                <c:pt idx="39078">
                  <c:v>669.92399999999998</c:v>
                </c:pt>
                <c:pt idx="39079">
                  <c:v>669.94100000000003</c:v>
                </c:pt>
                <c:pt idx="39080">
                  <c:v>669.95799999999997</c:v>
                </c:pt>
                <c:pt idx="39081">
                  <c:v>669.97400000000005</c:v>
                </c:pt>
                <c:pt idx="39082">
                  <c:v>669.99099999999999</c:v>
                </c:pt>
                <c:pt idx="39083">
                  <c:v>670.00800000000004</c:v>
                </c:pt>
                <c:pt idx="39084">
                  <c:v>670.024</c:v>
                </c:pt>
                <c:pt idx="39085">
                  <c:v>670.04100000000005</c:v>
                </c:pt>
                <c:pt idx="39086">
                  <c:v>670.05799999999999</c:v>
                </c:pt>
                <c:pt idx="39087">
                  <c:v>670.07500000000005</c:v>
                </c:pt>
                <c:pt idx="39088">
                  <c:v>670.09100000000001</c:v>
                </c:pt>
                <c:pt idx="39089">
                  <c:v>670.10799999999995</c:v>
                </c:pt>
                <c:pt idx="39090">
                  <c:v>670.125</c:v>
                </c:pt>
                <c:pt idx="39091">
                  <c:v>670.14099999999996</c:v>
                </c:pt>
                <c:pt idx="39092">
                  <c:v>670.15800000000002</c:v>
                </c:pt>
                <c:pt idx="39093">
                  <c:v>670.17499999999995</c:v>
                </c:pt>
                <c:pt idx="39094">
                  <c:v>670.19100000000003</c:v>
                </c:pt>
                <c:pt idx="39095">
                  <c:v>670.20799999999997</c:v>
                </c:pt>
                <c:pt idx="39096">
                  <c:v>670.22500000000002</c:v>
                </c:pt>
                <c:pt idx="39097">
                  <c:v>670.24099999999999</c:v>
                </c:pt>
                <c:pt idx="39098">
                  <c:v>670.25800000000004</c:v>
                </c:pt>
                <c:pt idx="39099">
                  <c:v>670.27499999999998</c:v>
                </c:pt>
                <c:pt idx="39100">
                  <c:v>670.29100000000005</c:v>
                </c:pt>
                <c:pt idx="39101">
                  <c:v>670.30799999999999</c:v>
                </c:pt>
                <c:pt idx="39102">
                  <c:v>670.32500000000005</c:v>
                </c:pt>
                <c:pt idx="39103">
                  <c:v>670.34100000000001</c:v>
                </c:pt>
                <c:pt idx="39104">
                  <c:v>670.35799999999995</c:v>
                </c:pt>
                <c:pt idx="39105">
                  <c:v>670.375</c:v>
                </c:pt>
                <c:pt idx="39106">
                  <c:v>670.39099999999996</c:v>
                </c:pt>
                <c:pt idx="39107">
                  <c:v>670.40800000000002</c:v>
                </c:pt>
                <c:pt idx="39108">
                  <c:v>670.42499999999995</c:v>
                </c:pt>
                <c:pt idx="39109">
                  <c:v>670.44200000000001</c:v>
                </c:pt>
                <c:pt idx="39110">
                  <c:v>670.45799999999997</c:v>
                </c:pt>
                <c:pt idx="39111">
                  <c:v>670.47500000000002</c:v>
                </c:pt>
                <c:pt idx="39112">
                  <c:v>670.49199999999996</c:v>
                </c:pt>
                <c:pt idx="39113">
                  <c:v>670.50800000000004</c:v>
                </c:pt>
                <c:pt idx="39114">
                  <c:v>670.52499999999998</c:v>
                </c:pt>
                <c:pt idx="39115">
                  <c:v>670.54200000000003</c:v>
                </c:pt>
                <c:pt idx="39116">
                  <c:v>670.55799999999999</c:v>
                </c:pt>
                <c:pt idx="39117">
                  <c:v>670.57500000000005</c:v>
                </c:pt>
                <c:pt idx="39118">
                  <c:v>670.59199999999998</c:v>
                </c:pt>
                <c:pt idx="39119">
                  <c:v>670.60799999999995</c:v>
                </c:pt>
                <c:pt idx="39120">
                  <c:v>670.625</c:v>
                </c:pt>
                <c:pt idx="39121">
                  <c:v>670.64200000000005</c:v>
                </c:pt>
                <c:pt idx="39122">
                  <c:v>670.65800000000002</c:v>
                </c:pt>
                <c:pt idx="39123">
                  <c:v>670.67499999999995</c:v>
                </c:pt>
                <c:pt idx="39124">
                  <c:v>670.69200000000001</c:v>
                </c:pt>
                <c:pt idx="39125">
                  <c:v>670.70799999999997</c:v>
                </c:pt>
                <c:pt idx="39126">
                  <c:v>670.72500000000002</c:v>
                </c:pt>
                <c:pt idx="39127">
                  <c:v>670.74199999999996</c:v>
                </c:pt>
                <c:pt idx="39128">
                  <c:v>670.75800000000004</c:v>
                </c:pt>
                <c:pt idx="39129">
                  <c:v>670.77499999999998</c:v>
                </c:pt>
                <c:pt idx="39130">
                  <c:v>670.79200000000003</c:v>
                </c:pt>
                <c:pt idx="39131">
                  <c:v>670.80799999999999</c:v>
                </c:pt>
                <c:pt idx="39132">
                  <c:v>670.82500000000005</c:v>
                </c:pt>
                <c:pt idx="39133">
                  <c:v>670.84199999999998</c:v>
                </c:pt>
                <c:pt idx="39134">
                  <c:v>670.85799999999995</c:v>
                </c:pt>
                <c:pt idx="39135">
                  <c:v>670.875</c:v>
                </c:pt>
                <c:pt idx="39136">
                  <c:v>670.89200000000005</c:v>
                </c:pt>
                <c:pt idx="39137">
                  <c:v>670.90899999999999</c:v>
                </c:pt>
                <c:pt idx="39138">
                  <c:v>670.92499999999995</c:v>
                </c:pt>
                <c:pt idx="39139">
                  <c:v>670.94200000000001</c:v>
                </c:pt>
                <c:pt idx="39140">
                  <c:v>670.95899999999995</c:v>
                </c:pt>
                <c:pt idx="39141">
                  <c:v>670.97500000000002</c:v>
                </c:pt>
                <c:pt idx="39142">
                  <c:v>670.99199999999996</c:v>
                </c:pt>
                <c:pt idx="39143">
                  <c:v>671.00900000000001</c:v>
                </c:pt>
                <c:pt idx="39144">
                  <c:v>671.02499999999998</c:v>
                </c:pt>
                <c:pt idx="39145">
                  <c:v>671.04200000000003</c:v>
                </c:pt>
                <c:pt idx="39146">
                  <c:v>671.05899999999997</c:v>
                </c:pt>
                <c:pt idx="39147">
                  <c:v>671.07500000000005</c:v>
                </c:pt>
                <c:pt idx="39148">
                  <c:v>671.09199999999998</c:v>
                </c:pt>
                <c:pt idx="39149">
                  <c:v>671.10900000000004</c:v>
                </c:pt>
                <c:pt idx="39150">
                  <c:v>671.125</c:v>
                </c:pt>
                <c:pt idx="39151">
                  <c:v>671.14200000000005</c:v>
                </c:pt>
                <c:pt idx="39152">
                  <c:v>671.15899999999999</c:v>
                </c:pt>
                <c:pt idx="39153">
                  <c:v>671.17499999999995</c:v>
                </c:pt>
                <c:pt idx="39154">
                  <c:v>671.19200000000001</c:v>
                </c:pt>
                <c:pt idx="39155">
                  <c:v>671.20899999999995</c:v>
                </c:pt>
                <c:pt idx="39156">
                  <c:v>671.22500000000002</c:v>
                </c:pt>
                <c:pt idx="39157">
                  <c:v>671.24199999999996</c:v>
                </c:pt>
                <c:pt idx="39158">
                  <c:v>671.25900000000001</c:v>
                </c:pt>
                <c:pt idx="39159">
                  <c:v>671.27499999999998</c:v>
                </c:pt>
                <c:pt idx="39160">
                  <c:v>671.29200000000003</c:v>
                </c:pt>
                <c:pt idx="39161">
                  <c:v>671.30899999999997</c:v>
                </c:pt>
                <c:pt idx="39162">
                  <c:v>671.32600000000002</c:v>
                </c:pt>
                <c:pt idx="39163">
                  <c:v>671.34199999999998</c:v>
                </c:pt>
                <c:pt idx="39164">
                  <c:v>671.35900000000004</c:v>
                </c:pt>
                <c:pt idx="39165">
                  <c:v>671.375</c:v>
                </c:pt>
                <c:pt idx="39166">
                  <c:v>671.39200000000005</c:v>
                </c:pt>
                <c:pt idx="39167">
                  <c:v>671.40899999999999</c:v>
                </c:pt>
                <c:pt idx="39168">
                  <c:v>671.42600000000004</c:v>
                </c:pt>
                <c:pt idx="39169">
                  <c:v>671.44200000000001</c:v>
                </c:pt>
                <c:pt idx="39170">
                  <c:v>671.45899999999995</c:v>
                </c:pt>
                <c:pt idx="39171">
                  <c:v>671.476</c:v>
                </c:pt>
                <c:pt idx="39172">
                  <c:v>671.49199999999996</c:v>
                </c:pt>
                <c:pt idx="39173">
                  <c:v>671.50900000000001</c:v>
                </c:pt>
                <c:pt idx="39174">
                  <c:v>671.52599999999995</c:v>
                </c:pt>
                <c:pt idx="39175">
                  <c:v>671.54200000000003</c:v>
                </c:pt>
                <c:pt idx="39176">
                  <c:v>671.55899999999997</c:v>
                </c:pt>
                <c:pt idx="39177">
                  <c:v>671.57600000000002</c:v>
                </c:pt>
                <c:pt idx="39178">
                  <c:v>671.59199999999998</c:v>
                </c:pt>
                <c:pt idx="39179">
                  <c:v>671.60900000000004</c:v>
                </c:pt>
                <c:pt idx="39180">
                  <c:v>671.62599999999998</c:v>
                </c:pt>
                <c:pt idx="39181">
                  <c:v>671.64200000000005</c:v>
                </c:pt>
                <c:pt idx="39182">
                  <c:v>671.65899999999999</c:v>
                </c:pt>
                <c:pt idx="39183">
                  <c:v>671.67600000000004</c:v>
                </c:pt>
                <c:pt idx="39184">
                  <c:v>671.69200000000001</c:v>
                </c:pt>
                <c:pt idx="39185">
                  <c:v>671.70899999999995</c:v>
                </c:pt>
                <c:pt idx="39186">
                  <c:v>671.726</c:v>
                </c:pt>
                <c:pt idx="39187">
                  <c:v>671.74199999999996</c:v>
                </c:pt>
                <c:pt idx="39188">
                  <c:v>671.75900000000001</c:v>
                </c:pt>
                <c:pt idx="39189">
                  <c:v>671.77599999999995</c:v>
                </c:pt>
                <c:pt idx="39190">
                  <c:v>671.79200000000003</c:v>
                </c:pt>
                <c:pt idx="39191">
                  <c:v>671.80899999999997</c:v>
                </c:pt>
                <c:pt idx="39192">
                  <c:v>671.82600000000002</c:v>
                </c:pt>
                <c:pt idx="39193">
                  <c:v>671.84299999999996</c:v>
                </c:pt>
                <c:pt idx="39194">
                  <c:v>671.85900000000004</c:v>
                </c:pt>
                <c:pt idx="39195">
                  <c:v>671.87599999999998</c:v>
                </c:pt>
                <c:pt idx="39196">
                  <c:v>671.89300000000003</c:v>
                </c:pt>
                <c:pt idx="39197">
                  <c:v>671.90899999999999</c:v>
                </c:pt>
                <c:pt idx="39198">
                  <c:v>671.92600000000004</c:v>
                </c:pt>
                <c:pt idx="39199">
                  <c:v>671.94299999999998</c:v>
                </c:pt>
                <c:pt idx="39200">
                  <c:v>671.95899999999995</c:v>
                </c:pt>
                <c:pt idx="39201">
                  <c:v>671.976</c:v>
                </c:pt>
                <c:pt idx="39202">
                  <c:v>671.99300000000005</c:v>
                </c:pt>
                <c:pt idx="39203">
                  <c:v>672.00900000000001</c:v>
                </c:pt>
                <c:pt idx="39204">
                  <c:v>672.02599999999995</c:v>
                </c:pt>
                <c:pt idx="39205">
                  <c:v>672.04300000000001</c:v>
                </c:pt>
                <c:pt idx="39206">
                  <c:v>672.05899999999997</c:v>
                </c:pt>
                <c:pt idx="39207">
                  <c:v>672.07600000000002</c:v>
                </c:pt>
                <c:pt idx="39208">
                  <c:v>672.09299999999996</c:v>
                </c:pt>
                <c:pt idx="39209">
                  <c:v>672.10900000000004</c:v>
                </c:pt>
                <c:pt idx="39210">
                  <c:v>672.12599999999998</c:v>
                </c:pt>
                <c:pt idx="39211">
                  <c:v>672.14300000000003</c:v>
                </c:pt>
                <c:pt idx="39212">
                  <c:v>672.15899999999999</c:v>
                </c:pt>
                <c:pt idx="39213">
                  <c:v>672.17600000000004</c:v>
                </c:pt>
                <c:pt idx="39214">
                  <c:v>672.19299999999998</c:v>
                </c:pt>
                <c:pt idx="39215">
                  <c:v>672.21</c:v>
                </c:pt>
                <c:pt idx="39216">
                  <c:v>672.226</c:v>
                </c:pt>
                <c:pt idx="39217">
                  <c:v>672.24300000000005</c:v>
                </c:pt>
                <c:pt idx="39218">
                  <c:v>672.26</c:v>
                </c:pt>
                <c:pt idx="39219">
                  <c:v>672.27599999999995</c:v>
                </c:pt>
                <c:pt idx="39220">
                  <c:v>672.29300000000001</c:v>
                </c:pt>
                <c:pt idx="39221">
                  <c:v>672.31</c:v>
                </c:pt>
                <c:pt idx="39222">
                  <c:v>672.32600000000002</c:v>
                </c:pt>
                <c:pt idx="39223">
                  <c:v>672.34299999999996</c:v>
                </c:pt>
                <c:pt idx="39224">
                  <c:v>672.36</c:v>
                </c:pt>
                <c:pt idx="39225">
                  <c:v>672.37599999999998</c:v>
                </c:pt>
                <c:pt idx="39226">
                  <c:v>672.39300000000003</c:v>
                </c:pt>
                <c:pt idx="39227">
                  <c:v>672.41</c:v>
                </c:pt>
                <c:pt idx="39228">
                  <c:v>672.42600000000004</c:v>
                </c:pt>
                <c:pt idx="39229">
                  <c:v>672.44299999999998</c:v>
                </c:pt>
                <c:pt idx="39230">
                  <c:v>672.46</c:v>
                </c:pt>
                <c:pt idx="39231">
                  <c:v>672.476</c:v>
                </c:pt>
                <c:pt idx="39232">
                  <c:v>672.49300000000005</c:v>
                </c:pt>
                <c:pt idx="39233">
                  <c:v>672.51</c:v>
                </c:pt>
                <c:pt idx="39234">
                  <c:v>672.52599999999995</c:v>
                </c:pt>
                <c:pt idx="39235">
                  <c:v>672.54300000000001</c:v>
                </c:pt>
                <c:pt idx="39236">
                  <c:v>672.56</c:v>
                </c:pt>
                <c:pt idx="39237">
                  <c:v>672.577</c:v>
                </c:pt>
                <c:pt idx="39238">
                  <c:v>672.59299999999996</c:v>
                </c:pt>
                <c:pt idx="39239">
                  <c:v>672.61</c:v>
                </c:pt>
                <c:pt idx="39240">
                  <c:v>672.62699999999995</c:v>
                </c:pt>
                <c:pt idx="39241">
                  <c:v>672.64300000000003</c:v>
                </c:pt>
                <c:pt idx="39242">
                  <c:v>672.66</c:v>
                </c:pt>
                <c:pt idx="39243">
                  <c:v>672.67700000000002</c:v>
                </c:pt>
                <c:pt idx="39244">
                  <c:v>672.69299999999998</c:v>
                </c:pt>
                <c:pt idx="39245">
                  <c:v>672.71</c:v>
                </c:pt>
                <c:pt idx="39246">
                  <c:v>672.72699999999998</c:v>
                </c:pt>
                <c:pt idx="39247">
                  <c:v>672.74300000000005</c:v>
                </c:pt>
                <c:pt idx="39248">
                  <c:v>672.76</c:v>
                </c:pt>
                <c:pt idx="39249">
                  <c:v>672.77700000000004</c:v>
                </c:pt>
                <c:pt idx="39250">
                  <c:v>672.79300000000001</c:v>
                </c:pt>
                <c:pt idx="39251">
                  <c:v>672.81</c:v>
                </c:pt>
                <c:pt idx="39252">
                  <c:v>672.827</c:v>
                </c:pt>
                <c:pt idx="39253">
                  <c:v>672.84299999999996</c:v>
                </c:pt>
                <c:pt idx="39254">
                  <c:v>672.86</c:v>
                </c:pt>
                <c:pt idx="39255">
                  <c:v>672.87699999999995</c:v>
                </c:pt>
                <c:pt idx="39256">
                  <c:v>672.89300000000003</c:v>
                </c:pt>
                <c:pt idx="39257">
                  <c:v>672.91</c:v>
                </c:pt>
                <c:pt idx="39258">
                  <c:v>672.92700000000002</c:v>
                </c:pt>
                <c:pt idx="39259">
                  <c:v>672.94299999999998</c:v>
                </c:pt>
                <c:pt idx="39260">
                  <c:v>672.96</c:v>
                </c:pt>
                <c:pt idx="39261">
                  <c:v>672.97699999999998</c:v>
                </c:pt>
                <c:pt idx="39262">
                  <c:v>672.99400000000003</c:v>
                </c:pt>
                <c:pt idx="39263">
                  <c:v>673.01</c:v>
                </c:pt>
                <c:pt idx="39264">
                  <c:v>673.02700000000004</c:v>
                </c:pt>
                <c:pt idx="39265">
                  <c:v>673.04399999999998</c:v>
                </c:pt>
                <c:pt idx="39266">
                  <c:v>673.06</c:v>
                </c:pt>
                <c:pt idx="39267">
                  <c:v>673.077</c:v>
                </c:pt>
                <c:pt idx="39268">
                  <c:v>673.09400000000005</c:v>
                </c:pt>
                <c:pt idx="39269">
                  <c:v>673.11</c:v>
                </c:pt>
                <c:pt idx="39270">
                  <c:v>673.12699999999995</c:v>
                </c:pt>
                <c:pt idx="39271">
                  <c:v>673.14400000000001</c:v>
                </c:pt>
                <c:pt idx="39272">
                  <c:v>673.16</c:v>
                </c:pt>
                <c:pt idx="39273">
                  <c:v>673.17700000000002</c:v>
                </c:pt>
                <c:pt idx="39274">
                  <c:v>673.19399999999996</c:v>
                </c:pt>
                <c:pt idx="39275">
                  <c:v>673.21</c:v>
                </c:pt>
                <c:pt idx="39276">
                  <c:v>673.22699999999998</c:v>
                </c:pt>
                <c:pt idx="39277">
                  <c:v>673.24400000000003</c:v>
                </c:pt>
                <c:pt idx="39278">
                  <c:v>673.26</c:v>
                </c:pt>
                <c:pt idx="39279">
                  <c:v>673.27700000000004</c:v>
                </c:pt>
                <c:pt idx="39280">
                  <c:v>673.29399999999998</c:v>
                </c:pt>
                <c:pt idx="39281">
                  <c:v>673.31</c:v>
                </c:pt>
                <c:pt idx="39282">
                  <c:v>673.327</c:v>
                </c:pt>
                <c:pt idx="39283">
                  <c:v>673.34400000000005</c:v>
                </c:pt>
                <c:pt idx="39284">
                  <c:v>673.36</c:v>
                </c:pt>
                <c:pt idx="39285">
                  <c:v>673.37699999999995</c:v>
                </c:pt>
                <c:pt idx="39286">
                  <c:v>673.39400000000001</c:v>
                </c:pt>
                <c:pt idx="39287">
                  <c:v>673.41</c:v>
                </c:pt>
                <c:pt idx="39288">
                  <c:v>673.42700000000002</c:v>
                </c:pt>
                <c:pt idx="39289">
                  <c:v>673.44399999999996</c:v>
                </c:pt>
                <c:pt idx="39290">
                  <c:v>673.46</c:v>
                </c:pt>
                <c:pt idx="39291">
                  <c:v>673.47699999999998</c:v>
                </c:pt>
                <c:pt idx="39292">
                  <c:v>673.49400000000003</c:v>
                </c:pt>
                <c:pt idx="39293">
                  <c:v>673.51</c:v>
                </c:pt>
                <c:pt idx="39294">
                  <c:v>673.52700000000004</c:v>
                </c:pt>
                <c:pt idx="39295">
                  <c:v>673.54399999999998</c:v>
                </c:pt>
                <c:pt idx="39296">
                  <c:v>673.56100000000004</c:v>
                </c:pt>
                <c:pt idx="39297">
                  <c:v>673.577</c:v>
                </c:pt>
                <c:pt idx="39298">
                  <c:v>673.59400000000005</c:v>
                </c:pt>
                <c:pt idx="39299">
                  <c:v>673.61099999999999</c:v>
                </c:pt>
                <c:pt idx="39300">
                  <c:v>673.62699999999995</c:v>
                </c:pt>
                <c:pt idx="39301">
                  <c:v>673.64400000000001</c:v>
                </c:pt>
                <c:pt idx="39302">
                  <c:v>673.66099999999994</c:v>
                </c:pt>
                <c:pt idx="39303">
                  <c:v>673.67700000000002</c:v>
                </c:pt>
                <c:pt idx="39304">
                  <c:v>673.69399999999996</c:v>
                </c:pt>
                <c:pt idx="39305">
                  <c:v>673.71100000000001</c:v>
                </c:pt>
                <c:pt idx="39306">
                  <c:v>673.72699999999998</c:v>
                </c:pt>
                <c:pt idx="39307">
                  <c:v>673.74400000000003</c:v>
                </c:pt>
                <c:pt idx="39308">
                  <c:v>673.76099999999997</c:v>
                </c:pt>
                <c:pt idx="39309">
                  <c:v>673.77700000000004</c:v>
                </c:pt>
                <c:pt idx="39310">
                  <c:v>673.79399999999998</c:v>
                </c:pt>
                <c:pt idx="39311">
                  <c:v>673.81100000000004</c:v>
                </c:pt>
                <c:pt idx="39312">
                  <c:v>673.827</c:v>
                </c:pt>
                <c:pt idx="39313">
                  <c:v>673.84400000000005</c:v>
                </c:pt>
                <c:pt idx="39314">
                  <c:v>673.86099999999999</c:v>
                </c:pt>
                <c:pt idx="39315">
                  <c:v>673.87699999999995</c:v>
                </c:pt>
                <c:pt idx="39316">
                  <c:v>673.89400000000001</c:v>
                </c:pt>
                <c:pt idx="39317">
                  <c:v>673.91099999999994</c:v>
                </c:pt>
                <c:pt idx="39318">
                  <c:v>673.92700000000002</c:v>
                </c:pt>
                <c:pt idx="39319">
                  <c:v>673.94399999999996</c:v>
                </c:pt>
                <c:pt idx="39320">
                  <c:v>673.96100000000001</c:v>
                </c:pt>
                <c:pt idx="39321">
                  <c:v>673.97799999999995</c:v>
                </c:pt>
                <c:pt idx="39322">
                  <c:v>673.99400000000003</c:v>
                </c:pt>
                <c:pt idx="39323">
                  <c:v>674.01099999999997</c:v>
                </c:pt>
                <c:pt idx="39324">
                  <c:v>674.02800000000002</c:v>
                </c:pt>
                <c:pt idx="39325">
                  <c:v>674.04399999999998</c:v>
                </c:pt>
                <c:pt idx="39326">
                  <c:v>674.06100000000004</c:v>
                </c:pt>
                <c:pt idx="39327">
                  <c:v>674.07799999999997</c:v>
                </c:pt>
                <c:pt idx="39328">
                  <c:v>674.09400000000005</c:v>
                </c:pt>
                <c:pt idx="39329">
                  <c:v>674.11099999999999</c:v>
                </c:pt>
                <c:pt idx="39330">
                  <c:v>674.12800000000004</c:v>
                </c:pt>
                <c:pt idx="39331">
                  <c:v>674.14400000000001</c:v>
                </c:pt>
                <c:pt idx="39332">
                  <c:v>674.16099999999994</c:v>
                </c:pt>
                <c:pt idx="39333">
                  <c:v>674.178</c:v>
                </c:pt>
                <c:pt idx="39334">
                  <c:v>674.19399999999996</c:v>
                </c:pt>
                <c:pt idx="39335">
                  <c:v>674.21100000000001</c:v>
                </c:pt>
                <c:pt idx="39336">
                  <c:v>674.22799999999995</c:v>
                </c:pt>
                <c:pt idx="39337">
                  <c:v>674.24400000000003</c:v>
                </c:pt>
                <c:pt idx="39338">
                  <c:v>674.26099999999997</c:v>
                </c:pt>
                <c:pt idx="39339">
                  <c:v>674.27800000000002</c:v>
                </c:pt>
                <c:pt idx="39340">
                  <c:v>674.29399999999998</c:v>
                </c:pt>
                <c:pt idx="39341">
                  <c:v>674.31100000000004</c:v>
                </c:pt>
                <c:pt idx="39342">
                  <c:v>674.32799999999997</c:v>
                </c:pt>
                <c:pt idx="39343">
                  <c:v>674.34500000000003</c:v>
                </c:pt>
                <c:pt idx="39344">
                  <c:v>674.36099999999999</c:v>
                </c:pt>
                <c:pt idx="39345">
                  <c:v>674.37800000000004</c:v>
                </c:pt>
                <c:pt idx="39346">
                  <c:v>674.39499999999998</c:v>
                </c:pt>
                <c:pt idx="39347">
                  <c:v>674.41099999999994</c:v>
                </c:pt>
                <c:pt idx="39348">
                  <c:v>674.428</c:v>
                </c:pt>
                <c:pt idx="39349">
                  <c:v>674.44500000000005</c:v>
                </c:pt>
                <c:pt idx="39350">
                  <c:v>674.46100000000001</c:v>
                </c:pt>
                <c:pt idx="39351">
                  <c:v>674.47799999999995</c:v>
                </c:pt>
                <c:pt idx="39352">
                  <c:v>674.495</c:v>
                </c:pt>
                <c:pt idx="39353">
                  <c:v>674.51099999999997</c:v>
                </c:pt>
                <c:pt idx="39354">
                  <c:v>674.52800000000002</c:v>
                </c:pt>
                <c:pt idx="39355">
                  <c:v>674.54499999999996</c:v>
                </c:pt>
                <c:pt idx="39356">
                  <c:v>674.56100000000004</c:v>
                </c:pt>
                <c:pt idx="39357">
                  <c:v>674.57799999999997</c:v>
                </c:pt>
                <c:pt idx="39358">
                  <c:v>674.59500000000003</c:v>
                </c:pt>
                <c:pt idx="39359">
                  <c:v>674.61199999999997</c:v>
                </c:pt>
                <c:pt idx="39360">
                  <c:v>674.62800000000004</c:v>
                </c:pt>
                <c:pt idx="39361">
                  <c:v>674.64499999999998</c:v>
                </c:pt>
                <c:pt idx="39362">
                  <c:v>674.66200000000003</c:v>
                </c:pt>
                <c:pt idx="39363">
                  <c:v>674.678</c:v>
                </c:pt>
                <c:pt idx="39364">
                  <c:v>674.69500000000005</c:v>
                </c:pt>
                <c:pt idx="39365">
                  <c:v>674.71199999999999</c:v>
                </c:pt>
                <c:pt idx="39366">
                  <c:v>674.72799999999995</c:v>
                </c:pt>
                <c:pt idx="39367">
                  <c:v>674.745</c:v>
                </c:pt>
                <c:pt idx="39368">
                  <c:v>674.76199999999994</c:v>
                </c:pt>
                <c:pt idx="39369">
                  <c:v>674.77800000000002</c:v>
                </c:pt>
                <c:pt idx="39370">
                  <c:v>674.79499999999996</c:v>
                </c:pt>
                <c:pt idx="39371">
                  <c:v>674.81200000000001</c:v>
                </c:pt>
                <c:pt idx="39372">
                  <c:v>674.82799999999997</c:v>
                </c:pt>
                <c:pt idx="39373">
                  <c:v>674.84500000000003</c:v>
                </c:pt>
                <c:pt idx="39374">
                  <c:v>674.86199999999997</c:v>
                </c:pt>
                <c:pt idx="39375">
                  <c:v>674.87800000000004</c:v>
                </c:pt>
                <c:pt idx="39376">
                  <c:v>674.89499999999998</c:v>
                </c:pt>
                <c:pt idx="39377">
                  <c:v>674.91200000000003</c:v>
                </c:pt>
                <c:pt idx="39378">
                  <c:v>674.92899999999997</c:v>
                </c:pt>
                <c:pt idx="39379">
                  <c:v>674.94500000000005</c:v>
                </c:pt>
                <c:pt idx="39380">
                  <c:v>674.96199999999999</c:v>
                </c:pt>
                <c:pt idx="39381">
                  <c:v>674.97900000000004</c:v>
                </c:pt>
                <c:pt idx="39382">
                  <c:v>674.995</c:v>
                </c:pt>
                <c:pt idx="39383">
                  <c:v>675.01199999999994</c:v>
                </c:pt>
                <c:pt idx="39384">
                  <c:v>675.029</c:v>
                </c:pt>
                <c:pt idx="39385">
                  <c:v>675.04499999999996</c:v>
                </c:pt>
                <c:pt idx="39386">
                  <c:v>675.06200000000001</c:v>
                </c:pt>
                <c:pt idx="39387">
                  <c:v>675.07899999999995</c:v>
                </c:pt>
                <c:pt idx="39388">
                  <c:v>675.09500000000003</c:v>
                </c:pt>
                <c:pt idx="39389">
                  <c:v>675.11199999999997</c:v>
                </c:pt>
                <c:pt idx="39390">
                  <c:v>675.12900000000002</c:v>
                </c:pt>
                <c:pt idx="39391">
                  <c:v>675.14499999999998</c:v>
                </c:pt>
                <c:pt idx="39392">
                  <c:v>675.16200000000003</c:v>
                </c:pt>
                <c:pt idx="39393">
                  <c:v>675.17899999999997</c:v>
                </c:pt>
                <c:pt idx="39394">
                  <c:v>675.19500000000005</c:v>
                </c:pt>
                <c:pt idx="39395">
                  <c:v>675.21199999999999</c:v>
                </c:pt>
                <c:pt idx="39396">
                  <c:v>675.22900000000004</c:v>
                </c:pt>
                <c:pt idx="39397">
                  <c:v>675.245</c:v>
                </c:pt>
                <c:pt idx="39398">
                  <c:v>675.26199999999994</c:v>
                </c:pt>
                <c:pt idx="39399">
                  <c:v>675.279</c:v>
                </c:pt>
                <c:pt idx="39400">
                  <c:v>675.29600000000005</c:v>
                </c:pt>
                <c:pt idx="39401">
                  <c:v>675.31200000000001</c:v>
                </c:pt>
                <c:pt idx="39402">
                  <c:v>675.32899999999995</c:v>
                </c:pt>
                <c:pt idx="39403">
                  <c:v>675.346</c:v>
                </c:pt>
                <c:pt idx="39404">
                  <c:v>675.36199999999997</c:v>
                </c:pt>
                <c:pt idx="39405">
                  <c:v>675.37900000000002</c:v>
                </c:pt>
                <c:pt idx="39406">
                  <c:v>675.39599999999996</c:v>
                </c:pt>
                <c:pt idx="39407">
                  <c:v>675.41200000000003</c:v>
                </c:pt>
                <c:pt idx="39408">
                  <c:v>675.42899999999997</c:v>
                </c:pt>
                <c:pt idx="39409">
                  <c:v>675.44600000000003</c:v>
                </c:pt>
                <c:pt idx="39410">
                  <c:v>675.46199999999999</c:v>
                </c:pt>
                <c:pt idx="39411">
                  <c:v>675.47900000000004</c:v>
                </c:pt>
                <c:pt idx="39412">
                  <c:v>675.49599999999998</c:v>
                </c:pt>
                <c:pt idx="39413">
                  <c:v>675.51199999999994</c:v>
                </c:pt>
                <c:pt idx="39414">
                  <c:v>675.529</c:v>
                </c:pt>
                <c:pt idx="39415">
                  <c:v>675.54600000000005</c:v>
                </c:pt>
                <c:pt idx="39416">
                  <c:v>675.56200000000001</c:v>
                </c:pt>
                <c:pt idx="39417">
                  <c:v>675.57899999999995</c:v>
                </c:pt>
                <c:pt idx="39418">
                  <c:v>675.596</c:v>
                </c:pt>
                <c:pt idx="39419">
                  <c:v>675.61199999999997</c:v>
                </c:pt>
                <c:pt idx="39420">
                  <c:v>675.62900000000002</c:v>
                </c:pt>
                <c:pt idx="39421">
                  <c:v>675.64599999999996</c:v>
                </c:pt>
                <c:pt idx="39422">
                  <c:v>675.66300000000001</c:v>
                </c:pt>
                <c:pt idx="39423">
                  <c:v>675.67899999999997</c:v>
                </c:pt>
                <c:pt idx="39424">
                  <c:v>675.69600000000003</c:v>
                </c:pt>
                <c:pt idx="39425">
                  <c:v>675.71299999999997</c:v>
                </c:pt>
                <c:pt idx="39426">
                  <c:v>675.72900000000004</c:v>
                </c:pt>
                <c:pt idx="39427">
                  <c:v>675.74599999999998</c:v>
                </c:pt>
                <c:pt idx="39428">
                  <c:v>675.76300000000003</c:v>
                </c:pt>
                <c:pt idx="39429">
                  <c:v>675.779</c:v>
                </c:pt>
                <c:pt idx="39430">
                  <c:v>675.79600000000005</c:v>
                </c:pt>
                <c:pt idx="39431">
                  <c:v>675.81299999999999</c:v>
                </c:pt>
                <c:pt idx="39432">
                  <c:v>675.82899999999995</c:v>
                </c:pt>
                <c:pt idx="39433">
                  <c:v>675.846</c:v>
                </c:pt>
                <c:pt idx="39434">
                  <c:v>675.86300000000006</c:v>
                </c:pt>
                <c:pt idx="39435">
                  <c:v>675.87900000000002</c:v>
                </c:pt>
                <c:pt idx="39436">
                  <c:v>675.89599999999996</c:v>
                </c:pt>
                <c:pt idx="39437">
                  <c:v>675.91300000000001</c:v>
                </c:pt>
                <c:pt idx="39438">
                  <c:v>675.92899999999997</c:v>
                </c:pt>
                <c:pt idx="39439">
                  <c:v>675.94600000000003</c:v>
                </c:pt>
                <c:pt idx="39440">
                  <c:v>675.96299999999997</c:v>
                </c:pt>
                <c:pt idx="39441">
                  <c:v>675.97900000000004</c:v>
                </c:pt>
                <c:pt idx="39442">
                  <c:v>675.99599999999998</c:v>
                </c:pt>
                <c:pt idx="39443">
                  <c:v>676.01300000000003</c:v>
                </c:pt>
                <c:pt idx="39444">
                  <c:v>676.029</c:v>
                </c:pt>
                <c:pt idx="39445">
                  <c:v>676.04600000000005</c:v>
                </c:pt>
                <c:pt idx="39446">
                  <c:v>676.06299999999999</c:v>
                </c:pt>
                <c:pt idx="39447">
                  <c:v>676.08</c:v>
                </c:pt>
                <c:pt idx="39448">
                  <c:v>676.096</c:v>
                </c:pt>
                <c:pt idx="39449">
                  <c:v>676.11300000000006</c:v>
                </c:pt>
                <c:pt idx="39450">
                  <c:v>676.13</c:v>
                </c:pt>
                <c:pt idx="39451">
                  <c:v>676.14599999999996</c:v>
                </c:pt>
                <c:pt idx="39452">
                  <c:v>676.16300000000001</c:v>
                </c:pt>
                <c:pt idx="39453">
                  <c:v>676.18</c:v>
                </c:pt>
                <c:pt idx="39454">
                  <c:v>676.19600000000003</c:v>
                </c:pt>
                <c:pt idx="39455">
                  <c:v>676.21299999999997</c:v>
                </c:pt>
                <c:pt idx="39456">
                  <c:v>676.23</c:v>
                </c:pt>
                <c:pt idx="39457">
                  <c:v>676.24599999999998</c:v>
                </c:pt>
                <c:pt idx="39458">
                  <c:v>676.26300000000003</c:v>
                </c:pt>
                <c:pt idx="39459">
                  <c:v>676.28</c:v>
                </c:pt>
                <c:pt idx="39460">
                  <c:v>676.29600000000005</c:v>
                </c:pt>
                <c:pt idx="39461">
                  <c:v>676.31299999999999</c:v>
                </c:pt>
                <c:pt idx="39462">
                  <c:v>676.33</c:v>
                </c:pt>
                <c:pt idx="39463">
                  <c:v>676.346</c:v>
                </c:pt>
                <c:pt idx="39464">
                  <c:v>676.36300000000006</c:v>
                </c:pt>
                <c:pt idx="39465">
                  <c:v>676.38</c:v>
                </c:pt>
                <c:pt idx="39466">
                  <c:v>676.39599999999996</c:v>
                </c:pt>
                <c:pt idx="39467">
                  <c:v>676.41300000000001</c:v>
                </c:pt>
                <c:pt idx="39468">
                  <c:v>676.43</c:v>
                </c:pt>
                <c:pt idx="39469">
                  <c:v>676.44600000000003</c:v>
                </c:pt>
                <c:pt idx="39470">
                  <c:v>676.46299999999997</c:v>
                </c:pt>
                <c:pt idx="39471">
                  <c:v>676.48</c:v>
                </c:pt>
                <c:pt idx="39472">
                  <c:v>676.49699999999996</c:v>
                </c:pt>
                <c:pt idx="39473">
                  <c:v>676.51300000000003</c:v>
                </c:pt>
                <c:pt idx="39474">
                  <c:v>676.53</c:v>
                </c:pt>
                <c:pt idx="39475">
                  <c:v>676.54700000000003</c:v>
                </c:pt>
                <c:pt idx="39476">
                  <c:v>676.56299999999999</c:v>
                </c:pt>
                <c:pt idx="39477">
                  <c:v>676.58</c:v>
                </c:pt>
                <c:pt idx="39478">
                  <c:v>676.59699999999998</c:v>
                </c:pt>
                <c:pt idx="39479">
                  <c:v>676.61300000000006</c:v>
                </c:pt>
                <c:pt idx="39480">
                  <c:v>676.63</c:v>
                </c:pt>
                <c:pt idx="39481">
                  <c:v>676.64700000000005</c:v>
                </c:pt>
                <c:pt idx="39482">
                  <c:v>676.66300000000001</c:v>
                </c:pt>
                <c:pt idx="39483">
                  <c:v>676.68</c:v>
                </c:pt>
                <c:pt idx="39484">
                  <c:v>676.697</c:v>
                </c:pt>
                <c:pt idx="39485">
                  <c:v>676.71299999999997</c:v>
                </c:pt>
                <c:pt idx="39486">
                  <c:v>676.73</c:v>
                </c:pt>
                <c:pt idx="39487">
                  <c:v>676.74699999999996</c:v>
                </c:pt>
                <c:pt idx="39488">
                  <c:v>676.76300000000003</c:v>
                </c:pt>
                <c:pt idx="39489">
                  <c:v>676.78</c:v>
                </c:pt>
                <c:pt idx="39490">
                  <c:v>676.79700000000003</c:v>
                </c:pt>
                <c:pt idx="39491">
                  <c:v>676.81299999999999</c:v>
                </c:pt>
                <c:pt idx="39492">
                  <c:v>676.83</c:v>
                </c:pt>
                <c:pt idx="39493">
                  <c:v>676.84699999999998</c:v>
                </c:pt>
                <c:pt idx="39494">
                  <c:v>676.86300000000006</c:v>
                </c:pt>
                <c:pt idx="39495">
                  <c:v>676.88</c:v>
                </c:pt>
                <c:pt idx="39496">
                  <c:v>676.89700000000005</c:v>
                </c:pt>
                <c:pt idx="39497">
                  <c:v>676.91399999999999</c:v>
                </c:pt>
                <c:pt idx="39498">
                  <c:v>676.93</c:v>
                </c:pt>
                <c:pt idx="39499">
                  <c:v>676.947</c:v>
                </c:pt>
                <c:pt idx="39500">
                  <c:v>676.96400000000006</c:v>
                </c:pt>
                <c:pt idx="39501">
                  <c:v>676.98</c:v>
                </c:pt>
                <c:pt idx="39502">
                  <c:v>676.99699999999996</c:v>
                </c:pt>
                <c:pt idx="39503">
                  <c:v>677.01400000000001</c:v>
                </c:pt>
                <c:pt idx="39504">
                  <c:v>677.03</c:v>
                </c:pt>
                <c:pt idx="39505">
                  <c:v>677.04700000000003</c:v>
                </c:pt>
                <c:pt idx="39506">
                  <c:v>677.06399999999996</c:v>
                </c:pt>
                <c:pt idx="39507">
                  <c:v>677.08</c:v>
                </c:pt>
                <c:pt idx="39508">
                  <c:v>677.09699999999998</c:v>
                </c:pt>
                <c:pt idx="39509">
                  <c:v>677.11400000000003</c:v>
                </c:pt>
                <c:pt idx="39510">
                  <c:v>677.13</c:v>
                </c:pt>
                <c:pt idx="39511">
                  <c:v>677.14700000000005</c:v>
                </c:pt>
                <c:pt idx="39512">
                  <c:v>677.16399999999999</c:v>
                </c:pt>
                <c:pt idx="39513">
                  <c:v>677.18</c:v>
                </c:pt>
                <c:pt idx="39514">
                  <c:v>677.197</c:v>
                </c:pt>
                <c:pt idx="39515">
                  <c:v>677.21400000000006</c:v>
                </c:pt>
                <c:pt idx="39516">
                  <c:v>677.23</c:v>
                </c:pt>
                <c:pt idx="39517">
                  <c:v>677.24699999999996</c:v>
                </c:pt>
                <c:pt idx="39518">
                  <c:v>677.26400000000001</c:v>
                </c:pt>
                <c:pt idx="39519">
                  <c:v>677.28</c:v>
                </c:pt>
                <c:pt idx="39520">
                  <c:v>677.29700000000003</c:v>
                </c:pt>
                <c:pt idx="39521">
                  <c:v>677.31399999999996</c:v>
                </c:pt>
                <c:pt idx="39522">
                  <c:v>677.33</c:v>
                </c:pt>
                <c:pt idx="39523">
                  <c:v>677.34699999999998</c:v>
                </c:pt>
                <c:pt idx="39524">
                  <c:v>677.36400000000003</c:v>
                </c:pt>
                <c:pt idx="39525">
                  <c:v>677.38</c:v>
                </c:pt>
                <c:pt idx="39526">
                  <c:v>677.39700000000005</c:v>
                </c:pt>
                <c:pt idx="39527">
                  <c:v>677.41399999999999</c:v>
                </c:pt>
                <c:pt idx="39528">
                  <c:v>677.43</c:v>
                </c:pt>
                <c:pt idx="39529">
                  <c:v>677.447</c:v>
                </c:pt>
                <c:pt idx="39530">
                  <c:v>677.46400000000006</c:v>
                </c:pt>
                <c:pt idx="39531">
                  <c:v>677.48</c:v>
                </c:pt>
                <c:pt idx="39532">
                  <c:v>677.49699999999996</c:v>
                </c:pt>
                <c:pt idx="39533">
                  <c:v>677.51400000000001</c:v>
                </c:pt>
                <c:pt idx="39534">
                  <c:v>677.53</c:v>
                </c:pt>
                <c:pt idx="39535">
                  <c:v>677.54700000000003</c:v>
                </c:pt>
                <c:pt idx="39536">
                  <c:v>677.56399999999996</c:v>
                </c:pt>
                <c:pt idx="39537">
                  <c:v>677.58</c:v>
                </c:pt>
                <c:pt idx="39538">
                  <c:v>677.59699999999998</c:v>
                </c:pt>
                <c:pt idx="39539">
                  <c:v>677.61400000000003</c:v>
                </c:pt>
                <c:pt idx="39540">
                  <c:v>677.63</c:v>
                </c:pt>
                <c:pt idx="39541">
                  <c:v>677.64700000000005</c:v>
                </c:pt>
                <c:pt idx="39542">
                  <c:v>677.66399999999999</c:v>
                </c:pt>
                <c:pt idx="39543">
                  <c:v>677.68</c:v>
                </c:pt>
                <c:pt idx="39544">
                  <c:v>677.697</c:v>
                </c:pt>
                <c:pt idx="39545">
                  <c:v>677.71400000000006</c:v>
                </c:pt>
                <c:pt idx="39546">
                  <c:v>677.73099999999999</c:v>
                </c:pt>
                <c:pt idx="39547">
                  <c:v>677.74699999999996</c:v>
                </c:pt>
                <c:pt idx="39548">
                  <c:v>677.76400000000001</c:v>
                </c:pt>
                <c:pt idx="39549">
                  <c:v>677.78099999999995</c:v>
                </c:pt>
                <c:pt idx="39550">
                  <c:v>677.79700000000003</c:v>
                </c:pt>
                <c:pt idx="39551">
                  <c:v>677.81399999999996</c:v>
                </c:pt>
                <c:pt idx="39552">
                  <c:v>677.83100000000002</c:v>
                </c:pt>
                <c:pt idx="39553">
                  <c:v>677.84699999999998</c:v>
                </c:pt>
                <c:pt idx="39554">
                  <c:v>677.86400000000003</c:v>
                </c:pt>
                <c:pt idx="39555">
                  <c:v>677.88099999999997</c:v>
                </c:pt>
                <c:pt idx="39556">
                  <c:v>677.89700000000005</c:v>
                </c:pt>
                <c:pt idx="39557">
                  <c:v>677.91399999999999</c:v>
                </c:pt>
                <c:pt idx="39558">
                  <c:v>677.93100000000004</c:v>
                </c:pt>
                <c:pt idx="39559">
                  <c:v>677.947</c:v>
                </c:pt>
                <c:pt idx="39560">
                  <c:v>677.96400000000006</c:v>
                </c:pt>
                <c:pt idx="39561">
                  <c:v>677.98099999999999</c:v>
                </c:pt>
                <c:pt idx="39562">
                  <c:v>677.99699999999996</c:v>
                </c:pt>
                <c:pt idx="39563">
                  <c:v>678.01400000000001</c:v>
                </c:pt>
                <c:pt idx="39564">
                  <c:v>678.03099999999995</c:v>
                </c:pt>
                <c:pt idx="39565">
                  <c:v>678.04700000000003</c:v>
                </c:pt>
                <c:pt idx="39566">
                  <c:v>678.06399999999996</c:v>
                </c:pt>
                <c:pt idx="39567">
                  <c:v>678.08100000000002</c:v>
                </c:pt>
                <c:pt idx="39568">
                  <c:v>678.09699999999998</c:v>
                </c:pt>
                <c:pt idx="39569">
                  <c:v>678.11400000000003</c:v>
                </c:pt>
                <c:pt idx="39570">
                  <c:v>678.13099999999997</c:v>
                </c:pt>
                <c:pt idx="39571">
                  <c:v>678.14700000000005</c:v>
                </c:pt>
                <c:pt idx="39572">
                  <c:v>678.16399999999999</c:v>
                </c:pt>
                <c:pt idx="39573">
                  <c:v>678.18100000000004</c:v>
                </c:pt>
                <c:pt idx="39574">
                  <c:v>678.197</c:v>
                </c:pt>
                <c:pt idx="39575">
                  <c:v>678.21400000000006</c:v>
                </c:pt>
                <c:pt idx="39576">
                  <c:v>678.23099999999999</c:v>
                </c:pt>
                <c:pt idx="39577">
                  <c:v>678.24699999999996</c:v>
                </c:pt>
                <c:pt idx="39578">
                  <c:v>678.26400000000001</c:v>
                </c:pt>
                <c:pt idx="39579">
                  <c:v>678.28099999999995</c:v>
                </c:pt>
                <c:pt idx="39580">
                  <c:v>678.29700000000003</c:v>
                </c:pt>
                <c:pt idx="39581">
                  <c:v>678.31399999999996</c:v>
                </c:pt>
                <c:pt idx="39582">
                  <c:v>678.33100000000002</c:v>
                </c:pt>
                <c:pt idx="39583">
                  <c:v>678.34799999999996</c:v>
                </c:pt>
                <c:pt idx="39584">
                  <c:v>678.36400000000003</c:v>
                </c:pt>
                <c:pt idx="39585">
                  <c:v>678.38099999999997</c:v>
                </c:pt>
                <c:pt idx="39586">
                  <c:v>678.39800000000002</c:v>
                </c:pt>
                <c:pt idx="39587">
                  <c:v>678.41399999999999</c:v>
                </c:pt>
                <c:pt idx="39588">
                  <c:v>678.43100000000004</c:v>
                </c:pt>
                <c:pt idx="39589">
                  <c:v>678.44799999999998</c:v>
                </c:pt>
                <c:pt idx="39590">
                  <c:v>678.46400000000006</c:v>
                </c:pt>
                <c:pt idx="39591">
                  <c:v>678.48099999999999</c:v>
                </c:pt>
                <c:pt idx="39592">
                  <c:v>678.49800000000005</c:v>
                </c:pt>
                <c:pt idx="39593">
                  <c:v>678.51400000000001</c:v>
                </c:pt>
                <c:pt idx="39594">
                  <c:v>678.53099999999995</c:v>
                </c:pt>
                <c:pt idx="39595">
                  <c:v>678.548</c:v>
                </c:pt>
                <c:pt idx="39596">
                  <c:v>678.56399999999996</c:v>
                </c:pt>
                <c:pt idx="39597">
                  <c:v>678.58100000000002</c:v>
                </c:pt>
                <c:pt idx="39598">
                  <c:v>678.59799999999996</c:v>
                </c:pt>
                <c:pt idx="39599">
                  <c:v>678.61400000000003</c:v>
                </c:pt>
                <c:pt idx="39600">
                  <c:v>678.63099999999997</c:v>
                </c:pt>
                <c:pt idx="39601">
                  <c:v>678.64800000000002</c:v>
                </c:pt>
                <c:pt idx="39602">
                  <c:v>678.66399999999999</c:v>
                </c:pt>
                <c:pt idx="39603">
                  <c:v>678.68100000000004</c:v>
                </c:pt>
                <c:pt idx="39604">
                  <c:v>678.69799999999998</c:v>
                </c:pt>
                <c:pt idx="39605">
                  <c:v>678.71400000000006</c:v>
                </c:pt>
                <c:pt idx="39606">
                  <c:v>678.73099999999999</c:v>
                </c:pt>
                <c:pt idx="39607">
                  <c:v>678.74800000000005</c:v>
                </c:pt>
                <c:pt idx="39608">
                  <c:v>678.76400000000001</c:v>
                </c:pt>
                <c:pt idx="39609">
                  <c:v>678.78099999999995</c:v>
                </c:pt>
                <c:pt idx="39610">
                  <c:v>678.798</c:v>
                </c:pt>
                <c:pt idx="39611">
                  <c:v>678.81399999999996</c:v>
                </c:pt>
                <c:pt idx="39612">
                  <c:v>678.83100000000002</c:v>
                </c:pt>
                <c:pt idx="39613">
                  <c:v>678.84799999999996</c:v>
                </c:pt>
                <c:pt idx="39614">
                  <c:v>678.86500000000001</c:v>
                </c:pt>
                <c:pt idx="39615">
                  <c:v>678.88099999999997</c:v>
                </c:pt>
                <c:pt idx="39616">
                  <c:v>678.89800000000002</c:v>
                </c:pt>
                <c:pt idx="39617">
                  <c:v>678.91499999999996</c:v>
                </c:pt>
                <c:pt idx="39618">
                  <c:v>678.93100000000004</c:v>
                </c:pt>
                <c:pt idx="39619">
                  <c:v>678.94799999999998</c:v>
                </c:pt>
                <c:pt idx="39620">
                  <c:v>678.96500000000003</c:v>
                </c:pt>
                <c:pt idx="39621">
                  <c:v>678.98099999999999</c:v>
                </c:pt>
                <c:pt idx="39622">
                  <c:v>678.99800000000005</c:v>
                </c:pt>
                <c:pt idx="39623">
                  <c:v>679.01499999999999</c:v>
                </c:pt>
                <c:pt idx="39624">
                  <c:v>679.03099999999995</c:v>
                </c:pt>
                <c:pt idx="39625">
                  <c:v>679.048</c:v>
                </c:pt>
                <c:pt idx="39626">
                  <c:v>679.06500000000005</c:v>
                </c:pt>
                <c:pt idx="39627">
                  <c:v>679.08100000000002</c:v>
                </c:pt>
                <c:pt idx="39628">
                  <c:v>679.09799999999996</c:v>
                </c:pt>
                <c:pt idx="39629">
                  <c:v>679.11500000000001</c:v>
                </c:pt>
                <c:pt idx="39630">
                  <c:v>679.13099999999997</c:v>
                </c:pt>
                <c:pt idx="39631">
                  <c:v>679.14800000000002</c:v>
                </c:pt>
                <c:pt idx="39632">
                  <c:v>679.16499999999996</c:v>
                </c:pt>
                <c:pt idx="39633">
                  <c:v>679.18100000000004</c:v>
                </c:pt>
                <c:pt idx="39634">
                  <c:v>679.19799999999998</c:v>
                </c:pt>
                <c:pt idx="39635">
                  <c:v>679.21500000000003</c:v>
                </c:pt>
                <c:pt idx="39636">
                  <c:v>679.23199999999997</c:v>
                </c:pt>
                <c:pt idx="39637">
                  <c:v>679.24800000000005</c:v>
                </c:pt>
                <c:pt idx="39638">
                  <c:v>679.26499999999999</c:v>
                </c:pt>
                <c:pt idx="39639">
                  <c:v>679.28200000000004</c:v>
                </c:pt>
                <c:pt idx="39640">
                  <c:v>679.298</c:v>
                </c:pt>
                <c:pt idx="39641">
                  <c:v>679.31500000000005</c:v>
                </c:pt>
                <c:pt idx="39642">
                  <c:v>679.33199999999999</c:v>
                </c:pt>
                <c:pt idx="39643">
                  <c:v>679.34799999999996</c:v>
                </c:pt>
                <c:pt idx="39644">
                  <c:v>679.36500000000001</c:v>
                </c:pt>
                <c:pt idx="39645">
                  <c:v>679.38199999999995</c:v>
                </c:pt>
                <c:pt idx="39646">
                  <c:v>679.39800000000002</c:v>
                </c:pt>
                <c:pt idx="39647">
                  <c:v>679.41499999999996</c:v>
                </c:pt>
                <c:pt idx="39648">
                  <c:v>679.43200000000002</c:v>
                </c:pt>
                <c:pt idx="39649">
                  <c:v>679.44799999999998</c:v>
                </c:pt>
                <c:pt idx="39650">
                  <c:v>679.46500000000003</c:v>
                </c:pt>
                <c:pt idx="39651">
                  <c:v>679.48199999999997</c:v>
                </c:pt>
                <c:pt idx="39652">
                  <c:v>679.49800000000005</c:v>
                </c:pt>
                <c:pt idx="39653">
                  <c:v>679.51499999999999</c:v>
                </c:pt>
                <c:pt idx="39654">
                  <c:v>679.53200000000004</c:v>
                </c:pt>
                <c:pt idx="39655">
                  <c:v>679.548</c:v>
                </c:pt>
                <c:pt idx="39656">
                  <c:v>679.56500000000005</c:v>
                </c:pt>
                <c:pt idx="39657">
                  <c:v>679.58199999999999</c:v>
                </c:pt>
                <c:pt idx="39658">
                  <c:v>679.59900000000005</c:v>
                </c:pt>
                <c:pt idx="39659">
                  <c:v>679.61500000000001</c:v>
                </c:pt>
                <c:pt idx="39660">
                  <c:v>679.63199999999995</c:v>
                </c:pt>
                <c:pt idx="39661">
                  <c:v>679.649</c:v>
                </c:pt>
                <c:pt idx="39662">
                  <c:v>679.66499999999996</c:v>
                </c:pt>
                <c:pt idx="39663">
                  <c:v>679.68200000000002</c:v>
                </c:pt>
                <c:pt idx="39664">
                  <c:v>679.69899999999996</c:v>
                </c:pt>
                <c:pt idx="39665">
                  <c:v>679.71500000000003</c:v>
                </c:pt>
                <c:pt idx="39666">
                  <c:v>679.73199999999997</c:v>
                </c:pt>
                <c:pt idx="39667">
                  <c:v>679.74900000000002</c:v>
                </c:pt>
                <c:pt idx="39668">
                  <c:v>679.76499999999999</c:v>
                </c:pt>
                <c:pt idx="39669">
                  <c:v>679.78200000000004</c:v>
                </c:pt>
                <c:pt idx="39670">
                  <c:v>679.79899999999998</c:v>
                </c:pt>
                <c:pt idx="39671">
                  <c:v>679.81500000000005</c:v>
                </c:pt>
                <c:pt idx="39672">
                  <c:v>679.83199999999999</c:v>
                </c:pt>
                <c:pt idx="39673">
                  <c:v>679.84900000000005</c:v>
                </c:pt>
                <c:pt idx="39674">
                  <c:v>679.86500000000001</c:v>
                </c:pt>
                <c:pt idx="39675">
                  <c:v>679.88199999999995</c:v>
                </c:pt>
                <c:pt idx="39676">
                  <c:v>679.899</c:v>
                </c:pt>
                <c:pt idx="39677">
                  <c:v>679.91499999999996</c:v>
                </c:pt>
                <c:pt idx="39678">
                  <c:v>679.93200000000002</c:v>
                </c:pt>
                <c:pt idx="39679">
                  <c:v>679.94899999999996</c:v>
                </c:pt>
                <c:pt idx="39680">
                  <c:v>679.96600000000001</c:v>
                </c:pt>
                <c:pt idx="39681">
                  <c:v>679.98199999999997</c:v>
                </c:pt>
                <c:pt idx="39682">
                  <c:v>679.99900000000002</c:v>
                </c:pt>
                <c:pt idx="39683">
                  <c:v>680.01599999999996</c:v>
                </c:pt>
                <c:pt idx="39684">
                  <c:v>680.03200000000004</c:v>
                </c:pt>
                <c:pt idx="39685">
                  <c:v>680.04899999999998</c:v>
                </c:pt>
                <c:pt idx="39686">
                  <c:v>680.06600000000003</c:v>
                </c:pt>
                <c:pt idx="39687">
                  <c:v>680.08199999999999</c:v>
                </c:pt>
                <c:pt idx="39688">
                  <c:v>680.09900000000005</c:v>
                </c:pt>
                <c:pt idx="39689">
                  <c:v>680.11599999999999</c:v>
                </c:pt>
                <c:pt idx="39690">
                  <c:v>680.13199999999995</c:v>
                </c:pt>
                <c:pt idx="39691">
                  <c:v>680.149</c:v>
                </c:pt>
                <c:pt idx="39692">
                  <c:v>680.16600000000005</c:v>
                </c:pt>
                <c:pt idx="39693">
                  <c:v>680.18200000000002</c:v>
                </c:pt>
                <c:pt idx="39694">
                  <c:v>680.19899999999996</c:v>
                </c:pt>
                <c:pt idx="39695">
                  <c:v>680.21600000000001</c:v>
                </c:pt>
                <c:pt idx="39696">
                  <c:v>680.23199999999997</c:v>
                </c:pt>
                <c:pt idx="39697">
                  <c:v>680.24900000000002</c:v>
                </c:pt>
                <c:pt idx="39698">
                  <c:v>680.26599999999996</c:v>
                </c:pt>
                <c:pt idx="39699">
                  <c:v>680.28200000000004</c:v>
                </c:pt>
                <c:pt idx="39700">
                  <c:v>680.29899999999998</c:v>
                </c:pt>
                <c:pt idx="39701">
                  <c:v>680.31600000000003</c:v>
                </c:pt>
                <c:pt idx="39702">
                  <c:v>680.33299999999997</c:v>
                </c:pt>
                <c:pt idx="39703">
                  <c:v>680.34900000000005</c:v>
                </c:pt>
                <c:pt idx="39704">
                  <c:v>680.36599999999999</c:v>
                </c:pt>
                <c:pt idx="39705">
                  <c:v>680.38300000000004</c:v>
                </c:pt>
                <c:pt idx="39706">
                  <c:v>680.399</c:v>
                </c:pt>
                <c:pt idx="39707">
                  <c:v>680.41600000000005</c:v>
                </c:pt>
                <c:pt idx="39708">
                  <c:v>680.43299999999999</c:v>
                </c:pt>
                <c:pt idx="39709">
                  <c:v>680.44899999999996</c:v>
                </c:pt>
                <c:pt idx="39710">
                  <c:v>680.46600000000001</c:v>
                </c:pt>
                <c:pt idx="39711">
                  <c:v>680.48299999999995</c:v>
                </c:pt>
                <c:pt idx="39712">
                  <c:v>680.49900000000002</c:v>
                </c:pt>
                <c:pt idx="39713">
                  <c:v>680.51599999999996</c:v>
                </c:pt>
                <c:pt idx="39714">
                  <c:v>680.53300000000002</c:v>
                </c:pt>
                <c:pt idx="39715">
                  <c:v>680.54899999999998</c:v>
                </c:pt>
                <c:pt idx="39716">
                  <c:v>680.56600000000003</c:v>
                </c:pt>
                <c:pt idx="39717">
                  <c:v>680.58299999999997</c:v>
                </c:pt>
                <c:pt idx="39718">
                  <c:v>680.59900000000005</c:v>
                </c:pt>
                <c:pt idx="39719">
                  <c:v>680.61599999999999</c:v>
                </c:pt>
                <c:pt idx="39720">
                  <c:v>680.63300000000004</c:v>
                </c:pt>
                <c:pt idx="39721">
                  <c:v>680.649</c:v>
                </c:pt>
                <c:pt idx="39722">
                  <c:v>680.66600000000005</c:v>
                </c:pt>
                <c:pt idx="39723">
                  <c:v>680.68299999999999</c:v>
                </c:pt>
                <c:pt idx="39724">
                  <c:v>680.69899999999996</c:v>
                </c:pt>
                <c:pt idx="39725">
                  <c:v>680.71600000000001</c:v>
                </c:pt>
                <c:pt idx="39726">
                  <c:v>680.73299999999995</c:v>
                </c:pt>
                <c:pt idx="39727">
                  <c:v>680.75</c:v>
                </c:pt>
                <c:pt idx="39728">
                  <c:v>680.76599999999996</c:v>
                </c:pt>
                <c:pt idx="39729">
                  <c:v>680.78300000000002</c:v>
                </c:pt>
                <c:pt idx="39730">
                  <c:v>680.79899999999998</c:v>
                </c:pt>
                <c:pt idx="39731">
                  <c:v>680.81600000000003</c:v>
                </c:pt>
                <c:pt idx="39732">
                  <c:v>680.83299999999997</c:v>
                </c:pt>
                <c:pt idx="39733">
                  <c:v>680.85</c:v>
                </c:pt>
                <c:pt idx="39734">
                  <c:v>680.86599999999999</c:v>
                </c:pt>
                <c:pt idx="39735">
                  <c:v>680.88300000000004</c:v>
                </c:pt>
                <c:pt idx="39736">
                  <c:v>680.9</c:v>
                </c:pt>
                <c:pt idx="39737">
                  <c:v>680.91600000000005</c:v>
                </c:pt>
                <c:pt idx="39738">
                  <c:v>680.93299999999999</c:v>
                </c:pt>
                <c:pt idx="39739">
                  <c:v>680.95</c:v>
                </c:pt>
                <c:pt idx="39740">
                  <c:v>680.96600000000001</c:v>
                </c:pt>
                <c:pt idx="39741">
                  <c:v>680.98299999999995</c:v>
                </c:pt>
                <c:pt idx="39742">
                  <c:v>681</c:v>
                </c:pt>
                <c:pt idx="39743">
                  <c:v>681.01599999999996</c:v>
                </c:pt>
                <c:pt idx="39744">
                  <c:v>681.03300000000002</c:v>
                </c:pt>
                <c:pt idx="39745">
                  <c:v>681.05</c:v>
                </c:pt>
                <c:pt idx="39746">
                  <c:v>681.06600000000003</c:v>
                </c:pt>
                <c:pt idx="39747">
                  <c:v>681.08299999999997</c:v>
                </c:pt>
                <c:pt idx="39748">
                  <c:v>681.1</c:v>
                </c:pt>
                <c:pt idx="39749">
                  <c:v>681.11599999999999</c:v>
                </c:pt>
                <c:pt idx="39750">
                  <c:v>681.13300000000004</c:v>
                </c:pt>
                <c:pt idx="39751">
                  <c:v>681.15</c:v>
                </c:pt>
                <c:pt idx="39752">
                  <c:v>681.16600000000005</c:v>
                </c:pt>
                <c:pt idx="39753">
                  <c:v>681.18299999999999</c:v>
                </c:pt>
                <c:pt idx="39754">
                  <c:v>681.2</c:v>
                </c:pt>
                <c:pt idx="39755">
                  <c:v>681.21600000000001</c:v>
                </c:pt>
                <c:pt idx="39756">
                  <c:v>681.23299999999995</c:v>
                </c:pt>
                <c:pt idx="39757">
                  <c:v>681.25</c:v>
                </c:pt>
                <c:pt idx="39758">
                  <c:v>681.26599999999996</c:v>
                </c:pt>
                <c:pt idx="39759">
                  <c:v>681.28300000000002</c:v>
                </c:pt>
                <c:pt idx="39760">
                  <c:v>681.3</c:v>
                </c:pt>
                <c:pt idx="39761">
                  <c:v>681.31700000000001</c:v>
                </c:pt>
                <c:pt idx="39762">
                  <c:v>681.33299999999997</c:v>
                </c:pt>
                <c:pt idx="39763">
                  <c:v>681.35</c:v>
                </c:pt>
                <c:pt idx="39764">
                  <c:v>681.36699999999996</c:v>
                </c:pt>
                <c:pt idx="39765">
                  <c:v>681.38300000000004</c:v>
                </c:pt>
                <c:pt idx="39766">
                  <c:v>681.4</c:v>
                </c:pt>
                <c:pt idx="39767">
                  <c:v>681.41700000000003</c:v>
                </c:pt>
                <c:pt idx="39768">
                  <c:v>681.43299999999999</c:v>
                </c:pt>
                <c:pt idx="39769">
                  <c:v>681.45</c:v>
                </c:pt>
                <c:pt idx="39770">
                  <c:v>681.46699999999998</c:v>
                </c:pt>
                <c:pt idx="39771">
                  <c:v>681.48299999999995</c:v>
                </c:pt>
                <c:pt idx="39772">
                  <c:v>681.5</c:v>
                </c:pt>
                <c:pt idx="39773">
                  <c:v>681.51700000000005</c:v>
                </c:pt>
                <c:pt idx="39774">
                  <c:v>681.53300000000002</c:v>
                </c:pt>
                <c:pt idx="39775">
                  <c:v>681.55</c:v>
                </c:pt>
                <c:pt idx="39776">
                  <c:v>681.56700000000001</c:v>
                </c:pt>
                <c:pt idx="39777">
                  <c:v>681.58299999999997</c:v>
                </c:pt>
                <c:pt idx="39778">
                  <c:v>681.6</c:v>
                </c:pt>
                <c:pt idx="39779">
                  <c:v>681.61699999999996</c:v>
                </c:pt>
                <c:pt idx="39780">
                  <c:v>681.63300000000004</c:v>
                </c:pt>
                <c:pt idx="39781">
                  <c:v>681.65</c:v>
                </c:pt>
                <c:pt idx="39782">
                  <c:v>681.66700000000003</c:v>
                </c:pt>
                <c:pt idx="39783">
                  <c:v>681.68399999999997</c:v>
                </c:pt>
                <c:pt idx="39784">
                  <c:v>681.7</c:v>
                </c:pt>
                <c:pt idx="39785">
                  <c:v>681.71699999999998</c:v>
                </c:pt>
                <c:pt idx="39786">
                  <c:v>681.73400000000004</c:v>
                </c:pt>
                <c:pt idx="39787">
                  <c:v>681.75</c:v>
                </c:pt>
                <c:pt idx="39788">
                  <c:v>681.76700000000005</c:v>
                </c:pt>
                <c:pt idx="39789">
                  <c:v>681.78399999999999</c:v>
                </c:pt>
                <c:pt idx="39790">
                  <c:v>681.8</c:v>
                </c:pt>
                <c:pt idx="39791">
                  <c:v>681.81700000000001</c:v>
                </c:pt>
                <c:pt idx="39792">
                  <c:v>681.83399999999995</c:v>
                </c:pt>
                <c:pt idx="39793">
                  <c:v>681.85</c:v>
                </c:pt>
                <c:pt idx="39794">
                  <c:v>681.86699999999996</c:v>
                </c:pt>
                <c:pt idx="39795">
                  <c:v>681.88400000000001</c:v>
                </c:pt>
                <c:pt idx="39796">
                  <c:v>681.9</c:v>
                </c:pt>
                <c:pt idx="39797">
                  <c:v>681.91700000000003</c:v>
                </c:pt>
                <c:pt idx="39798">
                  <c:v>681.93399999999997</c:v>
                </c:pt>
                <c:pt idx="39799">
                  <c:v>681.95</c:v>
                </c:pt>
                <c:pt idx="39800">
                  <c:v>681.96699999999998</c:v>
                </c:pt>
                <c:pt idx="39801">
                  <c:v>681.98400000000004</c:v>
                </c:pt>
                <c:pt idx="39802">
                  <c:v>682.00099999999998</c:v>
                </c:pt>
                <c:pt idx="39803">
                  <c:v>682.01700000000005</c:v>
                </c:pt>
                <c:pt idx="39804">
                  <c:v>682.03399999999999</c:v>
                </c:pt>
                <c:pt idx="39805">
                  <c:v>682.05100000000004</c:v>
                </c:pt>
                <c:pt idx="39806">
                  <c:v>682.06700000000001</c:v>
                </c:pt>
                <c:pt idx="39807">
                  <c:v>682.08399999999995</c:v>
                </c:pt>
                <c:pt idx="39808">
                  <c:v>682.101</c:v>
                </c:pt>
                <c:pt idx="39809">
                  <c:v>682.11699999999996</c:v>
                </c:pt>
                <c:pt idx="39810">
                  <c:v>682.13400000000001</c:v>
                </c:pt>
                <c:pt idx="39811">
                  <c:v>682.15099999999995</c:v>
                </c:pt>
                <c:pt idx="39812">
                  <c:v>682.16700000000003</c:v>
                </c:pt>
                <c:pt idx="39813">
                  <c:v>682.18399999999997</c:v>
                </c:pt>
                <c:pt idx="39814">
                  <c:v>682.20100000000002</c:v>
                </c:pt>
                <c:pt idx="39815">
                  <c:v>682.21699999999998</c:v>
                </c:pt>
                <c:pt idx="39816">
                  <c:v>682.23400000000004</c:v>
                </c:pt>
                <c:pt idx="39817">
                  <c:v>682.25099999999998</c:v>
                </c:pt>
                <c:pt idx="39818">
                  <c:v>682.26700000000005</c:v>
                </c:pt>
                <c:pt idx="39819">
                  <c:v>682.28399999999999</c:v>
                </c:pt>
                <c:pt idx="39820">
                  <c:v>682.30100000000004</c:v>
                </c:pt>
                <c:pt idx="39821">
                  <c:v>682.31799999999998</c:v>
                </c:pt>
                <c:pt idx="39822">
                  <c:v>682.33399999999995</c:v>
                </c:pt>
                <c:pt idx="39823">
                  <c:v>682.351</c:v>
                </c:pt>
                <c:pt idx="39824">
                  <c:v>682.36800000000005</c:v>
                </c:pt>
                <c:pt idx="39825">
                  <c:v>682.38400000000001</c:v>
                </c:pt>
                <c:pt idx="39826">
                  <c:v>682.40099999999995</c:v>
                </c:pt>
                <c:pt idx="39827">
                  <c:v>682.41800000000001</c:v>
                </c:pt>
                <c:pt idx="39828">
                  <c:v>682.43399999999997</c:v>
                </c:pt>
                <c:pt idx="39829">
                  <c:v>682.45100000000002</c:v>
                </c:pt>
                <c:pt idx="39830">
                  <c:v>682.46799999999996</c:v>
                </c:pt>
                <c:pt idx="39831">
                  <c:v>682.48400000000004</c:v>
                </c:pt>
                <c:pt idx="39832">
                  <c:v>682.50099999999998</c:v>
                </c:pt>
                <c:pt idx="39833">
                  <c:v>682.51800000000003</c:v>
                </c:pt>
                <c:pt idx="39834">
                  <c:v>682.53399999999999</c:v>
                </c:pt>
                <c:pt idx="39835">
                  <c:v>682.55100000000004</c:v>
                </c:pt>
                <c:pt idx="39836">
                  <c:v>682.56799999999998</c:v>
                </c:pt>
                <c:pt idx="39837">
                  <c:v>682.58399999999995</c:v>
                </c:pt>
                <c:pt idx="39838">
                  <c:v>682.601</c:v>
                </c:pt>
                <c:pt idx="39839">
                  <c:v>682.61800000000005</c:v>
                </c:pt>
                <c:pt idx="39840">
                  <c:v>682.63499999999999</c:v>
                </c:pt>
                <c:pt idx="39841">
                  <c:v>682.65099999999995</c:v>
                </c:pt>
                <c:pt idx="39842">
                  <c:v>682.66800000000001</c:v>
                </c:pt>
                <c:pt idx="39843">
                  <c:v>682.68499999999995</c:v>
                </c:pt>
                <c:pt idx="39844">
                  <c:v>682.70100000000002</c:v>
                </c:pt>
                <c:pt idx="39845">
                  <c:v>682.71799999999996</c:v>
                </c:pt>
                <c:pt idx="39846">
                  <c:v>682.73500000000001</c:v>
                </c:pt>
                <c:pt idx="39847">
                  <c:v>682.75099999999998</c:v>
                </c:pt>
                <c:pt idx="39848">
                  <c:v>682.76800000000003</c:v>
                </c:pt>
                <c:pt idx="39849">
                  <c:v>682.78499999999997</c:v>
                </c:pt>
                <c:pt idx="39850">
                  <c:v>682.80100000000004</c:v>
                </c:pt>
                <c:pt idx="39851">
                  <c:v>682.81799999999998</c:v>
                </c:pt>
                <c:pt idx="39852">
                  <c:v>682.83500000000004</c:v>
                </c:pt>
                <c:pt idx="39853">
                  <c:v>682.851</c:v>
                </c:pt>
                <c:pt idx="39854">
                  <c:v>682.86800000000005</c:v>
                </c:pt>
                <c:pt idx="39855">
                  <c:v>682.88499999999999</c:v>
                </c:pt>
                <c:pt idx="39856">
                  <c:v>682.90099999999995</c:v>
                </c:pt>
                <c:pt idx="39857">
                  <c:v>682.91800000000001</c:v>
                </c:pt>
                <c:pt idx="39858">
                  <c:v>682.93499999999995</c:v>
                </c:pt>
                <c:pt idx="39859">
                  <c:v>682.952</c:v>
                </c:pt>
                <c:pt idx="39860">
                  <c:v>682.96799999999996</c:v>
                </c:pt>
                <c:pt idx="39861">
                  <c:v>682.98500000000001</c:v>
                </c:pt>
                <c:pt idx="39862">
                  <c:v>683.00199999999995</c:v>
                </c:pt>
                <c:pt idx="39863">
                  <c:v>683.01800000000003</c:v>
                </c:pt>
                <c:pt idx="39864">
                  <c:v>683.03499999999997</c:v>
                </c:pt>
                <c:pt idx="39865">
                  <c:v>683.05200000000002</c:v>
                </c:pt>
                <c:pt idx="39866">
                  <c:v>683.06799999999998</c:v>
                </c:pt>
                <c:pt idx="39867">
                  <c:v>683.08500000000004</c:v>
                </c:pt>
                <c:pt idx="39868">
                  <c:v>683.10199999999998</c:v>
                </c:pt>
                <c:pt idx="39869">
                  <c:v>683.11800000000005</c:v>
                </c:pt>
                <c:pt idx="39870">
                  <c:v>683.13499999999999</c:v>
                </c:pt>
                <c:pt idx="39871">
                  <c:v>683.15200000000004</c:v>
                </c:pt>
                <c:pt idx="39872">
                  <c:v>683.16800000000001</c:v>
                </c:pt>
                <c:pt idx="39873">
                  <c:v>683.18499999999995</c:v>
                </c:pt>
                <c:pt idx="39874">
                  <c:v>683.202</c:v>
                </c:pt>
                <c:pt idx="39875">
                  <c:v>683.21799999999996</c:v>
                </c:pt>
                <c:pt idx="39876">
                  <c:v>683.23500000000001</c:v>
                </c:pt>
                <c:pt idx="39877">
                  <c:v>683.25199999999995</c:v>
                </c:pt>
                <c:pt idx="39878">
                  <c:v>683.26800000000003</c:v>
                </c:pt>
                <c:pt idx="39879">
                  <c:v>683.28499999999997</c:v>
                </c:pt>
                <c:pt idx="39880">
                  <c:v>683.30200000000002</c:v>
                </c:pt>
                <c:pt idx="39881">
                  <c:v>683.31899999999996</c:v>
                </c:pt>
                <c:pt idx="39882">
                  <c:v>683.33500000000004</c:v>
                </c:pt>
                <c:pt idx="39883">
                  <c:v>683.35199999999998</c:v>
                </c:pt>
                <c:pt idx="39884">
                  <c:v>683.36900000000003</c:v>
                </c:pt>
                <c:pt idx="39885">
                  <c:v>683.38499999999999</c:v>
                </c:pt>
                <c:pt idx="39886">
                  <c:v>683.40200000000004</c:v>
                </c:pt>
                <c:pt idx="39887">
                  <c:v>683.41899999999998</c:v>
                </c:pt>
                <c:pt idx="39888">
                  <c:v>683.43499999999995</c:v>
                </c:pt>
                <c:pt idx="39889">
                  <c:v>683.452</c:v>
                </c:pt>
                <c:pt idx="39890">
                  <c:v>683.46900000000005</c:v>
                </c:pt>
                <c:pt idx="39891">
                  <c:v>683.48500000000001</c:v>
                </c:pt>
                <c:pt idx="39892">
                  <c:v>683.50199999999995</c:v>
                </c:pt>
                <c:pt idx="39893">
                  <c:v>683.51900000000001</c:v>
                </c:pt>
                <c:pt idx="39894">
                  <c:v>683.53499999999997</c:v>
                </c:pt>
                <c:pt idx="39895">
                  <c:v>683.55200000000002</c:v>
                </c:pt>
                <c:pt idx="39896">
                  <c:v>683.56899999999996</c:v>
                </c:pt>
                <c:pt idx="39897">
                  <c:v>683.58500000000004</c:v>
                </c:pt>
                <c:pt idx="39898">
                  <c:v>683.60199999999998</c:v>
                </c:pt>
                <c:pt idx="39899">
                  <c:v>683.61900000000003</c:v>
                </c:pt>
                <c:pt idx="39900">
                  <c:v>683.63499999999999</c:v>
                </c:pt>
                <c:pt idx="39901">
                  <c:v>683.65200000000004</c:v>
                </c:pt>
                <c:pt idx="39902">
                  <c:v>683.66899999999998</c:v>
                </c:pt>
                <c:pt idx="39903">
                  <c:v>683.68499999999995</c:v>
                </c:pt>
                <c:pt idx="39904">
                  <c:v>683.702</c:v>
                </c:pt>
                <c:pt idx="39905">
                  <c:v>683.71900000000005</c:v>
                </c:pt>
                <c:pt idx="39906">
                  <c:v>683.73599999999999</c:v>
                </c:pt>
                <c:pt idx="39907">
                  <c:v>683.75199999999995</c:v>
                </c:pt>
                <c:pt idx="39908">
                  <c:v>683.76900000000001</c:v>
                </c:pt>
                <c:pt idx="39909">
                  <c:v>683.78599999999994</c:v>
                </c:pt>
                <c:pt idx="39910">
                  <c:v>683.80200000000002</c:v>
                </c:pt>
                <c:pt idx="39911">
                  <c:v>683.81899999999996</c:v>
                </c:pt>
                <c:pt idx="39912">
                  <c:v>683.83600000000001</c:v>
                </c:pt>
                <c:pt idx="39913">
                  <c:v>683.85199999999998</c:v>
                </c:pt>
                <c:pt idx="39914">
                  <c:v>683.86900000000003</c:v>
                </c:pt>
                <c:pt idx="39915">
                  <c:v>683.88599999999997</c:v>
                </c:pt>
                <c:pt idx="39916">
                  <c:v>683.90200000000004</c:v>
                </c:pt>
                <c:pt idx="39917">
                  <c:v>683.91899999999998</c:v>
                </c:pt>
                <c:pt idx="39918">
                  <c:v>683.93600000000004</c:v>
                </c:pt>
                <c:pt idx="39919">
                  <c:v>683.952</c:v>
                </c:pt>
                <c:pt idx="39920">
                  <c:v>683.96900000000005</c:v>
                </c:pt>
                <c:pt idx="39921">
                  <c:v>683.98599999999999</c:v>
                </c:pt>
                <c:pt idx="39922">
                  <c:v>684.00199999999995</c:v>
                </c:pt>
                <c:pt idx="39923">
                  <c:v>684.01900000000001</c:v>
                </c:pt>
                <c:pt idx="39924">
                  <c:v>684.03599999999994</c:v>
                </c:pt>
                <c:pt idx="39925">
                  <c:v>684.05200000000002</c:v>
                </c:pt>
                <c:pt idx="39926">
                  <c:v>684.06899999999996</c:v>
                </c:pt>
                <c:pt idx="39927">
                  <c:v>684.08600000000001</c:v>
                </c:pt>
                <c:pt idx="39928">
                  <c:v>684.10199999999998</c:v>
                </c:pt>
                <c:pt idx="39929">
                  <c:v>684.11900000000003</c:v>
                </c:pt>
                <c:pt idx="39930">
                  <c:v>684.13599999999997</c:v>
                </c:pt>
                <c:pt idx="39931">
                  <c:v>684.15200000000004</c:v>
                </c:pt>
                <c:pt idx="39932">
                  <c:v>684.16899999999998</c:v>
                </c:pt>
                <c:pt idx="39933">
                  <c:v>684.18600000000004</c:v>
                </c:pt>
                <c:pt idx="39934">
                  <c:v>684.20299999999997</c:v>
                </c:pt>
                <c:pt idx="39935">
                  <c:v>684.21900000000005</c:v>
                </c:pt>
                <c:pt idx="39936">
                  <c:v>684.23599999999999</c:v>
                </c:pt>
                <c:pt idx="39937">
                  <c:v>684.25300000000004</c:v>
                </c:pt>
                <c:pt idx="39938">
                  <c:v>684.26900000000001</c:v>
                </c:pt>
                <c:pt idx="39939">
                  <c:v>684.28599999999994</c:v>
                </c:pt>
                <c:pt idx="39940">
                  <c:v>684.303</c:v>
                </c:pt>
                <c:pt idx="39941">
                  <c:v>684.31899999999996</c:v>
                </c:pt>
                <c:pt idx="39942">
                  <c:v>684.33600000000001</c:v>
                </c:pt>
                <c:pt idx="39943">
                  <c:v>684.35299999999995</c:v>
                </c:pt>
                <c:pt idx="39944">
                  <c:v>684.36900000000003</c:v>
                </c:pt>
                <c:pt idx="39945">
                  <c:v>684.38599999999997</c:v>
                </c:pt>
                <c:pt idx="39946">
                  <c:v>684.40300000000002</c:v>
                </c:pt>
                <c:pt idx="39947">
                  <c:v>684.41899999999998</c:v>
                </c:pt>
                <c:pt idx="39948">
                  <c:v>684.43600000000004</c:v>
                </c:pt>
                <c:pt idx="39949">
                  <c:v>684.45299999999997</c:v>
                </c:pt>
                <c:pt idx="39950">
                  <c:v>684.46900000000005</c:v>
                </c:pt>
                <c:pt idx="39951">
                  <c:v>684.48599999999999</c:v>
                </c:pt>
                <c:pt idx="39952">
                  <c:v>684.50300000000004</c:v>
                </c:pt>
                <c:pt idx="39953">
                  <c:v>684.51900000000001</c:v>
                </c:pt>
                <c:pt idx="39954">
                  <c:v>684.53599999999994</c:v>
                </c:pt>
                <c:pt idx="39955">
                  <c:v>684.553</c:v>
                </c:pt>
                <c:pt idx="39956">
                  <c:v>684.56899999999996</c:v>
                </c:pt>
                <c:pt idx="39957">
                  <c:v>684.58600000000001</c:v>
                </c:pt>
                <c:pt idx="39958">
                  <c:v>684.60299999999995</c:v>
                </c:pt>
                <c:pt idx="39959">
                  <c:v>684.61900000000003</c:v>
                </c:pt>
                <c:pt idx="39960">
                  <c:v>684.63599999999997</c:v>
                </c:pt>
                <c:pt idx="39961">
                  <c:v>684.65300000000002</c:v>
                </c:pt>
                <c:pt idx="39962">
                  <c:v>684.66899999999998</c:v>
                </c:pt>
                <c:pt idx="39963">
                  <c:v>684.68600000000004</c:v>
                </c:pt>
                <c:pt idx="39964">
                  <c:v>684.70299999999997</c:v>
                </c:pt>
                <c:pt idx="39965">
                  <c:v>684.71900000000005</c:v>
                </c:pt>
                <c:pt idx="39966">
                  <c:v>684.73599999999999</c:v>
                </c:pt>
                <c:pt idx="39967">
                  <c:v>684.75300000000004</c:v>
                </c:pt>
                <c:pt idx="39968">
                  <c:v>684.76900000000001</c:v>
                </c:pt>
                <c:pt idx="39969">
                  <c:v>684.78599999999994</c:v>
                </c:pt>
                <c:pt idx="39970">
                  <c:v>684.803</c:v>
                </c:pt>
                <c:pt idx="39971">
                  <c:v>684.81899999999996</c:v>
                </c:pt>
                <c:pt idx="39972">
                  <c:v>684.83600000000001</c:v>
                </c:pt>
                <c:pt idx="39973">
                  <c:v>684.85299999999995</c:v>
                </c:pt>
                <c:pt idx="39974">
                  <c:v>684.87</c:v>
                </c:pt>
                <c:pt idx="39975">
                  <c:v>684.88599999999997</c:v>
                </c:pt>
                <c:pt idx="39976">
                  <c:v>684.90300000000002</c:v>
                </c:pt>
                <c:pt idx="39977">
                  <c:v>684.91899999999998</c:v>
                </c:pt>
                <c:pt idx="39978">
                  <c:v>684.93600000000004</c:v>
                </c:pt>
                <c:pt idx="39979">
                  <c:v>684.95299999999997</c:v>
                </c:pt>
                <c:pt idx="39980">
                  <c:v>684.97</c:v>
                </c:pt>
                <c:pt idx="39981">
                  <c:v>684.98599999999999</c:v>
                </c:pt>
                <c:pt idx="39982">
                  <c:v>685.00300000000004</c:v>
                </c:pt>
                <c:pt idx="39983">
                  <c:v>685.02</c:v>
                </c:pt>
                <c:pt idx="39984">
                  <c:v>685.03599999999994</c:v>
                </c:pt>
                <c:pt idx="39985">
                  <c:v>685.053</c:v>
                </c:pt>
                <c:pt idx="39986">
                  <c:v>685.07</c:v>
                </c:pt>
                <c:pt idx="39987">
                  <c:v>685.08600000000001</c:v>
                </c:pt>
                <c:pt idx="39988">
                  <c:v>685.10299999999995</c:v>
                </c:pt>
                <c:pt idx="39989">
                  <c:v>685.12</c:v>
                </c:pt>
                <c:pt idx="39990">
                  <c:v>685.13599999999997</c:v>
                </c:pt>
                <c:pt idx="39991">
                  <c:v>685.15300000000002</c:v>
                </c:pt>
                <c:pt idx="39992">
                  <c:v>685.17</c:v>
                </c:pt>
                <c:pt idx="39993">
                  <c:v>685.18600000000004</c:v>
                </c:pt>
                <c:pt idx="39994">
                  <c:v>685.20299999999997</c:v>
                </c:pt>
                <c:pt idx="39995">
                  <c:v>685.22</c:v>
                </c:pt>
                <c:pt idx="39996">
                  <c:v>685.23599999999999</c:v>
                </c:pt>
                <c:pt idx="39997">
                  <c:v>685.25300000000004</c:v>
                </c:pt>
                <c:pt idx="39998">
                  <c:v>685.27</c:v>
                </c:pt>
                <c:pt idx="39999">
                  <c:v>685.28599999999994</c:v>
                </c:pt>
                <c:pt idx="40000">
                  <c:v>685.303</c:v>
                </c:pt>
                <c:pt idx="40001">
                  <c:v>685.32</c:v>
                </c:pt>
                <c:pt idx="40002">
                  <c:v>685.33600000000001</c:v>
                </c:pt>
                <c:pt idx="40003">
                  <c:v>685.35299999999995</c:v>
                </c:pt>
                <c:pt idx="40004">
                  <c:v>685.37</c:v>
                </c:pt>
                <c:pt idx="40005">
                  <c:v>685.38599999999997</c:v>
                </c:pt>
                <c:pt idx="40006">
                  <c:v>685.40300000000002</c:v>
                </c:pt>
                <c:pt idx="40007">
                  <c:v>685.42</c:v>
                </c:pt>
                <c:pt idx="40008">
                  <c:v>685.43600000000004</c:v>
                </c:pt>
                <c:pt idx="40009">
                  <c:v>685.45299999999997</c:v>
                </c:pt>
                <c:pt idx="40010">
                  <c:v>685.47</c:v>
                </c:pt>
                <c:pt idx="40011">
                  <c:v>685.48599999999999</c:v>
                </c:pt>
                <c:pt idx="40012">
                  <c:v>685.50300000000004</c:v>
                </c:pt>
                <c:pt idx="40013">
                  <c:v>685.52</c:v>
                </c:pt>
                <c:pt idx="40014">
                  <c:v>685.53599999999994</c:v>
                </c:pt>
                <c:pt idx="40015">
                  <c:v>685.553</c:v>
                </c:pt>
                <c:pt idx="40016">
                  <c:v>685.57</c:v>
                </c:pt>
                <c:pt idx="40017">
                  <c:v>685.58699999999999</c:v>
                </c:pt>
                <c:pt idx="40018">
                  <c:v>685.60299999999995</c:v>
                </c:pt>
                <c:pt idx="40019">
                  <c:v>685.62</c:v>
                </c:pt>
                <c:pt idx="40020">
                  <c:v>685.63699999999994</c:v>
                </c:pt>
                <c:pt idx="40021">
                  <c:v>685.65300000000002</c:v>
                </c:pt>
                <c:pt idx="40022">
                  <c:v>685.67</c:v>
                </c:pt>
                <c:pt idx="40023">
                  <c:v>685.68700000000001</c:v>
                </c:pt>
                <c:pt idx="40024">
                  <c:v>685.70299999999997</c:v>
                </c:pt>
                <c:pt idx="40025">
                  <c:v>685.72</c:v>
                </c:pt>
                <c:pt idx="40026">
                  <c:v>685.73699999999997</c:v>
                </c:pt>
                <c:pt idx="40027">
                  <c:v>685.75300000000004</c:v>
                </c:pt>
                <c:pt idx="40028">
                  <c:v>685.77</c:v>
                </c:pt>
                <c:pt idx="40029">
                  <c:v>685.78700000000003</c:v>
                </c:pt>
                <c:pt idx="40030">
                  <c:v>685.803</c:v>
                </c:pt>
                <c:pt idx="40031">
                  <c:v>685.82</c:v>
                </c:pt>
                <c:pt idx="40032">
                  <c:v>685.83699999999999</c:v>
                </c:pt>
                <c:pt idx="40033">
                  <c:v>685.85299999999995</c:v>
                </c:pt>
                <c:pt idx="40034">
                  <c:v>685.87</c:v>
                </c:pt>
                <c:pt idx="40035">
                  <c:v>685.88699999999994</c:v>
                </c:pt>
                <c:pt idx="40036">
                  <c:v>685.90300000000002</c:v>
                </c:pt>
                <c:pt idx="40037">
                  <c:v>685.92</c:v>
                </c:pt>
                <c:pt idx="40038">
                  <c:v>685.93700000000001</c:v>
                </c:pt>
                <c:pt idx="40039">
                  <c:v>685.95299999999997</c:v>
                </c:pt>
                <c:pt idx="40040">
                  <c:v>685.97</c:v>
                </c:pt>
                <c:pt idx="40041">
                  <c:v>685.98699999999997</c:v>
                </c:pt>
                <c:pt idx="40042">
                  <c:v>686.00300000000004</c:v>
                </c:pt>
                <c:pt idx="40043">
                  <c:v>686.02</c:v>
                </c:pt>
                <c:pt idx="40044">
                  <c:v>686.03700000000003</c:v>
                </c:pt>
                <c:pt idx="40045">
                  <c:v>686.05399999999997</c:v>
                </c:pt>
                <c:pt idx="40046">
                  <c:v>686.07</c:v>
                </c:pt>
                <c:pt idx="40047">
                  <c:v>686.08699999999999</c:v>
                </c:pt>
                <c:pt idx="40048">
                  <c:v>686.10400000000004</c:v>
                </c:pt>
                <c:pt idx="40049">
                  <c:v>686.12</c:v>
                </c:pt>
                <c:pt idx="40050">
                  <c:v>686.13699999999994</c:v>
                </c:pt>
                <c:pt idx="40051">
                  <c:v>686.154</c:v>
                </c:pt>
                <c:pt idx="40052">
                  <c:v>686.17</c:v>
                </c:pt>
                <c:pt idx="40053">
                  <c:v>686.18700000000001</c:v>
                </c:pt>
                <c:pt idx="40054">
                  <c:v>686.20399999999995</c:v>
                </c:pt>
                <c:pt idx="40055">
                  <c:v>686.22</c:v>
                </c:pt>
                <c:pt idx="40056">
                  <c:v>686.23699999999997</c:v>
                </c:pt>
                <c:pt idx="40057">
                  <c:v>686.25400000000002</c:v>
                </c:pt>
                <c:pt idx="40058">
                  <c:v>686.27</c:v>
                </c:pt>
                <c:pt idx="40059">
                  <c:v>686.28700000000003</c:v>
                </c:pt>
                <c:pt idx="40060">
                  <c:v>686.30399999999997</c:v>
                </c:pt>
                <c:pt idx="40061">
                  <c:v>686.32</c:v>
                </c:pt>
                <c:pt idx="40062">
                  <c:v>686.33699999999999</c:v>
                </c:pt>
                <c:pt idx="40063">
                  <c:v>686.35400000000004</c:v>
                </c:pt>
                <c:pt idx="40064">
                  <c:v>686.37</c:v>
                </c:pt>
                <c:pt idx="40065">
                  <c:v>686.38699999999994</c:v>
                </c:pt>
                <c:pt idx="40066">
                  <c:v>686.404</c:v>
                </c:pt>
                <c:pt idx="40067">
                  <c:v>686.42</c:v>
                </c:pt>
                <c:pt idx="40068">
                  <c:v>686.43700000000001</c:v>
                </c:pt>
                <c:pt idx="40069">
                  <c:v>686.45399999999995</c:v>
                </c:pt>
                <c:pt idx="40070">
                  <c:v>686.47</c:v>
                </c:pt>
                <c:pt idx="40071">
                  <c:v>686.48699999999997</c:v>
                </c:pt>
                <c:pt idx="40072">
                  <c:v>686.50400000000002</c:v>
                </c:pt>
                <c:pt idx="40073">
                  <c:v>686.52099999999996</c:v>
                </c:pt>
                <c:pt idx="40074">
                  <c:v>686.53700000000003</c:v>
                </c:pt>
                <c:pt idx="40075">
                  <c:v>686.55399999999997</c:v>
                </c:pt>
                <c:pt idx="40076">
                  <c:v>686.57100000000003</c:v>
                </c:pt>
                <c:pt idx="40077">
                  <c:v>686.58699999999999</c:v>
                </c:pt>
                <c:pt idx="40078">
                  <c:v>686.60400000000004</c:v>
                </c:pt>
                <c:pt idx="40079">
                  <c:v>686.62099999999998</c:v>
                </c:pt>
                <c:pt idx="40080">
                  <c:v>686.63699999999994</c:v>
                </c:pt>
                <c:pt idx="40081">
                  <c:v>686.654</c:v>
                </c:pt>
                <c:pt idx="40082">
                  <c:v>686.67100000000005</c:v>
                </c:pt>
                <c:pt idx="40083">
                  <c:v>686.68700000000001</c:v>
                </c:pt>
                <c:pt idx="40084">
                  <c:v>686.70399999999995</c:v>
                </c:pt>
                <c:pt idx="40085">
                  <c:v>686.721</c:v>
                </c:pt>
                <c:pt idx="40086">
                  <c:v>686.73699999999997</c:v>
                </c:pt>
                <c:pt idx="40087">
                  <c:v>686.75400000000002</c:v>
                </c:pt>
                <c:pt idx="40088">
                  <c:v>686.77099999999996</c:v>
                </c:pt>
                <c:pt idx="40089">
                  <c:v>686.78700000000003</c:v>
                </c:pt>
                <c:pt idx="40090">
                  <c:v>686.80399999999997</c:v>
                </c:pt>
                <c:pt idx="40091">
                  <c:v>686.82100000000003</c:v>
                </c:pt>
                <c:pt idx="40092">
                  <c:v>686.83699999999999</c:v>
                </c:pt>
                <c:pt idx="40093">
                  <c:v>686.85400000000004</c:v>
                </c:pt>
                <c:pt idx="40094">
                  <c:v>686.87099999999998</c:v>
                </c:pt>
                <c:pt idx="40095">
                  <c:v>686.88800000000003</c:v>
                </c:pt>
                <c:pt idx="40096">
                  <c:v>686.904</c:v>
                </c:pt>
                <c:pt idx="40097">
                  <c:v>686.92100000000005</c:v>
                </c:pt>
                <c:pt idx="40098">
                  <c:v>686.93799999999999</c:v>
                </c:pt>
                <c:pt idx="40099">
                  <c:v>686.95399999999995</c:v>
                </c:pt>
                <c:pt idx="40100">
                  <c:v>686.971</c:v>
                </c:pt>
                <c:pt idx="40101">
                  <c:v>686.98800000000006</c:v>
                </c:pt>
                <c:pt idx="40102">
                  <c:v>687.00400000000002</c:v>
                </c:pt>
                <c:pt idx="40103">
                  <c:v>687.02099999999996</c:v>
                </c:pt>
                <c:pt idx="40104">
                  <c:v>687.03800000000001</c:v>
                </c:pt>
                <c:pt idx="40105">
                  <c:v>687.05399999999997</c:v>
                </c:pt>
                <c:pt idx="40106">
                  <c:v>687.07100000000003</c:v>
                </c:pt>
                <c:pt idx="40107">
                  <c:v>687.08799999999997</c:v>
                </c:pt>
                <c:pt idx="40108">
                  <c:v>687.10400000000004</c:v>
                </c:pt>
                <c:pt idx="40109">
                  <c:v>687.12099999999998</c:v>
                </c:pt>
                <c:pt idx="40110">
                  <c:v>687.13800000000003</c:v>
                </c:pt>
                <c:pt idx="40111">
                  <c:v>687.154</c:v>
                </c:pt>
                <c:pt idx="40112">
                  <c:v>687.17100000000005</c:v>
                </c:pt>
                <c:pt idx="40113">
                  <c:v>687.18799999999999</c:v>
                </c:pt>
                <c:pt idx="40114">
                  <c:v>687.20399999999995</c:v>
                </c:pt>
                <c:pt idx="40115">
                  <c:v>687.221</c:v>
                </c:pt>
                <c:pt idx="40116">
                  <c:v>687.23800000000006</c:v>
                </c:pt>
                <c:pt idx="40117">
                  <c:v>687.255</c:v>
                </c:pt>
                <c:pt idx="40118">
                  <c:v>687.27099999999996</c:v>
                </c:pt>
                <c:pt idx="40119">
                  <c:v>687.28800000000001</c:v>
                </c:pt>
                <c:pt idx="40120">
                  <c:v>687.30499999999995</c:v>
                </c:pt>
                <c:pt idx="40121">
                  <c:v>687.32100000000003</c:v>
                </c:pt>
                <c:pt idx="40122">
                  <c:v>687.33799999999997</c:v>
                </c:pt>
                <c:pt idx="40123">
                  <c:v>687.35500000000002</c:v>
                </c:pt>
                <c:pt idx="40124">
                  <c:v>687.37099999999998</c:v>
                </c:pt>
                <c:pt idx="40125">
                  <c:v>687.38800000000003</c:v>
                </c:pt>
                <c:pt idx="40126">
                  <c:v>687.40499999999997</c:v>
                </c:pt>
                <c:pt idx="40127">
                  <c:v>687.42100000000005</c:v>
                </c:pt>
                <c:pt idx="40128">
                  <c:v>687.43799999999999</c:v>
                </c:pt>
                <c:pt idx="40129">
                  <c:v>687.45500000000004</c:v>
                </c:pt>
                <c:pt idx="40130">
                  <c:v>687.471</c:v>
                </c:pt>
                <c:pt idx="40131">
                  <c:v>687.48800000000006</c:v>
                </c:pt>
                <c:pt idx="40132">
                  <c:v>687.505</c:v>
                </c:pt>
                <c:pt idx="40133">
                  <c:v>687.52099999999996</c:v>
                </c:pt>
                <c:pt idx="40134">
                  <c:v>687.53800000000001</c:v>
                </c:pt>
                <c:pt idx="40135">
                  <c:v>687.55499999999995</c:v>
                </c:pt>
                <c:pt idx="40136">
                  <c:v>687.57100000000003</c:v>
                </c:pt>
                <c:pt idx="40137">
                  <c:v>687.58799999999997</c:v>
                </c:pt>
                <c:pt idx="40138">
                  <c:v>687.60500000000002</c:v>
                </c:pt>
                <c:pt idx="40139">
                  <c:v>687.62199999999996</c:v>
                </c:pt>
                <c:pt idx="40140">
                  <c:v>687.63800000000003</c:v>
                </c:pt>
                <c:pt idx="40141">
                  <c:v>687.65499999999997</c:v>
                </c:pt>
                <c:pt idx="40142">
                  <c:v>687.67200000000003</c:v>
                </c:pt>
                <c:pt idx="40143">
                  <c:v>687.68799999999999</c:v>
                </c:pt>
                <c:pt idx="40144">
                  <c:v>687.70500000000004</c:v>
                </c:pt>
                <c:pt idx="40145">
                  <c:v>687.72199999999998</c:v>
                </c:pt>
                <c:pt idx="40146">
                  <c:v>687.73800000000006</c:v>
                </c:pt>
                <c:pt idx="40147">
                  <c:v>687.755</c:v>
                </c:pt>
                <c:pt idx="40148">
                  <c:v>687.77200000000005</c:v>
                </c:pt>
                <c:pt idx="40149">
                  <c:v>687.78800000000001</c:v>
                </c:pt>
                <c:pt idx="40150">
                  <c:v>687.80499999999995</c:v>
                </c:pt>
                <c:pt idx="40151">
                  <c:v>687.822</c:v>
                </c:pt>
                <c:pt idx="40152">
                  <c:v>687.83799999999997</c:v>
                </c:pt>
                <c:pt idx="40153">
                  <c:v>687.85500000000002</c:v>
                </c:pt>
                <c:pt idx="40154">
                  <c:v>687.87199999999996</c:v>
                </c:pt>
                <c:pt idx="40155">
                  <c:v>687.88800000000003</c:v>
                </c:pt>
                <c:pt idx="40156">
                  <c:v>687.90499999999997</c:v>
                </c:pt>
                <c:pt idx="40157">
                  <c:v>687.92200000000003</c:v>
                </c:pt>
                <c:pt idx="40158">
                  <c:v>687.93799999999999</c:v>
                </c:pt>
                <c:pt idx="40159">
                  <c:v>687.95500000000004</c:v>
                </c:pt>
                <c:pt idx="40160">
                  <c:v>687.97199999999998</c:v>
                </c:pt>
                <c:pt idx="40161">
                  <c:v>687.98800000000006</c:v>
                </c:pt>
                <c:pt idx="40162">
                  <c:v>688.005</c:v>
                </c:pt>
                <c:pt idx="40163">
                  <c:v>688.02200000000005</c:v>
                </c:pt>
                <c:pt idx="40164">
                  <c:v>688.03800000000001</c:v>
                </c:pt>
                <c:pt idx="40165">
                  <c:v>688.05499999999995</c:v>
                </c:pt>
                <c:pt idx="40166">
                  <c:v>688.072</c:v>
                </c:pt>
                <c:pt idx="40167">
                  <c:v>688.08799999999997</c:v>
                </c:pt>
                <c:pt idx="40168">
                  <c:v>688.10500000000002</c:v>
                </c:pt>
                <c:pt idx="40169">
                  <c:v>688.12199999999996</c:v>
                </c:pt>
                <c:pt idx="40170">
                  <c:v>688.13800000000003</c:v>
                </c:pt>
                <c:pt idx="40171">
                  <c:v>688.15499999999997</c:v>
                </c:pt>
                <c:pt idx="40172">
                  <c:v>688.17200000000003</c:v>
                </c:pt>
                <c:pt idx="40173">
                  <c:v>688.18799999999999</c:v>
                </c:pt>
                <c:pt idx="40174">
                  <c:v>688.20500000000004</c:v>
                </c:pt>
                <c:pt idx="40175">
                  <c:v>688.22199999999998</c:v>
                </c:pt>
                <c:pt idx="40176">
                  <c:v>688.23800000000006</c:v>
                </c:pt>
                <c:pt idx="40177">
                  <c:v>688.255</c:v>
                </c:pt>
                <c:pt idx="40178">
                  <c:v>688.27200000000005</c:v>
                </c:pt>
                <c:pt idx="40179">
                  <c:v>688.28800000000001</c:v>
                </c:pt>
                <c:pt idx="40180">
                  <c:v>688.30499999999995</c:v>
                </c:pt>
                <c:pt idx="40181">
                  <c:v>688.322</c:v>
                </c:pt>
                <c:pt idx="40182">
                  <c:v>688.33799999999997</c:v>
                </c:pt>
                <c:pt idx="40183">
                  <c:v>688.35500000000002</c:v>
                </c:pt>
                <c:pt idx="40184">
                  <c:v>688.37199999999996</c:v>
                </c:pt>
                <c:pt idx="40185">
                  <c:v>688.38800000000003</c:v>
                </c:pt>
                <c:pt idx="40186">
                  <c:v>688.40499999999997</c:v>
                </c:pt>
                <c:pt idx="40187">
                  <c:v>688.42200000000003</c:v>
                </c:pt>
                <c:pt idx="40188">
                  <c:v>688.43799999999999</c:v>
                </c:pt>
                <c:pt idx="40189">
                  <c:v>688.45500000000004</c:v>
                </c:pt>
                <c:pt idx="40190">
                  <c:v>688.47199999999998</c:v>
                </c:pt>
                <c:pt idx="40191">
                  <c:v>688.48800000000006</c:v>
                </c:pt>
                <c:pt idx="40192">
                  <c:v>688.505</c:v>
                </c:pt>
                <c:pt idx="40193">
                  <c:v>688.52200000000005</c:v>
                </c:pt>
                <c:pt idx="40194">
                  <c:v>688.53800000000001</c:v>
                </c:pt>
                <c:pt idx="40195">
                  <c:v>688.55499999999995</c:v>
                </c:pt>
                <c:pt idx="40196">
                  <c:v>688.572</c:v>
                </c:pt>
                <c:pt idx="40197">
                  <c:v>688.58900000000006</c:v>
                </c:pt>
                <c:pt idx="40198">
                  <c:v>688.60500000000002</c:v>
                </c:pt>
                <c:pt idx="40199">
                  <c:v>688.62199999999996</c:v>
                </c:pt>
                <c:pt idx="40200">
                  <c:v>688.63800000000003</c:v>
                </c:pt>
                <c:pt idx="40201">
                  <c:v>688.65499999999997</c:v>
                </c:pt>
                <c:pt idx="40202">
                  <c:v>688.67200000000003</c:v>
                </c:pt>
                <c:pt idx="40203">
                  <c:v>688.68899999999996</c:v>
                </c:pt>
                <c:pt idx="40204">
                  <c:v>688.70500000000004</c:v>
                </c:pt>
                <c:pt idx="40205">
                  <c:v>688.72199999999998</c:v>
                </c:pt>
                <c:pt idx="40206">
                  <c:v>688.73900000000003</c:v>
                </c:pt>
                <c:pt idx="40207">
                  <c:v>688.755</c:v>
                </c:pt>
                <c:pt idx="40208">
                  <c:v>688.77200000000005</c:v>
                </c:pt>
                <c:pt idx="40209">
                  <c:v>688.78899999999999</c:v>
                </c:pt>
                <c:pt idx="40210">
                  <c:v>688.80499999999995</c:v>
                </c:pt>
                <c:pt idx="40211">
                  <c:v>688.822</c:v>
                </c:pt>
                <c:pt idx="40212">
                  <c:v>688.83900000000006</c:v>
                </c:pt>
                <c:pt idx="40213">
                  <c:v>688.85500000000002</c:v>
                </c:pt>
                <c:pt idx="40214">
                  <c:v>688.87199999999996</c:v>
                </c:pt>
                <c:pt idx="40215">
                  <c:v>688.88900000000001</c:v>
                </c:pt>
                <c:pt idx="40216">
                  <c:v>688.90499999999997</c:v>
                </c:pt>
                <c:pt idx="40217">
                  <c:v>688.92200000000003</c:v>
                </c:pt>
                <c:pt idx="40218">
                  <c:v>688.93899999999996</c:v>
                </c:pt>
                <c:pt idx="40219">
                  <c:v>688.95500000000004</c:v>
                </c:pt>
                <c:pt idx="40220">
                  <c:v>688.97199999999998</c:v>
                </c:pt>
                <c:pt idx="40221">
                  <c:v>688.98900000000003</c:v>
                </c:pt>
                <c:pt idx="40222">
                  <c:v>689.005</c:v>
                </c:pt>
                <c:pt idx="40223">
                  <c:v>689.02200000000005</c:v>
                </c:pt>
                <c:pt idx="40224">
                  <c:v>689.03899999999999</c:v>
                </c:pt>
                <c:pt idx="40225">
                  <c:v>689.05499999999995</c:v>
                </c:pt>
                <c:pt idx="40226">
                  <c:v>689.072</c:v>
                </c:pt>
                <c:pt idx="40227">
                  <c:v>689.08900000000006</c:v>
                </c:pt>
                <c:pt idx="40228">
                  <c:v>689.10500000000002</c:v>
                </c:pt>
                <c:pt idx="40229">
                  <c:v>689.12199999999996</c:v>
                </c:pt>
                <c:pt idx="40230">
                  <c:v>689.13900000000001</c:v>
                </c:pt>
                <c:pt idx="40231">
                  <c:v>689.15499999999997</c:v>
                </c:pt>
                <c:pt idx="40232">
                  <c:v>689.17200000000003</c:v>
                </c:pt>
                <c:pt idx="40233">
                  <c:v>689.18899999999996</c:v>
                </c:pt>
                <c:pt idx="40234">
                  <c:v>689.20500000000004</c:v>
                </c:pt>
                <c:pt idx="40235">
                  <c:v>689.22199999999998</c:v>
                </c:pt>
                <c:pt idx="40236">
                  <c:v>689.23900000000003</c:v>
                </c:pt>
                <c:pt idx="40237">
                  <c:v>689.255</c:v>
                </c:pt>
                <c:pt idx="40238">
                  <c:v>689.27200000000005</c:v>
                </c:pt>
                <c:pt idx="40239">
                  <c:v>689.28899999999999</c:v>
                </c:pt>
                <c:pt idx="40240">
                  <c:v>689.30499999999995</c:v>
                </c:pt>
                <c:pt idx="40241">
                  <c:v>689.322</c:v>
                </c:pt>
                <c:pt idx="40242">
                  <c:v>689.33900000000006</c:v>
                </c:pt>
                <c:pt idx="40243">
                  <c:v>689.35599999999999</c:v>
                </c:pt>
                <c:pt idx="40244">
                  <c:v>689.37199999999996</c:v>
                </c:pt>
                <c:pt idx="40245">
                  <c:v>689.38900000000001</c:v>
                </c:pt>
                <c:pt idx="40246">
                  <c:v>689.40599999999995</c:v>
                </c:pt>
                <c:pt idx="40247">
                  <c:v>689.42200000000003</c:v>
                </c:pt>
                <c:pt idx="40248">
                  <c:v>689.43899999999996</c:v>
                </c:pt>
                <c:pt idx="40249">
                  <c:v>689.45600000000002</c:v>
                </c:pt>
                <c:pt idx="40250">
                  <c:v>689.47199999999998</c:v>
                </c:pt>
                <c:pt idx="40251">
                  <c:v>689.48900000000003</c:v>
                </c:pt>
                <c:pt idx="40252">
                  <c:v>689.50599999999997</c:v>
                </c:pt>
                <c:pt idx="40253">
                  <c:v>689.52200000000005</c:v>
                </c:pt>
                <c:pt idx="40254">
                  <c:v>689.53899999999999</c:v>
                </c:pt>
                <c:pt idx="40255">
                  <c:v>689.55600000000004</c:v>
                </c:pt>
                <c:pt idx="40256">
                  <c:v>689.572</c:v>
                </c:pt>
                <c:pt idx="40257">
                  <c:v>689.58900000000006</c:v>
                </c:pt>
                <c:pt idx="40258">
                  <c:v>689.60599999999999</c:v>
                </c:pt>
                <c:pt idx="40259">
                  <c:v>689.62199999999996</c:v>
                </c:pt>
                <c:pt idx="40260">
                  <c:v>689.63900000000001</c:v>
                </c:pt>
                <c:pt idx="40261">
                  <c:v>689.65599999999995</c:v>
                </c:pt>
                <c:pt idx="40262">
                  <c:v>689.67200000000003</c:v>
                </c:pt>
                <c:pt idx="40263">
                  <c:v>689.68899999999996</c:v>
                </c:pt>
                <c:pt idx="40264">
                  <c:v>689.70600000000002</c:v>
                </c:pt>
                <c:pt idx="40265">
                  <c:v>689.72199999999998</c:v>
                </c:pt>
                <c:pt idx="40266">
                  <c:v>689.73900000000003</c:v>
                </c:pt>
                <c:pt idx="40267">
                  <c:v>689.75599999999997</c:v>
                </c:pt>
                <c:pt idx="40268">
                  <c:v>689.77300000000002</c:v>
                </c:pt>
                <c:pt idx="40269">
                  <c:v>689.78899999999999</c:v>
                </c:pt>
                <c:pt idx="40270">
                  <c:v>689.80600000000004</c:v>
                </c:pt>
                <c:pt idx="40271">
                  <c:v>689.82299999999998</c:v>
                </c:pt>
                <c:pt idx="40272">
                  <c:v>689.83900000000006</c:v>
                </c:pt>
                <c:pt idx="40273">
                  <c:v>689.85599999999999</c:v>
                </c:pt>
                <c:pt idx="40274">
                  <c:v>689.87300000000005</c:v>
                </c:pt>
                <c:pt idx="40275">
                  <c:v>689.88900000000001</c:v>
                </c:pt>
                <c:pt idx="40276">
                  <c:v>689.90599999999995</c:v>
                </c:pt>
                <c:pt idx="40277">
                  <c:v>689.923</c:v>
                </c:pt>
                <c:pt idx="40278">
                  <c:v>689.93899999999996</c:v>
                </c:pt>
                <c:pt idx="40279">
                  <c:v>689.95600000000002</c:v>
                </c:pt>
                <c:pt idx="40280">
                  <c:v>689.97299999999996</c:v>
                </c:pt>
                <c:pt idx="40281">
                  <c:v>689.98900000000003</c:v>
                </c:pt>
                <c:pt idx="40282">
                  <c:v>690.00599999999997</c:v>
                </c:pt>
                <c:pt idx="40283">
                  <c:v>690.02300000000002</c:v>
                </c:pt>
                <c:pt idx="40284">
                  <c:v>690.04</c:v>
                </c:pt>
                <c:pt idx="40285">
                  <c:v>690.05600000000004</c:v>
                </c:pt>
                <c:pt idx="40286">
                  <c:v>690.07299999999998</c:v>
                </c:pt>
                <c:pt idx="40287">
                  <c:v>690.09</c:v>
                </c:pt>
                <c:pt idx="40288">
                  <c:v>690.10599999999999</c:v>
                </c:pt>
                <c:pt idx="40289">
                  <c:v>690.12300000000005</c:v>
                </c:pt>
                <c:pt idx="40290">
                  <c:v>690.14</c:v>
                </c:pt>
                <c:pt idx="40291">
                  <c:v>690.15599999999995</c:v>
                </c:pt>
                <c:pt idx="40292">
                  <c:v>690.173</c:v>
                </c:pt>
                <c:pt idx="40293">
                  <c:v>690.19</c:v>
                </c:pt>
                <c:pt idx="40294">
                  <c:v>690.20600000000002</c:v>
                </c:pt>
                <c:pt idx="40295">
                  <c:v>690.22299999999996</c:v>
                </c:pt>
                <c:pt idx="40296">
                  <c:v>690.24</c:v>
                </c:pt>
                <c:pt idx="40297">
                  <c:v>690.25699999999995</c:v>
                </c:pt>
                <c:pt idx="40298">
                  <c:v>690.27300000000002</c:v>
                </c:pt>
                <c:pt idx="40299">
                  <c:v>690.29</c:v>
                </c:pt>
                <c:pt idx="40300">
                  <c:v>690.30700000000002</c:v>
                </c:pt>
                <c:pt idx="40301">
                  <c:v>690.32299999999998</c:v>
                </c:pt>
                <c:pt idx="40302">
                  <c:v>690.34</c:v>
                </c:pt>
                <c:pt idx="40303">
                  <c:v>690.35699999999997</c:v>
                </c:pt>
                <c:pt idx="40304">
                  <c:v>690.37300000000005</c:v>
                </c:pt>
                <c:pt idx="40305">
                  <c:v>690.39</c:v>
                </c:pt>
                <c:pt idx="40306">
                  <c:v>690.40700000000004</c:v>
                </c:pt>
                <c:pt idx="40307">
                  <c:v>690.42399999999998</c:v>
                </c:pt>
                <c:pt idx="40308">
                  <c:v>690.44</c:v>
                </c:pt>
                <c:pt idx="40309">
                  <c:v>690.45699999999999</c:v>
                </c:pt>
                <c:pt idx="40310">
                  <c:v>690.47400000000005</c:v>
                </c:pt>
                <c:pt idx="40311">
                  <c:v>690.49</c:v>
                </c:pt>
                <c:pt idx="40312">
                  <c:v>690.50699999999995</c:v>
                </c:pt>
                <c:pt idx="40313">
                  <c:v>690.524</c:v>
                </c:pt>
                <c:pt idx="40314">
                  <c:v>690.54</c:v>
                </c:pt>
                <c:pt idx="40315">
                  <c:v>690.55700000000002</c:v>
                </c:pt>
                <c:pt idx="40316">
                  <c:v>690.57399999999996</c:v>
                </c:pt>
                <c:pt idx="40317">
                  <c:v>690.59</c:v>
                </c:pt>
                <c:pt idx="40318">
                  <c:v>690.60699999999997</c:v>
                </c:pt>
                <c:pt idx="40319">
                  <c:v>690.62400000000002</c:v>
                </c:pt>
                <c:pt idx="40320">
                  <c:v>690.64099999999996</c:v>
                </c:pt>
                <c:pt idx="40321">
                  <c:v>690.65700000000004</c:v>
                </c:pt>
                <c:pt idx="40322">
                  <c:v>690.67399999999998</c:v>
                </c:pt>
                <c:pt idx="40323">
                  <c:v>690.69100000000003</c:v>
                </c:pt>
                <c:pt idx="40324">
                  <c:v>690.70699999999999</c:v>
                </c:pt>
                <c:pt idx="40325">
                  <c:v>690.72400000000005</c:v>
                </c:pt>
                <c:pt idx="40326">
                  <c:v>690.74099999999999</c:v>
                </c:pt>
                <c:pt idx="40327">
                  <c:v>690.75699999999995</c:v>
                </c:pt>
                <c:pt idx="40328">
                  <c:v>690.774</c:v>
                </c:pt>
                <c:pt idx="40329">
                  <c:v>690.79100000000005</c:v>
                </c:pt>
                <c:pt idx="40330">
                  <c:v>690.80700000000002</c:v>
                </c:pt>
                <c:pt idx="40331">
                  <c:v>690.82399999999996</c:v>
                </c:pt>
                <c:pt idx="40332">
                  <c:v>690.84100000000001</c:v>
                </c:pt>
                <c:pt idx="40333">
                  <c:v>690.85799999999995</c:v>
                </c:pt>
                <c:pt idx="40334">
                  <c:v>690.87400000000002</c:v>
                </c:pt>
                <c:pt idx="40335">
                  <c:v>690.89099999999996</c:v>
                </c:pt>
                <c:pt idx="40336">
                  <c:v>690.90800000000002</c:v>
                </c:pt>
                <c:pt idx="40337">
                  <c:v>690.92399999999998</c:v>
                </c:pt>
                <c:pt idx="40338">
                  <c:v>690.94100000000003</c:v>
                </c:pt>
                <c:pt idx="40339">
                  <c:v>690.95799999999997</c:v>
                </c:pt>
                <c:pt idx="40340">
                  <c:v>690.97400000000005</c:v>
                </c:pt>
                <c:pt idx="40341">
                  <c:v>690.99099999999999</c:v>
                </c:pt>
                <c:pt idx="40342">
                  <c:v>691.00800000000004</c:v>
                </c:pt>
                <c:pt idx="40343">
                  <c:v>691.024</c:v>
                </c:pt>
                <c:pt idx="40344">
                  <c:v>691.04100000000005</c:v>
                </c:pt>
                <c:pt idx="40345">
                  <c:v>691.05799999999999</c:v>
                </c:pt>
                <c:pt idx="40346">
                  <c:v>691.07399999999996</c:v>
                </c:pt>
                <c:pt idx="40347">
                  <c:v>691.09100000000001</c:v>
                </c:pt>
                <c:pt idx="40348">
                  <c:v>691.10799999999995</c:v>
                </c:pt>
                <c:pt idx="40349">
                  <c:v>691.125</c:v>
                </c:pt>
                <c:pt idx="40350">
                  <c:v>691.14099999999996</c:v>
                </c:pt>
                <c:pt idx="40351">
                  <c:v>691.15800000000002</c:v>
                </c:pt>
                <c:pt idx="40352">
                  <c:v>691.17499999999995</c:v>
                </c:pt>
                <c:pt idx="40353">
                  <c:v>691.19100000000003</c:v>
                </c:pt>
                <c:pt idx="40354">
                  <c:v>691.20799999999997</c:v>
                </c:pt>
                <c:pt idx="40355">
                  <c:v>691.22500000000002</c:v>
                </c:pt>
                <c:pt idx="40356">
                  <c:v>691.24099999999999</c:v>
                </c:pt>
                <c:pt idx="40357">
                  <c:v>691.25800000000004</c:v>
                </c:pt>
                <c:pt idx="40358">
                  <c:v>691.27499999999998</c:v>
                </c:pt>
                <c:pt idx="40359">
                  <c:v>691.29100000000005</c:v>
                </c:pt>
                <c:pt idx="40360">
                  <c:v>691.30799999999999</c:v>
                </c:pt>
                <c:pt idx="40361">
                  <c:v>691.32500000000005</c:v>
                </c:pt>
                <c:pt idx="40362">
                  <c:v>691.34100000000001</c:v>
                </c:pt>
                <c:pt idx="40363">
                  <c:v>691.35799999999995</c:v>
                </c:pt>
                <c:pt idx="40364">
                  <c:v>691.375</c:v>
                </c:pt>
                <c:pt idx="40365">
                  <c:v>691.39099999999996</c:v>
                </c:pt>
                <c:pt idx="40366">
                  <c:v>691.40800000000002</c:v>
                </c:pt>
                <c:pt idx="40367">
                  <c:v>691.42499999999995</c:v>
                </c:pt>
                <c:pt idx="40368">
                  <c:v>691.44200000000001</c:v>
                </c:pt>
                <c:pt idx="40369">
                  <c:v>691.45799999999997</c:v>
                </c:pt>
                <c:pt idx="40370">
                  <c:v>691.47500000000002</c:v>
                </c:pt>
                <c:pt idx="40371">
                  <c:v>691.49199999999996</c:v>
                </c:pt>
                <c:pt idx="40372">
                  <c:v>691.50800000000004</c:v>
                </c:pt>
                <c:pt idx="40373">
                  <c:v>691.52499999999998</c:v>
                </c:pt>
                <c:pt idx="40374">
                  <c:v>691.54200000000003</c:v>
                </c:pt>
                <c:pt idx="40375">
                  <c:v>691.55799999999999</c:v>
                </c:pt>
                <c:pt idx="40376">
                  <c:v>691.57500000000005</c:v>
                </c:pt>
                <c:pt idx="40377">
                  <c:v>691.59199999999998</c:v>
                </c:pt>
                <c:pt idx="40378">
                  <c:v>691.60799999999995</c:v>
                </c:pt>
                <c:pt idx="40379">
                  <c:v>691.625</c:v>
                </c:pt>
                <c:pt idx="40380">
                  <c:v>691.64200000000005</c:v>
                </c:pt>
                <c:pt idx="40381">
                  <c:v>691.65800000000002</c:v>
                </c:pt>
                <c:pt idx="40382">
                  <c:v>691.67499999999995</c:v>
                </c:pt>
                <c:pt idx="40383">
                  <c:v>691.69200000000001</c:v>
                </c:pt>
                <c:pt idx="40384">
                  <c:v>691.70799999999997</c:v>
                </c:pt>
                <c:pt idx="40385">
                  <c:v>691.72500000000002</c:v>
                </c:pt>
                <c:pt idx="40386">
                  <c:v>691.74199999999996</c:v>
                </c:pt>
                <c:pt idx="40387">
                  <c:v>691.75900000000001</c:v>
                </c:pt>
                <c:pt idx="40388">
                  <c:v>691.77499999999998</c:v>
                </c:pt>
                <c:pt idx="40389">
                  <c:v>691.79200000000003</c:v>
                </c:pt>
                <c:pt idx="40390">
                  <c:v>691.80899999999997</c:v>
                </c:pt>
                <c:pt idx="40391">
                  <c:v>691.82500000000005</c:v>
                </c:pt>
                <c:pt idx="40392">
                  <c:v>691.84199999999998</c:v>
                </c:pt>
                <c:pt idx="40393">
                  <c:v>691.85900000000004</c:v>
                </c:pt>
                <c:pt idx="40394">
                  <c:v>691.875</c:v>
                </c:pt>
                <c:pt idx="40395">
                  <c:v>691.89200000000005</c:v>
                </c:pt>
                <c:pt idx="40396">
                  <c:v>691.90899999999999</c:v>
                </c:pt>
                <c:pt idx="40397">
                  <c:v>691.92499999999995</c:v>
                </c:pt>
                <c:pt idx="40398">
                  <c:v>691.94200000000001</c:v>
                </c:pt>
                <c:pt idx="40399">
                  <c:v>691.95899999999995</c:v>
                </c:pt>
                <c:pt idx="40400">
                  <c:v>691.97500000000002</c:v>
                </c:pt>
                <c:pt idx="40401">
                  <c:v>691.99199999999996</c:v>
                </c:pt>
                <c:pt idx="40402">
                  <c:v>692.00900000000001</c:v>
                </c:pt>
                <c:pt idx="40403">
                  <c:v>692.02499999999998</c:v>
                </c:pt>
                <c:pt idx="40404">
                  <c:v>692.04200000000003</c:v>
                </c:pt>
                <c:pt idx="40405">
                  <c:v>692.05899999999997</c:v>
                </c:pt>
                <c:pt idx="40406">
                  <c:v>692.07500000000005</c:v>
                </c:pt>
                <c:pt idx="40407">
                  <c:v>692.09199999999998</c:v>
                </c:pt>
                <c:pt idx="40408">
                  <c:v>692.10900000000004</c:v>
                </c:pt>
                <c:pt idx="40409">
                  <c:v>692.125</c:v>
                </c:pt>
                <c:pt idx="40410">
                  <c:v>692.14200000000005</c:v>
                </c:pt>
                <c:pt idx="40411">
                  <c:v>692.15899999999999</c:v>
                </c:pt>
                <c:pt idx="40412">
                  <c:v>692.17499999999995</c:v>
                </c:pt>
                <c:pt idx="40413">
                  <c:v>692.19200000000001</c:v>
                </c:pt>
                <c:pt idx="40414">
                  <c:v>692.20899999999995</c:v>
                </c:pt>
                <c:pt idx="40415">
                  <c:v>692.226</c:v>
                </c:pt>
                <c:pt idx="40416">
                  <c:v>692.24199999999996</c:v>
                </c:pt>
                <c:pt idx="40417">
                  <c:v>692.25900000000001</c:v>
                </c:pt>
                <c:pt idx="40418">
                  <c:v>692.27599999999995</c:v>
                </c:pt>
                <c:pt idx="40419">
                  <c:v>692.29200000000003</c:v>
                </c:pt>
                <c:pt idx="40420">
                  <c:v>692.30899999999997</c:v>
                </c:pt>
                <c:pt idx="40421">
                  <c:v>692.32600000000002</c:v>
                </c:pt>
                <c:pt idx="40422">
                  <c:v>692.34199999999998</c:v>
                </c:pt>
                <c:pt idx="40423">
                  <c:v>692.35900000000004</c:v>
                </c:pt>
                <c:pt idx="40424">
                  <c:v>692.37599999999998</c:v>
                </c:pt>
                <c:pt idx="40425">
                  <c:v>692.39200000000005</c:v>
                </c:pt>
                <c:pt idx="40426">
                  <c:v>692.40899999999999</c:v>
                </c:pt>
                <c:pt idx="40427">
                  <c:v>692.42600000000004</c:v>
                </c:pt>
                <c:pt idx="40428">
                  <c:v>692.44200000000001</c:v>
                </c:pt>
                <c:pt idx="40429">
                  <c:v>692.45899999999995</c:v>
                </c:pt>
                <c:pt idx="40430">
                  <c:v>692.476</c:v>
                </c:pt>
                <c:pt idx="40431">
                  <c:v>692.49199999999996</c:v>
                </c:pt>
                <c:pt idx="40432">
                  <c:v>692.50900000000001</c:v>
                </c:pt>
                <c:pt idx="40433">
                  <c:v>692.52599999999995</c:v>
                </c:pt>
                <c:pt idx="40434">
                  <c:v>692.54200000000003</c:v>
                </c:pt>
                <c:pt idx="40435">
                  <c:v>692.55899999999997</c:v>
                </c:pt>
                <c:pt idx="40436">
                  <c:v>692.57600000000002</c:v>
                </c:pt>
                <c:pt idx="40437">
                  <c:v>692.59199999999998</c:v>
                </c:pt>
                <c:pt idx="40438">
                  <c:v>692.60900000000004</c:v>
                </c:pt>
                <c:pt idx="40439">
                  <c:v>692.62599999999998</c:v>
                </c:pt>
                <c:pt idx="40440">
                  <c:v>692.64200000000005</c:v>
                </c:pt>
                <c:pt idx="40441">
                  <c:v>692.65899999999999</c:v>
                </c:pt>
                <c:pt idx="40442">
                  <c:v>692.67600000000004</c:v>
                </c:pt>
                <c:pt idx="40443">
                  <c:v>692.69299999999998</c:v>
                </c:pt>
                <c:pt idx="40444">
                  <c:v>692.70899999999995</c:v>
                </c:pt>
                <c:pt idx="40445">
                  <c:v>692.726</c:v>
                </c:pt>
                <c:pt idx="40446">
                  <c:v>692.74300000000005</c:v>
                </c:pt>
                <c:pt idx="40447">
                  <c:v>692.75900000000001</c:v>
                </c:pt>
                <c:pt idx="40448">
                  <c:v>692.77599999999995</c:v>
                </c:pt>
                <c:pt idx="40449">
                  <c:v>692.79300000000001</c:v>
                </c:pt>
                <c:pt idx="40450">
                  <c:v>692.80899999999997</c:v>
                </c:pt>
                <c:pt idx="40451">
                  <c:v>692.82600000000002</c:v>
                </c:pt>
                <c:pt idx="40452">
                  <c:v>692.84299999999996</c:v>
                </c:pt>
                <c:pt idx="40453">
                  <c:v>692.85900000000004</c:v>
                </c:pt>
                <c:pt idx="40454">
                  <c:v>692.87599999999998</c:v>
                </c:pt>
                <c:pt idx="40455">
                  <c:v>692.89300000000003</c:v>
                </c:pt>
                <c:pt idx="40456">
                  <c:v>692.90899999999999</c:v>
                </c:pt>
                <c:pt idx="40457">
                  <c:v>692.92600000000004</c:v>
                </c:pt>
                <c:pt idx="40458">
                  <c:v>692.94299999999998</c:v>
                </c:pt>
                <c:pt idx="40459">
                  <c:v>692.95899999999995</c:v>
                </c:pt>
                <c:pt idx="40460">
                  <c:v>692.976</c:v>
                </c:pt>
                <c:pt idx="40461">
                  <c:v>692.99300000000005</c:v>
                </c:pt>
                <c:pt idx="40462">
                  <c:v>693.00900000000001</c:v>
                </c:pt>
                <c:pt idx="40463">
                  <c:v>693.02599999999995</c:v>
                </c:pt>
                <c:pt idx="40464">
                  <c:v>693.04300000000001</c:v>
                </c:pt>
                <c:pt idx="40465">
                  <c:v>693.05899999999997</c:v>
                </c:pt>
                <c:pt idx="40466">
                  <c:v>693.07600000000002</c:v>
                </c:pt>
                <c:pt idx="40467">
                  <c:v>693.09299999999996</c:v>
                </c:pt>
                <c:pt idx="40468">
                  <c:v>693.10900000000004</c:v>
                </c:pt>
                <c:pt idx="40469">
                  <c:v>693.12599999999998</c:v>
                </c:pt>
                <c:pt idx="40470">
                  <c:v>693.14300000000003</c:v>
                </c:pt>
                <c:pt idx="40471">
                  <c:v>693.16</c:v>
                </c:pt>
                <c:pt idx="40472">
                  <c:v>693.17600000000004</c:v>
                </c:pt>
                <c:pt idx="40473">
                  <c:v>693.19299999999998</c:v>
                </c:pt>
                <c:pt idx="40474">
                  <c:v>693.21</c:v>
                </c:pt>
                <c:pt idx="40475">
                  <c:v>693.226</c:v>
                </c:pt>
                <c:pt idx="40476">
                  <c:v>693.24300000000005</c:v>
                </c:pt>
                <c:pt idx="40477">
                  <c:v>693.26</c:v>
                </c:pt>
                <c:pt idx="40478">
                  <c:v>693.27599999999995</c:v>
                </c:pt>
                <c:pt idx="40479">
                  <c:v>693.29300000000001</c:v>
                </c:pt>
                <c:pt idx="40480">
                  <c:v>693.31</c:v>
                </c:pt>
                <c:pt idx="40481">
                  <c:v>693.32600000000002</c:v>
                </c:pt>
                <c:pt idx="40482">
                  <c:v>693.34299999999996</c:v>
                </c:pt>
                <c:pt idx="40483">
                  <c:v>693.36</c:v>
                </c:pt>
                <c:pt idx="40484">
                  <c:v>693.37599999999998</c:v>
                </c:pt>
                <c:pt idx="40485">
                  <c:v>693.39300000000003</c:v>
                </c:pt>
                <c:pt idx="40486">
                  <c:v>693.41</c:v>
                </c:pt>
                <c:pt idx="40487">
                  <c:v>693.42700000000002</c:v>
                </c:pt>
                <c:pt idx="40488">
                  <c:v>693.44299999999998</c:v>
                </c:pt>
                <c:pt idx="40489">
                  <c:v>693.46</c:v>
                </c:pt>
                <c:pt idx="40490">
                  <c:v>693.47699999999998</c:v>
                </c:pt>
                <c:pt idx="40491">
                  <c:v>693.49300000000005</c:v>
                </c:pt>
                <c:pt idx="40492">
                  <c:v>693.51</c:v>
                </c:pt>
                <c:pt idx="40493">
                  <c:v>693.52700000000004</c:v>
                </c:pt>
                <c:pt idx="40494">
                  <c:v>693.54300000000001</c:v>
                </c:pt>
                <c:pt idx="40495">
                  <c:v>693.56</c:v>
                </c:pt>
                <c:pt idx="40496">
                  <c:v>693.577</c:v>
                </c:pt>
                <c:pt idx="40497">
                  <c:v>693.59299999999996</c:v>
                </c:pt>
                <c:pt idx="40498">
                  <c:v>693.61</c:v>
                </c:pt>
                <c:pt idx="40499">
                  <c:v>693.62699999999995</c:v>
                </c:pt>
                <c:pt idx="40500">
                  <c:v>693.64300000000003</c:v>
                </c:pt>
                <c:pt idx="40501">
                  <c:v>693.66</c:v>
                </c:pt>
                <c:pt idx="40502">
                  <c:v>693.67700000000002</c:v>
                </c:pt>
                <c:pt idx="40503">
                  <c:v>693.69299999999998</c:v>
                </c:pt>
                <c:pt idx="40504">
                  <c:v>693.71</c:v>
                </c:pt>
                <c:pt idx="40505">
                  <c:v>693.72699999999998</c:v>
                </c:pt>
                <c:pt idx="40506">
                  <c:v>693.74300000000005</c:v>
                </c:pt>
                <c:pt idx="40507">
                  <c:v>693.76</c:v>
                </c:pt>
                <c:pt idx="40508">
                  <c:v>693.77700000000004</c:v>
                </c:pt>
                <c:pt idx="40509">
                  <c:v>693.79399999999998</c:v>
                </c:pt>
                <c:pt idx="40510">
                  <c:v>693.81</c:v>
                </c:pt>
                <c:pt idx="40511">
                  <c:v>693.827</c:v>
                </c:pt>
                <c:pt idx="40512">
                  <c:v>693.84400000000005</c:v>
                </c:pt>
                <c:pt idx="40513">
                  <c:v>693.86</c:v>
                </c:pt>
                <c:pt idx="40514">
                  <c:v>693.87699999999995</c:v>
                </c:pt>
                <c:pt idx="40515">
                  <c:v>693.89400000000001</c:v>
                </c:pt>
                <c:pt idx="40516">
                  <c:v>693.91</c:v>
                </c:pt>
                <c:pt idx="40517">
                  <c:v>693.92700000000002</c:v>
                </c:pt>
                <c:pt idx="40518">
                  <c:v>693.94399999999996</c:v>
                </c:pt>
                <c:pt idx="40519">
                  <c:v>693.96</c:v>
                </c:pt>
                <c:pt idx="40520">
                  <c:v>693.97699999999998</c:v>
                </c:pt>
                <c:pt idx="40521">
                  <c:v>693.99400000000003</c:v>
                </c:pt>
                <c:pt idx="40522">
                  <c:v>694.01</c:v>
                </c:pt>
                <c:pt idx="40523">
                  <c:v>694.02700000000004</c:v>
                </c:pt>
                <c:pt idx="40524">
                  <c:v>694.04399999999998</c:v>
                </c:pt>
                <c:pt idx="40525">
                  <c:v>694.06</c:v>
                </c:pt>
                <c:pt idx="40526">
                  <c:v>694.077</c:v>
                </c:pt>
                <c:pt idx="40527">
                  <c:v>694.09400000000005</c:v>
                </c:pt>
                <c:pt idx="40528">
                  <c:v>694.11</c:v>
                </c:pt>
                <c:pt idx="40529">
                  <c:v>694.12699999999995</c:v>
                </c:pt>
                <c:pt idx="40530">
                  <c:v>694.14400000000001</c:v>
                </c:pt>
                <c:pt idx="40531">
                  <c:v>694.16099999999994</c:v>
                </c:pt>
                <c:pt idx="40532">
                  <c:v>694.17700000000002</c:v>
                </c:pt>
                <c:pt idx="40533">
                  <c:v>694.19399999999996</c:v>
                </c:pt>
                <c:pt idx="40534">
                  <c:v>694.21100000000001</c:v>
                </c:pt>
                <c:pt idx="40535">
                  <c:v>694.22699999999998</c:v>
                </c:pt>
                <c:pt idx="40536">
                  <c:v>694.24400000000003</c:v>
                </c:pt>
                <c:pt idx="40537">
                  <c:v>694.26099999999997</c:v>
                </c:pt>
                <c:pt idx="40538">
                  <c:v>694.27700000000004</c:v>
                </c:pt>
                <c:pt idx="40539">
                  <c:v>694.29399999999998</c:v>
                </c:pt>
                <c:pt idx="40540">
                  <c:v>694.31100000000004</c:v>
                </c:pt>
                <c:pt idx="40541">
                  <c:v>694.327</c:v>
                </c:pt>
                <c:pt idx="40542">
                  <c:v>694.34400000000005</c:v>
                </c:pt>
                <c:pt idx="40543">
                  <c:v>694.36099999999999</c:v>
                </c:pt>
                <c:pt idx="40544">
                  <c:v>694.37699999999995</c:v>
                </c:pt>
                <c:pt idx="40545">
                  <c:v>694.39400000000001</c:v>
                </c:pt>
                <c:pt idx="40546">
                  <c:v>694.41099999999994</c:v>
                </c:pt>
                <c:pt idx="40547">
                  <c:v>694.42700000000002</c:v>
                </c:pt>
                <c:pt idx="40548">
                  <c:v>694.44399999999996</c:v>
                </c:pt>
                <c:pt idx="40549">
                  <c:v>694.46100000000001</c:v>
                </c:pt>
                <c:pt idx="40550">
                  <c:v>694.47699999999998</c:v>
                </c:pt>
                <c:pt idx="40551">
                  <c:v>694.49400000000003</c:v>
                </c:pt>
                <c:pt idx="40552">
                  <c:v>694.51099999999997</c:v>
                </c:pt>
                <c:pt idx="40553">
                  <c:v>694.52700000000004</c:v>
                </c:pt>
                <c:pt idx="40554">
                  <c:v>694.54399999999998</c:v>
                </c:pt>
                <c:pt idx="40555">
                  <c:v>694.56100000000004</c:v>
                </c:pt>
                <c:pt idx="40556">
                  <c:v>694.57799999999997</c:v>
                </c:pt>
                <c:pt idx="40557">
                  <c:v>694.59400000000005</c:v>
                </c:pt>
                <c:pt idx="40558">
                  <c:v>694.61099999999999</c:v>
                </c:pt>
                <c:pt idx="40559">
                  <c:v>694.62800000000004</c:v>
                </c:pt>
                <c:pt idx="40560">
                  <c:v>694.64400000000001</c:v>
                </c:pt>
                <c:pt idx="40561">
                  <c:v>694.66099999999994</c:v>
                </c:pt>
                <c:pt idx="40562">
                  <c:v>694.678</c:v>
                </c:pt>
                <c:pt idx="40563">
                  <c:v>694.69399999999996</c:v>
                </c:pt>
                <c:pt idx="40564">
                  <c:v>694.71100000000001</c:v>
                </c:pt>
                <c:pt idx="40565">
                  <c:v>694.72799999999995</c:v>
                </c:pt>
                <c:pt idx="40566">
                  <c:v>694.74400000000003</c:v>
                </c:pt>
                <c:pt idx="40567">
                  <c:v>694.76099999999997</c:v>
                </c:pt>
                <c:pt idx="40568">
                  <c:v>694.77800000000002</c:v>
                </c:pt>
                <c:pt idx="40569">
                  <c:v>694.79399999999998</c:v>
                </c:pt>
                <c:pt idx="40570">
                  <c:v>694.81100000000004</c:v>
                </c:pt>
                <c:pt idx="40571">
                  <c:v>694.82799999999997</c:v>
                </c:pt>
                <c:pt idx="40572">
                  <c:v>694.84400000000005</c:v>
                </c:pt>
                <c:pt idx="40573">
                  <c:v>694.86099999999999</c:v>
                </c:pt>
                <c:pt idx="40574">
                  <c:v>694.87800000000004</c:v>
                </c:pt>
                <c:pt idx="40575">
                  <c:v>694.89400000000001</c:v>
                </c:pt>
                <c:pt idx="40576">
                  <c:v>694.91099999999994</c:v>
                </c:pt>
                <c:pt idx="40577">
                  <c:v>694.928</c:v>
                </c:pt>
                <c:pt idx="40578">
                  <c:v>694.94399999999996</c:v>
                </c:pt>
                <c:pt idx="40579">
                  <c:v>694.96100000000001</c:v>
                </c:pt>
                <c:pt idx="40580">
                  <c:v>694.97799999999995</c:v>
                </c:pt>
                <c:pt idx="40581">
                  <c:v>694.995</c:v>
                </c:pt>
                <c:pt idx="40582">
                  <c:v>695.01099999999997</c:v>
                </c:pt>
                <c:pt idx="40583">
                  <c:v>695.02800000000002</c:v>
                </c:pt>
                <c:pt idx="40584">
                  <c:v>695.04499999999996</c:v>
                </c:pt>
                <c:pt idx="40585">
                  <c:v>695.06100000000004</c:v>
                </c:pt>
                <c:pt idx="40586">
                  <c:v>695.07799999999997</c:v>
                </c:pt>
                <c:pt idx="40587">
                  <c:v>695.09500000000003</c:v>
                </c:pt>
                <c:pt idx="40588">
                  <c:v>695.11099999999999</c:v>
                </c:pt>
                <c:pt idx="40589">
                  <c:v>695.12800000000004</c:v>
                </c:pt>
                <c:pt idx="40590">
                  <c:v>695.14499999999998</c:v>
                </c:pt>
                <c:pt idx="40591">
                  <c:v>695.16099999999994</c:v>
                </c:pt>
                <c:pt idx="40592">
                  <c:v>695.178</c:v>
                </c:pt>
                <c:pt idx="40593">
                  <c:v>695.19500000000005</c:v>
                </c:pt>
                <c:pt idx="40594">
                  <c:v>695.21100000000001</c:v>
                </c:pt>
                <c:pt idx="40595">
                  <c:v>695.22799999999995</c:v>
                </c:pt>
                <c:pt idx="40596">
                  <c:v>695.245</c:v>
                </c:pt>
                <c:pt idx="40597">
                  <c:v>695.26099999999997</c:v>
                </c:pt>
                <c:pt idx="40598">
                  <c:v>695.27800000000002</c:v>
                </c:pt>
                <c:pt idx="40599">
                  <c:v>695.29499999999996</c:v>
                </c:pt>
                <c:pt idx="40600">
                  <c:v>695.31100000000004</c:v>
                </c:pt>
                <c:pt idx="40601">
                  <c:v>695.32799999999997</c:v>
                </c:pt>
                <c:pt idx="40602">
                  <c:v>695.34500000000003</c:v>
                </c:pt>
                <c:pt idx="40603">
                  <c:v>695.36199999999997</c:v>
                </c:pt>
                <c:pt idx="40604">
                  <c:v>695.37800000000004</c:v>
                </c:pt>
                <c:pt idx="40605">
                  <c:v>695.39499999999998</c:v>
                </c:pt>
                <c:pt idx="40606">
                  <c:v>695.41200000000003</c:v>
                </c:pt>
                <c:pt idx="40607">
                  <c:v>695.428</c:v>
                </c:pt>
                <c:pt idx="40608">
                  <c:v>695.44500000000005</c:v>
                </c:pt>
                <c:pt idx="40609">
                  <c:v>695.46199999999999</c:v>
                </c:pt>
                <c:pt idx="40610">
                  <c:v>695.47799999999995</c:v>
                </c:pt>
                <c:pt idx="40611">
                  <c:v>695.495</c:v>
                </c:pt>
                <c:pt idx="40612">
                  <c:v>695.51199999999994</c:v>
                </c:pt>
                <c:pt idx="40613">
                  <c:v>695.52800000000002</c:v>
                </c:pt>
                <c:pt idx="40614">
                  <c:v>695.54499999999996</c:v>
                </c:pt>
                <c:pt idx="40615">
                  <c:v>695.56200000000001</c:v>
                </c:pt>
                <c:pt idx="40616">
                  <c:v>695.57799999999997</c:v>
                </c:pt>
                <c:pt idx="40617">
                  <c:v>695.59500000000003</c:v>
                </c:pt>
                <c:pt idx="40618">
                  <c:v>695.61199999999997</c:v>
                </c:pt>
                <c:pt idx="40619">
                  <c:v>695.62800000000004</c:v>
                </c:pt>
                <c:pt idx="40620">
                  <c:v>695.64499999999998</c:v>
                </c:pt>
                <c:pt idx="40621">
                  <c:v>695.66200000000003</c:v>
                </c:pt>
                <c:pt idx="40622">
                  <c:v>695.678</c:v>
                </c:pt>
                <c:pt idx="40623">
                  <c:v>695.69500000000005</c:v>
                </c:pt>
                <c:pt idx="40624">
                  <c:v>695.71199999999999</c:v>
                </c:pt>
                <c:pt idx="40625">
                  <c:v>695.72900000000004</c:v>
                </c:pt>
                <c:pt idx="40626">
                  <c:v>695.745</c:v>
                </c:pt>
                <c:pt idx="40627">
                  <c:v>695.76199999999994</c:v>
                </c:pt>
                <c:pt idx="40628">
                  <c:v>695.779</c:v>
                </c:pt>
                <c:pt idx="40629">
                  <c:v>695.79499999999996</c:v>
                </c:pt>
                <c:pt idx="40630">
                  <c:v>695.81200000000001</c:v>
                </c:pt>
                <c:pt idx="40631">
                  <c:v>695.82899999999995</c:v>
                </c:pt>
                <c:pt idx="40632">
                  <c:v>695.84500000000003</c:v>
                </c:pt>
                <c:pt idx="40633">
                  <c:v>695.86199999999997</c:v>
                </c:pt>
                <c:pt idx="40634">
                  <c:v>695.87900000000002</c:v>
                </c:pt>
                <c:pt idx="40635">
                  <c:v>695.89499999999998</c:v>
                </c:pt>
                <c:pt idx="40636">
                  <c:v>695.91200000000003</c:v>
                </c:pt>
                <c:pt idx="40637">
                  <c:v>695.92899999999997</c:v>
                </c:pt>
                <c:pt idx="40638">
                  <c:v>695.94500000000005</c:v>
                </c:pt>
                <c:pt idx="40639">
                  <c:v>695.96199999999999</c:v>
                </c:pt>
                <c:pt idx="40640">
                  <c:v>695.97900000000004</c:v>
                </c:pt>
                <c:pt idx="40641">
                  <c:v>695.995</c:v>
                </c:pt>
                <c:pt idx="40642">
                  <c:v>696.01199999999994</c:v>
                </c:pt>
                <c:pt idx="40643">
                  <c:v>696.029</c:v>
                </c:pt>
                <c:pt idx="40644">
                  <c:v>696.04499999999996</c:v>
                </c:pt>
                <c:pt idx="40645">
                  <c:v>696.06200000000001</c:v>
                </c:pt>
                <c:pt idx="40646">
                  <c:v>696.07899999999995</c:v>
                </c:pt>
                <c:pt idx="40647">
                  <c:v>696.09500000000003</c:v>
                </c:pt>
                <c:pt idx="40648">
                  <c:v>696.11199999999997</c:v>
                </c:pt>
                <c:pt idx="40649">
                  <c:v>696.12900000000002</c:v>
                </c:pt>
                <c:pt idx="40650">
                  <c:v>696.14599999999996</c:v>
                </c:pt>
                <c:pt idx="40651">
                  <c:v>696.16200000000003</c:v>
                </c:pt>
                <c:pt idx="40652">
                  <c:v>696.17899999999997</c:v>
                </c:pt>
                <c:pt idx="40653">
                  <c:v>696.19600000000003</c:v>
                </c:pt>
                <c:pt idx="40654">
                  <c:v>696.21199999999999</c:v>
                </c:pt>
                <c:pt idx="40655">
                  <c:v>696.22900000000004</c:v>
                </c:pt>
                <c:pt idx="40656">
                  <c:v>696.24599999999998</c:v>
                </c:pt>
                <c:pt idx="40657">
                  <c:v>696.26199999999994</c:v>
                </c:pt>
                <c:pt idx="40658">
                  <c:v>696.279</c:v>
                </c:pt>
                <c:pt idx="40659">
                  <c:v>696.29600000000005</c:v>
                </c:pt>
                <c:pt idx="40660">
                  <c:v>696.31200000000001</c:v>
                </c:pt>
                <c:pt idx="40661">
                  <c:v>696.32899999999995</c:v>
                </c:pt>
                <c:pt idx="40662">
                  <c:v>696.346</c:v>
                </c:pt>
                <c:pt idx="40663">
                  <c:v>696.36199999999997</c:v>
                </c:pt>
                <c:pt idx="40664">
                  <c:v>696.37900000000002</c:v>
                </c:pt>
                <c:pt idx="40665">
                  <c:v>696.39599999999996</c:v>
                </c:pt>
                <c:pt idx="40666">
                  <c:v>696.41200000000003</c:v>
                </c:pt>
                <c:pt idx="40667">
                  <c:v>696.42899999999997</c:v>
                </c:pt>
                <c:pt idx="40668">
                  <c:v>696.44600000000003</c:v>
                </c:pt>
                <c:pt idx="40669">
                  <c:v>696.46199999999999</c:v>
                </c:pt>
                <c:pt idx="40670">
                  <c:v>696.47900000000004</c:v>
                </c:pt>
                <c:pt idx="40671">
                  <c:v>696.49599999999998</c:v>
                </c:pt>
                <c:pt idx="40672">
                  <c:v>696.51199999999994</c:v>
                </c:pt>
                <c:pt idx="40673">
                  <c:v>696.529</c:v>
                </c:pt>
                <c:pt idx="40674">
                  <c:v>696.54600000000005</c:v>
                </c:pt>
                <c:pt idx="40675">
                  <c:v>696.56200000000001</c:v>
                </c:pt>
                <c:pt idx="40676">
                  <c:v>696.57899999999995</c:v>
                </c:pt>
                <c:pt idx="40677">
                  <c:v>696.596</c:v>
                </c:pt>
                <c:pt idx="40678">
                  <c:v>696.61199999999997</c:v>
                </c:pt>
                <c:pt idx="40679">
                  <c:v>696.62900000000002</c:v>
                </c:pt>
                <c:pt idx="40680">
                  <c:v>696.64599999999996</c:v>
                </c:pt>
                <c:pt idx="40681">
                  <c:v>696.66200000000003</c:v>
                </c:pt>
                <c:pt idx="40682">
                  <c:v>696.67899999999997</c:v>
                </c:pt>
                <c:pt idx="40683">
                  <c:v>696.69600000000003</c:v>
                </c:pt>
                <c:pt idx="40684">
                  <c:v>696.71299999999997</c:v>
                </c:pt>
                <c:pt idx="40685">
                  <c:v>696.72900000000004</c:v>
                </c:pt>
                <c:pt idx="40686">
                  <c:v>696.74599999999998</c:v>
                </c:pt>
                <c:pt idx="40687">
                  <c:v>696.76300000000003</c:v>
                </c:pt>
                <c:pt idx="40688">
                  <c:v>696.779</c:v>
                </c:pt>
                <c:pt idx="40689">
                  <c:v>696.79600000000005</c:v>
                </c:pt>
                <c:pt idx="40690">
                  <c:v>696.81299999999999</c:v>
                </c:pt>
                <c:pt idx="40691">
                  <c:v>696.82899999999995</c:v>
                </c:pt>
                <c:pt idx="40692">
                  <c:v>696.846</c:v>
                </c:pt>
                <c:pt idx="40693">
                  <c:v>696.86300000000006</c:v>
                </c:pt>
                <c:pt idx="40694">
                  <c:v>696.87900000000002</c:v>
                </c:pt>
                <c:pt idx="40695">
                  <c:v>696.89599999999996</c:v>
                </c:pt>
                <c:pt idx="40696">
                  <c:v>696.91300000000001</c:v>
                </c:pt>
                <c:pt idx="40697">
                  <c:v>696.92899999999997</c:v>
                </c:pt>
                <c:pt idx="40698">
                  <c:v>696.94600000000003</c:v>
                </c:pt>
                <c:pt idx="40699">
                  <c:v>696.96299999999997</c:v>
                </c:pt>
                <c:pt idx="40700">
                  <c:v>696.97900000000004</c:v>
                </c:pt>
                <c:pt idx="40701">
                  <c:v>696.99599999999998</c:v>
                </c:pt>
                <c:pt idx="40702">
                  <c:v>697.01300000000003</c:v>
                </c:pt>
                <c:pt idx="40703">
                  <c:v>697.029</c:v>
                </c:pt>
                <c:pt idx="40704">
                  <c:v>697.04600000000005</c:v>
                </c:pt>
                <c:pt idx="40705">
                  <c:v>697.06299999999999</c:v>
                </c:pt>
                <c:pt idx="40706">
                  <c:v>697.07899999999995</c:v>
                </c:pt>
                <c:pt idx="40707">
                  <c:v>697.096</c:v>
                </c:pt>
                <c:pt idx="40708">
                  <c:v>697.11300000000006</c:v>
                </c:pt>
                <c:pt idx="40709">
                  <c:v>697.12900000000002</c:v>
                </c:pt>
                <c:pt idx="40710">
                  <c:v>697.14599999999996</c:v>
                </c:pt>
                <c:pt idx="40711">
                  <c:v>697.16300000000001</c:v>
                </c:pt>
                <c:pt idx="40712">
                  <c:v>697.17899999999997</c:v>
                </c:pt>
                <c:pt idx="40713">
                  <c:v>697.19600000000003</c:v>
                </c:pt>
                <c:pt idx="40714">
                  <c:v>697.21299999999997</c:v>
                </c:pt>
                <c:pt idx="40715">
                  <c:v>697.22900000000004</c:v>
                </c:pt>
                <c:pt idx="40716">
                  <c:v>697.24599999999998</c:v>
                </c:pt>
                <c:pt idx="40717">
                  <c:v>697.26300000000003</c:v>
                </c:pt>
                <c:pt idx="40718">
                  <c:v>697.279</c:v>
                </c:pt>
                <c:pt idx="40719">
                  <c:v>697.29600000000005</c:v>
                </c:pt>
                <c:pt idx="40720">
                  <c:v>697.31299999999999</c:v>
                </c:pt>
                <c:pt idx="40721">
                  <c:v>697.32899999999995</c:v>
                </c:pt>
                <c:pt idx="40722">
                  <c:v>697.346</c:v>
                </c:pt>
                <c:pt idx="40723">
                  <c:v>697.36300000000006</c:v>
                </c:pt>
                <c:pt idx="40724">
                  <c:v>697.38</c:v>
                </c:pt>
                <c:pt idx="40725">
                  <c:v>697.39599999999996</c:v>
                </c:pt>
                <c:pt idx="40726">
                  <c:v>697.41300000000001</c:v>
                </c:pt>
                <c:pt idx="40727">
                  <c:v>697.43</c:v>
                </c:pt>
                <c:pt idx="40728">
                  <c:v>697.44600000000003</c:v>
                </c:pt>
                <c:pt idx="40729">
                  <c:v>697.46299999999997</c:v>
                </c:pt>
                <c:pt idx="40730">
                  <c:v>697.48</c:v>
                </c:pt>
                <c:pt idx="40731">
                  <c:v>697.49599999999998</c:v>
                </c:pt>
                <c:pt idx="40732">
                  <c:v>697.51300000000003</c:v>
                </c:pt>
                <c:pt idx="40733">
                  <c:v>697.53</c:v>
                </c:pt>
                <c:pt idx="40734">
                  <c:v>697.54600000000005</c:v>
                </c:pt>
                <c:pt idx="40735">
                  <c:v>697.56299999999999</c:v>
                </c:pt>
                <c:pt idx="40736">
                  <c:v>697.58</c:v>
                </c:pt>
                <c:pt idx="40737">
                  <c:v>697.596</c:v>
                </c:pt>
                <c:pt idx="40738">
                  <c:v>697.61300000000006</c:v>
                </c:pt>
                <c:pt idx="40739">
                  <c:v>697.63</c:v>
                </c:pt>
                <c:pt idx="40740">
                  <c:v>697.64599999999996</c:v>
                </c:pt>
                <c:pt idx="40741">
                  <c:v>697.66300000000001</c:v>
                </c:pt>
                <c:pt idx="40742">
                  <c:v>697.68</c:v>
                </c:pt>
                <c:pt idx="40743">
                  <c:v>697.69600000000003</c:v>
                </c:pt>
                <c:pt idx="40744">
                  <c:v>697.71299999999997</c:v>
                </c:pt>
                <c:pt idx="40745">
                  <c:v>697.73</c:v>
                </c:pt>
                <c:pt idx="40746">
                  <c:v>697.74599999999998</c:v>
                </c:pt>
                <c:pt idx="40747">
                  <c:v>697.76300000000003</c:v>
                </c:pt>
                <c:pt idx="40748">
                  <c:v>697.78</c:v>
                </c:pt>
                <c:pt idx="40749">
                  <c:v>697.79600000000005</c:v>
                </c:pt>
                <c:pt idx="40750">
                  <c:v>697.81299999999999</c:v>
                </c:pt>
                <c:pt idx="40751">
                  <c:v>697.83</c:v>
                </c:pt>
                <c:pt idx="40752">
                  <c:v>697.846</c:v>
                </c:pt>
                <c:pt idx="40753">
                  <c:v>697.86300000000006</c:v>
                </c:pt>
                <c:pt idx="40754">
                  <c:v>697.88</c:v>
                </c:pt>
                <c:pt idx="40755">
                  <c:v>697.89599999999996</c:v>
                </c:pt>
                <c:pt idx="40756">
                  <c:v>697.91300000000001</c:v>
                </c:pt>
                <c:pt idx="40757">
                  <c:v>697.93</c:v>
                </c:pt>
                <c:pt idx="40758">
                  <c:v>697.94600000000003</c:v>
                </c:pt>
                <c:pt idx="40759">
                  <c:v>697.96299999999997</c:v>
                </c:pt>
                <c:pt idx="40760">
                  <c:v>697.98</c:v>
                </c:pt>
                <c:pt idx="40761">
                  <c:v>697.99599999999998</c:v>
                </c:pt>
                <c:pt idx="40762">
                  <c:v>698.01300000000003</c:v>
                </c:pt>
                <c:pt idx="40763">
                  <c:v>698.03</c:v>
                </c:pt>
                <c:pt idx="40764">
                  <c:v>698.04700000000003</c:v>
                </c:pt>
                <c:pt idx="40765">
                  <c:v>698.06299999999999</c:v>
                </c:pt>
                <c:pt idx="40766">
                  <c:v>698.08</c:v>
                </c:pt>
                <c:pt idx="40767">
                  <c:v>698.09699999999998</c:v>
                </c:pt>
                <c:pt idx="40768">
                  <c:v>698.11300000000006</c:v>
                </c:pt>
                <c:pt idx="40769">
                  <c:v>698.13</c:v>
                </c:pt>
                <c:pt idx="40770">
                  <c:v>698.14700000000005</c:v>
                </c:pt>
                <c:pt idx="40771">
                  <c:v>698.16300000000001</c:v>
                </c:pt>
                <c:pt idx="40772">
                  <c:v>698.18</c:v>
                </c:pt>
                <c:pt idx="40773">
                  <c:v>698.197</c:v>
                </c:pt>
                <c:pt idx="40774">
                  <c:v>698.21299999999997</c:v>
                </c:pt>
                <c:pt idx="40775">
                  <c:v>698.23</c:v>
                </c:pt>
                <c:pt idx="40776">
                  <c:v>698.24699999999996</c:v>
                </c:pt>
                <c:pt idx="40777">
                  <c:v>698.26300000000003</c:v>
                </c:pt>
                <c:pt idx="40778">
                  <c:v>698.28</c:v>
                </c:pt>
                <c:pt idx="40779">
                  <c:v>698.29700000000003</c:v>
                </c:pt>
                <c:pt idx="40780">
                  <c:v>698.31299999999999</c:v>
                </c:pt>
                <c:pt idx="40781">
                  <c:v>698.33</c:v>
                </c:pt>
                <c:pt idx="40782">
                  <c:v>698.34699999999998</c:v>
                </c:pt>
                <c:pt idx="40783">
                  <c:v>698.36300000000006</c:v>
                </c:pt>
                <c:pt idx="40784">
                  <c:v>698.38</c:v>
                </c:pt>
                <c:pt idx="40785">
                  <c:v>698.39700000000005</c:v>
                </c:pt>
                <c:pt idx="40786">
                  <c:v>698.41300000000001</c:v>
                </c:pt>
                <c:pt idx="40787">
                  <c:v>698.43</c:v>
                </c:pt>
                <c:pt idx="40788">
                  <c:v>698.447</c:v>
                </c:pt>
                <c:pt idx="40789">
                  <c:v>698.46299999999997</c:v>
                </c:pt>
                <c:pt idx="40790">
                  <c:v>698.48</c:v>
                </c:pt>
                <c:pt idx="40791">
                  <c:v>698.49699999999996</c:v>
                </c:pt>
                <c:pt idx="40792">
                  <c:v>698.51300000000003</c:v>
                </c:pt>
                <c:pt idx="40793">
                  <c:v>698.53</c:v>
                </c:pt>
                <c:pt idx="40794">
                  <c:v>698.54700000000003</c:v>
                </c:pt>
                <c:pt idx="40795">
                  <c:v>698.56299999999999</c:v>
                </c:pt>
                <c:pt idx="40796">
                  <c:v>698.58</c:v>
                </c:pt>
                <c:pt idx="40797">
                  <c:v>698.59699999999998</c:v>
                </c:pt>
                <c:pt idx="40798">
                  <c:v>698.61400000000003</c:v>
                </c:pt>
                <c:pt idx="40799">
                  <c:v>698.63</c:v>
                </c:pt>
                <c:pt idx="40800">
                  <c:v>698.64700000000005</c:v>
                </c:pt>
                <c:pt idx="40801">
                  <c:v>698.66399999999999</c:v>
                </c:pt>
                <c:pt idx="40802">
                  <c:v>698.68</c:v>
                </c:pt>
                <c:pt idx="40803">
                  <c:v>698.697</c:v>
                </c:pt>
                <c:pt idx="40804">
                  <c:v>698.71400000000006</c:v>
                </c:pt>
                <c:pt idx="40805">
                  <c:v>698.73</c:v>
                </c:pt>
                <c:pt idx="40806">
                  <c:v>698.74699999999996</c:v>
                </c:pt>
                <c:pt idx="40807">
                  <c:v>698.76400000000001</c:v>
                </c:pt>
                <c:pt idx="40808">
                  <c:v>698.78</c:v>
                </c:pt>
                <c:pt idx="40809">
                  <c:v>698.79700000000003</c:v>
                </c:pt>
                <c:pt idx="40810">
                  <c:v>698.81399999999996</c:v>
                </c:pt>
                <c:pt idx="40811">
                  <c:v>698.83</c:v>
                </c:pt>
                <c:pt idx="40812">
                  <c:v>698.84699999999998</c:v>
                </c:pt>
                <c:pt idx="40813">
                  <c:v>698.86400000000003</c:v>
                </c:pt>
                <c:pt idx="40814">
                  <c:v>698.88</c:v>
                </c:pt>
                <c:pt idx="40815">
                  <c:v>698.89700000000005</c:v>
                </c:pt>
                <c:pt idx="40816">
                  <c:v>698.91399999999999</c:v>
                </c:pt>
                <c:pt idx="40817">
                  <c:v>698.93</c:v>
                </c:pt>
                <c:pt idx="40818">
                  <c:v>698.947</c:v>
                </c:pt>
                <c:pt idx="40819">
                  <c:v>698.96400000000006</c:v>
                </c:pt>
                <c:pt idx="40820">
                  <c:v>698.98</c:v>
                </c:pt>
                <c:pt idx="40821">
                  <c:v>698.99699999999996</c:v>
                </c:pt>
                <c:pt idx="40822">
                  <c:v>699.01400000000001</c:v>
                </c:pt>
                <c:pt idx="40823">
                  <c:v>699.03099999999995</c:v>
                </c:pt>
                <c:pt idx="40824">
                  <c:v>699.04700000000003</c:v>
                </c:pt>
                <c:pt idx="40825">
                  <c:v>699.06399999999996</c:v>
                </c:pt>
                <c:pt idx="40826">
                  <c:v>699.08100000000002</c:v>
                </c:pt>
                <c:pt idx="40827">
                  <c:v>699.09699999999998</c:v>
                </c:pt>
                <c:pt idx="40828">
                  <c:v>699.11400000000003</c:v>
                </c:pt>
                <c:pt idx="40829">
                  <c:v>699.13099999999997</c:v>
                </c:pt>
                <c:pt idx="40830">
                  <c:v>699.14700000000005</c:v>
                </c:pt>
                <c:pt idx="40831">
                  <c:v>699.16399999999999</c:v>
                </c:pt>
                <c:pt idx="40832">
                  <c:v>699.18100000000004</c:v>
                </c:pt>
                <c:pt idx="40833">
                  <c:v>699.197</c:v>
                </c:pt>
                <c:pt idx="40834">
                  <c:v>699.21400000000006</c:v>
                </c:pt>
                <c:pt idx="40835">
                  <c:v>699.23099999999999</c:v>
                </c:pt>
                <c:pt idx="40836">
                  <c:v>699.24699999999996</c:v>
                </c:pt>
                <c:pt idx="40837">
                  <c:v>699.26400000000001</c:v>
                </c:pt>
                <c:pt idx="40838">
                  <c:v>699.28099999999995</c:v>
                </c:pt>
                <c:pt idx="40839">
                  <c:v>699.29700000000003</c:v>
                </c:pt>
                <c:pt idx="40840">
                  <c:v>699.31399999999996</c:v>
                </c:pt>
                <c:pt idx="40841">
                  <c:v>699.33100000000002</c:v>
                </c:pt>
                <c:pt idx="40842">
                  <c:v>699.34699999999998</c:v>
                </c:pt>
                <c:pt idx="40843">
                  <c:v>699.36400000000003</c:v>
                </c:pt>
                <c:pt idx="40844">
                  <c:v>699.38099999999997</c:v>
                </c:pt>
                <c:pt idx="40845">
                  <c:v>699.39700000000005</c:v>
                </c:pt>
                <c:pt idx="40846">
                  <c:v>699.41399999999999</c:v>
                </c:pt>
                <c:pt idx="40847">
                  <c:v>699.43100000000004</c:v>
                </c:pt>
                <c:pt idx="40848">
                  <c:v>699.447</c:v>
                </c:pt>
                <c:pt idx="40849">
                  <c:v>699.46400000000006</c:v>
                </c:pt>
                <c:pt idx="40850">
                  <c:v>699.48099999999999</c:v>
                </c:pt>
                <c:pt idx="40851">
                  <c:v>699.49699999999996</c:v>
                </c:pt>
                <c:pt idx="40852">
                  <c:v>699.51400000000001</c:v>
                </c:pt>
                <c:pt idx="40853">
                  <c:v>699.53099999999995</c:v>
                </c:pt>
                <c:pt idx="40854">
                  <c:v>699.548</c:v>
                </c:pt>
                <c:pt idx="40855">
                  <c:v>699.56399999999996</c:v>
                </c:pt>
                <c:pt idx="40856">
                  <c:v>699.58100000000002</c:v>
                </c:pt>
                <c:pt idx="40857">
                  <c:v>699.59799999999996</c:v>
                </c:pt>
                <c:pt idx="40858">
                  <c:v>699.61400000000003</c:v>
                </c:pt>
                <c:pt idx="40859">
                  <c:v>699.63099999999997</c:v>
                </c:pt>
                <c:pt idx="40860">
                  <c:v>699.64800000000002</c:v>
                </c:pt>
                <c:pt idx="40861">
                  <c:v>699.66399999999999</c:v>
                </c:pt>
                <c:pt idx="40862">
                  <c:v>699.68100000000004</c:v>
                </c:pt>
                <c:pt idx="40863">
                  <c:v>699.69799999999998</c:v>
                </c:pt>
                <c:pt idx="40864">
                  <c:v>699.71400000000006</c:v>
                </c:pt>
                <c:pt idx="40865">
                  <c:v>699.73099999999999</c:v>
                </c:pt>
                <c:pt idx="40866">
                  <c:v>699.74800000000005</c:v>
                </c:pt>
                <c:pt idx="40867">
                  <c:v>699.76400000000001</c:v>
                </c:pt>
                <c:pt idx="40868">
                  <c:v>699.78099999999995</c:v>
                </c:pt>
                <c:pt idx="40869">
                  <c:v>699.798</c:v>
                </c:pt>
                <c:pt idx="40870">
                  <c:v>699.81399999999996</c:v>
                </c:pt>
                <c:pt idx="40871">
                  <c:v>699.83100000000002</c:v>
                </c:pt>
                <c:pt idx="40872">
                  <c:v>699.84799999999996</c:v>
                </c:pt>
                <c:pt idx="40873">
                  <c:v>699.86400000000003</c:v>
                </c:pt>
                <c:pt idx="40874">
                  <c:v>699.88099999999997</c:v>
                </c:pt>
                <c:pt idx="40875">
                  <c:v>699.89800000000002</c:v>
                </c:pt>
                <c:pt idx="40876">
                  <c:v>699.91399999999999</c:v>
                </c:pt>
                <c:pt idx="40877">
                  <c:v>699.93100000000004</c:v>
                </c:pt>
                <c:pt idx="40878">
                  <c:v>699.94799999999998</c:v>
                </c:pt>
                <c:pt idx="40879">
                  <c:v>699.96400000000006</c:v>
                </c:pt>
                <c:pt idx="40880">
                  <c:v>699.98099999999999</c:v>
                </c:pt>
                <c:pt idx="40881">
                  <c:v>699.99800000000005</c:v>
                </c:pt>
                <c:pt idx="40882">
                  <c:v>700.01499999999999</c:v>
                </c:pt>
                <c:pt idx="40883">
                  <c:v>700.03099999999995</c:v>
                </c:pt>
                <c:pt idx="40884">
                  <c:v>700.048</c:v>
                </c:pt>
                <c:pt idx="40885">
                  <c:v>700.06500000000005</c:v>
                </c:pt>
                <c:pt idx="40886">
                  <c:v>700.08100000000002</c:v>
                </c:pt>
                <c:pt idx="40887">
                  <c:v>700.09799999999996</c:v>
                </c:pt>
                <c:pt idx="40888">
                  <c:v>700.11500000000001</c:v>
                </c:pt>
                <c:pt idx="40889">
                  <c:v>700.13099999999997</c:v>
                </c:pt>
                <c:pt idx="40890">
                  <c:v>700.14800000000002</c:v>
                </c:pt>
                <c:pt idx="40891">
                  <c:v>700.16499999999996</c:v>
                </c:pt>
                <c:pt idx="40892">
                  <c:v>700.18100000000004</c:v>
                </c:pt>
                <c:pt idx="40893">
                  <c:v>700.19799999999998</c:v>
                </c:pt>
                <c:pt idx="40894">
                  <c:v>700.21500000000003</c:v>
                </c:pt>
                <c:pt idx="40895">
                  <c:v>700.23099999999999</c:v>
                </c:pt>
                <c:pt idx="40896">
                  <c:v>700.24800000000005</c:v>
                </c:pt>
                <c:pt idx="40897">
                  <c:v>700.26499999999999</c:v>
                </c:pt>
                <c:pt idx="40898">
                  <c:v>700.28099999999995</c:v>
                </c:pt>
                <c:pt idx="40899">
                  <c:v>700.298</c:v>
                </c:pt>
                <c:pt idx="40900">
                  <c:v>700.31500000000005</c:v>
                </c:pt>
                <c:pt idx="40901">
                  <c:v>700.33100000000002</c:v>
                </c:pt>
                <c:pt idx="40902">
                  <c:v>700.34799999999996</c:v>
                </c:pt>
                <c:pt idx="40903">
                  <c:v>700.36500000000001</c:v>
                </c:pt>
                <c:pt idx="40904">
                  <c:v>700.38099999999997</c:v>
                </c:pt>
                <c:pt idx="40905">
                  <c:v>700.39800000000002</c:v>
                </c:pt>
                <c:pt idx="40906">
                  <c:v>700.41499999999996</c:v>
                </c:pt>
                <c:pt idx="40907">
                  <c:v>700.43200000000002</c:v>
                </c:pt>
                <c:pt idx="40908">
                  <c:v>700.44799999999998</c:v>
                </c:pt>
                <c:pt idx="40909">
                  <c:v>700.46500000000003</c:v>
                </c:pt>
                <c:pt idx="40910">
                  <c:v>700.48199999999997</c:v>
                </c:pt>
                <c:pt idx="40911">
                  <c:v>700.49800000000005</c:v>
                </c:pt>
                <c:pt idx="40912">
                  <c:v>700.51499999999999</c:v>
                </c:pt>
                <c:pt idx="40913">
                  <c:v>700.53200000000004</c:v>
                </c:pt>
                <c:pt idx="40914">
                  <c:v>700.548</c:v>
                </c:pt>
                <c:pt idx="40915">
                  <c:v>700.56500000000005</c:v>
                </c:pt>
                <c:pt idx="40916">
                  <c:v>700.58199999999999</c:v>
                </c:pt>
                <c:pt idx="40917">
                  <c:v>700.59799999999996</c:v>
                </c:pt>
                <c:pt idx="40918">
                  <c:v>700.61500000000001</c:v>
                </c:pt>
                <c:pt idx="40919">
                  <c:v>700.63199999999995</c:v>
                </c:pt>
                <c:pt idx="40920">
                  <c:v>700.64800000000002</c:v>
                </c:pt>
                <c:pt idx="40921">
                  <c:v>700.66499999999996</c:v>
                </c:pt>
                <c:pt idx="40922">
                  <c:v>700.68200000000002</c:v>
                </c:pt>
                <c:pt idx="40923">
                  <c:v>700.69799999999998</c:v>
                </c:pt>
                <c:pt idx="40924">
                  <c:v>700.71500000000003</c:v>
                </c:pt>
                <c:pt idx="40925">
                  <c:v>700.73199999999997</c:v>
                </c:pt>
                <c:pt idx="40926">
                  <c:v>700.74800000000005</c:v>
                </c:pt>
                <c:pt idx="40927">
                  <c:v>700.76499999999999</c:v>
                </c:pt>
                <c:pt idx="40928">
                  <c:v>700.78200000000004</c:v>
                </c:pt>
                <c:pt idx="40929">
                  <c:v>700.798</c:v>
                </c:pt>
                <c:pt idx="40930">
                  <c:v>700.81500000000005</c:v>
                </c:pt>
                <c:pt idx="40931">
                  <c:v>700.83199999999999</c:v>
                </c:pt>
                <c:pt idx="40932">
                  <c:v>700.84900000000005</c:v>
                </c:pt>
                <c:pt idx="40933">
                  <c:v>700.86500000000001</c:v>
                </c:pt>
                <c:pt idx="40934">
                  <c:v>700.88199999999995</c:v>
                </c:pt>
                <c:pt idx="40935">
                  <c:v>700.899</c:v>
                </c:pt>
                <c:pt idx="40936">
                  <c:v>700.91499999999996</c:v>
                </c:pt>
                <c:pt idx="40937">
                  <c:v>700.93200000000002</c:v>
                </c:pt>
                <c:pt idx="40938">
                  <c:v>700.94899999999996</c:v>
                </c:pt>
                <c:pt idx="40939">
                  <c:v>700.96500000000003</c:v>
                </c:pt>
                <c:pt idx="40940">
                  <c:v>700.98199999999997</c:v>
                </c:pt>
                <c:pt idx="40941">
                  <c:v>700.99900000000002</c:v>
                </c:pt>
                <c:pt idx="40942">
                  <c:v>701.01499999999999</c:v>
                </c:pt>
                <c:pt idx="40943">
                  <c:v>701.03200000000004</c:v>
                </c:pt>
                <c:pt idx="40944">
                  <c:v>701.04899999999998</c:v>
                </c:pt>
                <c:pt idx="40945">
                  <c:v>701.06500000000005</c:v>
                </c:pt>
                <c:pt idx="40946">
                  <c:v>701.08199999999999</c:v>
                </c:pt>
                <c:pt idx="40947">
                  <c:v>701.09900000000005</c:v>
                </c:pt>
                <c:pt idx="40948">
                  <c:v>701.11500000000001</c:v>
                </c:pt>
                <c:pt idx="40949">
                  <c:v>701.13199999999995</c:v>
                </c:pt>
                <c:pt idx="40950">
                  <c:v>701.149</c:v>
                </c:pt>
                <c:pt idx="40951">
                  <c:v>701.16499999999996</c:v>
                </c:pt>
                <c:pt idx="40952">
                  <c:v>701.18200000000002</c:v>
                </c:pt>
                <c:pt idx="40953">
                  <c:v>701.19899999999996</c:v>
                </c:pt>
                <c:pt idx="40954">
                  <c:v>701.21600000000001</c:v>
                </c:pt>
                <c:pt idx="40955">
                  <c:v>701.23199999999997</c:v>
                </c:pt>
                <c:pt idx="40956">
                  <c:v>701.24900000000002</c:v>
                </c:pt>
                <c:pt idx="40957">
                  <c:v>701.26599999999996</c:v>
                </c:pt>
                <c:pt idx="40958">
                  <c:v>701.28200000000004</c:v>
                </c:pt>
                <c:pt idx="40959">
                  <c:v>701.29899999999998</c:v>
                </c:pt>
                <c:pt idx="40960">
                  <c:v>701.31600000000003</c:v>
                </c:pt>
                <c:pt idx="40961">
                  <c:v>701.33199999999999</c:v>
                </c:pt>
                <c:pt idx="40962">
                  <c:v>701.34900000000005</c:v>
                </c:pt>
                <c:pt idx="40963">
                  <c:v>701.36599999999999</c:v>
                </c:pt>
                <c:pt idx="40964">
                  <c:v>701.38199999999995</c:v>
                </c:pt>
                <c:pt idx="40965">
                  <c:v>701.399</c:v>
                </c:pt>
                <c:pt idx="40966">
                  <c:v>701.41600000000005</c:v>
                </c:pt>
                <c:pt idx="40967">
                  <c:v>701.43200000000002</c:v>
                </c:pt>
                <c:pt idx="40968">
                  <c:v>701.44899999999996</c:v>
                </c:pt>
                <c:pt idx="40969">
                  <c:v>701.46600000000001</c:v>
                </c:pt>
                <c:pt idx="40970">
                  <c:v>701.48199999999997</c:v>
                </c:pt>
                <c:pt idx="40971">
                  <c:v>701.49900000000002</c:v>
                </c:pt>
                <c:pt idx="40972">
                  <c:v>701.51599999999996</c:v>
                </c:pt>
                <c:pt idx="40973">
                  <c:v>701.53200000000004</c:v>
                </c:pt>
                <c:pt idx="40974">
                  <c:v>701.54899999999998</c:v>
                </c:pt>
                <c:pt idx="40975">
                  <c:v>701.56600000000003</c:v>
                </c:pt>
                <c:pt idx="40976">
                  <c:v>701.58199999999999</c:v>
                </c:pt>
                <c:pt idx="40977">
                  <c:v>701.59900000000005</c:v>
                </c:pt>
                <c:pt idx="40978">
                  <c:v>701.61599999999999</c:v>
                </c:pt>
                <c:pt idx="40979">
                  <c:v>701.63199999999995</c:v>
                </c:pt>
                <c:pt idx="40980">
                  <c:v>701.649</c:v>
                </c:pt>
                <c:pt idx="40981">
                  <c:v>701.66600000000005</c:v>
                </c:pt>
                <c:pt idx="40982">
                  <c:v>701.68200000000002</c:v>
                </c:pt>
                <c:pt idx="40983">
                  <c:v>701.69899999999996</c:v>
                </c:pt>
                <c:pt idx="40984">
                  <c:v>701.71600000000001</c:v>
                </c:pt>
                <c:pt idx="40985">
                  <c:v>701.73299999999995</c:v>
                </c:pt>
                <c:pt idx="40986">
                  <c:v>701.74900000000002</c:v>
                </c:pt>
                <c:pt idx="40987">
                  <c:v>701.76599999999996</c:v>
                </c:pt>
                <c:pt idx="40988">
                  <c:v>701.78300000000002</c:v>
                </c:pt>
                <c:pt idx="40989">
                  <c:v>701.79899999999998</c:v>
                </c:pt>
                <c:pt idx="40990">
                  <c:v>701.81600000000003</c:v>
                </c:pt>
                <c:pt idx="40991">
                  <c:v>701.83299999999997</c:v>
                </c:pt>
                <c:pt idx="40992">
                  <c:v>701.84900000000005</c:v>
                </c:pt>
                <c:pt idx="40993">
                  <c:v>701.86599999999999</c:v>
                </c:pt>
                <c:pt idx="40994">
                  <c:v>701.88300000000004</c:v>
                </c:pt>
                <c:pt idx="40995">
                  <c:v>701.899</c:v>
                </c:pt>
                <c:pt idx="40996">
                  <c:v>701.91600000000005</c:v>
                </c:pt>
                <c:pt idx="40997">
                  <c:v>701.93299999999999</c:v>
                </c:pt>
                <c:pt idx="40998">
                  <c:v>701.94899999999996</c:v>
                </c:pt>
                <c:pt idx="40999">
                  <c:v>701.96600000000001</c:v>
                </c:pt>
                <c:pt idx="41000">
                  <c:v>701.98299999999995</c:v>
                </c:pt>
                <c:pt idx="41001">
                  <c:v>701.99900000000002</c:v>
                </c:pt>
                <c:pt idx="41002">
                  <c:v>702.01599999999996</c:v>
                </c:pt>
                <c:pt idx="41003">
                  <c:v>702.03300000000002</c:v>
                </c:pt>
                <c:pt idx="41004">
                  <c:v>702.04899999999998</c:v>
                </c:pt>
                <c:pt idx="41005">
                  <c:v>702.06600000000003</c:v>
                </c:pt>
                <c:pt idx="41006">
                  <c:v>702.08299999999997</c:v>
                </c:pt>
                <c:pt idx="41007">
                  <c:v>702.09900000000005</c:v>
                </c:pt>
                <c:pt idx="41008">
                  <c:v>702.11599999999999</c:v>
                </c:pt>
                <c:pt idx="41009">
                  <c:v>702.13300000000004</c:v>
                </c:pt>
                <c:pt idx="41010">
                  <c:v>702.149</c:v>
                </c:pt>
                <c:pt idx="41011">
                  <c:v>702.16600000000005</c:v>
                </c:pt>
                <c:pt idx="41012">
                  <c:v>702.18299999999999</c:v>
                </c:pt>
                <c:pt idx="41013">
                  <c:v>702.19899999999996</c:v>
                </c:pt>
                <c:pt idx="41014">
                  <c:v>702.21600000000001</c:v>
                </c:pt>
                <c:pt idx="41015">
                  <c:v>702.23299999999995</c:v>
                </c:pt>
                <c:pt idx="41016">
                  <c:v>702.24900000000002</c:v>
                </c:pt>
                <c:pt idx="41017">
                  <c:v>702.26599999999996</c:v>
                </c:pt>
                <c:pt idx="41018">
                  <c:v>702.28300000000002</c:v>
                </c:pt>
                <c:pt idx="41019">
                  <c:v>702.29899999999998</c:v>
                </c:pt>
                <c:pt idx="41020">
                  <c:v>702.31600000000003</c:v>
                </c:pt>
                <c:pt idx="41021">
                  <c:v>702.33299999999997</c:v>
                </c:pt>
                <c:pt idx="41022">
                  <c:v>702.34900000000005</c:v>
                </c:pt>
                <c:pt idx="41023">
                  <c:v>702.36599999999999</c:v>
                </c:pt>
                <c:pt idx="41024">
                  <c:v>702.38300000000004</c:v>
                </c:pt>
                <c:pt idx="41025">
                  <c:v>702.4</c:v>
                </c:pt>
                <c:pt idx="41026">
                  <c:v>702.41600000000005</c:v>
                </c:pt>
                <c:pt idx="41027">
                  <c:v>702.43299999999999</c:v>
                </c:pt>
                <c:pt idx="41028">
                  <c:v>702.45</c:v>
                </c:pt>
                <c:pt idx="41029">
                  <c:v>702.46600000000001</c:v>
                </c:pt>
                <c:pt idx="41030">
                  <c:v>702.48299999999995</c:v>
                </c:pt>
                <c:pt idx="41031">
                  <c:v>702.5</c:v>
                </c:pt>
                <c:pt idx="41032">
                  <c:v>702.51599999999996</c:v>
                </c:pt>
                <c:pt idx="41033">
                  <c:v>702.53300000000002</c:v>
                </c:pt>
                <c:pt idx="41034">
                  <c:v>702.55</c:v>
                </c:pt>
                <c:pt idx="41035">
                  <c:v>702.56600000000003</c:v>
                </c:pt>
                <c:pt idx="41036">
                  <c:v>702.58299999999997</c:v>
                </c:pt>
                <c:pt idx="41037">
                  <c:v>702.6</c:v>
                </c:pt>
                <c:pt idx="41038">
                  <c:v>702.61599999999999</c:v>
                </c:pt>
                <c:pt idx="41039">
                  <c:v>702.63300000000004</c:v>
                </c:pt>
                <c:pt idx="41040">
                  <c:v>702.65</c:v>
                </c:pt>
                <c:pt idx="41041">
                  <c:v>702.66600000000005</c:v>
                </c:pt>
                <c:pt idx="41042">
                  <c:v>702.68299999999999</c:v>
                </c:pt>
                <c:pt idx="41043">
                  <c:v>702.7</c:v>
                </c:pt>
                <c:pt idx="41044">
                  <c:v>702.71600000000001</c:v>
                </c:pt>
                <c:pt idx="41045">
                  <c:v>702.73299999999995</c:v>
                </c:pt>
                <c:pt idx="41046">
                  <c:v>702.75</c:v>
                </c:pt>
                <c:pt idx="41047">
                  <c:v>702.76599999999996</c:v>
                </c:pt>
                <c:pt idx="41048">
                  <c:v>702.78300000000002</c:v>
                </c:pt>
                <c:pt idx="41049">
                  <c:v>702.8</c:v>
                </c:pt>
                <c:pt idx="41050">
                  <c:v>702.81600000000003</c:v>
                </c:pt>
                <c:pt idx="41051">
                  <c:v>702.83299999999997</c:v>
                </c:pt>
                <c:pt idx="41052">
                  <c:v>702.85</c:v>
                </c:pt>
                <c:pt idx="41053">
                  <c:v>702.86599999999999</c:v>
                </c:pt>
                <c:pt idx="41054">
                  <c:v>702.88300000000004</c:v>
                </c:pt>
                <c:pt idx="41055">
                  <c:v>702.9</c:v>
                </c:pt>
                <c:pt idx="41056">
                  <c:v>702.91600000000005</c:v>
                </c:pt>
                <c:pt idx="41057">
                  <c:v>702.93299999999999</c:v>
                </c:pt>
                <c:pt idx="41058">
                  <c:v>702.95</c:v>
                </c:pt>
                <c:pt idx="41059">
                  <c:v>702.96600000000001</c:v>
                </c:pt>
                <c:pt idx="41060">
                  <c:v>702.98299999999995</c:v>
                </c:pt>
                <c:pt idx="41061">
                  <c:v>703</c:v>
                </c:pt>
                <c:pt idx="41062">
                  <c:v>703.01599999999996</c:v>
                </c:pt>
                <c:pt idx="41063">
                  <c:v>703.03300000000002</c:v>
                </c:pt>
                <c:pt idx="41064">
                  <c:v>703.05</c:v>
                </c:pt>
                <c:pt idx="41065">
                  <c:v>703.06600000000003</c:v>
                </c:pt>
                <c:pt idx="41066">
                  <c:v>703.08299999999997</c:v>
                </c:pt>
                <c:pt idx="41067">
                  <c:v>703.1</c:v>
                </c:pt>
                <c:pt idx="41068">
                  <c:v>703.11599999999999</c:v>
                </c:pt>
                <c:pt idx="41069">
                  <c:v>703.13300000000004</c:v>
                </c:pt>
                <c:pt idx="41070">
                  <c:v>703.15</c:v>
                </c:pt>
                <c:pt idx="41071">
                  <c:v>703.16600000000005</c:v>
                </c:pt>
                <c:pt idx="41072">
                  <c:v>703.18299999999999</c:v>
                </c:pt>
                <c:pt idx="41073">
                  <c:v>703.2</c:v>
                </c:pt>
                <c:pt idx="41074">
                  <c:v>703.21600000000001</c:v>
                </c:pt>
                <c:pt idx="41075">
                  <c:v>703.23299999999995</c:v>
                </c:pt>
                <c:pt idx="41076">
                  <c:v>703.25</c:v>
                </c:pt>
                <c:pt idx="41077">
                  <c:v>703.26599999999996</c:v>
                </c:pt>
                <c:pt idx="41078">
                  <c:v>703.28300000000002</c:v>
                </c:pt>
                <c:pt idx="41079">
                  <c:v>703.3</c:v>
                </c:pt>
                <c:pt idx="41080">
                  <c:v>703.31600000000003</c:v>
                </c:pt>
                <c:pt idx="41081">
                  <c:v>703.33299999999997</c:v>
                </c:pt>
                <c:pt idx="41082">
                  <c:v>703.35</c:v>
                </c:pt>
                <c:pt idx="41083">
                  <c:v>703.36599999999999</c:v>
                </c:pt>
                <c:pt idx="41084">
                  <c:v>703.38300000000004</c:v>
                </c:pt>
                <c:pt idx="41085">
                  <c:v>703.4</c:v>
                </c:pt>
                <c:pt idx="41086">
                  <c:v>703.41600000000005</c:v>
                </c:pt>
                <c:pt idx="41087">
                  <c:v>703.43299999999999</c:v>
                </c:pt>
                <c:pt idx="41088">
                  <c:v>703.45</c:v>
                </c:pt>
                <c:pt idx="41089">
                  <c:v>703.46600000000001</c:v>
                </c:pt>
                <c:pt idx="41090">
                  <c:v>703.48299999999995</c:v>
                </c:pt>
                <c:pt idx="41091">
                  <c:v>703.5</c:v>
                </c:pt>
                <c:pt idx="41092">
                  <c:v>703.51599999999996</c:v>
                </c:pt>
                <c:pt idx="41093">
                  <c:v>703.53300000000002</c:v>
                </c:pt>
                <c:pt idx="41094">
                  <c:v>703.55</c:v>
                </c:pt>
                <c:pt idx="41095">
                  <c:v>703.56600000000003</c:v>
                </c:pt>
                <c:pt idx="41096">
                  <c:v>703.58299999999997</c:v>
                </c:pt>
                <c:pt idx="41097">
                  <c:v>703.6</c:v>
                </c:pt>
                <c:pt idx="41098">
                  <c:v>703.61599999999999</c:v>
                </c:pt>
                <c:pt idx="41099">
                  <c:v>703.63300000000004</c:v>
                </c:pt>
                <c:pt idx="41100">
                  <c:v>703.65</c:v>
                </c:pt>
                <c:pt idx="41101">
                  <c:v>703.66700000000003</c:v>
                </c:pt>
                <c:pt idx="41102">
                  <c:v>703.68299999999999</c:v>
                </c:pt>
                <c:pt idx="41103">
                  <c:v>703.7</c:v>
                </c:pt>
                <c:pt idx="41104">
                  <c:v>703.71600000000001</c:v>
                </c:pt>
                <c:pt idx="41105">
                  <c:v>703.73299999999995</c:v>
                </c:pt>
                <c:pt idx="41106">
                  <c:v>703.75</c:v>
                </c:pt>
                <c:pt idx="41107">
                  <c:v>703.76599999999996</c:v>
                </c:pt>
                <c:pt idx="41108">
                  <c:v>703.78300000000002</c:v>
                </c:pt>
                <c:pt idx="41109">
                  <c:v>703.8</c:v>
                </c:pt>
                <c:pt idx="41110">
                  <c:v>703.81700000000001</c:v>
                </c:pt>
                <c:pt idx="41111">
                  <c:v>703.83299999999997</c:v>
                </c:pt>
                <c:pt idx="41112">
                  <c:v>703.85</c:v>
                </c:pt>
                <c:pt idx="41113">
                  <c:v>703.86699999999996</c:v>
                </c:pt>
                <c:pt idx="41114">
                  <c:v>703.88300000000004</c:v>
                </c:pt>
                <c:pt idx="41115">
                  <c:v>703.9</c:v>
                </c:pt>
                <c:pt idx="41116">
                  <c:v>703.91700000000003</c:v>
                </c:pt>
                <c:pt idx="41117">
                  <c:v>703.93299999999999</c:v>
                </c:pt>
                <c:pt idx="41118">
                  <c:v>703.95</c:v>
                </c:pt>
                <c:pt idx="41119">
                  <c:v>703.96699999999998</c:v>
                </c:pt>
                <c:pt idx="41120">
                  <c:v>703.98299999999995</c:v>
                </c:pt>
                <c:pt idx="41121">
                  <c:v>704</c:v>
                </c:pt>
                <c:pt idx="41122">
                  <c:v>704.01700000000005</c:v>
                </c:pt>
                <c:pt idx="41123">
                  <c:v>704.03300000000002</c:v>
                </c:pt>
                <c:pt idx="41124">
                  <c:v>704.05</c:v>
                </c:pt>
                <c:pt idx="41125">
                  <c:v>704.06700000000001</c:v>
                </c:pt>
                <c:pt idx="41126">
                  <c:v>704.08299999999997</c:v>
                </c:pt>
                <c:pt idx="41127">
                  <c:v>704.1</c:v>
                </c:pt>
                <c:pt idx="41128">
                  <c:v>704.11699999999996</c:v>
                </c:pt>
                <c:pt idx="41129">
                  <c:v>704.13300000000004</c:v>
                </c:pt>
                <c:pt idx="41130">
                  <c:v>704.15</c:v>
                </c:pt>
                <c:pt idx="41131">
                  <c:v>704.16700000000003</c:v>
                </c:pt>
                <c:pt idx="41132">
                  <c:v>704.18299999999999</c:v>
                </c:pt>
                <c:pt idx="41133">
                  <c:v>704.2</c:v>
                </c:pt>
                <c:pt idx="41134">
                  <c:v>704.21699999999998</c:v>
                </c:pt>
                <c:pt idx="41135">
                  <c:v>704.23299999999995</c:v>
                </c:pt>
                <c:pt idx="41136">
                  <c:v>704.25</c:v>
                </c:pt>
                <c:pt idx="41137">
                  <c:v>704.26700000000005</c:v>
                </c:pt>
                <c:pt idx="41138">
                  <c:v>704.28300000000002</c:v>
                </c:pt>
                <c:pt idx="41139">
                  <c:v>704.3</c:v>
                </c:pt>
                <c:pt idx="41140">
                  <c:v>704.31700000000001</c:v>
                </c:pt>
                <c:pt idx="41141">
                  <c:v>704.33299999999997</c:v>
                </c:pt>
                <c:pt idx="41142">
                  <c:v>704.35</c:v>
                </c:pt>
                <c:pt idx="41143">
                  <c:v>704.36699999999996</c:v>
                </c:pt>
                <c:pt idx="41144">
                  <c:v>704.38300000000004</c:v>
                </c:pt>
                <c:pt idx="41145">
                  <c:v>704.4</c:v>
                </c:pt>
                <c:pt idx="41146">
                  <c:v>704.41700000000003</c:v>
                </c:pt>
                <c:pt idx="41147">
                  <c:v>704.43299999999999</c:v>
                </c:pt>
                <c:pt idx="41148">
                  <c:v>704.45</c:v>
                </c:pt>
                <c:pt idx="41149">
                  <c:v>704.46699999999998</c:v>
                </c:pt>
                <c:pt idx="41150">
                  <c:v>704.48299999999995</c:v>
                </c:pt>
                <c:pt idx="41151">
                  <c:v>704.5</c:v>
                </c:pt>
                <c:pt idx="41152">
                  <c:v>704.51700000000005</c:v>
                </c:pt>
                <c:pt idx="41153">
                  <c:v>704.53300000000002</c:v>
                </c:pt>
                <c:pt idx="41154">
                  <c:v>704.55</c:v>
                </c:pt>
                <c:pt idx="41155">
                  <c:v>704.56700000000001</c:v>
                </c:pt>
                <c:pt idx="41156">
                  <c:v>704.58299999999997</c:v>
                </c:pt>
                <c:pt idx="41157">
                  <c:v>704.6</c:v>
                </c:pt>
                <c:pt idx="41158">
                  <c:v>704.61699999999996</c:v>
                </c:pt>
                <c:pt idx="41159">
                  <c:v>704.63300000000004</c:v>
                </c:pt>
                <c:pt idx="41160">
                  <c:v>704.65</c:v>
                </c:pt>
                <c:pt idx="41161">
                  <c:v>704.66700000000003</c:v>
                </c:pt>
                <c:pt idx="41162">
                  <c:v>704.68299999999999</c:v>
                </c:pt>
                <c:pt idx="41163">
                  <c:v>704.7</c:v>
                </c:pt>
                <c:pt idx="41164">
                  <c:v>704.71699999999998</c:v>
                </c:pt>
                <c:pt idx="41165">
                  <c:v>704.73299999999995</c:v>
                </c:pt>
                <c:pt idx="41166">
                  <c:v>704.75</c:v>
                </c:pt>
                <c:pt idx="41167">
                  <c:v>704.76700000000005</c:v>
                </c:pt>
                <c:pt idx="41168">
                  <c:v>704.78399999999999</c:v>
                </c:pt>
                <c:pt idx="41169">
                  <c:v>704.8</c:v>
                </c:pt>
                <c:pt idx="41170">
                  <c:v>704.81700000000001</c:v>
                </c:pt>
                <c:pt idx="41171">
                  <c:v>704.83299999999997</c:v>
                </c:pt>
                <c:pt idx="41172">
                  <c:v>704.85</c:v>
                </c:pt>
                <c:pt idx="41173">
                  <c:v>704.86699999999996</c:v>
                </c:pt>
                <c:pt idx="41174">
                  <c:v>704.88400000000001</c:v>
                </c:pt>
                <c:pt idx="41175">
                  <c:v>704.9</c:v>
                </c:pt>
                <c:pt idx="41176">
                  <c:v>704.91700000000003</c:v>
                </c:pt>
                <c:pt idx="41177">
                  <c:v>704.93399999999997</c:v>
                </c:pt>
                <c:pt idx="41178">
                  <c:v>704.95</c:v>
                </c:pt>
                <c:pt idx="41179">
                  <c:v>704.96699999999998</c:v>
                </c:pt>
                <c:pt idx="41180">
                  <c:v>704.98400000000004</c:v>
                </c:pt>
                <c:pt idx="41181">
                  <c:v>705</c:v>
                </c:pt>
                <c:pt idx="41182">
                  <c:v>705.01700000000005</c:v>
                </c:pt>
                <c:pt idx="41183">
                  <c:v>705.03399999999999</c:v>
                </c:pt>
                <c:pt idx="41184">
                  <c:v>705.05</c:v>
                </c:pt>
                <c:pt idx="41185">
                  <c:v>705.06700000000001</c:v>
                </c:pt>
                <c:pt idx="41186">
                  <c:v>705.08399999999995</c:v>
                </c:pt>
                <c:pt idx="41187">
                  <c:v>705.1</c:v>
                </c:pt>
                <c:pt idx="41188">
                  <c:v>705.11699999999996</c:v>
                </c:pt>
                <c:pt idx="41189">
                  <c:v>705.13400000000001</c:v>
                </c:pt>
                <c:pt idx="41190">
                  <c:v>705.15</c:v>
                </c:pt>
                <c:pt idx="41191">
                  <c:v>705.16700000000003</c:v>
                </c:pt>
                <c:pt idx="41192">
                  <c:v>705.18399999999997</c:v>
                </c:pt>
                <c:pt idx="41193">
                  <c:v>705.2</c:v>
                </c:pt>
                <c:pt idx="41194">
                  <c:v>705.21699999999998</c:v>
                </c:pt>
                <c:pt idx="41195">
                  <c:v>705.23400000000004</c:v>
                </c:pt>
                <c:pt idx="41196">
                  <c:v>705.25</c:v>
                </c:pt>
                <c:pt idx="41197">
                  <c:v>705.26700000000005</c:v>
                </c:pt>
                <c:pt idx="41198">
                  <c:v>705.28399999999999</c:v>
                </c:pt>
                <c:pt idx="41199">
                  <c:v>705.30100000000004</c:v>
                </c:pt>
                <c:pt idx="41200">
                  <c:v>705.31700000000001</c:v>
                </c:pt>
                <c:pt idx="41201">
                  <c:v>705.33399999999995</c:v>
                </c:pt>
                <c:pt idx="41202">
                  <c:v>705.351</c:v>
                </c:pt>
                <c:pt idx="41203">
                  <c:v>705.36699999999996</c:v>
                </c:pt>
                <c:pt idx="41204">
                  <c:v>705.38400000000001</c:v>
                </c:pt>
                <c:pt idx="41205">
                  <c:v>705.40099999999995</c:v>
                </c:pt>
                <c:pt idx="41206">
                  <c:v>705.41700000000003</c:v>
                </c:pt>
                <c:pt idx="41207">
                  <c:v>705.43399999999997</c:v>
                </c:pt>
                <c:pt idx="41208">
                  <c:v>705.45100000000002</c:v>
                </c:pt>
                <c:pt idx="41209">
                  <c:v>705.46699999999998</c:v>
                </c:pt>
                <c:pt idx="41210">
                  <c:v>705.48400000000004</c:v>
                </c:pt>
                <c:pt idx="41211">
                  <c:v>705.50099999999998</c:v>
                </c:pt>
                <c:pt idx="41212">
                  <c:v>705.51700000000005</c:v>
                </c:pt>
                <c:pt idx="41213">
                  <c:v>705.53399999999999</c:v>
                </c:pt>
                <c:pt idx="41214">
                  <c:v>705.55100000000004</c:v>
                </c:pt>
                <c:pt idx="41215">
                  <c:v>705.56700000000001</c:v>
                </c:pt>
                <c:pt idx="41216">
                  <c:v>705.58399999999995</c:v>
                </c:pt>
                <c:pt idx="41217">
                  <c:v>705.601</c:v>
                </c:pt>
                <c:pt idx="41218">
                  <c:v>705.61699999999996</c:v>
                </c:pt>
                <c:pt idx="41219">
                  <c:v>705.63400000000001</c:v>
                </c:pt>
                <c:pt idx="41220">
                  <c:v>705.65099999999995</c:v>
                </c:pt>
                <c:pt idx="41221">
                  <c:v>705.66800000000001</c:v>
                </c:pt>
                <c:pt idx="41222">
                  <c:v>705.68399999999997</c:v>
                </c:pt>
                <c:pt idx="41223">
                  <c:v>705.70100000000002</c:v>
                </c:pt>
                <c:pt idx="41224">
                  <c:v>705.71799999999996</c:v>
                </c:pt>
                <c:pt idx="41225">
                  <c:v>705.73400000000004</c:v>
                </c:pt>
                <c:pt idx="41226">
                  <c:v>705.75099999999998</c:v>
                </c:pt>
                <c:pt idx="41227">
                  <c:v>705.76800000000003</c:v>
                </c:pt>
                <c:pt idx="41228">
                  <c:v>705.78399999999999</c:v>
                </c:pt>
                <c:pt idx="41229">
                  <c:v>705.80100000000004</c:v>
                </c:pt>
                <c:pt idx="41230">
                  <c:v>705.81799999999998</c:v>
                </c:pt>
                <c:pt idx="41231">
                  <c:v>705.83399999999995</c:v>
                </c:pt>
                <c:pt idx="41232">
                  <c:v>705.851</c:v>
                </c:pt>
                <c:pt idx="41233">
                  <c:v>705.86800000000005</c:v>
                </c:pt>
                <c:pt idx="41234">
                  <c:v>705.88400000000001</c:v>
                </c:pt>
                <c:pt idx="41235">
                  <c:v>705.90099999999995</c:v>
                </c:pt>
                <c:pt idx="41236">
                  <c:v>705.91800000000001</c:v>
                </c:pt>
                <c:pt idx="41237">
                  <c:v>705.93399999999997</c:v>
                </c:pt>
                <c:pt idx="41238">
                  <c:v>705.95100000000002</c:v>
                </c:pt>
                <c:pt idx="41239">
                  <c:v>705.96799999999996</c:v>
                </c:pt>
                <c:pt idx="41240">
                  <c:v>705.98400000000004</c:v>
                </c:pt>
                <c:pt idx="41241">
                  <c:v>706.00099999999998</c:v>
                </c:pt>
                <c:pt idx="41242">
                  <c:v>706.01800000000003</c:v>
                </c:pt>
                <c:pt idx="41243">
                  <c:v>706.03499999999997</c:v>
                </c:pt>
                <c:pt idx="41244">
                  <c:v>706.05100000000004</c:v>
                </c:pt>
                <c:pt idx="41245">
                  <c:v>706.06799999999998</c:v>
                </c:pt>
                <c:pt idx="41246">
                  <c:v>706.08500000000004</c:v>
                </c:pt>
                <c:pt idx="41247">
                  <c:v>706.101</c:v>
                </c:pt>
                <c:pt idx="41248">
                  <c:v>706.11800000000005</c:v>
                </c:pt>
                <c:pt idx="41249">
                  <c:v>706.13499999999999</c:v>
                </c:pt>
                <c:pt idx="41250">
                  <c:v>706.15099999999995</c:v>
                </c:pt>
                <c:pt idx="41251">
                  <c:v>706.16800000000001</c:v>
                </c:pt>
                <c:pt idx="41252">
                  <c:v>706.18499999999995</c:v>
                </c:pt>
                <c:pt idx="41253">
                  <c:v>706.20100000000002</c:v>
                </c:pt>
                <c:pt idx="41254">
                  <c:v>706.21799999999996</c:v>
                </c:pt>
                <c:pt idx="41255">
                  <c:v>706.23500000000001</c:v>
                </c:pt>
                <c:pt idx="41256">
                  <c:v>706.25099999999998</c:v>
                </c:pt>
                <c:pt idx="41257">
                  <c:v>706.26800000000003</c:v>
                </c:pt>
                <c:pt idx="41258">
                  <c:v>706.28499999999997</c:v>
                </c:pt>
                <c:pt idx="41259">
                  <c:v>706.30100000000004</c:v>
                </c:pt>
                <c:pt idx="41260">
                  <c:v>706.31799999999998</c:v>
                </c:pt>
                <c:pt idx="41261">
                  <c:v>706.33500000000004</c:v>
                </c:pt>
                <c:pt idx="41262">
                  <c:v>706.351</c:v>
                </c:pt>
                <c:pt idx="41263">
                  <c:v>706.36800000000005</c:v>
                </c:pt>
                <c:pt idx="41264">
                  <c:v>706.38499999999999</c:v>
                </c:pt>
                <c:pt idx="41265">
                  <c:v>706.40099999999995</c:v>
                </c:pt>
                <c:pt idx="41266">
                  <c:v>706.41800000000001</c:v>
                </c:pt>
                <c:pt idx="41267">
                  <c:v>706.43499999999995</c:v>
                </c:pt>
                <c:pt idx="41268">
                  <c:v>706.45100000000002</c:v>
                </c:pt>
                <c:pt idx="41269">
                  <c:v>706.46799999999996</c:v>
                </c:pt>
                <c:pt idx="41270">
                  <c:v>706.48500000000001</c:v>
                </c:pt>
                <c:pt idx="41271">
                  <c:v>706.50199999999995</c:v>
                </c:pt>
                <c:pt idx="41272">
                  <c:v>706.51800000000003</c:v>
                </c:pt>
                <c:pt idx="41273">
                  <c:v>706.53499999999997</c:v>
                </c:pt>
                <c:pt idx="41274">
                  <c:v>706.55200000000002</c:v>
                </c:pt>
                <c:pt idx="41275">
                  <c:v>706.56799999999998</c:v>
                </c:pt>
                <c:pt idx="41276">
                  <c:v>706.58500000000004</c:v>
                </c:pt>
                <c:pt idx="41277">
                  <c:v>706.60199999999998</c:v>
                </c:pt>
                <c:pt idx="41278">
                  <c:v>706.61800000000005</c:v>
                </c:pt>
                <c:pt idx="41279">
                  <c:v>706.63499999999999</c:v>
                </c:pt>
                <c:pt idx="41280">
                  <c:v>706.65200000000004</c:v>
                </c:pt>
                <c:pt idx="41281">
                  <c:v>706.66800000000001</c:v>
                </c:pt>
                <c:pt idx="41282">
                  <c:v>706.68499999999995</c:v>
                </c:pt>
                <c:pt idx="41283">
                  <c:v>706.702</c:v>
                </c:pt>
                <c:pt idx="41284">
                  <c:v>706.71799999999996</c:v>
                </c:pt>
                <c:pt idx="41285">
                  <c:v>706.73500000000001</c:v>
                </c:pt>
                <c:pt idx="41286">
                  <c:v>706.75199999999995</c:v>
                </c:pt>
                <c:pt idx="41287">
                  <c:v>706.76800000000003</c:v>
                </c:pt>
                <c:pt idx="41288">
                  <c:v>706.78499999999997</c:v>
                </c:pt>
                <c:pt idx="41289">
                  <c:v>706.80200000000002</c:v>
                </c:pt>
                <c:pt idx="41290">
                  <c:v>706.81799999999998</c:v>
                </c:pt>
                <c:pt idx="41291">
                  <c:v>706.83500000000004</c:v>
                </c:pt>
                <c:pt idx="41292">
                  <c:v>706.85199999999998</c:v>
                </c:pt>
                <c:pt idx="41293">
                  <c:v>706.86800000000005</c:v>
                </c:pt>
                <c:pt idx="41294">
                  <c:v>706.88499999999999</c:v>
                </c:pt>
                <c:pt idx="41295">
                  <c:v>706.90200000000004</c:v>
                </c:pt>
                <c:pt idx="41296">
                  <c:v>706.91800000000001</c:v>
                </c:pt>
                <c:pt idx="41297">
                  <c:v>706.93499999999995</c:v>
                </c:pt>
                <c:pt idx="41298">
                  <c:v>706.952</c:v>
                </c:pt>
                <c:pt idx="41299">
                  <c:v>706.96799999999996</c:v>
                </c:pt>
                <c:pt idx="41300">
                  <c:v>706.98500000000001</c:v>
                </c:pt>
                <c:pt idx="41301">
                  <c:v>707.00199999999995</c:v>
                </c:pt>
                <c:pt idx="41302">
                  <c:v>707.01800000000003</c:v>
                </c:pt>
                <c:pt idx="41303">
                  <c:v>707.03499999999997</c:v>
                </c:pt>
                <c:pt idx="41304">
                  <c:v>707.05200000000002</c:v>
                </c:pt>
                <c:pt idx="41305">
                  <c:v>707.06799999999998</c:v>
                </c:pt>
                <c:pt idx="41306">
                  <c:v>707.08500000000004</c:v>
                </c:pt>
                <c:pt idx="41307">
                  <c:v>707.10199999999998</c:v>
                </c:pt>
                <c:pt idx="41308">
                  <c:v>707.11900000000003</c:v>
                </c:pt>
                <c:pt idx="41309">
                  <c:v>707.13499999999999</c:v>
                </c:pt>
                <c:pt idx="41310">
                  <c:v>707.15200000000004</c:v>
                </c:pt>
                <c:pt idx="41311">
                  <c:v>707.16899999999998</c:v>
                </c:pt>
                <c:pt idx="41312">
                  <c:v>707.18499999999995</c:v>
                </c:pt>
                <c:pt idx="41313">
                  <c:v>707.202</c:v>
                </c:pt>
                <c:pt idx="41314">
                  <c:v>707.21900000000005</c:v>
                </c:pt>
                <c:pt idx="41315">
                  <c:v>707.23500000000001</c:v>
                </c:pt>
                <c:pt idx="41316">
                  <c:v>707.25199999999995</c:v>
                </c:pt>
                <c:pt idx="41317">
                  <c:v>707.26900000000001</c:v>
                </c:pt>
                <c:pt idx="41318">
                  <c:v>707.28499999999997</c:v>
                </c:pt>
                <c:pt idx="41319">
                  <c:v>707.30200000000002</c:v>
                </c:pt>
                <c:pt idx="41320">
                  <c:v>707.31899999999996</c:v>
                </c:pt>
                <c:pt idx="41321">
                  <c:v>707.33500000000004</c:v>
                </c:pt>
                <c:pt idx="41322">
                  <c:v>707.35199999999998</c:v>
                </c:pt>
                <c:pt idx="41323">
                  <c:v>707.36900000000003</c:v>
                </c:pt>
                <c:pt idx="41324">
                  <c:v>707.38499999999999</c:v>
                </c:pt>
                <c:pt idx="41325">
                  <c:v>707.40200000000004</c:v>
                </c:pt>
                <c:pt idx="41326">
                  <c:v>707.41899999999998</c:v>
                </c:pt>
                <c:pt idx="41327">
                  <c:v>707.43499999999995</c:v>
                </c:pt>
                <c:pt idx="41328">
                  <c:v>707.452</c:v>
                </c:pt>
                <c:pt idx="41329">
                  <c:v>707.46900000000005</c:v>
                </c:pt>
                <c:pt idx="41330">
                  <c:v>707.48500000000001</c:v>
                </c:pt>
                <c:pt idx="41331">
                  <c:v>707.50199999999995</c:v>
                </c:pt>
                <c:pt idx="41332">
                  <c:v>707.51900000000001</c:v>
                </c:pt>
                <c:pt idx="41333">
                  <c:v>707.53499999999997</c:v>
                </c:pt>
                <c:pt idx="41334">
                  <c:v>707.55200000000002</c:v>
                </c:pt>
                <c:pt idx="41335">
                  <c:v>707.56899999999996</c:v>
                </c:pt>
                <c:pt idx="41336">
                  <c:v>707.58500000000004</c:v>
                </c:pt>
                <c:pt idx="41337">
                  <c:v>707.60199999999998</c:v>
                </c:pt>
                <c:pt idx="41338">
                  <c:v>707.61900000000003</c:v>
                </c:pt>
                <c:pt idx="41339">
                  <c:v>707.63499999999999</c:v>
                </c:pt>
                <c:pt idx="41340">
                  <c:v>707.65200000000004</c:v>
                </c:pt>
                <c:pt idx="41341">
                  <c:v>707.66899999999998</c:v>
                </c:pt>
                <c:pt idx="41342">
                  <c:v>707.68499999999995</c:v>
                </c:pt>
                <c:pt idx="41343">
                  <c:v>707.702</c:v>
                </c:pt>
                <c:pt idx="41344">
                  <c:v>707.71900000000005</c:v>
                </c:pt>
                <c:pt idx="41345">
                  <c:v>707.73500000000001</c:v>
                </c:pt>
                <c:pt idx="41346">
                  <c:v>707.75199999999995</c:v>
                </c:pt>
                <c:pt idx="41347">
                  <c:v>707.76900000000001</c:v>
                </c:pt>
                <c:pt idx="41348">
                  <c:v>707.78499999999997</c:v>
                </c:pt>
                <c:pt idx="41349">
                  <c:v>707.80200000000002</c:v>
                </c:pt>
                <c:pt idx="41350">
                  <c:v>707.81899999999996</c:v>
                </c:pt>
                <c:pt idx="41351">
                  <c:v>707.83500000000004</c:v>
                </c:pt>
                <c:pt idx="41352">
                  <c:v>707.85199999999998</c:v>
                </c:pt>
                <c:pt idx="41353">
                  <c:v>707.86900000000003</c:v>
                </c:pt>
                <c:pt idx="41354">
                  <c:v>707.88499999999999</c:v>
                </c:pt>
                <c:pt idx="41355">
                  <c:v>707.90200000000004</c:v>
                </c:pt>
                <c:pt idx="41356">
                  <c:v>707.91899999999998</c:v>
                </c:pt>
                <c:pt idx="41357">
                  <c:v>707.93499999999995</c:v>
                </c:pt>
                <c:pt idx="41358">
                  <c:v>707.952</c:v>
                </c:pt>
                <c:pt idx="41359">
                  <c:v>707.96900000000005</c:v>
                </c:pt>
                <c:pt idx="41360">
                  <c:v>707.98500000000001</c:v>
                </c:pt>
                <c:pt idx="41361">
                  <c:v>708.00199999999995</c:v>
                </c:pt>
                <c:pt idx="41362">
                  <c:v>708.01900000000001</c:v>
                </c:pt>
                <c:pt idx="41363">
                  <c:v>708.03499999999997</c:v>
                </c:pt>
                <c:pt idx="41364">
                  <c:v>708.05200000000002</c:v>
                </c:pt>
                <c:pt idx="41365">
                  <c:v>708.06899999999996</c:v>
                </c:pt>
                <c:pt idx="41366">
                  <c:v>708.08600000000001</c:v>
                </c:pt>
                <c:pt idx="41367">
                  <c:v>708.10199999999998</c:v>
                </c:pt>
                <c:pt idx="41368">
                  <c:v>708.11900000000003</c:v>
                </c:pt>
                <c:pt idx="41369">
                  <c:v>708.13599999999997</c:v>
                </c:pt>
                <c:pt idx="41370">
                  <c:v>708.15200000000004</c:v>
                </c:pt>
                <c:pt idx="41371">
                  <c:v>708.16899999999998</c:v>
                </c:pt>
                <c:pt idx="41372">
                  <c:v>708.18600000000004</c:v>
                </c:pt>
                <c:pt idx="41373">
                  <c:v>708.202</c:v>
                </c:pt>
                <c:pt idx="41374">
                  <c:v>708.21900000000005</c:v>
                </c:pt>
                <c:pt idx="41375">
                  <c:v>708.23599999999999</c:v>
                </c:pt>
                <c:pt idx="41376">
                  <c:v>708.25199999999995</c:v>
                </c:pt>
                <c:pt idx="41377">
                  <c:v>708.26900000000001</c:v>
                </c:pt>
                <c:pt idx="41378">
                  <c:v>708.28599999999994</c:v>
                </c:pt>
                <c:pt idx="41379">
                  <c:v>708.30200000000002</c:v>
                </c:pt>
                <c:pt idx="41380">
                  <c:v>708.31899999999996</c:v>
                </c:pt>
                <c:pt idx="41381">
                  <c:v>708.33600000000001</c:v>
                </c:pt>
                <c:pt idx="41382">
                  <c:v>708.35199999999998</c:v>
                </c:pt>
                <c:pt idx="41383">
                  <c:v>708.36900000000003</c:v>
                </c:pt>
                <c:pt idx="41384">
                  <c:v>708.38599999999997</c:v>
                </c:pt>
                <c:pt idx="41385">
                  <c:v>708.40200000000004</c:v>
                </c:pt>
                <c:pt idx="41386">
                  <c:v>708.41899999999998</c:v>
                </c:pt>
                <c:pt idx="41387">
                  <c:v>708.43600000000004</c:v>
                </c:pt>
                <c:pt idx="41388">
                  <c:v>708.452</c:v>
                </c:pt>
                <c:pt idx="41389">
                  <c:v>708.46900000000005</c:v>
                </c:pt>
                <c:pt idx="41390">
                  <c:v>708.48599999999999</c:v>
                </c:pt>
                <c:pt idx="41391">
                  <c:v>708.50199999999995</c:v>
                </c:pt>
                <c:pt idx="41392">
                  <c:v>708.51900000000001</c:v>
                </c:pt>
                <c:pt idx="41393">
                  <c:v>708.53599999999994</c:v>
                </c:pt>
                <c:pt idx="41394">
                  <c:v>708.55200000000002</c:v>
                </c:pt>
                <c:pt idx="41395">
                  <c:v>708.56899999999996</c:v>
                </c:pt>
                <c:pt idx="41396">
                  <c:v>708.58600000000001</c:v>
                </c:pt>
                <c:pt idx="41397">
                  <c:v>708.60199999999998</c:v>
                </c:pt>
                <c:pt idx="41398">
                  <c:v>708.61900000000003</c:v>
                </c:pt>
                <c:pt idx="41399">
                  <c:v>708.63599999999997</c:v>
                </c:pt>
                <c:pt idx="41400">
                  <c:v>708.65200000000004</c:v>
                </c:pt>
                <c:pt idx="41401">
                  <c:v>708.66899999999998</c:v>
                </c:pt>
                <c:pt idx="41402">
                  <c:v>708.68600000000004</c:v>
                </c:pt>
                <c:pt idx="41403">
                  <c:v>708.70299999999997</c:v>
                </c:pt>
                <c:pt idx="41404">
                  <c:v>708.71900000000005</c:v>
                </c:pt>
                <c:pt idx="41405">
                  <c:v>708.73599999999999</c:v>
                </c:pt>
                <c:pt idx="41406">
                  <c:v>708.75300000000004</c:v>
                </c:pt>
                <c:pt idx="41407">
                  <c:v>708.76900000000001</c:v>
                </c:pt>
                <c:pt idx="41408">
                  <c:v>708.78599999999994</c:v>
                </c:pt>
                <c:pt idx="41409">
                  <c:v>708.803</c:v>
                </c:pt>
                <c:pt idx="41410">
                  <c:v>708.81899999999996</c:v>
                </c:pt>
                <c:pt idx="41411">
                  <c:v>708.83600000000001</c:v>
                </c:pt>
                <c:pt idx="41412">
                  <c:v>708.85299999999995</c:v>
                </c:pt>
                <c:pt idx="41413">
                  <c:v>708.86900000000003</c:v>
                </c:pt>
                <c:pt idx="41414">
                  <c:v>708.88599999999997</c:v>
                </c:pt>
                <c:pt idx="41415">
                  <c:v>708.90300000000002</c:v>
                </c:pt>
                <c:pt idx="41416">
                  <c:v>708.91899999999998</c:v>
                </c:pt>
                <c:pt idx="41417">
                  <c:v>708.93600000000004</c:v>
                </c:pt>
                <c:pt idx="41418">
                  <c:v>708.95299999999997</c:v>
                </c:pt>
                <c:pt idx="41419">
                  <c:v>708.96900000000005</c:v>
                </c:pt>
                <c:pt idx="41420">
                  <c:v>708.98599999999999</c:v>
                </c:pt>
                <c:pt idx="41421">
                  <c:v>709.00300000000004</c:v>
                </c:pt>
                <c:pt idx="41422">
                  <c:v>709.01900000000001</c:v>
                </c:pt>
                <c:pt idx="41423">
                  <c:v>709.03599999999994</c:v>
                </c:pt>
                <c:pt idx="41424">
                  <c:v>709.053</c:v>
                </c:pt>
                <c:pt idx="41425">
                  <c:v>709.06899999999996</c:v>
                </c:pt>
                <c:pt idx="41426">
                  <c:v>709.08600000000001</c:v>
                </c:pt>
                <c:pt idx="41427">
                  <c:v>709.10299999999995</c:v>
                </c:pt>
                <c:pt idx="41428">
                  <c:v>709.11900000000003</c:v>
                </c:pt>
                <c:pt idx="41429">
                  <c:v>709.13599999999997</c:v>
                </c:pt>
                <c:pt idx="41430">
                  <c:v>709.15300000000002</c:v>
                </c:pt>
                <c:pt idx="41431">
                  <c:v>709.16899999999998</c:v>
                </c:pt>
                <c:pt idx="41432">
                  <c:v>709.18600000000004</c:v>
                </c:pt>
                <c:pt idx="41433">
                  <c:v>709.20299999999997</c:v>
                </c:pt>
                <c:pt idx="41434">
                  <c:v>709.21900000000005</c:v>
                </c:pt>
                <c:pt idx="41435">
                  <c:v>709.23599999999999</c:v>
                </c:pt>
                <c:pt idx="41436">
                  <c:v>709.25300000000004</c:v>
                </c:pt>
                <c:pt idx="41437">
                  <c:v>709.27</c:v>
                </c:pt>
                <c:pt idx="41438">
                  <c:v>709.28599999999994</c:v>
                </c:pt>
                <c:pt idx="41439">
                  <c:v>709.303</c:v>
                </c:pt>
                <c:pt idx="41440">
                  <c:v>709.32</c:v>
                </c:pt>
                <c:pt idx="41441">
                  <c:v>709.33600000000001</c:v>
                </c:pt>
                <c:pt idx="41442">
                  <c:v>709.35299999999995</c:v>
                </c:pt>
                <c:pt idx="41443">
                  <c:v>709.37</c:v>
                </c:pt>
                <c:pt idx="41444">
                  <c:v>709.38599999999997</c:v>
                </c:pt>
                <c:pt idx="41445">
                  <c:v>709.40300000000002</c:v>
                </c:pt>
                <c:pt idx="41446">
                  <c:v>709.42</c:v>
                </c:pt>
                <c:pt idx="41447">
                  <c:v>709.43600000000004</c:v>
                </c:pt>
                <c:pt idx="41448">
                  <c:v>709.45299999999997</c:v>
                </c:pt>
                <c:pt idx="41449">
                  <c:v>709.47</c:v>
                </c:pt>
                <c:pt idx="41450">
                  <c:v>709.48599999999999</c:v>
                </c:pt>
                <c:pt idx="41451">
                  <c:v>709.50300000000004</c:v>
                </c:pt>
                <c:pt idx="41452">
                  <c:v>709.52</c:v>
                </c:pt>
                <c:pt idx="41453">
                  <c:v>709.53599999999994</c:v>
                </c:pt>
                <c:pt idx="41454">
                  <c:v>709.553</c:v>
                </c:pt>
                <c:pt idx="41455">
                  <c:v>709.57</c:v>
                </c:pt>
                <c:pt idx="41456">
                  <c:v>709.58600000000001</c:v>
                </c:pt>
                <c:pt idx="41457">
                  <c:v>709.60299999999995</c:v>
                </c:pt>
                <c:pt idx="41458">
                  <c:v>709.62</c:v>
                </c:pt>
                <c:pt idx="41459">
                  <c:v>709.63599999999997</c:v>
                </c:pt>
                <c:pt idx="41460">
                  <c:v>709.65300000000002</c:v>
                </c:pt>
                <c:pt idx="41461">
                  <c:v>709.67</c:v>
                </c:pt>
                <c:pt idx="41462">
                  <c:v>709.68600000000004</c:v>
                </c:pt>
                <c:pt idx="41463">
                  <c:v>709.70299999999997</c:v>
                </c:pt>
                <c:pt idx="41464">
                  <c:v>709.72</c:v>
                </c:pt>
                <c:pt idx="41465">
                  <c:v>709.73699999999997</c:v>
                </c:pt>
                <c:pt idx="41466">
                  <c:v>709.75300000000004</c:v>
                </c:pt>
                <c:pt idx="41467">
                  <c:v>709.77</c:v>
                </c:pt>
                <c:pt idx="41468">
                  <c:v>709.78700000000003</c:v>
                </c:pt>
                <c:pt idx="41469">
                  <c:v>709.803</c:v>
                </c:pt>
                <c:pt idx="41470">
                  <c:v>709.82</c:v>
                </c:pt>
                <c:pt idx="41471">
                  <c:v>709.83699999999999</c:v>
                </c:pt>
                <c:pt idx="41472">
                  <c:v>709.85299999999995</c:v>
                </c:pt>
                <c:pt idx="41473">
                  <c:v>709.87</c:v>
                </c:pt>
                <c:pt idx="41474">
                  <c:v>709.88699999999994</c:v>
                </c:pt>
                <c:pt idx="41475">
                  <c:v>709.90300000000002</c:v>
                </c:pt>
                <c:pt idx="41476">
                  <c:v>709.92</c:v>
                </c:pt>
                <c:pt idx="41477">
                  <c:v>709.93700000000001</c:v>
                </c:pt>
                <c:pt idx="41478">
                  <c:v>709.95299999999997</c:v>
                </c:pt>
                <c:pt idx="41479">
                  <c:v>709.97</c:v>
                </c:pt>
                <c:pt idx="41480">
                  <c:v>709.98699999999997</c:v>
                </c:pt>
                <c:pt idx="41481">
                  <c:v>710.00300000000004</c:v>
                </c:pt>
                <c:pt idx="41482">
                  <c:v>710.02</c:v>
                </c:pt>
                <c:pt idx="41483">
                  <c:v>710.03700000000003</c:v>
                </c:pt>
                <c:pt idx="41484">
                  <c:v>710.053</c:v>
                </c:pt>
                <c:pt idx="41485">
                  <c:v>710.07</c:v>
                </c:pt>
                <c:pt idx="41486">
                  <c:v>710.08699999999999</c:v>
                </c:pt>
                <c:pt idx="41487">
                  <c:v>710.10299999999995</c:v>
                </c:pt>
                <c:pt idx="41488">
                  <c:v>710.12</c:v>
                </c:pt>
                <c:pt idx="41489">
                  <c:v>710.13699999999994</c:v>
                </c:pt>
                <c:pt idx="41490">
                  <c:v>710.154</c:v>
                </c:pt>
                <c:pt idx="41491">
                  <c:v>710.17</c:v>
                </c:pt>
                <c:pt idx="41492">
                  <c:v>710.18700000000001</c:v>
                </c:pt>
                <c:pt idx="41493">
                  <c:v>710.20299999999997</c:v>
                </c:pt>
                <c:pt idx="41494">
                  <c:v>710.22</c:v>
                </c:pt>
                <c:pt idx="41495">
                  <c:v>710.23699999999997</c:v>
                </c:pt>
                <c:pt idx="41496">
                  <c:v>710.25400000000002</c:v>
                </c:pt>
                <c:pt idx="41497">
                  <c:v>710.27</c:v>
                </c:pt>
                <c:pt idx="41498">
                  <c:v>710.28700000000003</c:v>
                </c:pt>
                <c:pt idx="41499">
                  <c:v>710.30399999999997</c:v>
                </c:pt>
                <c:pt idx="41500">
                  <c:v>710.32</c:v>
                </c:pt>
                <c:pt idx="41501">
                  <c:v>710.33699999999999</c:v>
                </c:pt>
                <c:pt idx="41502">
                  <c:v>710.35400000000004</c:v>
                </c:pt>
                <c:pt idx="41503">
                  <c:v>710.37</c:v>
                </c:pt>
                <c:pt idx="41504">
                  <c:v>710.38699999999994</c:v>
                </c:pt>
                <c:pt idx="41505">
                  <c:v>710.404</c:v>
                </c:pt>
                <c:pt idx="41506">
                  <c:v>710.42</c:v>
                </c:pt>
                <c:pt idx="41507">
                  <c:v>710.43700000000001</c:v>
                </c:pt>
                <c:pt idx="41508">
                  <c:v>710.45399999999995</c:v>
                </c:pt>
                <c:pt idx="41509">
                  <c:v>710.47</c:v>
                </c:pt>
                <c:pt idx="41510">
                  <c:v>710.48699999999997</c:v>
                </c:pt>
                <c:pt idx="41511">
                  <c:v>710.50400000000002</c:v>
                </c:pt>
                <c:pt idx="41512">
                  <c:v>710.52</c:v>
                </c:pt>
                <c:pt idx="41513">
                  <c:v>710.53700000000003</c:v>
                </c:pt>
                <c:pt idx="41514">
                  <c:v>710.55399999999997</c:v>
                </c:pt>
                <c:pt idx="41515">
                  <c:v>710.57</c:v>
                </c:pt>
                <c:pt idx="41516">
                  <c:v>710.58699999999999</c:v>
                </c:pt>
                <c:pt idx="41517">
                  <c:v>710.60400000000004</c:v>
                </c:pt>
                <c:pt idx="41518">
                  <c:v>710.62</c:v>
                </c:pt>
                <c:pt idx="41519">
                  <c:v>710.63699999999994</c:v>
                </c:pt>
                <c:pt idx="41520">
                  <c:v>710.654</c:v>
                </c:pt>
                <c:pt idx="41521">
                  <c:v>710.67100000000005</c:v>
                </c:pt>
                <c:pt idx="41522">
                  <c:v>710.68700000000001</c:v>
                </c:pt>
                <c:pt idx="41523">
                  <c:v>710.70399999999995</c:v>
                </c:pt>
                <c:pt idx="41524">
                  <c:v>710.721</c:v>
                </c:pt>
                <c:pt idx="41525">
                  <c:v>710.73699999999997</c:v>
                </c:pt>
                <c:pt idx="41526">
                  <c:v>710.75400000000002</c:v>
                </c:pt>
                <c:pt idx="41527">
                  <c:v>710.77099999999996</c:v>
                </c:pt>
                <c:pt idx="41528">
                  <c:v>710.78700000000003</c:v>
                </c:pt>
                <c:pt idx="41529">
                  <c:v>710.80399999999997</c:v>
                </c:pt>
                <c:pt idx="41530">
                  <c:v>710.82100000000003</c:v>
                </c:pt>
                <c:pt idx="41531">
                  <c:v>710.83699999999999</c:v>
                </c:pt>
                <c:pt idx="41532">
                  <c:v>710.85400000000004</c:v>
                </c:pt>
                <c:pt idx="41533">
                  <c:v>710.87099999999998</c:v>
                </c:pt>
                <c:pt idx="41534">
                  <c:v>710.88699999999994</c:v>
                </c:pt>
                <c:pt idx="41535">
                  <c:v>710.904</c:v>
                </c:pt>
                <c:pt idx="41536">
                  <c:v>710.92100000000005</c:v>
                </c:pt>
                <c:pt idx="41537">
                  <c:v>710.93700000000001</c:v>
                </c:pt>
                <c:pt idx="41538">
                  <c:v>710.95399999999995</c:v>
                </c:pt>
                <c:pt idx="41539">
                  <c:v>710.971</c:v>
                </c:pt>
                <c:pt idx="41540">
                  <c:v>710.98699999999997</c:v>
                </c:pt>
                <c:pt idx="41541">
                  <c:v>711.00400000000002</c:v>
                </c:pt>
                <c:pt idx="41542">
                  <c:v>711.02099999999996</c:v>
                </c:pt>
                <c:pt idx="41543">
                  <c:v>711.03700000000003</c:v>
                </c:pt>
                <c:pt idx="41544">
                  <c:v>711.05399999999997</c:v>
                </c:pt>
                <c:pt idx="41545">
                  <c:v>711.07100000000003</c:v>
                </c:pt>
                <c:pt idx="41546">
                  <c:v>711.08799999999997</c:v>
                </c:pt>
                <c:pt idx="41547">
                  <c:v>711.10400000000004</c:v>
                </c:pt>
                <c:pt idx="41548">
                  <c:v>711.12099999999998</c:v>
                </c:pt>
                <c:pt idx="41549">
                  <c:v>711.13800000000003</c:v>
                </c:pt>
                <c:pt idx="41550">
                  <c:v>711.154</c:v>
                </c:pt>
                <c:pt idx="41551">
                  <c:v>711.17100000000005</c:v>
                </c:pt>
                <c:pt idx="41552">
                  <c:v>711.18799999999999</c:v>
                </c:pt>
                <c:pt idx="41553">
                  <c:v>711.20399999999995</c:v>
                </c:pt>
                <c:pt idx="41554">
                  <c:v>711.221</c:v>
                </c:pt>
                <c:pt idx="41555">
                  <c:v>711.23800000000006</c:v>
                </c:pt>
                <c:pt idx="41556">
                  <c:v>711.25400000000002</c:v>
                </c:pt>
                <c:pt idx="41557">
                  <c:v>711.27099999999996</c:v>
                </c:pt>
                <c:pt idx="41558">
                  <c:v>711.28800000000001</c:v>
                </c:pt>
                <c:pt idx="41559">
                  <c:v>711.30399999999997</c:v>
                </c:pt>
                <c:pt idx="41560">
                  <c:v>711.32100000000003</c:v>
                </c:pt>
                <c:pt idx="41561">
                  <c:v>711.33799999999997</c:v>
                </c:pt>
                <c:pt idx="41562">
                  <c:v>711.35400000000004</c:v>
                </c:pt>
                <c:pt idx="41563">
                  <c:v>711.37099999999998</c:v>
                </c:pt>
                <c:pt idx="41564">
                  <c:v>711.38800000000003</c:v>
                </c:pt>
                <c:pt idx="41565">
                  <c:v>711.404</c:v>
                </c:pt>
                <c:pt idx="41566">
                  <c:v>711.42100000000005</c:v>
                </c:pt>
                <c:pt idx="41567">
                  <c:v>711.43799999999999</c:v>
                </c:pt>
                <c:pt idx="41568">
                  <c:v>711.45399999999995</c:v>
                </c:pt>
                <c:pt idx="41569">
                  <c:v>711.471</c:v>
                </c:pt>
                <c:pt idx="41570">
                  <c:v>711.48800000000006</c:v>
                </c:pt>
                <c:pt idx="41571">
                  <c:v>711.50400000000002</c:v>
                </c:pt>
                <c:pt idx="41572">
                  <c:v>711.52099999999996</c:v>
                </c:pt>
                <c:pt idx="41573">
                  <c:v>711.53800000000001</c:v>
                </c:pt>
                <c:pt idx="41574">
                  <c:v>711.55499999999995</c:v>
                </c:pt>
                <c:pt idx="41575">
                  <c:v>711.57100000000003</c:v>
                </c:pt>
                <c:pt idx="41576">
                  <c:v>711.58799999999997</c:v>
                </c:pt>
                <c:pt idx="41577">
                  <c:v>711.60500000000002</c:v>
                </c:pt>
                <c:pt idx="41578">
                  <c:v>711.62099999999998</c:v>
                </c:pt>
                <c:pt idx="41579">
                  <c:v>711.63800000000003</c:v>
                </c:pt>
                <c:pt idx="41580">
                  <c:v>711.65499999999997</c:v>
                </c:pt>
                <c:pt idx="41581">
                  <c:v>711.67100000000005</c:v>
                </c:pt>
                <c:pt idx="41582">
                  <c:v>711.68799999999999</c:v>
                </c:pt>
                <c:pt idx="41583">
                  <c:v>711.70500000000004</c:v>
                </c:pt>
                <c:pt idx="41584">
                  <c:v>711.721</c:v>
                </c:pt>
                <c:pt idx="41585">
                  <c:v>711.73800000000006</c:v>
                </c:pt>
                <c:pt idx="41586">
                  <c:v>711.755</c:v>
                </c:pt>
                <c:pt idx="41587">
                  <c:v>711.77099999999996</c:v>
                </c:pt>
                <c:pt idx="41588">
                  <c:v>711.78800000000001</c:v>
                </c:pt>
                <c:pt idx="41589">
                  <c:v>711.80499999999995</c:v>
                </c:pt>
                <c:pt idx="41590">
                  <c:v>711.82100000000003</c:v>
                </c:pt>
                <c:pt idx="41591">
                  <c:v>711.83799999999997</c:v>
                </c:pt>
                <c:pt idx="41592">
                  <c:v>711.85500000000002</c:v>
                </c:pt>
                <c:pt idx="41593">
                  <c:v>711.87099999999998</c:v>
                </c:pt>
                <c:pt idx="41594">
                  <c:v>711.88800000000003</c:v>
                </c:pt>
                <c:pt idx="41595">
                  <c:v>711.90499999999997</c:v>
                </c:pt>
                <c:pt idx="41596">
                  <c:v>711.92100000000005</c:v>
                </c:pt>
                <c:pt idx="41597">
                  <c:v>711.93799999999999</c:v>
                </c:pt>
                <c:pt idx="41598">
                  <c:v>711.95500000000004</c:v>
                </c:pt>
                <c:pt idx="41599">
                  <c:v>711.971</c:v>
                </c:pt>
                <c:pt idx="41600">
                  <c:v>711.98800000000006</c:v>
                </c:pt>
                <c:pt idx="41601">
                  <c:v>712.005</c:v>
                </c:pt>
                <c:pt idx="41602">
                  <c:v>712.02099999999996</c:v>
                </c:pt>
                <c:pt idx="41603">
                  <c:v>712.03800000000001</c:v>
                </c:pt>
                <c:pt idx="41604">
                  <c:v>712.05499999999995</c:v>
                </c:pt>
                <c:pt idx="41605">
                  <c:v>712.072</c:v>
                </c:pt>
                <c:pt idx="41606">
                  <c:v>712.08799999999997</c:v>
                </c:pt>
                <c:pt idx="41607">
                  <c:v>712.10500000000002</c:v>
                </c:pt>
                <c:pt idx="41608">
                  <c:v>712.12199999999996</c:v>
                </c:pt>
                <c:pt idx="41609">
                  <c:v>712.13800000000003</c:v>
                </c:pt>
                <c:pt idx="41610">
                  <c:v>712.15499999999997</c:v>
                </c:pt>
                <c:pt idx="41611">
                  <c:v>712.17200000000003</c:v>
                </c:pt>
                <c:pt idx="41612">
                  <c:v>712.18799999999999</c:v>
                </c:pt>
                <c:pt idx="41613">
                  <c:v>712.20500000000004</c:v>
                </c:pt>
                <c:pt idx="41614">
                  <c:v>712.22199999999998</c:v>
                </c:pt>
                <c:pt idx="41615">
                  <c:v>712.23800000000006</c:v>
                </c:pt>
                <c:pt idx="41616">
                  <c:v>712.255</c:v>
                </c:pt>
                <c:pt idx="41617">
                  <c:v>712.27200000000005</c:v>
                </c:pt>
                <c:pt idx="41618">
                  <c:v>712.28800000000001</c:v>
                </c:pt>
                <c:pt idx="41619">
                  <c:v>712.30499999999995</c:v>
                </c:pt>
                <c:pt idx="41620">
                  <c:v>712.322</c:v>
                </c:pt>
                <c:pt idx="41621">
                  <c:v>712.33799999999997</c:v>
                </c:pt>
                <c:pt idx="41622">
                  <c:v>712.35500000000002</c:v>
                </c:pt>
                <c:pt idx="41623">
                  <c:v>712.37199999999996</c:v>
                </c:pt>
                <c:pt idx="41624">
                  <c:v>712.38800000000003</c:v>
                </c:pt>
                <c:pt idx="41625">
                  <c:v>712.40499999999997</c:v>
                </c:pt>
                <c:pt idx="41626">
                  <c:v>712.42200000000003</c:v>
                </c:pt>
                <c:pt idx="41627">
                  <c:v>712.43799999999999</c:v>
                </c:pt>
                <c:pt idx="41628">
                  <c:v>712.45500000000004</c:v>
                </c:pt>
                <c:pt idx="41629">
                  <c:v>712.47199999999998</c:v>
                </c:pt>
                <c:pt idx="41630">
                  <c:v>712.48800000000006</c:v>
                </c:pt>
                <c:pt idx="41631">
                  <c:v>712.505</c:v>
                </c:pt>
                <c:pt idx="41632">
                  <c:v>712.52200000000005</c:v>
                </c:pt>
                <c:pt idx="41633">
                  <c:v>712.53899999999999</c:v>
                </c:pt>
                <c:pt idx="41634">
                  <c:v>712.55499999999995</c:v>
                </c:pt>
                <c:pt idx="41635">
                  <c:v>712.572</c:v>
                </c:pt>
                <c:pt idx="41636">
                  <c:v>712.58900000000006</c:v>
                </c:pt>
                <c:pt idx="41637">
                  <c:v>712.60500000000002</c:v>
                </c:pt>
                <c:pt idx="41638">
                  <c:v>712.62199999999996</c:v>
                </c:pt>
                <c:pt idx="41639">
                  <c:v>712.63900000000001</c:v>
                </c:pt>
                <c:pt idx="41640">
                  <c:v>712.65499999999997</c:v>
                </c:pt>
                <c:pt idx="41641">
                  <c:v>712.67200000000003</c:v>
                </c:pt>
                <c:pt idx="41642">
                  <c:v>712.68899999999996</c:v>
                </c:pt>
                <c:pt idx="41643">
                  <c:v>712.70500000000004</c:v>
                </c:pt>
                <c:pt idx="41644">
                  <c:v>712.72199999999998</c:v>
                </c:pt>
                <c:pt idx="41645">
                  <c:v>712.73900000000003</c:v>
                </c:pt>
                <c:pt idx="41646">
                  <c:v>712.755</c:v>
                </c:pt>
                <c:pt idx="41647">
                  <c:v>712.77200000000005</c:v>
                </c:pt>
                <c:pt idx="41648">
                  <c:v>712.78899999999999</c:v>
                </c:pt>
                <c:pt idx="41649">
                  <c:v>712.80499999999995</c:v>
                </c:pt>
                <c:pt idx="41650">
                  <c:v>712.822</c:v>
                </c:pt>
                <c:pt idx="41651">
                  <c:v>712.83900000000006</c:v>
                </c:pt>
                <c:pt idx="41652">
                  <c:v>712.85500000000002</c:v>
                </c:pt>
                <c:pt idx="41653">
                  <c:v>712.87199999999996</c:v>
                </c:pt>
                <c:pt idx="41654">
                  <c:v>712.88900000000001</c:v>
                </c:pt>
                <c:pt idx="41655">
                  <c:v>712.90499999999997</c:v>
                </c:pt>
                <c:pt idx="41656">
                  <c:v>712.92200000000003</c:v>
                </c:pt>
                <c:pt idx="41657">
                  <c:v>712.93899999999996</c:v>
                </c:pt>
                <c:pt idx="41658">
                  <c:v>712.95500000000004</c:v>
                </c:pt>
                <c:pt idx="41659">
                  <c:v>712.97199999999998</c:v>
                </c:pt>
                <c:pt idx="41660">
                  <c:v>712.98900000000003</c:v>
                </c:pt>
                <c:pt idx="41661">
                  <c:v>713.005</c:v>
                </c:pt>
                <c:pt idx="41662">
                  <c:v>713.02200000000005</c:v>
                </c:pt>
                <c:pt idx="41663">
                  <c:v>713.03899999999999</c:v>
                </c:pt>
                <c:pt idx="41664">
                  <c:v>713.05600000000004</c:v>
                </c:pt>
                <c:pt idx="41665">
                  <c:v>713.072</c:v>
                </c:pt>
                <c:pt idx="41666">
                  <c:v>713.08900000000006</c:v>
                </c:pt>
                <c:pt idx="41667">
                  <c:v>713.10599999999999</c:v>
                </c:pt>
                <c:pt idx="41668">
                  <c:v>713.12199999999996</c:v>
                </c:pt>
                <c:pt idx="41669">
                  <c:v>713.13900000000001</c:v>
                </c:pt>
                <c:pt idx="41670">
                  <c:v>713.15599999999995</c:v>
                </c:pt>
                <c:pt idx="41671">
                  <c:v>713.17200000000003</c:v>
                </c:pt>
                <c:pt idx="41672">
                  <c:v>713.18899999999996</c:v>
                </c:pt>
                <c:pt idx="41673">
                  <c:v>713.20600000000002</c:v>
                </c:pt>
                <c:pt idx="41674">
                  <c:v>713.22199999999998</c:v>
                </c:pt>
                <c:pt idx="41675">
                  <c:v>713.23900000000003</c:v>
                </c:pt>
                <c:pt idx="41676">
                  <c:v>713.25599999999997</c:v>
                </c:pt>
                <c:pt idx="41677">
                  <c:v>713.27200000000005</c:v>
                </c:pt>
                <c:pt idx="41678">
                  <c:v>713.28899999999999</c:v>
                </c:pt>
                <c:pt idx="41679">
                  <c:v>713.30600000000004</c:v>
                </c:pt>
                <c:pt idx="41680">
                  <c:v>713.32299999999998</c:v>
                </c:pt>
                <c:pt idx="41681">
                  <c:v>713.33900000000006</c:v>
                </c:pt>
                <c:pt idx="41682">
                  <c:v>713.35599999999999</c:v>
                </c:pt>
                <c:pt idx="41683">
                  <c:v>713.37300000000005</c:v>
                </c:pt>
                <c:pt idx="41684">
                  <c:v>713.38900000000001</c:v>
                </c:pt>
                <c:pt idx="41685">
                  <c:v>713.40599999999995</c:v>
                </c:pt>
                <c:pt idx="41686">
                  <c:v>713.423</c:v>
                </c:pt>
                <c:pt idx="41687">
                  <c:v>713.43899999999996</c:v>
                </c:pt>
                <c:pt idx="41688">
                  <c:v>713.45600000000002</c:v>
                </c:pt>
                <c:pt idx="41689">
                  <c:v>713.47299999999996</c:v>
                </c:pt>
                <c:pt idx="41690">
                  <c:v>713.48900000000003</c:v>
                </c:pt>
                <c:pt idx="41691">
                  <c:v>713.50599999999997</c:v>
                </c:pt>
                <c:pt idx="41692">
                  <c:v>713.52300000000002</c:v>
                </c:pt>
                <c:pt idx="41693">
                  <c:v>713.53899999999999</c:v>
                </c:pt>
                <c:pt idx="41694">
                  <c:v>713.55600000000004</c:v>
                </c:pt>
                <c:pt idx="41695">
                  <c:v>713.57299999999998</c:v>
                </c:pt>
                <c:pt idx="41696">
                  <c:v>713.58900000000006</c:v>
                </c:pt>
                <c:pt idx="41697">
                  <c:v>713.60599999999999</c:v>
                </c:pt>
                <c:pt idx="41698">
                  <c:v>713.62300000000005</c:v>
                </c:pt>
                <c:pt idx="41699">
                  <c:v>713.64</c:v>
                </c:pt>
                <c:pt idx="41700">
                  <c:v>713.65599999999995</c:v>
                </c:pt>
                <c:pt idx="41701">
                  <c:v>713.673</c:v>
                </c:pt>
                <c:pt idx="41702">
                  <c:v>713.69</c:v>
                </c:pt>
                <c:pt idx="41703">
                  <c:v>713.70600000000002</c:v>
                </c:pt>
                <c:pt idx="41704">
                  <c:v>713.72299999999996</c:v>
                </c:pt>
                <c:pt idx="41705">
                  <c:v>713.74</c:v>
                </c:pt>
                <c:pt idx="41706">
                  <c:v>713.75599999999997</c:v>
                </c:pt>
                <c:pt idx="41707">
                  <c:v>713.77300000000002</c:v>
                </c:pt>
                <c:pt idx="41708">
                  <c:v>713.79</c:v>
                </c:pt>
                <c:pt idx="41709">
                  <c:v>713.80600000000004</c:v>
                </c:pt>
                <c:pt idx="41710">
                  <c:v>713.82299999999998</c:v>
                </c:pt>
                <c:pt idx="41711">
                  <c:v>713.84</c:v>
                </c:pt>
                <c:pt idx="41712">
                  <c:v>713.85599999999999</c:v>
                </c:pt>
                <c:pt idx="41713">
                  <c:v>713.87300000000005</c:v>
                </c:pt>
                <c:pt idx="41714">
                  <c:v>713.89</c:v>
                </c:pt>
                <c:pt idx="41715">
                  <c:v>713.90599999999995</c:v>
                </c:pt>
                <c:pt idx="41716">
                  <c:v>713.923</c:v>
                </c:pt>
                <c:pt idx="41717">
                  <c:v>713.94</c:v>
                </c:pt>
                <c:pt idx="41718">
                  <c:v>713.95600000000002</c:v>
                </c:pt>
                <c:pt idx="41719">
                  <c:v>713.97299999999996</c:v>
                </c:pt>
                <c:pt idx="41720">
                  <c:v>713.99</c:v>
                </c:pt>
                <c:pt idx="41721">
                  <c:v>714.00599999999997</c:v>
                </c:pt>
                <c:pt idx="41722">
                  <c:v>714.02300000000002</c:v>
                </c:pt>
                <c:pt idx="41723">
                  <c:v>714.04</c:v>
                </c:pt>
                <c:pt idx="41724">
                  <c:v>714.05600000000004</c:v>
                </c:pt>
                <c:pt idx="41725">
                  <c:v>714.07299999999998</c:v>
                </c:pt>
                <c:pt idx="41726">
                  <c:v>714.09</c:v>
                </c:pt>
                <c:pt idx="41727">
                  <c:v>714.10699999999997</c:v>
                </c:pt>
                <c:pt idx="41728">
                  <c:v>714.12300000000005</c:v>
                </c:pt>
                <c:pt idx="41729">
                  <c:v>714.14</c:v>
                </c:pt>
                <c:pt idx="41730">
                  <c:v>714.15700000000004</c:v>
                </c:pt>
                <c:pt idx="41731">
                  <c:v>714.173</c:v>
                </c:pt>
                <c:pt idx="41732">
                  <c:v>714.19</c:v>
                </c:pt>
                <c:pt idx="41733">
                  <c:v>714.20699999999999</c:v>
                </c:pt>
                <c:pt idx="41734">
                  <c:v>714.22299999999996</c:v>
                </c:pt>
                <c:pt idx="41735">
                  <c:v>714.24</c:v>
                </c:pt>
                <c:pt idx="41736">
                  <c:v>714.25699999999995</c:v>
                </c:pt>
                <c:pt idx="41737">
                  <c:v>714.27300000000002</c:v>
                </c:pt>
                <c:pt idx="41738">
                  <c:v>714.29</c:v>
                </c:pt>
                <c:pt idx="41739">
                  <c:v>714.30700000000002</c:v>
                </c:pt>
                <c:pt idx="41740">
                  <c:v>714.32299999999998</c:v>
                </c:pt>
                <c:pt idx="41741">
                  <c:v>714.34</c:v>
                </c:pt>
                <c:pt idx="41742">
                  <c:v>714.35699999999997</c:v>
                </c:pt>
                <c:pt idx="41743">
                  <c:v>714.37300000000005</c:v>
                </c:pt>
                <c:pt idx="41744">
                  <c:v>714.39</c:v>
                </c:pt>
                <c:pt idx="41745">
                  <c:v>714.40700000000004</c:v>
                </c:pt>
                <c:pt idx="41746">
                  <c:v>714.423</c:v>
                </c:pt>
                <c:pt idx="41747">
                  <c:v>714.44</c:v>
                </c:pt>
                <c:pt idx="41748">
                  <c:v>714.45699999999999</c:v>
                </c:pt>
                <c:pt idx="41749">
                  <c:v>714.47299999999996</c:v>
                </c:pt>
                <c:pt idx="41750">
                  <c:v>714.49</c:v>
                </c:pt>
                <c:pt idx="41751">
                  <c:v>714.50699999999995</c:v>
                </c:pt>
                <c:pt idx="41752">
                  <c:v>714.52300000000002</c:v>
                </c:pt>
                <c:pt idx="41753">
                  <c:v>714.54</c:v>
                </c:pt>
                <c:pt idx="41754">
                  <c:v>714.55700000000002</c:v>
                </c:pt>
                <c:pt idx="41755">
                  <c:v>714.57299999999998</c:v>
                </c:pt>
                <c:pt idx="41756">
                  <c:v>714.59</c:v>
                </c:pt>
                <c:pt idx="41757">
                  <c:v>714.60699999999997</c:v>
                </c:pt>
                <c:pt idx="41758">
                  <c:v>714.62400000000002</c:v>
                </c:pt>
                <c:pt idx="41759">
                  <c:v>714.64</c:v>
                </c:pt>
                <c:pt idx="41760">
                  <c:v>714.65700000000004</c:v>
                </c:pt>
                <c:pt idx="41761">
                  <c:v>714.67399999999998</c:v>
                </c:pt>
                <c:pt idx="41762">
                  <c:v>714.69</c:v>
                </c:pt>
                <c:pt idx="41763">
                  <c:v>714.70699999999999</c:v>
                </c:pt>
                <c:pt idx="41764">
                  <c:v>714.72400000000005</c:v>
                </c:pt>
                <c:pt idx="41765">
                  <c:v>714.74</c:v>
                </c:pt>
                <c:pt idx="41766">
                  <c:v>714.75699999999995</c:v>
                </c:pt>
                <c:pt idx="41767">
                  <c:v>714.774</c:v>
                </c:pt>
                <c:pt idx="41768">
                  <c:v>714.79</c:v>
                </c:pt>
                <c:pt idx="41769">
                  <c:v>714.80700000000002</c:v>
                </c:pt>
                <c:pt idx="41770">
                  <c:v>714.82399999999996</c:v>
                </c:pt>
                <c:pt idx="41771">
                  <c:v>714.84</c:v>
                </c:pt>
                <c:pt idx="41772">
                  <c:v>714.85699999999997</c:v>
                </c:pt>
                <c:pt idx="41773">
                  <c:v>714.87400000000002</c:v>
                </c:pt>
                <c:pt idx="41774">
                  <c:v>714.89</c:v>
                </c:pt>
                <c:pt idx="41775">
                  <c:v>714.90700000000004</c:v>
                </c:pt>
                <c:pt idx="41776">
                  <c:v>714.92399999999998</c:v>
                </c:pt>
                <c:pt idx="41777">
                  <c:v>714.94</c:v>
                </c:pt>
                <c:pt idx="41778">
                  <c:v>714.95699999999999</c:v>
                </c:pt>
                <c:pt idx="41779">
                  <c:v>714.97400000000005</c:v>
                </c:pt>
                <c:pt idx="41780">
                  <c:v>714.99099999999999</c:v>
                </c:pt>
                <c:pt idx="41781">
                  <c:v>715.00699999999995</c:v>
                </c:pt>
                <c:pt idx="41782">
                  <c:v>715.024</c:v>
                </c:pt>
                <c:pt idx="41783">
                  <c:v>715.04100000000005</c:v>
                </c:pt>
                <c:pt idx="41784">
                  <c:v>715.05700000000002</c:v>
                </c:pt>
                <c:pt idx="41785">
                  <c:v>715.07399999999996</c:v>
                </c:pt>
                <c:pt idx="41786">
                  <c:v>715.09100000000001</c:v>
                </c:pt>
                <c:pt idx="41787">
                  <c:v>715.10699999999997</c:v>
                </c:pt>
                <c:pt idx="41788">
                  <c:v>715.12400000000002</c:v>
                </c:pt>
                <c:pt idx="41789">
                  <c:v>715.14099999999996</c:v>
                </c:pt>
                <c:pt idx="41790">
                  <c:v>715.15700000000004</c:v>
                </c:pt>
                <c:pt idx="41791">
                  <c:v>715.17399999999998</c:v>
                </c:pt>
                <c:pt idx="41792">
                  <c:v>715.19100000000003</c:v>
                </c:pt>
                <c:pt idx="41793">
                  <c:v>715.20699999999999</c:v>
                </c:pt>
                <c:pt idx="41794">
                  <c:v>715.22400000000005</c:v>
                </c:pt>
                <c:pt idx="41795">
                  <c:v>715.24099999999999</c:v>
                </c:pt>
                <c:pt idx="41796">
                  <c:v>715.25699999999995</c:v>
                </c:pt>
                <c:pt idx="41797">
                  <c:v>715.274</c:v>
                </c:pt>
                <c:pt idx="41798">
                  <c:v>715.29100000000005</c:v>
                </c:pt>
                <c:pt idx="41799">
                  <c:v>715.30700000000002</c:v>
                </c:pt>
                <c:pt idx="41800">
                  <c:v>715.32399999999996</c:v>
                </c:pt>
                <c:pt idx="41801">
                  <c:v>715.34100000000001</c:v>
                </c:pt>
                <c:pt idx="41802">
                  <c:v>715.35699999999997</c:v>
                </c:pt>
                <c:pt idx="41803">
                  <c:v>715.37400000000002</c:v>
                </c:pt>
                <c:pt idx="41804">
                  <c:v>715.39099999999996</c:v>
                </c:pt>
                <c:pt idx="41805">
                  <c:v>715.40800000000002</c:v>
                </c:pt>
                <c:pt idx="41806">
                  <c:v>715.42399999999998</c:v>
                </c:pt>
                <c:pt idx="41807">
                  <c:v>715.44100000000003</c:v>
                </c:pt>
                <c:pt idx="41808">
                  <c:v>715.45799999999997</c:v>
                </c:pt>
                <c:pt idx="41809">
                  <c:v>715.47400000000005</c:v>
                </c:pt>
                <c:pt idx="41810">
                  <c:v>715.49099999999999</c:v>
                </c:pt>
                <c:pt idx="41811">
                  <c:v>715.50800000000004</c:v>
                </c:pt>
                <c:pt idx="41812">
                  <c:v>715.524</c:v>
                </c:pt>
                <c:pt idx="41813">
                  <c:v>715.54100000000005</c:v>
                </c:pt>
                <c:pt idx="41814">
                  <c:v>715.55799999999999</c:v>
                </c:pt>
                <c:pt idx="41815">
                  <c:v>715.57399999999996</c:v>
                </c:pt>
                <c:pt idx="41816">
                  <c:v>715.59100000000001</c:v>
                </c:pt>
                <c:pt idx="41817">
                  <c:v>715.60799999999995</c:v>
                </c:pt>
                <c:pt idx="41818">
                  <c:v>715.62400000000002</c:v>
                </c:pt>
                <c:pt idx="41819">
                  <c:v>715.64099999999996</c:v>
                </c:pt>
                <c:pt idx="41820">
                  <c:v>715.65800000000002</c:v>
                </c:pt>
                <c:pt idx="41821">
                  <c:v>715.67399999999998</c:v>
                </c:pt>
                <c:pt idx="41822">
                  <c:v>715.69100000000003</c:v>
                </c:pt>
                <c:pt idx="41823">
                  <c:v>715.70799999999997</c:v>
                </c:pt>
                <c:pt idx="41824">
                  <c:v>715.72400000000005</c:v>
                </c:pt>
                <c:pt idx="41825">
                  <c:v>715.74099999999999</c:v>
                </c:pt>
                <c:pt idx="41826">
                  <c:v>715.75800000000004</c:v>
                </c:pt>
                <c:pt idx="41827">
                  <c:v>715.774</c:v>
                </c:pt>
                <c:pt idx="41828">
                  <c:v>715.79100000000005</c:v>
                </c:pt>
                <c:pt idx="41829">
                  <c:v>715.80799999999999</c:v>
                </c:pt>
                <c:pt idx="41830">
                  <c:v>715.82399999999996</c:v>
                </c:pt>
                <c:pt idx="41831">
                  <c:v>715.84100000000001</c:v>
                </c:pt>
                <c:pt idx="41832">
                  <c:v>715.85799999999995</c:v>
                </c:pt>
                <c:pt idx="41833">
                  <c:v>715.875</c:v>
                </c:pt>
                <c:pt idx="41834">
                  <c:v>715.89099999999996</c:v>
                </c:pt>
                <c:pt idx="41835">
                  <c:v>715.90800000000002</c:v>
                </c:pt>
                <c:pt idx="41836">
                  <c:v>715.92499999999995</c:v>
                </c:pt>
                <c:pt idx="41837">
                  <c:v>715.94100000000003</c:v>
                </c:pt>
                <c:pt idx="41838">
                  <c:v>715.95799999999997</c:v>
                </c:pt>
                <c:pt idx="41839">
                  <c:v>715.97500000000002</c:v>
                </c:pt>
                <c:pt idx="41840">
                  <c:v>715.99099999999999</c:v>
                </c:pt>
                <c:pt idx="41841">
                  <c:v>716.00800000000004</c:v>
                </c:pt>
                <c:pt idx="41842">
                  <c:v>716.02499999999998</c:v>
                </c:pt>
                <c:pt idx="41843">
                  <c:v>716.04100000000005</c:v>
                </c:pt>
                <c:pt idx="41844">
                  <c:v>716.05799999999999</c:v>
                </c:pt>
                <c:pt idx="41845">
                  <c:v>716.07500000000005</c:v>
                </c:pt>
                <c:pt idx="41846">
                  <c:v>716.09100000000001</c:v>
                </c:pt>
                <c:pt idx="41847">
                  <c:v>716.10799999999995</c:v>
                </c:pt>
                <c:pt idx="41848">
                  <c:v>716.125</c:v>
                </c:pt>
                <c:pt idx="41849">
                  <c:v>716.14099999999996</c:v>
                </c:pt>
                <c:pt idx="41850">
                  <c:v>716.15800000000002</c:v>
                </c:pt>
                <c:pt idx="41851">
                  <c:v>716.17499999999995</c:v>
                </c:pt>
                <c:pt idx="41852">
                  <c:v>716.19100000000003</c:v>
                </c:pt>
                <c:pt idx="41853">
                  <c:v>716.20799999999997</c:v>
                </c:pt>
                <c:pt idx="41854">
                  <c:v>716.22500000000002</c:v>
                </c:pt>
                <c:pt idx="41855">
                  <c:v>716.24099999999999</c:v>
                </c:pt>
                <c:pt idx="41856">
                  <c:v>716.25800000000004</c:v>
                </c:pt>
                <c:pt idx="41857">
                  <c:v>716.27499999999998</c:v>
                </c:pt>
                <c:pt idx="41858">
                  <c:v>716.29200000000003</c:v>
                </c:pt>
                <c:pt idx="41859">
                  <c:v>716.30799999999999</c:v>
                </c:pt>
                <c:pt idx="41860">
                  <c:v>716.32500000000005</c:v>
                </c:pt>
                <c:pt idx="41861">
                  <c:v>716.34199999999998</c:v>
                </c:pt>
                <c:pt idx="41862">
                  <c:v>716.35799999999995</c:v>
                </c:pt>
                <c:pt idx="41863">
                  <c:v>716.375</c:v>
                </c:pt>
                <c:pt idx="41864">
                  <c:v>716.39200000000005</c:v>
                </c:pt>
                <c:pt idx="41865">
                  <c:v>716.40800000000002</c:v>
                </c:pt>
                <c:pt idx="41866">
                  <c:v>716.42499999999995</c:v>
                </c:pt>
                <c:pt idx="41867">
                  <c:v>716.44200000000001</c:v>
                </c:pt>
                <c:pt idx="41868">
                  <c:v>716.45799999999997</c:v>
                </c:pt>
                <c:pt idx="41869">
                  <c:v>716.47500000000002</c:v>
                </c:pt>
                <c:pt idx="41870">
                  <c:v>716.49199999999996</c:v>
                </c:pt>
                <c:pt idx="41871">
                  <c:v>716.50800000000004</c:v>
                </c:pt>
                <c:pt idx="41872">
                  <c:v>716.52499999999998</c:v>
                </c:pt>
                <c:pt idx="41873">
                  <c:v>716.54200000000003</c:v>
                </c:pt>
                <c:pt idx="41874">
                  <c:v>716.55799999999999</c:v>
                </c:pt>
                <c:pt idx="41875">
                  <c:v>716.57500000000005</c:v>
                </c:pt>
                <c:pt idx="41876">
                  <c:v>716.59199999999998</c:v>
                </c:pt>
                <c:pt idx="41877">
                  <c:v>716.60799999999995</c:v>
                </c:pt>
                <c:pt idx="41878">
                  <c:v>716.625</c:v>
                </c:pt>
                <c:pt idx="41879">
                  <c:v>716.64200000000005</c:v>
                </c:pt>
                <c:pt idx="41880">
                  <c:v>716.65899999999999</c:v>
                </c:pt>
                <c:pt idx="41881">
                  <c:v>716.67499999999995</c:v>
                </c:pt>
                <c:pt idx="41882">
                  <c:v>716.69200000000001</c:v>
                </c:pt>
                <c:pt idx="41883">
                  <c:v>716.70899999999995</c:v>
                </c:pt>
                <c:pt idx="41884">
                  <c:v>716.72500000000002</c:v>
                </c:pt>
                <c:pt idx="41885">
                  <c:v>716.74199999999996</c:v>
                </c:pt>
                <c:pt idx="41886">
                  <c:v>716.75900000000001</c:v>
                </c:pt>
                <c:pt idx="41887">
                  <c:v>716.77499999999998</c:v>
                </c:pt>
                <c:pt idx="41888">
                  <c:v>716.79200000000003</c:v>
                </c:pt>
                <c:pt idx="41889">
                  <c:v>716.80899999999997</c:v>
                </c:pt>
                <c:pt idx="41890">
                  <c:v>716.82500000000005</c:v>
                </c:pt>
                <c:pt idx="41891">
                  <c:v>716.84199999999998</c:v>
                </c:pt>
                <c:pt idx="41892">
                  <c:v>716.85900000000004</c:v>
                </c:pt>
                <c:pt idx="41893">
                  <c:v>716.875</c:v>
                </c:pt>
                <c:pt idx="41894">
                  <c:v>716.89200000000005</c:v>
                </c:pt>
                <c:pt idx="41895">
                  <c:v>716.90899999999999</c:v>
                </c:pt>
                <c:pt idx="41896">
                  <c:v>716.92499999999995</c:v>
                </c:pt>
                <c:pt idx="41897">
                  <c:v>716.94200000000001</c:v>
                </c:pt>
                <c:pt idx="41898">
                  <c:v>716.95899999999995</c:v>
                </c:pt>
                <c:pt idx="41899">
                  <c:v>716.97500000000002</c:v>
                </c:pt>
                <c:pt idx="41900">
                  <c:v>716.99199999999996</c:v>
                </c:pt>
                <c:pt idx="41901">
                  <c:v>717.00900000000001</c:v>
                </c:pt>
                <c:pt idx="41902">
                  <c:v>717.02499999999998</c:v>
                </c:pt>
                <c:pt idx="41903">
                  <c:v>717.04200000000003</c:v>
                </c:pt>
                <c:pt idx="41904">
                  <c:v>717.05899999999997</c:v>
                </c:pt>
                <c:pt idx="41905">
                  <c:v>717.07600000000002</c:v>
                </c:pt>
                <c:pt idx="41906">
                  <c:v>717.09199999999998</c:v>
                </c:pt>
                <c:pt idx="41907">
                  <c:v>717.10900000000004</c:v>
                </c:pt>
                <c:pt idx="41908">
                  <c:v>717.12599999999998</c:v>
                </c:pt>
                <c:pt idx="41909">
                  <c:v>717.14200000000005</c:v>
                </c:pt>
                <c:pt idx="41910">
                  <c:v>717.15899999999999</c:v>
                </c:pt>
                <c:pt idx="41911">
                  <c:v>717.17600000000004</c:v>
                </c:pt>
                <c:pt idx="41912">
                  <c:v>717.19200000000001</c:v>
                </c:pt>
                <c:pt idx="41913">
                  <c:v>717.20899999999995</c:v>
                </c:pt>
                <c:pt idx="41914">
                  <c:v>717.226</c:v>
                </c:pt>
                <c:pt idx="41915">
                  <c:v>717.24199999999996</c:v>
                </c:pt>
                <c:pt idx="41916">
                  <c:v>717.25900000000001</c:v>
                </c:pt>
                <c:pt idx="41917">
                  <c:v>717.27599999999995</c:v>
                </c:pt>
                <c:pt idx="41918">
                  <c:v>717.29200000000003</c:v>
                </c:pt>
                <c:pt idx="41919">
                  <c:v>717.30899999999997</c:v>
                </c:pt>
                <c:pt idx="41920">
                  <c:v>717.32600000000002</c:v>
                </c:pt>
                <c:pt idx="41921">
                  <c:v>717.34199999999998</c:v>
                </c:pt>
                <c:pt idx="41922">
                  <c:v>717.35900000000004</c:v>
                </c:pt>
                <c:pt idx="41923">
                  <c:v>717.37599999999998</c:v>
                </c:pt>
                <c:pt idx="41924">
                  <c:v>717.39200000000005</c:v>
                </c:pt>
                <c:pt idx="41925">
                  <c:v>717.40899999999999</c:v>
                </c:pt>
                <c:pt idx="41926">
                  <c:v>717.42600000000004</c:v>
                </c:pt>
                <c:pt idx="41927">
                  <c:v>717.44200000000001</c:v>
                </c:pt>
                <c:pt idx="41928">
                  <c:v>717.45899999999995</c:v>
                </c:pt>
                <c:pt idx="41929">
                  <c:v>717.476</c:v>
                </c:pt>
                <c:pt idx="41930">
                  <c:v>717.49199999999996</c:v>
                </c:pt>
                <c:pt idx="41931">
                  <c:v>717.50900000000001</c:v>
                </c:pt>
                <c:pt idx="41932">
                  <c:v>717.52599999999995</c:v>
                </c:pt>
                <c:pt idx="41933">
                  <c:v>717.54200000000003</c:v>
                </c:pt>
                <c:pt idx="41934">
                  <c:v>717.55899999999997</c:v>
                </c:pt>
                <c:pt idx="41935">
                  <c:v>717.57600000000002</c:v>
                </c:pt>
                <c:pt idx="41936">
                  <c:v>717.59199999999998</c:v>
                </c:pt>
                <c:pt idx="41937">
                  <c:v>717.60900000000004</c:v>
                </c:pt>
                <c:pt idx="41938">
                  <c:v>717.62599999999998</c:v>
                </c:pt>
                <c:pt idx="41939">
                  <c:v>717.64300000000003</c:v>
                </c:pt>
                <c:pt idx="41940">
                  <c:v>717.65899999999999</c:v>
                </c:pt>
                <c:pt idx="41941">
                  <c:v>717.67600000000004</c:v>
                </c:pt>
                <c:pt idx="41942">
                  <c:v>717.69299999999998</c:v>
                </c:pt>
                <c:pt idx="41943">
                  <c:v>717.70899999999995</c:v>
                </c:pt>
                <c:pt idx="41944">
                  <c:v>717.726</c:v>
                </c:pt>
                <c:pt idx="41945">
                  <c:v>717.74300000000005</c:v>
                </c:pt>
                <c:pt idx="41946">
                  <c:v>717.75900000000001</c:v>
                </c:pt>
                <c:pt idx="41947">
                  <c:v>717.77599999999995</c:v>
                </c:pt>
                <c:pt idx="41948">
                  <c:v>717.79300000000001</c:v>
                </c:pt>
                <c:pt idx="41949">
                  <c:v>717.80899999999997</c:v>
                </c:pt>
                <c:pt idx="41950">
                  <c:v>717.82600000000002</c:v>
                </c:pt>
                <c:pt idx="41951">
                  <c:v>717.84299999999996</c:v>
                </c:pt>
                <c:pt idx="41952">
                  <c:v>717.85900000000004</c:v>
                </c:pt>
                <c:pt idx="41953">
                  <c:v>717.87599999999998</c:v>
                </c:pt>
                <c:pt idx="41954">
                  <c:v>717.89300000000003</c:v>
                </c:pt>
                <c:pt idx="41955">
                  <c:v>717.90899999999999</c:v>
                </c:pt>
                <c:pt idx="41956">
                  <c:v>717.92600000000004</c:v>
                </c:pt>
                <c:pt idx="41957">
                  <c:v>717.94299999999998</c:v>
                </c:pt>
                <c:pt idx="41958">
                  <c:v>717.95899999999995</c:v>
                </c:pt>
                <c:pt idx="41959">
                  <c:v>717.976</c:v>
                </c:pt>
                <c:pt idx="41960">
                  <c:v>717.99300000000005</c:v>
                </c:pt>
                <c:pt idx="41961">
                  <c:v>718.00900000000001</c:v>
                </c:pt>
                <c:pt idx="41962">
                  <c:v>718.02599999999995</c:v>
                </c:pt>
                <c:pt idx="41963">
                  <c:v>718.04300000000001</c:v>
                </c:pt>
                <c:pt idx="41964">
                  <c:v>718.05899999999997</c:v>
                </c:pt>
                <c:pt idx="41965">
                  <c:v>718.07600000000002</c:v>
                </c:pt>
                <c:pt idx="41966">
                  <c:v>718.09299999999996</c:v>
                </c:pt>
                <c:pt idx="41967">
                  <c:v>718.10900000000004</c:v>
                </c:pt>
                <c:pt idx="41968">
                  <c:v>718.12599999999998</c:v>
                </c:pt>
                <c:pt idx="41969">
                  <c:v>718.14300000000003</c:v>
                </c:pt>
                <c:pt idx="41970">
                  <c:v>718.15899999999999</c:v>
                </c:pt>
                <c:pt idx="41971">
                  <c:v>718.17600000000004</c:v>
                </c:pt>
                <c:pt idx="41972">
                  <c:v>718.19299999999998</c:v>
                </c:pt>
                <c:pt idx="41973">
                  <c:v>718.21</c:v>
                </c:pt>
                <c:pt idx="41974">
                  <c:v>718.226</c:v>
                </c:pt>
                <c:pt idx="41975">
                  <c:v>718.24300000000005</c:v>
                </c:pt>
                <c:pt idx="41976">
                  <c:v>718.26</c:v>
                </c:pt>
                <c:pt idx="41977">
                  <c:v>718.27599999999995</c:v>
                </c:pt>
                <c:pt idx="41978">
                  <c:v>718.29300000000001</c:v>
                </c:pt>
                <c:pt idx="41979">
                  <c:v>718.31</c:v>
                </c:pt>
                <c:pt idx="41980">
                  <c:v>718.32600000000002</c:v>
                </c:pt>
                <c:pt idx="41981">
                  <c:v>718.34299999999996</c:v>
                </c:pt>
                <c:pt idx="41982">
                  <c:v>718.36</c:v>
                </c:pt>
                <c:pt idx="41983">
                  <c:v>718.37599999999998</c:v>
                </c:pt>
                <c:pt idx="41984">
                  <c:v>718.39300000000003</c:v>
                </c:pt>
                <c:pt idx="41985">
                  <c:v>718.41</c:v>
                </c:pt>
                <c:pt idx="41986">
                  <c:v>718.42600000000004</c:v>
                </c:pt>
                <c:pt idx="41987">
                  <c:v>718.44299999999998</c:v>
                </c:pt>
                <c:pt idx="41988">
                  <c:v>718.46</c:v>
                </c:pt>
                <c:pt idx="41989">
                  <c:v>718.476</c:v>
                </c:pt>
                <c:pt idx="41990">
                  <c:v>718.49300000000005</c:v>
                </c:pt>
                <c:pt idx="41991">
                  <c:v>718.51</c:v>
                </c:pt>
                <c:pt idx="41992">
                  <c:v>718.52599999999995</c:v>
                </c:pt>
                <c:pt idx="41993">
                  <c:v>718.54300000000001</c:v>
                </c:pt>
                <c:pt idx="41994">
                  <c:v>718.56</c:v>
                </c:pt>
                <c:pt idx="41995">
                  <c:v>718.57600000000002</c:v>
                </c:pt>
                <c:pt idx="41996">
                  <c:v>718.59299999999996</c:v>
                </c:pt>
                <c:pt idx="41997">
                  <c:v>718.61</c:v>
                </c:pt>
                <c:pt idx="41998">
                  <c:v>718.62699999999995</c:v>
                </c:pt>
                <c:pt idx="41999">
                  <c:v>718.64300000000003</c:v>
                </c:pt>
                <c:pt idx="42000">
                  <c:v>718.66</c:v>
                </c:pt>
                <c:pt idx="42001">
                  <c:v>718.67700000000002</c:v>
                </c:pt>
                <c:pt idx="42002">
                  <c:v>718.69299999999998</c:v>
                </c:pt>
                <c:pt idx="42003">
                  <c:v>718.71</c:v>
                </c:pt>
                <c:pt idx="42004">
                  <c:v>718.72699999999998</c:v>
                </c:pt>
                <c:pt idx="42005">
                  <c:v>718.74300000000005</c:v>
                </c:pt>
                <c:pt idx="42006">
                  <c:v>718.76</c:v>
                </c:pt>
                <c:pt idx="42007">
                  <c:v>718.77700000000004</c:v>
                </c:pt>
                <c:pt idx="42008">
                  <c:v>718.79300000000001</c:v>
                </c:pt>
                <c:pt idx="42009">
                  <c:v>718.81</c:v>
                </c:pt>
                <c:pt idx="42010">
                  <c:v>718.827</c:v>
                </c:pt>
                <c:pt idx="42011">
                  <c:v>718.84299999999996</c:v>
                </c:pt>
                <c:pt idx="42012">
                  <c:v>718.86</c:v>
                </c:pt>
                <c:pt idx="42013">
                  <c:v>718.87699999999995</c:v>
                </c:pt>
                <c:pt idx="42014">
                  <c:v>718.89300000000003</c:v>
                </c:pt>
                <c:pt idx="42015">
                  <c:v>718.91</c:v>
                </c:pt>
                <c:pt idx="42016">
                  <c:v>718.92700000000002</c:v>
                </c:pt>
                <c:pt idx="42017">
                  <c:v>718.94299999999998</c:v>
                </c:pt>
                <c:pt idx="42018">
                  <c:v>718.96</c:v>
                </c:pt>
                <c:pt idx="42019">
                  <c:v>718.97699999999998</c:v>
                </c:pt>
                <c:pt idx="42020">
                  <c:v>718.99300000000005</c:v>
                </c:pt>
                <c:pt idx="42021">
                  <c:v>719.01</c:v>
                </c:pt>
                <c:pt idx="42022">
                  <c:v>719.02700000000004</c:v>
                </c:pt>
                <c:pt idx="42023">
                  <c:v>719.04300000000001</c:v>
                </c:pt>
                <c:pt idx="42024">
                  <c:v>719.06</c:v>
                </c:pt>
                <c:pt idx="42025">
                  <c:v>719.077</c:v>
                </c:pt>
                <c:pt idx="42026">
                  <c:v>719.09299999999996</c:v>
                </c:pt>
                <c:pt idx="42027">
                  <c:v>719.11</c:v>
                </c:pt>
                <c:pt idx="42028">
                  <c:v>719.12699999999995</c:v>
                </c:pt>
                <c:pt idx="42029">
                  <c:v>719.14300000000003</c:v>
                </c:pt>
                <c:pt idx="42030">
                  <c:v>719.16</c:v>
                </c:pt>
                <c:pt idx="42031">
                  <c:v>719.17700000000002</c:v>
                </c:pt>
                <c:pt idx="42032">
                  <c:v>719.19299999999998</c:v>
                </c:pt>
                <c:pt idx="42033">
                  <c:v>719.21</c:v>
                </c:pt>
                <c:pt idx="42034">
                  <c:v>719.22699999999998</c:v>
                </c:pt>
                <c:pt idx="42035">
                  <c:v>719.24400000000003</c:v>
                </c:pt>
                <c:pt idx="42036">
                  <c:v>719.26</c:v>
                </c:pt>
                <c:pt idx="42037">
                  <c:v>719.27700000000004</c:v>
                </c:pt>
                <c:pt idx="42038">
                  <c:v>719.29399999999998</c:v>
                </c:pt>
                <c:pt idx="42039">
                  <c:v>719.31</c:v>
                </c:pt>
                <c:pt idx="42040">
                  <c:v>719.327</c:v>
                </c:pt>
                <c:pt idx="42041">
                  <c:v>719.34400000000005</c:v>
                </c:pt>
                <c:pt idx="42042">
                  <c:v>719.36</c:v>
                </c:pt>
                <c:pt idx="42043">
                  <c:v>719.37699999999995</c:v>
                </c:pt>
                <c:pt idx="42044">
                  <c:v>719.39400000000001</c:v>
                </c:pt>
                <c:pt idx="42045">
                  <c:v>719.41</c:v>
                </c:pt>
                <c:pt idx="42046">
                  <c:v>719.42700000000002</c:v>
                </c:pt>
                <c:pt idx="42047">
                  <c:v>719.44399999999996</c:v>
                </c:pt>
                <c:pt idx="42048">
                  <c:v>719.46</c:v>
                </c:pt>
                <c:pt idx="42049">
                  <c:v>719.47699999999998</c:v>
                </c:pt>
                <c:pt idx="42050">
                  <c:v>719.49400000000003</c:v>
                </c:pt>
                <c:pt idx="42051">
                  <c:v>719.51</c:v>
                </c:pt>
                <c:pt idx="42052">
                  <c:v>719.52700000000004</c:v>
                </c:pt>
                <c:pt idx="42053">
                  <c:v>719.54399999999998</c:v>
                </c:pt>
                <c:pt idx="42054">
                  <c:v>719.56</c:v>
                </c:pt>
                <c:pt idx="42055">
                  <c:v>719.577</c:v>
                </c:pt>
                <c:pt idx="42056">
                  <c:v>719.59400000000005</c:v>
                </c:pt>
                <c:pt idx="42057">
                  <c:v>719.61</c:v>
                </c:pt>
                <c:pt idx="42058">
                  <c:v>719.62699999999995</c:v>
                </c:pt>
                <c:pt idx="42059">
                  <c:v>719.64400000000001</c:v>
                </c:pt>
                <c:pt idx="42060">
                  <c:v>719.66</c:v>
                </c:pt>
                <c:pt idx="42061">
                  <c:v>719.67700000000002</c:v>
                </c:pt>
                <c:pt idx="42062">
                  <c:v>719.69399999999996</c:v>
                </c:pt>
                <c:pt idx="42063">
                  <c:v>719.71</c:v>
                </c:pt>
                <c:pt idx="42064">
                  <c:v>719.72699999999998</c:v>
                </c:pt>
                <c:pt idx="42065">
                  <c:v>719.74400000000003</c:v>
                </c:pt>
                <c:pt idx="42066">
                  <c:v>719.76</c:v>
                </c:pt>
                <c:pt idx="42067">
                  <c:v>719.77700000000004</c:v>
                </c:pt>
                <c:pt idx="42068">
                  <c:v>719.79399999999998</c:v>
                </c:pt>
                <c:pt idx="42069">
                  <c:v>719.81</c:v>
                </c:pt>
                <c:pt idx="42070">
                  <c:v>719.827</c:v>
                </c:pt>
                <c:pt idx="42071">
                  <c:v>719.84400000000005</c:v>
                </c:pt>
                <c:pt idx="42072">
                  <c:v>719.86</c:v>
                </c:pt>
                <c:pt idx="42073">
                  <c:v>719.87699999999995</c:v>
                </c:pt>
                <c:pt idx="42074">
                  <c:v>719.89400000000001</c:v>
                </c:pt>
                <c:pt idx="42075">
                  <c:v>719.91099999999994</c:v>
                </c:pt>
                <c:pt idx="42076">
                  <c:v>719.92700000000002</c:v>
                </c:pt>
                <c:pt idx="42077">
                  <c:v>719.94399999999996</c:v>
                </c:pt>
                <c:pt idx="42078">
                  <c:v>719.96100000000001</c:v>
                </c:pt>
                <c:pt idx="42079">
                  <c:v>719.97699999999998</c:v>
                </c:pt>
                <c:pt idx="42080">
                  <c:v>719.99400000000003</c:v>
                </c:pt>
                <c:pt idx="42081">
                  <c:v>720.01099999999997</c:v>
                </c:pt>
                <c:pt idx="42082">
                  <c:v>720.02700000000004</c:v>
                </c:pt>
                <c:pt idx="42083">
                  <c:v>720.04399999999998</c:v>
                </c:pt>
                <c:pt idx="42084">
                  <c:v>720.06100000000004</c:v>
                </c:pt>
                <c:pt idx="42085">
                  <c:v>720.077</c:v>
                </c:pt>
                <c:pt idx="42086">
                  <c:v>720.09400000000005</c:v>
                </c:pt>
                <c:pt idx="42087">
                  <c:v>720.11099999999999</c:v>
                </c:pt>
                <c:pt idx="42088">
                  <c:v>720.12699999999995</c:v>
                </c:pt>
                <c:pt idx="42089">
                  <c:v>720.14400000000001</c:v>
                </c:pt>
                <c:pt idx="42090">
                  <c:v>720.16099999999994</c:v>
                </c:pt>
                <c:pt idx="42091">
                  <c:v>720.17700000000002</c:v>
                </c:pt>
                <c:pt idx="42092">
                  <c:v>720.19399999999996</c:v>
                </c:pt>
                <c:pt idx="42093">
                  <c:v>720.21100000000001</c:v>
                </c:pt>
                <c:pt idx="42094">
                  <c:v>720.22699999999998</c:v>
                </c:pt>
                <c:pt idx="42095">
                  <c:v>720.24400000000003</c:v>
                </c:pt>
                <c:pt idx="42096">
                  <c:v>720.26099999999997</c:v>
                </c:pt>
                <c:pt idx="42097">
                  <c:v>720.27700000000004</c:v>
                </c:pt>
                <c:pt idx="42098">
                  <c:v>720.29399999999998</c:v>
                </c:pt>
                <c:pt idx="42099">
                  <c:v>720.31100000000004</c:v>
                </c:pt>
                <c:pt idx="42100">
                  <c:v>720.32799999999997</c:v>
                </c:pt>
                <c:pt idx="42101">
                  <c:v>720.34400000000005</c:v>
                </c:pt>
                <c:pt idx="42102">
                  <c:v>720.36099999999999</c:v>
                </c:pt>
                <c:pt idx="42103">
                  <c:v>720.37800000000004</c:v>
                </c:pt>
                <c:pt idx="42104">
                  <c:v>720.39400000000001</c:v>
                </c:pt>
                <c:pt idx="42105">
                  <c:v>720.41099999999994</c:v>
                </c:pt>
                <c:pt idx="42106">
                  <c:v>720.428</c:v>
                </c:pt>
                <c:pt idx="42107">
                  <c:v>720.44399999999996</c:v>
                </c:pt>
                <c:pt idx="42108">
                  <c:v>720.46100000000001</c:v>
                </c:pt>
                <c:pt idx="42109">
                  <c:v>720.47799999999995</c:v>
                </c:pt>
                <c:pt idx="42110">
                  <c:v>720.49400000000003</c:v>
                </c:pt>
                <c:pt idx="42111">
                  <c:v>720.51099999999997</c:v>
                </c:pt>
                <c:pt idx="42112">
                  <c:v>720.52800000000002</c:v>
                </c:pt>
                <c:pt idx="42113">
                  <c:v>720.54399999999998</c:v>
                </c:pt>
                <c:pt idx="42114">
                  <c:v>720.56100000000004</c:v>
                </c:pt>
                <c:pt idx="42115">
                  <c:v>720.57799999999997</c:v>
                </c:pt>
                <c:pt idx="42116">
                  <c:v>720.59400000000005</c:v>
                </c:pt>
                <c:pt idx="42117">
                  <c:v>720.61099999999999</c:v>
                </c:pt>
                <c:pt idx="42118">
                  <c:v>720.62800000000004</c:v>
                </c:pt>
                <c:pt idx="42119">
                  <c:v>720.64400000000001</c:v>
                </c:pt>
                <c:pt idx="42120">
                  <c:v>720.66099999999994</c:v>
                </c:pt>
                <c:pt idx="42121">
                  <c:v>720.678</c:v>
                </c:pt>
                <c:pt idx="42122">
                  <c:v>720.69399999999996</c:v>
                </c:pt>
                <c:pt idx="42123">
                  <c:v>720.71100000000001</c:v>
                </c:pt>
                <c:pt idx="42124">
                  <c:v>720.72799999999995</c:v>
                </c:pt>
                <c:pt idx="42125">
                  <c:v>720.745</c:v>
                </c:pt>
                <c:pt idx="42126">
                  <c:v>720.76099999999997</c:v>
                </c:pt>
                <c:pt idx="42127">
                  <c:v>720.77800000000002</c:v>
                </c:pt>
                <c:pt idx="42128">
                  <c:v>720.79399999999998</c:v>
                </c:pt>
                <c:pt idx="42129">
                  <c:v>720.81100000000004</c:v>
                </c:pt>
                <c:pt idx="42130">
                  <c:v>720.82799999999997</c:v>
                </c:pt>
                <c:pt idx="42131">
                  <c:v>720.84500000000003</c:v>
                </c:pt>
                <c:pt idx="42132">
                  <c:v>720.86099999999999</c:v>
                </c:pt>
                <c:pt idx="42133">
                  <c:v>720.87800000000004</c:v>
                </c:pt>
                <c:pt idx="42134">
                  <c:v>720.89499999999998</c:v>
                </c:pt>
                <c:pt idx="42135">
                  <c:v>720.91099999999994</c:v>
                </c:pt>
                <c:pt idx="42136">
                  <c:v>720.928</c:v>
                </c:pt>
                <c:pt idx="42137">
                  <c:v>720.94500000000005</c:v>
                </c:pt>
                <c:pt idx="42138">
                  <c:v>720.96100000000001</c:v>
                </c:pt>
                <c:pt idx="42139">
                  <c:v>720.97799999999995</c:v>
                </c:pt>
                <c:pt idx="42140">
                  <c:v>720.995</c:v>
                </c:pt>
                <c:pt idx="42141">
                  <c:v>721.01099999999997</c:v>
                </c:pt>
                <c:pt idx="42142">
                  <c:v>721.02800000000002</c:v>
                </c:pt>
                <c:pt idx="42143">
                  <c:v>721.04499999999996</c:v>
                </c:pt>
                <c:pt idx="42144">
                  <c:v>721.06100000000004</c:v>
                </c:pt>
                <c:pt idx="42145">
                  <c:v>721.07799999999997</c:v>
                </c:pt>
                <c:pt idx="42146">
                  <c:v>721.09500000000003</c:v>
                </c:pt>
                <c:pt idx="42147">
                  <c:v>721.11099999999999</c:v>
                </c:pt>
                <c:pt idx="42148">
                  <c:v>721.12800000000004</c:v>
                </c:pt>
                <c:pt idx="42149">
                  <c:v>721.14499999999998</c:v>
                </c:pt>
                <c:pt idx="42150">
                  <c:v>721.16099999999994</c:v>
                </c:pt>
                <c:pt idx="42151">
                  <c:v>721.178</c:v>
                </c:pt>
                <c:pt idx="42152">
                  <c:v>721.19500000000005</c:v>
                </c:pt>
                <c:pt idx="42153">
                  <c:v>721.21199999999999</c:v>
                </c:pt>
                <c:pt idx="42154">
                  <c:v>721.22799999999995</c:v>
                </c:pt>
                <c:pt idx="42155">
                  <c:v>721.245</c:v>
                </c:pt>
                <c:pt idx="42156">
                  <c:v>721.26199999999994</c:v>
                </c:pt>
                <c:pt idx="42157">
                  <c:v>721.27800000000002</c:v>
                </c:pt>
                <c:pt idx="42158">
                  <c:v>721.29499999999996</c:v>
                </c:pt>
                <c:pt idx="42159">
                  <c:v>721.31200000000001</c:v>
                </c:pt>
                <c:pt idx="42160">
                  <c:v>721.32799999999997</c:v>
                </c:pt>
                <c:pt idx="42161">
                  <c:v>721.34500000000003</c:v>
                </c:pt>
                <c:pt idx="42162">
                  <c:v>721.36199999999997</c:v>
                </c:pt>
                <c:pt idx="42163">
                  <c:v>721.37800000000004</c:v>
                </c:pt>
                <c:pt idx="42164">
                  <c:v>721.39499999999998</c:v>
                </c:pt>
                <c:pt idx="42165">
                  <c:v>721.41200000000003</c:v>
                </c:pt>
                <c:pt idx="42166">
                  <c:v>721.428</c:v>
                </c:pt>
                <c:pt idx="42167">
                  <c:v>721.44500000000005</c:v>
                </c:pt>
                <c:pt idx="42168">
                  <c:v>721.46199999999999</c:v>
                </c:pt>
                <c:pt idx="42169">
                  <c:v>721.47799999999995</c:v>
                </c:pt>
                <c:pt idx="42170">
                  <c:v>721.495</c:v>
                </c:pt>
                <c:pt idx="42171">
                  <c:v>721.51199999999994</c:v>
                </c:pt>
                <c:pt idx="42172">
                  <c:v>721.52800000000002</c:v>
                </c:pt>
                <c:pt idx="42173">
                  <c:v>721.54499999999996</c:v>
                </c:pt>
                <c:pt idx="42174">
                  <c:v>721.56200000000001</c:v>
                </c:pt>
                <c:pt idx="42175">
                  <c:v>721.57799999999997</c:v>
                </c:pt>
                <c:pt idx="42176">
                  <c:v>721.59500000000003</c:v>
                </c:pt>
                <c:pt idx="42177">
                  <c:v>721.61199999999997</c:v>
                </c:pt>
                <c:pt idx="42178">
                  <c:v>721.62800000000004</c:v>
                </c:pt>
                <c:pt idx="42179">
                  <c:v>721.64499999999998</c:v>
                </c:pt>
                <c:pt idx="42180">
                  <c:v>721.66200000000003</c:v>
                </c:pt>
                <c:pt idx="42181">
                  <c:v>721.678</c:v>
                </c:pt>
                <c:pt idx="42182">
                  <c:v>721.69500000000005</c:v>
                </c:pt>
                <c:pt idx="42183">
                  <c:v>721.71199999999999</c:v>
                </c:pt>
                <c:pt idx="42184">
                  <c:v>721.72900000000004</c:v>
                </c:pt>
                <c:pt idx="42185">
                  <c:v>721.745</c:v>
                </c:pt>
                <c:pt idx="42186">
                  <c:v>721.76199999999994</c:v>
                </c:pt>
                <c:pt idx="42187">
                  <c:v>721.779</c:v>
                </c:pt>
                <c:pt idx="42188">
                  <c:v>721.79499999999996</c:v>
                </c:pt>
                <c:pt idx="42189">
                  <c:v>721.81200000000001</c:v>
                </c:pt>
                <c:pt idx="42190">
                  <c:v>721.82899999999995</c:v>
                </c:pt>
                <c:pt idx="42191">
                  <c:v>721.84500000000003</c:v>
                </c:pt>
                <c:pt idx="42192">
                  <c:v>721.86199999999997</c:v>
                </c:pt>
                <c:pt idx="42193">
                  <c:v>721.87900000000002</c:v>
                </c:pt>
                <c:pt idx="42194">
                  <c:v>721.89499999999998</c:v>
                </c:pt>
                <c:pt idx="42195">
                  <c:v>721.91200000000003</c:v>
                </c:pt>
                <c:pt idx="42196">
                  <c:v>721.92899999999997</c:v>
                </c:pt>
                <c:pt idx="42197">
                  <c:v>721.94500000000005</c:v>
                </c:pt>
                <c:pt idx="42198">
                  <c:v>721.96199999999999</c:v>
                </c:pt>
                <c:pt idx="42199">
                  <c:v>721.97900000000004</c:v>
                </c:pt>
                <c:pt idx="42200">
                  <c:v>721.995</c:v>
                </c:pt>
                <c:pt idx="42201">
                  <c:v>722.01199999999994</c:v>
                </c:pt>
                <c:pt idx="42202">
                  <c:v>722.029</c:v>
                </c:pt>
                <c:pt idx="42203">
                  <c:v>722.04499999999996</c:v>
                </c:pt>
                <c:pt idx="42204">
                  <c:v>722.06200000000001</c:v>
                </c:pt>
                <c:pt idx="42205">
                  <c:v>722.07899999999995</c:v>
                </c:pt>
                <c:pt idx="42206">
                  <c:v>722.09500000000003</c:v>
                </c:pt>
                <c:pt idx="42207">
                  <c:v>722.11199999999997</c:v>
                </c:pt>
                <c:pt idx="42208">
                  <c:v>722.12900000000002</c:v>
                </c:pt>
                <c:pt idx="42209">
                  <c:v>722.14499999999998</c:v>
                </c:pt>
                <c:pt idx="42210">
                  <c:v>722.16200000000003</c:v>
                </c:pt>
                <c:pt idx="42211">
                  <c:v>722.17899999999997</c:v>
                </c:pt>
                <c:pt idx="42212">
                  <c:v>722.19500000000005</c:v>
                </c:pt>
                <c:pt idx="42213">
                  <c:v>722.21199999999999</c:v>
                </c:pt>
                <c:pt idx="42214">
                  <c:v>722.22900000000004</c:v>
                </c:pt>
                <c:pt idx="42215">
                  <c:v>722.245</c:v>
                </c:pt>
                <c:pt idx="42216">
                  <c:v>722.26199999999994</c:v>
                </c:pt>
                <c:pt idx="42217">
                  <c:v>722.279</c:v>
                </c:pt>
                <c:pt idx="42218">
                  <c:v>722.29499999999996</c:v>
                </c:pt>
                <c:pt idx="42219">
                  <c:v>722.31200000000001</c:v>
                </c:pt>
                <c:pt idx="42220">
                  <c:v>722.32899999999995</c:v>
                </c:pt>
                <c:pt idx="42221">
                  <c:v>722.34500000000003</c:v>
                </c:pt>
                <c:pt idx="42222">
                  <c:v>722.36199999999997</c:v>
                </c:pt>
                <c:pt idx="42223">
                  <c:v>722.37900000000002</c:v>
                </c:pt>
                <c:pt idx="42224">
                  <c:v>722.39499999999998</c:v>
                </c:pt>
                <c:pt idx="42225">
                  <c:v>722.41200000000003</c:v>
                </c:pt>
                <c:pt idx="42226">
                  <c:v>722.42899999999997</c:v>
                </c:pt>
                <c:pt idx="42227">
                  <c:v>722.44500000000005</c:v>
                </c:pt>
                <c:pt idx="42228">
                  <c:v>722.46199999999999</c:v>
                </c:pt>
                <c:pt idx="42229">
                  <c:v>722.47900000000004</c:v>
                </c:pt>
                <c:pt idx="42230">
                  <c:v>722.495</c:v>
                </c:pt>
                <c:pt idx="42231">
                  <c:v>722.51199999999994</c:v>
                </c:pt>
                <c:pt idx="42232">
                  <c:v>722.529</c:v>
                </c:pt>
                <c:pt idx="42233">
                  <c:v>722.54600000000005</c:v>
                </c:pt>
                <c:pt idx="42234">
                  <c:v>722.56200000000001</c:v>
                </c:pt>
                <c:pt idx="42235">
                  <c:v>722.57899999999995</c:v>
                </c:pt>
                <c:pt idx="42236">
                  <c:v>722.596</c:v>
                </c:pt>
                <c:pt idx="42237">
                  <c:v>722.61199999999997</c:v>
                </c:pt>
                <c:pt idx="42238">
                  <c:v>722.62900000000002</c:v>
                </c:pt>
                <c:pt idx="42239">
                  <c:v>722.64599999999996</c:v>
                </c:pt>
                <c:pt idx="42240">
                  <c:v>722.66200000000003</c:v>
                </c:pt>
                <c:pt idx="42241">
                  <c:v>722.67899999999997</c:v>
                </c:pt>
                <c:pt idx="42242">
                  <c:v>722.69600000000003</c:v>
                </c:pt>
                <c:pt idx="42243">
                  <c:v>722.71199999999999</c:v>
                </c:pt>
                <c:pt idx="42244">
                  <c:v>722.72900000000004</c:v>
                </c:pt>
                <c:pt idx="42245">
                  <c:v>722.74599999999998</c:v>
                </c:pt>
                <c:pt idx="42246">
                  <c:v>722.76199999999994</c:v>
                </c:pt>
                <c:pt idx="42247">
                  <c:v>722.779</c:v>
                </c:pt>
                <c:pt idx="42248">
                  <c:v>722.79600000000005</c:v>
                </c:pt>
                <c:pt idx="42249">
                  <c:v>722.81200000000001</c:v>
                </c:pt>
                <c:pt idx="42250">
                  <c:v>722.82899999999995</c:v>
                </c:pt>
                <c:pt idx="42251">
                  <c:v>722.846</c:v>
                </c:pt>
                <c:pt idx="42252">
                  <c:v>722.86199999999997</c:v>
                </c:pt>
                <c:pt idx="42253">
                  <c:v>722.87900000000002</c:v>
                </c:pt>
                <c:pt idx="42254">
                  <c:v>722.89599999999996</c:v>
                </c:pt>
                <c:pt idx="42255">
                  <c:v>722.91200000000003</c:v>
                </c:pt>
                <c:pt idx="42256">
                  <c:v>722.92899999999997</c:v>
                </c:pt>
                <c:pt idx="42257">
                  <c:v>722.94600000000003</c:v>
                </c:pt>
                <c:pt idx="42258">
                  <c:v>722.96199999999999</c:v>
                </c:pt>
                <c:pt idx="42259">
                  <c:v>722.97900000000004</c:v>
                </c:pt>
                <c:pt idx="42260">
                  <c:v>722.99599999999998</c:v>
                </c:pt>
                <c:pt idx="42261">
                  <c:v>723.01199999999994</c:v>
                </c:pt>
                <c:pt idx="42262">
                  <c:v>723.029</c:v>
                </c:pt>
                <c:pt idx="42263">
                  <c:v>723.04600000000005</c:v>
                </c:pt>
                <c:pt idx="42264">
                  <c:v>723.06299999999999</c:v>
                </c:pt>
                <c:pt idx="42265">
                  <c:v>723.07899999999995</c:v>
                </c:pt>
                <c:pt idx="42266">
                  <c:v>723.096</c:v>
                </c:pt>
                <c:pt idx="42267">
                  <c:v>723.11300000000006</c:v>
                </c:pt>
                <c:pt idx="42268">
                  <c:v>723.12900000000002</c:v>
                </c:pt>
                <c:pt idx="42269">
                  <c:v>723.14599999999996</c:v>
                </c:pt>
                <c:pt idx="42270">
                  <c:v>723.16300000000001</c:v>
                </c:pt>
                <c:pt idx="42271">
                  <c:v>723.17899999999997</c:v>
                </c:pt>
                <c:pt idx="42272">
                  <c:v>723.19600000000003</c:v>
                </c:pt>
                <c:pt idx="42273">
                  <c:v>723.21299999999997</c:v>
                </c:pt>
                <c:pt idx="42274">
                  <c:v>723.22900000000004</c:v>
                </c:pt>
                <c:pt idx="42275">
                  <c:v>723.24599999999998</c:v>
                </c:pt>
                <c:pt idx="42276">
                  <c:v>723.26300000000003</c:v>
                </c:pt>
                <c:pt idx="42277">
                  <c:v>723.279</c:v>
                </c:pt>
                <c:pt idx="42278">
                  <c:v>723.29600000000005</c:v>
                </c:pt>
                <c:pt idx="42279">
                  <c:v>723.31299999999999</c:v>
                </c:pt>
                <c:pt idx="42280">
                  <c:v>723.32899999999995</c:v>
                </c:pt>
                <c:pt idx="42281">
                  <c:v>723.346</c:v>
                </c:pt>
                <c:pt idx="42282">
                  <c:v>723.36300000000006</c:v>
                </c:pt>
                <c:pt idx="42283">
                  <c:v>723.37900000000002</c:v>
                </c:pt>
                <c:pt idx="42284">
                  <c:v>723.39599999999996</c:v>
                </c:pt>
                <c:pt idx="42285">
                  <c:v>723.41300000000001</c:v>
                </c:pt>
                <c:pt idx="42286">
                  <c:v>723.42899999999997</c:v>
                </c:pt>
                <c:pt idx="42287">
                  <c:v>723.44600000000003</c:v>
                </c:pt>
                <c:pt idx="42288">
                  <c:v>723.46299999999997</c:v>
                </c:pt>
                <c:pt idx="42289">
                  <c:v>723.47900000000004</c:v>
                </c:pt>
                <c:pt idx="42290">
                  <c:v>723.49599999999998</c:v>
                </c:pt>
                <c:pt idx="42291">
                  <c:v>723.51300000000003</c:v>
                </c:pt>
                <c:pt idx="42292">
                  <c:v>723.53</c:v>
                </c:pt>
                <c:pt idx="42293">
                  <c:v>723.54600000000005</c:v>
                </c:pt>
                <c:pt idx="42294">
                  <c:v>723.56299999999999</c:v>
                </c:pt>
                <c:pt idx="42295">
                  <c:v>723.58</c:v>
                </c:pt>
                <c:pt idx="42296">
                  <c:v>723.596</c:v>
                </c:pt>
                <c:pt idx="42297">
                  <c:v>723.61300000000006</c:v>
                </c:pt>
                <c:pt idx="42298">
                  <c:v>723.63</c:v>
                </c:pt>
                <c:pt idx="42299">
                  <c:v>723.64599999999996</c:v>
                </c:pt>
                <c:pt idx="42300">
                  <c:v>723.66300000000001</c:v>
                </c:pt>
                <c:pt idx="42301">
                  <c:v>723.68</c:v>
                </c:pt>
                <c:pt idx="42302">
                  <c:v>723.69600000000003</c:v>
                </c:pt>
                <c:pt idx="42303">
                  <c:v>723.71299999999997</c:v>
                </c:pt>
                <c:pt idx="42304">
                  <c:v>723.73</c:v>
                </c:pt>
                <c:pt idx="42305">
                  <c:v>723.74599999999998</c:v>
                </c:pt>
                <c:pt idx="42306">
                  <c:v>723.76300000000003</c:v>
                </c:pt>
                <c:pt idx="42307">
                  <c:v>723.78</c:v>
                </c:pt>
                <c:pt idx="42308">
                  <c:v>723.79600000000005</c:v>
                </c:pt>
                <c:pt idx="42309">
                  <c:v>723.81299999999999</c:v>
                </c:pt>
                <c:pt idx="42310">
                  <c:v>723.83</c:v>
                </c:pt>
                <c:pt idx="42311">
                  <c:v>723.846</c:v>
                </c:pt>
                <c:pt idx="42312">
                  <c:v>723.86300000000006</c:v>
                </c:pt>
                <c:pt idx="42313">
                  <c:v>723.88</c:v>
                </c:pt>
                <c:pt idx="42314">
                  <c:v>723.89700000000005</c:v>
                </c:pt>
                <c:pt idx="42315">
                  <c:v>723.91300000000001</c:v>
                </c:pt>
                <c:pt idx="42316">
                  <c:v>723.93</c:v>
                </c:pt>
                <c:pt idx="42317">
                  <c:v>723.947</c:v>
                </c:pt>
                <c:pt idx="42318">
                  <c:v>723.96299999999997</c:v>
                </c:pt>
                <c:pt idx="42319">
                  <c:v>723.98</c:v>
                </c:pt>
                <c:pt idx="42320">
                  <c:v>723.99699999999996</c:v>
                </c:pt>
                <c:pt idx="42321">
                  <c:v>724.01300000000003</c:v>
                </c:pt>
                <c:pt idx="42322">
                  <c:v>724.03</c:v>
                </c:pt>
                <c:pt idx="42323">
                  <c:v>724.04700000000003</c:v>
                </c:pt>
                <c:pt idx="42324">
                  <c:v>724.06299999999999</c:v>
                </c:pt>
                <c:pt idx="42325">
                  <c:v>724.08</c:v>
                </c:pt>
                <c:pt idx="42326">
                  <c:v>724.09699999999998</c:v>
                </c:pt>
                <c:pt idx="42327">
                  <c:v>724.11300000000006</c:v>
                </c:pt>
                <c:pt idx="42328">
                  <c:v>724.13</c:v>
                </c:pt>
                <c:pt idx="42329">
                  <c:v>724.14700000000005</c:v>
                </c:pt>
                <c:pt idx="42330">
                  <c:v>724.16300000000001</c:v>
                </c:pt>
                <c:pt idx="42331">
                  <c:v>724.18</c:v>
                </c:pt>
                <c:pt idx="42332">
                  <c:v>724.197</c:v>
                </c:pt>
                <c:pt idx="42333">
                  <c:v>724.21400000000006</c:v>
                </c:pt>
                <c:pt idx="42334">
                  <c:v>724.23</c:v>
                </c:pt>
                <c:pt idx="42335">
                  <c:v>724.24699999999996</c:v>
                </c:pt>
                <c:pt idx="42336">
                  <c:v>724.26300000000003</c:v>
                </c:pt>
                <c:pt idx="42337">
                  <c:v>724.28</c:v>
                </c:pt>
                <c:pt idx="42338">
                  <c:v>724.29700000000003</c:v>
                </c:pt>
                <c:pt idx="42339">
                  <c:v>724.31399999999996</c:v>
                </c:pt>
                <c:pt idx="42340">
                  <c:v>724.33</c:v>
                </c:pt>
                <c:pt idx="42341">
                  <c:v>724.34699999999998</c:v>
                </c:pt>
                <c:pt idx="42342">
                  <c:v>724.36400000000003</c:v>
                </c:pt>
                <c:pt idx="42343">
                  <c:v>724.38</c:v>
                </c:pt>
                <c:pt idx="42344">
                  <c:v>724.39700000000005</c:v>
                </c:pt>
                <c:pt idx="42345">
                  <c:v>724.41399999999999</c:v>
                </c:pt>
                <c:pt idx="42346">
                  <c:v>724.43</c:v>
                </c:pt>
                <c:pt idx="42347">
                  <c:v>724.447</c:v>
                </c:pt>
                <c:pt idx="42348">
                  <c:v>724.46400000000006</c:v>
                </c:pt>
                <c:pt idx="42349">
                  <c:v>724.48</c:v>
                </c:pt>
                <c:pt idx="42350">
                  <c:v>724.49699999999996</c:v>
                </c:pt>
                <c:pt idx="42351">
                  <c:v>724.51400000000001</c:v>
                </c:pt>
                <c:pt idx="42352">
                  <c:v>724.53</c:v>
                </c:pt>
                <c:pt idx="42353">
                  <c:v>724.54700000000003</c:v>
                </c:pt>
                <c:pt idx="42354">
                  <c:v>724.56399999999996</c:v>
                </c:pt>
                <c:pt idx="42355">
                  <c:v>724.58</c:v>
                </c:pt>
                <c:pt idx="42356">
                  <c:v>724.59699999999998</c:v>
                </c:pt>
                <c:pt idx="42357">
                  <c:v>724.61400000000003</c:v>
                </c:pt>
                <c:pt idx="42358">
                  <c:v>724.63</c:v>
                </c:pt>
                <c:pt idx="42359">
                  <c:v>724.64700000000005</c:v>
                </c:pt>
                <c:pt idx="42360">
                  <c:v>724.66399999999999</c:v>
                </c:pt>
                <c:pt idx="42361">
                  <c:v>724.68</c:v>
                </c:pt>
                <c:pt idx="42362">
                  <c:v>724.697</c:v>
                </c:pt>
                <c:pt idx="42363">
                  <c:v>724.71400000000006</c:v>
                </c:pt>
                <c:pt idx="42364">
                  <c:v>724.73</c:v>
                </c:pt>
                <c:pt idx="42365">
                  <c:v>724.74699999999996</c:v>
                </c:pt>
                <c:pt idx="42366">
                  <c:v>724.76400000000001</c:v>
                </c:pt>
                <c:pt idx="42367">
                  <c:v>724.78099999999995</c:v>
                </c:pt>
                <c:pt idx="42368">
                  <c:v>724.79700000000003</c:v>
                </c:pt>
                <c:pt idx="42369">
                  <c:v>724.81399999999996</c:v>
                </c:pt>
                <c:pt idx="42370">
                  <c:v>724.83100000000002</c:v>
                </c:pt>
                <c:pt idx="42371">
                  <c:v>724.84699999999998</c:v>
                </c:pt>
                <c:pt idx="42372">
                  <c:v>724.86400000000003</c:v>
                </c:pt>
                <c:pt idx="42373">
                  <c:v>724.88099999999997</c:v>
                </c:pt>
                <c:pt idx="42374">
                  <c:v>724.89700000000005</c:v>
                </c:pt>
                <c:pt idx="42375">
                  <c:v>724.91399999999999</c:v>
                </c:pt>
                <c:pt idx="42376">
                  <c:v>724.93100000000004</c:v>
                </c:pt>
                <c:pt idx="42377">
                  <c:v>724.947</c:v>
                </c:pt>
                <c:pt idx="42378">
                  <c:v>724.96400000000006</c:v>
                </c:pt>
                <c:pt idx="42379">
                  <c:v>724.98099999999999</c:v>
                </c:pt>
                <c:pt idx="42380">
                  <c:v>724.99699999999996</c:v>
                </c:pt>
                <c:pt idx="42381">
                  <c:v>725.01400000000001</c:v>
                </c:pt>
                <c:pt idx="42382">
                  <c:v>725.03099999999995</c:v>
                </c:pt>
                <c:pt idx="42383">
                  <c:v>725.04700000000003</c:v>
                </c:pt>
                <c:pt idx="42384">
                  <c:v>725.06399999999996</c:v>
                </c:pt>
                <c:pt idx="42385">
                  <c:v>725.08100000000002</c:v>
                </c:pt>
                <c:pt idx="42386">
                  <c:v>725.09699999999998</c:v>
                </c:pt>
                <c:pt idx="42387">
                  <c:v>725.11400000000003</c:v>
                </c:pt>
                <c:pt idx="42388">
                  <c:v>725.13099999999997</c:v>
                </c:pt>
                <c:pt idx="42389">
                  <c:v>725.14700000000005</c:v>
                </c:pt>
                <c:pt idx="42390">
                  <c:v>725.16399999999999</c:v>
                </c:pt>
                <c:pt idx="42391">
                  <c:v>725.18100000000004</c:v>
                </c:pt>
                <c:pt idx="42392">
                  <c:v>725.197</c:v>
                </c:pt>
                <c:pt idx="42393">
                  <c:v>725.21400000000006</c:v>
                </c:pt>
                <c:pt idx="42394">
                  <c:v>725.23099999999999</c:v>
                </c:pt>
                <c:pt idx="42395">
                  <c:v>725.24699999999996</c:v>
                </c:pt>
                <c:pt idx="42396">
                  <c:v>725.26400000000001</c:v>
                </c:pt>
                <c:pt idx="42397">
                  <c:v>725.28099999999995</c:v>
                </c:pt>
                <c:pt idx="42398">
                  <c:v>725.29700000000003</c:v>
                </c:pt>
                <c:pt idx="42399">
                  <c:v>725.31399999999996</c:v>
                </c:pt>
                <c:pt idx="42400">
                  <c:v>725.33100000000002</c:v>
                </c:pt>
                <c:pt idx="42401">
                  <c:v>725.34699999999998</c:v>
                </c:pt>
                <c:pt idx="42402">
                  <c:v>725.36400000000003</c:v>
                </c:pt>
                <c:pt idx="42403">
                  <c:v>725.38099999999997</c:v>
                </c:pt>
                <c:pt idx="42404">
                  <c:v>725.39800000000002</c:v>
                </c:pt>
                <c:pt idx="42405">
                  <c:v>725.41399999999999</c:v>
                </c:pt>
                <c:pt idx="42406">
                  <c:v>725.43100000000004</c:v>
                </c:pt>
                <c:pt idx="42407">
                  <c:v>725.44799999999998</c:v>
                </c:pt>
                <c:pt idx="42408">
                  <c:v>725.46400000000006</c:v>
                </c:pt>
                <c:pt idx="42409">
                  <c:v>725.48099999999999</c:v>
                </c:pt>
                <c:pt idx="42410">
                  <c:v>725.49800000000005</c:v>
                </c:pt>
                <c:pt idx="42411">
                  <c:v>725.51400000000001</c:v>
                </c:pt>
                <c:pt idx="42412">
                  <c:v>725.53099999999995</c:v>
                </c:pt>
                <c:pt idx="42413">
                  <c:v>725.548</c:v>
                </c:pt>
                <c:pt idx="42414">
                  <c:v>725.56399999999996</c:v>
                </c:pt>
                <c:pt idx="42415">
                  <c:v>725.58100000000002</c:v>
                </c:pt>
                <c:pt idx="42416">
                  <c:v>725.59799999999996</c:v>
                </c:pt>
                <c:pt idx="42417">
                  <c:v>725.61400000000003</c:v>
                </c:pt>
                <c:pt idx="42418">
                  <c:v>725.63099999999997</c:v>
                </c:pt>
                <c:pt idx="42419">
                  <c:v>725.64800000000002</c:v>
                </c:pt>
                <c:pt idx="42420">
                  <c:v>725.66399999999999</c:v>
                </c:pt>
                <c:pt idx="42421">
                  <c:v>725.68100000000004</c:v>
                </c:pt>
                <c:pt idx="42422">
                  <c:v>725.69799999999998</c:v>
                </c:pt>
                <c:pt idx="42423">
                  <c:v>725.71400000000006</c:v>
                </c:pt>
                <c:pt idx="42424">
                  <c:v>725.73099999999999</c:v>
                </c:pt>
                <c:pt idx="42425">
                  <c:v>725.74800000000005</c:v>
                </c:pt>
                <c:pt idx="42426">
                  <c:v>725.76400000000001</c:v>
                </c:pt>
                <c:pt idx="42427">
                  <c:v>725.78099999999995</c:v>
                </c:pt>
                <c:pt idx="42428">
                  <c:v>725.798</c:v>
                </c:pt>
                <c:pt idx="42429">
                  <c:v>725.81399999999996</c:v>
                </c:pt>
                <c:pt idx="42430">
                  <c:v>725.83100000000002</c:v>
                </c:pt>
                <c:pt idx="42431">
                  <c:v>725.84799999999996</c:v>
                </c:pt>
                <c:pt idx="42432">
                  <c:v>725.86400000000003</c:v>
                </c:pt>
                <c:pt idx="42433">
                  <c:v>725.88099999999997</c:v>
                </c:pt>
                <c:pt idx="42434">
                  <c:v>725.89800000000002</c:v>
                </c:pt>
                <c:pt idx="42435">
                  <c:v>725.91399999999999</c:v>
                </c:pt>
                <c:pt idx="42436">
                  <c:v>725.93100000000004</c:v>
                </c:pt>
                <c:pt idx="42437">
                  <c:v>725.94799999999998</c:v>
                </c:pt>
                <c:pt idx="42438">
                  <c:v>725.96500000000003</c:v>
                </c:pt>
                <c:pt idx="42439">
                  <c:v>725.98099999999999</c:v>
                </c:pt>
                <c:pt idx="42440">
                  <c:v>725.99800000000005</c:v>
                </c:pt>
                <c:pt idx="42441">
                  <c:v>726.01499999999999</c:v>
                </c:pt>
                <c:pt idx="42442">
                  <c:v>726.03099999999995</c:v>
                </c:pt>
                <c:pt idx="42443">
                  <c:v>726.048</c:v>
                </c:pt>
                <c:pt idx="42444">
                  <c:v>726.06500000000005</c:v>
                </c:pt>
                <c:pt idx="42445">
                  <c:v>726.08100000000002</c:v>
                </c:pt>
                <c:pt idx="42446">
                  <c:v>726.09799999999996</c:v>
                </c:pt>
                <c:pt idx="42447">
                  <c:v>726.11500000000001</c:v>
                </c:pt>
                <c:pt idx="42448">
                  <c:v>726.13099999999997</c:v>
                </c:pt>
                <c:pt idx="42449">
                  <c:v>726.14800000000002</c:v>
                </c:pt>
                <c:pt idx="42450">
                  <c:v>726.16499999999996</c:v>
                </c:pt>
                <c:pt idx="42451">
                  <c:v>726.18100000000004</c:v>
                </c:pt>
                <c:pt idx="42452">
                  <c:v>726.19799999999998</c:v>
                </c:pt>
                <c:pt idx="42453">
                  <c:v>726.21500000000003</c:v>
                </c:pt>
                <c:pt idx="42454">
                  <c:v>726.23099999999999</c:v>
                </c:pt>
                <c:pt idx="42455">
                  <c:v>726.24800000000005</c:v>
                </c:pt>
                <c:pt idx="42456">
                  <c:v>726.26499999999999</c:v>
                </c:pt>
                <c:pt idx="42457">
                  <c:v>726.28099999999995</c:v>
                </c:pt>
                <c:pt idx="42458">
                  <c:v>726.298</c:v>
                </c:pt>
                <c:pt idx="42459">
                  <c:v>726.31500000000005</c:v>
                </c:pt>
                <c:pt idx="42460">
                  <c:v>726.33100000000002</c:v>
                </c:pt>
                <c:pt idx="42461">
                  <c:v>726.34799999999996</c:v>
                </c:pt>
                <c:pt idx="42462">
                  <c:v>726.36500000000001</c:v>
                </c:pt>
                <c:pt idx="42463">
                  <c:v>726.38099999999997</c:v>
                </c:pt>
                <c:pt idx="42464">
                  <c:v>726.39800000000002</c:v>
                </c:pt>
                <c:pt idx="42465">
                  <c:v>726.41499999999996</c:v>
                </c:pt>
                <c:pt idx="42466">
                  <c:v>726.43200000000002</c:v>
                </c:pt>
                <c:pt idx="42467">
                  <c:v>726.44799999999998</c:v>
                </c:pt>
                <c:pt idx="42468">
                  <c:v>726.46500000000003</c:v>
                </c:pt>
                <c:pt idx="42469">
                  <c:v>726.48199999999997</c:v>
                </c:pt>
                <c:pt idx="42470">
                  <c:v>726.49800000000005</c:v>
                </c:pt>
                <c:pt idx="42471">
                  <c:v>726.51499999999999</c:v>
                </c:pt>
                <c:pt idx="42472">
                  <c:v>726.53200000000004</c:v>
                </c:pt>
                <c:pt idx="42473">
                  <c:v>726.548</c:v>
                </c:pt>
                <c:pt idx="42474">
                  <c:v>726.56500000000005</c:v>
                </c:pt>
                <c:pt idx="42475">
                  <c:v>726.58199999999999</c:v>
                </c:pt>
                <c:pt idx="42476">
                  <c:v>726.59799999999996</c:v>
                </c:pt>
                <c:pt idx="42477">
                  <c:v>726.61500000000001</c:v>
                </c:pt>
                <c:pt idx="42478">
                  <c:v>726.63199999999995</c:v>
                </c:pt>
                <c:pt idx="42479">
                  <c:v>726.64800000000002</c:v>
                </c:pt>
                <c:pt idx="42480">
                  <c:v>726.66499999999996</c:v>
                </c:pt>
                <c:pt idx="42481">
                  <c:v>726.68200000000002</c:v>
                </c:pt>
                <c:pt idx="42482">
                  <c:v>726.69799999999998</c:v>
                </c:pt>
                <c:pt idx="42483">
                  <c:v>726.71500000000003</c:v>
                </c:pt>
                <c:pt idx="42484">
                  <c:v>726.73199999999997</c:v>
                </c:pt>
                <c:pt idx="42485">
                  <c:v>726.74800000000005</c:v>
                </c:pt>
                <c:pt idx="42486">
                  <c:v>726.76499999999999</c:v>
                </c:pt>
                <c:pt idx="42487">
                  <c:v>726.78200000000004</c:v>
                </c:pt>
                <c:pt idx="42488">
                  <c:v>726.798</c:v>
                </c:pt>
                <c:pt idx="42489">
                  <c:v>726.81500000000005</c:v>
                </c:pt>
                <c:pt idx="42490">
                  <c:v>726.83199999999999</c:v>
                </c:pt>
                <c:pt idx="42491">
                  <c:v>726.84799999999996</c:v>
                </c:pt>
                <c:pt idx="42492">
                  <c:v>726.86500000000001</c:v>
                </c:pt>
                <c:pt idx="42493">
                  <c:v>726.88199999999995</c:v>
                </c:pt>
                <c:pt idx="42494">
                  <c:v>726.89800000000002</c:v>
                </c:pt>
                <c:pt idx="42495">
                  <c:v>726.91499999999996</c:v>
                </c:pt>
                <c:pt idx="42496">
                  <c:v>726.93200000000002</c:v>
                </c:pt>
                <c:pt idx="42497">
                  <c:v>726.94799999999998</c:v>
                </c:pt>
                <c:pt idx="42498">
                  <c:v>726.96500000000003</c:v>
                </c:pt>
                <c:pt idx="42499">
                  <c:v>726.98199999999997</c:v>
                </c:pt>
                <c:pt idx="42500">
                  <c:v>726.99800000000005</c:v>
                </c:pt>
                <c:pt idx="42501">
                  <c:v>727.01499999999999</c:v>
                </c:pt>
                <c:pt idx="42502">
                  <c:v>727.03200000000004</c:v>
                </c:pt>
                <c:pt idx="42503">
                  <c:v>727.04899999999998</c:v>
                </c:pt>
                <c:pt idx="42504">
                  <c:v>727.06500000000005</c:v>
                </c:pt>
                <c:pt idx="42505">
                  <c:v>727.08199999999999</c:v>
                </c:pt>
                <c:pt idx="42506">
                  <c:v>727.09900000000005</c:v>
                </c:pt>
                <c:pt idx="42507">
                  <c:v>727.11500000000001</c:v>
                </c:pt>
                <c:pt idx="42508">
                  <c:v>727.13199999999995</c:v>
                </c:pt>
                <c:pt idx="42509">
                  <c:v>727.149</c:v>
                </c:pt>
                <c:pt idx="42510">
                  <c:v>727.16499999999996</c:v>
                </c:pt>
                <c:pt idx="42511">
                  <c:v>727.18200000000002</c:v>
                </c:pt>
                <c:pt idx="42512">
                  <c:v>727.19899999999996</c:v>
                </c:pt>
                <c:pt idx="42513">
                  <c:v>727.21500000000003</c:v>
                </c:pt>
                <c:pt idx="42514">
                  <c:v>727.23199999999997</c:v>
                </c:pt>
                <c:pt idx="42515">
                  <c:v>727.24900000000002</c:v>
                </c:pt>
                <c:pt idx="42516">
                  <c:v>727.26499999999999</c:v>
                </c:pt>
                <c:pt idx="42517">
                  <c:v>727.28200000000004</c:v>
                </c:pt>
                <c:pt idx="42518">
                  <c:v>727.29899999999998</c:v>
                </c:pt>
                <c:pt idx="42519">
                  <c:v>727.31500000000005</c:v>
                </c:pt>
                <c:pt idx="42520">
                  <c:v>727.33199999999999</c:v>
                </c:pt>
                <c:pt idx="42521">
                  <c:v>727.34900000000005</c:v>
                </c:pt>
                <c:pt idx="42522">
                  <c:v>727.36500000000001</c:v>
                </c:pt>
                <c:pt idx="42523">
                  <c:v>727.38199999999995</c:v>
                </c:pt>
                <c:pt idx="42524">
                  <c:v>727.399</c:v>
                </c:pt>
                <c:pt idx="42525">
                  <c:v>727.41499999999996</c:v>
                </c:pt>
                <c:pt idx="42526">
                  <c:v>727.43200000000002</c:v>
                </c:pt>
                <c:pt idx="42527">
                  <c:v>727.44899999999996</c:v>
                </c:pt>
                <c:pt idx="42528">
                  <c:v>727.46500000000003</c:v>
                </c:pt>
                <c:pt idx="42529">
                  <c:v>727.48199999999997</c:v>
                </c:pt>
                <c:pt idx="42530">
                  <c:v>727.49900000000002</c:v>
                </c:pt>
                <c:pt idx="42531">
                  <c:v>727.51599999999996</c:v>
                </c:pt>
                <c:pt idx="42532">
                  <c:v>727.53200000000004</c:v>
                </c:pt>
                <c:pt idx="42533">
                  <c:v>727.54899999999998</c:v>
                </c:pt>
                <c:pt idx="42534">
                  <c:v>727.56600000000003</c:v>
                </c:pt>
                <c:pt idx="42535">
                  <c:v>727.58199999999999</c:v>
                </c:pt>
                <c:pt idx="42536">
                  <c:v>727.59900000000005</c:v>
                </c:pt>
                <c:pt idx="42537">
                  <c:v>727.61599999999999</c:v>
                </c:pt>
                <c:pt idx="42538">
                  <c:v>727.63199999999995</c:v>
                </c:pt>
                <c:pt idx="42539">
                  <c:v>727.649</c:v>
                </c:pt>
                <c:pt idx="42540">
                  <c:v>727.66600000000005</c:v>
                </c:pt>
                <c:pt idx="42541">
                  <c:v>727.68200000000002</c:v>
                </c:pt>
                <c:pt idx="42542">
                  <c:v>727.69899999999996</c:v>
                </c:pt>
                <c:pt idx="42543">
                  <c:v>727.71600000000001</c:v>
                </c:pt>
                <c:pt idx="42544">
                  <c:v>727.73199999999997</c:v>
                </c:pt>
                <c:pt idx="42545">
                  <c:v>727.74900000000002</c:v>
                </c:pt>
                <c:pt idx="42546">
                  <c:v>727.76599999999996</c:v>
                </c:pt>
                <c:pt idx="42547">
                  <c:v>727.78200000000004</c:v>
                </c:pt>
                <c:pt idx="42548">
                  <c:v>727.79899999999998</c:v>
                </c:pt>
                <c:pt idx="42549">
                  <c:v>727.81600000000003</c:v>
                </c:pt>
                <c:pt idx="42550">
                  <c:v>727.83199999999999</c:v>
                </c:pt>
                <c:pt idx="42551">
                  <c:v>727.84900000000005</c:v>
                </c:pt>
                <c:pt idx="42552">
                  <c:v>727.86599999999999</c:v>
                </c:pt>
                <c:pt idx="42553">
                  <c:v>727.88199999999995</c:v>
                </c:pt>
                <c:pt idx="42554">
                  <c:v>727.899</c:v>
                </c:pt>
                <c:pt idx="42555">
                  <c:v>727.91600000000005</c:v>
                </c:pt>
                <c:pt idx="42556">
                  <c:v>727.93200000000002</c:v>
                </c:pt>
                <c:pt idx="42557">
                  <c:v>727.94899999999996</c:v>
                </c:pt>
                <c:pt idx="42558">
                  <c:v>727.96600000000001</c:v>
                </c:pt>
                <c:pt idx="42559">
                  <c:v>727.98299999999995</c:v>
                </c:pt>
                <c:pt idx="42560">
                  <c:v>727.99900000000002</c:v>
                </c:pt>
                <c:pt idx="42561">
                  <c:v>728.01599999999996</c:v>
                </c:pt>
                <c:pt idx="42562">
                  <c:v>728.03300000000002</c:v>
                </c:pt>
                <c:pt idx="42563">
                  <c:v>728.04899999999998</c:v>
                </c:pt>
                <c:pt idx="42564">
                  <c:v>728.06600000000003</c:v>
                </c:pt>
                <c:pt idx="42565">
                  <c:v>728.08299999999997</c:v>
                </c:pt>
                <c:pt idx="42566">
                  <c:v>728.09900000000005</c:v>
                </c:pt>
                <c:pt idx="42567">
                  <c:v>728.11599999999999</c:v>
                </c:pt>
                <c:pt idx="42568">
                  <c:v>728.13300000000004</c:v>
                </c:pt>
                <c:pt idx="42569">
                  <c:v>728.149</c:v>
                </c:pt>
                <c:pt idx="42570">
                  <c:v>728.16600000000005</c:v>
                </c:pt>
                <c:pt idx="42571">
                  <c:v>728.18299999999999</c:v>
                </c:pt>
                <c:pt idx="42572">
                  <c:v>728.19899999999996</c:v>
                </c:pt>
                <c:pt idx="42573">
                  <c:v>728.21600000000001</c:v>
                </c:pt>
                <c:pt idx="42574">
                  <c:v>728.23299999999995</c:v>
                </c:pt>
                <c:pt idx="42575">
                  <c:v>728.24900000000002</c:v>
                </c:pt>
                <c:pt idx="42576">
                  <c:v>728.26599999999996</c:v>
                </c:pt>
                <c:pt idx="42577">
                  <c:v>728.28300000000002</c:v>
                </c:pt>
                <c:pt idx="42578">
                  <c:v>728.29899999999998</c:v>
                </c:pt>
                <c:pt idx="42579">
                  <c:v>728.31600000000003</c:v>
                </c:pt>
                <c:pt idx="42580">
                  <c:v>728.33299999999997</c:v>
                </c:pt>
                <c:pt idx="42581">
                  <c:v>728.35</c:v>
                </c:pt>
                <c:pt idx="42582">
                  <c:v>728.36599999999999</c:v>
                </c:pt>
                <c:pt idx="42583">
                  <c:v>728.38300000000004</c:v>
                </c:pt>
                <c:pt idx="42584">
                  <c:v>728.4</c:v>
                </c:pt>
                <c:pt idx="42585">
                  <c:v>728.41600000000005</c:v>
                </c:pt>
                <c:pt idx="42586">
                  <c:v>728.43299999999999</c:v>
                </c:pt>
                <c:pt idx="42587">
                  <c:v>728.45</c:v>
                </c:pt>
                <c:pt idx="42588">
                  <c:v>728.46600000000001</c:v>
                </c:pt>
                <c:pt idx="42589">
                  <c:v>728.48299999999995</c:v>
                </c:pt>
                <c:pt idx="42590">
                  <c:v>728.5</c:v>
                </c:pt>
                <c:pt idx="42591">
                  <c:v>728.51599999999996</c:v>
                </c:pt>
                <c:pt idx="42592">
                  <c:v>728.53300000000002</c:v>
                </c:pt>
                <c:pt idx="42593">
                  <c:v>728.55</c:v>
                </c:pt>
                <c:pt idx="42594">
                  <c:v>728.56600000000003</c:v>
                </c:pt>
                <c:pt idx="42595">
                  <c:v>728.58299999999997</c:v>
                </c:pt>
                <c:pt idx="42596">
                  <c:v>728.6</c:v>
                </c:pt>
                <c:pt idx="42597">
                  <c:v>728.61599999999999</c:v>
                </c:pt>
                <c:pt idx="42598">
                  <c:v>728.63300000000004</c:v>
                </c:pt>
                <c:pt idx="42599">
                  <c:v>728.65</c:v>
                </c:pt>
                <c:pt idx="42600">
                  <c:v>728.66600000000005</c:v>
                </c:pt>
                <c:pt idx="42601">
                  <c:v>728.68299999999999</c:v>
                </c:pt>
                <c:pt idx="42602">
                  <c:v>728.7</c:v>
                </c:pt>
                <c:pt idx="42603">
                  <c:v>728.71600000000001</c:v>
                </c:pt>
                <c:pt idx="42604">
                  <c:v>728.73299999999995</c:v>
                </c:pt>
                <c:pt idx="42605">
                  <c:v>728.75</c:v>
                </c:pt>
                <c:pt idx="42606">
                  <c:v>728.76599999999996</c:v>
                </c:pt>
                <c:pt idx="42607">
                  <c:v>728.78300000000002</c:v>
                </c:pt>
                <c:pt idx="42608">
                  <c:v>728.8</c:v>
                </c:pt>
                <c:pt idx="42609">
                  <c:v>728.81700000000001</c:v>
                </c:pt>
                <c:pt idx="42610">
                  <c:v>728.83299999999997</c:v>
                </c:pt>
                <c:pt idx="42611">
                  <c:v>728.85</c:v>
                </c:pt>
                <c:pt idx="42612">
                  <c:v>728.86699999999996</c:v>
                </c:pt>
                <c:pt idx="42613">
                  <c:v>728.88300000000004</c:v>
                </c:pt>
                <c:pt idx="42614">
                  <c:v>728.9</c:v>
                </c:pt>
                <c:pt idx="42615">
                  <c:v>728.91700000000003</c:v>
                </c:pt>
                <c:pt idx="42616">
                  <c:v>728.93299999999999</c:v>
                </c:pt>
                <c:pt idx="42617">
                  <c:v>728.95</c:v>
                </c:pt>
                <c:pt idx="42618">
                  <c:v>728.96699999999998</c:v>
                </c:pt>
                <c:pt idx="42619">
                  <c:v>728.98299999999995</c:v>
                </c:pt>
                <c:pt idx="42620">
                  <c:v>729</c:v>
                </c:pt>
                <c:pt idx="42621">
                  <c:v>729.01700000000005</c:v>
                </c:pt>
                <c:pt idx="42622">
                  <c:v>729.03300000000002</c:v>
                </c:pt>
                <c:pt idx="42623">
                  <c:v>729.05</c:v>
                </c:pt>
                <c:pt idx="42624">
                  <c:v>729.06700000000001</c:v>
                </c:pt>
                <c:pt idx="42625">
                  <c:v>729.08299999999997</c:v>
                </c:pt>
                <c:pt idx="42626">
                  <c:v>729.1</c:v>
                </c:pt>
                <c:pt idx="42627">
                  <c:v>729.11699999999996</c:v>
                </c:pt>
                <c:pt idx="42628">
                  <c:v>729.13300000000004</c:v>
                </c:pt>
                <c:pt idx="42629">
                  <c:v>729.15</c:v>
                </c:pt>
                <c:pt idx="42630">
                  <c:v>729.16700000000003</c:v>
                </c:pt>
                <c:pt idx="42631">
                  <c:v>729.18299999999999</c:v>
                </c:pt>
                <c:pt idx="42632">
                  <c:v>729.2</c:v>
                </c:pt>
                <c:pt idx="42633">
                  <c:v>729.21699999999998</c:v>
                </c:pt>
                <c:pt idx="42634">
                  <c:v>729.23400000000004</c:v>
                </c:pt>
                <c:pt idx="42635">
                  <c:v>729.25</c:v>
                </c:pt>
                <c:pt idx="42636">
                  <c:v>729.26700000000005</c:v>
                </c:pt>
                <c:pt idx="42637">
                  <c:v>729.28399999999999</c:v>
                </c:pt>
                <c:pt idx="42638">
                  <c:v>729.3</c:v>
                </c:pt>
                <c:pt idx="42639">
                  <c:v>729.31700000000001</c:v>
                </c:pt>
                <c:pt idx="42640">
                  <c:v>729.33399999999995</c:v>
                </c:pt>
                <c:pt idx="42641">
                  <c:v>729.35</c:v>
                </c:pt>
                <c:pt idx="42642">
                  <c:v>729.36699999999996</c:v>
                </c:pt>
                <c:pt idx="42643">
                  <c:v>729.38400000000001</c:v>
                </c:pt>
                <c:pt idx="42644">
                  <c:v>729.4</c:v>
                </c:pt>
                <c:pt idx="42645">
                  <c:v>729.41700000000003</c:v>
                </c:pt>
                <c:pt idx="42646">
                  <c:v>729.43399999999997</c:v>
                </c:pt>
                <c:pt idx="42647">
                  <c:v>729.45</c:v>
                </c:pt>
                <c:pt idx="42648">
                  <c:v>729.46699999999998</c:v>
                </c:pt>
                <c:pt idx="42649">
                  <c:v>729.48400000000004</c:v>
                </c:pt>
                <c:pt idx="42650">
                  <c:v>729.5</c:v>
                </c:pt>
                <c:pt idx="42651">
                  <c:v>729.51700000000005</c:v>
                </c:pt>
                <c:pt idx="42652">
                  <c:v>729.53399999999999</c:v>
                </c:pt>
                <c:pt idx="42653">
                  <c:v>729.55</c:v>
                </c:pt>
                <c:pt idx="42654">
                  <c:v>729.56700000000001</c:v>
                </c:pt>
                <c:pt idx="42655">
                  <c:v>729.58399999999995</c:v>
                </c:pt>
                <c:pt idx="42656">
                  <c:v>729.6</c:v>
                </c:pt>
                <c:pt idx="42657">
                  <c:v>729.61699999999996</c:v>
                </c:pt>
                <c:pt idx="42658">
                  <c:v>729.63400000000001</c:v>
                </c:pt>
                <c:pt idx="42659">
                  <c:v>729.65099999999995</c:v>
                </c:pt>
                <c:pt idx="42660">
                  <c:v>729.66700000000003</c:v>
                </c:pt>
                <c:pt idx="42661">
                  <c:v>729.68399999999997</c:v>
                </c:pt>
                <c:pt idx="42662">
                  <c:v>729.70100000000002</c:v>
                </c:pt>
                <c:pt idx="42663">
                  <c:v>729.71699999999998</c:v>
                </c:pt>
                <c:pt idx="42664">
                  <c:v>729.73400000000004</c:v>
                </c:pt>
                <c:pt idx="42665">
                  <c:v>729.75099999999998</c:v>
                </c:pt>
                <c:pt idx="42666">
                  <c:v>729.76700000000005</c:v>
                </c:pt>
                <c:pt idx="42667">
                  <c:v>729.78399999999999</c:v>
                </c:pt>
                <c:pt idx="42668">
                  <c:v>729.80100000000004</c:v>
                </c:pt>
                <c:pt idx="42669">
                  <c:v>729.81700000000001</c:v>
                </c:pt>
                <c:pt idx="42670">
                  <c:v>729.83399999999995</c:v>
                </c:pt>
                <c:pt idx="42671">
                  <c:v>729.851</c:v>
                </c:pt>
                <c:pt idx="42672">
                  <c:v>729.86699999999996</c:v>
                </c:pt>
                <c:pt idx="42673">
                  <c:v>729.88400000000001</c:v>
                </c:pt>
                <c:pt idx="42674">
                  <c:v>729.90099999999995</c:v>
                </c:pt>
                <c:pt idx="42675">
                  <c:v>729.91700000000003</c:v>
                </c:pt>
                <c:pt idx="42676">
                  <c:v>729.93399999999997</c:v>
                </c:pt>
                <c:pt idx="42677">
                  <c:v>729.95100000000002</c:v>
                </c:pt>
                <c:pt idx="42678">
                  <c:v>729.96699999999998</c:v>
                </c:pt>
                <c:pt idx="42679">
                  <c:v>729.98400000000004</c:v>
                </c:pt>
                <c:pt idx="42680">
                  <c:v>730.00099999999998</c:v>
                </c:pt>
                <c:pt idx="42681">
                  <c:v>730.01800000000003</c:v>
                </c:pt>
                <c:pt idx="42682">
                  <c:v>730.03399999999999</c:v>
                </c:pt>
                <c:pt idx="42683">
                  <c:v>730.05100000000004</c:v>
                </c:pt>
                <c:pt idx="42684">
                  <c:v>730.06799999999998</c:v>
                </c:pt>
                <c:pt idx="42685">
                  <c:v>730.08399999999995</c:v>
                </c:pt>
                <c:pt idx="42686">
                  <c:v>730.101</c:v>
                </c:pt>
                <c:pt idx="42687">
                  <c:v>730.11800000000005</c:v>
                </c:pt>
                <c:pt idx="42688">
                  <c:v>730.13400000000001</c:v>
                </c:pt>
                <c:pt idx="42689">
                  <c:v>730.15099999999995</c:v>
                </c:pt>
                <c:pt idx="42690">
                  <c:v>730.16800000000001</c:v>
                </c:pt>
                <c:pt idx="42691">
                  <c:v>730.18399999999997</c:v>
                </c:pt>
                <c:pt idx="42692">
                  <c:v>730.20100000000002</c:v>
                </c:pt>
                <c:pt idx="42693">
                  <c:v>730.21799999999996</c:v>
                </c:pt>
                <c:pt idx="42694">
                  <c:v>730.23400000000004</c:v>
                </c:pt>
                <c:pt idx="42695">
                  <c:v>730.25099999999998</c:v>
                </c:pt>
                <c:pt idx="42696">
                  <c:v>730.26800000000003</c:v>
                </c:pt>
                <c:pt idx="42697">
                  <c:v>730.28399999999999</c:v>
                </c:pt>
                <c:pt idx="42698">
                  <c:v>730.30100000000004</c:v>
                </c:pt>
                <c:pt idx="42699">
                  <c:v>730.31799999999998</c:v>
                </c:pt>
                <c:pt idx="42700">
                  <c:v>730.33500000000004</c:v>
                </c:pt>
                <c:pt idx="42701">
                  <c:v>730.351</c:v>
                </c:pt>
                <c:pt idx="42702">
                  <c:v>730.36800000000005</c:v>
                </c:pt>
                <c:pt idx="42703">
                  <c:v>730.38499999999999</c:v>
                </c:pt>
                <c:pt idx="42704">
                  <c:v>730.40099999999995</c:v>
                </c:pt>
                <c:pt idx="42705">
                  <c:v>730.41800000000001</c:v>
                </c:pt>
                <c:pt idx="42706">
                  <c:v>730.43499999999995</c:v>
                </c:pt>
                <c:pt idx="42707">
                  <c:v>730.45100000000002</c:v>
                </c:pt>
                <c:pt idx="42708">
                  <c:v>730.46799999999996</c:v>
                </c:pt>
                <c:pt idx="42709">
                  <c:v>730.48500000000001</c:v>
                </c:pt>
                <c:pt idx="42710">
                  <c:v>730.50099999999998</c:v>
                </c:pt>
                <c:pt idx="42711">
                  <c:v>730.51800000000003</c:v>
                </c:pt>
                <c:pt idx="42712">
                  <c:v>730.53499999999997</c:v>
                </c:pt>
                <c:pt idx="42713">
                  <c:v>730.55100000000004</c:v>
                </c:pt>
                <c:pt idx="42714">
                  <c:v>730.56799999999998</c:v>
                </c:pt>
                <c:pt idx="42715">
                  <c:v>730.58500000000004</c:v>
                </c:pt>
                <c:pt idx="42716">
                  <c:v>730.601</c:v>
                </c:pt>
                <c:pt idx="42717">
                  <c:v>730.61800000000005</c:v>
                </c:pt>
                <c:pt idx="42718">
                  <c:v>730.63499999999999</c:v>
                </c:pt>
                <c:pt idx="42719">
                  <c:v>730.65099999999995</c:v>
                </c:pt>
                <c:pt idx="42720">
                  <c:v>730.66800000000001</c:v>
                </c:pt>
                <c:pt idx="42721">
                  <c:v>730.68499999999995</c:v>
                </c:pt>
                <c:pt idx="42722">
                  <c:v>730.70100000000002</c:v>
                </c:pt>
                <c:pt idx="42723">
                  <c:v>730.71799999999996</c:v>
                </c:pt>
                <c:pt idx="42724">
                  <c:v>730.73500000000001</c:v>
                </c:pt>
                <c:pt idx="42725">
                  <c:v>730.75199999999995</c:v>
                </c:pt>
                <c:pt idx="42726">
                  <c:v>730.76800000000003</c:v>
                </c:pt>
                <c:pt idx="42727">
                  <c:v>730.78499999999997</c:v>
                </c:pt>
                <c:pt idx="42728">
                  <c:v>730.80200000000002</c:v>
                </c:pt>
                <c:pt idx="42729">
                  <c:v>730.81799999999998</c:v>
                </c:pt>
                <c:pt idx="42730">
                  <c:v>730.83500000000004</c:v>
                </c:pt>
                <c:pt idx="42731">
                  <c:v>730.85199999999998</c:v>
                </c:pt>
                <c:pt idx="42732">
                  <c:v>730.86800000000005</c:v>
                </c:pt>
                <c:pt idx="42733">
                  <c:v>730.88499999999999</c:v>
                </c:pt>
                <c:pt idx="42734">
                  <c:v>730.90200000000004</c:v>
                </c:pt>
                <c:pt idx="42735">
                  <c:v>730.91800000000001</c:v>
                </c:pt>
                <c:pt idx="42736">
                  <c:v>730.93499999999995</c:v>
                </c:pt>
                <c:pt idx="42737">
                  <c:v>730.952</c:v>
                </c:pt>
                <c:pt idx="42738">
                  <c:v>730.96799999999996</c:v>
                </c:pt>
                <c:pt idx="42739">
                  <c:v>730.98500000000001</c:v>
                </c:pt>
                <c:pt idx="42740">
                  <c:v>731.00199999999995</c:v>
                </c:pt>
                <c:pt idx="42741">
                  <c:v>731.01800000000003</c:v>
                </c:pt>
                <c:pt idx="42742">
                  <c:v>731.03499999999997</c:v>
                </c:pt>
                <c:pt idx="42743">
                  <c:v>731.05200000000002</c:v>
                </c:pt>
                <c:pt idx="42744">
                  <c:v>731.06799999999998</c:v>
                </c:pt>
                <c:pt idx="42745">
                  <c:v>731.08500000000004</c:v>
                </c:pt>
                <c:pt idx="42746">
                  <c:v>731.10199999999998</c:v>
                </c:pt>
                <c:pt idx="42747">
                  <c:v>731.11800000000005</c:v>
                </c:pt>
                <c:pt idx="42748">
                  <c:v>731.13499999999999</c:v>
                </c:pt>
                <c:pt idx="42749">
                  <c:v>731.15200000000004</c:v>
                </c:pt>
                <c:pt idx="42750">
                  <c:v>731.16899999999998</c:v>
                </c:pt>
                <c:pt idx="42751">
                  <c:v>731.18499999999995</c:v>
                </c:pt>
                <c:pt idx="42752">
                  <c:v>731.202</c:v>
                </c:pt>
                <c:pt idx="42753">
                  <c:v>731.21900000000005</c:v>
                </c:pt>
                <c:pt idx="42754">
                  <c:v>731.23500000000001</c:v>
                </c:pt>
                <c:pt idx="42755">
                  <c:v>731.25199999999995</c:v>
                </c:pt>
                <c:pt idx="42756">
                  <c:v>731.26900000000001</c:v>
                </c:pt>
                <c:pt idx="42757">
                  <c:v>731.28499999999997</c:v>
                </c:pt>
                <c:pt idx="42758">
                  <c:v>731.30200000000002</c:v>
                </c:pt>
                <c:pt idx="42759">
                  <c:v>731.31899999999996</c:v>
                </c:pt>
                <c:pt idx="42760">
                  <c:v>731.33500000000004</c:v>
                </c:pt>
                <c:pt idx="42761">
                  <c:v>731.35199999999998</c:v>
                </c:pt>
                <c:pt idx="42762">
                  <c:v>731.36900000000003</c:v>
                </c:pt>
                <c:pt idx="42763">
                  <c:v>731.38499999999999</c:v>
                </c:pt>
                <c:pt idx="42764">
                  <c:v>731.40200000000004</c:v>
                </c:pt>
                <c:pt idx="42765">
                  <c:v>731.41899999999998</c:v>
                </c:pt>
                <c:pt idx="42766">
                  <c:v>731.43499999999995</c:v>
                </c:pt>
                <c:pt idx="42767">
                  <c:v>731.452</c:v>
                </c:pt>
                <c:pt idx="42768">
                  <c:v>731.46900000000005</c:v>
                </c:pt>
                <c:pt idx="42769">
                  <c:v>731.48500000000001</c:v>
                </c:pt>
                <c:pt idx="42770">
                  <c:v>731.50199999999995</c:v>
                </c:pt>
                <c:pt idx="42771">
                  <c:v>731.51900000000001</c:v>
                </c:pt>
                <c:pt idx="42772">
                  <c:v>731.53499999999997</c:v>
                </c:pt>
                <c:pt idx="42773">
                  <c:v>731.55200000000002</c:v>
                </c:pt>
                <c:pt idx="42774">
                  <c:v>731.56899999999996</c:v>
                </c:pt>
                <c:pt idx="42775">
                  <c:v>731.58600000000001</c:v>
                </c:pt>
                <c:pt idx="42776">
                  <c:v>731.60199999999998</c:v>
                </c:pt>
                <c:pt idx="42777">
                  <c:v>731.61900000000003</c:v>
                </c:pt>
                <c:pt idx="42778">
                  <c:v>731.63599999999997</c:v>
                </c:pt>
                <c:pt idx="42779">
                  <c:v>731.65200000000004</c:v>
                </c:pt>
                <c:pt idx="42780">
                  <c:v>731.66899999999998</c:v>
                </c:pt>
                <c:pt idx="42781">
                  <c:v>731.68600000000004</c:v>
                </c:pt>
                <c:pt idx="42782">
                  <c:v>731.702</c:v>
                </c:pt>
                <c:pt idx="42783">
                  <c:v>731.71900000000005</c:v>
                </c:pt>
                <c:pt idx="42784">
                  <c:v>731.73599999999999</c:v>
                </c:pt>
                <c:pt idx="42785">
                  <c:v>731.75199999999995</c:v>
                </c:pt>
                <c:pt idx="42786">
                  <c:v>731.76900000000001</c:v>
                </c:pt>
                <c:pt idx="42787">
                  <c:v>731.78599999999994</c:v>
                </c:pt>
                <c:pt idx="42788">
                  <c:v>731.80200000000002</c:v>
                </c:pt>
                <c:pt idx="42789">
                  <c:v>731.81899999999996</c:v>
                </c:pt>
                <c:pt idx="42790">
                  <c:v>731.83600000000001</c:v>
                </c:pt>
                <c:pt idx="42791">
                  <c:v>731.85199999999998</c:v>
                </c:pt>
                <c:pt idx="42792">
                  <c:v>731.86900000000003</c:v>
                </c:pt>
                <c:pt idx="42793">
                  <c:v>731.88599999999997</c:v>
                </c:pt>
                <c:pt idx="42794">
                  <c:v>731.90200000000004</c:v>
                </c:pt>
                <c:pt idx="42795">
                  <c:v>731.91899999999998</c:v>
                </c:pt>
                <c:pt idx="42796">
                  <c:v>731.93600000000004</c:v>
                </c:pt>
                <c:pt idx="42797">
                  <c:v>731.952</c:v>
                </c:pt>
                <c:pt idx="42798">
                  <c:v>731.96900000000005</c:v>
                </c:pt>
                <c:pt idx="42799">
                  <c:v>731.98599999999999</c:v>
                </c:pt>
                <c:pt idx="42800">
                  <c:v>732.00199999999995</c:v>
                </c:pt>
                <c:pt idx="42801">
                  <c:v>732.01900000000001</c:v>
                </c:pt>
                <c:pt idx="42802">
                  <c:v>732.03599999999994</c:v>
                </c:pt>
                <c:pt idx="42803">
                  <c:v>732.05200000000002</c:v>
                </c:pt>
                <c:pt idx="42804">
                  <c:v>732.06899999999996</c:v>
                </c:pt>
                <c:pt idx="42805">
                  <c:v>732.08600000000001</c:v>
                </c:pt>
                <c:pt idx="42806">
                  <c:v>732.10199999999998</c:v>
                </c:pt>
                <c:pt idx="42807">
                  <c:v>732.11900000000003</c:v>
                </c:pt>
                <c:pt idx="42808">
                  <c:v>732.13599999999997</c:v>
                </c:pt>
                <c:pt idx="42809">
                  <c:v>732.15200000000004</c:v>
                </c:pt>
                <c:pt idx="42810">
                  <c:v>732.16899999999998</c:v>
                </c:pt>
                <c:pt idx="42811">
                  <c:v>732.18600000000004</c:v>
                </c:pt>
                <c:pt idx="42812">
                  <c:v>732.20299999999997</c:v>
                </c:pt>
                <c:pt idx="42813">
                  <c:v>732.21900000000005</c:v>
                </c:pt>
                <c:pt idx="42814">
                  <c:v>732.23599999999999</c:v>
                </c:pt>
                <c:pt idx="42815">
                  <c:v>732.25300000000004</c:v>
                </c:pt>
                <c:pt idx="42816">
                  <c:v>732.26900000000001</c:v>
                </c:pt>
                <c:pt idx="42817">
                  <c:v>732.28599999999994</c:v>
                </c:pt>
                <c:pt idx="42818">
                  <c:v>732.303</c:v>
                </c:pt>
                <c:pt idx="42819">
                  <c:v>732.31899999999996</c:v>
                </c:pt>
                <c:pt idx="42820">
                  <c:v>732.33600000000001</c:v>
                </c:pt>
                <c:pt idx="42821">
                  <c:v>732.35299999999995</c:v>
                </c:pt>
                <c:pt idx="42822">
                  <c:v>732.36900000000003</c:v>
                </c:pt>
                <c:pt idx="42823">
                  <c:v>732.38599999999997</c:v>
                </c:pt>
                <c:pt idx="42824">
                  <c:v>732.40300000000002</c:v>
                </c:pt>
                <c:pt idx="42825">
                  <c:v>732.41899999999998</c:v>
                </c:pt>
                <c:pt idx="42826">
                  <c:v>732.43600000000004</c:v>
                </c:pt>
                <c:pt idx="42827">
                  <c:v>732.45299999999997</c:v>
                </c:pt>
                <c:pt idx="42828">
                  <c:v>732.46900000000005</c:v>
                </c:pt>
                <c:pt idx="42829">
                  <c:v>732.48599999999999</c:v>
                </c:pt>
                <c:pt idx="42830">
                  <c:v>732.50300000000004</c:v>
                </c:pt>
                <c:pt idx="42831">
                  <c:v>732.51900000000001</c:v>
                </c:pt>
                <c:pt idx="42832">
                  <c:v>732.53599999999994</c:v>
                </c:pt>
                <c:pt idx="42833">
                  <c:v>732.553</c:v>
                </c:pt>
                <c:pt idx="42834">
                  <c:v>732.56899999999996</c:v>
                </c:pt>
                <c:pt idx="42835">
                  <c:v>732.58600000000001</c:v>
                </c:pt>
                <c:pt idx="42836">
                  <c:v>732.60299999999995</c:v>
                </c:pt>
                <c:pt idx="42837">
                  <c:v>732.61900000000003</c:v>
                </c:pt>
                <c:pt idx="42838">
                  <c:v>732.63599999999997</c:v>
                </c:pt>
                <c:pt idx="42839">
                  <c:v>732.65300000000002</c:v>
                </c:pt>
                <c:pt idx="42840">
                  <c:v>732.66899999999998</c:v>
                </c:pt>
                <c:pt idx="42841">
                  <c:v>732.68600000000004</c:v>
                </c:pt>
                <c:pt idx="42842">
                  <c:v>732.70299999999997</c:v>
                </c:pt>
                <c:pt idx="42843">
                  <c:v>732.71900000000005</c:v>
                </c:pt>
                <c:pt idx="42844">
                  <c:v>732.73599999999999</c:v>
                </c:pt>
                <c:pt idx="42845">
                  <c:v>732.75300000000004</c:v>
                </c:pt>
                <c:pt idx="42846">
                  <c:v>732.76900000000001</c:v>
                </c:pt>
                <c:pt idx="42847">
                  <c:v>732.78599999999994</c:v>
                </c:pt>
                <c:pt idx="42848">
                  <c:v>732.803</c:v>
                </c:pt>
                <c:pt idx="42849">
                  <c:v>732.81899999999996</c:v>
                </c:pt>
                <c:pt idx="42850">
                  <c:v>732.83600000000001</c:v>
                </c:pt>
                <c:pt idx="42851">
                  <c:v>732.85299999999995</c:v>
                </c:pt>
                <c:pt idx="42852">
                  <c:v>732.86900000000003</c:v>
                </c:pt>
                <c:pt idx="42853">
                  <c:v>732.88599999999997</c:v>
                </c:pt>
                <c:pt idx="42854">
                  <c:v>732.90300000000002</c:v>
                </c:pt>
                <c:pt idx="42855">
                  <c:v>732.91899999999998</c:v>
                </c:pt>
                <c:pt idx="42856">
                  <c:v>732.93600000000004</c:v>
                </c:pt>
                <c:pt idx="42857">
                  <c:v>732.95299999999997</c:v>
                </c:pt>
                <c:pt idx="42858">
                  <c:v>732.96900000000005</c:v>
                </c:pt>
                <c:pt idx="42859">
                  <c:v>732.98599999999999</c:v>
                </c:pt>
                <c:pt idx="42860">
                  <c:v>733.00300000000004</c:v>
                </c:pt>
                <c:pt idx="42861">
                  <c:v>733.01900000000001</c:v>
                </c:pt>
                <c:pt idx="42862">
                  <c:v>733.03599999999994</c:v>
                </c:pt>
                <c:pt idx="42863">
                  <c:v>733.053</c:v>
                </c:pt>
                <c:pt idx="42864">
                  <c:v>733.06899999999996</c:v>
                </c:pt>
                <c:pt idx="42865">
                  <c:v>733.08600000000001</c:v>
                </c:pt>
                <c:pt idx="42866">
                  <c:v>733.10299999999995</c:v>
                </c:pt>
                <c:pt idx="42867">
                  <c:v>733.11900000000003</c:v>
                </c:pt>
                <c:pt idx="42868">
                  <c:v>733.13599999999997</c:v>
                </c:pt>
                <c:pt idx="42869">
                  <c:v>733.15300000000002</c:v>
                </c:pt>
                <c:pt idx="42870">
                  <c:v>733.16899999999998</c:v>
                </c:pt>
                <c:pt idx="42871">
                  <c:v>733.18600000000004</c:v>
                </c:pt>
                <c:pt idx="42872">
                  <c:v>733.20299999999997</c:v>
                </c:pt>
                <c:pt idx="42873">
                  <c:v>733.21900000000005</c:v>
                </c:pt>
                <c:pt idx="42874">
                  <c:v>733.23599999999999</c:v>
                </c:pt>
                <c:pt idx="42875">
                  <c:v>733.25300000000004</c:v>
                </c:pt>
                <c:pt idx="42876">
                  <c:v>733.26900000000001</c:v>
                </c:pt>
                <c:pt idx="42877">
                  <c:v>733.28599999999994</c:v>
                </c:pt>
                <c:pt idx="42878">
                  <c:v>733.303</c:v>
                </c:pt>
                <c:pt idx="42879">
                  <c:v>733.31899999999996</c:v>
                </c:pt>
                <c:pt idx="42880">
                  <c:v>733.33600000000001</c:v>
                </c:pt>
                <c:pt idx="42881">
                  <c:v>733.35299999999995</c:v>
                </c:pt>
                <c:pt idx="42882">
                  <c:v>733.36900000000003</c:v>
                </c:pt>
                <c:pt idx="42883">
                  <c:v>733.38599999999997</c:v>
                </c:pt>
                <c:pt idx="42884">
                  <c:v>733.40300000000002</c:v>
                </c:pt>
                <c:pt idx="42885">
                  <c:v>733.41899999999998</c:v>
                </c:pt>
                <c:pt idx="42886">
                  <c:v>733.43600000000004</c:v>
                </c:pt>
                <c:pt idx="42887">
                  <c:v>733.45299999999997</c:v>
                </c:pt>
                <c:pt idx="42888">
                  <c:v>733.46900000000005</c:v>
                </c:pt>
                <c:pt idx="42889">
                  <c:v>733.48599999999999</c:v>
                </c:pt>
                <c:pt idx="42890">
                  <c:v>733.50300000000004</c:v>
                </c:pt>
                <c:pt idx="42891">
                  <c:v>733.52</c:v>
                </c:pt>
                <c:pt idx="42892">
                  <c:v>733.53599999999994</c:v>
                </c:pt>
                <c:pt idx="42893">
                  <c:v>733.553</c:v>
                </c:pt>
                <c:pt idx="42894">
                  <c:v>733.57</c:v>
                </c:pt>
                <c:pt idx="42895">
                  <c:v>733.58600000000001</c:v>
                </c:pt>
                <c:pt idx="42896">
                  <c:v>733.60299999999995</c:v>
                </c:pt>
                <c:pt idx="42897">
                  <c:v>733.62</c:v>
                </c:pt>
                <c:pt idx="42898">
                  <c:v>733.63599999999997</c:v>
                </c:pt>
                <c:pt idx="42899">
                  <c:v>733.65300000000002</c:v>
                </c:pt>
                <c:pt idx="42900">
                  <c:v>733.67</c:v>
                </c:pt>
                <c:pt idx="42901">
                  <c:v>733.68600000000004</c:v>
                </c:pt>
                <c:pt idx="42902">
                  <c:v>733.70299999999997</c:v>
                </c:pt>
                <c:pt idx="42903">
                  <c:v>733.72</c:v>
                </c:pt>
                <c:pt idx="42904">
                  <c:v>733.73599999999999</c:v>
                </c:pt>
                <c:pt idx="42905">
                  <c:v>733.75300000000004</c:v>
                </c:pt>
                <c:pt idx="42906">
                  <c:v>733.77</c:v>
                </c:pt>
                <c:pt idx="42907">
                  <c:v>733.78599999999994</c:v>
                </c:pt>
                <c:pt idx="42908">
                  <c:v>733.803</c:v>
                </c:pt>
                <c:pt idx="42909">
                  <c:v>733.82</c:v>
                </c:pt>
                <c:pt idx="42910">
                  <c:v>733.83600000000001</c:v>
                </c:pt>
                <c:pt idx="42911">
                  <c:v>733.85299999999995</c:v>
                </c:pt>
                <c:pt idx="42912">
                  <c:v>733.87</c:v>
                </c:pt>
                <c:pt idx="42913">
                  <c:v>733.88599999999997</c:v>
                </c:pt>
                <c:pt idx="42914">
                  <c:v>733.90300000000002</c:v>
                </c:pt>
                <c:pt idx="42915">
                  <c:v>733.92</c:v>
                </c:pt>
                <c:pt idx="42916">
                  <c:v>733.93600000000004</c:v>
                </c:pt>
                <c:pt idx="42917">
                  <c:v>733.95299999999997</c:v>
                </c:pt>
                <c:pt idx="42918">
                  <c:v>733.97</c:v>
                </c:pt>
                <c:pt idx="42919">
                  <c:v>733.98599999999999</c:v>
                </c:pt>
                <c:pt idx="42920">
                  <c:v>734.00300000000004</c:v>
                </c:pt>
                <c:pt idx="42921">
                  <c:v>734.02</c:v>
                </c:pt>
                <c:pt idx="42922">
                  <c:v>734.03599999999994</c:v>
                </c:pt>
                <c:pt idx="42923">
                  <c:v>734.053</c:v>
                </c:pt>
                <c:pt idx="42924">
                  <c:v>734.07</c:v>
                </c:pt>
                <c:pt idx="42925">
                  <c:v>734.08600000000001</c:v>
                </c:pt>
                <c:pt idx="42926">
                  <c:v>734.10299999999995</c:v>
                </c:pt>
                <c:pt idx="42927">
                  <c:v>734.12</c:v>
                </c:pt>
                <c:pt idx="42928">
                  <c:v>734.13599999999997</c:v>
                </c:pt>
                <c:pt idx="42929">
                  <c:v>734.15300000000002</c:v>
                </c:pt>
                <c:pt idx="42930">
                  <c:v>734.17</c:v>
                </c:pt>
                <c:pt idx="42931">
                  <c:v>734.18700000000001</c:v>
                </c:pt>
                <c:pt idx="42932">
                  <c:v>734.20299999999997</c:v>
                </c:pt>
                <c:pt idx="42933">
                  <c:v>734.22</c:v>
                </c:pt>
                <c:pt idx="42934">
                  <c:v>734.23699999999997</c:v>
                </c:pt>
                <c:pt idx="42935">
                  <c:v>734.25300000000004</c:v>
                </c:pt>
                <c:pt idx="42936">
                  <c:v>734.27</c:v>
                </c:pt>
                <c:pt idx="42937">
                  <c:v>734.28700000000003</c:v>
                </c:pt>
                <c:pt idx="42938">
                  <c:v>734.303</c:v>
                </c:pt>
                <c:pt idx="42939">
                  <c:v>734.32</c:v>
                </c:pt>
                <c:pt idx="42940">
                  <c:v>734.33699999999999</c:v>
                </c:pt>
                <c:pt idx="42941">
                  <c:v>734.35299999999995</c:v>
                </c:pt>
                <c:pt idx="42942">
                  <c:v>734.37</c:v>
                </c:pt>
                <c:pt idx="42943">
                  <c:v>734.38699999999994</c:v>
                </c:pt>
                <c:pt idx="42944">
                  <c:v>734.40300000000002</c:v>
                </c:pt>
                <c:pt idx="42945">
                  <c:v>734.42</c:v>
                </c:pt>
                <c:pt idx="42946">
                  <c:v>734.43700000000001</c:v>
                </c:pt>
                <c:pt idx="42947">
                  <c:v>734.45299999999997</c:v>
                </c:pt>
                <c:pt idx="42948">
                  <c:v>734.47</c:v>
                </c:pt>
                <c:pt idx="42949">
                  <c:v>734.48699999999997</c:v>
                </c:pt>
                <c:pt idx="42950">
                  <c:v>734.50300000000004</c:v>
                </c:pt>
                <c:pt idx="42951">
                  <c:v>734.52</c:v>
                </c:pt>
                <c:pt idx="42952">
                  <c:v>734.53700000000003</c:v>
                </c:pt>
                <c:pt idx="42953">
                  <c:v>734.553</c:v>
                </c:pt>
                <c:pt idx="42954">
                  <c:v>734.57</c:v>
                </c:pt>
                <c:pt idx="42955">
                  <c:v>734.58699999999999</c:v>
                </c:pt>
                <c:pt idx="42956">
                  <c:v>734.60299999999995</c:v>
                </c:pt>
                <c:pt idx="42957">
                  <c:v>734.62</c:v>
                </c:pt>
                <c:pt idx="42958">
                  <c:v>734.63699999999994</c:v>
                </c:pt>
                <c:pt idx="42959">
                  <c:v>734.654</c:v>
                </c:pt>
                <c:pt idx="42960">
                  <c:v>734.67</c:v>
                </c:pt>
                <c:pt idx="42961">
                  <c:v>734.68700000000001</c:v>
                </c:pt>
                <c:pt idx="42962">
                  <c:v>734.70399999999995</c:v>
                </c:pt>
                <c:pt idx="42963">
                  <c:v>734.72</c:v>
                </c:pt>
                <c:pt idx="42964">
                  <c:v>734.73699999999997</c:v>
                </c:pt>
                <c:pt idx="42965">
                  <c:v>734.75400000000002</c:v>
                </c:pt>
                <c:pt idx="42966">
                  <c:v>734.77</c:v>
                </c:pt>
                <c:pt idx="42967">
                  <c:v>734.78700000000003</c:v>
                </c:pt>
                <c:pt idx="42968">
                  <c:v>734.80399999999997</c:v>
                </c:pt>
                <c:pt idx="42969">
                  <c:v>734.82</c:v>
                </c:pt>
                <c:pt idx="42970">
                  <c:v>734.83699999999999</c:v>
                </c:pt>
                <c:pt idx="42971">
                  <c:v>734.85400000000004</c:v>
                </c:pt>
                <c:pt idx="42972">
                  <c:v>734.87</c:v>
                </c:pt>
                <c:pt idx="42973">
                  <c:v>734.88699999999994</c:v>
                </c:pt>
                <c:pt idx="42974">
                  <c:v>734.904</c:v>
                </c:pt>
                <c:pt idx="42975">
                  <c:v>734.92</c:v>
                </c:pt>
                <c:pt idx="42976">
                  <c:v>734.93700000000001</c:v>
                </c:pt>
                <c:pt idx="42977">
                  <c:v>734.95399999999995</c:v>
                </c:pt>
                <c:pt idx="42978">
                  <c:v>734.97</c:v>
                </c:pt>
                <c:pt idx="42979">
                  <c:v>734.98699999999997</c:v>
                </c:pt>
                <c:pt idx="42980">
                  <c:v>735.00400000000002</c:v>
                </c:pt>
                <c:pt idx="42981">
                  <c:v>735.02</c:v>
                </c:pt>
                <c:pt idx="42982">
                  <c:v>735.03700000000003</c:v>
                </c:pt>
                <c:pt idx="42983">
                  <c:v>735.05399999999997</c:v>
                </c:pt>
                <c:pt idx="42984">
                  <c:v>735.07</c:v>
                </c:pt>
                <c:pt idx="42985">
                  <c:v>735.08699999999999</c:v>
                </c:pt>
                <c:pt idx="42986">
                  <c:v>735.10400000000004</c:v>
                </c:pt>
                <c:pt idx="42987">
                  <c:v>735.12</c:v>
                </c:pt>
                <c:pt idx="42988">
                  <c:v>735.13699999999994</c:v>
                </c:pt>
                <c:pt idx="42989">
                  <c:v>735.154</c:v>
                </c:pt>
                <c:pt idx="42990">
                  <c:v>735.17</c:v>
                </c:pt>
                <c:pt idx="42991">
                  <c:v>735.18700000000001</c:v>
                </c:pt>
                <c:pt idx="42992">
                  <c:v>735.20399999999995</c:v>
                </c:pt>
                <c:pt idx="42993">
                  <c:v>735.221</c:v>
                </c:pt>
                <c:pt idx="42994">
                  <c:v>735.23699999999997</c:v>
                </c:pt>
                <c:pt idx="42995">
                  <c:v>735.25400000000002</c:v>
                </c:pt>
                <c:pt idx="42996">
                  <c:v>735.27099999999996</c:v>
                </c:pt>
                <c:pt idx="42997">
                  <c:v>735.28700000000003</c:v>
                </c:pt>
                <c:pt idx="42998">
                  <c:v>735.30399999999997</c:v>
                </c:pt>
                <c:pt idx="42999">
                  <c:v>735.32100000000003</c:v>
                </c:pt>
                <c:pt idx="43000">
                  <c:v>735.33699999999999</c:v>
                </c:pt>
                <c:pt idx="43001">
                  <c:v>735.35400000000004</c:v>
                </c:pt>
                <c:pt idx="43002">
                  <c:v>735.37099999999998</c:v>
                </c:pt>
                <c:pt idx="43003">
                  <c:v>735.38699999999994</c:v>
                </c:pt>
                <c:pt idx="43004">
                  <c:v>735.404</c:v>
                </c:pt>
                <c:pt idx="43005">
                  <c:v>735.42100000000005</c:v>
                </c:pt>
                <c:pt idx="43006">
                  <c:v>735.43700000000001</c:v>
                </c:pt>
                <c:pt idx="43007">
                  <c:v>735.45399999999995</c:v>
                </c:pt>
                <c:pt idx="43008">
                  <c:v>735.471</c:v>
                </c:pt>
                <c:pt idx="43009">
                  <c:v>735.48699999999997</c:v>
                </c:pt>
                <c:pt idx="43010">
                  <c:v>735.50400000000002</c:v>
                </c:pt>
                <c:pt idx="43011">
                  <c:v>735.52099999999996</c:v>
                </c:pt>
                <c:pt idx="43012">
                  <c:v>735.53700000000003</c:v>
                </c:pt>
                <c:pt idx="43013">
                  <c:v>735.55399999999997</c:v>
                </c:pt>
                <c:pt idx="43014">
                  <c:v>735.57100000000003</c:v>
                </c:pt>
                <c:pt idx="43015">
                  <c:v>735.58699999999999</c:v>
                </c:pt>
                <c:pt idx="43016">
                  <c:v>735.60400000000004</c:v>
                </c:pt>
                <c:pt idx="43017">
                  <c:v>735.62099999999998</c:v>
                </c:pt>
                <c:pt idx="43018">
                  <c:v>735.63699999999994</c:v>
                </c:pt>
                <c:pt idx="43019">
                  <c:v>735.654</c:v>
                </c:pt>
                <c:pt idx="43020">
                  <c:v>735.67100000000005</c:v>
                </c:pt>
                <c:pt idx="43021">
                  <c:v>735.68700000000001</c:v>
                </c:pt>
                <c:pt idx="43022">
                  <c:v>735.70399999999995</c:v>
                </c:pt>
                <c:pt idx="43023">
                  <c:v>735.721</c:v>
                </c:pt>
                <c:pt idx="43024">
                  <c:v>735.73699999999997</c:v>
                </c:pt>
                <c:pt idx="43025">
                  <c:v>735.75400000000002</c:v>
                </c:pt>
                <c:pt idx="43026">
                  <c:v>735.77099999999996</c:v>
                </c:pt>
                <c:pt idx="43027">
                  <c:v>735.78700000000003</c:v>
                </c:pt>
                <c:pt idx="43028">
                  <c:v>735.80399999999997</c:v>
                </c:pt>
                <c:pt idx="43029">
                  <c:v>735.82100000000003</c:v>
                </c:pt>
                <c:pt idx="43030">
                  <c:v>735.83699999999999</c:v>
                </c:pt>
                <c:pt idx="43031">
                  <c:v>735.85400000000004</c:v>
                </c:pt>
                <c:pt idx="43032">
                  <c:v>735.87099999999998</c:v>
                </c:pt>
                <c:pt idx="43033">
                  <c:v>735.88800000000003</c:v>
                </c:pt>
                <c:pt idx="43034">
                  <c:v>735.904</c:v>
                </c:pt>
                <c:pt idx="43035">
                  <c:v>735.92100000000005</c:v>
                </c:pt>
                <c:pt idx="43036">
                  <c:v>735.93799999999999</c:v>
                </c:pt>
                <c:pt idx="43037">
                  <c:v>735.95399999999995</c:v>
                </c:pt>
                <c:pt idx="43038">
                  <c:v>735.971</c:v>
                </c:pt>
                <c:pt idx="43039">
                  <c:v>735.98800000000006</c:v>
                </c:pt>
                <c:pt idx="43040">
                  <c:v>736.00400000000002</c:v>
                </c:pt>
                <c:pt idx="43041">
                  <c:v>736.02099999999996</c:v>
                </c:pt>
                <c:pt idx="43042">
                  <c:v>736.03800000000001</c:v>
                </c:pt>
                <c:pt idx="43043">
                  <c:v>736.05399999999997</c:v>
                </c:pt>
                <c:pt idx="43044">
                  <c:v>736.07100000000003</c:v>
                </c:pt>
                <c:pt idx="43045">
                  <c:v>736.08799999999997</c:v>
                </c:pt>
                <c:pt idx="43046">
                  <c:v>736.10400000000004</c:v>
                </c:pt>
                <c:pt idx="43047">
                  <c:v>736.12099999999998</c:v>
                </c:pt>
                <c:pt idx="43048">
                  <c:v>736.13800000000003</c:v>
                </c:pt>
                <c:pt idx="43049">
                  <c:v>736.154</c:v>
                </c:pt>
                <c:pt idx="43050">
                  <c:v>736.17100000000005</c:v>
                </c:pt>
                <c:pt idx="43051">
                  <c:v>736.18799999999999</c:v>
                </c:pt>
                <c:pt idx="43052">
                  <c:v>736.20399999999995</c:v>
                </c:pt>
                <c:pt idx="43053">
                  <c:v>736.221</c:v>
                </c:pt>
                <c:pt idx="43054">
                  <c:v>736.23800000000006</c:v>
                </c:pt>
                <c:pt idx="43055">
                  <c:v>736.25400000000002</c:v>
                </c:pt>
                <c:pt idx="43056">
                  <c:v>736.27099999999996</c:v>
                </c:pt>
                <c:pt idx="43057">
                  <c:v>736.28800000000001</c:v>
                </c:pt>
                <c:pt idx="43058">
                  <c:v>736.30399999999997</c:v>
                </c:pt>
                <c:pt idx="43059">
                  <c:v>736.32100000000003</c:v>
                </c:pt>
                <c:pt idx="43060">
                  <c:v>736.33799999999997</c:v>
                </c:pt>
                <c:pt idx="43061">
                  <c:v>736.35400000000004</c:v>
                </c:pt>
                <c:pt idx="43062">
                  <c:v>736.37099999999998</c:v>
                </c:pt>
                <c:pt idx="43063">
                  <c:v>736.38800000000003</c:v>
                </c:pt>
                <c:pt idx="43064">
                  <c:v>736.40499999999997</c:v>
                </c:pt>
                <c:pt idx="43065">
                  <c:v>736.42100000000005</c:v>
                </c:pt>
                <c:pt idx="43066">
                  <c:v>736.43799999999999</c:v>
                </c:pt>
                <c:pt idx="43067">
                  <c:v>736.45500000000004</c:v>
                </c:pt>
                <c:pt idx="43068">
                  <c:v>736.471</c:v>
                </c:pt>
                <c:pt idx="43069">
                  <c:v>736.48800000000006</c:v>
                </c:pt>
                <c:pt idx="43070">
                  <c:v>736.505</c:v>
                </c:pt>
                <c:pt idx="43071">
                  <c:v>736.52099999999996</c:v>
                </c:pt>
                <c:pt idx="43072">
                  <c:v>736.53800000000001</c:v>
                </c:pt>
                <c:pt idx="43073">
                  <c:v>736.55499999999995</c:v>
                </c:pt>
                <c:pt idx="43074">
                  <c:v>736.57100000000003</c:v>
                </c:pt>
                <c:pt idx="43075">
                  <c:v>736.58799999999997</c:v>
                </c:pt>
                <c:pt idx="43076">
                  <c:v>736.60500000000002</c:v>
                </c:pt>
                <c:pt idx="43077">
                  <c:v>736.62099999999998</c:v>
                </c:pt>
                <c:pt idx="43078">
                  <c:v>736.63800000000003</c:v>
                </c:pt>
                <c:pt idx="43079">
                  <c:v>736.65499999999997</c:v>
                </c:pt>
                <c:pt idx="43080">
                  <c:v>736.67100000000005</c:v>
                </c:pt>
                <c:pt idx="43081">
                  <c:v>736.68799999999999</c:v>
                </c:pt>
                <c:pt idx="43082">
                  <c:v>736.70500000000004</c:v>
                </c:pt>
                <c:pt idx="43083">
                  <c:v>736.721</c:v>
                </c:pt>
                <c:pt idx="43084">
                  <c:v>736.73800000000006</c:v>
                </c:pt>
                <c:pt idx="43085">
                  <c:v>736.755</c:v>
                </c:pt>
                <c:pt idx="43086">
                  <c:v>736.77099999999996</c:v>
                </c:pt>
                <c:pt idx="43087">
                  <c:v>736.78800000000001</c:v>
                </c:pt>
                <c:pt idx="43088">
                  <c:v>736.80499999999995</c:v>
                </c:pt>
                <c:pt idx="43089">
                  <c:v>736.82100000000003</c:v>
                </c:pt>
                <c:pt idx="43090">
                  <c:v>736.83799999999997</c:v>
                </c:pt>
                <c:pt idx="43091">
                  <c:v>736.85500000000002</c:v>
                </c:pt>
                <c:pt idx="43092">
                  <c:v>736.87099999999998</c:v>
                </c:pt>
                <c:pt idx="43093">
                  <c:v>736.88800000000003</c:v>
                </c:pt>
                <c:pt idx="43094">
                  <c:v>736.90499999999997</c:v>
                </c:pt>
                <c:pt idx="43095">
                  <c:v>736.92100000000005</c:v>
                </c:pt>
                <c:pt idx="43096">
                  <c:v>736.93799999999999</c:v>
                </c:pt>
                <c:pt idx="43097">
                  <c:v>736.95500000000004</c:v>
                </c:pt>
                <c:pt idx="43098">
                  <c:v>736.971</c:v>
                </c:pt>
                <c:pt idx="43099">
                  <c:v>736.98800000000006</c:v>
                </c:pt>
                <c:pt idx="43100">
                  <c:v>737.005</c:v>
                </c:pt>
                <c:pt idx="43101">
                  <c:v>737.02200000000005</c:v>
                </c:pt>
                <c:pt idx="43102">
                  <c:v>737.03800000000001</c:v>
                </c:pt>
                <c:pt idx="43103">
                  <c:v>737.05499999999995</c:v>
                </c:pt>
                <c:pt idx="43104">
                  <c:v>737.072</c:v>
                </c:pt>
                <c:pt idx="43105">
                  <c:v>737.08799999999997</c:v>
                </c:pt>
                <c:pt idx="43106">
                  <c:v>737.10500000000002</c:v>
                </c:pt>
                <c:pt idx="43107">
                  <c:v>737.12199999999996</c:v>
                </c:pt>
                <c:pt idx="43108">
                  <c:v>737.13800000000003</c:v>
                </c:pt>
                <c:pt idx="43109">
                  <c:v>737.15499999999997</c:v>
                </c:pt>
                <c:pt idx="43110">
                  <c:v>737.17200000000003</c:v>
                </c:pt>
                <c:pt idx="43111">
                  <c:v>737.18799999999999</c:v>
                </c:pt>
                <c:pt idx="43112">
                  <c:v>737.20500000000004</c:v>
                </c:pt>
                <c:pt idx="43113">
                  <c:v>737.22199999999998</c:v>
                </c:pt>
                <c:pt idx="43114">
                  <c:v>737.23800000000006</c:v>
                </c:pt>
                <c:pt idx="43115">
                  <c:v>737.255</c:v>
                </c:pt>
                <c:pt idx="43116">
                  <c:v>737.27200000000005</c:v>
                </c:pt>
                <c:pt idx="43117">
                  <c:v>737.28800000000001</c:v>
                </c:pt>
                <c:pt idx="43118">
                  <c:v>737.30499999999995</c:v>
                </c:pt>
                <c:pt idx="43119">
                  <c:v>737.322</c:v>
                </c:pt>
                <c:pt idx="43120">
                  <c:v>737.33799999999997</c:v>
                </c:pt>
                <c:pt idx="43121">
                  <c:v>737.35500000000002</c:v>
                </c:pt>
                <c:pt idx="43122">
                  <c:v>737.37199999999996</c:v>
                </c:pt>
                <c:pt idx="43123">
                  <c:v>737.38800000000003</c:v>
                </c:pt>
                <c:pt idx="43124">
                  <c:v>737.40499999999997</c:v>
                </c:pt>
                <c:pt idx="43125">
                  <c:v>737.42200000000003</c:v>
                </c:pt>
                <c:pt idx="43126">
                  <c:v>737.43799999999999</c:v>
                </c:pt>
                <c:pt idx="43127">
                  <c:v>737.45500000000004</c:v>
                </c:pt>
                <c:pt idx="43128">
                  <c:v>737.47199999999998</c:v>
                </c:pt>
                <c:pt idx="43129">
                  <c:v>737.48800000000006</c:v>
                </c:pt>
                <c:pt idx="43130">
                  <c:v>737.505</c:v>
                </c:pt>
                <c:pt idx="43131">
                  <c:v>737.52200000000005</c:v>
                </c:pt>
                <c:pt idx="43132">
                  <c:v>737.53800000000001</c:v>
                </c:pt>
                <c:pt idx="43133">
                  <c:v>737.55499999999995</c:v>
                </c:pt>
                <c:pt idx="43134">
                  <c:v>737.572</c:v>
                </c:pt>
                <c:pt idx="43135">
                  <c:v>737.58799999999997</c:v>
                </c:pt>
                <c:pt idx="43136">
                  <c:v>737.60500000000002</c:v>
                </c:pt>
                <c:pt idx="43137">
                  <c:v>737.62199999999996</c:v>
                </c:pt>
                <c:pt idx="43138">
                  <c:v>737.63800000000003</c:v>
                </c:pt>
                <c:pt idx="43139">
                  <c:v>737.65499999999997</c:v>
                </c:pt>
                <c:pt idx="43140">
                  <c:v>737.67200000000003</c:v>
                </c:pt>
                <c:pt idx="43141">
                  <c:v>737.68799999999999</c:v>
                </c:pt>
                <c:pt idx="43142">
                  <c:v>737.70500000000004</c:v>
                </c:pt>
                <c:pt idx="43143">
                  <c:v>737.72199999999998</c:v>
                </c:pt>
                <c:pt idx="43144">
                  <c:v>737.73800000000006</c:v>
                </c:pt>
                <c:pt idx="43145">
                  <c:v>737.755</c:v>
                </c:pt>
                <c:pt idx="43146">
                  <c:v>737.77200000000005</c:v>
                </c:pt>
                <c:pt idx="43147">
                  <c:v>737.78899999999999</c:v>
                </c:pt>
                <c:pt idx="43148">
                  <c:v>737.80499999999995</c:v>
                </c:pt>
                <c:pt idx="43149">
                  <c:v>737.822</c:v>
                </c:pt>
                <c:pt idx="43150">
                  <c:v>737.83900000000006</c:v>
                </c:pt>
                <c:pt idx="43151">
                  <c:v>737.85500000000002</c:v>
                </c:pt>
                <c:pt idx="43152">
                  <c:v>737.87199999999996</c:v>
                </c:pt>
                <c:pt idx="43153">
                  <c:v>737.88900000000001</c:v>
                </c:pt>
                <c:pt idx="43154">
                  <c:v>737.90499999999997</c:v>
                </c:pt>
                <c:pt idx="43155">
                  <c:v>737.92200000000003</c:v>
                </c:pt>
                <c:pt idx="43156">
                  <c:v>737.93899999999996</c:v>
                </c:pt>
                <c:pt idx="43157">
                  <c:v>737.95500000000004</c:v>
                </c:pt>
                <c:pt idx="43158">
                  <c:v>737.97199999999998</c:v>
                </c:pt>
                <c:pt idx="43159">
                  <c:v>737.98900000000003</c:v>
                </c:pt>
                <c:pt idx="43160">
                  <c:v>738.005</c:v>
                </c:pt>
                <c:pt idx="43161">
                  <c:v>738.02200000000005</c:v>
                </c:pt>
                <c:pt idx="43162">
                  <c:v>738.03899999999999</c:v>
                </c:pt>
                <c:pt idx="43163">
                  <c:v>738.05499999999995</c:v>
                </c:pt>
                <c:pt idx="43164">
                  <c:v>738.072</c:v>
                </c:pt>
                <c:pt idx="43165">
                  <c:v>738.08900000000006</c:v>
                </c:pt>
                <c:pt idx="43166">
                  <c:v>738.10500000000002</c:v>
                </c:pt>
                <c:pt idx="43167">
                  <c:v>738.12199999999996</c:v>
                </c:pt>
                <c:pt idx="43168">
                  <c:v>738.13900000000001</c:v>
                </c:pt>
                <c:pt idx="43169">
                  <c:v>738.15499999999997</c:v>
                </c:pt>
                <c:pt idx="43170">
                  <c:v>738.17200000000003</c:v>
                </c:pt>
                <c:pt idx="43171">
                  <c:v>738.18899999999996</c:v>
                </c:pt>
                <c:pt idx="43172">
                  <c:v>738.20500000000004</c:v>
                </c:pt>
                <c:pt idx="43173">
                  <c:v>738.22199999999998</c:v>
                </c:pt>
                <c:pt idx="43174">
                  <c:v>738.23900000000003</c:v>
                </c:pt>
                <c:pt idx="43175">
                  <c:v>738.255</c:v>
                </c:pt>
                <c:pt idx="43176">
                  <c:v>738.27200000000005</c:v>
                </c:pt>
                <c:pt idx="43177">
                  <c:v>738.28899999999999</c:v>
                </c:pt>
                <c:pt idx="43178">
                  <c:v>738.30499999999995</c:v>
                </c:pt>
                <c:pt idx="43179">
                  <c:v>738.322</c:v>
                </c:pt>
                <c:pt idx="43180">
                  <c:v>738.33900000000006</c:v>
                </c:pt>
                <c:pt idx="43181">
                  <c:v>738.35500000000002</c:v>
                </c:pt>
                <c:pt idx="43182">
                  <c:v>738.37199999999996</c:v>
                </c:pt>
                <c:pt idx="43183">
                  <c:v>738.38900000000001</c:v>
                </c:pt>
                <c:pt idx="43184">
                  <c:v>738.40499999999997</c:v>
                </c:pt>
                <c:pt idx="43185">
                  <c:v>738.42200000000003</c:v>
                </c:pt>
                <c:pt idx="43186">
                  <c:v>738.43899999999996</c:v>
                </c:pt>
                <c:pt idx="43187">
                  <c:v>738.45500000000004</c:v>
                </c:pt>
                <c:pt idx="43188">
                  <c:v>738.47199999999998</c:v>
                </c:pt>
                <c:pt idx="43189">
                  <c:v>738.48900000000003</c:v>
                </c:pt>
                <c:pt idx="43190">
                  <c:v>738.505</c:v>
                </c:pt>
                <c:pt idx="43191">
                  <c:v>738.52200000000005</c:v>
                </c:pt>
                <c:pt idx="43192">
                  <c:v>738.53899999999999</c:v>
                </c:pt>
                <c:pt idx="43193">
                  <c:v>738.55499999999995</c:v>
                </c:pt>
                <c:pt idx="43194">
                  <c:v>738.572</c:v>
                </c:pt>
                <c:pt idx="43195">
                  <c:v>738.58900000000006</c:v>
                </c:pt>
                <c:pt idx="43196">
                  <c:v>738.60500000000002</c:v>
                </c:pt>
                <c:pt idx="43197">
                  <c:v>738.62199999999996</c:v>
                </c:pt>
                <c:pt idx="43198">
                  <c:v>738.63900000000001</c:v>
                </c:pt>
                <c:pt idx="43199">
                  <c:v>738.65499999999997</c:v>
                </c:pt>
                <c:pt idx="43200">
                  <c:v>738.67200000000003</c:v>
                </c:pt>
                <c:pt idx="43201">
                  <c:v>738.68899999999996</c:v>
                </c:pt>
                <c:pt idx="43202">
                  <c:v>738.70500000000004</c:v>
                </c:pt>
                <c:pt idx="43203">
                  <c:v>738.72199999999998</c:v>
                </c:pt>
                <c:pt idx="43204">
                  <c:v>738.73900000000003</c:v>
                </c:pt>
                <c:pt idx="43205">
                  <c:v>738.755</c:v>
                </c:pt>
                <c:pt idx="43206">
                  <c:v>738.77200000000005</c:v>
                </c:pt>
                <c:pt idx="43207">
                  <c:v>738.78899999999999</c:v>
                </c:pt>
                <c:pt idx="43208">
                  <c:v>738.80499999999995</c:v>
                </c:pt>
                <c:pt idx="43209">
                  <c:v>738.822</c:v>
                </c:pt>
                <c:pt idx="43210">
                  <c:v>738.83900000000006</c:v>
                </c:pt>
                <c:pt idx="43211">
                  <c:v>738.85599999999999</c:v>
                </c:pt>
                <c:pt idx="43212">
                  <c:v>738.87199999999996</c:v>
                </c:pt>
                <c:pt idx="43213">
                  <c:v>738.88900000000001</c:v>
                </c:pt>
                <c:pt idx="43214">
                  <c:v>738.90599999999995</c:v>
                </c:pt>
                <c:pt idx="43215">
                  <c:v>738.92200000000003</c:v>
                </c:pt>
                <c:pt idx="43216">
                  <c:v>738.93899999999996</c:v>
                </c:pt>
                <c:pt idx="43217">
                  <c:v>738.95600000000002</c:v>
                </c:pt>
                <c:pt idx="43218">
                  <c:v>738.97199999999998</c:v>
                </c:pt>
                <c:pt idx="43219">
                  <c:v>738.98900000000003</c:v>
                </c:pt>
                <c:pt idx="43220">
                  <c:v>739.00599999999997</c:v>
                </c:pt>
                <c:pt idx="43221">
                  <c:v>739.02200000000005</c:v>
                </c:pt>
                <c:pt idx="43222">
                  <c:v>739.03899999999999</c:v>
                </c:pt>
                <c:pt idx="43223">
                  <c:v>739.05600000000004</c:v>
                </c:pt>
                <c:pt idx="43224">
                  <c:v>739.072</c:v>
                </c:pt>
                <c:pt idx="43225">
                  <c:v>739.08900000000006</c:v>
                </c:pt>
                <c:pt idx="43226">
                  <c:v>739.10599999999999</c:v>
                </c:pt>
                <c:pt idx="43227">
                  <c:v>739.12199999999996</c:v>
                </c:pt>
                <c:pt idx="43228">
                  <c:v>739.13900000000001</c:v>
                </c:pt>
                <c:pt idx="43229">
                  <c:v>739.15599999999995</c:v>
                </c:pt>
                <c:pt idx="43230">
                  <c:v>739.17200000000003</c:v>
                </c:pt>
                <c:pt idx="43231">
                  <c:v>739.18899999999996</c:v>
                </c:pt>
                <c:pt idx="43232">
                  <c:v>739.20600000000002</c:v>
                </c:pt>
                <c:pt idx="43233">
                  <c:v>739.22199999999998</c:v>
                </c:pt>
                <c:pt idx="43234">
                  <c:v>739.23900000000003</c:v>
                </c:pt>
                <c:pt idx="43235">
                  <c:v>739.25599999999997</c:v>
                </c:pt>
                <c:pt idx="43236">
                  <c:v>739.27200000000005</c:v>
                </c:pt>
                <c:pt idx="43237">
                  <c:v>739.28899999999999</c:v>
                </c:pt>
                <c:pt idx="43238">
                  <c:v>739.30600000000004</c:v>
                </c:pt>
                <c:pt idx="43239">
                  <c:v>739.322</c:v>
                </c:pt>
                <c:pt idx="43240">
                  <c:v>739.33900000000006</c:v>
                </c:pt>
                <c:pt idx="43241">
                  <c:v>739.35599999999999</c:v>
                </c:pt>
                <c:pt idx="43242">
                  <c:v>739.37199999999996</c:v>
                </c:pt>
                <c:pt idx="43243">
                  <c:v>739.38900000000001</c:v>
                </c:pt>
                <c:pt idx="43244">
                  <c:v>739.40599999999995</c:v>
                </c:pt>
                <c:pt idx="43245">
                  <c:v>739.42200000000003</c:v>
                </c:pt>
                <c:pt idx="43246">
                  <c:v>739.43899999999996</c:v>
                </c:pt>
                <c:pt idx="43247">
                  <c:v>739.45600000000002</c:v>
                </c:pt>
                <c:pt idx="43248">
                  <c:v>739.47199999999998</c:v>
                </c:pt>
                <c:pt idx="43249">
                  <c:v>739.48900000000003</c:v>
                </c:pt>
                <c:pt idx="43250">
                  <c:v>739.50599999999997</c:v>
                </c:pt>
                <c:pt idx="43251">
                  <c:v>739.52300000000002</c:v>
                </c:pt>
                <c:pt idx="43252">
                  <c:v>739.53899999999999</c:v>
                </c:pt>
                <c:pt idx="43253">
                  <c:v>739.55600000000004</c:v>
                </c:pt>
                <c:pt idx="43254">
                  <c:v>739.57299999999998</c:v>
                </c:pt>
                <c:pt idx="43255">
                  <c:v>739.58900000000006</c:v>
                </c:pt>
                <c:pt idx="43256">
                  <c:v>739.60599999999999</c:v>
                </c:pt>
                <c:pt idx="43257">
                  <c:v>739.62300000000005</c:v>
                </c:pt>
                <c:pt idx="43258">
                  <c:v>739.63900000000001</c:v>
                </c:pt>
                <c:pt idx="43259">
                  <c:v>739.65599999999995</c:v>
                </c:pt>
                <c:pt idx="43260">
                  <c:v>739.673</c:v>
                </c:pt>
                <c:pt idx="43261">
                  <c:v>739.68899999999996</c:v>
                </c:pt>
                <c:pt idx="43262">
                  <c:v>739.70600000000002</c:v>
                </c:pt>
                <c:pt idx="43263">
                  <c:v>739.72299999999996</c:v>
                </c:pt>
                <c:pt idx="43264">
                  <c:v>739.73900000000003</c:v>
                </c:pt>
                <c:pt idx="43265">
                  <c:v>739.75599999999997</c:v>
                </c:pt>
                <c:pt idx="43266">
                  <c:v>739.77300000000002</c:v>
                </c:pt>
                <c:pt idx="43267">
                  <c:v>739.78899999999999</c:v>
                </c:pt>
                <c:pt idx="43268">
                  <c:v>739.80600000000004</c:v>
                </c:pt>
                <c:pt idx="43269">
                  <c:v>739.82299999999998</c:v>
                </c:pt>
                <c:pt idx="43270">
                  <c:v>739.83900000000006</c:v>
                </c:pt>
                <c:pt idx="43271">
                  <c:v>739.85599999999999</c:v>
                </c:pt>
                <c:pt idx="43272">
                  <c:v>739.87300000000005</c:v>
                </c:pt>
                <c:pt idx="43273">
                  <c:v>739.88900000000001</c:v>
                </c:pt>
                <c:pt idx="43274">
                  <c:v>739.90599999999995</c:v>
                </c:pt>
                <c:pt idx="43275">
                  <c:v>739.923</c:v>
                </c:pt>
                <c:pt idx="43276">
                  <c:v>739.93899999999996</c:v>
                </c:pt>
                <c:pt idx="43277">
                  <c:v>739.95600000000002</c:v>
                </c:pt>
                <c:pt idx="43278">
                  <c:v>739.97299999999996</c:v>
                </c:pt>
                <c:pt idx="43279">
                  <c:v>739.98900000000003</c:v>
                </c:pt>
                <c:pt idx="43280">
                  <c:v>740.00599999999997</c:v>
                </c:pt>
                <c:pt idx="43281">
                  <c:v>740.02300000000002</c:v>
                </c:pt>
                <c:pt idx="43282">
                  <c:v>740.03899999999999</c:v>
                </c:pt>
                <c:pt idx="43283">
                  <c:v>740.05600000000004</c:v>
                </c:pt>
                <c:pt idx="43284">
                  <c:v>740.07299999999998</c:v>
                </c:pt>
                <c:pt idx="43285">
                  <c:v>740.08900000000006</c:v>
                </c:pt>
                <c:pt idx="43286">
                  <c:v>740.10599999999999</c:v>
                </c:pt>
                <c:pt idx="43287">
                  <c:v>740.12300000000005</c:v>
                </c:pt>
                <c:pt idx="43288">
                  <c:v>740.13900000000001</c:v>
                </c:pt>
                <c:pt idx="43289">
                  <c:v>740.15599999999995</c:v>
                </c:pt>
                <c:pt idx="43290">
                  <c:v>740.173</c:v>
                </c:pt>
                <c:pt idx="43291">
                  <c:v>740.18899999999996</c:v>
                </c:pt>
                <c:pt idx="43292">
                  <c:v>740.20600000000002</c:v>
                </c:pt>
                <c:pt idx="43293">
                  <c:v>740.22299999999996</c:v>
                </c:pt>
                <c:pt idx="43294">
                  <c:v>740.24</c:v>
                </c:pt>
                <c:pt idx="43295">
                  <c:v>740.25599999999997</c:v>
                </c:pt>
                <c:pt idx="43296">
                  <c:v>740.27300000000002</c:v>
                </c:pt>
                <c:pt idx="43297">
                  <c:v>740.28899999999999</c:v>
                </c:pt>
                <c:pt idx="43298">
                  <c:v>740.30600000000004</c:v>
                </c:pt>
                <c:pt idx="43299">
                  <c:v>740.32299999999998</c:v>
                </c:pt>
                <c:pt idx="43300">
                  <c:v>740.34</c:v>
                </c:pt>
                <c:pt idx="43301">
                  <c:v>740.35599999999999</c:v>
                </c:pt>
                <c:pt idx="43302">
                  <c:v>740.37300000000005</c:v>
                </c:pt>
                <c:pt idx="43303">
                  <c:v>740.39</c:v>
                </c:pt>
                <c:pt idx="43304">
                  <c:v>740.40599999999995</c:v>
                </c:pt>
                <c:pt idx="43305">
                  <c:v>740.423</c:v>
                </c:pt>
                <c:pt idx="43306">
                  <c:v>740.44</c:v>
                </c:pt>
                <c:pt idx="43307">
                  <c:v>740.45600000000002</c:v>
                </c:pt>
                <c:pt idx="43308">
                  <c:v>740.47299999999996</c:v>
                </c:pt>
                <c:pt idx="43309">
                  <c:v>740.49</c:v>
                </c:pt>
                <c:pt idx="43310">
                  <c:v>740.50599999999997</c:v>
                </c:pt>
                <c:pt idx="43311">
                  <c:v>740.52300000000002</c:v>
                </c:pt>
                <c:pt idx="43312">
                  <c:v>740.54</c:v>
                </c:pt>
                <c:pt idx="43313">
                  <c:v>740.55600000000004</c:v>
                </c:pt>
                <c:pt idx="43314">
                  <c:v>740.57299999999998</c:v>
                </c:pt>
                <c:pt idx="43315">
                  <c:v>740.59</c:v>
                </c:pt>
                <c:pt idx="43316">
                  <c:v>740.60599999999999</c:v>
                </c:pt>
                <c:pt idx="43317">
                  <c:v>740.62300000000005</c:v>
                </c:pt>
                <c:pt idx="43318">
                  <c:v>740.64</c:v>
                </c:pt>
                <c:pt idx="43319">
                  <c:v>740.65599999999995</c:v>
                </c:pt>
                <c:pt idx="43320">
                  <c:v>740.673</c:v>
                </c:pt>
                <c:pt idx="43321">
                  <c:v>740.69</c:v>
                </c:pt>
                <c:pt idx="43322">
                  <c:v>740.70600000000002</c:v>
                </c:pt>
                <c:pt idx="43323">
                  <c:v>740.72299999999996</c:v>
                </c:pt>
                <c:pt idx="43324">
                  <c:v>740.74</c:v>
                </c:pt>
                <c:pt idx="43325">
                  <c:v>740.75599999999997</c:v>
                </c:pt>
                <c:pt idx="43326">
                  <c:v>740.77300000000002</c:v>
                </c:pt>
                <c:pt idx="43327">
                  <c:v>740.79</c:v>
                </c:pt>
                <c:pt idx="43328">
                  <c:v>740.80600000000004</c:v>
                </c:pt>
                <c:pt idx="43329">
                  <c:v>740.82299999999998</c:v>
                </c:pt>
                <c:pt idx="43330">
                  <c:v>740.84</c:v>
                </c:pt>
                <c:pt idx="43331">
                  <c:v>740.85599999999999</c:v>
                </c:pt>
                <c:pt idx="43332">
                  <c:v>740.87300000000005</c:v>
                </c:pt>
                <c:pt idx="43333">
                  <c:v>740.89</c:v>
                </c:pt>
                <c:pt idx="43334">
                  <c:v>740.90599999999995</c:v>
                </c:pt>
                <c:pt idx="43335">
                  <c:v>740.923</c:v>
                </c:pt>
                <c:pt idx="43336">
                  <c:v>740.94</c:v>
                </c:pt>
                <c:pt idx="43337">
                  <c:v>740.95600000000002</c:v>
                </c:pt>
                <c:pt idx="43338">
                  <c:v>740.97299999999996</c:v>
                </c:pt>
                <c:pt idx="43339">
                  <c:v>740.99</c:v>
                </c:pt>
                <c:pt idx="43340">
                  <c:v>741.00599999999997</c:v>
                </c:pt>
                <c:pt idx="43341">
                  <c:v>741.02300000000002</c:v>
                </c:pt>
                <c:pt idx="43342">
                  <c:v>741.04</c:v>
                </c:pt>
                <c:pt idx="43343">
                  <c:v>741.05700000000002</c:v>
                </c:pt>
                <c:pt idx="43344">
                  <c:v>741.07299999999998</c:v>
                </c:pt>
                <c:pt idx="43345">
                  <c:v>741.09</c:v>
                </c:pt>
                <c:pt idx="43346">
                  <c:v>741.10699999999997</c:v>
                </c:pt>
                <c:pt idx="43347">
                  <c:v>741.12300000000005</c:v>
                </c:pt>
                <c:pt idx="43348">
                  <c:v>741.14</c:v>
                </c:pt>
                <c:pt idx="43349">
                  <c:v>741.15700000000004</c:v>
                </c:pt>
                <c:pt idx="43350">
                  <c:v>741.173</c:v>
                </c:pt>
                <c:pt idx="43351">
                  <c:v>741.19</c:v>
                </c:pt>
                <c:pt idx="43352">
                  <c:v>741.20699999999999</c:v>
                </c:pt>
                <c:pt idx="43353">
                  <c:v>741.22299999999996</c:v>
                </c:pt>
                <c:pt idx="43354">
                  <c:v>741.24</c:v>
                </c:pt>
                <c:pt idx="43355">
                  <c:v>741.25699999999995</c:v>
                </c:pt>
                <c:pt idx="43356">
                  <c:v>741.27300000000002</c:v>
                </c:pt>
                <c:pt idx="43357">
                  <c:v>741.29</c:v>
                </c:pt>
                <c:pt idx="43358">
                  <c:v>741.30700000000002</c:v>
                </c:pt>
                <c:pt idx="43359">
                  <c:v>741.32299999999998</c:v>
                </c:pt>
                <c:pt idx="43360">
                  <c:v>741.34</c:v>
                </c:pt>
                <c:pt idx="43361">
                  <c:v>741.35699999999997</c:v>
                </c:pt>
                <c:pt idx="43362">
                  <c:v>741.37300000000005</c:v>
                </c:pt>
                <c:pt idx="43363">
                  <c:v>741.39</c:v>
                </c:pt>
                <c:pt idx="43364">
                  <c:v>741.40700000000004</c:v>
                </c:pt>
                <c:pt idx="43365">
                  <c:v>741.423</c:v>
                </c:pt>
                <c:pt idx="43366">
                  <c:v>741.44</c:v>
                </c:pt>
                <c:pt idx="43367">
                  <c:v>741.45699999999999</c:v>
                </c:pt>
                <c:pt idx="43368">
                  <c:v>741.47299999999996</c:v>
                </c:pt>
                <c:pt idx="43369">
                  <c:v>741.49</c:v>
                </c:pt>
                <c:pt idx="43370">
                  <c:v>741.50699999999995</c:v>
                </c:pt>
                <c:pt idx="43371">
                  <c:v>741.52300000000002</c:v>
                </c:pt>
                <c:pt idx="43372">
                  <c:v>741.54</c:v>
                </c:pt>
                <c:pt idx="43373">
                  <c:v>741.55700000000002</c:v>
                </c:pt>
                <c:pt idx="43374">
                  <c:v>741.57299999999998</c:v>
                </c:pt>
                <c:pt idx="43375">
                  <c:v>741.59</c:v>
                </c:pt>
                <c:pt idx="43376">
                  <c:v>741.60699999999997</c:v>
                </c:pt>
                <c:pt idx="43377">
                  <c:v>741.62300000000005</c:v>
                </c:pt>
                <c:pt idx="43378">
                  <c:v>741.64</c:v>
                </c:pt>
                <c:pt idx="43379">
                  <c:v>741.65700000000004</c:v>
                </c:pt>
                <c:pt idx="43380">
                  <c:v>741.673</c:v>
                </c:pt>
                <c:pt idx="43381">
                  <c:v>741.69</c:v>
                </c:pt>
                <c:pt idx="43382">
                  <c:v>741.70699999999999</c:v>
                </c:pt>
                <c:pt idx="43383">
                  <c:v>741.72299999999996</c:v>
                </c:pt>
                <c:pt idx="43384">
                  <c:v>741.74</c:v>
                </c:pt>
                <c:pt idx="43385">
                  <c:v>741.75699999999995</c:v>
                </c:pt>
                <c:pt idx="43386">
                  <c:v>741.77300000000002</c:v>
                </c:pt>
                <c:pt idx="43387">
                  <c:v>741.79</c:v>
                </c:pt>
                <c:pt idx="43388">
                  <c:v>741.80700000000002</c:v>
                </c:pt>
                <c:pt idx="43389">
                  <c:v>741.82299999999998</c:v>
                </c:pt>
                <c:pt idx="43390">
                  <c:v>741.84</c:v>
                </c:pt>
                <c:pt idx="43391">
                  <c:v>741.85699999999997</c:v>
                </c:pt>
                <c:pt idx="43392">
                  <c:v>741.87300000000005</c:v>
                </c:pt>
                <c:pt idx="43393">
                  <c:v>741.89</c:v>
                </c:pt>
                <c:pt idx="43394">
                  <c:v>741.90700000000004</c:v>
                </c:pt>
                <c:pt idx="43395">
                  <c:v>741.923</c:v>
                </c:pt>
                <c:pt idx="43396">
                  <c:v>741.94</c:v>
                </c:pt>
                <c:pt idx="43397">
                  <c:v>741.95699999999999</c:v>
                </c:pt>
                <c:pt idx="43398">
                  <c:v>741.97400000000005</c:v>
                </c:pt>
                <c:pt idx="43399">
                  <c:v>741.99</c:v>
                </c:pt>
                <c:pt idx="43400">
                  <c:v>742.00699999999995</c:v>
                </c:pt>
                <c:pt idx="43401">
                  <c:v>742.02300000000002</c:v>
                </c:pt>
                <c:pt idx="43402">
                  <c:v>742.04</c:v>
                </c:pt>
                <c:pt idx="43403">
                  <c:v>742.05700000000002</c:v>
                </c:pt>
                <c:pt idx="43404">
                  <c:v>742.07399999999996</c:v>
                </c:pt>
                <c:pt idx="43405">
                  <c:v>742.09</c:v>
                </c:pt>
                <c:pt idx="43406">
                  <c:v>742.10699999999997</c:v>
                </c:pt>
                <c:pt idx="43407">
                  <c:v>742.12400000000002</c:v>
                </c:pt>
                <c:pt idx="43408">
                  <c:v>742.14</c:v>
                </c:pt>
                <c:pt idx="43409">
                  <c:v>742.15700000000004</c:v>
                </c:pt>
                <c:pt idx="43410">
                  <c:v>742.17399999999998</c:v>
                </c:pt>
                <c:pt idx="43411">
                  <c:v>742.19</c:v>
                </c:pt>
                <c:pt idx="43412">
                  <c:v>742.20699999999999</c:v>
                </c:pt>
                <c:pt idx="43413">
                  <c:v>742.22400000000005</c:v>
                </c:pt>
                <c:pt idx="43414">
                  <c:v>742.24</c:v>
                </c:pt>
                <c:pt idx="43415">
                  <c:v>742.25699999999995</c:v>
                </c:pt>
                <c:pt idx="43416">
                  <c:v>742.274</c:v>
                </c:pt>
                <c:pt idx="43417">
                  <c:v>742.29</c:v>
                </c:pt>
                <c:pt idx="43418">
                  <c:v>742.30700000000002</c:v>
                </c:pt>
                <c:pt idx="43419">
                  <c:v>742.32399999999996</c:v>
                </c:pt>
                <c:pt idx="43420">
                  <c:v>742.34</c:v>
                </c:pt>
                <c:pt idx="43421">
                  <c:v>742.35699999999997</c:v>
                </c:pt>
                <c:pt idx="43422">
                  <c:v>742.37400000000002</c:v>
                </c:pt>
                <c:pt idx="43423">
                  <c:v>742.39</c:v>
                </c:pt>
                <c:pt idx="43424">
                  <c:v>742.40700000000004</c:v>
                </c:pt>
                <c:pt idx="43425">
                  <c:v>742.42399999999998</c:v>
                </c:pt>
                <c:pt idx="43426">
                  <c:v>742.44</c:v>
                </c:pt>
                <c:pt idx="43427">
                  <c:v>742.45699999999999</c:v>
                </c:pt>
                <c:pt idx="43428">
                  <c:v>742.47400000000005</c:v>
                </c:pt>
                <c:pt idx="43429">
                  <c:v>742.49</c:v>
                </c:pt>
                <c:pt idx="43430">
                  <c:v>742.50699999999995</c:v>
                </c:pt>
                <c:pt idx="43431">
                  <c:v>742.524</c:v>
                </c:pt>
                <c:pt idx="43432">
                  <c:v>742.54</c:v>
                </c:pt>
                <c:pt idx="43433">
                  <c:v>742.55700000000002</c:v>
                </c:pt>
                <c:pt idx="43434">
                  <c:v>742.57399999999996</c:v>
                </c:pt>
                <c:pt idx="43435">
                  <c:v>742.59</c:v>
                </c:pt>
                <c:pt idx="43436">
                  <c:v>742.60699999999997</c:v>
                </c:pt>
                <c:pt idx="43437">
                  <c:v>742.62400000000002</c:v>
                </c:pt>
                <c:pt idx="43438">
                  <c:v>742.64</c:v>
                </c:pt>
                <c:pt idx="43439">
                  <c:v>742.65700000000004</c:v>
                </c:pt>
                <c:pt idx="43440">
                  <c:v>742.67399999999998</c:v>
                </c:pt>
                <c:pt idx="43441">
                  <c:v>742.69</c:v>
                </c:pt>
                <c:pt idx="43442">
                  <c:v>742.70699999999999</c:v>
                </c:pt>
                <c:pt idx="43443">
                  <c:v>742.72400000000005</c:v>
                </c:pt>
                <c:pt idx="43444">
                  <c:v>742.74</c:v>
                </c:pt>
                <c:pt idx="43445">
                  <c:v>742.75699999999995</c:v>
                </c:pt>
                <c:pt idx="43446">
                  <c:v>742.774</c:v>
                </c:pt>
                <c:pt idx="43447">
                  <c:v>742.79</c:v>
                </c:pt>
                <c:pt idx="43448">
                  <c:v>742.80700000000002</c:v>
                </c:pt>
                <c:pt idx="43449">
                  <c:v>742.82399999999996</c:v>
                </c:pt>
                <c:pt idx="43450">
                  <c:v>742.84</c:v>
                </c:pt>
                <c:pt idx="43451">
                  <c:v>742.85699999999997</c:v>
                </c:pt>
                <c:pt idx="43452">
                  <c:v>742.87400000000002</c:v>
                </c:pt>
                <c:pt idx="43453">
                  <c:v>742.89099999999996</c:v>
                </c:pt>
                <c:pt idx="43454">
                  <c:v>742.90700000000004</c:v>
                </c:pt>
                <c:pt idx="43455">
                  <c:v>742.92399999999998</c:v>
                </c:pt>
                <c:pt idx="43456">
                  <c:v>742.94</c:v>
                </c:pt>
                <c:pt idx="43457">
                  <c:v>742.95699999999999</c:v>
                </c:pt>
                <c:pt idx="43458">
                  <c:v>742.97400000000005</c:v>
                </c:pt>
                <c:pt idx="43459">
                  <c:v>742.99099999999999</c:v>
                </c:pt>
                <c:pt idx="43460">
                  <c:v>743.00699999999995</c:v>
                </c:pt>
                <c:pt idx="43461">
                  <c:v>743.024</c:v>
                </c:pt>
                <c:pt idx="43462">
                  <c:v>743.04100000000005</c:v>
                </c:pt>
                <c:pt idx="43463">
                  <c:v>743.05700000000002</c:v>
                </c:pt>
                <c:pt idx="43464">
                  <c:v>743.07399999999996</c:v>
                </c:pt>
                <c:pt idx="43465">
                  <c:v>743.09100000000001</c:v>
                </c:pt>
                <c:pt idx="43466">
                  <c:v>743.10699999999997</c:v>
                </c:pt>
                <c:pt idx="43467">
                  <c:v>743.12400000000002</c:v>
                </c:pt>
                <c:pt idx="43468">
                  <c:v>743.14099999999996</c:v>
                </c:pt>
                <c:pt idx="43469">
                  <c:v>743.15700000000004</c:v>
                </c:pt>
                <c:pt idx="43470">
                  <c:v>743.17399999999998</c:v>
                </c:pt>
                <c:pt idx="43471">
                  <c:v>743.19100000000003</c:v>
                </c:pt>
                <c:pt idx="43472">
                  <c:v>743.20699999999999</c:v>
                </c:pt>
                <c:pt idx="43473">
                  <c:v>743.22400000000005</c:v>
                </c:pt>
                <c:pt idx="43474">
                  <c:v>743.24099999999999</c:v>
                </c:pt>
                <c:pt idx="43475">
                  <c:v>743.25699999999995</c:v>
                </c:pt>
                <c:pt idx="43476">
                  <c:v>743.274</c:v>
                </c:pt>
                <c:pt idx="43477">
                  <c:v>743.29100000000005</c:v>
                </c:pt>
                <c:pt idx="43478">
                  <c:v>743.30700000000002</c:v>
                </c:pt>
                <c:pt idx="43479">
                  <c:v>743.32399999999996</c:v>
                </c:pt>
                <c:pt idx="43480">
                  <c:v>743.34100000000001</c:v>
                </c:pt>
                <c:pt idx="43481">
                  <c:v>743.35699999999997</c:v>
                </c:pt>
                <c:pt idx="43482">
                  <c:v>743.37400000000002</c:v>
                </c:pt>
                <c:pt idx="43483">
                  <c:v>743.39099999999996</c:v>
                </c:pt>
                <c:pt idx="43484">
                  <c:v>743.40700000000004</c:v>
                </c:pt>
                <c:pt idx="43485">
                  <c:v>743.42399999999998</c:v>
                </c:pt>
                <c:pt idx="43486">
                  <c:v>743.44100000000003</c:v>
                </c:pt>
                <c:pt idx="43487">
                  <c:v>743.45699999999999</c:v>
                </c:pt>
                <c:pt idx="43488">
                  <c:v>743.47400000000005</c:v>
                </c:pt>
                <c:pt idx="43489">
                  <c:v>743.49099999999999</c:v>
                </c:pt>
                <c:pt idx="43490">
                  <c:v>743.50800000000004</c:v>
                </c:pt>
                <c:pt idx="43491">
                  <c:v>743.524</c:v>
                </c:pt>
                <c:pt idx="43492">
                  <c:v>743.54100000000005</c:v>
                </c:pt>
                <c:pt idx="43493">
                  <c:v>743.55700000000002</c:v>
                </c:pt>
                <c:pt idx="43494">
                  <c:v>743.57399999999996</c:v>
                </c:pt>
                <c:pt idx="43495">
                  <c:v>743.59100000000001</c:v>
                </c:pt>
                <c:pt idx="43496">
                  <c:v>743.60799999999995</c:v>
                </c:pt>
                <c:pt idx="43497">
                  <c:v>743.62400000000002</c:v>
                </c:pt>
                <c:pt idx="43498">
                  <c:v>743.64099999999996</c:v>
                </c:pt>
                <c:pt idx="43499">
                  <c:v>743.65800000000002</c:v>
                </c:pt>
                <c:pt idx="43500">
                  <c:v>743.67399999999998</c:v>
                </c:pt>
                <c:pt idx="43501">
                  <c:v>743.69100000000003</c:v>
                </c:pt>
                <c:pt idx="43502">
                  <c:v>743.70799999999997</c:v>
                </c:pt>
                <c:pt idx="43503">
                  <c:v>743.72400000000005</c:v>
                </c:pt>
                <c:pt idx="43504">
                  <c:v>743.74099999999999</c:v>
                </c:pt>
                <c:pt idx="43505">
                  <c:v>743.75800000000004</c:v>
                </c:pt>
                <c:pt idx="43506">
                  <c:v>743.774</c:v>
                </c:pt>
                <c:pt idx="43507">
                  <c:v>743.79100000000005</c:v>
                </c:pt>
                <c:pt idx="43508">
                  <c:v>743.80799999999999</c:v>
                </c:pt>
                <c:pt idx="43509">
                  <c:v>743.82399999999996</c:v>
                </c:pt>
                <c:pt idx="43510">
                  <c:v>743.84100000000001</c:v>
                </c:pt>
                <c:pt idx="43511">
                  <c:v>743.85799999999995</c:v>
                </c:pt>
                <c:pt idx="43512">
                  <c:v>743.87400000000002</c:v>
                </c:pt>
                <c:pt idx="43513">
                  <c:v>743.89099999999996</c:v>
                </c:pt>
                <c:pt idx="43514">
                  <c:v>743.90800000000002</c:v>
                </c:pt>
                <c:pt idx="43515">
                  <c:v>743.92399999999998</c:v>
                </c:pt>
                <c:pt idx="43516">
                  <c:v>743.94100000000003</c:v>
                </c:pt>
                <c:pt idx="43517">
                  <c:v>743.95799999999997</c:v>
                </c:pt>
                <c:pt idx="43518">
                  <c:v>743.97400000000005</c:v>
                </c:pt>
                <c:pt idx="43519">
                  <c:v>743.99099999999999</c:v>
                </c:pt>
                <c:pt idx="43520">
                  <c:v>744.00800000000004</c:v>
                </c:pt>
                <c:pt idx="43521">
                  <c:v>744.024</c:v>
                </c:pt>
                <c:pt idx="43522">
                  <c:v>744.04100000000005</c:v>
                </c:pt>
                <c:pt idx="43523">
                  <c:v>744.05799999999999</c:v>
                </c:pt>
                <c:pt idx="43524">
                  <c:v>744.07399999999996</c:v>
                </c:pt>
                <c:pt idx="43525">
                  <c:v>744.09100000000001</c:v>
                </c:pt>
                <c:pt idx="43526">
                  <c:v>744.10799999999995</c:v>
                </c:pt>
                <c:pt idx="43527">
                  <c:v>744.125</c:v>
                </c:pt>
                <c:pt idx="43528">
                  <c:v>744.14099999999996</c:v>
                </c:pt>
                <c:pt idx="43529">
                  <c:v>744.15800000000002</c:v>
                </c:pt>
                <c:pt idx="43530">
                  <c:v>744.17499999999995</c:v>
                </c:pt>
                <c:pt idx="43531">
                  <c:v>744.19100000000003</c:v>
                </c:pt>
                <c:pt idx="43532">
                  <c:v>744.20799999999997</c:v>
                </c:pt>
                <c:pt idx="43533">
                  <c:v>744.22500000000002</c:v>
                </c:pt>
                <c:pt idx="43534">
                  <c:v>744.24099999999999</c:v>
                </c:pt>
                <c:pt idx="43535">
                  <c:v>744.25800000000004</c:v>
                </c:pt>
                <c:pt idx="43536">
                  <c:v>744.27499999999998</c:v>
                </c:pt>
                <c:pt idx="43537">
                  <c:v>744.29100000000005</c:v>
                </c:pt>
                <c:pt idx="43538">
                  <c:v>744.30799999999999</c:v>
                </c:pt>
                <c:pt idx="43539">
                  <c:v>744.32500000000005</c:v>
                </c:pt>
                <c:pt idx="43540">
                  <c:v>744.34100000000001</c:v>
                </c:pt>
                <c:pt idx="43541">
                  <c:v>744.35799999999995</c:v>
                </c:pt>
                <c:pt idx="43542">
                  <c:v>744.375</c:v>
                </c:pt>
                <c:pt idx="43543">
                  <c:v>744.39099999999996</c:v>
                </c:pt>
                <c:pt idx="43544">
                  <c:v>744.40800000000002</c:v>
                </c:pt>
                <c:pt idx="43545">
                  <c:v>744.42499999999995</c:v>
                </c:pt>
                <c:pt idx="43546">
                  <c:v>744.44100000000003</c:v>
                </c:pt>
                <c:pt idx="43547">
                  <c:v>744.45799999999997</c:v>
                </c:pt>
                <c:pt idx="43548">
                  <c:v>744.47500000000002</c:v>
                </c:pt>
                <c:pt idx="43549">
                  <c:v>744.49099999999999</c:v>
                </c:pt>
                <c:pt idx="43550">
                  <c:v>744.50800000000004</c:v>
                </c:pt>
                <c:pt idx="43551">
                  <c:v>744.52499999999998</c:v>
                </c:pt>
                <c:pt idx="43552">
                  <c:v>744.54100000000005</c:v>
                </c:pt>
                <c:pt idx="43553">
                  <c:v>744.55799999999999</c:v>
                </c:pt>
                <c:pt idx="43554">
                  <c:v>744.57500000000005</c:v>
                </c:pt>
                <c:pt idx="43555">
                  <c:v>744.59100000000001</c:v>
                </c:pt>
                <c:pt idx="43556">
                  <c:v>744.60799999999995</c:v>
                </c:pt>
                <c:pt idx="43557">
                  <c:v>744.625</c:v>
                </c:pt>
                <c:pt idx="43558">
                  <c:v>744.64099999999996</c:v>
                </c:pt>
                <c:pt idx="43559">
                  <c:v>744.65800000000002</c:v>
                </c:pt>
                <c:pt idx="43560">
                  <c:v>744.67499999999995</c:v>
                </c:pt>
                <c:pt idx="43561">
                  <c:v>744.69100000000003</c:v>
                </c:pt>
                <c:pt idx="43562">
                  <c:v>744.70799999999997</c:v>
                </c:pt>
                <c:pt idx="43563">
                  <c:v>744.72500000000002</c:v>
                </c:pt>
                <c:pt idx="43564">
                  <c:v>744.74199999999996</c:v>
                </c:pt>
                <c:pt idx="43565">
                  <c:v>744.75800000000004</c:v>
                </c:pt>
                <c:pt idx="43566">
                  <c:v>744.77499999999998</c:v>
                </c:pt>
                <c:pt idx="43567">
                  <c:v>744.79200000000003</c:v>
                </c:pt>
                <c:pt idx="43568">
                  <c:v>744.80799999999999</c:v>
                </c:pt>
                <c:pt idx="43569">
                  <c:v>744.82500000000005</c:v>
                </c:pt>
                <c:pt idx="43570">
                  <c:v>744.84199999999998</c:v>
                </c:pt>
                <c:pt idx="43571">
                  <c:v>744.85799999999995</c:v>
                </c:pt>
                <c:pt idx="43572">
                  <c:v>744.875</c:v>
                </c:pt>
                <c:pt idx="43573">
                  <c:v>744.89200000000005</c:v>
                </c:pt>
                <c:pt idx="43574">
                  <c:v>744.90800000000002</c:v>
                </c:pt>
                <c:pt idx="43575">
                  <c:v>744.92499999999995</c:v>
                </c:pt>
                <c:pt idx="43576">
                  <c:v>744.94200000000001</c:v>
                </c:pt>
                <c:pt idx="43577">
                  <c:v>744.95799999999997</c:v>
                </c:pt>
                <c:pt idx="43578">
                  <c:v>744.97500000000002</c:v>
                </c:pt>
                <c:pt idx="43579">
                  <c:v>744.99199999999996</c:v>
                </c:pt>
                <c:pt idx="43580">
                  <c:v>745.00800000000004</c:v>
                </c:pt>
                <c:pt idx="43581">
                  <c:v>745.02499999999998</c:v>
                </c:pt>
                <c:pt idx="43582">
                  <c:v>745.04200000000003</c:v>
                </c:pt>
                <c:pt idx="43583">
                  <c:v>745.05799999999999</c:v>
                </c:pt>
                <c:pt idx="43584">
                  <c:v>745.07500000000005</c:v>
                </c:pt>
                <c:pt idx="43585">
                  <c:v>745.09199999999998</c:v>
                </c:pt>
                <c:pt idx="43586">
                  <c:v>745.10799999999995</c:v>
                </c:pt>
                <c:pt idx="43587">
                  <c:v>745.125</c:v>
                </c:pt>
                <c:pt idx="43588">
                  <c:v>745.14200000000005</c:v>
                </c:pt>
                <c:pt idx="43589">
                  <c:v>745.15800000000002</c:v>
                </c:pt>
                <c:pt idx="43590">
                  <c:v>745.17499999999995</c:v>
                </c:pt>
                <c:pt idx="43591">
                  <c:v>745.19200000000001</c:v>
                </c:pt>
                <c:pt idx="43592">
                  <c:v>745.20799999999997</c:v>
                </c:pt>
                <c:pt idx="43593">
                  <c:v>745.22500000000002</c:v>
                </c:pt>
                <c:pt idx="43594">
                  <c:v>745.24199999999996</c:v>
                </c:pt>
                <c:pt idx="43595">
                  <c:v>745.25800000000004</c:v>
                </c:pt>
                <c:pt idx="43596">
                  <c:v>745.27499999999998</c:v>
                </c:pt>
                <c:pt idx="43597">
                  <c:v>745.29200000000003</c:v>
                </c:pt>
                <c:pt idx="43598">
                  <c:v>745.30799999999999</c:v>
                </c:pt>
                <c:pt idx="43599">
                  <c:v>745.32500000000005</c:v>
                </c:pt>
                <c:pt idx="43600">
                  <c:v>745.34199999999998</c:v>
                </c:pt>
                <c:pt idx="43601">
                  <c:v>745.35900000000004</c:v>
                </c:pt>
                <c:pt idx="43602">
                  <c:v>745.375</c:v>
                </c:pt>
                <c:pt idx="43603">
                  <c:v>745.39200000000005</c:v>
                </c:pt>
                <c:pt idx="43604">
                  <c:v>745.40899999999999</c:v>
                </c:pt>
                <c:pt idx="43605">
                  <c:v>745.42499999999995</c:v>
                </c:pt>
                <c:pt idx="43606">
                  <c:v>745.44200000000001</c:v>
                </c:pt>
                <c:pt idx="43607">
                  <c:v>745.45899999999995</c:v>
                </c:pt>
                <c:pt idx="43608">
                  <c:v>745.47500000000002</c:v>
                </c:pt>
                <c:pt idx="43609">
                  <c:v>745.49199999999996</c:v>
                </c:pt>
                <c:pt idx="43610">
                  <c:v>745.50900000000001</c:v>
                </c:pt>
                <c:pt idx="43611">
                  <c:v>745.52499999999998</c:v>
                </c:pt>
                <c:pt idx="43612">
                  <c:v>745.54200000000003</c:v>
                </c:pt>
                <c:pt idx="43613">
                  <c:v>745.55899999999997</c:v>
                </c:pt>
                <c:pt idx="43614">
                  <c:v>745.57500000000005</c:v>
                </c:pt>
                <c:pt idx="43615">
                  <c:v>745.59199999999998</c:v>
                </c:pt>
                <c:pt idx="43616">
                  <c:v>745.60900000000004</c:v>
                </c:pt>
                <c:pt idx="43617">
                  <c:v>745.625</c:v>
                </c:pt>
                <c:pt idx="43618">
                  <c:v>745.64200000000005</c:v>
                </c:pt>
                <c:pt idx="43619">
                  <c:v>745.65899999999999</c:v>
                </c:pt>
                <c:pt idx="43620">
                  <c:v>745.67499999999995</c:v>
                </c:pt>
                <c:pt idx="43621">
                  <c:v>745.69200000000001</c:v>
                </c:pt>
                <c:pt idx="43622">
                  <c:v>745.70899999999995</c:v>
                </c:pt>
                <c:pt idx="43623">
                  <c:v>745.72500000000002</c:v>
                </c:pt>
                <c:pt idx="43624">
                  <c:v>745.74199999999996</c:v>
                </c:pt>
                <c:pt idx="43625">
                  <c:v>745.75900000000001</c:v>
                </c:pt>
                <c:pt idx="43626">
                  <c:v>745.77499999999998</c:v>
                </c:pt>
                <c:pt idx="43627">
                  <c:v>745.79200000000003</c:v>
                </c:pt>
                <c:pt idx="43628">
                  <c:v>745.80899999999997</c:v>
                </c:pt>
                <c:pt idx="43629">
                  <c:v>745.82500000000005</c:v>
                </c:pt>
                <c:pt idx="43630">
                  <c:v>745.84199999999998</c:v>
                </c:pt>
                <c:pt idx="43631">
                  <c:v>745.85900000000004</c:v>
                </c:pt>
                <c:pt idx="43632">
                  <c:v>745.875</c:v>
                </c:pt>
                <c:pt idx="43633">
                  <c:v>745.89200000000005</c:v>
                </c:pt>
                <c:pt idx="43634">
                  <c:v>745.90899999999999</c:v>
                </c:pt>
                <c:pt idx="43635">
                  <c:v>745.92499999999995</c:v>
                </c:pt>
                <c:pt idx="43636">
                  <c:v>745.94200000000001</c:v>
                </c:pt>
                <c:pt idx="43637">
                  <c:v>745.95899999999995</c:v>
                </c:pt>
                <c:pt idx="43638">
                  <c:v>745.97500000000002</c:v>
                </c:pt>
                <c:pt idx="43639">
                  <c:v>745.99199999999996</c:v>
                </c:pt>
                <c:pt idx="43640">
                  <c:v>746.00900000000001</c:v>
                </c:pt>
                <c:pt idx="43641">
                  <c:v>746.02499999999998</c:v>
                </c:pt>
                <c:pt idx="43642">
                  <c:v>746.04200000000003</c:v>
                </c:pt>
                <c:pt idx="43643">
                  <c:v>746.05899999999997</c:v>
                </c:pt>
                <c:pt idx="43644">
                  <c:v>746.07500000000005</c:v>
                </c:pt>
                <c:pt idx="43645">
                  <c:v>746.09199999999998</c:v>
                </c:pt>
                <c:pt idx="43646">
                  <c:v>746.10900000000004</c:v>
                </c:pt>
                <c:pt idx="43647">
                  <c:v>746.125</c:v>
                </c:pt>
                <c:pt idx="43648">
                  <c:v>746.14200000000005</c:v>
                </c:pt>
                <c:pt idx="43649">
                  <c:v>746.15899999999999</c:v>
                </c:pt>
                <c:pt idx="43650">
                  <c:v>746.17499999999995</c:v>
                </c:pt>
                <c:pt idx="43651">
                  <c:v>746.19200000000001</c:v>
                </c:pt>
                <c:pt idx="43652">
                  <c:v>746.20899999999995</c:v>
                </c:pt>
                <c:pt idx="43653">
                  <c:v>746.226</c:v>
                </c:pt>
                <c:pt idx="43654">
                  <c:v>746.24199999999996</c:v>
                </c:pt>
                <c:pt idx="43655">
                  <c:v>746.25900000000001</c:v>
                </c:pt>
                <c:pt idx="43656">
                  <c:v>746.27599999999995</c:v>
                </c:pt>
                <c:pt idx="43657">
                  <c:v>746.29200000000003</c:v>
                </c:pt>
                <c:pt idx="43658">
                  <c:v>746.30899999999997</c:v>
                </c:pt>
                <c:pt idx="43659">
                  <c:v>746.32600000000002</c:v>
                </c:pt>
                <c:pt idx="43660">
                  <c:v>746.34199999999998</c:v>
                </c:pt>
                <c:pt idx="43661">
                  <c:v>746.35900000000004</c:v>
                </c:pt>
                <c:pt idx="43662">
                  <c:v>746.37599999999998</c:v>
                </c:pt>
                <c:pt idx="43663">
                  <c:v>746.39200000000005</c:v>
                </c:pt>
                <c:pt idx="43664">
                  <c:v>746.40899999999999</c:v>
                </c:pt>
                <c:pt idx="43665">
                  <c:v>746.42600000000004</c:v>
                </c:pt>
                <c:pt idx="43666">
                  <c:v>746.44200000000001</c:v>
                </c:pt>
                <c:pt idx="43667">
                  <c:v>746.45899999999995</c:v>
                </c:pt>
                <c:pt idx="43668">
                  <c:v>746.476</c:v>
                </c:pt>
                <c:pt idx="43669">
                  <c:v>746.49199999999996</c:v>
                </c:pt>
                <c:pt idx="43670">
                  <c:v>746.50900000000001</c:v>
                </c:pt>
                <c:pt idx="43671">
                  <c:v>746.52599999999995</c:v>
                </c:pt>
                <c:pt idx="43672">
                  <c:v>746.54200000000003</c:v>
                </c:pt>
                <c:pt idx="43673">
                  <c:v>746.55899999999997</c:v>
                </c:pt>
                <c:pt idx="43674">
                  <c:v>746.57600000000002</c:v>
                </c:pt>
                <c:pt idx="43675">
                  <c:v>746.59199999999998</c:v>
                </c:pt>
                <c:pt idx="43676">
                  <c:v>746.60900000000004</c:v>
                </c:pt>
                <c:pt idx="43677">
                  <c:v>746.62599999999998</c:v>
                </c:pt>
                <c:pt idx="43678">
                  <c:v>746.64200000000005</c:v>
                </c:pt>
                <c:pt idx="43679">
                  <c:v>746.65899999999999</c:v>
                </c:pt>
                <c:pt idx="43680">
                  <c:v>746.67600000000004</c:v>
                </c:pt>
                <c:pt idx="43681">
                  <c:v>746.69200000000001</c:v>
                </c:pt>
                <c:pt idx="43682">
                  <c:v>746.70899999999995</c:v>
                </c:pt>
                <c:pt idx="43683">
                  <c:v>746.726</c:v>
                </c:pt>
                <c:pt idx="43684">
                  <c:v>746.74199999999996</c:v>
                </c:pt>
                <c:pt idx="43685">
                  <c:v>746.75900000000001</c:v>
                </c:pt>
                <c:pt idx="43686">
                  <c:v>746.77599999999995</c:v>
                </c:pt>
                <c:pt idx="43687">
                  <c:v>746.79300000000001</c:v>
                </c:pt>
                <c:pt idx="43688">
                  <c:v>746.80899999999997</c:v>
                </c:pt>
                <c:pt idx="43689">
                  <c:v>746.82600000000002</c:v>
                </c:pt>
                <c:pt idx="43690">
                  <c:v>746.84299999999996</c:v>
                </c:pt>
                <c:pt idx="43691">
                  <c:v>746.85900000000004</c:v>
                </c:pt>
                <c:pt idx="43692">
                  <c:v>746.87599999999998</c:v>
                </c:pt>
                <c:pt idx="43693">
                  <c:v>746.89300000000003</c:v>
                </c:pt>
                <c:pt idx="43694">
                  <c:v>746.90899999999999</c:v>
                </c:pt>
                <c:pt idx="43695">
                  <c:v>746.92600000000004</c:v>
                </c:pt>
                <c:pt idx="43696">
                  <c:v>746.94299999999998</c:v>
                </c:pt>
                <c:pt idx="43697">
                  <c:v>746.95899999999995</c:v>
                </c:pt>
                <c:pt idx="43698">
                  <c:v>746.976</c:v>
                </c:pt>
                <c:pt idx="43699">
                  <c:v>746.99300000000005</c:v>
                </c:pt>
                <c:pt idx="43700">
                  <c:v>747.00900000000001</c:v>
                </c:pt>
                <c:pt idx="43701">
                  <c:v>747.02599999999995</c:v>
                </c:pt>
                <c:pt idx="43702">
                  <c:v>747.04300000000001</c:v>
                </c:pt>
                <c:pt idx="43703">
                  <c:v>747.05899999999997</c:v>
                </c:pt>
                <c:pt idx="43704">
                  <c:v>747.07600000000002</c:v>
                </c:pt>
                <c:pt idx="43705">
                  <c:v>747.09299999999996</c:v>
                </c:pt>
                <c:pt idx="43706">
                  <c:v>747.10900000000004</c:v>
                </c:pt>
                <c:pt idx="43707">
                  <c:v>747.12599999999998</c:v>
                </c:pt>
                <c:pt idx="43708">
                  <c:v>747.14300000000003</c:v>
                </c:pt>
                <c:pt idx="43709">
                  <c:v>747.15899999999999</c:v>
                </c:pt>
                <c:pt idx="43710">
                  <c:v>747.17600000000004</c:v>
                </c:pt>
                <c:pt idx="43711">
                  <c:v>747.19299999999998</c:v>
                </c:pt>
                <c:pt idx="43712">
                  <c:v>747.20899999999995</c:v>
                </c:pt>
                <c:pt idx="43713">
                  <c:v>747.226</c:v>
                </c:pt>
                <c:pt idx="43714">
                  <c:v>747.24300000000005</c:v>
                </c:pt>
                <c:pt idx="43715">
                  <c:v>747.26</c:v>
                </c:pt>
                <c:pt idx="43716">
                  <c:v>747.27599999999995</c:v>
                </c:pt>
                <c:pt idx="43717">
                  <c:v>747.29300000000001</c:v>
                </c:pt>
                <c:pt idx="43718">
                  <c:v>747.31</c:v>
                </c:pt>
                <c:pt idx="43719">
                  <c:v>747.32600000000002</c:v>
                </c:pt>
                <c:pt idx="43720">
                  <c:v>747.34299999999996</c:v>
                </c:pt>
                <c:pt idx="43721">
                  <c:v>747.36</c:v>
                </c:pt>
                <c:pt idx="43722">
                  <c:v>747.37599999999998</c:v>
                </c:pt>
                <c:pt idx="43723">
                  <c:v>747.39300000000003</c:v>
                </c:pt>
                <c:pt idx="43724">
                  <c:v>747.41</c:v>
                </c:pt>
                <c:pt idx="43725">
                  <c:v>747.42600000000004</c:v>
                </c:pt>
                <c:pt idx="43726">
                  <c:v>747.44299999999998</c:v>
                </c:pt>
                <c:pt idx="43727">
                  <c:v>747.46</c:v>
                </c:pt>
                <c:pt idx="43728">
                  <c:v>747.476</c:v>
                </c:pt>
                <c:pt idx="43729">
                  <c:v>747.49300000000005</c:v>
                </c:pt>
                <c:pt idx="43730">
                  <c:v>747.51</c:v>
                </c:pt>
                <c:pt idx="43731">
                  <c:v>747.52599999999995</c:v>
                </c:pt>
                <c:pt idx="43732">
                  <c:v>747.54300000000001</c:v>
                </c:pt>
                <c:pt idx="43733">
                  <c:v>747.56</c:v>
                </c:pt>
                <c:pt idx="43734">
                  <c:v>747.57600000000002</c:v>
                </c:pt>
                <c:pt idx="43735">
                  <c:v>747.59299999999996</c:v>
                </c:pt>
                <c:pt idx="43736">
                  <c:v>747.61</c:v>
                </c:pt>
                <c:pt idx="43737">
                  <c:v>747.62599999999998</c:v>
                </c:pt>
                <c:pt idx="43738">
                  <c:v>747.64300000000003</c:v>
                </c:pt>
                <c:pt idx="43739">
                  <c:v>747.66</c:v>
                </c:pt>
                <c:pt idx="43740">
                  <c:v>747.67600000000004</c:v>
                </c:pt>
                <c:pt idx="43741">
                  <c:v>747.69299999999998</c:v>
                </c:pt>
                <c:pt idx="43742">
                  <c:v>747.71</c:v>
                </c:pt>
                <c:pt idx="43743">
                  <c:v>747.72699999999998</c:v>
                </c:pt>
                <c:pt idx="43744">
                  <c:v>747.74300000000005</c:v>
                </c:pt>
                <c:pt idx="43745">
                  <c:v>747.76</c:v>
                </c:pt>
                <c:pt idx="43746">
                  <c:v>747.77700000000004</c:v>
                </c:pt>
                <c:pt idx="43747">
                  <c:v>747.79300000000001</c:v>
                </c:pt>
                <c:pt idx="43748">
                  <c:v>747.81</c:v>
                </c:pt>
                <c:pt idx="43749">
                  <c:v>747.827</c:v>
                </c:pt>
                <c:pt idx="43750">
                  <c:v>747.84299999999996</c:v>
                </c:pt>
                <c:pt idx="43751">
                  <c:v>747.86</c:v>
                </c:pt>
                <c:pt idx="43752">
                  <c:v>747.87699999999995</c:v>
                </c:pt>
                <c:pt idx="43753">
                  <c:v>747.89300000000003</c:v>
                </c:pt>
                <c:pt idx="43754">
                  <c:v>747.91</c:v>
                </c:pt>
                <c:pt idx="43755">
                  <c:v>747.92700000000002</c:v>
                </c:pt>
                <c:pt idx="43756">
                  <c:v>747.94299999999998</c:v>
                </c:pt>
                <c:pt idx="43757">
                  <c:v>747.96</c:v>
                </c:pt>
                <c:pt idx="43758">
                  <c:v>747.97699999999998</c:v>
                </c:pt>
                <c:pt idx="43759">
                  <c:v>747.99300000000005</c:v>
                </c:pt>
                <c:pt idx="43760">
                  <c:v>748.01</c:v>
                </c:pt>
                <c:pt idx="43761">
                  <c:v>748.02700000000004</c:v>
                </c:pt>
                <c:pt idx="43762">
                  <c:v>748.04300000000001</c:v>
                </c:pt>
                <c:pt idx="43763">
                  <c:v>748.06</c:v>
                </c:pt>
                <c:pt idx="43764">
                  <c:v>748.077</c:v>
                </c:pt>
                <c:pt idx="43765">
                  <c:v>748.09299999999996</c:v>
                </c:pt>
                <c:pt idx="43766">
                  <c:v>748.11</c:v>
                </c:pt>
                <c:pt idx="43767">
                  <c:v>748.12699999999995</c:v>
                </c:pt>
                <c:pt idx="43768">
                  <c:v>748.14300000000003</c:v>
                </c:pt>
                <c:pt idx="43769">
                  <c:v>748.16</c:v>
                </c:pt>
                <c:pt idx="43770">
                  <c:v>748.17700000000002</c:v>
                </c:pt>
                <c:pt idx="43771">
                  <c:v>748.19399999999996</c:v>
                </c:pt>
                <c:pt idx="43772">
                  <c:v>748.21</c:v>
                </c:pt>
                <c:pt idx="43773">
                  <c:v>748.22699999999998</c:v>
                </c:pt>
                <c:pt idx="43774">
                  <c:v>748.24400000000003</c:v>
                </c:pt>
                <c:pt idx="43775">
                  <c:v>748.26</c:v>
                </c:pt>
                <c:pt idx="43776">
                  <c:v>748.27700000000004</c:v>
                </c:pt>
                <c:pt idx="43777">
                  <c:v>748.29399999999998</c:v>
                </c:pt>
                <c:pt idx="43778">
                  <c:v>748.31</c:v>
                </c:pt>
                <c:pt idx="43779">
                  <c:v>748.327</c:v>
                </c:pt>
                <c:pt idx="43780">
                  <c:v>748.34400000000005</c:v>
                </c:pt>
                <c:pt idx="43781">
                  <c:v>748.36</c:v>
                </c:pt>
                <c:pt idx="43782">
                  <c:v>748.37699999999995</c:v>
                </c:pt>
                <c:pt idx="43783">
                  <c:v>748.39400000000001</c:v>
                </c:pt>
                <c:pt idx="43784">
                  <c:v>748.41</c:v>
                </c:pt>
                <c:pt idx="43785">
                  <c:v>748.42700000000002</c:v>
                </c:pt>
                <c:pt idx="43786">
                  <c:v>748.44399999999996</c:v>
                </c:pt>
                <c:pt idx="43787">
                  <c:v>748.46</c:v>
                </c:pt>
                <c:pt idx="43788">
                  <c:v>748.47699999999998</c:v>
                </c:pt>
                <c:pt idx="43789">
                  <c:v>748.49400000000003</c:v>
                </c:pt>
                <c:pt idx="43790">
                  <c:v>748.51</c:v>
                </c:pt>
                <c:pt idx="43791">
                  <c:v>748.52700000000004</c:v>
                </c:pt>
                <c:pt idx="43792">
                  <c:v>748.54399999999998</c:v>
                </c:pt>
                <c:pt idx="43793">
                  <c:v>748.56</c:v>
                </c:pt>
                <c:pt idx="43794">
                  <c:v>748.577</c:v>
                </c:pt>
                <c:pt idx="43795">
                  <c:v>748.59400000000005</c:v>
                </c:pt>
                <c:pt idx="43796">
                  <c:v>748.61</c:v>
                </c:pt>
                <c:pt idx="43797">
                  <c:v>748.62699999999995</c:v>
                </c:pt>
                <c:pt idx="43798">
                  <c:v>748.64400000000001</c:v>
                </c:pt>
                <c:pt idx="43799">
                  <c:v>748.66</c:v>
                </c:pt>
                <c:pt idx="43800">
                  <c:v>748.67700000000002</c:v>
                </c:pt>
                <c:pt idx="43801">
                  <c:v>748.69399999999996</c:v>
                </c:pt>
                <c:pt idx="43802">
                  <c:v>748.71100000000001</c:v>
                </c:pt>
                <c:pt idx="43803">
                  <c:v>748.72699999999998</c:v>
                </c:pt>
                <c:pt idx="43804">
                  <c:v>748.74400000000003</c:v>
                </c:pt>
                <c:pt idx="43805">
                  <c:v>748.76099999999997</c:v>
                </c:pt>
                <c:pt idx="43806">
                  <c:v>748.77700000000004</c:v>
                </c:pt>
                <c:pt idx="43807">
                  <c:v>748.79399999999998</c:v>
                </c:pt>
                <c:pt idx="43808">
                  <c:v>748.81100000000004</c:v>
                </c:pt>
                <c:pt idx="43809">
                  <c:v>748.827</c:v>
                </c:pt>
                <c:pt idx="43810">
                  <c:v>748.84400000000005</c:v>
                </c:pt>
                <c:pt idx="43811">
                  <c:v>748.86099999999999</c:v>
                </c:pt>
                <c:pt idx="43812">
                  <c:v>748.87699999999995</c:v>
                </c:pt>
                <c:pt idx="43813">
                  <c:v>748.89400000000001</c:v>
                </c:pt>
                <c:pt idx="43814">
                  <c:v>748.91099999999994</c:v>
                </c:pt>
                <c:pt idx="43815">
                  <c:v>748.92700000000002</c:v>
                </c:pt>
                <c:pt idx="43816">
                  <c:v>748.94399999999996</c:v>
                </c:pt>
                <c:pt idx="43817">
                  <c:v>748.96100000000001</c:v>
                </c:pt>
                <c:pt idx="43818">
                  <c:v>748.97699999999998</c:v>
                </c:pt>
                <c:pt idx="43819">
                  <c:v>748.99400000000003</c:v>
                </c:pt>
                <c:pt idx="43820">
                  <c:v>749.01099999999997</c:v>
                </c:pt>
                <c:pt idx="43821">
                  <c:v>749.02700000000004</c:v>
                </c:pt>
                <c:pt idx="43822">
                  <c:v>749.04399999999998</c:v>
                </c:pt>
                <c:pt idx="43823">
                  <c:v>749.06100000000004</c:v>
                </c:pt>
                <c:pt idx="43824">
                  <c:v>749.077</c:v>
                </c:pt>
                <c:pt idx="43825">
                  <c:v>749.09400000000005</c:v>
                </c:pt>
                <c:pt idx="43826">
                  <c:v>749.11099999999999</c:v>
                </c:pt>
                <c:pt idx="43827">
                  <c:v>749.12699999999995</c:v>
                </c:pt>
                <c:pt idx="43828">
                  <c:v>749.14400000000001</c:v>
                </c:pt>
                <c:pt idx="43829">
                  <c:v>749.16099999999994</c:v>
                </c:pt>
                <c:pt idx="43830">
                  <c:v>749.17700000000002</c:v>
                </c:pt>
                <c:pt idx="43831">
                  <c:v>749.19399999999996</c:v>
                </c:pt>
                <c:pt idx="43832">
                  <c:v>749.21100000000001</c:v>
                </c:pt>
                <c:pt idx="43833">
                  <c:v>749.22799999999995</c:v>
                </c:pt>
                <c:pt idx="43834">
                  <c:v>749.24400000000003</c:v>
                </c:pt>
                <c:pt idx="43835">
                  <c:v>749.26099999999997</c:v>
                </c:pt>
                <c:pt idx="43836">
                  <c:v>749.27800000000002</c:v>
                </c:pt>
                <c:pt idx="43837">
                  <c:v>749.29399999999998</c:v>
                </c:pt>
                <c:pt idx="43838">
                  <c:v>749.31100000000004</c:v>
                </c:pt>
                <c:pt idx="43839">
                  <c:v>749.32799999999997</c:v>
                </c:pt>
                <c:pt idx="43840">
                  <c:v>749.34400000000005</c:v>
                </c:pt>
                <c:pt idx="43841">
                  <c:v>749.36099999999999</c:v>
                </c:pt>
                <c:pt idx="43842">
                  <c:v>749.37800000000004</c:v>
                </c:pt>
                <c:pt idx="43843">
                  <c:v>749.39400000000001</c:v>
                </c:pt>
                <c:pt idx="43844">
                  <c:v>749.41099999999994</c:v>
                </c:pt>
                <c:pt idx="43845">
                  <c:v>749.428</c:v>
                </c:pt>
                <c:pt idx="43846">
                  <c:v>749.44399999999996</c:v>
                </c:pt>
                <c:pt idx="43847">
                  <c:v>749.46100000000001</c:v>
                </c:pt>
                <c:pt idx="43848">
                  <c:v>749.47799999999995</c:v>
                </c:pt>
                <c:pt idx="43849">
                  <c:v>749.49400000000003</c:v>
                </c:pt>
                <c:pt idx="43850">
                  <c:v>749.51099999999997</c:v>
                </c:pt>
                <c:pt idx="43851">
                  <c:v>749.52800000000002</c:v>
                </c:pt>
                <c:pt idx="43852">
                  <c:v>749.54399999999998</c:v>
                </c:pt>
                <c:pt idx="43853">
                  <c:v>749.56100000000004</c:v>
                </c:pt>
                <c:pt idx="43854">
                  <c:v>749.57799999999997</c:v>
                </c:pt>
                <c:pt idx="43855">
                  <c:v>749.59400000000005</c:v>
                </c:pt>
                <c:pt idx="43856">
                  <c:v>749.61099999999999</c:v>
                </c:pt>
                <c:pt idx="43857">
                  <c:v>749.62800000000004</c:v>
                </c:pt>
                <c:pt idx="43858">
                  <c:v>749.64400000000001</c:v>
                </c:pt>
                <c:pt idx="43859">
                  <c:v>749.66099999999994</c:v>
                </c:pt>
                <c:pt idx="43860">
                  <c:v>749.678</c:v>
                </c:pt>
                <c:pt idx="43861">
                  <c:v>749.69500000000005</c:v>
                </c:pt>
                <c:pt idx="43862">
                  <c:v>749.71100000000001</c:v>
                </c:pt>
                <c:pt idx="43863">
                  <c:v>749.72799999999995</c:v>
                </c:pt>
                <c:pt idx="43864">
                  <c:v>749.745</c:v>
                </c:pt>
                <c:pt idx="43865">
                  <c:v>749.76099999999997</c:v>
                </c:pt>
                <c:pt idx="43866">
                  <c:v>749.77800000000002</c:v>
                </c:pt>
                <c:pt idx="43867">
                  <c:v>749.79499999999996</c:v>
                </c:pt>
                <c:pt idx="43868">
                  <c:v>749.81100000000004</c:v>
                </c:pt>
                <c:pt idx="43869">
                  <c:v>749.82799999999997</c:v>
                </c:pt>
                <c:pt idx="43870">
                  <c:v>749.84500000000003</c:v>
                </c:pt>
                <c:pt idx="43871">
                  <c:v>749.86099999999999</c:v>
                </c:pt>
                <c:pt idx="43872">
                  <c:v>749.87800000000004</c:v>
                </c:pt>
                <c:pt idx="43873">
                  <c:v>749.89499999999998</c:v>
                </c:pt>
                <c:pt idx="43874">
                  <c:v>749.91099999999994</c:v>
                </c:pt>
                <c:pt idx="43875">
                  <c:v>749.928</c:v>
                </c:pt>
                <c:pt idx="43876">
                  <c:v>749.94500000000005</c:v>
                </c:pt>
                <c:pt idx="43877">
                  <c:v>749.96100000000001</c:v>
                </c:pt>
                <c:pt idx="43878">
                  <c:v>749.97799999999995</c:v>
                </c:pt>
                <c:pt idx="43879">
                  <c:v>749.995</c:v>
                </c:pt>
                <c:pt idx="43880">
                  <c:v>750.01099999999997</c:v>
                </c:pt>
                <c:pt idx="43881">
                  <c:v>750.02800000000002</c:v>
                </c:pt>
                <c:pt idx="43882">
                  <c:v>750.04499999999996</c:v>
                </c:pt>
                <c:pt idx="43883">
                  <c:v>750.06200000000001</c:v>
                </c:pt>
                <c:pt idx="43884">
                  <c:v>750.07799999999997</c:v>
                </c:pt>
                <c:pt idx="43885">
                  <c:v>750.09500000000003</c:v>
                </c:pt>
                <c:pt idx="43886">
                  <c:v>750.11199999999997</c:v>
                </c:pt>
                <c:pt idx="43887">
                  <c:v>750.12800000000004</c:v>
                </c:pt>
                <c:pt idx="43888">
                  <c:v>750.14499999999998</c:v>
                </c:pt>
                <c:pt idx="43889">
                  <c:v>750.16200000000003</c:v>
                </c:pt>
                <c:pt idx="43890">
                  <c:v>750.178</c:v>
                </c:pt>
                <c:pt idx="43891">
                  <c:v>750.19500000000005</c:v>
                </c:pt>
                <c:pt idx="43892">
                  <c:v>750.21199999999999</c:v>
                </c:pt>
                <c:pt idx="43893">
                  <c:v>750.22799999999995</c:v>
                </c:pt>
                <c:pt idx="43894">
                  <c:v>750.245</c:v>
                </c:pt>
                <c:pt idx="43895">
                  <c:v>750.26199999999994</c:v>
                </c:pt>
                <c:pt idx="43896">
                  <c:v>750.27800000000002</c:v>
                </c:pt>
                <c:pt idx="43897">
                  <c:v>750.29499999999996</c:v>
                </c:pt>
                <c:pt idx="43898">
                  <c:v>750.31200000000001</c:v>
                </c:pt>
                <c:pt idx="43899">
                  <c:v>750.32799999999997</c:v>
                </c:pt>
                <c:pt idx="43900">
                  <c:v>750.34500000000003</c:v>
                </c:pt>
                <c:pt idx="43901">
                  <c:v>750.36199999999997</c:v>
                </c:pt>
                <c:pt idx="43902">
                  <c:v>750.37800000000004</c:v>
                </c:pt>
                <c:pt idx="43903">
                  <c:v>750.39499999999998</c:v>
                </c:pt>
                <c:pt idx="43904">
                  <c:v>750.41200000000003</c:v>
                </c:pt>
                <c:pt idx="43905">
                  <c:v>750.42899999999997</c:v>
                </c:pt>
                <c:pt idx="43906">
                  <c:v>750.44500000000005</c:v>
                </c:pt>
                <c:pt idx="43907">
                  <c:v>750.46199999999999</c:v>
                </c:pt>
                <c:pt idx="43908">
                  <c:v>750.47900000000004</c:v>
                </c:pt>
                <c:pt idx="43909">
                  <c:v>750.495</c:v>
                </c:pt>
                <c:pt idx="43910">
                  <c:v>750.51199999999994</c:v>
                </c:pt>
                <c:pt idx="43911">
                  <c:v>750.529</c:v>
                </c:pt>
                <c:pt idx="43912">
                  <c:v>750.54499999999996</c:v>
                </c:pt>
                <c:pt idx="43913">
                  <c:v>750.56200000000001</c:v>
                </c:pt>
                <c:pt idx="43914">
                  <c:v>750.57899999999995</c:v>
                </c:pt>
                <c:pt idx="43915">
                  <c:v>750.59500000000003</c:v>
                </c:pt>
                <c:pt idx="43916">
                  <c:v>750.61199999999997</c:v>
                </c:pt>
                <c:pt idx="43917">
                  <c:v>750.62900000000002</c:v>
                </c:pt>
                <c:pt idx="43918">
                  <c:v>750.64499999999998</c:v>
                </c:pt>
                <c:pt idx="43919">
                  <c:v>750.66200000000003</c:v>
                </c:pt>
                <c:pt idx="43920">
                  <c:v>750.67899999999997</c:v>
                </c:pt>
                <c:pt idx="43921">
                  <c:v>750.69500000000005</c:v>
                </c:pt>
                <c:pt idx="43922">
                  <c:v>750.71199999999999</c:v>
                </c:pt>
                <c:pt idx="43923">
                  <c:v>750.72900000000004</c:v>
                </c:pt>
                <c:pt idx="43924">
                  <c:v>750.745</c:v>
                </c:pt>
                <c:pt idx="43925">
                  <c:v>750.76199999999994</c:v>
                </c:pt>
                <c:pt idx="43926">
                  <c:v>750.779</c:v>
                </c:pt>
                <c:pt idx="43927">
                  <c:v>750.79600000000005</c:v>
                </c:pt>
                <c:pt idx="43928">
                  <c:v>750.81200000000001</c:v>
                </c:pt>
                <c:pt idx="43929">
                  <c:v>750.82899999999995</c:v>
                </c:pt>
                <c:pt idx="43930">
                  <c:v>750.846</c:v>
                </c:pt>
                <c:pt idx="43931">
                  <c:v>750.86199999999997</c:v>
                </c:pt>
                <c:pt idx="43932">
                  <c:v>750.87900000000002</c:v>
                </c:pt>
                <c:pt idx="43933">
                  <c:v>750.89599999999996</c:v>
                </c:pt>
                <c:pt idx="43934">
                  <c:v>750.91200000000003</c:v>
                </c:pt>
                <c:pt idx="43935">
                  <c:v>750.92899999999997</c:v>
                </c:pt>
                <c:pt idx="43936">
                  <c:v>750.94600000000003</c:v>
                </c:pt>
                <c:pt idx="43937">
                  <c:v>750.96199999999999</c:v>
                </c:pt>
                <c:pt idx="43938">
                  <c:v>750.97900000000004</c:v>
                </c:pt>
                <c:pt idx="43939">
                  <c:v>750.99599999999998</c:v>
                </c:pt>
                <c:pt idx="43940">
                  <c:v>751.01199999999994</c:v>
                </c:pt>
                <c:pt idx="43941">
                  <c:v>751.029</c:v>
                </c:pt>
                <c:pt idx="43942">
                  <c:v>751.04600000000005</c:v>
                </c:pt>
                <c:pt idx="43943">
                  <c:v>751.06200000000001</c:v>
                </c:pt>
                <c:pt idx="43944">
                  <c:v>751.07899999999995</c:v>
                </c:pt>
                <c:pt idx="43945">
                  <c:v>751.096</c:v>
                </c:pt>
                <c:pt idx="43946">
                  <c:v>751.11199999999997</c:v>
                </c:pt>
                <c:pt idx="43947">
                  <c:v>751.12900000000002</c:v>
                </c:pt>
                <c:pt idx="43948">
                  <c:v>751.14599999999996</c:v>
                </c:pt>
                <c:pt idx="43949">
                  <c:v>751.16200000000003</c:v>
                </c:pt>
                <c:pt idx="43950">
                  <c:v>751.17899999999997</c:v>
                </c:pt>
                <c:pt idx="43951">
                  <c:v>751.19600000000003</c:v>
                </c:pt>
                <c:pt idx="43952">
                  <c:v>751.21199999999999</c:v>
                </c:pt>
                <c:pt idx="43953">
                  <c:v>751.22900000000004</c:v>
                </c:pt>
                <c:pt idx="43954">
                  <c:v>751.24599999999998</c:v>
                </c:pt>
                <c:pt idx="43955">
                  <c:v>751.26300000000003</c:v>
                </c:pt>
                <c:pt idx="43956">
                  <c:v>751.279</c:v>
                </c:pt>
                <c:pt idx="43957">
                  <c:v>751.29600000000005</c:v>
                </c:pt>
                <c:pt idx="43958">
                  <c:v>751.31299999999999</c:v>
                </c:pt>
                <c:pt idx="43959">
                  <c:v>751.32899999999995</c:v>
                </c:pt>
                <c:pt idx="43960">
                  <c:v>751.346</c:v>
                </c:pt>
                <c:pt idx="43961">
                  <c:v>751.36300000000006</c:v>
                </c:pt>
                <c:pt idx="43962">
                  <c:v>751.37900000000002</c:v>
                </c:pt>
                <c:pt idx="43963">
                  <c:v>751.39599999999996</c:v>
                </c:pt>
                <c:pt idx="43964">
                  <c:v>751.41300000000001</c:v>
                </c:pt>
                <c:pt idx="43965">
                  <c:v>751.42899999999997</c:v>
                </c:pt>
                <c:pt idx="43966">
                  <c:v>751.44600000000003</c:v>
                </c:pt>
                <c:pt idx="43967">
                  <c:v>751.46299999999997</c:v>
                </c:pt>
                <c:pt idx="43968">
                  <c:v>751.47900000000004</c:v>
                </c:pt>
                <c:pt idx="43969">
                  <c:v>751.49599999999998</c:v>
                </c:pt>
                <c:pt idx="43970">
                  <c:v>751.51300000000003</c:v>
                </c:pt>
                <c:pt idx="43971">
                  <c:v>751.529</c:v>
                </c:pt>
                <c:pt idx="43972">
                  <c:v>751.54600000000005</c:v>
                </c:pt>
                <c:pt idx="43973">
                  <c:v>751.56299999999999</c:v>
                </c:pt>
                <c:pt idx="43974">
                  <c:v>751.57899999999995</c:v>
                </c:pt>
                <c:pt idx="43975">
                  <c:v>751.596</c:v>
                </c:pt>
                <c:pt idx="43976">
                  <c:v>751.61300000000006</c:v>
                </c:pt>
                <c:pt idx="43977">
                  <c:v>751.62900000000002</c:v>
                </c:pt>
                <c:pt idx="43978">
                  <c:v>751.64599999999996</c:v>
                </c:pt>
                <c:pt idx="43979">
                  <c:v>751.66300000000001</c:v>
                </c:pt>
                <c:pt idx="43980">
                  <c:v>751.68</c:v>
                </c:pt>
                <c:pt idx="43981">
                  <c:v>751.69600000000003</c:v>
                </c:pt>
                <c:pt idx="43982">
                  <c:v>751.71299999999997</c:v>
                </c:pt>
                <c:pt idx="43983">
                  <c:v>751.73</c:v>
                </c:pt>
                <c:pt idx="43984">
                  <c:v>751.74599999999998</c:v>
                </c:pt>
                <c:pt idx="43985">
                  <c:v>751.76300000000003</c:v>
                </c:pt>
                <c:pt idx="43986">
                  <c:v>751.78</c:v>
                </c:pt>
                <c:pt idx="43987">
                  <c:v>751.79600000000005</c:v>
                </c:pt>
                <c:pt idx="43988">
                  <c:v>751.81299999999999</c:v>
                </c:pt>
                <c:pt idx="43989">
                  <c:v>751.83</c:v>
                </c:pt>
                <c:pt idx="43990">
                  <c:v>751.846</c:v>
                </c:pt>
                <c:pt idx="43991">
                  <c:v>751.86300000000006</c:v>
                </c:pt>
                <c:pt idx="43992">
                  <c:v>751.88</c:v>
                </c:pt>
                <c:pt idx="43993">
                  <c:v>751.89599999999996</c:v>
                </c:pt>
                <c:pt idx="43994">
                  <c:v>751.91300000000001</c:v>
                </c:pt>
                <c:pt idx="43995">
                  <c:v>751.93</c:v>
                </c:pt>
                <c:pt idx="43996">
                  <c:v>751.94600000000003</c:v>
                </c:pt>
                <c:pt idx="43997">
                  <c:v>751.96299999999997</c:v>
                </c:pt>
                <c:pt idx="43998">
                  <c:v>751.98</c:v>
                </c:pt>
                <c:pt idx="43999">
                  <c:v>751.99599999999998</c:v>
                </c:pt>
                <c:pt idx="44000">
                  <c:v>752.01300000000003</c:v>
                </c:pt>
                <c:pt idx="44001">
                  <c:v>752.03</c:v>
                </c:pt>
                <c:pt idx="44002">
                  <c:v>752.04600000000005</c:v>
                </c:pt>
                <c:pt idx="44003">
                  <c:v>752.06299999999999</c:v>
                </c:pt>
                <c:pt idx="44004">
                  <c:v>752.08</c:v>
                </c:pt>
                <c:pt idx="44005">
                  <c:v>752.096</c:v>
                </c:pt>
                <c:pt idx="44006">
                  <c:v>752.11300000000006</c:v>
                </c:pt>
                <c:pt idx="44007">
                  <c:v>752.13</c:v>
                </c:pt>
                <c:pt idx="44008">
                  <c:v>752.14700000000005</c:v>
                </c:pt>
                <c:pt idx="44009">
                  <c:v>752.16300000000001</c:v>
                </c:pt>
                <c:pt idx="44010">
                  <c:v>752.18</c:v>
                </c:pt>
                <c:pt idx="44011">
                  <c:v>752.197</c:v>
                </c:pt>
                <c:pt idx="44012">
                  <c:v>752.21299999999997</c:v>
                </c:pt>
                <c:pt idx="44013">
                  <c:v>752.23</c:v>
                </c:pt>
                <c:pt idx="44014">
                  <c:v>752.24699999999996</c:v>
                </c:pt>
                <c:pt idx="44015">
                  <c:v>752.26300000000003</c:v>
                </c:pt>
                <c:pt idx="44016">
                  <c:v>752.28</c:v>
                </c:pt>
                <c:pt idx="44017">
                  <c:v>752.29700000000003</c:v>
                </c:pt>
                <c:pt idx="44018">
                  <c:v>752.31299999999999</c:v>
                </c:pt>
                <c:pt idx="44019">
                  <c:v>752.33</c:v>
                </c:pt>
                <c:pt idx="44020">
                  <c:v>752.34699999999998</c:v>
                </c:pt>
                <c:pt idx="44021">
                  <c:v>752.36300000000006</c:v>
                </c:pt>
                <c:pt idx="44022">
                  <c:v>752.38</c:v>
                </c:pt>
                <c:pt idx="44023">
                  <c:v>752.39700000000005</c:v>
                </c:pt>
                <c:pt idx="44024">
                  <c:v>752.41300000000001</c:v>
                </c:pt>
                <c:pt idx="44025">
                  <c:v>752.43</c:v>
                </c:pt>
                <c:pt idx="44026">
                  <c:v>752.447</c:v>
                </c:pt>
                <c:pt idx="44027">
                  <c:v>752.46299999999997</c:v>
                </c:pt>
                <c:pt idx="44028">
                  <c:v>752.48</c:v>
                </c:pt>
                <c:pt idx="44029">
                  <c:v>752.49699999999996</c:v>
                </c:pt>
                <c:pt idx="44030">
                  <c:v>752.51300000000003</c:v>
                </c:pt>
                <c:pt idx="44031">
                  <c:v>752.53</c:v>
                </c:pt>
                <c:pt idx="44032">
                  <c:v>752.54700000000003</c:v>
                </c:pt>
                <c:pt idx="44033">
                  <c:v>752.56299999999999</c:v>
                </c:pt>
                <c:pt idx="44034">
                  <c:v>752.58</c:v>
                </c:pt>
                <c:pt idx="44035">
                  <c:v>752.59699999999998</c:v>
                </c:pt>
                <c:pt idx="44036">
                  <c:v>752.61300000000006</c:v>
                </c:pt>
                <c:pt idx="44037">
                  <c:v>752.63</c:v>
                </c:pt>
                <c:pt idx="44038">
                  <c:v>752.64700000000005</c:v>
                </c:pt>
                <c:pt idx="44039">
                  <c:v>752.66399999999999</c:v>
                </c:pt>
                <c:pt idx="44040">
                  <c:v>752.68</c:v>
                </c:pt>
                <c:pt idx="44041">
                  <c:v>752.697</c:v>
                </c:pt>
                <c:pt idx="44042">
                  <c:v>752.71400000000006</c:v>
                </c:pt>
                <c:pt idx="44043">
                  <c:v>752.73</c:v>
                </c:pt>
                <c:pt idx="44044">
                  <c:v>752.74699999999996</c:v>
                </c:pt>
                <c:pt idx="44045">
                  <c:v>752.76400000000001</c:v>
                </c:pt>
                <c:pt idx="44046">
                  <c:v>752.78</c:v>
                </c:pt>
                <c:pt idx="44047">
                  <c:v>752.79700000000003</c:v>
                </c:pt>
                <c:pt idx="44048">
                  <c:v>752.81399999999996</c:v>
                </c:pt>
                <c:pt idx="44049">
                  <c:v>752.83</c:v>
                </c:pt>
                <c:pt idx="44050">
                  <c:v>752.84699999999998</c:v>
                </c:pt>
                <c:pt idx="44051">
                  <c:v>752.86400000000003</c:v>
                </c:pt>
                <c:pt idx="44052">
                  <c:v>752.88</c:v>
                </c:pt>
                <c:pt idx="44053">
                  <c:v>752.89700000000005</c:v>
                </c:pt>
                <c:pt idx="44054">
                  <c:v>752.91399999999999</c:v>
                </c:pt>
                <c:pt idx="44055">
                  <c:v>752.93</c:v>
                </c:pt>
                <c:pt idx="44056">
                  <c:v>752.947</c:v>
                </c:pt>
                <c:pt idx="44057">
                  <c:v>752.96400000000006</c:v>
                </c:pt>
                <c:pt idx="44058">
                  <c:v>752.98</c:v>
                </c:pt>
                <c:pt idx="44059">
                  <c:v>752.99699999999996</c:v>
                </c:pt>
                <c:pt idx="44060">
                  <c:v>753.01400000000001</c:v>
                </c:pt>
                <c:pt idx="44061">
                  <c:v>753.03</c:v>
                </c:pt>
                <c:pt idx="44062">
                  <c:v>753.04700000000003</c:v>
                </c:pt>
                <c:pt idx="44063">
                  <c:v>753.06399999999996</c:v>
                </c:pt>
                <c:pt idx="44064">
                  <c:v>753.08</c:v>
                </c:pt>
                <c:pt idx="44065">
                  <c:v>753.09699999999998</c:v>
                </c:pt>
                <c:pt idx="44066">
                  <c:v>753.11400000000003</c:v>
                </c:pt>
                <c:pt idx="44067">
                  <c:v>753.13</c:v>
                </c:pt>
                <c:pt idx="44068">
                  <c:v>753.14700000000005</c:v>
                </c:pt>
                <c:pt idx="44069">
                  <c:v>753.16399999999999</c:v>
                </c:pt>
                <c:pt idx="44070">
                  <c:v>753.18</c:v>
                </c:pt>
                <c:pt idx="44071">
                  <c:v>753.197</c:v>
                </c:pt>
                <c:pt idx="44072">
                  <c:v>753.21400000000006</c:v>
                </c:pt>
                <c:pt idx="44073">
                  <c:v>753.23</c:v>
                </c:pt>
                <c:pt idx="44074">
                  <c:v>753.24699999999996</c:v>
                </c:pt>
                <c:pt idx="44075">
                  <c:v>753.26400000000001</c:v>
                </c:pt>
                <c:pt idx="44076">
                  <c:v>753.28099999999995</c:v>
                </c:pt>
                <c:pt idx="44077">
                  <c:v>753.29700000000003</c:v>
                </c:pt>
                <c:pt idx="44078">
                  <c:v>753.31399999999996</c:v>
                </c:pt>
                <c:pt idx="44079">
                  <c:v>753.33100000000002</c:v>
                </c:pt>
                <c:pt idx="44080">
                  <c:v>753.34699999999998</c:v>
                </c:pt>
                <c:pt idx="44081">
                  <c:v>753.36400000000003</c:v>
                </c:pt>
                <c:pt idx="44082">
                  <c:v>753.38099999999997</c:v>
                </c:pt>
                <c:pt idx="44083">
                  <c:v>753.39700000000005</c:v>
                </c:pt>
                <c:pt idx="44084">
                  <c:v>753.41399999999999</c:v>
                </c:pt>
                <c:pt idx="44085">
                  <c:v>753.43100000000004</c:v>
                </c:pt>
                <c:pt idx="44086">
                  <c:v>753.447</c:v>
                </c:pt>
                <c:pt idx="44087">
                  <c:v>753.46400000000006</c:v>
                </c:pt>
                <c:pt idx="44088">
                  <c:v>753.48099999999999</c:v>
                </c:pt>
                <c:pt idx="44089">
                  <c:v>753.49699999999996</c:v>
                </c:pt>
                <c:pt idx="44090">
                  <c:v>753.51400000000001</c:v>
                </c:pt>
                <c:pt idx="44091">
                  <c:v>753.53099999999995</c:v>
                </c:pt>
                <c:pt idx="44092">
                  <c:v>753.54700000000003</c:v>
                </c:pt>
                <c:pt idx="44093">
                  <c:v>753.56399999999996</c:v>
                </c:pt>
                <c:pt idx="44094">
                  <c:v>753.58100000000002</c:v>
                </c:pt>
                <c:pt idx="44095">
                  <c:v>753.59699999999998</c:v>
                </c:pt>
                <c:pt idx="44096">
                  <c:v>753.61400000000003</c:v>
                </c:pt>
                <c:pt idx="44097">
                  <c:v>753.63099999999997</c:v>
                </c:pt>
                <c:pt idx="44098">
                  <c:v>753.64700000000005</c:v>
                </c:pt>
                <c:pt idx="44099">
                  <c:v>753.66399999999999</c:v>
                </c:pt>
                <c:pt idx="44100">
                  <c:v>753.68100000000004</c:v>
                </c:pt>
                <c:pt idx="44101">
                  <c:v>753.697</c:v>
                </c:pt>
                <c:pt idx="44102">
                  <c:v>753.71400000000006</c:v>
                </c:pt>
                <c:pt idx="44103">
                  <c:v>753.73099999999999</c:v>
                </c:pt>
                <c:pt idx="44104">
                  <c:v>753.74699999999996</c:v>
                </c:pt>
                <c:pt idx="44105">
                  <c:v>753.76400000000001</c:v>
                </c:pt>
                <c:pt idx="44106">
                  <c:v>753.78099999999995</c:v>
                </c:pt>
                <c:pt idx="44107">
                  <c:v>753.79700000000003</c:v>
                </c:pt>
                <c:pt idx="44108">
                  <c:v>753.81399999999996</c:v>
                </c:pt>
                <c:pt idx="44109">
                  <c:v>753.83100000000002</c:v>
                </c:pt>
                <c:pt idx="44110">
                  <c:v>753.84699999999998</c:v>
                </c:pt>
                <c:pt idx="44111">
                  <c:v>753.86400000000003</c:v>
                </c:pt>
                <c:pt idx="44112">
                  <c:v>753.88099999999997</c:v>
                </c:pt>
                <c:pt idx="44113">
                  <c:v>753.89800000000002</c:v>
                </c:pt>
                <c:pt idx="44114">
                  <c:v>753.91399999999999</c:v>
                </c:pt>
                <c:pt idx="44115">
                  <c:v>753.93100000000004</c:v>
                </c:pt>
                <c:pt idx="44116">
                  <c:v>753.94799999999998</c:v>
                </c:pt>
                <c:pt idx="44117">
                  <c:v>753.96400000000006</c:v>
                </c:pt>
                <c:pt idx="44118">
                  <c:v>753.98099999999999</c:v>
                </c:pt>
                <c:pt idx="44119">
                  <c:v>753.99800000000005</c:v>
                </c:pt>
                <c:pt idx="44120">
                  <c:v>754.01400000000001</c:v>
                </c:pt>
                <c:pt idx="44121">
                  <c:v>754.03099999999995</c:v>
                </c:pt>
                <c:pt idx="44122">
                  <c:v>754.048</c:v>
                </c:pt>
                <c:pt idx="44123">
                  <c:v>754.06399999999996</c:v>
                </c:pt>
                <c:pt idx="44124">
                  <c:v>754.08100000000002</c:v>
                </c:pt>
                <c:pt idx="44125">
                  <c:v>754.09799999999996</c:v>
                </c:pt>
                <c:pt idx="44126">
                  <c:v>754.11400000000003</c:v>
                </c:pt>
                <c:pt idx="44127">
                  <c:v>754.13099999999997</c:v>
                </c:pt>
                <c:pt idx="44128">
                  <c:v>754.14800000000002</c:v>
                </c:pt>
                <c:pt idx="44129">
                  <c:v>754.16399999999999</c:v>
                </c:pt>
                <c:pt idx="44130">
                  <c:v>754.18100000000004</c:v>
                </c:pt>
                <c:pt idx="44131">
                  <c:v>754.19799999999998</c:v>
                </c:pt>
                <c:pt idx="44132">
                  <c:v>754.21400000000006</c:v>
                </c:pt>
                <c:pt idx="44133">
                  <c:v>754.23099999999999</c:v>
                </c:pt>
                <c:pt idx="44134">
                  <c:v>754.24800000000005</c:v>
                </c:pt>
                <c:pt idx="44135">
                  <c:v>754.26400000000001</c:v>
                </c:pt>
                <c:pt idx="44136">
                  <c:v>754.28099999999995</c:v>
                </c:pt>
                <c:pt idx="44137">
                  <c:v>754.298</c:v>
                </c:pt>
                <c:pt idx="44138">
                  <c:v>754.31399999999996</c:v>
                </c:pt>
                <c:pt idx="44139">
                  <c:v>754.33100000000002</c:v>
                </c:pt>
                <c:pt idx="44140">
                  <c:v>754.34799999999996</c:v>
                </c:pt>
                <c:pt idx="44141">
                  <c:v>754.36500000000001</c:v>
                </c:pt>
                <c:pt idx="44142">
                  <c:v>754.38099999999997</c:v>
                </c:pt>
                <c:pt idx="44143">
                  <c:v>754.39800000000002</c:v>
                </c:pt>
                <c:pt idx="44144">
                  <c:v>754.41499999999996</c:v>
                </c:pt>
                <c:pt idx="44145">
                  <c:v>754.43100000000004</c:v>
                </c:pt>
                <c:pt idx="44146">
                  <c:v>754.44799999999998</c:v>
                </c:pt>
                <c:pt idx="44147">
                  <c:v>754.46500000000003</c:v>
                </c:pt>
                <c:pt idx="44148">
                  <c:v>754.48099999999999</c:v>
                </c:pt>
                <c:pt idx="44149">
                  <c:v>754.49800000000005</c:v>
                </c:pt>
                <c:pt idx="44150">
                  <c:v>754.51499999999999</c:v>
                </c:pt>
                <c:pt idx="44151">
                  <c:v>754.53099999999995</c:v>
                </c:pt>
                <c:pt idx="44152">
                  <c:v>754.548</c:v>
                </c:pt>
                <c:pt idx="44153">
                  <c:v>754.56500000000005</c:v>
                </c:pt>
                <c:pt idx="44154">
                  <c:v>754.58100000000002</c:v>
                </c:pt>
                <c:pt idx="44155">
                  <c:v>754.59799999999996</c:v>
                </c:pt>
                <c:pt idx="44156">
                  <c:v>754.61500000000001</c:v>
                </c:pt>
                <c:pt idx="44157">
                  <c:v>754.63099999999997</c:v>
                </c:pt>
                <c:pt idx="44158">
                  <c:v>754.64800000000002</c:v>
                </c:pt>
                <c:pt idx="44159">
                  <c:v>754.66499999999996</c:v>
                </c:pt>
                <c:pt idx="44160">
                  <c:v>754.68100000000004</c:v>
                </c:pt>
                <c:pt idx="44161">
                  <c:v>754.69799999999998</c:v>
                </c:pt>
                <c:pt idx="44162">
                  <c:v>754.71500000000003</c:v>
                </c:pt>
                <c:pt idx="44163">
                  <c:v>754.73099999999999</c:v>
                </c:pt>
                <c:pt idx="44164">
                  <c:v>754.74800000000005</c:v>
                </c:pt>
                <c:pt idx="44165">
                  <c:v>754.76499999999999</c:v>
                </c:pt>
                <c:pt idx="44166">
                  <c:v>754.78099999999995</c:v>
                </c:pt>
                <c:pt idx="44167">
                  <c:v>754.798</c:v>
                </c:pt>
                <c:pt idx="44168">
                  <c:v>754.81500000000005</c:v>
                </c:pt>
                <c:pt idx="44169">
                  <c:v>754.83100000000002</c:v>
                </c:pt>
                <c:pt idx="44170">
                  <c:v>754.84799999999996</c:v>
                </c:pt>
                <c:pt idx="44171">
                  <c:v>754.86500000000001</c:v>
                </c:pt>
                <c:pt idx="44172">
                  <c:v>754.88099999999997</c:v>
                </c:pt>
                <c:pt idx="44173">
                  <c:v>754.89800000000002</c:v>
                </c:pt>
                <c:pt idx="44174">
                  <c:v>754.91499999999996</c:v>
                </c:pt>
                <c:pt idx="44175">
                  <c:v>754.93200000000002</c:v>
                </c:pt>
                <c:pt idx="44176">
                  <c:v>754.94799999999998</c:v>
                </c:pt>
                <c:pt idx="44177">
                  <c:v>754.96500000000003</c:v>
                </c:pt>
                <c:pt idx="44178">
                  <c:v>754.98199999999997</c:v>
                </c:pt>
                <c:pt idx="44179">
                  <c:v>754.99800000000005</c:v>
                </c:pt>
                <c:pt idx="44180">
                  <c:v>755.01499999999999</c:v>
                </c:pt>
                <c:pt idx="44181">
                  <c:v>755.03200000000004</c:v>
                </c:pt>
                <c:pt idx="44182">
                  <c:v>755.048</c:v>
                </c:pt>
                <c:pt idx="44183">
                  <c:v>755.06500000000005</c:v>
                </c:pt>
                <c:pt idx="44184">
                  <c:v>755.08199999999999</c:v>
                </c:pt>
                <c:pt idx="44185">
                  <c:v>755.09799999999996</c:v>
                </c:pt>
                <c:pt idx="44186">
                  <c:v>755.11500000000001</c:v>
                </c:pt>
                <c:pt idx="44187">
                  <c:v>755.13199999999995</c:v>
                </c:pt>
                <c:pt idx="44188">
                  <c:v>755.14800000000002</c:v>
                </c:pt>
                <c:pt idx="44189">
                  <c:v>755.16499999999996</c:v>
                </c:pt>
                <c:pt idx="44190">
                  <c:v>755.18200000000002</c:v>
                </c:pt>
                <c:pt idx="44191">
                  <c:v>755.19799999999998</c:v>
                </c:pt>
                <c:pt idx="44192">
                  <c:v>755.21500000000003</c:v>
                </c:pt>
                <c:pt idx="44193">
                  <c:v>755.23199999999997</c:v>
                </c:pt>
                <c:pt idx="44194">
                  <c:v>755.24800000000005</c:v>
                </c:pt>
                <c:pt idx="44195">
                  <c:v>755.26499999999999</c:v>
                </c:pt>
                <c:pt idx="44196">
                  <c:v>755.28200000000004</c:v>
                </c:pt>
                <c:pt idx="44197">
                  <c:v>755.298</c:v>
                </c:pt>
                <c:pt idx="44198">
                  <c:v>755.31500000000005</c:v>
                </c:pt>
                <c:pt idx="44199">
                  <c:v>755.33199999999999</c:v>
                </c:pt>
                <c:pt idx="44200">
                  <c:v>755.34799999999996</c:v>
                </c:pt>
                <c:pt idx="44201">
                  <c:v>755.36500000000001</c:v>
                </c:pt>
                <c:pt idx="44202">
                  <c:v>755.38199999999995</c:v>
                </c:pt>
                <c:pt idx="44203">
                  <c:v>755.39800000000002</c:v>
                </c:pt>
                <c:pt idx="44204">
                  <c:v>755.41499999999996</c:v>
                </c:pt>
                <c:pt idx="44205">
                  <c:v>755.43200000000002</c:v>
                </c:pt>
                <c:pt idx="44206">
                  <c:v>755.44799999999998</c:v>
                </c:pt>
                <c:pt idx="44207">
                  <c:v>755.46500000000003</c:v>
                </c:pt>
                <c:pt idx="44208">
                  <c:v>755.48199999999997</c:v>
                </c:pt>
                <c:pt idx="44209">
                  <c:v>755.49900000000002</c:v>
                </c:pt>
                <c:pt idx="44210">
                  <c:v>755.51499999999999</c:v>
                </c:pt>
                <c:pt idx="44211">
                  <c:v>755.53200000000004</c:v>
                </c:pt>
                <c:pt idx="44212">
                  <c:v>755.54899999999998</c:v>
                </c:pt>
                <c:pt idx="44213">
                  <c:v>755.56500000000005</c:v>
                </c:pt>
                <c:pt idx="44214">
                  <c:v>755.58199999999999</c:v>
                </c:pt>
                <c:pt idx="44215">
                  <c:v>755.59900000000005</c:v>
                </c:pt>
                <c:pt idx="44216">
                  <c:v>755.61500000000001</c:v>
                </c:pt>
                <c:pt idx="44217">
                  <c:v>755.63199999999995</c:v>
                </c:pt>
                <c:pt idx="44218">
                  <c:v>755.649</c:v>
                </c:pt>
                <c:pt idx="44219">
                  <c:v>755.66499999999996</c:v>
                </c:pt>
                <c:pt idx="44220">
                  <c:v>755.68200000000002</c:v>
                </c:pt>
                <c:pt idx="44221">
                  <c:v>755.69899999999996</c:v>
                </c:pt>
                <c:pt idx="44222">
                  <c:v>755.71500000000003</c:v>
                </c:pt>
                <c:pt idx="44223">
                  <c:v>755.73199999999997</c:v>
                </c:pt>
                <c:pt idx="44224">
                  <c:v>755.74900000000002</c:v>
                </c:pt>
                <c:pt idx="44225">
                  <c:v>755.76499999999999</c:v>
                </c:pt>
                <c:pt idx="44226">
                  <c:v>755.78200000000004</c:v>
                </c:pt>
                <c:pt idx="44227">
                  <c:v>755.79899999999998</c:v>
                </c:pt>
                <c:pt idx="44228">
                  <c:v>755.81500000000005</c:v>
                </c:pt>
                <c:pt idx="44229">
                  <c:v>755.83199999999999</c:v>
                </c:pt>
                <c:pt idx="44230">
                  <c:v>755.84900000000005</c:v>
                </c:pt>
                <c:pt idx="44231">
                  <c:v>755.86599999999999</c:v>
                </c:pt>
                <c:pt idx="44232">
                  <c:v>755.88199999999995</c:v>
                </c:pt>
                <c:pt idx="44233">
                  <c:v>755.899</c:v>
                </c:pt>
                <c:pt idx="44234">
                  <c:v>755.91600000000005</c:v>
                </c:pt>
                <c:pt idx="44235">
                  <c:v>755.93200000000002</c:v>
                </c:pt>
                <c:pt idx="44236">
                  <c:v>755.94899999999996</c:v>
                </c:pt>
                <c:pt idx="44237">
                  <c:v>755.96600000000001</c:v>
                </c:pt>
                <c:pt idx="44238">
                  <c:v>755.98199999999997</c:v>
                </c:pt>
                <c:pt idx="44239">
                  <c:v>755.99900000000002</c:v>
                </c:pt>
                <c:pt idx="44240">
                  <c:v>756.01599999999996</c:v>
                </c:pt>
                <c:pt idx="44241">
                  <c:v>756.03200000000004</c:v>
                </c:pt>
                <c:pt idx="44242">
                  <c:v>756.04899999999998</c:v>
                </c:pt>
                <c:pt idx="44243">
                  <c:v>756.06600000000003</c:v>
                </c:pt>
                <c:pt idx="44244">
                  <c:v>756.08199999999999</c:v>
                </c:pt>
                <c:pt idx="44245">
                  <c:v>756.09900000000005</c:v>
                </c:pt>
                <c:pt idx="44246">
                  <c:v>756.11599999999999</c:v>
                </c:pt>
                <c:pt idx="44247">
                  <c:v>756.13199999999995</c:v>
                </c:pt>
                <c:pt idx="44248">
                  <c:v>756.149</c:v>
                </c:pt>
                <c:pt idx="44249">
                  <c:v>756.16600000000005</c:v>
                </c:pt>
                <c:pt idx="44250">
                  <c:v>756.18200000000002</c:v>
                </c:pt>
                <c:pt idx="44251">
                  <c:v>756.19899999999996</c:v>
                </c:pt>
                <c:pt idx="44252">
                  <c:v>756.21600000000001</c:v>
                </c:pt>
                <c:pt idx="44253">
                  <c:v>756.23199999999997</c:v>
                </c:pt>
                <c:pt idx="44254">
                  <c:v>756.24900000000002</c:v>
                </c:pt>
                <c:pt idx="44255">
                  <c:v>756.26599999999996</c:v>
                </c:pt>
                <c:pt idx="44256">
                  <c:v>756.28300000000002</c:v>
                </c:pt>
                <c:pt idx="44257">
                  <c:v>756.29899999999998</c:v>
                </c:pt>
                <c:pt idx="44258">
                  <c:v>756.31600000000003</c:v>
                </c:pt>
                <c:pt idx="44259">
                  <c:v>756.33299999999997</c:v>
                </c:pt>
                <c:pt idx="44260">
                  <c:v>756.34900000000005</c:v>
                </c:pt>
                <c:pt idx="44261">
                  <c:v>756.36599999999999</c:v>
                </c:pt>
                <c:pt idx="44262">
                  <c:v>756.38300000000004</c:v>
                </c:pt>
                <c:pt idx="44263">
                  <c:v>756.399</c:v>
                </c:pt>
                <c:pt idx="44264">
                  <c:v>756.41600000000005</c:v>
                </c:pt>
                <c:pt idx="44265">
                  <c:v>756.43299999999999</c:v>
                </c:pt>
                <c:pt idx="44266">
                  <c:v>756.44899999999996</c:v>
                </c:pt>
                <c:pt idx="44267">
                  <c:v>756.46600000000001</c:v>
                </c:pt>
                <c:pt idx="44268">
                  <c:v>756.48299999999995</c:v>
                </c:pt>
                <c:pt idx="44269">
                  <c:v>756.49900000000002</c:v>
                </c:pt>
                <c:pt idx="44270">
                  <c:v>756.51599999999996</c:v>
                </c:pt>
                <c:pt idx="44271">
                  <c:v>756.53300000000002</c:v>
                </c:pt>
                <c:pt idx="44272">
                  <c:v>756.54899999999998</c:v>
                </c:pt>
                <c:pt idx="44273">
                  <c:v>756.56600000000003</c:v>
                </c:pt>
                <c:pt idx="44274">
                  <c:v>756.58299999999997</c:v>
                </c:pt>
                <c:pt idx="44275">
                  <c:v>756.59900000000005</c:v>
                </c:pt>
                <c:pt idx="44276">
                  <c:v>756.61599999999999</c:v>
                </c:pt>
                <c:pt idx="44277">
                  <c:v>756.63300000000004</c:v>
                </c:pt>
                <c:pt idx="44278">
                  <c:v>756.649</c:v>
                </c:pt>
                <c:pt idx="44279">
                  <c:v>756.66600000000005</c:v>
                </c:pt>
                <c:pt idx="44280">
                  <c:v>756.68299999999999</c:v>
                </c:pt>
                <c:pt idx="44281">
                  <c:v>756.69899999999996</c:v>
                </c:pt>
                <c:pt idx="44282">
                  <c:v>756.71600000000001</c:v>
                </c:pt>
                <c:pt idx="44283">
                  <c:v>756.73299999999995</c:v>
                </c:pt>
                <c:pt idx="44284">
                  <c:v>756.75</c:v>
                </c:pt>
                <c:pt idx="44285">
                  <c:v>756.76599999999996</c:v>
                </c:pt>
                <c:pt idx="44286">
                  <c:v>756.78300000000002</c:v>
                </c:pt>
                <c:pt idx="44287">
                  <c:v>756.79899999999998</c:v>
                </c:pt>
                <c:pt idx="44288">
                  <c:v>756.81600000000003</c:v>
                </c:pt>
                <c:pt idx="44289">
                  <c:v>756.83299999999997</c:v>
                </c:pt>
                <c:pt idx="44290">
                  <c:v>756.85</c:v>
                </c:pt>
                <c:pt idx="44291">
                  <c:v>756.86599999999999</c:v>
                </c:pt>
                <c:pt idx="44292">
                  <c:v>756.88300000000004</c:v>
                </c:pt>
                <c:pt idx="44293">
                  <c:v>756.9</c:v>
                </c:pt>
                <c:pt idx="44294">
                  <c:v>756.91600000000005</c:v>
                </c:pt>
                <c:pt idx="44295">
                  <c:v>756.93299999999999</c:v>
                </c:pt>
                <c:pt idx="44296">
                  <c:v>756.95</c:v>
                </c:pt>
                <c:pt idx="44297">
                  <c:v>756.96600000000001</c:v>
                </c:pt>
                <c:pt idx="44298">
                  <c:v>756.98299999999995</c:v>
                </c:pt>
                <c:pt idx="44299">
                  <c:v>757</c:v>
                </c:pt>
                <c:pt idx="44300">
                  <c:v>757.01599999999996</c:v>
                </c:pt>
                <c:pt idx="44301">
                  <c:v>757.03300000000002</c:v>
                </c:pt>
                <c:pt idx="44302">
                  <c:v>757.05</c:v>
                </c:pt>
                <c:pt idx="44303">
                  <c:v>757.06600000000003</c:v>
                </c:pt>
                <c:pt idx="44304">
                  <c:v>757.08299999999997</c:v>
                </c:pt>
                <c:pt idx="44305">
                  <c:v>757.1</c:v>
                </c:pt>
                <c:pt idx="44306">
                  <c:v>757.11599999999999</c:v>
                </c:pt>
                <c:pt idx="44307">
                  <c:v>757.13300000000004</c:v>
                </c:pt>
                <c:pt idx="44308">
                  <c:v>757.15</c:v>
                </c:pt>
                <c:pt idx="44309">
                  <c:v>757.16600000000005</c:v>
                </c:pt>
                <c:pt idx="44310">
                  <c:v>757.18299999999999</c:v>
                </c:pt>
                <c:pt idx="44311">
                  <c:v>757.2</c:v>
                </c:pt>
                <c:pt idx="44312">
                  <c:v>757.21600000000001</c:v>
                </c:pt>
                <c:pt idx="44313">
                  <c:v>757.23299999999995</c:v>
                </c:pt>
                <c:pt idx="44314">
                  <c:v>757.25</c:v>
                </c:pt>
                <c:pt idx="44315">
                  <c:v>757.26700000000005</c:v>
                </c:pt>
                <c:pt idx="44316">
                  <c:v>757.28300000000002</c:v>
                </c:pt>
                <c:pt idx="44317">
                  <c:v>757.3</c:v>
                </c:pt>
                <c:pt idx="44318">
                  <c:v>757.31700000000001</c:v>
                </c:pt>
                <c:pt idx="44319">
                  <c:v>757.33299999999997</c:v>
                </c:pt>
                <c:pt idx="44320">
                  <c:v>757.35</c:v>
                </c:pt>
                <c:pt idx="44321">
                  <c:v>757.36699999999996</c:v>
                </c:pt>
                <c:pt idx="44322">
                  <c:v>757.38300000000004</c:v>
                </c:pt>
                <c:pt idx="44323">
                  <c:v>757.4</c:v>
                </c:pt>
                <c:pt idx="44324">
                  <c:v>757.41700000000003</c:v>
                </c:pt>
                <c:pt idx="44325">
                  <c:v>757.43299999999999</c:v>
                </c:pt>
                <c:pt idx="44326">
                  <c:v>757.45</c:v>
                </c:pt>
                <c:pt idx="44327">
                  <c:v>757.46699999999998</c:v>
                </c:pt>
                <c:pt idx="44328">
                  <c:v>757.48299999999995</c:v>
                </c:pt>
                <c:pt idx="44329">
                  <c:v>757.5</c:v>
                </c:pt>
                <c:pt idx="44330">
                  <c:v>757.51700000000005</c:v>
                </c:pt>
                <c:pt idx="44331">
                  <c:v>757.53300000000002</c:v>
                </c:pt>
                <c:pt idx="44332">
                  <c:v>757.55</c:v>
                </c:pt>
                <c:pt idx="44333">
                  <c:v>757.56700000000001</c:v>
                </c:pt>
                <c:pt idx="44334">
                  <c:v>757.58299999999997</c:v>
                </c:pt>
                <c:pt idx="44335">
                  <c:v>757.6</c:v>
                </c:pt>
                <c:pt idx="44336">
                  <c:v>757.61699999999996</c:v>
                </c:pt>
                <c:pt idx="44337">
                  <c:v>757.63300000000004</c:v>
                </c:pt>
                <c:pt idx="44338">
                  <c:v>757.65</c:v>
                </c:pt>
                <c:pt idx="44339">
                  <c:v>757.66700000000003</c:v>
                </c:pt>
                <c:pt idx="44340">
                  <c:v>757.68399999999997</c:v>
                </c:pt>
                <c:pt idx="44341">
                  <c:v>757.7</c:v>
                </c:pt>
                <c:pt idx="44342">
                  <c:v>757.71699999999998</c:v>
                </c:pt>
                <c:pt idx="44343">
                  <c:v>757.73400000000004</c:v>
                </c:pt>
                <c:pt idx="44344">
                  <c:v>757.75</c:v>
                </c:pt>
                <c:pt idx="44345">
                  <c:v>757.76700000000005</c:v>
                </c:pt>
                <c:pt idx="44346">
                  <c:v>757.78399999999999</c:v>
                </c:pt>
                <c:pt idx="44347">
                  <c:v>757.8</c:v>
                </c:pt>
                <c:pt idx="44348">
                  <c:v>757.81700000000001</c:v>
                </c:pt>
                <c:pt idx="44349">
                  <c:v>757.83399999999995</c:v>
                </c:pt>
                <c:pt idx="44350">
                  <c:v>757.85</c:v>
                </c:pt>
                <c:pt idx="44351">
                  <c:v>757.86699999999996</c:v>
                </c:pt>
                <c:pt idx="44352">
                  <c:v>757.88400000000001</c:v>
                </c:pt>
                <c:pt idx="44353">
                  <c:v>757.9</c:v>
                </c:pt>
                <c:pt idx="44354">
                  <c:v>757.91700000000003</c:v>
                </c:pt>
                <c:pt idx="44355">
                  <c:v>757.93399999999997</c:v>
                </c:pt>
                <c:pt idx="44356">
                  <c:v>757.95</c:v>
                </c:pt>
                <c:pt idx="44357">
                  <c:v>757.96699999999998</c:v>
                </c:pt>
                <c:pt idx="44358">
                  <c:v>757.98400000000004</c:v>
                </c:pt>
                <c:pt idx="44359">
                  <c:v>758</c:v>
                </c:pt>
                <c:pt idx="44360">
                  <c:v>758.01700000000005</c:v>
                </c:pt>
                <c:pt idx="44361">
                  <c:v>758.03399999999999</c:v>
                </c:pt>
                <c:pt idx="44362">
                  <c:v>758.05</c:v>
                </c:pt>
                <c:pt idx="44363">
                  <c:v>758.06700000000001</c:v>
                </c:pt>
                <c:pt idx="44364">
                  <c:v>758.08399999999995</c:v>
                </c:pt>
                <c:pt idx="44365">
                  <c:v>758.1</c:v>
                </c:pt>
                <c:pt idx="44366">
                  <c:v>758.11699999999996</c:v>
                </c:pt>
                <c:pt idx="44367">
                  <c:v>758.13400000000001</c:v>
                </c:pt>
                <c:pt idx="44368">
                  <c:v>758.15099999999995</c:v>
                </c:pt>
                <c:pt idx="44369">
                  <c:v>758.16700000000003</c:v>
                </c:pt>
                <c:pt idx="44370">
                  <c:v>758.18399999999997</c:v>
                </c:pt>
                <c:pt idx="44371">
                  <c:v>758.20100000000002</c:v>
                </c:pt>
                <c:pt idx="44372">
                  <c:v>758.21699999999998</c:v>
                </c:pt>
                <c:pt idx="44373">
                  <c:v>758.23400000000004</c:v>
                </c:pt>
                <c:pt idx="44374">
                  <c:v>758.25099999999998</c:v>
                </c:pt>
                <c:pt idx="44375">
                  <c:v>758.26700000000005</c:v>
                </c:pt>
                <c:pt idx="44376">
                  <c:v>758.28399999999999</c:v>
                </c:pt>
                <c:pt idx="44377">
                  <c:v>758.30100000000004</c:v>
                </c:pt>
                <c:pt idx="44378">
                  <c:v>758.31700000000001</c:v>
                </c:pt>
                <c:pt idx="44379">
                  <c:v>758.33399999999995</c:v>
                </c:pt>
                <c:pt idx="44380">
                  <c:v>758.351</c:v>
                </c:pt>
                <c:pt idx="44381">
                  <c:v>758.36699999999996</c:v>
                </c:pt>
                <c:pt idx="44382">
                  <c:v>758.38400000000001</c:v>
                </c:pt>
                <c:pt idx="44383">
                  <c:v>758.40099999999995</c:v>
                </c:pt>
                <c:pt idx="44384">
                  <c:v>758.41700000000003</c:v>
                </c:pt>
                <c:pt idx="44385">
                  <c:v>758.43399999999997</c:v>
                </c:pt>
                <c:pt idx="44386">
                  <c:v>758.45100000000002</c:v>
                </c:pt>
                <c:pt idx="44387">
                  <c:v>758.46699999999998</c:v>
                </c:pt>
                <c:pt idx="44388">
                  <c:v>758.48400000000004</c:v>
                </c:pt>
                <c:pt idx="44389">
                  <c:v>758.50099999999998</c:v>
                </c:pt>
                <c:pt idx="44390">
                  <c:v>758.51700000000005</c:v>
                </c:pt>
                <c:pt idx="44391">
                  <c:v>758.53399999999999</c:v>
                </c:pt>
                <c:pt idx="44392">
                  <c:v>758.55100000000004</c:v>
                </c:pt>
                <c:pt idx="44393">
                  <c:v>758.56700000000001</c:v>
                </c:pt>
                <c:pt idx="44394">
                  <c:v>758.58399999999995</c:v>
                </c:pt>
                <c:pt idx="44395">
                  <c:v>758.601</c:v>
                </c:pt>
                <c:pt idx="44396">
                  <c:v>758.61699999999996</c:v>
                </c:pt>
                <c:pt idx="44397">
                  <c:v>758.63400000000001</c:v>
                </c:pt>
                <c:pt idx="44398">
                  <c:v>758.65099999999995</c:v>
                </c:pt>
                <c:pt idx="44399">
                  <c:v>758.66700000000003</c:v>
                </c:pt>
                <c:pt idx="44400">
                  <c:v>758.68399999999997</c:v>
                </c:pt>
                <c:pt idx="44401">
                  <c:v>758.70100000000002</c:v>
                </c:pt>
                <c:pt idx="44402">
                  <c:v>758.71699999999998</c:v>
                </c:pt>
                <c:pt idx="44403">
                  <c:v>758.73400000000004</c:v>
                </c:pt>
                <c:pt idx="44404">
                  <c:v>758.75099999999998</c:v>
                </c:pt>
                <c:pt idx="44405">
                  <c:v>758.76700000000005</c:v>
                </c:pt>
                <c:pt idx="44406">
                  <c:v>758.78399999999999</c:v>
                </c:pt>
                <c:pt idx="44407">
                  <c:v>758.80100000000004</c:v>
                </c:pt>
                <c:pt idx="44408">
                  <c:v>758.81799999999998</c:v>
                </c:pt>
                <c:pt idx="44409">
                  <c:v>758.83399999999995</c:v>
                </c:pt>
                <c:pt idx="44410">
                  <c:v>758.851</c:v>
                </c:pt>
                <c:pt idx="44411">
                  <c:v>758.86800000000005</c:v>
                </c:pt>
                <c:pt idx="44412">
                  <c:v>758.88400000000001</c:v>
                </c:pt>
                <c:pt idx="44413">
                  <c:v>758.90099999999995</c:v>
                </c:pt>
                <c:pt idx="44414">
                  <c:v>758.91800000000001</c:v>
                </c:pt>
                <c:pt idx="44415">
                  <c:v>758.93399999999997</c:v>
                </c:pt>
                <c:pt idx="44416">
                  <c:v>758.95100000000002</c:v>
                </c:pt>
                <c:pt idx="44417">
                  <c:v>758.96799999999996</c:v>
                </c:pt>
                <c:pt idx="44418">
                  <c:v>758.98400000000004</c:v>
                </c:pt>
                <c:pt idx="44419">
                  <c:v>759.00099999999998</c:v>
                </c:pt>
                <c:pt idx="44420">
                  <c:v>759.01800000000003</c:v>
                </c:pt>
                <c:pt idx="44421">
                  <c:v>759.03399999999999</c:v>
                </c:pt>
                <c:pt idx="44422">
                  <c:v>759.05100000000004</c:v>
                </c:pt>
                <c:pt idx="44423">
                  <c:v>759.06799999999998</c:v>
                </c:pt>
                <c:pt idx="44424">
                  <c:v>759.08399999999995</c:v>
                </c:pt>
                <c:pt idx="44425">
                  <c:v>759.101</c:v>
                </c:pt>
                <c:pt idx="44426">
                  <c:v>759.11800000000005</c:v>
                </c:pt>
                <c:pt idx="44427">
                  <c:v>759.13400000000001</c:v>
                </c:pt>
                <c:pt idx="44428">
                  <c:v>759.15099999999995</c:v>
                </c:pt>
                <c:pt idx="44429">
                  <c:v>759.16800000000001</c:v>
                </c:pt>
                <c:pt idx="44430">
                  <c:v>759.18399999999997</c:v>
                </c:pt>
                <c:pt idx="44431">
                  <c:v>759.20100000000002</c:v>
                </c:pt>
                <c:pt idx="44432">
                  <c:v>759.21799999999996</c:v>
                </c:pt>
                <c:pt idx="44433">
                  <c:v>759.23400000000004</c:v>
                </c:pt>
                <c:pt idx="44434">
                  <c:v>759.25099999999998</c:v>
                </c:pt>
                <c:pt idx="44435">
                  <c:v>759.26800000000003</c:v>
                </c:pt>
                <c:pt idx="44436">
                  <c:v>759.28499999999997</c:v>
                </c:pt>
                <c:pt idx="44437">
                  <c:v>759.30100000000004</c:v>
                </c:pt>
                <c:pt idx="44438">
                  <c:v>759.31799999999998</c:v>
                </c:pt>
                <c:pt idx="44439">
                  <c:v>759.33500000000004</c:v>
                </c:pt>
                <c:pt idx="44440">
                  <c:v>759.351</c:v>
                </c:pt>
                <c:pt idx="44441">
                  <c:v>759.36800000000005</c:v>
                </c:pt>
                <c:pt idx="44442">
                  <c:v>759.38499999999999</c:v>
                </c:pt>
                <c:pt idx="44443">
                  <c:v>759.40099999999995</c:v>
                </c:pt>
                <c:pt idx="44444">
                  <c:v>759.41800000000001</c:v>
                </c:pt>
                <c:pt idx="44445">
                  <c:v>759.43499999999995</c:v>
                </c:pt>
                <c:pt idx="44446">
                  <c:v>759.45100000000002</c:v>
                </c:pt>
                <c:pt idx="44447">
                  <c:v>759.46799999999996</c:v>
                </c:pt>
                <c:pt idx="44448">
                  <c:v>759.48500000000001</c:v>
                </c:pt>
                <c:pt idx="44449">
                  <c:v>759.50199999999995</c:v>
                </c:pt>
                <c:pt idx="44450">
                  <c:v>759.51800000000003</c:v>
                </c:pt>
                <c:pt idx="44451">
                  <c:v>759.53499999999997</c:v>
                </c:pt>
                <c:pt idx="44452">
                  <c:v>759.55200000000002</c:v>
                </c:pt>
                <c:pt idx="44453">
                  <c:v>759.56799999999998</c:v>
                </c:pt>
                <c:pt idx="44454">
                  <c:v>759.58500000000004</c:v>
                </c:pt>
                <c:pt idx="44455">
                  <c:v>759.60199999999998</c:v>
                </c:pt>
                <c:pt idx="44456">
                  <c:v>759.61800000000005</c:v>
                </c:pt>
                <c:pt idx="44457">
                  <c:v>759.63499999999999</c:v>
                </c:pt>
                <c:pt idx="44458">
                  <c:v>759.65200000000004</c:v>
                </c:pt>
                <c:pt idx="44459">
                  <c:v>759.66800000000001</c:v>
                </c:pt>
                <c:pt idx="44460">
                  <c:v>759.68499999999995</c:v>
                </c:pt>
                <c:pt idx="44461">
                  <c:v>759.702</c:v>
                </c:pt>
                <c:pt idx="44462">
                  <c:v>759.71799999999996</c:v>
                </c:pt>
                <c:pt idx="44463">
                  <c:v>759.73500000000001</c:v>
                </c:pt>
                <c:pt idx="44464">
                  <c:v>759.75199999999995</c:v>
                </c:pt>
                <c:pt idx="44465">
                  <c:v>759.76800000000003</c:v>
                </c:pt>
                <c:pt idx="44466">
                  <c:v>759.78499999999997</c:v>
                </c:pt>
                <c:pt idx="44467">
                  <c:v>759.80200000000002</c:v>
                </c:pt>
                <c:pt idx="44468">
                  <c:v>759.81899999999996</c:v>
                </c:pt>
                <c:pt idx="44469">
                  <c:v>759.83500000000004</c:v>
                </c:pt>
                <c:pt idx="44470">
                  <c:v>759.85199999999998</c:v>
                </c:pt>
                <c:pt idx="44471">
                  <c:v>759.86900000000003</c:v>
                </c:pt>
                <c:pt idx="44472">
                  <c:v>759.88499999999999</c:v>
                </c:pt>
                <c:pt idx="44473">
                  <c:v>759.90200000000004</c:v>
                </c:pt>
                <c:pt idx="44474">
                  <c:v>759.91899999999998</c:v>
                </c:pt>
                <c:pt idx="44475">
                  <c:v>759.93499999999995</c:v>
                </c:pt>
                <c:pt idx="44476">
                  <c:v>759.952</c:v>
                </c:pt>
                <c:pt idx="44477">
                  <c:v>759.96900000000005</c:v>
                </c:pt>
                <c:pt idx="44478">
                  <c:v>759.98500000000001</c:v>
                </c:pt>
                <c:pt idx="44479">
                  <c:v>760.00199999999995</c:v>
                </c:pt>
                <c:pt idx="44480">
                  <c:v>760.01900000000001</c:v>
                </c:pt>
                <c:pt idx="44481">
                  <c:v>760.03499999999997</c:v>
                </c:pt>
                <c:pt idx="44482">
                  <c:v>760.05200000000002</c:v>
                </c:pt>
                <c:pt idx="44483">
                  <c:v>760.06899999999996</c:v>
                </c:pt>
                <c:pt idx="44484">
                  <c:v>760.08600000000001</c:v>
                </c:pt>
                <c:pt idx="44485">
                  <c:v>760.10199999999998</c:v>
                </c:pt>
                <c:pt idx="44486">
                  <c:v>760.11900000000003</c:v>
                </c:pt>
                <c:pt idx="44487">
                  <c:v>760.13599999999997</c:v>
                </c:pt>
                <c:pt idx="44488">
                  <c:v>760.15200000000004</c:v>
                </c:pt>
                <c:pt idx="44489">
                  <c:v>760.16899999999998</c:v>
                </c:pt>
                <c:pt idx="44490">
                  <c:v>760.18600000000004</c:v>
                </c:pt>
                <c:pt idx="44491">
                  <c:v>760.202</c:v>
                </c:pt>
                <c:pt idx="44492">
                  <c:v>760.21900000000005</c:v>
                </c:pt>
                <c:pt idx="44493">
                  <c:v>760.23599999999999</c:v>
                </c:pt>
                <c:pt idx="44494">
                  <c:v>760.25199999999995</c:v>
                </c:pt>
                <c:pt idx="44495">
                  <c:v>760.26900000000001</c:v>
                </c:pt>
                <c:pt idx="44496">
                  <c:v>760.28599999999994</c:v>
                </c:pt>
                <c:pt idx="44497">
                  <c:v>760.30200000000002</c:v>
                </c:pt>
                <c:pt idx="44498">
                  <c:v>760.31899999999996</c:v>
                </c:pt>
                <c:pt idx="44499">
                  <c:v>760.33600000000001</c:v>
                </c:pt>
                <c:pt idx="44500">
                  <c:v>760.35199999999998</c:v>
                </c:pt>
                <c:pt idx="44501">
                  <c:v>760.36900000000003</c:v>
                </c:pt>
                <c:pt idx="44502">
                  <c:v>760.38599999999997</c:v>
                </c:pt>
                <c:pt idx="44503">
                  <c:v>760.40300000000002</c:v>
                </c:pt>
                <c:pt idx="44504">
                  <c:v>760.41899999999998</c:v>
                </c:pt>
                <c:pt idx="44505">
                  <c:v>760.43600000000004</c:v>
                </c:pt>
                <c:pt idx="44506">
                  <c:v>760.45299999999997</c:v>
                </c:pt>
                <c:pt idx="44507">
                  <c:v>760.46900000000005</c:v>
                </c:pt>
                <c:pt idx="44508">
                  <c:v>760.48599999999999</c:v>
                </c:pt>
                <c:pt idx="44509">
                  <c:v>760.50300000000004</c:v>
                </c:pt>
                <c:pt idx="44510">
                  <c:v>760.51900000000001</c:v>
                </c:pt>
                <c:pt idx="44511">
                  <c:v>760.53599999999994</c:v>
                </c:pt>
                <c:pt idx="44512">
                  <c:v>760.553</c:v>
                </c:pt>
                <c:pt idx="44513">
                  <c:v>760.56899999999996</c:v>
                </c:pt>
                <c:pt idx="44514">
                  <c:v>760.58600000000001</c:v>
                </c:pt>
                <c:pt idx="44515">
                  <c:v>760.60299999999995</c:v>
                </c:pt>
                <c:pt idx="44516">
                  <c:v>760.61900000000003</c:v>
                </c:pt>
                <c:pt idx="44517">
                  <c:v>760.63599999999997</c:v>
                </c:pt>
                <c:pt idx="44518">
                  <c:v>760.65300000000002</c:v>
                </c:pt>
                <c:pt idx="44519">
                  <c:v>760.66899999999998</c:v>
                </c:pt>
                <c:pt idx="44520">
                  <c:v>760.68600000000004</c:v>
                </c:pt>
                <c:pt idx="44521">
                  <c:v>760.70299999999997</c:v>
                </c:pt>
                <c:pt idx="44522">
                  <c:v>760.71900000000005</c:v>
                </c:pt>
                <c:pt idx="44523">
                  <c:v>760.73599999999999</c:v>
                </c:pt>
                <c:pt idx="44524">
                  <c:v>760.75300000000004</c:v>
                </c:pt>
                <c:pt idx="44525">
                  <c:v>760.77</c:v>
                </c:pt>
                <c:pt idx="44526">
                  <c:v>760.78599999999994</c:v>
                </c:pt>
                <c:pt idx="44527">
                  <c:v>760.803</c:v>
                </c:pt>
                <c:pt idx="44528">
                  <c:v>760.82</c:v>
                </c:pt>
                <c:pt idx="44529">
                  <c:v>760.83600000000001</c:v>
                </c:pt>
                <c:pt idx="44530">
                  <c:v>760.85299999999995</c:v>
                </c:pt>
                <c:pt idx="44531">
                  <c:v>760.87</c:v>
                </c:pt>
                <c:pt idx="44532">
                  <c:v>760.88599999999997</c:v>
                </c:pt>
                <c:pt idx="44533">
                  <c:v>760.90300000000002</c:v>
                </c:pt>
                <c:pt idx="44534">
                  <c:v>760.92</c:v>
                </c:pt>
                <c:pt idx="44535">
                  <c:v>760.93600000000004</c:v>
                </c:pt>
                <c:pt idx="44536">
                  <c:v>760.95299999999997</c:v>
                </c:pt>
                <c:pt idx="44537">
                  <c:v>760.97</c:v>
                </c:pt>
                <c:pt idx="44538">
                  <c:v>760.98599999999999</c:v>
                </c:pt>
                <c:pt idx="44539">
                  <c:v>761.00300000000004</c:v>
                </c:pt>
                <c:pt idx="44540">
                  <c:v>761.02</c:v>
                </c:pt>
                <c:pt idx="44541">
                  <c:v>761.03599999999994</c:v>
                </c:pt>
                <c:pt idx="44542">
                  <c:v>761.053</c:v>
                </c:pt>
                <c:pt idx="44543">
                  <c:v>761.07</c:v>
                </c:pt>
                <c:pt idx="44544">
                  <c:v>761.08600000000001</c:v>
                </c:pt>
                <c:pt idx="44545">
                  <c:v>761.10299999999995</c:v>
                </c:pt>
                <c:pt idx="44546">
                  <c:v>761.12</c:v>
                </c:pt>
                <c:pt idx="44547">
                  <c:v>761.13599999999997</c:v>
                </c:pt>
                <c:pt idx="44548">
                  <c:v>761.15300000000002</c:v>
                </c:pt>
                <c:pt idx="44549">
                  <c:v>761.17</c:v>
                </c:pt>
                <c:pt idx="44550">
                  <c:v>761.18700000000001</c:v>
                </c:pt>
                <c:pt idx="44551">
                  <c:v>761.20299999999997</c:v>
                </c:pt>
                <c:pt idx="44552">
                  <c:v>761.22</c:v>
                </c:pt>
                <c:pt idx="44553">
                  <c:v>761.23699999999997</c:v>
                </c:pt>
                <c:pt idx="44554">
                  <c:v>761.25300000000004</c:v>
                </c:pt>
                <c:pt idx="44555">
                  <c:v>761.27</c:v>
                </c:pt>
                <c:pt idx="44556">
                  <c:v>761.28700000000003</c:v>
                </c:pt>
                <c:pt idx="44557">
                  <c:v>761.303</c:v>
                </c:pt>
                <c:pt idx="44558">
                  <c:v>761.32</c:v>
                </c:pt>
                <c:pt idx="44559">
                  <c:v>761.33699999999999</c:v>
                </c:pt>
                <c:pt idx="44560">
                  <c:v>761.35299999999995</c:v>
                </c:pt>
                <c:pt idx="44561">
                  <c:v>761.37</c:v>
                </c:pt>
                <c:pt idx="44562">
                  <c:v>761.38699999999994</c:v>
                </c:pt>
                <c:pt idx="44563">
                  <c:v>761.40300000000002</c:v>
                </c:pt>
                <c:pt idx="44564">
                  <c:v>761.42</c:v>
                </c:pt>
                <c:pt idx="44565">
                  <c:v>761.43700000000001</c:v>
                </c:pt>
                <c:pt idx="44566">
                  <c:v>761.45299999999997</c:v>
                </c:pt>
                <c:pt idx="44567">
                  <c:v>761.47</c:v>
                </c:pt>
                <c:pt idx="44568">
                  <c:v>761.48699999999997</c:v>
                </c:pt>
                <c:pt idx="44569">
                  <c:v>761.50300000000004</c:v>
                </c:pt>
                <c:pt idx="44570">
                  <c:v>761.52</c:v>
                </c:pt>
                <c:pt idx="44571">
                  <c:v>761.53700000000003</c:v>
                </c:pt>
                <c:pt idx="44572">
                  <c:v>761.553</c:v>
                </c:pt>
                <c:pt idx="44573">
                  <c:v>761.57</c:v>
                </c:pt>
                <c:pt idx="44574">
                  <c:v>761.58699999999999</c:v>
                </c:pt>
                <c:pt idx="44575">
                  <c:v>761.60400000000004</c:v>
                </c:pt>
                <c:pt idx="44576">
                  <c:v>761.62</c:v>
                </c:pt>
                <c:pt idx="44577">
                  <c:v>761.63699999999994</c:v>
                </c:pt>
                <c:pt idx="44578">
                  <c:v>761.654</c:v>
                </c:pt>
                <c:pt idx="44579">
                  <c:v>761.67</c:v>
                </c:pt>
                <c:pt idx="44580">
                  <c:v>761.68700000000001</c:v>
                </c:pt>
                <c:pt idx="44581">
                  <c:v>761.70399999999995</c:v>
                </c:pt>
                <c:pt idx="44582">
                  <c:v>761.72</c:v>
                </c:pt>
                <c:pt idx="44583">
                  <c:v>761.73699999999997</c:v>
                </c:pt>
                <c:pt idx="44584">
                  <c:v>761.75400000000002</c:v>
                </c:pt>
                <c:pt idx="44585">
                  <c:v>761.77</c:v>
                </c:pt>
                <c:pt idx="44586">
                  <c:v>761.78700000000003</c:v>
                </c:pt>
                <c:pt idx="44587">
                  <c:v>761.80399999999997</c:v>
                </c:pt>
                <c:pt idx="44588">
                  <c:v>761.82</c:v>
                </c:pt>
                <c:pt idx="44589">
                  <c:v>761.83699999999999</c:v>
                </c:pt>
                <c:pt idx="44590">
                  <c:v>761.85400000000004</c:v>
                </c:pt>
                <c:pt idx="44591">
                  <c:v>761.87</c:v>
                </c:pt>
                <c:pt idx="44592">
                  <c:v>761.88699999999994</c:v>
                </c:pt>
                <c:pt idx="44593">
                  <c:v>761.904</c:v>
                </c:pt>
                <c:pt idx="44594">
                  <c:v>761.92100000000005</c:v>
                </c:pt>
                <c:pt idx="44595">
                  <c:v>761.93700000000001</c:v>
                </c:pt>
                <c:pt idx="44596">
                  <c:v>761.95399999999995</c:v>
                </c:pt>
                <c:pt idx="44597">
                  <c:v>761.971</c:v>
                </c:pt>
                <c:pt idx="44598">
                  <c:v>761.98699999999997</c:v>
                </c:pt>
                <c:pt idx="44599">
                  <c:v>762.00400000000002</c:v>
                </c:pt>
                <c:pt idx="44600">
                  <c:v>762.02099999999996</c:v>
                </c:pt>
                <c:pt idx="44601">
                  <c:v>762.03700000000003</c:v>
                </c:pt>
                <c:pt idx="44602">
                  <c:v>762.05399999999997</c:v>
                </c:pt>
                <c:pt idx="44603">
                  <c:v>762.07100000000003</c:v>
                </c:pt>
                <c:pt idx="44604">
                  <c:v>762.08699999999999</c:v>
                </c:pt>
                <c:pt idx="44605">
                  <c:v>762.10400000000004</c:v>
                </c:pt>
                <c:pt idx="44606">
                  <c:v>762.12099999999998</c:v>
                </c:pt>
                <c:pt idx="44607">
                  <c:v>762.13699999999994</c:v>
                </c:pt>
                <c:pt idx="44608">
                  <c:v>762.154</c:v>
                </c:pt>
                <c:pt idx="44609">
                  <c:v>762.17100000000005</c:v>
                </c:pt>
                <c:pt idx="44610">
                  <c:v>762.18799999999999</c:v>
                </c:pt>
                <c:pt idx="44611">
                  <c:v>762.20399999999995</c:v>
                </c:pt>
                <c:pt idx="44612">
                  <c:v>762.221</c:v>
                </c:pt>
                <c:pt idx="44613">
                  <c:v>762.23800000000006</c:v>
                </c:pt>
                <c:pt idx="44614">
                  <c:v>762.25400000000002</c:v>
                </c:pt>
                <c:pt idx="44615">
                  <c:v>762.27099999999996</c:v>
                </c:pt>
                <c:pt idx="44616">
                  <c:v>762.28800000000001</c:v>
                </c:pt>
                <c:pt idx="44617">
                  <c:v>762.30399999999997</c:v>
                </c:pt>
                <c:pt idx="44618">
                  <c:v>762.32100000000003</c:v>
                </c:pt>
                <c:pt idx="44619">
                  <c:v>762.33799999999997</c:v>
                </c:pt>
                <c:pt idx="44620">
                  <c:v>762.35400000000004</c:v>
                </c:pt>
                <c:pt idx="44621">
                  <c:v>762.37099999999998</c:v>
                </c:pt>
                <c:pt idx="44622">
                  <c:v>762.38800000000003</c:v>
                </c:pt>
                <c:pt idx="44623">
                  <c:v>762.404</c:v>
                </c:pt>
                <c:pt idx="44624">
                  <c:v>762.42100000000005</c:v>
                </c:pt>
                <c:pt idx="44625">
                  <c:v>762.43799999999999</c:v>
                </c:pt>
                <c:pt idx="44626">
                  <c:v>762.45399999999995</c:v>
                </c:pt>
                <c:pt idx="44627">
                  <c:v>762.471</c:v>
                </c:pt>
                <c:pt idx="44628">
                  <c:v>762.48800000000006</c:v>
                </c:pt>
                <c:pt idx="44629">
                  <c:v>762.50400000000002</c:v>
                </c:pt>
                <c:pt idx="44630">
                  <c:v>762.52099999999996</c:v>
                </c:pt>
                <c:pt idx="44631">
                  <c:v>762.53800000000001</c:v>
                </c:pt>
                <c:pt idx="44632">
                  <c:v>762.55499999999995</c:v>
                </c:pt>
                <c:pt idx="44633">
                  <c:v>762.57100000000003</c:v>
                </c:pt>
                <c:pt idx="44634">
                  <c:v>762.58799999999997</c:v>
                </c:pt>
                <c:pt idx="44635">
                  <c:v>762.60500000000002</c:v>
                </c:pt>
                <c:pt idx="44636">
                  <c:v>762.62099999999998</c:v>
                </c:pt>
                <c:pt idx="44637">
                  <c:v>762.63800000000003</c:v>
                </c:pt>
                <c:pt idx="44638">
                  <c:v>762.65499999999997</c:v>
                </c:pt>
                <c:pt idx="44639">
                  <c:v>762.67100000000005</c:v>
                </c:pt>
                <c:pt idx="44640">
                  <c:v>762.68799999999999</c:v>
                </c:pt>
                <c:pt idx="44641">
                  <c:v>762.70500000000004</c:v>
                </c:pt>
                <c:pt idx="44642">
                  <c:v>762.721</c:v>
                </c:pt>
                <c:pt idx="44643">
                  <c:v>762.73800000000006</c:v>
                </c:pt>
                <c:pt idx="44644">
                  <c:v>762.755</c:v>
                </c:pt>
                <c:pt idx="44645">
                  <c:v>762.77099999999996</c:v>
                </c:pt>
                <c:pt idx="44646">
                  <c:v>762.78800000000001</c:v>
                </c:pt>
                <c:pt idx="44647">
                  <c:v>762.80499999999995</c:v>
                </c:pt>
                <c:pt idx="44648">
                  <c:v>762.82100000000003</c:v>
                </c:pt>
                <c:pt idx="44649">
                  <c:v>762.83799999999997</c:v>
                </c:pt>
                <c:pt idx="44650">
                  <c:v>762.85500000000002</c:v>
                </c:pt>
                <c:pt idx="44651">
                  <c:v>762.87099999999998</c:v>
                </c:pt>
                <c:pt idx="44652">
                  <c:v>762.88800000000003</c:v>
                </c:pt>
                <c:pt idx="44653">
                  <c:v>762.90499999999997</c:v>
                </c:pt>
                <c:pt idx="44654">
                  <c:v>762.92100000000005</c:v>
                </c:pt>
                <c:pt idx="44655">
                  <c:v>762.93799999999999</c:v>
                </c:pt>
                <c:pt idx="44656">
                  <c:v>762.95500000000004</c:v>
                </c:pt>
                <c:pt idx="44657">
                  <c:v>762.971</c:v>
                </c:pt>
                <c:pt idx="44658">
                  <c:v>762.98800000000006</c:v>
                </c:pt>
                <c:pt idx="44659">
                  <c:v>763.005</c:v>
                </c:pt>
                <c:pt idx="44660">
                  <c:v>763.02200000000005</c:v>
                </c:pt>
                <c:pt idx="44661">
                  <c:v>763.03800000000001</c:v>
                </c:pt>
                <c:pt idx="44662">
                  <c:v>763.05499999999995</c:v>
                </c:pt>
                <c:pt idx="44663">
                  <c:v>763.072</c:v>
                </c:pt>
                <c:pt idx="44664">
                  <c:v>763.08799999999997</c:v>
                </c:pt>
                <c:pt idx="44665">
                  <c:v>763.10500000000002</c:v>
                </c:pt>
                <c:pt idx="44666">
                  <c:v>763.12199999999996</c:v>
                </c:pt>
                <c:pt idx="44667">
                  <c:v>763.13800000000003</c:v>
                </c:pt>
                <c:pt idx="44668">
                  <c:v>763.15499999999997</c:v>
                </c:pt>
                <c:pt idx="44669">
                  <c:v>763.17200000000003</c:v>
                </c:pt>
                <c:pt idx="44670">
                  <c:v>763.18799999999999</c:v>
                </c:pt>
                <c:pt idx="44671">
                  <c:v>763.20500000000004</c:v>
                </c:pt>
                <c:pt idx="44672">
                  <c:v>763.22199999999998</c:v>
                </c:pt>
                <c:pt idx="44673">
                  <c:v>763.23800000000006</c:v>
                </c:pt>
                <c:pt idx="44674">
                  <c:v>763.255</c:v>
                </c:pt>
                <c:pt idx="44675">
                  <c:v>763.27200000000005</c:v>
                </c:pt>
                <c:pt idx="44676">
                  <c:v>763.28800000000001</c:v>
                </c:pt>
                <c:pt idx="44677">
                  <c:v>763.30499999999995</c:v>
                </c:pt>
                <c:pt idx="44678">
                  <c:v>763.322</c:v>
                </c:pt>
                <c:pt idx="44679">
                  <c:v>763.33799999999997</c:v>
                </c:pt>
                <c:pt idx="44680">
                  <c:v>763.35500000000002</c:v>
                </c:pt>
                <c:pt idx="44681">
                  <c:v>763.37199999999996</c:v>
                </c:pt>
                <c:pt idx="44682">
                  <c:v>763.38800000000003</c:v>
                </c:pt>
                <c:pt idx="44683">
                  <c:v>763.40499999999997</c:v>
                </c:pt>
                <c:pt idx="44684">
                  <c:v>763.42200000000003</c:v>
                </c:pt>
                <c:pt idx="44685">
                  <c:v>763.43799999999999</c:v>
                </c:pt>
                <c:pt idx="44686">
                  <c:v>763.45500000000004</c:v>
                </c:pt>
                <c:pt idx="44687">
                  <c:v>763.47199999999998</c:v>
                </c:pt>
                <c:pt idx="44688">
                  <c:v>763.48800000000006</c:v>
                </c:pt>
                <c:pt idx="44689">
                  <c:v>763.505</c:v>
                </c:pt>
                <c:pt idx="44690">
                  <c:v>763.52200000000005</c:v>
                </c:pt>
                <c:pt idx="44691">
                  <c:v>763.53899999999999</c:v>
                </c:pt>
                <c:pt idx="44692">
                  <c:v>763.55499999999995</c:v>
                </c:pt>
                <c:pt idx="44693">
                  <c:v>763.572</c:v>
                </c:pt>
                <c:pt idx="44694">
                  <c:v>763.58900000000006</c:v>
                </c:pt>
                <c:pt idx="44695">
                  <c:v>763.60500000000002</c:v>
                </c:pt>
                <c:pt idx="44696">
                  <c:v>763.62199999999996</c:v>
                </c:pt>
                <c:pt idx="44697">
                  <c:v>763.63900000000001</c:v>
                </c:pt>
                <c:pt idx="44698">
                  <c:v>763.65499999999997</c:v>
                </c:pt>
                <c:pt idx="44699">
                  <c:v>763.67200000000003</c:v>
                </c:pt>
                <c:pt idx="44700">
                  <c:v>763.68899999999996</c:v>
                </c:pt>
                <c:pt idx="44701">
                  <c:v>763.70500000000004</c:v>
                </c:pt>
                <c:pt idx="44702">
                  <c:v>763.72199999999998</c:v>
                </c:pt>
                <c:pt idx="44703">
                  <c:v>763.73900000000003</c:v>
                </c:pt>
                <c:pt idx="44704">
                  <c:v>763.755</c:v>
                </c:pt>
                <c:pt idx="44705">
                  <c:v>763.77200000000005</c:v>
                </c:pt>
                <c:pt idx="44706">
                  <c:v>763.78899999999999</c:v>
                </c:pt>
                <c:pt idx="44707">
                  <c:v>763.80499999999995</c:v>
                </c:pt>
                <c:pt idx="44708">
                  <c:v>763.822</c:v>
                </c:pt>
                <c:pt idx="44709">
                  <c:v>763.83900000000006</c:v>
                </c:pt>
                <c:pt idx="44710">
                  <c:v>763.85500000000002</c:v>
                </c:pt>
                <c:pt idx="44711">
                  <c:v>763.87199999999996</c:v>
                </c:pt>
                <c:pt idx="44712">
                  <c:v>763.88900000000001</c:v>
                </c:pt>
                <c:pt idx="44713">
                  <c:v>763.90499999999997</c:v>
                </c:pt>
                <c:pt idx="44714">
                  <c:v>763.92200000000003</c:v>
                </c:pt>
                <c:pt idx="44715">
                  <c:v>763.93899999999996</c:v>
                </c:pt>
                <c:pt idx="44716">
                  <c:v>763.95500000000004</c:v>
                </c:pt>
                <c:pt idx="44717">
                  <c:v>763.97199999999998</c:v>
                </c:pt>
                <c:pt idx="44718">
                  <c:v>763.98900000000003</c:v>
                </c:pt>
                <c:pt idx="44719">
                  <c:v>764.005</c:v>
                </c:pt>
                <c:pt idx="44720">
                  <c:v>764.02200000000005</c:v>
                </c:pt>
                <c:pt idx="44721">
                  <c:v>764.03899999999999</c:v>
                </c:pt>
                <c:pt idx="44722">
                  <c:v>764.05499999999995</c:v>
                </c:pt>
                <c:pt idx="44723">
                  <c:v>764.072</c:v>
                </c:pt>
                <c:pt idx="44724">
                  <c:v>764.08900000000006</c:v>
                </c:pt>
                <c:pt idx="44725">
                  <c:v>764.10500000000002</c:v>
                </c:pt>
                <c:pt idx="44726">
                  <c:v>764.12199999999996</c:v>
                </c:pt>
                <c:pt idx="44727">
                  <c:v>764.13900000000001</c:v>
                </c:pt>
                <c:pt idx="44728">
                  <c:v>764.15599999999995</c:v>
                </c:pt>
                <c:pt idx="44729">
                  <c:v>764.17200000000003</c:v>
                </c:pt>
                <c:pt idx="44730">
                  <c:v>764.18899999999996</c:v>
                </c:pt>
                <c:pt idx="44731">
                  <c:v>764.20600000000002</c:v>
                </c:pt>
                <c:pt idx="44732">
                  <c:v>764.22199999999998</c:v>
                </c:pt>
                <c:pt idx="44733">
                  <c:v>764.23900000000003</c:v>
                </c:pt>
                <c:pt idx="44734">
                  <c:v>764.25599999999997</c:v>
                </c:pt>
                <c:pt idx="44735">
                  <c:v>764.27200000000005</c:v>
                </c:pt>
                <c:pt idx="44736">
                  <c:v>764.28899999999999</c:v>
                </c:pt>
                <c:pt idx="44737">
                  <c:v>764.30600000000004</c:v>
                </c:pt>
                <c:pt idx="44738">
                  <c:v>764.322</c:v>
                </c:pt>
                <c:pt idx="44739">
                  <c:v>764.33900000000006</c:v>
                </c:pt>
                <c:pt idx="44740">
                  <c:v>764.35599999999999</c:v>
                </c:pt>
                <c:pt idx="44741">
                  <c:v>764.37199999999996</c:v>
                </c:pt>
                <c:pt idx="44742">
                  <c:v>764.38900000000001</c:v>
                </c:pt>
                <c:pt idx="44743">
                  <c:v>764.40599999999995</c:v>
                </c:pt>
                <c:pt idx="44744">
                  <c:v>764.42200000000003</c:v>
                </c:pt>
                <c:pt idx="44745">
                  <c:v>764.43899999999996</c:v>
                </c:pt>
                <c:pt idx="44746">
                  <c:v>764.45600000000002</c:v>
                </c:pt>
                <c:pt idx="44747">
                  <c:v>764.47199999999998</c:v>
                </c:pt>
                <c:pt idx="44748">
                  <c:v>764.48900000000003</c:v>
                </c:pt>
                <c:pt idx="44749">
                  <c:v>764.50599999999997</c:v>
                </c:pt>
                <c:pt idx="44750">
                  <c:v>764.52200000000005</c:v>
                </c:pt>
                <c:pt idx="44751">
                  <c:v>764.53899999999999</c:v>
                </c:pt>
                <c:pt idx="44752">
                  <c:v>764.55600000000004</c:v>
                </c:pt>
                <c:pt idx="44753">
                  <c:v>764.572</c:v>
                </c:pt>
                <c:pt idx="44754">
                  <c:v>764.58900000000006</c:v>
                </c:pt>
                <c:pt idx="44755">
                  <c:v>764.60599999999999</c:v>
                </c:pt>
                <c:pt idx="44756">
                  <c:v>764.62199999999996</c:v>
                </c:pt>
                <c:pt idx="44757">
                  <c:v>764.63900000000001</c:v>
                </c:pt>
                <c:pt idx="44758">
                  <c:v>764.65599999999995</c:v>
                </c:pt>
                <c:pt idx="44759">
                  <c:v>764.67200000000003</c:v>
                </c:pt>
                <c:pt idx="44760">
                  <c:v>764.68899999999996</c:v>
                </c:pt>
                <c:pt idx="44761">
                  <c:v>764.70600000000002</c:v>
                </c:pt>
                <c:pt idx="44762">
                  <c:v>764.72299999999996</c:v>
                </c:pt>
                <c:pt idx="44763">
                  <c:v>764.73900000000003</c:v>
                </c:pt>
                <c:pt idx="44764">
                  <c:v>764.75599999999997</c:v>
                </c:pt>
                <c:pt idx="44765">
                  <c:v>764.77300000000002</c:v>
                </c:pt>
                <c:pt idx="44766">
                  <c:v>764.78899999999999</c:v>
                </c:pt>
                <c:pt idx="44767">
                  <c:v>764.80600000000004</c:v>
                </c:pt>
                <c:pt idx="44768">
                  <c:v>764.82299999999998</c:v>
                </c:pt>
                <c:pt idx="44769">
                  <c:v>764.83900000000006</c:v>
                </c:pt>
                <c:pt idx="44770">
                  <c:v>764.85599999999999</c:v>
                </c:pt>
                <c:pt idx="44771">
                  <c:v>764.87300000000005</c:v>
                </c:pt>
                <c:pt idx="44772">
                  <c:v>764.88900000000001</c:v>
                </c:pt>
                <c:pt idx="44773">
                  <c:v>764.90599999999995</c:v>
                </c:pt>
                <c:pt idx="44774">
                  <c:v>764.923</c:v>
                </c:pt>
                <c:pt idx="44775">
                  <c:v>764.93899999999996</c:v>
                </c:pt>
                <c:pt idx="44776">
                  <c:v>764.95600000000002</c:v>
                </c:pt>
                <c:pt idx="44777">
                  <c:v>764.97299999999996</c:v>
                </c:pt>
                <c:pt idx="44778">
                  <c:v>764.98900000000003</c:v>
                </c:pt>
                <c:pt idx="44779">
                  <c:v>765.00599999999997</c:v>
                </c:pt>
                <c:pt idx="44780">
                  <c:v>765.02300000000002</c:v>
                </c:pt>
                <c:pt idx="44781">
                  <c:v>765.03899999999999</c:v>
                </c:pt>
                <c:pt idx="44782">
                  <c:v>765.05600000000004</c:v>
                </c:pt>
                <c:pt idx="44783">
                  <c:v>765.07299999999998</c:v>
                </c:pt>
                <c:pt idx="44784">
                  <c:v>765.08900000000006</c:v>
                </c:pt>
                <c:pt idx="44785">
                  <c:v>765.10599999999999</c:v>
                </c:pt>
                <c:pt idx="44786">
                  <c:v>765.12300000000005</c:v>
                </c:pt>
                <c:pt idx="44787">
                  <c:v>765.13900000000001</c:v>
                </c:pt>
                <c:pt idx="44788">
                  <c:v>765.15599999999995</c:v>
                </c:pt>
                <c:pt idx="44789">
                  <c:v>765.173</c:v>
                </c:pt>
                <c:pt idx="44790">
                  <c:v>765.18899999999996</c:v>
                </c:pt>
                <c:pt idx="44791">
                  <c:v>765.20600000000002</c:v>
                </c:pt>
                <c:pt idx="44792">
                  <c:v>765.22299999999996</c:v>
                </c:pt>
                <c:pt idx="44793">
                  <c:v>765.23900000000003</c:v>
                </c:pt>
                <c:pt idx="44794">
                  <c:v>765.25599999999997</c:v>
                </c:pt>
                <c:pt idx="44795">
                  <c:v>765.27300000000002</c:v>
                </c:pt>
                <c:pt idx="44796">
                  <c:v>765.28899999999999</c:v>
                </c:pt>
                <c:pt idx="44797">
                  <c:v>765.30600000000004</c:v>
                </c:pt>
                <c:pt idx="44798">
                  <c:v>765.32299999999998</c:v>
                </c:pt>
                <c:pt idx="44799">
                  <c:v>765.33900000000006</c:v>
                </c:pt>
                <c:pt idx="44800">
                  <c:v>765.35599999999999</c:v>
                </c:pt>
                <c:pt idx="44801">
                  <c:v>765.37300000000005</c:v>
                </c:pt>
                <c:pt idx="44802">
                  <c:v>765.39</c:v>
                </c:pt>
                <c:pt idx="44803">
                  <c:v>765.40599999999995</c:v>
                </c:pt>
                <c:pt idx="44804">
                  <c:v>765.423</c:v>
                </c:pt>
                <c:pt idx="44805">
                  <c:v>765.44</c:v>
                </c:pt>
                <c:pt idx="44806">
                  <c:v>765.45600000000002</c:v>
                </c:pt>
                <c:pt idx="44807">
                  <c:v>765.47299999999996</c:v>
                </c:pt>
                <c:pt idx="44808">
                  <c:v>765.49</c:v>
                </c:pt>
                <c:pt idx="44809">
                  <c:v>765.50599999999997</c:v>
                </c:pt>
                <c:pt idx="44810">
                  <c:v>765.52300000000002</c:v>
                </c:pt>
                <c:pt idx="44811">
                  <c:v>765.54</c:v>
                </c:pt>
                <c:pt idx="44812">
                  <c:v>765.55600000000004</c:v>
                </c:pt>
                <c:pt idx="44813">
                  <c:v>765.57299999999998</c:v>
                </c:pt>
                <c:pt idx="44814">
                  <c:v>765.59</c:v>
                </c:pt>
                <c:pt idx="44815">
                  <c:v>765.60599999999999</c:v>
                </c:pt>
                <c:pt idx="44816">
                  <c:v>765.62300000000005</c:v>
                </c:pt>
                <c:pt idx="44817">
                  <c:v>765.64</c:v>
                </c:pt>
                <c:pt idx="44818">
                  <c:v>765.65599999999995</c:v>
                </c:pt>
                <c:pt idx="44819">
                  <c:v>765.673</c:v>
                </c:pt>
                <c:pt idx="44820">
                  <c:v>765.69</c:v>
                </c:pt>
                <c:pt idx="44821">
                  <c:v>765.70600000000002</c:v>
                </c:pt>
                <c:pt idx="44822">
                  <c:v>765.72299999999996</c:v>
                </c:pt>
                <c:pt idx="44823">
                  <c:v>765.74</c:v>
                </c:pt>
                <c:pt idx="44824">
                  <c:v>765.75599999999997</c:v>
                </c:pt>
                <c:pt idx="44825">
                  <c:v>765.77300000000002</c:v>
                </c:pt>
                <c:pt idx="44826">
                  <c:v>765.79</c:v>
                </c:pt>
                <c:pt idx="44827">
                  <c:v>765.80600000000004</c:v>
                </c:pt>
                <c:pt idx="44828">
                  <c:v>765.82299999999998</c:v>
                </c:pt>
                <c:pt idx="44829">
                  <c:v>765.84</c:v>
                </c:pt>
                <c:pt idx="44830">
                  <c:v>765.85599999999999</c:v>
                </c:pt>
                <c:pt idx="44831">
                  <c:v>765.87300000000005</c:v>
                </c:pt>
                <c:pt idx="44832">
                  <c:v>765.89</c:v>
                </c:pt>
                <c:pt idx="44833">
                  <c:v>765.90599999999995</c:v>
                </c:pt>
                <c:pt idx="44834">
                  <c:v>765.923</c:v>
                </c:pt>
                <c:pt idx="44835">
                  <c:v>765.94</c:v>
                </c:pt>
                <c:pt idx="44836">
                  <c:v>765.95600000000002</c:v>
                </c:pt>
                <c:pt idx="44837">
                  <c:v>765.97299999999996</c:v>
                </c:pt>
                <c:pt idx="44838">
                  <c:v>765.99</c:v>
                </c:pt>
                <c:pt idx="44839">
                  <c:v>766.00699999999995</c:v>
                </c:pt>
                <c:pt idx="44840">
                  <c:v>766.02300000000002</c:v>
                </c:pt>
                <c:pt idx="44841">
                  <c:v>766.04</c:v>
                </c:pt>
                <c:pt idx="44842">
                  <c:v>766.05700000000002</c:v>
                </c:pt>
                <c:pt idx="44843">
                  <c:v>766.07299999999998</c:v>
                </c:pt>
                <c:pt idx="44844">
                  <c:v>766.09</c:v>
                </c:pt>
                <c:pt idx="44845">
                  <c:v>766.10699999999997</c:v>
                </c:pt>
                <c:pt idx="44846">
                  <c:v>766.12300000000005</c:v>
                </c:pt>
                <c:pt idx="44847">
                  <c:v>766.14</c:v>
                </c:pt>
                <c:pt idx="44848">
                  <c:v>766.15700000000004</c:v>
                </c:pt>
                <c:pt idx="44849">
                  <c:v>766.173</c:v>
                </c:pt>
                <c:pt idx="44850">
                  <c:v>766.19</c:v>
                </c:pt>
                <c:pt idx="44851">
                  <c:v>766.20699999999999</c:v>
                </c:pt>
                <c:pt idx="44852">
                  <c:v>766.22299999999996</c:v>
                </c:pt>
                <c:pt idx="44853">
                  <c:v>766.24</c:v>
                </c:pt>
                <c:pt idx="44854">
                  <c:v>766.25699999999995</c:v>
                </c:pt>
                <c:pt idx="44855">
                  <c:v>766.27300000000002</c:v>
                </c:pt>
                <c:pt idx="44856">
                  <c:v>766.29</c:v>
                </c:pt>
                <c:pt idx="44857">
                  <c:v>766.30700000000002</c:v>
                </c:pt>
                <c:pt idx="44858">
                  <c:v>766.32299999999998</c:v>
                </c:pt>
                <c:pt idx="44859">
                  <c:v>766.34</c:v>
                </c:pt>
                <c:pt idx="44860">
                  <c:v>766.35699999999997</c:v>
                </c:pt>
                <c:pt idx="44861">
                  <c:v>766.37300000000005</c:v>
                </c:pt>
                <c:pt idx="44862">
                  <c:v>766.39</c:v>
                </c:pt>
                <c:pt idx="44863">
                  <c:v>766.40700000000004</c:v>
                </c:pt>
                <c:pt idx="44864">
                  <c:v>766.423</c:v>
                </c:pt>
                <c:pt idx="44865">
                  <c:v>766.44</c:v>
                </c:pt>
                <c:pt idx="44866">
                  <c:v>766.45699999999999</c:v>
                </c:pt>
                <c:pt idx="44867">
                  <c:v>766.47400000000005</c:v>
                </c:pt>
                <c:pt idx="44868">
                  <c:v>766.49</c:v>
                </c:pt>
                <c:pt idx="44869">
                  <c:v>766.50699999999995</c:v>
                </c:pt>
                <c:pt idx="44870">
                  <c:v>766.524</c:v>
                </c:pt>
                <c:pt idx="44871">
                  <c:v>766.54</c:v>
                </c:pt>
                <c:pt idx="44872">
                  <c:v>766.55700000000002</c:v>
                </c:pt>
                <c:pt idx="44873">
                  <c:v>766.57399999999996</c:v>
                </c:pt>
                <c:pt idx="44874">
                  <c:v>766.59</c:v>
                </c:pt>
                <c:pt idx="44875">
                  <c:v>766.60699999999997</c:v>
                </c:pt>
                <c:pt idx="44876">
                  <c:v>766.62400000000002</c:v>
                </c:pt>
                <c:pt idx="44877">
                  <c:v>766.64</c:v>
                </c:pt>
                <c:pt idx="44878">
                  <c:v>766.65700000000004</c:v>
                </c:pt>
                <c:pt idx="44879">
                  <c:v>766.67399999999998</c:v>
                </c:pt>
                <c:pt idx="44880">
                  <c:v>766.69</c:v>
                </c:pt>
                <c:pt idx="44881">
                  <c:v>766.70699999999999</c:v>
                </c:pt>
                <c:pt idx="44882">
                  <c:v>766.72400000000005</c:v>
                </c:pt>
                <c:pt idx="44883">
                  <c:v>766.74</c:v>
                </c:pt>
                <c:pt idx="44884">
                  <c:v>766.75699999999995</c:v>
                </c:pt>
                <c:pt idx="44885">
                  <c:v>766.774</c:v>
                </c:pt>
                <c:pt idx="44886">
                  <c:v>766.79</c:v>
                </c:pt>
                <c:pt idx="44887">
                  <c:v>766.80700000000002</c:v>
                </c:pt>
                <c:pt idx="44888">
                  <c:v>766.82399999999996</c:v>
                </c:pt>
                <c:pt idx="44889">
                  <c:v>766.84</c:v>
                </c:pt>
                <c:pt idx="44890">
                  <c:v>766.85699999999997</c:v>
                </c:pt>
                <c:pt idx="44891">
                  <c:v>766.87400000000002</c:v>
                </c:pt>
                <c:pt idx="44892">
                  <c:v>766.89</c:v>
                </c:pt>
                <c:pt idx="44893">
                  <c:v>766.90700000000004</c:v>
                </c:pt>
                <c:pt idx="44894">
                  <c:v>766.92399999999998</c:v>
                </c:pt>
                <c:pt idx="44895">
                  <c:v>766.94</c:v>
                </c:pt>
                <c:pt idx="44896">
                  <c:v>766.95699999999999</c:v>
                </c:pt>
                <c:pt idx="44897">
                  <c:v>766.97400000000005</c:v>
                </c:pt>
                <c:pt idx="44898">
                  <c:v>766.99099999999999</c:v>
                </c:pt>
                <c:pt idx="44899">
                  <c:v>767.00699999999995</c:v>
                </c:pt>
                <c:pt idx="44900">
                  <c:v>767.024</c:v>
                </c:pt>
                <c:pt idx="44901">
                  <c:v>767.04100000000005</c:v>
                </c:pt>
                <c:pt idx="44902">
                  <c:v>767.05700000000002</c:v>
                </c:pt>
                <c:pt idx="44903">
                  <c:v>767.07399999999996</c:v>
                </c:pt>
                <c:pt idx="44904">
                  <c:v>767.09100000000001</c:v>
                </c:pt>
                <c:pt idx="44905">
                  <c:v>767.10699999999997</c:v>
                </c:pt>
                <c:pt idx="44906">
                  <c:v>767.12400000000002</c:v>
                </c:pt>
                <c:pt idx="44907">
                  <c:v>767.14099999999996</c:v>
                </c:pt>
                <c:pt idx="44908">
                  <c:v>767.15700000000004</c:v>
                </c:pt>
                <c:pt idx="44909">
                  <c:v>767.17399999999998</c:v>
                </c:pt>
                <c:pt idx="44910">
                  <c:v>767.19100000000003</c:v>
                </c:pt>
                <c:pt idx="44911">
                  <c:v>767.20699999999999</c:v>
                </c:pt>
                <c:pt idx="44912">
                  <c:v>767.22400000000005</c:v>
                </c:pt>
                <c:pt idx="44913">
                  <c:v>767.24099999999999</c:v>
                </c:pt>
                <c:pt idx="44914">
                  <c:v>767.25699999999995</c:v>
                </c:pt>
                <c:pt idx="44915">
                  <c:v>767.274</c:v>
                </c:pt>
                <c:pt idx="44916">
                  <c:v>767.29100000000005</c:v>
                </c:pt>
                <c:pt idx="44917">
                  <c:v>767.30700000000002</c:v>
                </c:pt>
                <c:pt idx="44918">
                  <c:v>767.32399999999996</c:v>
                </c:pt>
                <c:pt idx="44919">
                  <c:v>767.34100000000001</c:v>
                </c:pt>
                <c:pt idx="44920">
                  <c:v>767.35799999999995</c:v>
                </c:pt>
                <c:pt idx="44921">
                  <c:v>767.37400000000002</c:v>
                </c:pt>
                <c:pt idx="44922">
                  <c:v>767.39099999999996</c:v>
                </c:pt>
                <c:pt idx="44923">
                  <c:v>767.40800000000002</c:v>
                </c:pt>
                <c:pt idx="44924">
                  <c:v>767.42399999999998</c:v>
                </c:pt>
                <c:pt idx="44925">
                  <c:v>767.44100000000003</c:v>
                </c:pt>
                <c:pt idx="44926">
                  <c:v>767.45799999999997</c:v>
                </c:pt>
                <c:pt idx="44927">
                  <c:v>767.47400000000005</c:v>
                </c:pt>
                <c:pt idx="44928">
                  <c:v>767.49099999999999</c:v>
                </c:pt>
                <c:pt idx="44929">
                  <c:v>767.50800000000004</c:v>
                </c:pt>
                <c:pt idx="44930">
                  <c:v>767.524</c:v>
                </c:pt>
                <c:pt idx="44931">
                  <c:v>767.54100000000005</c:v>
                </c:pt>
                <c:pt idx="44932">
                  <c:v>767.55799999999999</c:v>
                </c:pt>
                <c:pt idx="44933">
                  <c:v>767.57399999999996</c:v>
                </c:pt>
                <c:pt idx="44934">
                  <c:v>767.59100000000001</c:v>
                </c:pt>
                <c:pt idx="44935">
                  <c:v>767.60799999999995</c:v>
                </c:pt>
                <c:pt idx="44936">
                  <c:v>767.62400000000002</c:v>
                </c:pt>
                <c:pt idx="44937">
                  <c:v>767.64099999999996</c:v>
                </c:pt>
                <c:pt idx="44938">
                  <c:v>767.65800000000002</c:v>
                </c:pt>
                <c:pt idx="44939">
                  <c:v>767.67399999999998</c:v>
                </c:pt>
                <c:pt idx="44940">
                  <c:v>767.69100000000003</c:v>
                </c:pt>
                <c:pt idx="44941">
                  <c:v>767.70799999999997</c:v>
                </c:pt>
                <c:pt idx="44942">
                  <c:v>767.72500000000002</c:v>
                </c:pt>
                <c:pt idx="44943">
                  <c:v>767.74099999999999</c:v>
                </c:pt>
                <c:pt idx="44944">
                  <c:v>767.75800000000004</c:v>
                </c:pt>
                <c:pt idx="44945">
                  <c:v>767.77499999999998</c:v>
                </c:pt>
                <c:pt idx="44946">
                  <c:v>767.79100000000005</c:v>
                </c:pt>
                <c:pt idx="44947">
                  <c:v>767.80799999999999</c:v>
                </c:pt>
                <c:pt idx="44948">
                  <c:v>767.82500000000005</c:v>
                </c:pt>
                <c:pt idx="44949">
                  <c:v>767.84100000000001</c:v>
                </c:pt>
                <c:pt idx="44950">
                  <c:v>767.85799999999995</c:v>
                </c:pt>
                <c:pt idx="44951">
                  <c:v>767.875</c:v>
                </c:pt>
                <c:pt idx="44952">
                  <c:v>767.89099999999996</c:v>
                </c:pt>
                <c:pt idx="44953">
                  <c:v>767.90800000000002</c:v>
                </c:pt>
                <c:pt idx="44954">
                  <c:v>767.92499999999995</c:v>
                </c:pt>
                <c:pt idx="44955">
                  <c:v>767.94100000000003</c:v>
                </c:pt>
                <c:pt idx="44956">
                  <c:v>767.95799999999997</c:v>
                </c:pt>
                <c:pt idx="44957">
                  <c:v>767.97500000000002</c:v>
                </c:pt>
                <c:pt idx="44958">
                  <c:v>767.99099999999999</c:v>
                </c:pt>
                <c:pt idx="44959">
                  <c:v>768.00800000000004</c:v>
                </c:pt>
                <c:pt idx="44960">
                  <c:v>768.02499999999998</c:v>
                </c:pt>
                <c:pt idx="44961">
                  <c:v>768.04200000000003</c:v>
                </c:pt>
                <c:pt idx="44962">
                  <c:v>768.05799999999999</c:v>
                </c:pt>
                <c:pt idx="44963">
                  <c:v>768.07500000000005</c:v>
                </c:pt>
                <c:pt idx="44964">
                  <c:v>768.09199999999998</c:v>
                </c:pt>
                <c:pt idx="44965">
                  <c:v>768.10799999999995</c:v>
                </c:pt>
                <c:pt idx="44966">
                  <c:v>768.125</c:v>
                </c:pt>
                <c:pt idx="44967">
                  <c:v>768.14200000000005</c:v>
                </c:pt>
                <c:pt idx="44968">
                  <c:v>768.15800000000002</c:v>
                </c:pt>
                <c:pt idx="44969">
                  <c:v>768.17499999999995</c:v>
                </c:pt>
                <c:pt idx="44970">
                  <c:v>768.19200000000001</c:v>
                </c:pt>
                <c:pt idx="44971">
                  <c:v>768.20799999999997</c:v>
                </c:pt>
                <c:pt idx="44972">
                  <c:v>768.22500000000002</c:v>
                </c:pt>
                <c:pt idx="44973">
                  <c:v>768.24199999999996</c:v>
                </c:pt>
                <c:pt idx="44974">
                  <c:v>768.25800000000004</c:v>
                </c:pt>
                <c:pt idx="44975">
                  <c:v>768.27499999999998</c:v>
                </c:pt>
                <c:pt idx="44976">
                  <c:v>768.29200000000003</c:v>
                </c:pt>
                <c:pt idx="44977">
                  <c:v>768.30799999999999</c:v>
                </c:pt>
                <c:pt idx="44978">
                  <c:v>768.32500000000005</c:v>
                </c:pt>
                <c:pt idx="44979">
                  <c:v>768.34199999999998</c:v>
                </c:pt>
                <c:pt idx="44980">
                  <c:v>768.35799999999995</c:v>
                </c:pt>
                <c:pt idx="44981">
                  <c:v>768.375</c:v>
                </c:pt>
                <c:pt idx="44982">
                  <c:v>768.39200000000005</c:v>
                </c:pt>
                <c:pt idx="44983">
                  <c:v>768.40800000000002</c:v>
                </c:pt>
                <c:pt idx="44984">
                  <c:v>768.42499999999995</c:v>
                </c:pt>
                <c:pt idx="44985">
                  <c:v>768.44200000000001</c:v>
                </c:pt>
                <c:pt idx="44986">
                  <c:v>768.45799999999997</c:v>
                </c:pt>
                <c:pt idx="44987">
                  <c:v>768.47500000000002</c:v>
                </c:pt>
                <c:pt idx="44988">
                  <c:v>768.49199999999996</c:v>
                </c:pt>
                <c:pt idx="44989">
                  <c:v>768.50900000000001</c:v>
                </c:pt>
                <c:pt idx="44990">
                  <c:v>768.52499999999998</c:v>
                </c:pt>
                <c:pt idx="44991">
                  <c:v>768.54200000000003</c:v>
                </c:pt>
                <c:pt idx="44992">
                  <c:v>768.55899999999997</c:v>
                </c:pt>
                <c:pt idx="44993">
                  <c:v>768.57500000000005</c:v>
                </c:pt>
                <c:pt idx="44994">
                  <c:v>768.59199999999998</c:v>
                </c:pt>
                <c:pt idx="44995">
                  <c:v>768.60900000000004</c:v>
                </c:pt>
                <c:pt idx="44996">
                  <c:v>768.625</c:v>
                </c:pt>
                <c:pt idx="44997">
                  <c:v>768.64200000000005</c:v>
                </c:pt>
                <c:pt idx="44998">
                  <c:v>768.65899999999999</c:v>
                </c:pt>
                <c:pt idx="44999">
                  <c:v>768.67499999999995</c:v>
                </c:pt>
                <c:pt idx="45000">
                  <c:v>768.69200000000001</c:v>
                </c:pt>
                <c:pt idx="45001">
                  <c:v>768.70899999999995</c:v>
                </c:pt>
                <c:pt idx="45002">
                  <c:v>768.72500000000002</c:v>
                </c:pt>
                <c:pt idx="45003">
                  <c:v>768.74199999999996</c:v>
                </c:pt>
                <c:pt idx="45004">
                  <c:v>768.75900000000001</c:v>
                </c:pt>
                <c:pt idx="45005">
                  <c:v>768.77499999999998</c:v>
                </c:pt>
                <c:pt idx="45006">
                  <c:v>768.79200000000003</c:v>
                </c:pt>
                <c:pt idx="45007">
                  <c:v>768.80899999999997</c:v>
                </c:pt>
                <c:pt idx="45008">
                  <c:v>768.82600000000002</c:v>
                </c:pt>
                <c:pt idx="45009">
                  <c:v>768.84199999999998</c:v>
                </c:pt>
                <c:pt idx="45010">
                  <c:v>768.85900000000004</c:v>
                </c:pt>
                <c:pt idx="45011">
                  <c:v>768.87599999999998</c:v>
                </c:pt>
                <c:pt idx="45012">
                  <c:v>768.89200000000005</c:v>
                </c:pt>
                <c:pt idx="45013">
                  <c:v>768.90899999999999</c:v>
                </c:pt>
                <c:pt idx="45014">
                  <c:v>768.92600000000004</c:v>
                </c:pt>
                <c:pt idx="45015">
                  <c:v>768.94200000000001</c:v>
                </c:pt>
                <c:pt idx="45016">
                  <c:v>768.95899999999995</c:v>
                </c:pt>
                <c:pt idx="45017">
                  <c:v>768.976</c:v>
                </c:pt>
                <c:pt idx="45018">
                  <c:v>768.99199999999996</c:v>
                </c:pt>
                <c:pt idx="45019">
                  <c:v>769.00900000000001</c:v>
                </c:pt>
                <c:pt idx="45020">
                  <c:v>769.02599999999995</c:v>
                </c:pt>
                <c:pt idx="45021">
                  <c:v>769.04200000000003</c:v>
                </c:pt>
                <c:pt idx="45022">
                  <c:v>769.05899999999997</c:v>
                </c:pt>
                <c:pt idx="45023">
                  <c:v>769.07600000000002</c:v>
                </c:pt>
                <c:pt idx="45024">
                  <c:v>769.09199999999998</c:v>
                </c:pt>
                <c:pt idx="45025">
                  <c:v>769.10900000000004</c:v>
                </c:pt>
                <c:pt idx="45026">
                  <c:v>769.12599999999998</c:v>
                </c:pt>
                <c:pt idx="45027">
                  <c:v>769.14200000000005</c:v>
                </c:pt>
                <c:pt idx="45028">
                  <c:v>769.15899999999999</c:v>
                </c:pt>
                <c:pt idx="45029">
                  <c:v>769.17600000000004</c:v>
                </c:pt>
                <c:pt idx="45030">
                  <c:v>769.19299999999998</c:v>
                </c:pt>
                <c:pt idx="45031">
                  <c:v>769.20899999999995</c:v>
                </c:pt>
                <c:pt idx="45032">
                  <c:v>769.226</c:v>
                </c:pt>
                <c:pt idx="45033">
                  <c:v>769.24300000000005</c:v>
                </c:pt>
                <c:pt idx="45034">
                  <c:v>769.25900000000001</c:v>
                </c:pt>
                <c:pt idx="45035">
                  <c:v>769.27599999999995</c:v>
                </c:pt>
                <c:pt idx="45036">
                  <c:v>769.29300000000001</c:v>
                </c:pt>
                <c:pt idx="45037">
                  <c:v>769.30899999999997</c:v>
                </c:pt>
                <c:pt idx="45038">
                  <c:v>769.32600000000002</c:v>
                </c:pt>
                <c:pt idx="45039">
                  <c:v>769.34299999999996</c:v>
                </c:pt>
                <c:pt idx="45040">
                  <c:v>769.35900000000004</c:v>
                </c:pt>
                <c:pt idx="45041">
                  <c:v>769.37599999999998</c:v>
                </c:pt>
                <c:pt idx="45042">
                  <c:v>769.39300000000003</c:v>
                </c:pt>
                <c:pt idx="45043">
                  <c:v>769.40899999999999</c:v>
                </c:pt>
                <c:pt idx="45044">
                  <c:v>769.42600000000004</c:v>
                </c:pt>
                <c:pt idx="45045">
                  <c:v>769.44299999999998</c:v>
                </c:pt>
                <c:pt idx="45046">
                  <c:v>769.45899999999995</c:v>
                </c:pt>
                <c:pt idx="45047">
                  <c:v>769.476</c:v>
                </c:pt>
                <c:pt idx="45048">
                  <c:v>769.49300000000005</c:v>
                </c:pt>
                <c:pt idx="45049">
                  <c:v>769.50900000000001</c:v>
                </c:pt>
                <c:pt idx="45050">
                  <c:v>769.52599999999995</c:v>
                </c:pt>
                <c:pt idx="45051">
                  <c:v>769.54300000000001</c:v>
                </c:pt>
                <c:pt idx="45052">
                  <c:v>769.56</c:v>
                </c:pt>
                <c:pt idx="45053">
                  <c:v>769.57600000000002</c:v>
                </c:pt>
                <c:pt idx="45054">
                  <c:v>769.59299999999996</c:v>
                </c:pt>
                <c:pt idx="45055">
                  <c:v>769.61</c:v>
                </c:pt>
                <c:pt idx="45056">
                  <c:v>769.62599999999998</c:v>
                </c:pt>
                <c:pt idx="45057">
                  <c:v>769.64300000000003</c:v>
                </c:pt>
                <c:pt idx="45058">
                  <c:v>769.66</c:v>
                </c:pt>
                <c:pt idx="45059">
                  <c:v>769.67600000000004</c:v>
                </c:pt>
                <c:pt idx="45060">
                  <c:v>769.69299999999998</c:v>
                </c:pt>
                <c:pt idx="45061">
                  <c:v>769.71</c:v>
                </c:pt>
                <c:pt idx="45062">
                  <c:v>769.726</c:v>
                </c:pt>
                <c:pt idx="45063">
                  <c:v>769.74300000000005</c:v>
                </c:pt>
                <c:pt idx="45064">
                  <c:v>769.76</c:v>
                </c:pt>
                <c:pt idx="45065">
                  <c:v>769.77599999999995</c:v>
                </c:pt>
                <c:pt idx="45066">
                  <c:v>769.79300000000001</c:v>
                </c:pt>
                <c:pt idx="45067">
                  <c:v>769.81</c:v>
                </c:pt>
                <c:pt idx="45068">
                  <c:v>769.82600000000002</c:v>
                </c:pt>
                <c:pt idx="45069">
                  <c:v>769.84299999999996</c:v>
                </c:pt>
                <c:pt idx="45070">
                  <c:v>769.86</c:v>
                </c:pt>
                <c:pt idx="45071">
                  <c:v>769.87599999999998</c:v>
                </c:pt>
                <c:pt idx="45072">
                  <c:v>769.89300000000003</c:v>
                </c:pt>
                <c:pt idx="45073">
                  <c:v>769.91</c:v>
                </c:pt>
                <c:pt idx="45074">
                  <c:v>769.92700000000002</c:v>
                </c:pt>
                <c:pt idx="45075">
                  <c:v>769.94299999999998</c:v>
                </c:pt>
                <c:pt idx="45076">
                  <c:v>769.96</c:v>
                </c:pt>
                <c:pt idx="45077">
                  <c:v>769.97699999999998</c:v>
                </c:pt>
                <c:pt idx="45078">
                  <c:v>769.99300000000005</c:v>
                </c:pt>
                <c:pt idx="45079">
                  <c:v>770.01</c:v>
                </c:pt>
                <c:pt idx="45080">
                  <c:v>770.02700000000004</c:v>
                </c:pt>
                <c:pt idx="45081">
                  <c:v>770.04300000000001</c:v>
                </c:pt>
                <c:pt idx="45082">
                  <c:v>770.06</c:v>
                </c:pt>
                <c:pt idx="45083">
                  <c:v>770.077</c:v>
                </c:pt>
                <c:pt idx="45084">
                  <c:v>770.09299999999996</c:v>
                </c:pt>
                <c:pt idx="45085">
                  <c:v>770.11</c:v>
                </c:pt>
                <c:pt idx="45086">
                  <c:v>770.12699999999995</c:v>
                </c:pt>
                <c:pt idx="45087">
                  <c:v>770.14300000000003</c:v>
                </c:pt>
                <c:pt idx="45088">
                  <c:v>770.16</c:v>
                </c:pt>
                <c:pt idx="45089">
                  <c:v>770.17700000000002</c:v>
                </c:pt>
                <c:pt idx="45090">
                  <c:v>770.19299999999998</c:v>
                </c:pt>
                <c:pt idx="45091">
                  <c:v>770.21</c:v>
                </c:pt>
                <c:pt idx="45092">
                  <c:v>770.22699999999998</c:v>
                </c:pt>
                <c:pt idx="45093">
                  <c:v>770.24300000000005</c:v>
                </c:pt>
                <c:pt idx="45094">
                  <c:v>770.26</c:v>
                </c:pt>
                <c:pt idx="45095">
                  <c:v>770.27700000000004</c:v>
                </c:pt>
                <c:pt idx="45096">
                  <c:v>770.29300000000001</c:v>
                </c:pt>
                <c:pt idx="45097">
                  <c:v>770.31</c:v>
                </c:pt>
                <c:pt idx="45098">
                  <c:v>770.327</c:v>
                </c:pt>
                <c:pt idx="45099">
                  <c:v>770.34400000000005</c:v>
                </c:pt>
                <c:pt idx="45100">
                  <c:v>770.36</c:v>
                </c:pt>
                <c:pt idx="45101">
                  <c:v>770.37699999999995</c:v>
                </c:pt>
                <c:pt idx="45102">
                  <c:v>770.39400000000001</c:v>
                </c:pt>
                <c:pt idx="45103">
                  <c:v>770.41</c:v>
                </c:pt>
                <c:pt idx="45104">
                  <c:v>770.42700000000002</c:v>
                </c:pt>
                <c:pt idx="45105">
                  <c:v>770.44399999999996</c:v>
                </c:pt>
                <c:pt idx="45106">
                  <c:v>770.46</c:v>
                </c:pt>
                <c:pt idx="45107">
                  <c:v>770.47699999999998</c:v>
                </c:pt>
                <c:pt idx="45108">
                  <c:v>770.49400000000003</c:v>
                </c:pt>
                <c:pt idx="45109">
                  <c:v>770.51</c:v>
                </c:pt>
                <c:pt idx="45110">
                  <c:v>770.52700000000004</c:v>
                </c:pt>
                <c:pt idx="45111">
                  <c:v>770.54399999999998</c:v>
                </c:pt>
                <c:pt idx="45112">
                  <c:v>770.56</c:v>
                </c:pt>
                <c:pt idx="45113">
                  <c:v>770.577</c:v>
                </c:pt>
                <c:pt idx="45114">
                  <c:v>770.59400000000005</c:v>
                </c:pt>
                <c:pt idx="45115">
                  <c:v>770.61</c:v>
                </c:pt>
                <c:pt idx="45116">
                  <c:v>770.62699999999995</c:v>
                </c:pt>
                <c:pt idx="45117">
                  <c:v>770.64400000000001</c:v>
                </c:pt>
                <c:pt idx="45118">
                  <c:v>770.66</c:v>
                </c:pt>
                <c:pt idx="45119">
                  <c:v>770.67700000000002</c:v>
                </c:pt>
                <c:pt idx="45120">
                  <c:v>770.69399999999996</c:v>
                </c:pt>
                <c:pt idx="45121">
                  <c:v>770.71</c:v>
                </c:pt>
                <c:pt idx="45122">
                  <c:v>770.72699999999998</c:v>
                </c:pt>
                <c:pt idx="45123">
                  <c:v>770.74400000000003</c:v>
                </c:pt>
                <c:pt idx="45124">
                  <c:v>770.76</c:v>
                </c:pt>
                <c:pt idx="45125">
                  <c:v>770.77700000000004</c:v>
                </c:pt>
                <c:pt idx="45126">
                  <c:v>770.79399999999998</c:v>
                </c:pt>
                <c:pt idx="45127">
                  <c:v>770.81100000000004</c:v>
                </c:pt>
                <c:pt idx="45128">
                  <c:v>770.827</c:v>
                </c:pt>
                <c:pt idx="45129">
                  <c:v>770.84400000000005</c:v>
                </c:pt>
                <c:pt idx="45130">
                  <c:v>770.86099999999999</c:v>
                </c:pt>
                <c:pt idx="45131">
                  <c:v>770.87699999999995</c:v>
                </c:pt>
                <c:pt idx="45132">
                  <c:v>770.89400000000001</c:v>
                </c:pt>
                <c:pt idx="45133">
                  <c:v>770.91099999999994</c:v>
                </c:pt>
                <c:pt idx="45134">
                  <c:v>770.92700000000002</c:v>
                </c:pt>
                <c:pt idx="45135">
                  <c:v>770.94399999999996</c:v>
                </c:pt>
                <c:pt idx="45136">
                  <c:v>770.96100000000001</c:v>
                </c:pt>
                <c:pt idx="45137">
                  <c:v>770.97699999999998</c:v>
                </c:pt>
                <c:pt idx="45138">
                  <c:v>770.99400000000003</c:v>
                </c:pt>
                <c:pt idx="45139">
                  <c:v>771.01099999999997</c:v>
                </c:pt>
                <c:pt idx="45140">
                  <c:v>771.02700000000004</c:v>
                </c:pt>
                <c:pt idx="45141">
                  <c:v>771.04399999999998</c:v>
                </c:pt>
                <c:pt idx="45142">
                  <c:v>771.06100000000004</c:v>
                </c:pt>
                <c:pt idx="45143">
                  <c:v>771.077</c:v>
                </c:pt>
                <c:pt idx="45144">
                  <c:v>771.09400000000005</c:v>
                </c:pt>
                <c:pt idx="45145">
                  <c:v>771.11099999999999</c:v>
                </c:pt>
                <c:pt idx="45146">
                  <c:v>771.12699999999995</c:v>
                </c:pt>
                <c:pt idx="45147">
                  <c:v>771.14400000000001</c:v>
                </c:pt>
                <c:pt idx="45148">
                  <c:v>771.16099999999994</c:v>
                </c:pt>
                <c:pt idx="45149">
                  <c:v>771.17700000000002</c:v>
                </c:pt>
                <c:pt idx="45150">
                  <c:v>771.19399999999996</c:v>
                </c:pt>
                <c:pt idx="45151">
                  <c:v>771.21100000000001</c:v>
                </c:pt>
                <c:pt idx="45152">
                  <c:v>771.22699999999998</c:v>
                </c:pt>
                <c:pt idx="45153">
                  <c:v>771.24400000000003</c:v>
                </c:pt>
                <c:pt idx="45154">
                  <c:v>771.26099999999997</c:v>
                </c:pt>
                <c:pt idx="45155">
                  <c:v>771.27700000000004</c:v>
                </c:pt>
                <c:pt idx="45156">
                  <c:v>771.29399999999998</c:v>
                </c:pt>
                <c:pt idx="45157">
                  <c:v>771.31100000000004</c:v>
                </c:pt>
                <c:pt idx="45158">
                  <c:v>771.32799999999997</c:v>
                </c:pt>
                <c:pt idx="45159">
                  <c:v>771.34400000000005</c:v>
                </c:pt>
                <c:pt idx="45160">
                  <c:v>771.36099999999999</c:v>
                </c:pt>
                <c:pt idx="45161">
                  <c:v>771.37800000000004</c:v>
                </c:pt>
                <c:pt idx="45162">
                  <c:v>771.39400000000001</c:v>
                </c:pt>
                <c:pt idx="45163">
                  <c:v>771.41099999999994</c:v>
                </c:pt>
                <c:pt idx="45164">
                  <c:v>771.428</c:v>
                </c:pt>
                <c:pt idx="45165">
                  <c:v>771.44399999999996</c:v>
                </c:pt>
                <c:pt idx="45166">
                  <c:v>771.46100000000001</c:v>
                </c:pt>
                <c:pt idx="45167">
                  <c:v>771.47799999999995</c:v>
                </c:pt>
                <c:pt idx="45168">
                  <c:v>771.49400000000003</c:v>
                </c:pt>
                <c:pt idx="45169">
                  <c:v>771.51099999999997</c:v>
                </c:pt>
                <c:pt idx="45170">
                  <c:v>771.52800000000002</c:v>
                </c:pt>
                <c:pt idx="45171">
                  <c:v>771.54399999999998</c:v>
                </c:pt>
                <c:pt idx="45172">
                  <c:v>771.56100000000004</c:v>
                </c:pt>
                <c:pt idx="45173">
                  <c:v>771.57799999999997</c:v>
                </c:pt>
                <c:pt idx="45174">
                  <c:v>771.59400000000005</c:v>
                </c:pt>
                <c:pt idx="45175">
                  <c:v>771.61099999999999</c:v>
                </c:pt>
                <c:pt idx="45176">
                  <c:v>771.62800000000004</c:v>
                </c:pt>
                <c:pt idx="45177">
                  <c:v>771.64400000000001</c:v>
                </c:pt>
                <c:pt idx="45178">
                  <c:v>771.66099999999994</c:v>
                </c:pt>
                <c:pt idx="45179">
                  <c:v>771.678</c:v>
                </c:pt>
                <c:pt idx="45180">
                  <c:v>771.69399999999996</c:v>
                </c:pt>
                <c:pt idx="45181">
                  <c:v>771.71100000000001</c:v>
                </c:pt>
                <c:pt idx="45182">
                  <c:v>771.72799999999995</c:v>
                </c:pt>
                <c:pt idx="45183">
                  <c:v>771.74400000000003</c:v>
                </c:pt>
                <c:pt idx="45184">
                  <c:v>771.76099999999997</c:v>
                </c:pt>
                <c:pt idx="45185">
                  <c:v>771.77800000000002</c:v>
                </c:pt>
                <c:pt idx="45186">
                  <c:v>771.79399999999998</c:v>
                </c:pt>
                <c:pt idx="45187">
                  <c:v>771.81100000000004</c:v>
                </c:pt>
                <c:pt idx="45188">
                  <c:v>771.82799999999997</c:v>
                </c:pt>
                <c:pt idx="45189">
                  <c:v>771.84400000000005</c:v>
                </c:pt>
                <c:pt idx="45190">
                  <c:v>771.86099999999999</c:v>
                </c:pt>
                <c:pt idx="45191">
                  <c:v>771.87800000000004</c:v>
                </c:pt>
                <c:pt idx="45192">
                  <c:v>771.89400000000001</c:v>
                </c:pt>
                <c:pt idx="45193">
                  <c:v>771.91099999999994</c:v>
                </c:pt>
                <c:pt idx="45194">
                  <c:v>771.928</c:v>
                </c:pt>
                <c:pt idx="45195">
                  <c:v>771.94399999999996</c:v>
                </c:pt>
                <c:pt idx="45196">
                  <c:v>771.96100000000001</c:v>
                </c:pt>
                <c:pt idx="45197">
                  <c:v>771.97799999999995</c:v>
                </c:pt>
                <c:pt idx="45198">
                  <c:v>771.995</c:v>
                </c:pt>
                <c:pt idx="45199">
                  <c:v>772.01099999999997</c:v>
                </c:pt>
                <c:pt idx="45200">
                  <c:v>772.02800000000002</c:v>
                </c:pt>
                <c:pt idx="45201">
                  <c:v>772.04399999999998</c:v>
                </c:pt>
                <c:pt idx="45202">
                  <c:v>772.06100000000004</c:v>
                </c:pt>
                <c:pt idx="45203">
                  <c:v>772.07799999999997</c:v>
                </c:pt>
                <c:pt idx="45204">
                  <c:v>772.09500000000003</c:v>
                </c:pt>
                <c:pt idx="45205">
                  <c:v>772.11099999999999</c:v>
                </c:pt>
                <c:pt idx="45206">
                  <c:v>772.12800000000004</c:v>
                </c:pt>
                <c:pt idx="45207">
                  <c:v>772.14499999999998</c:v>
                </c:pt>
                <c:pt idx="45208">
                  <c:v>772.16099999999994</c:v>
                </c:pt>
                <c:pt idx="45209">
                  <c:v>772.178</c:v>
                </c:pt>
                <c:pt idx="45210">
                  <c:v>772.19500000000005</c:v>
                </c:pt>
                <c:pt idx="45211">
                  <c:v>772.21100000000001</c:v>
                </c:pt>
                <c:pt idx="45212">
                  <c:v>772.22799999999995</c:v>
                </c:pt>
                <c:pt idx="45213">
                  <c:v>772.245</c:v>
                </c:pt>
                <c:pt idx="45214">
                  <c:v>772.26099999999997</c:v>
                </c:pt>
                <c:pt idx="45215">
                  <c:v>772.27800000000002</c:v>
                </c:pt>
                <c:pt idx="45216">
                  <c:v>772.29499999999996</c:v>
                </c:pt>
                <c:pt idx="45217">
                  <c:v>772.31100000000004</c:v>
                </c:pt>
                <c:pt idx="45218">
                  <c:v>772.32799999999997</c:v>
                </c:pt>
                <c:pt idx="45219">
                  <c:v>772.34500000000003</c:v>
                </c:pt>
                <c:pt idx="45220">
                  <c:v>772.36099999999999</c:v>
                </c:pt>
                <c:pt idx="45221">
                  <c:v>772.37800000000004</c:v>
                </c:pt>
                <c:pt idx="45222">
                  <c:v>772.39499999999998</c:v>
                </c:pt>
                <c:pt idx="45223">
                  <c:v>772.41099999999994</c:v>
                </c:pt>
                <c:pt idx="45224">
                  <c:v>772.428</c:v>
                </c:pt>
                <c:pt idx="45225">
                  <c:v>772.44500000000005</c:v>
                </c:pt>
                <c:pt idx="45226">
                  <c:v>772.46100000000001</c:v>
                </c:pt>
                <c:pt idx="45227">
                  <c:v>772.47799999999995</c:v>
                </c:pt>
                <c:pt idx="45228">
                  <c:v>772.495</c:v>
                </c:pt>
                <c:pt idx="45229">
                  <c:v>772.51099999999997</c:v>
                </c:pt>
                <c:pt idx="45230">
                  <c:v>772.52800000000002</c:v>
                </c:pt>
                <c:pt idx="45231">
                  <c:v>772.54499999999996</c:v>
                </c:pt>
                <c:pt idx="45232">
                  <c:v>772.56100000000004</c:v>
                </c:pt>
                <c:pt idx="45233">
                  <c:v>772.57799999999997</c:v>
                </c:pt>
                <c:pt idx="45234">
                  <c:v>772.59500000000003</c:v>
                </c:pt>
                <c:pt idx="45235">
                  <c:v>772.61099999999999</c:v>
                </c:pt>
                <c:pt idx="45236">
                  <c:v>772.62800000000004</c:v>
                </c:pt>
                <c:pt idx="45237">
                  <c:v>772.64499999999998</c:v>
                </c:pt>
                <c:pt idx="45238">
                  <c:v>772.66099999999994</c:v>
                </c:pt>
                <c:pt idx="45239">
                  <c:v>772.678</c:v>
                </c:pt>
                <c:pt idx="45240">
                  <c:v>772.69500000000005</c:v>
                </c:pt>
                <c:pt idx="45241">
                  <c:v>772.71100000000001</c:v>
                </c:pt>
                <c:pt idx="45242">
                  <c:v>772.72799999999995</c:v>
                </c:pt>
                <c:pt idx="45243">
                  <c:v>772.745</c:v>
                </c:pt>
                <c:pt idx="45244">
                  <c:v>772.76099999999997</c:v>
                </c:pt>
                <c:pt idx="45245">
                  <c:v>772.77800000000002</c:v>
                </c:pt>
                <c:pt idx="45246">
                  <c:v>772.79499999999996</c:v>
                </c:pt>
                <c:pt idx="45247">
                  <c:v>772.81200000000001</c:v>
                </c:pt>
                <c:pt idx="45248">
                  <c:v>772.82799999999997</c:v>
                </c:pt>
                <c:pt idx="45249">
                  <c:v>772.84500000000003</c:v>
                </c:pt>
                <c:pt idx="45250">
                  <c:v>772.86199999999997</c:v>
                </c:pt>
                <c:pt idx="45251">
                  <c:v>772.87800000000004</c:v>
                </c:pt>
                <c:pt idx="45252">
                  <c:v>772.89499999999998</c:v>
                </c:pt>
                <c:pt idx="45253">
                  <c:v>772.91200000000003</c:v>
                </c:pt>
                <c:pt idx="45254">
                  <c:v>772.928</c:v>
                </c:pt>
                <c:pt idx="45255">
                  <c:v>772.94500000000005</c:v>
                </c:pt>
                <c:pt idx="45256">
                  <c:v>772.96199999999999</c:v>
                </c:pt>
                <c:pt idx="45257">
                  <c:v>772.97799999999995</c:v>
                </c:pt>
                <c:pt idx="45258">
                  <c:v>772.995</c:v>
                </c:pt>
                <c:pt idx="45259">
                  <c:v>773.01199999999994</c:v>
                </c:pt>
                <c:pt idx="45260">
                  <c:v>773.02800000000002</c:v>
                </c:pt>
                <c:pt idx="45261">
                  <c:v>773.04499999999996</c:v>
                </c:pt>
                <c:pt idx="45262">
                  <c:v>773.06200000000001</c:v>
                </c:pt>
                <c:pt idx="45263">
                  <c:v>773.07799999999997</c:v>
                </c:pt>
                <c:pt idx="45264">
                  <c:v>773.09500000000003</c:v>
                </c:pt>
                <c:pt idx="45265">
                  <c:v>773.11199999999997</c:v>
                </c:pt>
                <c:pt idx="45266">
                  <c:v>773.12800000000004</c:v>
                </c:pt>
                <c:pt idx="45267">
                  <c:v>773.14499999999998</c:v>
                </c:pt>
                <c:pt idx="45268">
                  <c:v>773.16200000000003</c:v>
                </c:pt>
                <c:pt idx="45269">
                  <c:v>773.178</c:v>
                </c:pt>
                <c:pt idx="45270">
                  <c:v>773.19500000000005</c:v>
                </c:pt>
                <c:pt idx="45271">
                  <c:v>773.21199999999999</c:v>
                </c:pt>
                <c:pt idx="45272">
                  <c:v>773.22799999999995</c:v>
                </c:pt>
                <c:pt idx="45273">
                  <c:v>773.245</c:v>
                </c:pt>
                <c:pt idx="45274">
                  <c:v>773.26199999999994</c:v>
                </c:pt>
                <c:pt idx="45275">
                  <c:v>773.27800000000002</c:v>
                </c:pt>
                <c:pt idx="45276">
                  <c:v>773.29499999999996</c:v>
                </c:pt>
                <c:pt idx="45277">
                  <c:v>773.31200000000001</c:v>
                </c:pt>
                <c:pt idx="45278">
                  <c:v>773.32799999999997</c:v>
                </c:pt>
                <c:pt idx="45279">
                  <c:v>773.34500000000003</c:v>
                </c:pt>
                <c:pt idx="45280">
                  <c:v>773.36199999999997</c:v>
                </c:pt>
                <c:pt idx="45281">
                  <c:v>773.37800000000004</c:v>
                </c:pt>
                <c:pt idx="45282">
                  <c:v>773.39499999999998</c:v>
                </c:pt>
                <c:pt idx="45283">
                  <c:v>773.41200000000003</c:v>
                </c:pt>
                <c:pt idx="45284">
                  <c:v>773.428</c:v>
                </c:pt>
                <c:pt idx="45285">
                  <c:v>773.44500000000005</c:v>
                </c:pt>
                <c:pt idx="45286">
                  <c:v>773.46199999999999</c:v>
                </c:pt>
                <c:pt idx="45287">
                  <c:v>773.47799999999995</c:v>
                </c:pt>
                <c:pt idx="45288">
                  <c:v>773.495</c:v>
                </c:pt>
                <c:pt idx="45289">
                  <c:v>773.51199999999994</c:v>
                </c:pt>
                <c:pt idx="45290">
                  <c:v>773.52800000000002</c:v>
                </c:pt>
                <c:pt idx="45291">
                  <c:v>773.54499999999996</c:v>
                </c:pt>
                <c:pt idx="45292">
                  <c:v>773.56200000000001</c:v>
                </c:pt>
                <c:pt idx="45293">
                  <c:v>773.57799999999997</c:v>
                </c:pt>
                <c:pt idx="45294">
                  <c:v>773.59500000000003</c:v>
                </c:pt>
                <c:pt idx="45295">
                  <c:v>773.61199999999997</c:v>
                </c:pt>
                <c:pt idx="45296">
                  <c:v>773.62800000000004</c:v>
                </c:pt>
                <c:pt idx="45297">
                  <c:v>773.64499999999998</c:v>
                </c:pt>
                <c:pt idx="45298">
                  <c:v>773.66200000000003</c:v>
                </c:pt>
                <c:pt idx="45299">
                  <c:v>773.67899999999997</c:v>
                </c:pt>
                <c:pt idx="45300">
                  <c:v>773.69500000000005</c:v>
                </c:pt>
                <c:pt idx="45301">
                  <c:v>773.71199999999999</c:v>
                </c:pt>
                <c:pt idx="45302">
                  <c:v>773.72900000000004</c:v>
                </c:pt>
                <c:pt idx="45303">
                  <c:v>773.745</c:v>
                </c:pt>
                <c:pt idx="45304">
                  <c:v>773.76199999999994</c:v>
                </c:pt>
                <c:pt idx="45305">
                  <c:v>773.779</c:v>
                </c:pt>
                <c:pt idx="45306">
                  <c:v>773.79499999999996</c:v>
                </c:pt>
                <c:pt idx="45307">
                  <c:v>773.81200000000001</c:v>
                </c:pt>
                <c:pt idx="45308">
                  <c:v>773.82899999999995</c:v>
                </c:pt>
                <c:pt idx="45309">
                  <c:v>773.84500000000003</c:v>
                </c:pt>
                <c:pt idx="45310">
                  <c:v>773.86199999999997</c:v>
                </c:pt>
                <c:pt idx="45311">
                  <c:v>773.87900000000002</c:v>
                </c:pt>
                <c:pt idx="45312">
                  <c:v>773.89499999999998</c:v>
                </c:pt>
                <c:pt idx="45313">
                  <c:v>773.91200000000003</c:v>
                </c:pt>
                <c:pt idx="45314">
                  <c:v>773.92899999999997</c:v>
                </c:pt>
                <c:pt idx="45315">
                  <c:v>773.94500000000005</c:v>
                </c:pt>
                <c:pt idx="45316">
                  <c:v>773.96199999999999</c:v>
                </c:pt>
                <c:pt idx="45317">
                  <c:v>773.97900000000004</c:v>
                </c:pt>
                <c:pt idx="45318">
                  <c:v>773.995</c:v>
                </c:pt>
                <c:pt idx="45319">
                  <c:v>774.01199999999994</c:v>
                </c:pt>
                <c:pt idx="45320">
                  <c:v>774.029</c:v>
                </c:pt>
                <c:pt idx="45321">
                  <c:v>774.04499999999996</c:v>
                </c:pt>
                <c:pt idx="45322">
                  <c:v>774.06200000000001</c:v>
                </c:pt>
                <c:pt idx="45323">
                  <c:v>774.07899999999995</c:v>
                </c:pt>
                <c:pt idx="45324">
                  <c:v>774.09500000000003</c:v>
                </c:pt>
                <c:pt idx="45325">
                  <c:v>774.11199999999997</c:v>
                </c:pt>
                <c:pt idx="45326">
                  <c:v>774.12900000000002</c:v>
                </c:pt>
                <c:pt idx="45327">
                  <c:v>774.14599999999996</c:v>
                </c:pt>
                <c:pt idx="45328">
                  <c:v>774.16200000000003</c:v>
                </c:pt>
                <c:pt idx="45329">
                  <c:v>774.17899999999997</c:v>
                </c:pt>
                <c:pt idx="45330">
                  <c:v>774.19600000000003</c:v>
                </c:pt>
                <c:pt idx="45331">
                  <c:v>774.21199999999999</c:v>
                </c:pt>
                <c:pt idx="45332">
                  <c:v>774.22900000000004</c:v>
                </c:pt>
                <c:pt idx="45333">
                  <c:v>774.24599999999998</c:v>
                </c:pt>
                <c:pt idx="45334">
                  <c:v>774.26199999999994</c:v>
                </c:pt>
                <c:pt idx="45335">
                  <c:v>774.279</c:v>
                </c:pt>
                <c:pt idx="45336">
                  <c:v>774.29600000000005</c:v>
                </c:pt>
                <c:pt idx="45337">
                  <c:v>774.31200000000001</c:v>
                </c:pt>
                <c:pt idx="45338">
                  <c:v>774.32899999999995</c:v>
                </c:pt>
                <c:pt idx="45339">
                  <c:v>774.346</c:v>
                </c:pt>
                <c:pt idx="45340">
                  <c:v>774.36199999999997</c:v>
                </c:pt>
                <c:pt idx="45341">
                  <c:v>774.37900000000002</c:v>
                </c:pt>
                <c:pt idx="45342">
                  <c:v>774.39599999999996</c:v>
                </c:pt>
                <c:pt idx="45343">
                  <c:v>774.41200000000003</c:v>
                </c:pt>
                <c:pt idx="45344">
                  <c:v>774.42899999999997</c:v>
                </c:pt>
                <c:pt idx="45345">
                  <c:v>774.44600000000003</c:v>
                </c:pt>
                <c:pt idx="45346">
                  <c:v>774.46199999999999</c:v>
                </c:pt>
                <c:pt idx="45347">
                  <c:v>774.47900000000004</c:v>
                </c:pt>
                <c:pt idx="45348">
                  <c:v>774.49599999999998</c:v>
                </c:pt>
                <c:pt idx="45349">
                  <c:v>774.51199999999994</c:v>
                </c:pt>
                <c:pt idx="45350">
                  <c:v>774.529</c:v>
                </c:pt>
                <c:pt idx="45351">
                  <c:v>774.54600000000005</c:v>
                </c:pt>
                <c:pt idx="45352">
                  <c:v>774.56200000000001</c:v>
                </c:pt>
                <c:pt idx="45353">
                  <c:v>774.57899999999995</c:v>
                </c:pt>
                <c:pt idx="45354">
                  <c:v>774.596</c:v>
                </c:pt>
                <c:pt idx="45355">
                  <c:v>774.61199999999997</c:v>
                </c:pt>
                <c:pt idx="45356">
                  <c:v>774.62900000000002</c:v>
                </c:pt>
                <c:pt idx="45357">
                  <c:v>774.64599999999996</c:v>
                </c:pt>
                <c:pt idx="45358">
                  <c:v>774.66200000000003</c:v>
                </c:pt>
                <c:pt idx="45359">
                  <c:v>774.67899999999997</c:v>
                </c:pt>
                <c:pt idx="45360">
                  <c:v>774.69600000000003</c:v>
                </c:pt>
                <c:pt idx="45361">
                  <c:v>774.71199999999999</c:v>
                </c:pt>
                <c:pt idx="45362">
                  <c:v>774.72900000000004</c:v>
                </c:pt>
                <c:pt idx="45363">
                  <c:v>774.74599999999998</c:v>
                </c:pt>
                <c:pt idx="45364">
                  <c:v>774.76300000000003</c:v>
                </c:pt>
                <c:pt idx="45365">
                  <c:v>774.779</c:v>
                </c:pt>
                <c:pt idx="45366">
                  <c:v>774.79600000000005</c:v>
                </c:pt>
                <c:pt idx="45367">
                  <c:v>774.81299999999999</c:v>
                </c:pt>
                <c:pt idx="45368">
                  <c:v>774.82899999999995</c:v>
                </c:pt>
                <c:pt idx="45369">
                  <c:v>774.846</c:v>
                </c:pt>
                <c:pt idx="45370">
                  <c:v>774.86199999999997</c:v>
                </c:pt>
                <c:pt idx="45371">
                  <c:v>774.87900000000002</c:v>
                </c:pt>
                <c:pt idx="45372">
                  <c:v>774.89599999999996</c:v>
                </c:pt>
                <c:pt idx="45373">
                  <c:v>774.91300000000001</c:v>
                </c:pt>
                <c:pt idx="45374">
                  <c:v>774.92899999999997</c:v>
                </c:pt>
                <c:pt idx="45375">
                  <c:v>774.94600000000003</c:v>
                </c:pt>
                <c:pt idx="45376">
                  <c:v>774.96299999999997</c:v>
                </c:pt>
                <c:pt idx="45377">
                  <c:v>774.97900000000004</c:v>
                </c:pt>
                <c:pt idx="45378">
                  <c:v>774.99599999999998</c:v>
                </c:pt>
                <c:pt idx="45379">
                  <c:v>775.01300000000003</c:v>
                </c:pt>
                <c:pt idx="45380">
                  <c:v>775.029</c:v>
                </c:pt>
                <c:pt idx="45381">
                  <c:v>775.04600000000005</c:v>
                </c:pt>
                <c:pt idx="45382">
                  <c:v>775.06299999999999</c:v>
                </c:pt>
                <c:pt idx="45383">
                  <c:v>775.07899999999995</c:v>
                </c:pt>
                <c:pt idx="45384">
                  <c:v>775.096</c:v>
                </c:pt>
                <c:pt idx="45385">
                  <c:v>775.11300000000006</c:v>
                </c:pt>
                <c:pt idx="45386">
                  <c:v>775.12900000000002</c:v>
                </c:pt>
                <c:pt idx="45387">
                  <c:v>775.14599999999996</c:v>
                </c:pt>
                <c:pt idx="45388">
                  <c:v>775.16300000000001</c:v>
                </c:pt>
                <c:pt idx="45389">
                  <c:v>775.17899999999997</c:v>
                </c:pt>
                <c:pt idx="45390">
                  <c:v>775.19600000000003</c:v>
                </c:pt>
                <c:pt idx="45391">
                  <c:v>775.21299999999997</c:v>
                </c:pt>
                <c:pt idx="45392">
                  <c:v>775.22900000000004</c:v>
                </c:pt>
                <c:pt idx="45393">
                  <c:v>775.24599999999998</c:v>
                </c:pt>
                <c:pt idx="45394">
                  <c:v>775.26300000000003</c:v>
                </c:pt>
                <c:pt idx="45395">
                  <c:v>775.279</c:v>
                </c:pt>
                <c:pt idx="45396">
                  <c:v>775.29600000000005</c:v>
                </c:pt>
                <c:pt idx="45397">
                  <c:v>775.31299999999999</c:v>
                </c:pt>
                <c:pt idx="45398">
                  <c:v>775.32899999999995</c:v>
                </c:pt>
                <c:pt idx="45399">
                  <c:v>775.346</c:v>
                </c:pt>
                <c:pt idx="45400">
                  <c:v>775.36300000000006</c:v>
                </c:pt>
                <c:pt idx="45401">
                  <c:v>775.37900000000002</c:v>
                </c:pt>
                <c:pt idx="45402">
                  <c:v>775.39599999999996</c:v>
                </c:pt>
                <c:pt idx="45403">
                  <c:v>775.41300000000001</c:v>
                </c:pt>
                <c:pt idx="45404">
                  <c:v>775.42899999999997</c:v>
                </c:pt>
                <c:pt idx="45405">
                  <c:v>775.44600000000003</c:v>
                </c:pt>
                <c:pt idx="45406">
                  <c:v>775.46299999999997</c:v>
                </c:pt>
                <c:pt idx="45407">
                  <c:v>775.47900000000004</c:v>
                </c:pt>
                <c:pt idx="45408">
                  <c:v>775.49599999999998</c:v>
                </c:pt>
                <c:pt idx="45409">
                  <c:v>775.51300000000003</c:v>
                </c:pt>
                <c:pt idx="45410">
                  <c:v>775.529</c:v>
                </c:pt>
                <c:pt idx="45411">
                  <c:v>775.54600000000005</c:v>
                </c:pt>
                <c:pt idx="45412">
                  <c:v>775.56299999999999</c:v>
                </c:pt>
                <c:pt idx="45413">
                  <c:v>775.58</c:v>
                </c:pt>
                <c:pt idx="45414">
                  <c:v>775.596</c:v>
                </c:pt>
                <c:pt idx="45415">
                  <c:v>775.61300000000006</c:v>
                </c:pt>
                <c:pt idx="45416">
                  <c:v>775.63</c:v>
                </c:pt>
                <c:pt idx="45417">
                  <c:v>775.64599999999996</c:v>
                </c:pt>
                <c:pt idx="45418">
                  <c:v>775.66300000000001</c:v>
                </c:pt>
                <c:pt idx="45419">
                  <c:v>775.68</c:v>
                </c:pt>
                <c:pt idx="45420">
                  <c:v>775.69600000000003</c:v>
                </c:pt>
                <c:pt idx="45421">
                  <c:v>775.71299999999997</c:v>
                </c:pt>
                <c:pt idx="45422">
                  <c:v>775.73</c:v>
                </c:pt>
                <c:pt idx="45423">
                  <c:v>775.74599999999998</c:v>
                </c:pt>
                <c:pt idx="45424">
                  <c:v>775.76300000000003</c:v>
                </c:pt>
                <c:pt idx="45425">
                  <c:v>775.78</c:v>
                </c:pt>
                <c:pt idx="45426">
                  <c:v>775.79600000000005</c:v>
                </c:pt>
                <c:pt idx="45427">
                  <c:v>775.81299999999999</c:v>
                </c:pt>
                <c:pt idx="45428">
                  <c:v>775.83</c:v>
                </c:pt>
                <c:pt idx="45429">
                  <c:v>775.846</c:v>
                </c:pt>
                <c:pt idx="45430">
                  <c:v>775.86300000000006</c:v>
                </c:pt>
                <c:pt idx="45431">
                  <c:v>775.88</c:v>
                </c:pt>
                <c:pt idx="45432">
                  <c:v>775.89599999999996</c:v>
                </c:pt>
                <c:pt idx="45433">
                  <c:v>775.91300000000001</c:v>
                </c:pt>
                <c:pt idx="45434">
                  <c:v>775.93</c:v>
                </c:pt>
                <c:pt idx="45435">
                  <c:v>775.94600000000003</c:v>
                </c:pt>
                <c:pt idx="45436">
                  <c:v>775.96299999999997</c:v>
                </c:pt>
                <c:pt idx="45437">
                  <c:v>775.98</c:v>
                </c:pt>
                <c:pt idx="45438">
                  <c:v>775.99599999999998</c:v>
                </c:pt>
                <c:pt idx="45439">
                  <c:v>776.01300000000003</c:v>
                </c:pt>
                <c:pt idx="45440">
                  <c:v>776.03</c:v>
                </c:pt>
                <c:pt idx="45441">
                  <c:v>776.04600000000005</c:v>
                </c:pt>
                <c:pt idx="45442">
                  <c:v>776.06299999999999</c:v>
                </c:pt>
                <c:pt idx="45443">
                  <c:v>776.08</c:v>
                </c:pt>
                <c:pt idx="45444">
                  <c:v>776.096</c:v>
                </c:pt>
                <c:pt idx="45445">
                  <c:v>776.11300000000006</c:v>
                </c:pt>
                <c:pt idx="45446">
                  <c:v>776.13</c:v>
                </c:pt>
                <c:pt idx="45447">
                  <c:v>776.14599999999996</c:v>
                </c:pt>
                <c:pt idx="45448">
                  <c:v>776.16300000000001</c:v>
                </c:pt>
                <c:pt idx="45449">
                  <c:v>776.18</c:v>
                </c:pt>
                <c:pt idx="45450">
                  <c:v>776.197</c:v>
                </c:pt>
                <c:pt idx="45451">
                  <c:v>776.21299999999997</c:v>
                </c:pt>
                <c:pt idx="45452">
                  <c:v>776.23</c:v>
                </c:pt>
                <c:pt idx="45453">
                  <c:v>776.24699999999996</c:v>
                </c:pt>
                <c:pt idx="45454">
                  <c:v>776.26300000000003</c:v>
                </c:pt>
                <c:pt idx="45455">
                  <c:v>776.28</c:v>
                </c:pt>
                <c:pt idx="45456">
                  <c:v>776.29700000000003</c:v>
                </c:pt>
                <c:pt idx="45457">
                  <c:v>776.31299999999999</c:v>
                </c:pt>
                <c:pt idx="45458">
                  <c:v>776.33</c:v>
                </c:pt>
                <c:pt idx="45459">
                  <c:v>776.34699999999998</c:v>
                </c:pt>
                <c:pt idx="45460">
                  <c:v>776.36300000000006</c:v>
                </c:pt>
                <c:pt idx="45461">
                  <c:v>776.38</c:v>
                </c:pt>
                <c:pt idx="45462">
                  <c:v>776.39700000000005</c:v>
                </c:pt>
                <c:pt idx="45463">
                  <c:v>776.41300000000001</c:v>
                </c:pt>
                <c:pt idx="45464">
                  <c:v>776.43</c:v>
                </c:pt>
                <c:pt idx="45465">
                  <c:v>776.447</c:v>
                </c:pt>
                <c:pt idx="45466">
                  <c:v>776.46299999999997</c:v>
                </c:pt>
                <c:pt idx="45467">
                  <c:v>776.48</c:v>
                </c:pt>
                <c:pt idx="45468">
                  <c:v>776.49699999999996</c:v>
                </c:pt>
                <c:pt idx="45469">
                  <c:v>776.51300000000003</c:v>
                </c:pt>
                <c:pt idx="45470">
                  <c:v>776.53</c:v>
                </c:pt>
                <c:pt idx="45471">
                  <c:v>776.54700000000003</c:v>
                </c:pt>
                <c:pt idx="45472">
                  <c:v>776.56299999999999</c:v>
                </c:pt>
                <c:pt idx="45473">
                  <c:v>776.58</c:v>
                </c:pt>
                <c:pt idx="45474">
                  <c:v>776.59699999999998</c:v>
                </c:pt>
                <c:pt idx="45475">
                  <c:v>776.61300000000006</c:v>
                </c:pt>
                <c:pt idx="45476">
                  <c:v>776.63</c:v>
                </c:pt>
                <c:pt idx="45477">
                  <c:v>776.64700000000005</c:v>
                </c:pt>
                <c:pt idx="45478">
                  <c:v>776.66399999999999</c:v>
                </c:pt>
                <c:pt idx="45479">
                  <c:v>776.68</c:v>
                </c:pt>
                <c:pt idx="45480">
                  <c:v>776.697</c:v>
                </c:pt>
                <c:pt idx="45481">
                  <c:v>776.71400000000006</c:v>
                </c:pt>
                <c:pt idx="45482">
                  <c:v>776.73</c:v>
                </c:pt>
                <c:pt idx="45483">
                  <c:v>776.74699999999996</c:v>
                </c:pt>
                <c:pt idx="45484">
                  <c:v>776.76400000000001</c:v>
                </c:pt>
                <c:pt idx="45485">
                  <c:v>776.78</c:v>
                </c:pt>
                <c:pt idx="45486">
                  <c:v>776.79700000000003</c:v>
                </c:pt>
                <c:pt idx="45487">
                  <c:v>776.81399999999996</c:v>
                </c:pt>
                <c:pt idx="45488">
                  <c:v>776.83</c:v>
                </c:pt>
                <c:pt idx="45489">
                  <c:v>776.84699999999998</c:v>
                </c:pt>
                <c:pt idx="45490">
                  <c:v>776.86400000000003</c:v>
                </c:pt>
                <c:pt idx="45491">
                  <c:v>776.88</c:v>
                </c:pt>
                <c:pt idx="45492">
                  <c:v>776.89700000000005</c:v>
                </c:pt>
                <c:pt idx="45493">
                  <c:v>776.91399999999999</c:v>
                </c:pt>
                <c:pt idx="45494">
                  <c:v>776.93</c:v>
                </c:pt>
                <c:pt idx="45495">
                  <c:v>776.947</c:v>
                </c:pt>
                <c:pt idx="45496">
                  <c:v>776.96400000000006</c:v>
                </c:pt>
                <c:pt idx="45497">
                  <c:v>776.98</c:v>
                </c:pt>
                <c:pt idx="45498">
                  <c:v>776.99699999999996</c:v>
                </c:pt>
                <c:pt idx="45499">
                  <c:v>777.01400000000001</c:v>
                </c:pt>
                <c:pt idx="45500">
                  <c:v>777.03</c:v>
                </c:pt>
                <c:pt idx="45501">
                  <c:v>777.04700000000003</c:v>
                </c:pt>
                <c:pt idx="45502">
                  <c:v>777.06399999999996</c:v>
                </c:pt>
                <c:pt idx="45503">
                  <c:v>777.08100000000002</c:v>
                </c:pt>
                <c:pt idx="45504">
                  <c:v>777.09699999999998</c:v>
                </c:pt>
                <c:pt idx="45505">
                  <c:v>777.11400000000003</c:v>
                </c:pt>
                <c:pt idx="45506">
                  <c:v>777.13</c:v>
                </c:pt>
                <c:pt idx="45507">
                  <c:v>777.14700000000005</c:v>
                </c:pt>
                <c:pt idx="45508">
                  <c:v>777.16399999999999</c:v>
                </c:pt>
                <c:pt idx="45509">
                  <c:v>777.18100000000004</c:v>
                </c:pt>
                <c:pt idx="45510">
                  <c:v>777.197</c:v>
                </c:pt>
                <c:pt idx="45511">
                  <c:v>777.21400000000006</c:v>
                </c:pt>
                <c:pt idx="45512">
                  <c:v>777.23099999999999</c:v>
                </c:pt>
                <c:pt idx="45513">
                  <c:v>777.24699999999996</c:v>
                </c:pt>
                <c:pt idx="45514">
                  <c:v>777.26400000000001</c:v>
                </c:pt>
                <c:pt idx="45515">
                  <c:v>777.28099999999995</c:v>
                </c:pt>
                <c:pt idx="45516">
                  <c:v>777.29700000000003</c:v>
                </c:pt>
                <c:pt idx="45517">
                  <c:v>777.31399999999996</c:v>
                </c:pt>
                <c:pt idx="45518">
                  <c:v>777.33100000000002</c:v>
                </c:pt>
                <c:pt idx="45519">
                  <c:v>777.34699999999998</c:v>
                </c:pt>
                <c:pt idx="45520">
                  <c:v>777.36400000000003</c:v>
                </c:pt>
                <c:pt idx="45521">
                  <c:v>777.38099999999997</c:v>
                </c:pt>
                <c:pt idx="45522">
                  <c:v>777.39700000000005</c:v>
                </c:pt>
                <c:pt idx="45523">
                  <c:v>777.41399999999999</c:v>
                </c:pt>
                <c:pt idx="45524">
                  <c:v>777.43100000000004</c:v>
                </c:pt>
                <c:pt idx="45525">
                  <c:v>777.447</c:v>
                </c:pt>
                <c:pt idx="45526">
                  <c:v>777.46400000000006</c:v>
                </c:pt>
                <c:pt idx="45527">
                  <c:v>777.48099999999999</c:v>
                </c:pt>
                <c:pt idx="45528">
                  <c:v>777.49699999999996</c:v>
                </c:pt>
                <c:pt idx="45529">
                  <c:v>777.51400000000001</c:v>
                </c:pt>
                <c:pt idx="45530">
                  <c:v>777.53099999999995</c:v>
                </c:pt>
                <c:pt idx="45531">
                  <c:v>777.54700000000003</c:v>
                </c:pt>
                <c:pt idx="45532">
                  <c:v>777.56399999999996</c:v>
                </c:pt>
                <c:pt idx="45533">
                  <c:v>777.58100000000002</c:v>
                </c:pt>
                <c:pt idx="45534">
                  <c:v>777.59799999999996</c:v>
                </c:pt>
                <c:pt idx="45535">
                  <c:v>777.61400000000003</c:v>
                </c:pt>
                <c:pt idx="45536">
                  <c:v>777.63099999999997</c:v>
                </c:pt>
                <c:pt idx="45537">
                  <c:v>777.64800000000002</c:v>
                </c:pt>
                <c:pt idx="45538">
                  <c:v>777.66399999999999</c:v>
                </c:pt>
                <c:pt idx="45539">
                  <c:v>777.68100000000004</c:v>
                </c:pt>
                <c:pt idx="45540">
                  <c:v>777.69799999999998</c:v>
                </c:pt>
                <c:pt idx="45541">
                  <c:v>777.71400000000006</c:v>
                </c:pt>
                <c:pt idx="45542">
                  <c:v>777.73099999999999</c:v>
                </c:pt>
                <c:pt idx="45543">
                  <c:v>777.74800000000005</c:v>
                </c:pt>
                <c:pt idx="45544">
                  <c:v>777.76400000000001</c:v>
                </c:pt>
                <c:pt idx="45545">
                  <c:v>777.78099999999995</c:v>
                </c:pt>
                <c:pt idx="45546">
                  <c:v>777.798</c:v>
                </c:pt>
                <c:pt idx="45547">
                  <c:v>777.81399999999996</c:v>
                </c:pt>
                <c:pt idx="45548">
                  <c:v>777.83100000000002</c:v>
                </c:pt>
                <c:pt idx="45549">
                  <c:v>777.84799999999996</c:v>
                </c:pt>
                <c:pt idx="45550">
                  <c:v>777.86400000000003</c:v>
                </c:pt>
                <c:pt idx="45551">
                  <c:v>777.88099999999997</c:v>
                </c:pt>
                <c:pt idx="45552">
                  <c:v>777.89800000000002</c:v>
                </c:pt>
                <c:pt idx="45553">
                  <c:v>777.91399999999999</c:v>
                </c:pt>
                <c:pt idx="45554">
                  <c:v>777.93100000000004</c:v>
                </c:pt>
                <c:pt idx="45555">
                  <c:v>777.94799999999998</c:v>
                </c:pt>
                <c:pt idx="45556">
                  <c:v>777.96400000000006</c:v>
                </c:pt>
                <c:pt idx="45557">
                  <c:v>777.98099999999999</c:v>
                </c:pt>
                <c:pt idx="45558">
                  <c:v>777.99800000000005</c:v>
                </c:pt>
                <c:pt idx="45559">
                  <c:v>778.01499999999999</c:v>
                </c:pt>
                <c:pt idx="45560">
                  <c:v>778.03099999999995</c:v>
                </c:pt>
                <c:pt idx="45561">
                  <c:v>778.048</c:v>
                </c:pt>
                <c:pt idx="45562">
                  <c:v>778.06500000000005</c:v>
                </c:pt>
                <c:pt idx="45563">
                  <c:v>778.08100000000002</c:v>
                </c:pt>
                <c:pt idx="45564">
                  <c:v>778.09799999999996</c:v>
                </c:pt>
                <c:pt idx="45565">
                  <c:v>778.11500000000001</c:v>
                </c:pt>
                <c:pt idx="45566">
                  <c:v>778.13099999999997</c:v>
                </c:pt>
                <c:pt idx="45567">
                  <c:v>778.14800000000002</c:v>
                </c:pt>
                <c:pt idx="45568">
                  <c:v>778.16499999999996</c:v>
                </c:pt>
                <c:pt idx="45569">
                  <c:v>778.18100000000004</c:v>
                </c:pt>
                <c:pt idx="45570">
                  <c:v>778.19799999999998</c:v>
                </c:pt>
                <c:pt idx="45571">
                  <c:v>778.21500000000003</c:v>
                </c:pt>
                <c:pt idx="45572">
                  <c:v>778.23099999999999</c:v>
                </c:pt>
                <c:pt idx="45573">
                  <c:v>778.24800000000005</c:v>
                </c:pt>
                <c:pt idx="45574">
                  <c:v>778.26499999999999</c:v>
                </c:pt>
                <c:pt idx="45575">
                  <c:v>778.28099999999995</c:v>
                </c:pt>
                <c:pt idx="45576">
                  <c:v>778.298</c:v>
                </c:pt>
                <c:pt idx="45577">
                  <c:v>778.31500000000005</c:v>
                </c:pt>
                <c:pt idx="45578">
                  <c:v>778.33100000000002</c:v>
                </c:pt>
                <c:pt idx="45579">
                  <c:v>778.34799999999996</c:v>
                </c:pt>
                <c:pt idx="45580">
                  <c:v>778.36500000000001</c:v>
                </c:pt>
                <c:pt idx="45581">
                  <c:v>778.38199999999995</c:v>
                </c:pt>
                <c:pt idx="45582">
                  <c:v>778.39800000000002</c:v>
                </c:pt>
                <c:pt idx="45583">
                  <c:v>778.41499999999996</c:v>
                </c:pt>
                <c:pt idx="45584">
                  <c:v>778.43200000000002</c:v>
                </c:pt>
                <c:pt idx="45585">
                  <c:v>778.44799999999998</c:v>
                </c:pt>
                <c:pt idx="45586">
                  <c:v>778.46500000000003</c:v>
                </c:pt>
                <c:pt idx="45587">
                  <c:v>778.48199999999997</c:v>
                </c:pt>
                <c:pt idx="45588">
                  <c:v>778.49800000000005</c:v>
                </c:pt>
                <c:pt idx="45589">
                  <c:v>778.51499999999999</c:v>
                </c:pt>
                <c:pt idx="45590">
                  <c:v>778.53200000000004</c:v>
                </c:pt>
                <c:pt idx="45591">
                  <c:v>778.548</c:v>
                </c:pt>
                <c:pt idx="45592">
                  <c:v>778.56500000000005</c:v>
                </c:pt>
                <c:pt idx="45593">
                  <c:v>778.58199999999999</c:v>
                </c:pt>
                <c:pt idx="45594">
                  <c:v>778.59799999999996</c:v>
                </c:pt>
                <c:pt idx="45595">
                  <c:v>778.61500000000001</c:v>
                </c:pt>
                <c:pt idx="45596">
                  <c:v>778.63199999999995</c:v>
                </c:pt>
                <c:pt idx="45597">
                  <c:v>778.64800000000002</c:v>
                </c:pt>
                <c:pt idx="45598">
                  <c:v>778.66499999999996</c:v>
                </c:pt>
                <c:pt idx="45599">
                  <c:v>778.68200000000002</c:v>
                </c:pt>
                <c:pt idx="45600">
                  <c:v>778.69799999999998</c:v>
                </c:pt>
                <c:pt idx="45601">
                  <c:v>778.71500000000003</c:v>
                </c:pt>
                <c:pt idx="45602">
                  <c:v>778.73199999999997</c:v>
                </c:pt>
                <c:pt idx="45603">
                  <c:v>778.74800000000005</c:v>
                </c:pt>
                <c:pt idx="45604">
                  <c:v>778.76499999999999</c:v>
                </c:pt>
                <c:pt idx="45605">
                  <c:v>778.78200000000004</c:v>
                </c:pt>
                <c:pt idx="45606">
                  <c:v>778.79899999999998</c:v>
                </c:pt>
                <c:pt idx="45607">
                  <c:v>778.81500000000005</c:v>
                </c:pt>
                <c:pt idx="45608">
                  <c:v>778.83199999999999</c:v>
                </c:pt>
                <c:pt idx="45609">
                  <c:v>778.84900000000005</c:v>
                </c:pt>
                <c:pt idx="45610">
                  <c:v>778.86500000000001</c:v>
                </c:pt>
                <c:pt idx="45611">
                  <c:v>778.88199999999995</c:v>
                </c:pt>
                <c:pt idx="45612">
                  <c:v>778.899</c:v>
                </c:pt>
                <c:pt idx="45613">
                  <c:v>778.91499999999996</c:v>
                </c:pt>
                <c:pt idx="45614">
                  <c:v>778.93200000000002</c:v>
                </c:pt>
                <c:pt idx="45615">
                  <c:v>778.94899999999996</c:v>
                </c:pt>
                <c:pt idx="45616">
                  <c:v>778.96500000000003</c:v>
                </c:pt>
                <c:pt idx="45617">
                  <c:v>778.98199999999997</c:v>
                </c:pt>
                <c:pt idx="45618">
                  <c:v>778.99900000000002</c:v>
                </c:pt>
                <c:pt idx="45619">
                  <c:v>779.01499999999999</c:v>
                </c:pt>
                <c:pt idx="45620">
                  <c:v>779.03200000000004</c:v>
                </c:pt>
                <c:pt idx="45621">
                  <c:v>779.04899999999998</c:v>
                </c:pt>
                <c:pt idx="45622">
                  <c:v>779.06500000000005</c:v>
                </c:pt>
                <c:pt idx="45623">
                  <c:v>779.08199999999999</c:v>
                </c:pt>
                <c:pt idx="45624">
                  <c:v>779.09900000000005</c:v>
                </c:pt>
                <c:pt idx="45625">
                  <c:v>779.11500000000001</c:v>
                </c:pt>
                <c:pt idx="45626">
                  <c:v>779.13199999999995</c:v>
                </c:pt>
                <c:pt idx="45627">
                  <c:v>779.149</c:v>
                </c:pt>
                <c:pt idx="45628">
                  <c:v>779.16499999999996</c:v>
                </c:pt>
                <c:pt idx="45629">
                  <c:v>779.18200000000002</c:v>
                </c:pt>
                <c:pt idx="45630">
                  <c:v>779.19899999999996</c:v>
                </c:pt>
                <c:pt idx="45631">
                  <c:v>779.21500000000003</c:v>
                </c:pt>
                <c:pt idx="45632">
                  <c:v>779.23199999999997</c:v>
                </c:pt>
                <c:pt idx="45633">
                  <c:v>779.24900000000002</c:v>
                </c:pt>
                <c:pt idx="45634">
                  <c:v>779.26599999999996</c:v>
                </c:pt>
                <c:pt idx="45635">
                  <c:v>779.28200000000004</c:v>
                </c:pt>
                <c:pt idx="45636">
                  <c:v>779.29899999999998</c:v>
                </c:pt>
                <c:pt idx="45637">
                  <c:v>779.31500000000005</c:v>
                </c:pt>
                <c:pt idx="45638">
                  <c:v>779.33199999999999</c:v>
                </c:pt>
                <c:pt idx="45639">
                  <c:v>779.34900000000005</c:v>
                </c:pt>
                <c:pt idx="45640">
                  <c:v>779.36599999999999</c:v>
                </c:pt>
                <c:pt idx="45641">
                  <c:v>779.38199999999995</c:v>
                </c:pt>
                <c:pt idx="45642">
                  <c:v>779.399</c:v>
                </c:pt>
                <c:pt idx="45643">
                  <c:v>779.41600000000005</c:v>
                </c:pt>
                <c:pt idx="45644">
                  <c:v>779.43200000000002</c:v>
                </c:pt>
                <c:pt idx="45645">
                  <c:v>779.44899999999996</c:v>
                </c:pt>
                <c:pt idx="45646">
                  <c:v>779.46600000000001</c:v>
                </c:pt>
                <c:pt idx="45647">
                  <c:v>779.48199999999997</c:v>
                </c:pt>
                <c:pt idx="45648">
                  <c:v>779.49900000000002</c:v>
                </c:pt>
                <c:pt idx="45649">
                  <c:v>779.51599999999996</c:v>
                </c:pt>
                <c:pt idx="45650">
                  <c:v>779.53200000000004</c:v>
                </c:pt>
                <c:pt idx="45651">
                  <c:v>779.54899999999998</c:v>
                </c:pt>
                <c:pt idx="45652">
                  <c:v>779.56600000000003</c:v>
                </c:pt>
                <c:pt idx="45653">
                  <c:v>779.58199999999999</c:v>
                </c:pt>
                <c:pt idx="45654">
                  <c:v>779.59900000000005</c:v>
                </c:pt>
                <c:pt idx="45655">
                  <c:v>779.61599999999999</c:v>
                </c:pt>
                <c:pt idx="45656">
                  <c:v>779.63199999999995</c:v>
                </c:pt>
                <c:pt idx="45657">
                  <c:v>779.649</c:v>
                </c:pt>
                <c:pt idx="45658">
                  <c:v>779.66600000000005</c:v>
                </c:pt>
                <c:pt idx="45659">
                  <c:v>779.68200000000002</c:v>
                </c:pt>
                <c:pt idx="45660">
                  <c:v>779.69899999999996</c:v>
                </c:pt>
                <c:pt idx="45661">
                  <c:v>779.71600000000001</c:v>
                </c:pt>
                <c:pt idx="45662">
                  <c:v>779.73299999999995</c:v>
                </c:pt>
                <c:pt idx="45663">
                  <c:v>779.74900000000002</c:v>
                </c:pt>
                <c:pt idx="45664">
                  <c:v>779.76599999999996</c:v>
                </c:pt>
                <c:pt idx="45665">
                  <c:v>779.78300000000002</c:v>
                </c:pt>
                <c:pt idx="45666">
                  <c:v>779.79899999999998</c:v>
                </c:pt>
                <c:pt idx="45667">
                  <c:v>779.81600000000003</c:v>
                </c:pt>
                <c:pt idx="45668">
                  <c:v>779.83299999999997</c:v>
                </c:pt>
                <c:pt idx="45669">
                  <c:v>779.84900000000005</c:v>
                </c:pt>
                <c:pt idx="45670">
                  <c:v>779.86599999999999</c:v>
                </c:pt>
                <c:pt idx="45671">
                  <c:v>779.88300000000004</c:v>
                </c:pt>
                <c:pt idx="45672">
                  <c:v>779.899</c:v>
                </c:pt>
                <c:pt idx="45673">
                  <c:v>779.91600000000005</c:v>
                </c:pt>
                <c:pt idx="45674">
                  <c:v>779.93299999999999</c:v>
                </c:pt>
                <c:pt idx="45675">
                  <c:v>779.94899999999996</c:v>
                </c:pt>
                <c:pt idx="45676">
                  <c:v>779.96600000000001</c:v>
                </c:pt>
                <c:pt idx="45677">
                  <c:v>779.98299999999995</c:v>
                </c:pt>
                <c:pt idx="45678">
                  <c:v>779.99900000000002</c:v>
                </c:pt>
                <c:pt idx="45679">
                  <c:v>780.01599999999996</c:v>
                </c:pt>
                <c:pt idx="45680">
                  <c:v>780.03300000000002</c:v>
                </c:pt>
                <c:pt idx="45681">
                  <c:v>780.04899999999998</c:v>
                </c:pt>
                <c:pt idx="45682">
                  <c:v>780.06600000000003</c:v>
                </c:pt>
                <c:pt idx="45683">
                  <c:v>780.08299999999997</c:v>
                </c:pt>
                <c:pt idx="45684">
                  <c:v>780.1</c:v>
                </c:pt>
                <c:pt idx="45685">
                  <c:v>780.11599999999999</c:v>
                </c:pt>
                <c:pt idx="45686">
                  <c:v>780.13300000000004</c:v>
                </c:pt>
                <c:pt idx="45687">
                  <c:v>780.15</c:v>
                </c:pt>
                <c:pt idx="45688">
                  <c:v>780.16600000000005</c:v>
                </c:pt>
                <c:pt idx="45689">
                  <c:v>780.18299999999999</c:v>
                </c:pt>
                <c:pt idx="45690">
                  <c:v>780.2</c:v>
                </c:pt>
                <c:pt idx="45691">
                  <c:v>780.21600000000001</c:v>
                </c:pt>
                <c:pt idx="45692">
                  <c:v>780.23299999999995</c:v>
                </c:pt>
                <c:pt idx="45693">
                  <c:v>780.25</c:v>
                </c:pt>
                <c:pt idx="45694">
                  <c:v>780.26599999999996</c:v>
                </c:pt>
                <c:pt idx="45695">
                  <c:v>780.28300000000002</c:v>
                </c:pt>
                <c:pt idx="45696">
                  <c:v>780.3</c:v>
                </c:pt>
                <c:pt idx="45697">
                  <c:v>780.31600000000003</c:v>
                </c:pt>
                <c:pt idx="45698">
                  <c:v>780.33299999999997</c:v>
                </c:pt>
                <c:pt idx="45699">
                  <c:v>780.35</c:v>
                </c:pt>
                <c:pt idx="45700">
                  <c:v>780.36599999999999</c:v>
                </c:pt>
                <c:pt idx="45701">
                  <c:v>780.38300000000004</c:v>
                </c:pt>
                <c:pt idx="45702">
                  <c:v>780.4</c:v>
                </c:pt>
                <c:pt idx="45703">
                  <c:v>780.41700000000003</c:v>
                </c:pt>
                <c:pt idx="45704">
                  <c:v>780.43299999999999</c:v>
                </c:pt>
                <c:pt idx="45705">
                  <c:v>780.45</c:v>
                </c:pt>
                <c:pt idx="45706">
                  <c:v>780.46699999999998</c:v>
                </c:pt>
                <c:pt idx="45707">
                  <c:v>780.48299999999995</c:v>
                </c:pt>
                <c:pt idx="45708">
                  <c:v>780.5</c:v>
                </c:pt>
                <c:pt idx="45709">
                  <c:v>780.51700000000005</c:v>
                </c:pt>
                <c:pt idx="45710">
                  <c:v>780.53300000000002</c:v>
                </c:pt>
                <c:pt idx="45711">
                  <c:v>780.55</c:v>
                </c:pt>
                <c:pt idx="45712">
                  <c:v>780.56700000000001</c:v>
                </c:pt>
                <c:pt idx="45713">
                  <c:v>780.58299999999997</c:v>
                </c:pt>
                <c:pt idx="45714">
                  <c:v>780.6</c:v>
                </c:pt>
                <c:pt idx="45715">
                  <c:v>780.61699999999996</c:v>
                </c:pt>
                <c:pt idx="45716">
                  <c:v>780.63300000000004</c:v>
                </c:pt>
                <c:pt idx="45717">
                  <c:v>780.65</c:v>
                </c:pt>
                <c:pt idx="45718">
                  <c:v>780.66700000000003</c:v>
                </c:pt>
                <c:pt idx="45719">
                  <c:v>780.68299999999999</c:v>
                </c:pt>
                <c:pt idx="45720">
                  <c:v>780.7</c:v>
                </c:pt>
                <c:pt idx="45721">
                  <c:v>780.71699999999998</c:v>
                </c:pt>
                <c:pt idx="45722">
                  <c:v>780.73299999999995</c:v>
                </c:pt>
                <c:pt idx="45723">
                  <c:v>780.75</c:v>
                </c:pt>
                <c:pt idx="45724">
                  <c:v>780.76700000000005</c:v>
                </c:pt>
                <c:pt idx="45725">
                  <c:v>780.78300000000002</c:v>
                </c:pt>
                <c:pt idx="45726">
                  <c:v>780.8</c:v>
                </c:pt>
                <c:pt idx="45727">
                  <c:v>780.81700000000001</c:v>
                </c:pt>
                <c:pt idx="45728">
                  <c:v>780.83299999999997</c:v>
                </c:pt>
                <c:pt idx="45729">
                  <c:v>780.85</c:v>
                </c:pt>
                <c:pt idx="45730">
                  <c:v>780.86699999999996</c:v>
                </c:pt>
                <c:pt idx="45731">
                  <c:v>780.88400000000001</c:v>
                </c:pt>
                <c:pt idx="45732">
                  <c:v>780.9</c:v>
                </c:pt>
                <c:pt idx="45733">
                  <c:v>780.91700000000003</c:v>
                </c:pt>
                <c:pt idx="45734">
                  <c:v>780.93399999999997</c:v>
                </c:pt>
                <c:pt idx="45735">
                  <c:v>780.95</c:v>
                </c:pt>
                <c:pt idx="45736">
                  <c:v>780.96699999999998</c:v>
                </c:pt>
                <c:pt idx="45737">
                  <c:v>780.98400000000004</c:v>
                </c:pt>
                <c:pt idx="45738">
                  <c:v>781</c:v>
                </c:pt>
                <c:pt idx="45739">
                  <c:v>781.01700000000005</c:v>
                </c:pt>
                <c:pt idx="45740">
                  <c:v>781.03399999999999</c:v>
                </c:pt>
                <c:pt idx="45741">
                  <c:v>781.05</c:v>
                </c:pt>
                <c:pt idx="45742">
                  <c:v>781.06700000000001</c:v>
                </c:pt>
                <c:pt idx="45743">
                  <c:v>781.08399999999995</c:v>
                </c:pt>
                <c:pt idx="45744">
                  <c:v>781.1</c:v>
                </c:pt>
                <c:pt idx="45745">
                  <c:v>781.11699999999996</c:v>
                </c:pt>
                <c:pt idx="45746">
                  <c:v>781.13400000000001</c:v>
                </c:pt>
                <c:pt idx="45747">
                  <c:v>781.15</c:v>
                </c:pt>
                <c:pt idx="45748">
                  <c:v>781.16700000000003</c:v>
                </c:pt>
                <c:pt idx="45749">
                  <c:v>781.18399999999997</c:v>
                </c:pt>
                <c:pt idx="45750">
                  <c:v>781.2</c:v>
                </c:pt>
                <c:pt idx="45751">
                  <c:v>781.21699999999998</c:v>
                </c:pt>
                <c:pt idx="45752">
                  <c:v>781.23400000000004</c:v>
                </c:pt>
                <c:pt idx="45753">
                  <c:v>781.25</c:v>
                </c:pt>
                <c:pt idx="45754">
                  <c:v>781.26700000000005</c:v>
                </c:pt>
                <c:pt idx="45755">
                  <c:v>781.28399999999999</c:v>
                </c:pt>
                <c:pt idx="45756">
                  <c:v>781.3</c:v>
                </c:pt>
                <c:pt idx="45757">
                  <c:v>781.31700000000001</c:v>
                </c:pt>
                <c:pt idx="45758">
                  <c:v>781.33399999999995</c:v>
                </c:pt>
                <c:pt idx="45759">
                  <c:v>781.351</c:v>
                </c:pt>
                <c:pt idx="45760">
                  <c:v>781.36699999999996</c:v>
                </c:pt>
                <c:pt idx="45761">
                  <c:v>781.38400000000001</c:v>
                </c:pt>
                <c:pt idx="45762">
                  <c:v>781.40099999999995</c:v>
                </c:pt>
                <c:pt idx="45763">
                  <c:v>781.41700000000003</c:v>
                </c:pt>
                <c:pt idx="45764">
                  <c:v>781.43399999999997</c:v>
                </c:pt>
                <c:pt idx="45765">
                  <c:v>781.45100000000002</c:v>
                </c:pt>
                <c:pt idx="45766">
                  <c:v>781.46699999999998</c:v>
                </c:pt>
                <c:pt idx="45767">
                  <c:v>781.48400000000004</c:v>
                </c:pt>
                <c:pt idx="45768">
                  <c:v>781.50099999999998</c:v>
                </c:pt>
                <c:pt idx="45769">
                  <c:v>781.51700000000005</c:v>
                </c:pt>
                <c:pt idx="45770">
                  <c:v>781.53399999999999</c:v>
                </c:pt>
                <c:pt idx="45771">
                  <c:v>781.55100000000004</c:v>
                </c:pt>
                <c:pt idx="45772">
                  <c:v>781.56700000000001</c:v>
                </c:pt>
                <c:pt idx="45773">
                  <c:v>781.58399999999995</c:v>
                </c:pt>
                <c:pt idx="45774">
                  <c:v>781.601</c:v>
                </c:pt>
                <c:pt idx="45775">
                  <c:v>781.61699999999996</c:v>
                </c:pt>
                <c:pt idx="45776">
                  <c:v>781.63400000000001</c:v>
                </c:pt>
                <c:pt idx="45777">
                  <c:v>781.65099999999995</c:v>
                </c:pt>
                <c:pt idx="45778">
                  <c:v>781.66700000000003</c:v>
                </c:pt>
                <c:pt idx="45779">
                  <c:v>781.68399999999997</c:v>
                </c:pt>
                <c:pt idx="45780">
                  <c:v>781.70100000000002</c:v>
                </c:pt>
                <c:pt idx="45781">
                  <c:v>781.71699999999998</c:v>
                </c:pt>
                <c:pt idx="45782">
                  <c:v>781.73400000000004</c:v>
                </c:pt>
                <c:pt idx="45783">
                  <c:v>781.75099999999998</c:v>
                </c:pt>
                <c:pt idx="45784">
                  <c:v>781.76800000000003</c:v>
                </c:pt>
                <c:pt idx="45785">
                  <c:v>781.78399999999999</c:v>
                </c:pt>
                <c:pt idx="45786">
                  <c:v>781.80100000000004</c:v>
                </c:pt>
                <c:pt idx="45787">
                  <c:v>781.81799999999998</c:v>
                </c:pt>
                <c:pt idx="45788">
                  <c:v>781.83399999999995</c:v>
                </c:pt>
                <c:pt idx="45789">
                  <c:v>781.851</c:v>
                </c:pt>
                <c:pt idx="45790">
                  <c:v>781.86800000000005</c:v>
                </c:pt>
                <c:pt idx="45791">
                  <c:v>781.88400000000001</c:v>
                </c:pt>
                <c:pt idx="45792">
                  <c:v>781.90099999999995</c:v>
                </c:pt>
                <c:pt idx="45793">
                  <c:v>781.91800000000001</c:v>
                </c:pt>
                <c:pt idx="45794">
                  <c:v>781.93399999999997</c:v>
                </c:pt>
                <c:pt idx="45795">
                  <c:v>781.95100000000002</c:v>
                </c:pt>
                <c:pt idx="45796">
                  <c:v>781.96799999999996</c:v>
                </c:pt>
                <c:pt idx="45797">
                  <c:v>781.98400000000004</c:v>
                </c:pt>
                <c:pt idx="45798">
                  <c:v>782.00099999999998</c:v>
                </c:pt>
                <c:pt idx="45799">
                  <c:v>782.01800000000003</c:v>
                </c:pt>
                <c:pt idx="45800">
                  <c:v>782.03399999999999</c:v>
                </c:pt>
                <c:pt idx="45801">
                  <c:v>782.05100000000004</c:v>
                </c:pt>
                <c:pt idx="45802">
                  <c:v>782.06799999999998</c:v>
                </c:pt>
                <c:pt idx="45803">
                  <c:v>782.08399999999995</c:v>
                </c:pt>
                <c:pt idx="45804">
                  <c:v>782.101</c:v>
                </c:pt>
                <c:pt idx="45805">
                  <c:v>782.11800000000005</c:v>
                </c:pt>
                <c:pt idx="45806">
                  <c:v>782.13499999999999</c:v>
                </c:pt>
                <c:pt idx="45807">
                  <c:v>782.15099999999995</c:v>
                </c:pt>
                <c:pt idx="45808">
                  <c:v>782.16800000000001</c:v>
                </c:pt>
                <c:pt idx="45809">
                  <c:v>782.18499999999995</c:v>
                </c:pt>
                <c:pt idx="45810">
                  <c:v>782.20100000000002</c:v>
                </c:pt>
                <c:pt idx="45811">
                  <c:v>782.21799999999996</c:v>
                </c:pt>
                <c:pt idx="45812">
                  <c:v>782.23500000000001</c:v>
                </c:pt>
                <c:pt idx="45813">
                  <c:v>782.25099999999998</c:v>
                </c:pt>
                <c:pt idx="45814">
                  <c:v>782.26800000000003</c:v>
                </c:pt>
                <c:pt idx="45815">
                  <c:v>782.28499999999997</c:v>
                </c:pt>
                <c:pt idx="45816">
                  <c:v>782.30100000000004</c:v>
                </c:pt>
                <c:pt idx="45817">
                  <c:v>782.31799999999998</c:v>
                </c:pt>
                <c:pt idx="45818">
                  <c:v>782.33500000000004</c:v>
                </c:pt>
                <c:pt idx="45819">
                  <c:v>782.351</c:v>
                </c:pt>
                <c:pt idx="45820">
                  <c:v>782.36800000000005</c:v>
                </c:pt>
                <c:pt idx="45821">
                  <c:v>782.38499999999999</c:v>
                </c:pt>
                <c:pt idx="45822">
                  <c:v>782.40099999999995</c:v>
                </c:pt>
                <c:pt idx="45823">
                  <c:v>782.41800000000001</c:v>
                </c:pt>
                <c:pt idx="45824">
                  <c:v>782.43499999999995</c:v>
                </c:pt>
                <c:pt idx="45825">
                  <c:v>782.45100000000002</c:v>
                </c:pt>
                <c:pt idx="45826">
                  <c:v>782.46799999999996</c:v>
                </c:pt>
                <c:pt idx="45827">
                  <c:v>782.48500000000001</c:v>
                </c:pt>
                <c:pt idx="45828">
                  <c:v>782.50199999999995</c:v>
                </c:pt>
                <c:pt idx="45829">
                  <c:v>782.51800000000003</c:v>
                </c:pt>
                <c:pt idx="45830">
                  <c:v>782.53499999999997</c:v>
                </c:pt>
                <c:pt idx="45831">
                  <c:v>782.55200000000002</c:v>
                </c:pt>
                <c:pt idx="45832">
                  <c:v>782.56799999999998</c:v>
                </c:pt>
                <c:pt idx="45833">
                  <c:v>782.58500000000004</c:v>
                </c:pt>
                <c:pt idx="45834">
                  <c:v>782.60199999999998</c:v>
                </c:pt>
                <c:pt idx="45835">
                  <c:v>782.61800000000005</c:v>
                </c:pt>
                <c:pt idx="45836">
                  <c:v>782.63499999999999</c:v>
                </c:pt>
                <c:pt idx="45837">
                  <c:v>782.65200000000004</c:v>
                </c:pt>
                <c:pt idx="45838">
                  <c:v>782.66800000000001</c:v>
                </c:pt>
                <c:pt idx="45839">
                  <c:v>782.68499999999995</c:v>
                </c:pt>
                <c:pt idx="45840">
                  <c:v>782.702</c:v>
                </c:pt>
                <c:pt idx="45841">
                  <c:v>782.71799999999996</c:v>
                </c:pt>
                <c:pt idx="45842">
                  <c:v>782.73500000000001</c:v>
                </c:pt>
                <c:pt idx="45843">
                  <c:v>782.75199999999995</c:v>
                </c:pt>
                <c:pt idx="45844">
                  <c:v>782.76800000000003</c:v>
                </c:pt>
                <c:pt idx="45845">
                  <c:v>782.78499999999997</c:v>
                </c:pt>
                <c:pt idx="45846">
                  <c:v>782.80200000000002</c:v>
                </c:pt>
                <c:pt idx="45847">
                  <c:v>782.81799999999998</c:v>
                </c:pt>
                <c:pt idx="45848">
                  <c:v>782.83500000000004</c:v>
                </c:pt>
                <c:pt idx="45849">
                  <c:v>782.85199999999998</c:v>
                </c:pt>
                <c:pt idx="45850">
                  <c:v>782.86800000000005</c:v>
                </c:pt>
                <c:pt idx="45851">
                  <c:v>782.88499999999999</c:v>
                </c:pt>
                <c:pt idx="45852">
                  <c:v>782.90200000000004</c:v>
                </c:pt>
                <c:pt idx="45853">
                  <c:v>782.91800000000001</c:v>
                </c:pt>
                <c:pt idx="45854">
                  <c:v>782.93499999999995</c:v>
                </c:pt>
                <c:pt idx="45855">
                  <c:v>782.952</c:v>
                </c:pt>
                <c:pt idx="45856">
                  <c:v>782.96900000000005</c:v>
                </c:pt>
                <c:pt idx="45857">
                  <c:v>782.98500000000001</c:v>
                </c:pt>
                <c:pt idx="45858">
                  <c:v>783.00199999999995</c:v>
                </c:pt>
                <c:pt idx="45859">
                  <c:v>783.01900000000001</c:v>
                </c:pt>
                <c:pt idx="45860">
                  <c:v>783.03499999999997</c:v>
                </c:pt>
                <c:pt idx="45861">
                  <c:v>783.05200000000002</c:v>
                </c:pt>
                <c:pt idx="45862">
                  <c:v>783.06899999999996</c:v>
                </c:pt>
                <c:pt idx="45863">
                  <c:v>783.08500000000004</c:v>
                </c:pt>
                <c:pt idx="45864">
                  <c:v>783.10199999999998</c:v>
                </c:pt>
                <c:pt idx="45865">
                  <c:v>783.11900000000003</c:v>
                </c:pt>
                <c:pt idx="45866">
                  <c:v>783.13499999999999</c:v>
                </c:pt>
                <c:pt idx="45867">
                  <c:v>783.15200000000004</c:v>
                </c:pt>
                <c:pt idx="45868">
                  <c:v>783.16899999999998</c:v>
                </c:pt>
                <c:pt idx="45869">
                  <c:v>783.18499999999995</c:v>
                </c:pt>
                <c:pt idx="45870">
                  <c:v>783.202</c:v>
                </c:pt>
                <c:pt idx="45871">
                  <c:v>783.21900000000005</c:v>
                </c:pt>
                <c:pt idx="45872">
                  <c:v>783.23500000000001</c:v>
                </c:pt>
                <c:pt idx="45873">
                  <c:v>783.25199999999995</c:v>
                </c:pt>
                <c:pt idx="45874">
                  <c:v>783.26900000000001</c:v>
                </c:pt>
                <c:pt idx="45875">
                  <c:v>783.28499999999997</c:v>
                </c:pt>
                <c:pt idx="45876">
                  <c:v>783.30200000000002</c:v>
                </c:pt>
                <c:pt idx="45877">
                  <c:v>783.31899999999996</c:v>
                </c:pt>
                <c:pt idx="45878">
                  <c:v>783.33500000000004</c:v>
                </c:pt>
                <c:pt idx="45879">
                  <c:v>783.35199999999998</c:v>
                </c:pt>
                <c:pt idx="45880">
                  <c:v>783.36900000000003</c:v>
                </c:pt>
                <c:pt idx="45881">
                  <c:v>783.38499999999999</c:v>
                </c:pt>
                <c:pt idx="45882">
                  <c:v>783.40200000000004</c:v>
                </c:pt>
                <c:pt idx="45883">
                  <c:v>783.41899999999998</c:v>
                </c:pt>
                <c:pt idx="45884">
                  <c:v>783.43499999999995</c:v>
                </c:pt>
                <c:pt idx="45885">
                  <c:v>783.452</c:v>
                </c:pt>
                <c:pt idx="45886">
                  <c:v>783.46900000000005</c:v>
                </c:pt>
                <c:pt idx="45887">
                  <c:v>783.48599999999999</c:v>
                </c:pt>
                <c:pt idx="45888">
                  <c:v>783.50199999999995</c:v>
                </c:pt>
                <c:pt idx="45889">
                  <c:v>783.51900000000001</c:v>
                </c:pt>
                <c:pt idx="45890">
                  <c:v>783.53599999999994</c:v>
                </c:pt>
                <c:pt idx="45891">
                  <c:v>783.55200000000002</c:v>
                </c:pt>
                <c:pt idx="45892">
                  <c:v>783.56899999999996</c:v>
                </c:pt>
                <c:pt idx="45893">
                  <c:v>783.58600000000001</c:v>
                </c:pt>
                <c:pt idx="45894">
                  <c:v>783.60199999999998</c:v>
                </c:pt>
                <c:pt idx="45895">
                  <c:v>783.61900000000003</c:v>
                </c:pt>
                <c:pt idx="45896">
                  <c:v>783.63599999999997</c:v>
                </c:pt>
                <c:pt idx="45897">
                  <c:v>783.65200000000004</c:v>
                </c:pt>
                <c:pt idx="45898">
                  <c:v>783.66899999999998</c:v>
                </c:pt>
                <c:pt idx="45899">
                  <c:v>783.68600000000004</c:v>
                </c:pt>
                <c:pt idx="45900">
                  <c:v>783.702</c:v>
                </c:pt>
                <c:pt idx="45901">
                  <c:v>783.71900000000005</c:v>
                </c:pt>
                <c:pt idx="45902">
                  <c:v>783.73599999999999</c:v>
                </c:pt>
                <c:pt idx="45903">
                  <c:v>783.75199999999995</c:v>
                </c:pt>
                <c:pt idx="45904">
                  <c:v>783.76900000000001</c:v>
                </c:pt>
                <c:pt idx="45905">
                  <c:v>783.78599999999994</c:v>
                </c:pt>
                <c:pt idx="45906">
                  <c:v>783.80200000000002</c:v>
                </c:pt>
                <c:pt idx="45907">
                  <c:v>783.81899999999996</c:v>
                </c:pt>
                <c:pt idx="45908">
                  <c:v>783.83600000000001</c:v>
                </c:pt>
                <c:pt idx="45909">
                  <c:v>783.85199999999998</c:v>
                </c:pt>
                <c:pt idx="45910">
                  <c:v>783.86900000000003</c:v>
                </c:pt>
                <c:pt idx="45911">
                  <c:v>783.88599999999997</c:v>
                </c:pt>
                <c:pt idx="45912">
                  <c:v>783.90300000000002</c:v>
                </c:pt>
                <c:pt idx="45913">
                  <c:v>783.91899999999998</c:v>
                </c:pt>
                <c:pt idx="45914">
                  <c:v>783.93600000000004</c:v>
                </c:pt>
                <c:pt idx="45915">
                  <c:v>783.95299999999997</c:v>
                </c:pt>
                <c:pt idx="45916">
                  <c:v>783.96900000000005</c:v>
                </c:pt>
                <c:pt idx="45917">
                  <c:v>783.98599999999999</c:v>
                </c:pt>
                <c:pt idx="45918">
                  <c:v>784.00300000000004</c:v>
                </c:pt>
                <c:pt idx="45919">
                  <c:v>784.01900000000001</c:v>
                </c:pt>
                <c:pt idx="45920">
                  <c:v>784.03599999999994</c:v>
                </c:pt>
                <c:pt idx="45921">
                  <c:v>784.053</c:v>
                </c:pt>
                <c:pt idx="45922">
                  <c:v>784.06899999999996</c:v>
                </c:pt>
                <c:pt idx="45923">
                  <c:v>784.08600000000001</c:v>
                </c:pt>
                <c:pt idx="45924">
                  <c:v>784.10299999999995</c:v>
                </c:pt>
                <c:pt idx="45925">
                  <c:v>784.11900000000003</c:v>
                </c:pt>
                <c:pt idx="45926">
                  <c:v>784.13599999999997</c:v>
                </c:pt>
                <c:pt idx="45927">
                  <c:v>784.15300000000002</c:v>
                </c:pt>
                <c:pt idx="45928">
                  <c:v>784.16899999999998</c:v>
                </c:pt>
                <c:pt idx="45929">
                  <c:v>784.18600000000004</c:v>
                </c:pt>
                <c:pt idx="45930">
                  <c:v>784.20299999999997</c:v>
                </c:pt>
                <c:pt idx="45931">
                  <c:v>784.21900000000005</c:v>
                </c:pt>
                <c:pt idx="45932">
                  <c:v>784.23599999999999</c:v>
                </c:pt>
                <c:pt idx="45933">
                  <c:v>784.25300000000004</c:v>
                </c:pt>
                <c:pt idx="45934">
                  <c:v>784.26900000000001</c:v>
                </c:pt>
                <c:pt idx="45935">
                  <c:v>784.28599999999994</c:v>
                </c:pt>
                <c:pt idx="45936">
                  <c:v>784.303</c:v>
                </c:pt>
                <c:pt idx="45937">
                  <c:v>784.31899999999996</c:v>
                </c:pt>
                <c:pt idx="45938">
                  <c:v>784.33600000000001</c:v>
                </c:pt>
                <c:pt idx="45939">
                  <c:v>784.35299999999995</c:v>
                </c:pt>
                <c:pt idx="45940">
                  <c:v>784.37</c:v>
                </c:pt>
                <c:pt idx="45941">
                  <c:v>784.38599999999997</c:v>
                </c:pt>
                <c:pt idx="45942">
                  <c:v>784.40300000000002</c:v>
                </c:pt>
                <c:pt idx="45943">
                  <c:v>784.42</c:v>
                </c:pt>
                <c:pt idx="45944">
                  <c:v>784.43600000000004</c:v>
                </c:pt>
                <c:pt idx="45945">
                  <c:v>784.45299999999997</c:v>
                </c:pt>
                <c:pt idx="45946">
                  <c:v>784.47</c:v>
                </c:pt>
                <c:pt idx="45947">
                  <c:v>784.48599999999999</c:v>
                </c:pt>
                <c:pt idx="45948">
                  <c:v>784.50300000000004</c:v>
                </c:pt>
                <c:pt idx="45949">
                  <c:v>784.52</c:v>
                </c:pt>
                <c:pt idx="45950">
                  <c:v>784.53599999999994</c:v>
                </c:pt>
                <c:pt idx="45951">
                  <c:v>784.553</c:v>
                </c:pt>
                <c:pt idx="45952">
                  <c:v>784.57</c:v>
                </c:pt>
                <c:pt idx="45953">
                  <c:v>784.58600000000001</c:v>
                </c:pt>
                <c:pt idx="45954">
                  <c:v>784.60299999999995</c:v>
                </c:pt>
                <c:pt idx="45955">
                  <c:v>784.62</c:v>
                </c:pt>
                <c:pt idx="45956">
                  <c:v>784.63599999999997</c:v>
                </c:pt>
                <c:pt idx="45957">
                  <c:v>784.65300000000002</c:v>
                </c:pt>
                <c:pt idx="45958">
                  <c:v>784.67</c:v>
                </c:pt>
                <c:pt idx="45959">
                  <c:v>784.68600000000004</c:v>
                </c:pt>
                <c:pt idx="45960">
                  <c:v>784.70299999999997</c:v>
                </c:pt>
                <c:pt idx="45961">
                  <c:v>784.72</c:v>
                </c:pt>
                <c:pt idx="45962">
                  <c:v>784.73599999999999</c:v>
                </c:pt>
                <c:pt idx="45963">
                  <c:v>784.75300000000004</c:v>
                </c:pt>
                <c:pt idx="45964">
                  <c:v>784.77</c:v>
                </c:pt>
                <c:pt idx="45965">
                  <c:v>784.78599999999994</c:v>
                </c:pt>
                <c:pt idx="45966">
                  <c:v>784.803</c:v>
                </c:pt>
                <c:pt idx="45967">
                  <c:v>784.82</c:v>
                </c:pt>
                <c:pt idx="45968">
                  <c:v>784.83699999999999</c:v>
                </c:pt>
                <c:pt idx="45969">
                  <c:v>784.85299999999995</c:v>
                </c:pt>
                <c:pt idx="45970">
                  <c:v>784.87</c:v>
                </c:pt>
                <c:pt idx="45971">
                  <c:v>784.88699999999994</c:v>
                </c:pt>
                <c:pt idx="45972">
                  <c:v>784.90300000000002</c:v>
                </c:pt>
                <c:pt idx="45973">
                  <c:v>784.92</c:v>
                </c:pt>
                <c:pt idx="45974">
                  <c:v>784.93700000000001</c:v>
                </c:pt>
                <c:pt idx="45975">
                  <c:v>784.95299999999997</c:v>
                </c:pt>
                <c:pt idx="45976">
                  <c:v>784.97</c:v>
                </c:pt>
                <c:pt idx="45977">
                  <c:v>784.98699999999997</c:v>
                </c:pt>
                <c:pt idx="45978">
                  <c:v>785.00300000000004</c:v>
                </c:pt>
                <c:pt idx="45979">
                  <c:v>785.02</c:v>
                </c:pt>
                <c:pt idx="45980">
                  <c:v>785.03700000000003</c:v>
                </c:pt>
                <c:pt idx="45981">
                  <c:v>785.053</c:v>
                </c:pt>
                <c:pt idx="45982">
                  <c:v>785.07</c:v>
                </c:pt>
                <c:pt idx="45983">
                  <c:v>785.08699999999999</c:v>
                </c:pt>
                <c:pt idx="45984">
                  <c:v>785.10299999999995</c:v>
                </c:pt>
                <c:pt idx="45985">
                  <c:v>785.12</c:v>
                </c:pt>
                <c:pt idx="45986">
                  <c:v>785.13699999999994</c:v>
                </c:pt>
                <c:pt idx="45987">
                  <c:v>785.15300000000002</c:v>
                </c:pt>
                <c:pt idx="45988">
                  <c:v>785.17</c:v>
                </c:pt>
                <c:pt idx="45989">
                  <c:v>785.18700000000001</c:v>
                </c:pt>
                <c:pt idx="45990">
                  <c:v>785.20299999999997</c:v>
                </c:pt>
                <c:pt idx="45991">
                  <c:v>785.22</c:v>
                </c:pt>
                <c:pt idx="45992">
                  <c:v>785.23699999999997</c:v>
                </c:pt>
                <c:pt idx="45993">
                  <c:v>785.25300000000004</c:v>
                </c:pt>
                <c:pt idx="45994">
                  <c:v>785.27</c:v>
                </c:pt>
                <c:pt idx="45995">
                  <c:v>785.28700000000003</c:v>
                </c:pt>
                <c:pt idx="45996">
                  <c:v>785.30399999999997</c:v>
                </c:pt>
                <c:pt idx="45997">
                  <c:v>785.32</c:v>
                </c:pt>
                <c:pt idx="45998">
                  <c:v>785.33699999999999</c:v>
                </c:pt>
                <c:pt idx="45999">
                  <c:v>785.35400000000004</c:v>
                </c:pt>
                <c:pt idx="46000">
                  <c:v>785.37</c:v>
                </c:pt>
                <c:pt idx="46001">
                  <c:v>785.38699999999994</c:v>
                </c:pt>
                <c:pt idx="46002">
                  <c:v>785.404</c:v>
                </c:pt>
                <c:pt idx="46003">
                  <c:v>785.42</c:v>
                </c:pt>
                <c:pt idx="46004">
                  <c:v>785.43700000000001</c:v>
                </c:pt>
                <c:pt idx="46005">
                  <c:v>785.45399999999995</c:v>
                </c:pt>
                <c:pt idx="46006">
                  <c:v>785.47</c:v>
                </c:pt>
                <c:pt idx="46007">
                  <c:v>785.48699999999997</c:v>
                </c:pt>
                <c:pt idx="46008">
                  <c:v>785.50400000000002</c:v>
                </c:pt>
                <c:pt idx="46009">
                  <c:v>785.52</c:v>
                </c:pt>
                <c:pt idx="46010">
                  <c:v>785.53700000000003</c:v>
                </c:pt>
                <c:pt idx="46011">
                  <c:v>785.55399999999997</c:v>
                </c:pt>
                <c:pt idx="46012">
                  <c:v>785.57</c:v>
                </c:pt>
                <c:pt idx="46013">
                  <c:v>785.58699999999999</c:v>
                </c:pt>
                <c:pt idx="46014">
                  <c:v>785.60400000000004</c:v>
                </c:pt>
                <c:pt idx="46015">
                  <c:v>785.62</c:v>
                </c:pt>
                <c:pt idx="46016">
                  <c:v>785.63699999999994</c:v>
                </c:pt>
                <c:pt idx="46017">
                  <c:v>785.654</c:v>
                </c:pt>
                <c:pt idx="46018">
                  <c:v>785.67100000000005</c:v>
                </c:pt>
                <c:pt idx="46019">
                  <c:v>785.68700000000001</c:v>
                </c:pt>
                <c:pt idx="46020">
                  <c:v>785.70399999999995</c:v>
                </c:pt>
                <c:pt idx="46021">
                  <c:v>785.721</c:v>
                </c:pt>
                <c:pt idx="46022">
                  <c:v>785.73699999999997</c:v>
                </c:pt>
                <c:pt idx="46023">
                  <c:v>785.75400000000002</c:v>
                </c:pt>
                <c:pt idx="46024">
                  <c:v>785.77099999999996</c:v>
                </c:pt>
                <c:pt idx="46025">
                  <c:v>785.78700000000003</c:v>
                </c:pt>
                <c:pt idx="46026">
                  <c:v>785.80399999999997</c:v>
                </c:pt>
                <c:pt idx="46027">
                  <c:v>785.82100000000003</c:v>
                </c:pt>
                <c:pt idx="46028">
                  <c:v>785.83699999999999</c:v>
                </c:pt>
                <c:pt idx="46029">
                  <c:v>785.85400000000004</c:v>
                </c:pt>
                <c:pt idx="46030">
                  <c:v>785.87099999999998</c:v>
                </c:pt>
                <c:pt idx="46031">
                  <c:v>785.88699999999994</c:v>
                </c:pt>
                <c:pt idx="46032">
                  <c:v>785.904</c:v>
                </c:pt>
                <c:pt idx="46033">
                  <c:v>785.92100000000005</c:v>
                </c:pt>
                <c:pt idx="46034">
                  <c:v>785.93700000000001</c:v>
                </c:pt>
                <c:pt idx="46035">
                  <c:v>785.95399999999995</c:v>
                </c:pt>
                <c:pt idx="46036">
                  <c:v>785.971</c:v>
                </c:pt>
                <c:pt idx="46037">
                  <c:v>785.98699999999997</c:v>
                </c:pt>
                <c:pt idx="46038">
                  <c:v>786.00400000000002</c:v>
                </c:pt>
                <c:pt idx="46039">
                  <c:v>786.02099999999996</c:v>
                </c:pt>
                <c:pt idx="46040">
                  <c:v>786.03700000000003</c:v>
                </c:pt>
                <c:pt idx="46041">
                  <c:v>786.05399999999997</c:v>
                </c:pt>
                <c:pt idx="46042">
                  <c:v>786.07100000000003</c:v>
                </c:pt>
                <c:pt idx="46043">
                  <c:v>786.08699999999999</c:v>
                </c:pt>
                <c:pt idx="46044">
                  <c:v>786.10400000000004</c:v>
                </c:pt>
                <c:pt idx="46045">
                  <c:v>786.12099999999998</c:v>
                </c:pt>
                <c:pt idx="46046">
                  <c:v>786.13800000000003</c:v>
                </c:pt>
                <c:pt idx="46047">
                  <c:v>786.154</c:v>
                </c:pt>
                <c:pt idx="46048">
                  <c:v>786.17100000000005</c:v>
                </c:pt>
                <c:pt idx="46049">
                  <c:v>786.18799999999999</c:v>
                </c:pt>
                <c:pt idx="46050">
                  <c:v>786.20399999999995</c:v>
                </c:pt>
                <c:pt idx="46051">
                  <c:v>786.221</c:v>
                </c:pt>
                <c:pt idx="46052">
                  <c:v>786.23800000000006</c:v>
                </c:pt>
                <c:pt idx="46053">
                  <c:v>786.25400000000002</c:v>
                </c:pt>
                <c:pt idx="46054">
                  <c:v>786.27099999999996</c:v>
                </c:pt>
                <c:pt idx="46055">
                  <c:v>786.28800000000001</c:v>
                </c:pt>
                <c:pt idx="46056">
                  <c:v>786.30399999999997</c:v>
                </c:pt>
                <c:pt idx="46057">
                  <c:v>786.32100000000003</c:v>
                </c:pt>
                <c:pt idx="46058">
                  <c:v>786.33799999999997</c:v>
                </c:pt>
                <c:pt idx="46059">
                  <c:v>786.35400000000004</c:v>
                </c:pt>
                <c:pt idx="46060">
                  <c:v>786.37099999999998</c:v>
                </c:pt>
                <c:pt idx="46061">
                  <c:v>786.38800000000003</c:v>
                </c:pt>
                <c:pt idx="46062">
                  <c:v>786.404</c:v>
                </c:pt>
                <c:pt idx="46063">
                  <c:v>786.42100000000005</c:v>
                </c:pt>
                <c:pt idx="46064">
                  <c:v>786.43799999999999</c:v>
                </c:pt>
                <c:pt idx="46065">
                  <c:v>786.45399999999995</c:v>
                </c:pt>
                <c:pt idx="46066">
                  <c:v>786.471</c:v>
                </c:pt>
                <c:pt idx="46067">
                  <c:v>786.48800000000006</c:v>
                </c:pt>
                <c:pt idx="46068">
                  <c:v>786.50400000000002</c:v>
                </c:pt>
                <c:pt idx="46069">
                  <c:v>786.52099999999996</c:v>
                </c:pt>
                <c:pt idx="46070">
                  <c:v>786.53800000000001</c:v>
                </c:pt>
                <c:pt idx="46071">
                  <c:v>786.55499999999995</c:v>
                </c:pt>
                <c:pt idx="46072">
                  <c:v>786.57100000000003</c:v>
                </c:pt>
                <c:pt idx="46073">
                  <c:v>786.58799999999997</c:v>
                </c:pt>
                <c:pt idx="46074">
                  <c:v>786.60500000000002</c:v>
                </c:pt>
                <c:pt idx="46075">
                  <c:v>786.62099999999998</c:v>
                </c:pt>
                <c:pt idx="46076">
                  <c:v>786.63800000000003</c:v>
                </c:pt>
                <c:pt idx="46077">
                  <c:v>786.65499999999997</c:v>
                </c:pt>
                <c:pt idx="46078">
                  <c:v>786.67100000000005</c:v>
                </c:pt>
                <c:pt idx="46079">
                  <c:v>786.68799999999999</c:v>
                </c:pt>
                <c:pt idx="46080">
                  <c:v>786.70500000000004</c:v>
                </c:pt>
                <c:pt idx="46081">
                  <c:v>786.721</c:v>
                </c:pt>
                <c:pt idx="46082">
                  <c:v>786.73800000000006</c:v>
                </c:pt>
                <c:pt idx="46083">
                  <c:v>786.755</c:v>
                </c:pt>
                <c:pt idx="46084">
                  <c:v>786.77099999999996</c:v>
                </c:pt>
                <c:pt idx="46085">
                  <c:v>786.78800000000001</c:v>
                </c:pt>
                <c:pt idx="46086">
                  <c:v>786.80499999999995</c:v>
                </c:pt>
                <c:pt idx="46087">
                  <c:v>786.82100000000003</c:v>
                </c:pt>
                <c:pt idx="46088">
                  <c:v>786.83799999999997</c:v>
                </c:pt>
                <c:pt idx="46089">
                  <c:v>786.85500000000002</c:v>
                </c:pt>
                <c:pt idx="46090">
                  <c:v>786.87099999999998</c:v>
                </c:pt>
                <c:pt idx="46091">
                  <c:v>786.88800000000003</c:v>
                </c:pt>
                <c:pt idx="46092">
                  <c:v>786.90499999999997</c:v>
                </c:pt>
                <c:pt idx="46093">
                  <c:v>786.92200000000003</c:v>
                </c:pt>
                <c:pt idx="46094">
                  <c:v>786.93799999999999</c:v>
                </c:pt>
                <c:pt idx="46095">
                  <c:v>786.95500000000004</c:v>
                </c:pt>
                <c:pt idx="46096">
                  <c:v>786.97199999999998</c:v>
                </c:pt>
                <c:pt idx="46097">
                  <c:v>786.98800000000006</c:v>
                </c:pt>
                <c:pt idx="46098">
                  <c:v>787.005</c:v>
                </c:pt>
                <c:pt idx="46099">
                  <c:v>787.02200000000005</c:v>
                </c:pt>
                <c:pt idx="46100">
                  <c:v>787.03800000000001</c:v>
                </c:pt>
                <c:pt idx="46101">
                  <c:v>787.05499999999995</c:v>
                </c:pt>
                <c:pt idx="46102">
                  <c:v>787.072</c:v>
                </c:pt>
                <c:pt idx="46103">
                  <c:v>787.08799999999997</c:v>
                </c:pt>
                <c:pt idx="46104">
                  <c:v>787.10500000000002</c:v>
                </c:pt>
                <c:pt idx="46105">
                  <c:v>787.12199999999996</c:v>
                </c:pt>
                <c:pt idx="46106">
                  <c:v>787.13800000000003</c:v>
                </c:pt>
                <c:pt idx="46107">
                  <c:v>787.15499999999997</c:v>
                </c:pt>
                <c:pt idx="46108">
                  <c:v>787.17200000000003</c:v>
                </c:pt>
                <c:pt idx="46109">
                  <c:v>787.18799999999999</c:v>
                </c:pt>
                <c:pt idx="46110">
                  <c:v>787.20500000000004</c:v>
                </c:pt>
                <c:pt idx="46111">
                  <c:v>787.22199999999998</c:v>
                </c:pt>
                <c:pt idx="46112">
                  <c:v>787.23800000000006</c:v>
                </c:pt>
                <c:pt idx="46113">
                  <c:v>787.255</c:v>
                </c:pt>
                <c:pt idx="46114">
                  <c:v>787.27200000000005</c:v>
                </c:pt>
                <c:pt idx="46115">
                  <c:v>787.28899999999999</c:v>
                </c:pt>
                <c:pt idx="46116">
                  <c:v>787.30499999999995</c:v>
                </c:pt>
                <c:pt idx="46117">
                  <c:v>787.322</c:v>
                </c:pt>
                <c:pt idx="46118">
                  <c:v>787.33900000000006</c:v>
                </c:pt>
                <c:pt idx="46119">
                  <c:v>787.35500000000002</c:v>
                </c:pt>
                <c:pt idx="46120">
                  <c:v>787.37199999999996</c:v>
                </c:pt>
                <c:pt idx="46121">
                  <c:v>787.38900000000001</c:v>
                </c:pt>
                <c:pt idx="46122">
                  <c:v>787.40499999999997</c:v>
                </c:pt>
                <c:pt idx="46123">
                  <c:v>787.42200000000003</c:v>
                </c:pt>
                <c:pt idx="46124">
                  <c:v>787.43899999999996</c:v>
                </c:pt>
                <c:pt idx="46125">
                  <c:v>787.45500000000004</c:v>
                </c:pt>
                <c:pt idx="46126">
                  <c:v>787.47199999999998</c:v>
                </c:pt>
                <c:pt idx="46127">
                  <c:v>787.48900000000003</c:v>
                </c:pt>
                <c:pt idx="46128">
                  <c:v>787.505</c:v>
                </c:pt>
                <c:pt idx="46129">
                  <c:v>787.52200000000005</c:v>
                </c:pt>
                <c:pt idx="46130">
                  <c:v>787.53899999999999</c:v>
                </c:pt>
                <c:pt idx="46131">
                  <c:v>787.55499999999995</c:v>
                </c:pt>
                <c:pt idx="46132">
                  <c:v>787.572</c:v>
                </c:pt>
                <c:pt idx="46133">
                  <c:v>787.58900000000006</c:v>
                </c:pt>
                <c:pt idx="46134">
                  <c:v>787.60500000000002</c:v>
                </c:pt>
                <c:pt idx="46135">
                  <c:v>787.62199999999996</c:v>
                </c:pt>
                <c:pt idx="46136">
                  <c:v>787.63900000000001</c:v>
                </c:pt>
                <c:pt idx="46137">
                  <c:v>787.65499999999997</c:v>
                </c:pt>
                <c:pt idx="46138">
                  <c:v>787.67200000000003</c:v>
                </c:pt>
                <c:pt idx="46139">
                  <c:v>787.68899999999996</c:v>
                </c:pt>
                <c:pt idx="46140">
                  <c:v>787.70500000000004</c:v>
                </c:pt>
                <c:pt idx="46141">
                  <c:v>787.72199999999998</c:v>
                </c:pt>
                <c:pt idx="46142">
                  <c:v>787.73900000000003</c:v>
                </c:pt>
                <c:pt idx="46143">
                  <c:v>787.755</c:v>
                </c:pt>
                <c:pt idx="46144">
                  <c:v>787.77200000000005</c:v>
                </c:pt>
                <c:pt idx="46145">
                  <c:v>787.78899999999999</c:v>
                </c:pt>
                <c:pt idx="46146">
                  <c:v>787.80499999999995</c:v>
                </c:pt>
                <c:pt idx="46147">
                  <c:v>787.822</c:v>
                </c:pt>
                <c:pt idx="46148">
                  <c:v>787.83900000000006</c:v>
                </c:pt>
                <c:pt idx="46149">
                  <c:v>787.85500000000002</c:v>
                </c:pt>
                <c:pt idx="46150">
                  <c:v>787.87199999999996</c:v>
                </c:pt>
                <c:pt idx="46151">
                  <c:v>787.88900000000001</c:v>
                </c:pt>
                <c:pt idx="46152">
                  <c:v>787.90599999999995</c:v>
                </c:pt>
                <c:pt idx="46153">
                  <c:v>787.92200000000003</c:v>
                </c:pt>
                <c:pt idx="46154">
                  <c:v>787.93899999999996</c:v>
                </c:pt>
                <c:pt idx="46155">
                  <c:v>787.95600000000002</c:v>
                </c:pt>
                <c:pt idx="46156">
                  <c:v>787.97199999999998</c:v>
                </c:pt>
                <c:pt idx="46157">
                  <c:v>787.98900000000003</c:v>
                </c:pt>
                <c:pt idx="46158">
                  <c:v>788.00599999999997</c:v>
                </c:pt>
                <c:pt idx="46159">
                  <c:v>788.02200000000005</c:v>
                </c:pt>
                <c:pt idx="46160">
                  <c:v>788.03899999999999</c:v>
                </c:pt>
                <c:pt idx="46161">
                  <c:v>788.05600000000004</c:v>
                </c:pt>
                <c:pt idx="46162">
                  <c:v>788.072</c:v>
                </c:pt>
                <c:pt idx="46163">
                  <c:v>788.08900000000006</c:v>
                </c:pt>
                <c:pt idx="46164">
                  <c:v>788.10599999999999</c:v>
                </c:pt>
                <c:pt idx="46165">
                  <c:v>788.12199999999996</c:v>
                </c:pt>
                <c:pt idx="46166">
                  <c:v>788.13900000000001</c:v>
                </c:pt>
                <c:pt idx="46167">
                  <c:v>788.15599999999995</c:v>
                </c:pt>
                <c:pt idx="46168">
                  <c:v>788.17200000000003</c:v>
                </c:pt>
                <c:pt idx="46169">
                  <c:v>788.18899999999996</c:v>
                </c:pt>
                <c:pt idx="46170">
                  <c:v>788.20600000000002</c:v>
                </c:pt>
                <c:pt idx="46171">
                  <c:v>788.22199999999998</c:v>
                </c:pt>
                <c:pt idx="46172">
                  <c:v>788.23900000000003</c:v>
                </c:pt>
                <c:pt idx="46173">
                  <c:v>788.25599999999997</c:v>
                </c:pt>
                <c:pt idx="46174">
                  <c:v>788.27200000000005</c:v>
                </c:pt>
                <c:pt idx="46175">
                  <c:v>788.28899999999999</c:v>
                </c:pt>
                <c:pt idx="46176">
                  <c:v>788.30600000000004</c:v>
                </c:pt>
                <c:pt idx="46177">
                  <c:v>788.322</c:v>
                </c:pt>
                <c:pt idx="46178">
                  <c:v>788.33900000000006</c:v>
                </c:pt>
                <c:pt idx="46179">
                  <c:v>788.35599999999999</c:v>
                </c:pt>
                <c:pt idx="46180">
                  <c:v>788.37199999999996</c:v>
                </c:pt>
                <c:pt idx="46181">
                  <c:v>788.38900000000001</c:v>
                </c:pt>
                <c:pt idx="46182">
                  <c:v>788.40599999999995</c:v>
                </c:pt>
                <c:pt idx="46183">
                  <c:v>788.423</c:v>
                </c:pt>
                <c:pt idx="46184">
                  <c:v>788.43899999999996</c:v>
                </c:pt>
                <c:pt idx="46185">
                  <c:v>788.45600000000002</c:v>
                </c:pt>
                <c:pt idx="46186">
                  <c:v>788.47299999999996</c:v>
                </c:pt>
                <c:pt idx="46187">
                  <c:v>788.48900000000003</c:v>
                </c:pt>
                <c:pt idx="46188">
                  <c:v>788.50599999999997</c:v>
                </c:pt>
                <c:pt idx="46189">
                  <c:v>788.52300000000002</c:v>
                </c:pt>
                <c:pt idx="46190">
                  <c:v>788.53899999999999</c:v>
                </c:pt>
                <c:pt idx="46191">
                  <c:v>788.55600000000004</c:v>
                </c:pt>
                <c:pt idx="46192">
                  <c:v>788.57299999999998</c:v>
                </c:pt>
                <c:pt idx="46193">
                  <c:v>788.58900000000006</c:v>
                </c:pt>
                <c:pt idx="46194">
                  <c:v>788.60599999999999</c:v>
                </c:pt>
                <c:pt idx="46195">
                  <c:v>788.62300000000005</c:v>
                </c:pt>
                <c:pt idx="46196">
                  <c:v>788.63900000000001</c:v>
                </c:pt>
                <c:pt idx="46197">
                  <c:v>788.65599999999995</c:v>
                </c:pt>
                <c:pt idx="46198">
                  <c:v>788.673</c:v>
                </c:pt>
                <c:pt idx="46199">
                  <c:v>788.68899999999996</c:v>
                </c:pt>
                <c:pt idx="46200">
                  <c:v>788.70600000000002</c:v>
                </c:pt>
                <c:pt idx="46201">
                  <c:v>788.72299999999996</c:v>
                </c:pt>
                <c:pt idx="46202">
                  <c:v>788.74</c:v>
                </c:pt>
                <c:pt idx="46203">
                  <c:v>788.75599999999997</c:v>
                </c:pt>
                <c:pt idx="46204">
                  <c:v>788.77300000000002</c:v>
                </c:pt>
                <c:pt idx="46205">
                  <c:v>788.79</c:v>
                </c:pt>
                <c:pt idx="46206">
                  <c:v>788.80600000000004</c:v>
                </c:pt>
                <c:pt idx="46207">
                  <c:v>788.82299999999998</c:v>
                </c:pt>
                <c:pt idx="46208">
                  <c:v>788.84</c:v>
                </c:pt>
                <c:pt idx="46209">
                  <c:v>788.85599999999999</c:v>
                </c:pt>
                <c:pt idx="46210">
                  <c:v>788.87300000000005</c:v>
                </c:pt>
                <c:pt idx="46211">
                  <c:v>788.89</c:v>
                </c:pt>
                <c:pt idx="46212">
                  <c:v>788.90599999999995</c:v>
                </c:pt>
                <c:pt idx="46213">
                  <c:v>788.923</c:v>
                </c:pt>
                <c:pt idx="46214">
                  <c:v>788.94</c:v>
                </c:pt>
                <c:pt idx="46215">
                  <c:v>788.95600000000002</c:v>
                </c:pt>
                <c:pt idx="46216">
                  <c:v>788.97299999999996</c:v>
                </c:pt>
                <c:pt idx="46217">
                  <c:v>788.99</c:v>
                </c:pt>
                <c:pt idx="46218">
                  <c:v>789.00599999999997</c:v>
                </c:pt>
                <c:pt idx="46219">
                  <c:v>789.02300000000002</c:v>
                </c:pt>
                <c:pt idx="46220">
                  <c:v>789.04</c:v>
                </c:pt>
                <c:pt idx="46221">
                  <c:v>789.05600000000004</c:v>
                </c:pt>
                <c:pt idx="46222">
                  <c:v>789.07299999999998</c:v>
                </c:pt>
                <c:pt idx="46223">
                  <c:v>789.09</c:v>
                </c:pt>
                <c:pt idx="46224">
                  <c:v>789.10599999999999</c:v>
                </c:pt>
                <c:pt idx="46225">
                  <c:v>789.12300000000005</c:v>
                </c:pt>
                <c:pt idx="46226">
                  <c:v>789.14</c:v>
                </c:pt>
                <c:pt idx="46227">
                  <c:v>789.15599999999995</c:v>
                </c:pt>
                <c:pt idx="46228">
                  <c:v>789.173</c:v>
                </c:pt>
                <c:pt idx="46229">
                  <c:v>789.19</c:v>
                </c:pt>
                <c:pt idx="46230">
                  <c:v>789.20699999999999</c:v>
                </c:pt>
                <c:pt idx="46231">
                  <c:v>789.22299999999996</c:v>
                </c:pt>
                <c:pt idx="46232">
                  <c:v>789.24</c:v>
                </c:pt>
                <c:pt idx="46233">
                  <c:v>789.25699999999995</c:v>
                </c:pt>
                <c:pt idx="46234">
                  <c:v>789.27300000000002</c:v>
                </c:pt>
                <c:pt idx="46235">
                  <c:v>789.29</c:v>
                </c:pt>
                <c:pt idx="46236">
                  <c:v>789.30700000000002</c:v>
                </c:pt>
                <c:pt idx="46237">
                  <c:v>789.32299999999998</c:v>
                </c:pt>
                <c:pt idx="46238">
                  <c:v>789.34</c:v>
                </c:pt>
                <c:pt idx="46239">
                  <c:v>789.35699999999997</c:v>
                </c:pt>
                <c:pt idx="46240">
                  <c:v>789.37300000000005</c:v>
                </c:pt>
                <c:pt idx="46241">
                  <c:v>789.39</c:v>
                </c:pt>
                <c:pt idx="46242">
                  <c:v>789.40700000000004</c:v>
                </c:pt>
                <c:pt idx="46243">
                  <c:v>789.423</c:v>
                </c:pt>
                <c:pt idx="46244">
                  <c:v>789.44</c:v>
                </c:pt>
                <c:pt idx="46245">
                  <c:v>789.45699999999999</c:v>
                </c:pt>
                <c:pt idx="46246">
                  <c:v>789.47299999999996</c:v>
                </c:pt>
                <c:pt idx="46247">
                  <c:v>789.49</c:v>
                </c:pt>
                <c:pt idx="46248">
                  <c:v>789.50699999999995</c:v>
                </c:pt>
                <c:pt idx="46249">
                  <c:v>789.52300000000002</c:v>
                </c:pt>
                <c:pt idx="46250">
                  <c:v>789.54</c:v>
                </c:pt>
                <c:pt idx="46251">
                  <c:v>789.55700000000002</c:v>
                </c:pt>
                <c:pt idx="46252">
                  <c:v>789.57299999999998</c:v>
                </c:pt>
                <c:pt idx="46253">
                  <c:v>789.59</c:v>
                </c:pt>
                <c:pt idx="46254">
                  <c:v>789.60699999999997</c:v>
                </c:pt>
                <c:pt idx="46255">
                  <c:v>789.62300000000005</c:v>
                </c:pt>
                <c:pt idx="46256">
                  <c:v>789.64</c:v>
                </c:pt>
                <c:pt idx="46257">
                  <c:v>789.65700000000004</c:v>
                </c:pt>
                <c:pt idx="46258">
                  <c:v>789.673</c:v>
                </c:pt>
                <c:pt idx="46259">
                  <c:v>789.69</c:v>
                </c:pt>
                <c:pt idx="46260">
                  <c:v>789.70699999999999</c:v>
                </c:pt>
                <c:pt idx="46261">
                  <c:v>789.72400000000005</c:v>
                </c:pt>
                <c:pt idx="46262">
                  <c:v>789.74</c:v>
                </c:pt>
                <c:pt idx="46263">
                  <c:v>789.75699999999995</c:v>
                </c:pt>
                <c:pt idx="46264">
                  <c:v>789.77300000000002</c:v>
                </c:pt>
                <c:pt idx="46265">
                  <c:v>789.79</c:v>
                </c:pt>
                <c:pt idx="46266">
                  <c:v>789.80700000000002</c:v>
                </c:pt>
                <c:pt idx="46267">
                  <c:v>789.82399999999996</c:v>
                </c:pt>
                <c:pt idx="46268">
                  <c:v>789.84</c:v>
                </c:pt>
                <c:pt idx="46269">
                  <c:v>789.85699999999997</c:v>
                </c:pt>
                <c:pt idx="46270">
                  <c:v>789.87400000000002</c:v>
                </c:pt>
                <c:pt idx="46271">
                  <c:v>789.89</c:v>
                </c:pt>
                <c:pt idx="46272">
                  <c:v>789.90700000000004</c:v>
                </c:pt>
                <c:pt idx="46273">
                  <c:v>789.92399999999998</c:v>
                </c:pt>
                <c:pt idx="46274">
                  <c:v>789.94</c:v>
                </c:pt>
                <c:pt idx="46275">
                  <c:v>789.95699999999999</c:v>
                </c:pt>
                <c:pt idx="46276">
                  <c:v>789.97400000000005</c:v>
                </c:pt>
                <c:pt idx="46277">
                  <c:v>789.99</c:v>
                </c:pt>
                <c:pt idx="46278">
                  <c:v>790.00699999999995</c:v>
                </c:pt>
                <c:pt idx="46279">
                  <c:v>790.024</c:v>
                </c:pt>
                <c:pt idx="46280">
                  <c:v>790.04</c:v>
                </c:pt>
                <c:pt idx="46281">
                  <c:v>790.05700000000002</c:v>
                </c:pt>
                <c:pt idx="46282">
                  <c:v>790.07399999999996</c:v>
                </c:pt>
                <c:pt idx="46283">
                  <c:v>790.09</c:v>
                </c:pt>
                <c:pt idx="46284">
                  <c:v>790.10699999999997</c:v>
                </c:pt>
                <c:pt idx="46285">
                  <c:v>790.12400000000002</c:v>
                </c:pt>
                <c:pt idx="46286">
                  <c:v>790.14</c:v>
                </c:pt>
                <c:pt idx="46287">
                  <c:v>790.15700000000004</c:v>
                </c:pt>
                <c:pt idx="46288">
                  <c:v>790.17399999999998</c:v>
                </c:pt>
                <c:pt idx="46289">
                  <c:v>790.19</c:v>
                </c:pt>
                <c:pt idx="46290">
                  <c:v>790.20699999999999</c:v>
                </c:pt>
                <c:pt idx="46291">
                  <c:v>790.22400000000005</c:v>
                </c:pt>
                <c:pt idx="46292">
                  <c:v>790.24</c:v>
                </c:pt>
                <c:pt idx="46293">
                  <c:v>790.25699999999995</c:v>
                </c:pt>
                <c:pt idx="46294">
                  <c:v>790.274</c:v>
                </c:pt>
                <c:pt idx="46295">
                  <c:v>790.29</c:v>
                </c:pt>
                <c:pt idx="46296">
                  <c:v>790.30700000000002</c:v>
                </c:pt>
                <c:pt idx="46297">
                  <c:v>790.32399999999996</c:v>
                </c:pt>
                <c:pt idx="46298">
                  <c:v>790.34</c:v>
                </c:pt>
                <c:pt idx="46299">
                  <c:v>790.35699999999997</c:v>
                </c:pt>
                <c:pt idx="46300">
                  <c:v>790.37400000000002</c:v>
                </c:pt>
                <c:pt idx="46301">
                  <c:v>790.39</c:v>
                </c:pt>
                <c:pt idx="46302">
                  <c:v>790.40700000000004</c:v>
                </c:pt>
                <c:pt idx="46303">
                  <c:v>790.42399999999998</c:v>
                </c:pt>
                <c:pt idx="46304">
                  <c:v>790.44</c:v>
                </c:pt>
                <c:pt idx="46305">
                  <c:v>790.45699999999999</c:v>
                </c:pt>
                <c:pt idx="46306">
                  <c:v>790.47400000000005</c:v>
                </c:pt>
                <c:pt idx="46307">
                  <c:v>790.49</c:v>
                </c:pt>
                <c:pt idx="46308">
                  <c:v>790.50699999999995</c:v>
                </c:pt>
                <c:pt idx="46309">
                  <c:v>790.524</c:v>
                </c:pt>
                <c:pt idx="46310">
                  <c:v>790.54</c:v>
                </c:pt>
                <c:pt idx="46311">
                  <c:v>790.55700000000002</c:v>
                </c:pt>
                <c:pt idx="46312">
                  <c:v>790.57399999999996</c:v>
                </c:pt>
                <c:pt idx="46313">
                  <c:v>790.59</c:v>
                </c:pt>
                <c:pt idx="46314">
                  <c:v>790.60699999999997</c:v>
                </c:pt>
                <c:pt idx="46315">
                  <c:v>790.62400000000002</c:v>
                </c:pt>
                <c:pt idx="46316">
                  <c:v>790.64099999999996</c:v>
                </c:pt>
                <c:pt idx="46317">
                  <c:v>790.65700000000004</c:v>
                </c:pt>
                <c:pt idx="46318">
                  <c:v>790.67399999999998</c:v>
                </c:pt>
                <c:pt idx="46319">
                  <c:v>790.69</c:v>
                </c:pt>
                <c:pt idx="46320">
                  <c:v>790.70699999999999</c:v>
                </c:pt>
                <c:pt idx="46321">
                  <c:v>790.72400000000005</c:v>
                </c:pt>
                <c:pt idx="46322">
                  <c:v>790.74</c:v>
                </c:pt>
                <c:pt idx="46323">
                  <c:v>790.75699999999995</c:v>
                </c:pt>
                <c:pt idx="46324">
                  <c:v>790.774</c:v>
                </c:pt>
                <c:pt idx="46325">
                  <c:v>790.79100000000005</c:v>
                </c:pt>
                <c:pt idx="46326">
                  <c:v>790.80700000000002</c:v>
                </c:pt>
                <c:pt idx="46327">
                  <c:v>790.82399999999996</c:v>
                </c:pt>
                <c:pt idx="46328">
                  <c:v>790.84100000000001</c:v>
                </c:pt>
                <c:pt idx="46329">
                  <c:v>790.85699999999997</c:v>
                </c:pt>
                <c:pt idx="46330">
                  <c:v>790.87400000000002</c:v>
                </c:pt>
                <c:pt idx="46331">
                  <c:v>790.89099999999996</c:v>
                </c:pt>
                <c:pt idx="46332">
                  <c:v>790.90700000000004</c:v>
                </c:pt>
                <c:pt idx="46333">
                  <c:v>790.92399999999998</c:v>
                </c:pt>
                <c:pt idx="46334">
                  <c:v>790.94100000000003</c:v>
                </c:pt>
                <c:pt idx="46335">
                  <c:v>790.95699999999999</c:v>
                </c:pt>
                <c:pt idx="46336">
                  <c:v>790.97400000000005</c:v>
                </c:pt>
                <c:pt idx="46337">
                  <c:v>790.99099999999999</c:v>
                </c:pt>
                <c:pt idx="46338">
                  <c:v>791.00699999999995</c:v>
                </c:pt>
                <c:pt idx="46339">
                  <c:v>791.024</c:v>
                </c:pt>
                <c:pt idx="46340">
                  <c:v>791.04100000000005</c:v>
                </c:pt>
                <c:pt idx="46341">
                  <c:v>791.05700000000002</c:v>
                </c:pt>
                <c:pt idx="46342">
                  <c:v>791.07399999999996</c:v>
                </c:pt>
                <c:pt idx="46343">
                  <c:v>791.09100000000001</c:v>
                </c:pt>
                <c:pt idx="46344">
                  <c:v>791.10699999999997</c:v>
                </c:pt>
                <c:pt idx="46345">
                  <c:v>791.12400000000002</c:v>
                </c:pt>
                <c:pt idx="46346">
                  <c:v>791.14099999999996</c:v>
                </c:pt>
                <c:pt idx="46347">
                  <c:v>791.15700000000004</c:v>
                </c:pt>
                <c:pt idx="46348">
                  <c:v>791.17399999999998</c:v>
                </c:pt>
                <c:pt idx="46349">
                  <c:v>791.19100000000003</c:v>
                </c:pt>
                <c:pt idx="46350">
                  <c:v>791.20699999999999</c:v>
                </c:pt>
                <c:pt idx="46351">
                  <c:v>791.22400000000005</c:v>
                </c:pt>
                <c:pt idx="46352">
                  <c:v>791.24099999999999</c:v>
                </c:pt>
                <c:pt idx="46353">
                  <c:v>791.25699999999995</c:v>
                </c:pt>
                <c:pt idx="46354">
                  <c:v>791.274</c:v>
                </c:pt>
                <c:pt idx="46355">
                  <c:v>791.29100000000005</c:v>
                </c:pt>
                <c:pt idx="46356">
                  <c:v>791.30700000000002</c:v>
                </c:pt>
                <c:pt idx="46357">
                  <c:v>791.32399999999996</c:v>
                </c:pt>
                <c:pt idx="46358">
                  <c:v>791.34100000000001</c:v>
                </c:pt>
                <c:pt idx="46359">
                  <c:v>791.35699999999997</c:v>
                </c:pt>
                <c:pt idx="46360">
                  <c:v>791.37400000000002</c:v>
                </c:pt>
                <c:pt idx="46361">
                  <c:v>791.39099999999996</c:v>
                </c:pt>
                <c:pt idx="46362">
                  <c:v>791.40700000000004</c:v>
                </c:pt>
                <c:pt idx="46363">
                  <c:v>791.42399999999998</c:v>
                </c:pt>
                <c:pt idx="46364">
                  <c:v>791.44100000000003</c:v>
                </c:pt>
                <c:pt idx="46365">
                  <c:v>791.45699999999999</c:v>
                </c:pt>
                <c:pt idx="46366">
                  <c:v>791.47400000000005</c:v>
                </c:pt>
                <c:pt idx="46367">
                  <c:v>791.49099999999999</c:v>
                </c:pt>
                <c:pt idx="46368">
                  <c:v>791.50699999999995</c:v>
                </c:pt>
                <c:pt idx="46369">
                  <c:v>791.524</c:v>
                </c:pt>
                <c:pt idx="46370">
                  <c:v>791.54100000000005</c:v>
                </c:pt>
                <c:pt idx="46371">
                  <c:v>791.55700000000002</c:v>
                </c:pt>
                <c:pt idx="46372">
                  <c:v>791.57399999999996</c:v>
                </c:pt>
                <c:pt idx="46373">
                  <c:v>791.59100000000001</c:v>
                </c:pt>
                <c:pt idx="46374">
                  <c:v>791.60699999999997</c:v>
                </c:pt>
                <c:pt idx="46375">
                  <c:v>791.62400000000002</c:v>
                </c:pt>
                <c:pt idx="46376">
                  <c:v>791.64099999999996</c:v>
                </c:pt>
                <c:pt idx="46377">
                  <c:v>791.65700000000004</c:v>
                </c:pt>
                <c:pt idx="46378">
                  <c:v>791.67399999999998</c:v>
                </c:pt>
                <c:pt idx="46379">
                  <c:v>791.69100000000003</c:v>
                </c:pt>
                <c:pt idx="46380">
                  <c:v>791.70699999999999</c:v>
                </c:pt>
                <c:pt idx="46381">
                  <c:v>791.72400000000005</c:v>
                </c:pt>
                <c:pt idx="46382">
                  <c:v>791.74099999999999</c:v>
                </c:pt>
                <c:pt idx="46383">
                  <c:v>791.75699999999995</c:v>
                </c:pt>
                <c:pt idx="46384">
                  <c:v>791.774</c:v>
                </c:pt>
                <c:pt idx="46385">
                  <c:v>791.79100000000005</c:v>
                </c:pt>
                <c:pt idx="46386">
                  <c:v>791.80700000000002</c:v>
                </c:pt>
                <c:pt idx="46387">
                  <c:v>791.82399999999996</c:v>
                </c:pt>
                <c:pt idx="46388">
                  <c:v>791.84100000000001</c:v>
                </c:pt>
                <c:pt idx="46389">
                  <c:v>791.85699999999997</c:v>
                </c:pt>
                <c:pt idx="46390">
                  <c:v>791.87400000000002</c:v>
                </c:pt>
                <c:pt idx="46391">
                  <c:v>791.89099999999996</c:v>
                </c:pt>
                <c:pt idx="46392">
                  <c:v>791.90700000000004</c:v>
                </c:pt>
                <c:pt idx="46393">
                  <c:v>791.92399999999998</c:v>
                </c:pt>
                <c:pt idx="46394">
                  <c:v>791.94100000000003</c:v>
                </c:pt>
                <c:pt idx="46395">
                  <c:v>791.95699999999999</c:v>
                </c:pt>
                <c:pt idx="46396">
                  <c:v>791.97400000000005</c:v>
                </c:pt>
                <c:pt idx="46397">
                  <c:v>791.99099999999999</c:v>
                </c:pt>
                <c:pt idx="46398">
                  <c:v>792.00800000000004</c:v>
                </c:pt>
                <c:pt idx="46399">
                  <c:v>792.024</c:v>
                </c:pt>
                <c:pt idx="46400">
                  <c:v>792.04100000000005</c:v>
                </c:pt>
                <c:pt idx="46401">
                  <c:v>792.05700000000002</c:v>
                </c:pt>
                <c:pt idx="46402">
                  <c:v>792.07399999999996</c:v>
                </c:pt>
                <c:pt idx="46403">
                  <c:v>792.09100000000001</c:v>
                </c:pt>
                <c:pt idx="46404">
                  <c:v>792.10799999999995</c:v>
                </c:pt>
                <c:pt idx="46405">
                  <c:v>792.12400000000002</c:v>
                </c:pt>
                <c:pt idx="46406">
                  <c:v>792.14099999999996</c:v>
                </c:pt>
                <c:pt idx="46407">
                  <c:v>792.15800000000002</c:v>
                </c:pt>
                <c:pt idx="46408">
                  <c:v>792.17399999999998</c:v>
                </c:pt>
                <c:pt idx="46409">
                  <c:v>792.19100000000003</c:v>
                </c:pt>
                <c:pt idx="46410">
                  <c:v>792.20799999999997</c:v>
                </c:pt>
                <c:pt idx="46411">
                  <c:v>792.22400000000005</c:v>
                </c:pt>
                <c:pt idx="46412">
                  <c:v>792.24099999999999</c:v>
                </c:pt>
                <c:pt idx="46413">
                  <c:v>792.25800000000004</c:v>
                </c:pt>
                <c:pt idx="46414">
                  <c:v>792.274</c:v>
                </c:pt>
                <c:pt idx="46415">
                  <c:v>792.29100000000005</c:v>
                </c:pt>
                <c:pt idx="46416">
                  <c:v>792.30799999999999</c:v>
                </c:pt>
                <c:pt idx="46417">
                  <c:v>792.32399999999996</c:v>
                </c:pt>
                <c:pt idx="46418">
                  <c:v>792.34100000000001</c:v>
                </c:pt>
                <c:pt idx="46419">
                  <c:v>792.35799999999995</c:v>
                </c:pt>
                <c:pt idx="46420">
                  <c:v>792.37400000000002</c:v>
                </c:pt>
                <c:pt idx="46421">
                  <c:v>792.39099999999996</c:v>
                </c:pt>
                <c:pt idx="46422">
                  <c:v>792.40800000000002</c:v>
                </c:pt>
                <c:pt idx="46423">
                  <c:v>792.42399999999998</c:v>
                </c:pt>
                <c:pt idx="46424">
                  <c:v>792.44100000000003</c:v>
                </c:pt>
                <c:pt idx="46425">
                  <c:v>792.45799999999997</c:v>
                </c:pt>
                <c:pt idx="46426">
                  <c:v>792.47400000000005</c:v>
                </c:pt>
                <c:pt idx="46427">
                  <c:v>792.49099999999999</c:v>
                </c:pt>
                <c:pt idx="46428">
                  <c:v>792.50800000000004</c:v>
                </c:pt>
                <c:pt idx="46429">
                  <c:v>792.524</c:v>
                </c:pt>
                <c:pt idx="46430">
                  <c:v>792.54100000000005</c:v>
                </c:pt>
                <c:pt idx="46431">
                  <c:v>792.55799999999999</c:v>
                </c:pt>
                <c:pt idx="46432">
                  <c:v>792.57399999999996</c:v>
                </c:pt>
                <c:pt idx="46433">
                  <c:v>792.59100000000001</c:v>
                </c:pt>
                <c:pt idx="46434">
                  <c:v>792.60799999999995</c:v>
                </c:pt>
                <c:pt idx="46435">
                  <c:v>792.62400000000002</c:v>
                </c:pt>
                <c:pt idx="46436">
                  <c:v>792.64099999999996</c:v>
                </c:pt>
                <c:pt idx="46437">
                  <c:v>792.65800000000002</c:v>
                </c:pt>
                <c:pt idx="46438">
                  <c:v>792.67399999999998</c:v>
                </c:pt>
                <c:pt idx="46439">
                  <c:v>792.69100000000003</c:v>
                </c:pt>
                <c:pt idx="46440">
                  <c:v>792.70799999999997</c:v>
                </c:pt>
                <c:pt idx="46441">
                  <c:v>792.72500000000002</c:v>
                </c:pt>
                <c:pt idx="46442">
                  <c:v>792.74099999999999</c:v>
                </c:pt>
                <c:pt idx="46443">
                  <c:v>792.75800000000004</c:v>
                </c:pt>
                <c:pt idx="46444">
                  <c:v>792.77499999999998</c:v>
                </c:pt>
                <c:pt idx="46445">
                  <c:v>792.79100000000005</c:v>
                </c:pt>
                <c:pt idx="46446">
                  <c:v>792.80799999999999</c:v>
                </c:pt>
                <c:pt idx="46447">
                  <c:v>792.82500000000005</c:v>
                </c:pt>
                <c:pt idx="46448">
                  <c:v>792.84100000000001</c:v>
                </c:pt>
                <c:pt idx="46449">
                  <c:v>792.85799999999995</c:v>
                </c:pt>
                <c:pt idx="46450">
                  <c:v>792.875</c:v>
                </c:pt>
                <c:pt idx="46451">
                  <c:v>792.89099999999996</c:v>
                </c:pt>
                <c:pt idx="46452">
                  <c:v>792.90800000000002</c:v>
                </c:pt>
                <c:pt idx="46453">
                  <c:v>792.92499999999995</c:v>
                </c:pt>
                <c:pt idx="46454">
                  <c:v>792.94100000000003</c:v>
                </c:pt>
                <c:pt idx="46455">
                  <c:v>792.95799999999997</c:v>
                </c:pt>
                <c:pt idx="46456">
                  <c:v>792.97500000000002</c:v>
                </c:pt>
                <c:pt idx="46457">
                  <c:v>792.99099999999999</c:v>
                </c:pt>
                <c:pt idx="46458">
                  <c:v>793.00800000000004</c:v>
                </c:pt>
                <c:pt idx="46459">
                  <c:v>793.02499999999998</c:v>
                </c:pt>
                <c:pt idx="46460">
                  <c:v>793.04100000000005</c:v>
                </c:pt>
                <c:pt idx="46461">
                  <c:v>793.05799999999999</c:v>
                </c:pt>
                <c:pt idx="46462">
                  <c:v>793.07500000000005</c:v>
                </c:pt>
                <c:pt idx="46463">
                  <c:v>793.09100000000001</c:v>
                </c:pt>
                <c:pt idx="46464">
                  <c:v>793.10799999999995</c:v>
                </c:pt>
                <c:pt idx="46465">
                  <c:v>793.125</c:v>
                </c:pt>
                <c:pt idx="46466">
                  <c:v>793.14099999999996</c:v>
                </c:pt>
                <c:pt idx="46467">
                  <c:v>793.15800000000002</c:v>
                </c:pt>
                <c:pt idx="46468">
                  <c:v>793.17499999999995</c:v>
                </c:pt>
                <c:pt idx="46469">
                  <c:v>793.19100000000003</c:v>
                </c:pt>
                <c:pt idx="46470">
                  <c:v>793.20799999999997</c:v>
                </c:pt>
                <c:pt idx="46471">
                  <c:v>793.22500000000002</c:v>
                </c:pt>
                <c:pt idx="46472">
                  <c:v>793.24099999999999</c:v>
                </c:pt>
                <c:pt idx="46473">
                  <c:v>793.25800000000004</c:v>
                </c:pt>
                <c:pt idx="46474">
                  <c:v>793.27499999999998</c:v>
                </c:pt>
                <c:pt idx="46475">
                  <c:v>793.29100000000005</c:v>
                </c:pt>
                <c:pt idx="46476">
                  <c:v>793.30799999999999</c:v>
                </c:pt>
                <c:pt idx="46477">
                  <c:v>793.32500000000005</c:v>
                </c:pt>
                <c:pt idx="46478">
                  <c:v>793.34100000000001</c:v>
                </c:pt>
                <c:pt idx="46479">
                  <c:v>793.35799999999995</c:v>
                </c:pt>
                <c:pt idx="46480">
                  <c:v>793.375</c:v>
                </c:pt>
                <c:pt idx="46481">
                  <c:v>793.39099999999996</c:v>
                </c:pt>
                <c:pt idx="46482">
                  <c:v>793.40800000000002</c:v>
                </c:pt>
                <c:pt idx="46483">
                  <c:v>793.42499999999995</c:v>
                </c:pt>
                <c:pt idx="46484">
                  <c:v>793.44200000000001</c:v>
                </c:pt>
                <c:pt idx="46485">
                  <c:v>793.45799999999997</c:v>
                </c:pt>
                <c:pt idx="46486">
                  <c:v>793.47500000000002</c:v>
                </c:pt>
                <c:pt idx="46487">
                  <c:v>793.49199999999996</c:v>
                </c:pt>
              </c:numCache>
            </c:numRef>
          </c:xVal>
          <c:yVal>
            <c:numRef>
              <c:f>'Sheet4 (2)'!$E$2:$E$47007</c:f>
              <c:numCache>
                <c:formatCode>General</c:formatCode>
                <c:ptCount val="47006"/>
                <c:pt idx="2">
                  <c:v>1.0000000000035527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1.0000000000035527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-1.0000000000071054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-1.0000000000035527</c:v>
                </c:pt>
                <c:pt idx="27">
                  <c:v>0</c:v>
                </c:pt>
                <c:pt idx="28">
                  <c:v>-1.0000000000071054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-1.0000000000071054</c:v>
                </c:pt>
                <c:pt idx="35">
                  <c:v>0</c:v>
                </c:pt>
                <c:pt idx="36">
                  <c:v>-1.0000000000035527</c:v>
                </c:pt>
                <c:pt idx="37">
                  <c:v>0</c:v>
                </c:pt>
                <c:pt idx="38">
                  <c:v>1.0000000000035527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-1.0000000000035527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-1.0000000000035527</c:v>
                </c:pt>
                <c:pt idx="59">
                  <c:v>0</c:v>
                </c:pt>
                <c:pt idx="60">
                  <c:v>1.0000000000071054</c:v>
                </c:pt>
                <c:pt idx="61">
                  <c:v>0.99999999998934186</c:v>
                </c:pt>
                <c:pt idx="62">
                  <c:v>0</c:v>
                </c:pt>
                <c:pt idx="63">
                  <c:v>0</c:v>
                </c:pt>
                <c:pt idx="64">
                  <c:v>-0.99999999998934186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0.99999999998934186</c:v>
                </c:pt>
                <c:pt idx="69">
                  <c:v>1.0000000000035527</c:v>
                </c:pt>
                <c:pt idx="70">
                  <c:v>0</c:v>
                </c:pt>
                <c:pt idx="71">
                  <c:v>-1.0000000000035527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1.0000000000035527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-1.0000000000071054</c:v>
                </c:pt>
                <c:pt idx="81">
                  <c:v>1.0000000000035527</c:v>
                </c:pt>
                <c:pt idx="82">
                  <c:v>0</c:v>
                </c:pt>
                <c:pt idx="83">
                  <c:v>1.0000000000035527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-0.50000000000266454</c:v>
                </c:pt>
                <c:pt idx="88">
                  <c:v>0</c:v>
                </c:pt>
                <c:pt idx="89">
                  <c:v>1.0000000000071054</c:v>
                </c:pt>
                <c:pt idx="90">
                  <c:v>0.99999999998934186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-0.99999999998934186</c:v>
                </c:pt>
                <c:pt idx="95">
                  <c:v>0</c:v>
                </c:pt>
                <c:pt idx="96">
                  <c:v>0.49999999999555911</c:v>
                </c:pt>
                <c:pt idx="97">
                  <c:v>0</c:v>
                </c:pt>
                <c:pt idx="98">
                  <c:v>1.0000000000035527</c:v>
                </c:pt>
                <c:pt idx="99">
                  <c:v>0</c:v>
                </c:pt>
                <c:pt idx="100">
                  <c:v>0</c:v>
                </c:pt>
                <c:pt idx="101">
                  <c:v>-1.0000000000071054</c:v>
                </c:pt>
                <c:pt idx="102">
                  <c:v>0</c:v>
                </c:pt>
                <c:pt idx="103">
                  <c:v>0</c:v>
                </c:pt>
                <c:pt idx="104">
                  <c:v>1.0000000000035527</c:v>
                </c:pt>
                <c:pt idx="105">
                  <c:v>1.0000000000035527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-0.50000000000177636</c:v>
                </c:pt>
                <c:pt idx="110">
                  <c:v>0</c:v>
                </c:pt>
                <c:pt idx="111">
                  <c:v>0.50000000000177636</c:v>
                </c:pt>
                <c:pt idx="112">
                  <c:v>0.99999999999289457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0.50000000000266454</c:v>
                </c:pt>
                <c:pt idx="120">
                  <c:v>1.0000000000035527</c:v>
                </c:pt>
                <c:pt idx="121">
                  <c:v>0</c:v>
                </c:pt>
                <c:pt idx="122">
                  <c:v>-0.50000000000266454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0.50000000000266454</c:v>
                </c:pt>
                <c:pt idx="127">
                  <c:v>0.49999999999555911</c:v>
                </c:pt>
                <c:pt idx="128">
                  <c:v>0</c:v>
                </c:pt>
                <c:pt idx="129">
                  <c:v>0</c:v>
                </c:pt>
                <c:pt idx="130">
                  <c:v>-0.99999999998934186</c:v>
                </c:pt>
                <c:pt idx="131">
                  <c:v>0</c:v>
                </c:pt>
                <c:pt idx="132">
                  <c:v>0.49999999999555911</c:v>
                </c:pt>
                <c:pt idx="133">
                  <c:v>0</c:v>
                </c:pt>
                <c:pt idx="134">
                  <c:v>0.50000000000266454</c:v>
                </c:pt>
                <c:pt idx="135">
                  <c:v>0.33333333333491233</c:v>
                </c:pt>
                <c:pt idx="136">
                  <c:v>-0.50000000000266454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0.50000000000266454</c:v>
                </c:pt>
                <c:pt idx="141">
                  <c:v>0.49999999999467093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-0.33333333333017534</c:v>
                </c:pt>
                <c:pt idx="146">
                  <c:v>0.49999999999467093</c:v>
                </c:pt>
                <c:pt idx="147">
                  <c:v>0</c:v>
                </c:pt>
                <c:pt idx="148">
                  <c:v>0.33333333333491233</c:v>
                </c:pt>
                <c:pt idx="149">
                  <c:v>0.50000000000266454</c:v>
                </c:pt>
                <c:pt idx="150">
                  <c:v>0</c:v>
                </c:pt>
                <c:pt idx="151">
                  <c:v>0</c:v>
                </c:pt>
                <c:pt idx="152">
                  <c:v>-0.33333333333491233</c:v>
                </c:pt>
                <c:pt idx="153">
                  <c:v>0</c:v>
                </c:pt>
                <c:pt idx="154">
                  <c:v>0.33333333333491233</c:v>
                </c:pt>
                <c:pt idx="155">
                  <c:v>0.33333333333017534</c:v>
                </c:pt>
                <c:pt idx="156">
                  <c:v>0</c:v>
                </c:pt>
                <c:pt idx="157">
                  <c:v>0.33333333333491233</c:v>
                </c:pt>
                <c:pt idx="158">
                  <c:v>-0.33333333333491233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0.33333333333491233</c:v>
                </c:pt>
                <c:pt idx="163">
                  <c:v>0.33333333333491233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0.33333333333017534</c:v>
                </c:pt>
                <c:pt idx="170">
                  <c:v>0.33333333333491233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0.25000000000111022</c:v>
                </c:pt>
                <c:pt idx="178">
                  <c:v>0.33333333333017534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0.25000000000111022</c:v>
                </c:pt>
                <c:pt idx="185">
                  <c:v>0.25000000000133227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0.24999999999755751</c:v>
                </c:pt>
                <c:pt idx="192">
                  <c:v>0.25000000000133227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0.25000000000111022</c:v>
                </c:pt>
                <c:pt idx="199">
                  <c:v>0</c:v>
                </c:pt>
                <c:pt idx="200">
                  <c:v>0.24999999999777955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0.20000000000099477</c:v>
                </c:pt>
                <c:pt idx="207">
                  <c:v>0.25000000000111022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0.24999999999755751</c:v>
                </c:pt>
                <c:pt idx="214">
                  <c:v>0.20000000000099477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0.20000000000099477</c:v>
                </c:pt>
                <c:pt idx="221">
                  <c:v>0</c:v>
                </c:pt>
                <c:pt idx="222">
                  <c:v>0.19999999999801049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0.20000000000099477</c:v>
                </c:pt>
                <c:pt idx="229">
                  <c:v>0.20000000000085266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0.19999999999801049</c:v>
                </c:pt>
                <c:pt idx="236">
                  <c:v>0.16666666666755484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0.16666666666745616</c:v>
                </c:pt>
                <c:pt idx="243">
                  <c:v>0</c:v>
                </c:pt>
                <c:pt idx="244">
                  <c:v>0.16666666666508767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0.16666666666745616</c:v>
                </c:pt>
                <c:pt idx="251">
                  <c:v>0.16666666666745616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0.16666666666508767</c:v>
                </c:pt>
                <c:pt idx="258">
                  <c:v>0</c:v>
                </c:pt>
                <c:pt idx="259">
                  <c:v>0.14285714285786791</c:v>
                </c:pt>
                <c:pt idx="260">
                  <c:v>0</c:v>
                </c:pt>
                <c:pt idx="261">
                  <c:v>0</c:v>
                </c:pt>
                <c:pt idx="262">
                  <c:v>-0.14285714285779538</c:v>
                </c:pt>
                <c:pt idx="263">
                  <c:v>0.14285714285786791</c:v>
                </c:pt>
                <c:pt idx="264">
                  <c:v>0</c:v>
                </c:pt>
                <c:pt idx="265">
                  <c:v>0.14285714285779538</c:v>
                </c:pt>
                <c:pt idx="266">
                  <c:v>0</c:v>
                </c:pt>
                <c:pt idx="267">
                  <c:v>0.14285714285583778</c:v>
                </c:pt>
                <c:pt idx="268">
                  <c:v>-0.14285714285576528</c:v>
                </c:pt>
                <c:pt idx="269">
                  <c:v>0</c:v>
                </c:pt>
                <c:pt idx="270">
                  <c:v>0</c:v>
                </c:pt>
                <c:pt idx="271">
                  <c:v>0.14285714285583778</c:v>
                </c:pt>
                <c:pt idx="272">
                  <c:v>0</c:v>
                </c:pt>
                <c:pt idx="273">
                  <c:v>0.14285714285786791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0.14285714285779538</c:v>
                </c:pt>
                <c:pt idx="280">
                  <c:v>0.14285714285576528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0.14285714285779538</c:v>
                </c:pt>
                <c:pt idx="288">
                  <c:v>0.12500000000061062</c:v>
                </c:pt>
                <c:pt idx="289">
                  <c:v>0</c:v>
                </c:pt>
                <c:pt idx="290">
                  <c:v>-0.12500000000061062</c:v>
                </c:pt>
                <c:pt idx="291">
                  <c:v>0</c:v>
                </c:pt>
                <c:pt idx="292">
                  <c:v>0</c:v>
                </c:pt>
                <c:pt idx="293">
                  <c:v>0.12500000000061062</c:v>
                </c:pt>
                <c:pt idx="294">
                  <c:v>0.12499999999883427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0.14285714285779538</c:v>
                </c:pt>
                <c:pt idx="302">
                  <c:v>0.12500000000061062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0.12499999999883427</c:v>
                </c:pt>
                <c:pt idx="309">
                  <c:v>0</c:v>
                </c:pt>
                <c:pt idx="310">
                  <c:v>0.11111111111163743</c:v>
                </c:pt>
                <c:pt idx="311">
                  <c:v>0</c:v>
                </c:pt>
                <c:pt idx="312">
                  <c:v>-0.12500000000061062</c:v>
                </c:pt>
                <c:pt idx="313">
                  <c:v>0</c:v>
                </c:pt>
                <c:pt idx="314">
                  <c:v>0</c:v>
                </c:pt>
                <c:pt idx="315">
                  <c:v>0.11111111111163743</c:v>
                </c:pt>
                <c:pt idx="316">
                  <c:v>0.12500000000061062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0.11111111111005846</c:v>
                </c:pt>
                <c:pt idx="324">
                  <c:v>0.11111111111163743</c:v>
                </c:pt>
                <c:pt idx="325">
                  <c:v>0</c:v>
                </c:pt>
                <c:pt idx="326">
                  <c:v>0</c:v>
                </c:pt>
                <c:pt idx="327">
                  <c:v>-0.11111111111163743</c:v>
                </c:pt>
                <c:pt idx="328">
                  <c:v>0</c:v>
                </c:pt>
                <c:pt idx="329">
                  <c:v>0.11111111111163743</c:v>
                </c:pt>
                <c:pt idx="330">
                  <c:v>0</c:v>
                </c:pt>
                <c:pt idx="331">
                  <c:v>0.11111111111005846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0.11111111111163743</c:v>
                </c:pt>
                <c:pt idx="338">
                  <c:v>0</c:v>
                </c:pt>
                <c:pt idx="339">
                  <c:v>0.10000000000049739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0.11111111111005846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0.10000000000046186</c:v>
                </c:pt>
                <c:pt idx="353">
                  <c:v>0</c:v>
                </c:pt>
                <c:pt idx="354">
                  <c:v>0.11111111111163743</c:v>
                </c:pt>
                <c:pt idx="355">
                  <c:v>0</c:v>
                </c:pt>
                <c:pt idx="356">
                  <c:v>-0.10000000000049739</c:v>
                </c:pt>
                <c:pt idx="357">
                  <c:v>0</c:v>
                </c:pt>
                <c:pt idx="358">
                  <c:v>0.10000000000049739</c:v>
                </c:pt>
                <c:pt idx="359">
                  <c:v>0</c:v>
                </c:pt>
                <c:pt idx="360">
                  <c:v>9.99999999990763E-2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0.10000000000046186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0.10000000000049739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9.9999999999040773E-2</c:v>
                </c:pt>
                <c:pt idx="382">
                  <c:v>0</c:v>
                </c:pt>
                <c:pt idx="383">
                  <c:v>9.0909090909531323E-2</c:v>
                </c:pt>
                <c:pt idx="384">
                  <c:v>0</c:v>
                </c:pt>
                <c:pt idx="385">
                  <c:v>-0.10000000000046186</c:v>
                </c:pt>
                <c:pt idx="386">
                  <c:v>0</c:v>
                </c:pt>
                <c:pt idx="387">
                  <c:v>0</c:v>
                </c:pt>
                <c:pt idx="388">
                  <c:v>9.0909090909501972E-2</c:v>
                </c:pt>
                <c:pt idx="389">
                  <c:v>0</c:v>
                </c:pt>
                <c:pt idx="390">
                  <c:v>9.0909090909531323E-2</c:v>
                </c:pt>
                <c:pt idx="391">
                  <c:v>0</c:v>
                </c:pt>
                <c:pt idx="392">
                  <c:v>0</c:v>
                </c:pt>
                <c:pt idx="393">
                  <c:v>-9.0909090909531323E-2</c:v>
                </c:pt>
                <c:pt idx="394">
                  <c:v>0</c:v>
                </c:pt>
                <c:pt idx="395">
                  <c:v>9.0909090909531323E-2</c:v>
                </c:pt>
                <c:pt idx="396">
                  <c:v>0</c:v>
                </c:pt>
                <c:pt idx="397">
                  <c:v>9.0909090908210075E-2</c:v>
                </c:pt>
                <c:pt idx="398">
                  <c:v>0</c:v>
                </c:pt>
                <c:pt idx="399">
                  <c:v>0</c:v>
                </c:pt>
                <c:pt idx="400">
                  <c:v>-8.3333333332543835E-2</c:v>
                </c:pt>
                <c:pt idx="401">
                  <c:v>0</c:v>
                </c:pt>
                <c:pt idx="402">
                  <c:v>0</c:v>
                </c:pt>
                <c:pt idx="403">
                  <c:v>8.3333333332543835E-2</c:v>
                </c:pt>
                <c:pt idx="404">
                  <c:v>0</c:v>
                </c:pt>
                <c:pt idx="405">
                  <c:v>9.0909090909501972E-2</c:v>
                </c:pt>
                <c:pt idx="406">
                  <c:v>0</c:v>
                </c:pt>
                <c:pt idx="407">
                  <c:v>-9.0909090909531323E-2</c:v>
                </c:pt>
                <c:pt idx="408">
                  <c:v>0</c:v>
                </c:pt>
                <c:pt idx="409">
                  <c:v>0</c:v>
                </c:pt>
                <c:pt idx="410">
                  <c:v>9.0909090909531323E-2</c:v>
                </c:pt>
                <c:pt idx="411">
                  <c:v>0</c:v>
                </c:pt>
                <c:pt idx="412">
                  <c:v>9.0909090909531323E-2</c:v>
                </c:pt>
                <c:pt idx="413">
                  <c:v>0</c:v>
                </c:pt>
                <c:pt idx="414">
                  <c:v>-8.3333333333728082E-2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9.0909090909531323E-2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8.333333333256851E-2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-8.3333333332543835E-2</c:v>
                </c:pt>
                <c:pt idx="431">
                  <c:v>8.3333333332543835E-2</c:v>
                </c:pt>
                <c:pt idx="432">
                  <c:v>0</c:v>
                </c:pt>
                <c:pt idx="433">
                  <c:v>0</c:v>
                </c:pt>
                <c:pt idx="434">
                  <c:v>8.3333333333728082E-2</c:v>
                </c:pt>
                <c:pt idx="435">
                  <c:v>0</c:v>
                </c:pt>
                <c:pt idx="436">
                  <c:v>-8.3333333333728082E-2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8.3333333333728082E-2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8.3333333333728082E-2</c:v>
                </c:pt>
                <c:pt idx="449">
                  <c:v>0</c:v>
                </c:pt>
                <c:pt idx="450">
                  <c:v>-7.6923076923434294E-2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7.6923076923434294E-2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-7.6923076923434294E-2</c:v>
                </c:pt>
                <c:pt idx="460">
                  <c:v>0</c:v>
                </c:pt>
                <c:pt idx="461">
                  <c:v>7.6923076923434294E-2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7.692307692236218E-2</c:v>
                </c:pt>
                <c:pt idx="479">
                  <c:v>-7.6923076922341155E-2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7.6923076922341155E-2</c:v>
                </c:pt>
                <c:pt idx="485">
                  <c:v>0</c:v>
                </c:pt>
                <c:pt idx="486">
                  <c:v>0</c:v>
                </c:pt>
                <c:pt idx="487">
                  <c:v>-7.6923076922341155E-2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7.6923076922341155E-2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-7.692307692236218E-2</c:v>
                </c:pt>
                <c:pt idx="496">
                  <c:v>0</c:v>
                </c:pt>
                <c:pt idx="497">
                  <c:v>0</c:v>
                </c:pt>
                <c:pt idx="498">
                  <c:v>7.6923076922341155E-2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-7.1428571427900767E-2</c:v>
                </c:pt>
                <c:pt idx="504">
                  <c:v>0</c:v>
                </c:pt>
                <c:pt idx="505">
                  <c:v>7.1428571427900767E-2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-7.692307692236218E-2</c:v>
                </c:pt>
                <c:pt idx="512">
                  <c:v>7.1428571427900767E-2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-7.1428571427900767E-2</c:v>
                </c:pt>
                <c:pt idx="519">
                  <c:v>7.1428571427900767E-2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-7.1428571427900767E-2</c:v>
                </c:pt>
                <c:pt idx="534">
                  <c:v>7.1428571427882642E-2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-7.1428571427900767E-2</c:v>
                </c:pt>
                <c:pt idx="541">
                  <c:v>7.1428571427900767E-2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-7.1428571427900767E-2</c:v>
                </c:pt>
                <c:pt idx="547">
                  <c:v>0</c:v>
                </c:pt>
                <c:pt idx="548">
                  <c:v>0</c:v>
                </c:pt>
                <c:pt idx="549">
                  <c:v>7.1428571427900767E-2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-7.1428571427900767E-2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7.1428571427900767E-2</c:v>
                </c:pt>
                <c:pt idx="558">
                  <c:v>0</c:v>
                </c:pt>
                <c:pt idx="559">
                  <c:v>0</c:v>
                </c:pt>
                <c:pt idx="560">
                  <c:v>-7.1428571427900767E-2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-6.6666666666982469E-2</c:v>
                </c:pt>
                <c:pt idx="577">
                  <c:v>0</c:v>
                </c:pt>
                <c:pt idx="578">
                  <c:v>7.1428571428897691E-2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-7.142857142891583E-2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6.6666666666982469E-2</c:v>
                </c:pt>
                <c:pt idx="588">
                  <c:v>-6.6666666666998248E-2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-7.1428571428897691E-2</c:v>
                </c:pt>
                <c:pt idx="599">
                  <c:v>0</c:v>
                </c:pt>
                <c:pt idx="600">
                  <c:v>6.6666666666982469E-2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-7.142857142891583E-2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-6.6666666666035074E-2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6.6666666666035074E-2</c:v>
                </c:pt>
                <c:pt idx="624">
                  <c:v>0</c:v>
                </c:pt>
                <c:pt idx="625">
                  <c:v>-7.1428571427882642E-2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-6.6666666666998248E-2</c:v>
                </c:pt>
                <c:pt idx="636">
                  <c:v>6.6666666666982469E-2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-6.6666666666998248E-2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-6.6666666666998248E-2</c:v>
                </c:pt>
                <c:pt idx="657">
                  <c:v>0</c:v>
                </c:pt>
                <c:pt idx="658">
                  <c:v>0</c:v>
                </c:pt>
                <c:pt idx="659">
                  <c:v>6.6666666666982469E-2</c:v>
                </c:pt>
                <c:pt idx="660">
                  <c:v>0</c:v>
                </c:pt>
                <c:pt idx="661">
                  <c:v>0</c:v>
                </c:pt>
                <c:pt idx="662">
                  <c:v>-6.6666666666982469E-2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-6.6666666666035074E-2</c:v>
                </c:pt>
                <c:pt idx="672">
                  <c:v>0</c:v>
                </c:pt>
                <c:pt idx="673">
                  <c:v>6.2499999999403255E-2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-6.6666666666050867E-2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-6.6666666666982469E-2</c:v>
                </c:pt>
                <c:pt idx="686">
                  <c:v>0</c:v>
                </c:pt>
                <c:pt idx="687">
                  <c:v>0</c:v>
                </c:pt>
                <c:pt idx="688">
                  <c:v>6.2500000000291434E-2</c:v>
                </c:pt>
                <c:pt idx="689">
                  <c:v>0</c:v>
                </c:pt>
                <c:pt idx="690">
                  <c:v>0</c:v>
                </c:pt>
                <c:pt idx="691">
                  <c:v>-6.6666666666998248E-2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-6.6666666666982469E-2</c:v>
                </c:pt>
                <c:pt idx="701">
                  <c:v>0</c:v>
                </c:pt>
                <c:pt idx="702">
                  <c:v>0</c:v>
                </c:pt>
                <c:pt idx="703">
                  <c:v>6.2500000000305311E-2</c:v>
                </c:pt>
                <c:pt idx="704">
                  <c:v>0</c:v>
                </c:pt>
                <c:pt idx="705">
                  <c:v>-6.6666666666982469E-2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-6.6666666666035074E-2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6.6666666666035074E-2</c:v>
                </c:pt>
                <c:pt idx="719">
                  <c:v>0</c:v>
                </c:pt>
                <c:pt idx="720">
                  <c:v>-6.2499999999417133E-2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-6.6666666666982469E-2</c:v>
                </c:pt>
                <c:pt idx="730">
                  <c:v>0</c:v>
                </c:pt>
                <c:pt idx="731">
                  <c:v>0</c:v>
                </c:pt>
                <c:pt idx="732">
                  <c:v>6.6666666666998248E-2</c:v>
                </c:pt>
                <c:pt idx="733">
                  <c:v>0</c:v>
                </c:pt>
                <c:pt idx="734">
                  <c:v>-6.2500000000291434E-2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-6.2500000000305311E-2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-6.2499999999417133E-2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-6.6666666666982469E-2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-6.6666666666982469E-2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-6.666666666606666E-2</c:v>
                </c:pt>
                <c:pt idx="803">
                  <c:v>0</c:v>
                </c:pt>
                <c:pt idx="804">
                  <c:v>0</c:v>
                </c:pt>
                <c:pt idx="805">
                  <c:v>6.6666666666035074E-2</c:v>
                </c:pt>
                <c:pt idx="806">
                  <c:v>0</c:v>
                </c:pt>
                <c:pt idx="807">
                  <c:v>-6.6666666666035074E-2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-6.2500000000305311E-2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6.6666666666982469E-2</c:v>
                </c:pt>
                <c:pt idx="829">
                  <c:v>-6.2500000000277556E-2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-6.2500000000305311E-2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-6.2499999999417133E-2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-6.2500000000305311E-2</c:v>
                </c:pt>
                <c:pt idx="876">
                  <c:v>0</c:v>
                </c:pt>
                <c:pt idx="877">
                  <c:v>6.2500000000305311E-2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-6.6666666666982469E-2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-6.6666666666035074E-2</c:v>
                </c:pt>
                <c:pt idx="898">
                  <c:v>0</c:v>
                </c:pt>
                <c:pt idx="899">
                  <c:v>0</c:v>
                </c:pt>
                <c:pt idx="900">
                  <c:v>6.2499999999417133E-2</c:v>
                </c:pt>
                <c:pt idx="901">
                  <c:v>0</c:v>
                </c:pt>
                <c:pt idx="902">
                  <c:v>-6.6666666666035074E-2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-6.2500000000277556E-2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-6.2500000000305311E-2</c:v>
                </c:pt>
                <c:pt idx="942">
                  <c:v>0</c:v>
                </c:pt>
                <c:pt idx="943">
                  <c:v>0</c:v>
                </c:pt>
                <c:pt idx="944">
                  <c:v>6.2500000000277556E-2</c:v>
                </c:pt>
                <c:pt idx="945">
                  <c:v>0</c:v>
                </c:pt>
                <c:pt idx="946">
                  <c:v>-6.2500000000305311E-2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-6.6666666666035074E-2</c:v>
                </c:pt>
                <c:pt idx="971">
                  <c:v>0</c:v>
                </c:pt>
                <c:pt idx="972">
                  <c:v>0</c:v>
                </c:pt>
                <c:pt idx="973">
                  <c:v>6.6666666666035074E-2</c:v>
                </c:pt>
                <c:pt idx="974">
                  <c:v>0</c:v>
                </c:pt>
                <c:pt idx="975">
                  <c:v>0</c:v>
                </c:pt>
                <c:pt idx="976">
                  <c:v>-6.6666666666035074E-2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-6.2500000000305311E-2</c:v>
                </c:pt>
                <c:pt idx="1000">
                  <c:v>0</c:v>
                </c:pt>
                <c:pt idx="1001">
                  <c:v>6.6666666666982469E-2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-6.2500000000305311E-2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-6.2500000000277556E-2</c:v>
                </c:pt>
                <c:pt idx="1030">
                  <c:v>6.2500000000305311E-2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-6.2500000000305311E-2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-6.2499999999417133E-2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-6.6666666666982469E-2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-6.2500000000305311E-2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-6.2499999999389377E-2</c:v>
                </c:pt>
                <c:pt idx="1117">
                  <c:v>0</c:v>
                </c:pt>
                <c:pt idx="1118">
                  <c:v>6.2499999999417133E-2</c:v>
                </c:pt>
                <c:pt idx="1119">
                  <c:v>0</c:v>
                </c:pt>
                <c:pt idx="1120">
                  <c:v>0</c:v>
                </c:pt>
                <c:pt idx="1121">
                  <c:v>-6.6666666666035074E-2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-6.2500000000305311E-2</c:v>
                </c:pt>
                <c:pt idx="1139">
                  <c:v>0</c:v>
                </c:pt>
                <c:pt idx="1140">
                  <c:v>6.2500000000305311E-2</c:v>
                </c:pt>
                <c:pt idx="1141">
                  <c:v>0</c:v>
                </c:pt>
                <c:pt idx="1142">
                  <c:v>0</c:v>
                </c:pt>
                <c:pt idx="1143">
                  <c:v>-6.2500000000305311E-2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-6.6666666666982469E-2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-6.2499999999389377E-2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-6.2500000000277556E-2</c:v>
                </c:pt>
                <c:pt idx="1204">
                  <c:v>0</c:v>
                </c:pt>
                <c:pt idx="1205">
                  <c:v>6.2500000000305311E-2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-6.2500000000305311E-2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-6.2500000000305311E-2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-6.6666666666035074E-2</c:v>
                </c:pt>
                <c:pt idx="1256">
                  <c:v>0</c:v>
                </c:pt>
                <c:pt idx="1257">
                  <c:v>6.2499999999389377E-2</c:v>
                </c:pt>
                <c:pt idx="1258">
                  <c:v>0</c:v>
                </c:pt>
                <c:pt idx="1259">
                  <c:v>0</c:v>
                </c:pt>
                <c:pt idx="1260">
                  <c:v>-6.2499999999417133E-2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-6.2500000000305311E-2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-6.2500000000305311E-2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-6.2499999999389377E-2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-6.2500000000277556E-2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-6.2500000000305311E-2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-6.2499999999417133E-2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-6.2500000000305311E-2</c:v>
                </c:pt>
                <c:pt idx="1381">
                  <c:v>6.2500000000277556E-2</c:v>
                </c:pt>
                <c:pt idx="1382">
                  <c:v>0</c:v>
                </c:pt>
                <c:pt idx="1383">
                  <c:v>0</c:v>
                </c:pt>
                <c:pt idx="1384">
                  <c:v>-6.2500000000305311E-2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-6.2500000000305311E-2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-6.2499999999417133E-2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-6.2500000000305311E-2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-6.2500000000305311E-2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-6.2499999999417133E-2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-6.2500000000277556E-2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-6.2500000000305311E-2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6.2500000000305311E-2</c:v>
                </c:pt>
                <c:pt idx="1565">
                  <c:v>-5.8823529412035155E-2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-6.2499999999417133E-2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-6.2500000000305311E-2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-6.2500000000305311E-2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-6.2499999999417133E-2</c:v>
                </c:pt>
                <c:pt idx="1649">
                  <c:v>0</c:v>
                </c:pt>
                <c:pt idx="1650">
                  <c:v>0</c:v>
                </c:pt>
                <c:pt idx="1651">
                  <c:v>6.2499999999389377E-2</c:v>
                </c:pt>
                <c:pt idx="1652">
                  <c:v>-6.2499999999417133E-2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-5.882352941205974E-2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-5.882352941205974E-2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-6.2499999999417133E-2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-6.2500000000305311E-2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-6.2500000000277556E-2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-5.882352941119922E-2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-6.2500000000305311E-2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-6.2500000000305311E-2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-6.2499999999417133E-2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-5.882352941205974E-2</c:v>
                </c:pt>
                <c:pt idx="1992">
                  <c:v>0</c:v>
                </c:pt>
                <c:pt idx="1993">
                  <c:v>6.2500000000305311E-2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-5.882352941205974E-2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-6.2500000000305311E-2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-6.2499999999417133E-2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-5.8823529412035155E-2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-5.8823529412035155E-2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-6.2499999999389377E-2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-5.8823529412035155E-2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-6.2500000000305311E-2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-5.882352941119922E-2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-6.2500000000305311E-2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-5.882352941205974E-2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-5.882352941119922E-2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-6.2500000000305311E-2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-5.882352941205974E-2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-6.2499999999417133E-2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-6.2500000000305311E-2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-5.8823529412035155E-2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-5.882352941119922E-2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-6.2500000000305311E-2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-5.8823529413707023E-3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-5.8823529413707023E-3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-5.8823529405372284E-3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-5.8823529413707023E-3</c:v>
                </c:pt>
                <c:pt idx="2730">
                  <c:v>0</c:v>
                </c:pt>
                <c:pt idx="2731">
                  <c:v>-5.8823529413731604E-3</c:v>
                </c:pt>
                <c:pt idx="2732">
                  <c:v>0</c:v>
                </c:pt>
                <c:pt idx="2733">
                  <c:v>0</c:v>
                </c:pt>
                <c:pt idx="2734">
                  <c:v>-5.8823529413682433E-3</c:v>
                </c:pt>
                <c:pt idx="2735">
                  <c:v>0</c:v>
                </c:pt>
                <c:pt idx="2736">
                  <c:v>-5.8823529405372284E-3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-6.2500000002109427E-3</c:v>
                </c:pt>
                <c:pt idx="2741">
                  <c:v>-5.8823529413682433E-3</c:v>
                </c:pt>
                <c:pt idx="2742">
                  <c:v>0</c:v>
                </c:pt>
                <c:pt idx="2743">
                  <c:v>0</c:v>
                </c:pt>
                <c:pt idx="2744">
                  <c:v>-5.8823529413682433E-3</c:v>
                </c:pt>
                <c:pt idx="2745">
                  <c:v>0</c:v>
                </c:pt>
                <c:pt idx="2746">
                  <c:v>0</c:v>
                </c:pt>
                <c:pt idx="2747">
                  <c:v>-6.2499999993227643E-3</c:v>
                </c:pt>
                <c:pt idx="2748">
                  <c:v>0</c:v>
                </c:pt>
                <c:pt idx="2749">
                  <c:v>-5.8823529413731604E-3</c:v>
                </c:pt>
                <c:pt idx="2750">
                  <c:v>0</c:v>
                </c:pt>
                <c:pt idx="2751">
                  <c:v>0</c:v>
                </c:pt>
                <c:pt idx="2752">
                  <c:v>-6.2500000002109427E-3</c:v>
                </c:pt>
                <c:pt idx="2753">
                  <c:v>0</c:v>
                </c:pt>
                <c:pt idx="2754">
                  <c:v>0</c:v>
                </c:pt>
                <c:pt idx="2755">
                  <c:v>-5.8823529413682433E-3</c:v>
                </c:pt>
                <c:pt idx="2756">
                  <c:v>0</c:v>
                </c:pt>
                <c:pt idx="2757">
                  <c:v>-6.2499999993227643E-3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-5.8823529413731604E-3</c:v>
                </c:pt>
                <c:pt idx="2762">
                  <c:v>0</c:v>
                </c:pt>
                <c:pt idx="2763">
                  <c:v>-5.8823529413731604E-3</c:v>
                </c:pt>
                <c:pt idx="2764">
                  <c:v>0</c:v>
                </c:pt>
                <c:pt idx="2765">
                  <c:v>0</c:v>
                </c:pt>
                <c:pt idx="2766">
                  <c:v>-6.2500000002109427E-3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-5.8823529413731604E-3</c:v>
                </c:pt>
                <c:pt idx="2771">
                  <c:v>0</c:v>
                </c:pt>
                <c:pt idx="2772">
                  <c:v>0</c:v>
                </c:pt>
                <c:pt idx="2773">
                  <c:v>-5.8823529405372284E-3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-5.8823529413731604E-3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-6.2500000002053916E-3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-6.2500000002053916E-3</c:v>
                </c:pt>
                <c:pt idx="2789">
                  <c:v>0</c:v>
                </c:pt>
                <c:pt idx="2790">
                  <c:v>0</c:v>
                </c:pt>
                <c:pt idx="2791">
                  <c:v>-6.2499999993172132E-3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-5.8823529413731604E-3</c:v>
                </c:pt>
                <c:pt idx="2796">
                  <c:v>0</c:v>
                </c:pt>
                <c:pt idx="2797">
                  <c:v>0</c:v>
                </c:pt>
                <c:pt idx="2798">
                  <c:v>-6.2500000002053916E-3</c:v>
                </c:pt>
                <c:pt idx="2799">
                  <c:v>0</c:v>
                </c:pt>
                <c:pt idx="2800">
                  <c:v>0</c:v>
                </c:pt>
                <c:pt idx="2801">
                  <c:v>-5.8823529413731604E-3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-5.8823529405372284E-3</c:v>
                </c:pt>
                <c:pt idx="2807">
                  <c:v>0</c:v>
                </c:pt>
                <c:pt idx="2808">
                  <c:v>-6.2500000002109427E-3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-5.8823529413682433E-3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-5.8823529413682433E-3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-6.2500000002109427E-3</c:v>
                </c:pt>
                <c:pt idx="2821">
                  <c:v>0</c:v>
                </c:pt>
                <c:pt idx="2822">
                  <c:v>0</c:v>
                </c:pt>
                <c:pt idx="2823">
                  <c:v>-6.2499999993172132E-3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-5.8823529413731604E-3</c:v>
                </c:pt>
                <c:pt idx="2828">
                  <c:v>0</c:v>
                </c:pt>
                <c:pt idx="2829">
                  <c:v>-5.8823529413731604E-3</c:v>
                </c:pt>
                <c:pt idx="2830">
                  <c:v>0</c:v>
                </c:pt>
                <c:pt idx="2831">
                  <c:v>0</c:v>
                </c:pt>
                <c:pt idx="2832">
                  <c:v>-6.2500000002053916E-3</c:v>
                </c:pt>
                <c:pt idx="2833">
                  <c:v>0</c:v>
                </c:pt>
                <c:pt idx="2834">
                  <c:v>0</c:v>
                </c:pt>
                <c:pt idx="2835">
                  <c:v>-6.2499999993172132E-3</c:v>
                </c:pt>
                <c:pt idx="2836">
                  <c:v>0</c:v>
                </c:pt>
                <c:pt idx="2837">
                  <c:v>0</c:v>
                </c:pt>
                <c:pt idx="2838">
                  <c:v>-5.8823529413731604E-3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-5.8823529413731604E-3</c:v>
                </c:pt>
                <c:pt idx="2844">
                  <c:v>0</c:v>
                </c:pt>
                <c:pt idx="2845">
                  <c:v>0</c:v>
                </c:pt>
                <c:pt idx="2846">
                  <c:v>-5.8823529413731604E-3</c:v>
                </c:pt>
                <c:pt idx="2847">
                  <c:v>0</c:v>
                </c:pt>
                <c:pt idx="2848">
                  <c:v>0</c:v>
                </c:pt>
                <c:pt idx="2849">
                  <c:v>-5.8823529405372284E-3</c:v>
                </c:pt>
                <c:pt idx="2850">
                  <c:v>0</c:v>
                </c:pt>
                <c:pt idx="2851">
                  <c:v>0</c:v>
                </c:pt>
                <c:pt idx="2852">
                  <c:v>-6.2500000002053916E-3</c:v>
                </c:pt>
                <c:pt idx="2853">
                  <c:v>0</c:v>
                </c:pt>
                <c:pt idx="2854">
                  <c:v>0</c:v>
                </c:pt>
                <c:pt idx="2855">
                  <c:v>-6.2500000002109427E-3</c:v>
                </c:pt>
                <c:pt idx="2856">
                  <c:v>0</c:v>
                </c:pt>
                <c:pt idx="2857">
                  <c:v>-6.2500000002053916E-3</c:v>
                </c:pt>
                <c:pt idx="2858">
                  <c:v>0</c:v>
                </c:pt>
                <c:pt idx="2859">
                  <c:v>-5.8823529405323104E-3</c:v>
                </c:pt>
                <c:pt idx="2860">
                  <c:v>0</c:v>
                </c:pt>
                <c:pt idx="2861">
                  <c:v>0</c:v>
                </c:pt>
                <c:pt idx="2862">
                  <c:v>-6.2500000002109427E-3</c:v>
                </c:pt>
                <c:pt idx="2863">
                  <c:v>0</c:v>
                </c:pt>
                <c:pt idx="2864">
                  <c:v>-5.8823529413682433E-3</c:v>
                </c:pt>
                <c:pt idx="2865">
                  <c:v>0</c:v>
                </c:pt>
                <c:pt idx="2866">
                  <c:v>-5.8823529413682433E-3</c:v>
                </c:pt>
                <c:pt idx="2867">
                  <c:v>0</c:v>
                </c:pt>
                <c:pt idx="2868">
                  <c:v>-5.8823529413682433E-3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-6.2499999993227643E-3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-5.8823529413731604E-3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-6.2500000002053916E-3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-6.2500000002053916E-3</c:v>
                </c:pt>
                <c:pt idx="2886">
                  <c:v>0</c:v>
                </c:pt>
                <c:pt idx="2887">
                  <c:v>0</c:v>
                </c:pt>
                <c:pt idx="2888">
                  <c:v>-5.8823529405372284E-3</c:v>
                </c:pt>
                <c:pt idx="2889">
                  <c:v>0</c:v>
                </c:pt>
                <c:pt idx="2890">
                  <c:v>-6.2500000002053916E-3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-6.2500000002053916E-3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-5.8823529413682433E-3</c:v>
                </c:pt>
                <c:pt idx="2900">
                  <c:v>0</c:v>
                </c:pt>
                <c:pt idx="2901">
                  <c:v>0</c:v>
                </c:pt>
                <c:pt idx="2902">
                  <c:v>-6.2499999993172132E-3</c:v>
                </c:pt>
                <c:pt idx="2903">
                  <c:v>0</c:v>
                </c:pt>
                <c:pt idx="2904">
                  <c:v>0</c:v>
                </c:pt>
                <c:pt idx="2905">
                  <c:v>-6.2500000002109427E-3</c:v>
                </c:pt>
                <c:pt idx="2906">
                  <c:v>0</c:v>
                </c:pt>
                <c:pt idx="2907">
                  <c:v>0</c:v>
                </c:pt>
                <c:pt idx="2908">
                  <c:v>-5.8823529413731604E-3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-6.2500000002109427E-3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-5.8823529413682433E-3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-5.8823529405372284E-3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-6.2500000002053916E-3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-5.8823529413731604E-3</c:v>
                </c:pt>
                <c:pt idx="2937">
                  <c:v>0</c:v>
                </c:pt>
                <c:pt idx="2938">
                  <c:v>0</c:v>
                </c:pt>
                <c:pt idx="2939">
                  <c:v>-5.8823529413731604E-3</c:v>
                </c:pt>
                <c:pt idx="2940">
                  <c:v>0</c:v>
                </c:pt>
                <c:pt idx="2941">
                  <c:v>0</c:v>
                </c:pt>
                <c:pt idx="2942">
                  <c:v>-5.8823529405323104E-3</c:v>
                </c:pt>
                <c:pt idx="2943">
                  <c:v>0</c:v>
                </c:pt>
                <c:pt idx="2944">
                  <c:v>0</c:v>
                </c:pt>
                <c:pt idx="2945">
                  <c:v>-5.8823529413731604E-3</c:v>
                </c:pt>
                <c:pt idx="2946">
                  <c:v>0</c:v>
                </c:pt>
                <c:pt idx="2947">
                  <c:v>0</c:v>
                </c:pt>
                <c:pt idx="2948">
                  <c:v>-6.2500000002109427E-3</c:v>
                </c:pt>
                <c:pt idx="2949">
                  <c:v>0</c:v>
                </c:pt>
                <c:pt idx="2950">
                  <c:v>0</c:v>
                </c:pt>
                <c:pt idx="2951">
                  <c:v>-6.2500000002053916E-3</c:v>
                </c:pt>
                <c:pt idx="2952">
                  <c:v>0</c:v>
                </c:pt>
                <c:pt idx="2953">
                  <c:v>0</c:v>
                </c:pt>
                <c:pt idx="2954">
                  <c:v>-5.8823529405323104E-3</c:v>
                </c:pt>
                <c:pt idx="2955">
                  <c:v>0</c:v>
                </c:pt>
                <c:pt idx="2956">
                  <c:v>0</c:v>
                </c:pt>
                <c:pt idx="2957">
                  <c:v>-5.8823529413731604E-3</c:v>
                </c:pt>
                <c:pt idx="2958">
                  <c:v>0</c:v>
                </c:pt>
                <c:pt idx="2959">
                  <c:v>0</c:v>
                </c:pt>
                <c:pt idx="2960">
                  <c:v>-5.8823529413731604E-3</c:v>
                </c:pt>
                <c:pt idx="2961">
                  <c:v>0</c:v>
                </c:pt>
                <c:pt idx="2962">
                  <c:v>0</c:v>
                </c:pt>
                <c:pt idx="2963">
                  <c:v>-5.8823529413731604E-3</c:v>
                </c:pt>
                <c:pt idx="2964">
                  <c:v>0</c:v>
                </c:pt>
                <c:pt idx="2965">
                  <c:v>0</c:v>
                </c:pt>
                <c:pt idx="2966">
                  <c:v>-6.2499999993172132E-3</c:v>
                </c:pt>
                <c:pt idx="2967">
                  <c:v>0</c:v>
                </c:pt>
                <c:pt idx="2968">
                  <c:v>0</c:v>
                </c:pt>
                <c:pt idx="2969">
                  <c:v>-6.2500000002053916E-3</c:v>
                </c:pt>
                <c:pt idx="2970">
                  <c:v>0</c:v>
                </c:pt>
                <c:pt idx="2971">
                  <c:v>-6.2500000002053916E-3</c:v>
                </c:pt>
                <c:pt idx="2972">
                  <c:v>0</c:v>
                </c:pt>
                <c:pt idx="2973">
                  <c:v>0</c:v>
                </c:pt>
                <c:pt idx="2974">
                  <c:v>-6.2500000002109427E-3</c:v>
                </c:pt>
                <c:pt idx="2975">
                  <c:v>0</c:v>
                </c:pt>
                <c:pt idx="2976">
                  <c:v>-6.2500000002109427E-3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-5.8823529405372284E-3</c:v>
                </c:pt>
                <c:pt idx="2982">
                  <c:v>0</c:v>
                </c:pt>
                <c:pt idx="2983">
                  <c:v>-5.8823529413731604E-3</c:v>
                </c:pt>
                <c:pt idx="2984">
                  <c:v>0</c:v>
                </c:pt>
                <c:pt idx="2985">
                  <c:v>-5.8823529413682433E-3</c:v>
                </c:pt>
                <c:pt idx="2986">
                  <c:v>0</c:v>
                </c:pt>
                <c:pt idx="2987">
                  <c:v>0</c:v>
                </c:pt>
                <c:pt idx="2988">
                  <c:v>-5.8823529413731604E-3</c:v>
                </c:pt>
                <c:pt idx="2989">
                  <c:v>0</c:v>
                </c:pt>
                <c:pt idx="2990">
                  <c:v>-5.8823529405372284E-3</c:v>
                </c:pt>
                <c:pt idx="2991">
                  <c:v>0</c:v>
                </c:pt>
                <c:pt idx="2992">
                  <c:v>0</c:v>
                </c:pt>
                <c:pt idx="2993">
                  <c:v>-5.8823529413731604E-3</c:v>
                </c:pt>
                <c:pt idx="2994">
                  <c:v>0</c:v>
                </c:pt>
                <c:pt idx="2995">
                  <c:v>0</c:v>
                </c:pt>
                <c:pt idx="2996">
                  <c:v>-5.8823529413731604E-3</c:v>
                </c:pt>
                <c:pt idx="2997">
                  <c:v>0</c:v>
                </c:pt>
                <c:pt idx="2998">
                  <c:v>-5.8823529413731604E-3</c:v>
                </c:pt>
                <c:pt idx="2999">
                  <c:v>0</c:v>
                </c:pt>
                <c:pt idx="3000">
                  <c:v>0</c:v>
                </c:pt>
                <c:pt idx="3001">
                  <c:v>-5.8823529405372284E-3</c:v>
                </c:pt>
                <c:pt idx="3002">
                  <c:v>0</c:v>
                </c:pt>
                <c:pt idx="3003">
                  <c:v>0</c:v>
                </c:pt>
                <c:pt idx="3004">
                  <c:v>-5.8823529413682433E-3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-6.2500000002109427E-3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-5.8823529413682433E-3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-6.2500000002053916E-3</c:v>
                </c:pt>
                <c:pt idx="3019">
                  <c:v>0</c:v>
                </c:pt>
                <c:pt idx="3020">
                  <c:v>0</c:v>
                </c:pt>
                <c:pt idx="3021">
                  <c:v>-6.2499999993172132E-3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-5.8823529413731604E-3</c:v>
                </c:pt>
                <c:pt idx="3026">
                  <c:v>0</c:v>
                </c:pt>
                <c:pt idx="3027">
                  <c:v>0</c:v>
                </c:pt>
                <c:pt idx="3028">
                  <c:v>-6.2500000002053916E-3</c:v>
                </c:pt>
                <c:pt idx="3029">
                  <c:v>0</c:v>
                </c:pt>
                <c:pt idx="3030">
                  <c:v>-5.8823529413731604E-3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-6.2499999993227643E-3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-5.8823529413682433E-3</c:v>
                </c:pt>
                <c:pt idx="3039">
                  <c:v>0</c:v>
                </c:pt>
                <c:pt idx="3040">
                  <c:v>-5.8823529413682433E-3</c:v>
                </c:pt>
                <c:pt idx="3041">
                  <c:v>0</c:v>
                </c:pt>
                <c:pt idx="3042">
                  <c:v>0</c:v>
                </c:pt>
                <c:pt idx="3043">
                  <c:v>-5.8823529413731604E-3</c:v>
                </c:pt>
                <c:pt idx="3044">
                  <c:v>0</c:v>
                </c:pt>
                <c:pt idx="3045">
                  <c:v>-5.8823529405323104E-3</c:v>
                </c:pt>
                <c:pt idx="3046">
                  <c:v>0</c:v>
                </c:pt>
                <c:pt idx="3047">
                  <c:v>0</c:v>
                </c:pt>
                <c:pt idx="3048">
                  <c:v>-5.8823529413731604E-3</c:v>
                </c:pt>
                <c:pt idx="3049">
                  <c:v>0</c:v>
                </c:pt>
                <c:pt idx="3050">
                  <c:v>0</c:v>
                </c:pt>
                <c:pt idx="3051">
                  <c:v>-5.8823529413731604E-3</c:v>
                </c:pt>
                <c:pt idx="3052">
                  <c:v>0</c:v>
                </c:pt>
                <c:pt idx="3053">
                  <c:v>0</c:v>
                </c:pt>
                <c:pt idx="3054">
                  <c:v>-5.8823529413731604E-3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-5.8823529405372284E-3</c:v>
                </c:pt>
                <c:pt idx="3060">
                  <c:v>0</c:v>
                </c:pt>
                <c:pt idx="3061">
                  <c:v>0</c:v>
                </c:pt>
                <c:pt idx="3062">
                  <c:v>-5.8823529413682433E-3</c:v>
                </c:pt>
                <c:pt idx="3063">
                  <c:v>0</c:v>
                </c:pt>
                <c:pt idx="3064">
                  <c:v>0</c:v>
                </c:pt>
                <c:pt idx="3065">
                  <c:v>-6.2500000002109427E-3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-5.8823529413682433E-3</c:v>
                </c:pt>
                <c:pt idx="3070">
                  <c:v>0</c:v>
                </c:pt>
                <c:pt idx="3071">
                  <c:v>0</c:v>
                </c:pt>
                <c:pt idx="3072">
                  <c:v>-5.8823529413731604E-3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-5.8823529405372284E-3</c:v>
                </c:pt>
                <c:pt idx="3078">
                  <c:v>0</c:v>
                </c:pt>
                <c:pt idx="3079">
                  <c:v>0</c:v>
                </c:pt>
                <c:pt idx="3080">
                  <c:v>-5.8823529413731604E-3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-6.2500000002053916E-3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-5.8823529413682433E-3</c:v>
                </c:pt>
                <c:pt idx="3092">
                  <c:v>0</c:v>
                </c:pt>
                <c:pt idx="3093">
                  <c:v>-5.8823529405323104E-3</c:v>
                </c:pt>
                <c:pt idx="3094">
                  <c:v>0</c:v>
                </c:pt>
                <c:pt idx="3095">
                  <c:v>0</c:v>
                </c:pt>
                <c:pt idx="3096">
                  <c:v>-5.8823529413731604E-3</c:v>
                </c:pt>
                <c:pt idx="3097">
                  <c:v>0</c:v>
                </c:pt>
                <c:pt idx="3098">
                  <c:v>0</c:v>
                </c:pt>
                <c:pt idx="3099">
                  <c:v>-5.8823529413731604E-3</c:v>
                </c:pt>
                <c:pt idx="3100">
                  <c:v>0</c:v>
                </c:pt>
                <c:pt idx="3101">
                  <c:v>0</c:v>
                </c:pt>
                <c:pt idx="3102">
                  <c:v>-6.2500000002053916E-3</c:v>
                </c:pt>
                <c:pt idx="3103">
                  <c:v>0</c:v>
                </c:pt>
                <c:pt idx="3104">
                  <c:v>0</c:v>
                </c:pt>
                <c:pt idx="3105">
                  <c:v>-6.2499999993172132E-3</c:v>
                </c:pt>
                <c:pt idx="3106">
                  <c:v>0</c:v>
                </c:pt>
                <c:pt idx="3107">
                  <c:v>0</c:v>
                </c:pt>
                <c:pt idx="3108">
                  <c:v>-6.2500000002053916E-3</c:v>
                </c:pt>
                <c:pt idx="3109">
                  <c:v>0</c:v>
                </c:pt>
                <c:pt idx="3110">
                  <c:v>0</c:v>
                </c:pt>
                <c:pt idx="3111">
                  <c:v>-5.8823529413731604E-3</c:v>
                </c:pt>
                <c:pt idx="3112">
                  <c:v>0</c:v>
                </c:pt>
                <c:pt idx="3113">
                  <c:v>0</c:v>
                </c:pt>
                <c:pt idx="3114">
                  <c:v>-5.8823529413731604E-3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-6.2500000002109427E-3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-6.2499999993172132E-3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-6.2500000002053916E-3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-5.8823529413731604E-3</c:v>
                </c:pt>
                <c:pt idx="3142">
                  <c:v>0</c:v>
                </c:pt>
                <c:pt idx="3143">
                  <c:v>0</c:v>
                </c:pt>
                <c:pt idx="3144">
                  <c:v>-5.8823529413682433E-3</c:v>
                </c:pt>
                <c:pt idx="3145">
                  <c:v>0</c:v>
                </c:pt>
                <c:pt idx="3146">
                  <c:v>0</c:v>
                </c:pt>
                <c:pt idx="3147">
                  <c:v>-6.2499999993227643E-3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-5.8823529413682433E-3</c:v>
                </c:pt>
                <c:pt idx="3152">
                  <c:v>0</c:v>
                </c:pt>
                <c:pt idx="3153">
                  <c:v>0</c:v>
                </c:pt>
                <c:pt idx="3154">
                  <c:v>-5.8823529413731604E-3</c:v>
                </c:pt>
                <c:pt idx="3155">
                  <c:v>0</c:v>
                </c:pt>
                <c:pt idx="3156">
                  <c:v>0</c:v>
                </c:pt>
                <c:pt idx="3157">
                  <c:v>-5.8823529413731604E-3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-6.2499999993172132E-3</c:v>
                </c:pt>
                <c:pt idx="3162">
                  <c:v>0</c:v>
                </c:pt>
                <c:pt idx="3163">
                  <c:v>0</c:v>
                </c:pt>
                <c:pt idx="3164">
                  <c:v>-6.2500000002109427E-3</c:v>
                </c:pt>
                <c:pt idx="3165">
                  <c:v>0</c:v>
                </c:pt>
                <c:pt idx="3166">
                  <c:v>-6.2500000002053916E-3</c:v>
                </c:pt>
                <c:pt idx="3167">
                  <c:v>0</c:v>
                </c:pt>
                <c:pt idx="3168">
                  <c:v>0</c:v>
                </c:pt>
                <c:pt idx="3169">
                  <c:v>-6.2500000002109427E-3</c:v>
                </c:pt>
                <c:pt idx="3170">
                  <c:v>0</c:v>
                </c:pt>
                <c:pt idx="3171">
                  <c:v>0</c:v>
                </c:pt>
                <c:pt idx="3172">
                  <c:v>-6.2499999993227643E-3</c:v>
                </c:pt>
                <c:pt idx="3173">
                  <c:v>0</c:v>
                </c:pt>
                <c:pt idx="3174">
                  <c:v>0</c:v>
                </c:pt>
                <c:pt idx="3175">
                  <c:v>-5.8823529413682433E-3</c:v>
                </c:pt>
                <c:pt idx="3176">
                  <c:v>0</c:v>
                </c:pt>
                <c:pt idx="3177">
                  <c:v>0</c:v>
                </c:pt>
                <c:pt idx="3178">
                  <c:v>-5.8823529413731604E-3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-6.2500000002053916E-3</c:v>
                </c:pt>
                <c:pt idx="3183">
                  <c:v>0</c:v>
                </c:pt>
                <c:pt idx="3184">
                  <c:v>0</c:v>
                </c:pt>
                <c:pt idx="3185">
                  <c:v>-6.2500000002053916E-3</c:v>
                </c:pt>
                <c:pt idx="3186">
                  <c:v>0</c:v>
                </c:pt>
                <c:pt idx="3187">
                  <c:v>0</c:v>
                </c:pt>
                <c:pt idx="3188">
                  <c:v>-6.2499999993172132E-3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-5.8823529413682433E-3</c:v>
                </c:pt>
                <c:pt idx="3193">
                  <c:v>0</c:v>
                </c:pt>
                <c:pt idx="3194">
                  <c:v>0</c:v>
                </c:pt>
                <c:pt idx="3195">
                  <c:v>-5.8823529413682433E-3</c:v>
                </c:pt>
                <c:pt idx="3196">
                  <c:v>0</c:v>
                </c:pt>
                <c:pt idx="3197">
                  <c:v>0</c:v>
                </c:pt>
                <c:pt idx="3198">
                  <c:v>-5.8823529413731604E-3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-5.8823529405323104E-3</c:v>
                </c:pt>
                <c:pt idx="3203">
                  <c:v>0</c:v>
                </c:pt>
                <c:pt idx="3204">
                  <c:v>0</c:v>
                </c:pt>
                <c:pt idx="3205">
                  <c:v>-5.8823529413731604E-3</c:v>
                </c:pt>
                <c:pt idx="3206">
                  <c:v>0</c:v>
                </c:pt>
                <c:pt idx="3207">
                  <c:v>-6.2500000002053916E-3</c:v>
                </c:pt>
                <c:pt idx="3208">
                  <c:v>0</c:v>
                </c:pt>
                <c:pt idx="3209">
                  <c:v>-5.8823529413731604E-3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-5.8823529405372284E-3</c:v>
                </c:pt>
                <c:pt idx="3214">
                  <c:v>0</c:v>
                </c:pt>
                <c:pt idx="3215">
                  <c:v>0</c:v>
                </c:pt>
                <c:pt idx="3216">
                  <c:v>-5.8823529413731604E-3</c:v>
                </c:pt>
                <c:pt idx="3217">
                  <c:v>0</c:v>
                </c:pt>
                <c:pt idx="3218">
                  <c:v>0</c:v>
                </c:pt>
                <c:pt idx="3219">
                  <c:v>-5.8823529413682433E-3</c:v>
                </c:pt>
                <c:pt idx="3220">
                  <c:v>-5.8823529413731604E-3</c:v>
                </c:pt>
                <c:pt idx="3221">
                  <c:v>0</c:v>
                </c:pt>
                <c:pt idx="3222">
                  <c:v>-5.8823529405372284E-3</c:v>
                </c:pt>
                <c:pt idx="3223">
                  <c:v>0</c:v>
                </c:pt>
                <c:pt idx="3224">
                  <c:v>0</c:v>
                </c:pt>
                <c:pt idx="3225">
                  <c:v>-5.8823529413731604E-3</c:v>
                </c:pt>
                <c:pt idx="3226">
                  <c:v>0</c:v>
                </c:pt>
                <c:pt idx="3227">
                  <c:v>-5.8823529413731604E-3</c:v>
                </c:pt>
                <c:pt idx="3228">
                  <c:v>0</c:v>
                </c:pt>
                <c:pt idx="3229">
                  <c:v>0</c:v>
                </c:pt>
                <c:pt idx="3230">
                  <c:v>-5.8823529413731604E-3</c:v>
                </c:pt>
                <c:pt idx="3231">
                  <c:v>0</c:v>
                </c:pt>
                <c:pt idx="3232">
                  <c:v>-6.2500000002053916E-3</c:v>
                </c:pt>
                <c:pt idx="3233">
                  <c:v>0</c:v>
                </c:pt>
                <c:pt idx="3234">
                  <c:v>-5.8823529405323104E-3</c:v>
                </c:pt>
                <c:pt idx="3235">
                  <c:v>0</c:v>
                </c:pt>
                <c:pt idx="3236">
                  <c:v>-5.8823529413682433E-3</c:v>
                </c:pt>
                <c:pt idx="3237">
                  <c:v>0</c:v>
                </c:pt>
                <c:pt idx="3238">
                  <c:v>-5.8823529413682433E-3</c:v>
                </c:pt>
                <c:pt idx="3239">
                  <c:v>0</c:v>
                </c:pt>
                <c:pt idx="3240">
                  <c:v>-6.2500000002109427E-3</c:v>
                </c:pt>
                <c:pt idx="3241">
                  <c:v>0</c:v>
                </c:pt>
                <c:pt idx="3242">
                  <c:v>0</c:v>
                </c:pt>
                <c:pt idx="3243">
                  <c:v>-6.2499999993172132E-3</c:v>
                </c:pt>
                <c:pt idx="3244">
                  <c:v>0</c:v>
                </c:pt>
                <c:pt idx="3245">
                  <c:v>-5.8823529413731604E-3</c:v>
                </c:pt>
                <c:pt idx="3246">
                  <c:v>0</c:v>
                </c:pt>
                <c:pt idx="3247">
                  <c:v>-5.8823529413731604E-3</c:v>
                </c:pt>
                <c:pt idx="3248">
                  <c:v>0</c:v>
                </c:pt>
                <c:pt idx="3249">
                  <c:v>0</c:v>
                </c:pt>
                <c:pt idx="3250">
                  <c:v>-5.8823529413731604E-3</c:v>
                </c:pt>
                <c:pt idx="3251">
                  <c:v>0</c:v>
                </c:pt>
                <c:pt idx="3252">
                  <c:v>-5.8823529405372284E-3</c:v>
                </c:pt>
                <c:pt idx="3253">
                  <c:v>0</c:v>
                </c:pt>
                <c:pt idx="3254">
                  <c:v>0</c:v>
                </c:pt>
                <c:pt idx="3255">
                  <c:v>-5.8823529413731604E-3</c:v>
                </c:pt>
                <c:pt idx="3256">
                  <c:v>0</c:v>
                </c:pt>
                <c:pt idx="3257">
                  <c:v>0</c:v>
                </c:pt>
                <c:pt idx="3258">
                  <c:v>-5.8823529413682433E-3</c:v>
                </c:pt>
                <c:pt idx="3259">
                  <c:v>0</c:v>
                </c:pt>
                <c:pt idx="3260">
                  <c:v>-5.8823529413682433E-3</c:v>
                </c:pt>
                <c:pt idx="3261">
                  <c:v>0</c:v>
                </c:pt>
                <c:pt idx="3262">
                  <c:v>-6.2500000002109427E-3</c:v>
                </c:pt>
                <c:pt idx="3263">
                  <c:v>0</c:v>
                </c:pt>
                <c:pt idx="3264">
                  <c:v>-5.8823529405372284E-3</c:v>
                </c:pt>
                <c:pt idx="3265">
                  <c:v>0</c:v>
                </c:pt>
                <c:pt idx="3266">
                  <c:v>-5.8823529413731604E-3</c:v>
                </c:pt>
                <c:pt idx="3267">
                  <c:v>0</c:v>
                </c:pt>
                <c:pt idx="3268">
                  <c:v>-6.2500000002053916E-3</c:v>
                </c:pt>
                <c:pt idx="3269">
                  <c:v>0</c:v>
                </c:pt>
                <c:pt idx="3270">
                  <c:v>-5.8823529413731604E-3</c:v>
                </c:pt>
                <c:pt idx="3271">
                  <c:v>0</c:v>
                </c:pt>
                <c:pt idx="3272">
                  <c:v>0</c:v>
                </c:pt>
                <c:pt idx="3273">
                  <c:v>-6.2499999993172132E-3</c:v>
                </c:pt>
                <c:pt idx="3274">
                  <c:v>0</c:v>
                </c:pt>
                <c:pt idx="3275">
                  <c:v>-5.8823529413682433E-3</c:v>
                </c:pt>
                <c:pt idx="3276">
                  <c:v>0</c:v>
                </c:pt>
                <c:pt idx="3277">
                  <c:v>-5.8823529413731604E-3</c:v>
                </c:pt>
                <c:pt idx="3278">
                  <c:v>0</c:v>
                </c:pt>
                <c:pt idx="3279">
                  <c:v>-6.2500000002109427E-3</c:v>
                </c:pt>
                <c:pt idx="3280">
                  <c:v>0</c:v>
                </c:pt>
                <c:pt idx="3281">
                  <c:v>-5.8823529405372284E-3</c:v>
                </c:pt>
                <c:pt idx="3282">
                  <c:v>-6.2500000002053916E-3</c:v>
                </c:pt>
                <c:pt idx="3283">
                  <c:v>0</c:v>
                </c:pt>
                <c:pt idx="3284">
                  <c:v>-5.8823529413731604E-3</c:v>
                </c:pt>
                <c:pt idx="3285">
                  <c:v>0</c:v>
                </c:pt>
                <c:pt idx="3286">
                  <c:v>0</c:v>
                </c:pt>
                <c:pt idx="3287">
                  <c:v>-6.2500000002053916E-3</c:v>
                </c:pt>
                <c:pt idx="3288">
                  <c:v>0</c:v>
                </c:pt>
                <c:pt idx="3289">
                  <c:v>-5.8823529405372284E-3</c:v>
                </c:pt>
                <c:pt idx="3290">
                  <c:v>0</c:v>
                </c:pt>
                <c:pt idx="3291">
                  <c:v>-5.8823529413731604E-3</c:v>
                </c:pt>
                <c:pt idx="3292">
                  <c:v>0</c:v>
                </c:pt>
                <c:pt idx="3293">
                  <c:v>0</c:v>
                </c:pt>
                <c:pt idx="3294">
                  <c:v>-5.8823529413731604E-3</c:v>
                </c:pt>
                <c:pt idx="3295">
                  <c:v>0</c:v>
                </c:pt>
                <c:pt idx="3296">
                  <c:v>-6.2500000002109427E-3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-5.8823529413682433E-3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-5.8823529405372284E-3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-5.8823529413731604E-3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-6.2500000002109427E-3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-5.8823529413682433E-3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-5.8823529405372284E-3</c:v>
                </c:pt>
                <c:pt idx="3324">
                  <c:v>0</c:v>
                </c:pt>
                <c:pt idx="3325">
                  <c:v>0</c:v>
                </c:pt>
                <c:pt idx="3326">
                  <c:v>-5.8823529413731604E-3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-6.2500000002053916E-3</c:v>
                </c:pt>
                <c:pt idx="3331">
                  <c:v>0</c:v>
                </c:pt>
                <c:pt idx="3332">
                  <c:v>0</c:v>
                </c:pt>
                <c:pt idx="3333">
                  <c:v>-6.2500000002109427E-3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-5.8823529405372284E-3</c:v>
                </c:pt>
                <c:pt idx="3338">
                  <c:v>0</c:v>
                </c:pt>
                <c:pt idx="3339">
                  <c:v>0</c:v>
                </c:pt>
                <c:pt idx="3340">
                  <c:v>-5.8823529413731604E-3</c:v>
                </c:pt>
                <c:pt idx="3341">
                  <c:v>0</c:v>
                </c:pt>
                <c:pt idx="3342">
                  <c:v>0</c:v>
                </c:pt>
                <c:pt idx="3343">
                  <c:v>-5.8823529413731604E-3</c:v>
                </c:pt>
                <c:pt idx="3344">
                  <c:v>0</c:v>
                </c:pt>
                <c:pt idx="3345">
                  <c:v>0</c:v>
                </c:pt>
                <c:pt idx="3346">
                  <c:v>-5.8823529413731604E-3</c:v>
                </c:pt>
                <c:pt idx="3347">
                  <c:v>0</c:v>
                </c:pt>
                <c:pt idx="3348">
                  <c:v>0</c:v>
                </c:pt>
                <c:pt idx="3349">
                  <c:v>-5.8823529413682433E-3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-6.2499999993227643E-3</c:v>
                </c:pt>
                <c:pt idx="3354">
                  <c:v>0</c:v>
                </c:pt>
                <c:pt idx="3355">
                  <c:v>0</c:v>
                </c:pt>
                <c:pt idx="3356">
                  <c:v>-5.8823529413682433E-3</c:v>
                </c:pt>
                <c:pt idx="3357">
                  <c:v>0</c:v>
                </c:pt>
                <c:pt idx="3358">
                  <c:v>0</c:v>
                </c:pt>
                <c:pt idx="3359">
                  <c:v>-5.8823529413731604E-3</c:v>
                </c:pt>
                <c:pt idx="3360">
                  <c:v>0</c:v>
                </c:pt>
                <c:pt idx="3361">
                  <c:v>-6.2500000002053916E-3</c:v>
                </c:pt>
                <c:pt idx="3362">
                  <c:v>0</c:v>
                </c:pt>
                <c:pt idx="3363">
                  <c:v>0</c:v>
                </c:pt>
                <c:pt idx="3364">
                  <c:v>-6.2499999993172132E-3</c:v>
                </c:pt>
                <c:pt idx="3365">
                  <c:v>0</c:v>
                </c:pt>
                <c:pt idx="3366">
                  <c:v>0</c:v>
                </c:pt>
                <c:pt idx="3367">
                  <c:v>-6.2500000002109427E-3</c:v>
                </c:pt>
                <c:pt idx="3368">
                  <c:v>0</c:v>
                </c:pt>
                <c:pt idx="3369">
                  <c:v>0</c:v>
                </c:pt>
                <c:pt idx="3370">
                  <c:v>-6.2500000002109427E-3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-5.8823529413731604E-3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-6.2499999993172132E-3</c:v>
                </c:pt>
                <c:pt idx="3379">
                  <c:v>0</c:v>
                </c:pt>
                <c:pt idx="3380">
                  <c:v>0</c:v>
                </c:pt>
                <c:pt idx="3381">
                  <c:v>-6.2500000002053916E-3</c:v>
                </c:pt>
                <c:pt idx="3382">
                  <c:v>0</c:v>
                </c:pt>
                <c:pt idx="3383">
                  <c:v>0</c:v>
                </c:pt>
                <c:pt idx="3384">
                  <c:v>-6.2500000002053916E-3</c:v>
                </c:pt>
                <c:pt idx="3385">
                  <c:v>0</c:v>
                </c:pt>
                <c:pt idx="3386">
                  <c:v>0</c:v>
                </c:pt>
                <c:pt idx="3387">
                  <c:v>-6.2500000002109427E-3</c:v>
                </c:pt>
                <c:pt idx="3388">
                  <c:v>0</c:v>
                </c:pt>
                <c:pt idx="3389">
                  <c:v>-5.8823529405372284E-3</c:v>
                </c:pt>
                <c:pt idx="3390">
                  <c:v>0</c:v>
                </c:pt>
                <c:pt idx="3391">
                  <c:v>-5.8823529413682433E-3</c:v>
                </c:pt>
                <c:pt idx="3392">
                  <c:v>0</c:v>
                </c:pt>
                <c:pt idx="3393">
                  <c:v>-5.8823529413682433E-3</c:v>
                </c:pt>
                <c:pt idx="3394">
                  <c:v>0</c:v>
                </c:pt>
                <c:pt idx="3395">
                  <c:v>0</c:v>
                </c:pt>
                <c:pt idx="3396">
                  <c:v>-5.8823529413731604E-3</c:v>
                </c:pt>
                <c:pt idx="3397">
                  <c:v>0</c:v>
                </c:pt>
                <c:pt idx="3398">
                  <c:v>-6.2500000002053916E-3</c:v>
                </c:pt>
                <c:pt idx="3399">
                  <c:v>0</c:v>
                </c:pt>
                <c:pt idx="3400">
                  <c:v>0</c:v>
                </c:pt>
                <c:pt idx="3401">
                  <c:v>-6.2499999993172132E-3</c:v>
                </c:pt>
                <c:pt idx="3402">
                  <c:v>0</c:v>
                </c:pt>
                <c:pt idx="3403">
                  <c:v>-5.8823529413682433E-3</c:v>
                </c:pt>
                <c:pt idx="3404">
                  <c:v>0</c:v>
                </c:pt>
                <c:pt idx="3405">
                  <c:v>-5.8823529413731604E-3</c:v>
                </c:pt>
                <c:pt idx="3406">
                  <c:v>0</c:v>
                </c:pt>
                <c:pt idx="3407">
                  <c:v>0</c:v>
                </c:pt>
                <c:pt idx="3408">
                  <c:v>-5.8823529413682433E-3</c:v>
                </c:pt>
                <c:pt idx="3409">
                  <c:v>0</c:v>
                </c:pt>
                <c:pt idx="3410">
                  <c:v>0</c:v>
                </c:pt>
                <c:pt idx="3411">
                  <c:v>-5.8823529405372284E-3</c:v>
                </c:pt>
                <c:pt idx="3412">
                  <c:v>0</c:v>
                </c:pt>
                <c:pt idx="3413">
                  <c:v>-5.8823529413682433E-3</c:v>
                </c:pt>
                <c:pt idx="3414">
                  <c:v>0</c:v>
                </c:pt>
                <c:pt idx="3415">
                  <c:v>-6.2500000002053916E-3</c:v>
                </c:pt>
                <c:pt idx="3416">
                  <c:v>0</c:v>
                </c:pt>
                <c:pt idx="3417">
                  <c:v>-5.8823529413731604E-3</c:v>
                </c:pt>
                <c:pt idx="3418">
                  <c:v>0</c:v>
                </c:pt>
                <c:pt idx="3419">
                  <c:v>-5.8823529405372284E-3</c:v>
                </c:pt>
                <c:pt idx="3420">
                  <c:v>0</c:v>
                </c:pt>
                <c:pt idx="3421">
                  <c:v>-6.2500000002053916E-3</c:v>
                </c:pt>
                <c:pt idx="3422">
                  <c:v>0</c:v>
                </c:pt>
                <c:pt idx="3423">
                  <c:v>0</c:v>
                </c:pt>
                <c:pt idx="3424">
                  <c:v>-6.2500000002109427E-3</c:v>
                </c:pt>
                <c:pt idx="3425">
                  <c:v>0</c:v>
                </c:pt>
                <c:pt idx="3426">
                  <c:v>-5.8823529413731604E-3</c:v>
                </c:pt>
                <c:pt idx="3427">
                  <c:v>0</c:v>
                </c:pt>
                <c:pt idx="3428">
                  <c:v>-5.8823529413682433E-3</c:v>
                </c:pt>
                <c:pt idx="3429">
                  <c:v>0</c:v>
                </c:pt>
                <c:pt idx="3430">
                  <c:v>0</c:v>
                </c:pt>
                <c:pt idx="3431">
                  <c:v>-5.8823529405372284E-3</c:v>
                </c:pt>
                <c:pt idx="3432">
                  <c:v>0</c:v>
                </c:pt>
                <c:pt idx="3433">
                  <c:v>-6.2500000002053916E-3</c:v>
                </c:pt>
                <c:pt idx="3434">
                  <c:v>0</c:v>
                </c:pt>
                <c:pt idx="3435">
                  <c:v>-6.2500000002053916E-3</c:v>
                </c:pt>
                <c:pt idx="3436">
                  <c:v>0</c:v>
                </c:pt>
                <c:pt idx="3437">
                  <c:v>-5.8823529413731604E-3</c:v>
                </c:pt>
                <c:pt idx="3438">
                  <c:v>0</c:v>
                </c:pt>
                <c:pt idx="3439">
                  <c:v>-5.8823529405372284E-3</c:v>
                </c:pt>
                <c:pt idx="3440">
                  <c:v>0</c:v>
                </c:pt>
                <c:pt idx="3441">
                  <c:v>-6.2500000002109427E-3</c:v>
                </c:pt>
                <c:pt idx="3442">
                  <c:v>0</c:v>
                </c:pt>
                <c:pt idx="3443">
                  <c:v>-5.8823529413682433E-3</c:v>
                </c:pt>
                <c:pt idx="3444">
                  <c:v>0</c:v>
                </c:pt>
                <c:pt idx="3445">
                  <c:v>0</c:v>
                </c:pt>
                <c:pt idx="3446">
                  <c:v>-5.8823529413731604E-3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-6.2499999993172132E-3</c:v>
                </c:pt>
                <c:pt idx="3451">
                  <c:v>0</c:v>
                </c:pt>
                <c:pt idx="3452">
                  <c:v>0</c:v>
                </c:pt>
                <c:pt idx="3453">
                  <c:v>-6.2500000002053916E-3</c:v>
                </c:pt>
                <c:pt idx="3454">
                  <c:v>0</c:v>
                </c:pt>
                <c:pt idx="3455">
                  <c:v>-6.2500000002053916E-3</c:v>
                </c:pt>
                <c:pt idx="3456">
                  <c:v>0</c:v>
                </c:pt>
                <c:pt idx="3457">
                  <c:v>0</c:v>
                </c:pt>
                <c:pt idx="3458">
                  <c:v>-6.2500000002053916E-3</c:v>
                </c:pt>
                <c:pt idx="3459">
                  <c:v>0</c:v>
                </c:pt>
                <c:pt idx="3460">
                  <c:v>0</c:v>
                </c:pt>
                <c:pt idx="3461">
                  <c:v>-6.2499999993227643E-3</c:v>
                </c:pt>
                <c:pt idx="3462">
                  <c:v>0</c:v>
                </c:pt>
                <c:pt idx="3463">
                  <c:v>-5.8823529413731604E-3</c:v>
                </c:pt>
                <c:pt idx="3464">
                  <c:v>0</c:v>
                </c:pt>
                <c:pt idx="3465">
                  <c:v>-5.8823529413682433E-3</c:v>
                </c:pt>
                <c:pt idx="3466">
                  <c:v>0</c:v>
                </c:pt>
                <c:pt idx="3467">
                  <c:v>-6.2500000002053916E-3</c:v>
                </c:pt>
                <c:pt idx="3468">
                  <c:v>0</c:v>
                </c:pt>
                <c:pt idx="3469">
                  <c:v>-5.8823529413731604E-3</c:v>
                </c:pt>
                <c:pt idx="3470">
                  <c:v>0</c:v>
                </c:pt>
                <c:pt idx="3471">
                  <c:v>-5.8823529405372284E-3</c:v>
                </c:pt>
                <c:pt idx="3472">
                  <c:v>0</c:v>
                </c:pt>
                <c:pt idx="3473">
                  <c:v>0</c:v>
                </c:pt>
                <c:pt idx="3474">
                  <c:v>-5.8823529413731604E-3</c:v>
                </c:pt>
                <c:pt idx="3475">
                  <c:v>0</c:v>
                </c:pt>
                <c:pt idx="3476">
                  <c:v>-5.8823529413731604E-3</c:v>
                </c:pt>
                <c:pt idx="3477">
                  <c:v>0</c:v>
                </c:pt>
                <c:pt idx="3478">
                  <c:v>0</c:v>
                </c:pt>
                <c:pt idx="3479">
                  <c:v>-5.8823529413731604E-3</c:v>
                </c:pt>
                <c:pt idx="3480">
                  <c:v>0</c:v>
                </c:pt>
                <c:pt idx="3481">
                  <c:v>-6.2499999993227643E-3</c:v>
                </c:pt>
                <c:pt idx="3482">
                  <c:v>0</c:v>
                </c:pt>
                <c:pt idx="3483">
                  <c:v>0</c:v>
                </c:pt>
                <c:pt idx="3484">
                  <c:v>-6.2500000002053916E-3</c:v>
                </c:pt>
                <c:pt idx="3485">
                  <c:v>0</c:v>
                </c:pt>
                <c:pt idx="3486">
                  <c:v>0</c:v>
                </c:pt>
                <c:pt idx="3487">
                  <c:v>-6.2500000002053916E-3</c:v>
                </c:pt>
                <c:pt idx="3488">
                  <c:v>0</c:v>
                </c:pt>
                <c:pt idx="3489">
                  <c:v>0</c:v>
                </c:pt>
                <c:pt idx="3490">
                  <c:v>-6.2500000002053916E-3</c:v>
                </c:pt>
                <c:pt idx="3491">
                  <c:v>-5.8823529405372284E-3</c:v>
                </c:pt>
                <c:pt idx="3492">
                  <c:v>0</c:v>
                </c:pt>
                <c:pt idx="3493">
                  <c:v>-6.2500000002109427E-3</c:v>
                </c:pt>
                <c:pt idx="3494">
                  <c:v>0</c:v>
                </c:pt>
                <c:pt idx="3495">
                  <c:v>-6.2500000002053916E-3</c:v>
                </c:pt>
                <c:pt idx="3496">
                  <c:v>0</c:v>
                </c:pt>
                <c:pt idx="3497">
                  <c:v>-5.8823529413682433E-3</c:v>
                </c:pt>
                <c:pt idx="3498">
                  <c:v>0</c:v>
                </c:pt>
                <c:pt idx="3499">
                  <c:v>-5.8823529405323104E-3</c:v>
                </c:pt>
                <c:pt idx="3500">
                  <c:v>0</c:v>
                </c:pt>
                <c:pt idx="3501">
                  <c:v>0</c:v>
                </c:pt>
                <c:pt idx="3502">
                  <c:v>-5.8823529413731604E-3</c:v>
                </c:pt>
                <c:pt idx="3503">
                  <c:v>0</c:v>
                </c:pt>
                <c:pt idx="3504">
                  <c:v>-6.2500000002053916E-3</c:v>
                </c:pt>
                <c:pt idx="3505">
                  <c:v>0</c:v>
                </c:pt>
                <c:pt idx="3506">
                  <c:v>-5.8823529413731604E-3</c:v>
                </c:pt>
                <c:pt idx="3507">
                  <c:v>0</c:v>
                </c:pt>
                <c:pt idx="3508">
                  <c:v>-5.8823529413731604E-3</c:v>
                </c:pt>
                <c:pt idx="3509">
                  <c:v>0</c:v>
                </c:pt>
                <c:pt idx="3510">
                  <c:v>-6.2499999993172132E-3</c:v>
                </c:pt>
                <c:pt idx="3511">
                  <c:v>0</c:v>
                </c:pt>
                <c:pt idx="3512">
                  <c:v>0</c:v>
                </c:pt>
                <c:pt idx="3513">
                  <c:v>-6.2500000002109427E-3</c:v>
                </c:pt>
                <c:pt idx="3514">
                  <c:v>0</c:v>
                </c:pt>
                <c:pt idx="3515">
                  <c:v>-5.8823529413731604E-3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-5.8823529413682433E-3</c:v>
                </c:pt>
                <c:pt idx="3520">
                  <c:v>0</c:v>
                </c:pt>
                <c:pt idx="3521">
                  <c:v>-6.2499999993172132E-3</c:v>
                </c:pt>
                <c:pt idx="3522">
                  <c:v>0</c:v>
                </c:pt>
                <c:pt idx="3523">
                  <c:v>0</c:v>
                </c:pt>
                <c:pt idx="3524">
                  <c:v>-6.2500000002053916E-3</c:v>
                </c:pt>
                <c:pt idx="3525">
                  <c:v>0</c:v>
                </c:pt>
                <c:pt idx="3526">
                  <c:v>-5.8823529413731604E-3</c:v>
                </c:pt>
                <c:pt idx="3527">
                  <c:v>0</c:v>
                </c:pt>
                <c:pt idx="3528">
                  <c:v>-5.8823529413731604E-3</c:v>
                </c:pt>
                <c:pt idx="3529">
                  <c:v>0</c:v>
                </c:pt>
                <c:pt idx="3530">
                  <c:v>-6.2499999993227643E-3</c:v>
                </c:pt>
                <c:pt idx="3531">
                  <c:v>0</c:v>
                </c:pt>
                <c:pt idx="3532">
                  <c:v>-5.8823529413731604E-3</c:v>
                </c:pt>
                <c:pt idx="3533">
                  <c:v>0</c:v>
                </c:pt>
                <c:pt idx="3534">
                  <c:v>-5.8823529413682433E-3</c:v>
                </c:pt>
                <c:pt idx="3535">
                  <c:v>0</c:v>
                </c:pt>
                <c:pt idx="3536">
                  <c:v>0</c:v>
                </c:pt>
                <c:pt idx="3537">
                  <c:v>-5.8823529413731604E-3</c:v>
                </c:pt>
                <c:pt idx="3538">
                  <c:v>0</c:v>
                </c:pt>
                <c:pt idx="3539">
                  <c:v>-5.8823529413731604E-3</c:v>
                </c:pt>
                <c:pt idx="3540">
                  <c:v>-5.8823529405372284E-3</c:v>
                </c:pt>
                <c:pt idx="3541">
                  <c:v>0</c:v>
                </c:pt>
                <c:pt idx="3542">
                  <c:v>-5.8823529413731604E-3</c:v>
                </c:pt>
                <c:pt idx="3543">
                  <c:v>0</c:v>
                </c:pt>
                <c:pt idx="3544">
                  <c:v>-6.2500000002053916E-3</c:v>
                </c:pt>
                <c:pt idx="3545">
                  <c:v>0</c:v>
                </c:pt>
                <c:pt idx="3546">
                  <c:v>-5.8823529413682433E-3</c:v>
                </c:pt>
                <c:pt idx="3547">
                  <c:v>0</c:v>
                </c:pt>
                <c:pt idx="3548">
                  <c:v>-5.8823529405372284E-3</c:v>
                </c:pt>
                <c:pt idx="3549">
                  <c:v>0</c:v>
                </c:pt>
                <c:pt idx="3550">
                  <c:v>0</c:v>
                </c:pt>
                <c:pt idx="3551">
                  <c:v>-5.8823529413682433E-3</c:v>
                </c:pt>
                <c:pt idx="3552">
                  <c:v>0</c:v>
                </c:pt>
                <c:pt idx="3553">
                  <c:v>-6.2500000002053916E-3</c:v>
                </c:pt>
                <c:pt idx="3554">
                  <c:v>0</c:v>
                </c:pt>
                <c:pt idx="3555">
                  <c:v>0</c:v>
                </c:pt>
                <c:pt idx="3556">
                  <c:v>-6.2500000002053916E-3</c:v>
                </c:pt>
                <c:pt idx="3557">
                  <c:v>0</c:v>
                </c:pt>
                <c:pt idx="3558">
                  <c:v>0</c:v>
                </c:pt>
                <c:pt idx="3559">
                  <c:v>-6.2499999993172132E-3</c:v>
                </c:pt>
                <c:pt idx="3560">
                  <c:v>0</c:v>
                </c:pt>
                <c:pt idx="3561">
                  <c:v>-6.2500000002053916E-3</c:v>
                </c:pt>
                <c:pt idx="3562">
                  <c:v>0</c:v>
                </c:pt>
                <c:pt idx="3563">
                  <c:v>0</c:v>
                </c:pt>
                <c:pt idx="3564">
                  <c:v>-6.2500000002053916E-3</c:v>
                </c:pt>
                <c:pt idx="3565">
                  <c:v>0</c:v>
                </c:pt>
                <c:pt idx="3566">
                  <c:v>-5.8823529413682433E-3</c:v>
                </c:pt>
                <c:pt idx="3567">
                  <c:v>0</c:v>
                </c:pt>
                <c:pt idx="3568">
                  <c:v>-5.8823529405323104E-3</c:v>
                </c:pt>
                <c:pt idx="3569">
                  <c:v>0</c:v>
                </c:pt>
                <c:pt idx="3570">
                  <c:v>0</c:v>
                </c:pt>
                <c:pt idx="3571">
                  <c:v>-5.8823529413682433E-3</c:v>
                </c:pt>
                <c:pt idx="3572">
                  <c:v>0</c:v>
                </c:pt>
                <c:pt idx="3573">
                  <c:v>-6.2500000002053916E-3</c:v>
                </c:pt>
                <c:pt idx="3574">
                  <c:v>0</c:v>
                </c:pt>
                <c:pt idx="3575">
                  <c:v>-5.8823529413731604E-3</c:v>
                </c:pt>
                <c:pt idx="3576">
                  <c:v>0</c:v>
                </c:pt>
                <c:pt idx="3577">
                  <c:v>-5.8823529413731604E-3</c:v>
                </c:pt>
                <c:pt idx="3578">
                  <c:v>0</c:v>
                </c:pt>
                <c:pt idx="3579">
                  <c:v>-6.2499999993172132E-3</c:v>
                </c:pt>
                <c:pt idx="3580">
                  <c:v>0</c:v>
                </c:pt>
                <c:pt idx="3581">
                  <c:v>-5.8823529413682433E-3</c:v>
                </c:pt>
                <c:pt idx="3582">
                  <c:v>0</c:v>
                </c:pt>
                <c:pt idx="3583">
                  <c:v>-5.8823529413682433E-3</c:v>
                </c:pt>
                <c:pt idx="3584">
                  <c:v>0</c:v>
                </c:pt>
                <c:pt idx="3585">
                  <c:v>-6.2500000002109427E-3</c:v>
                </c:pt>
                <c:pt idx="3586">
                  <c:v>0</c:v>
                </c:pt>
                <c:pt idx="3587">
                  <c:v>-6.2499999993227643E-3</c:v>
                </c:pt>
                <c:pt idx="3588">
                  <c:v>0</c:v>
                </c:pt>
                <c:pt idx="3589">
                  <c:v>-5.8823529413731604E-3</c:v>
                </c:pt>
                <c:pt idx="3590">
                  <c:v>0</c:v>
                </c:pt>
                <c:pt idx="3591">
                  <c:v>-5.8823529413731604E-3</c:v>
                </c:pt>
                <c:pt idx="3592">
                  <c:v>0</c:v>
                </c:pt>
                <c:pt idx="3593">
                  <c:v>0</c:v>
                </c:pt>
                <c:pt idx="3594">
                  <c:v>-5.8823529413731604E-3</c:v>
                </c:pt>
                <c:pt idx="3595">
                  <c:v>0</c:v>
                </c:pt>
                <c:pt idx="3596">
                  <c:v>-6.2499999993172132E-3</c:v>
                </c:pt>
                <c:pt idx="3597">
                  <c:v>0</c:v>
                </c:pt>
                <c:pt idx="3598">
                  <c:v>0</c:v>
                </c:pt>
                <c:pt idx="3599">
                  <c:v>-6.2500000002109427E-3</c:v>
                </c:pt>
                <c:pt idx="3600">
                  <c:v>0</c:v>
                </c:pt>
                <c:pt idx="3601">
                  <c:v>-5.8823529413682433E-3</c:v>
                </c:pt>
                <c:pt idx="3602">
                  <c:v>0</c:v>
                </c:pt>
                <c:pt idx="3603">
                  <c:v>-5.8823529413682433E-3</c:v>
                </c:pt>
                <c:pt idx="3604">
                  <c:v>0</c:v>
                </c:pt>
                <c:pt idx="3605">
                  <c:v>-6.2500000002053916E-3</c:v>
                </c:pt>
                <c:pt idx="3606">
                  <c:v>0</c:v>
                </c:pt>
                <c:pt idx="3607">
                  <c:v>-5.8823529405372284E-3</c:v>
                </c:pt>
                <c:pt idx="3608">
                  <c:v>0</c:v>
                </c:pt>
                <c:pt idx="3609">
                  <c:v>-5.8823529413731604E-3</c:v>
                </c:pt>
                <c:pt idx="3610">
                  <c:v>0</c:v>
                </c:pt>
                <c:pt idx="3611">
                  <c:v>0</c:v>
                </c:pt>
                <c:pt idx="3612">
                  <c:v>-5.8823529413731604E-3</c:v>
                </c:pt>
                <c:pt idx="3613">
                  <c:v>0</c:v>
                </c:pt>
                <c:pt idx="3614">
                  <c:v>-5.8823529413731604E-3</c:v>
                </c:pt>
                <c:pt idx="3615">
                  <c:v>0</c:v>
                </c:pt>
                <c:pt idx="3616">
                  <c:v>-6.2499999993172132E-3</c:v>
                </c:pt>
                <c:pt idx="3617">
                  <c:v>0</c:v>
                </c:pt>
                <c:pt idx="3618">
                  <c:v>-5.8823529413682433E-3</c:v>
                </c:pt>
                <c:pt idx="3619">
                  <c:v>0</c:v>
                </c:pt>
                <c:pt idx="3620">
                  <c:v>-5.8823529413682433E-3</c:v>
                </c:pt>
                <c:pt idx="3621">
                  <c:v>0</c:v>
                </c:pt>
                <c:pt idx="3622">
                  <c:v>-6.2500000002109427E-3</c:v>
                </c:pt>
                <c:pt idx="3623">
                  <c:v>0</c:v>
                </c:pt>
                <c:pt idx="3624">
                  <c:v>-5.8823529405372284E-3</c:v>
                </c:pt>
                <c:pt idx="3625">
                  <c:v>0</c:v>
                </c:pt>
                <c:pt idx="3626">
                  <c:v>0</c:v>
                </c:pt>
                <c:pt idx="3627">
                  <c:v>-5.8823529413731604E-3</c:v>
                </c:pt>
                <c:pt idx="3628">
                  <c:v>0</c:v>
                </c:pt>
                <c:pt idx="3629">
                  <c:v>-5.8823529413731604E-3</c:v>
                </c:pt>
                <c:pt idx="3630">
                  <c:v>0</c:v>
                </c:pt>
                <c:pt idx="3631">
                  <c:v>-6.2500000002053916E-3</c:v>
                </c:pt>
                <c:pt idx="3632">
                  <c:v>0</c:v>
                </c:pt>
                <c:pt idx="3633">
                  <c:v>-5.8823529405323104E-3</c:v>
                </c:pt>
                <c:pt idx="3634">
                  <c:v>0</c:v>
                </c:pt>
                <c:pt idx="3635">
                  <c:v>-5.8823529413682433E-3</c:v>
                </c:pt>
                <c:pt idx="3636">
                  <c:v>0</c:v>
                </c:pt>
                <c:pt idx="3637">
                  <c:v>-5.8823529413731604E-3</c:v>
                </c:pt>
                <c:pt idx="3638">
                  <c:v>0</c:v>
                </c:pt>
                <c:pt idx="3639">
                  <c:v>0</c:v>
                </c:pt>
                <c:pt idx="3640">
                  <c:v>-5.8823529413682433E-3</c:v>
                </c:pt>
                <c:pt idx="3641">
                  <c:v>0</c:v>
                </c:pt>
                <c:pt idx="3642">
                  <c:v>-6.2500000002053916E-3</c:v>
                </c:pt>
                <c:pt idx="3643">
                  <c:v>0</c:v>
                </c:pt>
                <c:pt idx="3644">
                  <c:v>-5.8823529405372284E-3</c:v>
                </c:pt>
                <c:pt idx="3645">
                  <c:v>0</c:v>
                </c:pt>
                <c:pt idx="3646">
                  <c:v>-5.8823529413731604E-3</c:v>
                </c:pt>
                <c:pt idx="3647">
                  <c:v>0</c:v>
                </c:pt>
                <c:pt idx="3648">
                  <c:v>-6.2500000002053916E-3</c:v>
                </c:pt>
                <c:pt idx="3649">
                  <c:v>0</c:v>
                </c:pt>
                <c:pt idx="3650">
                  <c:v>-5.8823529413682433E-3</c:v>
                </c:pt>
                <c:pt idx="3651">
                  <c:v>0</c:v>
                </c:pt>
                <c:pt idx="3652">
                  <c:v>-5.8823529405372284E-3</c:v>
                </c:pt>
                <c:pt idx="3653">
                  <c:v>0</c:v>
                </c:pt>
                <c:pt idx="3654">
                  <c:v>0</c:v>
                </c:pt>
                <c:pt idx="3655">
                  <c:v>-5.8823529413682433E-3</c:v>
                </c:pt>
                <c:pt idx="3656">
                  <c:v>0</c:v>
                </c:pt>
                <c:pt idx="3657">
                  <c:v>-6.2500000002053916E-3</c:v>
                </c:pt>
                <c:pt idx="3658">
                  <c:v>-5.8823529413731604E-3</c:v>
                </c:pt>
                <c:pt idx="3659">
                  <c:v>0</c:v>
                </c:pt>
                <c:pt idx="3660">
                  <c:v>-6.2499999993172132E-3</c:v>
                </c:pt>
                <c:pt idx="3661">
                  <c:v>0</c:v>
                </c:pt>
                <c:pt idx="3662">
                  <c:v>-5.8823529413731604E-3</c:v>
                </c:pt>
                <c:pt idx="3663">
                  <c:v>0</c:v>
                </c:pt>
                <c:pt idx="3664">
                  <c:v>-5.8823529413731604E-3</c:v>
                </c:pt>
                <c:pt idx="3665">
                  <c:v>0</c:v>
                </c:pt>
                <c:pt idx="3666">
                  <c:v>-5.8823529413731604E-3</c:v>
                </c:pt>
                <c:pt idx="3667">
                  <c:v>0</c:v>
                </c:pt>
                <c:pt idx="3668">
                  <c:v>-6.2500000002053916E-3</c:v>
                </c:pt>
                <c:pt idx="3669">
                  <c:v>-5.8823529405372284E-3</c:v>
                </c:pt>
                <c:pt idx="3670">
                  <c:v>0</c:v>
                </c:pt>
                <c:pt idx="3671">
                  <c:v>-6.2500000002109427E-3</c:v>
                </c:pt>
                <c:pt idx="3672">
                  <c:v>0</c:v>
                </c:pt>
                <c:pt idx="3673">
                  <c:v>-5.8823529413731604E-3</c:v>
                </c:pt>
                <c:pt idx="3674">
                  <c:v>0</c:v>
                </c:pt>
                <c:pt idx="3675">
                  <c:v>-5.8823529413682433E-3</c:v>
                </c:pt>
                <c:pt idx="3676">
                  <c:v>0</c:v>
                </c:pt>
                <c:pt idx="3677">
                  <c:v>-6.2499999993172132E-3</c:v>
                </c:pt>
                <c:pt idx="3678">
                  <c:v>0</c:v>
                </c:pt>
                <c:pt idx="3679">
                  <c:v>-5.8823529413731604E-3</c:v>
                </c:pt>
                <c:pt idx="3680">
                  <c:v>0</c:v>
                </c:pt>
                <c:pt idx="3681">
                  <c:v>-5.8823529413731604E-3</c:v>
                </c:pt>
                <c:pt idx="3682">
                  <c:v>0</c:v>
                </c:pt>
                <c:pt idx="3683">
                  <c:v>-6.2500000002053916E-3</c:v>
                </c:pt>
                <c:pt idx="3684">
                  <c:v>0</c:v>
                </c:pt>
                <c:pt idx="3685">
                  <c:v>-5.8823529405323104E-3</c:v>
                </c:pt>
                <c:pt idx="3686">
                  <c:v>0</c:v>
                </c:pt>
                <c:pt idx="3687">
                  <c:v>-5.8823529413682433E-3</c:v>
                </c:pt>
                <c:pt idx="3688">
                  <c:v>0</c:v>
                </c:pt>
                <c:pt idx="3689">
                  <c:v>-6.2500000002109427E-3</c:v>
                </c:pt>
                <c:pt idx="3690">
                  <c:v>-5.8823529413682433E-3</c:v>
                </c:pt>
                <c:pt idx="3691">
                  <c:v>0</c:v>
                </c:pt>
                <c:pt idx="3692">
                  <c:v>-6.2499999993172132E-3</c:v>
                </c:pt>
                <c:pt idx="3693">
                  <c:v>0</c:v>
                </c:pt>
                <c:pt idx="3694">
                  <c:v>-5.8823529413731604E-3</c:v>
                </c:pt>
                <c:pt idx="3695">
                  <c:v>0</c:v>
                </c:pt>
                <c:pt idx="3696">
                  <c:v>-5.8823529413731604E-3</c:v>
                </c:pt>
                <c:pt idx="3697">
                  <c:v>0</c:v>
                </c:pt>
                <c:pt idx="3698">
                  <c:v>-6.2500000002053916E-3</c:v>
                </c:pt>
                <c:pt idx="3699">
                  <c:v>0</c:v>
                </c:pt>
                <c:pt idx="3700">
                  <c:v>-5.8823529413682433E-3</c:v>
                </c:pt>
                <c:pt idx="3701">
                  <c:v>0</c:v>
                </c:pt>
                <c:pt idx="3702">
                  <c:v>-5.8823529405323104E-3</c:v>
                </c:pt>
                <c:pt idx="3703">
                  <c:v>0</c:v>
                </c:pt>
                <c:pt idx="3704">
                  <c:v>-6.2500000002109427E-3</c:v>
                </c:pt>
                <c:pt idx="3705">
                  <c:v>0</c:v>
                </c:pt>
                <c:pt idx="3706">
                  <c:v>-6.2500000002109427E-3</c:v>
                </c:pt>
                <c:pt idx="3707">
                  <c:v>0</c:v>
                </c:pt>
                <c:pt idx="3708">
                  <c:v>0</c:v>
                </c:pt>
                <c:pt idx="3709">
                  <c:v>-6.2500000002053916E-3</c:v>
                </c:pt>
                <c:pt idx="3710">
                  <c:v>0</c:v>
                </c:pt>
                <c:pt idx="3711">
                  <c:v>0</c:v>
                </c:pt>
                <c:pt idx="3712">
                  <c:v>-6.2499999993172132E-3</c:v>
                </c:pt>
                <c:pt idx="3713">
                  <c:v>0</c:v>
                </c:pt>
                <c:pt idx="3714">
                  <c:v>0</c:v>
                </c:pt>
                <c:pt idx="3715">
                  <c:v>-6.2500000002053916E-3</c:v>
                </c:pt>
                <c:pt idx="3716">
                  <c:v>0</c:v>
                </c:pt>
                <c:pt idx="3717">
                  <c:v>0</c:v>
                </c:pt>
                <c:pt idx="3718">
                  <c:v>-6.2500000002109427E-3</c:v>
                </c:pt>
                <c:pt idx="3719">
                  <c:v>0</c:v>
                </c:pt>
                <c:pt idx="3720">
                  <c:v>-5.8823529413682433E-3</c:v>
                </c:pt>
                <c:pt idx="3721">
                  <c:v>0</c:v>
                </c:pt>
                <c:pt idx="3722">
                  <c:v>-5.8823529405323104E-3</c:v>
                </c:pt>
                <c:pt idx="3723">
                  <c:v>0</c:v>
                </c:pt>
                <c:pt idx="3724">
                  <c:v>-6.2500000002053916E-3</c:v>
                </c:pt>
                <c:pt idx="3725">
                  <c:v>0</c:v>
                </c:pt>
                <c:pt idx="3726">
                  <c:v>-5.8823529413731604E-3</c:v>
                </c:pt>
                <c:pt idx="3727">
                  <c:v>0</c:v>
                </c:pt>
                <c:pt idx="3728">
                  <c:v>0</c:v>
                </c:pt>
                <c:pt idx="3729">
                  <c:v>-5.8823529413731604E-3</c:v>
                </c:pt>
                <c:pt idx="3730">
                  <c:v>0</c:v>
                </c:pt>
                <c:pt idx="3731">
                  <c:v>-5.8823529413731604E-3</c:v>
                </c:pt>
                <c:pt idx="3732">
                  <c:v>0</c:v>
                </c:pt>
                <c:pt idx="3733">
                  <c:v>-6.2499999993227643E-3</c:v>
                </c:pt>
                <c:pt idx="3734">
                  <c:v>0</c:v>
                </c:pt>
                <c:pt idx="3735">
                  <c:v>0</c:v>
                </c:pt>
                <c:pt idx="3736">
                  <c:v>-6.2500000002109427E-3</c:v>
                </c:pt>
                <c:pt idx="3737">
                  <c:v>0</c:v>
                </c:pt>
                <c:pt idx="3738">
                  <c:v>0</c:v>
                </c:pt>
                <c:pt idx="3739">
                  <c:v>-6.2500000002053916E-3</c:v>
                </c:pt>
                <c:pt idx="3740">
                  <c:v>0</c:v>
                </c:pt>
                <c:pt idx="3741">
                  <c:v>0</c:v>
                </c:pt>
                <c:pt idx="3742">
                  <c:v>-6.2500000002053916E-3</c:v>
                </c:pt>
                <c:pt idx="3743">
                  <c:v>0</c:v>
                </c:pt>
                <c:pt idx="3744">
                  <c:v>0</c:v>
                </c:pt>
                <c:pt idx="3745">
                  <c:v>-6.2499999993172132E-3</c:v>
                </c:pt>
                <c:pt idx="3746">
                  <c:v>0</c:v>
                </c:pt>
                <c:pt idx="3747">
                  <c:v>0</c:v>
                </c:pt>
                <c:pt idx="3748">
                  <c:v>-6.2500000002109427E-3</c:v>
                </c:pt>
                <c:pt idx="3749">
                  <c:v>0</c:v>
                </c:pt>
                <c:pt idx="3750">
                  <c:v>0</c:v>
                </c:pt>
                <c:pt idx="3751">
                  <c:v>-6.2500000002109427E-3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-5.8823529413731604E-3</c:v>
                </c:pt>
                <c:pt idx="3756">
                  <c:v>0</c:v>
                </c:pt>
                <c:pt idx="3757">
                  <c:v>-6.2499999993172132E-3</c:v>
                </c:pt>
                <c:pt idx="3758">
                  <c:v>0</c:v>
                </c:pt>
                <c:pt idx="3759">
                  <c:v>0</c:v>
                </c:pt>
                <c:pt idx="3760">
                  <c:v>-6.2500000002053916E-3</c:v>
                </c:pt>
                <c:pt idx="3761">
                  <c:v>0</c:v>
                </c:pt>
                <c:pt idx="3762">
                  <c:v>-5.8823529413682433E-3</c:v>
                </c:pt>
                <c:pt idx="3763">
                  <c:v>0</c:v>
                </c:pt>
                <c:pt idx="3764">
                  <c:v>0</c:v>
                </c:pt>
                <c:pt idx="3765">
                  <c:v>-5.8823529413682433E-3</c:v>
                </c:pt>
                <c:pt idx="3766">
                  <c:v>0</c:v>
                </c:pt>
                <c:pt idx="3767">
                  <c:v>0</c:v>
                </c:pt>
                <c:pt idx="3768">
                  <c:v>0</c:v>
                </c:pt>
                <c:pt idx="3769">
                  <c:v>-6.2499999993172132E-3</c:v>
                </c:pt>
                <c:pt idx="3770">
                  <c:v>0</c:v>
                </c:pt>
                <c:pt idx="3771">
                  <c:v>-5.8823529413731604E-3</c:v>
                </c:pt>
                <c:pt idx="3772">
                  <c:v>0</c:v>
                </c:pt>
                <c:pt idx="3773">
                  <c:v>0</c:v>
                </c:pt>
                <c:pt idx="3774">
                  <c:v>0</c:v>
                </c:pt>
                <c:pt idx="3775">
                  <c:v>-6.2500000002053916E-3</c:v>
                </c:pt>
                <c:pt idx="3776">
                  <c:v>0</c:v>
                </c:pt>
                <c:pt idx="3777">
                  <c:v>-5.8823529413682433E-3</c:v>
                </c:pt>
                <c:pt idx="3778">
                  <c:v>0</c:v>
                </c:pt>
                <c:pt idx="3779">
                  <c:v>0</c:v>
                </c:pt>
                <c:pt idx="3780">
                  <c:v>-5.8823529413682433E-3</c:v>
                </c:pt>
                <c:pt idx="3781">
                  <c:v>0</c:v>
                </c:pt>
                <c:pt idx="3782">
                  <c:v>0</c:v>
                </c:pt>
                <c:pt idx="3783">
                  <c:v>-5.8823529405372284E-3</c:v>
                </c:pt>
                <c:pt idx="3784">
                  <c:v>0</c:v>
                </c:pt>
                <c:pt idx="3785">
                  <c:v>0</c:v>
                </c:pt>
                <c:pt idx="3786">
                  <c:v>-5.8823529413731604E-3</c:v>
                </c:pt>
                <c:pt idx="3787">
                  <c:v>0</c:v>
                </c:pt>
                <c:pt idx="3788">
                  <c:v>0</c:v>
                </c:pt>
                <c:pt idx="3789">
                  <c:v>0</c:v>
                </c:pt>
                <c:pt idx="3790">
                  <c:v>-6.2500000002053916E-3</c:v>
                </c:pt>
                <c:pt idx="3791">
                  <c:v>0</c:v>
                </c:pt>
                <c:pt idx="3792">
                  <c:v>0</c:v>
                </c:pt>
                <c:pt idx="3793">
                  <c:v>0</c:v>
                </c:pt>
                <c:pt idx="3794">
                  <c:v>-5.8823529413731604E-3</c:v>
                </c:pt>
                <c:pt idx="3795">
                  <c:v>0</c:v>
                </c:pt>
                <c:pt idx="3796">
                  <c:v>0</c:v>
                </c:pt>
                <c:pt idx="3797">
                  <c:v>-5.8823529405323104E-3</c:v>
                </c:pt>
                <c:pt idx="3798">
                  <c:v>0</c:v>
                </c:pt>
                <c:pt idx="3799">
                  <c:v>0</c:v>
                </c:pt>
                <c:pt idx="3800">
                  <c:v>-5.8823529413731604E-3</c:v>
                </c:pt>
                <c:pt idx="3801">
                  <c:v>0</c:v>
                </c:pt>
                <c:pt idx="3802">
                  <c:v>0</c:v>
                </c:pt>
                <c:pt idx="3803">
                  <c:v>-5.8823529413731604E-3</c:v>
                </c:pt>
                <c:pt idx="3804">
                  <c:v>0</c:v>
                </c:pt>
                <c:pt idx="3805">
                  <c:v>-6.2500000002053916E-3</c:v>
                </c:pt>
                <c:pt idx="3806">
                  <c:v>0</c:v>
                </c:pt>
                <c:pt idx="3807">
                  <c:v>0</c:v>
                </c:pt>
                <c:pt idx="3808">
                  <c:v>0</c:v>
                </c:pt>
                <c:pt idx="3809">
                  <c:v>-5.8823529405372284E-3</c:v>
                </c:pt>
                <c:pt idx="3810">
                  <c:v>0</c:v>
                </c:pt>
                <c:pt idx="3811">
                  <c:v>-6.2500000002109427E-3</c:v>
                </c:pt>
                <c:pt idx="3812">
                  <c:v>0</c:v>
                </c:pt>
                <c:pt idx="3813">
                  <c:v>0</c:v>
                </c:pt>
                <c:pt idx="3814">
                  <c:v>0</c:v>
                </c:pt>
                <c:pt idx="3815">
                  <c:v>0</c:v>
                </c:pt>
                <c:pt idx="3816">
                  <c:v>-5.8823529413731604E-3</c:v>
                </c:pt>
                <c:pt idx="3817">
                  <c:v>0</c:v>
                </c:pt>
                <c:pt idx="3818">
                  <c:v>-5.8823529413731604E-3</c:v>
                </c:pt>
                <c:pt idx="3819">
                  <c:v>0</c:v>
                </c:pt>
                <c:pt idx="3820">
                  <c:v>0</c:v>
                </c:pt>
                <c:pt idx="3821">
                  <c:v>-5.8823529405372284E-3</c:v>
                </c:pt>
                <c:pt idx="3822">
                  <c:v>0</c:v>
                </c:pt>
                <c:pt idx="3823">
                  <c:v>0</c:v>
                </c:pt>
                <c:pt idx="3824">
                  <c:v>-5.8823529413731604E-3</c:v>
                </c:pt>
                <c:pt idx="3825">
                  <c:v>0</c:v>
                </c:pt>
                <c:pt idx="3826">
                  <c:v>0</c:v>
                </c:pt>
                <c:pt idx="3827">
                  <c:v>-5.8823529413682433E-3</c:v>
                </c:pt>
                <c:pt idx="3828">
                  <c:v>0</c:v>
                </c:pt>
                <c:pt idx="3829">
                  <c:v>-6.2500000002053916E-3</c:v>
                </c:pt>
                <c:pt idx="3830">
                  <c:v>0</c:v>
                </c:pt>
                <c:pt idx="3831">
                  <c:v>0</c:v>
                </c:pt>
                <c:pt idx="3832">
                  <c:v>-6.2500000002053916E-3</c:v>
                </c:pt>
                <c:pt idx="3833">
                  <c:v>0</c:v>
                </c:pt>
                <c:pt idx="3834">
                  <c:v>-5.8823529405372284E-3</c:v>
                </c:pt>
                <c:pt idx="3835">
                  <c:v>0</c:v>
                </c:pt>
                <c:pt idx="3836">
                  <c:v>0</c:v>
                </c:pt>
                <c:pt idx="3837">
                  <c:v>-5.8823529413682433E-3</c:v>
                </c:pt>
                <c:pt idx="3838">
                  <c:v>0</c:v>
                </c:pt>
                <c:pt idx="3839">
                  <c:v>-5.8823529413731604E-3</c:v>
                </c:pt>
                <c:pt idx="3840">
                  <c:v>0</c:v>
                </c:pt>
                <c:pt idx="3841">
                  <c:v>-6.2500000002109427E-3</c:v>
                </c:pt>
                <c:pt idx="3842">
                  <c:v>0</c:v>
                </c:pt>
                <c:pt idx="3843">
                  <c:v>0</c:v>
                </c:pt>
                <c:pt idx="3844">
                  <c:v>-6.2499999993172132E-3</c:v>
                </c:pt>
                <c:pt idx="3845">
                  <c:v>0</c:v>
                </c:pt>
                <c:pt idx="3846">
                  <c:v>0</c:v>
                </c:pt>
                <c:pt idx="3847">
                  <c:v>-6.2500000002053916E-3</c:v>
                </c:pt>
                <c:pt idx="3848">
                  <c:v>0</c:v>
                </c:pt>
                <c:pt idx="3849">
                  <c:v>0</c:v>
                </c:pt>
                <c:pt idx="3850">
                  <c:v>0</c:v>
                </c:pt>
                <c:pt idx="3851">
                  <c:v>-5.8823529413731604E-3</c:v>
                </c:pt>
                <c:pt idx="3852">
                  <c:v>0</c:v>
                </c:pt>
                <c:pt idx="3853">
                  <c:v>-6.2500000002109427E-3</c:v>
                </c:pt>
                <c:pt idx="3854">
                  <c:v>0</c:v>
                </c:pt>
                <c:pt idx="3855">
                  <c:v>0</c:v>
                </c:pt>
                <c:pt idx="3856">
                  <c:v>-6.2499999993227643E-3</c:v>
                </c:pt>
                <c:pt idx="3857">
                  <c:v>0</c:v>
                </c:pt>
                <c:pt idx="3858">
                  <c:v>-5.8823529413731604E-3</c:v>
                </c:pt>
                <c:pt idx="3859">
                  <c:v>0</c:v>
                </c:pt>
                <c:pt idx="3860">
                  <c:v>-5.8823529413731604E-3</c:v>
                </c:pt>
                <c:pt idx="3861">
                  <c:v>0</c:v>
                </c:pt>
                <c:pt idx="3862">
                  <c:v>-6.2500000002053916E-3</c:v>
                </c:pt>
                <c:pt idx="3863">
                  <c:v>-5.8823529413731604E-3</c:v>
                </c:pt>
                <c:pt idx="3864">
                  <c:v>0</c:v>
                </c:pt>
                <c:pt idx="3865">
                  <c:v>-6.2499999993172132E-3</c:v>
                </c:pt>
                <c:pt idx="3866">
                  <c:v>0</c:v>
                </c:pt>
                <c:pt idx="3867">
                  <c:v>-5.8823529413682433E-3</c:v>
                </c:pt>
                <c:pt idx="3868">
                  <c:v>0</c:v>
                </c:pt>
                <c:pt idx="3869">
                  <c:v>-5.8823529413731604E-3</c:v>
                </c:pt>
                <c:pt idx="3870">
                  <c:v>0</c:v>
                </c:pt>
                <c:pt idx="3871">
                  <c:v>0</c:v>
                </c:pt>
                <c:pt idx="3872">
                  <c:v>-5.8823529413682433E-3</c:v>
                </c:pt>
                <c:pt idx="3873">
                  <c:v>0</c:v>
                </c:pt>
                <c:pt idx="3874">
                  <c:v>-6.2499999993172132E-3</c:v>
                </c:pt>
                <c:pt idx="3875">
                  <c:v>0</c:v>
                </c:pt>
                <c:pt idx="3876">
                  <c:v>-5.8823529413731604E-3</c:v>
                </c:pt>
                <c:pt idx="3877">
                  <c:v>0</c:v>
                </c:pt>
                <c:pt idx="3878">
                  <c:v>0</c:v>
                </c:pt>
                <c:pt idx="3879">
                  <c:v>-5.8823529413731604E-3</c:v>
                </c:pt>
                <c:pt idx="3880">
                  <c:v>0</c:v>
                </c:pt>
                <c:pt idx="3881">
                  <c:v>-5.8823529413731604E-3</c:v>
                </c:pt>
                <c:pt idx="3882">
                  <c:v>0</c:v>
                </c:pt>
                <c:pt idx="3883">
                  <c:v>0</c:v>
                </c:pt>
                <c:pt idx="3884">
                  <c:v>-5.8823529405372284E-3</c:v>
                </c:pt>
                <c:pt idx="3885">
                  <c:v>0</c:v>
                </c:pt>
                <c:pt idx="3886">
                  <c:v>-6.2500000002109427E-3</c:v>
                </c:pt>
                <c:pt idx="3887">
                  <c:v>0</c:v>
                </c:pt>
                <c:pt idx="3888">
                  <c:v>0</c:v>
                </c:pt>
                <c:pt idx="3889">
                  <c:v>0</c:v>
                </c:pt>
                <c:pt idx="3890">
                  <c:v>-5.8823529413731604E-3</c:v>
                </c:pt>
                <c:pt idx="3891">
                  <c:v>0</c:v>
                </c:pt>
                <c:pt idx="3892">
                  <c:v>0</c:v>
                </c:pt>
                <c:pt idx="3893">
                  <c:v>-5.8823529413731604E-3</c:v>
                </c:pt>
                <c:pt idx="3894">
                  <c:v>0</c:v>
                </c:pt>
                <c:pt idx="3895">
                  <c:v>-6.2499999993172132E-3</c:v>
                </c:pt>
                <c:pt idx="3896">
                  <c:v>0</c:v>
                </c:pt>
                <c:pt idx="3897">
                  <c:v>0</c:v>
                </c:pt>
                <c:pt idx="3898">
                  <c:v>-6.2500000002109427E-3</c:v>
                </c:pt>
                <c:pt idx="3899">
                  <c:v>0</c:v>
                </c:pt>
                <c:pt idx="3900">
                  <c:v>-5.8823529413682433E-3</c:v>
                </c:pt>
                <c:pt idx="3901">
                  <c:v>0</c:v>
                </c:pt>
                <c:pt idx="3902">
                  <c:v>0</c:v>
                </c:pt>
                <c:pt idx="3903">
                  <c:v>-5.8823529413731604E-3</c:v>
                </c:pt>
                <c:pt idx="3904">
                  <c:v>0</c:v>
                </c:pt>
                <c:pt idx="3905">
                  <c:v>-5.8823529413731604E-3</c:v>
                </c:pt>
                <c:pt idx="3906">
                  <c:v>0</c:v>
                </c:pt>
                <c:pt idx="3907">
                  <c:v>0</c:v>
                </c:pt>
                <c:pt idx="3908">
                  <c:v>-5.8823529405372284E-3</c:v>
                </c:pt>
                <c:pt idx="3909">
                  <c:v>0</c:v>
                </c:pt>
                <c:pt idx="3910">
                  <c:v>-6.2500000002053916E-3</c:v>
                </c:pt>
                <c:pt idx="3911">
                  <c:v>0</c:v>
                </c:pt>
                <c:pt idx="3912">
                  <c:v>-5.8823529413682433E-3</c:v>
                </c:pt>
                <c:pt idx="3913">
                  <c:v>0</c:v>
                </c:pt>
                <c:pt idx="3914">
                  <c:v>0</c:v>
                </c:pt>
                <c:pt idx="3915">
                  <c:v>-5.8823529413682433E-3</c:v>
                </c:pt>
                <c:pt idx="3916">
                  <c:v>0</c:v>
                </c:pt>
                <c:pt idx="3917">
                  <c:v>0</c:v>
                </c:pt>
                <c:pt idx="3918">
                  <c:v>-5.8823529405372284E-3</c:v>
                </c:pt>
                <c:pt idx="3919">
                  <c:v>0</c:v>
                </c:pt>
                <c:pt idx="3920">
                  <c:v>0</c:v>
                </c:pt>
                <c:pt idx="3921">
                  <c:v>-5.8823529413731604E-3</c:v>
                </c:pt>
                <c:pt idx="3922">
                  <c:v>0</c:v>
                </c:pt>
                <c:pt idx="3923">
                  <c:v>0</c:v>
                </c:pt>
                <c:pt idx="3924">
                  <c:v>0</c:v>
                </c:pt>
                <c:pt idx="3925">
                  <c:v>-6.2500000002053916E-3</c:v>
                </c:pt>
                <c:pt idx="3926">
                  <c:v>0</c:v>
                </c:pt>
                <c:pt idx="3927">
                  <c:v>-5.8823529413682433E-3</c:v>
                </c:pt>
                <c:pt idx="3928">
                  <c:v>0</c:v>
                </c:pt>
                <c:pt idx="3929">
                  <c:v>0</c:v>
                </c:pt>
                <c:pt idx="3930">
                  <c:v>-5.8823529405323104E-3</c:v>
                </c:pt>
                <c:pt idx="3931">
                  <c:v>0</c:v>
                </c:pt>
                <c:pt idx="3932">
                  <c:v>-5.8823529413682433E-3</c:v>
                </c:pt>
                <c:pt idx="3933">
                  <c:v>0</c:v>
                </c:pt>
                <c:pt idx="3934">
                  <c:v>-6.2500000002053916E-3</c:v>
                </c:pt>
                <c:pt idx="3935">
                  <c:v>0</c:v>
                </c:pt>
                <c:pt idx="3936">
                  <c:v>0</c:v>
                </c:pt>
                <c:pt idx="3937">
                  <c:v>-6.2500000002053916E-3</c:v>
                </c:pt>
                <c:pt idx="3938">
                  <c:v>0</c:v>
                </c:pt>
                <c:pt idx="3939">
                  <c:v>0</c:v>
                </c:pt>
                <c:pt idx="3940">
                  <c:v>-6.2500000002053916E-3</c:v>
                </c:pt>
                <c:pt idx="3941">
                  <c:v>0</c:v>
                </c:pt>
                <c:pt idx="3942">
                  <c:v>-5.8823529405323104E-3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-6.2500000002109427E-3</c:v>
                </c:pt>
                <c:pt idx="3947">
                  <c:v>0</c:v>
                </c:pt>
                <c:pt idx="3948">
                  <c:v>-5.8823529413731604E-3</c:v>
                </c:pt>
                <c:pt idx="3949">
                  <c:v>0</c:v>
                </c:pt>
                <c:pt idx="3950">
                  <c:v>0</c:v>
                </c:pt>
                <c:pt idx="3951">
                  <c:v>-5.8823529413731604E-3</c:v>
                </c:pt>
                <c:pt idx="3952">
                  <c:v>0</c:v>
                </c:pt>
                <c:pt idx="3953">
                  <c:v>-5.8823529405372284E-3</c:v>
                </c:pt>
                <c:pt idx="3954">
                  <c:v>0</c:v>
                </c:pt>
                <c:pt idx="3955">
                  <c:v>0</c:v>
                </c:pt>
                <c:pt idx="3956">
                  <c:v>-5.8823529413731604E-3</c:v>
                </c:pt>
                <c:pt idx="3957">
                  <c:v>-5.8823529413682433E-3</c:v>
                </c:pt>
                <c:pt idx="3958">
                  <c:v>0</c:v>
                </c:pt>
                <c:pt idx="3959">
                  <c:v>0</c:v>
                </c:pt>
                <c:pt idx="3960">
                  <c:v>-5.8823529413682433E-3</c:v>
                </c:pt>
                <c:pt idx="3961">
                  <c:v>0</c:v>
                </c:pt>
                <c:pt idx="3962">
                  <c:v>-5.8823529405323104E-3</c:v>
                </c:pt>
                <c:pt idx="3963">
                  <c:v>0</c:v>
                </c:pt>
                <c:pt idx="3964">
                  <c:v>-6.2500000002053916E-3</c:v>
                </c:pt>
                <c:pt idx="3965">
                  <c:v>0</c:v>
                </c:pt>
                <c:pt idx="3966">
                  <c:v>-5.8823529413731604E-3</c:v>
                </c:pt>
                <c:pt idx="3967">
                  <c:v>0</c:v>
                </c:pt>
                <c:pt idx="3968">
                  <c:v>-5.8823529413731604E-3</c:v>
                </c:pt>
                <c:pt idx="3969">
                  <c:v>0</c:v>
                </c:pt>
                <c:pt idx="3970">
                  <c:v>0</c:v>
                </c:pt>
                <c:pt idx="3971">
                  <c:v>-5.8823529405372284E-3</c:v>
                </c:pt>
                <c:pt idx="3972">
                  <c:v>0</c:v>
                </c:pt>
                <c:pt idx="3973">
                  <c:v>-6.2500000002109427E-3</c:v>
                </c:pt>
                <c:pt idx="3974">
                  <c:v>0</c:v>
                </c:pt>
                <c:pt idx="3975">
                  <c:v>-5.8823529413682433E-3</c:v>
                </c:pt>
                <c:pt idx="3976">
                  <c:v>-6.2500000002109427E-3</c:v>
                </c:pt>
                <c:pt idx="3977">
                  <c:v>0</c:v>
                </c:pt>
                <c:pt idx="3978">
                  <c:v>0</c:v>
                </c:pt>
                <c:pt idx="3979">
                  <c:v>-6.2500000002053916E-3</c:v>
                </c:pt>
                <c:pt idx="3980">
                  <c:v>0</c:v>
                </c:pt>
                <c:pt idx="3981">
                  <c:v>-5.8823529405372284E-3</c:v>
                </c:pt>
                <c:pt idx="3982">
                  <c:v>0</c:v>
                </c:pt>
                <c:pt idx="3983">
                  <c:v>0</c:v>
                </c:pt>
                <c:pt idx="3984">
                  <c:v>-5.8823529413731604E-3</c:v>
                </c:pt>
                <c:pt idx="3985">
                  <c:v>0</c:v>
                </c:pt>
                <c:pt idx="3986">
                  <c:v>0</c:v>
                </c:pt>
                <c:pt idx="3987">
                  <c:v>-5.8823529413682433E-3</c:v>
                </c:pt>
                <c:pt idx="3988">
                  <c:v>0</c:v>
                </c:pt>
                <c:pt idx="3989">
                  <c:v>-5.8823529413731604E-3</c:v>
                </c:pt>
                <c:pt idx="3990">
                  <c:v>0</c:v>
                </c:pt>
                <c:pt idx="3991">
                  <c:v>0</c:v>
                </c:pt>
                <c:pt idx="3992">
                  <c:v>-5.8823529405323104E-3</c:v>
                </c:pt>
                <c:pt idx="3993">
                  <c:v>0</c:v>
                </c:pt>
                <c:pt idx="3994">
                  <c:v>0</c:v>
                </c:pt>
                <c:pt idx="3995">
                  <c:v>-5.8823529413731604E-3</c:v>
                </c:pt>
                <c:pt idx="3996">
                  <c:v>-5.8823529413731604E-3</c:v>
                </c:pt>
                <c:pt idx="3997">
                  <c:v>0</c:v>
                </c:pt>
                <c:pt idx="3998">
                  <c:v>-5.8823529413731604E-3</c:v>
                </c:pt>
                <c:pt idx="3999">
                  <c:v>0</c:v>
                </c:pt>
                <c:pt idx="4000">
                  <c:v>-6.2499999993172132E-3</c:v>
                </c:pt>
                <c:pt idx="4001">
                  <c:v>0</c:v>
                </c:pt>
                <c:pt idx="4002">
                  <c:v>-5.8823529413682433E-3</c:v>
                </c:pt>
                <c:pt idx="4003">
                  <c:v>0</c:v>
                </c:pt>
                <c:pt idx="4004">
                  <c:v>-5.8823529413731604E-3</c:v>
                </c:pt>
                <c:pt idx="4005">
                  <c:v>0</c:v>
                </c:pt>
                <c:pt idx="4006">
                  <c:v>0</c:v>
                </c:pt>
                <c:pt idx="4007">
                  <c:v>-5.8823529413682433E-3</c:v>
                </c:pt>
                <c:pt idx="4008">
                  <c:v>0</c:v>
                </c:pt>
                <c:pt idx="4009">
                  <c:v>-6.2500000002053916E-3</c:v>
                </c:pt>
                <c:pt idx="4010">
                  <c:v>0</c:v>
                </c:pt>
                <c:pt idx="4011">
                  <c:v>-5.8823529405372284E-3</c:v>
                </c:pt>
                <c:pt idx="4012">
                  <c:v>0</c:v>
                </c:pt>
                <c:pt idx="4013">
                  <c:v>0</c:v>
                </c:pt>
                <c:pt idx="4014">
                  <c:v>-5.8823529413731604E-3</c:v>
                </c:pt>
                <c:pt idx="4015">
                  <c:v>0</c:v>
                </c:pt>
                <c:pt idx="4016">
                  <c:v>-5.8823529413731604E-3</c:v>
                </c:pt>
                <c:pt idx="4017">
                  <c:v>0</c:v>
                </c:pt>
                <c:pt idx="4018">
                  <c:v>0</c:v>
                </c:pt>
                <c:pt idx="4019">
                  <c:v>-5.8823529413731604E-3</c:v>
                </c:pt>
                <c:pt idx="4020">
                  <c:v>0</c:v>
                </c:pt>
                <c:pt idx="4021">
                  <c:v>-6.2499999993227643E-3</c:v>
                </c:pt>
                <c:pt idx="4022">
                  <c:v>0</c:v>
                </c:pt>
                <c:pt idx="4023">
                  <c:v>0</c:v>
                </c:pt>
                <c:pt idx="4024">
                  <c:v>-6.2500000002053916E-3</c:v>
                </c:pt>
                <c:pt idx="4025">
                  <c:v>-5.8823529413731604E-3</c:v>
                </c:pt>
                <c:pt idx="4026">
                  <c:v>0</c:v>
                </c:pt>
                <c:pt idx="4027">
                  <c:v>0</c:v>
                </c:pt>
                <c:pt idx="4028">
                  <c:v>-5.8823529413731604E-3</c:v>
                </c:pt>
                <c:pt idx="4029">
                  <c:v>0</c:v>
                </c:pt>
                <c:pt idx="4030">
                  <c:v>-6.2499999993172132E-3</c:v>
                </c:pt>
                <c:pt idx="4031">
                  <c:v>0</c:v>
                </c:pt>
                <c:pt idx="4032">
                  <c:v>-5.8823529413682433E-3</c:v>
                </c:pt>
                <c:pt idx="4033">
                  <c:v>0</c:v>
                </c:pt>
                <c:pt idx="4034">
                  <c:v>0</c:v>
                </c:pt>
                <c:pt idx="4035">
                  <c:v>-5.8823529413682433E-3</c:v>
                </c:pt>
                <c:pt idx="4036">
                  <c:v>0</c:v>
                </c:pt>
                <c:pt idx="4037">
                  <c:v>-6.2500000002053916E-3</c:v>
                </c:pt>
                <c:pt idx="4038">
                  <c:v>0</c:v>
                </c:pt>
                <c:pt idx="4039">
                  <c:v>0</c:v>
                </c:pt>
                <c:pt idx="4040">
                  <c:v>-6.2499999993172132E-3</c:v>
                </c:pt>
                <c:pt idx="4041">
                  <c:v>0</c:v>
                </c:pt>
                <c:pt idx="4042">
                  <c:v>-5.8823529413731604E-3</c:v>
                </c:pt>
                <c:pt idx="4043">
                  <c:v>0</c:v>
                </c:pt>
                <c:pt idx="4044">
                  <c:v>0</c:v>
                </c:pt>
                <c:pt idx="4045">
                  <c:v>-5.8823529413682433E-3</c:v>
                </c:pt>
                <c:pt idx="4046">
                  <c:v>0</c:v>
                </c:pt>
                <c:pt idx="4047">
                  <c:v>0</c:v>
                </c:pt>
                <c:pt idx="4048">
                  <c:v>-5.8823529413731604E-3</c:v>
                </c:pt>
                <c:pt idx="4049">
                  <c:v>0</c:v>
                </c:pt>
                <c:pt idx="4050">
                  <c:v>-5.8823529413682433E-3</c:v>
                </c:pt>
                <c:pt idx="4051">
                  <c:v>0</c:v>
                </c:pt>
                <c:pt idx="4052">
                  <c:v>0</c:v>
                </c:pt>
                <c:pt idx="4053">
                  <c:v>-5.8823529405372284E-3</c:v>
                </c:pt>
                <c:pt idx="4054">
                  <c:v>0</c:v>
                </c:pt>
                <c:pt idx="4055">
                  <c:v>-6.2500000002053916E-3</c:v>
                </c:pt>
                <c:pt idx="4056">
                  <c:v>0</c:v>
                </c:pt>
                <c:pt idx="4057">
                  <c:v>0</c:v>
                </c:pt>
                <c:pt idx="4058">
                  <c:v>-6.2500000002053916E-3</c:v>
                </c:pt>
                <c:pt idx="4059">
                  <c:v>0</c:v>
                </c:pt>
                <c:pt idx="4060">
                  <c:v>-5.8823529413682433E-3</c:v>
                </c:pt>
                <c:pt idx="4061">
                  <c:v>0</c:v>
                </c:pt>
                <c:pt idx="4062">
                  <c:v>0</c:v>
                </c:pt>
                <c:pt idx="4063">
                  <c:v>-5.8823529405372284E-3</c:v>
                </c:pt>
                <c:pt idx="4064">
                  <c:v>0</c:v>
                </c:pt>
                <c:pt idx="4065">
                  <c:v>-5.8823529413682433E-3</c:v>
                </c:pt>
                <c:pt idx="4066">
                  <c:v>0</c:v>
                </c:pt>
                <c:pt idx="4067">
                  <c:v>-6.2500000002053916E-3</c:v>
                </c:pt>
                <c:pt idx="4068">
                  <c:v>0</c:v>
                </c:pt>
                <c:pt idx="4069">
                  <c:v>-5.8823529413731604E-3</c:v>
                </c:pt>
                <c:pt idx="4070">
                  <c:v>0</c:v>
                </c:pt>
                <c:pt idx="4071">
                  <c:v>0</c:v>
                </c:pt>
                <c:pt idx="4072">
                  <c:v>-5.8823529405372284E-3</c:v>
                </c:pt>
                <c:pt idx="4073">
                  <c:v>0</c:v>
                </c:pt>
                <c:pt idx="4074">
                  <c:v>-5.8823529413731604E-3</c:v>
                </c:pt>
                <c:pt idx="4075">
                  <c:v>0</c:v>
                </c:pt>
                <c:pt idx="4076">
                  <c:v>0</c:v>
                </c:pt>
                <c:pt idx="4077">
                  <c:v>0</c:v>
                </c:pt>
                <c:pt idx="4078">
                  <c:v>-5.8823529413731604E-3</c:v>
                </c:pt>
                <c:pt idx="4079">
                  <c:v>0</c:v>
                </c:pt>
                <c:pt idx="4080">
                  <c:v>-5.8823529413682433E-3</c:v>
                </c:pt>
                <c:pt idx="4081">
                  <c:v>0</c:v>
                </c:pt>
                <c:pt idx="4082">
                  <c:v>-6.2499999993172132E-3</c:v>
                </c:pt>
                <c:pt idx="4083">
                  <c:v>0</c:v>
                </c:pt>
                <c:pt idx="4084">
                  <c:v>-5.8823529413731604E-3</c:v>
                </c:pt>
                <c:pt idx="4085">
                  <c:v>0</c:v>
                </c:pt>
                <c:pt idx="4086">
                  <c:v>-5.8823529413731604E-3</c:v>
                </c:pt>
                <c:pt idx="4087">
                  <c:v>0</c:v>
                </c:pt>
                <c:pt idx="4088">
                  <c:v>-6.2500000002053916E-3</c:v>
                </c:pt>
                <c:pt idx="4089">
                  <c:v>0</c:v>
                </c:pt>
                <c:pt idx="4090">
                  <c:v>-5.8823529413682433E-3</c:v>
                </c:pt>
                <c:pt idx="4091">
                  <c:v>0</c:v>
                </c:pt>
                <c:pt idx="4092">
                  <c:v>-5.8823529405323104E-3</c:v>
                </c:pt>
                <c:pt idx="4093">
                  <c:v>-5.8823529413731604E-3</c:v>
                </c:pt>
                <c:pt idx="4094">
                  <c:v>0</c:v>
                </c:pt>
                <c:pt idx="4095">
                  <c:v>-5.8823529413682433E-3</c:v>
                </c:pt>
                <c:pt idx="4096">
                  <c:v>0</c:v>
                </c:pt>
                <c:pt idx="4097">
                  <c:v>-6.2500000002053916E-3</c:v>
                </c:pt>
                <c:pt idx="4098">
                  <c:v>0</c:v>
                </c:pt>
                <c:pt idx="4099">
                  <c:v>-5.8823529405372284E-3</c:v>
                </c:pt>
                <c:pt idx="4100">
                  <c:v>-6.2500000002053916E-3</c:v>
                </c:pt>
                <c:pt idx="4101">
                  <c:v>0</c:v>
                </c:pt>
                <c:pt idx="4102">
                  <c:v>-5.8823529413731604E-3</c:v>
                </c:pt>
                <c:pt idx="4103">
                  <c:v>0</c:v>
                </c:pt>
                <c:pt idx="4104">
                  <c:v>-5.8823529413731604E-3</c:v>
                </c:pt>
                <c:pt idx="4105">
                  <c:v>0</c:v>
                </c:pt>
                <c:pt idx="4106">
                  <c:v>-6.2499999993227643E-3</c:v>
                </c:pt>
                <c:pt idx="4107">
                  <c:v>0</c:v>
                </c:pt>
                <c:pt idx="4108">
                  <c:v>-5.8823529413731604E-3</c:v>
                </c:pt>
                <c:pt idx="4109">
                  <c:v>-6.2500000002109427E-3</c:v>
                </c:pt>
                <c:pt idx="4110">
                  <c:v>0</c:v>
                </c:pt>
                <c:pt idx="4111">
                  <c:v>0</c:v>
                </c:pt>
                <c:pt idx="4112">
                  <c:v>-6.2500000002053916E-3</c:v>
                </c:pt>
                <c:pt idx="4113">
                  <c:v>0</c:v>
                </c:pt>
                <c:pt idx="4114">
                  <c:v>-5.8823529413731604E-3</c:v>
                </c:pt>
                <c:pt idx="4115">
                  <c:v>0</c:v>
                </c:pt>
                <c:pt idx="4116">
                  <c:v>0</c:v>
                </c:pt>
                <c:pt idx="4117">
                  <c:v>-5.8823529405372284E-3</c:v>
                </c:pt>
                <c:pt idx="4118">
                  <c:v>0</c:v>
                </c:pt>
                <c:pt idx="4119">
                  <c:v>-5.8823529413731604E-3</c:v>
                </c:pt>
                <c:pt idx="4120">
                  <c:v>0</c:v>
                </c:pt>
                <c:pt idx="4121">
                  <c:v>-6.2500000002109427E-3</c:v>
                </c:pt>
                <c:pt idx="4122">
                  <c:v>0</c:v>
                </c:pt>
                <c:pt idx="4123">
                  <c:v>-5.8823529413731604E-3</c:v>
                </c:pt>
                <c:pt idx="4124">
                  <c:v>0</c:v>
                </c:pt>
                <c:pt idx="4125">
                  <c:v>-5.8823529405323104E-3</c:v>
                </c:pt>
                <c:pt idx="4126">
                  <c:v>0</c:v>
                </c:pt>
                <c:pt idx="4127">
                  <c:v>-6.2500000002053916E-3</c:v>
                </c:pt>
                <c:pt idx="4128">
                  <c:v>0</c:v>
                </c:pt>
                <c:pt idx="4129">
                  <c:v>-5.8823529413731604E-3</c:v>
                </c:pt>
                <c:pt idx="4130">
                  <c:v>0</c:v>
                </c:pt>
                <c:pt idx="4131">
                  <c:v>-5.8823529413731604E-3</c:v>
                </c:pt>
                <c:pt idx="4132">
                  <c:v>0</c:v>
                </c:pt>
                <c:pt idx="4133">
                  <c:v>-6.2499999993172132E-3</c:v>
                </c:pt>
                <c:pt idx="4134">
                  <c:v>0</c:v>
                </c:pt>
                <c:pt idx="4135">
                  <c:v>0</c:v>
                </c:pt>
                <c:pt idx="4136">
                  <c:v>-6.2500000002109427E-3</c:v>
                </c:pt>
                <c:pt idx="4137">
                  <c:v>0</c:v>
                </c:pt>
                <c:pt idx="4138">
                  <c:v>-5.8823529413731604E-3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-6.2500000002053916E-3</c:v>
                </c:pt>
                <c:pt idx="4143">
                  <c:v>0</c:v>
                </c:pt>
                <c:pt idx="4144">
                  <c:v>0</c:v>
                </c:pt>
                <c:pt idx="4145">
                  <c:v>-6.2499999993172132E-3</c:v>
                </c:pt>
                <c:pt idx="4146">
                  <c:v>0</c:v>
                </c:pt>
                <c:pt idx="4147">
                  <c:v>-5.8823529413731604E-3</c:v>
                </c:pt>
                <c:pt idx="4148">
                  <c:v>0</c:v>
                </c:pt>
                <c:pt idx="4149">
                  <c:v>0</c:v>
                </c:pt>
                <c:pt idx="4150">
                  <c:v>-5.8823529413682433E-3</c:v>
                </c:pt>
                <c:pt idx="4151">
                  <c:v>0</c:v>
                </c:pt>
                <c:pt idx="4152">
                  <c:v>0</c:v>
                </c:pt>
                <c:pt idx="4153">
                  <c:v>-5.8823529413731604E-3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-6.2500000002053916E-3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-5.8823529405372284E-3</c:v>
                </c:pt>
                <c:pt idx="4162">
                  <c:v>0</c:v>
                </c:pt>
                <c:pt idx="4163">
                  <c:v>0</c:v>
                </c:pt>
                <c:pt idx="4164">
                  <c:v>-5.8823529413731604E-3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-5.8823529413731604E-3</c:v>
                </c:pt>
                <c:pt idx="4169">
                  <c:v>0</c:v>
                </c:pt>
                <c:pt idx="4170">
                  <c:v>0</c:v>
                </c:pt>
                <c:pt idx="4171">
                  <c:v>-5.8823529413731604E-3</c:v>
                </c:pt>
                <c:pt idx="4172">
                  <c:v>0</c:v>
                </c:pt>
                <c:pt idx="4173">
                  <c:v>0</c:v>
                </c:pt>
                <c:pt idx="4174">
                  <c:v>-5.8823529405372284E-3</c:v>
                </c:pt>
                <c:pt idx="4175">
                  <c:v>0</c:v>
                </c:pt>
                <c:pt idx="4176">
                  <c:v>0</c:v>
                </c:pt>
                <c:pt idx="4177">
                  <c:v>-5.8823529413731604E-3</c:v>
                </c:pt>
                <c:pt idx="4178">
                  <c:v>0</c:v>
                </c:pt>
                <c:pt idx="4179">
                  <c:v>-6.2500000002109427E-3</c:v>
                </c:pt>
                <c:pt idx="4180">
                  <c:v>0</c:v>
                </c:pt>
                <c:pt idx="4181">
                  <c:v>0</c:v>
                </c:pt>
                <c:pt idx="4182">
                  <c:v>-6.2500000002053916E-3</c:v>
                </c:pt>
                <c:pt idx="4183">
                  <c:v>0</c:v>
                </c:pt>
                <c:pt idx="4184">
                  <c:v>0</c:v>
                </c:pt>
                <c:pt idx="4185">
                  <c:v>0</c:v>
                </c:pt>
                <c:pt idx="4186">
                  <c:v>-5.8823529405372284E-3</c:v>
                </c:pt>
                <c:pt idx="4187">
                  <c:v>0</c:v>
                </c:pt>
                <c:pt idx="4188">
                  <c:v>0</c:v>
                </c:pt>
                <c:pt idx="4189">
                  <c:v>-5.8823529413731604E-3</c:v>
                </c:pt>
                <c:pt idx="4190">
                  <c:v>0</c:v>
                </c:pt>
                <c:pt idx="4191">
                  <c:v>-6.2500000002109427E-3</c:v>
                </c:pt>
                <c:pt idx="4192">
                  <c:v>0</c:v>
                </c:pt>
                <c:pt idx="4193">
                  <c:v>0</c:v>
                </c:pt>
                <c:pt idx="4194">
                  <c:v>-6.2500000002109427E-3</c:v>
                </c:pt>
                <c:pt idx="4195">
                  <c:v>0</c:v>
                </c:pt>
                <c:pt idx="4196">
                  <c:v>0</c:v>
                </c:pt>
                <c:pt idx="4197">
                  <c:v>-6.2500000002053916E-3</c:v>
                </c:pt>
                <c:pt idx="4198">
                  <c:v>0</c:v>
                </c:pt>
                <c:pt idx="4199">
                  <c:v>-5.8823529405372284E-3</c:v>
                </c:pt>
                <c:pt idx="4200">
                  <c:v>0</c:v>
                </c:pt>
                <c:pt idx="4201">
                  <c:v>0</c:v>
                </c:pt>
                <c:pt idx="4202">
                  <c:v>-5.8823529413731604E-3</c:v>
                </c:pt>
                <c:pt idx="4203">
                  <c:v>0</c:v>
                </c:pt>
                <c:pt idx="4204">
                  <c:v>-5.8823529413731604E-3</c:v>
                </c:pt>
                <c:pt idx="4205">
                  <c:v>0</c:v>
                </c:pt>
                <c:pt idx="4206">
                  <c:v>-6.2500000002109427E-3</c:v>
                </c:pt>
                <c:pt idx="4207">
                  <c:v>0</c:v>
                </c:pt>
                <c:pt idx="4208">
                  <c:v>-5.8823529405323104E-3</c:v>
                </c:pt>
                <c:pt idx="4209">
                  <c:v>0</c:v>
                </c:pt>
                <c:pt idx="4210">
                  <c:v>0</c:v>
                </c:pt>
                <c:pt idx="4211">
                  <c:v>-5.8823529413731604E-3</c:v>
                </c:pt>
                <c:pt idx="4212">
                  <c:v>0</c:v>
                </c:pt>
                <c:pt idx="4213">
                  <c:v>-5.8823529413731604E-3</c:v>
                </c:pt>
                <c:pt idx="4214">
                  <c:v>0</c:v>
                </c:pt>
                <c:pt idx="4215">
                  <c:v>0</c:v>
                </c:pt>
                <c:pt idx="4216">
                  <c:v>-5.8823529413731604E-3</c:v>
                </c:pt>
                <c:pt idx="4217">
                  <c:v>-5.8823529405372284E-3</c:v>
                </c:pt>
                <c:pt idx="4218">
                  <c:v>0</c:v>
                </c:pt>
                <c:pt idx="4219">
                  <c:v>0</c:v>
                </c:pt>
                <c:pt idx="4220">
                  <c:v>-5.8823529413682433E-3</c:v>
                </c:pt>
                <c:pt idx="4221">
                  <c:v>0</c:v>
                </c:pt>
                <c:pt idx="4222">
                  <c:v>-5.8823529413731604E-3</c:v>
                </c:pt>
                <c:pt idx="4223">
                  <c:v>0</c:v>
                </c:pt>
                <c:pt idx="4224">
                  <c:v>-6.2500000002109427E-3</c:v>
                </c:pt>
                <c:pt idx="4225">
                  <c:v>0</c:v>
                </c:pt>
                <c:pt idx="4226">
                  <c:v>-5.8823529405372284E-3</c:v>
                </c:pt>
                <c:pt idx="4227">
                  <c:v>0</c:v>
                </c:pt>
                <c:pt idx="4228">
                  <c:v>-5.8823529413731604E-3</c:v>
                </c:pt>
                <c:pt idx="4229">
                  <c:v>0</c:v>
                </c:pt>
                <c:pt idx="4230">
                  <c:v>0</c:v>
                </c:pt>
                <c:pt idx="4231">
                  <c:v>-5.8823529413731604E-3</c:v>
                </c:pt>
                <c:pt idx="4232">
                  <c:v>0</c:v>
                </c:pt>
                <c:pt idx="4233">
                  <c:v>-6.2500000002053916E-3</c:v>
                </c:pt>
                <c:pt idx="4234">
                  <c:v>0</c:v>
                </c:pt>
                <c:pt idx="4235">
                  <c:v>-5.8823529413682433E-3</c:v>
                </c:pt>
                <c:pt idx="4236">
                  <c:v>0</c:v>
                </c:pt>
                <c:pt idx="4237">
                  <c:v>-5.8823529405372284E-3</c:v>
                </c:pt>
                <c:pt idx="4238">
                  <c:v>0</c:v>
                </c:pt>
                <c:pt idx="4239">
                  <c:v>-6.2500000002109427E-3</c:v>
                </c:pt>
                <c:pt idx="4240">
                  <c:v>0</c:v>
                </c:pt>
                <c:pt idx="4241">
                  <c:v>-5.8823529413731604E-3</c:v>
                </c:pt>
                <c:pt idx="4242">
                  <c:v>0</c:v>
                </c:pt>
                <c:pt idx="4243">
                  <c:v>0</c:v>
                </c:pt>
                <c:pt idx="4244">
                  <c:v>-5.8823529413731604E-3</c:v>
                </c:pt>
                <c:pt idx="4245">
                  <c:v>0</c:v>
                </c:pt>
                <c:pt idx="4246">
                  <c:v>-5.8823529405372284E-3</c:v>
                </c:pt>
                <c:pt idx="4247">
                  <c:v>0</c:v>
                </c:pt>
                <c:pt idx="4248">
                  <c:v>0</c:v>
                </c:pt>
                <c:pt idx="4249">
                  <c:v>-5.8823529413731604E-3</c:v>
                </c:pt>
                <c:pt idx="4250">
                  <c:v>0</c:v>
                </c:pt>
                <c:pt idx="4251">
                  <c:v>0</c:v>
                </c:pt>
                <c:pt idx="4252">
                  <c:v>-5.8823529413731604E-3</c:v>
                </c:pt>
                <c:pt idx="4253">
                  <c:v>0</c:v>
                </c:pt>
                <c:pt idx="4254">
                  <c:v>0</c:v>
                </c:pt>
                <c:pt idx="4255">
                  <c:v>-5.8823529413682433E-3</c:v>
                </c:pt>
                <c:pt idx="4256">
                  <c:v>0</c:v>
                </c:pt>
                <c:pt idx="4257">
                  <c:v>0</c:v>
                </c:pt>
                <c:pt idx="4258">
                  <c:v>-6.2499999993172132E-3</c:v>
                </c:pt>
                <c:pt idx="4259">
                  <c:v>0</c:v>
                </c:pt>
                <c:pt idx="4260">
                  <c:v>0</c:v>
                </c:pt>
                <c:pt idx="4261">
                  <c:v>-6.2500000002053916E-3</c:v>
                </c:pt>
                <c:pt idx="4262">
                  <c:v>0</c:v>
                </c:pt>
                <c:pt idx="4263">
                  <c:v>0</c:v>
                </c:pt>
                <c:pt idx="4264">
                  <c:v>-6.2500000002109427E-3</c:v>
                </c:pt>
                <c:pt idx="4265">
                  <c:v>0</c:v>
                </c:pt>
                <c:pt idx="4266">
                  <c:v>-5.8823529413731604E-3</c:v>
                </c:pt>
                <c:pt idx="4267">
                  <c:v>0</c:v>
                </c:pt>
                <c:pt idx="4268">
                  <c:v>-5.8823529413682433E-3</c:v>
                </c:pt>
                <c:pt idx="4269">
                  <c:v>0</c:v>
                </c:pt>
                <c:pt idx="4270">
                  <c:v>-6.2499999993172132E-3</c:v>
                </c:pt>
                <c:pt idx="4271">
                  <c:v>0</c:v>
                </c:pt>
                <c:pt idx="4272">
                  <c:v>-5.8823529413731604E-3</c:v>
                </c:pt>
                <c:pt idx="4273">
                  <c:v>0</c:v>
                </c:pt>
                <c:pt idx="4274">
                  <c:v>-5.8823529413731604E-3</c:v>
                </c:pt>
                <c:pt idx="4275">
                  <c:v>-5.8823529413731604E-3</c:v>
                </c:pt>
                <c:pt idx="4276">
                  <c:v>0</c:v>
                </c:pt>
                <c:pt idx="4277">
                  <c:v>-5.8823529405372284E-3</c:v>
                </c:pt>
                <c:pt idx="4278">
                  <c:v>0</c:v>
                </c:pt>
                <c:pt idx="4279">
                  <c:v>-6.2500000002109427E-3</c:v>
                </c:pt>
                <c:pt idx="4280">
                  <c:v>0</c:v>
                </c:pt>
                <c:pt idx="4281">
                  <c:v>-5.8823529413731604E-3</c:v>
                </c:pt>
                <c:pt idx="4282">
                  <c:v>0</c:v>
                </c:pt>
                <c:pt idx="4283">
                  <c:v>-5.8823529413682433E-3</c:v>
                </c:pt>
                <c:pt idx="4284">
                  <c:v>0</c:v>
                </c:pt>
                <c:pt idx="4285">
                  <c:v>-6.2499999993172132E-3</c:v>
                </c:pt>
                <c:pt idx="4286">
                  <c:v>0</c:v>
                </c:pt>
                <c:pt idx="4287">
                  <c:v>0</c:v>
                </c:pt>
                <c:pt idx="4288">
                  <c:v>-6.2500000002053916E-3</c:v>
                </c:pt>
                <c:pt idx="4289">
                  <c:v>0</c:v>
                </c:pt>
                <c:pt idx="4290">
                  <c:v>-5.8823529413731604E-3</c:v>
                </c:pt>
                <c:pt idx="4291">
                  <c:v>0</c:v>
                </c:pt>
                <c:pt idx="4292">
                  <c:v>-5.8823529413731604E-3</c:v>
                </c:pt>
                <c:pt idx="4293">
                  <c:v>0</c:v>
                </c:pt>
                <c:pt idx="4294">
                  <c:v>0</c:v>
                </c:pt>
                <c:pt idx="4295">
                  <c:v>-5.8823529405323104E-3</c:v>
                </c:pt>
                <c:pt idx="4296">
                  <c:v>0</c:v>
                </c:pt>
                <c:pt idx="4297">
                  <c:v>-6.2500000002109427E-3</c:v>
                </c:pt>
                <c:pt idx="4298">
                  <c:v>0</c:v>
                </c:pt>
                <c:pt idx="4299">
                  <c:v>0</c:v>
                </c:pt>
                <c:pt idx="4300">
                  <c:v>-6.2500000002053916E-3</c:v>
                </c:pt>
                <c:pt idx="4301">
                  <c:v>0</c:v>
                </c:pt>
                <c:pt idx="4302">
                  <c:v>-5.8823529413731604E-3</c:v>
                </c:pt>
                <c:pt idx="4303">
                  <c:v>0</c:v>
                </c:pt>
                <c:pt idx="4304">
                  <c:v>-5.8823529413731604E-3</c:v>
                </c:pt>
                <c:pt idx="4305">
                  <c:v>0</c:v>
                </c:pt>
                <c:pt idx="4306">
                  <c:v>-6.2499999993172132E-3</c:v>
                </c:pt>
                <c:pt idx="4307">
                  <c:v>0</c:v>
                </c:pt>
                <c:pt idx="4308">
                  <c:v>-5.8823529413682433E-3</c:v>
                </c:pt>
                <c:pt idx="4309">
                  <c:v>0</c:v>
                </c:pt>
                <c:pt idx="4310">
                  <c:v>-5.8823529413682433E-3</c:v>
                </c:pt>
                <c:pt idx="4311">
                  <c:v>0</c:v>
                </c:pt>
                <c:pt idx="4312">
                  <c:v>-6.2500000002109427E-3</c:v>
                </c:pt>
                <c:pt idx="4313">
                  <c:v>0</c:v>
                </c:pt>
                <c:pt idx="4314">
                  <c:v>-5.8823529405372284E-3</c:v>
                </c:pt>
                <c:pt idx="4315">
                  <c:v>0</c:v>
                </c:pt>
                <c:pt idx="4316">
                  <c:v>0</c:v>
                </c:pt>
                <c:pt idx="4317">
                  <c:v>-5.8823529413731604E-3</c:v>
                </c:pt>
                <c:pt idx="4318">
                  <c:v>0</c:v>
                </c:pt>
                <c:pt idx="4319">
                  <c:v>-6.2500000002109427E-3</c:v>
                </c:pt>
                <c:pt idx="4320">
                  <c:v>-5.8823529413731604E-3</c:v>
                </c:pt>
                <c:pt idx="4321">
                  <c:v>0</c:v>
                </c:pt>
                <c:pt idx="4322">
                  <c:v>-6.2499999993227643E-3</c:v>
                </c:pt>
                <c:pt idx="4323">
                  <c:v>0</c:v>
                </c:pt>
                <c:pt idx="4324">
                  <c:v>-5.8823529413731604E-3</c:v>
                </c:pt>
                <c:pt idx="4325">
                  <c:v>0</c:v>
                </c:pt>
                <c:pt idx="4326">
                  <c:v>-5.8823529413731604E-3</c:v>
                </c:pt>
                <c:pt idx="4327">
                  <c:v>0</c:v>
                </c:pt>
                <c:pt idx="4328">
                  <c:v>0</c:v>
                </c:pt>
                <c:pt idx="4329">
                  <c:v>-5.8823529413731604E-3</c:v>
                </c:pt>
                <c:pt idx="4330">
                  <c:v>0</c:v>
                </c:pt>
                <c:pt idx="4331">
                  <c:v>-6.2500000002053916E-3</c:v>
                </c:pt>
                <c:pt idx="4332">
                  <c:v>0</c:v>
                </c:pt>
                <c:pt idx="4333">
                  <c:v>-5.8823529405323104E-3</c:v>
                </c:pt>
                <c:pt idx="4334">
                  <c:v>0</c:v>
                </c:pt>
                <c:pt idx="4335">
                  <c:v>-5.8823529413731604E-3</c:v>
                </c:pt>
                <c:pt idx="4336">
                  <c:v>-5.8823529413682433E-3</c:v>
                </c:pt>
                <c:pt idx="4337">
                  <c:v>0</c:v>
                </c:pt>
                <c:pt idx="4338">
                  <c:v>-5.8823529413682433E-3</c:v>
                </c:pt>
                <c:pt idx="4339">
                  <c:v>0</c:v>
                </c:pt>
                <c:pt idx="4340">
                  <c:v>-6.2499999993172132E-3</c:v>
                </c:pt>
                <c:pt idx="4341">
                  <c:v>0</c:v>
                </c:pt>
                <c:pt idx="4342">
                  <c:v>-5.8823529413731604E-3</c:v>
                </c:pt>
                <c:pt idx="4343">
                  <c:v>0</c:v>
                </c:pt>
                <c:pt idx="4344">
                  <c:v>-5.8823529413731604E-3</c:v>
                </c:pt>
                <c:pt idx="4345">
                  <c:v>0</c:v>
                </c:pt>
                <c:pt idx="4346">
                  <c:v>-6.2500000002053916E-3</c:v>
                </c:pt>
                <c:pt idx="4347">
                  <c:v>0</c:v>
                </c:pt>
                <c:pt idx="4348">
                  <c:v>-5.8823529405323104E-3</c:v>
                </c:pt>
                <c:pt idx="4349">
                  <c:v>0</c:v>
                </c:pt>
                <c:pt idx="4350">
                  <c:v>-5.8823529413731604E-3</c:v>
                </c:pt>
                <c:pt idx="4351">
                  <c:v>0</c:v>
                </c:pt>
                <c:pt idx="4352">
                  <c:v>-6.2500000002109427E-3</c:v>
                </c:pt>
                <c:pt idx="4353">
                  <c:v>0</c:v>
                </c:pt>
                <c:pt idx="4354">
                  <c:v>-5.8823529413731604E-3</c:v>
                </c:pt>
                <c:pt idx="4355">
                  <c:v>0</c:v>
                </c:pt>
                <c:pt idx="4356">
                  <c:v>-5.8823529405372284E-3</c:v>
                </c:pt>
                <c:pt idx="4357">
                  <c:v>0</c:v>
                </c:pt>
                <c:pt idx="4358">
                  <c:v>-6.2500000002053916E-3</c:v>
                </c:pt>
                <c:pt idx="4359">
                  <c:v>0</c:v>
                </c:pt>
                <c:pt idx="4360">
                  <c:v>-5.8823529413731604E-3</c:v>
                </c:pt>
                <c:pt idx="4361">
                  <c:v>0</c:v>
                </c:pt>
                <c:pt idx="4362">
                  <c:v>-6.2500000002109427E-3</c:v>
                </c:pt>
                <c:pt idx="4363">
                  <c:v>0</c:v>
                </c:pt>
                <c:pt idx="4364">
                  <c:v>-5.8823529413731604E-3</c:v>
                </c:pt>
                <c:pt idx="4365">
                  <c:v>0</c:v>
                </c:pt>
                <c:pt idx="4366">
                  <c:v>-5.8823529405323104E-3</c:v>
                </c:pt>
                <c:pt idx="4367">
                  <c:v>0</c:v>
                </c:pt>
                <c:pt idx="4368">
                  <c:v>-6.2500000002053916E-3</c:v>
                </c:pt>
                <c:pt idx="4369">
                  <c:v>-5.8823529413731604E-3</c:v>
                </c:pt>
                <c:pt idx="4370">
                  <c:v>0</c:v>
                </c:pt>
                <c:pt idx="4371">
                  <c:v>-6.2500000002053916E-3</c:v>
                </c:pt>
                <c:pt idx="4372">
                  <c:v>-5.8823529405372284E-3</c:v>
                </c:pt>
                <c:pt idx="4373">
                  <c:v>0</c:v>
                </c:pt>
                <c:pt idx="4374">
                  <c:v>-6.2500000002053916E-3</c:v>
                </c:pt>
                <c:pt idx="4375">
                  <c:v>-5.8823529413731604E-3</c:v>
                </c:pt>
                <c:pt idx="4376">
                  <c:v>0</c:v>
                </c:pt>
                <c:pt idx="4377">
                  <c:v>-6.2500000002109427E-3</c:v>
                </c:pt>
                <c:pt idx="4378">
                  <c:v>-5.8823529405323104E-3</c:v>
                </c:pt>
                <c:pt idx="4379">
                  <c:v>0</c:v>
                </c:pt>
                <c:pt idx="4380">
                  <c:v>-6.2500000002109427E-3</c:v>
                </c:pt>
                <c:pt idx="4381">
                  <c:v>-5.8823529413682433E-3</c:v>
                </c:pt>
                <c:pt idx="4382">
                  <c:v>0</c:v>
                </c:pt>
                <c:pt idx="4383">
                  <c:v>-6.2500000002053916E-3</c:v>
                </c:pt>
                <c:pt idx="4384">
                  <c:v>0</c:v>
                </c:pt>
                <c:pt idx="4385">
                  <c:v>-5.8823529405372284E-3</c:v>
                </c:pt>
                <c:pt idx="4386">
                  <c:v>-6.2500000002053916E-3</c:v>
                </c:pt>
                <c:pt idx="4387">
                  <c:v>-5.8823529413731604E-3</c:v>
                </c:pt>
                <c:pt idx="4388">
                  <c:v>0</c:v>
                </c:pt>
                <c:pt idx="4389">
                  <c:v>-6.2500000002053916E-3</c:v>
                </c:pt>
                <c:pt idx="4390">
                  <c:v>0</c:v>
                </c:pt>
                <c:pt idx="4391">
                  <c:v>-5.8823529413682433E-3</c:v>
                </c:pt>
                <c:pt idx="4392">
                  <c:v>-6.2499999993227643E-3</c:v>
                </c:pt>
                <c:pt idx="4393">
                  <c:v>-5.8823529413682433E-3</c:v>
                </c:pt>
                <c:pt idx="4394">
                  <c:v>0</c:v>
                </c:pt>
                <c:pt idx="4395">
                  <c:v>-6.2500000002109427E-3</c:v>
                </c:pt>
                <c:pt idx="4396">
                  <c:v>-5.8823529413682433E-3</c:v>
                </c:pt>
                <c:pt idx="4397">
                  <c:v>0</c:v>
                </c:pt>
                <c:pt idx="4398">
                  <c:v>-6.2499999993172132E-3</c:v>
                </c:pt>
                <c:pt idx="4399">
                  <c:v>-5.8823529413731604E-3</c:v>
                </c:pt>
                <c:pt idx="4400">
                  <c:v>-5.8823529413731604E-3</c:v>
                </c:pt>
                <c:pt idx="4401">
                  <c:v>0</c:v>
                </c:pt>
                <c:pt idx="4402">
                  <c:v>-5.8823529413731604E-3</c:v>
                </c:pt>
                <c:pt idx="4403">
                  <c:v>-5.8823529405372284E-3</c:v>
                </c:pt>
                <c:pt idx="4404">
                  <c:v>0</c:v>
                </c:pt>
                <c:pt idx="4405">
                  <c:v>-5.8823529413731604E-3</c:v>
                </c:pt>
                <c:pt idx="4406">
                  <c:v>0</c:v>
                </c:pt>
                <c:pt idx="4407">
                  <c:v>-6.2500000002109427E-3</c:v>
                </c:pt>
                <c:pt idx="4408">
                  <c:v>-5.8823529413682433E-3</c:v>
                </c:pt>
                <c:pt idx="4409">
                  <c:v>-5.8823529413731604E-3</c:v>
                </c:pt>
                <c:pt idx="4410">
                  <c:v>0</c:v>
                </c:pt>
                <c:pt idx="4411">
                  <c:v>-5.8823529405323104E-3</c:v>
                </c:pt>
                <c:pt idx="4412">
                  <c:v>0</c:v>
                </c:pt>
                <c:pt idx="4413">
                  <c:v>-6.2500000002053916E-3</c:v>
                </c:pt>
                <c:pt idx="4414">
                  <c:v>-5.8823529413731604E-3</c:v>
                </c:pt>
                <c:pt idx="4415">
                  <c:v>0</c:v>
                </c:pt>
                <c:pt idx="4416">
                  <c:v>-6.2500000002053916E-3</c:v>
                </c:pt>
                <c:pt idx="4417">
                  <c:v>-5.8823529405372284E-3</c:v>
                </c:pt>
                <c:pt idx="4418">
                  <c:v>0</c:v>
                </c:pt>
                <c:pt idx="4419">
                  <c:v>-5.8823529413682433E-3</c:v>
                </c:pt>
                <c:pt idx="4420">
                  <c:v>0</c:v>
                </c:pt>
                <c:pt idx="4421">
                  <c:v>-5.8823529413682433E-3</c:v>
                </c:pt>
                <c:pt idx="4422">
                  <c:v>0</c:v>
                </c:pt>
                <c:pt idx="4423">
                  <c:v>-6.2500000002053916E-3</c:v>
                </c:pt>
                <c:pt idx="4424">
                  <c:v>0</c:v>
                </c:pt>
                <c:pt idx="4425">
                  <c:v>-5.8823529405372284E-3</c:v>
                </c:pt>
                <c:pt idx="4426">
                  <c:v>-6.2500000002053916E-3</c:v>
                </c:pt>
                <c:pt idx="4427">
                  <c:v>0</c:v>
                </c:pt>
                <c:pt idx="4428">
                  <c:v>-5.8823529413731604E-3</c:v>
                </c:pt>
                <c:pt idx="4429">
                  <c:v>0</c:v>
                </c:pt>
                <c:pt idx="4430">
                  <c:v>-5.8823529413731604E-3</c:v>
                </c:pt>
                <c:pt idx="4431">
                  <c:v>0</c:v>
                </c:pt>
                <c:pt idx="4432">
                  <c:v>-6.2499999993227643E-3</c:v>
                </c:pt>
                <c:pt idx="4433">
                  <c:v>0</c:v>
                </c:pt>
                <c:pt idx="4434">
                  <c:v>-5.8823529413682433E-3</c:v>
                </c:pt>
                <c:pt idx="4435">
                  <c:v>0</c:v>
                </c:pt>
                <c:pt idx="4436">
                  <c:v>-5.8823529413682433E-3</c:v>
                </c:pt>
                <c:pt idx="4437">
                  <c:v>-5.8823529413731604E-3</c:v>
                </c:pt>
                <c:pt idx="4438">
                  <c:v>0</c:v>
                </c:pt>
                <c:pt idx="4439">
                  <c:v>0</c:v>
                </c:pt>
                <c:pt idx="4440">
                  <c:v>-5.8823529413731604E-3</c:v>
                </c:pt>
                <c:pt idx="4441">
                  <c:v>-6.2499999993172132E-3</c:v>
                </c:pt>
                <c:pt idx="4442">
                  <c:v>0</c:v>
                </c:pt>
                <c:pt idx="4443">
                  <c:v>-5.8823529413731604E-3</c:v>
                </c:pt>
                <c:pt idx="4444">
                  <c:v>0</c:v>
                </c:pt>
                <c:pt idx="4445">
                  <c:v>-5.8823529413731604E-3</c:v>
                </c:pt>
                <c:pt idx="4446">
                  <c:v>0</c:v>
                </c:pt>
                <c:pt idx="4447">
                  <c:v>-6.2500000002109427E-3</c:v>
                </c:pt>
                <c:pt idx="4448">
                  <c:v>0</c:v>
                </c:pt>
                <c:pt idx="4449">
                  <c:v>-5.8823529405323104E-3</c:v>
                </c:pt>
                <c:pt idx="4450">
                  <c:v>0</c:v>
                </c:pt>
                <c:pt idx="4451">
                  <c:v>-5.8823529413682433E-3</c:v>
                </c:pt>
                <c:pt idx="4452">
                  <c:v>0</c:v>
                </c:pt>
                <c:pt idx="4453">
                  <c:v>-6.2500000002053916E-3</c:v>
                </c:pt>
                <c:pt idx="4454">
                  <c:v>-5.8823529413731604E-3</c:v>
                </c:pt>
                <c:pt idx="4455">
                  <c:v>-5.8823529405372284E-3</c:v>
                </c:pt>
                <c:pt idx="4456">
                  <c:v>0</c:v>
                </c:pt>
                <c:pt idx="4457">
                  <c:v>-5.8823529413731604E-3</c:v>
                </c:pt>
                <c:pt idx="4458">
                  <c:v>0</c:v>
                </c:pt>
                <c:pt idx="4459">
                  <c:v>-6.2500000002053916E-3</c:v>
                </c:pt>
                <c:pt idx="4460">
                  <c:v>0</c:v>
                </c:pt>
                <c:pt idx="4461">
                  <c:v>-5.8823529413682433E-3</c:v>
                </c:pt>
                <c:pt idx="4462">
                  <c:v>0</c:v>
                </c:pt>
                <c:pt idx="4463">
                  <c:v>-5.8823529413731604E-3</c:v>
                </c:pt>
                <c:pt idx="4464">
                  <c:v>0</c:v>
                </c:pt>
                <c:pt idx="4465">
                  <c:v>-6.2499999993227643E-3</c:v>
                </c:pt>
                <c:pt idx="4466">
                  <c:v>0</c:v>
                </c:pt>
                <c:pt idx="4467">
                  <c:v>-5.8823529413731604E-3</c:v>
                </c:pt>
                <c:pt idx="4468">
                  <c:v>-6.2500000002053916E-3</c:v>
                </c:pt>
                <c:pt idx="4469">
                  <c:v>-5.8823529413731604E-3</c:v>
                </c:pt>
                <c:pt idx="4470">
                  <c:v>0</c:v>
                </c:pt>
                <c:pt idx="4471">
                  <c:v>-6.2499999993172132E-3</c:v>
                </c:pt>
                <c:pt idx="4472">
                  <c:v>0</c:v>
                </c:pt>
                <c:pt idx="4473">
                  <c:v>-5.8823529413731604E-3</c:v>
                </c:pt>
                <c:pt idx="4474">
                  <c:v>-6.2500000002053916E-3</c:v>
                </c:pt>
                <c:pt idx="4475">
                  <c:v>-5.8823529413731604E-3</c:v>
                </c:pt>
                <c:pt idx="4476">
                  <c:v>0</c:v>
                </c:pt>
                <c:pt idx="4477">
                  <c:v>-6.2499999993227643E-3</c:v>
                </c:pt>
                <c:pt idx="4478">
                  <c:v>0</c:v>
                </c:pt>
                <c:pt idx="4479">
                  <c:v>-5.8823529413682433E-3</c:v>
                </c:pt>
                <c:pt idx="4480">
                  <c:v>0</c:v>
                </c:pt>
                <c:pt idx="4481">
                  <c:v>-5.8823529413682433E-3</c:v>
                </c:pt>
                <c:pt idx="4482">
                  <c:v>-5.8823529413731604E-3</c:v>
                </c:pt>
                <c:pt idx="4483">
                  <c:v>-5.8823529405372284E-3</c:v>
                </c:pt>
                <c:pt idx="4484">
                  <c:v>0</c:v>
                </c:pt>
                <c:pt idx="4485">
                  <c:v>-5.8823529413731604E-3</c:v>
                </c:pt>
                <c:pt idx="4486">
                  <c:v>-5.8823529413731604E-3</c:v>
                </c:pt>
                <c:pt idx="4487">
                  <c:v>0</c:v>
                </c:pt>
                <c:pt idx="4488">
                  <c:v>-5.8823529413731604E-3</c:v>
                </c:pt>
                <c:pt idx="4489">
                  <c:v>-5.8823529413682433E-3</c:v>
                </c:pt>
                <c:pt idx="4490">
                  <c:v>0</c:v>
                </c:pt>
                <c:pt idx="4491">
                  <c:v>-5.8823529405323104E-3</c:v>
                </c:pt>
                <c:pt idx="4492">
                  <c:v>0</c:v>
                </c:pt>
                <c:pt idx="4493">
                  <c:v>-6.2500000002109427E-3</c:v>
                </c:pt>
                <c:pt idx="4494">
                  <c:v>-5.8823529413682433E-3</c:v>
                </c:pt>
                <c:pt idx="4495">
                  <c:v>0</c:v>
                </c:pt>
                <c:pt idx="4496">
                  <c:v>-6.2500000002053916E-3</c:v>
                </c:pt>
                <c:pt idx="4497">
                  <c:v>0</c:v>
                </c:pt>
                <c:pt idx="4498">
                  <c:v>-5.8823529405372284E-3</c:v>
                </c:pt>
                <c:pt idx="4499">
                  <c:v>-6.2500000002053916E-3</c:v>
                </c:pt>
                <c:pt idx="4500">
                  <c:v>0</c:v>
                </c:pt>
                <c:pt idx="4501">
                  <c:v>-5.8823529413731604E-3</c:v>
                </c:pt>
                <c:pt idx="4502">
                  <c:v>0</c:v>
                </c:pt>
                <c:pt idx="4503">
                  <c:v>-5.8823529413731604E-3</c:v>
                </c:pt>
                <c:pt idx="4504">
                  <c:v>0</c:v>
                </c:pt>
                <c:pt idx="4505">
                  <c:v>-6.2499999993227643E-3</c:v>
                </c:pt>
                <c:pt idx="4506">
                  <c:v>0</c:v>
                </c:pt>
                <c:pt idx="4507">
                  <c:v>-5.8823529413731604E-3</c:v>
                </c:pt>
                <c:pt idx="4508">
                  <c:v>0</c:v>
                </c:pt>
                <c:pt idx="4509">
                  <c:v>-5.8823529413682433E-3</c:v>
                </c:pt>
                <c:pt idx="4510">
                  <c:v>-5.8823529413731604E-3</c:v>
                </c:pt>
                <c:pt idx="4511">
                  <c:v>0</c:v>
                </c:pt>
                <c:pt idx="4512">
                  <c:v>-5.8823529413731604E-3</c:v>
                </c:pt>
                <c:pt idx="4513">
                  <c:v>-5.8823529405372284E-3</c:v>
                </c:pt>
                <c:pt idx="4514">
                  <c:v>-6.2500000002053916E-3</c:v>
                </c:pt>
                <c:pt idx="4515">
                  <c:v>0</c:v>
                </c:pt>
                <c:pt idx="4516">
                  <c:v>-5.8823529413731604E-3</c:v>
                </c:pt>
                <c:pt idx="4517">
                  <c:v>0</c:v>
                </c:pt>
                <c:pt idx="4518">
                  <c:v>-6.2500000002109427E-3</c:v>
                </c:pt>
                <c:pt idx="4519">
                  <c:v>-5.8823529405323104E-3</c:v>
                </c:pt>
                <c:pt idx="4520">
                  <c:v>0</c:v>
                </c:pt>
                <c:pt idx="4521">
                  <c:v>0</c:v>
                </c:pt>
                <c:pt idx="4522">
                  <c:v>-5.8823529413731604E-3</c:v>
                </c:pt>
                <c:pt idx="4523">
                  <c:v>-5.8823529413731604E-3</c:v>
                </c:pt>
                <c:pt idx="4524">
                  <c:v>0</c:v>
                </c:pt>
                <c:pt idx="4525">
                  <c:v>-5.8823529413731604E-3</c:v>
                </c:pt>
                <c:pt idx="4526">
                  <c:v>0</c:v>
                </c:pt>
                <c:pt idx="4527">
                  <c:v>-6.2499999993172132E-3</c:v>
                </c:pt>
                <c:pt idx="4528">
                  <c:v>0</c:v>
                </c:pt>
                <c:pt idx="4529">
                  <c:v>-5.8823529413731604E-3</c:v>
                </c:pt>
                <c:pt idx="4530">
                  <c:v>0</c:v>
                </c:pt>
                <c:pt idx="4531">
                  <c:v>-5.8823529413731604E-3</c:v>
                </c:pt>
                <c:pt idx="4532">
                  <c:v>0</c:v>
                </c:pt>
                <c:pt idx="4533">
                  <c:v>-6.2500000002109427E-3</c:v>
                </c:pt>
                <c:pt idx="4534">
                  <c:v>-5.8823529405323104E-3</c:v>
                </c:pt>
                <c:pt idx="4535">
                  <c:v>-5.8823529413731604E-3</c:v>
                </c:pt>
                <c:pt idx="4536">
                  <c:v>0</c:v>
                </c:pt>
                <c:pt idx="4537">
                  <c:v>-5.8823529413731604E-3</c:v>
                </c:pt>
                <c:pt idx="4538">
                  <c:v>-5.8823529413731604E-3</c:v>
                </c:pt>
                <c:pt idx="4539">
                  <c:v>0</c:v>
                </c:pt>
                <c:pt idx="4540">
                  <c:v>-5.8823529413731604E-3</c:v>
                </c:pt>
                <c:pt idx="4541">
                  <c:v>0</c:v>
                </c:pt>
                <c:pt idx="4542">
                  <c:v>-5.8823529405323104E-3</c:v>
                </c:pt>
                <c:pt idx="4543">
                  <c:v>0</c:v>
                </c:pt>
                <c:pt idx="4544">
                  <c:v>-5.8823529413731604E-3</c:v>
                </c:pt>
                <c:pt idx="4545">
                  <c:v>0</c:v>
                </c:pt>
                <c:pt idx="4546">
                  <c:v>-6.2500000002109427E-3</c:v>
                </c:pt>
                <c:pt idx="4547">
                  <c:v>-5.8823529413682433E-3</c:v>
                </c:pt>
                <c:pt idx="4548">
                  <c:v>0</c:v>
                </c:pt>
                <c:pt idx="4549">
                  <c:v>-6.2499999993172132E-3</c:v>
                </c:pt>
                <c:pt idx="4550">
                  <c:v>0</c:v>
                </c:pt>
                <c:pt idx="4551">
                  <c:v>-5.8823529413731604E-3</c:v>
                </c:pt>
                <c:pt idx="4552">
                  <c:v>0</c:v>
                </c:pt>
                <c:pt idx="4553">
                  <c:v>-5.8823529413731604E-3</c:v>
                </c:pt>
                <c:pt idx="4554">
                  <c:v>-5.8823529413731604E-3</c:v>
                </c:pt>
                <c:pt idx="4555">
                  <c:v>0</c:v>
                </c:pt>
                <c:pt idx="4556">
                  <c:v>0</c:v>
                </c:pt>
                <c:pt idx="4557">
                  <c:v>-5.8823529405323104E-3</c:v>
                </c:pt>
                <c:pt idx="4558">
                  <c:v>-6.2500000002109427E-3</c:v>
                </c:pt>
                <c:pt idx="4559">
                  <c:v>0</c:v>
                </c:pt>
                <c:pt idx="4560">
                  <c:v>-5.8823529413682433E-3</c:v>
                </c:pt>
                <c:pt idx="4561">
                  <c:v>-6.2500000002109427E-3</c:v>
                </c:pt>
                <c:pt idx="4562">
                  <c:v>0</c:v>
                </c:pt>
                <c:pt idx="4563">
                  <c:v>-5.8823529413731604E-3</c:v>
                </c:pt>
                <c:pt idx="4564">
                  <c:v>0</c:v>
                </c:pt>
                <c:pt idx="4565">
                  <c:v>-5.8823529405372284E-3</c:v>
                </c:pt>
                <c:pt idx="4566">
                  <c:v>-5.8823529413731604E-3</c:v>
                </c:pt>
                <c:pt idx="4567">
                  <c:v>0</c:v>
                </c:pt>
                <c:pt idx="4568">
                  <c:v>-5.8823529413731604E-3</c:v>
                </c:pt>
                <c:pt idx="4569">
                  <c:v>-5.8823529413731604E-3</c:v>
                </c:pt>
                <c:pt idx="4570">
                  <c:v>0</c:v>
                </c:pt>
                <c:pt idx="4571">
                  <c:v>-6.2499999993227643E-3</c:v>
                </c:pt>
                <c:pt idx="4572">
                  <c:v>0</c:v>
                </c:pt>
                <c:pt idx="4573">
                  <c:v>-5.8823529413731604E-3</c:v>
                </c:pt>
                <c:pt idx="4574">
                  <c:v>-6.2500000002109427E-3</c:v>
                </c:pt>
                <c:pt idx="4575">
                  <c:v>0</c:v>
                </c:pt>
                <c:pt idx="4576">
                  <c:v>-5.8823529413731604E-3</c:v>
                </c:pt>
                <c:pt idx="4577">
                  <c:v>0</c:v>
                </c:pt>
                <c:pt idx="4578">
                  <c:v>-5.8823529405372284E-3</c:v>
                </c:pt>
                <c:pt idx="4579">
                  <c:v>-5.8823529413731604E-3</c:v>
                </c:pt>
                <c:pt idx="4580">
                  <c:v>-6.2500000002053916E-3</c:v>
                </c:pt>
                <c:pt idx="4581">
                  <c:v>0</c:v>
                </c:pt>
                <c:pt idx="4582">
                  <c:v>-5.8823529413731604E-3</c:v>
                </c:pt>
                <c:pt idx="4583">
                  <c:v>0</c:v>
                </c:pt>
                <c:pt idx="4584">
                  <c:v>-5.8823529405372284E-3</c:v>
                </c:pt>
                <c:pt idx="4585">
                  <c:v>-5.8823529413682433E-3</c:v>
                </c:pt>
                <c:pt idx="4586">
                  <c:v>0</c:v>
                </c:pt>
                <c:pt idx="4587">
                  <c:v>-5.8823529413682433E-3</c:v>
                </c:pt>
                <c:pt idx="4588">
                  <c:v>0</c:v>
                </c:pt>
                <c:pt idx="4589">
                  <c:v>-6.2500000002109427E-3</c:v>
                </c:pt>
                <c:pt idx="4590">
                  <c:v>-5.8823529413682433E-3</c:v>
                </c:pt>
                <c:pt idx="4591">
                  <c:v>0</c:v>
                </c:pt>
                <c:pt idx="4592">
                  <c:v>-6.2499999993172132E-3</c:v>
                </c:pt>
                <c:pt idx="4593">
                  <c:v>0</c:v>
                </c:pt>
                <c:pt idx="4594">
                  <c:v>-5.8823529413731604E-3</c:v>
                </c:pt>
                <c:pt idx="4595">
                  <c:v>-5.8823529413682433E-3</c:v>
                </c:pt>
                <c:pt idx="4596">
                  <c:v>0</c:v>
                </c:pt>
                <c:pt idx="4597">
                  <c:v>-5.8823529413731604E-3</c:v>
                </c:pt>
                <c:pt idx="4598">
                  <c:v>0</c:v>
                </c:pt>
                <c:pt idx="4599">
                  <c:v>-6.2499999993227643E-3</c:v>
                </c:pt>
                <c:pt idx="4600">
                  <c:v>0</c:v>
                </c:pt>
                <c:pt idx="4601">
                  <c:v>-5.8823529413731604E-3</c:v>
                </c:pt>
                <c:pt idx="4602">
                  <c:v>0</c:v>
                </c:pt>
                <c:pt idx="4603">
                  <c:v>-5.8823529413731604E-3</c:v>
                </c:pt>
                <c:pt idx="4604">
                  <c:v>-5.8823529413731604E-3</c:v>
                </c:pt>
                <c:pt idx="4605">
                  <c:v>0</c:v>
                </c:pt>
                <c:pt idx="4606">
                  <c:v>-5.8823529405372284E-3</c:v>
                </c:pt>
                <c:pt idx="4607">
                  <c:v>0</c:v>
                </c:pt>
                <c:pt idx="4608">
                  <c:v>-6.2500000002053916E-3</c:v>
                </c:pt>
                <c:pt idx="4609">
                  <c:v>0</c:v>
                </c:pt>
                <c:pt idx="4610">
                  <c:v>-5.8823529413682433E-3</c:v>
                </c:pt>
                <c:pt idx="4611">
                  <c:v>0</c:v>
                </c:pt>
                <c:pt idx="4612">
                  <c:v>-5.8823529413731604E-3</c:v>
                </c:pt>
                <c:pt idx="4613">
                  <c:v>-5.8823529405323104E-3</c:v>
                </c:pt>
                <c:pt idx="4614">
                  <c:v>0</c:v>
                </c:pt>
                <c:pt idx="4615">
                  <c:v>-5.8823529413682433E-3</c:v>
                </c:pt>
                <c:pt idx="4616">
                  <c:v>0</c:v>
                </c:pt>
                <c:pt idx="4617">
                  <c:v>-5.8823529413731604E-3</c:v>
                </c:pt>
                <c:pt idx="4618">
                  <c:v>0</c:v>
                </c:pt>
                <c:pt idx="4619">
                  <c:v>-5.8823529413731604E-3</c:v>
                </c:pt>
                <c:pt idx="4620">
                  <c:v>0</c:v>
                </c:pt>
                <c:pt idx="4621">
                  <c:v>-6.2500000002053916E-3</c:v>
                </c:pt>
                <c:pt idx="4622">
                  <c:v>0</c:v>
                </c:pt>
                <c:pt idx="4623">
                  <c:v>-5.8823529405323104E-3</c:v>
                </c:pt>
                <c:pt idx="4624">
                  <c:v>0</c:v>
                </c:pt>
                <c:pt idx="4625">
                  <c:v>-5.8823529413682433E-3</c:v>
                </c:pt>
                <c:pt idx="4626">
                  <c:v>0</c:v>
                </c:pt>
                <c:pt idx="4627">
                  <c:v>-6.2500000002109427E-3</c:v>
                </c:pt>
                <c:pt idx="4628">
                  <c:v>0</c:v>
                </c:pt>
                <c:pt idx="4629">
                  <c:v>-5.8823529413731604E-3</c:v>
                </c:pt>
                <c:pt idx="4630">
                  <c:v>0</c:v>
                </c:pt>
                <c:pt idx="4631">
                  <c:v>-5.8823529405372284E-3</c:v>
                </c:pt>
                <c:pt idx="4632">
                  <c:v>0</c:v>
                </c:pt>
                <c:pt idx="4633">
                  <c:v>-6.2500000002053916E-3</c:v>
                </c:pt>
                <c:pt idx="4634">
                  <c:v>0</c:v>
                </c:pt>
                <c:pt idx="4635">
                  <c:v>-5.8823529413731604E-3</c:v>
                </c:pt>
                <c:pt idx="4636">
                  <c:v>0</c:v>
                </c:pt>
                <c:pt idx="4637">
                  <c:v>-5.8823529413731604E-3</c:v>
                </c:pt>
                <c:pt idx="4638">
                  <c:v>0</c:v>
                </c:pt>
                <c:pt idx="4639">
                  <c:v>-5.8823529405372284E-3</c:v>
                </c:pt>
                <c:pt idx="4640">
                  <c:v>-6.2500000002053916E-3</c:v>
                </c:pt>
                <c:pt idx="4641">
                  <c:v>0</c:v>
                </c:pt>
                <c:pt idx="4642">
                  <c:v>-5.8823529413731604E-3</c:v>
                </c:pt>
                <c:pt idx="4643">
                  <c:v>0</c:v>
                </c:pt>
                <c:pt idx="4644">
                  <c:v>-5.8823529413731604E-3</c:v>
                </c:pt>
                <c:pt idx="4645">
                  <c:v>0</c:v>
                </c:pt>
                <c:pt idx="4646">
                  <c:v>-6.2500000002053916E-3</c:v>
                </c:pt>
                <c:pt idx="4647">
                  <c:v>0</c:v>
                </c:pt>
                <c:pt idx="4648">
                  <c:v>-5.8823529405323104E-3</c:v>
                </c:pt>
                <c:pt idx="4649">
                  <c:v>0</c:v>
                </c:pt>
                <c:pt idx="4650">
                  <c:v>-5.8823529413731604E-3</c:v>
                </c:pt>
                <c:pt idx="4651">
                  <c:v>0</c:v>
                </c:pt>
                <c:pt idx="4652">
                  <c:v>-6.2500000002109427E-3</c:v>
                </c:pt>
                <c:pt idx="4653">
                  <c:v>0</c:v>
                </c:pt>
                <c:pt idx="4654">
                  <c:v>-5.8823529413731604E-3</c:v>
                </c:pt>
                <c:pt idx="4655">
                  <c:v>-6.2499999993172132E-3</c:v>
                </c:pt>
                <c:pt idx="4656">
                  <c:v>0</c:v>
                </c:pt>
                <c:pt idx="4657">
                  <c:v>-5.8823529413731604E-3</c:v>
                </c:pt>
                <c:pt idx="4658">
                  <c:v>0</c:v>
                </c:pt>
                <c:pt idx="4659">
                  <c:v>-5.8823529413731604E-3</c:v>
                </c:pt>
                <c:pt idx="4660">
                  <c:v>0</c:v>
                </c:pt>
                <c:pt idx="4661">
                  <c:v>-5.8823529413682433E-3</c:v>
                </c:pt>
                <c:pt idx="4662">
                  <c:v>0</c:v>
                </c:pt>
                <c:pt idx="4663">
                  <c:v>-5.8823529405323104E-3</c:v>
                </c:pt>
                <c:pt idx="4664">
                  <c:v>-5.8823529413731604E-3</c:v>
                </c:pt>
                <c:pt idx="4665">
                  <c:v>0</c:v>
                </c:pt>
                <c:pt idx="4666">
                  <c:v>-5.8823529413682433E-3</c:v>
                </c:pt>
                <c:pt idx="4667">
                  <c:v>0</c:v>
                </c:pt>
                <c:pt idx="4668">
                  <c:v>-6.2500000002053916E-3</c:v>
                </c:pt>
                <c:pt idx="4669">
                  <c:v>-5.8823529405372284E-3</c:v>
                </c:pt>
                <c:pt idx="4670">
                  <c:v>-5.8823529413731604E-3</c:v>
                </c:pt>
                <c:pt idx="4671">
                  <c:v>0</c:v>
                </c:pt>
                <c:pt idx="4672">
                  <c:v>-5.8823529413731604E-3</c:v>
                </c:pt>
                <c:pt idx="4673">
                  <c:v>-5.8823529413731604E-3</c:v>
                </c:pt>
                <c:pt idx="4674">
                  <c:v>0</c:v>
                </c:pt>
                <c:pt idx="4675">
                  <c:v>-5.8823529413731604E-3</c:v>
                </c:pt>
                <c:pt idx="4676">
                  <c:v>0</c:v>
                </c:pt>
                <c:pt idx="4677">
                  <c:v>-6.2499999993227643E-3</c:v>
                </c:pt>
                <c:pt idx="4678">
                  <c:v>-5.8823529413682433E-3</c:v>
                </c:pt>
                <c:pt idx="4679">
                  <c:v>0</c:v>
                </c:pt>
                <c:pt idx="4680">
                  <c:v>-6.2500000002109427E-3</c:v>
                </c:pt>
                <c:pt idx="4681">
                  <c:v>-5.8823529413682433E-3</c:v>
                </c:pt>
                <c:pt idx="4682">
                  <c:v>0</c:v>
                </c:pt>
                <c:pt idx="4683">
                  <c:v>-6.2499999993172132E-3</c:v>
                </c:pt>
                <c:pt idx="4684">
                  <c:v>-5.8823529413731604E-3</c:v>
                </c:pt>
                <c:pt idx="4685">
                  <c:v>0</c:v>
                </c:pt>
                <c:pt idx="4686">
                  <c:v>-5.8823529413682433E-3</c:v>
                </c:pt>
                <c:pt idx="4687">
                  <c:v>-6.2500000002109427E-3</c:v>
                </c:pt>
                <c:pt idx="4688">
                  <c:v>0</c:v>
                </c:pt>
                <c:pt idx="4689">
                  <c:v>-5.8823529405323104E-3</c:v>
                </c:pt>
                <c:pt idx="4690">
                  <c:v>0</c:v>
                </c:pt>
                <c:pt idx="4691">
                  <c:v>-5.8823529413682433E-3</c:v>
                </c:pt>
                <c:pt idx="4692">
                  <c:v>0</c:v>
                </c:pt>
                <c:pt idx="4693">
                  <c:v>-6.2500000002053916E-3</c:v>
                </c:pt>
                <c:pt idx="4694">
                  <c:v>-5.8823529413731604E-3</c:v>
                </c:pt>
                <c:pt idx="4695">
                  <c:v>0</c:v>
                </c:pt>
                <c:pt idx="4696">
                  <c:v>-6.2500000002053916E-3</c:v>
                </c:pt>
                <c:pt idx="4697">
                  <c:v>-5.8823529405372284E-3</c:v>
                </c:pt>
                <c:pt idx="4698">
                  <c:v>0</c:v>
                </c:pt>
                <c:pt idx="4699">
                  <c:v>-6.2500000002053916E-3</c:v>
                </c:pt>
                <c:pt idx="4700">
                  <c:v>-5.8823529413731604E-3</c:v>
                </c:pt>
                <c:pt idx="4701">
                  <c:v>0</c:v>
                </c:pt>
                <c:pt idx="4702">
                  <c:v>-6.2500000002109427E-3</c:v>
                </c:pt>
                <c:pt idx="4703">
                  <c:v>-5.8823529405372284E-3</c:v>
                </c:pt>
                <c:pt idx="4704">
                  <c:v>0</c:v>
                </c:pt>
                <c:pt idx="4705">
                  <c:v>-6.2500000002109427E-3</c:v>
                </c:pt>
                <c:pt idx="4706">
                  <c:v>-5.8823529413682433E-3</c:v>
                </c:pt>
                <c:pt idx="4707">
                  <c:v>0</c:v>
                </c:pt>
                <c:pt idx="4708">
                  <c:v>-6.2500000002053916E-3</c:v>
                </c:pt>
                <c:pt idx="4709">
                  <c:v>0</c:v>
                </c:pt>
                <c:pt idx="4710">
                  <c:v>-5.8823529405372284E-3</c:v>
                </c:pt>
                <c:pt idx="4711">
                  <c:v>-5.8823529413731604E-3</c:v>
                </c:pt>
                <c:pt idx="4712">
                  <c:v>-6.2500000002053916E-3</c:v>
                </c:pt>
                <c:pt idx="4713">
                  <c:v>0</c:v>
                </c:pt>
                <c:pt idx="4714">
                  <c:v>-5.8823529413682433E-3</c:v>
                </c:pt>
                <c:pt idx="4715">
                  <c:v>0</c:v>
                </c:pt>
                <c:pt idx="4716">
                  <c:v>-5.8823529405323104E-3</c:v>
                </c:pt>
                <c:pt idx="4717">
                  <c:v>0</c:v>
                </c:pt>
                <c:pt idx="4718">
                  <c:v>-6.2500000002109427E-3</c:v>
                </c:pt>
                <c:pt idx="4719">
                  <c:v>-5.8823529413682433E-3</c:v>
                </c:pt>
                <c:pt idx="4720">
                  <c:v>0</c:v>
                </c:pt>
                <c:pt idx="4721">
                  <c:v>-6.2500000002053916E-3</c:v>
                </c:pt>
                <c:pt idx="4722">
                  <c:v>-5.8823529413731604E-3</c:v>
                </c:pt>
                <c:pt idx="4723">
                  <c:v>0</c:v>
                </c:pt>
                <c:pt idx="4724">
                  <c:v>-6.2499999993172132E-3</c:v>
                </c:pt>
                <c:pt idx="4725">
                  <c:v>-5.8823529413731604E-3</c:v>
                </c:pt>
                <c:pt idx="4726">
                  <c:v>0</c:v>
                </c:pt>
                <c:pt idx="4727">
                  <c:v>-6.2500000002053916E-3</c:v>
                </c:pt>
                <c:pt idx="4728">
                  <c:v>-5.8823529413731604E-3</c:v>
                </c:pt>
                <c:pt idx="4729">
                  <c:v>-5.8823529405323104E-3</c:v>
                </c:pt>
                <c:pt idx="4730">
                  <c:v>0</c:v>
                </c:pt>
                <c:pt idx="4731">
                  <c:v>-5.8823529413682433E-3</c:v>
                </c:pt>
                <c:pt idx="4732">
                  <c:v>-5.8823529413731604E-3</c:v>
                </c:pt>
                <c:pt idx="4733">
                  <c:v>0</c:v>
                </c:pt>
                <c:pt idx="4734">
                  <c:v>-5.8823529413682433E-3</c:v>
                </c:pt>
                <c:pt idx="4735">
                  <c:v>0</c:v>
                </c:pt>
                <c:pt idx="4736">
                  <c:v>-5.8823529405372284E-3</c:v>
                </c:pt>
                <c:pt idx="4737">
                  <c:v>-6.2500000002053916E-3</c:v>
                </c:pt>
                <c:pt idx="4738">
                  <c:v>-5.8823529413731604E-3</c:v>
                </c:pt>
                <c:pt idx="4739">
                  <c:v>0</c:v>
                </c:pt>
                <c:pt idx="4740">
                  <c:v>-6.2500000002053916E-3</c:v>
                </c:pt>
                <c:pt idx="4741">
                  <c:v>-5.8823529413731604E-3</c:v>
                </c:pt>
                <c:pt idx="4742">
                  <c:v>0</c:v>
                </c:pt>
                <c:pt idx="4743">
                  <c:v>-6.2499999993227643E-3</c:v>
                </c:pt>
                <c:pt idx="4744">
                  <c:v>-5.8823529413682433E-3</c:v>
                </c:pt>
                <c:pt idx="4745">
                  <c:v>-5.8823529413731604E-3</c:v>
                </c:pt>
                <c:pt idx="4746">
                  <c:v>0</c:v>
                </c:pt>
                <c:pt idx="4747">
                  <c:v>-5.8823529413731604E-3</c:v>
                </c:pt>
                <c:pt idx="4748">
                  <c:v>-5.8823529405372284E-3</c:v>
                </c:pt>
                <c:pt idx="4749">
                  <c:v>0</c:v>
                </c:pt>
                <c:pt idx="4750">
                  <c:v>-5.8823529413731604E-3</c:v>
                </c:pt>
                <c:pt idx="4751">
                  <c:v>-5.8823529413731604E-3</c:v>
                </c:pt>
                <c:pt idx="4752">
                  <c:v>0</c:v>
                </c:pt>
                <c:pt idx="4753">
                  <c:v>-5.8823529413731604E-3</c:v>
                </c:pt>
                <c:pt idx="4754">
                  <c:v>-5.8823529405372284E-3</c:v>
                </c:pt>
                <c:pt idx="4755">
                  <c:v>0</c:v>
                </c:pt>
                <c:pt idx="4756">
                  <c:v>-5.8823529413731604E-3</c:v>
                </c:pt>
                <c:pt idx="4757">
                  <c:v>0</c:v>
                </c:pt>
                <c:pt idx="4758">
                  <c:v>-6.2500000002109427E-3</c:v>
                </c:pt>
                <c:pt idx="4759">
                  <c:v>-5.8823529413682433E-3</c:v>
                </c:pt>
                <c:pt idx="4760">
                  <c:v>0</c:v>
                </c:pt>
                <c:pt idx="4761">
                  <c:v>-5.8823529405372284E-3</c:v>
                </c:pt>
                <c:pt idx="4762">
                  <c:v>-6.2500000002053916E-3</c:v>
                </c:pt>
                <c:pt idx="4763">
                  <c:v>-5.8823529413731604E-3</c:v>
                </c:pt>
                <c:pt idx="4764">
                  <c:v>0</c:v>
                </c:pt>
                <c:pt idx="4765">
                  <c:v>-6.2500000002053916E-3</c:v>
                </c:pt>
                <c:pt idx="4766">
                  <c:v>-5.8823529413731604E-3</c:v>
                </c:pt>
                <c:pt idx="4767">
                  <c:v>0</c:v>
                </c:pt>
                <c:pt idx="4768">
                  <c:v>-6.2499999993227643E-3</c:v>
                </c:pt>
                <c:pt idx="4769">
                  <c:v>-5.8823529413731604E-3</c:v>
                </c:pt>
                <c:pt idx="4770">
                  <c:v>0</c:v>
                </c:pt>
                <c:pt idx="4771">
                  <c:v>-6.2500000002109427E-3</c:v>
                </c:pt>
                <c:pt idx="4772">
                  <c:v>0</c:v>
                </c:pt>
                <c:pt idx="4773">
                  <c:v>-5.8823529413731604E-3</c:v>
                </c:pt>
                <c:pt idx="4774">
                  <c:v>-6.2499999993172132E-3</c:v>
                </c:pt>
                <c:pt idx="4775">
                  <c:v>0</c:v>
                </c:pt>
                <c:pt idx="4776">
                  <c:v>-5.8823529413731604E-3</c:v>
                </c:pt>
                <c:pt idx="4777">
                  <c:v>0</c:v>
                </c:pt>
                <c:pt idx="4778">
                  <c:v>-5.8823529413731604E-3</c:v>
                </c:pt>
                <c:pt idx="4779">
                  <c:v>-5.8823529413731604E-3</c:v>
                </c:pt>
                <c:pt idx="4780">
                  <c:v>0</c:v>
                </c:pt>
                <c:pt idx="4781">
                  <c:v>-5.8823529405372284E-3</c:v>
                </c:pt>
                <c:pt idx="4782">
                  <c:v>-5.8823529413682433E-3</c:v>
                </c:pt>
                <c:pt idx="4783">
                  <c:v>0</c:v>
                </c:pt>
                <c:pt idx="4784">
                  <c:v>-5.8823529413731604E-3</c:v>
                </c:pt>
                <c:pt idx="4785">
                  <c:v>-5.8823529413682433E-3</c:v>
                </c:pt>
                <c:pt idx="4786">
                  <c:v>-6.2499999993227643E-3</c:v>
                </c:pt>
                <c:pt idx="4787">
                  <c:v>0</c:v>
                </c:pt>
                <c:pt idx="4788">
                  <c:v>-5.8823529413731604E-3</c:v>
                </c:pt>
                <c:pt idx="4789">
                  <c:v>0</c:v>
                </c:pt>
                <c:pt idx="4790">
                  <c:v>-5.8823529413731604E-3</c:v>
                </c:pt>
                <c:pt idx="4791">
                  <c:v>-5.8823529413731604E-3</c:v>
                </c:pt>
                <c:pt idx="4792">
                  <c:v>-5.8823529413731604E-3</c:v>
                </c:pt>
                <c:pt idx="4793">
                  <c:v>-6.2499999993172132E-3</c:v>
                </c:pt>
                <c:pt idx="4794">
                  <c:v>0</c:v>
                </c:pt>
                <c:pt idx="4795">
                  <c:v>-5.8823529413682433E-3</c:v>
                </c:pt>
                <c:pt idx="4796">
                  <c:v>-6.2500000002109427E-3</c:v>
                </c:pt>
                <c:pt idx="4797">
                  <c:v>0</c:v>
                </c:pt>
                <c:pt idx="4798">
                  <c:v>-5.8823529413731604E-3</c:v>
                </c:pt>
                <c:pt idx="4799">
                  <c:v>-6.2499999993227643E-3</c:v>
                </c:pt>
                <c:pt idx="4800">
                  <c:v>0</c:v>
                </c:pt>
                <c:pt idx="4801">
                  <c:v>-5.8823529413731604E-3</c:v>
                </c:pt>
                <c:pt idx="4802">
                  <c:v>-6.2500000002053916E-3</c:v>
                </c:pt>
                <c:pt idx="4803">
                  <c:v>-5.8823529413731604E-3</c:v>
                </c:pt>
                <c:pt idx="4804">
                  <c:v>0</c:v>
                </c:pt>
                <c:pt idx="4805">
                  <c:v>-6.2499999993172132E-3</c:v>
                </c:pt>
                <c:pt idx="4806">
                  <c:v>-5.8823529413731604E-3</c:v>
                </c:pt>
                <c:pt idx="4807">
                  <c:v>-5.8823529413731604E-3</c:v>
                </c:pt>
                <c:pt idx="4808">
                  <c:v>0</c:v>
                </c:pt>
                <c:pt idx="4809">
                  <c:v>-5.8823529413731604E-3</c:v>
                </c:pt>
                <c:pt idx="4810">
                  <c:v>-5.8823529413682433E-3</c:v>
                </c:pt>
                <c:pt idx="4811">
                  <c:v>0</c:v>
                </c:pt>
                <c:pt idx="4812">
                  <c:v>-5.8823529405323104E-3</c:v>
                </c:pt>
                <c:pt idx="4813">
                  <c:v>-5.8823529413731604E-3</c:v>
                </c:pt>
                <c:pt idx="4814">
                  <c:v>0</c:v>
                </c:pt>
                <c:pt idx="4815">
                  <c:v>-5.8823529413682433E-3</c:v>
                </c:pt>
                <c:pt idx="4816">
                  <c:v>-5.8823529413731604E-3</c:v>
                </c:pt>
                <c:pt idx="4817">
                  <c:v>0</c:v>
                </c:pt>
                <c:pt idx="4818">
                  <c:v>-5.8823529405372284E-3</c:v>
                </c:pt>
                <c:pt idx="4819">
                  <c:v>-5.8823529413731604E-3</c:v>
                </c:pt>
                <c:pt idx="4820">
                  <c:v>0</c:v>
                </c:pt>
                <c:pt idx="4821">
                  <c:v>-5.8823529413731604E-3</c:v>
                </c:pt>
                <c:pt idx="4822">
                  <c:v>0</c:v>
                </c:pt>
                <c:pt idx="4823">
                  <c:v>-6.2500000002053916E-3</c:v>
                </c:pt>
                <c:pt idx="4824">
                  <c:v>-5.8823529405372284E-3</c:v>
                </c:pt>
                <c:pt idx="4825">
                  <c:v>0</c:v>
                </c:pt>
                <c:pt idx="4826">
                  <c:v>0</c:v>
                </c:pt>
                <c:pt idx="4827">
                  <c:v>-5.8823529413682433E-3</c:v>
                </c:pt>
                <c:pt idx="4828">
                  <c:v>0</c:v>
                </c:pt>
                <c:pt idx="4829">
                  <c:v>-6.2500000002109427E-3</c:v>
                </c:pt>
                <c:pt idx="4830">
                  <c:v>0</c:v>
                </c:pt>
                <c:pt idx="4831">
                  <c:v>-5.8823529413731604E-3</c:v>
                </c:pt>
                <c:pt idx="4832">
                  <c:v>0</c:v>
                </c:pt>
                <c:pt idx="4833">
                  <c:v>-5.8823529405372284E-3</c:v>
                </c:pt>
                <c:pt idx="4834">
                  <c:v>-5.8823529413731604E-3</c:v>
                </c:pt>
                <c:pt idx="4835">
                  <c:v>0</c:v>
                </c:pt>
                <c:pt idx="4836">
                  <c:v>-5.8823529413731604E-3</c:v>
                </c:pt>
                <c:pt idx="4837">
                  <c:v>-5.8823529413731604E-3</c:v>
                </c:pt>
                <c:pt idx="4838">
                  <c:v>0</c:v>
                </c:pt>
                <c:pt idx="4839">
                  <c:v>-5.8823529413731604E-3</c:v>
                </c:pt>
                <c:pt idx="4840">
                  <c:v>0</c:v>
                </c:pt>
                <c:pt idx="4841">
                  <c:v>-6.2499999993227643E-3</c:v>
                </c:pt>
                <c:pt idx="4842">
                  <c:v>-5.8823529413682433E-3</c:v>
                </c:pt>
                <c:pt idx="4843">
                  <c:v>0</c:v>
                </c:pt>
                <c:pt idx="4844">
                  <c:v>-6.2500000002109427E-3</c:v>
                </c:pt>
                <c:pt idx="4845">
                  <c:v>-5.8823529413682433E-3</c:v>
                </c:pt>
                <c:pt idx="4846">
                  <c:v>0</c:v>
                </c:pt>
                <c:pt idx="4847">
                  <c:v>-6.2499999993172132E-3</c:v>
                </c:pt>
                <c:pt idx="4848">
                  <c:v>-5.8823529413731604E-3</c:v>
                </c:pt>
                <c:pt idx="4849">
                  <c:v>-5.8823529413731604E-3</c:v>
                </c:pt>
                <c:pt idx="4850">
                  <c:v>0</c:v>
                </c:pt>
                <c:pt idx="4851">
                  <c:v>-5.8823529413731604E-3</c:v>
                </c:pt>
                <c:pt idx="4852">
                  <c:v>-5.8823529405372284E-3</c:v>
                </c:pt>
                <c:pt idx="4853">
                  <c:v>-6.2500000002053916E-3</c:v>
                </c:pt>
                <c:pt idx="4854">
                  <c:v>0</c:v>
                </c:pt>
                <c:pt idx="4855">
                  <c:v>-5.8823529413682433E-3</c:v>
                </c:pt>
                <c:pt idx="4856">
                  <c:v>0</c:v>
                </c:pt>
                <c:pt idx="4857">
                  <c:v>-5.8823529413682433E-3</c:v>
                </c:pt>
                <c:pt idx="4858">
                  <c:v>-5.8823529413731604E-3</c:v>
                </c:pt>
                <c:pt idx="4859">
                  <c:v>0</c:v>
                </c:pt>
                <c:pt idx="4860">
                  <c:v>-5.8823529405323104E-3</c:v>
                </c:pt>
                <c:pt idx="4861">
                  <c:v>0</c:v>
                </c:pt>
                <c:pt idx="4862">
                  <c:v>-6.2500000002053916E-3</c:v>
                </c:pt>
                <c:pt idx="4863">
                  <c:v>-5.8823529413731604E-3</c:v>
                </c:pt>
                <c:pt idx="4864">
                  <c:v>0</c:v>
                </c:pt>
                <c:pt idx="4865">
                  <c:v>-6.2500000002053916E-3</c:v>
                </c:pt>
                <c:pt idx="4866">
                  <c:v>-5.8823529405372284E-3</c:v>
                </c:pt>
                <c:pt idx="4867">
                  <c:v>0</c:v>
                </c:pt>
                <c:pt idx="4868">
                  <c:v>-6.2500000002053916E-3</c:v>
                </c:pt>
                <c:pt idx="4869">
                  <c:v>0</c:v>
                </c:pt>
                <c:pt idx="4870">
                  <c:v>-5.8823529413682433E-3</c:v>
                </c:pt>
                <c:pt idx="4871">
                  <c:v>-6.2500000002109427E-3</c:v>
                </c:pt>
                <c:pt idx="4872">
                  <c:v>0</c:v>
                </c:pt>
                <c:pt idx="4873">
                  <c:v>-5.8823529405372284E-3</c:v>
                </c:pt>
                <c:pt idx="4874">
                  <c:v>0</c:v>
                </c:pt>
                <c:pt idx="4875">
                  <c:v>-5.8823529413682433E-3</c:v>
                </c:pt>
                <c:pt idx="4876">
                  <c:v>0</c:v>
                </c:pt>
                <c:pt idx="4877">
                  <c:v>-6.2500000002053916E-3</c:v>
                </c:pt>
                <c:pt idx="4878">
                  <c:v>0</c:v>
                </c:pt>
                <c:pt idx="4879">
                  <c:v>-5.8823529413731604E-3</c:v>
                </c:pt>
                <c:pt idx="4880">
                  <c:v>0</c:v>
                </c:pt>
                <c:pt idx="4881">
                  <c:v>-5.8823529405372284E-3</c:v>
                </c:pt>
                <c:pt idx="4882">
                  <c:v>0</c:v>
                </c:pt>
                <c:pt idx="4883">
                  <c:v>-6.2500000002053916E-3</c:v>
                </c:pt>
                <c:pt idx="4884">
                  <c:v>0</c:v>
                </c:pt>
                <c:pt idx="4885">
                  <c:v>-5.8823529413682433E-3</c:v>
                </c:pt>
                <c:pt idx="4886">
                  <c:v>0</c:v>
                </c:pt>
                <c:pt idx="4887">
                  <c:v>-6.2500000002053916E-3</c:v>
                </c:pt>
                <c:pt idx="4888">
                  <c:v>0</c:v>
                </c:pt>
                <c:pt idx="4889">
                  <c:v>-6.2500000002109427E-3</c:v>
                </c:pt>
                <c:pt idx="4890">
                  <c:v>0</c:v>
                </c:pt>
                <c:pt idx="4891">
                  <c:v>-5.8823529405372284E-3</c:v>
                </c:pt>
                <c:pt idx="4892">
                  <c:v>0</c:v>
                </c:pt>
                <c:pt idx="4893">
                  <c:v>-5.8823529413731604E-3</c:v>
                </c:pt>
                <c:pt idx="4894">
                  <c:v>-5.8823529413731604E-3</c:v>
                </c:pt>
                <c:pt idx="4895">
                  <c:v>0</c:v>
                </c:pt>
                <c:pt idx="4896">
                  <c:v>-5.8823529413731604E-3</c:v>
                </c:pt>
                <c:pt idx="4897">
                  <c:v>0</c:v>
                </c:pt>
                <c:pt idx="4898">
                  <c:v>-6.2499999993172132E-3</c:v>
                </c:pt>
                <c:pt idx="4899">
                  <c:v>0</c:v>
                </c:pt>
                <c:pt idx="4900">
                  <c:v>-5.8823529413682433E-3</c:v>
                </c:pt>
                <c:pt idx="4901">
                  <c:v>0</c:v>
                </c:pt>
                <c:pt idx="4902">
                  <c:v>-5.8823529413682433E-3</c:v>
                </c:pt>
                <c:pt idx="4903">
                  <c:v>-5.8823529413731604E-3</c:v>
                </c:pt>
                <c:pt idx="4904">
                  <c:v>0</c:v>
                </c:pt>
                <c:pt idx="4905">
                  <c:v>-5.8823529405323104E-3</c:v>
                </c:pt>
                <c:pt idx="4906">
                  <c:v>-5.8823529413731604E-3</c:v>
                </c:pt>
                <c:pt idx="4907">
                  <c:v>0</c:v>
                </c:pt>
                <c:pt idx="4908">
                  <c:v>-5.8823529413731604E-3</c:v>
                </c:pt>
                <c:pt idx="4909">
                  <c:v>0</c:v>
                </c:pt>
                <c:pt idx="4910">
                  <c:v>-6.2500000002053916E-3</c:v>
                </c:pt>
                <c:pt idx="4911">
                  <c:v>-5.8823529413731604E-3</c:v>
                </c:pt>
                <c:pt idx="4912">
                  <c:v>0</c:v>
                </c:pt>
                <c:pt idx="4913">
                  <c:v>-6.2499999993172132E-3</c:v>
                </c:pt>
                <c:pt idx="4914">
                  <c:v>0</c:v>
                </c:pt>
                <c:pt idx="4915">
                  <c:v>-5.8823529413682433E-3</c:v>
                </c:pt>
                <c:pt idx="4916">
                  <c:v>-6.2500000002109427E-3</c:v>
                </c:pt>
                <c:pt idx="4917">
                  <c:v>0</c:v>
                </c:pt>
                <c:pt idx="4918">
                  <c:v>-5.8823529413731604E-3</c:v>
                </c:pt>
                <c:pt idx="4919">
                  <c:v>0</c:v>
                </c:pt>
                <c:pt idx="4920">
                  <c:v>-5.8823529405323104E-3</c:v>
                </c:pt>
                <c:pt idx="4921">
                  <c:v>0</c:v>
                </c:pt>
                <c:pt idx="4922">
                  <c:v>-6.2500000002053916E-3</c:v>
                </c:pt>
                <c:pt idx="4923">
                  <c:v>0</c:v>
                </c:pt>
                <c:pt idx="4924">
                  <c:v>-5.8823529413731604E-3</c:v>
                </c:pt>
                <c:pt idx="4925">
                  <c:v>0</c:v>
                </c:pt>
                <c:pt idx="4926">
                  <c:v>-5.8823529413731604E-3</c:v>
                </c:pt>
                <c:pt idx="4927">
                  <c:v>-5.8823529405372284E-3</c:v>
                </c:pt>
                <c:pt idx="4928">
                  <c:v>0</c:v>
                </c:pt>
                <c:pt idx="4929">
                  <c:v>-5.8823529413731604E-3</c:v>
                </c:pt>
                <c:pt idx="4930">
                  <c:v>0</c:v>
                </c:pt>
                <c:pt idx="4931">
                  <c:v>-6.2500000002109427E-3</c:v>
                </c:pt>
                <c:pt idx="4932">
                  <c:v>-5.8823529413682433E-3</c:v>
                </c:pt>
                <c:pt idx="4933">
                  <c:v>0</c:v>
                </c:pt>
                <c:pt idx="4934">
                  <c:v>-6.2499999993227643E-3</c:v>
                </c:pt>
                <c:pt idx="4935">
                  <c:v>0</c:v>
                </c:pt>
                <c:pt idx="4936">
                  <c:v>-5.8823529413731604E-3</c:v>
                </c:pt>
                <c:pt idx="4937">
                  <c:v>0</c:v>
                </c:pt>
                <c:pt idx="4938">
                  <c:v>-5.8823529413731604E-3</c:v>
                </c:pt>
                <c:pt idx="4939">
                  <c:v>0</c:v>
                </c:pt>
                <c:pt idx="4940">
                  <c:v>-6.2500000002053916E-3</c:v>
                </c:pt>
                <c:pt idx="4941">
                  <c:v>0</c:v>
                </c:pt>
                <c:pt idx="4942">
                  <c:v>-5.8823529413731604E-3</c:v>
                </c:pt>
                <c:pt idx="4943">
                  <c:v>-6.2499999993172132E-3</c:v>
                </c:pt>
                <c:pt idx="4944">
                  <c:v>0</c:v>
                </c:pt>
                <c:pt idx="4945">
                  <c:v>-5.8823529413682433E-3</c:v>
                </c:pt>
                <c:pt idx="4946">
                  <c:v>-6.2500000002109427E-3</c:v>
                </c:pt>
                <c:pt idx="4947">
                  <c:v>-5.8823529413682433E-3</c:v>
                </c:pt>
                <c:pt idx="4948">
                  <c:v>0</c:v>
                </c:pt>
                <c:pt idx="4949">
                  <c:v>-6.2499999993227643E-3</c:v>
                </c:pt>
                <c:pt idx="4950">
                  <c:v>-5.8823529413682433E-3</c:v>
                </c:pt>
                <c:pt idx="4951">
                  <c:v>0</c:v>
                </c:pt>
                <c:pt idx="4952">
                  <c:v>-6.2500000002053916E-3</c:v>
                </c:pt>
                <c:pt idx="4953">
                  <c:v>-5.8823529413731604E-3</c:v>
                </c:pt>
                <c:pt idx="4954">
                  <c:v>0</c:v>
                </c:pt>
                <c:pt idx="4955">
                  <c:v>-6.2499999993172132E-3</c:v>
                </c:pt>
                <c:pt idx="4956">
                  <c:v>-5.8823529413731604E-3</c:v>
                </c:pt>
                <c:pt idx="4957">
                  <c:v>-5.8823529413731604E-3</c:v>
                </c:pt>
                <c:pt idx="4958">
                  <c:v>0</c:v>
                </c:pt>
                <c:pt idx="4959">
                  <c:v>-5.8823529413731604E-3</c:v>
                </c:pt>
                <c:pt idx="4960">
                  <c:v>-5.8823529413682433E-3</c:v>
                </c:pt>
                <c:pt idx="4961">
                  <c:v>-6.2499999993227643E-3</c:v>
                </c:pt>
                <c:pt idx="4962">
                  <c:v>-5.8823529413682433E-3</c:v>
                </c:pt>
                <c:pt idx="4963">
                  <c:v>0</c:v>
                </c:pt>
                <c:pt idx="4964">
                  <c:v>-6.2500000002109427E-3</c:v>
                </c:pt>
                <c:pt idx="4965">
                  <c:v>-5.8823529413682433E-3</c:v>
                </c:pt>
                <c:pt idx="4966">
                  <c:v>0</c:v>
                </c:pt>
                <c:pt idx="4967">
                  <c:v>-6.2499999993172132E-3</c:v>
                </c:pt>
                <c:pt idx="4968">
                  <c:v>-5.8823529413731604E-3</c:v>
                </c:pt>
                <c:pt idx="4969">
                  <c:v>-5.8823529413731604E-3</c:v>
                </c:pt>
                <c:pt idx="4970">
                  <c:v>0</c:v>
                </c:pt>
                <c:pt idx="4971">
                  <c:v>-5.8823529413731604E-3</c:v>
                </c:pt>
                <c:pt idx="4972">
                  <c:v>-5.8823529405372284E-3</c:v>
                </c:pt>
                <c:pt idx="4973">
                  <c:v>0</c:v>
                </c:pt>
                <c:pt idx="4974">
                  <c:v>-5.8823529413731604E-3</c:v>
                </c:pt>
                <c:pt idx="4975">
                  <c:v>-5.8823529413682433E-3</c:v>
                </c:pt>
                <c:pt idx="4976">
                  <c:v>-6.2500000002109427E-3</c:v>
                </c:pt>
                <c:pt idx="4977">
                  <c:v>0</c:v>
                </c:pt>
                <c:pt idx="4978">
                  <c:v>-5.8823529405372284E-3</c:v>
                </c:pt>
                <c:pt idx="4979">
                  <c:v>-6.2500000002109427E-3</c:v>
                </c:pt>
                <c:pt idx="4980">
                  <c:v>0</c:v>
                </c:pt>
                <c:pt idx="4981">
                  <c:v>-5.8823529413731604E-3</c:v>
                </c:pt>
                <c:pt idx="4982">
                  <c:v>-6.2500000002053916E-3</c:v>
                </c:pt>
                <c:pt idx="4983">
                  <c:v>0</c:v>
                </c:pt>
                <c:pt idx="4984">
                  <c:v>-5.8823529413731604E-3</c:v>
                </c:pt>
                <c:pt idx="4985">
                  <c:v>-6.2499999993172132E-3</c:v>
                </c:pt>
                <c:pt idx="4986">
                  <c:v>0</c:v>
                </c:pt>
                <c:pt idx="4987">
                  <c:v>-5.8823529413731604E-3</c:v>
                </c:pt>
                <c:pt idx="4988">
                  <c:v>0</c:v>
                </c:pt>
                <c:pt idx="4989">
                  <c:v>-5.8823529413731604E-3</c:v>
                </c:pt>
                <c:pt idx="4990">
                  <c:v>-5.8823529413682433E-3</c:v>
                </c:pt>
                <c:pt idx="4991">
                  <c:v>0</c:v>
                </c:pt>
                <c:pt idx="4992">
                  <c:v>-5.8823529405323104E-3</c:v>
                </c:pt>
                <c:pt idx="4993">
                  <c:v>-5.8823529413731604E-3</c:v>
                </c:pt>
                <c:pt idx="4994">
                  <c:v>0</c:v>
                </c:pt>
                <c:pt idx="4995">
                  <c:v>-5.8823529413682433E-3</c:v>
                </c:pt>
                <c:pt idx="4996">
                  <c:v>-5.8823529413731604E-3</c:v>
                </c:pt>
                <c:pt idx="4997">
                  <c:v>-6.2499999993172132E-3</c:v>
                </c:pt>
                <c:pt idx="4998">
                  <c:v>0</c:v>
                </c:pt>
                <c:pt idx="4999">
                  <c:v>-5.8823529413731604E-3</c:v>
                </c:pt>
                <c:pt idx="5000">
                  <c:v>0</c:v>
                </c:pt>
                <c:pt idx="5001">
                  <c:v>-5.8823529413731604E-3</c:v>
                </c:pt>
                <c:pt idx="5002">
                  <c:v>-5.8823529413731604E-3</c:v>
                </c:pt>
                <c:pt idx="5003">
                  <c:v>0</c:v>
                </c:pt>
                <c:pt idx="5004">
                  <c:v>-5.8823529405372284E-3</c:v>
                </c:pt>
                <c:pt idx="5005">
                  <c:v>-5.8823529413682433E-3</c:v>
                </c:pt>
                <c:pt idx="5006">
                  <c:v>-6.2500000002109427E-3</c:v>
                </c:pt>
                <c:pt idx="5007">
                  <c:v>0</c:v>
                </c:pt>
                <c:pt idx="5008">
                  <c:v>-5.8823529413731604E-3</c:v>
                </c:pt>
                <c:pt idx="5009">
                  <c:v>-6.2500000002109427E-3</c:v>
                </c:pt>
                <c:pt idx="5010">
                  <c:v>-5.8823529405323104E-3</c:v>
                </c:pt>
                <c:pt idx="5011">
                  <c:v>0</c:v>
                </c:pt>
                <c:pt idx="5012">
                  <c:v>-6.2500000002053916E-3</c:v>
                </c:pt>
                <c:pt idx="5013">
                  <c:v>-5.8823529413731604E-3</c:v>
                </c:pt>
                <c:pt idx="5014">
                  <c:v>-5.8823529413731604E-3</c:v>
                </c:pt>
                <c:pt idx="5015">
                  <c:v>-6.2499999993172132E-3</c:v>
                </c:pt>
                <c:pt idx="5016">
                  <c:v>-5.8823529413731604E-3</c:v>
                </c:pt>
                <c:pt idx="5017">
                  <c:v>-5.8823529413731604E-3</c:v>
                </c:pt>
                <c:pt idx="5018">
                  <c:v>-6.2500000002053916E-3</c:v>
                </c:pt>
                <c:pt idx="5019">
                  <c:v>-5.8823529405372284E-3</c:v>
                </c:pt>
                <c:pt idx="5020">
                  <c:v>0</c:v>
                </c:pt>
                <c:pt idx="5021">
                  <c:v>-6.2500000002109427E-3</c:v>
                </c:pt>
                <c:pt idx="5022">
                  <c:v>-5.8823529413682433E-3</c:v>
                </c:pt>
                <c:pt idx="5023">
                  <c:v>-5.8823529413731604E-3</c:v>
                </c:pt>
                <c:pt idx="5024">
                  <c:v>-6.2500000002109427E-3</c:v>
                </c:pt>
                <c:pt idx="5025">
                  <c:v>-5.8823529405323104E-3</c:v>
                </c:pt>
                <c:pt idx="5026">
                  <c:v>-5.8823529413731604E-3</c:v>
                </c:pt>
                <c:pt idx="5027">
                  <c:v>-6.2500000002053916E-3</c:v>
                </c:pt>
                <c:pt idx="5028">
                  <c:v>-5.8823529413731604E-3</c:v>
                </c:pt>
                <c:pt idx="5029">
                  <c:v>-5.8823529405372284E-3</c:v>
                </c:pt>
                <c:pt idx="5030">
                  <c:v>0</c:v>
                </c:pt>
                <c:pt idx="5031">
                  <c:v>-5.8823529413731604E-3</c:v>
                </c:pt>
                <c:pt idx="5032">
                  <c:v>-5.8823529413731604E-3</c:v>
                </c:pt>
                <c:pt idx="5033">
                  <c:v>-6.2500000002053916E-3</c:v>
                </c:pt>
                <c:pt idx="5034">
                  <c:v>-5.8823529405372284E-3</c:v>
                </c:pt>
                <c:pt idx="5035">
                  <c:v>-5.8823529413682433E-3</c:v>
                </c:pt>
                <c:pt idx="5036">
                  <c:v>-6.2500000002109427E-3</c:v>
                </c:pt>
                <c:pt idx="5037">
                  <c:v>-5.8823529413682433E-3</c:v>
                </c:pt>
                <c:pt idx="5038">
                  <c:v>0</c:v>
                </c:pt>
                <c:pt idx="5039">
                  <c:v>-6.2499999993227643E-3</c:v>
                </c:pt>
                <c:pt idx="5040">
                  <c:v>-5.8823529413682433E-3</c:v>
                </c:pt>
                <c:pt idx="5041">
                  <c:v>-5.8823529413731604E-3</c:v>
                </c:pt>
                <c:pt idx="5042">
                  <c:v>0</c:v>
                </c:pt>
                <c:pt idx="5043">
                  <c:v>-5.8823529413731604E-3</c:v>
                </c:pt>
                <c:pt idx="5044">
                  <c:v>-5.8823529413731604E-3</c:v>
                </c:pt>
                <c:pt idx="5045">
                  <c:v>-6.2499999993172132E-3</c:v>
                </c:pt>
                <c:pt idx="5046">
                  <c:v>-5.8823529413731604E-3</c:v>
                </c:pt>
                <c:pt idx="5047">
                  <c:v>0</c:v>
                </c:pt>
                <c:pt idx="5048">
                  <c:v>-6.2500000002053916E-3</c:v>
                </c:pt>
                <c:pt idx="5049">
                  <c:v>-5.8823529413731604E-3</c:v>
                </c:pt>
                <c:pt idx="5050">
                  <c:v>0</c:v>
                </c:pt>
                <c:pt idx="5051">
                  <c:v>-5.8823529405372284E-3</c:v>
                </c:pt>
                <c:pt idx="5052">
                  <c:v>-6.2500000002053916E-3</c:v>
                </c:pt>
                <c:pt idx="5053">
                  <c:v>0</c:v>
                </c:pt>
                <c:pt idx="5054">
                  <c:v>-5.8823529413731604E-3</c:v>
                </c:pt>
                <c:pt idx="5055">
                  <c:v>-6.2500000002053916E-3</c:v>
                </c:pt>
                <c:pt idx="5056">
                  <c:v>0</c:v>
                </c:pt>
                <c:pt idx="5057">
                  <c:v>-5.8823529405372284E-3</c:v>
                </c:pt>
                <c:pt idx="5058">
                  <c:v>0</c:v>
                </c:pt>
                <c:pt idx="5059">
                  <c:v>-5.8823529413731604E-3</c:v>
                </c:pt>
                <c:pt idx="5060">
                  <c:v>-5.8823529413682433E-3</c:v>
                </c:pt>
                <c:pt idx="5061">
                  <c:v>-6.2500000002109427E-3</c:v>
                </c:pt>
                <c:pt idx="5062">
                  <c:v>0</c:v>
                </c:pt>
                <c:pt idx="5063">
                  <c:v>-5.8823529413682433E-3</c:v>
                </c:pt>
                <c:pt idx="5064">
                  <c:v>-6.2499999993227643E-3</c:v>
                </c:pt>
                <c:pt idx="5065">
                  <c:v>0</c:v>
                </c:pt>
                <c:pt idx="5066">
                  <c:v>-5.8823529413731604E-3</c:v>
                </c:pt>
                <c:pt idx="5067">
                  <c:v>-6.2500000002053916E-3</c:v>
                </c:pt>
                <c:pt idx="5068">
                  <c:v>-5.8823529413731604E-3</c:v>
                </c:pt>
                <c:pt idx="5069">
                  <c:v>0</c:v>
                </c:pt>
                <c:pt idx="5070">
                  <c:v>-6.2499999993172132E-3</c:v>
                </c:pt>
                <c:pt idx="5071">
                  <c:v>-5.8823529413731604E-3</c:v>
                </c:pt>
                <c:pt idx="5072">
                  <c:v>0</c:v>
                </c:pt>
                <c:pt idx="5073">
                  <c:v>-6.2500000002053916E-3</c:v>
                </c:pt>
                <c:pt idx="5074">
                  <c:v>-5.8823529413731604E-3</c:v>
                </c:pt>
                <c:pt idx="5075">
                  <c:v>-5.8823529405323104E-3</c:v>
                </c:pt>
                <c:pt idx="5076">
                  <c:v>0</c:v>
                </c:pt>
                <c:pt idx="5077">
                  <c:v>-5.8823529413731604E-3</c:v>
                </c:pt>
                <c:pt idx="5078">
                  <c:v>-5.8823529413682433E-3</c:v>
                </c:pt>
                <c:pt idx="5079">
                  <c:v>-6.2500000002109427E-3</c:v>
                </c:pt>
                <c:pt idx="5080">
                  <c:v>0</c:v>
                </c:pt>
                <c:pt idx="5081">
                  <c:v>-5.8823529405372284E-3</c:v>
                </c:pt>
                <c:pt idx="5082">
                  <c:v>-6.2500000002053916E-3</c:v>
                </c:pt>
                <c:pt idx="5083">
                  <c:v>-5.8823529413731604E-3</c:v>
                </c:pt>
                <c:pt idx="5084">
                  <c:v>0</c:v>
                </c:pt>
                <c:pt idx="5085">
                  <c:v>-6.2500000002053916E-3</c:v>
                </c:pt>
                <c:pt idx="5086">
                  <c:v>-5.8823529413731604E-3</c:v>
                </c:pt>
                <c:pt idx="5087">
                  <c:v>-5.8823529405372284E-3</c:v>
                </c:pt>
                <c:pt idx="5088">
                  <c:v>-6.2500000002053916E-3</c:v>
                </c:pt>
                <c:pt idx="5089">
                  <c:v>0</c:v>
                </c:pt>
                <c:pt idx="5090">
                  <c:v>-5.8823529413682433E-3</c:v>
                </c:pt>
                <c:pt idx="5091">
                  <c:v>-6.2500000002109427E-3</c:v>
                </c:pt>
                <c:pt idx="5092">
                  <c:v>-5.8823529405372284E-3</c:v>
                </c:pt>
                <c:pt idx="5093">
                  <c:v>-5.8823529413682433E-3</c:v>
                </c:pt>
                <c:pt idx="5094">
                  <c:v>0</c:v>
                </c:pt>
                <c:pt idx="5095">
                  <c:v>-6.2500000002053916E-3</c:v>
                </c:pt>
                <c:pt idx="5096">
                  <c:v>-5.8823529413731604E-3</c:v>
                </c:pt>
                <c:pt idx="5097">
                  <c:v>0</c:v>
                </c:pt>
                <c:pt idx="5098">
                  <c:v>-6.2499999993172132E-3</c:v>
                </c:pt>
                <c:pt idx="5099">
                  <c:v>-5.8823529413731604E-3</c:v>
                </c:pt>
                <c:pt idx="5100">
                  <c:v>0</c:v>
                </c:pt>
                <c:pt idx="5101">
                  <c:v>-6.2500000002053916E-3</c:v>
                </c:pt>
                <c:pt idx="5102">
                  <c:v>-5.8823529413731604E-3</c:v>
                </c:pt>
                <c:pt idx="5103">
                  <c:v>0</c:v>
                </c:pt>
                <c:pt idx="5104">
                  <c:v>-6.2500000002109427E-3</c:v>
                </c:pt>
                <c:pt idx="5105">
                  <c:v>0</c:v>
                </c:pt>
                <c:pt idx="5106">
                  <c:v>-5.8823529405372284E-3</c:v>
                </c:pt>
                <c:pt idx="5107">
                  <c:v>-6.2500000002109427E-3</c:v>
                </c:pt>
                <c:pt idx="5108">
                  <c:v>0</c:v>
                </c:pt>
                <c:pt idx="5109">
                  <c:v>-5.8823529413731604E-3</c:v>
                </c:pt>
                <c:pt idx="5110">
                  <c:v>-6.2500000002053916E-3</c:v>
                </c:pt>
                <c:pt idx="5111">
                  <c:v>-5.8823529405372284E-3</c:v>
                </c:pt>
                <c:pt idx="5112">
                  <c:v>0</c:v>
                </c:pt>
                <c:pt idx="5113">
                  <c:v>-6.2500000002053916E-3</c:v>
                </c:pt>
                <c:pt idx="5114">
                  <c:v>0</c:v>
                </c:pt>
                <c:pt idx="5115">
                  <c:v>-5.8823529413731604E-3</c:v>
                </c:pt>
                <c:pt idx="5116">
                  <c:v>0</c:v>
                </c:pt>
                <c:pt idx="5117">
                  <c:v>-5.8823529413731604E-3</c:v>
                </c:pt>
                <c:pt idx="5118">
                  <c:v>-5.8823529405323104E-3</c:v>
                </c:pt>
                <c:pt idx="5119">
                  <c:v>0</c:v>
                </c:pt>
                <c:pt idx="5120">
                  <c:v>-5.8823529413682433E-3</c:v>
                </c:pt>
                <c:pt idx="5121">
                  <c:v>-5.8823529413731604E-3</c:v>
                </c:pt>
                <c:pt idx="5122">
                  <c:v>0</c:v>
                </c:pt>
                <c:pt idx="5123">
                  <c:v>-6.2500000002053916E-3</c:v>
                </c:pt>
                <c:pt idx="5124">
                  <c:v>0</c:v>
                </c:pt>
                <c:pt idx="5125">
                  <c:v>-5.8823529405372284E-3</c:v>
                </c:pt>
                <c:pt idx="5126">
                  <c:v>-6.2500000002053916E-3</c:v>
                </c:pt>
                <c:pt idx="5127">
                  <c:v>0</c:v>
                </c:pt>
                <c:pt idx="5128">
                  <c:v>-5.8823529413682433E-3</c:v>
                </c:pt>
                <c:pt idx="5129">
                  <c:v>-6.2500000002109427E-3</c:v>
                </c:pt>
                <c:pt idx="5130">
                  <c:v>0</c:v>
                </c:pt>
                <c:pt idx="5131">
                  <c:v>-5.8823529413682433E-3</c:v>
                </c:pt>
                <c:pt idx="5132">
                  <c:v>0</c:v>
                </c:pt>
                <c:pt idx="5133">
                  <c:v>-5.8823529405323104E-3</c:v>
                </c:pt>
                <c:pt idx="5134">
                  <c:v>-5.8823529413731604E-3</c:v>
                </c:pt>
                <c:pt idx="5135">
                  <c:v>0</c:v>
                </c:pt>
                <c:pt idx="5136">
                  <c:v>-5.8823529413731604E-3</c:v>
                </c:pt>
                <c:pt idx="5137">
                  <c:v>-5.8823529413731604E-3</c:v>
                </c:pt>
                <c:pt idx="5138">
                  <c:v>-6.2499999993172132E-3</c:v>
                </c:pt>
                <c:pt idx="5139">
                  <c:v>0</c:v>
                </c:pt>
                <c:pt idx="5140">
                  <c:v>-5.8823529413731604E-3</c:v>
                </c:pt>
                <c:pt idx="5141">
                  <c:v>-6.2500000002053916E-3</c:v>
                </c:pt>
                <c:pt idx="5142">
                  <c:v>-5.8823529413731604E-3</c:v>
                </c:pt>
                <c:pt idx="5143">
                  <c:v>-5.8823529405323104E-3</c:v>
                </c:pt>
                <c:pt idx="5144">
                  <c:v>0</c:v>
                </c:pt>
                <c:pt idx="5145">
                  <c:v>-6.2500000002109427E-3</c:v>
                </c:pt>
                <c:pt idx="5146">
                  <c:v>-5.8823529413682433E-3</c:v>
                </c:pt>
                <c:pt idx="5147">
                  <c:v>-5.8823529413731604E-3</c:v>
                </c:pt>
                <c:pt idx="5148">
                  <c:v>0</c:v>
                </c:pt>
                <c:pt idx="5149">
                  <c:v>-5.8823529405372284E-3</c:v>
                </c:pt>
                <c:pt idx="5150">
                  <c:v>0</c:v>
                </c:pt>
                <c:pt idx="5151">
                  <c:v>-6.2500000002053916E-3</c:v>
                </c:pt>
                <c:pt idx="5152">
                  <c:v>-5.8823529413731604E-3</c:v>
                </c:pt>
                <c:pt idx="5153">
                  <c:v>0</c:v>
                </c:pt>
                <c:pt idx="5154">
                  <c:v>-6.2500000002053916E-3</c:v>
                </c:pt>
                <c:pt idx="5155">
                  <c:v>-5.8823529413731604E-3</c:v>
                </c:pt>
                <c:pt idx="5156">
                  <c:v>-5.8823529405323104E-3</c:v>
                </c:pt>
                <c:pt idx="5157">
                  <c:v>-6.2500000002109427E-3</c:v>
                </c:pt>
                <c:pt idx="5158">
                  <c:v>0</c:v>
                </c:pt>
                <c:pt idx="5159">
                  <c:v>-5.8823529413731604E-3</c:v>
                </c:pt>
                <c:pt idx="5160">
                  <c:v>-6.2500000002109427E-3</c:v>
                </c:pt>
                <c:pt idx="5161">
                  <c:v>0</c:v>
                </c:pt>
                <c:pt idx="5162">
                  <c:v>-5.8823529405372284E-3</c:v>
                </c:pt>
                <c:pt idx="5163">
                  <c:v>-6.2500000002053916E-3</c:v>
                </c:pt>
                <c:pt idx="5164">
                  <c:v>0</c:v>
                </c:pt>
                <c:pt idx="5165">
                  <c:v>-5.8823529413731604E-3</c:v>
                </c:pt>
                <c:pt idx="5166">
                  <c:v>-5.8823529413731604E-3</c:v>
                </c:pt>
                <c:pt idx="5167">
                  <c:v>-6.2499999993172132E-3</c:v>
                </c:pt>
                <c:pt idx="5168">
                  <c:v>-5.8823529413731604E-3</c:v>
                </c:pt>
                <c:pt idx="5169">
                  <c:v>0</c:v>
                </c:pt>
                <c:pt idx="5170">
                  <c:v>-6.2500000002109427E-3</c:v>
                </c:pt>
                <c:pt idx="5171">
                  <c:v>0</c:v>
                </c:pt>
                <c:pt idx="5172">
                  <c:v>-5.8823529413731604E-3</c:v>
                </c:pt>
                <c:pt idx="5173">
                  <c:v>-6.2500000002053916E-3</c:v>
                </c:pt>
                <c:pt idx="5174">
                  <c:v>0</c:v>
                </c:pt>
                <c:pt idx="5175">
                  <c:v>-5.8823529405372284E-3</c:v>
                </c:pt>
                <c:pt idx="5176">
                  <c:v>0</c:v>
                </c:pt>
                <c:pt idx="5177">
                  <c:v>-5.8823529413731604E-3</c:v>
                </c:pt>
                <c:pt idx="5178">
                  <c:v>0</c:v>
                </c:pt>
                <c:pt idx="5179">
                  <c:v>-6.2500000002053916E-3</c:v>
                </c:pt>
                <c:pt idx="5180">
                  <c:v>-5.8823529413731604E-3</c:v>
                </c:pt>
                <c:pt idx="5181">
                  <c:v>0</c:v>
                </c:pt>
                <c:pt idx="5182">
                  <c:v>-6.2499999993172132E-3</c:v>
                </c:pt>
                <c:pt idx="5183">
                  <c:v>0</c:v>
                </c:pt>
                <c:pt idx="5184">
                  <c:v>-5.8823529413682433E-3</c:v>
                </c:pt>
                <c:pt idx="5185">
                  <c:v>0</c:v>
                </c:pt>
                <c:pt idx="5186">
                  <c:v>-5.8823529413682433E-3</c:v>
                </c:pt>
                <c:pt idx="5187">
                  <c:v>0</c:v>
                </c:pt>
                <c:pt idx="5188">
                  <c:v>-5.8823529413731604E-3</c:v>
                </c:pt>
                <c:pt idx="5189">
                  <c:v>-6.2499999993172132E-3</c:v>
                </c:pt>
                <c:pt idx="5190">
                  <c:v>0</c:v>
                </c:pt>
                <c:pt idx="5191">
                  <c:v>-5.8823529413731604E-3</c:v>
                </c:pt>
                <c:pt idx="5192">
                  <c:v>0</c:v>
                </c:pt>
                <c:pt idx="5193">
                  <c:v>-5.8823529413731604E-3</c:v>
                </c:pt>
                <c:pt idx="5194">
                  <c:v>0</c:v>
                </c:pt>
                <c:pt idx="5195">
                  <c:v>-6.2500000002109427E-3</c:v>
                </c:pt>
                <c:pt idx="5196">
                  <c:v>-5.8823529405372284E-3</c:v>
                </c:pt>
                <c:pt idx="5197">
                  <c:v>0</c:v>
                </c:pt>
                <c:pt idx="5198">
                  <c:v>-6.2500000002109427E-3</c:v>
                </c:pt>
                <c:pt idx="5199">
                  <c:v>-5.8823529413682433E-3</c:v>
                </c:pt>
                <c:pt idx="5200">
                  <c:v>0</c:v>
                </c:pt>
                <c:pt idx="5201">
                  <c:v>-6.2500000002053916E-3</c:v>
                </c:pt>
                <c:pt idx="5202">
                  <c:v>-5.8823529413731604E-3</c:v>
                </c:pt>
                <c:pt idx="5203">
                  <c:v>0</c:v>
                </c:pt>
                <c:pt idx="5204">
                  <c:v>-6.2499999993172132E-3</c:v>
                </c:pt>
                <c:pt idx="5205">
                  <c:v>-5.8823529413731604E-3</c:v>
                </c:pt>
                <c:pt idx="5206">
                  <c:v>-5.8823529413731604E-3</c:v>
                </c:pt>
                <c:pt idx="5207">
                  <c:v>0</c:v>
                </c:pt>
                <c:pt idx="5208">
                  <c:v>-5.8823529413731604E-3</c:v>
                </c:pt>
                <c:pt idx="5209">
                  <c:v>-5.8823529405323104E-3</c:v>
                </c:pt>
                <c:pt idx="5210">
                  <c:v>0</c:v>
                </c:pt>
                <c:pt idx="5211">
                  <c:v>-5.8823529413731604E-3</c:v>
                </c:pt>
                <c:pt idx="5212">
                  <c:v>0</c:v>
                </c:pt>
                <c:pt idx="5213">
                  <c:v>-5.8823529413731604E-3</c:v>
                </c:pt>
                <c:pt idx="5214">
                  <c:v>-6.2500000002053916E-3</c:v>
                </c:pt>
                <c:pt idx="5215">
                  <c:v>0</c:v>
                </c:pt>
                <c:pt idx="5216">
                  <c:v>-5.8823529405372284E-3</c:v>
                </c:pt>
                <c:pt idx="5217">
                  <c:v>-6.2500000002053916E-3</c:v>
                </c:pt>
                <c:pt idx="5218">
                  <c:v>0</c:v>
                </c:pt>
                <c:pt idx="5219">
                  <c:v>-5.8823529413731604E-3</c:v>
                </c:pt>
                <c:pt idx="5220">
                  <c:v>-6.2500000002053916E-3</c:v>
                </c:pt>
                <c:pt idx="5221">
                  <c:v>0</c:v>
                </c:pt>
                <c:pt idx="5222">
                  <c:v>-5.8823529413682433E-3</c:v>
                </c:pt>
                <c:pt idx="5223">
                  <c:v>-6.2499999993227643E-3</c:v>
                </c:pt>
                <c:pt idx="5224">
                  <c:v>0</c:v>
                </c:pt>
                <c:pt idx="5225">
                  <c:v>-5.8823529413731604E-3</c:v>
                </c:pt>
                <c:pt idx="5226">
                  <c:v>0</c:v>
                </c:pt>
                <c:pt idx="5227">
                  <c:v>-5.8823529413682433E-3</c:v>
                </c:pt>
                <c:pt idx="5228">
                  <c:v>-5.8823529413731604E-3</c:v>
                </c:pt>
                <c:pt idx="5229">
                  <c:v>0</c:v>
                </c:pt>
                <c:pt idx="5230">
                  <c:v>-5.8823529405372284E-3</c:v>
                </c:pt>
                <c:pt idx="5231">
                  <c:v>0</c:v>
                </c:pt>
                <c:pt idx="5232">
                  <c:v>-6.2500000002053916E-3</c:v>
                </c:pt>
                <c:pt idx="5233">
                  <c:v>-5.8823529413731604E-3</c:v>
                </c:pt>
                <c:pt idx="5234">
                  <c:v>0</c:v>
                </c:pt>
                <c:pt idx="5235">
                  <c:v>-6.2500000002053916E-3</c:v>
                </c:pt>
                <c:pt idx="5236">
                  <c:v>0</c:v>
                </c:pt>
                <c:pt idx="5237">
                  <c:v>-5.8823529405323104E-3</c:v>
                </c:pt>
                <c:pt idx="5238">
                  <c:v>0</c:v>
                </c:pt>
                <c:pt idx="5239">
                  <c:v>-5.8823529413682433E-3</c:v>
                </c:pt>
                <c:pt idx="5240">
                  <c:v>-5.8823529413731604E-3</c:v>
                </c:pt>
                <c:pt idx="5241">
                  <c:v>0</c:v>
                </c:pt>
                <c:pt idx="5242">
                  <c:v>-5.8823529413682433E-3</c:v>
                </c:pt>
                <c:pt idx="5243">
                  <c:v>-5.8823529405372284E-3</c:v>
                </c:pt>
                <c:pt idx="5244">
                  <c:v>0</c:v>
                </c:pt>
                <c:pt idx="5245">
                  <c:v>-5.8823529413731604E-3</c:v>
                </c:pt>
                <c:pt idx="5246">
                  <c:v>0</c:v>
                </c:pt>
                <c:pt idx="5247">
                  <c:v>-6.2500000002053916E-3</c:v>
                </c:pt>
                <c:pt idx="5248">
                  <c:v>-5.8823529413731604E-3</c:v>
                </c:pt>
                <c:pt idx="5249">
                  <c:v>0</c:v>
                </c:pt>
                <c:pt idx="5250">
                  <c:v>-6.2500000002053916E-3</c:v>
                </c:pt>
                <c:pt idx="5251">
                  <c:v>-5.8823529405372284E-3</c:v>
                </c:pt>
                <c:pt idx="5252">
                  <c:v>0</c:v>
                </c:pt>
                <c:pt idx="5253">
                  <c:v>-5.8823529413731604E-3</c:v>
                </c:pt>
                <c:pt idx="5254">
                  <c:v>-6.2500000002053916E-3</c:v>
                </c:pt>
                <c:pt idx="5255">
                  <c:v>-5.8823529413731604E-3</c:v>
                </c:pt>
                <c:pt idx="5256">
                  <c:v>0</c:v>
                </c:pt>
                <c:pt idx="5257">
                  <c:v>-6.2499999993172132E-3</c:v>
                </c:pt>
                <c:pt idx="5258">
                  <c:v>-5.8823529413731604E-3</c:v>
                </c:pt>
                <c:pt idx="5259">
                  <c:v>0</c:v>
                </c:pt>
                <c:pt idx="5260">
                  <c:v>-6.2500000002053916E-3</c:v>
                </c:pt>
                <c:pt idx="5261">
                  <c:v>-5.8823529413731604E-3</c:v>
                </c:pt>
                <c:pt idx="5262">
                  <c:v>0</c:v>
                </c:pt>
                <c:pt idx="5263">
                  <c:v>-6.2499999993227643E-3</c:v>
                </c:pt>
                <c:pt idx="5264">
                  <c:v>-5.8823529413731604E-3</c:v>
                </c:pt>
                <c:pt idx="5265">
                  <c:v>0</c:v>
                </c:pt>
                <c:pt idx="5266">
                  <c:v>-6.2500000002109427E-3</c:v>
                </c:pt>
                <c:pt idx="5267">
                  <c:v>0</c:v>
                </c:pt>
                <c:pt idx="5268">
                  <c:v>-5.8823529413731604E-3</c:v>
                </c:pt>
                <c:pt idx="5269">
                  <c:v>-6.2500000002053916E-3</c:v>
                </c:pt>
                <c:pt idx="5270">
                  <c:v>0</c:v>
                </c:pt>
                <c:pt idx="5271">
                  <c:v>-5.8823529405372284E-3</c:v>
                </c:pt>
                <c:pt idx="5272">
                  <c:v>-6.2500000002053916E-3</c:v>
                </c:pt>
                <c:pt idx="5273">
                  <c:v>0</c:v>
                </c:pt>
                <c:pt idx="5274">
                  <c:v>-5.8823529413731604E-3</c:v>
                </c:pt>
                <c:pt idx="5275">
                  <c:v>0</c:v>
                </c:pt>
                <c:pt idx="5276">
                  <c:v>-5.8823529413731604E-3</c:v>
                </c:pt>
                <c:pt idx="5277">
                  <c:v>0</c:v>
                </c:pt>
                <c:pt idx="5278">
                  <c:v>-6.2499999993227643E-3</c:v>
                </c:pt>
                <c:pt idx="5279">
                  <c:v>0</c:v>
                </c:pt>
                <c:pt idx="5280">
                  <c:v>-5.8823529413682433E-3</c:v>
                </c:pt>
                <c:pt idx="5281">
                  <c:v>-6.2500000002109427E-3</c:v>
                </c:pt>
                <c:pt idx="5282">
                  <c:v>-5.8823529413682433E-3</c:v>
                </c:pt>
                <c:pt idx="5283">
                  <c:v>-5.8823529405372284E-3</c:v>
                </c:pt>
                <c:pt idx="5284">
                  <c:v>0</c:v>
                </c:pt>
                <c:pt idx="5285">
                  <c:v>-5.8823529413731604E-3</c:v>
                </c:pt>
                <c:pt idx="5286">
                  <c:v>-5.8823529413731604E-3</c:v>
                </c:pt>
                <c:pt idx="5287">
                  <c:v>-6.2500000002053916E-3</c:v>
                </c:pt>
                <c:pt idx="5288">
                  <c:v>0</c:v>
                </c:pt>
                <c:pt idx="5289">
                  <c:v>-5.8823529405372284E-3</c:v>
                </c:pt>
                <c:pt idx="5290">
                  <c:v>-5.8823529413682433E-3</c:v>
                </c:pt>
                <c:pt idx="5291">
                  <c:v>-6.2500000002109427E-3</c:v>
                </c:pt>
                <c:pt idx="5292">
                  <c:v>-5.8823529413682433E-3</c:v>
                </c:pt>
                <c:pt idx="5293">
                  <c:v>-5.8823529413731604E-3</c:v>
                </c:pt>
                <c:pt idx="5294">
                  <c:v>0</c:v>
                </c:pt>
                <c:pt idx="5295">
                  <c:v>-5.8823529405323104E-3</c:v>
                </c:pt>
                <c:pt idx="5296">
                  <c:v>-5.8823529413731604E-3</c:v>
                </c:pt>
                <c:pt idx="5297">
                  <c:v>-6.2500000002053916E-3</c:v>
                </c:pt>
                <c:pt idx="5298">
                  <c:v>-5.8823529413731604E-3</c:v>
                </c:pt>
                <c:pt idx="5299">
                  <c:v>-5.8823529405372284E-3</c:v>
                </c:pt>
                <c:pt idx="5300">
                  <c:v>0</c:v>
                </c:pt>
                <c:pt idx="5301">
                  <c:v>-5.8823529413731604E-3</c:v>
                </c:pt>
                <c:pt idx="5302">
                  <c:v>-5.8823529413731604E-3</c:v>
                </c:pt>
                <c:pt idx="5303">
                  <c:v>-6.2500000002053916E-3</c:v>
                </c:pt>
                <c:pt idx="5304">
                  <c:v>-5.8823529405372284E-3</c:v>
                </c:pt>
                <c:pt idx="5305">
                  <c:v>-5.8823529413682433E-3</c:v>
                </c:pt>
                <c:pt idx="5306">
                  <c:v>0</c:v>
                </c:pt>
                <c:pt idx="5307">
                  <c:v>-5.8823529413682433E-3</c:v>
                </c:pt>
                <c:pt idx="5308">
                  <c:v>-5.8823529413731604E-3</c:v>
                </c:pt>
                <c:pt idx="5309">
                  <c:v>0</c:v>
                </c:pt>
                <c:pt idx="5310">
                  <c:v>-5.8823529413682433E-3</c:v>
                </c:pt>
                <c:pt idx="5311">
                  <c:v>0</c:v>
                </c:pt>
                <c:pt idx="5312">
                  <c:v>-6.2499999993172132E-3</c:v>
                </c:pt>
                <c:pt idx="5313">
                  <c:v>-5.8823529413731604E-3</c:v>
                </c:pt>
                <c:pt idx="5314">
                  <c:v>-5.8823529413731604E-3</c:v>
                </c:pt>
                <c:pt idx="5315">
                  <c:v>-6.2500000002053916E-3</c:v>
                </c:pt>
                <c:pt idx="5316">
                  <c:v>-5.8823529405372284E-3</c:v>
                </c:pt>
                <c:pt idx="5317">
                  <c:v>0</c:v>
                </c:pt>
                <c:pt idx="5318">
                  <c:v>-1.2500000000410783E-2</c:v>
                </c:pt>
                <c:pt idx="5319">
                  <c:v>0</c:v>
                </c:pt>
                <c:pt idx="5320">
                  <c:v>-5.8823529413682433E-3</c:v>
                </c:pt>
                <c:pt idx="5321">
                  <c:v>-5.8823529405372284E-3</c:v>
                </c:pt>
                <c:pt idx="5322">
                  <c:v>-6.2500000002053916E-3</c:v>
                </c:pt>
                <c:pt idx="5323">
                  <c:v>-5.8823529413731604E-3</c:v>
                </c:pt>
                <c:pt idx="5324">
                  <c:v>-5.8823529413731604E-3</c:v>
                </c:pt>
                <c:pt idx="5325">
                  <c:v>-6.2499999993172132E-3</c:v>
                </c:pt>
                <c:pt idx="5326">
                  <c:v>-5.8823529413731604E-3</c:v>
                </c:pt>
                <c:pt idx="5327">
                  <c:v>0</c:v>
                </c:pt>
                <c:pt idx="5328">
                  <c:v>-6.2500000002053916E-3</c:v>
                </c:pt>
                <c:pt idx="5329">
                  <c:v>-5.8823529413731604E-3</c:v>
                </c:pt>
                <c:pt idx="5330">
                  <c:v>-5.8823529413682433E-3</c:v>
                </c:pt>
                <c:pt idx="5331">
                  <c:v>-6.2499999993227643E-3</c:v>
                </c:pt>
                <c:pt idx="5332">
                  <c:v>-5.8823529413731604E-3</c:v>
                </c:pt>
                <c:pt idx="5333">
                  <c:v>-5.8823529413682433E-3</c:v>
                </c:pt>
                <c:pt idx="5334">
                  <c:v>-6.2500000002109427E-3</c:v>
                </c:pt>
                <c:pt idx="5335">
                  <c:v>0</c:v>
                </c:pt>
                <c:pt idx="5336">
                  <c:v>-5.8823529405372284E-3</c:v>
                </c:pt>
                <c:pt idx="5337">
                  <c:v>-6.2500000002053916E-3</c:v>
                </c:pt>
                <c:pt idx="5338">
                  <c:v>-5.8823529413731604E-3</c:v>
                </c:pt>
                <c:pt idx="5339">
                  <c:v>-5.8823529413731604E-3</c:v>
                </c:pt>
                <c:pt idx="5340">
                  <c:v>-6.2499999993172132E-3</c:v>
                </c:pt>
                <c:pt idx="5341">
                  <c:v>0</c:v>
                </c:pt>
                <c:pt idx="5342">
                  <c:v>-5.8823529413731604E-3</c:v>
                </c:pt>
                <c:pt idx="5343">
                  <c:v>-6.2500000002053916E-3</c:v>
                </c:pt>
                <c:pt idx="5344">
                  <c:v>-5.8823529413731604E-3</c:v>
                </c:pt>
                <c:pt idx="5345">
                  <c:v>-5.8823529405323104E-3</c:v>
                </c:pt>
                <c:pt idx="5346">
                  <c:v>0</c:v>
                </c:pt>
                <c:pt idx="5347">
                  <c:v>-5.8823529413731604E-3</c:v>
                </c:pt>
                <c:pt idx="5348">
                  <c:v>-5.8823529413682433E-3</c:v>
                </c:pt>
                <c:pt idx="5349">
                  <c:v>-5.8823529413731604E-3</c:v>
                </c:pt>
                <c:pt idx="5350">
                  <c:v>0</c:v>
                </c:pt>
                <c:pt idx="5351">
                  <c:v>-5.8823529413731604E-3</c:v>
                </c:pt>
                <c:pt idx="5352">
                  <c:v>-5.8823529405372284E-3</c:v>
                </c:pt>
                <c:pt idx="5353">
                  <c:v>0</c:v>
                </c:pt>
                <c:pt idx="5354">
                  <c:v>-5.8823529413731604E-3</c:v>
                </c:pt>
                <c:pt idx="5355">
                  <c:v>-5.8823529413731604E-3</c:v>
                </c:pt>
                <c:pt idx="5356">
                  <c:v>0</c:v>
                </c:pt>
                <c:pt idx="5357">
                  <c:v>-5.8823529413731604E-3</c:v>
                </c:pt>
                <c:pt idx="5358">
                  <c:v>-5.8823529405323104E-3</c:v>
                </c:pt>
                <c:pt idx="5359">
                  <c:v>0</c:v>
                </c:pt>
                <c:pt idx="5360">
                  <c:v>-5.8823529413682433E-3</c:v>
                </c:pt>
                <c:pt idx="5361">
                  <c:v>-5.8823529413731604E-3</c:v>
                </c:pt>
                <c:pt idx="5362">
                  <c:v>-6.2500000002109427E-3</c:v>
                </c:pt>
                <c:pt idx="5363">
                  <c:v>0</c:v>
                </c:pt>
                <c:pt idx="5364">
                  <c:v>-5.8823529405372284E-3</c:v>
                </c:pt>
                <c:pt idx="5365">
                  <c:v>-6.2500000002053916E-3</c:v>
                </c:pt>
                <c:pt idx="5366">
                  <c:v>0</c:v>
                </c:pt>
                <c:pt idx="5367">
                  <c:v>-5.8823529413731604E-3</c:v>
                </c:pt>
                <c:pt idx="5368">
                  <c:v>-6.2500000002053916E-3</c:v>
                </c:pt>
                <c:pt idx="5369">
                  <c:v>-5.8823529413731604E-3</c:v>
                </c:pt>
                <c:pt idx="5370">
                  <c:v>0</c:v>
                </c:pt>
                <c:pt idx="5371">
                  <c:v>-6.2499999993172132E-3</c:v>
                </c:pt>
                <c:pt idx="5372">
                  <c:v>-5.8823529413731604E-3</c:v>
                </c:pt>
                <c:pt idx="5373">
                  <c:v>0</c:v>
                </c:pt>
                <c:pt idx="5374">
                  <c:v>-6.2500000002109427E-3</c:v>
                </c:pt>
                <c:pt idx="5375">
                  <c:v>-5.8823529413682433E-3</c:v>
                </c:pt>
                <c:pt idx="5376">
                  <c:v>0</c:v>
                </c:pt>
                <c:pt idx="5377">
                  <c:v>-6.2499999993227643E-3</c:v>
                </c:pt>
                <c:pt idx="5378">
                  <c:v>-5.8823529413682433E-3</c:v>
                </c:pt>
                <c:pt idx="5379">
                  <c:v>-5.8823529413731604E-3</c:v>
                </c:pt>
                <c:pt idx="5380">
                  <c:v>0</c:v>
                </c:pt>
                <c:pt idx="5381">
                  <c:v>-5.8823529413731604E-3</c:v>
                </c:pt>
                <c:pt idx="5382">
                  <c:v>-5.8823529405372284E-3</c:v>
                </c:pt>
                <c:pt idx="5383">
                  <c:v>-6.2500000002053916E-3</c:v>
                </c:pt>
                <c:pt idx="5384">
                  <c:v>0</c:v>
                </c:pt>
                <c:pt idx="5385">
                  <c:v>-5.8823529413731604E-3</c:v>
                </c:pt>
                <c:pt idx="5386">
                  <c:v>-6.2500000002053916E-3</c:v>
                </c:pt>
                <c:pt idx="5387">
                  <c:v>-5.8823529405372284E-3</c:v>
                </c:pt>
                <c:pt idx="5388">
                  <c:v>0</c:v>
                </c:pt>
                <c:pt idx="5389">
                  <c:v>-6.2500000002109427E-3</c:v>
                </c:pt>
                <c:pt idx="5390">
                  <c:v>-5.8823529413682433E-3</c:v>
                </c:pt>
                <c:pt idx="5391">
                  <c:v>0</c:v>
                </c:pt>
                <c:pt idx="5392">
                  <c:v>-6.2500000002109427E-3</c:v>
                </c:pt>
                <c:pt idx="5393">
                  <c:v>-5.8823529413682433E-3</c:v>
                </c:pt>
                <c:pt idx="5394">
                  <c:v>-5.8823529405372284E-3</c:v>
                </c:pt>
                <c:pt idx="5395">
                  <c:v>0</c:v>
                </c:pt>
                <c:pt idx="5396">
                  <c:v>-5.8823529413731604E-3</c:v>
                </c:pt>
                <c:pt idx="5397">
                  <c:v>-5.8823529413731604E-3</c:v>
                </c:pt>
                <c:pt idx="5398">
                  <c:v>0</c:v>
                </c:pt>
                <c:pt idx="5399">
                  <c:v>-6.2500000002109427E-3</c:v>
                </c:pt>
                <c:pt idx="5400">
                  <c:v>-5.8823529405372284E-3</c:v>
                </c:pt>
                <c:pt idx="5401">
                  <c:v>-5.8823529413682433E-3</c:v>
                </c:pt>
                <c:pt idx="5402">
                  <c:v>0</c:v>
                </c:pt>
                <c:pt idx="5403">
                  <c:v>-5.8823529413682433E-3</c:v>
                </c:pt>
                <c:pt idx="5404">
                  <c:v>-5.8823529413731604E-3</c:v>
                </c:pt>
                <c:pt idx="5405">
                  <c:v>0</c:v>
                </c:pt>
                <c:pt idx="5406">
                  <c:v>-5.8823529405372284E-3</c:v>
                </c:pt>
                <c:pt idx="5407">
                  <c:v>0</c:v>
                </c:pt>
                <c:pt idx="5408">
                  <c:v>-6.2500000002053916E-3</c:v>
                </c:pt>
                <c:pt idx="5409">
                  <c:v>-5.8823529413731604E-3</c:v>
                </c:pt>
                <c:pt idx="5410">
                  <c:v>0</c:v>
                </c:pt>
                <c:pt idx="5411">
                  <c:v>-6.2500000002053916E-3</c:v>
                </c:pt>
                <c:pt idx="5412">
                  <c:v>-5.8823529413731604E-3</c:v>
                </c:pt>
                <c:pt idx="5413">
                  <c:v>0</c:v>
                </c:pt>
                <c:pt idx="5414">
                  <c:v>-6.2499999993227643E-3</c:v>
                </c:pt>
                <c:pt idx="5415">
                  <c:v>0</c:v>
                </c:pt>
                <c:pt idx="5416">
                  <c:v>-5.8823529413682433E-3</c:v>
                </c:pt>
                <c:pt idx="5417">
                  <c:v>-6.2500000002109427E-3</c:v>
                </c:pt>
                <c:pt idx="5418">
                  <c:v>-5.8823529413682433E-3</c:v>
                </c:pt>
                <c:pt idx="5419">
                  <c:v>0</c:v>
                </c:pt>
                <c:pt idx="5420">
                  <c:v>-6.2499999993172132E-3</c:v>
                </c:pt>
                <c:pt idx="5421">
                  <c:v>-5.8823529413731604E-3</c:v>
                </c:pt>
                <c:pt idx="5422">
                  <c:v>-5.8823529413731604E-3</c:v>
                </c:pt>
                <c:pt idx="5423">
                  <c:v>0</c:v>
                </c:pt>
                <c:pt idx="5424">
                  <c:v>-5.8823529413731604E-3</c:v>
                </c:pt>
                <c:pt idx="5425">
                  <c:v>-5.8823529405372284E-3</c:v>
                </c:pt>
                <c:pt idx="5426">
                  <c:v>0</c:v>
                </c:pt>
                <c:pt idx="5427">
                  <c:v>-5.8823529413731604E-3</c:v>
                </c:pt>
                <c:pt idx="5428">
                  <c:v>-5.8823529413682433E-3</c:v>
                </c:pt>
                <c:pt idx="5429">
                  <c:v>0</c:v>
                </c:pt>
                <c:pt idx="5430">
                  <c:v>-5.8823529413731604E-3</c:v>
                </c:pt>
                <c:pt idx="5431">
                  <c:v>-5.8823529405323104E-3</c:v>
                </c:pt>
                <c:pt idx="5432">
                  <c:v>0</c:v>
                </c:pt>
                <c:pt idx="5433">
                  <c:v>-5.8823529413682433E-3</c:v>
                </c:pt>
                <c:pt idx="5434">
                  <c:v>-5.8823529413731604E-3</c:v>
                </c:pt>
                <c:pt idx="5435">
                  <c:v>-6.2500000002053916E-3</c:v>
                </c:pt>
                <c:pt idx="5436">
                  <c:v>0</c:v>
                </c:pt>
                <c:pt idx="5437">
                  <c:v>-5.8823529413731604E-3</c:v>
                </c:pt>
                <c:pt idx="5438">
                  <c:v>-6.2499999993172132E-3</c:v>
                </c:pt>
                <c:pt idx="5439">
                  <c:v>-5.8823529413731604E-3</c:v>
                </c:pt>
                <c:pt idx="5440">
                  <c:v>0</c:v>
                </c:pt>
                <c:pt idx="5441">
                  <c:v>-6.2500000002053916E-3</c:v>
                </c:pt>
                <c:pt idx="5442">
                  <c:v>-5.8823529413731604E-3</c:v>
                </c:pt>
                <c:pt idx="5443">
                  <c:v>-5.8823529405323104E-3</c:v>
                </c:pt>
                <c:pt idx="5444">
                  <c:v>0</c:v>
                </c:pt>
                <c:pt idx="5445">
                  <c:v>-5.8823529413731604E-3</c:v>
                </c:pt>
                <c:pt idx="5446">
                  <c:v>-5.8823529413682433E-3</c:v>
                </c:pt>
                <c:pt idx="5447">
                  <c:v>-6.2500000002109427E-3</c:v>
                </c:pt>
                <c:pt idx="5448">
                  <c:v>-5.8823529405323104E-3</c:v>
                </c:pt>
                <c:pt idx="5449">
                  <c:v>-5.8823529413731604E-3</c:v>
                </c:pt>
                <c:pt idx="5450">
                  <c:v>0</c:v>
                </c:pt>
                <c:pt idx="5451">
                  <c:v>-1.1764705882746321E-2</c:v>
                </c:pt>
                <c:pt idx="5452">
                  <c:v>0</c:v>
                </c:pt>
                <c:pt idx="5453">
                  <c:v>-6.2500000002053916E-3</c:v>
                </c:pt>
                <c:pt idx="5454">
                  <c:v>-5.8823529405372284E-3</c:v>
                </c:pt>
                <c:pt idx="5455">
                  <c:v>-5.8823529413731604E-3</c:v>
                </c:pt>
                <c:pt idx="5456">
                  <c:v>-6.2500000002053916E-3</c:v>
                </c:pt>
                <c:pt idx="5457">
                  <c:v>-5.8823529413731604E-3</c:v>
                </c:pt>
                <c:pt idx="5458">
                  <c:v>-5.8823529405323104E-3</c:v>
                </c:pt>
                <c:pt idx="5459">
                  <c:v>-6.2500000002109427E-3</c:v>
                </c:pt>
                <c:pt idx="5460">
                  <c:v>0</c:v>
                </c:pt>
                <c:pt idx="5461">
                  <c:v>-5.8823529413682433E-3</c:v>
                </c:pt>
                <c:pt idx="5462">
                  <c:v>-6.2500000002109427E-3</c:v>
                </c:pt>
                <c:pt idx="5463">
                  <c:v>-5.8823529405323104E-3</c:v>
                </c:pt>
                <c:pt idx="5464">
                  <c:v>-5.8823529413731604E-3</c:v>
                </c:pt>
                <c:pt idx="5465">
                  <c:v>-6.2500000002053916E-3</c:v>
                </c:pt>
                <c:pt idx="5466">
                  <c:v>-5.8823529413731604E-3</c:v>
                </c:pt>
                <c:pt idx="5467">
                  <c:v>0</c:v>
                </c:pt>
                <c:pt idx="5468">
                  <c:v>-6.2499999993172132E-3</c:v>
                </c:pt>
                <c:pt idx="5469">
                  <c:v>-5.8823529413731604E-3</c:v>
                </c:pt>
                <c:pt idx="5470">
                  <c:v>-5.8823529413731604E-3</c:v>
                </c:pt>
                <c:pt idx="5471">
                  <c:v>-6.2500000002053916E-3</c:v>
                </c:pt>
                <c:pt idx="5472">
                  <c:v>-5.8823529413731604E-3</c:v>
                </c:pt>
                <c:pt idx="5473">
                  <c:v>0</c:v>
                </c:pt>
                <c:pt idx="5474">
                  <c:v>-6.2499999993227643E-3</c:v>
                </c:pt>
                <c:pt idx="5475">
                  <c:v>-5.8823529413731604E-3</c:v>
                </c:pt>
                <c:pt idx="5476">
                  <c:v>-5.8823529413682433E-3</c:v>
                </c:pt>
                <c:pt idx="5477">
                  <c:v>0</c:v>
                </c:pt>
                <c:pt idx="5478">
                  <c:v>-5.8823529413682433E-3</c:v>
                </c:pt>
                <c:pt idx="5479">
                  <c:v>-5.8823529405372284E-3</c:v>
                </c:pt>
                <c:pt idx="5480">
                  <c:v>-6.2500000002053916E-3</c:v>
                </c:pt>
                <c:pt idx="5481">
                  <c:v>0</c:v>
                </c:pt>
                <c:pt idx="5482">
                  <c:v>-5.8823529413731604E-3</c:v>
                </c:pt>
                <c:pt idx="5483">
                  <c:v>-6.2500000002053916E-3</c:v>
                </c:pt>
                <c:pt idx="5484">
                  <c:v>-5.8823529405372284E-3</c:v>
                </c:pt>
                <c:pt idx="5485">
                  <c:v>-5.8823529413731604E-3</c:v>
                </c:pt>
                <c:pt idx="5486">
                  <c:v>0</c:v>
                </c:pt>
                <c:pt idx="5487">
                  <c:v>-5.8823529413731604E-3</c:v>
                </c:pt>
                <c:pt idx="5488">
                  <c:v>-5.8823529413682433E-3</c:v>
                </c:pt>
                <c:pt idx="5489">
                  <c:v>-6.2500000002109427E-3</c:v>
                </c:pt>
                <c:pt idx="5490">
                  <c:v>-5.8823529405372284E-3</c:v>
                </c:pt>
                <c:pt idx="5491">
                  <c:v>0</c:v>
                </c:pt>
                <c:pt idx="5492">
                  <c:v>-6.2500000002109427E-3</c:v>
                </c:pt>
                <c:pt idx="5493">
                  <c:v>-5.8823529413682433E-3</c:v>
                </c:pt>
                <c:pt idx="5494">
                  <c:v>-5.8823529413731604E-3</c:v>
                </c:pt>
                <c:pt idx="5495">
                  <c:v>-6.2499999993172132E-3</c:v>
                </c:pt>
                <c:pt idx="5496">
                  <c:v>-5.8823529413731604E-3</c:v>
                </c:pt>
                <c:pt idx="5497">
                  <c:v>0</c:v>
                </c:pt>
                <c:pt idx="5498">
                  <c:v>-6.2500000002053916E-3</c:v>
                </c:pt>
                <c:pt idx="5499">
                  <c:v>-5.8823529413731604E-3</c:v>
                </c:pt>
                <c:pt idx="5500">
                  <c:v>-5.8823529405372284E-3</c:v>
                </c:pt>
                <c:pt idx="5501">
                  <c:v>0</c:v>
                </c:pt>
                <c:pt idx="5502">
                  <c:v>-5.8823529413731604E-3</c:v>
                </c:pt>
                <c:pt idx="5503">
                  <c:v>-5.8823529413682433E-3</c:v>
                </c:pt>
                <c:pt idx="5504">
                  <c:v>-6.2500000002109427E-3</c:v>
                </c:pt>
                <c:pt idx="5505">
                  <c:v>-5.8823529405372284E-3</c:v>
                </c:pt>
                <c:pt idx="5506">
                  <c:v>-5.8823529413682433E-3</c:v>
                </c:pt>
                <c:pt idx="5507">
                  <c:v>-6.2500000002109427E-3</c:v>
                </c:pt>
                <c:pt idx="5508">
                  <c:v>-5.8823529413682433E-3</c:v>
                </c:pt>
                <c:pt idx="5509">
                  <c:v>0</c:v>
                </c:pt>
                <c:pt idx="5510">
                  <c:v>-6.2500000002053916E-3</c:v>
                </c:pt>
                <c:pt idx="5511">
                  <c:v>-5.8823529405372284E-3</c:v>
                </c:pt>
                <c:pt idx="5512">
                  <c:v>-5.8823529413731604E-3</c:v>
                </c:pt>
                <c:pt idx="5513">
                  <c:v>0</c:v>
                </c:pt>
                <c:pt idx="5514">
                  <c:v>-6.2500000002053916E-3</c:v>
                </c:pt>
                <c:pt idx="5515">
                  <c:v>-5.8823529413731604E-3</c:v>
                </c:pt>
                <c:pt idx="5516">
                  <c:v>-5.8823529405323104E-3</c:v>
                </c:pt>
                <c:pt idx="5517">
                  <c:v>0</c:v>
                </c:pt>
                <c:pt idx="5518">
                  <c:v>-5.8823529413682433E-3</c:v>
                </c:pt>
                <c:pt idx="5519">
                  <c:v>-5.8823529413731604E-3</c:v>
                </c:pt>
                <c:pt idx="5520">
                  <c:v>-6.2500000002109427E-3</c:v>
                </c:pt>
                <c:pt idx="5521">
                  <c:v>-5.8823529405323104E-3</c:v>
                </c:pt>
                <c:pt idx="5522">
                  <c:v>-5.8823529413731604E-3</c:v>
                </c:pt>
                <c:pt idx="5523">
                  <c:v>-6.2500000002053916E-3</c:v>
                </c:pt>
                <c:pt idx="5524">
                  <c:v>-5.8823529413731604E-3</c:v>
                </c:pt>
                <c:pt idx="5525">
                  <c:v>0</c:v>
                </c:pt>
                <c:pt idx="5526">
                  <c:v>-6.2499999993172132E-3</c:v>
                </c:pt>
                <c:pt idx="5527">
                  <c:v>-5.8823529413731604E-3</c:v>
                </c:pt>
                <c:pt idx="5528">
                  <c:v>-6.2500000002053916E-3</c:v>
                </c:pt>
                <c:pt idx="5529">
                  <c:v>-5.8823529413731604E-3</c:v>
                </c:pt>
                <c:pt idx="5530">
                  <c:v>-5.8823529413731604E-3</c:v>
                </c:pt>
                <c:pt idx="5531">
                  <c:v>0</c:v>
                </c:pt>
                <c:pt idx="5532">
                  <c:v>-5.8823529405372284E-3</c:v>
                </c:pt>
                <c:pt idx="5533">
                  <c:v>-5.8823529413682433E-3</c:v>
                </c:pt>
                <c:pt idx="5534">
                  <c:v>-6.2500000002109427E-3</c:v>
                </c:pt>
                <c:pt idx="5535">
                  <c:v>-5.8823529413731604E-3</c:v>
                </c:pt>
                <c:pt idx="5536">
                  <c:v>-5.8823529405323104E-3</c:v>
                </c:pt>
                <c:pt idx="5537">
                  <c:v>-6.2500000002109427E-3</c:v>
                </c:pt>
                <c:pt idx="5538">
                  <c:v>0</c:v>
                </c:pt>
                <c:pt idx="5539">
                  <c:v>-5.8823529413731604E-3</c:v>
                </c:pt>
                <c:pt idx="5540">
                  <c:v>-6.2500000002053916E-3</c:v>
                </c:pt>
                <c:pt idx="5541">
                  <c:v>-5.8823529405372284E-3</c:v>
                </c:pt>
                <c:pt idx="5542">
                  <c:v>-5.8823529413731604E-3</c:v>
                </c:pt>
                <c:pt idx="5543">
                  <c:v>-6.2500000002053916E-3</c:v>
                </c:pt>
                <c:pt idx="5544">
                  <c:v>-5.8823529413731604E-3</c:v>
                </c:pt>
                <c:pt idx="5545">
                  <c:v>-5.8823529413731604E-3</c:v>
                </c:pt>
                <c:pt idx="5546">
                  <c:v>-6.2499999993172132E-3</c:v>
                </c:pt>
                <c:pt idx="5547">
                  <c:v>0</c:v>
                </c:pt>
                <c:pt idx="5548">
                  <c:v>-5.8823529413682433E-3</c:v>
                </c:pt>
                <c:pt idx="5549">
                  <c:v>-6.2500000002109427E-3</c:v>
                </c:pt>
                <c:pt idx="5550">
                  <c:v>-5.8823529413731604E-3</c:v>
                </c:pt>
                <c:pt idx="5551">
                  <c:v>-5.8823529405323104E-3</c:v>
                </c:pt>
                <c:pt idx="5552">
                  <c:v>0</c:v>
                </c:pt>
                <c:pt idx="5553">
                  <c:v>-5.8823529413682433E-3</c:v>
                </c:pt>
                <c:pt idx="5554">
                  <c:v>-5.8823529413731604E-3</c:v>
                </c:pt>
                <c:pt idx="5555">
                  <c:v>-6.2500000002053916E-3</c:v>
                </c:pt>
                <c:pt idx="5556">
                  <c:v>0</c:v>
                </c:pt>
                <c:pt idx="5557">
                  <c:v>-5.8823529405372284E-3</c:v>
                </c:pt>
                <c:pt idx="5558">
                  <c:v>-6.2500000002053916E-3</c:v>
                </c:pt>
                <c:pt idx="5559">
                  <c:v>-5.8823529413731604E-3</c:v>
                </c:pt>
                <c:pt idx="5560">
                  <c:v>-5.8823529413731604E-3</c:v>
                </c:pt>
                <c:pt idx="5561">
                  <c:v>-6.2499999993172132E-3</c:v>
                </c:pt>
                <c:pt idx="5562">
                  <c:v>0</c:v>
                </c:pt>
                <c:pt idx="5563">
                  <c:v>-5.8823529413682433E-3</c:v>
                </c:pt>
                <c:pt idx="5564">
                  <c:v>-6.2500000002109427E-3</c:v>
                </c:pt>
                <c:pt idx="5565">
                  <c:v>-5.8823529413731604E-3</c:v>
                </c:pt>
                <c:pt idx="5566">
                  <c:v>-5.8823529413682433E-3</c:v>
                </c:pt>
                <c:pt idx="5567">
                  <c:v>-6.2499999993227643E-3</c:v>
                </c:pt>
                <c:pt idx="5568">
                  <c:v>-5.8823529413682433E-3</c:v>
                </c:pt>
                <c:pt idx="5569">
                  <c:v>-5.8823529413731604E-3</c:v>
                </c:pt>
                <c:pt idx="5570">
                  <c:v>-6.2500000002053916E-3</c:v>
                </c:pt>
                <c:pt idx="5571">
                  <c:v>-5.8823529405372284E-3</c:v>
                </c:pt>
                <c:pt idx="5572">
                  <c:v>0</c:v>
                </c:pt>
                <c:pt idx="5573">
                  <c:v>-6.2500000002053916E-3</c:v>
                </c:pt>
                <c:pt idx="5574">
                  <c:v>-5.8823529413731604E-3</c:v>
                </c:pt>
                <c:pt idx="5575">
                  <c:v>-5.8823529413731604E-3</c:v>
                </c:pt>
                <c:pt idx="5576">
                  <c:v>-6.2499999993172132E-3</c:v>
                </c:pt>
                <c:pt idx="5577">
                  <c:v>0</c:v>
                </c:pt>
                <c:pt idx="5578">
                  <c:v>-5.8823529413682433E-3</c:v>
                </c:pt>
                <c:pt idx="5579">
                  <c:v>-6.2500000002109427E-3</c:v>
                </c:pt>
                <c:pt idx="5580">
                  <c:v>-5.8823529413731604E-3</c:v>
                </c:pt>
                <c:pt idx="5581">
                  <c:v>-5.8823529413682433E-3</c:v>
                </c:pt>
                <c:pt idx="5582">
                  <c:v>-6.2499999993227643E-3</c:v>
                </c:pt>
                <c:pt idx="5583">
                  <c:v>-5.8823529413682433E-3</c:v>
                </c:pt>
                <c:pt idx="5584">
                  <c:v>-6.2500000002109427E-3</c:v>
                </c:pt>
                <c:pt idx="5585">
                  <c:v>0</c:v>
                </c:pt>
                <c:pt idx="5586">
                  <c:v>-5.8823529413731604E-3</c:v>
                </c:pt>
                <c:pt idx="5587">
                  <c:v>-6.2499999993227643E-3</c:v>
                </c:pt>
                <c:pt idx="5588">
                  <c:v>-5.8823529413682433E-3</c:v>
                </c:pt>
                <c:pt idx="5589">
                  <c:v>-5.8823529413731604E-3</c:v>
                </c:pt>
                <c:pt idx="5590">
                  <c:v>-6.2500000002053916E-3</c:v>
                </c:pt>
                <c:pt idx="5591">
                  <c:v>0</c:v>
                </c:pt>
                <c:pt idx="5592">
                  <c:v>-5.8823529405372284E-3</c:v>
                </c:pt>
                <c:pt idx="5593">
                  <c:v>-6.2500000002053916E-3</c:v>
                </c:pt>
                <c:pt idx="5594">
                  <c:v>-5.8823529413731604E-3</c:v>
                </c:pt>
                <c:pt idx="5595">
                  <c:v>-5.8823529413731604E-3</c:v>
                </c:pt>
                <c:pt idx="5596">
                  <c:v>0</c:v>
                </c:pt>
                <c:pt idx="5597">
                  <c:v>-5.8823529405372284E-3</c:v>
                </c:pt>
                <c:pt idx="5598">
                  <c:v>-5.8823529413682433E-3</c:v>
                </c:pt>
                <c:pt idx="5599">
                  <c:v>-6.2500000002109427E-3</c:v>
                </c:pt>
                <c:pt idx="5600">
                  <c:v>-5.8823529413682433E-3</c:v>
                </c:pt>
                <c:pt idx="5601">
                  <c:v>-5.8823529413731604E-3</c:v>
                </c:pt>
                <c:pt idx="5602">
                  <c:v>0</c:v>
                </c:pt>
                <c:pt idx="5603">
                  <c:v>-5.8823529405323104E-3</c:v>
                </c:pt>
                <c:pt idx="5604">
                  <c:v>-5.8823529413731604E-3</c:v>
                </c:pt>
                <c:pt idx="5605">
                  <c:v>-6.2500000002053916E-3</c:v>
                </c:pt>
                <c:pt idx="5606">
                  <c:v>0</c:v>
                </c:pt>
                <c:pt idx="5607">
                  <c:v>-5.8823529413731604E-3</c:v>
                </c:pt>
                <c:pt idx="5608">
                  <c:v>-6.2499999993172132E-3</c:v>
                </c:pt>
                <c:pt idx="5609">
                  <c:v>0</c:v>
                </c:pt>
                <c:pt idx="5610">
                  <c:v>-5.8823529413731604E-3</c:v>
                </c:pt>
                <c:pt idx="5611">
                  <c:v>-6.2500000002053916E-3</c:v>
                </c:pt>
                <c:pt idx="5612">
                  <c:v>-5.8823529413731604E-3</c:v>
                </c:pt>
                <c:pt idx="5613">
                  <c:v>0</c:v>
                </c:pt>
                <c:pt idx="5614">
                  <c:v>-6.2499999993227643E-3</c:v>
                </c:pt>
                <c:pt idx="5615">
                  <c:v>-5.8823529413682433E-3</c:v>
                </c:pt>
                <c:pt idx="5616">
                  <c:v>-5.8823529413731604E-3</c:v>
                </c:pt>
                <c:pt idx="5617">
                  <c:v>0</c:v>
                </c:pt>
                <c:pt idx="5618">
                  <c:v>-5.8823529413682433E-3</c:v>
                </c:pt>
                <c:pt idx="5619">
                  <c:v>-5.8823529413731604E-3</c:v>
                </c:pt>
                <c:pt idx="5620">
                  <c:v>0</c:v>
                </c:pt>
                <c:pt idx="5621">
                  <c:v>-5.8823529405372284E-3</c:v>
                </c:pt>
                <c:pt idx="5622">
                  <c:v>0</c:v>
                </c:pt>
                <c:pt idx="5623">
                  <c:v>-6.2500000002053916E-3</c:v>
                </c:pt>
                <c:pt idx="5624">
                  <c:v>-5.8823529413731604E-3</c:v>
                </c:pt>
                <c:pt idx="5625">
                  <c:v>0</c:v>
                </c:pt>
                <c:pt idx="5626">
                  <c:v>-6.2500000002053916E-3</c:v>
                </c:pt>
                <c:pt idx="5627">
                  <c:v>-5.8823529405372284E-3</c:v>
                </c:pt>
                <c:pt idx="5628">
                  <c:v>0</c:v>
                </c:pt>
                <c:pt idx="5629">
                  <c:v>-6.2500000002109427E-3</c:v>
                </c:pt>
                <c:pt idx="5630">
                  <c:v>-5.8823529413682433E-3</c:v>
                </c:pt>
                <c:pt idx="5631">
                  <c:v>0</c:v>
                </c:pt>
                <c:pt idx="5632">
                  <c:v>-6.2500000002109427E-3</c:v>
                </c:pt>
                <c:pt idx="5633">
                  <c:v>-5.8823529405323104E-3</c:v>
                </c:pt>
                <c:pt idx="5634">
                  <c:v>-5.8823529413731604E-3</c:v>
                </c:pt>
                <c:pt idx="5635">
                  <c:v>-6.2500000002053916E-3</c:v>
                </c:pt>
                <c:pt idx="5636">
                  <c:v>0</c:v>
                </c:pt>
                <c:pt idx="5637">
                  <c:v>-6.2500000002053916E-3</c:v>
                </c:pt>
                <c:pt idx="5638">
                  <c:v>-5.8823529405372284E-3</c:v>
                </c:pt>
                <c:pt idx="5639">
                  <c:v>-5.8823529413731604E-3</c:v>
                </c:pt>
                <c:pt idx="5640">
                  <c:v>-6.2500000002053916E-3</c:v>
                </c:pt>
                <c:pt idx="5641">
                  <c:v>0</c:v>
                </c:pt>
                <c:pt idx="5642">
                  <c:v>-5.8823529413731604E-3</c:v>
                </c:pt>
                <c:pt idx="5643">
                  <c:v>-6.2500000002053916E-3</c:v>
                </c:pt>
                <c:pt idx="5644">
                  <c:v>-5.8823529405372284E-3</c:v>
                </c:pt>
                <c:pt idx="5645">
                  <c:v>0</c:v>
                </c:pt>
                <c:pt idx="5646">
                  <c:v>-6.2500000002109427E-3</c:v>
                </c:pt>
                <c:pt idx="5647">
                  <c:v>0</c:v>
                </c:pt>
                <c:pt idx="5648">
                  <c:v>-5.8823529413682433E-3</c:v>
                </c:pt>
                <c:pt idx="5649">
                  <c:v>-6.2500000002109427E-3</c:v>
                </c:pt>
                <c:pt idx="5650">
                  <c:v>-5.8823529405323104E-3</c:v>
                </c:pt>
                <c:pt idx="5651">
                  <c:v>0</c:v>
                </c:pt>
                <c:pt idx="5652">
                  <c:v>-6.2500000002053916E-3</c:v>
                </c:pt>
                <c:pt idx="5653">
                  <c:v>-5.8823529413731604E-3</c:v>
                </c:pt>
                <c:pt idx="5654">
                  <c:v>0</c:v>
                </c:pt>
                <c:pt idx="5655">
                  <c:v>-6.2500000002053916E-3</c:v>
                </c:pt>
                <c:pt idx="5656">
                  <c:v>-5.8823529405372284E-3</c:v>
                </c:pt>
                <c:pt idx="5657">
                  <c:v>-5.8823529413731604E-3</c:v>
                </c:pt>
                <c:pt idx="5658">
                  <c:v>0</c:v>
                </c:pt>
                <c:pt idx="5659">
                  <c:v>-5.8823529413731604E-3</c:v>
                </c:pt>
                <c:pt idx="5660">
                  <c:v>0</c:v>
                </c:pt>
                <c:pt idx="5661">
                  <c:v>-6.2500000002109427E-3</c:v>
                </c:pt>
                <c:pt idx="5662">
                  <c:v>-5.8823529405372284E-3</c:v>
                </c:pt>
                <c:pt idx="5663">
                  <c:v>0</c:v>
                </c:pt>
                <c:pt idx="5664">
                  <c:v>-6.2500000002109427E-3</c:v>
                </c:pt>
                <c:pt idx="5665">
                  <c:v>-5.8823529413682433E-3</c:v>
                </c:pt>
                <c:pt idx="5666">
                  <c:v>-5.8823529413731604E-3</c:v>
                </c:pt>
                <c:pt idx="5667">
                  <c:v>-6.2500000002053916E-3</c:v>
                </c:pt>
                <c:pt idx="5668">
                  <c:v>-5.8823529405372284E-3</c:v>
                </c:pt>
                <c:pt idx="5669">
                  <c:v>0</c:v>
                </c:pt>
                <c:pt idx="5670">
                  <c:v>-6.2500000002053916E-3</c:v>
                </c:pt>
                <c:pt idx="5671">
                  <c:v>0</c:v>
                </c:pt>
                <c:pt idx="5672">
                  <c:v>-5.8823529413731604E-3</c:v>
                </c:pt>
                <c:pt idx="5673">
                  <c:v>-6.2500000002053916E-3</c:v>
                </c:pt>
                <c:pt idx="5674">
                  <c:v>0</c:v>
                </c:pt>
                <c:pt idx="5675">
                  <c:v>-5.8823529405323104E-3</c:v>
                </c:pt>
                <c:pt idx="5676">
                  <c:v>-6.2500000002109427E-3</c:v>
                </c:pt>
                <c:pt idx="5677">
                  <c:v>0</c:v>
                </c:pt>
                <c:pt idx="5678">
                  <c:v>-5.8823529413682433E-3</c:v>
                </c:pt>
                <c:pt idx="5679">
                  <c:v>-6.2500000002109427E-3</c:v>
                </c:pt>
                <c:pt idx="5680">
                  <c:v>0</c:v>
                </c:pt>
                <c:pt idx="5681">
                  <c:v>-5.8823529405372284E-3</c:v>
                </c:pt>
                <c:pt idx="5682">
                  <c:v>-6.2500000002053916E-3</c:v>
                </c:pt>
                <c:pt idx="5683">
                  <c:v>0</c:v>
                </c:pt>
                <c:pt idx="5684">
                  <c:v>-5.8823529413731604E-3</c:v>
                </c:pt>
                <c:pt idx="5685">
                  <c:v>-6.2500000002053916E-3</c:v>
                </c:pt>
                <c:pt idx="5686">
                  <c:v>0</c:v>
                </c:pt>
                <c:pt idx="5687">
                  <c:v>-5.8823529413731604E-3</c:v>
                </c:pt>
                <c:pt idx="5688">
                  <c:v>-6.2499999993172132E-3</c:v>
                </c:pt>
                <c:pt idx="5689">
                  <c:v>0</c:v>
                </c:pt>
                <c:pt idx="5690">
                  <c:v>-5.8823529413682433E-3</c:v>
                </c:pt>
                <c:pt idx="5691">
                  <c:v>-6.2500000002109427E-3</c:v>
                </c:pt>
                <c:pt idx="5692">
                  <c:v>0</c:v>
                </c:pt>
                <c:pt idx="5693">
                  <c:v>-5.8823529413682433E-3</c:v>
                </c:pt>
                <c:pt idx="5694">
                  <c:v>0</c:v>
                </c:pt>
                <c:pt idx="5695">
                  <c:v>-5.8823529405323104E-3</c:v>
                </c:pt>
                <c:pt idx="5696">
                  <c:v>-5.8823529413731604E-3</c:v>
                </c:pt>
                <c:pt idx="5697">
                  <c:v>0</c:v>
                </c:pt>
                <c:pt idx="5698">
                  <c:v>-5.8823529413731604E-3</c:v>
                </c:pt>
                <c:pt idx="5699">
                  <c:v>0</c:v>
                </c:pt>
                <c:pt idx="5700">
                  <c:v>-6.2500000002053916E-3</c:v>
                </c:pt>
                <c:pt idx="5701">
                  <c:v>-5.8823529405372284E-3</c:v>
                </c:pt>
                <c:pt idx="5702">
                  <c:v>-5.8823529413731604E-3</c:v>
                </c:pt>
                <c:pt idx="5703">
                  <c:v>-6.2500000002053916E-3</c:v>
                </c:pt>
                <c:pt idx="5704">
                  <c:v>0</c:v>
                </c:pt>
                <c:pt idx="5705">
                  <c:v>-5.8823529413682433E-3</c:v>
                </c:pt>
                <c:pt idx="5706">
                  <c:v>-6.2499999993227643E-3</c:v>
                </c:pt>
                <c:pt idx="5707">
                  <c:v>0</c:v>
                </c:pt>
                <c:pt idx="5708">
                  <c:v>-5.8823529413682433E-3</c:v>
                </c:pt>
                <c:pt idx="5709">
                  <c:v>-6.2500000002109427E-3</c:v>
                </c:pt>
                <c:pt idx="5710">
                  <c:v>0</c:v>
                </c:pt>
                <c:pt idx="5711">
                  <c:v>-5.8823529413731604E-3</c:v>
                </c:pt>
                <c:pt idx="5712">
                  <c:v>-6.2500000002053916E-3</c:v>
                </c:pt>
                <c:pt idx="5713">
                  <c:v>-5.8823529405372284E-3</c:v>
                </c:pt>
                <c:pt idx="5714">
                  <c:v>0</c:v>
                </c:pt>
                <c:pt idx="5715">
                  <c:v>-6.2500000002053916E-3</c:v>
                </c:pt>
                <c:pt idx="5716">
                  <c:v>-5.8823529413731604E-3</c:v>
                </c:pt>
                <c:pt idx="5717">
                  <c:v>-5.8823529413731604E-3</c:v>
                </c:pt>
                <c:pt idx="5718">
                  <c:v>0</c:v>
                </c:pt>
                <c:pt idx="5719">
                  <c:v>-5.8823529405372284E-3</c:v>
                </c:pt>
                <c:pt idx="5720">
                  <c:v>-5.8823529413682433E-3</c:v>
                </c:pt>
                <c:pt idx="5721">
                  <c:v>-6.2500000002109427E-3</c:v>
                </c:pt>
                <c:pt idx="5722">
                  <c:v>0</c:v>
                </c:pt>
                <c:pt idx="5723">
                  <c:v>-5.8823529413682433E-3</c:v>
                </c:pt>
                <c:pt idx="5724">
                  <c:v>-6.2499999993227643E-3</c:v>
                </c:pt>
                <c:pt idx="5725">
                  <c:v>-5.8823529413682433E-3</c:v>
                </c:pt>
                <c:pt idx="5726">
                  <c:v>0</c:v>
                </c:pt>
                <c:pt idx="5727">
                  <c:v>-6.2500000002053916E-3</c:v>
                </c:pt>
                <c:pt idx="5728">
                  <c:v>-5.8823529413731604E-3</c:v>
                </c:pt>
                <c:pt idx="5729">
                  <c:v>0</c:v>
                </c:pt>
                <c:pt idx="5730">
                  <c:v>-6.2500000002053916E-3</c:v>
                </c:pt>
                <c:pt idx="5731">
                  <c:v>-5.8823529405372284E-3</c:v>
                </c:pt>
                <c:pt idx="5732">
                  <c:v>-5.8823529413731604E-3</c:v>
                </c:pt>
                <c:pt idx="5733">
                  <c:v>0</c:v>
                </c:pt>
                <c:pt idx="5734">
                  <c:v>-5.8823529413731604E-3</c:v>
                </c:pt>
                <c:pt idx="5735">
                  <c:v>-5.8823529413682433E-3</c:v>
                </c:pt>
                <c:pt idx="5736">
                  <c:v>-6.2499999993227643E-3</c:v>
                </c:pt>
                <c:pt idx="5737">
                  <c:v>0</c:v>
                </c:pt>
                <c:pt idx="5738">
                  <c:v>-5.8823529413682433E-3</c:v>
                </c:pt>
                <c:pt idx="5739">
                  <c:v>-6.2500000002109427E-3</c:v>
                </c:pt>
                <c:pt idx="5740">
                  <c:v>0</c:v>
                </c:pt>
                <c:pt idx="5741">
                  <c:v>-5.8823529413731604E-3</c:v>
                </c:pt>
                <c:pt idx="5742">
                  <c:v>-6.2499999993172132E-3</c:v>
                </c:pt>
                <c:pt idx="5743">
                  <c:v>-5.8823529413731604E-3</c:v>
                </c:pt>
                <c:pt idx="5744">
                  <c:v>0</c:v>
                </c:pt>
                <c:pt idx="5745">
                  <c:v>-6.2500000002053916E-3</c:v>
                </c:pt>
                <c:pt idx="5746">
                  <c:v>-5.8823529413731604E-3</c:v>
                </c:pt>
                <c:pt idx="5747">
                  <c:v>-5.8823529405372284E-3</c:v>
                </c:pt>
                <c:pt idx="5748">
                  <c:v>0</c:v>
                </c:pt>
                <c:pt idx="5749">
                  <c:v>-5.8823529413731604E-3</c:v>
                </c:pt>
                <c:pt idx="5750">
                  <c:v>-5.8823529413682433E-3</c:v>
                </c:pt>
                <c:pt idx="5751">
                  <c:v>0</c:v>
                </c:pt>
                <c:pt idx="5752">
                  <c:v>-5.8823529413731604E-3</c:v>
                </c:pt>
                <c:pt idx="5753">
                  <c:v>-5.8823529413682433E-3</c:v>
                </c:pt>
                <c:pt idx="5754">
                  <c:v>-6.2499999993227643E-3</c:v>
                </c:pt>
                <c:pt idx="5755">
                  <c:v>0</c:v>
                </c:pt>
                <c:pt idx="5756">
                  <c:v>-5.8823529413731604E-3</c:v>
                </c:pt>
                <c:pt idx="5757">
                  <c:v>-6.2500000002053916E-3</c:v>
                </c:pt>
                <c:pt idx="5758">
                  <c:v>-5.8823529413731604E-3</c:v>
                </c:pt>
                <c:pt idx="5759">
                  <c:v>0</c:v>
                </c:pt>
                <c:pt idx="5760">
                  <c:v>-6.2499999993172132E-3</c:v>
                </c:pt>
                <c:pt idx="5761">
                  <c:v>-5.8823529413731604E-3</c:v>
                </c:pt>
                <c:pt idx="5762">
                  <c:v>-5.8823529413731604E-3</c:v>
                </c:pt>
                <c:pt idx="5763">
                  <c:v>-6.2500000002053916E-3</c:v>
                </c:pt>
                <c:pt idx="5764">
                  <c:v>0</c:v>
                </c:pt>
                <c:pt idx="5765">
                  <c:v>-5.8823529405323104E-3</c:v>
                </c:pt>
                <c:pt idx="5766">
                  <c:v>-5.8823529413731604E-3</c:v>
                </c:pt>
                <c:pt idx="5767">
                  <c:v>-6.2500000002109427E-3</c:v>
                </c:pt>
                <c:pt idx="5768">
                  <c:v>0</c:v>
                </c:pt>
                <c:pt idx="5769">
                  <c:v>-5.8823529413731604E-3</c:v>
                </c:pt>
                <c:pt idx="5770">
                  <c:v>-6.2500000002053916E-3</c:v>
                </c:pt>
                <c:pt idx="5771">
                  <c:v>-5.8823529405372284E-3</c:v>
                </c:pt>
                <c:pt idx="5772">
                  <c:v>0</c:v>
                </c:pt>
                <c:pt idx="5773">
                  <c:v>-6.2500000002053916E-3</c:v>
                </c:pt>
                <c:pt idx="5774">
                  <c:v>-5.8823529413731604E-3</c:v>
                </c:pt>
                <c:pt idx="5775">
                  <c:v>-5.8823529413731604E-3</c:v>
                </c:pt>
                <c:pt idx="5776">
                  <c:v>0</c:v>
                </c:pt>
                <c:pt idx="5777">
                  <c:v>-5.8823529405372284E-3</c:v>
                </c:pt>
                <c:pt idx="5778">
                  <c:v>-5.8823529413682433E-3</c:v>
                </c:pt>
                <c:pt idx="5779">
                  <c:v>-6.2500000002109427E-3</c:v>
                </c:pt>
                <c:pt idx="5780">
                  <c:v>-5.8823529413682433E-3</c:v>
                </c:pt>
                <c:pt idx="5781">
                  <c:v>-5.8823529405372284E-3</c:v>
                </c:pt>
                <c:pt idx="5782">
                  <c:v>0</c:v>
                </c:pt>
                <c:pt idx="5783">
                  <c:v>-5.8823529413682433E-3</c:v>
                </c:pt>
                <c:pt idx="5784">
                  <c:v>-5.8823529413731604E-3</c:v>
                </c:pt>
                <c:pt idx="5785">
                  <c:v>-6.2500000002053916E-3</c:v>
                </c:pt>
                <c:pt idx="5786">
                  <c:v>-5.8823529405372284E-3</c:v>
                </c:pt>
                <c:pt idx="5787">
                  <c:v>-5.8823529413731604E-3</c:v>
                </c:pt>
                <c:pt idx="5788">
                  <c:v>-6.2500000002053916E-3</c:v>
                </c:pt>
                <c:pt idx="5789">
                  <c:v>-5.8823529413731604E-3</c:v>
                </c:pt>
                <c:pt idx="5790">
                  <c:v>-5.8823529413731604E-3</c:v>
                </c:pt>
                <c:pt idx="5791">
                  <c:v>-6.2499999993172132E-3</c:v>
                </c:pt>
                <c:pt idx="5792">
                  <c:v>0</c:v>
                </c:pt>
                <c:pt idx="5793">
                  <c:v>-5.8823529413682433E-3</c:v>
                </c:pt>
                <c:pt idx="5794">
                  <c:v>-6.2500000002109427E-3</c:v>
                </c:pt>
                <c:pt idx="5795">
                  <c:v>-5.8823529413682433E-3</c:v>
                </c:pt>
                <c:pt idx="5796">
                  <c:v>-5.8823529405372284E-3</c:v>
                </c:pt>
                <c:pt idx="5797">
                  <c:v>-6.2500000002109427E-3</c:v>
                </c:pt>
                <c:pt idx="5798">
                  <c:v>-5.8823529413682433E-3</c:v>
                </c:pt>
                <c:pt idx="5799">
                  <c:v>-5.8823529413731604E-3</c:v>
                </c:pt>
                <c:pt idx="5800">
                  <c:v>-6.2499999993172132E-3</c:v>
                </c:pt>
                <c:pt idx="5801">
                  <c:v>-5.8823529413731604E-3</c:v>
                </c:pt>
                <c:pt idx="5802">
                  <c:v>-5.8823529413731604E-3</c:v>
                </c:pt>
                <c:pt idx="5803">
                  <c:v>-5.8823529413682433E-3</c:v>
                </c:pt>
                <c:pt idx="5804">
                  <c:v>0</c:v>
                </c:pt>
                <c:pt idx="5805">
                  <c:v>-5.8823529413731604E-3</c:v>
                </c:pt>
                <c:pt idx="5806">
                  <c:v>-5.8823529405323104E-3</c:v>
                </c:pt>
                <c:pt idx="5807">
                  <c:v>-6.2500000002109427E-3</c:v>
                </c:pt>
                <c:pt idx="5808">
                  <c:v>-5.8823529413682433E-3</c:v>
                </c:pt>
                <c:pt idx="5809">
                  <c:v>-5.8823529413731604E-3</c:v>
                </c:pt>
                <c:pt idx="5810">
                  <c:v>-6.2499999993172132E-3</c:v>
                </c:pt>
                <c:pt idx="5811">
                  <c:v>-5.8823529413731604E-3</c:v>
                </c:pt>
                <c:pt idx="5812">
                  <c:v>-5.8823529413731604E-3</c:v>
                </c:pt>
                <c:pt idx="5813">
                  <c:v>-6.2500000002053916E-3</c:v>
                </c:pt>
                <c:pt idx="5814">
                  <c:v>0</c:v>
                </c:pt>
                <c:pt idx="5815">
                  <c:v>-5.8823529405372284E-3</c:v>
                </c:pt>
                <c:pt idx="5816">
                  <c:v>-6.2500000002053916E-3</c:v>
                </c:pt>
                <c:pt idx="5817">
                  <c:v>-5.8823529413731604E-3</c:v>
                </c:pt>
                <c:pt idx="5818">
                  <c:v>-5.8823529413682433E-3</c:v>
                </c:pt>
                <c:pt idx="5819">
                  <c:v>0</c:v>
                </c:pt>
                <c:pt idx="5820">
                  <c:v>-5.8823529405372284E-3</c:v>
                </c:pt>
                <c:pt idx="5821">
                  <c:v>-5.8823529413682433E-3</c:v>
                </c:pt>
                <c:pt idx="5822">
                  <c:v>-6.2500000002109427E-3</c:v>
                </c:pt>
                <c:pt idx="5823">
                  <c:v>-5.8823529413682433E-3</c:v>
                </c:pt>
                <c:pt idx="5824">
                  <c:v>-5.8823529413731604E-3</c:v>
                </c:pt>
                <c:pt idx="5825">
                  <c:v>-6.2499999993172132E-3</c:v>
                </c:pt>
                <c:pt idx="5826">
                  <c:v>0</c:v>
                </c:pt>
                <c:pt idx="5827">
                  <c:v>-5.8823529413731604E-3</c:v>
                </c:pt>
                <c:pt idx="5828">
                  <c:v>-6.2500000002053916E-3</c:v>
                </c:pt>
                <c:pt idx="5829">
                  <c:v>-5.8823529413731604E-3</c:v>
                </c:pt>
                <c:pt idx="5830">
                  <c:v>-5.8823529405372284E-3</c:v>
                </c:pt>
                <c:pt idx="5831">
                  <c:v>0</c:v>
                </c:pt>
                <c:pt idx="5832">
                  <c:v>-5.8823529413731604E-3</c:v>
                </c:pt>
                <c:pt idx="5833">
                  <c:v>-5.8823529413682433E-3</c:v>
                </c:pt>
                <c:pt idx="5834">
                  <c:v>0</c:v>
                </c:pt>
                <c:pt idx="5835">
                  <c:v>-5.8823529413731604E-3</c:v>
                </c:pt>
                <c:pt idx="5836">
                  <c:v>-5.8823529405323104E-3</c:v>
                </c:pt>
                <c:pt idx="5837">
                  <c:v>-6.2500000002109427E-3</c:v>
                </c:pt>
                <c:pt idx="5838">
                  <c:v>0</c:v>
                </c:pt>
                <c:pt idx="5839">
                  <c:v>-5.8823529413731604E-3</c:v>
                </c:pt>
                <c:pt idx="5840">
                  <c:v>-5.8823529413731604E-3</c:v>
                </c:pt>
                <c:pt idx="5841">
                  <c:v>-6.2499999993172132E-3</c:v>
                </c:pt>
                <c:pt idx="5842">
                  <c:v>-5.8823529413731604E-3</c:v>
                </c:pt>
                <c:pt idx="5843">
                  <c:v>-5.8823529413731604E-3</c:v>
                </c:pt>
                <c:pt idx="5844">
                  <c:v>-6.2500000002053916E-3</c:v>
                </c:pt>
                <c:pt idx="5845">
                  <c:v>0</c:v>
                </c:pt>
                <c:pt idx="5846">
                  <c:v>-5.8823529413682433E-3</c:v>
                </c:pt>
                <c:pt idx="5847">
                  <c:v>-6.2499999993227643E-3</c:v>
                </c:pt>
                <c:pt idx="5848">
                  <c:v>-5.8823529413682433E-3</c:v>
                </c:pt>
                <c:pt idx="5849">
                  <c:v>-5.8823529413731604E-3</c:v>
                </c:pt>
                <c:pt idx="5850">
                  <c:v>0</c:v>
                </c:pt>
                <c:pt idx="5851">
                  <c:v>-1.1764705881900555E-2</c:v>
                </c:pt>
                <c:pt idx="5852">
                  <c:v>0</c:v>
                </c:pt>
                <c:pt idx="5853">
                  <c:v>-6.2500000002053916E-3</c:v>
                </c:pt>
                <c:pt idx="5854">
                  <c:v>-5.8823529413731604E-3</c:v>
                </c:pt>
                <c:pt idx="5855">
                  <c:v>-5.8823529413731604E-3</c:v>
                </c:pt>
                <c:pt idx="5856">
                  <c:v>-6.2499999993172132E-3</c:v>
                </c:pt>
                <c:pt idx="5857">
                  <c:v>-5.8823529413731604E-3</c:v>
                </c:pt>
                <c:pt idx="5858">
                  <c:v>-5.8823529413731604E-3</c:v>
                </c:pt>
                <c:pt idx="5859">
                  <c:v>-6.2500000002053916E-3</c:v>
                </c:pt>
                <c:pt idx="5860">
                  <c:v>-5.8823529413731604E-3</c:v>
                </c:pt>
                <c:pt idx="5861">
                  <c:v>-5.8823529405323104E-3</c:v>
                </c:pt>
                <c:pt idx="5862">
                  <c:v>-6.2500000002109427E-3</c:v>
                </c:pt>
                <c:pt idx="5863">
                  <c:v>-5.8823529413682433E-3</c:v>
                </c:pt>
                <c:pt idx="5864">
                  <c:v>-5.8823529413731604E-3</c:v>
                </c:pt>
                <c:pt idx="5865">
                  <c:v>0</c:v>
                </c:pt>
                <c:pt idx="5866">
                  <c:v>-5.8823529405323104E-3</c:v>
                </c:pt>
                <c:pt idx="5867">
                  <c:v>-5.8823529413731604E-3</c:v>
                </c:pt>
                <c:pt idx="5868">
                  <c:v>-6.2500000002053916E-3</c:v>
                </c:pt>
                <c:pt idx="5869">
                  <c:v>-5.8823529413731604E-3</c:v>
                </c:pt>
                <c:pt idx="5870">
                  <c:v>-5.8823529405372284E-3</c:v>
                </c:pt>
                <c:pt idx="5871">
                  <c:v>-6.2500000002053916E-3</c:v>
                </c:pt>
                <c:pt idx="5872">
                  <c:v>-5.8823529413731604E-3</c:v>
                </c:pt>
                <c:pt idx="5873">
                  <c:v>0</c:v>
                </c:pt>
                <c:pt idx="5874">
                  <c:v>-6.2500000002053916E-3</c:v>
                </c:pt>
                <c:pt idx="5875">
                  <c:v>-5.8823529405372284E-3</c:v>
                </c:pt>
                <c:pt idx="5876">
                  <c:v>-5.8823529413682433E-3</c:v>
                </c:pt>
                <c:pt idx="5877">
                  <c:v>-5.8823529413731604E-3</c:v>
                </c:pt>
                <c:pt idx="5878">
                  <c:v>-6.2500000002053916E-3</c:v>
                </c:pt>
                <c:pt idx="5879">
                  <c:v>-5.8823529413731604E-3</c:v>
                </c:pt>
                <c:pt idx="5880">
                  <c:v>-5.8823529405372284E-3</c:v>
                </c:pt>
                <c:pt idx="5881">
                  <c:v>0</c:v>
                </c:pt>
                <c:pt idx="5882">
                  <c:v>-5.8823529413731604E-3</c:v>
                </c:pt>
                <c:pt idx="5883">
                  <c:v>-5.8823529413731604E-3</c:v>
                </c:pt>
                <c:pt idx="5884">
                  <c:v>-6.2500000002053916E-3</c:v>
                </c:pt>
                <c:pt idx="5885">
                  <c:v>-5.8823529405372284E-3</c:v>
                </c:pt>
                <c:pt idx="5886">
                  <c:v>-5.8823529413731604E-3</c:v>
                </c:pt>
                <c:pt idx="5887">
                  <c:v>-6.2500000002053916E-3</c:v>
                </c:pt>
                <c:pt idx="5888">
                  <c:v>-5.8823529413731604E-3</c:v>
                </c:pt>
                <c:pt idx="5889">
                  <c:v>-5.8823529405323104E-3</c:v>
                </c:pt>
                <c:pt idx="5890">
                  <c:v>-6.2500000002109427E-3</c:v>
                </c:pt>
                <c:pt idx="5891">
                  <c:v>-5.8823529413682433E-3</c:v>
                </c:pt>
                <c:pt idx="5892">
                  <c:v>-5.8823529413731604E-3</c:v>
                </c:pt>
                <c:pt idx="5893">
                  <c:v>-6.2500000002053916E-3</c:v>
                </c:pt>
                <c:pt idx="5894">
                  <c:v>-5.8823529405372284E-3</c:v>
                </c:pt>
                <c:pt idx="5895">
                  <c:v>-5.8823529413731604E-3</c:v>
                </c:pt>
                <c:pt idx="5896">
                  <c:v>-6.2500000002053916E-3</c:v>
                </c:pt>
                <c:pt idx="5897">
                  <c:v>-5.8823529413731604E-3</c:v>
                </c:pt>
                <c:pt idx="5898">
                  <c:v>-5.8823529405372284E-3</c:v>
                </c:pt>
                <c:pt idx="5899">
                  <c:v>-6.2500000002053916E-3</c:v>
                </c:pt>
                <c:pt idx="5900">
                  <c:v>-5.8823529413731604E-3</c:v>
                </c:pt>
                <c:pt idx="5901">
                  <c:v>-5.8823529413731604E-3</c:v>
                </c:pt>
                <c:pt idx="5902">
                  <c:v>-6.2499999993172132E-3</c:v>
                </c:pt>
                <c:pt idx="5903">
                  <c:v>-5.8823529413731604E-3</c:v>
                </c:pt>
                <c:pt idx="5904">
                  <c:v>-5.8823529413682433E-3</c:v>
                </c:pt>
                <c:pt idx="5905">
                  <c:v>-6.2500000002109427E-3</c:v>
                </c:pt>
                <c:pt idx="5906">
                  <c:v>-5.8823529405323104E-3</c:v>
                </c:pt>
                <c:pt idx="5907">
                  <c:v>-5.8823529413731604E-3</c:v>
                </c:pt>
                <c:pt idx="5908">
                  <c:v>-6.2500000002053916E-3</c:v>
                </c:pt>
                <c:pt idx="5909">
                  <c:v>0</c:v>
                </c:pt>
                <c:pt idx="5910">
                  <c:v>-5.8823529413731604E-3</c:v>
                </c:pt>
                <c:pt idx="5911">
                  <c:v>-6.2500000002053916E-3</c:v>
                </c:pt>
                <c:pt idx="5912">
                  <c:v>-5.8823529405372284E-3</c:v>
                </c:pt>
                <c:pt idx="5913">
                  <c:v>-5.8823529413731604E-3</c:v>
                </c:pt>
                <c:pt idx="5914">
                  <c:v>-6.2500000002053916E-3</c:v>
                </c:pt>
                <c:pt idx="5915">
                  <c:v>-5.8823529413731604E-3</c:v>
                </c:pt>
                <c:pt idx="5916">
                  <c:v>-5.8823529405372284E-3</c:v>
                </c:pt>
                <c:pt idx="5917">
                  <c:v>0</c:v>
                </c:pt>
                <c:pt idx="5918">
                  <c:v>-5.8823529413731604E-3</c:v>
                </c:pt>
                <c:pt idx="5919">
                  <c:v>-5.8823529413682433E-3</c:v>
                </c:pt>
                <c:pt idx="5920">
                  <c:v>-5.8823529413731604E-3</c:v>
                </c:pt>
                <c:pt idx="5921">
                  <c:v>-6.2499999993172132E-3</c:v>
                </c:pt>
                <c:pt idx="5922">
                  <c:v>-5.8823529413731604E-3</c:v>
                </c:pt>
                <c:pt idx="5923">
                  <c:v>0</c:v>
                </c:pt>
                <c:pt idx="5924">
                  <c:v>-6.2500000002053916E-3</c:v>
                </c:pt>
                <c:pt idx="5925">
                  <c:v>-5.8823529413731604E-3</c:v>
                </c:pt>
                <c:pt idx="5926">
                  <c:v>-5.8823529413731604E-3</c:v>
                </c:pt>
                <c:pt idx="5927">
                  <c:v>-6.2499999993172132E-3</c:v>
                </c:pt>
                <c:pt idx="5928">
                  <c:v>-5.8823529413731604E-3</c:v>
                </c:pt>
                <c:pt idx="5929">
                  <c:v>-5.8823529413682433E-3</c:v>
                </c:pt>
                <c:pt idx="5930">
                  <c:v>-6.2500000002109427E-3</c:v>
                </c:pt>
                <c:pt idx="5931">
                  <c:v>-5.8823529405372284E-3</c:v>
                </c:pt>
                <c:pt idx="5932">
                  <c:v>-5.8823529413682433E-3</c:v>
                </c:pt>
                <c:pt idx="5933">
                  <c:v>-6.2500000002109427E-3</c:v>
                </c:pt>
                <c:pt idx="5934">
                  <c:v>0</c:v>
                </c:pt>
                <c:pt idx="5935">
                  <c:v>-5.8823529413731604E-3</c:v>
                </c:pt>
                <c:pt idx="5936">
                  <c:v>-6.2499999993172132E-3</c:v>
                </c:pt>
                <c:pt idx="5937">
                  <c:v>-5.8823529413731604E-3</c:v>
                </c:pt>
                <c:pt idx="5938">
                  <c:v>-5.8823529413731604E-3</c:v>
                </c:pt>
                <c:pt idx="5939">
                  <c:v>-6.2500000002053916E-3</c:v>
                </c:pt>
                <c:pt idx="5940">
                  <c:v>-5.8823529405372284E-3</c:v>
                </c:pt>
                <c:pt idx="5941">
                  <c:v>-5.8823529413731604E-3</c:v>
                </c:pt>
                <c:pt idx="5942">
                  <c:v>-6.2500000002053916E-3</c:v>
                </c:pt>
                <c:pt idx="5943">
                  <c:v>-5.8823529413731604E-3</c:v>
                </c:pt>
                <c:pt idx="5944">
                  <c:v>-5.8823529413682433E-3</c:v>
                </c:pt>
                <c:pt idx="5945">
                  <c:v>-5.8823529405372284E-3</c:v>
                </c:pt>
                <c:pt idx="5946">
                  <c:v>0</c:v>
                </c:pt>
                <c:pt idx="5947">
                  <c:v>-5.8823529413682433E-3</c:v>
                </c:pt>
                <c:pt idx="5948">
                  <c:v>-5.8823529413731604E-3</c:v>
                </c:pt>
                <c:pt idx="5949">
                  <c:v>-6.2500000002053916E-3</c:v>
                </c:pt>
                <c:pt idx="5950">
                  <c:v>-5.8823529405372284E-3</c:v>
                </c:pt>
                <c:pt idx="5951">
                  <c:v>-5.8823529413731604E-3</c:v>
                </c:pt>
                <c:pt idx="5952">
                  <c:v>-6.2500000002053916E-3</c:v>
                </c:pt>
                <c:pt idx="5953">
                  <c:v>0</c:v>
                </c:pt>
                <c:pt idx="5954">
                  <c:v>-5.8823529413731604E-3</c:v>
                </c:pt>
                <c:pt idx="5955">
                  <c:v>-6.2499999993172132E-3</c:v>
                </c:pt>
                <c:pt idx="5956">
                  <c:v>-5.8823529413731604E-3</c:v>
                </c:pt>
                <c:pt idx="5957">
                  <c:v>-5.8823529413682433E-3</c:v>
                </c:pt>
                <c:pt idx="5958">
                  <c:v>-6.2500000002109427E-3</c:v>
                </c:pt>
                <c:pt idx="5959">
                  <c:v>0</c:v>
                </c:pt>
                <c:pt idx="5960">
                  <c:v>-1.1764705881910389E-2</c:v>
                </c:pt>
                <c:pt idx="5961">
                  <c:v>0</c:v>
                </c:pt>
                <c:pt idx="5962">
                  <c:v>-5.8823529413682433E-3</c:v>
                </c:pt>
                <c:pt idx="5963">
                  <c:v>-5.8823529413731604E-3</c:v>
                </c:pt>
                <c:pt idx="5964">
                  <c:v>-6.2500000002053916E-3</c:v>
                </c:pt>
                <c:pt idx="5965">
                  <c:v>-5.8823529405372284E-3</c:v>
                </c:pt>
                <c:pt idx="5966">
                  <c:v>-5.8823529413731604E-3</c:v>
                </c:pt>
                <c:pt idx="5967">
                  <c:v>-6.2500000002053916E-3</c:v>
                </c:pt>
                <c:pt idx="5968">
                  <c:v>0</c:v>
                </c:pt>
                <c:pt idx="5969">
                  <c:v>-5.8823529413731604E-3</c:v>
                </c:pt>
                <c:pt idx="5970">
                  <c:v>-5.8823529405323104E-3</c:v>
                </c:pt>
                <c:pt idx="5971">
                  <c:v>-6.2500000002109427E-3</c:v>
                </c:pt>
                <c:pt idx="5972">
                  <c:v>-5.8823529413682433E-3</c:v>
                </c:pt>
                <c:pt idx="5973">
                  <c:v>0</c:v>
                </c:pt>
                <c:pt idx="5974">
                  <c:v>-6.2500000002053916E-3</c:v>
                </c:pt>
                <c:pt idx="5975">
                  <c:v>-5.8823529405372284E-3</c:v>
                </c:pt>
                <c:pt idx="5976">
                  <c:v>-5.8823529413731604E-3</c:v>
                </c:pt>
                <c:pt idx="5977">
                  <c:v>-6.2500000002053916E-3</c:v>
                </c:pt>
                <c:pt idx="5978">
                  <c:v>0</c:v>
                </c:pt>
                <c:pt idx="5979">
                  <c:v>-5.8823529413731604E-3</c:v>
                </c:pt>
                <c:pt idx="5980">
                  <c:v>-6.2500000002053916E-3</c:v>
                </c:pt>
                <c:pt idx="5981">
                  <c:v>-5.8823529405372284E-3</c:v>
                </c:pt>
                <c:pt idx="5982">
                  <c:v>0</c:v>
                </c:pt>
                <c:pt idx="5983">
                  <c:v>-6.2500000002109427E-3</c:v>
                </c:pt>
                <c:pt idx="5984">
                  <c:v>-5.8823529413731604E-3</c:v>
                </c:pt>
                <c:pt idx="5985">
                  <c:v>-5.8823529413682433E-3</c:v>
                </c:pt>
                <c:pt idx="5986">
                  <c:v>-6.2499999993227643E-3</c:v>
                </c:pt>
                <c:pt idx="5987">
                  <c:v>0</c:v>
                </c:pt>
                <c:pt idx="5988">
                  <c:v>-5.8823529413731604E-3</c:v>
                </c:pt>
                <c:pt idx="5989">
                  <c:v>-6.2500000002053916E-3</c:v>
                </c:pt>
                <c:pt idx="5990">
                  <c:v>-5.8823529413731604E-3</c:v>
                </c:pt>
                <c:pt idx="5991">
                  <c:v>-5.8823529405372284E-3</c:v>
                </c:pt>
                <c:pt idx="5992">
                  <c:v>0</c:v>
                </c:pt>
                <c:pt idx="5993">
                  <c:v>-5.8823529413731604E-3</c:v>
                </c:pt>
                <c:pt idx="5994">
                  <c:v>-5.8823529413731604E-3</c:v>
                </c:pt>
                <c:pt idx="5995">
                  <c:v>-5.8823529413682433E-3</c:v>
                </c:pt>
                <c:pt idx="5996">
                  <c:v>-6.2499999993227643E-3</c:v>
                </c:pt>
                <c:pt idx="5997">
                  <c:v>-5.8823529413682433E-3</c:v>
                </c:pt>
                <c:pt idx="5998">
                  <c:v>0</c:v>
                </c:pt>
                <c:pt idx="5999">
                  <c:v>-6.2500000002109427E-3</c:v>
                </c:pt>
                <c:pt idx="6000">
                  <c:v>-5.8823529413682433E-3</c:v>
                </c:pt>
                <c:pt idx="6001">
                  <c:v>-5.8823529413731604E-3</c:v>
                </c:pt>
                <c:pt idx="6002">
                  <c:v>-6.2499999993172132E-3</c:v>
                </c:pt>
                <c:pt idx="6003">
                  <c:v>-5.8823529413731604E-3</c:v>
                </c:pt>
                <c:pt idx="6004">
                  <c:v>-5.8823529413731604E-3</c:v>
                </c:pt>
                <c:pt idx="6005">
                  <c:v>-6.2500000002053916E-3</c:v>
                </c:pt>
                <c:pt idx="6006">
                  <c:v>0</c:v>
                </c:pt>
                <c:pt idx="6007">
                  <c:v>-5.8823529405372284E-3</c:v>
                </c:pt>
                <c:pt idx="6008">
                  <c:v>-6.2500000002053916E-3</c:v>
                </c:pt>
                <c:pt idx="6009">
                  <c:v>-5.8823529413731604E-3</c:v>
                </c:pt>
                <c:pt idx="6010">
                  <c:v>-5.8823529413682433E-3</c:v>
                </c:pt>
                <c:pt idx="6011">
                  <c:v>-6.2499999993227643E-3</c:v>
                </c:pt>
                <c:pt idx="6012">
                  <c:v>0</c:v>
                </c:pt>
                <c:pt idx="6013">
                  <c:v>-5.8823529413731604E-3</c:v>
                </c:pt>
                <c:pt idx="6014">
                  <c:v>-6.2500000002109427E-3</c:v>
                </c:pt>
                <c:pt idx="6015">
                  <c:v>-5.8823529413682433E-3</c:v>
                </c:pt>
                <c:pt idx="6016">
                  <c:v>-5.8823529413731604E-3</c:v>
                </c:pt>
                <c:pt idx="6017">
                  <c:v>-6.2499999993172132E-3</c:v>
                </c:pt>
                <c:pt idx="6018">
                  <c:v>0</c:v>
                </c:pt>
                <c:pt idx="6019">
                  <c:v>-5.8823529413731604E-3</c:v>
                </c:pt>
                <c:pt idx="6020">
                  <c:v>-6.2500000002053916E-3</c:v>
                </c:pt>
                <c:pt idx="6021">
                  <c:v>-5.8823529413731604E-3</c:v>
                </c:pt>
                <c:pt idx="6022">
                  <c:v>-5.8823529405372284E-3</c:v>
                </c:pt>
                <c:pt idx="6023">
                  <c:v>0</c:v>
                </c:pt>
                <c:pt idx="6024">
                  <c:v>-5.8823529413731604E-3</c:v>
                </c:pt>
                <c:pt idx="6025">
                  <c:v>-5.8823529413682433E-3</c:v>
                </c:pt>
                <c:pt idx="6026">
                  <c:v>-6.2500000002109427E-3</c:v>
                </c:pt>
                <c:pt idx="6027">
                  <c:v>-5.8823529405323104E-3</c:v>
                </c:pt>
                <c:pt idx="6028">
                  <c:v>0</c:v>
                </c:pt>
                <c:pt idx="6029">
                  <c:v>-6.2500000002109427E-3</c:v>
                </c:pt>
                <c:pt idx="6030">
                  <c:v>-5.8823529413682433E-3</c:v>
                </c:pt>
                <c:pt idx="6031">
                  <c:v>-5.8823529413731604E-3</c:v>
                </c:pt>
                <c:pt idx="6032">
                  <c:v>-6.2499999993172132E-3</c:v>
                </c:pt>
                <c:pt idx="6033">
                  <c:v>0</c:v>
                </c:pt>
                <c:pt idx="6034">
                  <c:v>-5.8823529413731604E-3</c:v>
                </c:pt>
                <c:pt idx="6035">
                  <c:v>-6.2500000002053916E-3</c:v>
                </c:pt>
                <c:pt idx="6036">
                  <c:v>0</c:v>
                </c:pt>
                <c:pt idx="6037">
                  <c:v>-5.8823529413731604E-3</c:v>
                </c:pt>
                <c:pt idx="6038">
                  <c:v>-6.2500000002053916E-3</c:v>
                </c:pt>
                <c:pt idx="6039">
                  <c:v>-5.8823529405372284E-3</c:v>
                </c:pt>
                <c:pt idx="6040">
                  <c:v>-5.8823529413682433E-3</c:v>
                </c:pt>
                <c:pt idx="6041">
                  <c:v>-6.2500000002109427E-3</c:v>
                </c:pt>
                <c:pt idx="6042">
                  <c:v>0</c:v>
                </c:pt>
                <c:pt idx="6043">
                  <c:v>-5.8823529413731604E-3</c:v>
                </c:pt>
                <c:pt idx="6044">
                  <c:v>-5.8823529405372284E-3</c:v>
                </c:pt>
                <c:pt idx="6045">
                  <c:v>-6.2500000002053916E-3</c:v>
                </c:pt>
                <c:pt idx="6046">
                  <c:v>-5.8823529413731604E-3</c:v>
                </c:pt>
                <c:pt idx="6047">
                  <c:v>-5.8823529413731604E-3</c:v>
                </c:pt>
                <c:pt idx="6048">
                  <c:v>-6.2499999993172132E-3</c:v>
                </c:pt>
                <c:pt idx="6049">
                  <c:v>-5.8823529413731604E-3</c:v>
                </c:pt>
                <c:pt idx="6050">
                  <c:v>-5.8823529413682433E-3</c:v>
                </c:pt>
                <c:pt idx="6051">
                  <c:v>-6.2500000002109427E-3</c:v>
                </c:pt>
                <c:pt idx="6052">
                  <c:v>0</c:v>
                </c:pt>
                <c:pt idx="6053">
                  <c:v>-5.8823529413682433E-3</c:v>
                </c:pt>
                <c:pt idx="6054">
                  <c:v>-6.2499999993227643E-3</c:v>
                </c:pt>
                <c:pt idx="6055">
                  <c:v>-5.8823529413682433E-3</c:v>
                </c:pt>
                <c:pt idx="6056">
                  <c:v>-5.8823529413731604E-3</c:v>
                </c:pt>
                <c:pt idx="6057">
                  <c:v>-6.2500000002053916E-3</c:v>
                </c:pt>
                <c:pt idx="6058">
                  <c:v>-5.8823529405372284E-3</c:v>
                </c:pt>
                <c:pt idx="6059">
                  <c:v>0</c:v>
                </c:pt>
                <c:pt idx="6060">
                  <c:v>-6.2500000002053916E-3</c:v>
                </c:pt>
                <c:pt idx="6061">
                  <c:v>-5.8823529413731604E-3</c:v>
                </c:pt>
                <c:pt idx="6062">
                  <c:v>-5.8823529413731604E-3</c:v>
                </c:pt>
                <c:pt idx="6063">
                  <c:v>0</c:v>
                </c:pt>
                <c:pt idx="6064">
                  <c:v>-5.8823529405372284E-3</c:v>
                </c:pt>
                <c:pt idx="6065">
                  <c:v>-5.8823529413682433E-3</c:v>
                </c:pt>
                <c:pt idx="6066">
                  <c:v>-6.2500000002109427E-3</c:v>
                </c:pt>
                <c:pt idx="6067">
                  <c:v>0</c:v>
                </c:pt>
                <c:pt idx="6068">
                  <c:v>-5.8823529413682433E-3</c:v>
                </c:pt>
                <c:pt idx="6069">
                  <c:v>-6.2499999993227643E-3</c:v>
                </c:pt>
                <c:pt idx="6070">
                  <c:v>-5.8823529413682433E-3</c:v>
                </c:pt>
                <c:pt idx="6071">
                  <c:v>0</c:v>
                </c:pt>
                <c:pt idx="6072">
                  <c:v>-6.2500000002053916E-3</c:v>
                </c:pt>
                <c:pt idx="6073">
                  <c:v>-5.8823529413731604E-3</c:v>
                </c:pt>
                <c:pt idx="6074">
                  <c:v>0</c:v>
                </c:pt>
                <c:pt idx="6075">
                  <c:v>-6.2500000002053916E-3</c:v>
                </c:pt>
                <c:pt idx="6076">
                  <c:v>-5.8823529405372284E-3</c:v>
                </c:pt>
                <c:pt idx="6077">
                  <c:v>-5.8823529413731604E-3</c:v>
                </c:pt>
                <c:pt idx="6078">
                  <c:v>0</c:v>
                </c:pt>
                <c:pt idx="6079">
                  <c:v>-5.8823529413731604E-3</c:v>
                </c:pt>
                <c:pt idx="6080">
                  <c:v>-5.8823529413682433E-3</c:v>
                </c:pt>
                <c:pt idx="6081">
                  <c:v>-6.2499999993227643E-3</c:v>
                </c:pt>
                <c:pt idx="6082">
                  <c:v>-5.8823529413731604E-3</c:v>
                </c:pt>
                <c:pt idx="6083">
                  <c:v>0</c:v>
                </c:pt>
                <c:pt idx="6084">
                  <c:v>-6.2500000002109427E-3</c:v>
                </c:pt>
                <c:pt idx="6085">
                  <c:v>-5.8823529413682433E-3</c:v>
                </c:pt>
                <c:pt idx="6086">
                  <c:v>0</c:v>
                </c:pt>
                <c:pt idx="6087">
                  <c:v>-6.2499999993172132E-3</c:v>
                </c:pt>
                <c:pt idx="6088">
                  <c:v>-5.8823529413731604E-3</c:v>
                </c:pt>
                <c:pt idx="6089">
                  <c:v>-5.8823529413731604E-3</c:v>
                </c:pt>
                <c:pt idx="6090">
                  <c:v>-6.2500000002053916E-3</c:v>
                </c:pt>
                <c:pt idx="6091">
                  <c:v>-5.8823529413731604E-3</c:v>
                </c:pt>
                <c:pt idx="6092">
                  <c:v>-5.8823529405372284E-3</c:v>
                </c:pt>
                <c:pt idx="6093">
                  <c:v>-6.2500000002053916E-3</c:v>
                </c:pt>
                <c:pt idx="6094">
                  <c:v>-5.8823529413731604E-3</c:v>
                </c:pt>
                <c:pt idx="6095">
                  <c:v>-5.8823529413682433E-3</c:v>
                </c:pt>
                <c:pt idx="6096">
                  <c:v>-6.2499999993227643E-3</c:v>
                </c:pt>
                <c:pt idx="6097">
                  <c:v>-5.8823529413731604E-3</c:v>
                </c:pt>
                <c:pt idx="6098">
                  <c:v>-5.8823529413682433E-3</c:v>
                </c:pt>
                <c:pt idx="6099">
                  <c:v>0</c:v>
                </c:pt>
                <c:pt idx="6100">
                  <c:v>-5.8823529413682433E-3</c:v>
                </c:pt>
                <c:pt idx="6101">
                  <c:v>-5.8823529405372284E-3</c:v>
                </c:pt>
                <c:pt idx="6102">
                  <c:v>-6.2500000002053916E-3</c:v>
                </c:pt>
                <c:pt idx="6103">
                  <c:v>-5.8823529413731604E-3</c:v>
                </c:pt>
                <c:pt idx="6104">
                  <c:v>-5.8823529413731604E-3</c:v>
                </c:pt>
                <c:pt idx="6105">
                  <c:v>-6.2499999993172132E-3</c:v>
                </c:pt>
                <c:pt idx="6106">
                  <c:v>-5.8823529413731604E-3</c:v>
                </c:pt>
                <c:pt idx="6107">
                  <c:v>-5.8823529413731604E-3</c:v>
                </c:pt>
                <c:pt idx="6108">
                  <c:v>-6.2500000002053916E-3</c:v>
                </c:pt>
                <c:pt idx="6109">
                  <c:v>-5.8823529413731604E-3</c:v>
                </c:pt>
                <c:pt idx="6110">
                  <c:v>0</c:v>
                </c:pt>
                <c:pt idx="6111">
                  <c:v>-6.2499999993227643E-3</c:v>
                </c:pt>
                <c:pt idx="6112">
                  <c:v>-5.8823529413731604E-3</c:v>
                </c:pt>
                <c:pt idx="6113">
                  <c:v>0</c:v>
                </c:pt>
                <c:pt idx="6114">
                  <c:v>-6.2500000002109427E-3</c:v>
                </c:pt>
                <c:pt idx="6115">
                  <c:v>-5.8823529413682433E-3</c:v>
                </c:pt>
                <c:pt idx="6116">
                  <c:v>-5.8823529405372284E-3</c:v>
                </c:pt>
                <c:pt idx="6117">
                  <c:v>0</c:v>
                </c:pt>
                <c:pt idx="6118">
                  <c:v>-5.8823529413731604E-3</c:v>
                </c:pt>
                <c:pt idx="6119">
                  <c:v>-5.8823529413731604E-3</c:v>
                </c:pt>
                <c:pt idx="6120">
                  <c:v>-6.2500000002053916E-3</c:v>
                </c:pt>
                <c:pt idx="6121">
                  <c:v>-5.8823529405372284E-3</c:v>
                </c:pt>
                <c:pt idx="6122">
                  <c:v>0</c:v>
                </c:pt>
                <c:pt idx="6123">
                  <c:v>-5.8823529413731604E-3</c:v>
                </c:pt>
                <c:pt idx="6124">
                  <c:v>-5.8823529413731604E-3</c:v>
                </c:pt>
                <c:pt idx="6125">
                  <c:v>-6.2500000002053916E-3</c:v>
                </c:pt>
                <c:pt idx="6126">
                  <c:v>0</c:v>
                </c:pt>
                <c:pt idx="6127">
                  <c:v>-5.8823529405372284E-3</c:v>
                </c:pt>
                <c:pt idx="6128">
                  <c:v>-6.2500000002053916E-3</c:v>
                </c:pt>
                <c:pt idx="6129">
                  <c:v>-5.8823529413731604E-3</c:v>
                </c:pt>
                <c:pt idx="6130">
                  <c:v>-5.8823529413682433E-3</c:v>
                </c:pt>
                <c:pt idx="6131">
                  <c:v>0</c:v>
                </c:pt>
                <c:pt idx="6132">
                  <c:v>-5.8823529413682433E-3</c:v>
                </c:pt>
                <c:pt idx="6133">
                  <c:v>-5.8823529405372284E-3</c:v>
                </c:pt>
                <c:pt idx="6134">
                  <c:v>-6.2500000002109427E-3</c:v>
                </c:pt>
                <c:pt idx="6135">
                  <c:v>0</c:v>
                </c:pt>
                <c:pt idx="6136">
                  <c:v>-5.8823529413731604E-3</c:v>
                </c:pt>
                <c:pt idx="6137">
                  <c:v>-6.2500000002053916E-3</c:v>
                </c:pt>
                <c:pt idx="6138">
                  <c:v>-5.8823529405372284E-3</c:v>
                </c:pt>
                <c:pt idx="6139">
                  <c:v>0</c:v>
                </c:pt>
                <c:pt idx="6140">
                  <c:v>-6.2500000002053916E-3</c:v>
                </c:pt>
                <c:pt idx="6141">
                  <c:v>-5.8823529413731604E-3</c:v>
                </c:pt>
                <c:pt idx="6142">
                  <c:v>-5.8823529413731604E-3</c:v>
                </c:pt>
                <c:pt idx="6143">
                  <c:v>-6.2499999993172132E-3</c:v>
                </c:pt>
                <c:pt idx="6144">
                  <c:v>0</c:v>
                </c:pt>
                <c:pt idx="6145">
                  <c:v>-5.8823529413682433E-3</c:v>
                </c:pt>
                <c:pt idx="6146">
                  <c:v>-6.2500000002109427E-3</c:v>
                </c:pt>
                <c:pt idx="6147">
                  <c:v>0</c:v>
                </c:pt>
                <c:pt idx="6148">
                  <c:v>-5.8823529413731604E-3</c:v>
                </c:pt>
                <c:pt idx="6149">
                  <c:v>-6.2500000002109427E-3</c:v>
                </c:pt>
                <c:pt idx="6150">
                  <c:v>-5.8823529405323104E-3</c:v>
                </c:pt>
                <c:pt idx="6151">
                  <c:v>-5.8823529413731604E-3</c:v>
                </c:pt>
                <c:pt idx="6152">
                  <c:v>0</c:v>
                </c:pt>
                <c:pt idx="6153">
                  <c:v>-5.8823529413731604E-3</c:v>
                </c:pt>
                <c:pt idx="6154">
                  <c:v>-5.8823529413731604E-3</c:v>
                </c:pt>
                <c:pt idx="6155">
                  <c:v>-6.2499999993172132E-3</c:v>
                </c:pt>
                <c:pt idx="6156">
                  <c:v>-5.8823529413731604E-3</c:v>
                </c:pt>
                <c:pt idx="6157">
                  <c:v>-5.8823529413731604E-3</c:v>
                </c:pt>
                <c:pt idx="6158">
                  <c:v>0</c:v>
                </c:pt>
                <c:pt idx="6159">
                  <c:v>-5.8823529413731604E-3</c:v>
                </c:pt>
                <c:pt idx="6160">
                  <c:v>-5.8823529405323104E-3</c:v>
                </c:pt>
                <c:pt idx="6161">
                  <c:v>-6.2500000002109427E-3</c:v>
                </c:pt>
                <c:pt idx="6162">
                  <c:v>0</c:v>
                </c:pt>
                <c:pt idx="6163">
                  <c:v>-5.8823529413731604E-3</c:v>
                </c:pt>
                <c:pt idx="6164">
                  <c:v>-6.2500000002109427E-3</c:v>
                </c:pt>
                <c:pt idx="6165">
                  <c:v>0</c:v>
                </c:pt>
                <c:pt idx="6166">
                  <c:v>-6.2499999993227643E-3</c:v>
                </c:pt>
                <c:pt idx="6167">
                  <c:v>-5.8823529413682433E-3</c:v>
                </c:pt>
                <c:pt idx="6168">
                  <c:v>-5.8823529413731604E-3</c:v>
                </c:pt>
                <c:pt idx="6169">
                  <c:v>0</c:v>
                </c:pt>
                <c:pt idx="6170">
                  <c:v>-5.8823529413731604E-3</c:v>
                </c:pt>
                <c:pt idx="6171">
                  <c:v>-5.8823529413731604E-3</c:v>
                </c:pt>
                <c:pt idx="6172">
                  <c:v>0</c:v>
                </c:pt>
                <c:pt idx="6173">
                  <c:v>-5.8823529405372284E-3</c:v>
                </c:pt>
                <c:pt idx="6174">
                  <c:v>-5.8823529413731604E-3</c:v>
                </c:pt>
                <c:pt idx="6175">
                  <c:v>0</c:v>
                </c:pt>
                <c:pt idx="6176">
                  <c:v>-5.8823529413731604E-3</c:v>
                </c:pt>
                <c:pt idx="6177">
                  <c:v>-5.8823529413682433E-3</c:v>
                </c:pt>
                <c:pt idx="6178">
                  <c:v>-6.2499999993227643E-3</c:v>
                </c:pt>
                <c:pt idx="6179">
                  <c:v>-5.8823529413731604E-3</c:v>
                </c:pt>
                <c:pt idx="6180">
                  <c:v>0</c:v>
                </c:pt>
                <c:pt idx="6181">
                  <c:v>-6.2500000002109427E-3</c:v>
                </c:pt>
                <c:pt idx="6182">
                  <c:v>-5.8823529413682433E-3</c:v>
                </c:pt>
                <c:pt idx="6183">
                  <c:v>-5.8823529405372284E-3</c:v>
                </c:pt>
                <c:pt idx="6184">
                  <c:v>-6.2500000002053916E-3</c:v>
                </c:pt>
                <c:pt idx="6185">
                  <c:v>0</c:v>
                </c:pt>
                <c:pt idx="6186">
                  <c:v>-5.8823529413731604E-3</c:v>
                </c:pt>
                <c:pt idx="6187">
                  <c:v>-6.2500000002053916E-3</c:v>
                </c:pt>
                <c:pt idx="6188">
                  <c:v>-5.8823529413731604E-3</c:v>
                </c:pt>
                <c:pt idx="6189">
                  <c:v>0</c:v>
                </c:pt>
                <c:pt idx="6190">
                  <c:v>-6.2499999993172132E-3</c:v>
                </c:pt>
                <c:pt idx="6191">
                  <c:v>-5.8823529413731604E-3</c:v>
                </c:pt>
                <c:pt idx="6192">
                  <c:v>-5.8823529413682433E-3</c:v>
                </c:pt>
                <c:pt idx="6193">
                  <c:v>-6.2500000002109427E-3</c:v>
                </c:pt>
                <c:pt idx="6194">
                  <c:v>-5.8823529405372284E-3</c:v>
                </c:pt>
                <c:pt idx="6195">
                  <c:v>0</c:v>
                </c:pt>
                <c:pt idx="6196">
                  <c:v>-6.2500000002109427E-3</c:v>
                </c:pt>
                <c:pt idx="6197">
                  <c:v>-5.8823529413682433E-3</c:v>
                </c:pt>
                <c:pt idx="6198">
                  <c:v>-5.8823529413731604E-3</c:v>
                </c:pt>
                <c:pt idx="6199">
                  <c:v>0</c:v>
                </c:pt>
                <c:pt idx="6200">
                  <c:v>-5.8823529405372284E-3</c:v>
                </c:pt>
                <c:pt idx="6201">
                  <c:v>-5.8823529413731604E-3</c:v>
                </c:pt>
                <c:pt idx="6202">
                  <c:v>-6.2500000002053916E-3</c:v>
                </c:pt>
                <c:pt idx="6203">
                  <c:v>-5.8823529413731604E-3</c:v>
                </c:pt>
                <c:pt idx="6204">
                  <c:v>-6.2499999993172132E-3</c:v>
                </c:pt>
                <c:pt idx="6205">
                  <c:v>-5.8823529413731604E-3</c:v>
                </c:pt>
                <c:pt idx="6206">
                  <c:v>-5.8823529413731604E-3</c:v>
                </c:pt>
                <c:pt idx="6207">
                  <c:v>-6.2500000002053916E-3</c:v>
                </c:pt>
                <c:pt idx="6208">
                  <c:v>-5.8823529413731604E-3</c:v>
                </c:pt>
                <c:pt idx="6209">
                  <c:v>-5.8823529405372284E-3</c:v>
                </c:pt>
                <c:pt idx="6210">
                  <c:v>-6.2500000002053916E-3</c:v>
                </c:pt>
                <c:pt idx="6211">
                  <c:v>-5.8823529413731604E-3</c:v>
                </c:pt>
                <c:pt idx="6212">
                  <c:v>-5.8823529413682433E-3</c:v>
                </c:pt>
                <c:pt idx="6213">
                  <c:v>0</c:v>
                </c:pt>
                <c:pt idx="6214">
                  <c:v>-5.8823529405323104E-3</c:v>
                </c:pt>
                <c:pt idx="6215">
                  <c:v>-5.8823529413731604E-3</c:v>
                </c:pt>
                <c:pt idx="6216">
                  <c:v>-6.2500000002109427E-3</c:v>
                </c:pt>
                <c:pt idx="6217">
                  <c:v>-5.8823529413682433E-3</c:v>
                </c:pt>
                <c:pt idx="6218">
                  <c:v>-5.8823529405372284E-3</c:v>
                </c:pt>
                <c:pt idx="6219">
                  <c:v>-6.2500000002053916E-3</c:v>
                </c:pt>
                <c:pt idx="6220">
                  <c:v>-5.8823529413731604E-3</c:v>
                </c:pt>
                <c:pt idx="6221">
                  <c:v>0</c:v>
                </c:pt>
                <c:pt idx="6222">
                  <c:v>-6.2500000002053916E-3</c:v>
                </c:pt>
                <c:pt idx="6223">
                  <c:v>-5.8823529413731604E-3</c:v>
                </c:pt>
                <c:pt idx="6224">
                  <c:v>-5.8823529405372284E-3</c:v>
                </c:pt>
                <c:pt idx="6225">
                  <c:v>-6.2500000002053916E-3</c:v>
                </c:pt>
                <c:pt idx="6226">
                  <c:v>-5.8823529413731604E-3</c:v>
                </c:pt>
                <c:pt idx="6227">
                  <c:v>0</c:v>
                </c:pt>
                <c:pt idx="6228">
                  <c:v>-6.2500000002109427E-3</c:v>
                </c:pt>
                <c:pt idx="6229">
                  <c:v>-5.8823529405323104E-3</c:v>
                </c:pt>
                <c:pt idx="6230">
                  <c:v>-5.8823529413731604E-3</c:v>
                </c:pt>
                <c:pt idx="6231">
                  <c:v>-6.2500000002109427E-3</c:v>
                </c:pt>
                <c:pt idx="6232">
                  <c:v>-5.8823529413682433E-3</c:v>
                </c:pt>
                <c:pt idx="6233">
                  <c:v>-5.8823529405372284E-3</c:v>
                </c:pt>
                <c:pt idx="6234">
                  <c:v>-6.2500000002053916E-3</c:v>
                </c:pt>
                <c:pt idx="6235">
                  <c:v>0</c:v>
                </c:pt>
                <c:pt idx="6236">
                  <c:v>-5.8823529413731604E-3</c:v>
                </c:pt>
                <c:pt idx="6237">
                  <c:v>-6.2500000002053916E-3</c:v>
                </c:pt>
                <c:pt idx="6238">
                  <c:v>-5.8823529405372284E-3</c:v>
                </c:pt>
                <c:pt idx="6239">
                  <c:v>-5.8823529413731604E-3</c:v>
                </c:pt>
                <c:pt idx="6240">
                  <c:v>-6.2500000002053916E-3</c:v>
                </c:pt>
                <c:pt idx="6241">
                  <c:v>-5.8823529413731604E-3</c:v>
                </c:pt>
                <c:pt idx="6242">
                  <c:v>-6.2500000002053916E-3</c:v>
                </c:pt>
                <c:pt idx="6243">
                  <c:v>-5.8823529405372284E-3</c:v>
                </c:pt>
                <c:pt idx="6244">
                  <c:v>-5.8823529413682433E-3</c:v>
                </c:pt>
                <c:pt idx="6245">
                  <c:v>0</c:v>
                </c:pt>
                <c:pt idx="6246">
                  <c:v>-5.8823529413731604E-3</c:v>
                </c:pt>
                <c:pt idx="6247">
                  <c:v>-5.8823529413682433E-3</c:v>
                </c:pt>
                <c:pt idx="6248">
                  <c:v>-6.2499999993227643E-3</c:v>
                </c:pt>
                <c:pt idx="6249">
                  <c:v>-5.8823529413682433E-3</c:v>
                </c:pt>
                <c:pt idx="6250">
                  <c:v>-5.8823529413731604E-3</c:v>
                </c:pt>
                <c:pt idx="6251">
                  <c:v>-6.2500000002053916E-3</c:v>
                </c:pt>
                <c:pt idx="6252">
                  <c:v>0</c:v>
                </c:pt>
                <c:pt idx="6253">
                  <c:v>-5.8823529405372284E-3</c:v>
                </c:pt>
                <c:pt idx="6254">
                  <c:v>-6.2500000002053916E-3</c:v>
                </c:pt>
                <c:pt idx="6255">
                  <c:v>-5.8823529413731604E-3</c:v>
                </c:pt>
                <c:pt idx="6256">
                  <c:v>-5.8823529413731604E-3</c:v>
                </c:pt>
                <c:pt idx="6257">
                  <c:v>-6.2500000002053916E-3</c:v>
                </c:pt>
                <c:pt idx="6258">
                  <c:v>-5.8823529405372284E-3</c:v>
                </c:pt>
                <c:pt idx="6259">
                  <c:v>-5.8823529413682433E-3</c:v>
                </c:pt>
                <c:pt idx="6260">
                  <c:v>-6.2500000002109427E-3</c:v>
                </c:pt>
                <c:pt idx="6261">
                  <c:v>0</c:v>
                </c:pt>
                <c:pt idx="6262">
                  <c:v>-5.8823529413682433E-3</c:v>
                </c:pt>
                <c:pt idx="6263">
                  <c:v>-6.2499999993227643E-3</c:v>
                </c:pt>
                <c:pt idx="6264">
                  <c:v>-5.8823529413682433E-3</c:v>
                </c:pt>
                <c:pt idx="6265">
                  <c:v>0</c:v>
                </c:pt>
                <c:pt idx="6266">
                  <c:v>-6.2500000002053916E-3</c:v>
                </c:pt>
                <c:pt idx="6267">
                  <c:v>-5.8823529413731604E-3</c:v>
                </c:pt>
                <c:pt idx="6268">
                  <c:v>-5.8823529405372284E-3</c:v>
                </c:pt>
                <c:pt idx="6269">
                  <c:v>-6.2500000002053916E-3</c:v>
                </c:pt>
                <c:pt idx="6270">
                  <c:v>-5.8823529413731604E-3</c:v>
                </c:pt>
                <c:pt idx="6271">
                  <c:v>-5.8823529413731604E-3</c:v>
                </c:pt>
                <c:pt idx="6272">
                  <c:v>-6.2499999993172132E-3</c:v>
                </c:pt>
                <c:pt idx="6273">
                  <c:v>-5.8823529413731604E-3</c:v>
                </c:pt>
                <c:pt idx="6274">
                  <c:v>0</c:v>
                </c:pt>
                <c:pt idx="6275">
                  <c:v>-6.2500000002109427E-3</c:v>
                </c:pt>
                <c:pt idx="6276">
                  <c:v>-5.8823529413731604E-3</c:v>
                </c:pt>
                <c:pt idx="6277">
                  <c:v>-5.8823529413682433E-3</c:v>
                </c:pt>
                <c:pt idx="6278">
                  <c:v>-6.2499999993227643E-3</c:v>
                </c:pt>
                <c:pt idx="6279">
                  <c:v>-5.8823529413682433E-3</c:v>
                </c:pt>
                <c:pt idx="6280">
                  <c:v>-5.8823529413731604E-3</c:v>
                </c:pt>
                <c:pt idx="6281">
                  <c:v>-6.2500000002053916E-3</c:v>
                </c:pt>
                <c:pt idx="6282">
                  <c:v>0</c:v>
                </c:pt>
                <c:pt idx="6283">
                  <c:v>-5.8823529405372284E-3</c:v>
                </c:pt>
                <c:pt idx="6284">
                  <c:v>-6.2500000002053916E-3</c:v>
                </c:pt>
                <c:pt idx="6285">
                  <c:v>-5.8823529413731604E-3</c:v>
                </c:pt>
                <c:pt idx="6286">
                  <c:v>-6.2500000002053916E-3</c:v>
                </c:pt>
                <c:pt idx="6287">
                  <c:v>-5.8823529405372284E-3</c:v>
                </c:pt>
                <c:pt idx="6288">
                  <c:v>-5.8823529413731604E-3</c:v>
                </c:pt>
                <c:pt idx="6289">
                  <c:v>-6.2500000002053916E-3</c:v>
                </c:pt>
                <c:pt idx="6290">
                  <c:v>-5.8823529413731604E-3</c:v>
                </c:pt>
                <c:pt idx="6291">
                  <c:v>-5.8823529405372284E-3</c:v>
                </c:pt>
                <c:pt idx="6292">
                  <c:v>-6.2500000002053916E-3</c:v>
                </c:pt>
                <c:pt idx="6293">
                  <c:v>-5.8823529413731604E-3</c:v>
                </c:pt>
                <c:pt idx="6294">
                  <c:v>-5.8823529413682433E-3</c:v>
                </c:pt>
                <c:pt idx="6295">
                  <c:v>-6.2500000002109427E-3</c:v>
                </c:pt>
                <c:pt idx="6296">
                  <c:v>-5.8823529405323104E-3</c:v>
                </c:pt>
                <c:pt idx="6297">
                  <c:v>-5.8823529413731604E-3</c:v>
                </c:pt>
                <c:pt idx="6298">
                  <c:v>0</c:v>
                </c:pt>
                <c:pt idx="6299">
                  <c:v>-5.8823529413731604E-3</c:v>
                </c:pt>
                <c:pt idx="6300">
                  <c:v>-5.8823529413731604E-3</c:v>
                </c:pt>
                <c:pt idx="6301">
                  <c:v>-6.2499999993172132E-3</c:v>
                </c:pt>
                <c:pt idx="6302">
                  <c:v>-5.8823529413731604E-3</c:v>
                </c:pt>
                <c:pt idx="6303">
                  <c:v>-5.8823529413731604E-3</c:v>
                </c:pt>
                <c:pt idx="6304">
                  <c:v>-6.2500000002053916E-3</c:v>
                </c:pt>
                <c:pt idx="6305">
                  <c:v>-5.8823529405372284E-3</c:v>
                </c:pt>
                <c:pt idx="6306">
                  <c:v>-5.8823529413731604E-3</c:v>
                </c:pt>
                <c:pt idx="6307">
                  <c:v>0</c:v>
                </c:pt>
                <c:pt idx="6308">
                  <c:v>-5.8823529413731604E-3</c:v>
                </c:pt>
                <c:pt idx="6309">
                  <c:v>-5.8823529413682433E-3</c:v>
                </c:pt>
                <c:pt idx="6310">
                  <c:v>-6.2500000002109427E-3</c:v>
                </c:pt>
                <c:pt idx="6311">
                  <c:v>-5.8823529405323104E-3</c:v>
                </c:pt>
                <c:pt idx="6312">
                  <c:v>-5.8823529413731604E-3</c:v>
                </c:pt>
                <c:pt idx="6313">
                  <c:v>-6.2500000002053916E-3</c:v>
                </c:pt>
                <c:pt idx="6314">
                  <c:v>-5.8823529413731604E-3</c:v>
                </c:pt>
                <c:pt idx="6315">
                  <c:v>-5.8823529405372284E-3</c:v>
                </c:pt>
                <c:pt idx="6316">
                  <c:v>-6.2500000002053916E-3</c:v>
                </c:pt>
                <c:pt idx="6317">
                  <c:v>-5.8823529413731604E-3</c:v>
                </c:pt>
                <c:pt idx="6318">
                  <c:v>-5.8823529413731604E-3</c:v>
                </c:pt>
                <c:pt idx="6319">
                  <c:v>-6.2499999993172132E-3</c:v>
                </c:pt>
                <c:pt idx="6320">
                  <c:v>0</c:v>
                </c:pt>
                <c:pt idx="6321">
                  <c:v>-5.8823529413731604E-3</c:v>
                </c:pt>
                <c:pt idx="6322">
                  <c:v>-6.2500000002053916E-3</c:v>
                </c:pt>
                <c:pt idx="6323">
                  <c:v>0</c:v>
                </c:pt>
                <c:pt idx="6324">
                  <c:v>-5.8823529413682433E-3</c:v>
                </c:pt>
                <c:pt idx="6325">
                  <c:v>-6.2499999993227643E-3</c:v>
                </c:pt>
                <c:pt idx="6326">
                  <c:v>-5.8823529413682433E-3</c:v>
                </c:pt>
                <c:pt idx="6327">
                  <c:v>-5.8823529413731604E-3</c:v>
                </c:pt>
                <c:pt idx="6328">
                  <c:v>0</c:v>
                </c:pt>
                <c:pt idx="6329">
                  <c:v>-5.8823529413731604E-3</c:v>
                </c:pt>
                <c:pt idx="6330">
                  <c:v>-5.8823529413731604E-3</c:v>
                </c:pt>
                <c:pt idx="6331">
                  <c:v>-6.2499999993172132E-3</c:v>
                </c:pt>
                <c:pt idx="6332">
                  <c:v>-5.8823529413731604E-3</c:v>
                </c:pt>
                <c:pt idx="6333">
                  <c:v>-6.2500000002053916E-3</c:v>
                </c:pt>
                <c:pt idx="6334">
                  <c:v>0</c:v>
                </c:pt>
                <c:pt idx="6335">
                  <c:v>-5.8823529413731604E-3</c:v>
                </c:pt>
                <c:pt idx="6336">
                  <c:v>-6.2499999993172132E-3</c:v>
                </c:pt>
                <c:pt idx="6337">
                  <c:v>-5.8823529413731604E-3</c:v>
                </c:pt>
                <c:pt idx="6338">
                  <c:v>-5.8823529413731604E-3</c:v>
                </c:pt>
                <c:pt idx="6339">
                  <c:v>-6.2500000002053916E-3</c:v>
                </c:pt>
                <c:pt idx="6340">
                  <c:v>-5.8823529405372284E-3</c:v>
                </c:pt>
                <c:pt idx="6341">
                  <c:v>-5.8823529413682433E-3</c:v>
                </c:pt>
                <c:pt idx="6342">
                  <c:v>0</c:v>
                </c:pt>
                <c:pt idx="6343">
                  <c:v>-5.8823529413682433E-3</c:v>
                </c:pt>
                <c:pt idx="6344">
                  <c:v>-5.8823529413731604E-3</c:v>
                </c:pt>
                <c:pt idx="6345">
                  <c:v>-6.2500000002109427E-3</c:v>
                </c:pt>
                <c:pt idx="6346">
                  <c:v>-5.8823529405323104E-3</c:v>
                </c:pt>
                <c:pt idx="6347">
                  <c:v>0</c:v>
                </c:pt>
                <c:pt idx="6348">
                  <c:v>-6.2500000002053916E-3</c:v>
                </c:pt>
                <c:pt idx="6349">
                  <c:v>-5.8823529413731604E-3</c:v>
                </c:pt>
                <c:pt idx="6350">
                  <c:v>-5.8823529413731604E-3</c:v>
                </c:pt>
                <c:pt idx="6351">
                  <c:v>0</c:v>
                </c:pt>
                <c:pt idx="6352">
                  <c:v>-5.8823529405372284E-3</c:v>
                </c:pt>
                <c:pt idx="6353">
                  <c:v>-5.8823529413731604E-3</c:v>
                </c:pt>
                <c:pt idx="6354">
                  <c:v>-6.2500000002053916E-3</c:v>
                </c:pt>
                <c:pt idx="6355">
                  <c:v>-5.8823529413731604E-3</c:v>
                </c:pt>
                <c:pt idx="6356">
                  <c:v>-5.8823529405323104E-3</c:v>
                </c:pt>
                <c:pt idx="6357">
                  <c:v>0</c:v>
                </c:pt>
                <c:pt idx="6358">
                  <c:v>-5.8823529413682433E-3</c:v>
                </c:pt>
                <c:pt idx="6359">
                  <c:v>-6.2500000002109427E-3</c:v>
                </c:pt>
                <c:pt idx="6360">
                  <c:v>0</c:v>
                </c:pt>
                <c:pt idx="6361">
                  <c:v>-5.8823529413682433E-3</c:v>
                </c:pt>
                <c:pt idx="6362">
                  <c:v>-6.2499999993227643E-3</c:v>
                </c:pt>
                <c:pt idx="6363">
                  <c:v>-5.8823529413682433E-3</c:v>
                </c:pt>
                <c:pt idx="6364">
                  <c:v>0</c:v>
                </c:pt>
                <c:pt idx="6365">
                  <c:v>-6.2500000002053916E-3</c:v>
                </c:pt>
                <c:pt idx="6366">
                  <c:v>-5.8823529413731604E-3</c:v>
                </c:pt>
                <c:pt idx="6367">
                  <c:v>-5.8823529413731604E-3</c:v>
                </c:pt>
                <c:pt idx="6368">
                  <c:v>-6.2499999993172132E-3</c:v>
                </c:pt>
                <c:pt idx="6369">
                  <c:v>-5.8823529413731604E-3</c:v>
                </c:pt>
                <c:pt idx="6370">
                  <c:v>-5.8823529413731604E-3</c:v>
                </c:pt>
                <c:pt idx="6371">
                  <c:v>0</c:v>
                </c:pt>
                <c:pt idx="6372">
                  <c:v>-5.8823529413731604E-3</c:v>
                </c:pt>
                <c:pt idx="6373">
                  <c:v>-5.8823529405323104E-3</c:v>
                </c:pt>
                <c:pt idx="6374">
                  <c:v>-6.2500000002109427E-3</c:v>
                </c:pt>
                <c:pt idx="6375">
                  <c:v>0</c:v>
                </c:pt>
                <c:pt idx="6376">
                  <c:v>-5.8823529413682433E-3</c:v>
                </c:pt>
                <c:pt idx="6377">
                  <c:v>-6.2500000002109427E-3</c:v>
                </c:pt>
                <c:pt idx="6378">
                  <c:v>-5.8823529405323104E-3</c:v>
                </c:pt>
                <c:pt idx="6379">
                  <c:v>-5.8823529413731604E-3</c:v>
                </c:pt>
                <c:pt idx="6380">
                  <c:v>-6.2500000002053916E-3</c:v>
                </c:pt>
                <c:pt idx="6381">
                  <c:v>-5.8823529413731604E-3</c:v>
                </c:pt>
                <c:pt idx="6382">
                  <c:v>-5.8823529413731604E-3</c:v>
                </c:pt>
                <c:pt idx="6383">
                  <c:v>0</c:v>
                </c:pt>
                <c:pt idx="6384">
                  <c:v>-5.8823529405372284E-3</c:v>
                </c:pt>
                <c:pt idx="6385">
                  <c:v>-5.8823529413731604E-3</c:v>
                </c:pt>
                <c:pt idx="6386">
                  <c:v>-6.2500000002053916E-3</c:v>
                </c:pt>
                <c:pt idx="6387">
                  <c:v>-5.8823529413731604E-3</c:v>
                </c:pt>
                <c:pt idx="6388">
                  <c:v>0</c:v>
                </c:pt>
                <c:pt idx="6389">
                  <c:v>-6.2499999993227643E-3</c:v>
                </c:pt>
                <c:pt idx="6390">
                  <c:v>-5.8823529413731604E-3</c:v>
                </c:pt>
                <c:pt idx="6391">
                  <c:v>-6.2500000002053916E-3</c:v>
                </c:pt>
                <c:pt idx="6392">
                  <c:v>-5.8823529413731604E-3</c:v>
                </c:pt>
                <c:pt idx="6393">
                  <c:v>-5.8823529405323104E-3</c:v>
                </c:pt>
                <c:pt idx="6394">
                  <c:v>0</c:v>
                </c:pt>
                <c:pt idx="6395">
                  <c:v>-5.8823529413682433E-3</c:v>
                </c:pt>
                <c:pt idx="6396">
                  <c:v>-5.8823529413731604E-3</c:v>
                </c:pt>
                <c:pt idx="6397">
                  <c:v>-6.2500000002109427E-3</c:v>
                </c:pt>
                <c:pt idx="6398">
                  <c:v>-5.8823529405323104E-3</c:v>
                </c:pt>
                <c:pt idx="6399">
                  <c:v>0</c:v>
                </c:pt>
                <c:pt idx="6400">
                  <c:v>-6.2500000002053916E-3</c:v>
                </c:pt>
                <c:pt idx="6401">
                  <c:v>-5.8823529413731604E-3</c:v>
                </c:pt>
                <c:pt idx="6402">
                  <c:v>0</c:v>
                </c:pt>
                <c:pt idx="6403">
                  <c:v>-6.2500000002053916E-3</c:v>
                </c:pt>
                <c:pt idx="6404">
                  <c:v>-5.8823529413731604E-3</c:v>
                </c:pt>
                <c:pt idx="6405">
                  <c:v>-5.8823529405372284E-3</c:v>
                </c:pt>
                <c:pt idx="6406">
                  <c:v>-6.2500000002053916E-3</c:v>
                </c:pt>
                <c:pt idx="6407">
                  <c:v>0</c:v>
                </c:pt>
                <c:pt idx="6408">
                  <c:v>-5.8823529413682433E-3</c:v>
                </c:pt>
                <c:pt idx="6409">
                  <c:v>-6.2500000002109427E-3</c:v>
                </c:pt>
                <c:pt idx="6410">
                  <c:v>0</c:v>
                </c:pt>
                <c:pt idx="6411">
                  <c:v>-5.8823529405372284E-3</c:v>
                </c:pt>
                <c:pt idx="6412">
                  <c:v>-6.2500000002109427E-3</c:v>
                </c:pt>
                <c:pt idx="6413">
                  <c:v>0</c:v>
                </c:pt>
                <c:pt idx="6414">
                  <c:v>-5.8823529413731604E-3</c:v>
                </c:pt>
                <c:pt idx="6415">
                  <c:v>-6.2500000002053916E-3</c:v>
                </c:pt>
                <c:pt idx="6416">
                  <c:v>0</c:v>
                </c:pt>
                <c:pt idx="6417">
                  <c:v>-5.8823529405372284E-3</c:v>
                </c:pt>
                <c:pt idx="6418">
                  <c:v>-6.2500000002053916E-3</c:v>
                </c:pt>
                <c:pt idx="6419">
                  <c:v>0</c:v>
                </c:pt>
                <c:pt idx="6420">
                  <c:v>-5.8823529413731604E-3</c:v>
                </c:pt>
                <c:pt idx="6421">
                  <c:v>-6.2500000002053916E-3</c:v>
                </c:pt>
                <c:pt idx="6422">
                  <c:v>0</c:v>
                </c:pt>
                <c:pt idx="6423">
                  <c:v>-5.8823529405323104E-3</c:v>
                </c:pt>
                <c:pt idx="6424">
                  <c:v>-6.2500000002109427E-3</c:v>
                </c:pt>
                <c:pt idx="6425">
                  <c:v>0</c:v>
                </c:pt>
                <c:pt idx="6426">
                  <c:v>-5.8823529413731604E-3</c:v>
                </c:pt>
                <c:pt idx="6427">
                  <c:v>0</c:v>
                </c:pt>
                <c:pt idx="6428">
                  <c:v>-5.8823529413682433E-3</c:v>
                </c:pt>
                <c:pt idx="6429">
                  <c:v>-5.8823529413731604E-3</c:v>
                </c:pt>
                <c:pt idx="6430">
                  <c:v>0</c:v>
                </c:pt>
                <c:pt idx="6431">
                  <c:v>-5.8823529405372284E-3</c:v>
                </c:pt>
                <c:pt idx="6432">
                  <c:v>-5.8823529413731604E-3</c:v>
                </c:pt>
                <c:pt idx="6433">
                  <c:v>0</c:v>
                </c:pt>
                <c:pt idx="6434">
                  <c:v>-5.8823529413731604E-3</c:v>
                </c:pt>
                <c:pt idx="6435">
                  <c:v>-5.8823529413731604E-3</c:v>
                </c:pt>
                <c:pt idx="6436">
                  <c:v>-6.2499999993172132E-3</c:v>
                </c:pt>
                <c:pt idx="6437">
                  <c:v>0</c:v>
                </c:pt>
                <c:pt idx="6438">
                  <c:v>-5.8823529413682433E-3</c:v>
                </c:pt>
                <c:pt idx="6439">
                  <c:v>-6.2500000002109427E-3</c:v>
                </c:pt>
                <c:pt idx="6440">
                  <c:v>0</c:v>
                </c:pt>
                <c:pt idx="6441">
                  <c:v>-5.8823529413731604E-3</c:v>
                </c:pt>
                <c:pt idx="6442">
                  <c:v>-6.2499999993227643E-3</c:v>
                </c:pt>
                <c:pt idx="6443">
                  <c:v>-5.8823529413682433E-3</c:v>
                </c:pt>
                <c:pt idx="6444">
                  <c:v>0</c:v>
                </c:pt>
                <c:pt idx="6445">
                  <c:v>-6.2500000002053916E-3</c:v>
                </c:pt>
                <c:pt idx="6446">
                  <c:v>-5.8823529413731604E-3</c:v>
                </c:pt>
                <c:pt idx="6447">
                  <c:v>-5.8823529413731604E-3</c:v>
                </c:pt>
                <c:pt idx="6448">
                  <c:v>0</c:v>
                </c:pt>
                <c:pt idx="6449">
                  <c:v>-5.8823529405372284E-3</c:v>
                </c:pt>
                <c:pt idx="6450">
                  <c:v>-5.8823529413731604E-3</c:v>
                </c:pt>
                <c:pt idx="6451">
                  <c:v>-6.2500000002053916E-3</c:v>
                </c:pt>
                <c:pt idx="6452">
                  <c:v>-5.8823529413731604E-3</c:v>
                </c:pt>
                <c:pt idx="6453">
                  <c:v>0</c:v>
                </c:pt>
                <c:pt idx="6454">
                  <c:v>-6.2499999993227643E-3</c:v>
                </c:pt>
                <c:pt idx="6455">
                  <c:v>-5.8823529413682433E-3</c:v>
                </c:pt>
                <c:pt idx="6456">
                  <c:v>-6.2500000002109427E-3</c:v>
                </c:pt>
                <c:pt idx="6457">
                  <c:v>-5.8823529413731604E-3</c:v>
                </c:pt>
                <c:pt idx="6458">
                  <c:v>0</c:v>
                </c:pt>
                <c:pt idx="6459">
                  <c:v>-6.2499999993227643E-3</c:v>
                </c:pt>
                <c:pt idx="6460">
                  <c:v>-5.8823529413682433E-3</c:v>
                </c:pt>
                <c:pt idx="6461">
                  <c:v>-5.8823529413731604E-3</c:v>
                </c:pt>
                <c:pt idx="6462">
                  <c:v>-6.2500000002053916E-3</c:v>
                </c:pt>
                <c:pt idx="6463">
                  <c:v>-5.8823529405372284E-3</c:v>
                </c:pt>
                <c:pt idx="6464">
                  <c:v>-5.8823529413731604E-3</c:v>
                </c:pt>
                <c:pt idx="6465">
                  <c:v>-6.2500000002053916E-3</c:v>
                </c:pt>
                <c:pt idx="6466">
                  <c:v>-5.8823529413731604E-3</c:v>
                </c:pt>
                <c:pt idx="6467">
                  <c:v>0</c:v>
                </c:pt>
                <c:pt idx="6468">
                  <c:v>-6.2500000002053916E-3</c:v>
                </c:pt>
                <c:pt idx="6469">
                  <c:v>-5.8823529405372284E-3</c:v>
                </c:pt>
                <c:pt idx="6470">
                  <c:v>-5.8823529413682433E-3</c:v>
                </c:pt>
                <c:pt idx="6471">
                  <c:v>-6.2500000002109427E-3</c:v>
                </c:pt>
                <c:pt idx="6472">
                  <c:v>0</c:v>
                </c:pt>
                <c:pt idx="6473">
                  <c:v>-5.8823529413682433E-3</c:v>
                </c:pt>
                <c:pt idx="6474">
                  <c:v>-6.2499999993227643E-3</c:v>
                </c:pt>
                <c:pt idx="6475">
                  <c:v>-5.8823529413682433E-3</c:v>
                </c:pt>
                <c:pt idx="6476">
                  <c:v>0</c:v>
                </c:pt>
                <c:pt idx="6477">
                  <c:v>-6.2500000002053916E-3</c:v>
                </c:pt>
                <c:pt idx="6478">
                  <c:v>-5.8823529413731604E-3</c:v>
                </c:pt>
                <c:pt idx="6479">
                  <c:v>0</c:v>
                </c:pt>
                <c:pt idx="6480">
                  <c:v>-6.2499999993172132E-3</c:v>
                </c:pt>
                <c:pt idx="6481">
                  <c:v>-5.8823529413731604E-3</c:v>
                </c:pt>
                <c:pt idx="6482">
                  <c:v>-5.8823529413731604E-3</c:v>
                </c:pt>
                <c:pt idx="6483">
                  <c:v>-6.2500000002053916E-3</c:v>
                </c:pt>
                <c:pt idx="6484">
                  <c:v>-5.8823529413731604E-3</c:v>
                </c:pt>
                <c:pt idx="6485">
                  <c:v>0</c:v>
                </c:pt>
                <c:pt idx="6486">
                  <c:v>-6.2499999993227643E-3</c:v>
                </c:pt>
                <c:pt idx="6487">
                  <c:v>-5.8823529413731604E-3</c:v>
                </c:pt>
                <c:pt idx="6488">
                  <c:v>-5.8823529413682433E-3</c:v>
                </c:pt>
                <c:pt idx="6489">
                  <c:v>-6.2500000002109427E-3</c:v>
                </c:pt>
                <c:pt idx="6490">
                  <c:v>-5.8823529405323104E-3</c:v>
                </c:pt>
                <c:pt idx="6491">
                  <c:v>-5.8823529413731604E-3</c:v>
                </c:pt>
                <c:pt idx="6492">
                  <c:v>0</c:v>
                </c:pt>
                <c:pt idx="6493">
                  <c:v>-5.8823529413731604E-3</c:v>
                </c:pt>
                <c:pt idx="6494">
                  <c:v>-5.8823529413731604E-3</c:v>
                </c:pt>
                <c:pt idx="6495">
                  <c:v>-6.2499999993172132E-3</c:v>
                </c:pt>
                <c:pt idx="6496">
                  <c:v>-5.8823529413731604E-3</c:v>
                </c:pt>
                <c:pt idx="6497">
                  <c:v>0</c:v>
                </c:pt>
                <c:pt idx="6498">
                  <c:v>-6.2500000002053916E-3</c:v>
                </c:pt>
                <c:pt idx="6499">
                  <c:v>-5.8823529413731604E-3</c:v>
                </c:pt>
                <c:pt idx="6500">
                  <c:v>-5.8823529405323104E-3</c:v>
                </c:pt>
                <c:pt idx="6501">
                  <c:v>-6.2500000002109427E-3</c:v>
                </c:pt>
                <c:pt idx="6502">
                  <c:v>-5.8823529413731604E-3</c:v>
                </c:pt>
                <c:pt idx="6503">
                  <c:v>-5.8823529413682433E-3</c:v>
                </c:pt>
                <c:pt idx="6504">
                  <c:v>0</c:v>
                </c:pt>
                <c:pt idx="6505">
                  <c:v>-1.1764705881900555E-2</c:v>
                </c:pt>
                <c:pt idx="6506">
                  <c:v>0</c:v>
                </c:pt>
                <c:pt idx="6507">
                  <c:v>-6.2500000002053916E-3</c:v>
                </c:pt>
                <c:pt idx="6508">
                  <c:v>-5.8823529413731604E-3</c:v>
                </c:pt>
                <c:pt idx="6509">
                  <c:v>-5.8823529413731604E-3</c:v>
                </c:pt>
                <c:pt idx="6510">
                  <c:v>-6.2499999993172132E-3</c:v>
                </c:pt>
                <c:pt idx="6511">
                  <c:v>-5.8823529413731604E-3</c:v>
                </c:pt>
                <c:pt idx="6512">
                  <c:v>0</c:v>
                </c:pt>
                <c:pt idx="6513">
                  <c:v>-6.2500000002053916E-3</c:v>
                </c:pt>
                <c:pt idx="6514">
                  <c:v>-5.8823529413731604E-3</c:v>
                </c:pt>
                <c:pt idx="6515">
                  <c:v>-5.8823529405323104E-3</c:v>
                </c:pt>
                <c:pt idx="6516">
                  <c:v>-6.2500000002109427E-3</c:v>
                </c:pt>
                <c:pt idx="6517">
                  <c:v>-5.8823529413731604E-3</c:v>
                </c:pt>
                <c:pt idx="6518">
                  <c:v>-5.8823529413682433E-3</c:v>
                </c:pt>
                <c:pt idx="6519">
                  <c:v>0</c:v>
                </c:pt>
                <c:pt idx="6520">
                  <c:v>-5.8823529413682433E-3</c:v>
                </c:pt>
                <c:pt idx="6521">
                  <c:v>-5.8823529405372284E-3</c:v>
                </c:pt>
                <c:pt idx="6522">
                  <c:v>-6.2500000002053916E-3</c:v>
                </c:pt>
                <c:pt idx="6523">
                  <c:v>-5.8823529413731604E-3</c:v>
                </c:pt>
                <c:pt idx="6524">
                  <c:v>0</c:v>
                </c:pt>
                <c:pt idx="6525">
                  <c:v>-5.8823529413682433E-3</c:v>
                </c:pt>
                <c:pt idx="6526">
                  <c:v>-5.8823529405372284E-3</c:v>
                </c:pt>
                <c:pt idx="6527">
                  <c:v>-6.2500000002053916E-3</c:v>
                </c:pt>
                <c:pt idx="6528">
                  <c:v>-5.8823529413731604E-3</c:v>
                </c:pt>
                <c:pt idx="6529">
                  <c:v>-5.8823529413731604E-3</c:v>
                </c:pt>
                <c:pt idx="6530">
                  <c:v>-6.2499999993172132E-3</c:v>
                </c:pt>
                <c:pt idx="6531">
                  <c:v>-5.8823529413731604E-3</c:v>
                </c:pt>
                <c:pt idx="6532">
                  <c:v>0</c:v>
                </c:pt>
                <c:pt idx="6533">
                  <c:v>-6.2500000002053916E-3</c:v>
                </c:pt>
                <c:pt idx="6534">
                  <c:v>-5.8823529413731604E-3</c:v>
                </c:pt>
                <c:pt idx="6535">
                  <c:v>-5.8823529405323104E-3</c:v>
                </c:pt>
                <c:pt idx="6536">
                  <c:v>-6.2500000002109427E-3</c:v>
                </c:pt>
                <c:pt idx="6537">
                  <c:v>0</c:v>
                </c:pt>
                <c:pt idx="6538">
                  <c:v>-5.8823529413731604E-3</c:v>
                </c:pt>
                <c:pt idx="6539">
                  <c:v>-6.2500000002109427E-3</c:v>
                </c:pt>
                <c:pt idx="6540">
                  <c:v>-5.8823529413682433E-3</c:v>
                </c:pt>
                <c:pt idx="6541">
                  <c:v>-5.8823529405372284E-3</c:v>
                </c:pt>
                <c:pt idx="6542">
                  <c:v>0</c:v>
                </c:pt>
                <c:pt idx="6543">
                  <c:v>-5.8823529413731604E-3</c:v>
                </c:pt>
                <c:pt idx="6544">
                  <c:v>-5.8823529413731604E-3</c:v>
                </c:pt>
                <c:pt idx="6545">
                  <c:v>0</c:v>
                </c:pt>
                <c:pt idx="6546">
                  <c:v>-5.8823529413731604E-3</c:v>
                </c:pt>
                <c:pt idx="6547">
                  <c:v>-5.8823529405372284E-3</c:v>
                </c:pt>
                <c:pt idx="6548">
                  <c:v>-6.2500000002053916E-3</c:v>
                </c:pt>
                <c:pt idx="6549">
                  <c:v>0</c:v>
                </c:pt>
                <c:pt idx="6550">
                  <c:v>-5.8823529413682433E-3</c:v>
                </c:pt>
                <c:pt idx="6551">
                  <c:v>-6.2500000002109427E-3</c:v>
                </c:pt>
                <c:pt idx="6552">
                  <c:v>0</c:v>
                </c:pt>
                <c:pt idx="6553">
                  <c:v>-5.8823529405372284E-3</c:v>
                </c:pt>
                <c:pt idx="6554">
                  <c:v>-6.2500000002109427E-3</c:v>
                </c:pt>
                <c:pt idx="6555">
                  <c:v>0</c:v>
                </c:pt>
                <c:pt idx="6556">
                  <c:v>-5.8823529413731604E-3</c:v>
                </c:pt>
                <c:pt idx="6557">
                  <c:v>-6.2500000002053916E-3</c:v>
                </c:pt>
                <c:pt idx="6558">
                  <c:v>-5.8823529413731604E-3</c:v>
                </c:pt>
                <c:pt idx="6559">
                  <c:v>0</c:v>
                </c:pt>
                <c:pt idx="6560">
                  <c:v>-6.2499999993172132E-3</c:v>
                </c:pt>
                <c:pt idx="6561">
                  <c:v>-5.8823529413731604E-3</c:v>
                </c:pt>
                <c:pt idx="6562">
                  <c:v>0</c:v>
                </c:pt>
                <c:pt idx="6563">
                  <c:v>-5.8823529413731604E-3</c:v>
                </c:pt>
                <c:pt idx="6564">
                  <c:v>-5.8823529413731604E-3</c:v>
                </c:pt>
                <c:pt idx="6565">
                  <c:v>0</c:v>
                </c:pt>
                <c:pt idx="6566">
                  <c:v>-5.8823529405372284E-3</c:v>
                </c:pt>
                <c:pt idx="6567">
                  <c:v>0</c:v>
                </c:pt>
                <c:pt idx="6568">
                  <c:v>-6.2500000002109427E-3</c:v>
                </c:pt>
                <c:pt idx="6569">
                  <c:v>0</c:v>
                </c:pt>
                <c:pt idx="6570">
                  <c:v>-5.8823529413682433E-3</c:v>
                </c:pt>
                <c:pt idx="6571">
                  <c:v>0</c:v>
                </c:pt>
                <c:pt idx="6572">
                  <c:v>-5.8823529413682433E-3</c:v>
                </c:pt>
                <c:pt idx="6573">
                  <c:v>-5.8823529405421454E-3</c:v>
                </c:pt>
                <c:pt idx="6574">
                  <c:v>0</c:v>
                </c:pt>
                <c:pt idx="6575">
                  <c:v>-5.8823529413731604E-3</c:v>
                </c:pt>
                <c:pt idx="6576">
                  <c:v>-5.8823529413731604E-3</c:v>
                </c:pt>
                <c:pt idx="6577">
                  <c:v>0</c:v>
                </c:pt>
                <c:pt idx="6578">
                  <c:v>-5.8823529413633262E-3</c:v>
                </c:pt>
                <c:pt idx="6579">
                  <c:v>0</c:v>
                </c:pt>
                <c:pt idx="6580">
                  <c:v>-6.2499999993227643E-3</c:v>
                </c:pt>
                <c:pt idx="6581">
                  <c:v>0</c:v>
                </c:pt>
                <c:pt idx="6582">
                  <c:v>-5.8823529413731604E-3</c:v>
                </c:pt>
                <c:pt idx="6583">
                  <c:v>0</c:v>
                </c:pt>
                <c:pt idx="6584">
                  <c:v>0</c:v>
                </c:pt>
                <c:pt idx="6585">
                  <c:v>-5.8823529413731604E-3</c:v>
                </c:pt>
                <c:pt idx="6586">
                  <c:v>-6.2500000002109427E-3</c:v>
                </c:pt>
                <c:pt idx="6587">
                  <c:v>0</c:v>
                </c:pt>
                <c:pt idx="6588">
                  <c:v>0</c:v>
                </c:pt>
                <c:pt idx="6589">
                  <c:v>-6.2500000001998405E-3</c:v>
                </c:pt>
                <c:pt idx="6590">
                  <c:v>-5.8823529405372284E-3</c:v>
                </c:pt>
                <c:pt idx="6591">
                  <c:v>0</c:v>
                </c:pt>
                <c:pt idx="6592">
                  <c:v>-6.2500000002109427E-3</c:v>
                </c:pt>
                <c:pt idx="6593">
                  <c:v>0</c:v>
                </c:pt>
                <c:pt idx="6594">
                  <c:v>-5.8823529413731604E-3</c:v>
                </c:pt>
                <c:pt idx="6595">
                  <c:v>-6.2500000002109427E-3</c:v>
                </c:pt>
                <c:pt idx="6596">
                  <c:v>0</c:v>
                </c:pt>
                <c:pt idx="6597">
                  <c:v>-5.8823529405372284E-3</c:v>
                </c:pt>
                <c:pt idx="6598">
                  <c:v>0</c:v>
                </c:pt>
                <c:pt idx="6599">
                  <c:v>-5.8823529413731604E-3</c:v>
                </c:pt>
                <c:pt idx="6600">
                  <c:v>-5.8823529413731604E-3</c:v>
                </c:pt>
                <c:pt idx="6601">
                  <c:v>0</c:v>
                </c:pt>
                <c:pt idx="6602">
                  <c:v>-5.8823529413731604E-3</c:v>
                </c:pt>
                <c:pt idx="6603">
                  <c:v>0</c:v>
                </c:pt>
                <c:pt idx="6604">
                  <c:v>-6.2499999993116621E-3</c:v>
                </c:pt>
                <c:pt idx="6605">
                  <c:v>-5.8823529413731604E-3</c:v>
                </c:pt>
                <c:pt idx="6606">
                  <c:v>0</c:v>
                </c:pt>
                <c:pt idx="6607">
                  <c:v>-6.2500000002109427E-3</c:v>
                </c:pt>
                <c:pt idx="6608">
                  <c:v>-5.8823529413633262E-3</c:v>
                </c:pt>
                <c:pt idx="6609">
                  <c:v>0</c:v>
                </c:pt>
                <c:pt idx="6610">
                  <c:v>-6.2499999993227643E-3</c:v>
                </c:pt>
                <c:pt idx="6611">
                  <c:v>-5.8823529413731604E-3</c:v>
                </c:pt>
                <c:pt idx="6612">
                  <c:v>-5.8823529413731604E-3</c:v>
                </c:pt>
                <c:pt idx="6613">
                  <c:v>-6.2500000001998405E-3</c:v>
                </c:pt>
                <c:pt idx="6614">
                  <c:v>0</c:v>
                </c:pt>
                <c:pt idx="6615">
                  <c:v>-5.8823529413731604E-3</c:v>
                </c:pt>
                <c:pt idx="6616">
                  <c:v>-6.2499999993227643E-3</c:v>
                </c:pt>
                <c:pt idx="6617">
                  <c:v>0</c:v>
                </c:pt>
                <c:pt idx="6618">
                  <c:v>-5.8823529413731604E-3</c:v>
                </c:pt>
                <c:pt idx="6619">
                  <c:v>0</c:v>
                </c:pt>
                <c:pt idx="6620">
                  <c:v>-5.8823529413731604E-3</c:v>
                </c:pt>
                <c:pt idx="6621">
                  <c:v>-5.8823529413731604E-3</c:v>
                </c:pt>
                <c:pt idx="6622">
                  <c:v>0</c:v>
                </c:pt>
                <c:pt idx="6623">
                  <c:v>-5.8823529405273934E-3</c:v>
                </c:pt>
                <c:pt idx="6624">
                  <c:v>-5.8823529413731604E-3</c:v>
                </c:pt>
                <c:pt idx="6625">
                  <c:v>0</c:v>
                </c:pt>
                <c:pt idx="6626">
                  <c:v>-5.8823529413731604E-3</c:v>
                </c:pt>
                <c:pt idx="6627">
                  <c:v>-5.8823529413731604E-3</c:v>
                </c:pt>
                <c:pt idx="6628">
                  <c:v>-6.2499999993116621E-3</c:v>
                </c:pt>
                <c:pt idx="6629">
                  <c:v>0</c:v>
                </c:pt>
                <c:pt idx="6630">
                  <c:v>-5.8823529413731604E-3</c:v>
                </c:pt>
                <c:pt idx="6631">
                  <c:v>-6.2500000002109427E-3</c:v>
                </c:pt>
                <c:pt idx="6632">
                  <c:v>0</c:v>
                </c:pt>
                <c:pt idx="6633">
                  <c:v>-5.8823529413731604E-3</c:v>
                </c:pt>
                <c:pt idx="6634">
                  <c:v>-6.2500000001998405E-3</c:v>
                </c:pt>
                <c:pt idx="6635">
                  <c:v>0</c:v>
                </c:pt>
                <c:pt idx="6636">
                  <c:v>-5.8823529405372284E-3</c:v>
                </c:pt>
                <c:pt idx="6637">
                  <c:v>-6.2500000002109427E-3</c:v>
                </c:pt>
                <c:pt idx="6638">
                  <c:v>0</c:v>
                </c:pt>
                <c:pt idx="6639">
                  <c:v>-5.8823529413731604E-3</c:v>
                </c:pt>
                <c:pt idx="6640">
                  <c:v>-6.2500000002109427E-3</c:v>
                </c:pt>
                <c:pt idx="6641">
                  <c:v>0</c:v>
                </c:pt>
                <c:pt idx="6642">
                  <c:v>-5.8823529405372284E-3</c:v>
                </c:pt>
                <c:pt idx="6643">
                  <c:v>-6.2500000001998405E-3</c:v>
                </c:pt>
                <c:pt idx="6644">
                  <c:v>0</c:v>
                </c:pt>
                <c:pt idx="6645">
                  <c:v>-5.8823529413731604E-3</c:v>
                </c:pt>
                <c:pt idx="6646">
                  <c:v>-6.2500000002109427E-3</c:v>
                </c:pt>
                <c:pt idx="6647">
                  <c:v>0</c:v>
                </c:pt>
                <c:pt idx="6648">
                  <c:v>-5.8823529405372284E-3</c:v>
                </c:pt>
                <c:pt idx="6649">
                  <c:v>-6.2500000001998405E-3</c:v>
                </c:pt>
                <c:pt idx="6650">
                  <c:v>0</c:v>
                </c:pt>
                <c:pt idx="6651">
                  <c:v>-6.2500000002109427E-3</c:v>
                </c:pt>
                <c:pt idx="6652">
                  <c:v>-5.8823529413731604E-3</c:v>
                </c:pt>
                <c:pt idx="6653">
                  <c:v>0</c:v>
                </c:pt>
                <c:pt idx="6654">
                  <c:v>-6.2499999993227643E-3</c:v>
                </c:pt>
                <c:pt idx="6655">
                  <c:v>0</c:v>
                </c:pt>
                <c:pt idx="6656">
                  <c:v>-5.8823529413731604E-3</c:v>
                </c:pt>
                <c:pt idx="6657">
                  <c:v>-6.2500000002109427E-3</c:v>
                </c:pt>
                <c:pt idx="6658">
                  <c:v>-5.8823529413633262E-3</c:v>
                </c:pt>
                <c:pt idx="6659">
                  <c:v>-5.8823529413731604E-3</c:v>
                </c:pt>
                <c:pt idx="6660">
                  <c:v>-6.2499999993227643E-3</c:v>
                </c:pt>
                <c:pt idx="6661">
                  <c:v>0</c:v>
                </c:pt>
                <c:pt idx="6662">
                  <c:v>-5.8823529413731604E-3</c:v>
                </c:pt>
                <c:pt idx="6663">
                  <c:v>-6.2500000001998405E-3</c:v>
                </c:pt>
                <c:pt idx="6664">
                  <c:v>-5.8823529413731604E-3</c:v>
                </c:pt>
                <c:pt idx="6665">
                  <c:v>0</c:v>
                </c:pt>
                <c:pt idx="6666">
                  <c:v>-6.2499999993227643E-3</c:v>
                </c:pt>
                <c:pt idx="6667">
                  <c:v>0</c:v>
                </c:pt>
                <c:pt idx="6668">
                  <c:v>-5.8823529413633262E-3</c:v>
                </c:pt>
                <c:pt idx="6669">
                  <c:v>-6.2500000002109427E-3</c:v>
                </c:pt>
                <c:pt idx="6670">
                  <c:v>-5.8823529413731604E-3</c:v>
                </c:pt>
                <c:pt idx="6671">
                  <c:v>-5.8823529405372284E-3</c:v>
                </c:pt>
                <c:pt idx="6672">
                  <c:v>-6.2500000002109427E-3</c:v>
                </c:pt>
                <c:pt idx="6673">
                  <c:v>0</c:v>
                </c:pt>
                <c:pt idx="6674">
                  <c:v>-5.8823529413731604E-3</c:v>
                </c:pt>
                <c:pt idx="6675">
                  <c:v>-6.2500000002109427E-3</c:v>
                </c:pt>
                <c:pt idx="6676">
                  <c:v>0</c:v>
                </c:pt>
                <c:pt idx="6677">
                  <c:v>-5.8823529413731604E-3</c:v>
                </c:pt>
                <c:pt idx="6678">
                  <c:v>0</c:v>
                </c:pt>
                <c:pt idx="6679">
                  <c:v>-5.8823529405372284E-3</c:v>
                </c:pt>
                <c:pt idx="6680">
                  <c:v>0</c:v>
                </c:pt>
                <c:pt idx="6681">
                  <c:v>-6.2500000002109427E-3</c:v>
                </c:pt>
                <c:pt idx="6682">
                  <c:v>-5.8823529413731604E-3</c:v>
                </c:pt>
                <c:pt idx="6683">
                  <c:v>-5.8823529413633262E-3</c:v>
                </c:pt>
                <c:pt idx="6684">
                  <c:v>-6.2499999993227643E-3</c:v>
                </c:pt>
                <c:pt idx="6685">
                  <c:v>0</c:v>
                </c:pt>
                <c:pt idx="6686">
                  <c:v>-5.8823529413731604E-3</c:v>
                </c:pt>
                <c:pt idx="6687">
                  <c:v>-6.2500000002109427E-3</c:v>
                </c:pt>
                <c:pt idx="6688">
                  <c:v>0</c:v>
                </c:pt>
                <c:pt idx="6689">
                  <c:v>-5.8823529413731604E-3</c:v>
                </c:pt>
                <c:pt idx="6690">
                  <c:v>-6.2499999993227643E-3</c:v>
                </c:pt>
                <c:pt idx="6691">
                  <c:v>0</c:v>
                </c:pt>
                <c:pt idx="6692">
                  <c:v>-5.8823529413731604E-3</c:v>
                </c:pt>
                <c:pt idx="6693">
                  <c:v>-6.2500000001998405E-3</c:v>
                </c:pt>
                <c:pt idx="6694">
                  <c:v>0</c:v>
                </c:pt>
                <c:pt idx="6695">
                  <c:v>-5.8823529413731604E-3</c:v>
                </c:pt>
                <c:pt idx="6696">
                  <c:v>-6.2499999993227643E-3</c:v>
                </c:pt>
                <c:pt idx="6697">
                  <c:v>0</c:v>
                </c:pt>
                <c:pt idx="6698">
                  <c:v>-5.8823529413633262E-3</c:v>
                </c:pt>
                <c:pt idx="6699">
                  <c:v>-6.2500000002109427E-3</c:v>
                </c:pt>
                <c:pt idx="6700">
                  <c:v>-5.8823529413731604E-3</c:v>
                </c:pt>
                <c:pt idx="6701">
                  <c:v>0</c:v>
                </c:pt>
                <c:pt idx="6702">
                  <c:v>-6.2500000002109427E-3</c:v>
                </c:pt>
                <c:pt idx="6703">
                  <c:v>-5.8823529405273934E-3</c:v>
                </c:pt>
                <c:pt idx="6704">
                  <c:v>0</c:v>
                </c:pt>
                <c:pt idx="6705">
                  <c:v>-6.2500000002109427E-3</c:v>
                </c:pt>
                <c:pt idx="6706">
                  <c:v>-5.8823529413731604E-3</c:v>
                </c:pt>
                <c:pt idx="6707">
                  <c:v>0</c:v>
                </c:pt>
                <c:pt idx="6708">
                  <c:v>-6.2500000001998405E-3</c:v>
                </c:pt>
                <c:pt idx="6709">
                  <c:v>-5.8823529405372284E-3</c:v>
                </c:pt>
                <c:pt idx="6710">
                  <c:v>0</c:v>
                </c:pt>
                <c:pt idx="6711">
                  <c:v>-6.2500000002109427E-3</c:v>
                </c:pt>
                <c:pt idx="6712">
                  <c:v>-5.8823529413731604E-3</c:v>
                </c:pt>
                <c:pt idx="6713">
                  <c:v>0</c:v>
                </c:pt>
                <c:pt idx="6714">
                  <c:v>-6.2500000002109427E-3</c:v>
                </c:pt>
                <c:pt idx="6715">
                  <c:v>-5.8823529405372284E-3</c:v>
                </c:pt>
                <c:pt idx="6716">
                  <c:v>-5.8823529413731604E-3</c:v>
                </c:pt>
                <c:pt idx="6717">
                  <c:v>-6.2500000002109427E-3</c:v>
                </c:pt>
                <c:pt idx="6718">
                  <c:v>0</c:v>
                </c:pt>
                <c:pt idx="6719">
                  <c:v>-5.8823529413731604E-3</c:v>
                </c:pt>
                <c:pt idx="6720">
                  <c:v>-6.2500000002109427E-3</c:v>
                </c:pt>
                <c:pt idx="6721">
                  <c:v>0</c:v>
                </c:pt>
                <c:pt idx="6722">
                  <c:v>-5.8823529405372284E-3</c:v>
                </c:pt>
                <c:pt idx="6723">
                  <c:v>-6.2500000001998405E-3</c:v>
                </c:pt>
                <c:pt idx="6724">
                  <c:v>0</c:v>
                </c:pt>
                <c:pt idx="6725">
                  <c:v>-5.8823529413731604E-3</c:v>
                </c:pt>
                <c:pt idx="6726">
                  <c:v>-6.2500000002109427E-3</c:v>
                </c:pt>
                <c:pt idx="6727">
                  <c:v>0</c:v>
                </c:pt>
                <c:pt idx="6728">
                  <c:v>-5.8823529405273934E-3</c:v>
                </c:pt>
                <c:pt idx="6729">
                  <c:v>-6.2500000002109427E-3</c:v>
                </c:pt>
                <c:pt idx="6730">
                  <c:v>0</c:v>
                </c:pt>
                <c:pt idx="6731">
                  <c:v>-5.8823529413731604E-3</c:v>
                </c:pt>
                <c:pt idx="6732">
                  <c:v>-6.2500000002109427E-3</c:v>
                </c:pt>
                <c:pt idx="6733">
                  <c:v>0</c:v>
                </c:pt>
                <c:pt idx="6734">
                  <c:v>-5.8823529405372284E-3</c:v>
                </c:pt>
                <c:pt idx="6735">
                  <c:v>0</c:v>
                </c:pt>
                <c:pt idx="6736">
                  <c:v>-5.8823529413731604E-3</c:v>
                </c:pt>
                <c:pt idx="6737">
                  <c:v>-5.8823529413731604E-3</c:v>
                </c:pt>
                <c:pt idx="6738">
                  <c:v>0</c:v>
                </c:pt>
                <c:pt idx="6739">
                  <c:v>-5.8823529413731604E-3</c:v>
                </c:pt>
                <c:pt idx="6740">
                  <c:v>0</c:v>
                </c:pt>
                <c:pt idx="6741">
                  <c:v>-6.2499999993227643E-3</c:v>
                </c:pt>
                <c:pt idx="6742">
                  <c:v>0</c:v>
                </c:pt>
                <c:pt idx="6743">
                  <c:v>-5.8823529413633262E-3</c:v>
                </c:pt>
                <c:pt idx="6744">
                  <c:v>-5.8823529413731604E-3</c:v>
                </c:pt>
                <c:pt idx="6745">
                  <c:v>0</c:v>
                </c:pt>
                <c:pt idx="6746">
                  <c:v>-5.8823529413731604E-3</c:v>
                </c:pt>
                <c:pt idx="6747">
                  <c:v>0</c:v>
                </c:pt>
                <c:pt idx="6748">
                  <c:v>-6.2500000001998405E-3</c:v>
                </c:pt>
                <c:pt idx="6749">
                  <c:v>0</c:v>
                </c:pt>
                <c:pt idx="6750">
                  <c:v>-5.8823529405372284E-3</c:v>
                </c:pt>
                <c:pt idx="6751">
                  <c:v>0</c:v>
                </c:pt>
                <c:pt idx="6752">
                  <c:v>-5.8823529413731604E-3</c:v>
                </c:pt>
                <c:pt idx="6753">
                  <c:v>0</c:v>
                </c:pt>
                <c:pt idx="6754">
                  <c:v>-6.2500000001998405E-3</c:v>
                </c:pt>
                <c:pt idx="6755">
                  <c:v>0</c:v>
                </c:pt>
                <c:pt idx="6756">
                  <c:v>-5.8823529413731604E-3</c:v>
                </c:pt>
                <c:pt idx="6757">
                  <c:v>-6.2499999993227643E-3</c:v>
                </c:pt>
                <c:pt idx="6758">
                  <c:v>0</c:v>
                </c:pt>
                <c:pt idx="6759">
                  <c:v>0</c:v>
                </c:pt>
                <c:pt idx="6760">
                  <c:v>-6.2500000002109427E-3</c:v>
                </c:pt>
                <c:pt idx="6761">
                  <c:v>0</c:v>
                </c:pt>
                <c:pt idx="6762">
                  <c:v>-5.8823529413731604E-3</c:v>
                </c:pt>
                <c:pt idx="6763">
                  <c:v>-6.2500000001998405E-3</c:v>
                </c:pt>
                <c:pt idx="6764">
                  <c:v>0</c:v>
                </c:pt>
                <c:pt idx="6765">
                  <c:v>0</c:v>
                </c:pt>
                <c:pt idx="6766">
                  <c:v>-6.2499999993227643E-3</c:v>
                </c:pt>
                <c:pt idx="6767">
                  <c:v>-5.8823529413731604E-3</c:v>
                </c:pt>
                <c:pt idx="6768">
                  <c:v>0</c:v>
                </c:pt>
                <c:pt idx="6769">
                  <c:v>-6.2500000001998405E-3</c:v>
                </c:pt>
                <c:pt idx="6770">
                  <c:v>0</c:v>
                </c:pt>
                <c:pt idx="6771">
                  <c:v>-5.8823529413731604E-3</c:v>
                </c:pt>
                <c:pt idx="6772">
                  <c:v>-6.2499999993227643E-3</c:v>
                </c:pt>
                <c:pt idx="6773">
                  <c:v>0</c:v>
                </c:pt>
                <c:pt idx="6774">
                  <c:v>-5.8823529413731604E-3</c:v>
                </c:pt>
                <c:pt idx="6775">
                  <c:v>0</c:v>
                </c:pt>
                <c:pt idx="6776">
                  <c:v>-5.8823529413731604E-3</c:v>
                </c:pt>
                <c:pt idx="6777">
                  <c:v>-5.8823529413731604E-3</c:v>
                </c:pt>
                <c:pt idx="6778">
                  <c:v>-6.2500000001998405E-3</c:v>
                </c:pt>
                <c:pt idx="6779">
                  <c:v>0</c:v>
                </c:pt>
                <c:pt idx="6780">
                  <c:v>-5.8823529405372284E-3</c:v>
                </c:pt>
                <c:pt idx="6781">
                  <c:v>-6.2500000002109427E-3</c:v>
                </c:pt>
                <c:pt idx="6782">
                  <c:v>0</c:v>
                </c:pt>
                <c:pt idx="6783">
                  <c:v>-5.8823529413731604E-3</c:v>
                </c:pt>
                <c:pt idx="6784">
                  <c:v>-6.2500000001998405E-3</c:v>
                </c:pt>
                <c:pt idx="6785">
                  <c:v>-5.8823529405372284E-3</c:v>
                </c:pt>
                <c:pt idx="6786">
                  <c:v>0</c:v>
                </c:pt>
                <c:pt idx="6787">
                  <c:v>-6.2500000002109427E-3</c:v>
                </c:pt>
                <c:pt idx="6788">
                  <c:v>-5.8823529413633262E-3</c:v>
                </c:pt>
                <c:pt idx="6789">
                  <c:v>-5.8823529413731604E-3</c:v>
                </c:pt>
                <c:pt idx="6790">
                  <c:v>-6.2499999993227643E-3</c:v>
                </c:pt>
                <c:pt idx="6791">
                  <c:v>-5.8823529413731604E-3</c:v>
                </c:pt>
                <c:pt idx="6792">
                  <c:v>0</c:v>
                </c:pt>
                <c:pt idx="6793">
                  <c:v>-6.2500000001998405E-3</c:v>
                </c:pt>
                <c:pt idx="6794">
                  <c:v>-5.8823529413731604E-3</c:v>
                </c:pt>
                <c:pt idx="6795">
                  <c:v>-5.8823529413731604E-3</c:v>
                </c:pt>
                <c:pt idx="6796">
                  <c:v>-6.2499999993227643E-3</c:v>
                </c:pt>
                <c:pt idx="6797">
                  <c:v>0</c:v>
                </c:pt>
                <c:pt idx="6798">
                  <c:v>-5.8823529413731604E-3</c:v>
                </c:pt>
                <c:pt idx="6799">
                  <c:v>-6.2500000001998405E-3</c:v>
                </c:pt>
                <c:pt idx="6800">
                  <c:v>-5.8823529413731604E-3</c:v>
                </c:pt>
                <c:pt idx="6801">
                  <c:v>0</c:v>
                </c:pt>
                <c:pt idx="6802">
                  <c:v>-6.2499999993227643E-3</c:v>
                </c:pt>
                <c:pt idx="6803">
                  <c:v>-5.8823529413633262E-3</c:v>
                </c:pt>
                <c:pt idx="6804">
                  <c:v>-5.8823529413731604E-3</c:v>
                </c:pt>
                <c:pt idx="6805">
                  <c:v>0</c:v>
                </c:pt>
                <c:pt idx="6806">
                  <c:v>-5.8823529413731604E-3</c:v>
                </c:pt>
                <c:pt idx="6807">
                  <c:v>-5.8823529405372284E-3</c:v>
                </c:pt>
                <c:pt idx="6808">
                  <c:v>-5.8823529413731604E-3</c:v>
                </c:pt>
                <c:pt idx="6809">
                  <c:v>-6.2500000001998405E-3</c:v>
                </c:pt>
                <c:pt idx="6810">
                  <c:v>0</c:v>
                </c:pt>
                <c:pt idx="6811">
                  <c:v>-5.8823529413731604E-3</c:v>
                </c:pt>
                <c:pt idx="6812">
                  <c:v>-6.2499999993227643E-3</c:v>
                </c:pt>
                <c:pt idx="6813">
                  <c:v>-5.8823529413731604E-3</c:v>
                </c:pt>
                <c:pt idx="6814">
                  <c:v>-5.8823529413633262E-3</c:v>
                </c:pt>
                <c:pt idx="6815">
                  <c:v>0</c:v>
                </c:pt>
                <c:pt idx="6816">
                  <c:v>-5.8823529413731604E-3</c:v>
                </c:pt>
                <c:pt idx="6817">
                  <c:v>-5.8823529413731604E-3</c:v>
                </c:pt>
                <c:pt idx="6818">
                  <c:v>-6.2499999993116621E-3</c:v>
                </c:pt>
                <c:pt idx="6819">
                  <c:v>-5.8823529413731604E-3</c:v>
                </c:pt>
                <c:pt idx="6820">
                  <c:v>-5.8823529413731604E-3</c:v>
                </c:pt>
                <c:pt idx="6821">
                  <c:v>0</c:v>
                </c:pt>
                <c:pt idx="6822">
                  <c:v>-5.8823529413731604E-3</c:v>
                </c:pt>
                <c:pt idx="6823">
                  <c:v>-5.8823529405372284E-3</c:v>
                </c:pt>
                <c:pt idx="6824">
                  <c:v>-6.2500000001998405E-3</c:v>
                </c:pt>
                <c:pt idx="6825">
                  <c:v>-5.8823529413731604E-3</c:v>
                </c:pt>
                <c:pt idx="6826">
                  <c:v>0</c:v>
                </c:pt>
                <c:pt idx="6827">
                  <c:v>-6.2500000002109427E-3</c:v>
                </c:pt>
                <c:pt idx="6828">
                  <c:v>-5.8823529405372284E-3</c:v>
                </c:pt>
                <c:pt idx="6829">
                  <c:v>-5.8823529413633262E-3</c:v>
                </c:pt>
                <c:pt idx="6830">
                  <c:v>-6.2500000002109427E-3</c:v>
                </c:pt>
                <c:pt idx="6831">
                  <c:v>0</c:v>
                </c:pt>
                <c:pt idx="6832">
                  <c:v>-5.8823529413731604E-3</c:v>
                </c:pt>
                <c:pt idx="6833">
                  <c:v>-6.2500000001998405E-3</c:v>
                </c:pt>
                <c:pt idx="6834">
                  <c:v>-5.8823529405372284E-3</c:v>
                </c:pt>
                <c:pt idx="6835">
                  <c:v>-5.8823529413731604E-3</c:v>
                </c:pt>
                <c:pt idx="6836">
                  <c:v>-6.2500000002109427E-3</c:v>
                </c:pt>
                <c:pt idx="6837">
                  <c:v>-5.8823529413731604E-3</c:v>
                </c:pt>
                <c:pt idx="6838">
                  <c:v>-5.8823529405372284E-3</c:v>
                </c:pt>
                <c:pt idx="6839">
                  <c:v>0</c:v>
                </c:pt>
                <c:pt idx="6840">
                  <c:v>-5.8823529413731604E-3</c:v>
                </c:pt>
                <c:pt idx="6841">
                  <c:v>-5.8823529413731604E-3</c:v>
                </c:pt>
                <c:pt idx="6842">
                  <c:v>-6.2500000002109427E-3</c:v>
                </c:pt>
                <c:pt idx="6843">
                  <c:v>-5.8823529405372284E-3</c:v>
                </c:pt>
                <c:pt idx="6844">
                  <c:v>0</c:v>
                </c:pt>
                <c:pt idx="6845">
                  <c:v>-6.2500000002109427E-3</c:v>
                </c:pt>
                <c:pt idx="6846">
                  <c:v>-5.8823529413731604E-3</c:v>
                </c:pt>
                <c:pt idx="6847">
                  <c:v>-5.8823529413731604E-3</c:v>
                </c:pt>
                <c:pt idx="6848">
                  <c:v>-6.2499999993116621E-3</c:v>
                </c:pt>
                <c:pt idx="6849">
                  <c:v>-5.8823529413731604E-3</c:v>
                </c:pt>
                <c:pt idx="6850">
                  <c:v>0</c:v>
                </c:pt>
                <c:pt idx="6851">
                  <c:v>-5.8823529413731604E-3</c:v>
                </c:pt>
                <c:pt idx="6852">
                  <c:v>-6.2500000002109427E-3</c:v>
                </c:pt>
                <c:pt idx="6853">
                  <c:v>0</c:v>
                </c:pt>
                <c:pt idx="6854">
                  <c:v>-5.8823529413633262E-3</c:v>
                </c:pt>
                <c:pt idx="6855">
                  <c:v>-6.2499999993227643E-3</c:v>
                </c:pt>
                <c:pt idx="6856">
                  <c:v>-5.8823529413731604E-3</c:v>
                </c:pt>
                <c:pt idx="6857">
                  <c:v>-5.8823529413731604E-3</c:v>
                </c:pt>
                <c:pt idx="6858">
                  <c:v>0</c:v>
                </c:pt>
                <c:pt idx="6859">
                  <c:v>-5.8823529413633262E-3</c:v>
                </c:pt>
                <c:pt idx="6860">
                  <c:v>-5.8823529405372284E-3</c:v>
                </c:pt>
                <c:pt idx="6861">
                  <c:v>-6.2500000002109427E-3</c:v>
                </c:pt>
                <c:pt idx="6862">
                  <c:v>-5.8823529413731604E-3</c:v>
                </c:pt>
                <c:pt idx="6863">
                  <c:v>0</c:v>
                </c:pt>
                <c:pt idx="6864">
                  <c:v>-6.2500000001998405E-3</c:v>
                </c:pt>
                <c:pt idx="6865">
                  <c:v>-5.8823529405372284E-3</c:v>
                </c:pt>
                <c:pt idx="6866">
                  <c:v>0</c:v>
                </c:pt>
                <c:pt idx="6867">
                  <c:v>-6.2500000002109427E-3</c:v>
                </c:pt>
                <c:pt idx="6868">
                  <c:v>-5.8823529413731604E-3</c:v>
                </c:pt>
                <c:pt idx="6869">
                  <c:v>-5.8823529413633262E-3</c:v>
                </c:pt>
                <c:pt idx="6870">
                  <c:v>-6.2500000002109427E-3</c:v>
                </c:pt>
                <c:pt idx="6871">
                  <c:v>-5.8823529405372284E-3</c:v>
                </c:pt>
                <c:pt idx="6872">
                  <c:v>-5.8823529413731604E-3</c:v>
                </c:pt>
                <c:pt idx="6873">
                  <c:v>0</c:v>
                </c:pt>
                <c:pt idx="6874">
                  <c:v>-5.8823529413633262E-3</c:v>
                </c:pt>
                <c:pt idx="6875">
                  <c:v>-5.8823529413731604E-3</c:v>
                </c:pt>
                <c:pt idx="6876">
                  <c:v>0</c:v>
                </c:pt>
                <c:pt idx="6877">
                  <c:v>-5.8823529405372284E-3</c:v>
                </c:pt>
                <c:pt idx="6878">
                  <c:v>-5.8823529413731604E-3</c:v>
                </c:pt>
                <c:pt idx="6879">
                  <c:v>-6.2500000001998405E-3</c:v>
                </c:pt>
                <c:pt idx="6880">
                  <c:v>0</c:v>
                </c:pt>
                <c:pt idx="6881">
                  <c:v>-5.8823529413731604E-3</c:v>
                </c:pt>
                <c:pt idx="6882">
                  <c:v>-6.2499999993227643E-3</c:v>
                </c:pt>
                <c:pt idx="6883">
                  <c:v>-5.8823529413731604E-3</c:v>
                </c:pt>
                <c:pt idx="6884">
                  <c:v>0</c:v>
                </c:pt>
                <c:pt idx="6885">
                  <c:v>-6.2500000002109427E-3</c:v>
                </c:pt>
                <c:pt idx="6886">
                  <c:v>-5.8823529413731604E-3</c:v>
                </c:pt>
                <c:pt idx="6887">
                  <c:v>-5.8823529405372284E-3</c:v>
                </c:pt>
                <c:pt idx="6888">
                  <c:v>-6.2500000002109427E-3</c:v>
                </c:pt>
                <c:pt idx="6889">
                  <c:v>0</c:v>
                </c:pt>
                <c:pt idx="6890">
                  <c:v>-5.8823529413731604E-3</c:v>
                </c:pt>
                <c:pt idx="6891">
                  <c:v>-6.2500000002109427E-3</c:v>
                </c:pt>
                <c:pt idx="6892">
                  <c:v>0</c:v>
                </c:pt>
                <c:pt idx="6893">
                  <c:v>-5.8823529413731604E-3</c:v>
                </c:pt>
                <c:pt idx="6894">
                  <c:v>-6.2499999993116621E-3</c:v>
                </c:pt>
                <c:pt idx="6895">
                  <c:v>0</c:v>
                </c:pt>
                <c:pt idx="6896">
                  <c:v>-5.8823529413731604E-3</c:v>
                </c:pt>
                <c:pt idx="6897">
                  <c:v>-6.2500000002109427E-3</c:v>
                </c:pt>
                <c:pt idx="6898">
                  <c:v>0</c:v>
                </c:pt>
                <c:pt idx="6899">
                  <c:v>-5.8823529413633262E-3</c:v>
                </c:pt>
                <c:pt idx="6900">
                  <c:v>-6.2499999993227643E-3</c:v>
                </c:pt>
                <c:pt idx="6901">
                  <c:v>-5.8823529413731604E-3</c:v>
                </c:pt>
                <c:pt idx="6902">
                  <c:v>0</c:v>
                </c:pt>
                <c:pt idx="6903">
                  <c:v>-5.8823529413731604E-3</c:v>
                </c:pt>
                <c:pt idx="6904">
                  <c:v>-6.2500000001998405E-3</c:v>
                </c:pt>
                <c:pt idx="6905">
                  <c:v>-5.8823529405372284E-3</c:v>
                </c:pt>
                <c:pt idx="6906">
                  <c:v>-5.8823529413731604E-3</c:v>
                </c:pt>
                <c:pt idx="6907">
                  <c:v>-6.2500000002109427E-3</c:v>
                </c:pt>
                <c:pt idx="6908">
                  <c:v>0</c:v>
                </c:pt>
                <c:pt idx="6909">
                  <c:v>-5.8823529413633262E-3</c:v>
                </c:pt>
                <c:pt idx="6910">
                  <c:v>-6.2500000002109427E-3</c:v>
                </c:pt>
                <c:pt idx="6911">
                  <c:v>-5.8823529405372284E-3</c:v>
                </c:pt>
                <c:pt idx="6912">
                  <c:v>0</c:v>
                </c:pt>
                <c:pt idx="6913">
                  <c:v>-6.2500000002109427E-3</c:v>
                </c:pt>
                <c:pt idx="6914">
                  <c:v>0</c:v>
                </c:pt>
                <c:pt idx="6915">
                  <c:v>-5.8823529413731604E-3</c:v>
                </c:pt>
                <c:pt idx="6916">
                  <c:v>-6.2500000002109427E-3</c:v>
                </c:pt>
                <c:pt idx="6917">
                  <c:v>-5.8823529405372284E-3</c:v>
                </c:pt>
                <c:pt idx="6918">
                  <c:v>-5.8823529413731604E-3</c:v>
                </c:pt>
                <c:pt idx="6919">
                  <c:v>-6.2500000001998405E-3</c:v>
                </c:pt>
                <c:pt idx="6920">
                  <c:v>0</c:v>
                </c:pt>
                <c:pt idx="6921">
                  <c:v>-5.8823529413731604E-3</c:v>
                </c:pt>
                <c:pt idx="6922">
                  <c:v>-6.2499999993227643E-3</c:v>
                </c:pt>
                <c:pt idx="6923">
                  <c:v>-5.8823529413731604E-3</c:v>
                </c:pt>
                <c:pt idx="6924">
                  <c:v>-5.8823529413633262E-3</c:v>
                </c:pt>
                <c:pt idx="6925">
                  <c:v>0</c:v>
                </c:pt>
                <c:pt idx="6926">
                  <c:v>-5.8823529413731604E-3</c:v>
                </c:pt>
                <c:pt idx="6927">
                  <c:v>-5.8823529405372284E-3</c:v>
                </c:pt>
                <c:pt idx="6928">
                  <c:v>0</c:v>
                </c:pt>
                <c:pt idx="6929">
                  <c:v>-5.8823529413633262E-3</c:v>
                </c:pt>
                <c:pt idx="6930">
                  <c:v>-5.8823529413731604E-3</c:v>
                </c:pt>
                <c:pt idx="6931">
                  <c:v>-6.2500000002109427E-3</c:v>
                </c:pt>
                <c:pt idx="6932">
                  <c:v>0</c:v>
                </c:pt>
                <c:pt idx="6933">
                  <c:v>-5.8823529413731604E-3</c:v>
                </c:pt>
                <c:pt idx="6934">
                  <c:v>-6.2499999993116621E-3</c:v>
                </c:pt>
                <c:pt idx="6935">
                  <c:v>0</c:v>
                </c:pt>
                <c:pt idx="6936">
                  <c:v>-5.8823529413731604E-3</c:v>
                </c:pt>
                <c:pt idx="6937">
                  <c:v>-6.2500000002109427E-3</c:v>
                </c:pt>
                <c:pt idx="6938">
                  <c:v>0</c:v>
                </c:pt>
                <c:pt idx="6939">
                  <c:v>-5.8823529413633262E-3</c:v>
                </c:pt>
                <c:pt idx="6940">
                  <c:v>-6.2499999993227643E-3</c:v>
                </c:pt>
                <c:pt idx="6941">
                  <c:v>0</c:v>
                </c:pt>
                <c:pt idx="6942">
                  <c:v>-5.8823529413731604E-3</c:v>
                </c:pt>
                <c:pt idx="6943">
                  <c:v>-6.2500000002109427E-3</c:v>
                </c:pt>
                <c:pt idx="6944">
                  <c:v>-5.8823529413633262E-3</c:v>
                </c:pt>
                <c:pt idx="6945">
                  <c:v>0</c:v>
                </c:pt>
                <c:pt idx="6946">
                  <c:v>-6.2499999993227643E-3</c:v>
                </c:pt>
                <c:pt idx="6947">
                  <c:v>-5.8823529413731604E-3</c:v>
                </c:pt>
                <c:pt idx="6948">
                  <c:v>0</c:v>
                </c:pt>
                <c:pt idx="6949">
                  <c:v>-6.2500000001998405E-3</c:v>
                </c:pt>
                <c:pt idx="6950">
                  <c:v>-5.8823529413731604E-3</c:v>
                </c:pt>
                <c:pt idx="6951">
                  <c:v>0</c:v>
                </c:pt>
                <c:pt idx="6952">
                  <c:v>-6.2499999993227643E-3</c:v>
                </c:pt>
                <c:pt idx="6953">
                  <c:v>-5.8823529413731604E-3</c:v>
                </c:pt>
                <c:pt idx="6954">
                  <c:v>0</c:v>
                </c:pt>
                <c:pt idx="6955">
                  <c:v>-6.2500000002109427E-3</c:v>
                </c:pt>
                <c:pt idx="6956">
                  <c:v>-5.8823529413731604E-3</c:v>
                </c:pt>
                <c:pt idx="6957">
                  <c:v>-5.8823529413731604E-3</c:v>
                </c:pt>
                <c:pt idx="6958">
                  <c:v>0</c:v>
                </c:pt>
                <c:pt idx="6959">
                  <c:v>-5.8823529405273934E-3</c:v>
                </c:pt>
                <c:pt idx="6960">
                  <c:v>-5.8823529413731604E-3</c:v>
                </c:pt>
                <c:pt idx="6961">
                  <c:v>0</c:v>
                </c:pt>
                <c:pt idx="6962">
                  <c:v>-5.8823529413731604E-3</c:v>
                </c:pt>
                <c:pt idx="6963">
                  <c:v>0</c:v>
                </c:pt>
                <c:pt idx="6964">
                  <c:v>-6.2500000001998405E-3</c:v>
                </c:pt>
                <c:pt idx="6965">
                  <c:v>-5.8823529405372284E-3</c:v>
                </c:pt>
                <c:pt idx="6966">
                  <c:v>0</c:v>
                </c:pt>
                <c:pt idx="6967">
                  <c:v>-6.2500000002109427E-3</c:v>
                </c:pt>
                <c:pt idx="6968">
                  <c:v>-5.8823529413731604E-3</c:v>
                </c:pt>
                <c:pt idx="6969">
                  <c:v>0</c:v>
                </c:pt>
                <c:pt idx="6970">
                  <c:v>-5.8823529413731604E-3</c:v>
                </c:pt>
                <c:pt idx="6971">
                  <c:v>-6.2499999993227643E-3</c:v>
                </c:pt>
                <c:pt idx="6972">
                  <c:v>0</c:v>
                </c:pt>
                <c:pt idx="6973">
                  <c:v>-5.8823529413731604E-3</c:v>
                </c:pt>
                <c:pt idx="6974">
                  <c:v>-6.2500000001998405E-3</c:v>
                </c:pt>
                <c:pt idx="6975">
                  <c:v>0</c:v>
                </c:pt>
                <c:pt idx="6976">
                  <c:v>-5.8823529413731604E-3</c:v>
                </c:pt>
                <c:pt idx="6977">
                  <c:v>-6.2500000002109427E-3</c:v>
                </c:pt>
                <c:pt idx="6978">
                  <c:v>-5.8823529405372284E-3</c:v>
                </c:pt>
                <c:pt idx="6979">
                  <c:v>0</c:v>
                </c:pt>
                <c:pt idx="6980">
                  <c:v>-6.2500000001998405E-3</c:v>
                </c:pt>
                <c:pt idx="6981">
                  <c:v>-5.8823529413731604E-3</c:v>
                </c:pt>
                <c:pt idx="6982">
                  <c:v>-5.8823529413731604E-3</c:v>
                </c:pt>
                <c:pt idx="6983">
                  <c:v>0</c:v>
                </c:pt>
                <c:pt idx="6984">
                  <c:v>-5.8823529405273934E-3</c:v>
                </c:pt>
                <c:pt idx="6985">
                  <c:v>-5.8823529413731604E-3</c:v>
                </c:pt>
                <c:pt idx="6986">
                  <c:v>-6.2500000002109427E-3</c:v>
                </c:pt>
                <c:pt idx="6987">
                  <c:v>0</c:v>
                </c:pt>
                <c:pt idx="6988">
                  <c:v>-5.8823529413731604E-3</c:v>
                </c:pt>
                <c:pt idx="6989">
                  <c:v>-6.2499999993116621E-3</c:v>
                </c:pt>
                <c:pt idx="6990">
                  <c:v>-5.8823529413731604E-3</c:v>
                </c:pt>
                <c:pt idx="6991">
                  <c:v>0</c:v>
                </c:pt>
                <c:pt idx="6992">
                  <c:v>-6.2500000002109427E-3</c:v>
                </c:pt>
                <c:pt idx="6993">
                  <c:v>-5.8823529413731604E-3</c:v>
                </c:pt>
                <c:pt idx="6994">
                  <c:v>-5.8823529405372284E-3</c:v>
                </c:pt>
                <c:pt idx="6995">
                  <c:v>0</c:v>
                </c:pt>
                <c:pt idx="6996">
                  <c:v>-5.8823529413731604E-3</c:v>
                </c:pt>
                <c:pt idx="6997">
                  <c:v>-5.8823529413731604E-3</c:v>
                </c:pt>
                <c:pt idx="6998">
                  <c:v>-6.2500000002109427E-3</c:v>
                </c:pt>
                <c:pt idx="6999">
                  <c:v>-5.8823529413633262E-3</c:v>
                </c:pt>
                <c:pt idx="7000">
                  <c:v>-5.8823529405372284E-3</c:v>
                </c:pt>
                <c:pt idx="7001">
                  <c:v>0</c:v>
                </c:pt>
                <c:pt idx="7002">
                  <c:v>-5.8823529413731604E-3</c:v>
                </c:pt>
                <c:pt idx="7003">
                  <c:v>-5.8823529413731604E-3</c:v>
                </c:pt>
                <c:pt idx="7004">
                  <c:v>-6.2500000001998405E-3</c:v>
                </c:pt>
                <c:pt idx="7005">
                  <c:v>-5.8823529405372284E-3</c:v>
                </c:pt>
                <c:pt idx="7006">
                  <c:v>0</c:v>
                </c:pt>
                <c:pt idx="7007">
                  <c:v>-6.2500000002109427E-3</c:v>
                </c:pt>
                <c:pt idx="7008">
                  <c:v>-5.8823529413731604E-3</c:v>
                </c:pt>
                <c:pt idx="7009">
                  <c:v>-5.8823529413731604E-3</c:v>
                </c:pt>
                <c:pt idx="7010">
                  <c:v>0</c:v>
                </c:pt>
                <c:pt idx="7011">
                  <c:v>-5.8823529405372284E-3</c:v>
                </c:pt>
                <c:pt idx="7012">
                  <c:v>-5.8823529413731604E-3</c:v>
                </c:pt>
                <c:pt idx="7013">
                  <c:v>-6.2500000002109427E-3</c:v>
                </c:pt>
                <c:pt idx="7014">
                  <c:v>0</c:v>
                </c:pt>
                <c:pt idx="7015">
                  <c:v>-5.8823529413731604E-3</c:v>
                </c:pt>
                <c:pt idx="7016">
                  <c:v>-6.2500000002109427E-3</c:v>
                </c:pt>
                <c:pt idx="7017">
                  <c:v>-5.8823529405372284E-3</c:v>
                </c:pt>
                <c:pt idx="7018">
                  <c:v>0</c:v>
                </c:pt>
                <c:pt idx="7019">
                  <c:v>-6.2500000001998405E-3</c:v>
                </c:pt>
                <c:pt idx="7020">
                  <c:v>-5.8823529413731604E-3</c:v>
                </c:pt>
                <c:pt idx="7021">
                  <c:v>0</c:v>
                </c:pt>
                <c:pt idx="7022">
                  <c:v>-6.2500000002109427E-3</c:v>
                </c:pt>
                <c:pt idx="7023">
                  <c:v>-5.8823529405372284E-3</c:v>
                </c:pt>
                <c:pt idx="7024">
                  <c:v>0</c:v>
                </c:pt>
                <c:pt idx="7025">
                  <c:v>-6.2500000001998405E-3</c:v>
                </c:pt>
                <c:pt idx="7026">
                  <c:v>-5.8823529413731604E-3</c:v>
                </c:pt>
                <c:pt idx="7027">
                  <c:v>0</c:v>
                </c:pt>
                <c:pt idx="7028">
                  <c:v>-6.2500000002109427E-3</c:v>
                </c:pt>
                <c:pt idx="7029">
                  <c:v>-5.8823529405273934E-3</c:v>
                </c:pt>
                <c:pt idx="7030">
                  <c:v>0</c:v>
                </c:pt>
                <c:pt idx="7031">
                  <c:v>-6.2500000002109427E-3</c:v>
                </c:pt>
                <c:pt idx="7032">
                  <c:v>-5.8823529413731604E-3</c:v>
                </c:pt>
                <c:pt idx="7033">
                  <c:v>-5.8823529413731604E-3</c:v>
                </c:pt>
                <c:pt idx="7034">
                  <c:v>0</c:v>
                </c:pt>
                <c:pt idx="7035">
                  <c:v>-5.8823529405372284E-3</c:v>
                </c:pt>
                <c:pt idx="7036">
                  <c:v>-5.8823529413731604E-3</c:v>
                </c:pt>
                <c:pt idx="7037">
                  <c:v>0</c:v>
                </c:pt>
                <c:pt idx="7038">
                  <c:v>-5.8823529413731604E-3</c:v>
                </c:pt>
                <c:pt idx="7039">
                  <c:v>-5.8823529413731604E-3</c:v>
                </c:pt>
                <c:pt idx="7040">
                  <c:v>0</c:v>
                </c:pt>
                <c:pt idx="7041">
                  <c:v>-5.8823529413731604E-3</c:v>
                </c:pt>
                <c:pt idx="7042">
                  <c:v>-5.8823529405372284E-3</c:v>
                </c:pt>
                <c:pt idx="7043">
                  <c:v>0</c:v>
                </c:pt>
                <c:pt idx="7044">
                  <c:v>-5.8823529413633262E-3</c:v>
                </c:pt>
                <c:pt idx="7045">
                  <c:v>0</c:v>
                </c:pt>
                <c:pt idx="7046">
                  <c:v>-5.8823529413731604E-3</c:v>
                </c:pt>
                <c:pt idx="7047">
                  <c:v>-6.2500000002109427E-3</c:v>
                </c:pt>
                <c:pt idx="7048">
                  <c:v>0</c:v>
                </c:pt>
                <c:pt idx="7049">
                  <c:v>-5.8823529405372284E-3</c:v>
                </c:pt>
                <c:pt idx="7050">
                  <c:v>-6.2500000001998405E-3</c:v>
                </c:pt>
                <c:pt idx="7051">
                  <c:v>0</c:v>
                </c:pt>
                <c:pt idx="7052">
                  <c:v>-5.8823529413731604E-3</c:v>
                </c:pt>
                <c:pt idx="7053">
                  <c:v>0</c:v>
                </c:pt>
                <c:pt idx="7054">
                  <c:v>-5.8823529413731604E-3</c:v>
                </c:pt>
                <c:pt idx="7055">
                  <c:v>-5.8823529405273934E-3</c:v>
                </c:pt>
                <c:pt idx="7056">
                  <c:v>0</c:v>
                </c:pt>
                <c:pt idx="7057">
                  <c:v>-5.8823529413731604E-3</c:v>
                </c:pt>
                <c:pt idx="7058">
                  <c:v>0</c:v>
                </c:pt>
                <c:pt idx="7059">
                  <c:v>-6.2500000001998405E-3</c:v>
                </c:pt>
                <c:pt idx="7060">
                  <c:v>0</c:v>
                </c:pt>
                <c:pt idx="7061">
                  <c:v>-5.8823529413731604E-3</c:v>
                </c:pt>
                <c:pt idx="7062">
                  <c:v>0</c:v>
                </c:pt>
                <c:pt idx="7063">
                  <c:v>-5.8823529413731604E-3</c:v>
                </c:pt>
                <c:pt idx="7064">
                  <c:v>0</c:v>
                </c:pt>
                <c:pt idx="7065">
                  <c:v>-6.2499999993116621E-3</c:v>
                </c:pt>
                <c:pt idx="7066">
                  <c:v>0</c:v>
                </c:pt>
                <c:pt idx="7067">
                  <c:v>-5.8823529413731604E-3</c:v>
                </c:pt>
                <c:pt idx="7068">
                  <c:v>-6.2500000002109427E-3</c:v>
                </c:pt>
                <c:pt idx="7069">
                  <c:v>0</c:v>
                </c:pt>
                <c:pt idx="7070">
                  <c:v>-5.8823529413633262E-3</c:v>
                </c:pt>
                <c:pt idx="7071">
                  <c:v>0</c:v>
                </c:pt>
                <c:pt idx="7072">
                  <c:v>-5.8823529405372284E-3</c:v>
                </c:pt>
                <c:pt idx="7073">
                  <c:v>0</c:v>
                </c:pt>
                <c:pt idx="7074">
                  <c:v>-6.2500000001998405E-3</c:v>
                </c:pt>
                <c:pt idx="7075">
                  <c:v>0</c:v>
                </c:pt>
                <c:pt idx="7076">
                  <c:v>-5.8823529413731604E-3</c:v>
                </c:pt>
                <c:pt idx="7077">
                  <c:v>-6.2500000002109427E-3</c:v>
                </c:pt>
                <c:pt idx="7078">
                  <c:v>0</c:v>
                </c:pt>
                <c:pt idx="7079">
                  <c:v>-5.8823529405372284E-3</c:v>
                </c:pt>
                <c:pt idx="7080">
                  <c:v>0</c:v>
                </c:pt>
                <c:pt idx="7081">
                  <c:v>-5.8823529413731604E-3</c:v>
                </c:pt>
                <c:pt idx="7082">
                  <c:v>-5.8823529413731604E-3</c:v>
                </c:pt>
                <c:pt idx="7083">
                  <c:v>-6.2500000002109427E-3</c:v>
                </c:pt>
                <c:pt idx="7084">
                  <c:v>0</c:v>
                </c:pt>
                <c:pt idx="7085">
                  <c:v>-5.8823529405273934E-3</c:v>
                </c:pt>
                <c:pt idx="7086">
                  <c:v>0</c:v>
                </c:pt>
                <c:pt idx="7087">
                  <c:v>-5.8823529413731604E-3</c:v>
                </c:pt>
                <c:pt idx="7088">
                  <c:v>-5.8823529413731604E-3</c:v>
                </c:pt>
                <c:pt idx="7089">
                  <c:v>0</c:v>
                </c:pt>
                <c:pt idx="7090">
                  <c:v>-5.8823529413731604E-3</c:v>
                </c:pt>
                <c:pt idx="7091">
                  <c:v>-5.8823529413731604E-3</c:v>
                </c:pt>
                <c:pt idx="7092">
                  <c:v>0</c:v>
                </c:pt>
                <c:pt idx="7093">
                  <c:v>-5.8823529405372284E-3</c:v>
                </c:pt>
                <c:pt idx="7094">
                  <c:v>-5.8823529413731604E-3</c:v>
                </c:pt>
                <c:pt idx="7095">
                  <c:v>0</c:v>
                </c:pt>
                <c:pt idx="7096">
                  <c:v>-5.8823529413731604E-3</c:v>
                </c:pt>
                <c:pt idx="7097">
                  <c:v>0</c:v>
                </c:pt>
                <c:pt idx="7098">
                  <c:v>-6.2500000002109427E-3</c:v>
                </c:pt>
                <c:pt idx="7099">
                  <c:v>-5.8823529405372284E-3</c:v>
                </c:pt>
                <c:pt idx="7100">
                  <c:v>0</c:v>
                </c:pt>
                <c:pt idx="7101">
                  <c:v>-6.2500000002109427E-3</c:v>
                </c:pt>
                <c:pt idx="7102">
                  <c:v>-5.8823529413731604E-3</c:v>
                </c:pt>
                <c:pt idx="7103">
                  <c:v>-5.8823529413731604E-3</c:v>
                </c:pt>
                <c:pt idx="7104">
                  <c:v>0</c:v>
                </c:pt>
                <c:pt idx="7105">
                  <c:v>-5.8823529405372284E-3</c:v>
                </c:pt>
                <c:pt idx="7106">
                  <c:v>-5.8823529413731604E-3</c:v>
                </c:pt>
                <c:pt idx="7107">
                  <c:v>-6.2500000002109427E-3</c:v>
                </c:pt>
                <c:pt idx="7108">
                  <c:v>-5.8823529413731604E-3</c:v>
                </c:pt>
                <c:pt idx="7109">
                  <c:v>0</c:v>
                </c:pt>
                <c:pt idx="7110">
                  <c:v>-6.2500000001998405E-3</c:v>
                </c:pt>
                <c:pt idx="7111">
                  <c:v>0</c:v>
                </c:pt>
                <c:pt idx="7112">
                  <c:v>-5.8823529405372284E-3</c:v>
                </c:pt>
                <c:pt idx="7113">
                  <c:v>-6.2500000002109427E-3</c:v>
                </c:pt>
                <c:pt idx="7114">
                  <c:v>0</c:v>
                </c:pt>
                <c:pt idx="7115">
                  <c:v>-5.8823529413633262E-3</c:v>
                </c:pt>
                <c:pt idx="7116">
                  <c:v>-6.2500000002109427E-3</c:v>
                </c:pt>
                <c:pt idx="7117">
                  <c:v>0</c:v>
                </c:pt>
                <c:pt idx="7118">
                  <c:v>-5.8823529405372284E-3</c:v>
                </c:pt>
                <c:pt idx="7119">
                  <c:v>-6.2500000001998405E-3</c:v>
                </c:pt>
                <c:pt idx="7120">
                  <c:v>0</c:v>
                </c:pt>
                <c:pt idx="7121">
                  <c:v>-5.8823529413731604E-3</c:v>
                </c:pt>
                <c:pt idx="7122">
                  <c:v>-6.2500000002109427E-3</c:v>
                </c:pt>
                <c:pt idx="7123">
                  <c:v>-5.8823529405372284E-3</c:v>
                </c:pt>
                <c:pt idx="7124">
                  <c:v>0</c:v>
                </c:pt>
                <c:pt idx="7125">
                  <c:v>-6.2500000001998405E-3</c:v>
                </c:pt>
                <c:pt idx="7126">
                  <c:v>-5.8823529413731604E-3</c:v>
                </c:pt>
                <c:pt idx="7127">
                  <c:v>-5.8823529413731604E-3</c:v>
                </c:pt>
                <c:pt idx="7128">
                  <c:v>0</c:v>
                </c:pt>
                <c:pt idx="7129">
                  <c:v>-5.8823529405372284E-3</c:v>
                </c:pt>
                <c:pt idx="7130">
                  <c:v>-5.8823529413633262E-3</c:v>
                </c:pt>
                <c:pt idx="7131">
                  <c:v>-6.2500000002109427E-3</c:v>
                </c:pt>
                <c:pt idx="7132">
                  <c:v>-5.8823529413731604E-3</c:v>
                </c:pt>
                <c:pt idx="7133">
                  <c:v>-5.8823529413731604E-3</c:v>
                </c:pt>
                <c:pt idx="7134">
                  <c:v>0</c:v>
                </c:pt>
                <c:pt idx="7135">
                  <c:v>-5.8823529405372284E-3</c:v>
                </c:pt>
                <c:pt idx="7136">
                  <c:v>-5.8823529413731604E-3</c:v>
                </c:pt>
                <c:pt idx="7137">
                  <c:v>-6.2500000002109427E-3</c:v>
                </c:pt>
                <c:pt idx="7138">
                  <c:v>-5.8823529413731604E-3</c:v>
                </c:pt>
                <c:pt idx="7139">
                  <c:v>0</c:v>
                </c:pt>
                <c:pt idx="7140">
                  <c:v>-6.2499999993116621E-3</c:v>
                </c:pt>
                <c:pt idx="7141">
                  <c:v>-5.8823529413731604E-3</c:v>
                </c:pt>
                <c:pt idx="7142">
                  <c:v>0</c:v>
                </c:pt>
                <c:pt idx="7143">
                  <c:v>-6.2500000002109427E-3</c:v>
                </c:pt>
                <c:pt idx="7144">
                  <c:v>-5.8823529413731604E-3</c:v>
                </c:pt>
                <c:pt idx="7145">
                  <c:v>0</c:v>
                </c:pt>
                <c:pt idx="7146">
                  <c:v>-5.8823529405372284E-3</c:v>
                </c:pt>
                <c:pt idx="7147">
                  <c:v>-5.8823529413731604E-3</c:v>
                </c:pt>
                <c:pt idx="7148">
                  <c:v>0</c:v>
                </c:pt>
                <c:pt idx="7149">
                  <c:v>-5.8823529413633262E-3</c:v>
                </c:pt>
                <c:pt idx="7150">
                  <c:v>-5.8823529413731604E-3</c:v>
                </c:pt>
                <c:pt idx="7151">
                  <c:v>-6.2499999993227643E-3</c:v>
                </c:pt>
                <c:pt idx="7152">
                  <c:v>-5.8823529413731604E-3</c:v>
                </c:pt>
                <c:pt idx="7153">
                  <c:v>0</c:v>
                </c:pt>
                <c:pt idx="7154">
                  <c:v>-6.2500000001998405E-3</c:v>
                </c:pt>
                <c:pt idx="7155">
                  <c:v>-5.8823529413731604E-3</c:v>
                </c:pt>
                <c:pt idx="7156">
                  <c:v>-5.8823529413731604E-3</c:v>
                </c:pt>
                <c:pt idx="7157">
                  <c:v>0</c:v>
                </c:pt>
                <c:pt idx="7158">
                  <c:v>-5.8823529405372284E-3</c:v>
                </c:pt>
                <c:pt idx="7159">
                  <c:v>-5.8823529413731604E-3</c:v>
                </c:pt>
                <c:pt idx="7160">
                  <c:v>0</c:v>
                </c:pt>
                <c:pt idx="7161">
                  <c:v>-5.8823529413731604E-3</c:v>
                </c:pt>
                <c:pt idx="7162">
                  <c:v>0</c:v>
                </c:pt>
                <c:pt idx="7163">
                  <c:v>-6.2500000002109427E-3</c:v>
                </c:pt>
                <c:pt idx="7164">
                  <c:v>-5.8823529405273934E-3</c:v>
                </c:pt>
                <c:pt idx="7165">
                  <c:v>-5.8823529413731604E-3</c:v>
                </c:pt>
                <c:pt idx="7166">
                  <c:v>-6.2500000002109427E-3</c:v>
                </c:pt>
                <c:pt idx="7167">
                  <c:v>0</c:v>
                </c:pt>
                <c:pt idx="7168">
                  <c:v>-5.8823529413731604E-3</c:v>
                </c:pt>
                <c:pt idx="7169">
                  <c:v>-6.2499999993116621E-3</c:v>
                </c:pt>
                <c:pt idx="7170">
                  <c:v>0</c:v>
                </c:pt>
                <c:pt idx="7171">
                  <c:v>-5.8823529413731604E-3</c:v>
                </c:pt>
                <c:pt idx="7172">
                  <c:v>-6.2500000002109427E-3</c:v>
                </c:pt>
                <c:pt idx="7173">
                  <c:v>-5.8823529413731604E-3</c:v>
                </c:pt>
                <c:pt idx="7174">
                  <c:v>0</c:v>
                </c:pt>
                <c:pt idx="7175">
                  <c:v>-6.2500000001998405E-3</c:v>
                </c:pt>
                <c:pt idx="7176">
                  <c:v>-5.8823529405372284E-3</c:v>
                </c:pt>
                <c:pt idx="7177">
                  <c:v>-5.8823529413731604E-3</c:v>
                </c:pt>
                <c:pt idx="7178">
                  <c:v>-6.2500000002109427E-3</c:v>
                </c:pt>
                <c:pt idx="7179">
                  <c:v>0</c:v>
                </c:pt>
                <c:pt idx="7180">
                  <c:v>-5.8823529413731604E-3</c:v>
                </c:pt>
                <c:pt idx="7181">
                  <c:v>0</c:v>
                </c:pt>
                <c:pt idx="7182">
                  <c:v>-5.8823529405372284E-3</c:v>
                </c:pt>
                <c:pt idx="7183">
                  <c:v>-6.2500000002109427E-3</c:v>
                </c:pt>
                <c:pt idx="7184">
                  <c:v>-5.8823529413633262E-3</c:v>
                </c:pt>
                <c:pt idx="7185">
                  <c:v>0</c:v>
                </c:pt>
                <c:pt idx="7186">
                  <c:v>-6.2500000002109427E-3</c:v>
                </c:pt>
                <c:pt idx="7187">
                  <c:v>-5.8823529405372284E-3</c:v>
                </c:pt>
                <c:pt idx="7188">
                  <c:v>-5.8823529413731604E-3</c:v>
                </c:pt>
                <c:pt idx="7189">
                  <c:v>0</c:v>
                </c:pt>
                <c:pt idx="7190">
                  <c:v>-5.8823529413731604E-3</c:v>
                </c:pt>
                <c:pt idx="7191">
                  <c:v>-5.8823529413731604E-3</c:v>
                </c:pt>
                <c:pt idx="7192">
                  <c:v>0</c:v>
                </c:pt>
                <c:pt idx="7193">
                  <c:v>-5.8823529405372284E-3</c:v>
                </c:pt>
                <c:pt idx="7194">
                  <c:v>-5.8823529413633262E-3</c:v>
                </c:pt>
                <c:pt idx="7195">
                  <c:v>-6.2500000002109427E-3</c:v>
                </c:pt>
                <c:pt idx="7196">
                  <c:v>0</c:v>
                </c:pt>
                <c:pt idx="7197">
                  <c:v>-5.8823529413731604E-3</c:v>
                </c:pt>
                <c:pt idx="7198">
                  <c:v>-6.2500000002109427E-3</c:v>
                </c:pt>
                <c:pt idx="7199">
                  <c:v>-5.8823529405273934E-3</c:v>
                </c:pt>
                <c:pt idx="7200">
                  <c:v>-5.8823529413731604E-3</c:v>
                </c:pt>
                <c:pt idx="7201">
                  <c:v>0</c:v>
                </c:pt>
                <c:pt idx="7202">
                  <c:v>-5.8823529413731604E-3</c:v>
                </c:pt>
                <c:pt idx="7203">
                  <c:v>-5.8823529413731604E-3</c:v>
                </c:pt>
                <c:pt idx="7204">
                  <c:v>0</c:v>
                </c:pt>
                <c:pt idx="7205">
                  <c:v>-5.8823529405372284E-3</c:v>
                </c:pt>
                <c:pt idx="7206">
                  <c:v>-5.8823529413731604E-3</c:v>
                </c:pt>
                <c:pt idx="7207">
                  <c:v>0</c:v>
                </c:pt>
                <c:pt idx="7208">
                  <c:v>-5.8823529413731604E-3</c:v>
                </c:pt>
                <c:pt idx="7209">
                  <c:v>-5.8823529413633262E-3</c:v>
                </c:pt>
                <c:pt idx="7210">
                  <c:v>0</c:v>
                </c:pt>
                <c:pt idx="7211">
                  <c:v>-5.8823529405372284E-3</c:v>
                </c:pt>
                <c:pt idx="7212">
                  <c:v>-6.2500000002109427E-3</c:v>
                </c:pt>
                <c:pt idx="7213">
                  <c:v>-5.8823529413731604E-3</c:v>
                </c:pt>
                <c:pt idx="7214">
                  <c:v>0</c:v>
                </c:pt>
                <c:pt idx="7215">
                  <c:v>-6.2500000002109427E-3</c:v>
                </c:pt>
                <c:pt idx="7216">
                  <c:v>-5.8823529413731604E-3</c:v>
                </c:pt>
                <c:pt idx="7217">
                  <c:v>0</c:v>
                </c:pt>
                <c:pt idx="7218">
                  <c:v>-6.2499999993227643E-3</c:v>
                </c:pt>
                <c:pt idx="7219">
                  <c:v>-5.8823529413633262E-3</c:v>
                </c:pt>
                <c:pt idx="7220">
                  <c:v>0</c:v>
                </c:pt>
                <c:pt idx="7221">
                  <c:v>-6.2500000002109427E-3</c:v>
                </c:pt>
                <c:pt idx="7222">
                  <c:v>0</c:v>
                </c:pt>
                <c:pt idx="7223">
                  <c:v>-5.8823529413731604E-3</c:v>
                </c:pt>
                <c:pt idx="7224">
                  <c:v>-6.2499999993116621E-3</c:v>
                </c:pt>
                <c:pt idx="7225">
                  <c:v>-5.8823529413731604E-3</c:v>
                </c:pt>
                <c:pt idx="7226">
                  <c:v>-5.8823529413731604E-3</c:v>
                </c:pt>
                <c:pt idx="7227">
                  <c:v>0</c:v>
                </c:pt>
                <c:pt idx="7228">
                  <c:v>-5.8823529413731604E-3</c:v>
                </c:pt>
                <c:pt idx="7229">
                  <c:v>-5.8823529405273934E-3</c:v>
                </c:pt>
                <c:pt idx="7230">
                  <c:v>-6.2500000002109427E-3</c:v>
                </c:pt>
                <c:pt idx="7231">
                  <c:v>-5.8823529413731604E-3</c:v>
                </c:pt>
                <c:pt idx="7232">
                  <c:v>0</c:v>
                </c:pt>
                <c:pt idx="7233">
                  <c:v>-6.2500000002109427E-3</c:v>
                </c:pt>
                <c:pt idx="7234">
                  <c:v>-5.8823529405273934E-3</c:v>
                </c:pt>
                <c:pt idx="7235">
                  <c:v>-5.8823529413731604E-3</c:v>
                </c:pt>
                <c:pt idx="7236">
                  <c:v>-6.2500000002109427E-3</c:v>
                </c:pt>
                <c:pt idx="7237">
                  <c:v>-5.8823529413731604E-3</c:v>
                </c:pt>
                <c:pt idx="7238">
                  <c:v>0</c:v>
                </c:pt>
                <c:pt idx="7239">
                  <c:v>-6.2500000001998405E-3</c:v>
                </c:pt>
                <c:pt idx="7240">
                  <c:v>-5.8823529405372284E-3</c:v>
                </c:pt>
                <c:pt idx="7241">
                  <c:v>-6.2500000002109427E-3</c:v>
                </c:pt>
                <c:pt idx="7242">
                  <c:v>-5.8823529413731604E-3</c:v>
                </c:pt>
                <c:pt idx="7243">
                  <c:v>0</c:v>
                </c:pt>
                <c:pt idx="7244">
                  <c:v>-6.2500000001998405E-3</c:v>
                </c:pt>
                <c:pt idx="7245">
                  <c:v>-5.8823529405372284E-3</c:v>
                </c:pt>
                <c:pt idx="7246">
                  <c:v>0</c:v>
                </c:pt>
                <c:pt idx="7247">
                  <c:v>-6.2500000002109427E-3</c:v>
                </c:pt>
                <c:pt idx="7248">
                  <c:v>-5.8823529413731604E-3</c:v>
                </c:pt>
                <c:pt idx="7249">
                  <c:v>-5.8823529413633262E-3</c:v>
                </c:pt>
                <c:pt idx="7250">
                  <c:v>0</c:v>
                </c:pt>
                <c:pt idx="7251">
                  <c:v>-5.8823529405372284E-3</c:v>
                </c:pt>
                <c:pt idx="7252">
                  <c:v>-5.8823529413731604E-3</c:v>
                </c:pt>
                <c:pt idx="7253">
                  <c:v>0</c:v>
                </c:pt>
                <c:pt idx="7254">
                  <c:v>-5.8823529413731604E-3</c:v>
                </c:pt>
                <c:pt idx="7255">
                  <c:v>-5.8823529413731604E-3</c:v>
                </c:pt>
                <c:pt idx="7256">
                  <c:v>0</c:v>
                </c:pt>
                <c:pt idx="7257">
                  <c:v>-5.8823529413731604E-3</c:v>
                </c:pt>
                <c:pt idx="7258">
                  <c:v>-5.8823529405372284E-3</c:v>
                </c:pt>
                <c:pt idx="7259">
                  <c:v>0</c:v>
                </c:pt>
                <c:pt idx="7260">
                  <c:v>-5.8823529413731604E-3</c:v>
                </c:pt>
                <c:pt idx="7261">
                  <c:v>-5.8823529413731604E-3</c:v>
                </c:pt>
                <c:pt idx="7262">
                  <c:v>-6.2500000002109427E-3</c:v>
                </c:pt>
                <c:pt idx="7263">
                  <c:v>0</c:v>
                </c:pt>
                <c:pt idx="7264">
                  <c:v>-5.8823529405273934E-3</c:v>
                </c:pt>
                <c:pt idx="7265">
                  <c:v>-6.2500000002109427E-3</c:v>
                </c:pt>
                <c:pt idx="7266">
                  <c:v>-5.8823529413731604E-3</c:v>
                </c:pt>
                <c:pt idx="7267">
                  <c:v>-5.8823529413731604E-3</c:v>
                </c:pt>
                <c:pt idx="7268">
                  <c:v>-6.2499999993116621E-3</c:v>
                </c:pt>
                <c:pt idx="7269">
                  <c:v>0</c:v>
                </c:pt>
                <c:pt idx="7270">
                  <c:v>-5.8823529413731604E-3</c:v>
                </c:pt>
                <c:pt idx="7271">
                  <c:v>-6.2500000002109427E-3</c:v>
                </c:pt>
                <c:pt idx="7272">
                  <c:v>-5.8823529413731604E-3</c:v>
                </c:pt>
                <c:pt idx="7273">
                  <c:v>-5.8823529405372284E-3</c:v>
                </c:pt>
                <c:pt idx="7274">
                  <c:v>0</c:v>
                </c:pt>
                <c:pt idx="7275">
                  <c:v>-5.8823529413731604E-3</c:v>
                </c:pt>
                <c:pt idx="7276">
                  <c:v>-5.8823529413731604E-3</c:v>
                </c:pt>
                <c:pt idx="7277">
                  <c:v>-6.2500000002109427E-3</c:v>
                </c:pt>
                <c:pt idx="7278">
                  <c:v>-5.8823529413731604E-3</c:v>
                </c:pt>
                <c:pt idx="7279">
                  <c:v>-6.2499999993116621E-3</c:v>
                </c:pt>
                <c:pt idx="7280">
                  <c:v>0</c:v>
                </c:pt>
                <c:pt idx="7281">
                  <c:v>-5.8823529413731604E-3</c:v>
                </c:pt>
                <c:pt idx="7282">
                  <c:v>-6.2500000002109427E-3</c:v>
                </c:pt>
                <c:pt idx="7283">
                  <c:v>-5.8823529413633262E-3</c:v>
                </c:pt>
                <c:pt idx="7284">
                  <c:v>-5.8823529405372284E-3</c:v>
                </c:pt>
                <c:pt idx="7285">
                  <c:v>-6.2500000002109427E-3</c:v>
                </c:pt>
                <c:pt idx="7286">
                  <c:v>-5.8823529413731604E-3</c:v>
                </c:pt>
                <c:pt idx="7287">
                  <c:v>-5.8823529413731604E-3</c:v>
                </c:pt>
                <c:pt idx="7288">
                  <c:v>0</c:v>
                </c:pt>
                <c:pt idx="7289">
                  <c:v>-5.8823529405372284E-3</c:v>
                </c:pt>
                <c:pt idx="7290">
                  <c:v>-5.8823529413731604E-3</c:v>
                </c:pt>
                <c:pt idx="7291">
                  <c:v>-6.2500000002109427E-3</c:v>
                </c:pt>
                <c:pt idx="7292">
                  <c:v>0</c:v>
                </c:pt>
                <c:pt idx="7293">
                  <c:v>-5.8823529413731604E-3</c:v>
                </c:pt>
                <c:pt idx="7294">
                  <c:v>-6.2499999993116621E-3</c:v>
                </c:pt>
                <c:pt idx="7295">
                  <c:v>-5.8823529413731604E-3</c:v>
                </c:pt>
                <c:pt idx="7296">
                  <c:v>0</c:v>
                </c:pt>
                <c:pt idx="7297">
                  <c:v>-6.2500000002109427E-3</c:v>
                </c:pt>
                <c:pt idx="7298">
                  <c:v>-5.8823529413633262E-3</c:v>
                </c:pt>
                <c:pt idx="7299">
                  <c:v>-5.8823529413731604E-3</c:v>
                </c:pt>
                <c:pt idx="7300">
                  <c:v>0</c:v>
                </c:pt>
                <c:pt idx="7301">
                  <c:v>-5.8823529405372284E-3</c:v>
                </c:pt>
                <c:pt idx="7302">
                  <c:v>-5.8823529413731604E-3</c:v>
                </c:pt>
                <c:pt idx="7303">
                  <c:v>0</c:v>
                </c:pt>
                <c:pt idx="7304">
                  <c:v>-5.8823529413731604E-3</c:v>
                </c:pt>
                <c:pt idx="7305">
                  <c:v>-5.8823529413731604E-3</c:v>
                </c:pt>
                <c:pt idx="7306">
                  <c:v>0</c:v>
                </c:pt>
                <c:pt idx="7307">
                  <c:v>-5.8823529405372284E-3</c:v>
                </c:pt>
                <c:pt idx="7308">
                  <c:v>-6.2500000001998405E-3</c:v>
                </c:pt>
                <c:pt idx="7309">
                  <c:v>-5.8823529413731604E-3</c:v>
                </c:pt>
                <c:pt idx="7310">
                  <c:v>0</c:v>
                </c:pt>
                <c:pt idx="7311">
                  <c:v>-6.2500000002109427E-3</c:v>
                </c:pt>
                <c:pt idx="7312">
                  <c:v>-5.8823529405372284E-3</c:v>
                </c:pt>
                <c:pt idx="7313">
                  <c:v>-5.8823529413633262E-3</c:v>
                </c:pt>
                <c:pt idx="7314">
                  <c:v>0</c:v>
                </c:pt>
                <c:pt idx="7315">
                  <c:v>-5.8823529413731604E-3</c:v>
                </c:pt>
                <c:pt idx="7316">
                  <c:v>-5.8823529413731604E-3</c:v>
                </c:pt>
                <c:pt idx="7317">
                  <c:v>0</c:v>
                </c:pt>
                <c:pt idx="7318">
                  <c:v>-5.8823529413633262E-3</c:v>
                </c:pt>
                <c:pt idx="7319">
                  <c:v>-5.8823529405372284E-3</c:v>
                </c:pt>
                <c:pt idx="7320">
                  <c:v>-6.2500000002109427E-3</c:v>
                </c:pt>
                <c:pt idx="7321">
                  <c:v>0</c:v>
                </c:pt>
                <c:pt idx="7322">
                  <c:v>-5.8823529413731604E-3</c:v>
                </c:pt>
                <c:pt idx="7323">
                  <c:v>-6.2500000001998405E-3</c:v>
                </c:pt>
                <c:pt idx="7324">
                  <c:v>-5.8823529405372284E-3</c:v>
                </c:pt>
                <c:pt idx="7325">
                  <c:v>-5.8823529413731604E-3</c:v>
                </c:pt>
                <c:pt idx="7326">
                  <c:v>-6.2500000002109427E-3</c:v>
                </c:pt>
                <c:pt idx="7327">
                  <c:v>0</c:v>
                </c:pt>
                <c:pt idx="7328">
                  <c:v>-5.8823529413633262E-3</c:v>
                </c:pt>
                <c:pt idx="7329">
                  <c:v>-6.2499999993227643E-3</c:v>
                </c:pt>
                <c:pt idx="7330">
                  <c:v>0</c:v>
                </c:pt>
                <c:pt idx="7331">
                  <c:v>-5.8823529413731604E-3</c:v>
                </c:pt>
                <c:pt idx="7332">
                  <c:v>-6.2500000002109427E-3</c:v>
                </c:pt>
                <c:pt idx="7333">
                  <c:v>-5.8823529413633262E-3</c:v>
                </c:pt>
                <c:pt idx="7334">
                  <c:v>0</c:v>
                </c:pt>
                <c:pt idx="7335">
                  <c:v>-6.2499999993227643E-3</c:v>
                </c:pt>
                <c:pt idx="7336">
                  <c:v>-5.8823529413731604E-3</c:v>
                </c:pt>
                <c:pt idx="7337">
                  <c:v>-6.2500000001998405E-3</c:v>
                </c:pt>
                <c:pt idx="7338">
                  <c:v>-5.8823529413731604E-3</c:v>
                </c:pt>
                <c:pt idx="7339">
                  <c:v>-5.8823529413731604E-3</c:v>
                </c:pt>
                <c:pt idx="7340">
                  <c:v>0</c:v>
                </c:pt>
                <c:pt idx="7341">
                  <c:v>-5.8823529405372284E-3</c:v>
                </c:pt>
                <c:pt idx="7342">
                  <c:v>-5.8823529413731604E-3</c:v>
                </c:pt>
                <c:pt idx="7343">
                  <c:v>-6.2500000001998405E-3</c:v>
                </c:pt>
                <c:pt idx="7344">
                  <c:v>0</c:v>
                </c:pt>
                <c:pt idx="7345">
                  <c:v>-5.8823529413731604E-3</c:v>
                </c:pt>
                <c:pt idx="7346">
                  <c:v>-6.2499999993227643E-3</c:v>
                </c:pt>
                <c:pt idx="7347">
                  <c:v>-5.8823529413731604E-3</c:v>
                </c:pt>
                <c:pt idx="7348">
                  <c:v>-5.8823529413633262E-3</c:v>
                </c:pt>
                <c:pt idx="7349">
                  <c:v>0</c:v>
                </c:pt>
                <c:pt idx="7350">
                  <c:v>-5.8823529413731604E-3</c:v>
                </c:pt>
                <c:pt idx="7351">
                  <c:v>-5.8823529405372284E-3</c:v>
                </c:pt>
                <c:pt idx="7352">
                  <c:v>-6.2500000001998405E-3</c:v>
                </c:pt>
                <c:pt idx="7353">
                  <c:v>-5.8823529413731604E-3</c:v>
                </c:pt>
                <c:pt idx="7354">
                  <c:v>-5.8823529413731604E-3</c:v>
                </c:pt>
                <c:pt idx="7355">
                  <c:v>0</c:v>
                </c:pt>
                <c:pt idx="7356">
                  <c:v>-5.8823529413731604E-3</c:v>
                </c:pt>
                <c:pt idx="7357">
                  <c:v>-5.8823529405372284E-3</c:v>
                </c:pt>
                <c:pt idx="7358">
                  <c:v>-6.2500000001998405E-3</c:v>
                </c:pt>
                <c:pt idx="7359">
                  <c:v>0</c:v>
                </c:pt>
                <c:pt idx="7360">
                  <c:v>-5.8823529413731604E-3</c:v>
                </c:pt>
                <c:pt idx="7361">
                  <c:v>-6.2500000002109427E-3</c:v>
                </c:pt>
                <c:pt idx="7362">
                  <c:v>0</c:v>
                </c:pt>
                <c:pt idx="7363">
                  <c:v>-5.8823529405273934E-3</c:v>
                </c:pt>
                <c:pt idx="7364">
                  <c:v>-6.2500000002109427E-3</c:v>
                </c:pt>
                <c:pt idx="7365">
                  <c:v>-5.8823529413731604E-3</c:v>
                </c:pt>
                <c:pt idx="7366">
                  <c:v>-5.8823529413731604E-3</c:v>
                </c:pt>
                <c:pt idx="7367">
                  <c:v>0</c:v>
                </c:pt>
                <c:pt idx="7368">
                  <c:v>-5.8823529405372284E-3</c:v>
                </c:pt>
                <c:pt idx="7369">
                  <c:v>-5.8823529413731604E-3</c:v>
                </c:pt>
                <c:pt idx="7370">
                  <c:v>0</c:v>
                </c:pt>
                <c:pt idx="7371">
                  <c:v>-5.8823529413731604E-3</c:v>
                </c:pt>
                <c:pt idx="7372">
                  <c:v>-5.8823529413731604E-3</c:v>
                </c:pt>
                <c:pt idx="7373">
                  <c:v>0</c:v>
                </c:pt>
                <c:pt idx="7374">
                  <c:v>-5.8823529405372284E-3</c:v>
                </c:pt>
                <c:pt idx="7375">
                  <c:v>-5.8823529413731604E-3</c:v>
                </c:pt>
                <c:pt idx="7376">
                  <c:v>-6.2500000002109427E-3</c:v>
                </c:pt>
                <c:pt idx="7377">
                  <c:v>0</c:v>
                </c:pt>
                <c:pt idx="7378">
                  <c:v>-5.8823529413633262E-3</c:v>
                </c:pt>
                <c:pt idx="7379">
                  <c:v>-6.2500000002109427E-3</c:v>
                </c:pt>
                <c:pt idx="7380">
                  <c:v>0</c:v>
                </c:pt>
                <c:pt idx="7381">
                  <c:v>-5.8823529405372284E-3</c:v>
                </c:pt>
                <c:pt idx="7382">
                  <c:v>-6.2500000001998405E-3</c:v>
                </c:pt>
                <c:pt idx="7383">
                  <c:v>-5.8823529413731604E-3</c:v>
                </c:pt>
                <c:pt idx="7384">
                  <c:v>-5.8823529413731604E-3</c:v>
                </c:pt>
                <c:pt idx="7385">
                  <c:v>0</c:v>
                </c:pt>
                <c:pt idx="7386">
                  <c:v>-5.8823529405372284E-3</c:v>
                </c:pt>
                <c:pt idx="7387">
                  <c:v>-5.8823529413731604E-3</c:v>
                </c:pt>
                <c:pt idx="7388">
                  <c:v>0</c:v>
                </c:pt>
                <c:pt idx="7389">
                  <c:v>-5.8823529413731604E-3</c:v>
                </c:pt>
                <c:pt idx="7390">
                  <c:v>-5.8823529413731604E-3</c:v>
                </c:pt>
                <c:pt idx="7391">
                  <c:v>0</c:v>
                </c:pt>
                <c:pt idx="7392">
                  <c:v>-5.8823529405372284E-3</c:v>
                </c:pt>
                <c:pt idx="7393">
                  <c:v>-5.8823529413633262E-3</c:v>
                </c:pt>
                <c:pt idx="7394">
                  <c:v>0</c:v>
                </c:pt>
                <c:pt idx="7395">
                  <c:v>-5.8823529413731604E-3</c:v>
                </c:pt>
                <c:pt idx="7396">
                  <c:v>-5.8823529413731604E-3</c:v>
                </c:pt>
                <c:pt idx="7397">
                  <c:v>0</c:v>
                </c:pt>
                <c:pt idx="7398">
                  <c:v>-5.8823529413731604E-3</c:v>
                </c:pt>
                <c:pt idx="7399">
                  <c:v>-5.8823529405372284E-3</c:v>
                </c:pt>
                <c:pt idx="7400">
                  <c:v>0</c:v>
                </c:pt>
                <c:pt idx="7401">
                  <c:v>-5.8823529413731604E-3</c:v>
                </c:pt>
                <c:pt idx="7402">
                  <c:v>-5.8823529413731604E-3</c:v>
                </c:pt>
                <c:pt idx="7403">
                  <c:v>-6.2500000001998405E-3</c:v>
                </c:pt>
                <c:pt idx="7404">
                  <c:v>0</c:v>
                </c:pt>
                <c:pt idx="7405">
                  <c:v>-5.8823529405372284E-3</c:v>
                </c:pt>
                <c:pt idx="7406">
                  <c:v>-6.2500000002109427E-3</c:v>
                </c:pt>
                <c:pt idx="7407">
                  <c:v>0</c:v>
                </c:pt>
                <c:pt idx="7408">
                  <c:v>-5.8823529413633262E-3</c:v>
                </c:pt>
                <c:pt idx="7409">
                  <c:v>0</c:v>
                </c:pt>
                <c:pt idx="7410">
                  <c:v>-5.8823529413731604E-3</c:v>
                </c:pt>
                <c:pt idx="7411">
                  <c:v>-6.2499999993227643E-3</c:v>
                </c:pt>
                <c:pt idx="7412">
                  <c:v>0</c:v>
                </c:pt>
                <c:pt idx="7413">
                  <c:v>-5.8823529413731604E-3</c:v>
                </c:pt>
                <c:pt idx="7414">
                  <c:v>-5.8823529413731604E-3</c:v>
                </c:pt>
                <c:pt idx="7415">
                  <c:v>0</c:v>
                </c:pt>
                <c:pt idx="7416">
                  <c:v>-5.8823529413731604E-3</c:v>
                </c:pt>
                <c:pt idx="7417">
                  <c:v>-6.2499999993116621E-3</c:v>
                </c:pt>
                <c:pt idx="7418">
                  <c:v>-5.8823529413731604E-3</c:v>
                </c:pt>
                <c:pt idx="7419">
                  <c:v>0</c:v>
                </c:pt>
                <c:pt idx="7420">
                  <c:v>-6.2500000002109427E-3</c:v>
                </c:pt>
                <c:pt idx="7421">
                  <c:v>0</c:v>
                </c:pt>
                <c:pt idx="7422">
                  <c:v>-5.8823529413731604E-3</c:v>
                </c:pt>
                <c:pt idx="7423">
                  <c:v>-6.2500000001998405E-3</c:v>
                </c:pt>
                <c:pt idx="7424">
                  <c:v>0</c:v>
                </c:pt>
                <c:pt idx="7425">
                  <c:v>-5.8823529405372284E-3</c:v>
                </c:pt>
                <c:pt idx="7426">
                  <c:v>0</c:v>
                </c:pt>
                <c:pt idx="7427">
                  <c:v>-5.8823529413633262E-3</c:v>
                </c:pt>
                <c:pt idx="7428">
                  <c:v>-5.8823529413731604E-3</c:v>
                </c:pt>
                <c:pt idx="7429">
                  <c:v>0</c:v>
                </c:pt>
                <c:pt idx="7430">
                  <c:v>-5.8823529413731604E-3</c:v>
                </c:pt>
                <c:pt idx="7431">
                  <c:v>0</c:v>
                </c:pt>
                <c:pt idx="7432">
                  <c:v>-6.2499999993116621E-3</c:v>
                </c:pt>
                <c:pt idx="7433">
                  <c:v>0</c:v>
                </c:pt>
                <c:pt idx="7434">
                  <c:v>-5.8823529413731604E-3</c:v>
                </c:pt>
                <c:pt idx="7435">
                  <c:v>-6.2500000002109427E-3</c:v>
                </c:pt>
                <c:pt idx="7436">
                  <c:v>0</c:v>
                </c:pt>
                <c:pt idx="7437">
                  <c:v>-5.8823529413731604E-3</c:v>
                </c:pt>
                <c:pt idx="7438">
                  <c:v>0</c:v>
                </c:pt>
                <c:pt idx="7439">
                  <c:v>-5.8823529405372284E-3</c:v>
                </c:pt>
                <c:pt idx="7440">
                  <c:v>-5.8823529413731604E-3</c:v>
                </c:pt>
                <c:pt idx="7441">
                  <c:v>0</c:v>
                </c:pt>
                <c:pt idx="7442">
                  <c:v>-5.8823529413633262E-3</c:v>
                </c:pt>
                <c:pt idx="7443">
                  <c:v>0</c:v>
                </c:pt>
                <c:pt idx="7444">
                  <c:v>-6.2500000002109427E-3</c:v>
                </c:pt>
                <c:pt idx="7445">
                  <c:v>-5.8823529413731604E-3</c:v>
                </c:pt>
                <c:pt idx="7446">
                  <c:v>-5.8823529405372284E-3</c:v>
                </c:pt>
                <c:pt idx="7447">
                  <c:v>0</c:v>
                </c:pt>
                <c:pt idx="7448">
                  <c:v>-5.8823529413731604E-3</c:v>
                </c:pt>
                <c:pt idx="7449">
                  <c:v>-5.8823529413731604E-3</c:v>
                </c:pt>
                <c:pt idx="7450">
                  <c:v>0</c:v>
                </c:pt>
                <c:pt idx="7451">
                  <c:v>-5.8823529413731604E-3</c:v>
                </c:pt>
                <c:pt idx="7452">
                  <c:v>-5.8823529405372284E-3</c:v>
                </c:pt>
                <c:pt idx="7453">
                  <c:v>0</c:v>
                </c:pt>
                <c:pt idx="7454">
                  <c:v>-5.8823529413731604E-3</c:v>
                </c:pt>
                <c:pt idx="7455">
                  <c:v>-5.8823529413731604E-3</c:v>
                </c:pt>
                <c:pt idx="7456">
                  <c:v>0</c:v>
                </c:pt>
                <c:pt idx="7457">
                  <c:v>-5.8823529413633262E-3</c:v>
                </c:pt>
                <c:pt idx="7458">
                  <c:v>-5.8823529405372284E-3</c:v>
                </c:pt>
                <c:pt idx="7459">
                  <c:v>0</c:v>
                </c:pt>
                <c:pt idx="7460">
                  <c:v>-5.8823529413731604E-3</c:v>
                </c:pt>
                <c:pt idx="7461">
                  <c:v>-5.8823529413731604E-3</c:v>
                </c:pt>
                <c:pt idx="7462">
                  <c:v>-6.2500000001998405E-3</c:v>
                </c:pt>
                <c:pt idx="7463">
                  <c:v>-5.8823529405372284E-3</c:v>
                </c:pt>
                <c:pt idx="7464">
                  <c:v>0</c:v>
                </c:pt>
                <c:pt idx="7465">
                  <c:v>-6.2500000002109427E-3</c:v>
                </c:pt>
                <c:pt idx="7466">
                  <c:v>-5.8823529413731604E-3</c:v>
                </c:pt>
                <c:pt idx="7467">
                  <c:v>0</c:v>
                </c:pt>
                <c:pt idx="7468">
                  <c:v>-6.2500000001998405E-3</c:v>
                </c:pt>
                <c:pt idx="7469">
                  <c:v>-5.8823529413731604E-3</c:v>
                </c:pt>
                <c:pt idx="7470">
                  <c:v>-5.8823529405372284E-3</c:v>
                </c:pt>
                <c:pt idx="7471">
                  <c:v>0</c:v>
                </c:pt>
                <c:pt idx="7472">
                  <c:v>-5.8823529413633262E-3</c:v>
                </c:pt>
                <c:pt idx="7473">
                  <c:v>-5.8823529413731604E-3</c:v>
                </c:pt>
                <c:pt idx="7474">
                  <c:v>0</c:v>
                </c:pt>
                <c:pt idx="7475">
                  <c:v>-5.8823529413731604E-3</c:v>
                </c:pt>
                <c:pt idx="7476">
                  <c:v>-5.8823529405372284E-3</c:v>
                </c:pt>
                <c:pt idx="7477">
                  <c:v>0</c:v>
                </c:pt>
                <c:pt idx="7478">
                  <c:v>-5.8823529413731604E-3</c:v>
                </c:pt>
                <c:pt idx="7479">
                  <c:v>-5.8823529413731604E-3</c:v>
                </c:pt>
                <c:pt idx="7480">
                  <c:v>0</c:v>
                </c:pt>
                <c:pt idx="7481">
                  <c:v>-5.8823529413731604E-3</c:v>
                </c:pt>
                <c:pt idx="7482">
                  <c:v>-5.8823529405372284E-3</c:v>
                </c:pt>
                <c:pt idx="7483">
                  <c:v>-6.2500000001998405E-3</c:v>
                </c:pt>
                <c:pt idx="7484">
                  <c:v>0</c:v>
                </c:pt>
                <c:pt idx="7485">
                  <c:v>-5.8823529413731604E-3</c:v>
                </c:pt>
                <c:pt idx="7486">
                  <c:v>-6.2500000002109427E-3</c:v>
                </c:pt>
                <c:pt idx="7487">
                  <c:v>0</c:v>
                </c:pt>
                <c:pt idx="7488">
                  <c:v>-5.8823529405372284E-3</c:v>
                </c:pt>
                <c:pt idx="7489">
                  <c:v>-6.2500000002109427E-3</c:v>
                </c:pt>
                <c:pt idx="7490">
                  <c:v>-5.8823529413731604E-3</c:v>
                </c:pt>
                <c:pt idx="7491">
                  <c:v>0</c:v>
                </c:pt>
                <c:pt idx="7492">
                  <c:v>-6.2500000001998405E-3</c:v>
                </c:pt>
                <c:pt idx="7493">
                  <c:v>-5.8823529413731604E-3</c:v>
                </c:pt>
                <c:pt idx="7494">
                  <c:v>-5.8823529405372284E-3</c:v>
                </c:pt>
                <c:pt idx="7495">
                  <c:v>0</c:v>
                </c:pt>
                <c:pt idx="7496">
                  <c:v>-5.8823529413731604E-3</c:v>
                </c:pt>
                <c:pt idx="7497">
                  <c:v>-5.8823529413731604E-3</c:v>
                </c:pt>
                <c:pt idx="7498">
                  <c:v>0</c:v>
                </c:pt>
                <c:pt idx="7499">
                  <c:v>0</c:v>
                </c:pt>
                <c:pt idx="7500">
                  <c:v>-5.8823529413731604E-3</c:v>
                </c:pt>
                <c:pt idx="7501">
                  <c:v>-6.2499999993227643E-3</c:v>
                </c:pt>
                <c:pt idx="7502">
                  <c:v>-5.8823529413633262E-3</c:v>
                </c:pt>
                <c:pt idx="7503">
                  <c:v>0</c:v>
                </c:pt>
                <c:pt idx="7504">
                  <c:v>-6.2500000002109427E-3</c:v>
                </c:pt>
                <c:pt idx="7505">
                  <c:v>-5.8823529413731604E-3</c:v>
                </c:pt>
                <c:pt idx="7506">
                  <c:v>-5.8823529405372284E-3</c:v>
                </c:pt>
                <c:pt idx="7507">
                  <c:v>-6.2500000001998405E-3</c:v>
                </c:pt>
                <c:pt idx="7508">
                  <c:v>-5.8823529413731604E-3</c:v>
                </c:pt>
                <c:pt idx="7509">
                  <c:v>0</c:v>
                </c:pt>
                <c:pt idx="7510">
                  <c:v>-6.2500000002109427E-3</c:v>
                </c:pt>
                <c:pt idx="7511">
                  <c:v>-5.8823529413731604E-3</c:v>
                </c:pt>
                <c:pt idx="7512">
                  <c:v>-5.8823529405372284E-3</c:v>
                </c:pt>
                <c:pt idx="7513">
                  <c:v>-6.2500000001998405E-3</c:v>
                </c:pt>
                <c:pt idx="7514">
                  <c:v>-5.8823529413731604E-3</c:v>
                </c:pt>
                <c:pt idx="7515">
                  <c:v>0</c:v>
                </c:pt>
                <c:pt idx="7516">
                  <c:v>-6.2500000002109427E-3</c:v>
                </c:pt>
                <c:pt idx="7517">
                  <c:v>-5.8823529405273934E-3</c:v>
                </c:pt>
                <c:pt idx="7518">
                  <c:v>-5.8823529413731604E-3</c:v>
                </c:pt>
                <c:pt idx="7519">
                  <c:v>0</c:v>
                </c:pt>
                <c:pt idx="7520">
                  <c:v>-5.8823529413731604E-3</c:v>
                </c:pt>
                <c:pt idx="7521">
                  <c:v>-5.8823529413731604E-3</c:v>
                </c:pt>
                <c:pt idx="7522">
                  <c:v>0</c:v>
                </c:pt>
                <c:pt idx="7523">
                  <c:v>-5.8823529405372284E-3</c:v>
                </c:pt>
                <c:pt idx="7524">
                  <c:v>-5.8823529413731604E-3</c:v>
                </c:pt>
                <c:pt idx="7525">
                  <c:v>0</c:v>
                </c:pt>
                <c:pt idx="7526">
                  <c:v>-5.8823529413731604E-3</c:v>
                </c:pt>
                <c:pt idx="7527">
                  <c:v>0</c:v>
                </c:pt>
                <c:pt idx="7528">
                  <c:v>-6.2500000001998405E-3</c:v>
                </c:pt>
                <c:pt idx="7529">
                  <c:v>-5.8823529405372284E-3</c:v>
                </c:pt>
                <c:pt idx="7530">
                  <c:v>0</c:v>
                </c:pt>
                <c:pt idx="7531">
                  <c:v>-6.2500000002109427E-3</c:v>
                </c:pt>
                <c:pt idx="7532">
                  <c:v>-5.8823529413633262E-3</c:v>
                </c:pt>
                <c:pt idx="7533">
                  <c:v>-5.8823529413731604E-3</c:v>
                </c:pt>
                <c:pt idx="7534">
                  <c:v>0</c:v>
                </c:pt>
                <c:pt idx="7535">
                  <c:v>-5.8823529413731604E-3</c:v>
                </c:pt>
                <c:pt idx="7536">
                  <c:v>-5.8823529405372284E-3</c:v>
                </c:pt>
                <c:pt idx="7537">
                  <c:v>0</c:v>
                </c:pt>
                <c:pt idx="7538">
                  <c:v>-5.8823529413731604E-3</c:v>
                </c:pt>
                <c:pt idx="7539">
                  <c:v>-5.8823529413731604E-3</c:v>
                </c:pt>
                <c:pt idx="7540">
                  <c:v>0</c:v>
                </c:pt>
                <c:pt idx="7541">
                  <c:v>-5.8823529413731604E-3</c:v>
                </c:pt>
                <c:pt idx="7542">
                  <c:v>0</c:v>
                </c:pt>
                <c:pt idx="7543">
                  <c:v>-6.2499999993116621E-3</c:v>
                </c:pt>
                <c:pt idx="7544">
                  <c:v>-5.8823529413731604E-3</c:v>
                </c:pt>
                <c:pt idx="7545">
                  <c:v>-5.8823529413731604E-3</c:v>
                </c:pt>
                <c:pt idx="7546">
                  <c:v>0</c:v>
                </c:pt>
                <c:pt idx="7547">
                  <c:v>-5.8823529413633262E-3</c:v>
                </c:pt>
                <c:pt idx="7548">
                  <c:v>0</c:v>
                </c:pt>
                <c:pt idx="7549">
                  <c:v>-6.2499999993227643E-3</c:v>
                </c:pt>
                <c:pt idx="7550">
                  <c:v>-5.8823529413731604E-3</c:v>
                </c:pt>
                <c:pt idx="7551">
                  <c:v>0</c:v>
                </c:pt>
                <c:pt idx="7552">
                  <c:v>-6.2500000001998405E-3</c:v>
                </c:pt>
                <c:pt idx="7553">
                  <c:v>-5.8823529413731604E-3</c:v>
                </c:pt>
                <c:pt idx="7554">
                  <c:v>0</c:v>
                </c:pt>
                <c:pt idx="7555">
                  <c:v>-6.2500000002109427E-3</c:v>
                </c:pt>
                <c:pt idx="7556">
                  <c:v>0</c:v>
                </c:pt>
                <c:pt idx="7557">
                  <c:v>-5.8823529405372284E-3</c:v>
                </c:pt>
                <c:pt idx="7558">
                  <c:v>0</c:v>
                </c:pt>
                <c:pt idx="7559">
                  <c:v>-5.8823529413731604E-3</c:v>
                </c:pt>
                <c:pt idx="7560">
                  <c:v>-5.8823529413731604E-3</c:v>
                </c:pt>
                <c:pt idx="7561">
                  <c:v>-6.2500000002109427E-3</c:v>
                </c:pt>
                <c:pt idx="7562">
                  <c:v>0</c:v>
                </c:pt>
                <c:pt idx="7563">
                  <c:v>-5.8823529405372284E-3</c:v>
                </c:pt>
                <c:pt idx="7564">
                  <c:v>0</c:v>
                </c:pt>
                <c:pt idx="7565">
                  <c:v>-5.8823529413731604E-3</c:v>
                </c:pt>
                <c:pt idx="7566">
                  <c:v>0</c:v>
                </c:pt>
                <c:pt idx="7567">
                  <c:v>-6.2500000001998405E-3</c:v>
                </c:pt>
                <c:pt idx="7568">
                  <c:v>0</c:v>
                </c:pt>
                <c:pt idx="7569">
                  <c:v>-5.8823529413731604E-3</c:v>
                </c:pt>
                <c:pt idx="7570">
                  <c:v>0</c:v>
                </c:pt>
                <c:pt idx="7571">
                  <c:v>-5.8823529405372284E-3</c:v>
                </c:pt>
                <c:pt idx="7572">
                  <c:v>0</c:v>
                </c:pt>
                <c:pt idx="7573">
                  <c:v>0</c:v>
                </c:pt>
                <c:pt idx="7574">
                  <c:v>-5.8823529413731604E-3</c:v>
                </c:pt>
                <c:pt idx="7575">
                  <c:v>0</c:v>
                </c:pt>
                <c:pt idx="7576">
                  <c:v>-6.2500000002109427E-3</c:v>
                </c:pt>
                <c:pt idx="7577">
                  <c:v>0</c:v>
                </c:pt>
                <c:pt idx="7578">
                  <c:v>-5.8823529413731604E-3</c:v>
                </c:pt>
                <c:pt idx="7579">
                  <c:v>0</c:v>
                </c:pt>
                <c:pt idx="7580">
                  <c:v>-5.8823529405372284E-3</c:v>
                </c:pt>
                <c:pt idx="7581">
                  <c:v>0</c:v>
                </c:pt>
                <c:pt idx="7582">
                  <c:v>-6.2500000001998405E-3</c:v>
                </c:pt>
                <c:pt idx="7583">
                  <c:v>0</c:v>
                </c:pt>
                <c:pt idx="7584">
                  <c:v>-5.8823529413731604E-3</c:v>
                </c:pt>
                <c:pt idx="7585">
                  <c:v>0</c:v>
                </c:pt>
                <c:pt idx="7586">
                  <c:v>-5.8823529413731604E-3</c:v>
                </c:pt>
                <c:pt idx="7587">
                  <c:v>0</c:v>
                </c:pt>
                <c:pt idx="7588">
                  <c:v>-6.2500000001998405E-3</c:v>
                </c:pt>
                <c:pt idx="7589">
                  <c:v>0</c:v>
                </c:pt>
                <c:pt idx="7590">
                  <c:v>-5.8823529405372284E-3</c:v>
                </c:pt>
                <c:pt idx="7591">
                  <c:v>0</c:v>
                </c:pt>
                <c:pt idx="7592">
                  <c:v>-5.8823529413633262E-3</c:v>
                </c:pt>
                <c:pt idx="7593">
                  <c:v>0</c:v>
                </c:pt>
                <c:pt idx="7594">
                  <c:v>-6.2500000002109427E-3</c:v>
                </c:pt>
                <c:pt idx="7595">
                  <c:v>0</c:v>
                </c:pt>
                <c:pt idx="7596">
                  <c:v>-5.8823529413731604E-3</c:v>
                </c:pt>
                <c:pt idx="7597">
                  <c:v>-6.2499999993116621E-3</c:v>
                </c:pt>
                <c:pt idx="7598">
                  <c:v>0</c:v>
                </c:pt>
                <c:pt idx="7599">
                  <c:v>-5.8823529413731604E-3</c:v>
                </c:pt>
                <c:pt idx="7600">
                  <c:v>0</c:v>
                </c:pt>
                <c:pt idx="7601">
                  <c:v>-5.8823529413731604E-3</c:v>
                </c:pt>
                <c:pt idx="7602">
                  <c:v>0</c:v>
                </c:pt>
                <c:pt idx="7603">
                  <c:v>-6.2500000001998405E-3</c:v>
                </c:pt>
                <c:pt idx="7604">
                  <c:v>-5.8823529405372284E-3</c:v>
                </c:pt>
                <c:pt idx="7605">
                  <c:v>0</c:v>
                </c:pt>
                <c:pt idx="7606">
                  <c:v>0</c:v>
                </c:pt>
                <c:pt idx="7607">
                  <c:v>-5.8823529413633262E-3</c:v>
                </c:pt>
                <c:pt idx="7608">
                  <c:v>-5.8823529413731604E-3</c:v>
                </c:pt>
                <c:pt idx="7609">
                  <c:v>0</c:v>
                </c:pt>
                <c:pt idx="7610">
                  <c:v>-5.8823529413731604E-3</c:v>
                </c:pt>
                <c:pt idx="7611">
                  <c:v>-5.8823529413731604E-3</c:v>
                </c:pt>
                <c:pt idx="7612">
                  <c:v>0</c:v>
                </c:pt>
                <c:pt idx="7613">
                  <c:v>-5.8823529405372284E-3</c:v>
                </c:pt>
                <c:pt idx="7614">
                  <c:v>-5.8823529413731604E-3</c:v>
                </c:pt>
                <c:pt idx="7615">
                  <c:v>-6.2500000002109427E-3</c:v>
                </c:pt>
                <c:pt idx="7616">
                  <c:v>0</c:v>
                </c:pt>
                <c:pt idx="7617">
                  <c:v>-5.8823529413731604E-3</c:v>
                </c:pt>
                <c:pt idx="7618">
                  <c:v>0</c:v>
                </c:pt>
                <c:pt idx="7619">
                  <c:v>-5.8823529405372284E-3</c:v>
                </c:pt>
                <c:pt idx="7620">
                  <c:v>-5.8823529413731604E-3</c:v>
                </c:pt>
                <c:pt idx="7621">
                  <c:v>0</c:v>
                </c:pt>
                <c:pt idx="7622">
                  <c:v>-5.8823529413633262E-3</c:v>
                </c:pt>
                <c:pt idx="7623">
                  <c:v>0</c:v>
                </c:pt>
                <c:pt idx="7624">
                  <c:v>-6.2500000002109427E-3</c:v>
                </c:pt>
                <c:pt idx="7625">
                  <c:v>-5.8823529405372284E-3</c:v>
                </c:pt>
                <c:pt idx="7626">
                  <c:v>-5.8823529413731604E-3</c:v>
                </c:pt>
                <c:pt idx="7627">
                  <c:v>0</c:v>
                </c:pt>
                <c:pt idx="7628">
                  <c:v>-5.8823529413731604E-3</c:v>
                </c:pt>
                <c:pt idx="7629">
                  <c:v>-5.8823529413731604E-3</c:v>
                </c:pt>
                <c:pt idx="7630">
                  <c:v>0</c:v>
                </c:pt>
                <c:pt idx="7631">
                  <c:v>-5.8823529405372284E-3</c:v>
                </c:pt>
                <c:pt idx="7632">
                  <c:v>-6.2500000001998405E-3</c:v>
                </c:pt>
                <c:pt idx="7633">
                  <c:v>0</c:v>
                </c:pt>
                <c:pt idx="7634">
                  <c:v>-5.8823529413731604E-3</c:v>
                </c:pt>
                <c:pt idx="7635">
                  <c:v>-5.8823529413731604E-3</c:v>
                </c:pt>
                <c:pt idx="7636">
                  <c:v>0</c:v>
                </c:pt>
                <c:pt idx="7637">
                  <c:v>-5.8823529413633262E-3</c:v>
                </c:pt>
                <c:pt idx="7638">
                  <c:v>0</c:v>
                </c:pt>
                <c:pt idx="7639">
                  <c:v>-6.2499999993227643E-3</c:v>
                </c:pt>
                <c:pt idx="7640">
                  <c:v>-5.8823529413731604E-3</c:v>
                </c:pt>
                <c:pt idx="7641">
                  <c:v>-5.8823529413731604E-3</c:v>
                </c:pt>
                <c:pt idx="7642">
                  <c:v>0</c:v>
                </c:pt>
                <c:pt idx="7643">
                  <c:v>-5.8823529413731604E-3</c:v>
                </c:pt>
                <c:pt idx="7644">
                  <c:v>0</c:v>
                </c:pt>
                <c:pt idx="7645">
                  <c:v>-6.2499999993227643E-3</c:v>
                </c:pt>
                <c:pt idx="7646">
                  <c:v>-5.8823529413731604E-3</c:v>
                </c:pt>
                <c:pt idx="7647">
                  <c:v>-5.8823529413731604E-3</c:v>
                </c:pt>
                <c:pt idx="7648">
                  <c:v>0</c:v>
                </c:pt>
                <c:pt idx="7649">
                  <c:v>-5.8823529413731604E-3</c:v>
                </c:pt>
                <c:pt idx="7650">
                  <c:v>0</c:v>
                </c:pt>
                <c:pt idx="7651">
                  <c:v>-6.2499999993227643E-3</c:v>
                </c:pt>
                <c:pt idx="7652">
                  <c:v>-5.8823529413633262E-3</c:v>
                </c:pt>
                <c:pt idx="7653">
                  <c:v>0</c:v>
                </c:pt>
                <c:pt idx="7654">
                  <c:v>-6.2500000002109427E-3</c:v>
                </c:pt>
                <c:pt idx="7655">
                  <c:v>-5.8823529413731604E-3</c:v>
                </c:pt>
                <c:pt idx="7656">
                  <c:v>-5.8823529405372284E-3</c:v>
                </c:pt>
                <c:pt idx="7657">
                  <c:v>0</c:v>
                </c:pt>
                <c:pt idx="7658">
                  <c:v>-5.8823529413731604E-3</c:v>
                </c:pt>
                <c:pt idx="7659">
                  <c:v>-5.8823529413731604E-3</c:v>
                </c:pt>
                <c:pt idx="7660">
                  <c:v>0</c:v>
                </c:pt>
                <c:pt idx="7661">
                  <c:v>-5.8823529413731604E-3</c:v>
                </c:pt>
                <c:pt idx="7662">
                  <c:v>-5.8823529413731604E-3</c:v>
                </c:pt>
                <c:pt idx="7663">
                  <c:v>0</c:v>
                </c:pt>
                <c:pt idx="7664">
                  <c:v>-5.8823529405372284E-3</c:v>
                </c:pt>
                <c:pt idx="7665">
                  <c:v>-5.8823529413731604E-3</c:v>
                </c:pt>
                <c:pt idx="7666">
                  <c:v>-6.2500000002109427E-3</c:v>
                </c:pt>
                <c:pt idx="7667">
                  <c:v>0</c:v>
                </c:pt>
                <c:pt idx="7668">
                  <c:v>-5.8823529413731604E-3</c:v>
                </c:pt>
                <c:pt idx="7669">
                  <c:v>-6.2499999993227643E-3</c:v>
                </c:pt>
                <c:pt idx="7670">
                  <c:v>-5.8823529413731604E-3</c:v>
                </c:pt>
                <c:pt idx="7671">
                  <c:v>-5.8823529413731604E-3</c:v>
                </c:pt>
                <c:pt idx="7672">
                  <c:v>0</c:v>
                </c:pt>
                <c:pt idx="7673">
                  <c:v>-5.8823529413731604E-3</c:v>
                </c:pt>
                <c:pt idx="7674">
                  <c:v>0</c:v>
                </c:pt>
                <c:pt idx="7675">
                  <c:v>-6.2499999993227643E-3</c:v>
                </c:pt>
                <c:pt idx="7676">
                  <c:v>-5.8823529413731604E-3</c:v>
                </c:pt>
                <c:pt idx="7677">
                  <c:v>-5.8823529413731604E-3</c:v>
                </c:pt>
                <c:pt idx="7678">
                  <c:v>0</c:v>
                </c:pt>
                <c:pt idx="7679">
                  <c:v>-5.8823529413731604E-3</c:v>
                </c:pt>
                <c:pt idx="7680">
                  <c:v>-5.8823529413731604E-3</c:v>
                </c:pt>
                <c:pt idx="7681">
                  <c:v>-6.2499999993227643E-3</c:v>
                </c:pt>
                <c:pt idx="7682">
                  <c:v>0</c:v>
                </c:pt>
                <c:pt idx="7683">
                  <c:v>-5.8823529413731604E-3</c:v>
                </c:pt>
                <c:pt idx="7684">
                  <c:v>-6.2500000002109427E-3</c:v>
                </c:pt>
                <c:pt idx="7685">
                  <c:v>-5.8823529413731604E-3</c:v>
                </c:pt>
                <c:pt idx="7686">
                  <c:v>-5.8823529405372284E-3</c:v>
                </c:pt>
                <c:pt idx="7687">
                  <c:v>-6.2500000001998405E-3</c:v>
                </c:pt>
                <c:pt idx="7688">
                  <c:v>0</c:v>
                </c:pt>
                <c:pt idx="7689">
                  <c:v>-5.8823529413731604E-3</c:v>
                </c:pt>
                <c:pt idx="7690">
                  <c:v>-6.2500000002109427E-3</c:v>
                </c:pt>
                <c:pt idx="7691">
                  <c:v>-5.8823529405372284E-3</c:v>
                </c:pt>
                <c:pt idx="7692">
                  <c:v>0</c:v>
                </c:pt>
                <c:pt idx="7693">
                  <c:v>-6.2500000001998405E-3</c:v>
                </c:pt>
                <c:pt idx="7694">
                  <c:v>-5.8823529413731604E-3</c:v>
                </c:pt>
                <c:pt idx="7695">
                  <c:v>0</c:v>
                </c:pt>
                <c:pt idx="7696">
                  <c:v>-6.2500000002109427E-3</c:v>
                </c:pt>
                <c:pt idx="7697">
                  <c:v>-5.8823529405273934E-3</c:v>
                </c:pt>
                <c:pt idx="7698">
                  <c:v>-6.2500000002109427E-3</c:v>
                </c:pt>
                <c:pt idx="7699">
                  <c:v>-5.8823529413731604E-3</c:v>
                </c:pt>
                <c:pt idx="7700">
                  <c:v>-5.8823529413731604E-3</c:v>
                </c:pt>
                <c:pt idx="7701">
                  <c:v>0</c:v>
                </c:pt>
                <c:pt idx="7702">
                  <c:v>-5.8823529413633262E-3</c:v>
                </c:pt>
                <c:pt idx="7703">
                  <c:v>-5.8823529405372284E-3</c:v>
                </c:pt>
                <c:pt idx="7704">
                  <c:v>0</c:v>
                </c:pt>
                <c:pt idx="7705">
                  <c:v>-5.8823529413731604E-3</c:v>
                </c:pt>
                <c:pt idx="7706">
                  <c:v>-5.8823529413731604E-3</c:v>
                </c:pt>
                <c:pt idx="7707">
                  <c:v>-6.2500000001998405E-3</c:v>
                </c:pt>
                <c:pt idx="7708">
                  <c:v>-5.8823529405372284E-3</c:v>
                </c:pt>
                <c:pt idx="7709">
                  <c:v>0</c:v>
                </c:pt>
                <c:pt idx="7710">
                  <c:v>-6.2500000002109427E-3</c:v>
                </c:pt>
                <c:pt idx="7711">
                  <c:v>-5.8823529413731604E-3</c:v>
                </c:pt>
                <c:pt idx="7712">
                  <c:v>-5.8823529413633262E-3</c:v>
                </c:pt>
                <c:pt idx="7713">
                  <c:v>-6.2499999993227643E-3</c:v>
                </c:pt>
                <c:pt idx="7714">
                  <c:v>-5.8823529413731604E-3</c:v>
                </c:pt>
                <c:pt idx="7715">
                  <c:v>0</c:v>
                </c:pt>
                <c:pt idx="7716">
                  <c:v>-6.2500000002109427E-3</c:v>
                </c:pt>
                <c:pt idx="7717">
                  <c:v>-5.8823529413633262E-3</c:v>
                </c:pt>
                <c:pt idx="7718">
                  <c:v>-5.8823529413731604E-3</c:v>
                </c:pt>
                <c:pt idx="7719">
                  <c:v>0</c:v>
                </c:pt>
                <c:pt idx="7720">
                  <c:v>-5.8823529405372284E-3</c:v>
                </c:pt>
                <c:pt idx="7721">
                  <c:v>-5.8823529413731604E-3</c:v>
                </c:pt>
                <c:pt idx="7722">
                  <c:v>-6.2500000001998405E-3</c:v>
                </c:pt>
                <c:pt idx="7723">
                  <c:v>0</c:v>
                </c:pt>
                <c:pt idx="7724">
                  <c:v>-5.8823529413731604E-3</c:v>
                </c:pt>
                <c:pt idx="7725">
                  <c:v>-6.2499999993227643E-3</c:v>
                </c:pt>
                <c:pt idx="7726">
                  <c:v>-5.8823529413731604E-3</c:v>
                </c:pt>
                <c:pt idx="7727">
                  <c:v>0</c:v>
                </c:pt>
                <c:pt idx="7728">
                  <c:v>-6.2500000002109427E-3</c:v>
                </c:pt>
                <c:pt idx="7729">
                  <c:v>-5.8823529413731604E-3</c:v>
                </c:pt>
                <c:pt idx="7730">
                  <c:v>-5.8823529405372284E-3</c:v>
                </c:pt>
                <c:pt idx="7731">
                  <c:v>0</c:v>
                </c:pt>
                <c:pt idx="7732">
                  <c:v>-5.8823529413633262E-3</c:v>
                </c:pt>
                <c:pt idx="7733">
                  <c:v>0</c:v>
                </c:pt>
                <c:pt idx="7734">
                  <c:v>-6.2500000002109427E-3</c:v>
                </c:pt>
                <c:pt idx="7735">
                  <c:v>-5.8823529413731604E-3</c:v>
                </c:pt>
                <c:pt idx="7736">
                  <c:v>-5.8823529405372284E-3</c:v>
                </c:pt>
                <c:pt idx="7737">
                  <c:v>0</c:v>
                </c:pt>
                <c:pt idx="7738">
                  <c:v>-5.8823529413731604E-3</c:v>
                </c:pt>
                <c:pt idx="7739">
                  <c:v>-5.8823529413731604E-3</c:v>
                </c:pt>
                <c:pt idx="7740">
                  <c:v>0</c:v>
                </c:pt>
                <c:pt idx="7741">
                  <c:v>-5.8823529413731604E-3</c:v>
                </c:pt>
                <c:pt idx="7742">
                  <c:v>0</c:v>
                </c:pt>
                <c:pt idx="7743">
                  <c:v>-6.2500000002109427E-3</c:v>
                </c:pt>
                <c:pt idx="7744">
                  <c:v>-5.8823529405372284E-3</c:v>
                </c:pt>
                <c:pt idx="7745">
                  <c:v>0</c:v>
                </c:pt>
                <c:pt idx="7746">
                  <c:v>-6.2500000002109427E-3</c:v>
                </c:pt>
                <c:pt idx="7747">
                  <c:v>0</c:v>
                </c:pt>
                <c:pt idx="7748">
                  <c:v>-5.8823529413731604E-3</c:v>
                </c:pt>
                <c:pt idx="7749">
                  <c:v>-6.2500000002109427E-3</c:v>
                </c:pt>
                <c:pt idx="7750">
                  <c:v>0</c:v>
                </c:pt>
                <c:pt idx="7751">
                  <c:v>-5.8823529405372284E-3</c:v>
                </c:pt>
                <c:pt idx="7752">
                  <c:v>0</c:v>
                </c:pt>
                <c:pt idx="7753">
                  <c:v>-5.8823529413731604E-3</c:v>
                </c:pt>
                <c:pt idx="7754">
                  <c:v>0</c:v>
                </c:pt>
                <c:pt idx="7755">
                  <c:v>-6.2500000002109427E-3</c:v>
                </c:pt>
                <c:pt idx="7756">
                  <c:v>0</c:v>
                </c:pt>
                <c:pt idx="7757">
                  <c:v>-5.8823529413633262E-3</c:v>
                </c:pt>
                <c:pt idx="7758">
                  <c:v>-6.2499999993227643E-3</c:v>
                </c:pt>
                <c:pt idx="7759">
                  <c:v>0</c:v>
                </c:pt>
                <c:pt idx="7760">
                  <c:v>-5.8823529413731604E-3</c:v>
                </c:pt>
                <c:pt idx="7761">
                  <c:v>0</c:v>
                </c:pt>
                <c:pt idx="7762">
                  <c:v>-5.8823529413633262E-3</c:v>
                </c:pt>
                <c:pt idx="7763">
                  <c:v>-5.8823529413731604E-3</c:v>
                </c:pt>
                <c:pt idx="7764">
                  <c:v>0</c:v>
                </c:pt>
                <c:pt idx="7765">
                  <c:v>-5.8823529413731604E-3</c:v>
                </c:pt>
                <c:pt idx="7766">
                  <c:v>-5.8823529405372284E-3</c:v>
                </c:pt>
                <c:pt idx="7767">
                  <c:v>0</c:v>
                </c:pt>
                <c:pt idx="7768">
                  <c:v>0</c:v>
                </c:pt>
                <c:pt idx="7769">
                  <c:v>-5.8823529413731604E-3</c:v>
                </c:pt>
                <c:pt idx="7770">
                  <c:v>0</c:v>
                </c:pt>
                <c:pt idx="7771">
                  <c:v>-5.8823529413731604E-3</c:v>
                </c:pt>
                <c:pt idx="7772">
                  <c:v>0</c:v>
                </c:pt>
                <c:pt idx="7773">
                  <c:v>-6.2500000002109427E-3</c:v>
                </c:pt>
                <c:pt idx="7774">
                  <c:v>0</c:v>
                </c:pt>
                <c:pt idx="7775">
                  <c:v>-5.8823529405372284E-3</c:v>
                </c:pt>
                <c:pt idx="7776">
                  <c:v>0</c:v>
                </c:pt>
                <c:pt idx="7777">
                  <c:v>-5.8823529413633262E-3</c:v>
                </c:pt>
                <c:pt idx="7778">
                  <c:v>0</c:v>
                </c:pt>
                <c:pt idx="7779">
                  <c:v>-6.2500000002109427E-3</c:v>
                </c:pt>
                <c:pt idx="7780">
                  <c:v>0</c:v>
                </c:pt>
                <c:pt idx="7781">
                  <c:v>-5.8823529413731604E-3</c:v>
                </c:pt>
                <c:pt idx="7782">
                  <c:v>0</c:v>
                </c:pt>
                <c:pt idx="7783">
                  <c:v>-5.8823529405372284E-3</c:v>
                </c:pt>
                <c:pt idx="7784">
                  <c:v>-5.8823529413731604E-3</c:v>
                </c:pt>
                <c:pt idx="7785">
                  <c:v>0</c:v>
                </c:pt>
                <c:pt idx="7786">
                  <c:v>-5.8823529413731604E-3</c:v>
                </c:pt>
                <c:pt idx="7787">
                  <c:v>-5.8823529413633262E-3</c:v>
                </c:pt>
                <c:pt idx="7788">
                  <c:v>-6.2499999993227643E-3</c:v>
                </c:pt>
                <c:pt idx="7789">
                  <c:v>0</c:v>
                </c:pt>
                <c:pt idx="7790">
                  <c:v>-5.8823529413731604E-3</c:v>
                </c:pt>
                <c:pt idx="7791">
                  <c:v>-6.2500000002109427E-3</c:v>
                </c:pt>
                <c:pt idx="7792">
                  <c:v>0</c:v>
                </c:pt>
                <c:pt idx="7793">
                  <c:v>-5.8823529413731604E-3</c:v>
                </c:pt>
                <c:pt idx="7794">
                  <c:v>-6.2500000002109427E-3</c:v>
                </c:pt>
                <c:pt idx="7795">
                  <c:v>0</c:v>
                </c:pt>
                <c:pt idx="7796">
                  <c:v>-5.8823529405372284E-3</c:v>
                </c:pt>
                <c:pt idx="7797">
                  <c:v>0</c:v>
                </c:pt>
                <c:pt idx="7798">
                  <c:v>-5.8823529413731604E-3</c:v>
                </c:pt>
                <c:pt idx="7799">
                  <c:v>-5.8823529413731604E-3</c:v>
                </c:pt>
                <c:pt idx="7800">
                  <c:v>-6.2500000002109427E-3</c:v>
                </c:pt>
                <c:pt idx="7801">
                  <c:v>0</c:v>
                </c:pt>
                <c:pt idx="7802">
                  <c:v>-5.8823529405273934E-3</c:v>
                </c:pt>
                <c:pt idx="7803">
                  <c:v>-6.2500000002109427E-3</c:v>
                </c:pt>
                <c:pt idx="7804">
                  <c:v>-5.8823529413731604E-3</c:v>
                </c:pt>
                <c:pt idx="7805">
                  <c:v>0</c:v>
                </c:pt>
                <c:pt idx="7806">
                  <c:v>-6.2500000002109427E-3</c:v>
                </c:pt>
                <c:pt idx="7807">
                  <c:v>-5.8823529405273934E-3</c:v>
                </c:pt>
                <c:pt idx="7808">
                  <c:v>-5.8823529413731604E-3</c:v>
                </c:pt>
                <c:pt idx="7809">
                  <c:v>-6.2500000002109427E-3</c:v>
                </c:pt>
                <c:pt idx="7810">
                  <c:v>0</c:v>
                </c:pt>
                <c:pt idx="7811">
                  <c:v>-5.8823529413731604E-3</c:v>
                </c:pt>
                <c:pt idx="7812">
                  <c:v>-6.2500000001998405E-3</c:v>
                </c:pt>
                <c:pt idx="7813">
                  <c:v>-5.8823529405372284E-3</c:v>
                </c:pt>
                <c:pt idx="7814">
                  <c:v>-5.8823529413731604E-3</c:v>
                </c:pt>
                <c:pt idx="7815">
                  <c:v>0</c:v>
                </c:pt>
                <c:pt idx="7816">
                  <c:v>-5.8823529413731604E-3</c:v>
                </c:pt>
                <c:pt idx="7817">
                  <c:v>-5.8823529413633262E-3</c:v>
                </c:pt>
                <c:pt idx="7818">
                  <c:v>0</c:v>
                </c:pt>
                <c:pt idx="7819">
                  <c:v>-5.8823529405372284E-3</c:v>
                </c:pt>
                <c:pt idx="7820">
                  <c:v>-5.8823529413731604E-3</c:v>
                </c:pt>
                <c:pt idx="7821">
                  <c:v>-6.2500000002109427E-3</c:v>
                </c:pt>
                <c:pt idx="7822">
                  <c:v>0</c:v>
                </c:pt>
                <c:pt idx="7823">
                  <c:v>-5.8823529413731604E-3</c:v>
                </c:pt>
                <c:pt idx="7824">
                  <c:v>-6.2499999993227643E-3</c:v>
                </c:pt>
                <c:pt idx="7825">
                  <c:v>0</c:v>
                </c:pt>
                <c:pt idx="7826">
                  <c:v>-5.8823529413731604E-3</c:v>
                </c:pt>
                <c:pt idx="7827">
                  <c:v>0</c:v>
                </c:pt>
                <c:pt idx="7828">
                  <c:v>-5.8823529413731604E-3</c:v>
                </c:pt>
                <c:pt idx="7829">
                  <c:v>0</c:v>
                </c:pt>
                <c:pt idx="7830">
                  <c:v>-6.2500000002109427E-3</c:v>
                </c:pt>
                <c:pt idx="7831">
                  <c:v>-5.8823529405372284E-3</c:v>
                </c:pt>
                <c:pt idx="7832">
                  <c:v>0</c:v>
                </c:pt>
                <c:pt idx="7833">
                  <c:v>-6.2500000002109427E-3</c:v>
                </c:pt>
                <c:pt idx="7834">
                  <c:v>-5.8823529413731604E-3</c:v>
                </c:pt>
                <c:pt idx="7835">
                  <c:v>0</c:v>
                </c:pt>
                <c:pt idx="7836">
                  <c:v>-6.2500000002109427E-3</c:v>
                </c:pt>
                <c:pt idx="7837">
                  <c:v>-5.8823529413633262E-3</c:v>
                </c:pt>
                <c:pt idx="7838">
                  <c:v>-5.8823529405372284E-3</c:v>
                </c:pt>
                <c:pt idx="7839">
                  <c:v>0</c:v>
                </c:pt>
                <c:pt idx="7840">
                  <c:v>-5.8823529413731604E-3</c:v>
                </c:pt>
                <c:pt idx="7841">
                  <c:v>-5.8823529413731604E-3</c:v>
                </c:pt>
                <c:pt idx="7842">
                  <c:v>0</c:v>
                </c:pt>
                <c:pt idx="7843">
                  <c:v>-5.8823529413731604E-3</c:v>
                </c:pt>
                <c:pt idx="7844">
                  <c:v>-5.8823529405372284E-3</c:v>
                </c:pt>
                <c:pt idx="7845">
                  <c:v>0</c:v>
                </c:pt>
                <c:pt idx="7846">
                  <c:v>-5.8823529413731604E-3</c:v>
                </c:pt>
                <c:pt idx="7847">
                  <c:v>-5.8823529413633262E-3</c:v>
                </c:pt>
                <c:pt idx="7848">
                  <c:v>0</c:v>
                </c:pt>
                <c:pt idx="7849">
                  <c:v>-5.8823529413731604E-3</c:v>
                </c:pt>
                <c:pt idx="7850">
                  <c:v>-5.8823529405372284E-3</c:v>
                </c:pt>
                <c:pt idx="7851">
                  <c:v>-6.2500000002109427E-3</c:v>
                </c:pt>
                <c:pt idx="7852">
                  <c:v>-5.8823529413633262E-3</c:v>
                </c:pt>
                <c:pt idx="7853">
                  <c:v>0</c:v>
                </c:pt>
                <c:pt idx="7854">
                  <c:v>-6.2500000002109427E-3</c:v>
                </c:pt>
                <c:pt idx="7855">
                  <c:v>0</c:v>
                </c:pt>
                <c:pt idx="7856">
                  <c:v>-5.8823529405372284E-3</c:v>
                </c:pt>
                <c:pt idx="7857">
                  <c:v>-6.2500000001998405E-3</c:v>
                </c:pt>
                <c:pt idx="7858">
                  <c:v>-5.8823529413731604E-3</c:v>
                </c:pt>
                <c:pt idx="7859">
                  <c:v>0</c:v>
                </c:pt>
                <c:pt idx="7860">
                  <c:v>-6.2500000002109427E-3</c:v>
                </c:pt>
                <c:pt idx="7861">
                  <c:v>0</c:v>
                </c:pt>
                <c:pt idx="7862">
                  <c:v>-5.8823529413633262E-3</c:v>
                </c:pt>
                <c:pt idx="7863">
                  <c:v>-6.2499999993227643E-3</c:v>
                </c:pt>
                <c:pt idx="7864">
                  <c:v>-5.8823529413731604E-3</c:v>
                </c:pt>
                <c:pt idx="7865">
                  <c:v>0</c:v>
                </c:pt>
                <c:pt idx="7866">
                  <c:v>-6.2500000002109427E-3</c:v>
                </c:pt>
                <c:pt idx="7867">
                  <c:v>-5.8823529413633262E-3</c:v>
                </c:pt>
                <c:pt idx="7868">
                  <c:v>-5.8823529405372284E-3</c:v>
                </c:pt>
                <c:pt idx="7869">
                  <c:v>0</c:v>
                </c:pt>
                <c:pt idx="7870">
                  <c:v>-5.8823529413731604E-3</c:v>
                </c:pt>
                <c:pt idx="7871">
                  <c:v>-5.8823529413731604E-3</c:v>
                </c:pt>
                <c:pt idx="7872">
                  <c:v>0</c:v>
                </c:pt>
                <c:pt idx="7873">
                  <c:v>-5.8823529413731604E-3</c:v>
                </c:pt>
                <c:pt idx="7874">
                  <c:v>-5.8823529405372284E-3</c:v>
                </c:pt>
                <c:pt idx="7875">
                  <c:v>-6.2500000002109427E-3</c:v>
                </c:pt>
                <c:pt idx="7876">
                  <c:v>0</c:v>
                </c:pt>
                <c:pt idx="7877">
                  <c:v>-5.8823529413633262E-3</c:v>
                </c:pt>
                <c:pt idx="7878">
                  <c:v>-6.2500000002109427E-3</c:v>
                </c:pt>
                <c:pt idx="7879">
                  <c:v>-5.8823529413731604E-3</c:v>
                </c:pt>
                <c:pt idx="7880">
                  <c:v>0</c:v>
                </c:pt>
                <c:pt idx="7881">
                  <c:v>-6.2499999993227643E-3</c:v>
                </c:pt>
                <c:pt idx="7882">
                  <c:v>-5.8823529413633262E-3</c:v>
                </c:pt>
                <c:pt idx="7883">
                  <c:v>-5.8823529413731604E-3</c:v>
                </c:pt>
                <c:pt idx="7884">
                  <c:v>0</c:v>
                </c:pt>
                <c:pt idx="7885">
                  <c:v>-5.8823529413731604E-3</c:v>
                </c:pt>
                <c:pt idx="7886">
                  <c:v>-5.8823529405372284E-3</c:v>
                </c:pt>
                <c:pt idx="7887">
                  <c:v>0</c:v>
                </c:pt>
                <c:pt idx="7888">
                  <c:v>-5.8823529413731604E-3</c:v>
                </c:pt>
                <c:pt idx="7889">
                  <c:v>-5.8823529413731604E-3</c:v>
                </c:pt>
                <c:pt idx="7890">
                  <c:v>-6.2500000002109427E-3</c:v>
                </c:pt>
                <c:pt idx="7891">
                  <c:v>-5.8823529405372284E-3</c:v>
                </c:pt>
                <c:pt idx="7892">
                  <c:v>0</c:v>
                </c:pt>
                <c:pt idx="7893">
                  <c:v>-5.8823529413731604E-3</c:v>
                </c:pt>
                <c:pt idx="7894">
                  <c:v>0</c:v>
                </c:pt>
                <c:pt idx="7895">
                  <c:v>-6.2500000002109427E-3</c:v>
                </c:pt>
                <c:pt idx="7896">
                  <c:v>-5.8823529413731604E-3</c:v>
                </c:pt>
                <c:pt idx="7897">
                  <c:v>-5.8823529405273934E-3</c:v>
                </c:pt>
                <c:pt idx="7898">
                  <c:v>0</c:v>
                </c:pt>
                <c:pt idx="7899">
                  <c:v>-5.8823529413731604E-3</c:v>
                </c:pt>
                <c:pt idx="7900">
                  <c:v>-5.8823529413731604E-3</c:v>
                </c:pt>
                <c:pt idx="7901">
                  <c:v>0</c:v>
                </c:pt>
                <c:pt idx="7902">
                  <c:v>-5.8823529413633262E-3</c:v>
                </c:pt>
                <c:pt idx="7903">
                  <c:v>-5.8823529413731604E-3</c:v>
                </c:pt>
                <c:pt idx="7904">
                  <c:v>-6.2499999993227643E-3</c:v>
                </c:pt>
                <c:pt idx="7905">
                  <c:v>0</c:v>
                </c:pt>
                <c:pt idx="7906">
                  <c:v>-5.8823529413731604E-3</c:v>
                </c:pt>
                <c:pt idx="7907">
                  <c:v>-6.2500000001998405E-3</c:v>
                </c:pt>
                <c:pt idx="7908">
                  <c:v>0</c:v>
                </c:pt>
                <c:pt idx="7909">
                  <c:v>-5.8823529413731604E-3</c:v>
                </c:pt>
                <c:pt idx="7910">
                  <c:v>-6.2499999993227643E-3</c:v>
                </c:pt>
                <c:pt idx="7911">
                  <c:v>0</c:v>
                </c:pt>
                <c:pt idx="7912">
                  <c:v>-5.8823529413633262E-3</c:v>
                </c:pt>
                <c:pt idx="7913">
                  <c:v>0</c:v>
                </c:pt>
                <c:pt idx="7914">
                  <c:v>-5.8823529413731604E-3</c:v>
                </c:pt>
                <c:pt idx="7915">
                  <c:v>0</c:v>
                </c:pt>
                <c:pt idx="7916">
                  <c:v>-6.2500000002109427E-3</c:v>
                </c:pt>
                <c:pt idx="7917">
                  <c:v>-5.8823529405273934E-3</c:v>
                </c:pt>
                <c:pt idx="7918">
                  <c:v>0</c:v>
                </c:pt>
                <c:pt idx="7919">
                  <c:v>-6.2500000002109427E-3</c:v>
                </c:pt>
                <c:pt idx="7920">
                  <c:v>-5.8823529413731604E-3</c:v>
                </c:pt>
                <c:pt idx="7921">
                  <c:v>-5.8823529413731604E-3</c:v>
                </c:pt>
                <c:pt idx="7922">
                  <c:v>0</c:v>
                </c:pt>
                <c:pt idx="7923">
                  <c:v>-5.8823529413731604E-3</c:v>
                </c:pt>
                <c:pt idx="7924">
                  <c:v>-5.8823529405372284E-3</c:v>
                </c:pt>
                <c:pt idx="7925">
                  <c:v>0</c:v>
                </c:pt>
                <c:pt idx="7926">
                  <c:v>-5.8823529413731604E-3</c:v>
                </c:pt>
                <c:pt idx="7927">
                  <c:v>-5.8823529413633262E-3</c:v>
                </c:pt>
                <c:pt idx="7928">
                  <c:v>0</c:v>
                </c:pt>
                <c:pt idx="7929">
                  <c:v>-5.8823529413731604E-3</c:v>
                </c:pt>
                <c:pt idx="7930">
                  <c:v>-5.8823529405372284E-3</c:v>
                </c:pt>
                <c:pt idx="7931">
                  <c:v>0</c:v>
                </c:pt>
                <c:pt idx="7932">
                  <c:v>-5.8823529413633262E-3</c:v>
                </c:pt>
                <c:pt idx="7933">
                  <c:v>-5.8823529413731604E-3</c:v>
                </c:pt>
                <c:pt idx="7934">
                  <c:v>0</c:v>
                </c:pt>
                <c:pt idx="7935">
                  <c:v>-5.8823529413731604E-3</c:v>
                </c:pt>
                <c:pt idx="7936">
                  <c:v>0</c:v>
                </c:pt>
                <c:pt idx="7937">
                  <c:v>-6.2499999993116621E-3</c:v>
                </c:pt>
                <c:pt idx="7938">
                  <c:v>-5.8823529413731604E-3</c:v>
                </c:pt>
                <c:pt idx="7939">
                  <c:v>0</c:v>
                </c:pt>
                <c:pt idx="7940">
                  <c:v>-6.2500000002109427E-3</c:v>
                </c:pt>
                <c:pt idx="7941">
                  <c:v>0</c:v>
                </c:pt>
                <c:pt idx="7942">
                  <c:v>-5.8823529413633262E-3</c:v>
                </c:pt>
                <c:pt idx="7943">
                  <c:v>-6.2499999993227643E-3</c:v>
                </c:pt>
                <c:pt idx="7944">
                  <c:v>-5.8823529413731604E-3</c:v>
                </c:pt>
                <c:pt idx="7945">
                  <c:v>0</c:v>
                </c:pt>
                <c:pt idx="7946">
                  <c:v>-6.2500000002109427E-3</c:v>
                </c:pt>
                <c:pt idx="7947">
                  <c:v>0</c:v>
                </c:pt>
                <c:pt idx="7948">
                  <c:v>-5.8823529413731604E-3</c:v>
                </c:pt>
                <c:pt idx="7949">
                  <c:v>-6.2500000002109427E-3</c:v>
                </c:pt>
                <c:pt idx="7950">
                  <c:v>0</c:v>
                </c:pt>
                <c:pt idx="7951">
                  <c:v>-5.8823529405372284E-3</c:v>
                </c:pt>
                <c:pt idx="7952">
                  <c:v>-6.2500000001998405E-3</c:v>
                </c:pt>
                <c:pt idx="7953">
                  <c:v>-5.8823529413731604E-3</c:v>
                </c:pt>
                <c:pt idx="7954">
                  <c:v>-6.2500000002109427E-3</c:v>
                </c:pt>
                <c:pt idx="7955">
                  <c:v>-5.8823529405372284E-3</c:v>
                </c:pt>
                <c:pt idx="7956">
                  <c:v>-5.8823529413731604E-3</c:v>
                </c:pt>
                <c:pt idx="7957">
                  <c:v>-6.2500000001998405E-3</c:v>
                </c:pt>
                <c:pt idx="7958">
                  <c:v>0</c:v>
                </c:pt>
                <c:pt idx="7959">
                  <c:v>-5.8823529413731604E-3</c:v>
                </c:pt>
                <c:pt idx="7960">
                  <c:v>-6.2499999993227643E-3</c:v>
                </c:pt>
                <c:pt idx="7961">
                  <c:v>-5.8823529413731604E-3</c:v>
                </c:pt>
                <c:pt idx="7962">
                  <c:v>0</c:v>
                </c:pt>
                <c:pt idx="7963">
                  <c:v>-6.2500000002109427E-3</c:v>
                </c:pt>
                <c:pt idx="7964">
                  <c:v>-5.8823529413731604E-3</c:v>
                </c:pt>
                <c:pt idx="7965">
                  <c:v>0</c:v>
                </c:pt>
                <c:pt idx="7966">
                  <c:v>-6.2500000001998405E-3</c:v>
                </c:pt>
                <c:pt idx="7967">
                  <c:v>-5.8823529405372284E-3</c:v>
                </c:pt>
                <c:pt idx="7968">
                  <c:v>-5.8823529413731604E-3</c:v>
                </c:pt>
                <c:pt idx="7969">
                  <c:v>-6.2500000002109427E-3</c:v>
                </c:pt>
                <c:pt idx="7970">
                  <c:v>-5.8823529413731604E-3</c:v>
                </c:pt>
                <c:pt idx="7971">
                  <c:v>0</c:v>
                </c:pt>
                <c:pt idx="7972">
                  <c:v>-6.2499999993116621E-3</c:v>
                </c:pt>
                <c:pt idx="7973">
                  <c:v>-5.8823529413731604E-3</c:v>
                </c:pt>
                <c:pt idx="7974">
                  <c:v>-5.8823529413731604E-3</c:v>
                </c:pt>
                <c:pt idx="7975">
                  <c:v>0</c:v>
                </c:pt>
                <c:pt idx="7976">
                  <c:v>-5.8823529413731604E-3</c:v>
                </c:pt>
                <c:pt idx="7977">
                  <c:v>-5.8823529405273934E-3</c:v>
                </c:pt>
                <c:pt idx="7978">
                  <c:v>-6.2500000002109427E-3</c:v>
                </c:pt>
                <c:pt idx="7979">
                  <c:v>-5.8823529413731604E-3</c:v>
                </c:pt>
                <c:pt idx="7980">
                  <c:v>0</c:v>
                </c:pt>
                <c:pt idx="7981">
                  <c:v>-6.2500000001998405E-3</c:v>
                </c:pt>
                <c:pt idx="7982">
                  <c:v>-5.8823529405372284E-3</c:v>
                </c:pt>
                <c:pt idx="7983">
                  <c:v>-5.8823529413731604E-3</c:v>
                </c:pt>
                <c:pt idx="7984">
                  <c:v>-6.2500000002109427E-3</c:v>
                </c:pt>
                <c:pt idx="7985">
                  <c:v>-5.8823529413731604E-3</c:v>
                </c:pt>
                <c:pt idx="7986">
                  <c:v>0</c:v>
                </c:pt>
                <c:pt idx="7987">
                  <c:v>-6.2500000001998405E-3</c:v>
                </c:pt>
                <c:pt idx="7988">
                  <c:v>-5.8823529405372284E-3</c:v>
                </c:pt>
                <c:pt idx="7989">
                  <c:v>-5.8823529413731604E-3</c:v>
                </c:pt>
                <c:pt idx="7990">
                  <c:v>-6.2500000002109427E-3</c:v>
                </c:pt>
                <c:pt idx="7991">
                  <c:v>-5.8823529413731604E-3</c:v>
                </c:pt>
                <c:pt idx="7992">
                  <c:v>0</c:v>
                </c:pt>
                <c:pt idx="7993">
                  <c:v>-5.8823529405372284E-3</c:v>
                </c:pt>
                <c:pt idx="7994">
                  <c:v>-5.8823529413731604E-3</c:v>
                </c:pt>
                <c:pt idx="7995">
                  <c:v>-6.2500000002109427E-3</c:v>
                </c:pt>
                <c:pt idx="7996">
                  <c:v>-5.8823529413633262E-3</c:v>
                </c:pt>
                <c:pt idx="7997">
                  <c:v>0</c:v>
                </c:pt>
                <c:pt idx="7998">
                  <c:v>-6.2499999993227643E-3</c:v>
                </c:pt>
                <c:pt idx="7999">
                  <c:v>-5.8823529413731604E-3</c:v>
                </c:pt>
                <c:pt idx="8000">
                  <c:v>-5.8823529413731604E-3</c:v>
                </c:pt>
                <c:pt idx="8001">
                  <c:v>-6.2500000001998405E-3</c:v>
                </c:pt>
                <c:pt idx="8002">
                  <c:v>-5.8823529413731604E-3</c:v>
                </c:pt>
                <c:pt idx="8003">
                  <c:v>-5.8823529405372284E-3</c:v>
                </c:pt>
                <c:pt idx="8004">
                  <c:v>0</c:v>
                </c:pt>
                <c:pt idx="8005">
                  <c:v>-5.8823529413731604E-3</c:v>
                </c:pt>
                <c:pt idx="8006">
                  <c:v>-5.8823529413731604E-3</c:v>
                </c:pt>
                <c:pt idx="8007">
                  <c:v>-6.2500000001998405E-3</c:v>
                </c:pt>
                <c:pt idx="8008">
                  <c:v>-5.8823529405372284E-3</c:v>
                </c:pt>
                <c:pt idx="8009">
                  <c:v>0</c:v>
                </c:pt>
                <c:pt idx="8010">
                  <c:v>-6.2500000002109427E-3</c:v>
                </c:pt>
                <c:pt idx="8011">
                  <c:v>-5.8823529413633262E-3</c:v>
                </c:pt>
                <c:pt idx="8012">
                  <c:v>-5.8823529413731604E-3</c:v>
                </c:pt>
                <c:pt idx="8013">
                  <c:v>0</c:v>
                </c:pt>
                <c:pt idx="8014">
                  <c:v>-5.8823529405372284E-3</c:v>
                </c:pt>
                <c:pt idx="8015">
                  <c:v>-5.8823529413731604E-3</c:v>
                </c:pt>
                <c:pt idx="8016">
                  <c:v>-6.2500000001998405E-3</c:v>
                </c:pt>
                <c:pt idx="8017">
                  <c:v>0</c:v>
                </c:pt>
                <c:pt idx="8018">
                  <c:v>-5.8823529413731604E-3</c:v>
                </c:pt>
                <c:pt idx="8019">
                  <c:v>-6.2499999993227643E-3</c:v>
                </c:pt>
                <c:pt idx="8020">
                  <c:v>0</c:v>
                </c:pt>
                <c:pt idx="8021">
                  <c:v>-5.8823529413731604E-3</c:v>
                </c:pt>
                <c:pt idx="8022">
                  <c:v>-6.2500000001998405E-3</c:v>
                </c:pt>
                <c:pt idx="8023">
                  <c:v>-5.8823529413731604E-3</c:v>
                </c:pt>
                <c:pt idx="8024">
                  <c:v>0</c:v>
                </c:pt>
                <c:pt idx="8025">
                  <c:v>-6.2500000002109427E-3</c:v>
                </c:pt>
                <c:pt idx="8026">
                  <c:v>-5.8823529405273934E-3</c:v>
                </c:pt>
                <c:pt idx="8027">
                  <c:v>-6.2500000002109427E-3</c:v>
                </c:pt>
                <c:pt idx="8028">
                  <c:v>-5.8823529413731604E-3</c:v>
                </c:pt>
                <c:pt idx="8029">
                  <c:v>-5.8823529413731604E-3</c:v>
                </c:pt>
                <c:pt idx="8030">
                  <c:v>0</c:v>
                </c:pt>
                <c:pt idx="8031">
                  <c:v>-5.8823529405273934E-3</c:v>
                </c:pt>
                <c:pt idx="8032">
                  <c:v>-5.8823529413731604E-3</c:v>
                </c:pt>
                <c:pt idx="8033">
                  <c:v>0</c:v>
                </c:pt>
                <c:pt idx="8034">
                  <c:v>-5.8823529413731604E-3</c:v>
                </c:pt>
                <c:pt idx="8035">
                  <c:v>-5.8823529413731604E-3</c:v>
                </c:pt>
                <c:pt idx="8036">
                  <c:v>-6.2499999993116621E-3</c:v>
                </c:pt>
                <c:pt idx="8037">
                  <c:v>0</c:v>
                </c:pt>
                <c:pt idx="8038">
                  <c:v>-5.8823529413731604E-3</c:v>
                </c:pt>
                <c:pt idx="8039">
                  <c:v>0</c:v>
                </c:pt>
                <c:pt idx="8040">
                  <c:v>-5.8823529413731604E-3</c:v>
                </c:pt>
                <c:pt idx="8041">
                  <c:v>-5.8823529413633262E-3</c:v>
                </c:pt>
                <c:pt idx="8042">
                  <c:v>-6.2499999993227643E-3</c:v>
                </c:pt>
                <c:pt idx="8043">
                  <c:v>0</c:v>
                </c:pt>
                <c:pt idx="8044">
                  <c:v>-5.8823529413731604E-3</c:v>
                </c:pt>
                <c:pt idx="8045">
                  <c:v>-6.2500000002109427E-3</c:v>
                </c:pt>
                <c:pt idx="8046">
                  <c:v>-5.8823529413633262E-3</c:v>
                </c:pt>
                <c:pt idx="8047">
                  <c:v>-5.8823529413731604E-3</c:v>
                </c:pt>
                <c:pt idx="8048">
                  <c:v>0</c:v>
                </c:pt>
                <c:pt idx="8049">
                  <c:v>-5.8823529405372284E-3</c:v>
                </c:pt>
                <c:pt idx="8050">
                  <c:v>-5.8823529413731604E-3</c:v>
                </c:pt>
                <c:pt idx="8051">
                  <c:v>-6.2500000001998405E-3</c:v>
                </c:pt>
                <c:pt idx="8052">
                  <c:v>0</c:v>
                </c:pt>
                <c:pt idx="8053">
                  <c:v>-5.8823529413731604E-3</c:v>
                </c:pt>
                <c:pt idx="8054">
                  <c:v>-6.2499999993227643E-3</c:v>
                </c:pt>
                <c:pt idx="8055">
                  <c:v>-5.8823529413731604E-3</c:v>
                </c:pt>
                <c:pt idx="8056">
                  <c:v>0</c:v>
                </c:pt>
                <c:pt idx="8057">
                  <c:v>-6.2500000002109427E-3</c:v>
                </c:pt>
                <c:pt idx="8058">
                  <c:v>0</c:v>
                </c:pt>
                <c:pt idx="8059">
                  <c:v>-6.2500000002109427E-3</c:v>
                </c:pt>
                <c:pt idx="8060">
                  <c:v>-5.8823529405372284E-3</c:v>
                </c:pt>
                <c:pt idx="8061">
                  <c:v>0</c:v>
                </c:pt>
                <c:pt idx="8062">
                  <c:v>-6.2500000002109427E-3</c:v>
                </c:pt>
                <c:pt idx="8063">
                  <c:v>0</c:v>
                </c:pt>
                <c:pt idx="8064">
                  <c:v>-5.8823529413731604E-3</c:v>
                </c:pt>
                <c:pt idx="8065">
                  <c:v>0</c:v>
                </c:pt>
                <c:pt idx="8066">
                  <c:v>-5.8823529413633262E-3</c:v>
                </c:pt>
                <c:pt idx="8067">
                  <c:v>0</c:v>
                </c:pt>
                <c:pt idx="8068">
                  <c:v>-6.2500000002109427E-3</c:v>
                </c:pt>
                <c:pt idx="8069">
                  <c:v>0</c:v>
                </c:pt>
                <c:pt idx="8070">
                  <c:v>-5.8823529405372284E-3</c:v>
                </c:pt>
                <c:pt idx="8071">
                  <c:v>0</c:v>
                </c:pt>
                <c:pt idx="8072">
                  <c:v>-5.8823529413731604E-3</c:v>
                </c:pt>
                <c:pt idx="8073">
                  <c:v>0</c:v>
                </c:pt>
                <c:pt idx="8074">
                  <c:v>-6.2500000002109427E-3</c:v>
                </c:pt>
                <c:pt idx="8075">
                  <c:v>0</c:v>
                </c:pt>
                <c:pt idx="8076">
                  <c:v>-5.8823529413633262E-3</c:v>
                </c:pt>
                <c:pt idx="8077">
                  <c:v>0</c:v>
                </c:pt>
                <c:pt idx="8078">
                  <c:v>-5.8823529405372284E-3</c:v>
                </c:pt>
                <c:pt idx="8079">
                  <c:v>0</c:v>
                </c:pt>
                <c:pt idx="8080">
                  <c:v>-6.2500000002109427E-3</c:v>
                </c:pt>
                <c:pt idx="8081">
                  <c:v>-5.8823529413633262E-3</c:v>
                </c:pt>
                <c:pt idx="8082">
                  <c:v>0</c:v>
                </c:pt>
                <c:pt idx="8083">
                  <c:v>-5.8823529413731604E-3</c:v>
                </c:pt>
                <c:pt idx="8084">
                  <c:v>-5.8823529405372284E-3</c:v>
                </c:pt>
                <c:pt idx="8085">
                  <c:v>0</c:v>
                </c:pt>
                <c:pt idx="8086">
                  <c:v>-5.8823529413731604E-3</c:v>
                </c:pt>
                <c:pt idx="8087">
                  <c:v>-5.8823529413731604E-3</c:v>
                </c:pt>
                <c:pt idx="8088">
                  <c:v>0</c:v>
                </c:pt>
                <c:pt idx="8089">
                  <c:v>-5.8823529413731604E-3</c:v>
                </c:pt>
                <c:pt idx="8090">
                  <c:v>-5.8823529405372284E-3</c:v>
                </c:pt>
                <c:pt idx="8091">
                  <c:v>0</c:v>
                </c:pt>
                <c:pt idx="8092">
                  <c:v>-5.8823529413731604E-3</c:v>
                </c:pt>
                <c:pt idx="8093">
                  <c:v>-5.8823529413731604E-3</c:v>
                </c:pt>
                <c:pt idx="8094">
                  <c:v>0</c:v>
                </c:pt>
                <c:pt idx="8095">
                  <c:v>-5.8823529413731604E-3</c:v>
                </c:pt>
                <c:pt idx="8096">
                  <c:v>-5.8823529413633262E-3</c:v>
                </c:pt>
                <c:pt idx="8097">
                  <c:v>-6.2499999993227643E-3</c:v>
                </c:pt>
                <c:pt idx="8098">
                  <c:v>0</c:v>
                </c:pt>
                <c:pt idx="8099">
                  <c:v>-5.8823529413731604E-3</c:v>
                </c:pt>
                <c:pt idx="8100">
                  <c:v>0</c:v>
                </c:pt>
                <c:pt idx="8101">
                  <c:v>-5.8823529413731604E-3</c:v>
                </c:pt>
                <c:pt idx="8102">
                  <c:v>0</c:v>
                </c:pt>
                <c:pt idx="8103">
                  <c:v>-6.2500000002109427E-3</c:v>
                </c:pt>
                <c:pt idx="8104">
                  <c:v>-5.8823529405372284E-3</c:v>
                </c:pt>
                <c:pt idx="8105">
                  <c:v>0</c:v>
                </c:pt>
                <c:pt idx="8106">
                  <c:v>-6.2500000001998405E-3</c:v>
                </c:pt>
                <c:pt idx="8107">
                  <c:v>-5.8823529413731604E-3</c:v>
                </c:pt>
                <c:pt idx="8108">
                  <c:v>0</c:v>
                </c:pt>
                <c:pt idx="8109">
                  <c:v>-6.2500000002109427E-3</c:v>
                </c:pt>
                <c:pt idx="8110">
                  <c:v>-5.8823529405372284E-3</c:v>
                </c:pt>
                <c:pt idx="8111">
                  <c:v>-5.8823529413633262E-3</c:v>
                </c:pt>
                <c:pt idx="8112">
                  <c:v>-6.2500000002109427E-3</c:v>
                </c:pt>
                <c:pt idx="8113">
                  <c:v>-5.8823529413731604E-3</c:v>
                </c:pt>
                <c:pt idx="8114">
                  <c:v>0</c:v>
                </c:pt>
                <c:pt idx="8115">
                  <c:v>-5.8823529413633262E-3</c:v>
                </c:pt>
                <c:pt idx="8116">
                  <c:v>-5.8823529405372284E-3</c:v>
                </c:pt>
                <c:pt idx="8117">
                  <c:v>0</c:v>
                </c:pt>
                <c:pt idx="8118">
                  <c:v>-5.8823529413731604E-3</c:v>
                </c:pt>
                <c:pt idx="8119">
                  <c:v>-5.8823529413731604E-3</c:v>
                </c:pt>
                <c:pt idx="8120">
                  <c:v>0</c:v>
                </c:pt>
                <c:pt idx="8121">
                  <c:v>-5.8823529413731604E-3</c:v>
                </c:pt>
                <c:pt idx="8122">
                  <c:v>-5.8823529405372284E-3</c:v>
                </c:pt>
                <c:pt idx="8123">
                  <c:v>-6.2500000002109427E-3</c:v>
                </c:pt>
                <c:pt idx="8124">
                  <c:v>-5.8823529413731604E-3</c:v>
                </c:pt>
                <c:pt idx="8125">
                  <c:v>-5.8823529413731604E-3</c:v>
                </c:pt>
                <c:pt idx="8126">
                  <c:v>0</c:v>
                </c:pt>
                <c:pt idx="8127">
                  <c:v>-5.8823529405372284E-3</c:v>
                </c:pt>
                <c:pt idx="8128">
                  <c:v>-5.8823529413731604E-3</c:v>
                </c:pt>
                <c:pt idx="8129">
                  <c:v>-6.2500000002109427E-3</c:v>
                </c:pt>
                <c:pt idx="8130">
                  <c:v>-5.8823529413633262E-3</c:v>
                </c:pt>
                <c:pt idx="8131">
                  <c:v>-5.8823529405372284E-3</c:v>
                </c:pt>
                <c:pt idx="8132">
                  <c:v>0</c:v>
                </c:pt>
                <c:pt idx="8133">
                  <c:v>-5.8823529413731604E-3</c:v>
                </c:pt>
                <c:pt idx="8134">
                  <c:v>-5.8823529413731604E-3</c:v>
                </c:pt>
                <c:pt idx="8135">
                  <c:v>-6.2500000001998405E-3</c:v>
                </c:pt>
                <c:pt idx="8136">
                  <c:v>-5.8823529413731604E-3</c:v>
                </c:pt>
                <c:pt idx="8137">
                  <c:v>-6.2499999993227643E-3</c:v>
                </c:pt>
                <c:pt idx="8138">
                  <c:v>-5.8823529413731604E-3</c:v>
                </c:pt>
                <c:pt idx="8139">
                  <c:v>-5.8823529413731604E-3</c:v>
                </c:pt>
                <c:pt idx="8140">
                  <c:v>-6.2500000001998405E-3</c:v>
                </c:pt>
                <c:pt idx="8141">
                  <c:v>0</c:v>
                </c:pt>
                <c:pt idx="8142">
                  <c:v>-1.1764705881910389E-2</c:v>
                </c:pt>
                <c:pt idx="8143">
                  <c:v>0</c:v>
                </c:pt>
                <c:pt idx="8144">
                  <c:v>-5.8823529413731604E-3</c:v>
                </c:pt>
                <c:pt idx="8145">
                  <c:v>-5.8823529413633262E-3</c:v>
                </c:pt>
                <c:pt idx="8146">
                  <c:v>-6.2499999993227643E-3</c:v>
                </c:pt>
                <c:pt idx="8147">
                  <c:v>-5.8823529413731604E-3</c:v>
                </c:pt>
                <c:pt idx="8148">
                  <c:v>-5.8823529413731604E-3</c:v>
                </c:pt>
                <c:pt idx="8149">
                  <c:v>0</c:v>
                </c:pt>
                <c:pt idx="8150">
                  <c:v>-5.8823529413633262E-3</c:v>
                </c:pt>
                <c:pt idx="8151">
                  <c:v>-5.8823529413731604E-3</c:v>
                </c:pt>
                <c:pt idx="8152">
                  <c:v>-1.2499999999533707E-2</c:v>
                </c:pt>
                <c:pt idx="8153">
                  <c:v>-5.8823529413731604E-3</c:v>
                </c:pt>
                <c:pt idx="8154">
                  <c:v>0</c:v>
                </c:pt>
                <c:pt idx="8155">
                  <c:v>-6.2500000001998405E-3</c:v>
                </c:pt>
                <c:pt idx="8156">
                  <c:v>-5.8823529405372284E-3</c:v>
                </c:pt>
                <c:pt idx="8157">
                  <c:v>-5.8823529413731604E-3</c:v>
                </c:pt>
                <c:pt idx="8158">
                  <c:v>-6.2500000002109427E-3</c:v>
                </c:pt>
                <c:pt idx="8159">
                  <c:v>-5.8823529413731604E-3</c:v>
                </c:pt>
                <c:pt idx="8160">
                  <c:v>0</c:v>
                </c:pt>
                <c:pt idx="8161">
                  <c:v>-6.2499999993227643E-3</c:v>
                </c:pt>
                <c:pt idx="8162">
                  <c:v>-5.8823529413731604E-3</c:v>
                </c:pt>
                <c:pt idx="8163">
                  <c:v>-6.2500000002109427E-3</c:v>
                </c:pt>
                <c:pt idx="8164">
                  <c:v>-5.8823529413731604E-3</c:v>
                </c:pt>
                <c:pt idx="8165">
                  <c:v>-5.8823529405273934E-3</c:v>
                </c:pt>
                <c:pt idx="8166">
                  <c:v>-6.2500000002109427E-3</c:v>
                </c:pt>
                <c:pt idx="8167">
                  <c:v>0</c:v>
                </c:pt>
                <c:pt idx="8168">
                  <c:v>-5.8823529413731604E-3</c:v>
                </c:pt>
                <c:pt idx="8169">
                  <c:v>-6.2500000001998405E-3</c:v>
                </c:pt>
                <c:pt idx="8170">
                  <c:v>-5.8823529413731604E-3</c:v>
                </c:pt>
                <c:pt idx="8171">
                  <c:v>-5.8823529405372284E-3</c:v>
                </c:pt>
                <c:pt idx="8172">
                  <c:v>0</c:v>
                </c:pt>
                <c:pt idx="8173">
                  <c:v>-5.8823529413731604E-3</c:v>
                </c:pt>
                <c:pt idx="8174">
                  <c:v>-5.8823529413731604E-3</c:v>
                </c:pt>
                <c:pt idx="8175">
                  <c:v>-6.2500000001998405E-3</c:v>
                </c:pt>
                <c:pt idx="8176">
                  <c:v>0</c:v>
                </c:pt>
                <c:pt idx="8177">
                  <c:v>-5.8823529405372284E-3</c:v>
                </c:pt>
                <c:pt idx="8178">
                  <c:v>-6.2500000002109427E-3</c:v>
                </c:pt>
                <c:pt idx="8179">
                  <c:v>-5.8823529413731604E-3</c:v>
                </c:pt>
                <c:pt idx="8180">
                  <c:v>-5.8823529413633262E-3</c:v>
                </c:pt>
                <c:pt idx="8181">
                  <c:v>-6.2499999993227643E-3</c:v>
                </c:pt>
                <c:pt idx="8182">
                  <c:v>-5.8823529413731604E-3</c:v>
                </c:pt>
                <c:pt idx="8183">
                  <c:v>0</c:v>
                </c:pt>
                <c:pt idx="8184">
                  <c:v>-6.2500000001998405E-3</c:v>
                </c:pt>
                <c:pt idx="8185">
                  <c:v>-5.8823529413731604E-3</c:v>
                </c:pt>
                <c:pt idx="8186">
                  <c:v>-5.8823529405372284E-3</c:v>
                </c:pt>
                <c:pt idx="8187">
                  <c:v>0</c:v>
                </c:pt>
                <c:pt idx="8188">
                  <c:v>-5.8823529413731604E-3</c:v>
                </c:pt>
                <c:pt idx="8189">
                  <c:v>-5.8823529413731604E-3</c:v>
                </c:pt>
                <c:pt idx="8190">
                  <c:v>-6.2500000001998405E-3</c:v>
                </c:pt>
                <c:pt idx="8191">
                  <c:v>-5.8823529413731604E-3</c:v>
                </c:pt>
                <c:pt idx="8192">
                  <c:v>0</c:v>
                </c:pt>
                <c:pt idx="8193">
                  <c:v>-6.2499999993227643E-3</c:v>
                </c:pt>
                <c:pt idx="8194">
                  <c:v>-5.8823529413731604E-3</c:v>
                </c:pt>
                <c:pt idx="8195">
                  <c:v>-5.8823529413633262E-3</c:v>
                </c:pt>
                <c:pt idx="8196">
                  <c:v>-6.2500000002109427E-3</c:v>
                </c:pt>
                <c:pt idx="8197">
                  <c:v>-5.8823529405372284E-3</c:v>
                </c:pt>
                <c:pt idx="8198">
                  <c:v>0</c:v>
                </c:pt>
                <c:pt idx="8199">
                  <c:v>-6.2500000001998405E-3</c:v>
                </c:pt>
                <c:pt idx="8200">
                  <c:v>-5.8823529413731604E-3</c:v>
                </c:pt>
                <c:pt idx="8201">
                  <c:v>0</c:v>
                </c:pt>
                <c:pt idx="8202">
                  <c:v>-6.2500000002109427E-3</c:v>
                </c:pt>
                <c:pt idx="8203">
                  <c:v>-5.8823529405372284E-3</c:v>
                </c:pt>
                <c:pt idx="8204">
                  <c:v>0</c:v>
                </c:pt>
                <c:pt idx="8205">
                  <c:v>-5.8823529413731604E-3</c:v>
                </c:pt>
                <c:pt idx="8206">
                  <c:v>-5.8823529413731604E-3</c:v>
                </c:pt>
                <c:pt idx="8207">
                  <c:v>0</c:v>
                </c:pt>
                <c:pt idx="8208">
                  <c:v>-5.8823529413731604E-3</c:v>
                </c:pt>
                <c:pt idx="8209">
                  <c:v>-5.8823529413731604E-3</c:v>
                </c:pt>
                <c:pt idx="8210">
                  <c:v>0</c:v>
                </c:pt>
                <c:pt idx="8211">
                  <c:v>-5.8823529405372284E-3</c:v>
                </c:pt>
                <c:pt idx="8212">
                  <c:v>-5.8823529413731604E-3</c:v>
                </c:pt>
                <c:pt idx="8213">
                  <c:v>0</c:v>
                </c:pt>
                <c:pt idx="8214">
                  <c:v>-5.8823529413633262E-3</c:v>
                </c:pt>
                <c:pt idx="8215">
                  <c:v>-5.8823529413731604E-3</c:v>
                </c:pt>
                <c:pt idx="8216">
                  <c:v>-6.2499999993227643E-3</c:v>
                </c:pt>
                <c:pt idx="8217">
                  <c:v>-5.8823529413731604E-3</c:v>
                </c:pt>
                <c:pt idx="8218">
                  <c:v>0</c:v>
                </c:pt>
                <c:pt idx="8219">
                  <c:v>-6.2500000001998405E-3</c:v>
                </c:pt>
                <c:pt idx="8220">
                  <c:v>-5.8823529413731604E-3</c:v>
                </c:pt>
                <c:pt idx="8221">
                  <c:v>0</c:v>
                </c:pt>
                <c:pt idx="8222">
                  <c:v>-6.2499999993227643E-3</c:v>
                </c:pt>
                <c:pt idx="8223">
                  <c:v>-5.8823529413731604E-3</c:v>
                </c:pt>
                <c:pt idx="8224">
                  <c:v>0</c:v>
                </c:pt>
                <c:pt idx="8225">
                  <c:v>-6.2500000001998405E-3</c:v>
                </c:pt>
                <c:pt idx="8226">
                  <c:v>-5.8823529413731604E-3</c:v>
                </c:pt>
                <c:pt idx="8227">
                  <c:v>-5.8823529405372284E-3</c:v>
                </c:pt>
                <c:pt idx="8228">
                  <c:v>0</c:v>
                </c:pt>
                <c:pt idx="8229">
                  <c:v>-5.8823529413633262E-3</c:v>
                </c:pt>
                <c:pt idx="8230">
                  <c:v>-5.8823529413731604E-3</c:v>
                </c:pt>
                <c:pt idx="8231">
                  <c:v>0</c:v>
                </c:pt>
                <c:pt idx="8232">
                  <c:v>-5.8823529413731604E-3</c:v>
                </c:pt>
                <c:pt idx="8233">
                  <c:v>-5.8823529413731604E-3</c:v>
                </c:pt>
                <c:pt idx="8234">
                  <c:v>-6.2499999993116621E-3</c:v>
                </c:pt>
                <c:pt idx="8235">
                  <c:v>0</c:v>
                </c:pt>
                <c:pt idx="8236">
                  <c:v>-5.8823529413731604E-3</c:v>
                </c:pt>
                <c:pt idx="8237">
                  <c:v>-6.2500000002109427E-3</c:v>
                </c:pt>
                <c:pt idx="8238">
                  <c:v>0</c:v>
                </c:pt>
                <c:pt idx="8239">
                  <c:v>-5.8823529413731604E-3</c:v>
                </c:pt>
                <c:pt idx="8240">
                  <c:v>-6.2499999993116621E-3</c:v>
                </c:pt>
                <c:pt idx="8241">
                  <c:v>0</c:v>
                </c:pt>
                <c:pt idx="8242">
                  <c:v>-5.8823529413731604E-3</c:v>
                </c:pt>
                <c:pt idx="8243">
                  <c:v>-6.2500000002109427E-3</c:v>
                </c:pt>
                <c:pt idx="8244">
                  <c:v>-5.8823529413633262E-3</c:v>
                </c:pt>
                <c:pt idx="8245">
                  <c:v>0</c:v>
                </c:pt>
                <c:pt idx="8246">
                  <c:v>-6.2499999993227643E-3</c:v>
                </c:pt>
                <c:pt idx="8247">
                  <c:v>-5.8823529413731604E-3</c:v>
                </c:pt>
                <c:pt idx="8248">
                  <c:v>0</c:v>
                </c:pt>
                <c:pt idx="8249">
                  <c:v>-6.2500000001998405E-3</c:v>
                </c:pt>
                <c:pt idx="8250">
                  <c:v>-5.8823529413731604E-3</c:v>
                </c:pt>
                <c:pt idx="8251">
                  <c:v>0</c:v>
                </c:pt>
                <c:pt idx="8252">
                  <c:v>-6.2500000002109427E-3</c:v>
                </c:pt>
                <c:pt idx="8253">
                  <c:v>-5.8823529405372284E-3</c:v>
                </c:pt>
                <c:pt idx="8254">
                  <c:v>-5.8823529413731604E-3</c:v>
                </c:pt>
                <c:pt idx="8255">
                  <c:v>-6.2500000001998405E-3</c:v>
                </c:pt>
                <c:pt idx="8256">
                  <c:v>0</c:v>
                </c:pt>
                <c:pt idx="8257">
                  <c:v>-5.8823529413731604E-3</c:v>
                </c:pt>
                <c:pt idx="8258">
                  <c:v>-6.2499999993227643E-3</c:v>
                </c:pt>
                <c:pt idx="8259">
                  <c:v>-5.8823529413633262E-3</c:v>
                </c:pt>
                <c:pt idx="8260">
                  <c:v>-5.8823529413731604E-3</c:v>
                </c:pt>
                <c:pt idx="8261">
                  <c:v>0</c:v>
                </c:pt>
                <c:pt idx="8262">
                  <c:v>-5.8823529413731604E-3</c:v>
                </c:pt>
                <c:pt idx="8263">
                  <c:v>-5.8823529405372284E-3</c:v>
                </c:pt>
                <c:pt idx="8264">
                  <c:v>0</c:v>
                </c:pt>
                <c:pt idx="8265">
                  <c:v>-5.8823529413731604E-3</c:v>
                </c:pt>
                <c:pt idx="8266">
                  <c:v>0</c:v>
                </c:pt>
                <c:pt idx="8267">
                  <c:v>-6.2500000002109427E-3</c:v>
                </c:pt>
                <c:pt idx="8268">
                  <c:v>-5.8823529413731604E-3</c:v>
                </c:pt>
                <c:pt idx="8269">
                  <c:v>0</c:v>
                </c:pt>
                <c:pt idx="8270">
                  <c:v>-6.2499999993116621E-3</c:v>
                </c:pt>
                <c:pt idx="8271">
                  <c:v>-5.8823529413731604E-3</c:v>
                </c:pt>
                <c:pt idx="8272">
                  <c:v>0</c:v>
                </c:pt>
                <c:pt idx="8273">
                  <c:v>-6.2500000002109427E-3</c:v>
                </c:pt>
                <c:pt idx="8274">
                  <c:v>0</c:v>
                </c:pt>
                <c:pt idx="8275">
                  <c:v>-5.8823529413731604E-3</c:v>
                </c:pt>
                <c:pt idx="8276">
                  <c:v>-6.2500000002109427E-3</c:v>
                </c:pt>
                <c:pt idx="8277">
                  <c:v>0</c:v>
                </c:pt>
                <c:pt idx="8278">
                  <c:v>-5.8823529405372284E-3</c:v>
                </c:pt>
                <c:pt idx="8279">
                  <c:v>-6.2500000001998405E-3</c:v>
                </c:pt>
                <c:pt idx="8280">
                  <c:v>0</c:v>
                </c:pt>
                <c:pt idx="8281">
                  <c:v>-5.8823529413731604E-3</c:v>
                </c:pt>
                <c:pt idx="8282">
                  <c:v>-6.2500000002109427E-3</c:v>
                </c:pt>
                <c:pt idx="8283">
                  <c:v>-5.8823529405372284E-3</c:v>
                </c:pt>
                <c:pt idx="8284">
                  <c:v>0</c:v>
                </c:pt>
                <c:pt idx="8285">
                  <c:v>-6.2500000001998405E-3</c:v>
                </c:pt>
                <c:pt idx="8286">
                  <c:v>-5.8823529413731604E-3</c:v>
                </c:pt>
                <c:pt idx="8287">
                  <c:v>-6.2500000002109427E-3</c:v>
                </c:pt>
                <c:pt idx="8288">
                  <c:v>-5.8823529405372284E-3</c:v>
                </c:pt>
                <c:pt idx="8289">
                  <c:v>0</c:v>
                </c:pt>
                <c:pt idx="8290">
                  <c:v>-6.2500000002109427E-3</c:v>
                </c:pt>
                <c:pt idx="8291">
                  <c:v>-5.8823529413731604E-3</c:v>
                </c:pt>
                <c:pt idx="8292">
                  <c:v>0</c:v>
                </c:pt>
                <c:pt idx="8293">
                  <c:v>-6.2500000002109427E-3</c:v>
                </c:pt>
                <c:pt idx="8294">
                  <c:v>-5.8823529413633262E-3</c:v>
                </c:pt>
                <c:pt idx="8295">
                  <c:v>-5.8823529405372284E-3</c:v>
                </c:pt>
                <c:pt idx="8296">
                  <c:v>-6.2500000002109427E-3</c:v>
                </c:pt>
                <c:pt idx="8297">
                  <c:v>0</c:v>
                </c:pt>
                <c:pt idx="8298">
                  <c:v>-5.8823529413731604E-3</c:v>
                </c:pt>
                <c:pt idx="8299">
                  <c:v>-6.2500000001998405E-3</c:v>
                </c:pt>
                <c:pt idx="8300">
                  <c:v>0</c:v>
                </c:pt>
                <c:pt idx="8301">
                  <c:v>-5.8823529405372284E-3</c:v>
                </c:pt>
                <c:pt idx="8302">
                  <c:v>-6.2500000002109427E-3</c:v>
                </c:pt>
                <c:pt idx="8303">
                  <c:v>-5.8823529413731604E-3</c:v>
                </c:pt>
                <c:pt idx="8304">
                  <c:v>-5.8823529413633262E-3</c:v>
                </c:pt>
                <c:pt idx="8305">
                  <c:v>0</c:v>
                </c:pt>
                <c:pt idx="8306">
                  <c:v>-5.8823529405372284E-3</c:v>
                </c:pt>
                <c:pt idx="8307">
                  <c:v>0</c:v>
                </c:pt>
                <c:pt idx="8308">
                  <c:v>-6.2500000002109427E-3</c:v>
                </c:pt>
                <c:pt idx="8309">
                  <c:v>-5.8823529413633262E-3</c:v>
                </c:pt>
                <c:pt idx="8310">
                  <c:v>-5.8823529413731604E-3</c:v>
                </c:pt>
                <c:pt idx="8311">
                  <c:v>0</c:v>
                </c:pt>
                <c:pt idx="8312">
                  <c:v>-5.8823529405372284E-3</c:v>
                </c:pt>
                <c:pt idx="8313">
                  <c:v>0</c:v>
                </c:pt>
                <c:pt idx="8314">
                  <c:v>-6.2500000001998405E-3</c:v>
                </c:pt>
                <c:pt idx="8315">
                  <c:v>-5.8823529413731604E-3</c:v>
                </c:pt>
                <c:pt idx="8316">
                  <c:v>0</c:v>
                </c:pt>
                <c:pt idx="8317">
                  <c:v>-6.2500000002109427E-3</c:v>
                </c:pt>
                <c:pt idx="8318">
                  <c:v>0</c:v>
                </c:pt>
                <c:pt idx="8319">
                  <c:v>-5.8823529413633262E-3</c:v>
                </c:pt>
                <c:pt idx="8320">
                  <c:v>0</c:v>
                </c:pt>
                <c:pt idx="8321">
                  <c:v>-5.8823529405372284E-3</c:v>
                </c:pt>
                <c:pt idx="8322">
                  <c:v>-5.8823529413731604E-3</c:v>
                </c:pt>
                <c:pt idx="8323">
                  <c:v>0</c:v>
                </c:pt>
                <c:pt idx="8324">
                  <c:v>-5.8823529413633262E-3</c:v>
                </c:pt>
                <c:pt idx="8325">
                  <c:v>0</c:v>
                </c:pt>
                <c:pt idx="8326">
                  <c:v>-6.2500000002109427E-3</c:v>
                </c:pt>
                <c:pt idx="8327">
                  <c:v>-5.8823529405372284E-3</c:v>
                </c:pt>
                <c:pt idx="8328">
                  <c:v>0</c:v>
                </c:pt>
                <c:pt idx="8329">
                  <c:v>-6.2500000001998405E-3</c:v>
                </c:pt>
                <c:pt idx="8330">
                  <c:v>0</c:v>
                </c:pt>
                <c:pt idx="8331">
                  <c:v>-5.8823529413731604E-3</c:v>
                </c:pt>
                <c:pt idx="8332">
                  <c:v>0</c:v>
                </c:pt>
                <c:pt idx="8333">
                  <c:v>-5.8823529413731604E-3</c:v>
                </c:pt>
                <c:pt idx="8334">
                  <c:v>-5.8823529405273934E-3</c:v>
                </c:pt>
                <c:pt idx="8335">
                  <c:v>0</c:v>
                </c:pt>
                <c:pt idx="8336">
                  <c:v>-5.8823529413731604E-3</c:v>
                </c:pt>
                <c:pt idx="8337">
                  <c:v>0</c:v>
                </c:pt>
                <c:pt idx="8338">
                  <c:v>-6.2500000002109427E-3</c:v>
                </c:pt>
                <c:pt idx="8339">
                  <c:v>0</c:v>
                </c:pt>
                <c:pt idx="8340">
                  <c:v>-5.8823529413731604E-3</c:v>
                </c:pt>
                <c:pt idx="8341">
                  <c:v>-6.2500000002109427E-3</c:v>
                </c:pt>
                <c:pt idx="8342">
                  <c:v>0</c:v>
                </c:pt>
                <c:pt idx="8343">
                  <c:v>-5.8823529405372284E-3</c:v>
                </c:pt>
                <c:pt idx="8344">
                  <c:v>0</c:v>
                </c:pt>
                <c:pt idx="8345">
                  <c:v>-5.8823529413731604E-3</c:v>
                </c:pt>
                <c:pt idx="8346">
                  <c:v>0</c:v>
                </c:pt>
                <c:pt idx="8347">
                  <c:v>-6.2500000002109427E-3</c:v>
                </c:pt>
                <c:pt idx="8348">
                  <c:v>0</c:v>
                </c:pt>
                <c:pt idx="8349">
                  <c:v>-5.8823529413633262E-3</c:v>
                </c:pt>
                <c:pt idx="8350">
                  <c:v>-6.2499999993227643E-3</c:v>
                </c:pt>
                <c:pt idx="8351">
                  <c:v>0</c:v>
                </c:pt>
                <c:pt idx="8352">
                  <c:v>-5.8823529413731604E-3</c:v>
                </c:pt>
                <c:pt idx="8353">
                  <c:v>-6.2500000002109427E-3</c:v>
                </c:pt>
                <c:pt idx="8354">
                  <c:v>0</c:v>
                </c:pt>
                <c:pt idx="8355">
                  <c:v>-5.8823529413731604E-3</c:v>
                </c:pt>
                <c:pt idx="8356">
                  <c:v>-6.2499999993227643E-3</c:v>
                </c:pt>
                <c:pt idx="8357">
                  <c:v>0</c:v>
                </c:pt>
                <c:pt idx="8358">
                  <c:v>-5.8823529413731604E-3</c:v>
                </c:pt>
                <c:pt idx="8359">
                  <c:v>-6.2500000001998405E-3</c:v>
                </c:pt>
                <c:pt idx="8360">
                  <c:v>0</c:v>
                </c:pt>
                <c:pt idx="8361">
                  <c:v>-5.8823529413731604E-3</c:v>
                </c:pt>
                <c:pt idx="8362">
                  <c:v>-6.2499999993227643E-3</c:v>
                </c:pt>
                <c:pt idx="8363">
                  <c:v>0</c:v>
                </c:pt>
                <c:pt idx="8364">
                  <c:v>-5.8823529413633262E-3</c:v>
                </c:pt>
                <c:pt idx="8365">
                  <c:v>-6.2500000002109427E-3</c:v>
                </c:pt>
                <c:pt idx="8366">
                  <c:v>-5.8823529413731604E-3</c:v>
                </c:pt>
                <c:pt idx="8367">
                  <c:v>0</c:v>
                </c:pt>
                <c:pt idx="8368">
                  <c:v>-6.2500000002109427E-3</c:v>
                </c:pt>
                <c:pt idx="8369">
                  <c:v>0</c:v>
                </c:pt>
                <c:pt idx="8370">
                  <c:v>-6.2499999993227643E-3</c:v>
                </c:pt>
                <c:pt idx="8371">
                  <c:v>-5.8823529413731604E-3</c:v>
                </c:pt>
                <c:pt idx="8372">
                  <c:v>0</c:v>
                </c:pt>
                <c:pt idx="8373">
                  <c:v>-6.2500000002109427E-3</c:v>
                </c:pt>
                <c:pt idx="8374">
                  <c:v>-5.8823529413633262E-3</c:v>
                </c:pt>
                <c:pt idx="8375">
                  <c:v>0</c:v>
                </c:pt>
                <c:pt idx="8376">
                  <c:v>-6.2499999993227643E-3</c:v>
                </c:pt>
                <c:pt idx="8377">
                  <c:v>-5.8823529413731604E-3</c:v>
                </c:pt>
                <c:pt idx="8378">
                  <c:v>0</c:v>
                </c:pt>
                <c:pt idx="8379">
                  <c:v>-6.2500000001998405E-3</c:v>
                </c:pt>
                <c:pt idx="8380">
                  <c:v>-5.8823529413731604E-3</c:v>
                </c:pt>
                <c:pt idx="8381">
                  <c:v>-5.8823529405372284E-3</c:v>
                </c:pt>
                <c:pt idx="8382">
                  <c:v>0</c:v>
                </c:pt>
                <c:pt idx="8383">
                  <c:v>-5.8823529413731604E-3</c:v>
                </c:pt>
                <c:pt idx="8384">
                  <c:v>-5.8823529413633262E-3</c:v>
                </c:pt>
                <c:pt idx="8385">
                  <c:v>0</c:v>
                </c:pt>
                <c:pt idx="8386">
                  <c:v>-5.8823529413731604E-3</c:v>
                </c:pt>
                <c:pt idx="8387">
                  <c:v>-5.8823529405372284E-3</c:v>
                </c:pt>
                <c:pt idx="8388">
                  <c:v>-6.2500000002109427E-3</c:v>
                </c:pt>
                <c:pt idx="8389">
                  <c:v>0</c:v>
                </c:pt>
                <c:pt idx="8390">
                  <c:v>-5.8823529413731604E-3</c:v>
                </c:pt>
                <c:pt idx="8391">
                  <c:v>-6.2500000002109427E-3</c:v>
                </c:pt>
                <c:pt idx="8392">
                  <c:v>-5.8823529413731604E-3</c:v>
                </c:pt>
                <c:pt idx="8393">
                  <c:v>0</c:v>
                </c:pt>
                <c:pt idx="8394">
                  <c:v>-6.2499999993116621E-3</c:v>
                </c:pt>
                <c:pt idx="8395">
                  <c:v>-5.8823529413731604E-3</c:v>
                </c:pt>
                <c:pt idx="8396">
                  <c:v>-5.8823529413731604E-3</c:v>
                </c:pt>
                <c:pt idx="8397">
                  <c:v>-6.2500000002109427E-3</c:v>
                </c:pt>
                <c:pt idx="8398">
                  <c:v>0</c:v>
                </c:pt>
                <c:pt idx="8399">
                  <c:v>-5.8823529405273934E-3</c:v>
                </c:pt>
                <c:pt idx="8400">
                  <c:v>-6.2500000002109427E-3</c:v>
                </c:pt>
                <c:pt idx="8401">
                  <c:v>-5.8823529413731604E-3</c:v>
                </c:pt>
                <c:pt idx="8402">
                  <c:v>-5.8823529413731604E-3</c:v>
                </c:pt>
                <c:pt idx="8403">
                  <c:v>0</c:v>
                </c:pt>
                <c:pt idx="8404">
                  <c:v>-5.8823529405273934E-3</c:v>
                </c:pt>
                <c:pt idx="8405">
                  <c:v>-5.8823529413731604E-3</c:v>
                </c:pt>
                <c:pt idx="8406">
                  <c:v>-6.2500000002109427E-3</c:v>
                </c:pt>
                <c:pt idx="8407">
                  <c:v>-5.8823529413731604E-3</c:v>
                </c:pt>
                <c:pt idx="8408">
                  <c:v>0</c:v>
                </c:pt>
                <c:pt idx="8409">
                  <c:v>-6.2500000001998405E-3</c:v>
                </c:pt>
                <c:pt idx="8410">
                  <c:v>-5.8823529405372284E-3</c:v>
                </c:pt>
                <c:pt idx="8411">
                  <c:v>-5.8823529413731604E-3</c:v>
                </c:pt>
                <c:pt idx="8412">
                  <c:v>0</c:v>
                </c:pt>
                <c:pt idx="8413">
                  <c:v>-5.8823529413731604E-3</c:v>
                </c:pt>
                <c:pt idx="8414">
                  <c:v>-5.8823529413633262E-3</c:v>
                </c:pt>
                <c:pt idx="8415">
                  <c:v>0</c:v>
                </c:pt>
                <c:pt idx="8416">
                  <c:v>-5.8823529405372284E-3</c:v>
                </c:pt>
                <c:pt idx="8417">
                  <c:v>-5.8823529413731604E-3</c:v>
                </c:pt>
                <c:pt idx="8418">
                  <c:v>0</c:v>
                </c:pt>
                <c:pt idx="8419">
                  <c:v>-5.8823529413633262E-3</c:v>
                </c:pt>
                <c:pt idx="8420">
                  <c:v>-6.2500000002109427E-3</c:v>
                </c:pt>
                <c:pt idx="8421">
                  <c:v>-5.8823529405372284E-3</c:v>
                </c:pt>
                <c:pt idx="8422">
                  <c:v>-5.8823529413731604E-3</c:v>
                </c:pt>
                <c:pt idx="8423">
                  <c:v>0</c:v>
                </c:pt>
                <c:pt idx="8424">
                  <c:v>-5.8823529413731604E-3</c:v>
                </c:pt>
                <c:pt idx="8425">
                  <c:v>-5.8823529413731604E-3</c:v>
                </c:pt>
                <c:pt idx="8426">
                  <c:v>-6.2499999993227643E-3</c:v>
                </c:pt>
                <c:pt idx="8427">
                  <c:v>0</c:v>
                </c:pt>
                <c:pt idx="8428">
                  <c:v>-5.8823529413731604E-3</c:v>
                </c:pt>
                <c:pt idx="8429">
                  <c:v>-6.2500000001998405E-3</c:v>
                </c:pt>
                <c:pt idx="8430">
                  <c:v>0</c:v>
                </c:pt>
                <c:pt idx="8431">
                  <c:v>-5.8823529413731604E-3</c:v>
                </c:pt>
                <c:pt idx="8432">
                  <c:v>-6.2500000002109427E-3</c:v>
                </c:pt>
                <c:pt idx="8433">
                  <c:v>0</c:v>
                </c:pt>
                <c:pt idx="8434">
                  <c:v>-5.8823529405273934E-3</c:v>
                </c:pt>
                <c:pt idx="8435">
                  <c:v>-6.2500000002109427E-3</c:v>
                </c:pt>
                <c:pt idx="8436">
                  <c:v>-5.8823529413731604E-3</c:v>
                </c:pt>
                <c:pt idx="8437">
                  <c:v>-5.8823529413731604E-3</c:v>
                </c:pt>
                <c:pt idx="8438">
                  <c:v>-6.2499999993116621E-3</c:v>
                </c:pt>
                <c:pt idx="8439">
                  <c:v>-5.8823529413731604E-3</c:v>
                </c:pt>
                <c:pt idx="8440">
                  <c:v>0</c:v>
                </c:pt>
                <c:pt idx="8441">
                  <c:v>-6.2500000002109427E-3</c:v>
                </c:pt>
                <c:pt idx="8442">
                  <c:v>-5.8823529413731604E-3</c:v>
                </c:pt>
                <c:pt idx="8443">
                  <c:v>-5.8823529405372284E-3</c:v>
                </c:pt>
                <c:pt idx="8444">
                  <c:v>-6.2500000001998405E-3</c:v>
                </c:pt>
                <c:pt idx="8445">
                  <c:v>-5.8823529413731604E-3</c:v>
                </c:pt>
                <c:pt idx="8446">
                  <c:v>0</c:v>
                </c:pt>
                <c:pt idx="8447">
                  <c:v>-6.2500000002109427E-3</c:v>
                </c:pt>
                <c:pt idx="8448">
                  <c:v>-5.8823529413731604E-3</c:v>
                </c:pt>
                <c:pt idx="8449">
                  <c:v>-5.8823529405273934E-3</c:v>
                </c:pt>
                <c:pt idx="8450">
                  <c:v>-6.2500000002109427E-3</c:v>
                </c:pt>
                <c:pt idx="8451">
                  <c:v>-5.8823529413731604E-3</c:v>
                </c:pt>
                <c:pt idx="8452">
                  <c:v>0</c:v>
                </c:pt>
                <c:pt idx="8453">
                  <c:v>-6.2500000001998405E-3</c:v>
                </c:pt>
                <c:pt idx="8454">
                  <c:v>-5.8823529405372284E-3</c:v>
                </c:pt>
                <c:pt idx="8455">
                  <c:v>-5.8823529413731604E-3</c:v>
                </c:pt>
                <c:pt idx="8456">
                  <c:v>0</c:v>
                </c:pt>
                <c:pt idx="8457">
                  <c:v>-5.8823529413731604E-3</c:v>
                </c:pt>
                <c:pt idx="8458">
                  <c:v>-5.8823529413731604E-3</c:v>
                </c:pt>
                <c:pt idx="8459">
                  <c:v>-6.2499999993116621E-3</c:v>
                </c:pt>
                <c:pt idx="8460">
                  <c:v>0</c:v>
                </c:pt>
                <c:pt idx="8461">
                  <c:v>-5.8823529413731604E-3</c:v>
                </c:pt>
                <c:pt idx="8462">
                  <c:v>-6.2500000002109427E-3</c:v>
                </c:pt>
                <c:pt idx="8463">
                  <c:v>0</c:v>
                </c:pt>
                <c:pt idx="8464">
                  <c:v>-5.8823529413633262E-3</c:v>
                </c:pt>
                <c:pt idx="8465">
                  <c:v>-6.2499999993227643E-3</c:v>
                </c:pt>
                <c:pt idx="8466">
                  <c:v>-5.8823529413731604E-3</c:v>
                </c:pt>
                <c:pt idx="8467">
                  <c:v>-5.8823529413731604E-3</c:v>
                </c:pt>
                <c:pt idx="8468">
                  <c:v>-6.2500000001998405E-3</c:v>
                </c:pt>
                <c:pt idx="8469">
                  <c:v>-5.8823529413731604E-3</c:v>
                </c:pt>
                <c:pt idx="8470">
                  <c:v>0</c:v>
                </c:pt>
                <c:pt idx="8471">
                  <c:v>-6.2499999993227643E-3</c:v>
                </c:pt>
                <c:pt idx="8472">
                  <c:v>-5.8823529413731604E-3</c:v>
                </c:pt>
                <c:pt idx="8473">
                  <c:v>-5.8823529413731604E-3</c:v>
                </c:pt>
                <c:pt idx="8474">
                  <c:v>0</c:v>
                </c:pt>
                <c:pt idx="8475">
                  <c:v>-5.8823529413731604E-3</c:v>
                </c:pt>
                <c:pt idx="8476">
                  <c:v>-5.8823529405372284E-3</c:v>
                </c:pt>
                <c:pt idx="8477">
                  <c:v>-6.2500000002109427E-3</c:v>
                </c:pt>
                <c:pt idx="8478">
                  <c:v>-5.8823529413731604E-3</c:v>
                </c:pt>
                <c:pt idx="8479">
                  <c:v>0</c:v>
                </c:pt>
                <c:pt idx="8480">
                  <c:v>-5.8823529413731604E-3</c:v>
                </c:pt>
                <c:pt idx="8481">
                  <c:v>-5.8823529405372284E-3</c:v>
                </c:pt>
                <c:pt idx="8482">
                  <c:v>-5.8823529413731604E-3</c:v>
                </c:pt>
                <c:pt idx="8483">
                  <c:v>-6.2500000001998405E-3</c:v>
                </c:pt>
                <c:pt idx="8484">
                  <c:v>-5.8823529413731604E-3</c:v>
                </c:pt>
                <c:pt idx="8485">
                  <c:v>0</c:v>
                </c:pt>
                <c:pt idx="8486">
                  <c:v>-5.8823529413731604E-3</c:v>
                </c:pt>
                <c:pt idx="8487">
                  <c:v>-5.8823529405372284E-3</c:v>
                </c:pt>
                <c:pt idx="8488">
                  <c:v>0</c:v>
                </c:pt>
                <c:pt idx="8489">
                  <c:v>-5.8823529413731604E-3</c:v>
                </c:pt>
                <c:pt idx="8490">
                  <c:v>-5.8823529413731604E-3</c:v>
                </c:pt>
                <c:pt idx="8491">
                  <c:v>-6.2500000002109427E-3</c:v>
                </c:pt>
                <c:pt idx="8492">
                  <c:v>-5.8823529405372284E-3</c:v>
                </c:pt>
                <c:pt idx="8493">
                  <c:v>-5.8823529413731604E-3</c:v>
                </c:pt>
                <c:pt idx="8494">
                  <c:v>0</c:v>
                </c:pt>
                <c:pt idx="8495">
                  <c:v>-5.8823529413731604E-3</c:v>
                </c:pt>
                <c:pt idx="8496">
                  <c:v>-5.8823529413731604E-3</c:v>
                </c:pt>
                <c:pt idx="8497">
                  <c:v>-6.2499999993227643E-3</c:v>
                </c:pt>
                <c:pt idx="8498">
                  <c:v>0</c:v>
                </c:pt>
                <c:pt idx="8499">
                  <c:v>-5.8823529413731604E-3</c:v>
                </c:pt>
                <c:pt idx="8500">
                  <c:v>-6.2500000002109427E-3</c:v>
                </c:pt>
                <c:pt idx="8501">
                  <c:v>0</c:v>
                </c:pt>
                <c:pt idx="8502">
                  <c:v>-5.8823529413731604E-3</c:v>
                </c:pt>
                <c:pt idx="8503">
                  <c:v>-6.2499999993116621E-3</c:v>
                </c:pt>
                <c:pt idx="8504">
                  <c:v>0</c:v>
                </c:pt>
                <c:pt idx="8505">
                  <c:v>-5.8823529413731604E-3</c:v>
                </c:pt>
                <c:pt idx="8506">
                  <c:v>-6.2500000002109427E-3</c:v>
                </c:pt>
                <c:pt idx="8507">
                  <c:v>-5.8823529413731604E-3</c:v>
                </c:pt>
                <c:pt idx="8508">
                  <c:v>-5.8823529413731604E-3</c:v>
                </c:pt>
                <c:pt idx="8509">
                  <c:v>0</c:v>
                </c:pt>
                <c:pt idx="8510">
                  <c:v>-5.8823529405372284E-3</c:v>
                </c:pt>
                <c:pt idx="8511">
                  <c:v>-5.8823529413731604E-3</c:v>
                </c:pt>
                <c:pt idx="8512">
                  <c:v>-6.2500000002109427E-3</c:v>
                </c:pt>
                <c:pt idx="8513">
                  <c:v>-5.8823529413633262E-3</c:v>
                </c:pt>
                <c:pt idx="8514">
                  <c:v>0</c:v>
                </c:pt>
                <c:pt idx="8515">
                  <c:v>-6.2499999993227643E-3</c:v>
                </c:pt>
                <c:pt idx="8516">
                  <c:v>0</c:v>
                </c:pt>
                <c:pt idx="8517">
                  <c:v>-5.8823529413731604E-3</c:v>
                </c:pt>
                <c:pt idx="8518">
                  <c:v>-6.2500000001998405E-3</c:v>
                </c:pt>
                <c:pt idx="8519">
                  <c:v>-5.8823529413731604E-3</c:v>
                </c:pt>
                <c:pt idx="8520">
                  <c:v>0</c:v>
                </c:pt>
                <c:pt idx="8521">
                  <c:v>-6.2499999993227643E-3</c:v>
                </c:pt>
                <c:pt idx="8522">
                  <c:v>0</c:v>
                </c:pt>
                <c:pt idx="8523">
                  <c:v>-5.8823529413731604E-3</c:v>
                </c:pt>
                <c:pt idx="8524">
                  <c:v>-6.2500000001998405E-3</c:v>
                </c:pt>
                <c:pt idx="8525">
                  <c:v>0</c:v>
                </c:pt>
                <c:pt idx="8526">
                  <c:v>-5.8823529413731604E-3</c:v>
                </c:pt>
                <c:pt idx="8527">
                  <c:v>-6.2499999993227643E-3</c:v>
                </c:pt>
                <c:pt idx="8528">
                  <c:v>-5.8823529413633262E-3</c:v>
                </c:pt>
                <c:pt idx="8529">
                  <c:v>-5.8823529413731604E-3</c:v>
                </c:pt>
                <c:pt idx="8530">
                  <c:v>0</c:v>
                </c:pt>
                <c:pt idx="8531">
                  <c:v>-5.8823529413731604E-3</c:v>
                </c:pt>
                <c:pt idx="8532">
                  <c:v>-5.8823529413731604E-3</c:v>
                </c:pt>
                <c:pt idx="8533">
                  <c:v>0</c:v>
                </c:pt>
                <c:pt idx="8534">
                  <c:v>-5.8823529405372284E-3</c:v>
                </c:pt>
                <c:pt idx="8535">
                  <c:v>-5.8823529413731604E-3</c:v>
                </c:pt>
                <c:pt idx="8536">
                  <c:v>-6.2500000002109427E-3</c:v>
                </c:pt>
                <c:pt idx="8537">
                  <c:v>0</c:v>
                </c:pt>
                <c:pt idx="8538">
                  <c:v>-5.8823529413731604E-3</c:v>
                </c:pt>
                <c:pt idx="8539">
                  <c:v>-6.2499999993116621E-3</c:v>
                </c:pt>
                <c:pt idx="8540">
                  <c:v>-5.8823529413731604E-3</c:v>
                </c:pt>
                <c:pt idx="8541">
                  <c:v>0</c:v>
                </c:pt>
                <c:pt idx="8542">
                  <c:v>-6.2500000002109427E-3</c:v>
                </c:pt>
                <c:pt idx="8543">
                  <c:v>-5.8823529413633262E-3</c:v>
                </c:pt>
                <c:pt idx="8544">
                  <c:v>-5.8823529405372284E-3</c:v>
                </c:pt>
                <c:pt idx="8545">
                  <c:v>-6.2500000002109427E-3</c:v>
                </c:pt>
                <c:pt idx="8546">
                  <c:v>-5.8823529413731604E-3</c:v>
                </c:pt>
                <c:pt idx="8547">
                  <c:v>-5.8823529413731604E-3</c:v>
                </c:pt>
                <c:pt idx="8548">
                  <c:v>0</c:v>
                </c:pt>
                <c:pt idx="8549">
                  <c:v>-5.8823529413731604E-3</c:v>
                </c:pt>
                <c:pt idx="8550">
                  <c:v>-5.8823529405372284E-3</c:v>
                </c:pt>
                <c:pt idx="8551">
                  <c:v>-6.2500000002109427E-3</c:v>
                </c:pt>
                <c:pt idx="8552">
                  <c:v>-5.8823529413731604E-3</c:v>
                </c:pt>
                <c:pt idx="8553">
                  <c:v>-5.8823529413731604E-3</c:v>
                </c:pt>
                <c:pt idx="8554">
                  <c:v>0</c:v>
                </c:pt>
                <c:pt idx="8555">
                  <c:v>-5.8823529405372284E-3</c:v>
                </c:pt>
                <c:pt idx="8556">
                  <c:v>-5.8823529413731604E-3</c:v>
                </c:pt>
                <c:pt idx="8557">
                  <c:v>-6.2500000002109427E-3</c:v>
                </c:pt>
                <c:pt idx="8558">
                  <c:v>0</c:v>
                </c:pt>
                <c:pt idx="8559">
                  <c:v>-5.8823529413731604E-3</c:v>
                </c:pt>
                <c:pt idx="8560">
                  <c:v>-6.2499999993227643E-3</c:v>
                </c:pt>
                <c:pt idx="8561">
                  <c:v>-5.8823529413731604E-3</c:v>
                </c:pt>
                <c:pt idx="8562">
                  <c:v>0</c:v>
                </c:pt>
                <c:pt idx="8563">
                  <c:v>-6.2500000001998405E-3</c:v>
                </c:pt>
                <c:pt idx="8564">
                  <c:v>-5.8823529413731604E-3</c:v>
                </c:pt>
                <c:pt idx="8565">
                  <c:v>-5.8823529405372284E-3</c:v>
                </c:pt>
                <c:pt idx="8566">
                  <c:v>0</c:v>
                </c:pt>
                <c:pt idx="8567">
                  <c:v>-5.8823529413731604E-3</c:v>
                </c:pt>
                <c:pt idx="8568">
                  <c:v>-5.8823529413731604E-3</c:v>
                </c:pt>
                <c:pt idx="8569">
                  <c:v>-6.2500000001998405E-3</c:v>
                </c:pt>
                <c:pt idx="8570">
                  <c:v>-5.8823529413731604E-3</c:v>
                </c:pt>
                <c:pt idx="8571">
                  <c:v>-5.8823529405372284E-3</c:v>
                </c:pt>
                <c:pt idx="8572">
                  <c:v>-6.2500000002109427E-3</c:v>
                </c:pt>
                <c:pt idx="8573">
                  <c:v>0</c:v>
                </c:pt>
                <c:pt idx="8574">
                  <c:v>-5.8823529413731604E-3</c:v>
                </c:pt>
                <c:pt idx="8575">
                  <c:v>-6.2500000002109427E-3</c:v>
                </c:pt>
                <c:pt idx="8576">
                  <c:v>-5.8823529405372284E-3</c:v>
                </c:pt>
                <c:pt idx="8577">
                  <c:v>0</c:v>
                </c:pt>
                <c:pt idx="8578">
                  <c:v>-6.2500000001998405E-3</c:v>
                </c:pt>
                <c:pt idx="8579">
                  <c:v>0</c:v>
                </c:pt>
                <c:pt idx="8580">
                  <c:v>-5.8823529413731604E-3</c:v>
                </c:pt>
                <c:pt idx="8581">
                  <c:v>-6.2500000002109427E-3</c:v>
                </c:pt>
                <c:pt idx="8582">
                  <c:v>-5.8823529405372284E-3</c:v>
                </c:pt>
                <c:pt idx="8583">
                  <c:v>0</c:v>
                </c:pt>
                <c:pt idx="8584">
                  <c:v>-6.2500000001998405E-3</c:v>
                </c:pt>
                <c:pt idx="8585">
                  <c:v>-5.8823529413731604E-3</c:v>
                </c:pt>
                <c:pt idx="8586">
                  <c:v>0</c:v>
                </c:pt>
                <c:pt idx="8587">
                  <c:v>-6.2500000002109427E-3</c:v>
                </c:pt>
                <c:pt idx="8588">
                  <c:v>-5.8823529413633262E-3</c:v>
                </c:pt>
                <c:pt idx="8589">
                  <c:v>-5.8823529405372284E-3</c:v>
                </c:pt>
                <c:pt idx="8590">
                  <c:v>-6.2500000002109427E-3</c:v>
                </c:pt>
                <c:pt idx="8591">
                  <c:v>0</c:v>
                </c:pt>
                <c:pt idx="8592">
                  <c:v>-5.8823529413731604E-3</c:v>
                </c:pt>
                <c:pt idx="8593">
                  <c:v>0</c:v>
                </c:pt>
                <c:pt idx="8594">
                  <c:v>-5.8823529413731604E-3</c:v>
                </c:pt>
                <c:pt idx="8595">
                  <c:v>-5.8823529405372284E-3</c:v>
                </c:pt>
                <c:pt idx="8596">
                  <c:v>0</c:v>
                </c:pt>
                <c:pt idx="8597">
                  <c:v>-5.8823529413731604E-3</c:v>
                </c:pt>
                <c:pt idx="8598">
                  <c:v>-5.8823529413731604E-3</c:v>
                </c:pt>
                <c:pt idx="8599">
                  <c:v>0</c:v>
                </c:pt>
                <c:pt idx="8600">
                  <c:v>-5.8823529413731604E-3</c:v>
                </c:pt>
                <c:pt idx="8601">
                  <c:v>-5.8823529405372284E-3</c:v>
                </c:pt>
                <c:pt idx="8602">
                  <c:v>0</c:v>
                </c:pt>
                <c:pt idx="8603">
                  <c:v>-6.2500000001998405E-3</c:v>
                </c:pt>
                <c:pt idx="8604">
                  <c:v>-5.8823529413731604E-3</c:v>
                </c:pt>
                <c:pt idx="8605">
                  <c:v>0</c:v>
                </c:pt>
                <c:pt idx="8606">
                  <c:v>-6.2500000002109427E-3</c:v>
                </c:pt>
                <c:pt idx="8607">
                  <c:v>-5.8823529405372284E-3</c:v>
                </c:pt>
                <c:pt idx="8608">
                  <c:v>0</c:v>
                </c:pt>
                <c:pt idx="8609">
                  <c:v>-6.2500000001998405E-3</c:v>
                </c:pt>
                <c:pt idx="8610">
                  <c:v>-5.8823529413731604E-3</c:v>
                </c:pt>
                <c:pt idx="8611">
                  <c:v>-5.8823529413731604E-3</c:v>
                </c:pt>
                <c:pt idx="8612">
                  <c:v>0</c:v>
                </c:pt>
                <c:pt idx="8613">
                  <c:v>-5.8823529413731604E-3</c:v>
                </c:pt>
                <c:pt idx="8614">
                  <c:v>-5.8823529405273934E-3</c:v>
                </c:pt>
                <c:pt idx="8615">
                  <c:v>-6.2500000002109427E-3</c:v>
                </c:pt>
                <c:pt idx="8616">
                  <c:v>0</c:v>
                </c:pt>
                <c:pt idx="8617">
                  <c:v>-5.8823529413731604E-3</c:v>
                </c:pt>
                <c:pt idx="8618">
                  <c:v>-6.2500000001998405E-3</c:v>
                </c:pt>
                <c:pt idx="8619">
                  <c:v>-5.8823529405372284E-3</c:v>
                </c:pt>
                <c:pt idx="8620">
                  <c:v>-5.8823529413731604E-3</c:v>
                </c:pt>
                <c:pt idx="8621">
                  <c:v>-6.2500000002109427E-3</c:v>
                </c:pt>
                <c:pt idx="8622">
                  <c:v>-5.8823529413731604E-3</c:v>
                </c:pt>
                <c:pt idx="8623">
                  <c:v>-5.8823529405372284E-3</c:v>
                </c:pt>
                <c:pt idx="8624">
                  <c:v>-6.2500000001998405E-3</c:v>
                </c:pt>
                <c:pt idx="8625">
                  <c:v>-5.8823529413731604E-3</c:v>
                </c:pt>
                <c:pt idx="8626">
                  <c:v>-6.2500000002109427E-3</c:v>
                </c:pt>
                <c:pt idx="8627">
                  <c:v>-5.8823529413731604E-3</c:v>
                </c:pt>
                <c:pt idx="8628">
                  <c:v>-5.8823529405372284E-3</c:v>
                </c:pt>
                <c:pt idx="8629">
                  <c:v>-6.2500000001998405E-3</c:v>
                </c:pt>
                <c:pt idx="8630">
                  <c:v>-5.8823529413731604E-3</c:v>
                </c:pt>
                <c:pt idx="8631">
                  <c:v>-5.8823529413731604E-3</c:v>
                </c:pt>
                <c:pt idx="8632">
                  <c:v>0</c:v>
                </c:pt>
                <c:pt idx="8633">
                  <c:v>-5.8823529405273934E-3</c:v>
                </c:pt>
                <c:pt idx="8634">
                  <c:v>-5.8823529413731604E-3</c:v>
                </c:pt>
                <c:pt idx="8635">
                  <c:v>-6.2500000002109427E-3</c:v>
                </c:pt>
                <c:pt idx="8636">
                  <c:v>-5.8823529413731604E-3</c:v>
                </c:pt>
                <c:pt idx="8637">
                  <c:v>-5.8823529405372284E-3</c:v>
                </c:pt>
                <c:pt idx="8638">
                  <c:v>-6.2500000001998405E-3</c:v>
                </c:pt>
                <c:pt idx="8639">
                  <c:v>-5.8823529413731604E-3</c:v>
                </c:pt>
                <c:pt idx="8640">
                  <c:v>-5.8823529413731604E-3</c:v>
                </c:pt>
                <c:pt idx="8641">
                  <c:v>-6.2499999993227643E-3</c:v>
                </c:pt>
                <c:pt idx="8642">
                  <c:v>-5.8823529413731604E-3</c:v>
                </c:pt>
                <c:pt idx="8643">
                  <c:v>-5.8823529413731604E-3</c:v>
                </c:pt>
                <c:pt idx="8644">
                  <c:v>-6.2500000001998405E-3</c:v>
                </c:pt>
                <c:pt idx="8645">
                  <c:v>-5.8823529413731604E-3</c:v>
                </c:pt>
                <c:pt idx="8646">
                  <c:v>-5.8823529405372284E-3</c:v>
                </c:pt>
                <c:pt idx="8647">
                  <c:v>-6.2500000002109427E-3</c:v>
                </c:pt>
                <c:pt idx="8648">
                  <c:v>-5.8823529413633262E-3</c:v>
                </c:pt>
                <c:pt idx="8649">
                  <c:v>-5.8823529413731604E-3</c:v>
                </c:pt>
                <c:pt idx="8650">
                  <c:v>0</c:v>
                </c:pt>
                <c:pt idx="8651">
                  <c:v>-5.8823529405372284E-3</c:v>
                </c:pt>
                <c:pt idx="8652">
                  <c:v>-5.8823529413731604E-3</c:v>
                </c:pt>
                <c:pt idx="8653">
                  <c:v>-6.2500000001998405E-3</c:v>
                </c:pt>
                <c:pt idx="8654">
                  <c:v>-5.8823529413731604E-3</c:v>
                </c:pt>
                <c:pt idx="8655">
                  <c:v>-5.8823529405372284E-3</c:v>
                </c:pt>
                <c:pt idx="8656">
                  <c:v>-6.2500000002109427E-3</c:v>
                </c:pt>
                <c:pt idx="8657">
                  <c:v>-5.8823529413731604E-3</c:v>
                </c:pt>
                <c:pt idx="8658">
                  <c:v>-5.8823529413731604E-3</c:v>
                </c:pt>
                <c:pt idx="8659">
                  <c:v>0</c:v>
                </c:pt>
                <c:pt idx="8660">
                  <c:v>-5.8823529413731604E-3</c:v>
                </c:pt>
                <c:pt idx="8661">
                  <c:v>-5.8823529405372284E-3</c:v>
                </c:pt>
                <c:pt idx="8662">
                  <c:v>-6.2500000002109427E-3</c:v>
                </c:pt>
                <c:pt idx="8663">
                  <c:v>-5.8823529413633262E-3</c:v>
                </c:pt>
                <c:pt idx="8664">
                  <c:v>-5.8823529413731604E-3</c:v>
                </c:pt>
                <c:pt idx="8665">
                  <c:v>0</c:v>
                </c:pt>
                <c:pt idx="8666">
                  <c:v>-5.8823529405372284E-3</c:v>
                </c:pt>
                <c:pt idx="8667">
                  <c:v>-5.8823529413731604E-3</c:v>
                </c:pt>
                <c:pt idx="8668">
                  <c:v>-6.2500000001998405E-3</c:v>
                </c:pt>
                <c:pt idx="8669">
                  <c:v>-5.8823529413731604E-3</c:v>
                </c:pt>
                <c:pt idx="8670">
                  <c:v>-5.8823529405372284E-3</c:v>
                </c:pt>
                <c:pt idx="8671">
                  <c:v>0</c:v>
                </c:pt>
                <c:pt idx="8672">
                  <c:v>-5.8823529413731604E-3</c:v>
                </c:pt>
                <c:pt idx="8673">
                  <c:v>-5.8823529413731604E-3</c:v>
                </c:pt>
                <c:pt idx="8674">
                  <c:v>0</c:v>
                </c:pt>
                <c:pt idx="8675">
                  <c:v>-5.8823529413731604E-3</c:v>
                </c:pt>
                <c:pt idx="8676">
                  <c:v>-5.8823529405372284E-3</c:v>
                </c:pt>
                <c:pt idx="8677">
                  <c:v>-6.2500000002109427E-3</c:v>
                </c:pt>
                <c:pt idx="8678">
                  <c:v>-5.8823529413633262E-3</c:v>
                </c:pt>
                <c:pt idx="8679">
                  <c:v>-5.8823529413731604E-3</c:v>
                </c:pt>
                <c:pt idx="8680">
                  <c:v>0</c:v>
                </c:pt>
                <c:pt idx="8681">
                  <c:v>-5.8823529413731604E-3</c:v>
                </c:pt>
                <c:pt idx="8682">
                  <c:v>-5.8823529405372284E-3</c:v>
                </c:pt>
                <c:pt idx="8683">
                  <c:v>-6.2500000001998405E-3</c:v>
                </c:pt>
                <c:pt idx="8684">
                  <c:v>-5.8823529413731604E-3</c:v>
                </c:pt>
                <c:pt idx="8685">
                  <c:v>0</c:v>
                </c:pt>
                <c:pt idx="8686">
                  <c:v>-6.2500000002109427E-3</c:v>
                </c:pt>
                <c:pt idx="8687">
                  <c:v>-5.8823529405372284E-3</c:v>
                </c:pt>
                <c:pt idx="8688">
                  <c:v>0</c:v>
                </c:pt>
                <c:pt idx="8689">
                  <c:v>-6.2500000001998405E-3</c:v>
                </c:pt>
                <c:pt idx="8690">
                  <c:v>-5.8823529413731604E-3</c:v>
                </c:pt>
                <c:pt idx="8691">
                  <c:v>0</c:v>
                </c:pt>
                <c:pt idx="8692">
                  <c:v>-6.2500000002109427E-3</c:v>
                </c:pt>
                <c:pt idx="8693">
                  <c:v>-5.8823529405273934E-3</c:v>
                </c:pt>
                <c:pt idx="8694">
                  <c:v>-5.8823529413731604E-3</c:v>
                </c:pt>
                <c:pt idx="8695">
                  <c:v>-6.2500000002109427E-3</c:v>
                </c:pt>
                <c:pt idx="8696">
                  <c:v>0</c:v>
                </c:pt>
                <c:pt idx="8697">
                  <c:v>-5.8823529413731604E-3</c:v>
                </c:pt>
                <c:pt idx="8698">
                  <c:v>-6.2499999993116621E-3</c:v>
                </c:pt>
                <c:pt idx="8699">
                  <c:v>0</c:v>
                </c:pt>
                <c:pt idx="8700">
                  <c:v>-5.8823529413731604E-3</c:v>
                </c:pt>
                <c:pt idx="8701">
                  <c:v>-6.2500000002109427E-3</c:v>
                </c:pt>
                <c:pt idx="8702">
                  <c:v>0</c:v>
                </c:pt>
                <c:pt idx="8703">
                  <c:v>-6.2500000001998405E-3</c:v>
                </c:pt>
                <c:pt idx="8704">
                  <c:v>-5.8823529413731604E-3</c:v>
                </c:pt>
                <c:pt idx="8705">
                  <c:v>0</c:v>
                </c:pt>
                <c:pt idx="8706">
                  <c:v>-6.2499999993227643E-3</c:v>
                </c:pt>
                <c:pt idx="8707">
                  <c:v>-5.8823529413731604E-3</c:v>
                </c:pt>
                <c:pt idx="8708">
                  <c:v>0</c:v>
                </c:pt>
                <c:pt idx="8709">
                  <c:v>-6.2500000002109427E-3</c:v>
                </c:pt>
                <c:pt idx="8710">
                  <c:v>-5.8823529413731604E-3</c:v>
                </c:pt>
                <c:pt idx="8711">
                  <c:v>0</c:v>
                </c:pt>
                <c:pt idx="8712">
                  <c:v>-6.2499999993227643E-3</c:v>
                </c:pt>
                <c:pt idx="8713">
                  <c:v>-5.8823529413633262E-3</c:v>
                </c:pt>
                <c:pt idx="8714">
                  <c:v>0</c:v>
                </c:pt>
                <c:pt idx="8715">
                  <c:v>-6.2500000002109427E-3</c:v>
                </c:pt>
                <c:pt idx="8716">
                  <c:v>0</c:v>
                </c:pt>
                <c:pt idx="8717">
                  <c:v>-5.8823529413731604E-3</c:v>
                </c:pt>
                <c:pt idx="8718">
                  <c:v>0</c:v>
                </c:pt>
                <c:pt idx="8719">
                  <c:v>-5.8823529405372284E-3</c:v>
                </c:pt>
                <c:pt idx="8720">
                  <c:v>-5.8823529413731604E-3</c:v>
                </c:pt>
                <c:pt idx="8721">
                  <c:v>-6.2500000002109427E-3</c:v>
                </c:pt>
                <c:pt idx="8722">
                  <c:v>0</c:v>
                </c:pt>
                <c:pt idx="8723">
                  <c:v>-5.8823529413633262E-3</c:v>
                </c:pt>
                <c:pt idx="8724">
                  <c:v>-6.2500000002109427E-3</c:v>
                </c:pt>
                <c:pt idx="8725">
                  <c:v>-5.8823529405372284E-3</c:v>
                </c:pt>
                <c:pt idx="8726">
                  <c:v>0</c:v>
                </c:pt>
                <c:pt idx="8727">
                  <c:v>-6.2500000002109427E-3</c:v>
                </c:pt>
                <c:pt idx="8728">
                  <c:v>-5.8823529413633262E-3</c:v>
                </c:pt>
                <c:pt idx="8729">
                  <c:v>0</c:v>
                </c:pt>
                <c:pt idx="8730">
                  <c:v>-6.2500000002109427E-3</c:v>
                </c:pt>
                <c:pt idx="8731">
                  <c:v>-5.8823529405372284E-3</c:v>
                </c:pt>
                <c:pt idx="8732">
                  <c:v>-5.8823529413731604E-3</c:v>
                </c:pt>
                <c:pt idx="8733">
                  <c:v>-6.2500000001998405E-3</c:v>
                </c:pt>
                <c:pt idx="8734">
                  <c:v>-5.8823529413731604E-3</c:v>
                </c:pt>
                <c:pt idx="8735">
                  <c:v>0</c:v>
                </c:pt>
                <c:pt idx="8736">
                  <c:v>-6.2499999993227643E-3</c:v>
                </c:pt>
                <c:pt idx="8737">
                  <c:v>-5.8823529413731604E-3</c:v>
                </c:pt>
                <c:pt idx="8738">
                  <c:v>-5.8823529413633262E-3</c:v>
                </c:pt>
                <c:pt idx="8739">
                  <c:v>-6.2500000002109427E-3</c:v>
                </c:pt>
                <c:pt idx="8740">
                  <c:v>-5.8823529405372284E-3</c:v>
                </c:pt>
                <c:pt idx="8741">
                  <c:v>0</c:v>
                </c:pt>
                <c:pt idx="8742">
                  <c:v>-5.8823529413731604E-3</c:v>
                </c:pt>
                <c:pt idx="8743">
                  <c:v>-5.8823529413633262E-3</c:v>
                </c:pt>
                <c:pt idx="8744">
                  <c:v>-6.2500000002109427E-3</c:v>
                </c:pt>
                <c:pt idx="8745">
                  <c:v>-5.8823529413731604E-3</c:v>
                </c:pt>
                <c:pt idx="8746">
                  <c:v>-5.8823529405372284E-3</c:v>
                </c:pt>
                <c:pt idx="8747">
                  <c:v>0</c:v>
                </c:pt>
                <c:pt idx="8748">
                  <c:v>-5.8823529413731604E-3</c:v>
                </c:pt>
                <c:pt idx="8749">
                  <c:v>-5.8823529413731604E-3</c:v>
                </c:pt>
                <c:pt idx="8750">
                  <c:v>-6.2500000002109427E-3</c:v>
                </c:pt>
                <c:pt idx="8751">
                  <c:v>0</c:v>
                </c:pt>
                <c:pt idx="8752">
                  <c:v>-5.8823529405372284E-3</c:v>
                </c:pt>
                <c:pt idx="8753">
                  <c:v>-6.2500000001998405E-3</c:v>
                </c:pt>
                <c:pt idx="8754">
                  <c:v>-5.8823529413731604E-3</c:v>
                </c:pt>
                <c:pt idx="8755">
                  <c:v>-5.8823529413731604E-3</c:v>
                </c:pt>
                <c:pt idx="8756">
                  <c:v>-6.2499999993227643E-3</c:v>
                </c:pt>
                <c:pt idx="8757">
                  <c:v>-5.8823529413731604E-3</c:v>
                </c:pt>
                <c:pt idx="8758">
                  <c:v>0</c:v>
                </c:pt>
                <c:pt idx="8759">
                  <c:v>-6.2500000002109427E-3</c:v>
                </c:pt>
                <c:pt idx="8760">
                  <c:v>-5.8823529413731604E-3</c:v>
                </c:pt>
                <c:pt idx="8761">
                  <c:v>-5.8823529413731604E-3</c:v>
                </c:pt>
                <c:pt idx="8762">
                  <c:v>0</c:v>
                </c:pt>
                <c:pt idx="8763">
                  <c:v>-5.8823529405372284E-3</c:v>
                </c:pt>
                <c:pt idx="8764">
                  <c:v>-5.8823529413731604E-3</c:v>
                </c:pt>
                <c:pt idx="8765">
                  <c:v>0</c:v>
                </c:pt>
                <c:pt idx="8766">
                  <c:v>-5.8823529413731604E-3</c:v>
                </c:pt>
                <c:pt idx="8767">
                  <c:v>-5.8823529413731604E-3</c:v>
                </c:pt>
                <c:pt idx="8768">
                  <c:v>-6.2499999993116621E-3</c:v>
                </c:pt>
                <c:pt idx="8769">
                  <c:v>-5.8823529413731604E-3</c:v>
                </c:pt>
                <c:pt idx="8770">
                  <c:v>-5.8823529413731604E-3</c:v>
                </c:pt>
                <c:pt idx="8771">
                  <c:v>0</c:v>
                </c:pt>
                <c:pt idx="8772">
                  <c:v>-5.8823529413731604E-3</c:v>
                </c:pt>
                <c:pt idx="8773">
                  <c:v>-5.8823529405273934E-3</c:v>
                </c:pt>
                <c:pt idx="8774">
                  <c:v>-6.2500000002109427E-3</c:v>
                </c:pt>
                <c:pt idx="8775">
                  <c:v>0</c:v>
                </c:pt>
                <c:pt idx="8776">
                  <c:v>-5.8823529413731604E-3</c:v>
                </c:pt>
                <c:pt idx="8777">
                  <c:v>-6.2500000001998405E-3</c:v>
                </c:pt>
                <c:pt idx="8778">
                  <c:v>-5.8823529405372284E-3</c:v>
                </c:pt>
                <c:pt idx="8779">
                  <c:v>-6.2500000002109427E-3</c:v>
                </c:pt>
                <c:pt idx="8780">
                  <c:v>0</c:v>
                </c:pt>
                <c:pt idx="8781">
                  <c:v>-5.8823529413731604E-3</c:v>
                </c:pt>
                <c:pt idx="8782">
                  <c:v>-6.2500000001998405E-3</c:v>
                </c:pt>
                <c:pt idx="8783">
                  <c:v>-5.8823529413731604E-3</c:v>
                </c:pt>
                <c:pt idx="8784">
                  <c:v>-5.8823529405372284E-3</c:v>
                </c:pt>
                <c:pt idx="8785">
                  <c:v>-6.2500000002109427E-3</c:v>
                </c:pt>
                <c:pt idx="8786">
                  <c:v>0</c:v>
                </c:pt>
                <c:pt idx="8787">
                  <c:v>-5.8823529413731604E-3</c:v>
                </c:pt>
                <c:pt idx="8788">
                  <c:v>-6.2500000001998405E-3</c:v>
                </c:pt>
                <c:pt idx="8789">
                  <c:v>-5.8823529405372284E-3</c:v>
                </c:pt>
                <c:pt idx="8790">
                  <c:v>-5.8823529413731604E-3</c:v>
                </c:pt>
                <c:pt idx="8791">
                  <c:v>-6.2500000002109427E-3</c:v>
                </c:pt>
                <c:pt idx="8792">
                  <c:v>-5.8823529413633262E-3</c:v>
                </c:pt>
                <c:pt idx="8793">
                  <c:v>-5.8823529405372284E-3</c:v>
                </c:pt>
                <c:pt idx="8794">
                  <c:v>0</c:v>
                </c:pt>
                <c:pt idx="8795">
                  <c:v>-5.8823529413731604E-3</c:v>
                </c:pt>
                <c:pt idx="8796">
                  <c:v>-5.8823529413731604E-3</c:v>
                </c:pt>
                <c:pt idx="8797">
                  <c:v>-6.2500000001998405E-3</c:v>
                </c:pt>
                <c:pt idx="8798">
                  <c:v>-5.8823529413731604E-3</c:v>
                </c:pt>
                <c:pt idx="8799">
                  <c:v>-5.8823529405372284E-3</c:v>
                </c:pt>
                <c:pt idx="8800">
                  <c:v>0</c:v>
                </c:pt>
                <c:pt idx="8801">
                  <c:v>-5.8823529413731604E-3</c:v>
                </c:pt>
                <c:pt idx="8802">
                  <c:v>-5.8823529413731604E-3</c:v>
                </c:pt>
                <c:pt idx="8803">
                  <c:v>-6.2500000001998405E-3</c:v>
                </c:pt>
                <c:pt idx="8804">
                  <c:v>-5.8823529405372284E-3</c:v>
                </c:pt>
                <c:pt idx="8805">
                  <c:v>-5.8823529413731604E-3</c:v>
                </c:pt>
                <c:pt idx="8806">
                  <c:v>-6.2500000002109427E-3</c:v>
                </c:pt>
                <c:pt idx="8807">
                  <c:v>0</c:v>
                </c:pt>
                <c:pt idx="8808">
                  <c:v>-5.8823529413731604E-3</c:v>
                </c:pt>
                <c:pt idx="8809">
                  <c:v>-6.2499999993227643E-3</c:v>
                </c:pt>
                <c:pt idx="8810">
                  <c:v>-5.8823529413731604E-3</c:v>
                </c:pt>
                <c:pt idx="8811">
                  <c:v>-6.2500000002109427E-3</c:v>
                </c:pt>
                <c:pt idx="8812">
                  <c:v>-5.8823529413633262E-3</c:v>
                </c:pt>
                <c:pt idx="8813">
                  <c:v>0</c:v>
                </c:pt>
                <c:pt idx="8814">
                  <c:v>-6.2499999993227643E-3</c:v>
                </c:pt>
                <c:pt idx="8815">
                  <c:v>-5.8823529413731604E-3</c:v>
                </c:pt>
                <c:pt idx="8816">
                  <c:v>-5.8823529413731604E-3</c:v>
                </c:pt>
                <c:pt idx="8817">
                  <c:v>-6.2500000001998405E-3</c:v>
                </c:pt>
                <c:pt idx="8818">
                  <c:v>0</c:v>
                </c:pt>
                <c:pt idx="8819">
                  <c:v>-5.8823529413731604E-3</c:v>
                </c:pt>
                <c:pt idx="8820">
                  <c:v>-6.2499999993227643E-3</c:v>
                </c:pt>
                <c:pt idx="8821">
                  <c:v>-5.8823529413731604E-3</c:v>
                </c:pt>
                <c:pt idx="8822">
                  <c:v>0</c:v>
                </c:pt>
                <c:pt idx="8823">
                  <c:v>-6.2500000002109427E-3</c:v>
                </c:pt>
                <c:pt idx="8824">
                  <c:v>-5.8823529413731604E-3</c:v>
                </c:pt>
                <c:pt idx="8825">
                  <c:v>-5.8823529405372284E-3</c:v>
                </c:pt>
                <c:pt idx="8826">
                  <c:v>0</c:v>
                </c:pt>
                <c:pt idx="8827">
                  <c:v>-5.8823529413633262E-3</c:v>
                </c:pt>
                <c:pt idx="8828">
                  <c:v>-5.8823529413731604E-3</c:v>
                </c:pt>
                <c:pt idx="8829">
                  <c:v>0</c:v>
                </c:pt>
                <c:pt idx="8830">
                  <c:v>-5.8823529413731604E-3</c:v>
                </c:pt>
                <c:pt idx="8831">
                  <c:v>-5.8823529405372284E-3</c:v>
                </c:pt>
                <c:pt idx="8832">
                  <c:v>-6.2500000001998405E-3</c:v>
                </c:pt>
                <c:pt idx="8833">
                  <c:v>-5.8823529413731604E-3</c:v>
                </c:pt>
                <c:pt idx="8834">
                  <c:v>-5.8823529413731604E-3</c:v>
                </c:pt>
                <c:pt idx="8835">
                  <c:v>-6.2500000002109427E-3</c:v>
                </c:pt>
                <c:pt idx="8836">
                  <c:v>0</c:v>
                </c:pt>
                <c:pt idx="8837">
                  <c:v>-5.8823529405273934E-3</c:v>
                </c:pt>
                <c:pt idx="8838">
                  <c:v>-6.2500000002109427E-3</c:v>
                </c:pt>
                <c:pt idx="8839">
                  <c:v>-5.8823529413731604E-3</c:v>
                </c:pt>
                <c:pt idx="8840">
                  <c:v>-6.2500000002109427E-3</c:v>
                </c:pt>
                <c:pt idx="8841">
                  <c:v>-5.8823529405372284E-3</c:v>
                </c:pt>
                <c:pt idx="8842">
                  <c:v>0</c:v>
                </c:pt>
                <c:pt idx="8843">
                  <c:v>-6.2500000002109427E-3</c:v>
                </c:pt>
                <c:pt idx="8844">
                  <c:v>-5.8823529413731604E-3</c:v>
                </c:pt>
                <c:pt idx="8845">
                  <c:v>-5.8823529413731604E-3</c:v>
                </c:pt>
                <c:pt idx="8846">
                  <c:v>-6.2499999993227643E-3</c:v>
                </c:pt>
                <c:pt idx="8847">
                  <c:v>0</c:v>
                </c:pt>
                <c:pt idx="8848">
                  <c:v>-5.8823529413731604E-3</c:v>
                </c:pt>
                <c:pt idx="8849">
                  <c:v>-6.2500000002109427E-3</c:v>
                </c:pt>
                <c:pt idx="8850">
                  <c:v>-5.8823529413731604E-3</c:v>
                </c:pt>
                <c:pt idx="8851">
                  <c:v>-5.8823529405372284E-3</c:v>
                </c:pt>
                <c:pt idx="8852">
                  <c:v>0</c:v>
                </c:pt>
                <c:pt idx="8853">
                  <c:v>-5.8823529413731604E-3</c:v>
                </c:pt>
                <c:pt idx="8854">
                  <c:v>-5.8823529413731604E-3</c:v>
                </c:pt>
                <c:pt idx="8855">
                  <c:v>-6.2500000002109427E-3</c:v>
                </c:pt>
                <c:pt idx="8856">
                  <c:v>0</c:v>
                </c:pt>
                <c:pt idx="8857">
                  <c:v>-5.8823529413633262E-3</c:v>
                </c:pt>
                <c:pt idx="8858">
                  <c:v>-6.2499999993227643E-3</c:v>
                </c:pt>
                <c:pt idx="8859">
                  <c:v>-5.8823529413731604E-3</c:v>
                </c:pt>
                <c:pt idx="8860">
                  <c:v>-5.8823529413731604E-3</c:v>
                </c:pt>
                <c:pt idx="8861">
                  <c:v>-6.2500000002109427E-3</c:v>
                </c:pt>
                <c:pt idx="8862">
                  <c:v>0</c:v>
                </c:pt>
                <c:pt idx="8863">
                  <c:v>-6.2499999993227643E-3</c:v>
                </c:pt>
                <c:pt idx="8864">
                  <c:v>-5.8823529413731604E-3</c:v>
                </c:pt>
                <c:pt idx="8865">
                  <c:v>-5.8823529413731604E-3</c:v>
                </c:pt>
                <c:pt idx="8866">
                  <c:v>0</c:v>
                </c:pt>
                <c:pt idx="8867">
                  <c:v>-5.8823529413731604E-3</c:v>
                </c:pt>
                <c:pt idx="8868">
                  <c:v>-5.8823529405372284E-3</c:v>
                </c:pt>
                <c:pt idx="8869">
                  <c:v>-6.2500000002109427E-3</c:v>
                </c:pt>
                <c:pt idx="8870">
                  <c:v>0</c:v>
                </c:pt>
                <c:pt idx="8871">
                  <c:v>-5.8823529413731604E-3</c:v>
                </c:pt>
                <c:pt idx="8872">
                  <c:v>-6.2500000001998405E-3</c:v>
                </c:pt>
                <c:pt idx="8873">
                  <c:v>-5.8823529405372284E-3</c:v>
                </c:pt>
                <c:pt idx="8874">
                  <c:v>0</c:v>
                </c:pt>
                <c:pt idx="8875">
                  <c:v>-6.2500000002109427E-3</c:v>
                </c:pt>
                <c:pt idx="8876">
                  <c:v>0</c:v>
                </c:pt>
                <c:pt idx="8877">
                  <c:v>-5.8823529413633262E-3</c:v>
                </c:pt>
                <c:pt idx="8878">
                  <c:v>-6.2500000002109427E-3</c:v>
                </c:pt>
                <c:pt idx="8879">
                  <c:v>-5.8823529413731604E-3</c:v>
                </c:pt>
                <c:pt idx="8880">
                  <c:v>0</c:v>
                </c:pt>
                <c:pt idx="8881">
                  <c:v>-6.2499999993116621E-3</c:v>
                </c:pt>
                <c:pt idx="8882">
                  <c:v>0</c:v>
                </c:pt>
                <c:pt idx="8883">
                  <c:v>-5.8823529413731604E-3</c:v>
                </c:pt>
                <c:pt idx="8884">
                  <c:v>0</c:v>
                </c:pt>
                <c:pt idx="8885">
                  <c:v>-5.8823529413731604E-3</c:v>
                </c:pt>
                <c:pt idx="8886">
                  <c:v>0</c:v>
                </c:pt>
                <c:pt idx="8887">
                  <c:v>-6.2500000001998405E-3</c:v>
                </c:pt>
                <c:pt idx="8888">
                  <c:v>-5.8823529405372284E-3</c:v>
                </c:pt>
                <c:pt idx="8889">
                  <c:v>0</c:v>
                </c:pt>
                <c:pt idx="8890">
                  <c:v>-5.8823529413731604E-3</c:v>
                </c:pt>
                <c:pt idx="8891">
                  <c:v>0</c:v>
                </c:pt>
                <c:pt idx="8892">
                  <c:v>-6.2500000001998405E-3</c:v>
                </c:pt>
                <c:pt idx="8893">
                  <c:v>-5.8823529413731604E-3</c:v>
                </c:pt>
                <c:pt idx="8894">
                  <c:v>0</c:v>
                </c:pt>
                <c:pt idx="8895">
                  <c:v>-6.2499999993227643E-3</c:v>
                </c:pt>
                <c:pt idx="8896">
                  <c:v>-5.8823529413633262E-3</c:v>
                </c:pt>
                <c:pt idx="8897">
                  <c:v>0</c:v>
                </c:pt>
                <c:pt idx="8898">
                  <c:v>-6.2500000002109427E-3</c:v>
                </c:pt>
                <c:pt idx="8899">
                  <c:v>-5.8823529413731604E-3</c:v>
                </c:pt>
                <c:pt idx="8900">
                  <c:v>0</c:v>
                </c:pt>
                <c:pt idx="8901">
                  <c:v>-6.2500000001998405E-3</c:v>
                </c:pt>
                <c:pt idx="8902">
                  <c:v>-5.8823529405372284E-3</c:v>
                </c:pt>
                <c:pt idx="8903">
                  <c:v>-5.8823529413731604E-3</c:v>
                </c:pt>
                <c:pt idx="8904">
                  <c:v>0</c:v>
                </c:pt>
                <c:pt idx="8905">
                  <c:v>-5.8823529413731604E-3</c:v>
                </c:pt>
                <c:pt idx="8906">
                  <c:v>-5.8823529413731604E-3</c:v>
                </c:pt>
                <c:pt idx="8907">
                  <c:v>-6.2499999993116621E-3</c:v>
                </c:pt>
                <c:pt idx="8908">
                  <c:v>0</c:v>
                </c:pt>
                <c:pt idx="8909">
                  <c:v>-5.8823529413731604E-3</c:v>
                </c:pt>
                <c:pt idx="8910">
                  <c:v>-6.2500000002109427E-3</c:v>
                </c:pt>
                <c:pt idx="8911">
                  <c:v>-5.8823529413633262E-3</c:v>
                </c:pt>
                <c:pt idx="8912">
                  <c:v>-5.8823529405372284E-3</c:v>
                </c:pt>
                <c:pt idx="8913">
                  <c:v>-6.2500000002109427E-3</c:v>
                </c:pt>
                <c:pt idx="8914">
                  <c:v>0</c:v>
                </c:pt>
                <c:pt idx="8915">
                  <c:v>-6.2500000002109427E-3</c:v>
                </c:pt>
                <c:pt idx="8916">
                  <c:v>-5.8823529413633262E-3</c:v>
                </c:pt>
                <c:pt idx="8917">
                  <c:v>-5.8823529405372284E-3</c:v>
                </c:pt>
                <c:pt idx="8918">
                  <c:v>-6.2500000002109427E-3</c:v>
                </c:pt>
                <c:pt idx="8919">
                  <c:v>-5.8823529413731604E-3</c:v>
                </c:pt>
                <c:pt idx="8920">
                  <c:v>-5.8823529413731604E-3</c:v>
                </c:pt>
                <c:pt idx="8921">
                  <c:v>0</c:v>
                </c:pt>
                <c:pt idx="8922">
                  <c:v>-5.8823529413731604E-3</c:v>
                </c:pt>
                <c:pt idx="8923">
                  <c:v>-5.8823529405372284E-3</c:v>
                </c:pt>
                <c:pt idx="8924">
                  <c:v>-6.2500000002109427E-3</c:v>
                </c:pt>
                <c:pt idx="8925">
                  <c:v>0</c:v>
                </c:pt>
                <c:pt idx="8926">
                  <c:v>-5.8823529413633262E-3</c:v>
                </c:pt>
                <c:pt idx="8927">
                  <c:v>-6.2500000002109427E-3</c:v>
                </c:pt>
                <c:pt idx="8928">
                  <c:v>-5.8823529405372284E-3</c:v>
                </c:pt>
                <c:pt idx="8929">
                  <c:v>-5.8823529413731604E-3</c:v>
                </c:pt>
                <c:pt idx="8930">
                  <c:v>-6.2500000002109427E-3</c:v>
                </c:pt>
                <c:pt idx="8931">
                  <c:v>-5.8823529413633262E-3</c:v>
                </c:pt>
                <c:pt idx="8932">
                  <c:v>-5.8823529405372284E-3</c:v>
                </c:pt>
                <c:pt idx="8933">
                  <c:v>0</c:v>
                </c:pt>
                <c:pt idx="8934">
                  <c:v>-5.8823529413731604E-3</c:v>
                </c:pt>
                <c:pt idx="8935">
                  <c:v>-6.2500000001998405E-3</c:v>
                </c:pt>
                <c:pt idx="8936">
                  <c:v>-5.8823529413731604E-3</c:v>
                </c:pt>
                <c:pt idx="8937">
                  <c:v>-5.8823529413731604E-3</c:v>
                </c:pt>
                <c:pt idx="8938">
                  <c:v>-6.2499999993227643E-3</c:v>
                </c:pt>
                <c:pt idx="8939">
                  <c:v>-5.8823529413731604E-3</c:v>
                </c:pt>
                <c:pt idx="8940">
                  <c:v>0</c:v>
                </c:pt>
                <c:pt idx="8941">
                  <c:v>-6.2500000001998405E-3</c:v>
                </c:pt>
                <c:pt idx="8942">
                  <c:v>-5.8823529413731604E-3</c:v>
                </c:pt>
                <c:pt idx="8943">
                  <c:v>-5.8823529405372284E-3</c:v>
                </c:pt>
                <c:pt idx="8944">
                  <c:v>-6.2500000002109427E-3</c:v>
                </c:pt>
                <c:pt idx="8945">
                  <c:v>-5.8823529413731604E-3</c:v>
                </c:pt>
                <c:pt idx="8946">
                  <c:v>-5.8823529413633262E-3</c:v>
                </c:pt>
                <c:pt idx="8947">
                  <c:v>-6.2499999993227643E-3</c:v>
                </c:pt>
                <c:pt idx="8948">
                  <c:v>-5.8823529413731604E-3</c:v>
                </c:pt>
                <c:pt idx="8949">
                  <c:v>-5.8823529413731604E-3</c:v>
                </c:pt>
                <c:pt idx="8950">
                  <c:v>-6.2500000001998405E-3</c:v>
                </c:pt>
                <c:pt idx="8951">
                  <c:v>-5.8823529405372284E-3</c:v>
                </c:pt>
                <c:pt idx="8952">
                  <c:v>-5.8823529413731604E-3</c:v>
                </c:pt>
                <c:pt idx="8953">
                  <c:v>-6.2500000002109427E-3</c:v>
                </c:pt>
                <c:pt idx="8954">
                  <c:v>-5.8823529413731604E-3</c:v>
                </c:pt>
                <c:pt idx="8955">
                  <c:v>-5.8823529413731604E-3</c:v>
                </c:pt>
                <c:pt idx="8956">
                  <c:v>-6.2499999993116621E-3</c:v>
                </c:pt>
                <c:pt idx="8957">
                  <c:v>-5.8823529413731604E-3</c:v>
                </c:pt>
                <c:pt idx="8958">
                  <c:v>-5.8823529413731604E-3</c:v>
                </c:pt>
                <c:pt idx="8959">
                  <c:v>-6.2500000002109427E-3</c:v>
                </c:pt>
                <c:pt idx="8960">
                  <c:v>-5.8823529405372284E-3</c:v>
                </c:pt>
                <c:pt idx="8961">
                  <c:v>0</c:v>
                </c:pt>
                <c:pt idx="8962">
                  <c:v>-5.8823529413731604E-3</c:v>
                </c:pt>
                <c:pt idx="8963">
                  <c:v>-5.8823529413731604E-3</c:v>
                </c:pt>
                <c:pt idx="8964">
                  <c:v>-6.2500000002109427E-3</c:v>
                </c:pt>
                <c:pt idx="8965">
                  <c:v>-5.8823529405273934E-3</c:v>
                </c:pt>
                <c:pt idx="8966">
                  <c:v>0</c:v>
                </c:pt>
                <c:pt idx="8967">
                  <c:v>-6.2500000002109427E-3</c:v>
                </c:pt>
                <c:pt idx="8968">
                  <c:v>-5.8823529413731604E-3</c:v>
                </c:pt>
                <c:pt idx="8969">
                  <c:v>-5.8823529413731604E-3</c:v>
                </c:pt>
                <c:pt idx="8970">
                  <c:v>0</c:v>
                </c:pt>
                <c:pt idx="8971">
                  <c:v>-5.8823529413731604E-3</c:v>
                </c:pt>
                <c:pt idx="8972">
                  <c:v>-5.8823529405372284E-3</c:v>
                </c:pt>
                <c:pt idx="8973">
                  <c:v>-6.2500000002109427E-3</c:v>
                </c:pt>
                <c:pt idx="8974">
                  <c:v>0</c:v>
                </c:pt>
                <c:pt idx="8975">
                  <c:v>-5.8823529413731604E-3</c:v>
                </c:pt>
                <c:pt idx="8976">
                  <c:v>-6.2500000001998405E-3</c:v>
                </c:pt>
                <c:pt idx="8977">
                  <c:v>-5.8823529405372284E-3</c:v>
                </c:pt>
                <c:pt idx="8978">
                  <c:v>-5.8823529413731604E-3</c:v>
                </c:pt>
                <c:pt idx="8979">
                  <c:v>-6.2500000002109427E-3</c:v>
                </c:pt>
                <c:pt idx="8980">
                  <c:v>0</c:v>
                </c:pt>
                <c:pt idx="8981">
                  <c:v>-1.1764705881910389E-2</c:v>
                </c:pt>
                <c:pt idx="8982">
                  <c:v>0</c:v>
                </c:pt>
                <c:pt idx="8983">
                  <c:v>-5.8823529413731604E-3</c:v>
                </c:pt>
                <c:pt idx="8984">
                  <c:v>-6.2500000002109427E-3</c:v>
                </c:pt>
                <c:pt idx="8985">
                  <c:v>-5.8823529413633262E-3</c:v>
                </c:pt>
                <c:pt idx="8986">
                  <c:v>0</c:v>
                </c:pt>
                <c:pt idx="8987">
                  <c:v>-6.2499999993227643E-3</c:v>
                </c:pt>
                <c:pt idx="8988">
                  <c:v>-5.8823529413731604E-3</c:v>
                </c:pt>
                <c:pt idx="8989">
                  <c:v>0</c:v>
                </c:pt>
                <c:pt idx="8990">
                  <c:v>-6.2500000001998405E-3</c:v>
                </c:pt>
                <c:pt idx="8991">
                  <c:v>-5.8823529413731604E-3</c:v>
                </c:pt>
                <c:pt idx="8992">
                  <c:v>-5.8823529413731604E-3</c:v>
                </c:pt>
                <c:pt idx="8993">
                  <c:v>0</c:v>
                </c:pt>
                <c:pt idx="8994">
                  <c:v>-5.8823529405372284E-3</c:v>
                </c:pt>
                <c:pt idx="8995">
                  <c:v>0</c:v>
                </c:pt>
                <c:pt idx="8996">
                  <c:v>-6.2500000002109427E-3</c:v>
                </c:pt>
                <c:pt idx="8997">
                  <c:v>-5.8823529413731604E-3</c:v>
                </c:pt>
                <c:pt idx="8998">
                  <c:v>-5.8823529413731604E-3</c:v>
                </c:pt>
                <c:pt idx="8999">
                  <c:v>-6.2499999993227643E-3</c:v>
                </c:pt>
                <c:pt idx="9000">
                  <c:v>-5.8823529413633262E-3</c:v>
                </c:pt>
                <c:pt idx="9001">
                  <c:v>0</c:v>
                </c:pt>
                <c:pt idx="9002">
                  <c:v>-6.2500000002109427E-3</c:v>
                </c:pt>
                <c:pt idx="9003">
                  <c:v>-5.8823529413731604E-3</c:v>
                </c:pt>
                <c:pt idx="9004">
                  <c:v>-5.8823529405372284E-3</c:v>
                </c:pt>
                <c:pt idx="9005">
                  <c:v>0</c:v>
                </c:pt>
                <c:pt idx="9006">
                  <c:v>-5.8823529413731604E-3</c:v>
                </c:pt>
                <c:pt idx="9007">
                  <c:v>-5.8823529413731604E-3</c:v>
                </c:pt>
                <c:pt idx="9008">
                  <c:v>-6.2500000002109427E-3</c:v>
                </c:pt>
                <c:pt idx="9009">
                  <c:v>-5.8823529405372284E-3</c:v>
                </c:pt>
                <c:pt idx="9010">
                  <c:v>-6.2500000001998405E-3</c:v>
                </c:pt>
                <c:pt idx="9011">
                  <c:v>0</c:v>
                </c:pt>
                <c:pt idx="9012">
                  <c:v>-5.8823529413731604E-3</c:v>
                </c:pt>
                <c:pt idx="9013">
                  <c:v>-6.2500000002109427E-3</c:v>
                </c:pt>
                <c:pt idx="9014">
                  <c:v>-5.8823529413731604E-3</c:v>
                </c:pt>
                <c:pt idx="9015">
                  <c:v>-5.8823529405273934E-3</c:v>
                </c:pt>
                <c:pt idx="9016">
                  <c:v>-6.2500000002109427E-3</c:v>
                </c:pt>
                <c:pt idx="9017">
                  <c:v>-5.8823529413731604E-3</c:v>
                </c:pt>
                <c:pt idx="9018">
                  <c:v>0</c:v>
                </c:pt>
                <c:pt idx="9019">
                  <c:v>-6.2500000002109427E-3</c:v>
                </c:pt>
                <c:pt idx="9020">
                  <c:v>-5.8823529405273934E-3</c:v>
                </c:pt>
                <c:pt idx="9021">
                  <c:v>0</c:v>
                </c:pt>
                <c:pt idx="9022">
                  <c:v>-6.2500000002109427E-3</c:v>
                </c:pt>
                <c:pt idx="9023">
                  <c:v>-5.8823529413731604E-3</c:v>
                </c:pt>
                <c:pt idx="9024">
                  <c:v>0</c:v>
                </c:pt>
                <c:pt idx="9025">
                  <c:v>-6.2500000001998405E-3</c:v>
                </c:pt>
                <c:pt idx="9026">
                  <c:v>-5.8823529405372284E-3</c:v>
                </c:pt>
                <c:pt idx="9027">
                  <c:v>0</c:v>
                </c:pt>
                <c:pt idx="9028">
                  <c:v>-6.2500000002109427E-3</c:v>
                </c:pt>
                <c:pt idx="9029">
                  <c:v>-5.8823529413731604E-3</c:v>
                </c:pt>
                <c:pt idx="9030">
                  <c:v>-5.8823529413633262E-3</c:v>
                </c:pt>
                <c:pt idx="9031">
                  <c:v>0</c:v>
                </c:pt>
                <c:pt idx="9032">
                  <c:v>-5.8823529413731604E-3</c:v>
                </c:pt>
                <c:pt idx="9033">
                  <c:v>-5.8823529405372284E-3</c:v>
                </c:pt>
                <c:pt idx="9034">
                  <c:v>-6.2500000002109427E-3</c:v>
                </c:pt>
                <c:pt idx="9035">
                  <c:v>0</c:v>
                </c:pt>
                <c:pt idx="9036">
                  <c:v>-5.8823529413731604E-3</c:v>
                </c:pt>
                <c:pt idx="9037">
                  <c:v>-6.2500000002109427E-3</c:v>
                </c:pt>
                <c:pt idx="9038">
                  <c:v>-5.8823529405372284E-3</c:v>
                </c:pt>
                <c:pt idx="9039">
                  <c:v>-5.8823529413731604E-3</c:v>
                </c:pt>
                <c:pt idx="9040">
                  <c:v>-6.2500000001998405E-3</c:v>
                </c:pt>
                <c:pt idx="9041">
                  <c:v>0</c:v>
                </c:pt>
                <c:pt idx="9042">
                  <c:v>-5.8823529413731604E-3</c:v>
                </c:pt>
                <c:pt idx="9043">
                  <c:v>-6.2499999993227643E-3</c:v>
                </c:pt>
                <c:pt idx="9044">
                  <c:v>-5.8823529413731604E-3</c:v>
                </c:pt>
                <c:pt idx="9045">
                  <c:v>-5.8823529413633262E-3</c:v>
                </c:pt>
                <c:pt idx="9046">
                  <c:v>0</c:v>
                </c:pt>
                <c:pt idx="9047">
                  <c:v>-5.8823529413731604E-3</c:v>
                </c:pt>
                <c:pt idx="9048">
                  <c:v>-5.8823529405372284E-3</c:v>
                </c:pt>
                <c:pt idx="9049">
                  <c:v>-6.2500000002109427E-3</c:v>
                </c:pt>
                <c:pt idx="9050">
                  <c:v>-5.8823529413633262E-3</c:v>
                </c:pt>
                <c:pt idx="9051">
                  <c:v>-5.8823529413731604E-3</c:v>
                </c:pt>
                <c:pt idx="9052">
                  <c:v>-6.2500000002109427E-3</c:v>
                </c:pt>
                <c:pt idx="9053">
                  <c:v>-5.8823529405372284E-3</c:v>
                </c:pt>
                <c:pt idx="9054">
                  <c:v>0</c:v>
                </c:pt>
                <c:pt idx="9055">
                  <c:v>-6.2500000001998405E-3</c:v>
                </c:pt>
                <c:pt idx="9056">
                  <c:v>-5.8823529413731604E-3</c:v>
                </c:pt>
                <c:pt idx="9057">
                  <c:v>-5.8823529413731604E-3</c:v>
                </c:pt>
                <c:pt idx="9058">
                  <c:v>-6.2499999993227643E-3</c:v>
                </c:pt>
                <c:pt idx="9059">
                  <c:v>0</c:v>
                </c:pt>
                <c:pt idx="9060">
                  <c:v>-5.8823529413633262E-3</c:v>
                </c:pt>
                <c:pt idx="9061">
                  <c:v>-6.2500000002109427E-3</c:v>
                </c:pt>
                <c:pt idx="9062">
                  <c:v>-5.8823529413731604E-3</c:v>
                </c:pt>
                <c:pt idx="9063">
                  <c:v>-5.8823529405372284E-3</c:v>
                </c:pt>
                <c:pt idx="9064">
                  <c:v>-6.2500000002109427E-3</c:v>
                </c:pt>
                <c:pt idx="9065">
                  <c:v>-5.8823529413633262E-3</c:v>
                </c:pt>
                <c:pt idx="9066">
                  <c:v>-5.8823529413731604E-3</c:v>
                </c:pt>
                <c:pt idx="9067">
                  <c:v>0</c:v>
                </c:pt>
                <c:pt idx="9068">
                  <c:v>-5.8823529413731604E-3</c:v>
                </c:pt>
                <c:pt idx="9069">
                  <c:v>-5.8823529405372284E-3</c:v>
                </c:pt>
                <c:pt idx="9070">
                  <c:v>-6.2500000001998405E-3</c:v>
                </c:pt>
                <c:pt idx="9071">
                  <c:v>-5.8823529413731604E-3</c:v>
                </c:pt>
                <c:pt idx="9072">
                  <c:v>0</c:v>
                </c:pt>
                <c:pt idx="9073">
                  <c:v>-6.2500000002109427E-3</c:v>
                </c:pt>
                <c:pt idx="9074">
                  <c:v>-1.1764705881910389E-2</c:v>
                </c:pt>
                <c:pt idx="9075">
                  <c:v>0</c:v>
                </c:pt>
                <c:pt idx="9076">
                  <c:v>-6.2500000002109427E-3</c:v>
                </c:pt>
                <c:pt idx="9077">
                  <c:v>-5.8823529413731604E-3</c:v>
                </c:pt>
                <c:pt idx="9078">
                  <c:v>-5.8823529405372284E-3</c:v>
                </c:pt>
                <c:pt idx="9079">
                  <c:v>-6.2500000002109427E-3</c:v>
                </c:pt>
                <c:pt idx="9080">
                  <c:v>-5.8823529413633262E-3</c:v>
                </c:pt>
                <c:pt idx="9081">
                  <c:v>-5.8823529413731604E-3</c:v>
                </c:pt>
                <c:pt idx="9082">
                  <c:v>-6.2499999993227643E-3</c:v>
                </c:pt>
                <c:pt idx="9083">
                  <c:v>-5.8823529413731604E-3</c:v>
                </c:pt>
                <c:pt idx="9084">
                  <c:v>-5.8823529413731604E-3</c:v>
                </c:pt>
                <c:pt idx="9085">
                  <c:v>-6.2500000001998405E-3</c:v>
                </c:pt>
                <c:pt idx="9086">
                  <c:v>0</c:v>
                </c:pt>
                <c:pt idx="9087">
                  <c:v>-5.8823529413731604E-3</c:v>
                </c:pt>
                <c:pt idx="9088">
                  <c:v>-6.2499999993227643E-3</c:v>
                </c:pt>
                <c:pt idx="9089">
                  <c:v>-5.8823529413731604E-3</c:v>
                </c:pt>
                <c:pt idx="9090">
                  <c:v>-5.8823529413633262E-3</c:v>
                </c:pt>
                <c:pt idx="9091">
                  <c:v>-6.2500000002109427E-3</c:v>
                </c:pt>
                <c:pt idx="9092">
                  <c:v>-5.8823529405372284E-3</c:v>
                </c:pt>
                <c:pt idx="9093">
                  <c:v>-5.8823529413731604E-3</c:v>
                </c:pt>
                <c:pt idx="9094">
                  <c:v>-6.2500000002109427E-3</c:v>
                </c:pt>
                <c:pt idx="9095">
                  <c:v>-5.8823529413633262E-3</c:v>
                </c:pt>
                <c:pt idx="9096">
                  <c:v>-5.8823529405372284E-3</c:v>
                </c:pt>
                <c:pt idx="9097">
                  <c:v>-6.2500000002109427E-3</c:v>
                </c:pt>
                <c:pt idx="9098">
                  <c:v>-5.8823529413731604E-3</c:v>
                </c:pt>
                <c:pt idx="9099">
                  <c:v>-5.8823529413731604E-3</c:v>
                </c:pt>
                <c:pt idx="9100">
                  <c:v>-6.2500000001998405E-3</c:v>
                </c:pt>
                <c:pt idx="9101">
                  <c:v>-5.8823529405372284E-3</c:v>
                </c:pt>
                <c:pt idx="9102">
                  <c:v>-5.8823529413731604E-3</c:v>
                </c:pt>
                <c:pt idx="9103">
                  <c:v>-6.2500000002109427E-3</c:v>
                </c:pt>
                <c:pt idx="9104">
                  <c:v>-5.8823529413731604E-3</c:v>
                </c:pt>
                <c:pt idx="9105">
                  <c:v>-5.8823529405273934E-3</c:v>
                </c:pt>
                <c:pt idx="9106">
                  <c:v>-6.2500000002109427E-3</c:v>
                </c:pt>
                <c:pt idx="9107">
                  <c:v>-5.8823529413731604E-3</c:v>
                </c:pt>
                <c:pt idx="9108">
                  <c:v>-5.8823529413731604E-3</c:v>
                </c:pt>
                <c:pt idx="9109">
                  <c:v>-6.2499999993227643E-3</c:v>
                </c:pt>
                <c:pt idx="9110">
                  <c:v>-5.8823529413633262E-3</c:v>
                </c:pt>
                <c:pt idx="9111">
                  <c:v>-5.8823529413731604E-3</c:v>
                </c:pt>
                <c:pt idx="9112">
                  <c:v>-6.2500000002109427E-3</c:v>
                </c:pt>
                <c:pt idx="9113">
                  <c:v>0</c:v>
                </c:pt>
                <c:pt idx="9114">
                  <c:v>-5.8823529405372284E-3</c:v>
                </c:pt>
                <c:pt idx="9115">
                  <c:v>-6.2500000001998405E-3</c:v>
                </c:pt>
                <c:pt idx="9116">
                  <c:v>-5.8823529413731604E-3</c:v>
                </c:pt>
                <c:pt idx="9117">
                  <c:v>-5.8823529413731604E-3</c:v>
                </c:pt>
                <c:pt idx="9118">
                  <c:v>0</c:v>
                </c:pt>
                <c:pt idx="9119">
                  <c:v>-6.2500000002109427E-3</c:v>
                </c:pt>
                <c:pt idx="9120">
                  <c:v>-5.8823529405273934E-3</c:v>
                </c:pt>
                <c:pt idx="9121">
                  <c:v>-5.8823529413731604E-3</c:v>
                </c:pt>
                <c:pt idx="9122">
                  <c:v>-6.2500000002109427E-3</c:v>
                </c:pt>
                <c:pt idx="9123">
                  <c:v>0</c:v>
                </c:pt>
                <c:pt idx="9124">
                  <c:v>-5.8823529413731604E-3</c:v>
                </c:pt>
                <c:pt idx="9125">
                  <c:v>-6.2499999993116621E-3</c:v>
                </c:pt>
                <c:pt idx="9126">
                  <c:v>-5.8823529413731604E-3</c:v>
                </c:pt>
                <c:pt idx="9127">
                  <c:v>-5.8823529413731604E-3</c:v>
                </c:pt>
                <c:pt idx="9128">
                  <c:v>0</c:v>
                </c:pt>
                <c:pt idx="9129">
                  <c:v>-5.8823529413731604E-3</c:v>
                </c:pt>
                <c:pt idx="9130">
                  <c:v>-5.8823529405273934E-3</c:v>
                </c:pt>
                <c:pt idx="9131">
                  <c:v>-6.2500000002109427E-3</c:v>
                </c:pt>
                <c:pt idx="9132">
                  <c:v>-5.8823529413731604E-3</c:v>
                </c:pt>
                <c:pt idx="9133">
                  <c:v>0</c:v>
                </c:pt>
                <c:pt idx="9134">
                  <c:v>-6.2500000002109427E-3</c:v>
                </c:pt>
                <c:pt idx="9135">
                  <c:v>-5.8823529413633262E-3</c:v>
                </c:pt>
                <c:pt idx="9136">
                  <c:v>-5.8823529405372284E-3</c:v>
                </c:pt>
                <c:pt idx="9137">
                  <c:v>-6.2500000002109427E-3</c:v>
                </c:pt>
                <c:pt idx="9138">
                  <c:v>-5.8823529413731604E-3</c:v>
                </c:pt>
                <c:pt idx="9139">
                  <c:v>0</c:v>
                </c:pt>
                <c:pt idx="9140">
                  <c:v>-6.2500000001998405E-3</c:v>
                </c:pt>
                <c:pt idx="9141">
                  <c:v>-5.8823529405372284E-3</c:v>
                </c:pt>
                <c:pt idx="9142">
                  <c:v>-5.8823529413731604E-3</c:v>
                </c:pt>
                <c:pt idx="9143">
                  <c:v>-6.2500000002109427E-3</c:v>
                </c:pt>
                <c:pt idx="9144">
                  <c:v>0</c:v>
                </c:pt>
                <c:pt idx="9145">
                  <c:v>-5.8823529413633262E-3</c:v>
                </c:pt>
                <c:pt idx="9146">
                  <c:v>-6.2499999993227643E-3</c:v>
                </c:pt>
                <c:pt idx="9147">
                  <c:v>-5.8823529413731604E-3</c:v>
                </c:pt>
                <c:pt idx="9148">
                  <c:v>-5.8823529413731604E-3</c:v>
                </c:pt>
                <c:pt idx="9149">
                  <c:v>0</c:v>
                </c:pt>
                <c:pt idx="9150">
                  <c:v>-5.8823529413633262E-3</c:v>
                </c:pt>
                <c:pt idx="9151">
                  <c:v>-5.8823529405372284E-3</c:v>
                </c:pt>
                <c:pt idx="9152">
                  <c:v>0</c:v>
                </c:pt>
                <c:pt idx="9153">
                  <c:v>-5.8823529413731604E-3</c:v>
                </c:pt>
                <c:pt idx="9154">
                  <c:v>-5.8823529413731604E-3</c:v>
                </c:pt>
                <c:pt idx="9155">
                  <c:v>-6.2500000001998405E-3</c:v>
                </c:pt>
                <c:pt idx="9156">
                  <c:v>0</c:v>
                </c:pt>
                <c:pt idx="9157">
                  <c:v>-5.8823529413731604E-3</c:v>
                </c:pt>
                <c:pt idx="9158">
                  <c:v>-6.2499999993227643E-3</c:v>
                </c:pt>
                <c:pt idx="9159">
                  <c:v>0</c:v>
                </c:pt>
                <c:pt idx="9160">
                  <c:v>-5.8823529413633262E-3</c:v>
                </c:pt>
                <c:pt idx="9161">
                  <c:v>-6.2500000002109427E-3</c:v>
                </c:pt>
                <c:pt idx="9162">
                  <c:v>-5.8823529413731604E-3</c:v>
                </c:pt>
                <c:pt idx="9163">
                  <c:v>0</c:v>
                </c:pt>
                <c:pt idx="9164">
                  <c:v>-6.2499999993227643E-3</c:v>
                </c:pt>
                <c:pt idx="9165">
                  <c:v>-5.8823529413633262E-3</c:v>
                </c:pt>
                <c:pt idx="9166">
                  <c:v>-5.8823529413731604E-3</c:v>
                </c:pt>
                <c:pt idx="9167">
                  <c:v>0</c:v>
                </c:pt>
                <c:pt idx="9168">
                  <c:v>-5.8823529413731604E-3</c:v>
                </c:pt>
                <c:pt idx="9169">
                  <c:v>-5.8823529405372284E-3</c:v>
                </c:pt>
                <c:pt idx="9170">
                  <c:v>0</c:v>
                </c:pt>
                <c:pt idx="9171">
                  <c:v>-5.8823529413731604E-3</c:v>
                </c:pt>
                <c:pt idx="9172">
                  <c:v>-5.8823529413731604E-3</c:v>
                </c:pt>
                <c:pt idx="9173">
                  <c:v>-5.8823529413731604E-3</c:v>
                </c:pt>
                <c:pt idx="9174">
                  <c:v>-6.2499999993227643E-3</c:v>
                </c:pt>
                <c:pt idx="9175">
                  <c:v>0</c:v>
                </c:pt>
                <c:pt idx="9176">
                  <c:v>-5.8823529413731604E-3</c:v>
                </c:pt>
                <c:pt idx="9177">
                  <c:v>-6.2500000002109427E-3</c:v>
                </c:pt>
                <c:pt idx="9178">
                  <c:v>-5.8823529413731604E-3</c:v>
                </c:pt>
                <c:pt idx="9179">
                  <c:v>-5.8823529413731604E-3</c:v>
                </c:pt>
                <c:pt idx="9180">
                  <c:v>0</c:v>
                </c:pt>
                <c:pt idx="9181">
                  <c:v>-5.8823529405372284E-3</c:v>
                </c:pt>
                <c:pt idx="9182">
                  <c:v>-5.8823529413731604E-3</c:v>
                </c:pt>
                <c:pt idx="9183">
                  <c:v>-6.2500000002109427E-3</c:v>
                </c:pt>
                <c:pt idx="9184">
                  <c:v>-5.8823529413731604E-3</c:v>
                </c:pt>
                <c:pt idx="9185">
                  <c:v>-5.8823529405372284E-3</c:v>
                </c:pt>
                <c:pt idx="9186">
                  <c:v>0</c:v>
                </c:pt>
                <c:pt idx="9187">
                  <c:v>-5.8823529413731604E-3</c:v>
                </c:pt>
                <c:pt idx="9188">
                  <c:v>-5.8823529413731604E-3</c:v>
                </c:pt>
                <c:pt idx="9189">
                  <c:v>-6.2500000002109427E-3</c:v>
                </c:pt>
                <c:pt idx="9190">
                  <c:v>-5.8823529405273934E-3</c:v>
                </c:pt>
                <c:pt idx="9191">
                  <c:v>0</c:v>
                </c:pt>
                <c:pt idx="9192">
                  <c:v>-6.2500000002109427E-3</c:v>
                </c:pt>
                <c:pt idx="9193">
                  <c:v>-5.8823529413731604E-3</c:v>
                </c:pt>
                <c:pt idx="9194">
                  <c:v>0</c:v>
                </c:pt>
                <c:pt idx="9195">
                  <c:v>-6.2500000001998405E-3</c:v>
                </c:pt>
                <c:pt idx="9196">
                  <c:v>-5.8823529413731604E-3</c:v>
                </c:pt>
                <c:pt idx="9197">
                  <c:v>0</c:v>
                </c:pt>
                <c:pt idx="9198">
                  <c:v>-6.2499999993227643E-3</c:v>
                </c:pt>
                <c:pt idx="9199">
                  <c:v>-5.8823529413731604E-3</c:v>
                </c:pt>
                <c:pt idx="9200">
                  <c:v>0</c:v>
                </c:pt>
                <c:pt idx="9201">
                  <c:v>-6.2500000001998405E-3</c:v>
                </c:pt>
                <c:pt idx="9202">
                  <c:v>-5.8823529413731604E-3</c:v>
                </c:pt>
                <c:pt idx="9203">
                  <c:v>-5.8823529405372284E-3</c:v>
                </c:pt>
                <c:pt idx="9204">
                  <c:v>0</c:v>
                </c:pt>
                <c:pt idx="9205">
                  <c:v>-5.8823529413633262E-3</c:v>
                </c:pt>
                <c:pt idx="9206">
                  <c:v>-5.8823529413731604E-3</c:v>
                </c:pt>
                <c:pt idx="9207">
                  <c:v>0</c:v>
                </c:pt>
                <c:pt idx="9208">
                  <c:v>-5.8823529413731604E-3</c:v>
                </c:pt>
                <c:pt idx="9209">
                  <c:v>-5.8823529405372284E-3</c:v>
                </c:pt>
                <c:pt idx="9210">
                  <c:v>-6.2500000001998405E-3</c:v>
                </c:pt>
                <c:pt idx="9211">
                  <c:v>-5.8823529413731604E-3</c:v>
                </c:pt>
                <c:pt idx="9212">
                  <c:v>0</c:v>
                </c:pt>
                <c:pt idx="9213">
                  <c:v>-6.2500000002109427E-3</c:v>
                </c:pt>
                <c:pt idx="9214">
                  <c:v>-5.8823529405372284E-3</c:v>
                </c:pt>
                <c:pt idx="9215">
                  <c:v>-5.8823529413731604E-3</c:v>
                </c:pt>
                <c:pt idx="9216">
                  <c:v>-6.2500000001998405E-3</c:v>
                </c:pt>
                <c:pt idx="9217">
                  <c:v>0</c:v>
                </c:pt>
                <c:pt idx="9218">
                  <c:v>-5.8823529413731604E-3</c:v>
                </c:pt>
                <c:pt idx="9219">
                  <c:v>-6.2500000002109427E-3</c:v>
                </c:pt>
                <c:pt idx="9220">
                  <c:v>-5.8823529405273934E-3</c:v>
                </c:pt>
                <c:pt idx="9221">
                  <c:v>-5.8823529413731604E-3</c:v>
                </c:pt>
                <c:pt idx="9222">
                  <c:v>-6.2500000002109427E-3</c:v>
                </c:pt>
                <c:pt idx="9223">
                  <c:v>-5.8823529413731604E-3</c:v>
                </c:pt>
                <c:pt idx="9224">
                  <c:v>-5.8823529405372284E-3</c:v>
                </c:pt>
                <c:pt idx="9225">
                  <c:v>-6.2500000001998405E-3</c:v>
                </c:pt>
                <c:pt idx="9226">
                  <c:v>-5.8823529413731604E-3</c:v>
                </c:pt>
                <c:pt idx="9227">
                  <c:v>0</c:v>
                </c:pt>
                <c:pt idx="9228">
                  <c:v>-6.2500000002109427E-3</c:v>
                </c:pt>
                <c:pt idx="9229">
                  <c:v>-5.8823529405372284E-3</c:v>
                </c:pt>
                <c:pt idx="9230">
                  <c:v>-5.8823529413731604E-3</c:v>
                </c:pt>
                <c:pt idx="9231">
                  <c:v>-6.2500000001998405E-3</c:v>
                </c:pt>
                <c:pt idx="9232">
                  <c:v>-5.8823529413731604E-3</c:v>
                </c:pt>
                <c:pt idx="9233">
                  <c:v>-5.8823529413731604E-3</c:v>
                </c:pt>
                <c:pt idx="9234">
                  <c:v>0</c:v>
                </c:pt>
                <c:pt idx="9235">
                  <c:v>-5.8823529405273934E-3</c:v>
                </c:pt>
                <c:pt idx="9236">
                  <c:v>-5.8823529413731604E-3</c:v>
                </c:pt>
                <c:pt idx="9237">
                  <c:v>-6.2500000002109427E-3</c:v>
                </c:pt>
                <c:pt idx="9238">
                  <c:v>-5.8823529413731604E-3</c:v>
                </c:pt>
                <c:pt idx="9239">
                  <c:v>-5.8823529405372284E-3</c:v>
                </c:pt>
                <c:pt idx="9240">
                  <c:v>-6.2500000001998405E-3</c:v>
                </c:pt>
                <c:pt idx="9241">
                  <c:v>0</c:v>
                </c:pt>
                <c:pt idx="9242">
                  <c:v>-5.8823529413731604E-3</c:v>
                </c:pt>
                <c:pt idx="9243">
                  <c:v>-6.2500000002109427E-3</c:v>
                </c:pt>
                <c:pt idx="9244">
                  <c:v>-5.8823529405372284E-3</c:v>
                </c:pt>
                <c:pt idx="9245">
                  <c:v>-5.8823529413731604E-3</c:v>
                </c:pt>
                <c:pt idx="9246">
                  <c:v>-6.2500000001998405E-3</c:v>
                </c:pt>
                <c:pt idx="9247">
                  <c:v>-5.8823529413731604E-3</c:v>
                </c:pt>
                <c:pt idx="9248">
                  <c:v>0</c:v>
                </c:pt>
                <c:pt idx="9249">
                  <c:v>-6.2499999993227643E-3</c:v>
                </c:pt>
                <c:pt idx="9250">
                  <c:v>0</c:v>
                </c:pt>
                <c:pt idx="9251">
                  <c:v>-5.8823529413731604E-3</c:v>
                </c:pt>
                <c:pt idx="9252">
                  <c:v>-6.2500000002109427E-3</c:v>
                </c:pt>
                <c:pt idx="9253">
                  <c:v>-5.8823529413731604E-3</c:v>
                </c:pt>
                <c:pt idx="9254">
                  <c:v>-5.8823529413731604E-3</c:v>
                </c:pt>
                <c:pt idx="9255">
                  <c:v>0</c:v>
                </c:pt>
                <c:pt idx="9256">
                  <c:v>-5.8823529405372284E-3</c:v>
                </c:pt>
                <c:pt idx="9257">
                  <c:v>-5.8823529413731604E-3</c:v>
                </c:pt>
                <c:pt idx="9258">
                  <c:v>-6.2500000002109427E-3</c:v>
                </c:pt>
                <c:pt idx="9259">
                  <c:v>-5.8823529413731604E-3</c:v>
                </c:pt>
                <c:pt idx="9260">
                  <c:v>0</c:v>
                </c:pt>
                <c:pt idx="9261">
                  <c:v>-6.2499999993116621E-3</c:v>
                </c:pt>
                <c:pt idx="9262">
                  <c:v>-5.8823529413731604E-3</c:v>
                </c:pt>
                <c:pt idx="9263">
                  <c:v>0</c:v>
                </c:pt>
                <c:pt idx="9264">
                  <c:v>-6.2500000002109427E-3</c:v>
                </c:pt>
                <c:pt idx="9265">
                  <c:v>-5.8823529413633262E-3</c:v>
                </c:pt>
                <c:pt idx="9266">
                  <c:v>0</c:v>
                </c:pt>
                <c:pt idx="9267">
                  <c:v>-5.8823529405372284E-3</c:v>
                </c:pt>
                <c:pt idx="9268">
                  <c:v>-5.8823529413731604E-3</c:v>
                </c:pt>
                <c:pt idx="9269">
                  <c:v>-6.2500000002109427E-3</c:v>
                </c:pt>
                <c:pt idx="9270">
                  <c:v>0</c:v>
                </c:pt>
                <c:pt idx="9271">
                  <c:v>-5.8823529413731604E-3</c:v>
                </c:pt>
                <c:pt idx="9272">
                  <c:v>-6.2500000002109427E-3</c:v>
                </c:pt>
                <c:pt idx="9273">
                  <c:v>-5.8823529405372284E-3</c:v>
                </c:pt>
                <c:pt idx="9274">
                  <c:v>0</c:v>
                </c:pt>
                <c:pt idx="9275">
                  <c:v>-6.2500000001998405E-3</c:v>
                </c:pt>
                <c:pt idx="9276">
                  <c:v>-5.8823529413731604E-3</c:v>
                </c:pt>
                <c:pt idx="9277">
                  <c:v>-5.8823529413731604E-3</c:v>
                </c:pt>
                <c:pt idx="9278">
                  <c:v>0</c:v>
                </c:pt>
                <c:pt idx="9279">
                  <c:v>-5.8823529405372284E-3</c:v>
                </c:pt>
                <c:pt idx="9280">
                  <c:v>-5.8823529413633262E-3</c:v>
                </c:pt>
                <c:pt idx="9281">
                  <c:v>-6.2500000002109427E-3</c:v>
                </c:pt>
                <c:pt idx="9282">
                  <c:v>-5.8823529413731604E-3</c:v>
                </c:pt>
                <c:pt idx="9283">
                  <c:v>-5.8823529405372284E-3</c:v>
                </c:pt>
                <c:pt idx="9284">
                  <c:v>-6.2500000002109427E-3</c:v>
                </c:pt>
                <c:pt idx="9285">
                  <c:v>-5.8823529413633262E-3</c:v>
                </c:pt>
                <c:pt idx="9286">
                  <c:v>0</c:v>
                </c:pt>
                <c:pt idx="9287">
                  <c:v>-6.2500000002109427E-3</c:v>
                </c:pt>
                <c:pt idx="9288">
                  <c:v>-5.8823529405372284E-3</c:v>
                </c:pt>
                <c:pt idx="9289">
                  <c:v>-5.8823529413731604E-3</c:v>
                </c:pt>
                <c:pt idx="9290">
                  <c:v>-6.2500000001998405E-3</c:v>
                </c:pt>
                <c:pt idx="9291">
                  <c:v>0</c:v>
                </c:pt>
                <c:pt idx="9292">
                  <c:v>-5.8823529413731604E-3</c:v>
                </c:pt>
                <c:pt idx="9293">
                  <c:v>-6.2500000002109427E-3</c:v>
                </c:pt>
                <c:pt idx="9294">
                  <c:v>-5.8823529405372284E-3</c:v>
                </c:pt>
                <c:pt idx="9295">
                  <c:v>-6.2500000001998405E-3</c:v>
                </c:pt>
                <c:pt idx="9296">
                  <c:v>-5.8823529413731604E-3</c:v>
                </c:pt>
                <c:pt idx="9297">
                  <c:v>0</c:v>
                </c:pt>
                <c:pt idx="9298">
                  <c:v>-6.2500000002109427E-3</c:v>
                </c:pt>
                <c:pt idx="9299">
                  <c:v>-5.8823529405372284E-3</c:v>
                </c:pt>
                <c:pt idx="9300">
                  <c:v>-5.8823529413633262E-3</c:v>
                </c:pt>
                <c:pt idx="9301">
                  <c:v>-6.2500000002109427E-3</c:v>
                </c:pt>
                <c:pt idx="9302">
                  <c:v>-5.8823529413731604E-3</c:v>
                </c:pt>
                <c:pt idx="9303">
                  <c:v>-5.8823529405372284E-3</c:v>
                </c:pt>
                <c:pt idx="9304">
                  <c:v>-6.2500000002109427E-3</c:v>
                </c:pt>
                <c:pt idx="9305">
                  <c:v>-5.8823529413633262E-3</c:v>
                </c:pt>
                <c:pt idx="9306">
                  <c:v>0</c:v>
                </c:pt>
                <c:pt idx="9307">
                  <c:v>-6.2500000002109427E-3</c:v>
                </c:pt>
                <c:pt idx="9308">
                  <c:v>-5.8823529405372284E-3</c:v>
                </c:pt>
                <c:pt idx="9309">
                  <c:v>-5.8823529413731604E-3</c:v>
                </c:pt>
                <c:pt idx="9310">
                  <c:v>-6.2500000001998405E-3</c:v>
                </c:pt>
                <c:pt idx="9311">
                  <c:v>0</c:v>
                </c:pt>
                <c:pt idx="9312">
                  <c:v>-5.8823529413731604E-3</c:v>
                </c:pt>
                <c:pt idx="9313">
                  <c:v>-6.2500000002109427E-3</c:v>
                </c:pt>
                <c:pt idx="9314">
                  <c:v>-5.8823529405372284E-3</c:v>
                </c:pt>
                <c:pt idx="9315">
                  <c:v>-6.2500000001998405E-3</c:v>
                </c:pt>
                <c:pt idx="9316">
                  <c:v>0</c:v>
                </c:pt>
                <c:pt idx="9317">
                  <c:v>-5.8823529413731604E-3</c:v>
                </c:pt>
                <c:pt idx="9318">
                  <c:v>-6.2500000002109427E-3</c:v>
                </c:pt>
                <c:pt idx="9319">
                  <c:v>-5.8823529405372284E-3</c:v>
                </c:pt>
                <c:pt idx="9320">
                  <c:v>-5.8823529413633262E-3</c:v>
                </c:pt>
                <c:pt idx="9321">
                  <c:v>-6.2500000002109427E-3</c:v>
                </c:pt>
                <c:pt idx="9322">
                  <c:v>-5.8823529413731604E-3</c:v>
                </c:pt>
                <c:pt idx="9323">
                  <c:v>-5.8823529405372284E-3</c:v>
                </c:pt>
                <c:pt idx="9324">
                  <c:v>-6.2500000001998405E-3</c:v>
                </c:pt>
                <c:pt idx="9325">
                  <c:v>-5.8823529413731604E-3</c:v>
                </c:pt>
                <c:pt idx="9326">
                  <c:v>-5.8823529413731604E-3</c:v>
                </c:pt>
                <c:pt idx="9327">
                  <c:v>-6.2500000002109427E-3</c:v>
                </c:pt>
                <c:pt idx="9328">
                  <c:v>-5.8823529405372284E-3</c:v>
                </c:pt>
                <c:pt idx="9329">
                  <c:v>0</c:v>
                </c:pt>
                <c:pt idx="9330">
                  <c:v>-6.2500000001998405E-3</c:v>
                </c:pt>
                <c:pt idx="9331">
                  <c:v>-5.8823529413731604E-3</c:v>
                </c:pt>
                <c:pt idx="9332">
                  <c:v>-6.2500000002109427E-3</c:v>
                </c:pt>
                <c:pt idx="9333">
                  <c:v>0</c:v>
                </c:pt>
                <c:pt idx="9334">
                  <c:v>-5.8823529405372284E-3</c:v>
                </c:pt>
                <c:pt idx="9335">
                  <c:v>-6.2500000001998405E-3</c:v>
                </c:pt>
                <c:pt idx="9336">
                  <c:v>-5.8823529413731604E-3</c:v>
                </c:pt>
                <c:pt idx="9337">
                  <c:v>-5.8823529413731604E-3</c:v>
                </c:pt>
                <c:pt idx="9338">
                  <c:v>-6.2499999993227643E-3</c:v>
                </c:pt>
                <c:pt idx="9339">
                  <c:v>-5.8823529413633262E-3</c:v>
                </c:pt>
                <c:pt idx="9340">
                  <c:v>-5.8823529413731604E-3</c:v>
                </c:pt>
                <c:pt idx="9341">
                  <c:v>-6.2500000002109427E-3</c:v>
                </c:pt>
                <c:pt idx="9342">
                  <c:v>0</c:v>
                </c:pt>
                <c:pt idx="9343">
                  <c:v>-5.8823529405372284E-3</c:v>
                </c:pt>
                <c:pt idx="9344">
                  <c:v>-6.2500000001998405E-3</c:v>
                </c:pt>
                <c:pt idx="9345">
                  <c:v>-5.8823529413731604E-3</c:v>
                </c:pt>
                <c:pt idx="9346">
                  <c:v>-6.2500000002109427E-3</c:v>
                </c:pt>
                <c:pt idx="9347">
                  <c:v>-5.8823529413731604E-3</c:v>
                </c:pt>
                <c:pt idx="9348">
                  <c:v>0</c:v>
                </c:pt>
                <c:pt idx="9349">
                  <c:v>-6.2499999993116621E-3</c:v>
                </c:pt>
                <c:pt idx="9350">
                  <c:v>-5.8823529413731604E-3</c:v>
                </c:pt>
                <c:pt idx="9351">
                  <c:v>-5.8823529413731604E-3</c:v>
                </c:pt>
                <c:pt idx="9352">
                  <c:v>-1.2499999999533707E-2</c:v>
                </c:pt>
                <c:pt idx="9353">
                  <c:v>-5.8823529413731604E-3</c:v>
                </c:pt>
                <c:pt idx="9354">
                  <c:v>-5.8823529413633262E-3</c:v>
                </c:pt>
                <c:pt idx="9355">
                  <c:v>-6.2500000002109427E-3</c:v>
                </c:pt>
                <c:pt idx="9356">
                  <c:v>-5.8823529405372284E-3</c:v>
                </c:pt>
                <c:pt idx="9357">
                  <c:v>-6.2500000002109427E-3</c:v>
                </c:pt>
                <c:pt idx="9358">
                  <c:v>0</c:v>
                </c:pt>
                <c:pt idx="9359">
                  <c:v>-5.8823529413633262E-3</c:v>
                </c:pt>
                <c:pt idx="9360">
                  <c:v>-6.2500000002109427E-3</c:v>
                </c:pt>
                <c:pt idx="9361">
                  <c:v>-5.8823529413731604E-3</c:v>
                </c:pt>
                <c:pt idx="9362">
                  <c:v>-5.8823529405372284E-3</c:v>
                </c:pt>
                <c:pt idx="9363">
                  <c:v>-6.2500000002109427E-3</c:v>
                </c:pt>
                <c:pt idx="9364">
                  <c:v>-5.8823529413633262E-3</c:v>
                </c:pt>
                <c:pt idx="9365">
                  <c:v>-5.8823529413731604E-3</c:v>
                </c:pt>
                <c:pt idx="9366">
                  <c:v>-6.2499999993227643E-3</c:v>
                </c:pt>
                <c:pt idx="9367">
                  <c:v>-5.8823529413731604E-3</c:v>
                </c:pt>
                <c:pt idx="9368">
                  <c:v>-5.8823529413731604E-3</c:v>
                </c:pt>
                <c:pt idx="9369">
                  <c:v>-6.2500000001998405E-3</c:v>
                </c:pt>
                <c:pt idx="9370">
                  <c:v>-5.8823529405372284E-3</c:v>
                </c:pt>
                <c:pt idx="9371">
                  <c:v>-6.2500000002109427E-3</c:v>
                </c:pt>
                <c:pt idx="9372">
                  <c:v>0</c:v>
                </c:pt>
                <c:pt idx="9373">
                  <c:v>-5.8823529413731604E-3</c:v>
                </c:pt>
                <c:pt idx="9374">
                  <c:v>-6.2500000001998405E-3</c:v>
                </c:pt>
                <c:pt idx="9375">
                  <c:v>-1.1764705881910389E-2</c:v>
                </c:pt>
                <c:pt idx="9376">
                  <c:v>0</c:v>
                </c:pt>
                <c:pt idx="9377">
                  <c:v>-6.2500000002109427E-3</c:v>
                </c:pt>
                <c:pt idx="9378">
                  <c:v>-5.8823529413731604E-3</c:v>
                </c:pt>
                <c:pt idx="9379">
                  <c:v>-5.8823529413633262E-3</c:v>
                </c:pt>
                <c:pt idx="9380">
                  <c:v>0</c:v>
                </c:pt>
                <c:pt idx="9381">
                  <c:v>-5.8823529405372284E-3</c:v>
                </c:pt>
                <c:pt idx="9382">
                  <c:v>-5.8823529413731604E-3</c:v>
                </c:pt>
                <c:pt idx="9383">
                  <c:v>-6.2500000001998405E-3</c:v>
                </c:pt>
                <c:pt idx="9384">
                  <c:v>-5.8823529413731604E-3</c:v>
                </c:pt>
                <c:pt idx="9385">
                  <c:v>0</c:v>
                </c:pt>
                <c:pt idx="9386">
                  <c:v>-5.8823529405372284E-3</c:v>
                </c:pt>
                <c:pt idx="9387">
                  <c:v>-5.8823529413731604E-3</c:v>
                </c:pt>
                <c:pt idx="9388">
                  <c:v>-6.2500000001998405E-3</c:v>
                </c:pt>
                <c:pt idx="9389">
                  <c:v>-5.8823529413731604E-3</c:v>
                </c:pt>
                <c:pt idx="9390">
                  <c:v>-5.8823529405372284E-3</c:v>
                </c:pt>
                <c:pt idx="9391">
                  <c:v>0</c:v>
                </c:pt>
                <c:pt idx="9392">
                  <c:v>-5.8823529413731604E-3</c:v>
                </c:pt>
                <c:pt idx="9393">
                  <c:v>-5.8823529413731604E-3</c:v>
                </c:pt>
                <c:pt idx="9394">
                  <c:v>-6.2500000001998405E-3</c:v>
                </c:pt>
                <c:pt idx="9395">
                  <c:v>0</c:v>
                </c:pt>
                <c:pt idx="9396">
                  <c:v>-5.8823529413731604E-3</c:v>
                </c:pt>
                <c:pt idx="9397">
                  <c:v>-6.2499999993227643E-3</c:v>
                </c:pt>
                <c:pt idx="9398">
                  <c:v>-5.8823529413633262E-3</c:v>
                </c:pt>
                <c:pt idx="9399">
                  <c:v>-6.2500000002109427E-3</c:v>
                </c:pt>
                <c:pt idx="9400">
                  <c:v>0</c:v>
                </c:pt>
                <c:pt idx="9401">
                  <c:v>-5.8823529413731604E-3</c:v>
                </c:pt>
                <c:pt idx="9402">
                  <c:v>-6.2499999993227643E-3</c:v>
                </c:pt>
                <c:pt idx="9403">
                  <c:v>-5.8823529413633262E-3</c:v>
                </c:pt>
                <c:pt idx="9404">
                  <c:v>-5.8823529413731604E-3</c:v>
                </c:pt>
                <c:pt idx="9405">
                  <c:v>-6.2500000002109427E-3</c:v>
                </c:pt>
                <c:pt idx="9406">
                  <c:v>-5.8823529405372284E-3</c:v>
                </c:pt>
                <c:pt idx="9407">
                  <c:v>0</c:v>
                </c:pt>
                <c:pt idx="9408">
                  <c:v>-6.2500000001998405E-3</c:v>
                </c:pt>
                <c:pt idx="9409">
                  <c:v>-5.8823529413731604E-3</c:v>
                </c:pt>
                <c:pt idx="9410">
                  <c:v>-5.8823529413731604E-3</c:v>
                </c:pt>
                <c:pt idx="9411">
                  <c:v>-6.2499999993227643E-3</c:v>
                </c:pt>
                <c:pt idx="9412">
                  <c:v>-5.8823529413731604E-3</c:v>
                </c:pt>
                <c:pt idx="9413">
                  <c:v>-6.2500000001998405E-3</c:v>
                </c:pt>
                <c:pt idx="9414">
                  <c:v>0</c:v>
                </c:pt>
                <c:pt idx="9415">
                  <c:v>-5.8823529413731604E-3</c:v>
                </c:pt>
                <c:pt idx="9416">
                  <c:v>-6.2500000002109427E-3</c:v>
                </c:pt>
                <c:pt idx="9417">
                  <c:v>-5.8823529405372284E-3</c:v>
                </c:pt>
                <c:pt idx="9418">
                  <c:v>-5.8823529413633262E-3</c:v>
                </c:pt>
                <c:pt idx="9419">
                  <c:v>0</c:v>
                </c:pt>
                <c:pt idx="9420">
                  <c:v>-5.8823529413731604E-3</c:v>
                </c:pt>
                <c:pt idx="9421">
                  <c:v>0</c:v>
                </c:pt>
                <c:pt idx="9422">
                  <c:v>-6.2500000001998405E-3</c:v>
                </c:pt>
                <c:pt idx="9423">
                  <c:v>-5.8823529405372284E-3</c:v>
                </c:pt>
                <c:pt idx="9424">
                  <c:v>-5.8823529413731604E-3</c:v>
                </c:pt>
                <c:pt idx="9425">
                  <c:v>-6.2500000002109427E-3</c:v>
                </c:pt>
                <c:pt idx="9426">
                  <c:v>0</c:v>
                </c:pt>
                <c:pt idx="9427">
                  <c:v>-5.8823529413731604E-3</c:v>
                </c:pt>
                <c:pt idx="9428">
                  <c:v>0</c:v>
                </c:pt>
                <c:pt idx="9429">
                  <c:v>-5.8823529405372284E-3</c:v>
                </c:pt>
                <c:pt idx="9430">
                  <c:v>-5.8823529413731604E-3</c:v>
                </c:pt>
                <c:pt idx="9431">
                  <c:v>-6.2500000002109427E-3</c:v>
                </c:pt>
                <c:pt idx="9432">
                  <c:v>0</c:v>
                </c:pt>
                <c:pt idx="9433">
                  <c:v>-5.8823529413633262E-3</c:v>
                </c:pt>
                <c:pt idx="9434">
                  <c:v>-6.2500000002109427E-3</c:v>
                </c:pt>
                <c:pt idx="9435">
                  <c:v>-5.8823529405372284E-3</c:v>
                </c:pt>
                <c:pt idx="9436">
                  <c:v>0</c:v>
                </c:pt>
                <c:pt idx="9437">
                  <c:v>-5.8823529413633262E-3</c:v>
                </c:pt>
                <c:pt idx="9438">
                  <c:v>-5.8823529413731604E-3</c:v>
                </c:pt>
                <c:pt idx="9439">
                  <c:v>0</c:v>
                </c:pt>
                <c:pt idx="9440">
                  <c:v>-5.8823529413731604E-3</c:v>
                </c:pt>
                <c:pt idx="9441">
                  <c:v>-5.8823529405372284E-3</c:v>
                </c:pt>
                <c:pt idx="9442">
                  <c:v>-6.2500000001998405E-3</c:v>
                </c:pt>
                <c:pt idx="9443">
                  <c:v>0</c:v>
                </c:pt>
                <c:pt idx="9444">
                  <c:v>-5.8823529413731604E-3</c:v>
                </c:pt>
                <c:pt idx="9445">
                  <c:v>-6.2500000002109427E-3</c:v>
                </c:pt>
                <c:pt idx="9446">
                  <c:v>-5.8823529405372284E-3</c:v>
                </c:pt>
                <c:pt idx="9447">
                  <c:v>-5.8823529413731604E-3</c:v>
                </c:pt>
                <c:pt idx="9448">
                  <c:v>0</c:v>
                </c:pt>
                <c:pt idx="9449">
                  <c:v>-5.8823529413731604E-3</c:v>
                </c:pt>
                <c:pt idx="9450">
                  <c:v>-5.8823529413731604E-3</c:v>
                </c:pt>
                <c:pt idx="9451">
                  <c:v>0</c:v>
                </c:pt>
                <c:pt idx="9452">
                  <c:v>-5.8823529405273934E-3</c:v>
                </c:pt>
                <c:pt idx="9453">
                  <c:v>-5.8823529413731604E-3</c:v>
                </c:pt>
                <c:pt idx="9454">
                  <c:v>-6.2500000002109427E-3</c:v>
                </c:pt>
                <c:pt idx="9455">
                  <c:v>0</c:v>
                </c:pt>
                <c:pt idx="9456">
                  <c:v>-5.8823529413731604E-3</c:v>
                </c:pt>
                <c:pt idx="9457">
                  <c:v>-6.2500000001998405E-3</c:v>
                </c:pt>
                <c:pt idx="9458">
                  <c:v>-5.8823529405372284E-3</c:v>
                </c:pt>
                <c:pt idx="9459">
                  <c:v>-5.8823529413731604E-3</c:v>
                </c:pt>
                <c:pt idx="9460">
                  <c:v>0</c:v>
                </c:pt>
                <c:pt idx="9461">
                  <c:v>-5.8823529413731604E-3</c:v>
                </c:pt>
                <c:pt idx="9462">
                  <c:v>-5.8823529413731604E-3</c:v>
                </c:pt>
                <c:pt idx="9463">
                  <c:v>-6.2499999993116621E-3</c:v>
                </c:pt>
                <c:pt idx="9464">
                  <c:v>-5.8823529413731604E-3</c:v>
                </c:pt>
                <c:pt idx="9465">
                  <c:v>-5.8823529413731604E-3</c:v>
                </c:pt>
                <c:pt idx="9466">
                  <c:v>0</c:v>
                </c:pt>
                <c:pt idx="9467">
                  <c:v>-5.8823529413633262E-3</c:v>
                </c:pt>
                <c:pt idx="9468">
                  <c:v>-5.8823529405372284E-3</c:v>
                </c:pt>
                <c:pt idx="9469">
                  <c:v>-6.2500000002109427E-3</c:v>
                </c:pt>
                <c:pt idx="9470">
                  <c:v>-5.8823529413731604E-3</c:v>
                </c:pt>
                <c:pt idx="9471">
                  <c:v>-5.8823529413731604E-3</c:v>
                </c:pt>
                <c:pt idx="9472">
                  <c:v>-6.2499999993116621E-3</c:v>
                </c:pt>
                <c:pt idx="9473">
                  <c:v>-5.8823529413731604E-3</c:v>
                </c:pt>
                <c:pt idx="9474">
                  <c:v>-5.8823529413731604E-3</c:v>
                </c:pt>
                <c:pt idx="9475">
                  <c:v>-6.2500000002109427E-3</c:v>
                </c:pt>
                <c:pt idx="9476">
                  <c:v>-5.8823529413731604E-3</c:v>
                </c:pt>
                <c:pt idx="9477">
                  <c:v>-5.8823529405372284E-3</c:v>
                </c:pt>
                <c:pt idx="9478">
                  <c:v>-5.8823529413633262E-3</c:v>
                </c:pt>
                <c:pt idx="9479">
                  <c:v>-6.2500000002109427E-3</c:v>
                </c:pt>
                <c:pt idx="9480">
                  <c:v>-5.8823529413731604E-3</c:v>
                </c:pt>
                <c:pt idx="9481">
                  <c:v>0</c:v>
                </c:pt>
                <c:pt idx="9482">
                  <c:v>-6.2499999993116621E-3</c:v>
                </c:pt>
                <c:pt idx="9483">
                  <c:v>-5.8823529413731604E-3</c:v>
                </c:pt>
                <c:pt idx="9484">
                  <c:v>-5.8823529413731604E-3</c:v>
                </c:pt>
                <c:pt idx="9485">
                  <c:v>-6.2500000002109427E-3</c:v>
                </c:pt>
                <c:pt idx="9486">
                  <c:v>-5.8823529405372284E-3</c:v>
                </c:pt>
                <c:pt idx="9487">
                  <c:v>-5.8823529413731604E-3</c:v>
                </c:pt>
                <c:pt idx="9488">
                  <c:v>-6.2500000001998405E-3</c:v>
                </c:pt>
                <c:pt idx="9489">
                  <c:v>-5.8823529413731604E-3</c:v>
                </c:pt>
                <c:pt idx="9490">
                  <c:v>-5.8823529413731604E-3</c:v>
                </c:pt>
                <c:pt idx="9491">
                  <c:v>-6.2499999993227643E-3</c:v>
                </c:pt>
                <c:pt idx="9492">
                  <c:v>0</c:v>
                </c:pt>
                <c:pt idx="9493">
                  <c:v>-5.8823529413633262E-3</c:v>
                </c:pt>
                <c:pt idx="9494">
                  <c:v>-6.2500000002109427E-3</c:v>
                </c:pt>
                <c:pt idx="9495">
                  <c:v>-5.8823529413731604E-3</c:v>
                </c:pt>
                <c:pt idx="9496">
                  <c:v>-5.8823529405372284E-3</c:v>
                </c:pt>
                <c:pt idx="9497">
                  <c:v>-6.2500000001998405E-3</c:v>
                </c:pt>
                <c:pt idx="9498">
                  <c:v>-5.8823529413731604E-3</c:v>
                </c:pt>
                <c:pt idx="9499">
                  <c:v>-5.8823529413731604E-3</c:v>
                </c:pt>
                <c:pt idx="9500">
                  <c:v>-6.2499999993227643E-3</c:v>
                </c:pt>
                <c:pt idx="9501">
                  <c:v>-5.8823529413731604E-3</c:v>
                </c:pt>
                <c:pt idx="9502">
                  <c:v>-5.8823529413731604E-3</c:v>
                </c:pt>
                <c:pt idx="9503">
                  <c:v>-6.2500000001998405E-3</c:v>
                </c:pt>
                <c:pt idx="9504">
                  <c:v>-5.8823529405372284E-3</c:v>
                </c:pt>
                <c:pt idx="9505">
                  <c:v>-5.8823529413731604E-3</c:v>
                </c:pt>
                <c:pt idx="9506">
                  <c:v>-6.2500000002109427E-3</c:v>
                </c:pt>
                <c:pt idx="9507">
                  <c:v>-5.8823529413731604E-3</c:v>
                </c:pt>
                <c:pt idx="9508">
                  <c:v>-5.8823529413633262E-3</c:v>
                </c:pt>
                <c:pt idx="9509">
                  <c:v>-6.2499999993227643E-3</c:v>
                </c:pt>
                <c:pt idx="9510">
                  <c:v>-5.8823529413731604E-3</c:v>
                </c:pt>
                <c:pt idx="9511">
                  <c:v>-5.8823529413731604E-3</c:v>
                </c:pt>
                <c:pt idx="9512">
                  <c:v>-1.2499999999511503E-2</c:v>
                </c:pt>
                <c:pt idx="9513">
                  <c:v>-5.8823529413731604E-3</c:v>
                </c:pt>
                <c:pt idx="9514">
                  <c:v>-5.8823529413731604E-3</c:v>
                </c:pt>
                <c:pt idx="9515">
                  <c:v>-6.2500000002109427E-3</c:v>
                </c:pt>
                <c:pt idx="9516">
                  <c:v>-5.8823529405372284E-3</c:v>
                </c:pt>
                <c:pt idx="9517">
                  <c:v>-5.8823529413731604E-3</c:v>
                </c:pt>
                <c:pt idx="9518">
                  <c:v>-6.2500000001998405E-3</c:v>
                </c:pt>
                <c:pt idx="9519">
                  <c:v>-5.8823529413731604E-3</c:v>
                </c:pt>
                <c:pt idx="9520">
                  <c:v>-5.8823529413731604E-3</c:v>
                </c:pt>
                <c:pt idx="9521">
                  <c:v>-6.2499999993227643E-3</c:v>
                </c:pt>
                <c:pt idx="9522">
                  <c:v>-5.8823529413731604E-3</c:v>
                </c:pt>
                <c:pt idx="9523">
                  <c:v>-5.8823529413633262E-3</c:v>
                </c:pt>
                <c:pt idx="9524">
                  <c:v>-1.2499999999533707E-2</c:v>
                </c:pt>
                <c:pt idx="9525">
                  <c:v>-5.8823529413731604E-3</c:v>
                </c:pt>
                <c:pt idx="9526">
                  <c:v>-5.8823529413731604E-3</c:v>
                </c:pt>
                <c:pt idx="9527">
                  <c:v>-6.2500000001998405E-3</c:v>
                </c:pt>
                <c:pt idx="9528">
                  <c:v>-5.8823529405372284E-3</c:v>
                </c:pt>
                <c:pt idx="9529">
                  <c:v>-5.8823529413731604E-3</c:v>
                </c:pt>
                <c:pt idx="9530">
                  <c:v>-6.2500000002109427E-3</c:v>
                </c:pt>
                <c:pt idx="9531">
                  <c:v>-5.8823529413731604E-3</c:v>
                </c:pt>
                <c:pt idx="9532">
                  <c:v>-5.8823529405372284E-3</c:v>
                </c:pt>
                <c:pt idx="9533">
                  <c:v>-6.2500000001998405E-3</c:v>
                </c:pt>
                <c:pt idx="9534">
                  <c:v>0</c:v>
                </c:pt>
                <c:pt idx="9535">
                  <c:v>-5.8823529413731604E-3</c:v>
                </c:pt>
                <c:pt idx="9536">
                  <c:v>-6.2500000002109427E-3</c:v>
                </c:pt>
                <c:pt idx="9537">
                  <c:v>-5.8823529413731604E-3</c:v>
                </c:pt>
                <c:pt idx="9538">
                  <c:v>0</c:v>
                </c:pt>
                <c:pt idx="9539">
                  <c:v>-6.2499999993227643E-3</c:v>
                </c:pt>
                <c:pt idx="9540">
                  <c:v>-5.8823529413731604E-3</c:v>
                </c:pt>
                <c:pt idx="9541">
                  <c:v>-5.8823529413731604E-3</c:v>
                </c:pt>
                <c:pt idx="9542">
                  <c:v>0</c:v>
                </c:pt>
                <c:pt idx="9543">
                  <c:v>-5.8823529413731604E-3</c:v>
                </c:pt>
                <c:pt idx="9544">
                  <c:v>-5.8823529405372284E-3</c:v>
                </c:pt>
                <c:pt idx="9545">
                  <c:v>-6.2500000002109427E-3</c:v>
                </c:pt>
                <c:pt idx="9546">
                  <c:v>-5.8823529413731604E-3</c:v>
                </c:pt>
                <c:pt idx="9547">
                  <c:v>0</c:v>
                </c:pt>
                <c:pt idx="9548">
                  <c:v>-6.2500000001998405E-3</c:v>
                </c:pt>
                <c:pt idx="9549">
                  <c:v>-5.8823529405372284E-3</c:v>
                </c:pt>
                <c:pt idx="9550">
                  <c:v>-5.8823529413731604E-3</c:v>
                </c:pt>
                <c:pt idx="9551">
                  <c:v>-6.2500000002109427E-3</c:v>
                </c:pt>
                <c:pt idx="9552">
                  <c:v>-5.8823529413731604E-3</c:v>
                </c:pt>
                <c:pt idx="9553">
                  <c:v>-5.8823529413633262E-3</c:v>
                </c:pt>
                <c:pt idx="9554">
                  <c:v>-6.2499999993227643E-3</c:v>
                </c:pt>
                <c:pt idx="9555">
                  <c:v>-5.8823529413731604E-3</c:v>
                </c:pt>
                <c:pt idx="9556">
                  <c:v>-5.8823529413731604E-3</c:v>
                </c:pt>
                <c:pt idx="9557">
                  <c:v>-6.2500000001998405E-3</c:v>
                </c:pt>
                <c:pt idx="9558">
                  <c:v>-5.8823529405372284E-3</c:v>
                </c:pt>
                <c:pt idx="9559">
                  <c:v>-5.8823529413731604E-3</c:v>
                </c:pt>
                <c:pt idx="9560">
                  <c:v>0</c:v>
                </c:pt>
                <c:pt idx="9561">
                  <c:v>-5.8823529413731604E-3</c:v>
                </c:pt>
                <c:pt idx="9562">
                  <c:v>-5.8823529413731604E-3</c:v>
                </c:pt>
                <c:pt idx="9563">
                  <c:v>-6.2499999993116621E-3</c:v>
                </c:pt>
                <c:pt idx="9564">
                  <c:v>-5.8823529413731604E-3</c:v>
                </c:pt>
                <c:pt idx="9565">
                  <c:v>-5.8823529413731604E-3</c:v>
                </c:pt>
                <c:pt idx="9566">
                  <c:v>-6.2500000002109427E-3</c:v>
                </c:pt>
                <c:pt idx="9567">
                  <c:v>-5.8823529405372284E-3</c:v>
                </c:pt>
                <c:pt idx="9568">
                  <c:v>-5.8823529413633262E-3</c:v>
                </c:pt>
                <c:pt idx="9569">
                  <c:v>0</c:v>
                </c:pt>
                <c:pt idx="9570">
                  <c:v>-5.8823529413731604E-3</c:v>
                </c:pt>
                <c:pt idx="9571">
                  <c:v>-5.8823529413731604E-3</c:v>
                </c:pt>
                <c:pt idx="9572">
                  <c:v>-6.2500000001998405E-3</c:v>
                </c:pt>
                <c:pt idx="9573">
                  <c:v>-5.8823529405372284E-3</c:v>
                </c:pt>
                <c:pt idx="9574">
                  <c:v>-5.8823529413731604E-3</c:v>
                </c:pt>
                <c:pt idx="9575">
                  <c:v>-6.2500000002109427E-3</c:v>
                </c:pt>
                <c:pt idx="9576">
                  <c:v>-5.8823529413731604E-3</c:v>
                </c:pt>
                <c:pt idx="9577">
                  <c:v>-5.8823529405372284E-3</c:v>
                </c:pt>
                <c:pt idx="9578">
                  <c:v>-6.2500000001998405E-3</c:v>
                </c:pt>
                <c:pt idx="9579">
                  <c:v>-5.8823529413731604E-3</c:v>
                </c:pt>
                <c:pt idx="9580">
                  <c:v>0</c:v>
                </c:pt>
                <c:pt idx="9581">
                  <c:v>-6.2500000002109427E-3</c:v>
                </c:pt>
                <c:pt idx="9582">
                  <c:v>-5.8823529405372284E-3</c:v>
                </c:pt>
                <c:pt idx="9583">
                  <c:v>-5.8823529413633262E-3</c:v>
                </c:pt>
                <c:pt idx="9584">
                  <c:v>-6.2500000002109427E-3</c:v>
                </c:pt>
                <c:pt idx="9585">
                  <c:v>-5.8823529413731604E-3</c:v>
                </c:pt>
                <c:pt idx="9586">
                  <c:v>-5.8823529413731604E-3</c:v>
                </c:pt>
                <c:pt idx="9587">
                  <c:v>-6.2499999993116621E-3</c:v>
                </c:pt>
                <c:pt idx="9588">
                  <c:v>-5.8823529413731604E-3</c:v>
                </c:pt>
                <c:pt idx="9589">
                  <c:v>-5.8823529413731604E-3</c:v>
                </c:pt>
                <c:pt idx="9590">
                  <c:v>-6.2500000002109427E-3</c:v>
                </c:pt>
                <c:pt idx="9591">
                  <c:v>-5.8823529405372284E-3</c:v>
                </c:pt>
                <c:pt idx="9592">
                  <c:v>-5.8823529413731604E-3</c:v>
                </c:pt>
                <c:pt idx="9593">
                  <c:v>-6.2500000001998405E-3</c:v>
                </c:pt>
                <c:pt idx="9594">
                  <c:v>-5.8823529413731604E-3</c:v>
                </c:pt>
                <c:pt idx="9595">
                  <c:v>-5.8823529405372284E-3</c:v>
                </c:pt>
                <c:pt idx="9596">
                  <c:v>-6.2500000002109427E-3</c:v>
                </c:pt>
                <c:pt idx="9597">
                  <c:v>-5.8823529413731604E-3</c:v>
                </c:pt>
                <c:pt idx="9598">
                  <c:v>-5.8823529413633262E-3</c:v>
                </c:pt>
                <c:pt idx="9599">
                  <c:v>-6.2499999993227643E-3</c:v>
                </c:pt>
                <c:pt idx="9600">
                  <c:v>-5.8823529413731604E-3</c:v>
                </c:pt>
                <c:pt idx="9601">
                  <c:v>-6.2500000002109427E-3</c:v>
                </c:pt>
                <c:pt idx="9602">
                  <c:v>-5.8823529413633262E-3</c:v>
                </c:pt>
                <c:pt idx="9603">
                  <c:v>-5.8823529413731604E-3</c:v>
                </c:pt>
                <c:pt idx="9604">
                  <c:v>-6.2499999993227643E-3</c:v>
                </c:pt>
                <c:pt idx="9605">
                  <c:v>0</c:v>
                </c:pt>
                <c:pt idx="9606">
                  <c:v>-5.8823529413731604E-3</c:v>
                </c:pt>
                <c:pt idx="9607">
                  <c:v>-6.2500000001998405E-3</c:v>
                </c:pt>
                <c:pt idx="9608">
                  <c:v>-5.8823529413731604E-3</c:v>
                </c:pt>
                <c:pt idx="9609">
                  <c:v>-5.8823529405372284E-3</c:v>
                </c:pt>
                <c:pt idx="9610">
                  <c:v>0</c:v>
                </c:pt>
                <c:pt idx="9611">
                  <c:v>-5.8823529413731604E-3</c:v>
                </c:pt>
                <c:pt idx="9612">
                  <c:v>-5.8823529413731604E-3</c:v>
                </c:pt>
                <c:pt idx="9613">
                  <c:v>-6.2500000001998405E-3</c:v>
                </c:pt>
                <c:pt idx="9614">
                  <c:v>-5.8823529405372284E-3</c:v>
                </c:pt>
                <c:pt idx="9615">
                  <c:v>-5.8823529413731604E-3</c:v>
                </c:pt>
                <c:pt idx="9616">
                  <c:v>-6.2500000002109427E-3</c:v>
                </c:pt>
                <c:pt idx="9617">
                  <c:v>-5.8823529413633262E-3</c:v>
                </c:pt>
                <c:pt idx="9618">
                  <c:v>-5.8823529405372284E-3</c:v>
                </c:pt>
                <c:pt idx="9619">
                  <c:v>0</c:v>
                </c:pt>
                <c:pt idx="9620">
                  <c:v>-5.8823529413731604E-3</c:v>
                </c:pt>
                <c:pt idx="9621">
                  <c:v>-5.8823529413731604E-3</c:v>
                </c:pt>
                <c:pt idx="9622">
                  <c:v>-6.2500000001998405E-3</c:v>
                </c:pt>
                <c:pt idx="9623">
                  <c:v>-5.8823529413731604E-3</c:v>
                </c:pt>
                <c:pt idx="9624">
                  <c:v>-5.8823529405372284E-3</c:v>
                </c:pt>
                <c:pt idx="9625">
                  <c:v>-6.2500000002109427E-3</c:v>
                </c:pt>
                <c:pt idx="9626">
                  <c:v>-5.8823529413731604E-3</c:v>
                </c:pt>
                <c:pt idx="9627">
                  <c:v>-5.8823529413731604E-3</c:v>
                </c:pt>
                <c:pt idx="9628">
                  <c:v>0</c:v>
                </c:pt>
                <c:pt idx="9629">
                  <c:v>-5.8823529405372284E-3</c:v>
                </c:pt>
                <c:pt idx="9630">
                  <c:v>-5.8823529413731604E-3</c:v>
                </c:pt>
                <c:pt idx="9631">
                  <c:v>-6.2500000002109427E-3</c:v>
                </c:pt>
                <c:pt idx="9632">
                  <c:v>-5.8823529413633262E-3</c:v>
                </c:pt>
                <c:pt idx="9633">
                  <c:v>-5.8823529405372284E-3</c:v>
                </c:pt>
                <c:pt idx="9634">
                  <c:v>-6.2500000002109427E-3</c:v>
                </c:pt>
                <c:pt idx="9635">
                  <c:v>-5.8823529413731604E-3</c:v>
                </c:pt>
                <c:pt idx="9636">
                  <c:v>-6.2500000002109427E-3</c:v>
                </c:pt>
                <c:pt idx="9637">
                  <c:v>-5.8823529413633262E-3</c:v>
                </c:pt>
                <c:pt idx="9638">
                  <c:v>0</c:v>
                </c:pt>
                <c:pt idx="9639">
                  <c:v>-6.2499999993227643E-3</c:v>
                </c:pt>
                <c:pt idx="9640">
                  <c:v>-5.8823529413731604E-3</c:v>
                </c:pt>
                <c:pt idx="9641">
                  <c:v>-5.8823529413731604E-3</c:v>
                </c:pt>
                <c:pt idx="9642">
                  <c:v>-6.2500000001998405E-3</c:v>
                </c:pt>
                <c:pt idx="9643">
                  <c:v>-5.8823529405372284E-3</c:v>
                </c:pt>
                <c:pt idx="9644">
                  <c:v>-5.8823529413731604E-3</c:v>
                </c:pt>
                <c:pt idx="9645">
                  <c:v>-6.2500000002109427E-3</c:v>
                </c:pt>
                <c:pt idx="9646">
                  <c:v>-5.8823529413731604E-3</c:v>
                </c:pt>
                <c:pt idx="9647">
                  <c:v>-5.8823529405273934E-3</c:v>
                </c:pt>
                <c:pt idx="9648">
                  <c:v>0</c:v>
                </c:pt>
                <c:pt idx="9649">
                  <c:v>-5.8823529413731604E-3</c:v>
                </c:pt>
                <c:pt idx="9650">
                  <c:v>-5.8823529413731604E-3</c:v>
                </c:pt>
                <c:pt idx="9651">
                  <c:v>-6.2500000002109427E-3</c:v>
                </c:pt>
                <c:pt idx="9652">
                  <c:v>-5.8823529405273934E-3</c:v>
                </c:pt>
                <c:pt idx="9653">
                  <c:v>-5.8823529413731604E-3</c:v>
                </c:pt>
                <c:pt idx="9654">
                  <c:v>-6.2500000002109427E-3</c:v>
                </c:pt>
                <c:pt idx="9655">
                  <c:v>-5.8823529413731604E-3</c:v>
                </c:pt>
                <c:pt idx="9656">
                  <c:v>-5.8823529413731604E-3</c:v>
                </c:pt>
                <c:pt idx="9657">
                  <c:v>-6.2499999993116621E-3</c:v>
                </c:pt>
                <c:pt idx="9658">
                  <c:v>-5.8823529413731604E-3</c:v>
                </c:pt>
                <c:pt idx="9659">
                  <c:v>0</c:v>
                </c:pt>
                <c:pt idx="9660">
                  <c:v>-6.2500000002109427E-3</c:v>
                </c:pt>
                <c:pt idx="9661">
                  <c:v>-5.8823529413731604E-3</c:v>
                </c:pt>
                <c:pt idx="9662">
                  <c:v>-6.2499999993116621E-3</c:v>
                </c:pt>
                <c:pt idx="9663">
                  <c:v>-5.8823529413731604E-3</c:v>
                </c:pt>
                <c:pt idx="9664">
                  <c:v>-5.8823529413731604E-3</c:v>
                </c:pt>
                <c:pt idx="9665">
                  <c:v>0</c:v>
                </c:pt>
                <c:pt idx="9666">
                  <c:v>-5.8823529413731604E-3</c:v>
                </c:pt>
                <c:pt idx="9667">
                  <c:v>-5.8823529405273934E-3</c:v>
                </c:pt>
                <c:pt idx="9668">
                  <c:v>-6.2500000002109427E-3</c:v>
                </c:pt>
                <c:pt idx="9669">
                  <c:v>-5.8823529413731604E-3</c:v>
                </c:pt>
                <c:pt idx="9670">
                  <c:v>-5.8823529413731604E-3</c:v>
                </c:pt>
                <c:pt idx="9671">
                  <c:v>-6.2500000002109427E-3</c:v>
                </c:pt>
                <c:pt idx="9672">
                  <c:v>-5.8823529405273934E-3</c:v>
                </c:pt>
                <c:pt idx="9673">
                  <c:v>-5.8823529413731604E-3</c:v>
                </c:pt>
                <c:pt idx="9674">
                  <c:v>-6.2500000002109427E-3</c:v>
                </c:pt>
                <c:pt idx="9675">
                  <c:v>0</c:v>
                </c:pt>
                <c:pt idx="9676">
                  <c:v>-5.8823529413731604E-3</c:v>
                </c:pt>
                <c:pt idx="9677">
                  <c:v>-1.2499999999511503E-2</c:v>
                </c:pt>
                <c:pt idx="9678">
                  <c:v>-5.8823529413731604E-3</c:v>
                </c:pt>
                <c:pt idx="9679">
                  <c:v>-5.8823529413731604E-3</c:v>
                </c:pt>
                <c:pt idx="9680">
                  <c:v>0</c:v>
                </c:pt>
                <c:pt idx="9681">
                  <c:v>-5.8823529405372284E-3</c:v>
                </c:pt>
                <c:pt idx="9682">
                  <c:v>-5.8823529413633262E-3</c:v>
                </c:pt>
                <c:pt idx="9683">
                  <c:v>-6.2500000002109427E-3</c:v>
                </c:pt>
                <c:pt idx="9684">
                  <c:v>-5.8823529413731604E-3</c:v>
                </c:pt>
                <c:pt idx="9685">
                  <c:v>-5.8823529405372284E-3</c:v>
                </c:pt>
                <c:pt idx="9686">
                  <c:v>-6.2500000002109427E-3</c:v>
                </c:pt>
                <c:pt idx="9687">
                  <c:v>-5.8823529413633262E-3</c:v>
                </c:pt>
                <c:pt idx="9688">
                  <c:v>-5.8823529413731604E-3</c:v>
                </c:pt>
                <c:pt idx="9689">
                  <c:v>-6.2500000002109427E-3</c:v>
                </c:pt>
                <c:pt idx="9690">
                  <c:v>0</c:v>
                </c:pt>
                <c:pt idx="9691">
                  <c:v>-1.2499999999511503E-2</c:v>
                </c:pt>
                <c:pt idx="9692">
                  <c:v>-5.8823529413731604E-3</c:v>
                </c:pt>
                <c:pt idx="9693">
                  <c:v>0</c:v>
                </c:pt>
                <c:pt idx="9694">
                  <c:v>-6.2500000002109427E-3</c:v>
                </c:pt>
                <c:pt idx="9695">
                  <c:v>-5.8823529405372284E-3</c:v>
                </c:pt>
                <c:pt idx="9696">
                  <c:v>-5.8823529413731604E-3</c:v>
                </c:pt>
                <c:pt idx="9697">
                  <c:v>0</c:v>
                </c:pt>
                <c:pt idx="9698">
                  <c:v>-5.8823529413731604E-3</c:v>
                </c:pt>
                <c:pt idx="9699">
                  <c:v>-5.8823529413731604E-3</c:v>
                </c:pt>
                <c:pt idx="9700">
                  <c:v>-6.2499999993227643E-3</c:v>
                </c:pt>
                <c:pt idx="9701">
                  <c:v>-5.8823529413731604E-3</c:v>
                </c:pt>
                <c:pt idx="9702">
                  <c:v>0</c:v>
                </c:pt>
                <c:pt idx="9703">
                  <c:v>-6.2500000002109427E-3</c:v>
                </c:pt>
                <c:pt idx="9704">
                  <c:v>-5.8823529413731604E-3</c:v>
                </c:pt>
                <c:pt idx="9705">
                  <c:v>-5.8823529413731604E-3</c:v>
                </c:pt>
                <c:pt idx="9706">
                  <c:v>-6.2499999993116621E-3</c:v>
                </c:pt>
                <c:pt idx="9707">
                  <c:v>-5.8823529413731604E-3</c:v>
                </c:pt>
                <c:pt idx="9708">
                  <c:v>-5.8823529413731604E-3</c:v>
                </c:pt>
                <c:pt idx="9709">
                  <c:v>-6.2500000002109427E-3</c:v>
                </c:pt>
                <c:pt idx="9710">
                  <c:v>-5.8823529405372284E-3</c:v>
                </c:pt>
                <c:pt idx="9711">
                  <c:v>-5.8823529413731604E-3</c:v>
                </c:pt>
                <c:pt idx="9712">
                  <c:v>-6.2500000001998405E-3</c:v>
                </c:pt>
                <c:pt idx="9713">
                  <c:v>-5.8823529413731604E-3</c:v>
                </c:pt>
                <c:pt idx="9714">
                  <c:v>-5.8823529405372284E-3</c:v>
                </c:pt>
                <c:pt idx="9715">
                  <c:v>-1.2500000000421885E-2</c:v>
                </c:pt>
                <c:pt idx="9716">
                  <c:v>0</c:v>
                </c:pt>
                <c:pt idx="9717">
                  <c:v>-1.2499999999511503E-2</c:v>
                </c:pt>
                <c:pt idx="9718">
                  <c:v>-5.8823529413731604E-3</c:v>
                </c:pt>
                <c:pt idx="9719">
                  <c:v>-5.8823529413731604E-3</c:v>
                </c:pt>
                <c:pt idx="9720">
                  <c:v>-6.2500000002109427E-3</c:v>
                </c:pt>
                <c:pt idx="9721">
                  <c:v>-5.8823529413633262E-3</c:v>
                </c:pt>
                <c:pt idx="9722">
                  <c:v>-5.8823529405372284E-3</c:v>
                </c:pt>
                <c:pt idx="9723">
                  <c:v>-6.2500000002109427E-3</c:v>
                </c:pt>
                <c:pt idx="9724">
                  <c:v>-5.8823529413731604E-3</c:v>
                </c:pt>
                <c:pt idx="9725">
                  <c:v>-5.8823529413731604E-3</c:v>
                </c:pt>
                <c:pt idx="9726">
                  <c:v>-6.2499999993116621E-3</c:v>
                </c:pt>
                <c:pt idx="9727">
                  <c:v>-5.8823529413731604E-3</c:v>
                </c:pt>
                <c:pt idx="9728">
                  <c:v>-5.8823529413731604E-3</c:v>
                </c:pt>
                <c:pt idx="9729">
                  <c:v>-6.2500000002109427E-3</c:v>
                </c:pt>
                <c:pt idx="9730">
                  <c:v>0</c:v>
                </c:pt>
                <c:pt idx="9731">
                  <c:v>-5.8823529405372284E-3</c:v>
                </c:pt>
                <c:pt idx="9732">
                  <c:v>-6.2500000001998405E-3</c:v>
                </c:pt>
                <c:pt idx="9733">
                  <c:v>-5.8823529413731604E-3</c:v>
                </c:pt>
                <c:pt idx="9734">
                  <c:v>-5.8823529413731604E-3</c:v>
                </c:pt>
                <c:pt idx="9735">
                  <c:v>-6.2499999993227643E-3</c:v>
                </c:pt>
                <c:pt idx="9736">
                  <c:v>-5.8823529413633262E-3</c:v>
                </c:pt>
                <c:pt idx="9737">
                  <c:v>-6.2500000002109427E-3</c:v>
                </c:pt>
                <c:pt idx="9738">
                  <c:v>-5.8823529413731604E-3</c:v>
                </c:pt>
                <c:pt idx="9739">
                  <c:v>-5.8823529413731604E-3</c:v>
                </c:pt>
                <c:pt idx="9740">
                  <c:v>-6.2499999993227643E-3</c:v>
                </c:pt>
                <c:pt idx="9741">
                  <c:v>-5.8823529413633262E-3</c:v>
                </c:pt>
                <c:pt idx="9742">
                  <c:v>0</c:v>
                </c:pt>
                <c:pt idx="9743">
                  <c:v>-6.2500000002109427E-3</c:v>
                </c:pt>
                <c:pt idx="9744">
                  <c:v>-5.8823529413731604E-3</c:v>
                </c:pt>
                <c:pt idx="9745">
                  <c:v>-5.8823529405372284E-3</c:v>
                </c:pt>
                <c:pt idx="9746">
                  <c:v>-6.2500000001998405E-3</c:v>
                </c:pt>
                <c:pt idx="9747">
                  <c:v>-5.8823529413731604E-3</c:v>
                </c:pt>
                <c:pt idx="9748">
                  <c:v>-5.8823529413731604E-3</c:v>
                </c:pt>
                <c:pt idx="9749">
                  <c:v>-6.2499999993227643E-3</c:v>
                </c:pt>
                <c:pt idx="9750">
                  <c:v>-5.8823529413731604E-3</c:v>
                </c:pt>
                <c:pt idx="9751">
                  <c:v>0</c:v>
                </c:pt>
                <c:pt idx="9752">
                  <c:v>-6.2500000002109427E-3</c:v>
                </c:pt>
                <c:pt idx="9753">
                  <c:v>-5.8823529413731604E-3</c:v>
                </c:pt>
                <c:pt idx="9754">
                  <c:v>-5.8823529413731604E-3</c:v>
                </c:pt>
                <c:pt idx="9755">
                  <c:v>-6.2499999993227643E-3</c:v>
                </c:pt>
                <c:pt idx="9756">
                  <c:v>0</c:v>
                </c:pt>
                <c:pt idx="9757">
                  <c:v>-5.8823529413731604E-3</c:v>
                </c:pt>
                <c:pt idx="9758">
                  <c:v>-6.2500000002109427E-3</c:v>
                </c:pt>
                <c:pt idx="9759">
                  <c:v>-5.8823529413731604E-3</c:v>
                </c:pt>
                <c:pt idx="9760">
                  <c:v>-6.2499999993116621E-3</c:v>
                </c:pt>
                <c:pt idx="9761">
                  <c:v>-5.8823529413731604E-3</c:v>
                </c:pt>
                <c:pt idx="9762">
                  <c:v>-5.8823529413731604E-3</c:v>
                </c:pt>
                <c:pt idx="9763">
                  <c:v>-6.2500000002109427E-3</c:v>
                </c:pt>
                <c:pt idx="9764">
                  <c:v>-5.8823529405372284E-3</c:v>
                </c:pt>
                <c:pt idx="9765">
                  <c:v>0</c:v>
                </c:pt>
                <c:pt idx="9766">
                  <c:v>-6.2500000001998405E-3</c:v>
                </c:pt>
                <c:pt idx="9767">
                  <c:v>-5.8823529413731604E-3</c:v>
                </c:pt>
                <c:pt idx="9768">
                  <c:v>-5.8823529413731604E-3</c:v>
                </c:pt>
                <c:pt idx="9769">
                  <c:v>-6.2499999993227643E-3</c:v>
                </c:pt>
                <c:pt idx="9770">
                  <c:v>-5.8823529413731604E-3</c:v>
                </c:pt>
                <c:pt idx="9771">
                  <c:v>-5.8823529413633262E-3</c:v>
                </c:pt>
                <c:pt idx="9772">
                  <c:v>-6.2500000002109427E-3</c:v>
                </c:pt>
                <c:pt idx="9773">
                  <c:v>-5.8823529413731604E-3</c:v>
                </c:pt>
                <c:pt idx="9774">
                  <c:v>0</c:v>
                </c:pt>
                <c:pt idx="9775">
                  <c:v>-6.2499999993116621E-3</c:v>
                </c:pt>
                <c:pt idx="9776">
                  <c:v>-5.8823529413731604E-3</c:v>
                </c:pt>
                <c:pt idx="9777">
                  <c:v>-5.8823529413731604E-3</c:v>
                </c:pt>
                <c:pt idx="9778">
                  <c:v>-6.2500000002109427E-3</c:v>
                </c:pt>
                <c:pt idx="9779">
                  <c:v>-5.8823529405372284E-3</c:v>
                </c:pt>
                <c:pt idx="9780">
                  <c:v>-5.8823529413731604E-3</c:v>
                </c:pt>
                <c:pt idx="9781">
                  <c:v>-6.2500000001998405E-3</c:v>
                </c:pt>
                <c:pt idx="9782">
                  <c:v>-5.8823529413731604E-3</c:v>
                </c:pt>
                <c:pt idx="9783">
                  <c:v>-5.8823529405372284E-3</c:v>
                </c:pt>
                <c:pt idx="9784">
                  <c:v>-6.2500000002109427E-3</c:v>
                </c:pt>
                <c:pt idx="9785">
                  <c:v>0</c:v>
                </c:pt>
                <c:pt idx="9786">
                  <c:v>-6.2500000001998405E-3</c:v>
                </c:pt>
                <c:pt idx="9787">
                  <c:v>-5.8823529413731604E-3</c:v>
                </c:pt>
                <c:pt idx="9788">
                  <c:v>-5.8823529413731604E-3</c:v>
                </c:pt>
                <c:pt idx="9789">
                  <c:v>-6.2499999993227643E-3</c:v>
                </c:pt>
                <c:pt idx="9790">
                  <c:v>-5.8823529413633262E-3</c:v>
                </c:pt>
                <c:pt idx="9791">
                  <c:v>0</c:v>
                </c:pt>
                <c:pt idx="9792">
                  <c:v>-6.2500000002109427E-3</c:v>
                </c:pt>
                <c:pt idx="9793">
                  <c:v>-5.8823529413731604E-3</c:v>
                </c:pt>
                <c:pt idx="9794">
                  <c:v>-5.8823529405372284E-3</c:v>
                </c:pt>
                <c:pt idx="9795">
                  <c:v>-6.2500000001998405E-3</c:v>
                </c:pt>
                <c:pt idx="9796">
                  <c:v>-5.8823529413731604E-3</c:v>
                </c:pt>
                <c:pt idx="9797">
                  <c:v>-5.8823529413731604E-3</c:v>
                </c:pt>
                <c:pt idx="9798">
                  <c:v>-6.2499999993227643E-3</c:v>
                </c:pt>
                <c:pt idx="9799">
                  <c:v>-5.8823529413731604E-3</c:v>
                </c:pt>
                <c:pt idx="9800">
                  <c:v>0</c:v>
                </c:pt>
                <c:pt idx="9801">
                  <c:v>-6.2500000001998405E-3</c:v>
                </c:pt>
                <c:pt idx="9802">
                  <c:v>-5.8823529413731604E-3</c:v>
                </c:pt>
                <c:pt idx="9803">
                  <c:v>-5.8823529405372284E-3</c:v>
                </c:pt>
                <c:pt idx="9804">
                  <c:v>-6.2500000002109427E-3</c:v>
                </c:pt>
                <c:pt idx="9805">
                  <c:v>-5.8823529413633262E-3</c:v>
                </c:pt>
                <c:pt idx="9806">
                  <c:v>-5.8823529413731604E-3</c:v>
                </c:pt>
                <c:pt idx="9807">
                  <c:v>-6.2500000002109427E-3</c:v>
                </c:pt>
                <c:pt idx="9808">
                  <c:v>-5.8823529405372284E-3</c:v>
                </c:pt>
                <c:pt idx="9809">
                  <c:v>-5.8823529413731604E-3</c:v>
                </c:pt>
                <c:pt idx="9810">
                  <c:v>0</c:v>
                </c:pt>
                <c:pt idx="9811">
                  <c:v>-1.1764705882746321E-2</c:v>
                </c:pt>
                <c:pt idx="9812">
                  <c:v>-6.2499999993227643E-3</c:v>
                </c:pt>
                <c:pt idx="9813">
                  <c:v>0</c:v>
                </c:pt>
                <c:pt idx="9814">
                  <c:v>-5.8823529413731604E-3</c:v>
                </c:pt>
                <c:pt idx="9815">
                  <c:v>-6.2500000001998405E-3</c:v>
                </c:pt>
                <c:pt idx="9816">
                  <c:v>-5.8823529413731604E-3</c:v>
                </c:pt>
                <c:pt idx="9817">
                  <c:v>-5.8823529405372284E-3</c:v>
                </c:pt>
                <c:pt idx="9818">
                  <c:v>-6.2500000002109427E-3</c:v>
                </c:pt>
                <c:pt idx="9819">
                  <c:v>-5.8823529413731604E-3</c:v>
                </c:pt>
                <c:pt idx="9820">
                  <c:v>-5.8823529413633262E-3</c:v>
                </c:pt>
                <c:pt idx="9821">
                  <c:v>-6.2500000002109427E-3</c:v>
                </c:pt>
                <c:pt idx="9822">
                  <c:v>0</c:v>
                </c:pt>
                <c:pt idx="9823">
                  <c:v>-5.8823529405372284E-3</c:v>
                </c:pt>
                <c:pt idx="9824">
                  <c:v>-6.2500000002109427E-3</c:v>
                </c:pt>
                <c:pt idx="9825">
                  <c:v>-5.8823529413633262E-3</c:v>
                </c:pt>
                <c:pt idx="9826">
                  <c:v>-5.8823529413731604E-3</c:v>
                </c:pt>
                <c:pt idx="9827">
                  <c:v>-6.2499999993227643E-3</c:v>
                </c:pt>
                <c:pt idx="9828">
                  <c:v>-5.8823529413731604E-3</c:v>
                </c:pt>
                <c:pt idx="9829">
                  <c:v>-5.8823529413731604E-3</c:v>
                </c:pt>
                <c:pt idx="9830">
                  <c:v>-6.2500000001998405E-3</c:v>
                </c:pt>
                <c:pt idx="9831">
                  <c:v>-5.8823529405372284E-3</c:v>
                </c:pt>
                <c:pt idx="9832">
                  <c:v>-5.8823529413731604E-3</c:v>
                </c:pt>
                <c:pt idx="9833">
                  <c:v>-6.2500000002109427E-3</c:v>
                </c:pt>
                <c:pt idx="9834">
                  <c:v>-5.8823529413731604E-3</c:v>
                </c:pt>
                <c:pt idx="9835">
                  <c:v>-5.8823529405273934E-3</c:v>
                </c:pt>
                <c:pt idx="9836">
                  <c:v>-6.2500000002109427E-3</c:v>
                </c:pt>
                <c:pt idx="9837">
                  <c:v>0</c:v>
                </c:pt>
                <c:pt idx="9838">
                  <c:v>-1.2500000000421885E-2</c:v>
                </c:pt>
                <c:pt idx="9839">
                  <c:v>-5.8823529413731604E-3</c:v>
                </c:pt>
                <c:pt idx="9840">
                  <c:v>-5.8823529405273934E-3</c:v>
                </c:pt>
                <c:pt idx="9841">
                  <c:v>-6.2500000002109427E-3</c:v>
                </c:pt>
                <c:pt idx="9842">
                  <c:v>-5.8823529413731604E-3</c:v>
                </c:pt>
                <c:pt idx="9843">
                  <c:v>-5.8823529413731604E-3</c:v>
                </c:pt>
                <c:pt idx="9844">
                  <c:v>-6.2499999993227643E-3</c:v>
                </c:pt>
                <c:pt idx="9845">
                  <c:v>-5.8823529413633262E-3</c:v>
                </c:pt>
                <c:pt idx="9846">
                  <c:v>-5.8823529413731604E-3</c:v>
                </c:pt>
                <c:pt idx="9847">
                  <c:v>-6.2500000002109427E-3</c:v>
                </c:pt>
                <c:pt idx="9848">
                  <c:v>-5.8823529405372284E-3</c:v>
                </c:pt>
                <c:pt idx="9849">
                  <c:v>-5.8823529413731604E-3</c:v>
                </c:pt>
                <c:pt idx="9850">
                  <c:v>-6.2500000001998405E-3</c:v>
                </c:pt>
                <c:pt idx="9851">
                  <c:v>-5.8823529413731604E-3</c:v>
                </c:pt>
                <c:pt idx="9852">
                  <c:v>-5.8823529413731604E-3</c:v>
                </c:pt>
                <c:pt idx="9853">
                  <c:v>-6.2499999993227643E-3</c:v>
                </c:pt>
                <c:pt idx="9854">
                  <c:v>-5.8823529413731604E-3</c:v>
                </c:pt>
                <c:pt idx="9855">
                  <c:v>-5.8823529413633262E-3</c:v>
                </c:pt>
                <c:pt idx="9856">
                  <c:v>-6.2500000002109427E-3</c:v>
                </c:pt>
                <c:pt idx="9857">
                  <c:v>-5.8823529405372284E-3</c:v>
                </c:pt>
                <c:pt idx="9858">
                  <c:v>-5.8823529413731604E-3</c:v>
                </c:pt>
                <c:pt idx="9859">
                  <c:v>-6.2500000002109427E-3</c:v>
                </c:pt>
                <c:pt idx="9860">
                  <c:v>-5.8823529413633262E-3</c:v>
                </c:pt>
                <c:pt idx="9861">
                  <c:v>-5.8823529405372284E-3</c:v>
                </c:pt>
                <c:pt idx="9862">
                  <c:v>0</c:v>
                </c:pt>
                <c:pt idx="9863">
                  <c:v>-5.8823529413731604E-3</c:v>
                </c:pt>
                <c:pt idx="9864">
                  <c:v>-5.8823529413731604E-3</c:v>
                </c:pt>
                <c:pt idx="9865">
                  <c:v>-6.2500000001998405E-3</c:v>
                </c:pt>
                <c:pt idx="9866">
                  <c:v>-5.8823529405372284E-3</c:v>
                </c:pt>
                <c:pt idx="9867">
                  <c:v>-5.8823529413731604E-3</c:v>
                </c:pt>
                <c:pt idx="9868">
                  <c:v>-6.2500000002109427E-3</c:v>
                </c:pt>
                <c:pt idx="9869">
                  <c:v>-5.8823529413731604E-3</c:v>
                </c:pt>
                <c:pt idx="9870">
                  <c:v>-5.8823529413633262E-3</c:v>
                </c:pt>
                <c:pt idx="9871">
                  <c:v>-6.2499999993227643E-3</c:v>
                </c:pt>
                <c:pt idx="9872">
                  <c:v>-5.8823529413731604E-3</c:v>
                </c:pt>
                <c:pt idx="9873">
                  <c:v>-5.8823529413731604E-3</c:v>
                </c:pt>
                <c:pt idx="9874">
                  <c:v>-6.2500000002109427E-3</c:v>
                </c:pt>
                <c:pt idx="9875">
                  <c:v>-5.8823529405273934E-3</c:v>
                </c:pt>
                <c:pt idx="9876">
                  <c:v>-5.8823529413731604E-3</c:v>
                </c:pt>
                <c:pt idx="9877">
                  <c:v>-6.2500000002109427E-3</c:v>
                </c:pt>
                <c:pt idx="9878">
                  <c:v>-5.8823529413731604E-3</c:v>
                </c:pt>
                <c:pt idx="9879">
                  <c:v>-5.8823529405372284E-3</c:v>
                </c:pt>
                <c:pt idx="9880">
                  <c:v>-1.2500000000399681E-2</c:v>
                </c:pt>
                <c:pt idx="9881">
                  <c:v>-5.8823529413731604E-3</c:v>
                </c:pt>
                <c:pt idx="9882">
                  <c:v>-5.8823529405372284E-3</c:v>
                </c:pt>
                <c:pt idx="9883">
                  <c:v>-6.2500000002109427E-3</c:v>
                </c:pt>
                <c:pt idx="9884">
                  <c:v>-5.8823529413731604E-3</c:v>
                </c:pt>
                <c:pt idx="9885">
                  <c:v>-5.8823529413633262E-3</c:v>
                </c:pt>
                <c:pt idx="9886">
                  <c:v>-6.2500000002109427E-3</c:v>
                </c:pt>
                <c:pt idx="9887">
                  <c:v>-5.8823529405372284E-3</c:v>
                </c:pt>
                <c:pt idx="9888">
                  <c:v>-5.8823529413731604E-3</c:v>
                </c:pt>
                <c:pt idx="9889">
                  <c:v>-6.2500000002109427E-3</c:v>
                </c:pt>
                <c:pt idx="9890">
                  <c:v>-5.8823529413633262E-3</c:v>
                </c:pt>
                <c:pt idx="9891">
                  <c:v>0</c:v>
                </c:pt>
                <c:pt idx="9892">
                  <c:v>-1.1764705881910389E-2</c:v>
                </c:pt>
                <c:pt idx="9893">
                  <c:v>0</c:v>
                </c:pt>
                <c:pt idx="9894">
                  <c:v>-6.2500000001998405E-3</c:v>
                </c:pt>
                <c:pt idx="9895">
                  <c:v>-5.8823529413731604E-3</c:v>
                </c:pt>
                <c:pt idx="9896">
                  <c:v>-5.8823529405372284E-3</c:v>
                </c:pt>
                <c:pt idx="9897">
                  <c:v>-6.2500000002109427E-3</c:v>
                </c:pt>
                <c:pt idx="9898">
                  <c:v>-5.8823529413731604E-3</c:v>
                </c:pt>
                <c:pt idx="9899">
                  <c:v>-5.8823529413731604E-3</c:v>
                </c:pt>
                <c:pt idx="9900">
                  <c:v>-6.2500000001998405E-3</c:v>
                </c:pt>
                <c:pt idx="9901">
                  <c:v>-5.8823529405372284E-3</c:v>
                </c:pt>
                <c:pt idx="9902">
                  <c:v>-5.8823529413731604E-3</c:v>
                </c:pt>
                <c:pt idx="9903">
                  <c:v>-6.2500000002109427E-3</c:v>
                </c:pt>
                <c:pt idx="9904">
                  <c:v>-5.8823529413731604E-3</c:v>
                </c:pt>
                <c:pt idx="9905">
                  <c:v>-5.8823529405273934E-3</c:v>
                </c:pt>
                <c:pt idx="9906">
                  <c:v>-6.2500000002109427E-3</c:v>
                </c:pt>
                <c:pt idx="9907">
                  <c:v>-5.8823529413731604E-3</c:v>
                </c:pt>
                <c:pt idx="9908">
                  <c:v>0</c:v>
                </c:pt>
                <c:pt idx="9909">
                  <c:v>-6.2500000001998405E-3</c:v>
                </c:pt>
                <c:pt idx="9910">
                  <c:v>-5.8823529405372284E-3</c:v>
                </c:pt>
                <c:pt idx="9911">
                  <c:v>-5.8823529413731604E-3</c:v>
                </c:pt>
                <c:pt idx="9912">
                  <c:v>-6.2500000002109427E-3</c:v>
                </c:pt>
                <c:pt idx="9913">
                  <c:v>-5.8823529413731604E-3</c:v>
                </c:pt>
                <c:pt idx="9914">
                  <c:v>0</c:v>
                </c:pt>
                <c:pt idx="9915">
                  <c:v>-6.2499999993116621E-3</c:v>
                </c:pt>
                <c:pt idx="9916">
                  <c:v>-5.8823529413731604E-3</c:v>
                </c:pt>
                <c:pt idx="9917">
                  <c:v>-5.8823529413731604E-3</c:v>
                </c:pt>
                <c:pt idx="9918">
                  <c:v>-6.2500000002109427E-3</c:v>
                </c:pt>
                <c:pt idx="9919">
                  <c:v>-5.8823529413731604E-3</c:v>
                </c:pt>
                <c:pt idx="9920">
                  <c:v>-5.8823529405273934E-3</c:v>
                </c:pt>
                <c:pt idx="9921">
                  <c:v>0</c:v>
                </c:pt>
                <c:pt idx="9922">
                  <c:v>-5.8823529413731604E-3</c:v>
                </c:pt>
                <c:pt idx="9923">
                  <c:v>-5.8823529413731604E-3</c:v>
                </c:pt>
                <c:pt idx="9924">
                  <c:v>-6.2500000001998405E-3</c:v>
                </c:pt>
                <c:pt idx="9925">
                  <c:v>-5.8823529405372284E-3</c:v>
                </c:pt>
                <c:pt idx="9926">
                  <c:v>-5.8823529413731604E-3</c:v>
                </c:pt>
                <c:pt idx="9927">
                  <c:v>0</c:v>
                </c:pt>
                <c:pt idx="9928">
                  <c:v>-5.8823529413731604E-3</c:v>
                </c:pt>
                <c:pt idx="9929">
                  <c:v>-5.8823529413731604E-3</c:v>
                </c:pt>
                <c:pt idx="9930">
                  <c:v>-6.2499999993116621E-3</c:v>
                </c:pt>
                <c:pt idx="9931">
                  <c:v>-5.8823529413731604E-3</c:v>
                </c:pt>
                <c:pt idx="9932">
                  <c:v>0</c:v>
                </c:pt>
                <c:pt idx="9933">
                  <c:v>-6.2500000002109427E-3</c:v>
                </c:pt>
                <c:pt idx="9934">
                  <c:v>-5.8823529413731604E-3</c:v>
                </c:pt>
                <c:pt idx="9935">
                  <c:v>-5.8823529413633262E-3</c:v>
                </c:pt>
                <c:pt idx="9936">
                  <c:v>-6.2499999993227643E-3</c:v>
                </c:pt>
                <c:pt idx="9937">
                  <c:v>-5.8823529413731604E-3</c:v>
                </c:pt>
                <c:pt idx="9938">
                  <c:v>-5.8823529413731604E-3</c:v>
                </c:pt>
                <c:pt idx="9939">
                  <c:v>-6.2500000001998405E-3</c:v>
                </c:pt>
                <c:pt idx="9940">
                  <c:v>-5.8823529405372284E-3</c:v>
                </c:pt>
                <c:pt idx="9941">
                  <c:v>-5.8823529413731604E-3</c:v>
                </c:pt>
                <c:pt idx="9942">
                  <c:v>-6.2500000002109427E-3</c:v>
                </c:pt>
                <c:pt idx="9943">
                  <c:v>-5.8823529413731604E-3</c:v>
                </c:pt>
                <c:pt idx="9944">
                  <c:v>-5.8823529405372284E-3</c:v>
                </c:pt>
                <c:pt idx="9945">
                  <c:v>0</c:v>
                </c:pt>
                <c:pt idx="9946">
                  <c:v>-1.1764705882746321E-2</c:v>
                </c:pt>
                <c:pt idx="9947">
                  <c:v>0</c:v>
                </c:pt>
                <c:pt idx="9948">
                  <c:v>-6.2500000002109427E-3</c:v>
                </c:pt>
                <c:pt idx="9949">
                  <c:v>-5.8823529405372284E-3</c:v>
                </c:pt>
                <c:pt idx="9950">
                  <c:v>-5.8823529413633262E-3</c:v>
                </c:pt>
                <c:pt idx="9951">
                  <c:v>-6.2500000002109427E-3</c:v>
                </c:pt>
                <c:pt idx="9952">
                  <c:v>-1.1764705882746321E-2</c:v>
                </c:pt>
                <c:pt idx="9953">
                  <c:v>-6.2499999993227643E-3</c:v>
                </c:pt>
                <c:pt idx="9954">
                  <c:v>-5.8823529413633262E-3</c:v>
                </c:pt>
                <c:pt idx="9955">
                  <c:v>0</c:v>
                </c:pt>
                <c:pt idx="9956">
                  <c:v>-6.2500000002109427E-3</c:v>
                </c:pt>
                <c:pt idx="9957">
                  <c:v>-5.8823529413731604E-3</c:v>
                </c:pt>
                <c:pt idx="9958">
                  <c:v>-5.8823529405372284E-3</c:v>
                </c:pt>
                <c:pt idx="9959">
                  <c:v>-6.2500000001998405E-3</c:v>
                </c:pt>
                <c:pt idx="9960">
                  <c:v>-5.8823529413731604E-3</c:v>
                </c:pt>
                <c:pt idx="9961">
                  <c:v>-5.8823529413731604E-3</c:v>
                </c:pt>
                <c:pt idx="9962">
                  <c:v>-6.2499999993227643E-3</c:v>
                </c:pt>
                <c:pt idx="9963">
                  <c:v>-5.8823529413731604E-3</c:v>
                </c:pt>
                <c:pt idx="9964">
                  <c:v>-5.8823529413731604E-3</c:v>
                </c:pt>
                <c:pt idx="9965">
                  <c:v>-6.2500000001998405E-3</c:v>
                </c:pt>
                <c:pt idx="9966">
                  <c:v>-5.8823529413731604E-3</c:v>
                </c:pt>
                <c:pt idx="9967">
                  <c:v>-5.8823529405372284E-3</c:v>
                </c:pt>
                <c:pt idx="9968">
                  <c:v>-6.2500000002109427E-3</c:v>
                </c:pt>
                <c:pt idx="9969">
                  <c:v>-5.8823529413633262E-3</c:v>
                </c:pt>
                <c:pt idx="9970">
                  <c:v>-5.8823529413731604E-3</c:v>
                </c:pt>
                <c:pt idx="9971">
                  <c:v>0</c:v>
                </c:pt>
                <c:pt idx="9972">
                  <c:v>-5.8823529405372284E-3</c:v>
                </c:pt>
                <c:pt idx="9973">
                  <c:v>-5.8823529413731604E-3</c:v>
                </c:pt>
                <c:pt idx="9974">
                  <c:v>0</c:v>
                </c:pt>
                <c:pt idx="9975">
                  <c:v>-5.8823529413731604E-3</c:v>
                </c:pt>
                <c:pt idx="9976">
                  <c:v>-5.8823529413731604E-3</c:v>
                </c:pt>
                <c:pt idx="9977">
                  <c:v>-6.2499999993227643E-3</c:v>
                </c:pt>
                <c:pt idx="9978">
                  <c:v>-5.8823529413731604E-3</c:v>
                </c:pt>
                <c:pt idx="9979">
                  <c:v>-5.8823529413731604E-3</c:v>
                </c:pt>
                <c:pt idx="9980">
                  <c:v>-6.2500000001998405E-3</c:v>
                </c:pt>
                <c:pt idx="9981">
                  <c:v>-5.8823529405372284E-3</c:v>
                </c:pt>
                <c:pt idx="9982">
                  <c:v>-5.8823529413731604E-3</c:v>
                </c:pt>
                <c:pt idx="9983">
                  <c:v>-6.2500000002109427E-3</c:v>
                </c:pt>
                <c:pt idx="9984">
                  <c:v>-5.8823529413633262E-3</c:v>
                </c:pt>
                <c:pt idx="9985">
                  <c:v>-5.8823529413731604E-3</c:v>
                </c:pt>
                <c:pt idx="9986">
                  <c:v>-6.2499999993227643E-3</c:v>
                </c:pt>
                <c:pt idx="9987">
                  <c:v>-5.8823529413731604E-3</c:v>
                </c:pt>
                <c:pt idx="9988">
                  <c:v>-5.8823529413731604E-3</c:v>
                </c:pt>
                <c:pt idx="9989">
                  <c:v>-6.2500000001998405E-3</c:v>
                </c:pt>
                <c:pt idx="9990">
                  <c:v>0</c:v>
                </c:pt>
                <c:pt idx="9991">
                  <c:v>-1.1764705881910389E-2</c:v>
                </c:pt>
                <c:pt idx="9992">
                  <c:v>-6.2500000002109427E-3</c:v>
                </c:pt>
                <c:pt idx="9993">
                  <c:v>-5.8823529413731604E-3</c:v>
                </c:pt>
                <c:pt idx="9994">
                  <c:v>-5.8823529405372284E-3</c:v>
                </c:pt>
                <c:pt idx="9995">
                  <c:v>-6.2500000001998405E-3</c:v>
                </c:pt>
                <c:pt idx="9996">
                  <c:v>-5.8823529413731604E-3</c:v>
                </c:pt>
                <c:pt idx="9997">
                  <c:v>-5.8823529413731604E-3</c:v>
                </c:pt>
                <c:pt idx="9998">
                  <c:v>-6.2499999993227643E-3</c:v>
                </c:pt>
                <c:pt idx="9999">
                  <c:v>-5.8823529413633262E-3</c:v>
                </c:pt>
                <c:pt idx="10000">
                  <c:v>-1.1764705882746321E-2</c:v>
                </c:pt>
                <c:pt idx="10001">
                  <c:v>-6.2500000002109427E-3</c:v>
                </c:pt>
                <c:pt idx="10002">
                  <c:v>-5.8823529405372284E-3</c:v>
                </c:pt>
                <c:pt idx="10003">
                  <c:v>-5.8823529413731604E-3</c:v>
                </c:pt>
                <c:pt idx="10004">
                  <c:v>-6.2500000001998405E-3</c:v>
                </c:pt>
                <c:pt idx="10005">
                  <c:v>-5.8823529413731604E-3</c:v>
                </c:pt>
                <c:pt idx="10006">
                  <c:v>-5.8823529405372284E-3</c:v>
                </c:pt>
                <c:pt idx="10007">
                  <c:v>-1.2500000000421885E-2</c:v>
                </c:pt>
                <c:pt idx="10008">
                  <c:v>-5.8823529413731604E-3</c:v>
                </c:pt>
                <c:pt idx="10009">
                  <c:v>-5.8823529405372284E-3</c:v>
                </c:pt>
                <c:pt idx="10010">
                  <c:v>-6.2500000001998405E-3</c:v>
                </c:pt>
                <c:pt idx="10011">
                  <c:v>-5.8823529413731604E-3</c:v>
                </c:pt>
                <c:pt idx="10012">
                  <c:v>-5.8823529413731604E-3</c:v>
                </c:pt>
                <c:pt idx="10013">
                  <c:v>-6.2500000002109427E-3</c:v>
                </c:pt>
                <c:pt idx="10014">
                  <c:v>-5.8823529405273934E-3</c:v>
                </c:pt>
                <c:pt idx="10015">
                  <c:v>-5.8823529413731604E-3</c:v>
                </c:pt>
                <c:pt idx="10016">
                  <c:v>-6.2500000002109427E-3</c:v>
                </c:pt>
                <c:pt idx="10017">
                  <c:v>-5.8823529413731604E-3</c:v>
                </c:pt>
                <c:pt idx="10018">
                  <c:v>-5.8823529405372284E-3</c:v>
                </c:pt>
                <c:pt idx="10019">
                  <c:v>-6.2500000001998405E-3</c:v>
                </c:pt>
                <c:pt idx="10020">
                  <c:v>-5.8823529413731604E-3</c:v>
                </c:pt>
                <c:pt idx="10021">
                  <c:v>-5.8823529413731604E-3</c:v>
                </c:pt>
                <c:pt idx="10022">
                  <c:v>-6.2499999993227643E-3</c:v>
                </c:pt>
                <c:pt idx="10023">
                  <c:v>-5.8823529413731604E-3</c:v>
                </c:pt>
                <c:pt idx="10024">
                  <c:v>-5.8823529413731604E-3</c:v>
                </c:pt>
                <c:pt idx="10025">
                  <c:v>-6.2500000001998405E-3</c:v>
                </c:pt>
                <c:pt idx="10026">
                  <c:v>-1.1764705881910389E-2</c:v>
                </c:pt>
                <c:pt idx="10027">
                  <c:v>0</c:v>
                </c:pt>
                <c:pt idx="10028">
                  <c:v>-5.8823529413731604E-3</c:v>
                </c:pt>
                <c:pt idx="10029">
                  <c:v>-5.8823529413633262E-3</c:v>
                </c:pt>
                <c:pt idx="10030">
                  <c:v>-6.2500000002109427E-3</c:v>
                </c:pt>
                <c:pt idx="10031">
                  <c:v>-1.1764705881910389E-2</c:v>
                </c:pt>
                <c:pt idx="10032">
                  <c:v>-5.8823529413731604E-3</c:v>
                </c:pt>
                <c:pt idx="10033">
                  <c:v>-6.2500000002109427E-3</c:v>
                </c:pt>
                <c:pt idx="10034">
                  <c:v>-5.8823529405273934E-3</c:v>
                </c:pt>
                <c:pt idx="10035">
                  <c:v>-5.8823529413731604E-3</c:v>
                </c:pt>
                <c:pt idx="10036">
                  <c:v>-6.2500000002109427E-3</c:v>
                </c:pt>
                <c:pt idx="10037">
                  <c:v>-5.8823529413731604E-3</c:v>
                </c:pt>
                <c:pt idx="10038">
                  <c:v>-5.8823529405372284E-3</c:v>
                </c:pt>
                <c:pt idx="10039">
                  <c:v>-6.2500000001998405E-3</c:v>
                </c:pt>
                <c:pt idx="10040">
                  <c:v>-5.8823529413731604E-3</c:v>
                </c:pt>
                <c:pt idx="10041">
                  <c:v>-1.1764705882746321E-2</c:v>
                </c:pt>
                <c:pt idx="10042">
                  <c:v>-6.2499999993227643E-3</c:v>
                </c:pt>
                <c:pt idx="10043">
                  <c:v>-5.8823529413731604E-3</c:v>
                </c:pt>
                <c:pt idx="10044">
                  <c:v>-5.8823529413633262E-3</c:v>
                </c:pt>
                <c:pt idx="10045">
                  <c:v>-6.2500000002109427E-3</c:v>
                </c:pt>
                <c:pt idx="10046">
                  <c:v>-5.8823529405372284E-3</c:v>
                </c:pt>
                <c:pt idx="10047">
                  <c:v>-5.8823529413731604E-3</c:v>
                </c:pt>
                <c:pt idx="10048">
                  <c:v>-6.2500000002109427E-3</c:v>
                </c:pt>
                <c:pt idx="10049">
                  <c:v>-1.1764705881890719E-2</c:v>
                </c:pt>
                <c:pt idx="10050">
                  <c:v>-5.8823529413731604E-3</c:v>
                </c:pt>
                <c:pt idx="10051">
                  <c:v>0</c:v>
                </c:pt>
                <c:pt idx="10052">
                  <c:v>-5.8823529413731604E-3</c:v>
                </c:pt>
                <c:pt idx="10053">
                  <c:v>-5.8823529413731604E-3</c:v>
                </c:pt>
                <c:pt idx="10054">
                  <c:v>-6.2499999993116621E-3</c:v>
                </c:pt>
                <c:pt idx="10055">
                  <c:v>-5.8823529413731604E-3</c:v>
                </c:pt>
                <c:pt idx="10056">
                  <c:v>-5.8823529413731604E-3</c:v>
                </c:pt>
                <c:pt idx="10057">
                  <c:v>-6.2500000002109427E-3</c:v>
                </c:pt>
                <c:pt idx="10058">
                  <c:v>-5.8823529413731604E-3</c:v>
                </c:pt>
                <c:pt idx="10059">
                  <c:v>-5.8823529405273934E-3</c:v>
                </c:pt>
                <c:pt idx="10060">
                  <c:v>-6.2500000002109427E-3</c:v>
                </c:pt>
                <c:pt idx="10061">
                  <c:v>-5.8823529413731604E-3</c:v>
                </c:pt>
                <c:pt idx="10062">
                  <c:v>-6.2500000002109427E-3</c:v>
                </c:pt>
                <c:pt idx="10063">
                  <c:v>-5.8823529405372284E-3</c:v>
                </c:pt>
                <c:pt idx="10064">
                  <c:v>-5.8823529413633262E-3</c:v>
                </c:pt>
                <c:pt idx="10065">
                  <c:v>-6.2500000002109427E-3</c:v>
                </c:pt>
                <c:pt idx="10066">
                  <c:v>0</c:v>
                </c:pt>
                <c:pt idx="10067">
                  <c:v>-5.8823529413731604E-3</c:v>
                </c:pt>
                <c:pt idx="10068">
                  <c:v>-6.2499999993116621E-3</c:v>
                </c:pt>
                <c:pt idx="10069">
                  <c:v>-5.8823529413731604E-3</c:v>
                </c:pt>
                <c:pt idx="10070">
                  <c:v>-5.8823529413731604E-3</c:v>
                </c:pt>
                <c:pt idx="10071">
                  <c:v>-6.2500000002109427E-3</c:v>
                </c:pt>
                <c:pt idx="10072">
                  <c:v>-5.8823529413731604E-3</c:v>
                </c:pt>
                <c:pt idx="10073">
                  <c:v>-5.8823529405372284E-3</c:v>
                </c:pt>
                <c:pt idx="10074">
                  <c:v>-6.2500000001998405E-3</c:v>
                </c:pt>
                <c:pt idx="10075">
                  <c:v>-5.8823529413731604E-3</c:v>
                </c:pt>
                <c:pt idx="10076">
                  <c:v>-5.8823529413731604E-3</c:v>
                </c:pt>
                <c:pt idx="10077">
                  <c:v>-6.2499999993227643E-3</c:v>
                </c:pt>
                <c:pt idx="10078">
                  <c:v>-1.1764705882746321E-2</c:v>
                </c:pt>
                <c:pt idx="10079">
                  <c:v>-5.8823529413633262E-3</c:v>
                </c:pt>
                <c:pt idx="10080">
                  <c:v>-6.2499999993227643E-3</c:v>
                </c:pt>
                <c:pt idx="10081">
                  <c:v>-5.8823529413731604E-3</c:v>
                </c:pt>
                <c:pt idx="10082">
                  <c:v>-5.8823529413731604E-3</c:v>
                </c:pt>
                <c:pt idx="10083">
                  <c:v>-6.2500000001998405E-3</c:v>
                </c:pt>
                <c:pt idx="10084">
                  <c:v>0</c:v>
                </c:pt>
                <c:pt idx="10085">
                  <c:v>-5.8823529405372284E-3</c:v>
                </c:pt>
                <c:pt idx="10086">
                  <c:v>-6.2500000002109427E-3</c:v>
                </c:pt>
                <c:pt idx="10087">
                  <c:v>-5.8823529413731604E-3</c:v>
                </c:pt>
                <c:pt idx="10088">
                  <c:v>-5.8823529413731604E-3</c:v>
                </c:pt>
                <c:pt idx="10089">
                  <c:v>-6.2500000001998405E-3</c:v>
                </c:pt>
                <c:pt idx="10090">
                  <c:v>-5.8823529405372284E-3</c:v>
                </c:pt>
                <c:pt idx="10091">
                  <c:v>-6.2500000002109427E-3</c:v>
                </c:pt>
                <c:pt idx="10092">
                  <c:v>-5.8823529413731604E-3</c:v>
                </c:pt>
                <c:pt idx="10093">
                  <c:v>0</c:v>
                </c:pt>
                <c:pt idx="10094">
                  <c:v>-6.2500000001998405E-3</c:v>
                </c:pt>
                <c:pt idx="10095">
                  <c:v>-5.8823529405372284E-3</c:v>
                </c:pt>
                <c:pt idx="10096">
                  <c:v>0</c:v>
                </c:pt>
                <c:pt idx="10097">
                  <c:v>-6.2500000002109427E-3</c:v>
                </c:pt>
                <c:pt idx="10098">
                  <c:v>-5.8823529413633262E-3</c:v>
                </c:pt>
                <c:pt idx="10099">
                  <c:v>-5.8823529413731604E-3</c:v>
                </c:pt>
                <c:pt idx="10100">
                  <c:v>-6.2499999993227643E-3</c:v>
                </c:pt>
                <c:pt idx="10101">
                  <c:v>-5.8823529413731604E-3</c:v>
                </c:pt>
                <c:pt idx="10102">
                  <c:v>-5.8823529413731604E-3</c:v>
                </c:pt>
                <c:pt idx="10103">
                  <c:v>-6.2500000001998405E-3</c:v>
                </c:pt>
                <c:pt idx="10104">
                  <c:v>0</c:v>
                </c:pt>
                <c:pt idx="10105">
                  <c:v>-5.8823529413731604E-3</c:v>
                </c:pt>
                <c:pt idx="10106">
                  <c:v>-6.2499999993227643E-3</c:v>
                </c:pt>
                <c:pt idx="10107">
                  <c:v>-5.8823529413731604E-3</c:v>
                </c:pt>
                <c:pt idx="10108">
                  <c:v>-5.8823529413731604E-3</c:v>
                </c:pt>
                <c:pt idx="10109">
                  <c:v>-6.2500000001998405E-3</c:v>
                </c:pt>
                <c:pt idx="10110">
                  <c:v>-5.8823529405372284E-3</c:v>
                </c:pt>
                <c:pt idx="10111">
                  <c:v>-5.8823529413731604E-3</c:v>
                </c:pt>
                <c:pt idx="10112">
                  <c:v>-6.2500000002109427E-3</c:v>
                </c:pt>
                <c:pt idx="10113">
                  <c:v>0</c:v>
                </c:pt>
                <c:pt idx="10114">
                  <c:v>-5.8823529413731604E-3</c:v>
                </c:pt>
                <c:pt idx="10115">
                  <c:v>-6.2499999993227643E-3</c:v>
                </c:pt>
                <c:pt idx="10116">
                  <c:v>-5.8823529413731604E-3</c:v>
                </c:pt>
                <c:pt idx="10117">
                  <c:v>-5.8823529413731604E-3</c:v>
                </c:pt>
                <c:pt idx="10118">
                  <c:v>-6.2500000001998405E-3</c:v>
                </c:pt>
                <c:pt idx="10119">
                  <c:v>-5.8823529405372284E-3</c:v>
                </c:pt>
                <c:pt idx="10120">
                  <c:v>-6.2500000002109427E-3</c:v>
                </c:pt>
                <c:pt idx="10121">
                  <c:v>-5.8823529413731604E-3</c:v>
                </c:pt>
                <c:pt idx="10122">
                  <c:v>-5.8823529413731604E-3</c:v>
                </c:pt>
                <c:pt idx="10123">
                  <c:v>-6.2500000001998405E-3</c:v>
                </c:pt>
                <c:pt idx="10124">
                  <c:v>-5.8823529405372284E-3</c:v>
                </c:pt>
                <c:pt idx="10125">
                  <c:v>-5.8823529413731604E-3</c:v>
                </c:pt>
                <c:pt idx="10126">
                  <c:v>0</c:v>
                </c:pt>
                <c:pt idx="10127">
                  <c:v>-5.8823529413731604E-3</c:v>
                </c:pt>
                <c:pt idx="10128">
                  <c:v>-5.8823529413633262E-3</c:v>
                </c:pt>
                <c:pt idx="10129">
                  <c:v>-6.2499999993227643E-3</c:v>
                </c:pt>
                <c:pt idx="10130">
                  <c:v>-5.8823529413731604E-3</c:v>
                </c:pt>
                <c:pt idx="10131">
                  <c:v>-5.8823529413731604E-3</c:v>
                </c:pt>
                <c:pt idx="10132">
                  <c:v>-6.2500000002109427E-3</c:v>
                </c:pt>
                <c:pt idx="10133">
                  <c:v>-5.8823529405273934E-3</c:v>
                </c:pt>
                <c:pt idx="10134">
                  <c:v>-5.8823529413731604E-3</c:v>
                </c:pt>
                <c:pt idx="10135">
                  <c:v>-6.2500000002109427E-3</c:v>
                </c:pt>
                <c:pt idx="10136">
                  <c:v>-5.8823529413731604E-3</c:v>
                </c:pt>
                <c:pt idx="10137">
                  <c:v>0</c:v>
                </c:pt>
                <c:pt idx="10138">
                  <c:v>-6.2499999993116621E-3</c:v>
                </c:pt>
                <c:pt idx="10139">
                  <c:v>-5.8823529413731604E-3</c:v>
                </c:pt>
                <c:pt idx="10140">
                  <c:v>-5.8823529413731604E-3</c:v>
                </c:pt>
                <c:pt idx="10141">
                  <c:v>-6.2500000002109427E-3</c:v>
                </c:pt>
                <c:pt idx="10142">
                  <c:v>-5.8823529413731604E-3</c:v>
                </c:pt>
                <c:pt idx="10143">
                  <c:v>-5.8823529405273934E-3</c:v>
                </c:pt>
                <c:pt idx="10144">
                  <c:v>-6.2500000002109427E-3</c:v>
                </c:pt>
                <c:pt idx="10145">
                  <c:v>-5.8823529413731604E-3</c:v>
                </c:pt>
                <c:pt idx="10146">
                  <c:v>-5.8823529413731604E-3</c:v>
                </c:pt>
                <c:pt idx="10147">
                  <c:v>-6.2499999993227643E-3</c:v>
                </c:pt>
                <c:pt idx="10148">
                  <c:v>-5.8823529413633262E-3</c:v>
                </c:pt>
                <c:pt idx="10149">
                  <c:v>-5.8823529413731604E-3</c:v>
                </c:pt>
                <c:pt idx="10150">
                  <c:v>-6.2500000002109427E-3</c:v>
                </c:pt>
                <c:pt idx="10151">
                  <c:v>-5.8823529405372284E-3</c:v>
                </c:pt>
                <c:pt idx="10152">
                  <c:v>-5.8823529413731604E-3</c:v>
                </c:pt>
                <c:pt idx="10153">
                  <c:v>-6.2500000001998405E-3</c:v>
                </c:pt>
                <c:pt idx="10154">
                  <c:v>-5.8823529413731604E-3</c:v>
                </c:pt>
                <c:pt idx="10155">
                  <c:v>-5.8823529413731604E-3</c:v>
                </c:pt>
                <c:pt idx="10156">
                  <c:v>-6.2499999993227643E-3</c:v>
                </c:pt>
                <c:pt idx="10157">
                  <c:v>-5.8823529413731604E-3</c:v>
                </c:pt>
                <c:pt idx="10158">
                  <c:v>-6.2500000001998405E-3</c:v>
                </c:pt>
                <c:pt idx="10159">
                  <c:v>-1.1764705881910389E-2</c:v>
                </c:pt>
                <c:pt idx="10160">
                  <c:v>-5.8823529413731604E-3</c:v>
                </c:pt>
                <c:pt idx="10161">
                  <c:v>-6.2500000002109427E-3</c:v>
                </c:pt>
                <c:pt idx="10162">
                  <c:v>-5.8823529413731604E-3</c:v>
                </c:pt>
                <c:pt idx="10163">
                  <c:v>-5.8823529405273934E-3</c:v>
                </c:pt>
                <c:pt idx="10164">
                  <c:v>-6.2500000002109427E-3</c:v>
                </c:pt>
                <c:pt idx="10165">
                  <c:v>-5.8823529413731604E-3</c:v>
                </c:pt>
                <c:pt idx="10166">
                  <c:v>-5.8823529413731604E-3</c:v>
                </c:pt>
                <c:pt idx="10167">
                  <c:v>-6.2499999993227643E-3</c:v>
                </c:pt>
                <c:pt idx="10168">
                  <c:v>-5.8823529413633262E-3</c:v>
                </c:pt>
                <c:pt idx="10169">
                  <c:v>-5.8823529413731604E-3</c:v>
                </c:pt>
                <c:pt idx="10170">
                  <c:v>-6.2500000002109427E-3</c:v>
                </c:pt>
                <c:pt idx="10171">
                  <c:v>-5.8823529413731604E-3</c:v>
                </c:pt>
                <c:pt idx="10172">
                  <c:v>-5.8823529405372284E-3</c:v>
                </c:pt>
                <c:pt idx="10173">
                  <c:v>0</c:v>
                </c:pt>
                <c:pt idx="10174">
                  <c:v>-5.8823529413731604E-3</c:v>
                </c:pt>
                <c:pt idx="10175">
                  <c:v>-5.8823529413731604E-3</c:v>
                </c:pt>
                <c:pt idx="10176">
                  <c:v>-6.2500000002109427E-3</c:v>
                </c:pt>
                <c:pt idx="10177">
                  <c:v>-5.8823529405372284E-3</c:v>
                </c:pt>
                <c:pt idx="10178">
                  <c:v>-5.8823529413633262E-3</c:v>
                </c:pt>
                <c:pt idx="10179">
                  <c:v>-6.2500000002109427E-3</c:v>
                </c:pt>
                <c:pt idx="10180">
                  <c:v>-5.8823529413731604E-3</c:v>
                </c:pt>
                <c:pt idx="10181">
                  <c:v>-5.8823529405372284E-3</c:v>
                </c:pt>
                <c:pt idx="10182">
                  <c:v>-6.2500000002109427E-3</c:v>
                </c:pt>
                <c:pt idx="10183">
                  <c:v>-5.8823529413633262E-3</c:v>
                </c:pt>
                <c:pt idx="10184">
                  <c:v>-5.8823529413731604E-3</c:v>
                </c:pt>
                <c:pt idx="10185">
                  <c:v>-6.2500000002109427E-3</c:v>
                </c:pt>
                <c:pt idx="10186">
                  <c:v>-5.8823529405372284E-3</c:v>
                </c:pt>
                <c:pt idx="10187">
                  <c:v>-5.8823529413731604E-3</c:v>
                </c:pt>
                <c:pt idx="10188">
                  <c:v>-6.2500000001998405E-3</c:v>
                </c:pt>
                <c:pt idx="10189">
                  <c:v>-1.1764705881910389E-2</c:v>
                </c:pt>
                <c:pt idx="10190">
                  <c:v>0</c:v>
                </c:pt>
                <c:pt idx="10191">
                  <c:v>-1.2500000000421885E-2</c:v>
                </c:pt>
                <c:pt idx="10192">
                  <c:v>-5.8823529413731604E-3</c:v>
                </c:pt>
                <c:pt idx="10193">
                  <c:v>-6.2499999993116621E-3</c:v>
                </c:pt>
                <c:pt idx="10194">
                  <c:v>-5.8823529413731604E-3</c:v>
                </c:pt>
                <c:pt idx="10195">
                  <c:v>-5.8823529413731604E-3</c:v>
                </c:pt>
                <c:pt idx="10196">
                  <c:v>-6.2500000002109427E-3</c:v>
                </c:pt>
                <c:pt idx="10197">
                  <c:v>-5.8823529405372284E-3</c:v>
                </c:pt>
                <c:pt idx="10198">
                  <c:v>-5.8823529413633262E-3</c:v>
                </c:pt>
                <c:pt idx="10199">
                  <c:v>-6.2500000002109427E-3</c:v>
                </c:pt>
                <c:pt idx="10200">
                  <c:v>-5.8823529413731604E-3</c:v>
                </c:pt>
                <c:pt idx="10201">
                  <c:v>-5.8823529413731604E-3</c:v>
                </c:pt>
                <c:pt idx="10202">
                  <c:v>-1.2499999999511503E-2</c:v>
                </c:pt>
                <c:pt idx="10203">
                  <c:v>-5.8823529413731604E-3</c:v>
                </c:pt>
                <c:pt idx="10204">
                  <c:v>-5.8823529413731604E-3</c:v>
                </c:pt>
                <c:pt idx="10205">
                  <c:v>-6.2499999993227643E-3</c:v>
                </c:pt>
                <c:pt idx="10206">
                  <c:v>-5.8823529413731604E-3</c:v>
                </c:pt>
                <c:pt idx="10207">
                  <c:v>-5.8823529413731604E-3</c:v>
                </c:pt>
                <c:pt idx="10208">
                  <c:v>0</c:v>
                </c:pt>
                <c:pt idx="10209">
                  <c:v>-5.8823529413731604E-3</c:v>
                </c:pt>
                <c:pt idx="10210">
                  <c:v>-5.8823529405372284E-3</c:v>
                </c:pt>
                <c:pt idx="10211">
                  <c:v>-6.2500000002109427E-3</c:v>
                </c:pt>
                <c:pt idx="10212">
                  <c:v>-5.8823529413731604E-3</c:v>
                </c:pt>
                <c:pt idx="10213">
                  <c:v>-5.8823529413633262E-3</c:v>
                </c:pt>
                <c:pt idx="10214">
                  <c:v>-6.2500000002109427E-3</c:v>
                </c:pt>
                <c:pt idx="10215">
                  <c:v>-5.8823529405372284E-3</c:v>
                </c:pt>
                <c:pt idx="10216">
                  <c:v>-5.8823529413731604E-3</c:v>
                </c:pt>
                <c:pt idx="10217">
                  <c:v>-6.2500000001998405E-3</c:v>
                </c:pt>
                <c:pt idx="10218">
                  <c:v>-5.8823529413731604E-3</c:v>
                </c:pt>
                <c:pt idx="10219">
                  <c:v>-5.8823529405372284E-3</c:v>
                </c:pt>
                <c:pt idx="10220">
                  <c:v>-6.2500000002109427E-3</c:v>
                </c:pt>
                <c:pt idx="10221">
                  <c:v>-5.8823529413731604E-3</c:v>
                </c:pt>
                <c:pt idx="10222">
                  <c:v>-5.8823529413731604E-3</c:v>
                </c:pt>
                <c:pt idx="10223">
                  <c:v>-6.2499999993116621E-3</c:v>
                </c:pt>
                <c:pt idx="10224">
                  <c:v>-5.8823529413731604E-3</c:v>
                </c:pt>
                <c:pt idx="10225">
                  <c:v>-5.8823529413731604E-3</c:v>
                </c:pt>
                <c:pt idx="10226">
                  <c:v>-6.2500000002109427E-3</c:v>
                </c:pt>
                <c:pt idx="10227">
                  <c:v>-5.8823529405372284E-3</c:v>
                </c:pt>
                <c:pt idx="10228">
                  <c:v>-5.8823529413633262E-3</c:v>
                </c:pt>
                <c:pt idx="10229">
                  <c:v>-6.2500000002109427E-3</c:v>
                </c:pt>
                <c:pt idx="10230">
                  <c:v>-5.8823529413731604E-3</c:v>
                </c:pt>
                <c:pt idx="10231">
                  <c:v>-5.8823529413731604E-3</c:v>
                </c:pt>
                <c:pt idx="10232">
                  <c:v>-6.2499999993116621E-3</c:v>
                </c:pt>
                <c:pt idx="10233">
                  <c:v>-5.8823529413731604E-3</c:v>
                </c:pt>
                <c:pt idx="10234">
                  <c:v>-6.2500000002109427E-3</c:v>
                </c:pt>
                <c:pt idx="10235">
                  <c:v>-5.8823529413731604E-3</c:v>
                </c:pt>
                <c:pt idx="10236">
                  <c:v>-5.8823529405372284E-3</c:v>
                </c:pt>
                <c:pt idx="10237">
                  <c:v>-6.2500000001998405E-3</c:v>
                </c:pt>
                <c:pt idx="10238">
                  <c:v>-5.8823529413731604E-3</c:v>
                </c:pt>
                <c:pt idx="10239">
                  <c:v>-5.8823529413731604E-3</c:v>
                </c:pt>
                <c:pt idx="10240">
                  <c:v>0</c:v>
                </c:pt>
                <c:pt idx="10241">
                  <c:v>-1.1764705881910389E-2</c:v>
                </c:pt>
                <c:pt idx="10242">
                  <c:v>-5.8823529413731604E-3</c:v>
                </c:pt>
                <c:pt idx="10243">
                  <c:v>-6.2500000001998405E-3</c:v>
                </c:pt>
                <c:pt idx="10244">
                  <c:v>-5.8823529413731604E-3</c:v>
                </c:pt>
                <c:pt idx="10245">
                  <c:v>-5.8823529405372284E-3</c:v>
                </c:pt>
                <c:pt idx="10246">
                  <c:v>-6.2500000002109427E-3</c:v>
                </c:pt>
                <c:pt idx="10247">
                  <c:v>-5.8823529413633262E-3</c:v>
                </c:pt>
                <c:pt idx="10248">
                  <c:v>-5.8823529413731604E-3</c:v>
                </c:pt>
                <c:pt idx="10249">
                  <c:v>-6.2499999993227643E-3</c:v>
                </c:pt>
                <c:pt idx="10250">
                  <c:v>-5.8823529413731604E-3</c:v>
                </c:pt>
                <c:pt idx="10251">
                  <c:v>-5.8823529413731604E-3</c:v>
                </c:pt>
                <c:pt idx="10252">
                  <c:v>-6.2500000001998405E-3</c:v>
                </c:pt>
                <c:pt idx="10253">
                  <c:v>-5.8823529405372284E-3</c:v>
                </c:pt>
                <c:pt idx="10254">
                  <c:v>-5.8823529413731604E-3</c:v>
                </c:pt>
                <c:pt idx="10255">
                  <c:v>-1.2500000000421885E-2</c:v>
                </c:pt>
                <c:pt idx="10256">
                  <c:v>-5.8823529405372284E-3</c:v>
                </c:pt>
                <c:pt idx="10257">
                  <c:v>0</c:v>
                </c:pt>
                <c:pt idx="10258">
                  <c:v>-6.2500000001998405E-3</c:v>
                </c:pt>
                <c:pt idx="10259">
                  <c:v>-1.1764705882746321E-2</c:v>
                </c:pt>
                <c:pt idx="10260">
                  <c:v>0</c:v>
                </c:pt>
                <c:pt idx="10261">
                  <c:v>-6.2500000002109427E-3</c:v>
                </c:pt>
                <c:pt idx="10262">
                  <c:v>-5.8823529405273934E-3</c:v>
                </c:pt>
                <c:pt idx="10263">
                  <c:v>-5.8823529413731604E-3</c:v>
                </c:pt>
                <c:pt idx="10264">
                  <c:v>-6.2500000002109427E-3</c:v>
                </c:pt>
                <c:pt idx="10265">
                  <c:v>-5.8823529413731604E-3</c:v>
                </c:pt>
                <c:pt idx="10266">
                  <c:v>-6.2499999993227643E-3</c:v>
                </c:pt>
                <c:pt idx="10267">
                  <c:v>-5.8823529413633262E-3</c:v>
                </c:pt>
                <c:pt idx="10268">
                  <c:v>-1.1764705882746321E-2</c:v>
                </c:pt>
                <c:pt idx="10269">
                  <c:v>-6.2499999993227643E-3</c:v>
                </c:pt>
                <c:pt idx="10270">
                  <c:v>-5.8823529413731604E-3</c:v>
                </c:pt>
                <c:pt idx="10271">
                  <c:v>-5.8823529413731604E-3</c:v>
                </c:pt>
                <c:pt idx="10272">
                  <c:v>-6.2500000001998405E-3</c:v>
                </c:pt>
                <c:pt idx="10273">
                  <c:v>-1.1764705881910389E-2</c:v>
                </c:pt>
                <c:pt idx="10274">
                  <c:v>-5.8823529413731604E-3</c:v>
                </c:pt>
                <c:pt idx="10275">
                  <c:v>-6.2500000002109427E-3</c:v>
                </c:pt>
                <c:pt idx="10276">
                  <c:v>-5.8823529413731604E-3</c:v>
                </c:pt>
                <c:pt idx="10277">
                  <c:v>-5.8823529405273934E-3</c:v>
                </c:pt>
                <c:pt idx="10278">
                  <c:v>-6.2500000002109427E-3</c:v>
                </c:pt>
                <c:pt idx="10279">
                  <c:v>-5.8823529413731604E-3</c:v>
                </c:pt>
                <c:pt idx="10280">
                  <c:v>-5.8823529413731604E-3</c:v>
                </c:pt>
                <c:pt idx="10281">
                  <c:v>-1.2499999999533707E-2</c:v>
                </c:pt>
                <c:pt idx="10282">
                  <c:v>-5.8823529413633262E-3</c:v>
                </c:pt>
                <c:pt idx="10283">
                  <c:v>-5.8823529413731604E-3</c:v>
                </c:pt>
                <c:pt idx="10284">
                  <c:v>-6.2499999993227643E-3</c:v>
                </c:pt>
                <c:pt idx="10285">
                  <c:v>-5.8823529413731604E-3</c:v>
                </c:pt>
                <c:pt idx="10286">
                  <c:v>-5.8823529413731604E-3</c:v>
                </c:pt>
                <c:pt idx="10287">
                  <c:v>-6.2500000001998405E-3</c:v>
                </c:pt>
                <c:pt idx="10288">
                  <c:v>-5.8823529413731604E-3</c:v>
                </c:pt>
                <c:pt idx="10289">
                  <c:v>-1.1764705881910389E-2</c:v>
                </c:pt>
                <c:pt idx="10290">
                  <c:v>-6.2500000002109427E-3</c:v>
                </c:pt>
                <c:pt idx="10291">
                  <c:v>-5.8823529413731604E-3</c:v>
                </c:pt>
                <c:pt idx="10292">
                  <c:v>-5.8823529405273934E-3</c:v>
                </c:pt>
                <c:pt idx="10293">
                  <c:v>-6.2500000002109427E-3</c:v>
                </c:pt>
                <c:pt idx="10294">
                  <c:v>-5.8823529413731604E-3</c:v>
                </c:pt>
                <c:pt idx="10295">
                  <c:v>-5.8823529413731604E-3</c:v>
                </c:pt>
                <c:pt idx="10296">
                  <c:v>-6.2499999993227643E-3</c:v>
                </c:pt>
                <c:pt idx="10297">
                  <c:v>-1.1764705882726652E-2</c:v>
                </c:pt>
                <c:pt idx="10298">
                  <c:v>-5.8823529413731604E-3</c:v>
                </c:pt>
                <c:pt idx="10299">
                  <c:v>-6.2499999993227643E-3</c:v>
                </c:pt>
                <c:pt idx="10300">
                  <c:v>-5.8823529413731604E-3</c:v>
                </c:pt>
                <c:pt idx="10301">
                  <c:v>-6.2500000002109427E-3</c:v>
                </c:pt>
                <c:pt idx="10302">
                  <c:v>-5.8823529413633262E-3</c:v>
                </c:pt>
                <c:pt idx="10303">
                  <c:v>-5.8823529413731604E-3</c:v>
                </c:pt>
                <c:pt idx="10304">
                  <c:v>-1.2499999999533707E-2</c:v>
                </c:pt>
                <c:pt idx="10305">
                  <c:v>-5.8823529413731604E-3</c:v>
                </c:pt>
                <c:pt idx="10306">
                  <c:v>-5.8823529413731604E-3</c:v>
                </c:pt>
                <c:pt idx="10307">
                  <c:v>-6.2499999993116621E-3</c:v>
                </c:pt>
                <c:pt idx="10308">
                  <c:v>-5.8823529413731604E-3</c:v>
                </c:pt>
                <c:pt idx="10309">
                  <c:v>-5.8823529413731604E-3</c:v>
                </c:pt>
                <c:pt idx="10310">
                  <c:v>-6.2500000002109427E-3</c:v>
                </c:pt>
                <c:pt idx="10311">
                  <c:v>-5.8823529405372284E-3</c:v>
                </c:pt>
                <c:pt idx="10312">
                  <c:v>-5.8823529413633262E-3</c:v>
                </c:pt>
                <c:pt idx="10313">
                  <c:v>-6.2500000002109427E-3</c:v>
                </c:pt>
                <c:pt idx="10314">
                  <c:v>-5.8823529413731604E-3</c:v>
                </c:pt>
                <c:pt idx="10315">
                  <c:v>-5.8823529413731604E-3</c:v>
                </c:pt>
                <c:pt idx="10316">
                  <c:v>-6.2499999993227643E-3</c:v>
                </c:pt>
                <c:pt idx="10317">
                  <c:v>-5.8823529413633262E-3</c:v>
                </c:pt>
                <c:pt idx="10318">
                  <c:v>-5.8823529413731604E-3</c:v>
                </c:pt>
                <c:pt idx="10319">
                  <c:v>-6.2500000002109427E-3</c:v>
                </c:pt>
                <c:pt idx="10320">
                  <c:v>-5.8823529405372284E-3</c:v>
                </c:pt>
                <c:pt idx="10321">
                  <c:v>-5.8823529413731604E-3</c:v>
                </c:pt>
                <c:pt idx="10322">
                  <c:v>-1.2500000000399681E-2</c:v>
                </c:pt>
                <c:pt idx="10323">
                  <c:v>-5.8823529405372284E-3</c:v>
                </c:pt>
                <c:pt idx="10324">
                  <c:v>-5.8823529413731604E-3</c:v>
                </c:pt>
                <c:pt idx="10325">
                  <c:v>-6.2500000002109427E-3</c:v>
                </c:pt>
                <c:pt idx="10326">
                  <c:v>-5.8823529413731604E-3</c:v>
                </c:pt>
                <c:pt idx="10327">
                  <c:v>-5.8823529405273934E-3</c:v>
                </c:pt>
                <c:pt idx="10328">
                  <c:v>-6.2500000002109427E-3</c:v>
                </c:pt>
                <c:pt idx="10329">
                  <c:v>-5.8823529413731604E-3</c:v>
                </c:pt>
                <c:pt idx="10330">
                  <c:v>-1.1764705882746321E-2</c:v>
                </c:pt>
                <c:pt idx="10331">
                  <c:v>-6.2499999993227643E-3</c:v>
                </c:pt>
                <c:pt idx="10332">
                  <c:v>-5.8823529413633262E-3</c:v>
                </c:pt>
                <c:pt idx="10333">
                  <c:v>-5.8823529413731604E-3</c:v>
                </c:pt>
                <c:pt idx="10334">
                  <c:v>-6.2500000002109427E-3</c:v>
                </c:pt>
                <c:pt idx="10335">
                  <c:v>-5.8823529405372284E-3</c:v>
                </c:pt>
                <c:pt idx="10336">
                  <c:v>-5.8823529413731604E-3</c:v>
                </c:pt>
                <c:pt idx="10337">
                  <c:v>-6.2500000001998405E-3</c:v>
                </c:pt>
                <c:pt idx="10338">
                  <c:v>-1.1764705881910389E-2</c:v>
                </c:pt>
                <c:pt idx="10339">
                  <c:v>-6.2500000002109427E-3</c:v>
                </c:pt>
                <c:pt idx="10340">
                  <c:v>-5.8823529413731604E-3</c:v>
                </c:pt>
                <c:pt idx="10341">
                  <c:v>-5.8823529413731604E-3</c:v>
                </c:pt>
                <c:pt idx="10342">
                  <c:v>-6.2500000001998405E-3</c:v>
                </c:pt>
                <c:pt idx="10343">
                  <c:v>-5.8823529405372284E-3</c:v>
                </c:pt>
                <c:pt idx="10344">
                  <c:v>-1.1764705882746321E-2</c:v>
                </c:pt>
                <c:pt idx="10345">
                  <c:v>-6.2500000002109427E-3</c:v>
                </c:pt>
                <c:pt idx="10346">
                  <c:v>-5.8823529405372284E-3</c:v>
                </c:pt>
                <c:pt idx="10347">
                  <c:v>-5.8823529413633262E-3</c:v>
                </c:pt>
                <c:pt idx="10348">
                  <c:v>-6.2500000002109427E-3</c:v>
                </c:pt>
                <c:pt idx="10349">
                  <c:v>-1.1764705881910389E-2</c:v>
                </c:pt>
                <c:pt idx="10350">
                  <c:v>0</c:v>
                </c:pt>
                <c:pt idx="10351">
                  <c:v>-1.2500000000399681E-2</c:v>
                </c:pt>
                <c:pt idx="10352">
                  <c:v>-5.8823529413731604E-3</c:v>
                </c:pt>
                <c:pt idx="10353">
                  <c:v>-5.8823529405372284E-3</c:v>
                </c:pt>
                <c:pt idx="10354">
                  <c:v>-6.2500000002109427E-3</c:v>
                </c:pt>
                <c:pt idx="10355">
                  <c:v>-5.8823529413731604E-3</c:v>
                </c:pt>
                <c:pt idx="10356">
                  <c:v>-5.8823529413731604E-3</c:v>
                </c:pt>
                <c:pt idx="10357">
                  <c:v>-6.2500000001998405E-3</c:v>
                </c:pt>
                <c:pt idx="10358">
                  <c:v>-5.8823529405372284E-3</c:v>
                </c:pt>
                <c:pt idx="10359">
                  <c:v>-5.8823529413731604E-3</c:v>
                </c:pt>
                <c:pt idx="10360">
                  <c:v>-1.2500000000421885E-2</c:v>
                </c:pt>
                <c:pt idx="10361">
                  <c:v>-5.8823529405372284E-3</c:v>
                </c:pt>
                <c:pt idx="10362">
                  <c:v>-5.8823529413633262E-3</c:v>
                </c:pt>
                <c:pt idx="10363">
                  <c:v>-6.2500000002109427E-3</c:v>
                </c:pt>
                <c:pt idx="10364">
                  <c:v>-5.8823529413731604E-3</c:v>
                </c:pt>
                <c:pt idx="10365">
                  <c:v>-5.8823529405372284E-3</c:v>
                </c:pt>
                <c:pt idx="10366">
                  <c:v>-6.2500000001998405E-3</c:v>
                </c:pt>
                <c:pt idx="10367">
                  <c:v>-5.8823529413731604E-3</c:v>
                </c:pt>
                <c:pt idx="10368">
                  <c:v>-5.8823529413731604E-3</c:v>
                </c:pt>
                <c:pt idx="10369">
                  <c:v>-6.2499999993227643E-3</c:v>
                </c:pt>
                <c:pt idx="10370">
                  <c:v>-5.8823529413731604E-3</c:v>
                </c:pt>
                <c:pt idx="10371">
                  <c:v>-5.8823529413731604E-3</c:v>
                </c:pt>
                <c:pt idx="10372">
                  <c:v>-6.2500000001998405E-3</c:v>
                </c:pt>
                <c:pt idx="10373">
                  <c:v>-1.1764705881910389E-2</c:v>
                </c:pt>
                <c:pt idx="10374">
                  <c:v>-5.8823529413731604E-3</c:v>
                </c:pt>
                <c:pt idx="10375">
                  <c:v>-6.2500000002109427E-3</c:v>
                </c:pt>
                <c:pt idx="10376">
                  <c:v>-5.8823529413731604E-3</c:v>
                </c:pt>
                <c:pt idx="10377">
                  <c:v>-5.8823529405273934E-3</c:v>
                </c:pt>
                <c:pt idx="10378">
                  <c:v>-6.2500000002109427E-3</c:v>
                </c:pt>
                <c:pt idx="10379">
                  <c:v>-5.8823529413731604E-3</c:v>
                </c:pt>
                <c:pt idx="10380">
                  <c:v>-6.2500000002109427E-3</c:v>
                </c:pt>
                <c:pt idx="10381">
                  <c:v>-5.8823529405273934E-3</c:v>
                </c:pt>
                <c:pt idx="10382">
                  <c:v>-5.8823529413731604E-3</c:v>
                </c:pt>
                <c:pt idx="10383">
                  <c:v>-6.2500000002109427E-3</c:v>
                </c:pt>
                <c:pt idx="10384">
                  <c:v>-5.8823529413731604E-3</c:v>
                </c:pt>
                <c:pt idx="10385">
                  <c:v>-5.8823529413731604E-3</c:v>
                </c:pt>
                <c:pt idx="10386">
                  <c:v>-6.2499999993116621E-3</c:v>
                </c:pt>
                <c:pt idx="10387">
                  <c:v>-5.8823529413731604E-3</c:v>
                </c:pt>
                <c:pt idx="10388">
                  <c:v>-5.8823529413731604E-3</c:v>
                </c:pt>
                <c:pt idx="10389">
                  <c:v>-6.2500000002109427E-3</c:v>
                </c:pt>
                <c:pt idx="10390">
                  <c:v>-5.8823529405372284E-3</c:v>
                </c:pt>
                <c:pt idx="10391">
                  <c:v>-5.8823529413731604E-3</c:v>
                </c:pt>
                <c:pt idx="10392">
                  <c:v>-6.2500000001998405E-3</c:v>
                </c:pt>
                <c:pt idx="10393">
                  <c:v>-1.1764705881910389E-2</c:v>
                </c:pt>
                <c:pt idx="10394">
                  <c:v>-5.8823529413731604E-3</c:v>
                </c:pt>
                <c:pt idx="10395">
                  <c:v>-6.2500000002109427E-3</c:v>
                </c:pt>
                <c:pt idx="10396">
                  <c:v>-5.8823529413633262E-3</c:v>
                </c:pt>
                <c:pt idx="10397">
                  <c:v>-5.8823529405372284E-3</c:v>
                </c:pt>
                <c:pt idx="10398">
                  <c:v>-6.2500000002109427E-3</c:v>
                </c:pt>
                <c:pt idx="10399">
                  <c:v>-5.8823529413731604E-3</c:v>
                </c:pt>
                <c:pt idx="10400">
                  <c:v>-1.1764705882746321E-2</c:v>
                </c:pt>
                <c:pt idx="10401">
                  <c:v>-6.2499999993116621E-3</c:v>
                </c:pt>
                <c:pt idx="10402">
                  <c:v>-5.8823529413731604E-3</c:v>
                </c:pt>
                <c:pt idx="10403">
                  <c:v>-5.8823529413731604E-3</c:v>
                </c:pt>
                <c:pt idx="10404">
                  <c:v>-6.2500000002109427E-3</c:v>
                </c:pt>
                <c:pt idx="10405">
                  <c:v>-5.8823529405372284E-3</c:v>
                </c:pt>
                <c:pt idx="10406">
                  <c:v>-5.8823529413731604E-3</c:v>
                </c:pt>
                <c:pt idx="10407">
                  <c:v>-1.2500000000399681E-2</c:v>
                </c:pt>
                <c:pt idx="10408">
                  <c:v>-5.8823529405372284E-3</c:v>
                </c:pt>
                <c:pt idx="10409">
                  <c:v>-5.8823529413731604E-3</c:v>
                </c:pt>
                <c:pt idx="10410">
                  <c:v>-6.2500000002109427E-3</c:v>
                </c:pt>
                <c:pt idx="10411">
                  <c:v>-5.8823529413633262E-3</c:v>
                </c:pt>
                <c:pt idx="10412">
                  <c:v>-5.8823529413731604E-3</c:v>
                </c:pt>
                <c:pt idx="10413">
                  <c:v>-1.2499999999533707E-2</c:v>
                </c:pt>
                <c:pt idx="10414">
                  <c:v>-5.8823529413731604E-3</c:v>
                </c:pt>
                <c:pt idx="10415">
                  <c:v>-5.8823529413731604E-3</c:v>
                </c:pt>
                <c:pt idx="10416">
                  <c:v>-6.2499999993116621E-3</c:v>
                </c:pt>
                <c:pt idx="10417">
                  <c:v>-5.8823529413731604E-3</c:v>
                </c:pt>
                <c:pt idx="10418">
                  <c:v>-5.8823529413731604E-3</c:v>
                </c:pt>
                <c:pt idx="10419">
                  <c:v>-6.2500000002109427E-3</c:v>
                </c:pt>
                <c:pt idx="10420">
                  <c:v>-1.1764705881910389E-2</c:v>
                </c:pt>
                <c:pt idx="10421">
                  <c:v>-5.8823529413731604E-3</c:v>
                </c:pt>
                <c:pt idx="10422">
                  <c:v>-6.2500000001998405E-3</c:v>
                </c:pt>
                <c:pt idx="10423">
                  <c:v>-5.8823529405372284E-3</c:v>
                </c:pt>
                <c:pt idx="10424">
                  <c:v>-5.8823529413731604E-3</c:v>
                </c:pt>
                <c:pt idx="10425">
                  <c:v>-6.2500000002109427E-3</c:v>
                </c:pt>
                <c:pt idx="10426">
                  <c:v>-5.8823529413633262E-3</c:v>
                </c:pt>
                <c:pt idx="10427">
                  <c:v>-5.8823529413731604E-3</c:v>
                </c:pt>
                <c:pt idx="10428">
                  <c:v>-6.2499999993227643E-3</c:v>
                </c:pt>
                <c:pt idx="10429">
                  <c:v>-5.8823529413731604E-3</c:v>
                </c:pt>
                <c:pt idx="10430">
                  <c:v>-5.8823529413731604E-3</c:v>
                </c:pt>
                <c:pt idx="10431">
                  <c:v>-6.2500000001998405E-3</c:v>
                </c:pt>
                <c:pt idx="10432">
                  <c:v>-5.8823529405372284E-3</c:v>
                </c:pt>
                <c:pt idx="10433">
                  <c:v>-5.8823529413731604E-3</c:v>
                </c:pt>
                <c:pt idx="10434">
                  <c:v>-6.2500000002109427E-3</c:v>
                </c:pt>
                <c:pt idx="10435">
                  <c:v>-5.8823529413731604E-3</c:v>
                </c:pt>
                <c:pt idx="10436">
                  <c:v>-5.8823529405372284E-3</c:v>
                </c:pt>
                <c:pt idx="10437">
                  <c:v>-1.2500000000399681E-2</c:v>
                </c:pt>
                <c:pt idx="10438">
                  <c:v>-5.8823529413731604E-3</c:v>
                </c:pt>
                <c:pt idx="10439">
                  <c:v>-5.8823529413731604E-3</c:v>
                </c:pt>
                <c:pt idx="10440">
                  <c:v>-6.2499999993227643E-3</c:v>
                </c:pt>
                <c:pt idx="10441">
                  <c:v>-5.8823529413633262E-3</c:v>
                </c:pt>
                <c:pt idx="10442">
                  <c:v>-1.1764705882746321E-2</c:v>
                </c:pt>
                <c:pt idx="10443">
                  <c:v>-6.2499999993227643E-3</c:v>
                </c:pt>
                <c:pt idx="10444">
                  <c:v>-5.8823529413731604E-3</c:v>
                </c:pt>
                <c:pt idx="10445">
                  <c:v>-6.2500000002109427E-3</c:v>
                </c:pt>
                <c:pt idx="10446">
                  <c:v>-1.1764705881890719E-2</c:v>
                </c:pt>
                <c:pt idx="10447">
                  <c:v>-5.8823529413731604E-3</c:v>
                </c:pt>
                <c:pt idx="10448">
                  <c:v>-6.2500000002109427E-3</c:v>
                </c:pt>
                <c:pt idx="10449">
                  <c:v>-5.8823529413731604E-3</c:v>
                </c:pt>
                <c:pt idx="10450">
                  <c:v>-1.1764705881910389E-2</c:v>
                </c:pt>
                <c:pt idx="10451">
                  <c:v>-6.2500000001998405E-3</c:v>
                </c:pt>
                <c:pt idx="10452">
                  <c:v>-5.8823529413731604E-3</c:v>
                </c:pt>
                <c:pt idx="10453">
                  <c:v>-5.8823529413731604E-3</c:v>
                </c:pt>
                <c:pt idx="10454">
                  <c:v>-1.2499999999533707E-2</c:v>
                </c:pt>
                <c:pt idx="10455">
                  <c:v>-5.8823529413731604E-3</c:v>
                </c:pt>
                <c:pt idx="10456">
                  <c:v>-5.8823529413633262E-3</c:v>
                </c:pt>
                <c:pt idx="10457">
                  <c:v>-1.2499999999533707E-2</c:v>
                </c:pt>
                <c:pt idx="10458">
                  <c:v>-5.8823529413731604E-3</c:v>
                </c:pt>
                <c:pt idx="10459">
                  <c:v>-1.1764705881910389E-2</c:v>
                </c:pt>
                <c:pt idx="10460">
                  <c:v>-6.2500000002109427E-3</c:v>
                </c:pt>
                <c:pt idx="10461">
                  <c:v>-5.8823529413633262E-3</c:v>
                </c:pt>
                <c:pt idx="10462">
                  <c:v>-5.8823529413731604E-3</c:v>
                </c:pt>
                <c:pt idx="10463">
                  <c:v>-1.2499999999533707E-2</c:v>
                </c:pt>
                <c:pt idx="10464">
                  <c:v>-5.8823529413731604E-3</c:v>
                </c:pt>
                <c:pt idx="10465">
                  <c:v>-5.8823529413731604E-3</c:v>
                </c:pt>
                <c:pt idx="10466">
                  <c:v>-6.2500000001998405E-3</c:v>
                </c:pt>
                <c:pt idx="10467">
                  <c:v>-1.1764705881910389E-2</c:v>
                </c:pt>
                <c:pt idx="10468">
                  <c:v>-5.8823529413731604E-3</c:v>
                </c:pt>
                <c:pt idx="10469">
                  <c:v>-6.2500000002109427E-3</c:v>
                </c:pt>
                <c:pt idx="10470">
                  <c:v>-5.8823529405372284E-3</c:v>
                </c:pt>
                <c:pt idx="10471">
                  <c:v>-1.1764705882726652E-2</c:v>
                </c:pt>
                <c:pt idx="10472">
                  <c:v>-6.2500000002109427E-3</c:v>
                </c:pt>
                <c:pt idx="10473">
                  <c:v>-5.8823529405372284E-3</c:v>
                </c:pt>
                <c:pt idx="10474">
                  <c:v>-5.8823529413731604E-3</c:v>
                </c:pt>
                <c:pt idx="10475">
                  <c:v>-6.2500000002109427E-3</c:v>
                </c:pt>
                <c:pt idx="10476">
                  <c:v>-1.1764705882726652E-2</c:v>
                </c:pt>
                <c:pt idx="10477">
                  <c:v>-5.8823529405372284E-3</c:v>
                </c:pt>
                <c:pt idx="10478">
                  <c:v>-6.2500000002109427E-3</c:v>
                </c:pt>
                <c:pt idx="10479">
                  <c:v>-5.8823529413731604E-3</c:v>
                </c:pt>
                <c:pt idx="10480">
                  <c:v>-5.8823529413731604E-3</c:v>
                </c:pt>
                <c:pt idx="10481">
                  <c:v>-6.2499999993116621E-3</c:v>
                </c:pt>
                <c:pt idx="10482">
                  <c:v>-1.1764705882746321E-2</c:v>
                </c:pt>
                <c:pt idx="10483">
                  <c:v>-5.8823529413731604E-3</c:v>
                </c:pt>
                <c:pt idx="10484">
                  <c:v>-6.2499999993227643E-3</c:v>
                </c:pt>
                <c:pt idx="10485">
                  <c:v>-5.8823529413731604E-3</c:v>
                </c:pt>
                <c:pt idx="10486">
                  <c:v>-5.8823529413633262E-3</c:v>
                </c:pt>
                <c:pt idx="10487">
                  <c:v>-6.2500000002109427E-3</c:v>
                </c:pt>
                <c:pt idx="10488">
                  <c:v>-1.1764705881910389E-2</c:v>
                </c:pt>
                <c:pt idx="10489">
                  <c:v>-5.8823529413731604E-3</c:v>
                </c:pt>
                <c:pt idx="10490">
                  <c:v>-6.2500000002109427E-3</c:v>
                </c:pt>
                <c:pt idx="10491">
                  <c:v>-5.8823529413633262E-3</c:v>
                </c:pt>
                <c:pt idx="10492">
                  <c:v>-1.1764705881910389E-2</c:v>
                </c:pt>
                <c:pt idx="10493">
                  <c:v>0</c:v>
                </c:pt>
                <c:pt idx="10494">
                  <c:v>-1.1764705882746321E-2</c:v>
                </c:pt>
                <c:pt idx="10495">
                  <c:v>-5.8823529405372284E-3</c:v>
                </c:pt>
                <c:pt idx="10496">
                  <c:v>-6.2500000001998405E-3</c:v>
                </c:pt>
                <c:pt idx="10497">
                  <c:v>-5.8823529413731604E-3</c:v>
                </c:pt>
                <c:pt idx="10498">
                  <c:v>-5.8823529413731604E-3</c:v>
                </c:pt>
                <c:pt idx="10499">
                  <c:v>-6.2499999993227643E-3</c:v>
                </c:pt>
                <c:pt idx="10500">
                  <c:v>-5.8823529413731604E-3</c:v>
                </c:pt>
                <c:pt idx="10501">
                  <c:v>-1.1764705882726652E-2</c:v>
                </c:pt>
                <c:pt idx="10502">
                  <c:v>-6.2500000002109427E-3</c:v>
                </c:pt>
                <c:pt idx="10503">
                  <c:v>-5.8823529405372284E-3</c:v>
                </c:pt>
                <c:pt idx="10504">
                  <c:v>-6.2500000002109427E-3</c:v>
                </c:pt>
                <c:pt idx="10505">
                  <c:v>-5.8823529413731604E-3</c:v>
                </c:pt>
                <c:pt idx="10506">
                  <c:v>-5.8823529413633262E-3</c:v>
                </c:pt>
                <c:pt idx="10507">
                  <c:v>-1.2499999999533707E-2</c:v>
                </c:pt>
                <c:pt idx="10508">
                  <c:v>-5.8823529413731604E-3</c:v>
                </c:pt>
                <c:pt idx="10509">
                  <c:v>-5.8823529413731604E-3</c:v>
                </c:pt>
                <c:pt idx="10510">
                  <c:v>-6.2499999993116621E-3</c:v>
                </c:pt>
                <c:pt idx="10511">
                  <c:v>-5.8823529413731604E-3</c:v>
                </c:pt>
                <c:pt idx="10512">
                  <c:v>-1.1764705882746321E-2</c:v>
                </c:pt>
                <c:pt idx="10513">
                  <c:v>-6.2499999993227643E-3</c:v>
                </c:pt>
                <c:pt idx="10514">
                  <c:v>-5.8823529413731604E-3</c:v>
                </c:pt>
                <c:pt idx="10515">
                  <c:v>-5.8823529413731604E-3</c:v>
                </c:pt>
                <c:pt idx="10516">
                  <c:v>-6.2500000001998405E-3</c:v>
                </c:pt>
                <c:pt idx="10517">
                  <c:v>-5.8823529413731604E-3</c:v>
                </c:pt>
                <c:pt idx="10518">
                  <c:v>-5.8823529405372284E-3</c:v>
                </c:pt>
                <c:pt idx="10519">
                  <c:v>-6.2500000002109427E-3</c:v>
                </c:pt>
                <c:pt idx="10520">
                  <c:v>-5.8823529413731604E-3</c:v>
                </c:pt>
                <c:pt idx="10521">
                  <c:v>-5.8823529413633262E-3</c:v>
                </c:pt>
                <c:pt idx="10522">
                  <c:v>-1.2499999999533707E-2</c:v>
                </c:pt>
                <c:pt idx="10523">
                  <c:v>-5.8823529413731604E-3</c:v>
                </c:pt>
                <c:pt idx="10524">
                  <c:v>-5.8823529413731604E-3</c:v>
                </c:pt>
                <c:pt idx="10525">
                  <c:v>-6.2499999993116621E-3</c:v>
                </c:pt>
                <c:pt idx="10526">
                  <c:v>-1.1764705882746321E-2</c:v>
                </c:pt>
                <c:pt idx="10527">
                  <c:v>-5.8823529413731604E-3</c:v>
                </c:pt>
                <c:pt idx="10528">
                  <c:v>-6.2500000002109427E-3</c:v>
                </c:pt>
                <c:pt idx="10529">
                  <c:v>-5.8823529405372284E-3</c:v>
                </c:pt>
                <c:pt idx="10530">
                  <c:v>-5.8823529413731604E-3</c:v>
                </c:pt>
                <c:pt idx="10531">
                  <c:v>-6.2500000001998405E-3</c:v>
                </c:pt>
                <c:pt idx="10532">
                  <c:v>-1.1764705881910389E-2</c:v>
                </c:pt>
                <c:pt idx="10533">
                  <c:v>-5.8823529413731604E-3</c:v>
                </c:pt>
                <c:pt idx="10534">
                  <c:v>-6.2500000002109427E-3</c:v>
                </c:pt>
                <c:pt idx="10535">
                  <c:v>-5.8823529413731604E-3</c:v>
                </c:pt>
                <c:pt idx="10536">
                  <c:v>-5.8823529405273934E-3</c:v>
                </c:pt>
                <c:pt idx="10537">
                  <c:v>-6.2500000002109427E-3</c:v>
                </c:pt>
                <c:pt idx="10538">
                  <c:v>-5.8823529413731604E-3</c:v>
                </c:pt>
                <c:pt idx="10539">
                  <c:v>-1.2499999999533707E-2</c:v>
                </c:pt>
                <c:pt idx="10540">
                  <c:v>-5.8823529413633262E-3</c:v>
                </c:pt>
                <c:pt idx="10541">
                  <c:v>-5.8823529413731604E-3</c:v>
                </c:pt>
                <c:pt idx="10542">
                  <c:v>-6.2500000002109427E-3</c:v>
                </c:pt>
                <c:pt idx="10543">
                  <c:v>-5.8823529413731604E-3</c:v>
                </c:pt>
                <c:pt idx="10544">
                  <c:v>-1.1764705881910389E-2</c:v>
                </c:pt>
                <c:pt idx="10545">
                  <c:v>-6.2500000001998405E-3</c:v>
                </c:pt>
                <c:pt idx="10546">
                  <c:v>-5.8823529413731604E-3</c:v>
                </c:pt>
                <c:pt idx="10547">
                  <c:v>-5.8823529405372284E-3</c:v>
                </c:pt>
                <c:pt idx="10548">
                  <c:v>-6.2500000002109427E-3</c:v>
                </c:pt>
                <c:pt idx="10549">
                  <c:v>-1.1764705882746321E-2</c:v>
                </c:pt>
                <c:pt idx="10550">
                  <c:v>-5.8823529405372284E-3</c:v>
                </c:pt>
                <c:pt idx="10551">
                  <c:v>-6.2500000001998405E-3</c:v>
                </c:pt>
                <c:pt idx="10552">
                  <c:v>-5.8823529413731604E-3</c:v>
                </c:pt>
                <c:pt idx="10553">
                  <c:v>-5.8823529413731604E-3</c:v>
                </c:pt>
                <c:pt idx="10554">
                  <c:v>-6.2500000002109427E-3</c:v>
                </c:pt>
                <c:pt idx="10555">
                  <c:v>-5.8823529405273934E-3</c:v>
                </c:pt>
                <c:pt idx="10556">
                  <c:v>-1.1764705882746321E-2</c:v>
                </c:pt>
                <c:pt idx="10557">
                  <c:v>-6.2500000002109427E-3</c:v>
                </c:pt>
                <c:pt idx="10558">
                  <c:v>-5.8823529405372284E-3</c:v>
                </c:pt>
                <c:pt idx="10559">
                  <c:v>-5.8823529413731604E-3</c:v>
                </c:pt>
                <c:pt idx="10560">
                  <c:v>-1.2500000000399681E-2</c:v>
                </c:pt>
                <c:pt idx="10561">
                  <c:v>-5.8823529405372284E-3</c:v>
                </c:pt>
                <c:pt idx="10562">
                  <c:v>-5.8823529413731604E-3</c:v>
                </c:pt>
                <c:pt idx="10563">
                  <c:v>-6.2500000002109427E-3</c:v>
                </c:pt>
                <c:pt idx="10564">
                  <c:v>-1.1764705881910389E-2</c:v>
                </c:pt>
                <c:pt idx="10565">
                  <c:v>-5.8823529413731604E-3</c:v>
                </c:pt>
                <c:pt idx="10566">
                  <c:v>-6.2500000001998405E-3</c:v>
                </c:pt>
                <c:pt idx="10567">
                  <c:v>-5.8823529413731604E-3</c:v>
                </c:pt>
                <c:pt idx="10568">
                  <c:v>-1.1764705881910389E-2</c:v>
                </c:pt>
                <c:pt idx="10569">
                  <c:v>-6.2500000002109427E-3</c:v>
                </c:pt>
                <c:pt idx="10570">
                  <c:v>-5.8823529413633262E-3</c:v>
                </c:pt>
                <c:pt idx="10571">
                  <c:v>-5.8823529413731604E-3</c:v>
                </c:pt>
                <c:pt idx="10572">
                  <c:v>-6.2499999993227643E-3</c:v>
                </c:pt>
                <c:pt idx="10573">
                  <c:v>-1.1764705882746321E-2</c:v>
                </c:pt>
                <c:pt idx="10574">
                  <c:v>-6.2500000002109427E-3</c:v>
                </c:pt>
                <c:pt idx="10575">
                  <c:v>-5.8823529405273934E-3</c:v>
                </c:pt>
                <c:pt idx="10576">
                  <c:v>-5.8823529413731604E-3</c:v>
                </c:pt>
                <c:pt idx="10577">
                  <c:v>-6.2500000002109427E-3</c:v>
                </c:pt>
                <c:pt idx="10578">
                  <c:v>-1.1764705881910389E-2</c:v>
                </c:pt>
                <c:pt idx="10579">
                  <c:v>-5.8823529413731604E-3</c:v>
                </c:pt>
                <c:pt idx="10580">
                  <c:v>-6.2500000001998405E-3</c:v>
                </c:pt>
                <c:pt idx="10581">
                  <c:v>-5.8823529413731604E-3</c:v>
                </c:pt>
                <c:pt idx="10582">
                  <c:v>-1.1764705881910389E-2</c:v>
                </c:pt>
                <c:pt idx="10583">
                  <c:v>-6.2500000002109427E-3</c:v>
                </c:pt>
                <c:pt idx="10584">
                  <c:v>-5.8823529413731604E-3</c:v>
                </c:pt>
                <c:pt idx="10585">
                  <c:v>-5.8823529413633262E-3</c:v>
                </c:pt>
                <c:pt idx="10586">
                  <c:v>-6.2499999993227643E-3</c:v>
                </c:pt>
                <c:pt idx="10587">
                  <c:v>-5.8823529413731604E-3</c:v>
                </c:pt>
                <c:pt idx="10588">
                  <c:v>-5.8823529413731604E-3</c:v>
                </c:pt>
                <c:pt idx="10589">
                  <c:v>-6.2500000002109427E-3</c:v>
                </c:pt>
                <c:pt idx="10590">
                  <c:v>-5.8823529405273934E-3</c:v>
                </c:pt>
                <c:pt idx="10591">
                  <c:v>-5.8823529413731604E-3</c:v>
                </c:pt>
                <c:pt idx="10592">
                  <c:v>-6.2500000002109427E-3</c:v>
                </c:pt>
                <c:pt idx="10593">
                  <c:v>-5.8823529413731604E-3</c:v>
                </c:pt>
                <c:pt idx="10594">
                  <c:v>-5.8823529413731604E-3</c:v>
                </c:pt>
                <c:pt idx="10595">
                  <c:v>-1.2499999999511503E-2</c:v>
                </c:pt>
                <c:pt idx="10596">
                  <c:v>-5.8823529413731604E-3</c:v>
                </c:pt>
                <c:pt idx="10597">
                  <c:v>-5.8823529413731604E-3</c:v>
                </c:pt>
                <c:pt idx="10598">
                  <c:v>-6.2499999993227643E-3</c:v>
                </c:pt>
                <c:pt idx="10599">
                  <c:v>-5.8823529413731604E-3</c:v>
                </c:pt>
                <c:pt idx="10600">
                  <c:v>-5.8823529413633262E-3</c:v>
                </c:pt>
                <c:pt idx="10601">
                  <c:v>-6.2500000002109427E-3</c:v>
                </c:pt>
                <c:pt idx="10602">
                  <c:v>-5.8823529405372284E-3</c:v>
                </c:pt>
                <c:pt idx="10603">
                  <c:v>-5.8823529413731604E-3</c:v>
                </c:pt>
                <c:pt idx="10604">
                  <c:v>-6.2500000002109427E-3</c:v>
                </c:pt>
                <c:pt idx="10605">
                  <c:v>-1.1764705881890719E-2</c:v>
                </c:pt>
                <c:pt idx="10606">
                  <c:v>0</c:v>
                </c:pt>
                <c:pt idx="10607">
                  <c:v>-1.2500000000421885E-2</c:v>
                </c:pt>
                <c:pt idx="10608">
                  <c:v>-5.8823529413731604E-3</c:v>
                </c:pt>
                <c:pt idx="10609">
                  <c:v>-5.8823529413731604E-3</c:v>
                </c:pt>
                <c:pt idx="10610">
                  <c:v>-6.2499999993116621E-3</c:v>
                </c:pt>
                <c:pt idx="10611">
                  <c:v>-5.8823529413731604E-3</c:v>
                </c:pt>
                <c:pt idx="10612">
                  <c:v>-5.8823529413731604E-3</c:v>
                </c:pt>
                <c:pt idx="10613">
                  <c:v>-6.2500000002109427E-3</c:v>
                </c:pt>
                <c:pt idx="10614">
                  <c:v>-5.8823529405372284E-3</c:v>
                </c:pt>
                <c:pt idx="10615">
                  <c:v>-5.8823529413633262E-3</c:v>
                </c:pt>
                <c:pt idx="10616">
                  <c:v>-6.2500000002109427E-3</c:v>
                </c:pt>
                <c:pt idx="10617">
                  <c:v>-1.1764705881910389E-2</c:v>
                </c:pt>
                <c:pt idx="10618">
                  <c:v>-5.8823529413731604E-3</c:v>
                </c:pt>
                <c:pt idx="10619">
                  <c:v>-6.2500000002109427E-3</c:v>
                </c:pt>
                <c:pt idx="10620">
                  <c:v>-5.8823529413633262E-3</c:v>
                </c:pt>
                <c:pt idx="10621">
                  <c:v>-5.8823529413731604E-3</c:v>
                </c:pt>
                <c:pt idx="10622">
                  <c:v>-6.2499999993227643E-3</c:v>
                </c:pt>
                <c:pt idx="10623">
                  <c:v>-5.8823529413731604E-3</c:v>
                </c:pt>
                <c:pt idx="10624">
                  <c:v>-5.8823529413731604E-3</c:v>
                </c:pt>
                <c:pt idx="10625">
                  <c:v>-6.2500000001998405E-3</c:v>
                </c:pt>
                <c:pt idx="10626">
                  <c:v>-5.8823529405372284E-3</c:v>
                </c:pt>
                <c:pt idx="10627">
                  <c:v>-5.8823529413731604E-3</c:v>
                </c:pt>
                <c:pt idx="10628">
                  <c:v>-1.2500000000421885E-2</c:v>
                </c:pt>
                <c:pt idx="10629">
                  <c:v>-5.8823529405372284E-3</c:v>
                </c:pt>
                <c:pt idx="10630">
                  <c:v>-5.8823529413633262E-3</c:v>
                </c:pt>
                <c:pt idx="10631">
                  <c:v>-6.2500000002109427E-3</c:v>
                </c:pt>
                <c:pt idx="10632">
                  <c:v>-5.8823529413731604E-3</c:v>
                </c:pt>
                <c:pt idx="10633">
                  <c:v>-5.8823529405372284E-3</c:v>
                </c:pt>
                <c:pt idx="10634">
                  <c:v>-6.2500000002109427E-3</c:v>
                </c:pt>
                <c:pt idx="10635">
                  <c:v>-5.8823529413633262E-3</c:v>
                </c:pt>
                <c:pt idx="10636">
                  <c:v>-5.8823529413731604E-3</c:v>
                </c:pt>
                <c:pt idx="10637">
                  <c:v>-6.2500000002109427E-3</c:v>
                </c:pt>
                <c:pt idx="10638">
                  <c:v>-5.8823529405372284E-3</c:v>
                </c:pt>
                <c:pt idx="10639">
                  <c:v>-5.8823529413731604E-3</c:v>
                </c:pt>
                <c:pt idx="10640">
                  <c:v>-1.2500000000399681E-2</c:v>
                </c:pt>
                <c:pt idx="10641">
                  <c:v>-5.8823529405372284E-3</c:v>
                </c:pt>
                <c:pt idx="10642">
                  <c:v>-5.8823529413731604E-3</c:v>
                </c:pt>
                <c:pt idx="10643">
                  <c:v>-6.2500000002109427E-3</c:v>
                </c:pt>
                <c:pt idx="10644">
                  <c:v>-1.1764705881910389E-2</c:v>
                </c:pt>
                <c:pt idx="10645">
                  <c:v>-5.8823529413633262E-3</c:v>
                </c:pt>
                <c:pt idx="10646">
                  <c:v>-6.2500000002109427E-3</c:v>
                </c:pt>
                <c:pt idx="10647">
                  <c:v>-5.8823529413731604E-3</c:v>
                </c:pt>
                <c:pt idx="10648">
                  <c:v>-1.2499999999533707E-2</c:v>
                </c:pt>
                <c:pt idx="10649">
                  <c:v>-5.8823529413731604E-3</c:v>
                </c:pt>
                <c:pt idx="10650">
                  <c:v>-5.8823529413633262E-3</c:v>
                </c:pt>
                <c:pt idx="10651">
                  <c:v>-6.2500000002109427E-3</c:v>
                </c:pt>
                <c:pt idx="10652">
                  <c:v>-1.1764705881910389E-2</c:v>
                </c:pt>
                <c:pt idx="10653">
                  <c:v>-5.8823529413731604E-3</c:v>
                </c:pt>
                <c:pt idx="10654">
                  <c:v>-6.2500000002109427E-3</c:v>
                </c:pt>
                <c:pt idx="10655">
                  <c:v>-5.8823529405273934E-3</c:v>
                </c:pt>
                <c:pt idx="10656">
                  <c:v>-1.1764705882746321E-2</c:v>
                </c:pt>
                <c:pt idx="10657">
                  <c:v>-6.2500000002109427E-3</c:v>
                </c:pt>
                <c:pt idx="10658">
                  <c:v>-5.8823529405372284E-3</c:v>
                </c:pt>
                <c:pt idx="10659">
                  <c:v>-5.8823529413731604E-3</c:v>
                </c:pt>
                <c:pt idx="10660">
                  <c:v>-6.2500000001998405E-3</c:v>
                </c:pt>
                <c:pt idx="10661">
                  <c:v>-5.8823529413731604E-3</c:v>
                </c:pt>
                <c:pt idx="10662">
                  <c:v>-5.8823529413731604E-3</c:v>
                </c:pt>
                <c:pt idx="10663">
                  <c:v>-6.2499999993227643E-3</c:v>
                </c:pt>
                <c:pt idx="10664">
                  <c:v>-1.1764705882746321E-2</c:v>
                </c:pt>
                <c:pt idx="10665">
                  <c:v>-5.8823529413633262E-3</c:v>
                </c:pt>
                <c:pt idx="10666">
                  <c:v>-6.2499999993227643E-3</c:v>
                </c:pt>
                <c:pt idx="10667">
                  <c:v>-5.8823529413731604E-3</c:v>
                </c:pt>
                <c:pt idx="10668">
                  <c:v>-5.8823529413731604E-3</c:v>
                </c:pt>
                <c:pt idx="10669">
                  <c:v>-6.2500000002109427E-3</c:v>
                </c:pt>
                <c:pt idx="10670">
                  <c:v>-5.8823529405273934E-3</c:v>
                </c:pt>
                <c:pt idx="10671">
                  <c:v>-5.8823529413731604E-3</c:v>
                </c:pt>
                <c:pt idx="10672">
                  <c:v>-6.2500000002109427E-3</c:v>
                </c:pt>
                <c:pt idx="10673">
                  <c:v>-5.8823529413731604E-3</c:v>
                </c:pt>
                <c:pt idx="10674">
                  <c:v>-5.8823529413731604E-3</c:v>
                </c:pt>
                <c:pt idx="10675">
                  <c:v>-6.2499999993116621E-3</c:v>
                </c:pt>
                <c:pt idx="10676">
                  <c:v>-1.1764705882746321E-2</c:v>
                </c:pt>
                <c:pt idx="10677">
                  <c:v>-5.8823529413731604E-3</c:v>
                </c:pt>
                <c:pt idx="10678">
                  <c:v>-6.2499999993227643E-3</c:v>
                </c:pt>
                <c:pt idx="10679">
                  <c:v>-5.8823529413731604E-3</c:v>
                </c:pt>
                <c:pt idx="10680">
                  <c:v>-1.1764705882726652E-2</c:v>
                </c:pt>
                <c:pt idx="10681">
                  <c:v>-6.2499999993227643E-3</c:v>
                </c:pt>
                <c:pt idx="10682">
                  <c:v>-5.8823529413731604E-3</c:v>
                </c:pt>
                <c:pt idx="10683">
                  <c:v>-5.8823529413731604E-3</c:v>
                </c:pt>
                <c:pt idx="10684">
                  <c:v>-1.2499999999533707E-2</c:v>
                </c:pt>
                <c:pt idx="10685">
                  <c:v>-5.8823529413633262E-3</c:v>
                </c:pt>
                <c:pt idx="10686">
                  <c:v>-5.8823529413731604E-3</c:v>
                </c:pt>
                <c:pt idx="10687">
                  <c:v>-6.2500000002109427E-3</c:v>
                </c:pt>
                <c:pt idx="10688">
                  <c:v>-5.8823529413731604E-3</c:v>
                </c:pt>
                <c:pt idx="10689">
                  <c:v>-1.2499999999511503E-2</c:v>
                </c:pt>
                <c:pt idx="10690">
                  <c:v>-5.8823529413731604E-3</c:v>
                </c:pt>
                <c:pt idx="10691">
                  <c:v>-5.8823529413731604E-3</c:v>
                </c:pt>
                <c:pt idx="10692">
                  <c:v>-6.2499999993227643E-3</c:v>
                </c:pt>
                <c:pt idx="10693">
                  <c:v>-5.8823529413731604E-3</c:v>
                </c:pt>
                <c:pt idx="10694">
                  <c:v>-5.8823529413731604E-3</c:v>
                </c:pt>
                <c:pt idx="10695">
                  <c:v>-1.2499999999511503E-2</c:v>
                </c:pt>
                <c:pt idx="10696">
                  <c:v>-5.8823529413731604E-3</c:v>
                </c:pt>
                <c:pt idx="10697">
                  <c:v>-5.8823529413731604E-3</c:v>
                </c:pt>
                <c:pt idx="10698">
                  <c:v>-6.2500000002109427E-3</c:v>
                </c:pt>
                <c:pt idx="10699">
                  <c:v>-5.8823529405372284E-3</c:v>
                </c:pt>
                <c:pt idx="10700">
                  <c:v>-5.8823529413633262E-3</c:v>
                </c:pt>
                <c:pt idx="10701">
                  <c:v>-6.2500000002109427E-3</c:v>
                </c:pt>
                <c:pt idx="10702">
                  <c:v>-1.1764705882746321E-2</c:v>
                </c:pt>
                <c:pt idx="10703">
                  <c:v>-5.8823529405372284E-3</c:v>
                </c:pt>
                <c:pt idx="10704">
                  <c:v>-6.2500000001998405E-3</c:v>
                </c:pt>
                <c:pt idx="10705">
                  <c:v>-5.8823529413731604E-3</c:v>
                </c:pt>
                <c:pt idx="10706">
                  <c:v>-1.1764705881910389E-2</c:v>
                </c:pt>
                <c:pt idx="10707">
                  <c:v>-6.2500000002109427E-3</c:v>
                </c:pt>
                <c:pt idx="10708">
                  <c:v>-5.8823529413731604E-3</c:v>
                </c:pt>
                <c:pt idx="10709">
                  <c:v>-5.8823529413731604E-3</c:v>
                </c:pt>
                <c:pt idx="10710">
                  <c:v>-1.2499999999511503E-2</c:v>
                </c:pt>
                <c:pt idx="10711">
                  <c:v>-5.8823529413731604E-3</c:v>
                </c:pt>
                <c:pt idx="10712">
                  <c:v>-5.8823529413731604E-3</c:v>
                </c:pt>
                <c:pt idx="10713">
                  <c:v>-1.2499999999533707E-2</c:v>
                </c:pt>
                <c:pt idx="10714">
                  <c:v>-5.8823529413731604E-3</c:v>
                </c:pt>
                <c:pt idx="10715">
                  <c:v>-5.8823529413633262E-3</c:v>
                </c:pt>
                <c:pt idx="10716">
                  <c:v>-1.2499999999533707E-2</c:v>
                </c:pt>
                <c:pt idx="10717">
                  <c:v>-5.8823529413731604E-3</c:v>
                </c:pt>
                <c:pt idx="10718">
                  <c:v>-5.8823529413731604E-3</c:v>
                </c:pt>
                <c:pt idx="10719">
                  <c:v>-1.2499999999511503E-2</c:v>
                </c:pt>
                <c:pt idx="10720">
                  <c:v>-5.8823529413731604E-3</c:v>
                </c:pt>
                <c:pt idx="10721">
                  <c:v>-6.2500000002109427E-3</c:v>
                </c:pt>
                <c:pt idx="10722">
                  <c:v>-1.1764705881910389E-2</c:v>
                </c:pt>
                <c:pt idx="10723">
                  <c:v>-5.8823529413731604E-3</c:v>
                </c:pt>
                <c:pt idx="10724">
                  <c:v>-6.2500000001998405E-3</c:v>
                </c:pt>
                <c:pt idx="10725">
                  <c:v>-5.8823529413731604E-3</c:v>
                </c:pt>
                <c:pt idx="10726">
                  <c:v>-5.8823529413731604E-3</c:v>
                </c:pt>
                <c:pt idx="10727">
                  <c:v>-1.2499999999533707E-2</c:v>
                </c:pt>
                <c:pt idx="10728">
                  <c:v>0</c:v>
                </c:pt>
                <c:pt idx="10729">
                  <c:v>-1.1764705882746321E-2</c:v>
                </c:pt>
                <c:pt idx="10730">
                  <c:v>-6.2499999993116621E-3</c:v>
                </c:pt>
                <c:pt idx="10731">
                  <c:v>-5.8823529413731604E-3</c:v>
                </c:pt>
                <c:pt idx="10732">
                  <c:v>-5.8823529413731604E-3</c:v>
                </c:pt>
                <c:pt idx="10733">
                  <c:v>-1.2499999999533707E-2</c:v>
                </c:pt>
                <c:pt idx="10734">
                  <c:v>-5.8823529413633262E-3</c:v>
                </c:pt>
                <c:pt idx="10735">
                  <c:v>-5.8823529413731604E-3</c:v>
                </c:pt>
                <c:pt idx="10736">
                  <c:v>-6.2500000002109427E-3</c:v>
                </c:pt>
                <c:pt idx="10737">
                  <c:v>-5.8823529413731604E-3</c:v>
                </c:pt>
                <c:pt idx="10738">
                  <c:v>-5.8823529405372284E-3</c:v>
                </c:pt>
                <c:pt idx="10739">
                  <c:v>-1.2500000000399681E-2</c:v>
                </c:pt>
                <c:pt idx="10740">
                  <c:v>-5.8823529413731604E-3</c:v>
                </c:pt>
                <c:pt idx="10741">
                  <c:v>-5.8823529405372284E-3</c:v>
                </c:pt>
                <c:pt idx="10742">
                  <c:v>-6.2500000002109427E-3</c:v>
                </c:pt>
                <c:pt idx="10743">
                  <c:v>-5.8823529413731604E-3</c:v>
                </c:pt>
                <c:pt idx="10744">
                  <c:v>-5.8823529413731604E-3</c:v>
                </c:pt>
                <c:pt idx="10745">
                  <c:v>-6.2499999993116621E-3</c:v>
                </c:pt>
                <c:pt idx="10746">
                  <c:v>-1.1764705882746321E-2</c:v>
                </c:pt>
                <c:pt idx="10747">
                  <c:v>-5.8823529413731604E-3</c:v>
                </c:pt>
                <c:pt idx="10748">
                  <c:v>-6.2499999993227643E-3</c:v>
                </c:pt>
                <c:pt idx="10749">
                  <c:v>-5.8823529413633262E-3</c:v>
                </c:pt>
                <c:pt idx="10750">
                  <c:v>-1.1764705882746321E-2</c:v>
                </c:pt>
                <c:pt idx="10751">
                  <c:v>-6.2500000002109427E-3</c:v>
                </c:pt>
                <c:pt idx="10752">
                  <c:v>-5.8823529405372284E-3</c:v>
                </c:pt>
                <c:pt idx="10753">
                  <c:v>-5.8823529413731604E-3</c:v>
                </c:pt>
                <c:pt idx="10754">
                  <c:v>-6.2500000001998405E-3</c:v>
                </c:pt>
                <c:pt idx="10755">
                  <c:v>-5.8823529413731604E-3</c:v>
                </c:pt>
                <c:pt idx="10756">
                  <c:v>-5.8823529405372284E-3</c:v>
                </c:pt>
                <c:pt idx="10757">
                  <c:v>-6.2500000002109427E-3</c:v>
                </c:pt>
                <c:pt idx="10758">
                  <c:v>-5.8823529413731604E-3</c:v>
                </c:pt>
                <c:pt idx="10759">
                  <c:v>-5.8823529413731604E-3</c:v>
                </c:pt>
                <c:pt idx="10760">
                  <c:v>-6.2499999993116621E-3</c:v>
                </c:pt>
                <c:pt idx="10761">
                  <c:v>-5.8823529413731604E-3</c:v>
                </c:pt>
                <c:pt idx="10762">
                  <c:v>-5.8823529413731604E-3</c:v>
                </c:pt>
                <c:pt idx="10763">
                  <c:v>-6.2500000002109427E-3</c:v>
                </c:pt>
                <c:pt idx="10764">
                  <c:v>-5.8823529413633262E-3</c:v>
                </c:pt>
                <c:pt idx="10765">
                  <c:v>-6.2499999993227643E-3</c:v>
                </c:pt>
                <c:pt idx="10766">
                  <c:v>-1.1764705882746321E-2</c:v>
                </c:pt>
                <c:pt idx="10767">
                  <c:v>-5.8823529413731604E-3</c:v>
                </c:pt>
                <c:pt idx="10768">
                  <c:v>-6.2499999993227643E-3</c:v>
                </c:pt>
                <c:pt idx="10769">
                  <c:v>-5.8823529413633262E-3</c:v>
                </c:pt>
                <c:pt idx="10770">
                  <c:v>-5.8823529413731604E-3</c:v>
                </c:pt>
                <c:pt idx="10771">
                  <c:v>-6.2500000002109427E-3</c:v>
                </c:pt>
                <c:pt idx="10772">
                  <c:v>-5.8823529405372284E-3</c:v>
                </c:pt>
                <c:pt idx="10773">
                  <c:v>-5.8823529413731604E-3</c:v>
                </c:pt>
                <c:pt idx="10774">
                  <c:v>-6.2500000001998405E-3</c:v>
                </c:pt>
                <c:pt idx="10775">
                  <c:v>-1.1764705881910389E-2</c:v>
                </c:pt>
                <c:pt idx="10776">
                  <c:v>-5.8823529413731604E-3</c:v>
                </c:pt>
                <c:pt idx="10777">
                  <c:v>-6.2500000002109427E-3</c:v>
                </c:pt>
                <c:pt idx="10778">
                  <c:v>-5.8823529413731604E-3</c:v>
                </c:pt>
                <c:pt idx="10779">
                  <c:v>-5.8823529413633262E-3</c:v>
                </c:pt>
                <c:pt idx="10780">
                  <c:v>-6.2499999993227643E-3</c:v>
                </c:pt>
                <c:pt idx="10781">
                  <c:v>-5.8823529413731604E-3</c:v>
                </c:pt>
                <c:pt idx="10782">
                  <c:v>-5.8823529413731604E-3</c:v>
                </c:pt>
                <c:pt idx="10783">
                  <c:v>-6.2500000002109427E-3</c:v>
                </c:pt>
                <c:pt idx="10784">
                  <c:v>-5.8823529405273934E-3</c:v>
                </c:pt>
                <c:pt idx="10785">
                  <c:v>-5.8823529413731604E-3</c:v>
                </c:pt>
                <c:pt idx="10786">
                  <c:v>-6.2500000002109427E-3</c:v>
                </c:pt>
                <c:pt idx="10787">
                  <c:v>-1.1764705881910389E-2</c:v>
                </c:pt>
                <c:pt idx="10788">
                  <c:v>-5.8823529413731604E-3</c:v>
                </c:pt>
                <c:pt idx="10789">
                  <c:v>-6.2500000001998405E-3</c:v>
                </c:pt>
                <c:pt idx="10790">
                  <c:v>-5.8823529413731604E-3</c:v>
                </c:pt>
                <c:pt idx="10791">
                  <c:v>-5.8823529413731604E-3</c:v>
                </c:pt>
                <c:pt idx="10792">
                  <c:v>-6.2499999993227643E-3</c:v>
                </c:pt>
                <c:pt idx="10793">
                  <c:v>-5.8823529413731604E-3</c:v>
                </c:pt>
                <c:pt idx="10794">
                  <c:v>-5.8823529413633262E-3</c:v>
                </c:pt>
                <c:pt idx="10795">
                  <c:v>-6.2500000002109427E-3</c:v>
                </c:pt>
                <c:pt idx="10796">
                  <c:v>-5.8823529405372284E-3</c:v>
                </c:pt>
                <c:pt idx="10797">
                  <c:v>-5.8823529413731604E-3</c:v>
                </c:pt>
                <c:pt idx="10798">
                  <c:v>-1.2500000000421885E-2</c:v>
                </c:pt>
                <c:pt idx="10799">
                  <c:v>-5.8823529405273934E-3</c:v>
                </c:pt>
                <c:pt idx="10800">
                  <c:v>-5.8823529413731604E-3</c:v>
                </c:pt>
                <c:pt idx="10801">
                  <c:v>-6.2500000002109427E-3</c:v>
                </c:pt>
                <c:pt idx="10802">
                  <c:v>-5.8823529413731604E-3</c:v>
                </c:pt>
                <c:pt idx="10803">
                  <c:v>-5.8823529405372284E-3</c:v>
                </c:pt>
                <c:pt idx="10804">
                  <c:v>-6.2500000001998405E-3</c:v>
                </c:pt>
                <c:pt idx="10805">
                  <c:v>-5.8823529413731604E-3</c:v>
                </c:pt>
                <c:pt idx="10806">
                  <c:v>-5.8823529413731604E-3</c:v>
                </c:pt>
                <c:pt idx="10807">
                  <c:v>-6.2500000002109427E-3</c:v>
                </c:pt>
                <c:pt idx="10808">
                  <c:v>-5.8823529405372284E-3</c:v>
                </c:pt>
                <c:pt idx="10809">
                  <c:v>-5.8823529413633262E-3</c:v>
                </c:pt>
                <c:pt idx="10810">
                  <c:v>-6.2500000002109427E-3</c:v>
                </c:pt>
                <c:pt idx="10811">
                  <c:v>-5.8823529413731604E-3</c:v>
                </c:pt>
                <c:pt idx="10812">
                  <c:v>-5.8823529405372284E-3</c:v>
                </c:pt>
                <c:pt idx="10813">
                  <c:v>-6.2500000002109427E-3</c:v>
                </c:pt>
                <c:pt idx="10814">
                  <c:v>-5.8823529413633262E-3</c:v>
                </c:pt>
                <c:pt idx="10815">
                  <c:v>-1.1764705881910389E-2</c:v>
                </c:pt>
                <c:pt idx="10816">
                  <c:v>-6.2500000002109427E-3</c:v>
                </c:pt>
                <c:pt idx="10817">
                  <c:v>-5.8823529413731604E-3</c:v>
                </c:pt>
                <c:pt idx="10818">
                  <c:v>-6.2500000001998405E-3</c:v>
                </c:pt>
                <c:pt idx="10819">
                  <c:v>-5.8823529405372284E-3</c:v>
                </c:pt>
                <c:pt idx="10820">
                  <c:v>-5.8823529413731604E-3</c:v>
                </c:pt>
                <c:pt idx="10821">
                  <c:v>-6.2500000002109427E-3</c:v>
                </c:pt>
                <c:pt idx="10822">
                  <c:v>-5.8823529413731604E-3</c:v>
                </c:pt>
                <c:pt idx="10823">
                  <c:v>-5.8823529413731604E-3</c:v>
                </c:pt>
                <c:pt idx="10824">
                  <c:v>-6.2499999993116621E-3</c:v>
                </c:pt>
                <c:pt idx="10825">
                  <c:v>-1.1764705882746321E-2</c:v>
                </c:pt>
                <c:pt idx="10826">
                  <c:v>-5.8823529413731604E-3</c:v>
                </c:pt>
                <c:pt idx="10827">
                  <c:v>-6.2499999993227643E-3</c:v>
                </c:pt>
                <c:pt idx="10828">
                  <c:v>-5.8823529413731604E-3</c:v>
                </c:pt>
                <c:pt idx="10829">
                  <c:v>-5.8823529413633262E-3</c:v>
                </c:pt>
                <c:pt idx="10830">
                  <c:v>-6.2500000002109427E-3</c:v>
                </c:pt>
                <c:pt idx="10831">
                  <c:v>-5.8823529405372284E-3</c:v>
                </c:pt>
                <c:pt idx="10832">
                  <c:v>-5.8823529413731604E-3</c:v>
                </c:pt>
                <c:pt idx="10833">
                  <c:v>-6.2500000001998405E-3</c:v>
                </c:pt>
                <c:pt idx="10834">
                  <c:v>-5.8823529413731604E-3</c:v>
                </c:pt>
                <c:pt idx="10835">
                  <c:v>-5.8823529413731604E-3</c:v>
                </c:pt>
                <c:pt idx="10836">
                  <c:v>-6.2499999993227643E-3</c:v>
                </c:pt>
                <c:pt idx="10837">
                  <c:v>-5.8823529413731604E-3</c:v>
                </c:pt>
                <c:pt idx="10838">
                  <c:v>-5.8823529413731604E-3</c:v>
                </c:pt>
                <c:pt idx="10839">
                  <c:v>-6.2500000001998405E-3</c:v>
                </c:pt>
                <c:pt idx="10840">
                  <c:v>-5.8823529405372284E-3</c:v>
                </c:pt>
                <c:pt idx="10841">
                  <c:v>-5.8823529413731604E-3</c:v>
                </c:pt>
                <c:pt idx="10842">
                  <c:v>-6.2500000002109427E-3</c:v>
                </c:pt>
                <c:pt idx="10843">
                  <c:v>-5.8823529413731604E-3</c:v>
                </c:pt>
                <c:pt idx="10844">
                  <c:v>-1.1764705881890719E-2</c:v>
                </c:pt>
                <c:pt idx="10845">
                  <c:v>-6.2500000002109427E-3</c:v>
                </c:pt>
                <c:pt idx="10846">
                  <c:v>-5.8823529413731604E-3</c:v>
                </c:pt>
                <c:pt idx="10847">
                  <c:v>-5.8823529405372284E-3</c:v>
                </c:pt>
                <c:pt idx="10848">
                  <c:v>-6.2500000001998405E-3</c:v>
                </c:pt>
                <c:pt idx="10849">
                  <c:v>-5.8823529413731604E-3</c:v>
                </c:pt>
                <c:pt idx="10850">
                  <c:v>-5.8823529413731604E-3</c:v>
                </c:pt>
                <c:pt idx="10851">
                  <c:v>-1.2499999999533707E-2</c:v>
                </c:pt>
                <c:pt idx="10852">
                  <c:v>-5.8823529413731604E-3</c:v>
                </c:pt>
                <c:pt idx="10853">
                  <c:v>-5.8823529413731604E-3</c:v>
                </c:pt>
                <c:pt idx="10854">
                  <c:v>-6.2500000001998405E-3</c:v>
                </c:pt>
                <c:pt idx="10855">
                  <c:v>-5.8823529405372284E-3</c:v>
                </c:pt>
                <c:pt idx="10856">
                  <c:v>-1.1764705882746321E-2</c:v>
                </c:pt>
                <c:pt idx="10857">
                  <c:v>-6.2500000002109427E-3</c:v>
                </c:pt>
                <c:pt idx="10858">
                  <c:v>-5.8823529405372284E-3</c:v>
                </c:pt>
                <c:pt idx="10859">
                  <c:v>-5.8823529413633262E-3</c:v>
                </c:pt>
                <c:pt idx="10860">
                  <c:v>-6.2500000002109427E-3</c:v>
                </c:pt>
                <c:pt idx="10861">
                  <c:v>-5.8823529413731604E-3</c:v>
                </c:pt>
                <c:pt idx="10862">
                  <c:v>-6.2500000002109427E-3</c:v>
                </c:pt>
                <c:pt idx="10863">
                  <c:v>-1.1764705881890719E-2</c:v>
                </c:pt>
                <c:pt idx="10864">
                  <c:v>-5.8823529413731604E-3</c:v>
                </c:pt>
                <c:pt idx="10865">
                  <c:v>-6.2500000002109427E-3</c:v>
                </c:pt>
                <c:pt idx="10866">
                  <c:v>-5.8823529405372284E-3</c:v>
                </c:pt>
                <c:pt idx="10867">
                  <c:v>-5.8823529413731604E-3</c:v>
                </c:pt>
                <c:pt idx="10868">
                  <c:v>-1.2500000000399681E-2</c:v>
                </c:pt>
                <c:pt idx="10869">
                  <c:v>-5.8823529405372284E-3</c:v>
                </c:pt>
                <c:pt idx="10870">
                  <c:v>-5.8823529413731604E-3</c:v>
                </c:pt>
                <c:pt idx="10871">
                  <c:v>-1.2500000000421885E-2</c:v>
                </c:pt>
                <c:pt idx="10872">
                  <c:v>-5.8823529405372284E-3</c:v>
                </c:pt>
                <c:pt idx="10873">
                  <c:v>-5.8823529413731604E-3</c:v>
                </c:pt>
                <c:pt idx="10874">
                  <c:v>-6.2500000001998405E-3</c:v>
                </c:pt>
                <c:pt idx="10875">
                  <c:v>-5.8823529413731604E-3</c:v>
                </c:pt>
                <c:pt idx="10876">
                  <c:v>-1.1764705881910389E-2</c:v>
                </c:pt>
                <c:pt idx="10877">
                  <c:v>-6.2500000002109427E-3</c:v>
                </c:pt>
                <c:pt idx="10878">
                  <c:v>-5.8823529413633262E-3</c:v>
                </c:pt>
                <c:pt idx="10879">
                  <c:v>-5.8823529413731604E-3</c:v>
                </c:pt>
                <c:pt idx="10880">
                  <c:v>-6.2499999993227643E-3</c:v>
                </c:pt>
                <c:pt idx="10881">
                  <c:v>-5.8823529413731604E-3</c:v>
                </c:pt>
                <c:pt idx="10882">
                  <c:v>-1.1764705882746321E-2</c:v>
                </c:pt>
                <c:pt idx="10883">
                  <c:v>-6.2499999993116621E-3</c:v>
                </c:pt>
                <c:pt idx="10884">
                  <c:v>-5.8823529413731604E-3</c:v>
                </c:pt>
                <c:pt idx="10885">
                  <c:v>-1.1764705882746321E-2</c:v>
                </c:pt>
                <c:pt idx="10886">
                  <c:v>-6.2500000002109427E-3</c:v>
                </c:pt>
                <c:pt idx="10887">
                  <c:v>-5.8823529405372284E-3</c:v>
                </c:pt>
                <c:pt idx="10888">
                  <c:v>-5.8823529413731604E-3</c:v>
                </c:pt>
                <c:pt idx="10889">
                  <c:v>-6.2500000001998405E-3</c:v>
                </c:pt>
                <c:pt idx="10890">
                  <c:v>-5.8823529413731604E-3</c:v>
                </c:pt>
                <c:pt idx="10891">
                  <c:v>-1.1764705881910389E-2</c:v>
                </c:pt>
                <c:pt idx="10892">
                  <c:v>-6.2500000002109427E-3</c:v>
                </c:pt>
                <c:pt idx="10893">
                  <c:v>-5.8823529413633262E-3</c:v>
                </c:pt>
                <c:pt idx="10894">
                  <c:v>-1.1764705881910389E-2</c:v>
                </c:pt>
                <c:pt idx="10895">
                  <c:v>-6.2500000002109427E-3</c:v>
                </c:pt>
                <c:pt idx="10896">
                  <c:v>-5.8823529413731604E-3</c:v>
                </c:pt>
                <c:pt idx="10897">
                  <c:v>-1.1764705881910389E-2</c:v>
                </c:pt>
                <c:pt idx="10898">
                  <c:v>-6.2500000001998405E-3</c:v>
                </c:pt>
                <c:pt idx="10899">
                  <c:v>-5.8823529413731604E-3</c:v>
                </c:pt>
                <c:pt idx="10900">
                  <c:v>-5.8823529413731604E-3</c:v>
                </c:pt>
                <c:pt idx="10901">
                  <c:v>-6.2499999993227643E-3</c:v>
                </c:pt>
                <c:pt idx="10902">
                  <c:v>-1.1764705882746321E-2</c:v>
                </c:pt>
                <c:pt idx="10903">
                  <c:v>-5.8823529413731604E-3</c:v>
                </c:pt>
                <c:pt idx="10904">
                  <c:v>-6.2499999993116621E-3</c:v>
                </c:pt>
                <c:pt idx="10905">
                  <c:v>-1.1764705882746321E-2</c:v>
                </c:pt>
                <c:pt idx="10906">
                  <c:v>-5.8823529413731604E-3</c:v>
                </c:pt>
                <c:pt idx="10907">
                  <c:v>-6.2499999993227643E-3</c:v>
                </c:pt>
                <c:pt idx="10908">
                  <c:v>-5.8823529413633262E-3</c:v>
                </c:pt>
                <c:pt idx="10909">
                  <c:v>-1.2500000000421885E-2</c:v>
                </c:pt>
                <c:pt idx="10910">
                  <c:v>-5.8823529405372284E-3</c:v>
                </c:pt>
                <c:pt idx="10911">
                  <c:v>-5.8823529413731604E-3</c:v>
                </c:pt>
                <c:pt idx="10912">
                  <c:v>-6.2500000002109427E-3</c:v>
                </c:pt>
                <c:pt idx="10913">
                  <c:v>-1.1764705882726652E-2</c:v>
                </c:pt>
                <c:pt idx="10914">
                  <c:v>-5.8823529405372284E-3</c:v>
                </c:pt>
                <c:pt idx="10915">
                  <c:v>-6.2500000002109427E-3</c:v>
                </c:pt>
                <c:pt idx="10916">
                  <c:v>-1.1764705882746321E-2</c:v>
                </c:pt>
                <c:pt idx="10917">
                  <c:v>-5.8823529405372284E-3</c:v>
                </c:pt>
                <c:pt idx="10918">
                  <c:v>-6.2500000001998405E-3</c:v>
                </c:pt>
                <c:pt idx="10919">
                  <c:v>-5.8823529413731604E-3</c:v>
                </c:pt>
                <c:pt idx="10920">
                  <c:v>-1.1764705881910389E-2</c:v>
                </c:pt>
                <c:pt idx="10921">
                  <c:v>-6.2500000002109427E-3</c:v>
                </c:pt>
                <c:pt idx="10922">
                  <c:v>-5.8823529413731604E-3</c:v>
                </c:pt>
                <c:pt idx="10923">
                  <c:v>-5.8823529413633262E-3</c:v>
                </c:pt>
                <c:pt idx="10924">
                  <c:v>-6.2500000002109427E-3</c:v>
                </c:pt>
                <c:pt idx="10925">
                  <c:v>-1.1764705881910389E-2</c:v>
                </c:pt>
                <c:pt idx="10926">
                  <c:v>-5.8823529413731604E-3</c:v>
                </c:pt>
                <c:pt idx="10927">
                  <c:v>-1.2499999999533707E-2</c:v>
                </c:pt>
                <c:pt idx="10928">
                  <c:v>-5.8823529413633262E-3</c:v>
                </c:pt>
                <c:pt idx="10929">
                  <c:v>-5.8823529413731604E-3</c:v>
                </c:pt>
                <c:pt idx="10930">
                  <c:v>-6.2500000002109427E-3</c:v>
                </c:pt>
                <c:pt idx="10931">
                  <c:v>-1.1764705881910389E-2</c:v>
                </c:pt>
                <c:pt idx="10932">
                  <c:v>-5.8823529413731604E-3</c:v>
                </c:pt>
                <c:pt idx="10933">
                  <c:v>-6.2500000001998405E-3</c:v>
                </c:pt>
                <c:pt idx="10934">
                  <c:v>-5.8823529405372284E-3</c:v>
                </c:pt>
                <c:pt idx="10935">
                  <c:v>-1.1764705882746321E-2</c:v>
                </c:pt>
                <c:pt idx="10936">
                  <c:v>-6.2500000002109427E-3</c:v>
                </c:pt>
                <c:pt idx="10937">
                  <c:v>-5.8823529413731604E-3</c:v>
                </c:pt>
                <c:pt idx="10938">
                  <c:v>-1.2499999999511503E-2</c:v>
                </c:pt>
                <c:pt idx="10939">
                  <c:v>-5.8823529413731604E-3</c:v>
                </c:pt>
                <c:pt idx="10940">
                  <c:v>-5.8823529413731604E-3</c:v>
                </c:pt>
                <c:pt idx="10941">
                  <c:v>-1.2499999999533707E-2</c:v>
                </c:pt>
                <c:pt idx="10942">
                  <c:v>-5.8823529413731604E-3</c:v>
                </c:pt>
                <c:pt idx="10943">
                  <c:v>-1.1764705881890719E-2</c:v>
                </c:pt>
                <c:pt idx="10944">
                  <c:v>-6.2500000002109427E-3</c:v>
                </c:pt>
                <c:pt idx="10945">
                  <c:v>-5.8823529413731604E-3</c:v>
                </c:pt>
                <c:pt idx="10946">
                  <c:v>-1.1764705882746321E-2</c:v>
                </c:pt>
                <c:pt idx="10947">
                  <c:v>-6.2499999993227643E-3</c:v>
                </c:pt>
                <c:pt idx="10948">
                  <c:v>-5.8823529413633262E-3</c:v>
                </c:pt>
                <c:pt idx="10949">
                  <c:v>-5.8823529413731604E-3</c:v>
                </c:pt>
                <c:pt idx="10950">
                  <c:v>-1.2499999999533707E-2</c:v>
                </c:pt>
                <c:pt idx="10951">
                  <c:v>-5.8823529413731604E-3</c:v>
                </c:pt>
                <c:pt idx="10952">
                  <c:v>-5.8823529413731604E-3</c:v>
                </c:pt>
                <c:pt idx="10953">
                  <c:v>-6.2500000001998405E-3</c:v>
                </c:pt>
                <c:pt idx="10954">
                  <c:v>-1.1764705881910389E-2</c:v>
                </c:pt>
                <c:pt idx="10955">
                  <c:v>-5.8823529413731604E-3</c:v>
                </c:pt>
                <c:pt idx="10956">
                  <c:v>-6.2500000002109427E-3</c:v>
                </c:pt>
                <c:pt idx="10957">
                  <c:v>-5.8823529405372284E-3</c:v>
                </c:pt>
                <c:pt idx="10958">
                  <c:v>-5.8823529413633262E-3</c:v>
                </c:pt>
                <c:pt idx="10959">
                  <c:v>-1.2500000000421885E-2</c:v>
                </c:pt>
                <c:pt idx="10960">
                  <c:v>-5.8823529413731604E-3</c:v>
                </c:pt>
                <c:pt idx="10961">
                  <c:v>-6.2499999993227643E-3</c:v>
                </c:pt>
                <c:pt idx="10962">
                  <c:v>-5.8823529413731604E-3</c:v>
                </c:pt>
                <c:pt idx="10963">
                  <c:v>-1.1764705882726652E-2</c:v>
                </c:pt>
                <c:pt idx="10964">
                  <c:v>-6.2499999993227643E-3</c:v>
                </c:pt>
                <c:pt idx="10965">
                  <c:v>-5.8823529413731604E-3</c:v>
                </c:pt>
                <c:pt idx="10966">
                  <c:v>-5.8823529413731604E-3</c:v>
                </c:pt>
                <c:pt idx="10967">
                  <c:v>-1.2499999999511503E-2</c:v>
                </c:pt>
                <c:pt idx="10968">
                  <c:v>-5.8823529413731604E-3</c:v>
                </c:pt>
                <c:pt idx="10969">
                  <c:v>-5.8823529413731604E-3</c:v>
                </c:pt>
                <c:pt idx="10970">
                  <c:v>-6.2500000002109427E-3</c:v>
                </c:pt>
                <c:pt idx="10971">
                  <c:v>-5.8823529413731604E-3</c:v>
                </c:pt>
                <c:pt idx="10972">
                  <c:v>-5.8823529405372284E-3</c:v>
                </c:pt>
                <c:pt idx="10973">
                  <c:v>-6.2500000001998405E-3</c:v>
                </c:pt>
                <c:pt idx="10974">
                  <c:v>-5.8823529413731604E-3</c:v>
                </c:pt>
                <c:pt idx="10975">
                  <c:v>-5.8823529413731604E-3</c:v>
                </c:pt>
                <c:pt idx="10976">
                  <c:v>-1.2499999999533707E-2</c:v>
                </c:pt>
                <c:pt idx="10977">
                  <c:v>-5.8823529413731604E-3</c:v>
                </c:pt>
                <c:pt idx="10978">
                  <c:v>-5.8823529413633262E-3</c:v>
                </c:pt>
                <c:pt idx="10979">
                  <c:v>-1.2499999999533707E-2</c:v>
                </c:pt>
                <c:pt idx="10980">
                  <c:v>-5.8823529413731604E-3</c:v>
                </c:pt>
                <c:pt idx="10981">
                  <c:v>-5.8823529413731604E-3</c:v>
                </c:pt>
                <c:pt idx="10982">
                  <c:v>-1.2499999999511503E-2</c:v>
                </c:pt>
                <c:pt idx="10983">
                  <c:v>-5.8823529413731604E-3</c:v>
                </c:pt>
                <c:pt idx="10984">
                  <c:v>-5.8823529413731604E-3</c:v>
                </c:pt>
                <c:pt idx="10985">
                  <c:v>-6.2500000002109427E-3</c:v>
                </c:pt>
                <c:pt idx="10986">
                  <c:v>-1.1764705881910389E-2</c:v>
                </c:pt>
                <c:pt idx="10987">
                  <c:v>-6.2500000001998405E-3</c:v>
                </c:pt>
                <c:pt idx="10988">
                  <c:v>-5.8823529413731604E-3</c:v>
                </c:pt>
                <c:pt idx="10989">
                  <c:v>-5.8823529405372284E-3</c:v>
                </c:pt>
                <c:pt idx="10990">
                  <c:v>-1.2500000000421885E-2</c:v>
                </c:pt>
                <c:pt idx="10991">
                  <c:v>-5.8823529413731604E-3</c:v>
                </c:pt>
                <c:pt idx="10992">
                  <c:v>-5.8823529405372284E-3</c:v>
                </c:pt>
                <c:pt idx="10993">
                  <c:v>-1.2500000000399681E-2</c:v>
                </c:pt>
                <c:pt idx="10994">
                  <c:v>-5.8823529413731604E-3</c:v>
                </c:pt>
                <c:pt idx="10995">
                  <c:v>-5.8823529413731604E-3</c:v>
                </c:pt>
                <c:pt idx="10996">
                  <c:v>-6.2499999993227643E-3</c:v>
                </c:pt>
                <c:pt idx="10997">
                  <c:v>-1.1764705882726652E-2</c:v>
                </c:pt>
                <c:pt idx="10998">
                  <c:v>-5.8823529413731604E-3</c:v>
                </c:pt>
                <c:pt idx="10999">
                  <c:v>-6.2499999993227643E-3</c:v>
                </c:pt>
                <c:pt idx="11000">
                  <c:v>-5.8823529413731604E-3</c:v>
                </c:pt>
                <c:pt idx="11001">
                  <c:v>-1.1764705882746321E-2</c:v>
                </c:pt>
                <c:pt idx="11002">
                  <c:v>-6.2499999993116621E-3</c:v>
                </c:pt>
                <c:pt idx="11003">
                  <c:v>-5.8823529413731604E-3</c:v>
                </c:pt>
                <c:pt idx="11004">
                  <c:v>-1.1764705882746321E-2</c:v>
                </c:pt>
                <c:pt idx="11005">
                  <c:v>-6.2499999993227643E-3</c:v>
                </c:pt>
                <c:pt idx="11006">
                  <c:v>-5.8823529413731604E-3</c:v>
                </c:pt>
                <c:pt idx="11007">
                  <c:v>-1.2500000000399681E-2</c:v>
                </c:pt>
                <c:pt idx="11008">
                  <c:v>-5.8823529413731604E-3</c:v>
                </c:pt>
                <c:pt idx="11009">
                  <c:v>-5.8823529405372284E-3</c:v>
                </c:pt>
                <c:pt idx="11010">
                  <c:v>-1.2500000000421885E-2</c:v>
                </c:pt>
                <c:pt idx="11011">
                  <c:v>-5.8823529413731604E-3</c:v>
                </c:pt>
                <c:pt idx="11012">
                  <c:v>-1.1764705881890719E-2</c:v>
                </c:pt>
                <c:pt idx="11013">
                  <c:v>-6.2500000002109427E-3</c:v>
                </c:pt>
                <c:pt idx="11014">
                  <c:v>-5.8823529413731604E-3</c:v>
                </c:pt>
                <c:pt idx="11015">
                  <c:v>-1.1764705881910389E-2</c:v>
                </c:pt>
                <c:pt idx="11016">
                  <c:v>-6.2500000002109427E-3</c:v>
                </c:pt>
                <c:pt idx="11017">
                  <c:v>-5.8823529413633262E-3</c:v>
                </c:pt>
                <c:pt idx="11018">
                  <c:v>-1.1764705881910389E-2</c:v>
                </c:pt>
                <c:pt idx="11019">
                  <c:v>-6.2500000002109427E-3</c:v>
                </c:pt>
                <c:pt idx="11020">
                  <c:v>-1.1764705882746321E-2</c:v>
                </c:pt>
                <c:pt idx="11021">
                  <c:v>-5.8823529405372284E-3</c:v>
                </c:pt>
                <c:pt idx="11022">
                  <c:v>-6.2500000001998405E-3</c:v>
                </c:pt>
                <c:pt idx="11023">
                  <c:v>-5.8823529413731604E-3</c:v>
                </c:pt>
                <c:pt idx="11024">
                  <c:v>-1.1764705881910389E-2</c:v>
                </c:pt>
                <c:pt idx="11025">
                  <c:v>-6.2500000002109427E-3</c:v>
                </c:pt>
                <c:pt idx="11026">
                  <c:v>-5.8823529413731604E-3</c:v>
                </c:pt>
                <c:pt idx="11027">
                  <c:v>-1.1764705881890719E-2</c:v>
                </c:pt>
                <c:pt idx="11028">
                  <c:v>-6.2500000002109427E-3</c:v>
                </c:pt>
                <c:pt idx="11029">
                  <c:v>-5.8823529413731604E-3</c:v>
                </c:pt>
                <c:pt idx="11030">
                  <c:v>-1.2500000000421885E-2</c:v>
                </c:pt>
                <c:pt idx="11031">
                  <c:v>-5.8823529405372284E-3</c:v>
                </c:pt>
                <c:pt idx="11032">
                  <c:v>-5.8823529413633262E-3</c:v>
                </c:pt>
                <c:pt idx="11033">
                  <c:v>-6.2500000002109427E-3</c:v>
                </c:pt>
                <c:pt idx="11034">
                  <c:v>-1.1764705881910389E-2</c:v>
                </c:pt>
                <c:pt idx="11035">
                  <c:v>-5.8823529413731604E-3</c:v>
                </c:pt>
                <c:pt idx="11036">
                  <c:v>-6.2500000001998405E-3</c:v>
                </c:pt>
                <c:pt idx="11037">
                  <c:v>-1.1764705881910389E-2</c:v>
                </c:pt>
                <c:pt idx="11038">
                  <c:v>-5.8823529413731604E-3</c:v>
                </c:pt>
                <c:pt idx="11039">
                  <c:v>-6.2500000002109427E-3</c:v>
                </c:pt>
                <c:pt idx="11040">
                  <c:v>-5.8823529413731604E-3</c:v>
                </c:pt>
                <c:pt idx="11041">
                  <c:v>-5.8823529405372284E-3</c:v>
                </c:pt>
                <c:pt idx="11042">
                  <c:v>-6.2500000001998405E-3</c:v>
                </c:pt>
                <c:pt idx="11043">
                  <c:v>-1.1764705882746321E-2</c:v>
                </c:pt>
                <c:pt idx="11044">
                  <c:v>-5.8823529413731604E-3</c:v>
                </c:pt>
                <c:pt idx="11045">
                  <c:v>-6.2499999993227643E-3</c:v>
                </c:pt>
                <c:pt idx="11046">
                  <c:v>-1.1764705882746321E-2</c:v>
                </c:pt>
                <c:pt idx="11047">
                  <c:v>-5.8823529413633262E-3</c:v>
                </c:pt>
                <c:pt idx="11048">
                  <c:v>-6.2499999993227643E-3</c:v>
                </c:pt>
                <c:pt idx="11049">
                  <c:v>-5.8823529413731604E-3</c:v>
                </c:pt>
                <c:pt idx="11050">
                  <c:v>-1.1764705882746321E-2</c:v>
                </c:pt>
                <c:pt idx="11051">
                  <c:v>-6.2499999993116621E-3</c:v>
                </c:pt>
                <c:pt idx="11052">
                  <c:v>-5.8823529413731604E-3</c:v>
                </c:pt>
                <c:pt idx="11053">
                  <c:v>-1.1764705882746321E-2</c:v>
                </c:pt>
                <c:pt idx="11054">
                  <c:v>-6.2500000002109427E-3</c:v>
                </c:pt>
                <c:pt idx="11055">
                  <c:v>-5.8823529405372284E-3</c:v>
                </c:pt>
                <c:pt idx="11056">
                  <c:v>-6.2500000001998405E-3</c:v>
                </c:pt>
                <c:pt idx="11057">
                  <c:v>-1.1764705882746321E-2</c:v>
                </c:pt>
                <c:pt idx="11058">
                  <c:v>-5.8823529405372284E-3</c:v>
                </c:pt>
                <c:pt idx="11059">
                  <c:v>-6.2500000002109427E-3</c:v>
                </c:pt>
                <c:pt idx="11060">
                  <c:v>-5.8823529413731604E-3</c:v>
                </c:pt>
                <c:pt idx="11061">
                  <c:v>-1.1764705881910389E-2</c:v>
                </c:pt>
                <c:pt idx="11062">
                  <c:v>-6.2500000001998405E-3</c:v>
                </c:pt>
                <c:pt idx="11063">
                  <c:v>-5.8823529413731604E-3</c:v>
                </c:pt>
                <c:pt idx="11064">
                  <c:v>-5.8823529413731604E-3</c:v>
                </c:pt>
                <c:pt idx="11065">
                  <c:v>-1.2499999999533707E-2</c:v>
                </c:pt>
                <c:pt idx="11066">
                  <c:v>-5.8823529413633262E-3</c:v>
                </c:pt>
                <c:pt idx="11067">
                  <c:v>-5.8823529413731604E-3</c:v>
                </c:pt>
                <c:pt idx="11068">
                  <c:v>-1.2499999999533707E-2</c:v>
                </c:pt>
                <c:pt idx="11069">
                  <c:v>-5.8823529413731604E-3</c:v>
                </c:pt>
                <c:pt idx="11070">
                  <c:v>-5.8823529413731604E-3</c:v>
                </c:pt>
                <c:pt idx="11071">
                  <c:v>-1.2499999999511503E-2</c:v>
                </c:pt>
                <c:pt idx="11072">
                  <c:v>-5.8823529413731604E-3</c:v>
                </c:pt>
                <c:pt idx="11073">
                  <c:v>-5.8823529413731604E-3</c:v>
                </c:pt>
                <c:pt idx="11074">
                  <c:v>-6.2500000002109427E-3</c:v>
                </c:pt>
                <c:pt idx="11075">
                  <c:v>-1.1764705881910389E-2</c:v>
                </c:pt>
                <c:pt idx="11076">
                  <c:v>-5.8823529413731604E-3</c:v>
                </c:pt>
                <c:pt idx="11077">
                  <c:v>-1.2500000000399681E-2</c:v>
                </c:pt>
                <c:pt idx="11078">
                  <c:v>-5.8823529405372284E-3</c:v>
                </c:pt>
                <c:pt idx="11079">
                  <c:v>-5.8823529413731604E-3</c:v>
                </c:pt>
                <c:pt idx="11080">
                  <c:v>-1.2500000000421885E-2</c:v>
                </c:pt>
                <c:pt idx="11081">
                  <c:v>-5.8823529405273934E-3</c:v>
                </c:pt>
                <c:pt idx="11082">
                  <c:v>-6.2500000002109427E-3</c:v>
                </c:pt>
                <c:pt idx="11083">
                  <c:v>-5.8823529413731604E-3</c:v>
                </c:pt>
                <c:pt idx="11084">
                  <c:v>-5.8823529413731604E-3</c:v>
                </c:pt>
                <c:pt idx="11085">
                  <c:v>-1.2499999999533707E-2</c:v>
                </c:pt>
                <c:pt idx="11086">
                  <c:v>-5.8823529413633262E-3</c:v>
                </c:pt>
                <c:pt idx="11087">
                  <c:v>-5.8823529413731604E-3</c:v>
                </c:pt>
                <c:pt idx="11088">
                  <c:v>-1.2499999999533707E-2</c:v>
                </c:pt>
                <c:pt idx="11089">
                  <c:v>-5.8823529413731604E-3</c:v>
                </c:pt>
                <c:pt idx="11090">
                  <c:v>-5.8823529413731604E-3</c:v>
                </c:pt>
                <c:pt idx="11091">
                  <c:v>-1.2499999999511503E-2</c:v>
                </c:pt>
                <c:pt idx="11092">
                  <c:v>-5.8823529413731604E-3</c:v>
                </c:pt>
                <c:pt idx="11093">
                  <c:v>-5.8823529413731604E-3</c:v>
                </c:pt>
                <c:pt idx="11094">
                  <c:v>-6.2500000002109427E-3</c:v>
                </c:pt>
                <c:pt idx="11095">
                  <c:v>-1.1764705881910389E-2</c:v>
                </c:pt>
                <c:pt idx="11096">
                  <c:v>-5.8823529413633262E-3</c:v>
                </c:pt>
                <c:pt idx="11097">
                  <c:v>-6.2500000002109427E-3</c:v>
                </c:pt>
                <c:pt idx="11098">
                  <c:v>-5.8823529405372284E-3</c:v>
                </c:pt>
                <c:pt idx="11099">
                  <c:v>-1.1764705882746321E-2</c:v>
                </c:pt>
                <c:pt idx="11100">
                  <c:v>-6.2500000002109427E-3</c:v>
                </c:pt>
                <c:pt idx="11101">
                  <c:v>-5.8823529405273934E-3</c:v>
                </c:pt>
                <c:pt idx="11102">
                  <c:v>-1.1764705882746321E-2</c:v>
                </c:pt>
                <c:pt idx="11103">
                  <c:v>-6.2500000002109427E-3</c:v>
                </c:pt>
                <c:pt idx="11104">
                  <c:v>-5.8823529413731604E-3</c:v>
                </c:pt>
                <c:pt idx="11105">
                  <c:v>-5.8823529405372284E-3</c:v>
                </c:pt>
                <c:pt idx="11106">
                  <c:v>-1.2500000000399681E-2</c:v>
                </c:pt>
                <c:pt idx="11107">
                  <c:v>-5.8823529413731604E-3</c:v>
                </c:pt>
                <c:pt idx="11108">
                  <c:v>-5.8823529405372284E-3</c:v>
                </c:pt>
                <c:pt idx="11109">
                  <c:v>-1.2500000000421885E-2</c:v>
                </c:pt>
                <c:pt idx="11110">
                  <c:v>-5.8823529413731604E-3</c:v>
                </c:pt>
                <c:pt idx="11111">
                  <c:v>-5.8823529405273934E-3</c:v>
                </c:pt>
                <c:pt idx="11112">
                  <c:v>-6.2500000002109427E-3</c:v>
                </c:pt>
                <c:pt idx="11113">
                  <c:v>-1.1764705882746321E-2</c:v>
                </c:pt>
                <c:pt idx="11114">
                  <c:v>-6.2500000002109427E-3</c:v>
                </c:pt>
                <c:pt idx="11115">
                  <c:v>-1.1764705881910389E-2</c:v>
                </c:pt>
                <c:pt idx="11116">
                  <c:v>-5.8823529413633262E-3</c:v>
                </c:pt>
                <c:pt idx="11117">
                  <c:v>-6.2500000002109427E-3</c:v>
                </c:pt>
                <c:pt idx="11118">
                  <c:v>-1.1764705881910389E-2</c:v>
                </c:pt>
                <c:pt idx="11119">
                  <c:v>-5.8823529413731604E-3</c:v>
                </c:pt>
                <c:pt idx="11120">
                  <c:v>-1.2499999999533707E-2</c:v>
                </c:pt>
                <c:pt idx="11121">
                  <c:v>-5.8823529413633262E-3</c:v>
                </c:pt>
                <c:pt idx="11122">
                  <c:v>-5.8823529413731604E-3</c:v>
                </c:pt>
                <c:pt idx="11123">
                  <c:v>-1.2499999999533707E-2</c:v>
                </c:pt>
                <c:pt idx="11124">
                  <c:v>-5.8823529413731604E-3</c:v>
                </c:pt>
                <c:pt idx="11125">
                  <c:v>-5.8823529413731604E-3</c:v>
                </c:pt>
                <c:pt idx="11126">
                  <c:v>-1.2500000000399681E-2</c:v>
                </c:pt>
                <c:pt idx="11127">
                  <c:v>-5.8823529405372284E-3</c:v>
                </c:pt>
                <c:pt idx="11128">
                  <c:v>-1.1764705882746321E-2</c:v>
                </c:pt>
                <c:pt idx="11129">
                  <c:v>-6.2500000002109427E-3</c:v>
                </c:pt>
                <c:pt idx="11130">
                  <c:v>-5.8823529405372284E-3</c:v>
                </c:pt>
                <c:pt idx="11131">
                  <c:v>-1.1764705882726652E-2</c:v>
                </c:pt>
                <c:pt idx="11132">
                  <c:v>-1.2499999999533707E-2</c:v>
                </c:pt>
                <c:pt idx="11133">
                  <c:v>-5.8823529413731604E-3</c:v>
                </c:pt>
                <c:pt idx="11134">
                  <c:v>-5.8823529413731604E-3</c:v>
                </c:pt>
                <c:pt idx="11135">
                  <c:v>-6.2500000002109427E-3</c:v>
                </c:pt>
                <c:pt idx="11136">
                  <c:v>-1.1764705881890719E-2</c:v>
                </c:pt>
                <c:pt idx="11137">
                  <c:v>-5.8823529413731604E-3</c:v>
                </c:pt>
                <c:pt idx="11138">
                  <c:v>-1.2500000000421885E-2</c:v>
                </c:pt>
                <c:pt idx="11139">
                  <c:v>-5.8823529405372284E-3</c:v>
                </c:pt>
                <c:pt idx="11140">
                  <c:v>-5.8823529413731604E-3</c:v>
                </c:pt>
                <c:pt idx="11141">
                  <c:v>-1.2500000000399681E-2</c:v>
                </c:pt>
                <c:pt idx="11142">
                  <c:v>-5.8823529405372284E-3</c:v>
                </c:pt>
                <c:pt idx="11143">
                  <c:v>-5.8823529413731604E-3</c:v>
                </c:pt>
                <c:pt idx="11144">
                  <c:v>-1.2500000000421885E-2</c:v>
                </c:pt>
                <c:pt idx="11145">
                  <c:v>-5.8823529405372284E-3</c:v>
                </c:pt>
                <c:pt idx="11146">
                  <c:v>-6.2500000001998405E-3</c:v>
                </c:pt>
                <c:pt idx="11147">
                  <c:v>-5.8823529413731604E-3</c:v>
                </c:pt>
                <c:pt idx="11148">
                  <c:v>-1.1764705882746321E-2</c:v>
                </c:pt>
                <c:pt idx="11149">
                  <c:v>-6.2499999993227643E-3</c:v>
                </c:pt>
                <c:pt idx="11150">
                  <c:v>-5.8823529413731604E-3</c:v>
                </c:pt>
                <c:pt idx="11151">
                  <c:v>-1.1764705882726652E-2</c:v>
                </c:pt>
                <c:pt idx="11152">
                  <c:v>-6.2499999993227643E-3</c:v>
                </c:pt>
                <c:pt idx="11153">
                  <c:v>-1.1764705882746321E-2</c:v>
                </c:pt>
                <c:pt idx="11154">
                  <c:v>-5.8823529413731604E-3</c:v>
                </c:pt>
                <c:pt idx="11155">
                  <c:v>-1.2499999999511503E-2</c:v>
                </c:pt>
                <c:pt idx="11156">
                  <c:v>-5.8823529413731604E-3</c:v>
                </c:pt>
                <c:pt idx="11157">
                  <c:v>-1.1764705882746321E-2</c:v>
                </c:pt>
                <c:pt idx="11158">
                  <c:v>-6.2499999993227643E-3</c:v>
                </c:pt>
                <c:pt idx="11159">
                  <c:v>-1.1764705882746321E-2</c:v>
                </c:pt>
                <c:pt idx="11160">
                  <c:v>-5.8823529413731604E-3</c:v>
                </c:pt>
                <c:pt idx="11161">
                  <c:v>-1.2499999999511503E-2</c:v>
                </c:pt>
                <c:pt idx="11162">
                  <c:v>-5.8823529413731604E-3</c:v>
                </c:pt>
                <c:pt idx="11163">
                  <c:v>-1.1764705881910389E-2</c:v>
                </c:pt>
                <c:pt idx="11164">
                  <c:v>-6.2500000002109427E-3</c:v>
                </c:pt>
                <c:pt idx="11165">
                  <c:v>-5.8823529413731604E-3</c:v>
                </c:pt>
                <c:pt idx="11166">
                  <c:v>-1.1764705881890719E-2</c:v>
                </c:pt>
                <c:pt idx="11167">
                  <c:v>-1.2500000000421885E-2</c:v>
                </c:pt>
                <c:pt idx="11168">
                  <c:v>-5.8823529413731604E-3</c:v>
                </c:pt>
                <c:pt idx="11169">
                  <c:v>-1.1764705881910389E-2</c:v>
                </c:pt>
                <c:pt idx="11170">
                  <c:v>-6.2500000001998405E-3</c:v>
                </c:pt>
                <c:pt idx="11171">
                  <c:v>-1.1764705882746321E-2</c:v>
                </c:pt>
                <c:pt idx="11172">
                  <c:v>-5.8823529405372284E-3</c:v>
                </c:pt>
                <c:pt idx="11173">
                  <c:v>-1.2500000000421885E-2</c:v>
                </c:pt>
                <c:pt idx="11174">
                  <c:v>-5.8823529413731604E-3</c:v>
                </c:pt>
                <c:pt idx="11175">
                  <c:v>-1.1764705881910389E-2</c:v>
                </c:pt>
                <c:pt idx="11176">
                  <c:v>-6.2500000001998405E-3</c:v>
                </c:pt>
                <c:pt idx="11177">
                  <c:v>-5.8823529413731604E-3</c:v>
                </c:pt>
                <c:pt idx="11178">
                  <c:v>-1.1764705881910389E-2</c:v>
                </c:pt>
                <c:pt idx="11179">
                  <c:v>-1.2500000000421885E-2</c:v>
                </c:pt>
                <c:pt idx="11180">
                  <c:v>-5.8823529413731604E-3</c:v>
                </c:pt>
                <c:pt idx="11181">
                  <c:v>-1.1764705881890719E-2</c:v>
                </c:pt>
                <c:pt idx="11182">
                  <c:v>-6.2500000002109427E-3</c:v>
                </c:pt>
                <c:pt idx="11183">
                  <c:v>-1.1764705881910389E-2</c:v>
                </c:pt>
                <c:pt idx="11184">
                  <c:v>-5.8823529413731604E-3</c:v>
                </c:pt>
                <c:pt idx="11185">
                  <c:v>-6.2500000001998405E-3</c:v>
                </c:pt>
                <c:pt idx="11186">
                  <c:v>-1.1764705881910389E-2</c:v>
                </c:pt>
                <c:pt idx="11187">
                  <c:v>-5.8823529413731604E-3</c:v>
                </c:pt>
                <c:pt idx="11188">
                  <c:v>-1.2500000000421885E-2</c:v>
                </c:pt>
                <c:pt idx="11189">
                  <c:v>-5.8823529413731604E-3</c:v>
                </c:pt>
                <c:pt idx="11190">
                  <c:v>-5.8823529405372284E-3</c:v>
                </c:pt>
                <c:pt idx="11191">
                  <c:v>-1.2500000000399681E-2</c:v>
                </c:pt>
                <c:pt idx="11192">
                  <c:v>-5.8823529413731604E-3</c:v>
                </c:pt>
                <c:pt idx="11193">
                  <c:v>-5.8823529405372284E-3</c:v>
                </c:pt>
                <c:pt idx="11194">
                  <c:v>-1.2500000000421885E-2</c:v>
                </c:pt>
                <c:pt idx="11195">
                  <c:v>-1.1764705881910389E-2</c:v>
                </c:pt>
                <c:pt idx="11196">
                  <c:v>-5.8823529413633262E-3</c:v>
                </c:pt>
                <c:pt idx="11197">
                  <c:v>-1.2500000000421885E-2</c:v>
                </c:pt>
                <c:pt idx="11198">
                  <c:v>-5.8823529405372284E-3</c:v>
                </c:pt>
                <c:pt idx="11199">
                  <c:v>-1.1764705882746321E-2</c:v>
                </c:pt>
                <c:pt idx="11200">
                  <c:v>-6.2500000001998405E-3</c:v>
                </c:pt>
                <c:pt idx="11201">
                  <c:v>-1.1764705881910389E-2</c:v>
                </c:pt>
                <c:pt idx="11202">
                  <c:v>-6.2500000002109427E-3</c:v>
                </c:pt>
                <c:pt idx="11203">
                  <c:v>-1.1764705882746321E-2</c:v>
                </c:pt>
                <c:pt idx="11204">
                  <c:v>-5.8823529405372284E-3</c:v>
                </c:pt>
                <c:pt idx="11205">
                  <c:v>-1.2500000000399681E-2</c:v>
                </c:pt>
                <c:pt idx="11206">
                  <c:v>-5.8823529413731604E-3</c:v>
                </c:pt>
                <c:pt idx="11207">
                  <c:v>-1.1764705881910389E-2</c:v>
                </c:pt>
                <c:pt idx="11208">
                  <c:v>-6.2500000002109427E-3</c:v>
                </c:pt>
                <c:pt idx="11209">
                  <c:v>-1.1764705882746321E-2</c:v>
                </c:pt>
                <c:pt idx="11210">
                  <c:v>-5.8823529405372284E-3</c:v>
                </c:pt>
                <c:pt idx="11211">
                  <c:v>-1.2500000000399681E-2</c:v>
                </c:pt>
                <c:pt idx="11212">
                  <c:v>-5.8823529413731604E-3</c:v>
                </c:pt>
                <c:pt idx="11213">
                  <c:v>-1.1764705881910389E-2</c:v>
                </c:pt>
                <c:pt idx="11214">
                  <c:v>-6.2500000002109427E-3</c:v>
                </c:pt>
                <c:pt idx="11215">
                  <c:v>-1.1764705881890719E-2</c:v>
                </c:pt>
                <c:pt idx="11216">
                  <c:v>-1.1764705882746321E-2</c:v>
                </c:pt>
                <c:pt idx="11217">
                  <c:v>-6.2500000002109427E-3</c:v>
                </c:pt>
                <c:pt idx="11218">
                  <c:v>-5.8823529405372284E-3</c:v>
                </c:pt>
                <c:pt idx="11219">
                  <c:v>-1.1764705882746321E-2</c:v>
                </c:pt>
                <c:pt idx="11220">
                  <c:v>-1.2500000000399681E-2</c:v>
                </c:pt>
                <c:pt idx="11221">
                  <c:v>-5.8823529405372284E-3</c:v>
                </c:pt>
                <c:pt idx="11222">
                  <c:v>-5.8823529413731604E-3</c:v>
                </c:pt>
                <c:pt idx="11223">
                  <c:v>-1.2500000000421885E-2</c:v>
                </c:pt>
                <c:pt idx="11224">
                  <c:v>-5.8823529405372284E-3</c:v>
                </c:pt>
                <c:pt idx="11225">
                  <c:v>-1.1764705882746321E-2</c:v>
                </c:pt>
                <c:pt idx="11226">
                  <c:v>-6.2500000001998405E-3</c:v>
                </c:pt>
                <c:pt idx="11227">
                  <c:v>-1.1764705881910389E-2</c:v>
                </c:pt>
                <c:pt idx="11228">
                  <c:v>-1.1764705882746321E-2</c:v>
                </c:pt>
                <c:pt idx="11229">
                  <c:v>-6.2500000002109427E-3</c:v>
                </c:pt>
                <c:pt idx="11230">
                  <c:v>-5.8823529405273934E-3</c:v>
                </c:pt>
                <c:pt idx="11231">
                  <c:v>-1.1764705882746321E-2</c:v>
                </c:pt>
                <c:pt idx="11232">
                  <c:v>-6.2500000002109427E-3</c:v>
                </c:pt>
                <c:pt idx="11233">
                  <c:v>-1.1764705881910389E-2</c:v>
                </c:pt>
                <c:pt idx="11234">
                  <c:v>-1.1764705882746321E-2</c:v>
                </c:pt>
                <c:pt idx="11235">
                  <c:v>-6.2499999993116621E-3</c:v>
                </c:pt>
                <c:pt idx="11236">
                  <c:v>-1.1764705882746321E-2</c:v>
                </c:pt>
                <c:pt idx="11237">
                  <c:v>-5.8823529413731604E-3</c:v>
                </c:pt>
                <c:pt idx="11238">
                  <c:v>-1.2499999999533707E-2</c:v>
                </c:pt>
                <c:pt idx="11239">
                  <c:v>-5.8823529413731604E-3</c:v>
                </c:pt>
                <c:pt idx="11240">
                  <c:v>-1.1764705882746321E-2</c:v>
                </c:pt>
                <c:pt idx="11241">
                  <c:v>-6.2499999993116621E-3</c:v>
                </c:pt>
                <c:pt idx="11242">
                  <c:v>-5.8823529413731604E-3</c:v>
                </c:pt>
                <c:pt idx="11243">
                  <c:v>-1.1764705882746321E-2</c:v>
                </c:pt>
                <c:pt idx="11244">
                  <c:v>-6.2499999993227643E-3</c:v>
                </c:pt>
                <c:pt idx="11245">
                  <c:v>-1.1764705882726652E-2</c:v>
                </c:pt>
                <c:pt idx="11246">
                  <c:v>-5.8823529413731604E-3</c:v>
                </c:pt>
                <c:pt idx="11247">
                  <c:v>-1.2499999999533707E-2</c:v>
                </c:pt>
                <c:pt idx="11248">
                  <c:v>-5.8823529413731604E-3</c:v>
                </c:pt>
                <c:pt idx="11249">
                  <c:v>-1.1764705882746321E-2</c:v>
                </c:pt>
                <c:pt idx="11250">
                  <c:v>-6.2499999993116621E-3</c:v>
                </c:pt>
                <c:pt idx="11251">
                  <c:v>-1.1764705882746321E-2</c:v>
                </c:pt>
                <c:pt idx="11252">
                  <c:v>-1.1764705881910389E-2</c:v>
                </c:pt>
                <c:pt idx="11253">
                  <c:v>-6.2500000002109427E-3</c:v>
                </c:pt>
                <c:pt idx="11254">
                  <c:v>-5.8823529413731604E-3</c:v>
                </c:pt>
                <c:pt idx="11255">
                  <c:v>-1.1764705881910389E-2</c:v>
                </c:pt>
                <c:pt idx="11256">
                  <c:v>-6.2500000001998405E-3</c:v>
                </c:pt>
                <c:pt idx="11257">
                  <c:v>-1.1764705882746321E-2</c:v>
                </c:pt>
                <c:pt idx="11258">
                  <c:v>-1.1764705881910389E-2</c:v>
                </c:pt>
                <c:pt idx="11259">
                  <c:v>-6.2500000002109427E-3</c:v>
                </c:pt>
                <c:pt idx="11260">
                  <c:v>-1.1764705882726652E-2</c:v>
                </c:pt>
                <c:pt idx="11261">
                  <c:v>-1.2499999999533707E-2</c:v>
                </c:pt>
                <c:pt idx="11262">
                  <c:v>-5.8823529413731604E-3</c:v>
                </c:pt>
                <c:pt idx="11263">
                  <c:v>-1.1764705881910389E-2</c:v>
                </c:pt>
                <c:pt idx="11264">
                  <c:v>-6.2500000002109427E-3</c:v>
                </c:pt>
                <c:pt idx="11265">
                  <c:v>-1.1764705882726652E-2</c:v>
                </c:pt>
                <c:pt idx="11266">
                  <c:v>-1.1764705881910389E-2</c:v>
                </c:pt>
                <c:pt idx="11267">
                  <c:v>-6.2500000002109427E-3</c:v>
                </c:pt>
                <c:pt idx="11268">
                  <c:v>-1.1764705882746321E-2</c:v>
                </c:pt>
                <c:pt idx="11269">
                  <c:v>-5.8823529405372284E-3</c:v>
                </c:pt>
                <c:pt idx="11270">
                  <c:v>-1.2500000000399681E-2</c:v>
                </c:pt>
                <c:pt idx="11271">
                  <c:v>-5.8823529413731604E-3</c:v>
                </c:pt>
                <c:pt idx="11272">
                  <c:v>-5.8823529405372284E-3</c:v>
                </c:pt>
                <c:pt idx="11273">
                  <c:v>-1.2500000000421885E-2</c:v>
                </c:pt>
                <c:pt idx="11274">
                  <c:v>-1.1764705881910389E-2</c:v>
                </c:pt>
                <c:pt idx="11275">
                  <c:v>-5.8823529413633262E-3</c:v>
                </c:pt>
                <c:pt idx="11276">
                  <c:v>-6.2500000002109427E-3</c:v>
                </c:pt>
                <c:pt idx="11277">
                  <c:v>-1.1764705881910389E-2</c:v>
                </c:pt>
                <c:pt idx="11278">
                  <c:v>-5.8823529413731604E-3</c:v>
                </c:pt>
                <c:pt idx="11279">
                  <c:v>-1.2500000000421885E-2</c:v>
                </c:pt>
                <c:pt idx="11280">
                  <c:v>-5.8823529413633262E-3</c:v>
                </c:pt>
                <c:pt idx="11281">
                  <c:v>-1.1764705881910389E-2</c:v>
                </c:pt>
                <c:pt idx="11282">
                  <c:v>-1.2500000000421885E-2</c:v>
                </c:pt>
                <c:pt idx="11283">
                  <c:v>-5.8823529405372284E-3</c:v>
                </c:pt>
                <c:pt idx="11284">
                  <c:v>-1.1764705882746321E-2</c:v>
                </c:pt>
                <c:pt idx="11285">
                  <c:v>-6.2500000001998405E-3</c:v>
                </c:pt>
                <c:pt idx="11286">
                  <c:v>-1.1764705881910389E-2</c:v>
                </c:pt>
                <c:pt idx="11287">
                  <c:v>-5.8823529413731604E-3</c:v>
                </c:pt>
                <c:pt idx="11288">
                  <c:v>-1.2499999999533707E-2</c:v>
                </c:pt>
                <c:pt idx="11289">
                  <c:v>-5.8823529413731604E-3</c:v>
                </c:pt>
                <c:pt idx="11290">
                  <c:v>-1.1764705882726652E-2</c:v>
                </c:pt>
                <c:pt idx="11291">
                  <c:v>-6.2500000002109427E-3</c:v>
                </c:pt>
                <c:pt idx="11292">
                  <c:v>-1.1764705881910389E-2</c:v>
                </c:pt>
                <c:pt idx="11293">
                  <c:v>-1.1764705882746321E-2</c:v>
                </c:pt>
                <c:pt idx="11294">
                  <c:v>-6.2499999993227643E-3</c:v>
                </c:pt>
                <c:pt idx="11295">
                  <c:v>-1.1764705882726652E-2</c:v>
                </c:pt>
                <c:pt idx="11296">
                  <c:v>-5.8823529413731604E-3</c:v>
                </c:pt>
                <c:pt idx="11297">
                  <c:v>-1.2499999999533707E-2</c:v>
                </c:pt>
                <c:pt idx="11298">
                  <c:v>-5.8823529413731604E-3</c:v>
                </c:pt>
                <c:pt idx="11299">
                  <c:v>-1.1764705882746321E-2</c:v>
                </c:pt>
                <c:pt idx="11300">
                  <c:v>-6.2499999993116621E-3</c:v>
                </c:pt>
                <c:pt idx="11301">
                  <c:v>-1.1764705882746321E-2</c:v>
                </c:pt>
                <c:pt idx="11302">
                  <c:v>-5.8823529413731604E-3</c:v>
                </c:pt>
                <c:pt idx="11303">
                  <c:v>-1.2499999999533707E-2</c:v>
                </c:pt>
                <c:pt idx="11304">
                  <c:v>-5.8823529413731604E-3</c:v>
                </c:pt>
                <c:pt idx="11305">
                  <c:v>-1.1764705881890719E-2</c:v>
                </c:pt>
                <c:pt idx="11306">
                  <c:v>-1.2500000000421885E-2</c:v>
                </c:pt>
                <c:pt idx="11307">
                  <c:v>-5.8823529413731604E-3</c:v>
                </c:pt>
                <c:pt idx="11308">
                  <c:v>-5.8823529405372284E-3</c:v>
                </c:pt>
                <c:pt idx="11309">
                  <c:v>-1.2500000000421885E-2</c:v>
                </c:pt>
                <c:pt idx="11310">
                  <c:v>-5.8823529413633262E-3</c:v>
                </c:pt>
                <c:pt idx="11311">
                  <c:v>-1.1764705881910389E-2</c:v>
                </c:pt>
                <c:pt idx="11312">
                  <c:v>-6.2500000002109427E-3</c:v>
                </c:pt>
                <c:pt idx="11313">
                  <c:v>-5.8823529413731604E-3</c:v>
                </c:pt>
                <c:pt idx="11314">
                  <c:v>-5.8823529413731604E-3</c:v>
                </c:pt>
                <c:pt idx="11315">
                  <c:v>-1.2499999999511503E-2</c:v>
                </c:pt>
                <c:pt idx="11316">
                  <c:v>-5.8823529413731604E-3</c:v>
                </c:pt>
                <c:pt idx="11317">
                  <c:v>-1.1764705881910389E-2</c:v>
                </c:pt>
                <c:pt idx="11318">
                  <c:v>-6.2500000002109427E-3</c:v>
                </c:pt>
                <c:pt idx="11319">
                  <c:v>-1.1764705882746321E-2</c:v>
                </c:pt>
                <c:pt idx="11320">
                  <c:v>-5.8823529413633262E-3</c:v>
                </c:pt>
                <c:pt idx="11321">
                  <c:v>-1.2499999999533707E-2</c:v>
                </c:pt>
                <c:pt idx="11322">
                  <c:v>-5.8823529413731604E-3</c:v>
                </c:pt>
                <c:pt idx="11323">
                  <c:v>-1.1764705881910389E-2</c:v>
                </c:pt>
                <c:pt idx="11324">
                  <c:v>-6.2500000002109427E-3</c:v>
                </c:pt>
                <c:pt idx="11325">
                  <c:v>-5.8823529413633262E-3</c:v>
                </c:pt>
                <c:pt idx="11326">
                  <c:v>-1.1764705881910389E-2</c:v>
                </c:pt>
                <c:pt idx="11327">
                  <c:v>-6.2500000002109427E-3</c:v>
                </c:pt>
                <c:pt idx="11328">
                  <c:v>-5.8823529413731604E-3</c:v>
                </c:pt>
                <c:pt idx="11329">
                  <c:v>-1.1764705881910389E-2</c:v>
                </c:pt>
                <c:pt idx="11330">
                  <c:v>-6.2500000001998405E-3</c:v>
                </c:pt>
                <c:pt idx="11331">
                  <c:v>-1.1764705882746321E-2</c:v>
                </c:pt>
                <c:pt idx="11332">
                  <c:v>-5.8823529413731604E-3</c:v>
                </c:pt>
                <c:pt idx="11333">
                  <c:v>-6.2499999993227643E-3</c:v>
                </c:pt>
                <c:pt idx="11334">
                  <c:v>-1.1764705882746321E-2</c:v>
                </c:pt>
                <c:pt idx="11335">
                  <c:v>-5.8823529413633262E-3</c:v>
                </c:pt>
                <c:pt idx="11336">
                  <c:v>-6.2499999993227643E-3</c:v>
                </c:pt>
                <c:pt idx="11337">
                  <c:v>-1.1764705882746321E-2</c:v>
                </c:pt>
                <c:pt idx="11338">
                  <c:v>-6.2500000002109427E-3</c:v>
                </c:pt>
                <c:pt idx="11339">
                  <c:v>-5.8823529405372284E-3</c:v>
                </c:pt>
                <c:pt idx="11340">
                  <c:v>-1.1764705882726652E-2</c:v>
                </c:pt>
                <c:pt idx="11341">
                  <c:v>-6.2500000002109427E-3</c:v>
                </c:pt>
                <c:pt idx="11342">
                  <c:v>-1.1764705881910389E-2</c:v>
                </c:pt>
                <c:pt idx="11343">
                  <c:v>-5.8823529413731604E-3</c:v>
                </c:pt>
                <c:pt idx="11344">
                  <c:v>-1.2500000000421885E-2</c:v>
                </c:pt>
                <c:pt idx="11345">
                  <c:v>-5.8823529405273934E-3</c:v>
                </c:pt>
                <c:pt idx="11346">
                  <c:v>-5.8823529413731604E-3</c:v>
                </c:pt>
                <c:pt idx="11347">
                  <c:v>-1.2500000000421885E-2</c:v>
                </c:pt>
                <c:pt idx="11348">
                  <c:v>-5.8823529405372284E-3</c:v>
                </c:pt>
                <c:pt idx="11349">
                  <c:v>-1.1764705882746321E-2</c:v>
                </c:pt>
                <c:pt idx="11350">
                  <c:v>-6.2500000001998405E-3</c:v>
                </c:pt>
                <c:pt idx="11351">
                  <c:v>-1.1764705881910389E-2</c:v>
                </c:pt>
                <c:pt idx="11352">
                  <c:v>-5.8823529413731604E-3</c:v>
                </c:pt>
                <c:pt idx="11353">
                  <c:v>-1.2500000000421885E-2</c:v>
                </c:pt>
                <c:pt idx="11354">
                  <c:v>-5.8823529405372284E-3</c:v>
                </c:pt>
                <c:pt idx="11355">
                  <c:v>-1.1764705882726652E-2</c:v>
                </c:pt>
                <c:pt idx="11356">
                  <c:v>-1.2499999999533707E-2</c:v>
                </c:pt>
                <c:pt idx="11357">
                  <c:v>-5.8823529413731604E-3</c:v>
                </c:pt>
                <c:pt idx="11358">
                  <c:v>-1.1764705882746321E-2</c:v>
                </c:pt>
                <c:pt idx="11359">
                  <c:v>-6.2499999993227643E-3</c:v>
                </c:pt>
                <c:pt idx="11360">
                  <c:v>-1.1764705882726652E-2</c:v>
                </c:pt>
                <c:pt idx="11361">
                  <c:v>-5.8823529413731604E-3</c:v>
                </c:pt>
                <c:pt idx="11362">
                  <c:v>-6.2499999993227643E-3</c:v>
                </c:pt>
                <c:pt idx="11363">
                  <c:v>-1.1764705882746321E-2</c:v>
                </c:pt>
                <c:pt idx="11364">
                  <c:v>-5.8823529413731604E-3</c:v>
                </c:pt>
                <c:pt idx="11365">
                  <c:v>-1.2499999999511503E-2</c:v>
                </c:pt>
                <c:pt idx="11366">
                  <c:v>-5.8823529413731604E-3</c:v>
                </c:pt>
                <c:pt idx="11367">
                  <c:v>-1.1764705882746321E-2</c:v>
                </c:pt>
                <c:pt idx="11368">
                  <c:v>-6.2499999993227643E-3</c:v>
                </c:pt>
                <c:pt idx="11369">
                  <c:v>-1.1764705882746321E-2</c:v>
                </c:pt>
                <c:pt idx="11370">
                  <c:v>-5.8823529413633262E-3</c:v>
                </c:pt>
                <c:pt idx="11371">
                  <c:v>-6.2499999993227643E-3</c:v>
                </c:pt>
                <c:pt idx="11372">
                  <c:v>-1.1764705882746321E-2</c:v>
                </c:pt>
                <c:pt idx="11373">
                  <c:v>-5.8823529413731604E-3</c:v>
                </c:pt>
                <c:pt idx="11374">
                  <c:v>-1.2499999999533707E-2</c:v>
                </c:pt>
                <c:pt idx="11375">
                  <c:v>-5.8823529413633262E-3</c:v>
                </c:pt>
                <c:pt idx="11376">
                  <c:v>-1.1764705882746321E-2</c:v>
                </c:pt>
                <c:pt idx="11377">
                  <c:v>-6.2499999993227643E-3</c:v>
                </c:pt>
                <c:pt idx="11378">
                  <c:v>-5.8823529413731604E-3</c:v>
                </c:pt>
                <c:pt idx="11379">
                  <c:v>-1.1764705882746321E-2</c:v>
                </c:pt>
                <c:pt idx="11380">
                  <c:v>-6.2499999993116621E-3</c:v>
                </c:pt>
                <c:pt idx="11381">
                  <c:v>-1.1764705882746321E-2</c:v>
                </c:pt>
                <c:pt idx="11382">
                  <c:v>-5.8823529413731604E-3</c:v>
                </c:pt>
                <c:pt idx="11383">
                  <c:v>-6.2499999993227643E-3</c:v>
                </c:pt>
                <c:pt idx="11384">
                  <c:v>-1.1764705882746321E-2</c:v>
                </c:pt>
                <c:pt idx="11385">
                  <c:v>-5.8823529413633262E-3</c:v>
                </c:pt>
                <c:pt idx="11386">
                  <c:v>-1.2499999999533707E-2</c:v>
                </c:pt>
                <c:pt idx="11387">
                  <c:v>-5.8823529413731604E-3</c:v>
                </c:pt>
                <c:pt idx="11388">
                  <c:v>-1.1764705882746321E-2</c:v>
                </c:pt>
                <c:pt idx="11389">
                  <c:v>-6.2499999993227643E-3</c:v>
                </c:pt>
                <c:pt idx="11390">
                  <c:v>-1.1764705882726652E-2</c:v>
                </c:pt>
                <c:pt idx="11391">
                  <c:v>-5.8823529413731604E-3</c:v>
                </c:pt>
                <c:pt idx="11392">
                  <c:v>-1.2499999999533707E-2</c:v>
                </c:pt>
                <c:pt idx="11393">
                  <c:v>-5.8823529413731604E-3</c:v>
                </c:pt>
                <c:pt idx="11394">
                  <c:v>-1.1764705882746321E-2</c:v>
                </c:pt>
                <c:pt idx="11395">
                  <c:v>-6.2499999993116621E-3</c:v>
                </c:pt>
                <c:pt idx="11396">
                  <c:v>-5.8823529413731604E-3</c:v>
                </c:pt>
                <c:pt idx="11397">
                  <c:v>-1.1764705882746321E-2</c:v>
                </c:pt>
                <c:pt idx="11398">
                  <c:v>-6.2499999993227643E-3</c:v>
                </c:pt>
                <c:pt idx="11399">
                  <c:v>-1.1764705882746321E-2</c:v>
                </c:pt>
                <c:pt idx="11400">
                  <c:v>-5.8823529413633262E-3</c:v>
                </c:pt>
                <c:pt idx="11401">
                  <c:v>-1.2499999999533707E-2</c:v>
                </c:pt>
                <c:pt idx="11402">
                  <c:v>-5.8823529413731604E-3</c:v>
                </c:pt>
                <c:pt idx="11403">
                  <c:v>-1.1764705881910389E-2</c:v>
                </c:pt>
                <c:pt idx="11404">
                  <c:v>-1.2500000000421885E-2</c:v>
                </c:pt>
                <c:pt idx="11405">
                  <c:v>-5.8823529413633262E-3</c:v>
                </c:pt>
                <c:pt idx="11406">
                  <c:v>-1.1764705881910389E-2</c:v>
                </c:pt>
                <c:pt idx="11407">
                  <c:v>-6.2500000002109427E-3</c:v>
                </c:pt>
                <c:pt idx="11408">
                  <c:v>-5.8823529413731604E-3</c:v>
                </c:pt>
                <c:pt idx="11409">
                  <c:v>-1.2499999999511503E-2</c:v>
                </c:pt>
                <c:pt idx="11410">
                  <c:v>-1.1764705882746321E-2</c:v>
                </c:pt>
                <c:pt idx="11411">
                  <c:v>-5.8823529413731604E-3</c:v>
                </c:pt>
                <c:pt idx="11412">
                  <c:v>-1.2499999999533707E-2</c:v>
                </c:pt>
                <c:pt idx="11413">
                  <c:v>-5.8823529413731604E-3</c:v>
                </c:pt>
                <c:pt idx="11414">
                  <c:v>-1.1764705882746321E-2</c:v>
                </c:pt>
                <c:pt idx="11415">
                  <c:v>-6.2499999993116621E-3</c:v>
                </c:pt>
                <c:pt idx="11416">
                  <c:v>-1.1764705882746321E-2</c:v>
                </c:pt>
                <c:pt idx="11417">
                  <c:v>-5.8823529413731604E-3</c:v>
                </c:pt>
                <c:pt idx="11418">
                  <c:v>-1.2499999999533707E-2</c:v>
                </c:pt>
                <c:pt idx="11419">
                  <c:v>-5.8823529413731604E-3</c:v>
                </c:pt>
                <c:pt idx="11420">
                  <c:v>-1.1764705881890719E-2</c:v>
                </c:pt>
                <c:pt idx="11421">
                  <c:v>-6.2500000002109427E-3</c:v>
                </c:pt>
                <c:pt idx="11422">
                  <c:v>-5.8823529413731604E-3</c:v>
                </c:pt>
                <c:pt idx="11423">
                  <c:v>-1.1764705881910389E-2</c:v>
                </c:pt>
                <c:pt idx="11424">
                  <c:v>-6.2500000001998405E-3</c:v>
                </c:pt>
                <c:pt idx="11425">
                  <c:v>-5.8823529413731604E-3</c:v>
                </c:pt>
                <c:pt idx="11426">
                  <c:v>-1.1764705882746321E-2</c:v>
                </c:pt>
                <c:pt idx="11427">
                  <c:v>-6.2499999993227643E-3</c:v>
                </c:pt>
                <c:pt idx="11428">
                  <c:v>-1.1764705882746321E-2</c:v>
                </c:pt>
                <c:pt idx="11429">
                  <c:v>-5.8823529413731604E-3</c:v>
                </c:pt>
                <c:pt idx="11430">
                  <c:v>-1.2499999999511503E-2</c:v>
                </c:pt>
                <c:pt idx="11431">
                  <c:v>-5.8823529413731604E-3</c:v>
                </c:pt>
                <c:pt idx="11432">
                  <c:v>-5.8823529413731604E-3</c:v>
                </c:pt>
                <c:pt idx="11433">
                  <c:v>-1.2499999999533707E-2</c:v>
                </c:pt>
                <c:pt idx="11434">
                  <c:v>-5.8823529413731604E-3</c:v>
                </c:pt>
                <c:pt idx="11435">
                  <c:v>-1.1764705882726652E-2</c:v>
                </c:pt>
                <c:pt idx="11436">
                  <c:v>-6.2499999993227643E-3</c:v>
                </c:pt>
                <c:pt idx="11437">
                  <c:v>-5.8823529413731604E-3</c:v>
                </c:pt>
                <c:pt idx="11438">
                  <c:v>-1.2500000000421885E-2</c:v>
                </c:pt>
                <c:pt idx="11439">
                  <c:v>-1.1764705881890719E-2</c:v>
                </c:pt>
                <c:pt idx="11440">
                  <c:v>-5.8823529413731604E-3</c:v>
                </c:pt>
                <c:pt idx="11441">
                  <c:v>-1.2499999999533707E-2</c:v>
                </c:pt>
                <c:pt idx="11442">
                  <c:v>-5.8823529413731604E-3</c:v>
                </c:pt>
                <c:pt idx="11443">
                  <c:v>-1.1764705882746321E-2</c:v>
                </c:pt>
                <c:pt idx="11444">
                  <c:v>-6.2499999993116621E-3</c:v>
                </c:pt>
                <c:pt idx="11445">
                  <c:v>-1.1764705882746321E-2</c:v>
                </c:pt>
                <c:pt idx="11446">
                  <c:v>-1.1764705882746321E-2</c:v>
                </c:pt>
                <c:pt idx="11447">
                  <c:v>-1.2499999999533707E-2</c:v>
                </c:pt>
                <c:pt idx="11448">
                  <c:v>-5.8823529413731604E-3</c:v>
                </c:pt>
                <c:pt idx="11449">
                  <c:v>-5.8823529413731604E-3</c:v>
                </c:pt>
                <c:pt idx="11450">
                  <c:v>-1.2499999999511503E-2</c:v>
                </c:pt>
                <c:pt idx="11451">
                  <c:v>-5.8823529413731604E-3</c:v>
                </c:pt>
                <c:pt idx="11452">
                  <c:v>-5.8823529413731604E-3</c:v>
                </c:pt>
                <c:pt idx="11453">
                  <c:v>-1.2499999999533707E-2</c:v>
                </c:pt>
                <c:pt idx="11454">
                  <c:v>-5.8823529413633262E-3</c:v>
                </c:pt>
                <c:pt idx="11455">
                  <c:v>-5.8823529413731604E-3</c:v>
                </c:pt>
                <c:pt idx="11456">
                  <c:v>-1.2499999999533707E-2</c:v>
                </c:pt>
                <c:pt idx="11457">
                  <c:v>-5.8823529413731604E-3</c:v>
                </c:pt>
                <c:pt idx="11458">
                  <c:v>-6.2500000002109427E-3</c:v>
                </c:pt>
                <c:pt idx="11459">
                  <c:v>-1.1764705881890719E-2</c:v>
                </c:pt>
                <c:pt idx="11460">
                  <c:v>-5.8823529413731604E-3</c:v>
                </c:pt>
                <c:pt idx="11461">
                  <c:v>-1.2500000000421885E-2</c:v>
                </c:pt>
                <c:pt idx="11462">
                  <c:v>-5.8823529405372284E-3</c:v>
                </c:pt>
                <c:pt idx="11463">
                  <c:v>-1.1764705882746321E-2</c:v>
                </c:pt>
                <c:pt idx="11464">
                  <c:v>-6.2500000001998405E-3</c:v>
                </c:pt>
                <c:pt idx="11465">
                  <c:v>-5.8823529405372284E-3</c:v>
                </c:pt>
                <c:pt idx="11466">
                  <c:v>-1.1764705882746321E-2</c:v>
                </c:pt>
                <c:pt idx="11467">
                  <c:v>-6.2500000002109427E-3</c:v>
                </c:pt>
                <c:pt idx="11468">
                  <c:v>-1.1764705881910389E-2</c:v>
                </c:pt>
                <c:pt idx="11469">
                  <c:v>-5.8823529413633262E-3</c:v>
                </c:pt>
                <c:pt idx="11470">
                  <c:v>-6.2500000002109427E-3</c:v>
                </c:pt>
                <c:pt idx="11471">
                  <c:v>-5.8823529413731604E-3</c:v>
                </c:pt>
                <c:pt idx="11472">
                  <c:v>-1.1764705881910389E-2</c:v>
                </c:pt>
                <c:pt idx="11473">
                  <c:v>-6.2500000002109427E-3</c:v>
                </c:pt>
                <c:pt idx="11474">
                  <c:v>-1.1764705881890719E-2</c:v>
                </c:pt>
                <c:pt idx="11475">
                  <c:v>-5.8823529413731604E-3</c:v>
                </c:pt>
                <c:pt idx="11476">
                  <c:v>-1.2500000000421885E-2</c:v>
                </c:pt>
                <c:pt idx="11477">
                  <c:v>-5.8823529405372284E-3</c:v>
                </c:pt>
                <c:pt idx="11478">
                  <c:v>-6.2500000001998405E-3</c:v>
                </c:pt>
                <c:pt idx="11479">
                  <c:v>-1.1764705882746321E-2</c:v>
                </c:pt>
                <c:pt idx="11480">
                  <c:v>-5.8823529413731604E-3</c:v>
                </c:pt>
                <c:pt idx="11481">
                  <c:v>-1.2499999999533707E-2</c:v>
                </c:pt>
                <c:pt idx="11482">
                  <c:v>-5.8823529413731604E-3</c:v>
                </c:pt>
                <c:pt idx="11483">
                  <c:v>-1.1764705881910389E-2</c:v>
                </c:pt>
                <c:pt idx="11484">
                  <c:v>-6.2500000001998405E-3</c:v>
                </c:pt>
                <c:pt idx="11485">
                  <c:v>-5.8823529413731604E-3</c:v>
                </c:pt>
                <c:pt idx="11486">
                  <c:v>-1.1764705881910389E-2</c:v>
                </c:pt>
                <c:pt idx="11487">
                  <c:v>-6.2500000002109427E-3</c:v>
                </c:pt>
                <c:pt idx="11488">
                  <c:v>-1.1764705882746321E-2</c:v>
                </c:pt>
                <c:pt idx="11489">
                  <c:v>-5.8823529413633262E-3</c:v>
                </c:pt>
                <c:pt idx="11490">
                  <c:v>-6.2499999993227643E-3</c:v>
                </c:pt>
                <c:pt idx="11491">
                  <c:v>-1.1764705882746321E-2</c:v>
                </c:pt>
                <c:pt idx="11492">
                  <c:v>-5.8823529413731604E-3</c:v>
                </c:pt>
                <c:pt idx="11493">
                  <c:v>-1.2499999999511503E-2</c:v>
                </c:pt>
                <c:pt idx="11494">
                  <c:v>-5.8823529413731604E-3</c:v>
                </c:pt>
                <c:pt idx="11495">
                  <c:v>-1.1764705881910389E-2</c:v>
                </c:pt>
                <c:pt idx="11496">
                  <c:v>-6.2500000002109427E-3</c:v>
                </c:pt>
                <c:pt idx="11497">
                  <c:v>-1.1764705882746321E-2</c:v>
                </c:pt>
                <c:pt idx="11498">
                  <c:v>-5.8823529405372284E-3</c:v>
                </c:pt>
                <c:pt idx="11499">
                  <c:v>-1.2500000000399681E-2</c:v>
                </c:pt>
                <c:pt idx="11500">
                  <c:v>-5.8823529413731604E-3</c:v>
                </c:pt>
                <c:pt idx="11501">
                  <c:v>-1.1764705881910389E-2</c:v>
                </c:pt>
                <c:pt idx="11502">
                  <c:v>-6.2500000002109427E-3</c:v>
                </c:pt>
                <c:pt idx="11503">
                  <c:v>-1.1764705882746321E-2</c:v>
                </c:pt>
                <c:pt idx="11504">
                  <c:v>-6.2499999993116621E-3</c:v>
                </c:pt>
                <c:pt idx="11505">
                  <c:v>-1.1764705882746321E-2</c:v>
                </c:pt>
                <c:pt idx="11506">
                  <c:v>-5.8823529413731604E-3</c:v>
                </c:pt>
                <c:pt idx="11507">
                  <c:v>-1.2499999999533707E-2</c:v>
                </c:pt>
                <c:pt idx="11508">
                  <c:v>-5.8823529413633262E-3</c:v>
                </c:pt>
                <c:pt idx="11509">
                  <c:v>-1.1764705882746321E-2</c:v>
                </c:pt>
                <c:pt idx="11510">
                  <c:v>-6.2499999993227643E-3</c:v>
                </c:pt>
                <c:pt idx="11511">
                  <c:v>-1.1764705882746321E-2</c:v>
                </c:pt>
                <c:pt idx="11512">
                  <c:v>-1.1764705881910389E-2</c:v>
                </c:pt>
                <c:pt idx="11513">
                  <c:v>-6.2500000001998405E-3</c:v>
                </c:pt>
                <c:pt idx="11514">
                  <c:v>-1.1764705882746321E-2</c:v>
                </c:pt>
                <c:pt idx="11515">
                  <c:v>-5.8823529405372284E-3</c:v>
                </c:pt>
                <c:pt idx="11516">
                  <c:v>-1.2500000000421885E-2</c:v>
                </c:pt>
                <c:pt idx="11517">
                  <c:v>-5.8823529413731604E-3</c:v>
                </c:pt>
                <c:pt idx="11518">
                  <c:v>-1.1764705881910389E-2</c:v>
                </c:pt>
                <c:pt idx="11519">
                  <c:v>-6.2500000001998405E-3</c:v>
                </c:pt>
                <c:pt idx="11520">
                  <c:v>-1.1764705882746321E-2</c:v>
                </c:pt>
                <c:pt idx="11521">
                  <c:v>-5.8823529405372284E-3</c:v>
                </c:pt>
                <c:pt idx="11522">
                  <c:v>-1.2500000000421885E-2</c:v>
                </c:pt>
                <c:pt idx="11523">
                  <c:v>-1.1764705881890719E-2</c:v>
                </c:pt>
                <c:pt idx="11524">
                  <c:v>-5.8823529413731604E-3</c:v>
                </c:pt>
                <c:pt idx="11525">
                  <c:v>-1.2500000000421885E-2</c:v>
                </c:pt>
                <c:pt idx="11526">
                  <c:v>-5.8823529405372284E-3</c:v>
                </c:pt>
                <c:pt idx="11527">
                  <c:v>-1.1764705882746321E-2</c:v>
                </c:pt>
                <c:pt idx="11528">
                  <c:v>-6.2500000001998405E-3</c:v>
                </c:pt>
                <c:pt idx="11529">
                  <c:v>-1.1764705881910389E-2</c:v>
                </c:pt>
                <c:pt idx="11530">
                  <c:v>-1.1764705882746321E-2</c:v>
                </c:pt>
                <c:pt idx="11531">
                  <c:v>-6.2500000002109427E-3</c:v>
                </c:pt>
                <c:pt idx="11532">
                  <c:v>-1.1764705881910389E-2</c:v>
                </c:pt>
                <c:pt idx="11533">
                  <c:v>-1.1764705882746321E-2</c:v>
                </c:pt>
                <c:pt idx="11534">
                  <c:v>-6.2499999993116621E-3</c:v>
                </c:pt>
                <c:pt idx="11535">
                  <c:v>-1.1764705882746321E-2</c:v>
                </c:pt>
                <c:pt idx="11536">
                  <c:v>-6.2500000002109427E-3</c:v>
                </c:pt>
                <c:pt idx="11537">
                  <c:v>-1.1764705881910389E-2</c:v>
                </c:pt>
                <c:pt idx="11538">
                  <c:v>-5.8823529413633262E-3</c:v>
                </c:pt>
                <c:pt idx="11539">
                  <c:v>-1.2500000000421885E-2</c:v>
                </c:pt>
                <c:pt idx="11540">
                  <c:v>-5.8823529405372284E-3</c:v>
                </c:pt>
                <c:pt idx="11541">
                  <c:v>-1.1764705882746321E-2</c:v>
                </c:pt>
                <c:pt idx="11542">
                  <c:v>-1.2499999999533707E-2</c:v>
                </c:pt>
                <c:pt idx="11543">
                  <c:v>-5.8823529413633262E-3</c:v>
                </c:pt>
                <c:pt idx="11544">
                  <c:v>-1.1764705882746321E-2</c:v>
                </c:pt>
                <c:pt idx="11545">
                  <c:v>-1.2499999999533707E-2</c:v>
                </c:pt>
                <c:pt idx="11546">
                  <c:v>-5.8823529413731604E-3</c:v>
                </c:pt>
                <c:pt idx="11547">
                  <c:v>-1.1764705881910389E-2</c:v>
                </c:pt>
                <c:pt idx="11548">
                  <c:v>-1.2500000000399681E-2</c:v>
                </c:pt>
                <c:pt idx="11549">
                  <c:v>-5.8823529413731604E-3</c:v>
                </c:pt>
                <c:pt idx="11550">
                  <c:v>-1.1764705881910389E-2</c:v>
                </c:pt>
                <c:pt idx="11551">
                  <c:v>-1.2500000000421885E-2</c:v>
                </c:pt>
                <c:pt idx="11552">
                  <c:v>-5.8823529413731604E-3</c:v>
                </c:pt>
                <c:pt idx="11553">
                  <c:v>-1.1764705881890719E-2</c:v>
                </c:pt>
                <c:pt idx="11554">
                  <c:v>-6.2500000002109427E-3</c:v>
                </c:pt>
                <c:pt idx="11555">
                  <c:v>-1.1764705881910389E-2</c:v>
                </c:pt>
                <c:pt idx="11556">
                  <c:v>-5.8823529413731604E-3</c:v>
                </c:pt>
                <c:pt idx="11557">
                  <c:v>-1.2500000000421885E-2</c:v>
                </c:pt>
                <c:pt idx="11558">
                  <c:v>-5.8823529413633262E-3</c:v>
                </c:pt>
                <c:pt idx="11559">
                  <c:v>-1.1764705881910389E-2</c:v>
                </c:pt>
                <c:pt idx="11560">
                  <c:v>-6.2500000002109427E-3</c:v>
                </c:pt>
                <c:pt idx="11561">
                  <c:v>-1.1764705881910389E-2</c:v>
                </c:pt>
                <c:pt idx="11562">
                  <c:v>-5.8823529413731604E-3</c:v>
                </c:pt>
                <c:pt idx="11563">
                  <c:v>-1.2500000000399681E-2</c:v>
                </c:pt>
                <c:pt idx="11564">
                  <c:v>-1.1764705881910389E-2</c:v>
                </c:pt>
                <c:pt idx="11565">
                  <c:v>-5.8823529413731604E-3</c:v>
                </c:pt>
                <c:pt idx="11566">
                  <c:v>-1.2499999999533707E-2</c:v>
                </c:pt>
                <c:pt idx="11567">
                  <c:v>-5.8823529413731604E-3</c:v>
                </c:pt>
                <c:pt idx="11568">
                  <c:v>-1.1764705882726652E-2</c:v>
                </c:pt>
                <c:pt idx="11569">
                  <c:v>-6.2500000002109427E-3</c:v>
                </c:pt>
                <c:pt idx="11570">
                  <c:v>-1.1764705881910389E-2</c:v>
                </c:pt>
                <c:pt idx="11571">
                  <c:v>-1.2500000000421885E-2</c:v>
                </c:pt>
                <c:pt idx="11572">
                  <c:v>-5.8823529405372284E-3</c:v>
                </c:pt>
                <c:pt idx="11573">
                  <c:v>-1.1764705882726652E-2</c:v>
                </c:pt>
                <c:pt idx="11574">
                  <c:v>-6.2500000002109427E-3</c:v>
                </c:pt>
                <c:pt idx="11575">
                  <c:v>-1.1764705881910389E-2</c:v>
                </c:pt>
                <c:pt idx="11576">
                  <c:v>-1.1764705882746321E-2</c:v>
                </c:pt>
                <c:pt idx="11577">
                  <c:v>-6.2500000002109427E-3</c:v>
                </c:pt>
                <c:pt idx="11578">
                  <c:v>-1.1764705881890719E-2</c:v>
                </c:pt>
                <c:pt idx="11579">
                  <c:v>-5.8823529413731604E-3</c:v>
                </c:pt>
                <c:pt idx="11580">
                  <c:v>-1.2499999999533707E-2</c:v>
                </c:pt>
                <c:pt idx="11581">
                  <c:v>-5.8823529413731604E-3</c:v>
                </c:pt>
                <c:pt idx="11582">
                  <c:v>-1.1764705882746321E-2</c:v>
                </c:pt>
                <c:pt idx="11583">
                  <c:v>-1.2499999999511503E-2</c:v>
                </c:pt>
                <c:pt idx="11584">
                  <c:v>-5.8823529413731604E-3</c:v>
                </c:pt>
                <c:pt idx="11585">
                  <c:v>-5.8823529413731604E-3</c:v>
                </c:pt>
                <c:pt idx="11586">
                  <c:v>-1.2499999999533707E-2</c:v>
                </c:pt>
                <c:pt idx="11587">
                  <c:v>-1.1764705882746321E-2</c:v>
                </c:pt>
                <c:pt idx="11588">
                  <c:v>-5.8823529413633262E-3</c:v>
                </c:pt>
                <c:pt idx="11589">
                  <c:v>-1.2499999999533707E-2</c:v>
                </c:pt>
                <c:pt idx="11590">
                  <c:v>-5.8823529413731604E-3</c:v>
                </c:pt>
                <c:pt idx="11591">
                  <c:v>-1.1764705881910389E-2</c:v>
                </c:pt>
                <c:pt idx="11592">
                  <c:v>-6.2500000002109427E-3</c:v>
                </c:pt>
                <c:pt idx="11593">
                  <c:v>-1.1764705882726652E-2</c:v>
                </c:pt>
                <c:pt idx="11594">
                  <c:v>-5.8823529405372284E-3</c:v>
                </c:pt>
                <c:pt idx="11595">
                  <c:v>-1.2500000000421885E-2</c:v>
                </c:pt>
                <c:pt idx="11596">
                  <c:v>-5.8823529413731604E-3</c:v>
                </c:pt>
                <c:pt idx="11597">
                  <c:v>-1.1764705881910389E-2</c:v>
                </c:pt>
                <c:pt idx="11598">
                  <c:v>-6.2500000001998405E-3</c:v>
                </c:pt>
                <c:pt idx="11599">
                  <c:v>-5.8823529413731604E-3</c:v>
                </c:pt>
                <c:pt idx="11600">
                  <c:v>-1.1764705881910389E-2</c:v>
                </c:pt>
                <c:pt idx="11601">
                  <c:v>-6.2500000002109427E-3</c:v>
                </c:pt>
                <c:pt idx="11602">
                  <c:v>-1.1764705882746321E-2</c:v>
                </c:pt>
                <c:pt idx="11603">
                  <c:v>-6.2499999993116621E-3</c:v>
                </c:pt>
                <c:pt idx="11604">
                  <c:v>-1.1764705882746321E-2</c:v>
                </c:pt>
                <c:pt idx="11605">
                  <c:v>-5.8823529413731604E-3</c:v>
                </c:pt>
                <c:pt idx="11606">
                  <c:v>-1.2499999999533707E-2</c:v>
                </c:pt>
                <c:pt idx="11607">
                  <c:v>-5.8823529413731604E-3</c:v>
                </c:pt>
                <c:pt idx="11608">
                  <c:v>-1.1764705882726652E-2</c:v>
                </c:pt>
                <c:pt idx="11609">
                  <c:v>-6.2499999993227643E-3</c:v>
                </c:pt>
                <c:pt idx="11610">
                  <c:v>-1.1764705882746321E-2</c:v>
                </c:pt>
                <c:pt idx="11611">
                  <c:v>-5.8823529413731604E-3</c:v>
                </c:pt>
                <c:pt idx="11612">
                  <c:v>-1.2499999999511503E-2</c:v>
                </c:pt>
                <c:pt idx="11613">
                  <c:v>-5.8823529413731604E-3</c:v>
                </c:pt>
                <c:pt idx="11614">
                  <c:v>-1.1764705881910389E-2</c:v>
                </c:pt>
                <c:pt idx="11615">
                  <c:v>-6.2500000002109427E-3</c:v>
                </c:pt>
                <c:pt idx="11616">
                  <c:v>-1.1764705882746321E-2</c:v>
                </c:pt>
                <c:pt idx="11617">
                  <c:v>-5.8823529405372284E-3</c:v>
                </c:pt>
                <c:pt idx="11618">
                  <c:v>-1.2500000000399681E-2</c:v>
                </c:pt>
                <c:pt idx="11619">
                  <c:v>-5.8823529413731604E-3</c:v>
                </c:pt>
                <c:pt idx="11620">
                  <c:v>-1.1764705881910389E-2</c:v>
                </c:pt>
                <c:pt idx="11621">
                  <c:v>-6.2500000002109427E-3</c:v>
                </c:pt>
                <c:pt idx="11622">
                  <c:v>-1.1764705882746321E-2</c:v>
                </c:pt>
                <c:pt idx="11623">
                  <c:v>-5.8823529405273934E-3</c:v>
                </c:pt>
                <c:pt idx="11624">
                  <c:v>-1.2500000000421885E-2</c:v>
                </c:pt>
                <c:pt idx="11625">
                  <c:v>-5.8823529413731604E-3</c:v>
                </c:pt>
                <c:pt idx="11626">
                  <c:v>-5.8823529405372284E-3</c:v>
                </c:pt>
                <c:pt idx="11627">
                  <c:v>-1.2500000000399681E-2</c:v>
                </c:pt>
                <c:pt idx="11628">
                  <c:v>-5.8823529413731604E-3</c:v>
                </c:pt>
                <c:pt idx="11629">
                  <c:v>-1.1764705881910389E-2</c:v>
                </c:pt>
                <c:pt idx="11630">
                  <c:v>-6.2500000002109427E-3</c:v>
                </c:pt>
                <c:pt idx="11631">
                  <c:v>-1.1764705882746321E-2</c:v>
                </c:pt>
                <c:pt idx="11632">
                  <c:v>-6.2499999993116621E-3</c:v>
                </c:pt>
                <c:pt idx="11633">
                  <c:v>-1.1764705882746321E-2</c:v>
                </c:pt>
                <c:pt idx="11634">
                  <c:v>-5.8823529413731604E-3</c:v>
                </c:pt>
                <c:pt idx="11635">
                  <c:v>-1.2499999999533707E-2</c:v>
                </c:pt>
                <c:pt idx="11636">
                  <c:v>-5.8823529413731604E-3</c:v>
                </c:pt>
                <c:pt idx="11637">
                  <c:v>-1.1764705881910389E-2</c:v>
                </c:pt>
                <c:pt idx="11638">
                  <c:v>-6.2500000001998405E-3</c:v>
                </c:pt>
                <c:pt idx="11639">
                  <c:v>-1.1764705882746321E-2</c:v>
                </c:pt>
                <c:pt idx="11640">
                  <c:v>-1.1764705881910389E-2</c:v>
                </c:pt>
                <c:pt idx="11641">
                  <c:v>-6.2500000002109427E-3</c:v>
                </c:pt>
                <c:pt idx="11642">
                  <c:v>-1.1764705882726652E-2</c:v>
                </c:pt>
                <c:pt idx="11643">
                  <c:v>-5.8823529405372284E-3</c:v>
                </c:pt>
                <c:pt idx="11644">
                  <c:v>-6.2500000002109427E-3</c:v>
                </c:pt>
                <c:pt idx="11645">
                  <c:v>-1.1764705882746321E-2</c:v>
                </c:pt>
                <c:pt idx="11646">
                  <c:v>-1.1764705881910389E-2</c:v>
                </c:pt>
                <c:pt idx="11647">
                  <c:v>-6.2500000001998405E-3</c:v>
                </c:pt>
                <c:pt idx="11648">
                  <c:v>-1.1764705882746321E-2</c:v>
                </c:pt>
                <c:pt idx="11649">
                  <c:v>-5.8823529405372284E-3</c:v>
                </c:pt>
                <c:pt idx="11650">
                  <c:v>-6.2500000002109427E-3</c:v>
                </c:pt>
                <c:pt idx="11651">
                  <c:v>-1.1764705882746321E-2</c:v>
                </c:pt>
                <c:pt idx="11652">
                  <c:v>-6.2499999993116621E-3</c:v>
                </c:pt>
                <c:pt idx="11653">
                  <c:v>-1.1764705882746321E-2</c:v>
                </c:pt>
                <c:pt idx="11654">
                  <c:v>-5.8823529413731604E-3</c:v>
                </c:pt>
                <c:pt idx="11655">
                  <c:v>-1.2499999999533707E-2</c:v>
                </c:pt>
                <c:pt idx="11656">
                  <c:v>-5.8823529413731604E-3</c:v>
                </c:pt>
                <c:pt idx="11657">
                  <c:v>-1.1764705881890719E-2</c:v>
                </c:pt>
                <c:pt idx="11658">
                  <c:v>-6.2500000002109427E-3</c:v>
                </c:pt>
                <c:pt idx="11659">
                  <c:v>-1.1764705882746321E-2</c:v>
                </c:pt>
                <c:pt idx="11660">
                  <c:v>-5.8823529413731604E-3</c:v>
                </c:pt>
                <c:pt idx="11661">
                  <c:v>-1.2499999999533707E-2</c:v>
                </c:pt>
                <c:pt idx="11662">
                  <c:v>-5.8823529413633262E-3</c:v>
                </c:pt>
                <c:pt idx="11663">
                  <c:v>-1.1764705881910389E-2</c:v>
                </c:pt>
                <c:pt idx="11664">
                  <c:v>-6.2500000002109427E-3</c:v>
                </c:pt>
                <c:pt idx="11665">
                  <c:v>-1.1764705882746321E-2</c:v>
                </c:pt>
                <c:pt idx="11666">
                  <c:v>-1.1764705881910389E-2</c:v>
                </c:pt>
                <c:pt idx="11667">
                  <c:v>-6.2500000001998405E-3</c:v>
                </c:pt>
                <c:pt idx="11668">
                  <c:v>-1.1764705882746321E-2</c:v>
                </c:pt>
                <c:pt idx="11669">
                  <c:v>-5.8823529405372284E-3</c:v>
                </c:pt>
                <c:pt idx="11670">
                  <c:v>-1.2500000000421885E-2</c:v>
                </c:pt>
                <c:pt idx="11671">
                  <c:v>-5.8823529413731604E-3</c:v>
                </c:pt>
                <c:pt idx="11672">
                  <c:v>-1.1764705881890719E-2</c:v>
                </c:pt>
                <c:pt idx="11673">
                  <c:v>-6.2500000002109427E-3</c:v>
                </c:pt>
                <c:pt idx="11674">
                  <c:v>-5.8823529413731604E-3</c:v>
                </c:pt>
                <c:pt idx="11675">
                  <c:v>-1.1764705881910389E-2</c:v>
                </c:pt>
                <c:pt idx="11676">
                  <c:v>-6.2500000002109427E-3</c:v>
                </c:pt>
                <c:pt idx="11677">
                  <c:v>-1.1764705881890719E-2</c:v>
                </c:pt>
                <c:pt idx="11678">
                  <c:v>-1.2500000000421885E-2</c:v>
                </c:pt>
                <c:pt idx="11679">
                  <c:v>-5.8823529413731604E-3</c:v>
                </c:pt>
                <c:pt idx="11680">
                  <c:v>-5.8823529413731604E-3</c:v>
                </c:pt>
                <c:pt idx="11681">
                  <c:v>-1.2499999999511503E-2</c:v>
                </c:pt>
                <c:pt idx="11682">
                  <c:v>-1.1764705882746321E-2</c:v>
                </c:pt>
                <c:pt idx="11683">
                  <c:v>-5.8823529405372284E-3</c:v>
                </c:pt>
                <c:pt idx="11684">
                  <c:v>-1.2500000000421885E-2</c:v>
                </c:pt>
                <c:pt idx="11685">
                  <c:v>-5.8823529413731604E-3</c:v>
                </c:pt>
                <c:pt idx="11686">
                  <c:v>-1.1764705881910389E-2</c:v>
                </c:pt>
                <c:pt idx="11687">
                  <c:v>-6.2500000001998405E-3</c:v>
                </c:pt>
                <c:pt idx="11688">
                  <c:v>-1.1764705882746321E-2</c:v>
                </c:pt>
                <c:pt idx="11689">
                  <c:v>-1.1764705881910389E-2</c:v>
                </c:pt>
                <c:pt idx="11690">
                  <c:v>-6.2500000002109427E-3</c:v>
                </c:pt>
                <c:pt idx="11691">
                  <c:v>-1.1764705881910389E-2</c:v>
                </c:pt>
                <c:pt idx="11692">
                  <c:v>-5.8823529413633262E-3</c:v>
                </c:pt>
                <c:pt idx="11693">
                  <c:v>-1.2500000000421885E-2</c:v>
                </c:pt>
                <c:pt idx="11694">
                  <c:v>-5.8823529405372284E-3</c:v>
                </c:pt>
                <c:pt idx="11695">
                  <c:v>-1.1764705882746321E-2</c:v>
                </c:pt>
                <c:pt idx="11696">
                  <c:v>-1.2499999999511503E-2</c:v>
                </c:pt>
                <c:pt idx="11697">
                  <c:v>-5.8823529413731604E-3</c:v>
                </c:pt>
                <c:pt idx="11698">
                  <c:v>-1.1764705882746321E-2</c:v>
                </c:pt>
                <c:pt idx="11699">
                  <c:v>-6.2500000002109427E-3</c:v>
                </c:pt>
                <c:pt idx="11700">
                  <c:v>-5.8823529405372284E-3</c:v>
                </c:pt>
                <c:pt idx="11701">
                  <c:v>-1.1764705882746321E-2</c:v>
                </c:pt>
                <c:pt idx="11702">
                  <c:v>-6.2500000001998405E-3</c:v>
                </c:pt>
                <c:pt idx="11703">
                  <c:v>-1.1764705881910389E-2</c:v>
                </c:pt>
                <c:pt idx="11704">
                  <c:v>-5.8823529413731604E-3</c:v>
                </c:pt>
                <c:pt idx="11705">
                  <c:v>-1.2499999999533707E-2</c:v>
                </c:pt>
                <c:pt idx="11706">
                  <c:v>-5.8823529413731604E-3</c:v>
                </c:pt>
                <c:pt idx="11707">
                  <c:v>-1.1764705882726652E-2</c:v>
                </c:pt>
                <c:pt idx="11708">
                  <c:v>-6.2499999993227643E-3</c:v>
                </c:pt>
                <c:pt idx="11709">
                  <c:v>-1.1764705882746321E-2</c:v>
                </c:pt>
                <c:pt idx="11710">
                  <c:v>-5.8823529413731604E-3</c:v>
                </c:pt>
                <c:pt idx="11711">
                  <c:v>-6.2500000001998405E-3</c:v>
                </c:pt>
                <c:pt idx="11712">
                  <c:v>-1.1764705881910389E-2</c:v>
                </c:pt>
                <c:pt idx="11713">
                  <c:v>-5.8823529413731604E-3</c:v>
                </c:pt>
                <c:pt idx="11714">
                  <c:v>-1.2499999999533707E-2</c:v>
                </c:pt>
                <c:pt idx="11715">
                  <c:v>-1.1764705882746321E-2</c:v>
                </c:pt>
                <c:pt idx="11716">
                  <c:v>-6.2500000001998405E-3</c:v>
                </c:pt>
                <c:pt idx="11717">
                  <c:v>-1.1764705881910389E-2</c:v>
                </c:pt>
                <c:pt idx="11718">
                  <c:v>-1.1764705882746321E-2</c:v>
                </c:pt>
                <c:pt idx="11719">
                  <c:v>-6.2500000002109427E-3</c:v>
                </c:pt>
                <c:pt idx="11720">
                  <c:v>-5.8823529405372284E-3</c:v>
                </c:pt>
                <c:pt idx="11721">
                  <c:v>-1.1764705882746321E-2</c:v>
                </c:pt>
                <c:pt idx="11722">
                  <c:v>-1.2499999999511503E-2</c:v>
                </c:pt>
                <c:pt idx="11723">
                  <c:v>-5.8823529413731604E-3</c:v>
                </c:pt>
                <c:pt idx="11724">
                  <c:v>-5.8823529413731604E-3</c:v>
                </c:pt>
                <c:pt idx="11725">
                  <c:v>-1.2499999999533707E-2</c:v>
                </c:pt>
                <c:pt idx="11726">
                  <c:v>-1.1764705882726652E-2</c:v>
                </c:pt>
                <c:pt idx="11727">
                  <c:v>-5.8823529413731604E-3</c:v>
                </c:pt>
                <c:pt idx="11728">
                  <c:v>-1.2499999999533707E-2</c:v>
                </c:pt>
                <c:pt idx="11729">
                  <c:v>-1.1764705882746321E-2</c:v>
                </c:pt>
                <c:pt idx="11730">
                  <c:v>-5.8823529413731604E-3</c:v>
                </c:pt>
                <c:pt idx="11731">
                  <c:v>-1.2499999999511503E-2</c:v>
                </c:pt>
                <c:pt idx="11732">
                  <c:v>-5.8823529413731604E-3</c:v>
                </c:pt>
                <c:pt idx="11733">
                  <c:v>-1.1764705881910389E-2</c:v>
                </c:pt>
                <c:pt idx="11734">
                  <c:v>-6.2500000002109427E-3</c:v>
                </c:pt>
                <c:pt idx="11735">
                  <c:v>-1.1764705882746321E-2</c:v>
                </c:pt>
                <c:pt idx="11736">
                  <c:v>-5.8823529405372284E-3</c:v>
                </c:pt>
                <c:pt idx="11737">
                  <c:v>-1.2500000000399681E-2</c:v>
                </c:pt>
                <c:pt idx="11738">
                  <c:v>-1.1764705882746321E-2</c:v>
                </c:pt>
                <c:pt idx="11739">
                  <c:v>-5.8823529405372284E-3</c:v>
                </c:pt>
                <c:pt idx="11740">
                  <c:v>-1.2500000000421885E-2</c:v>
                </c:pt>
                <c:pt idx="11741">
                  <c:v>-5.8823529413633262E-3</c:v>
                </c:pt>
                <c:pt idx="11742">
                  <c:v>-1.2499999999533707E-2</c:v>
                </c:pt>
                <c:pt idx="11743">
                  <c:v>-5.8823529413731604E-3</c:v>
                </c:pt>
                <c:pt idx="11744">
                  <c:v>-1.1764705881910389E-2</c:v>
                </c:pt>
                <c:pt idx="11745">
                  <c:v>-1.2500000000421885E-2</c:v>
                </c:pt>
                <c:pt idx="11746">
                  <c:v>-1.1764705881890719E-2</c:v>
                </c:pt>
                <c:pt idx="11747">
                  <c:v>-5.8823529413731604E-3</c:v>
                </c:pt>
                <c:pt idx="11748">
                  <c:v>-1.2500000000421885E-2</c:v>
                </c:pt>
                <c:pt idx="11749">
                  <c:v>-5.8823529413731604E-3</c:v>
                </c:pt>
                <c:pt idx="11750">
                  <c:v>-1.1764705881910389E-2</c:v>
                </c:pt>
                <c:pt idx="11751">
                  <c:v>-6.2500000001998405E-3</c:v>
                </c:pt>
                <c:pt idx="11752">
                  <c:v>-1.1764705881910389E-2</c:v>
                </c:pt>
                <c:pt idx="11753">
                  <c:v>-1.1764705882746321E-2</c:v>
                </c:pt>
                <c:pt idx="11754">
                  <c:v>-6.2500000002109427E-3</c:v>
                </c:pt>
                <c:pt idx="11755">
                  <c:v>-1.1764705881910389E-2</c:v>
                </c:pt>
                <c:pt idx="11756">
                  <c:v>-1.1764705882726652E-2</c:v>
                </c:pt>
                <c:pt idx="11757">
                  <c:v>-6.2500000002109427E-3</c:v>
                </c:pt>
                <c:pt idx="11758">
                  <c:v>-1.1764705881910389E-2</c:v>
                </c:pt>
                <c:pt idx="11759">
                  <c:v>-1.1764705882746321E-2</c:v>
                </c:pt>
                <c:pt idx="11760">
                  <c:v>-6.2499999993227643E-3</c:v>
                </c:pt>
                <c:pt idx="11761">
                  <c:v>-1.1764705882726652E-2</c:v>
                </c:pt>
                <c:pt idx="11762">
                  <c:v>-5.8823529413731604E-3</c:v>
                </c:pt>
                <c:pt idx="11763">
                  <c:v>-1.2499999999533707E-2</c:v>
                </c:pt>
                <c:pt idx="11764">
                  <c:v>-5.8823529413731604E-3</c:v>
                </c:pt>
                <c:pt idx="11765">
                  <c:v>-1.2499999999533707E-2</c:v>
                </c:pt>
                <c:pt idx="11766">
                  <c:v>-1.1764705882726652E-2</c:v>
                </c:pt>
                <c:pt idx="11767">
                  <c:v>-5.8823529413731604E-3</c:v>
                </c:pt>
                <c:pt idx="11768">
                  <c:v>-1.2499999999533707E-2</c:v>
                </c:pt>
                <c:pt idx="11769">
                  <c:v>-5.8823529413731604E-3</c:v>
                </c:pt>
                <c:pt idx="11770">
                  <c:v>-1.1764705882746321E-2</c:v>
                </c:pt>
                <c:pt idx="11771">
                  <c:v>-6.2499999993116621E-3</c:v>
                </c:pt>
                <c:pt idx="11772">
                  <c:v>-1.1764705882746321E-2</c:v>
                </c:pt>
                <c:pt idx="11773">
                  <c:v>-1.1764705881910389E-2</c:v>
                </c:pt>
                <c:pt idx="11774">
                  <c:v>-1.2500000000421885E-2</c:v>
                </c:pt>
                <c:pt idx="11775">
                  <c:v>-5.8823529413731604E-3</c:v>
                </c:pt>
                <c:pt idx="11776">
                  <c:v>-1.1764705881890719E-2</c:v>
                </c:pt>
                <c:pt idx="11777">
                  <c:v>-1.2500000000421885E-2</c:v>
                </c:pt>
                <c:pt idx="11778">
                  <c:v>-5.8823529413731604E-3</c:v>
                </c:pt>
                <c:pt idx="11779">
                  <c:v>-1.1764705881910389E-2</c:v>
                </c:pt>
                <c:pt idx="11780">
                  <c:v>-1.2500000000421885E-2</c:v>
                </c:pt>
                <c:pt idx="11781">
                  <c:v>-5.8823529405273934E-3</c:v>
                </c:pt>
                <c:pt idx="11782">
                  <c:v>-1.1764705882746321E-2</c:v>
                </c:pt>
                <c:pt idx="11783">
                  <c:v>-6.2500000002109427E-3</c:v>
                </c:pt>
                <c:pt idx="11784">
                  <c:v>-1.1764705881910389E-2</c:v>
                </c:pt>
                <c:pt idx="11785">
                  <c:v>-1.1764705882746321E-2</c:v>
                </c:pt>
                <c:pt idx="11786">
                  <c:v>-1.2499999999511503E-2</c:v>
                </c:pt>
                <c:pt idx="11787">
                  <c:v>-5.8823529413731604E-3</c:v>
                </c:pt>
                <c:pt idx="11788">
                  <c:v>-1.1764705882746321E-2</c:v>
                </c:pt>
                <c:pt idx="11789">
                  <c:v>-1.2499999999533707E-2</c:v>
                </c:pt>
                <c:pt idx="11790">
                  <c:v>-5.8823529413731604E-3</c:v>
                </c:pt>
                <c:pt idx="11791">
                  <c:v>-1.1764705881890719E-2</c:v>
                </c:pt>
                <c:pt idx="11792">
                  <c:v>-1.2500000000421885E-2</c:v>
                </c:pt>
                <c:pt idx="11793">
                  <c:v>-5.8823529413731604E-3</c:v>
                </c:pt>
                <c:pt idx="11794">
                  <c:v>-1.1764705881910389E-2</c:v>
                </c:pt>
                <c:pt idx="11795">
                  <c:v>-6.2500000002109427E-3</c:v>
                </c:pt>
                <c:pt idx="11796">
                  <c:v>-1.1764705882726652E-2</c:v>
                </c:pt>
                <c:pt idx="11797">
                  <c:v>-1.1764705881910389E-2</c:v>
                </c:pt>
                <c:pt idx="11798">
                  <c:v>-6.2500000002109427E-3</c:v>
                </c:pt>
                <c:pt idx="11799">
                  <c:v>-1.1764705881910389E-2</c:v>
                </c:pt>
                <c:pt idx="11800">
                  <c:v>-1.2500000000399681E-2</c:v>
                </c:pt>
                <c:pt idx="11801">
                  <c:v>-5.8823529413731604E-3</c:v>
                </c:pt>
                <c:pt idx="11802">
                  <c:v>-1.1764705881910389E-2</c:v>
                </c:pt>
                <c:pt idx="11803">
                  <c:v>-1.2500000000421885E-2</c:v>
                </c:pt>
                <c:pt idx="11804">
                  <c:v>-5.8823529413731604E-3</c:v>
                </c:pt>
                <c:pt idx="11805">
                  <c:v>-1.1764705881910389E-2</c:v>
                </c:pt>
                <c:pt idx="11806">
                  <c:v>-6.2500000001998405E-3</c:v>
                </c:pt>
                <c:pt idx="11807">
                  <c:v>-1.1764705881910389E-2</c:v>
                </c:pt>
                <c:pt idx="11808">
                  <c:v>-1.1764705882746321E-2</c:v>
                </c:pt>
                <c:pt idx="11809">
                  <c:v>-6.2500000002109427E-3</c:v>
                </c:pt>
                <c:pt idx="11810">
                  <c:v>-1.1764705881910389E-2</c:v>
                </c:pt>
                <c:pt idx="11811">
                  <c:v>-5.8823529413633262E-3</c:v>
                </c:pt>
                <c:pt idx="11812">
                  <c:v>-1.2499999999533707E-2</c:v>
                </c:pt>
                <c:pt idx="11813">
                  <c:v>-1.1764705882746321E-2</c:v>
                </c:pt>
                <c:pt idx="11814">
                  <c:v>-5.8823529413731604E-3</c:v>
                </c:pt>
                <c:pt idx="11815">
                  <c:v>-1.2499999999511503E-2</c:v>
                </c:pt>
                <c:pt idx="11816">
                  <c:v>-1.1764705882746321E-2</c:v>
                </c:pt>
                <c:pt idx="11817">
                  <c:v>-5.8823529413731604E-3</c:v>
                </c:pt>
                <c:pt idx="11818">
                  <c:v>-1.2499999999533707E-2</c:v>
                </c:pt>
                <c:pt idx="11819">
                  <c:v>-1.1764705882746321E-2</c:v>
                </c:pt>
                <c:pt idx="11820">
                  <c:v>-5.8823529405372284E-3</c:v>
                </c:pt>
                <c:pt idx="11821">
                  <c:v>-1.2500000000399681E-2</c:v>
                </c:pt>
                <c:pt idx="11822">
                  <c:v>-5.8823529413731604E-3</c:v>
                </c:pt>
                <c:pt idx="11823">
                  <c:v>-1.1764705881910389E-2</c:v>
                </c:pt>
                <c:pt idx="11824">
                  <c:v>-6.2500000002109427E-3</c:v>
                </c:pt>
                <c:pt idx="11825">
                  <c:v>-1.1764705882746321E-2</c:v>
                </c:pt>
                <c:pt idx="11826">
                  <c:v>-5.8823529405273934E-3</c:v>
                </c:pt>
                <c:pt idx="11827">
                  <c:v>-1.2500000000421885E-2</c:v>
                </c:pt>
                <c:pt idx="11828">
                  <c:v>-1.1764705881910389E-2</c:v>
                </c:pt>
                <c:pt idx="11829">
                  <c:v>-5.8823529413731604E-3</c:v>
                </c:pt>
                <c:pt idx="11830">
                  <c:v>-1.2500000000399681E-2</c:v>
                </c:pt>
                <c:pt idx="11831">
                  <c:v>-1.1764705881910389E-2</c:v>
                </c:pt>
                <c:pt idx="11832">
                  <c:v>-5.8823529413731604E-3</c:v>
                </c:pt>
                <c:pt idx="11833">
                  <c:v>-1.2500000000421885E-2</c:v>
                </c:pt>
                <c:pt idx="11834">
                  <c:v>-5.8823529405372284E-3</c:v>
                </c:pt>
                <c:pt idx="11835">
                  <c:v>-1.1764705882746321E-2</c:v>
                </c:pt>
                <c:pt idx="11836">
                  <c:v>-6.2500000001998405E-3</c:v>
                </c:pt>
                <c:pt idx="11837">
                  <c:v>-1.1764705881910389E-2</c:v>
                </c:pt>
                <c:pt idx="11838">
                  <c:v>-6.2500000002109427E-3</c:v>
                </c:pt>
                <c:pt idx="11839">
                  <c:v>-1.1764705881910389E-2</c:v>
                </c:pt>
                <c:pt idx="11840">
                  <c:v>-5.8823529413731604E-3</c:v>
                </c:pt>
                <c:pt idx="11841">
                  <c:v>-1.2500000000399681E-2</c:v>
                </c:pt>
                <c:pt idx="11842">
                  <c:v>-5.8823529413731604E-3</c:v>
                </c:pt>
                <c:pt idx="11843">
                  <c:v>-1.1764705881910389E-2</c:v>
                </c:pt>
                <c:pt idx="11844">
                  <c:v>-6.2500000002109427E-3</c:v>
                </c:pt>
                <c:pt idx="11845">
                  <c:v>-1.1764705881890719E-2</c:v>
                </c:pt>
                <c:pt idx="11846">
                  <c:v>-5.8823529413731604E-3</c:v>
                </c:pt>
                <c:pt idx="11847">
                  <c:v>-1.2500000000421885E-2</c:v>
                </c:pt>
                <c:pt idx="11848">
                  <c:v>-5.8823529405372284E-3</c:v>
                </c:pt>
                <c:pt idx="11849">
                  <c:v>-1.1764705882746321E-2</c:v>
                </c:pt>
                <c:pt idx="11850">
                  <c:v>-6.2500000001998405E-3</c:v>
                </c:pt>
                <c:pt idx="11851">
                  <c:v>-1.1764705881910389E-2</c:v>
                </c:pt>
                <c:pt idx="11852">
                  <c:v>-5.8823529413731604E-3</c:v>
                </c:pt>
                <c:pt idx="11853">
                  <c:v>-1.2500000000421885E-2</c:v>
                </c:pt>
                <c:pt idx="11854">
                  <c:v>-5.8823529405372284E-3</c:v>
                </c:pt>
                <c:pt idx="11855">
                  <c:v>-1.1764705882746321E-2</c:v>
                </c:pt>
                <c:pt idx="11856">
                  <c:v>-6.2500000001998405E-3</c:v>
                </c:pt>
                <c:pt idx="11857">
                  <c:v>-1.1764705881910389E-2</c:v>
                </c:pt>
                <c:pt idx="11858">
                  <c:v>-1.1764705882746321E-2</c:v>
                </c:pt>
                <c:pt idx="11859">
                  <c:v>-6.2499999993227643E-3</c:v>
                </c:pt>
                <c:pt idx="11860">
                  <c:v>-1.1764705882726652E-2</c:v>
                </c:pt>
                <c:pt idx="11861">
                  <c:v>-1.1764705881910389E-2</c:v>
                </c:pt>
                <c:pt idx="11862">
                  <c:v>-6.2500000002109427E-3</c:v>
                </c:pt>
                <c:pt idx="11863">
                  <c:v>-1.1764705882746321E-2</c:v>
                </c:pt>
                <c:pt idx="11864">
                  <c:v>-5.8823529413731604E-3</c:v>
                </c:pt>
                <c:pt idx="11865">
                  <c:v>-1.2499999999511503E-2</c:v>
                </c:pt>
                <c:pt idx="11866">
                  <c:v>-5.8823529413731604E-3</c:v>
                </c:pt>
                <c:pt idx="11867">
                  <c:v>-1.1764705881910389E-2</c:v>
                </c:pt>
                <c:pt idx="11868">
                  <c:v>-1.2500000000421885E-2</c:v>
                </c:pt>
                <c:pt idx="11869">
                  <c:v>-5.8823529413731604E-3</c:v>
                </c:pt>
                <c:pt idx="11870">
                  <c:v>-1.1764705881910389E-2</c:v>
                </c:pt>
                <c:pt idx="11871">
                  <c:v>-6.2500000001998405E-3</c:v>
                </c:pt>
                <c:pt idx="11872">
                  <c:v>-1.1764705882746321E-2</c:v>
                </c:pt>
                <c:pt idx="11873">
                  <c:v>-1.1764705881910389E-2</c:v>
                </c:pt>
                <c:pt idx="11874">
                  <c:v>-6.2500000002109427E-3</c:v>
                </c:pt>
                <c:pt idx="11875">
                  <c:v>-1.1764705881890719E-2</c:v>
                </c:pt>
                <c:pt idx="11876">
                  <c:v>-5.8823529413731604E-3</c:v>
                </c:pt>
                <c:pt idx="11877">
                  <c:v>-1.2500000000421885E-2</c:v>
                </c:pt>
                <c:pt idx="11878">
                  <c:v>-5.8823529405372284E-3</c:v>
                </c:pt>
                <c:pt idx="11879">
                  <c:v>-1.1764705882746321E-2</c:v>
                </c:pt>
                <c:pt idx="11880">
                  <c:v>-1.2499999999511503E-2</c:v>
                </c:pt>
                <c:pt idx="11881">
                  <c:v>-5.8823529413731604E-3</c:v>
                </c:pt>
                <c:pt idx="11882">
                  <c:v>-1.1764705882746321E-2</c:v>
                </c:pt>
                <c:pt idx="11883">
                  <c:v>-1.2499999999533707E-2</c:v>
                </c:pt>
                <c:pt idx="11884">
                  <c:v>-5.8823529413731604E-3</c:v>
                </c:pt>
                <c:pt idx="11885">
                  <c:v>-1.2500000000399681E-2</c:v>
                </c:pt>
                <c:pt idx="11886">
                  <c:v>-1.1764705881910389E-2</c:v>
                </c:pt>
                <c:pt idx="11887">
                  <c:v>-5.8823529413731604E-3</c:v>
                </c:pt>
                <c:pt idx="11888">
                  <c:v>-1.2499999999533707E-2</c:v>
                </c:pt>
                <c:pt idx="11889">
                  <c:v>-5.8823529413731604E-3</c:v>
                </c:pt>
                <c:pt idx="11890">
                  <c:v>-1.1764705882726652E-2</c:v>
                </c:pt>
                <c:pt idx="11891">
                  <c:v>-1.2499999999533707E-2</c:v>
                </c:pt>
                <c:pt idx="11892">
                  <c:v>-1.1764705882746321E-2</c:v>
                </c:pt>
                <c:pt idx="11893">
                  <c:v>-5.8823529413731604E-3</c:v>
                </c:pt>
                <c:pt idx="11894">
                  <c:v>-1.2499999999533707E-2</c:v>
                </c:pt>
                <c:pt idx="11895">
                  <c:v>-1.1764705882726652E-2</c:v>
                </c:pt>
                <c:pt idx="11896">
                  <c:v>-1.1764705881910389E-2</c:v>
                </c:pt>
                <c:pt idx="11897">
                  <c:v>-1.2500000000421885E-2</c:v>
                </c:pt>
                <c:pt idx="11898">
                  <c:v>-1.1764705881910389E-2</c:v>
                </c:pt>
                <c:pt idx="11899">
                  <c:v>-5.8823529413731604E-3</c:v>
                </c:pt>
                <c:pt idx="11900">
                  <c:v>-1.2500000000399681E-2</c:v>
                </c:pt>
                <c:pt idx="11901">
                  <c:v>-1.1764705881910389E-2</c:v>
                </c:pt>
                <c:pt idx="11902">
                  <c:v>-1.1764705882746321E-2</c:v>
                </c:pt>
                <c:pt idx="11903">
                  <c:v>-1.2499999999533707E-2</c:v>
                </c:pt>
                <c:pt idx="11904">
                  <c:v>-1.1764705882746321E-2</c:v>
                </c:pt>
                <c:pt idx="11905">
                  <c:v>-1.1764705881890719E-2</c:v>
                </c:pt>
                <c:pt idx="11906">
                  <c:v>-1.2500000000421885E-2</c:v>
                </c:pt>
                <c:pt idx="11907">
                  <c:v>-1.1764705881910389E-2</c:v>
                </c:pt>
                <c:pt idx="11908">
                  <c:v>-1.1764705882746321E-2</c:v>
                </c:pt>
                <c:pt idx="11909">
                  <c:v>-1.2499999999533707E-2</c:v>
                </c:pt>
                <c:pt idx="11910">
                  <c:v>-1.1764705882726652E-2</c:v>
                </c:pt>
                <c:pt idx="11911">
                  <c:v>-1.1764705881910389E-2</c:v>
                </c:pt>
                <c:pt idx="11912">
                  <c:v>-1.2500000000421885E-2</c:v>
                </c:pt>
                <c:pt idx="11913">
                  <c:v>-1.1764705881910389E-2</c:v>
                </c:pt>
                <c:pt idx="11914">
                  <c:v>-1.1764705882746321E-2</c:v>
                </c:pt>
                <c:pt idx="11915">
                  <c:v>-1.2500000000399681E-2</c:v>
                </c:pt>
                <c:pt idx="11916">
                  <c:v>-1.1764705881910389E-2</c:v>
                </c:pt>
                <c:pt idx="11917">
                  <c:v>-5.8823529413731604E-3</c:v>
                </c:pt>
                <c:pt idx="11918">
                  <c:v>-1.2499999999533707E-2</c:v>
                </c:pt>
                <c:pt idx="11919">
                  <c:v>-1.1764705882746321E-2</c:v>
                </c:pt>
                <c:pt idx="11920">
                  <c:v>-1.1764705881890719E-2</c:v>
                </c:pt>
                <c:pt idx="11921">
                  <c:v>-1.2500000000421885E-2</c:v>
                </c:pt>
                <c:pt idx="11922">
                  <c:v>-5.8823529413731604E-3</c:v>
                </c:pt>
                <c:pt idx="11923">
                  <c:v>-1.1764705881910389E-2</c:v>
                </c:pt>
                <c:pt idx="11924">
                  <c:v>-1.2500000000421885E-2</c:v>
                </c:pt>
                <c:pt idx="11925">
                  <c:v>-1.1764705881890719E-2</c:v>
                </c:pt>
                <c:pt idx="11926">
                  <c:v>-1.1764705882746321E-2</c:v>
                </c:pt>
                <c:pt idx="11927">
                  <c:v>-1.2499999999533707E-2</c:v>
                </c:pt>
                <c:pt idx="11928">
                  <c:v>-5.8823529413731604E-3</c:v>
                </c:pt>
                <c:pt idx="11929">
                  <c:v>-1.1764705882746321E-2</c:v>
                </c:pt>
                <c:pt idx="11930">
                  <c:v>-1.2499999999511503E-2</c:v>
                </c:pt>
                <c:pt idx="11931">
                  <c:v>-1.1764705882746321E-2</c:v>
                </c:pt>
                <c:pt idx="11932">
                  <c:v>-5.8823529413731604E-3</c:v>
                </c:pt>
                <c:pt idx="11933">
                  <c:v>-1.2499999999533707E-2</c:v>
                </c:pt>
                <c:pt idx="11934">
                  <c:v>-1.1764705882746321E-2</c:v>
                </c:pt>
                <c:pt idx="11935">
                  <c:v>-1.1764705881890719E-2</c:v>
                </c:pt>
                <c:pt idx="11936">
                  <c:v>-1.2500000000421885E-2</c:v>
                </c:pt>
                <c:pt idx="11937">
                  <c:v>-1.1764705881910389E-2</c:v>
                </c:pt>
                <c:pt idx="11938">
                  <c:v>-1.1764705882746321E-2</c:v>
                </c:pt>
                <c:pt idx="11939">
                  <c:v>-1.2499999999533707E-2</c:v>
                </c:pt>
                <c:pt idx="11940">
                  <c:v>-1.1764705882726652E-2</c:v>
                </c:pt>
                <c:pt idx="11941">
                  <c:v>-1.1764705881910389E-2</c:v>
                </c:pt>
                <c:pt idx="11942">
                  <c:v>-1.2500000000421885E-2</c:v>
                </c:pt>
                <c:pt idx="11943">
                  <c:v>-1.1764705881910389E-2</c:v>
                </c:pt>
                <c:pt idx="11944">
                  <c:v>-1.1764705882746321E-2</c:v>
                </c:pt>
                <c:pt idx="11945">
                  <c:v>-1.2499999999511503E-2</c:v>
                </c:pt>
                <c:pt idx="11946">
                  <c:v>-5.8823529413731604E-3</c:v>
                </c:pt>
                <c:pt idx="11947">
                  <c:v>-1.1764705882746321E-2</c:v>
                </c:pt>
                <c:pt idx="11948">
                  <c:v>-1.2499999999533707E-2</c:v>
                </c:pt>
                <c:pt idx="11949">
                  <c:v>-1.1764705882746321E-2</c:v>
                </c:pt>
                <c:pt idx="11950">
                  <c:v>-1.1764705881890719E-2</c:v>
                </c:pt>
                <c:pt idx="11951">
                  <c:v>-1.2500000000421885E-2</c:v>
                </c:pt>
                <c:pt idx="11952">
                  <c:v>-5.8823529413731604E-3</c:v>
                </c:pt>
                <c:pt idx="11953">
                  <c:v>-1.1764705881910389E-2</c:v>
                </c:pt>
                <c:pt idx="11954">
                  <c:v>-1.2500000000421885E-2</c:v>
                </c:pt>
                <c:pt idx="11955">
                  <c:v>-1.1764705881890719E-2</c:v>
                </c:pt>
                <c:pt idx="11956">
                  <c:v>-1.1764705882746321E-2</c:v>
                </c:pt>
                <c:pt idx="11957">
                  <c:v>-6.2500000002109427E-3</c:v>
                </c:pt>
                <c:pt idx="11958">
                  <c:v>-1.1764705881910389E-2</c:v>
                </c:pt>
                <c:pt idx="11959">
                  <c:v>-1.1764705882746321E-2</c:v>
                </c:pt>
                <c:pt idx="11960">
                  <c:v>-1.2499999999511503E-2</c:v>
                </c:pt>
                <c:pt idx="11961">
                  <c:v>-5.8823529413731604E-3</c:v>
                </c:pt>
                <c:pt idx="11962">
                  <c:v>-1.1764705881910389E-2</c:v>
                </c:pt>
                <c:pt idx="11963">
                  <c:v>-1.2500000000421885E-2</c:v>
                </c:pt>
                <c:pt idx="11964">
                  <c:v>-1.1764705882746321E-2</c:v>
                </c:pt>
                <c:pt idx="11965">
                  <c:v>-1.1764705881890719E-2</c:v>
                </c:pt>
                <c:pt idx="11966">
                  <c:v>-1.2500000000421885E-2</c:v>
                </c:pt>
                <c:pt idx="11967">
                  <c:v>-1.1764705881910389E-2</c:v>
                </c:pt>
                <c:pt idx="11968">
                  <c:v>-1.1764705882746321E-2</c:v>
                </c:pt>
                <c:pt idx="11969">
                  <c:v>-1.2499999999533707E-2</c:v>
                </c:pt>
                <c:pt idx="11970">
                  <c:v>-1.1764705882726652E-2</c:v>
                </c:pt>
                <c:pt idx="11971">
                  <c:v>-1.1764705881910389E-2</c:v>
                </c:pt>
                <c:pt idx="11972">
                  <c:v>-6.2500000002109427E-3</c:v>
                </c:pt>
                <c:pt idx="11973">
                  <c:v>-1.1764705882746321E-2</c:v>
                </c:pt>
                <c:pt idx="11974">
                  <c:v>-1.1764705881910389E-2</c:v>
                </c:pt>
                <c:pt idx="11975">
                  <c:v>-1.2500000000399681E-2</c:v>
                </c:pt>
                <c:pt idx="11976">
                  <c:v>-1.1764705881910389E-2</c:v>
                </c:pt>
                <c:pt idx="11977">
                  <c:v>-5.8823529413731604E-3</c:v>
                </c:pt>
                <c:pt idx="11978">
                  <c:v>-1.2499999999533707E-2</c:v>
                </c:pt>
                <c:pt idx="11979">
                  <c:v>-1.1764705882746321E-2</c:v>
                </c:pt>
                <c:pt idx="11980">
                  <c:v>-1.1764705882726652E-2</c:v>
                </c:pt>
                <c:pt idx="11981">
                  <c:v>-6.2499999993227643E-3</c:v>
                </c:pt>
                <c:pt idx="11982">
                  <c:v>-1.1764705882746321E-2</c:v>
                </c:pt>
                <c:pt idx="11983">
                  <c:v>-1.1764705881910389E-2</c:v>
                </c:pt>
                <c:pt idx="11984">
                  <c:v>-1.2500000000421885E-2</c:v>
                </c:pt>
                <c:pt idx="11985">
                  <c:v>-1.1764705881890719E-2</c:v>
                </c:pt>
                <c:pt idx="11986">
                  <c:v>-5.8823529413731604E-3</c:v>
                </c:pt>
                <c:pt idx="11987">
                  <c:v>-1.2500000000421885E-2</c:v>
                </c:pt>
                <c:pt idx="11988">
                  <c:v>-1.1764705881910389E-2</c:v>
                </c:pt>
                <c:pt idx="11989">
                  <c:v>-1.1764705882746321E-2</c:v>
                </c:pt>
                <c:pt idx="11990">
                  <c:v>-6.2500000001998405E-3</c:v>
                </c:pt>
                <c:pt idx="11991">
                  <c:v>-1.1764705881910389E-2</c:v>
                </c:pt>
                <c:pt idx="11992">
                  <c:v>-5.8823529413731604E-3</c:v>
                </c:pt>
                <c:pt idx="11993">
                  <c:v>-1.2499999999533707E-2</c:v>
                </c:pt>
                <c:pt idx="11994">
                  <c:v>-1.1764705882746321E-2</c:v>
                </c:pt>
                <c:pt idx="11995">
                  <c:v>-5.8823529413633262E-3</c:v>
                </c:pt>
                <c:pt idx="11996">
                  <c:v>-1.2499999999533707E-2</c:v>
                </c:pt>
                <c:pt idx="11997">
                  <c:v>-1.1764705882746321E-2</c:v>
                </c:pt>
                <c:pt idx="11998">
                  <c:v>-5.8823529405372284E-3</c:v>
                </c:pt>
                <c:pt idx="11999">
                  <c:v>-1.2500000000421885E-2</c:v>
                </c:pt>
                <c:pt idx="12000">
                  <c:v>-1.1764705882726652E-2</c:v>
                </c:pt>
                <c:pt idx="12001">
                  <c:v>-1.1764705881910389E-2</c:v>
                </c:pt>
                <c:pt idx="12002">
                  <c:v>-6.2500000002109427E-3</c:v>
                </c:pt>
                <c:pt idx="12003">
                  <c:v>-1.1764705881910389E-2</c:v>
                </c:pt>
                <c:pt idx="12004">
                  <c:v>-5.8823529413731604E-3</c:v>
                </c:pt>
                <c:pt idx="12005">
                  <c:v>-1.2500000000399681E-2</c:v>
                </c:pt>
                <c:pt idx="12006">
                  <c:v>-5.8823529405372284E-3</c:v>
                </c:pt>
                <c:pt idx="12007">
                  <c:v>-1.1764705882746321E-2</c:v>
                </c:pt>
                <c:pt idx="12008">
                  <c:v>-1.2500000000421885E-2</c:v>
                </c:pt>
                <c:pt idx="12009">
                  <c:v>-5.8823529405372284E-3</c:v>
                </c:pt>
                <c:pt idx="12010">
                  <c:v>-1.1764705882726652E-2</c:v>
                </c:pt>
                <c:pt idx="12011">
                  <c:v>-1.2499999999533707E-2</c:v>
                </c:pt>
                <c:pt idx="12012">
                  <c:v>-1.1764705882746321E-2</c:v>
                </c:pt>
                <c:pt idx="12013">
                  <c:v>-1.2499999999533707E-2</c:v>
                </c:pt>
                <c:pt idx="12014">
                  <c:v>-1.1764705882746321E-2</c:v>
                </c:pt>
                <c:pt idx="12015">
                  <c:v>-5.8823529413633262E-3</c:v>
                </c:pt>
                <c:pt idx="12016">
                  <c:v>-1.2499999999533707E-2</c:v>
                </c:pt>
                <c:pt idx="12017">
                  <c:v>-1.1764705882746321E-2</c:v>
                </c:pt>
                <c:pt idx="12018">
                  <c:v>-1.1764705881910389E-2</c:v>
                </c:pt>
                <c:pt idx="12019">
                  <c:v>-1.2500000000399681E-2</c:v>
                </c:pt>
                <c:pt idx="12020">
                  <c:v>-5.8823529413731604E-3</c:v>
                </c:pt>
                <c:pt idx="12021">
                  <c:v>-1.1764705881910389E-2</c:v>
                </c:pt>
                <c:pt idx="12022">
                  <c:v>-1.2500000000421885E-2</c:v>
                </c:pt>
                <c:pt idx="12023">
                  <c:v>-1.1764705881910389E-2</c:v>
                </c:pt>
                <c:pt idx="12024">
                  <c:v>-1.1764705882746321E-2</c:v>
                </c:pt>
                <c:pt idx="12025">
                  <c:v>-1.2499999999511503E-2</c:v>
                </c:pt>
                <c:pt idx="12026">
                  <c:v>-1.1764705882746321E-2</c:v>
                </c:pt>
                <c:pt idx="12027">
                  <c:v>-1.1764705881910389E-2</c:v>
                </c:pt>
                <c:pt idx="12028">
                  <c:v>-1.2500000000421885E-2</c:v>
                </c:pt>
                <c:pt idx="12029">
                  <c:v>-1.1764705881910389E-2</c:v>
                </c:pt>
                <c:pt idx="12030">
                  <c:v>-5.8823529413633262E-3</c:v>
                </c:pt>
                <c:pt idx="12031">
                  <c:v>-1.2500000000421885E-2</c:v>
                </c:pt>
                <c:pt idx="12032">
                  <c:v>-1.1764705881910389E-2</c:v>
                </c:pt>
                <c:pt idx="12033">
                  <c:v>-1.1764705882746321E-2</c:v>
                </c:pt>
                <c:pt idx="12034">
                  <c:v>-6.2500000001998405E-3</c:v>
                </c:pt>
                <c:pt idx="12035">
                  <c:v>-1.1764705881910389E-2</c:v>
                </c:pt>
                <c:pt idx="12036">
                  <c:v>-1.1764705882746321E-2</c:v>
                </c:pt>
                <c:pt idx="12037">
                  <c:v>-1.2499999999533707E-2</c:v>
                </c:pt>
                <c:pt idx="12038">
                  <c:v>-1.1764705882746321E-2</c:v>
                </c:pt>
                <c:pt idx="12039">
                  <c:v>-5.8823529405372284E-3</c:v>
                </c:pt>
                <c:pt idx="12040">
                  <c:v>-1.2500000000399681E-2</c:v>
                </c:pt>
                <c:pt idx="12041">
                  <c:v>-1.1764705882746321E-2</c:v>
                </c:pt>
                <c:pt idx="12042">
                  <c:v>-5.8823529405372284E-3</c:v>
                </c:pt>
                <c:pt idx="12043">
                  <c:v>-1.2500000000421885E-2</c:v>
                </c:pt>
                <c:pt idx="12044">
                  <c:v>-1.1764705881910389E-2</c:v>
                </c:pt>
                <c:pt idx="12045">
                  <c:v>-1.1764705882726652E-2</c:v>
                </c:pt>
                <c:pt idx="12046">
                  <c:v>-1.2499999999533707E-2</c:v>
                </c:pt>
                <c:pt idx="12047">
                  <c:v>-5.8823529413731604E-3</c:v>
                </c:pt>
                <c:pt idx="12048">
                  <c:v>-5.8823529413731604E-3</c:v>
                </c:pt>
                <c:pt idx="12049">
                  <c:v>-1.2499999999511503E-2</c:v>
                </c:pt>
                <c:pt idx="12050">
                  <c:v>-1.1764705882746321E-2</c:v>
                </c:pt>
                <c:pt idx="12051">
                  <c:v>-1.1764705882746321E-2</c:v>
                </c:pt>
                <c:pt idx="12052">
                  <c:v>-1.2499999999533707E-2</c:v>
                </c:pt>
                <c:pt idx="12053">
                  <c:v>-5.8823529413731604E-3</c:v>
                </c:pt>
                <c:pt idx="12054">
                  <c:v>-1.1764705881910389E-2</c:v>
                </c:pt>
                <c:pt idx="12055">
                  <c:v>-6.2500000001998405E-3</c:v>
                </c:pt>
                <c:pt idx="12056">
                  <c:v>-1.1764705882746321E-2</c:v>
                </c:pt>
                <c:pt idx="12057">
                  <c:v>-1.1764705881910389E-2</c:v>
                </c:pt>
                <c:pt idx="12058">
                  <c:v>-6.2500000002109427E-3</c:v>
                </c:pt>
                <c:pt idx="12059">
                  <c:v>-1.1764705882746321E-2</c:v>
                </c:pt>
                <c:pt idx="12060">
                  <c:v>-1.1764705881890719E-2</c:v>
                </c:pt>
                <c:pt idx="12061">
                  <c:v>-6.2500000002109427E-3</c:v>
                </c:pt>
                <c:pt idx="12062">
                  <c:v>-1.1764705881910389E-2</c:v>
                </c:pt>
                <c:pt idx="12063">
                  <c:v>-1.1764705882746321E-2</c:v>
                </c:pt>
                <c:pt idx="12064">
                  <c:v>-6.2500000001998405E-3</c:v>
                </c:pt>
                <c:pt idx="12065">
                  <c:v>-1.1764705881910389E-2</c:v>
                </c:pt>
                <c:pt idx="12066">
                  <c:v>-1.1764705882746321E-2</c:v>
                </c:pt>
                <c:pt idx="12067">
                  <c:v>-6.2499999993227643E-3</c:v>
                </c:pt>
                <c:pt idx="12068">
                  <c:v>-1.1764705882746321E-2</c:v>
                </c:pt>
                <c:pt idx="12069">
                  <c:v>-1.1764705882746321E-2</c:v>
                </c:pt>
                <c:pt idx="12070">
                  <c:v>-6.2499999993116621E-3</c:v>
                </c:pt>
                <c:pt idx="12071">
                  <c:v>-1.1764705882746321E-2</c:v>
                </c:pt>
                <c:pt idx="12072">
                  <c:v>-1.1764705881910389E-2</c:v>
                </c:pt>
                <c:pt idx="12073">
                  <c:v>-6.2500000002109427E-3</c:v>
                </c:pt>
                <c:pt idx="12074">
                  <c:v>-1.1764705882746321E-2</c:v>
                </c:pt>
                <c:pt idx="12075">
                  <c:v>-1.1764705881890719E-2</c:v>
                </c:pt>
                <c:pt idx="12076">
                  <c:v>-6.2500000002109427E-3</c:v>
                </c:pt>
                <c:pt idx="12077">
                  <c:v>-5.8823529413731604E-3</c:v>
                </c:pt>
                <c:pt idx="12078">
                  <c:v>-1.1764705881910389E-2</c:v>
                </c:pt>
                <c:pt idx="12079">
                  <c:v>-1.2500000000399681E-2</c:v>
                </c:pt>
                <c:pt idx="12080">
                  <c:v>-1.1764705881910389E-2</c:v>
                </c:pt>
                <c:pt idx="12081">
                  <c:v>-5.8823529413731604E-3</c:v>
                </c:pt>
                <c:pt idx="12082">
                  <c:v>-1.2500000000421885E-2</c:v>
                </c:pt>
                <c:pt idx="12083">
                  <c:v>-1.1764705881910389E-2</c:v>
                </c:pt>
                <c:pt idx="12084">
                  <c:v>-5.8823529413731604E-3</c:v>
                </c:pt>
                <c:pt idx="12085">
                  <c:v>-1.2499999999511503E-2</c:v>
                </c:pt>
                <c:pt idx="12086">
                  <c:v>-1.1764705882746321E-2</c:v>
                </c:pt>
                <c:pt idx="12087">
                  <c:v>-6.2500000002109427E-3</c:v>
                </c:pt>
                <c:pt idx="12088">
                  <c:v>-1.1764705881910389E-2</c:v>
                </c:pt>
                <c:pt idx="12089">
                  <c:v>-5.8823529413731604E-3</c:v>
                </c:pt>
                <c:pt idx="12090">
                  <c:v>-1.2500000000399681E-2</c:v>
                </c:pt>
                <c:pt idx="12091">
                  <c:v>-1.1764705881910389E-2</c:v>
                </c:pt>
                <c:pt idx="12092">
                  <c:v>-5.8823529413731604E-3</c:v>
                </c:pt>
                <c:pt idx="12093">
                  <c:v>-1.2499999999533707E-2</c:v>
                </c:pt>
                <c:pt idx="12094">
                  <c:v>-1.1764705882726652E-2</c:v>
                </c:pt>
                <c:pt idx="12095">
                  <c:v>-5.8823529413731604E-3</c:v>
                </c:pt>
                <c:pt idx="12096">
                  <c:v>-1.1764705881910389E-2</c:v>
                </c:pt>
                <c:pt idx="12097">
                  <c:v>-6.2500000002109427E-3</c:v>
                </c:pt>
                <c:pt idx="12098">
                  <c:v>-1.1764705882746321E-2</c:v>
                </c:pt>
                <c:pt idx="12099">
                  <c:v>-5.8823529405372284E-3</c:v>
                </c:pt>
                <c:pt idx="12100">
                  <c:v>-1.2500000000399681E-2</c:v>
                </c:pt>
                <c:pt idx="12101">
                  <c:v>-5.8823529413731604E-3</c:v>
                </c:pt>
                <c:pt idx="12102">
                  <c:v>-1.1764705881910389E-2</c:v>
                </c:pt>
                <c:pt idx="12103">
                  <c:v>-6.2500000002109427E-3</c:v>
                </c:pt>
                <c:pt idx="12104">
                  <c:v>-5.8823529413731604E-3</c:v>
                </c:pt>
                <c:pt idx="12105">
                  <c:v>-1.1764705881890719E-2</c:v>
                </c:pt>
                <c:pt idx="12106">
                  <c:v>-1.2500000000421885E-2</c:v>
                </c:pt>
                <c:pt idx="12107">
                  <c:v>-5.8823529413731604E-3</c:v>
                </c:pt>
                <c:pt idx="12108">
                  <c:v>-1.1764705881910389E-2</c:v>
                </c:pt>
                <c:pt idx="12109">
                  <c:v>-6.2500000001998405E-3</c:v>
                </c:pt>
                <c:pt idx="12110">
                  <c:v>-1.1764705881910389E-2</c:v>
                </c:pt>
                <c:pt idx="12111">
                  <c:v>-5.8823529413731604E-3</c:v>
                </c:pt>
                <c:pt idx="12112">
                  <c:v>-1.2500000000421885E-2</c:v>
                </c:pt>
                <c:pt idx="12113">
                  <c:v>-5.8823529405372284E-3</c:v>
                </c:pt>
                <c:pt idx="12114">
                  <c:v>-1.1764705882746321E-2</c:v>
                </c:pt>
                <c:pt idx="12115">
                  <c:v>-6.2500000001998405E-3</c:v>
                </c:pt>
                <c:pt idx="12116">
                  <c:v>-1.1764705881910389E-2</c:v>
                </c:pt>
                <c:pt idx="12117">
                  <c:v>-5.8823529413731604E-3</c:v>
                </c:pt>
                <c:pt idx="12118">
                  <c:v>-1.2500000000421885E-2</c:v>
                </c:pt>
                <c:pt idx="12119">
                  <c:v>-5.8823529405372284E-3</c:v>
                </c:pt>
                <c:pt idx="12120">
                  <c:v>-1.1764705882726652E-2</c:v>
                </c:pt>
                <c:pt idx="12121">
                  <c:v>-1.2499999999533707E-2</c:v>
                </c:pt>
                <c:pt idx="12122">
                  <c:v>-5.8823529413731604E-3</c:v>
                </c:pt>
                <c:pt idx="12123">
                  <c:v>-1.1764705882746321E-2</c:v>
                </c:pt>
                <c:pt idx="12124">
                  <c:v>-1.2499999999511503E-2</c:v>
                </c:pt>
                <c:pt idx="12125">
                  <c:v>-5.8823529413731604E-3</c:v>
                </c:pt>
                <c:pt idx="12126">
                  <c:v>-1.1764705882746321E-2</c:v>
                </c:pt>
                <c:pt idx="12127">
                  <c:v>-6.2499999993227643E-3</c:v>
                </c:pt>
                <c:pt idx="12128">
                  <c:v>-1.1764705882746321E-2</c:v>
                </c:pt>
                <c:pt idx="12129">
                  <c:v>-5.8823529413731604E-3</c:v>
                </c:pt>
                <c:pt idx="12130">
                  <c:v>-1.2499999999511503E-2</c:v>
                </c:pt>
                <c:pt idx="12131">
                  <c:v>-5.8823529413731604E-3</c:v>
                </c:pt>
                <c:pt idx="12132">
                  <c:v>-1.1764705881910389E-2</c:v>
                </c:pt>
                <c:pt idx="12133">
                  <c:v>-6.2500000002109427E-3</c:v>
                </c:pt>
                <c:pt idx="12134">
                  <c:v>-1.1764705882746321E-2</c:v>
                </c:pt>
                <c:pt idx="12135">
                  <c:v>-1.1764705881890719E-2</c:v>
                </c:pt>
                <c:pt idx="12136">
                  <c:v>-1.2500000000421885E-2</c:v>
                </c:pt>
                <c:pt idx="12137">
                  <c:v>-5.8823529413731604E-3</c:v>
                </c:pt>
                <c:pt idx="12138">
                  <c:v>-1.1764705881910389E-2</c:v>
                </c:pt>
                <c:pt idx="12139">
                  <c:v>-6.2500000001998405E-3</c:v>
                </c:pt>
                <c:pt idx="12140">
                  <c:v>-5.8823529413731604E-3</c:v>
                </c:pt>
                <c:pt idx="12141">
                  <c:v>-1.1764705881910389E-2</c:v>
                </c:pt>
                <c:pt idx="12142">
                  <c:v>-1.2500000000421885E-2</c:v>
                </c:pt>
                <c:pt idx="12143">
                  <c:v>-5.8823529405372284E-3</c:v>
                </c:pt>
                <c:pt idx="12144">
                  <c:v>-1.1764705882746321E-2</c:v>
                </c:pt>
                <c:pt idx="12145">
                  <c:v>-6.2500000001998405E-3</c:v>
                </c:pt>
                <c:pt idx="12146">
                  <c:v>-1.1764705881910389E-2</c:v>
                </c:pt>
                <c:pt idx="12147">
                  <c:v>-5.8823529413731604E-3</c:v>
                </c:pt>
                <c:pt idx="12148">
                  <c:v>-1.2500000000421885E-2</c:v>
                </c:pt>
                <c:pt idx="12149">
                  <c:v>-1.1764705881910389E-2</c:v>
                </c:pt>
                <c:pt idx="12150">
                  <c:v>-5.8823529413633262E-3</c:v>
                </c:pt>
                <c:pt idx="12151">
                  <c:v>-1.2499999999533707E-2</c:v>
                </c:pt>
                <c:pt idx="12152">
                  <c:v>-5.8823529413731604E-3</c:v>
                </c:pt>
                <c:pt idx="12153">
                  <c:v>-1.1764705882746321E-2</c:v>
                </c:pt>
                <c:pt idx="12154">
                  <c:v>-6.2499999993116621E-3</c:v>
                </c:pt>
                <c:pt idx="12155">
                  <c:v>-1.1764705882746321E-2</c:v>
                </c:pt>
                <c:pt idx="12156">
                  <c:v>-5.8823529413731604E-3</c:v>
                </c:pt>
                <c:pt idx="12157">
                  <c:v>-1.2499999999533707E-2</c:v>
                </c:pt>
                <c:pt idx="12158">
                  <c:v>-1.1764705882746321E-2</c:v>
                </c:pt>
                <c:pt idx="12159">
                  <c:v>-5.8823529413731604E-3</c:v>
                </c:pt>
                <c:pt idx="12160">
                  <c:v>-1.2499999999511503E-2</c:v>
                </c:pt>
                <c:pt idx="12161">
                  <c:v>-5.8823529413731604E-3</c:v>
                </c:pt>
                <c:pt idx="12162">
                  <c:v>-1.1764705881910389E-2</c:v>
                </c:pt>
                <c:pt idx="12163">
                  <c:v>-1.2500000000421885E-2</c:v>
                </c:pt>
                <c:pt idx="12164">
                  <c:v>-5.8823529413731604E-3</c:v>
                </c:pt>
                <c:pt idx="12165">
                  <c:v>-1.1764705881890719E-2</c:v>
                </c:pt>
                <c:pt idx="12166">
                  <c:v>-1.2500000000421885E-2</c:v>
                </c:pt>
                <c:pt idx="12167">
                  <c:v>-5.8823529413731604E-3</c:v>
                </c:pt>
                <c:pt idx="12168">
                  <c:v>-1.1764705881910389E-2</c:v>
                </c:pt>
                <c:pt idx="12169">
                  <c:v>-1.2500000000399681E-2</c:v>
                </c:pt>
                <c:pt idx="12170">
                  <c:v>-1.1764705881910389E-2</c:v>
                </c:pt>
                <c:pt idx="12171">
                  <c:v>-5.8823529413731604E-3</c:v>
                </c:pt>
                <c:pt idx="12172">
                  <c:v>-1.2499999999533707E-2</c:v>
                </c:pt>
                <c:pt idx="12173">
                  <c:v>-1.1764705882746321E-2</c:v>
                </c:pt>
                <c:pt idx="12174">
                  <c:v>-5.8823529413731604E-3</c:v>
                </c:pt>
                <c:pt idx="12175">
                  <c:v>-1.2499999999511503E-2</c:v>
                </c:pt>
                <c:pt idx="12176">
                  <c:v>-1.1764705882746321E-2</c:v>
                </c:pt>
                <c:pt idx="12177">
                  <c:v>-1.1764705881910389E-2</c:v>
                </c:pt>
                <c:pt idx="12178">
                  <c:v>-6.2500000002109427E-3</c:v>
                </c:pt>
                <c:pt idx="12179">
                  <c:v>-1.1764705882746321E-2</c:v>
                </c:pt>
                <c:pt idx="12180">
                  <c:v>-1.1764705881890719E-2</c:v>
                </c:pt>
                <c:pt idx="12181">
                  <c:v>-6.2500000002109427E-3</c:v>
                </c:pt>
                <c:pt idx="12182">
                  <c:v>-1.1764705881910389E-2</c:v>
                </c:pt>
                <c:pt idx="12183">
                  <c:v>-1.1764705882746321E-2</c:v>
                </c:pt>
                <c:pt idx="12184">
                  <c:v>-1.2500000000399681E-2</c:v>
                </c:pt>
                <c:pt idx="12185">
                  <c:v>-1.1764705881910389E-2</c:v>
                </c:pt>
                <c:pt idx="12186">
                  <c:v>-1.1764705882746321E-2</c:v>
                </c:pt>
                <c:pt idx="12187">
                  <c:v>-6.2499999993227643E-3</c:v>
                </c:pt>
                <c:pt idx="12188">
                  <c:v>-1.1764705882746321E-2</c:v>
                </c:pt>
                <c:pt idx="12189">
                  <c:v>-1.1764705881910389E-2</c:v>
                </c:pt>
                <c:pt idx="12190">
                  <c:v>-6.2500000001998405E-3</c:v>
                </c:pt>
                <c:pt idx="12191">
                  <c:v>-1.1764705882746321E-2</c:v>
                </c:pt>
                <c:pt idx="12192">
                  <c:v>-1.1764705881910389E-2</c:v>
                </c:pt>
                <c:pt idx="12193">
                  <c:v>-6.2500000002109427E-3</c:v>
                </c:pt>
                <c:pt idx="12194">
                  <c:v>-1.1764705882746321E-2</c:v>
                </c:pt>
                <c:pt idx="12195">
                  <c:v>-1.1764705881890719E-2</c:v>
                </c:pt>
                <c:pt idx="12196">
                  <c:v>-6.2500000002109427E-3</c:v>
                </c:pt>
                <c:pt idx="12197">
                  <c:v>-1.1764705881910389E-2</c:v>
                </c:pt>
                <c:pt idx="12198">
                  <c:v>-1.1764705882746321E-2</c:v>
                </c:pt>
                <c:pt idx="12199">
                  <c:v>-6.2500000001998405E-3</c:v>
                </c:pt>
                <c:pt idx="12200">
                  <c:v>-1.1764705881910389E-2</c:v>
                </c:pt>
                <c:pt idx="12201">
                  <c:v>-5.8823529413731604E-3</c:v>
                </c:pt>
                <c:pt idx="12202">
                  <c:v>-1.2500000000421885E-2</c:v>
                </c:pt>
                <c:pt idx="12203">
                  <c:v>-5.8823529405372284E-3</c:v>
                </c:pt>
                <c:pt idx="12204">
                  <c:v>-1.1764705882746321E-2</c:v>
                </c:pt>
                <c:pt idx="12205">
                  <c:v>-1.2499999999511503E-2</c:v>
                </c:pt>
                <c:pt idx="12206">
                  <c:v>-5.8823529413731604E-3</c:v>
                </c:pt>
                <c:pt idx="12207">
                  <c:v>-1.2500000000421885E-2</c:v>
                </c:pt>
                <c:pt idx="12208">
                  <c:v>-5.8823529405372284E-3</c:v>
                </c:pt>
                <c:pt idx="12209">
                  <c:v>-1.1764705882746321E-2</c:v>
                </c:pt>
                <c:pt idx="12210">
                  <c:v>-1.2500000000399681E-2</c:v>
                </c:pt>
                <c:pt idx="12211">
                  <c:v>-1.1764705881910389E-2</c:v>
                </c:pt>
                <c:pt idx="12212">
                  <c:v>-5.8823529413731604E-3</c:v>
                </c:pt>
                <c:pt idx="12213">
                  <c:v>-1.2499999999533707E-2</c:v>
                </c:pt>
                <c:pt idx="12214">
                  <c:v>-5.8823529413633262E-3</c:v>
                </c:pt>
                <c:pt idx="12215">
                  <c:v>-1.1764705882746321E-2</c:v>
                </c:pt>
                <c:pt idx="12216">
                  <c:v>-1.2499999999533707E-2</c:v>
                </c:pt>
                <c:pt idx="12217">
                  <c:v>-5.8823529413731604E-3</c:v>
                </c:pt>
                <c:pt idx="12218">
                  <c:v>-1.1764705881910389E-2</c:v>
                </c:pt>
                <c:pt idx="12219">
                  <c:v>-1.2500000000399681E-2</c:v>
                </c:pt>
                <c:pt idx="12220">
                  <c:v>-5.8823529413731604E-3</c:v>
                </c:pt>
                <c:pt idx="12221">
                  <c:v>-1.1764705881910389E-2</c:v>
                </c:pt>
                <c:pt idx="12222">
                  <c:v>-1.2500000000421885E-2</c:v>
                </c:pt>
                <c:pt idx="12223">
                  <c:v>-5.8823529413731604E-3</c:v>
                </c:pt>
                <c:pt idx="12224">
                  <c:v>-1.1764705881910389E-2</c:v>
                </c:pt>
                <c:pt idx="12225">
                  <c:v>-1.2500000000399681E-2</c:v>
                </c:pt>
                <c:pt idx="12226">
                  <c:v>-5.8823529405372284E-3</c:v>
                </c:pt>
                <c:pt idx="12227">
                  <c:v>-1.1764705882746321E-2</c:v>
                </c:pt>
                <c:pt idx="12228">
                  <c:v>-1.2499999999533707E-2</c:v>
                </c:pt>
                <c:pt idx="12229">
                  <c:v>-5.8823529413633262E-3</c:v>
                </c:pt>
                <c:pt idx="12230">
                  <c:v>-1.1764705882746321E-2</c:v>
                </c:pt>
                <c:pt idx="12231">
                  <c:v>-1.2499999999533707E-2</c:v>
                </c:pt>
                <c:pt idx="12232">
                  <c:v>-5.8823529413731604E-3</c:v>
                </c:pt>
                <c:pt idx="12233">
                  <c:v>-1.1764705882746321E-2</c:v>
                </c:pt>
                <c:pt idx="12234">
                  <c:v>-1.2499999999511503E-2</c:v>
                </c:pt>
                <c:pt idx="12235">
                  <c:v>-5.8823529413731604E-3</c:v>
                </c:pt>
                <c:pt idx="12236">
                  <c:v>-1.1764705881910389E-2</c:v>
                </c:pt>
                <c:pt idx="12237">
                  <c:v>-1.2500000000421885E-2</c:v>
                </c:pt>
                <c:pt idx="12238">
                  <c:v>-1.1764705882746321E-2</c:v>
                </c:pt>
                <c:pt idx="12239">
                  <c:v>-1.2499999999511503E-2</c:v>
                </c:pt>
                <c:pt idx="12240">
                  <c:v>-5.8823529413731604E-3</c:v>
                </c:pt>
                <c:pt idx="12241">
                  <c:v>-1.1764705881910389E-2</c:v>
                </c:pt>
                <c:pt idx="12242">
                  <c:v>-1.2500000000421885E-2</c:v>
                </c:pt>
                <c:pt idx="12243">
                  <c:v>-1.1764705881910389E-2</c:v>
                </c:pt>
                <c:pt idx="12244">
                  <c:v>-5.8823529413633262E-3</c:v>
                </c:pt>
                <c:pt idx="12245">
                  <c:v>-1.2500000000421885E-2</c:v>
                </c:pt>
                <c:pt idx="12246">
                  <c:v>-1.1764705881910389E-2</c:v>
                </c:pt>
                <c:pt idx="12247">
                  <c:v>-5.8823529413731604E-3</c:v>
                </c:pt>
                <c:pt idx="12248">
                  <c:v>-1.2500000000421885E-2</c:v>
                </c:pt>
                <c:pt idx="12249">
                  <c:v>-1.1764705881890719E-2</c:v>
                </c:pt>
                <c:pt idx="12250">
                  <c:v>-1.1764705882746321E-2</c:v>
                </c:pt>
                <c:pt idx="12251">
                  <c:v>-1.2499999999533707E-2</c:v>
                </c:pt>
                <c:pt idx="12252">
                  <c:v>-1.1764705882746321E-2</c:v>
                </c:pt>
                <c:pt idx="12253">
                  <c:v>-5.8823529405372284E-3</c:v>
                </c:pt>
                <c:pt idx="12254">
                  <c:v>-1.2500000000399681E-2</c:v>
                </c:pt>
                <c:pt idx="12255">
                  <c:v>-1.1764705882746321E-2</c:v>
                </c:pt>
                <c:pt idx="12256">
                  <c:v>-5.8823529405372284E-3</c:v>
                </c:pt>
                <c:pt idx="12257">
                  <c:v>-1.2500000000421885E-2</c:v>
                </c:pt>
                <c:pt idx="12258">
                  <c:v>-1.1764705881910389E-2</c:v>
                </c:pt>
                <c:pt idx="12259">
                  <c:v>-5.8823529413633262E-3</c:v>
                </c:pt>
                <c:pt idx="12260">
                  <c:v>-1.2500000000421885E-2</c:v>
                </c:pt>
                <c:pt idx="12261">
                  <c:v>-1.1764705881910389E-2</c:v>
                </c:pt>
                <c:pt idx="12262">
                  <c:v>-1.2500000000421885E-2</c:v>
                </c:pt>
                <c:pt idx="12263">
                  <c:v>-5.8823529405372284E-3</c:v>
                </c:pt>
                <c:pt idx="12264">
                  <c:v>-1.1764705882726652E-2</c:v>
                </c:pt>
                <c:pt idx="12265">
                  <c:v>-1.2500000000421885E-2</c:v>
                </c:pt>
                <c:pt idx="12266">
                  <c:v>-5.8823529405372284E-3</c:v>
                </c:pt>
                <c:pt idx="12267">
                  <c:v>-1.1764705882746321E-2</c:v>
                </c:pt>
                <c:pt idx="12268">
                  <c:v>-1.2499999999533707E-2</c:v>
                </c:pt>
                <c:pt idx="12269">
                  <c:v>-5.8823529413633262E-3</c:v>
                </c:pt>
                <c:pt idx="12270">
                  <c:v>-1.1764705882746321E-2</c:v>
                </c:pt>
                <c:pt idx="12271">
                  <c:v>-6.2499999993227643E-3</c:v>
                </c:pt>
                <c:pt idx="12272">
                  <c:v>-1.1764705882746321E-2</c:v>
                </c:pt>
                <c:pt idx="12273">
                  <c:v>-1.1764705882746321E-2</c:v>
                </c:pt>
                <c:pt idx="12274">
                  <c:v>-1.2499999999511503E-2</c:v>
                </c:pt>
                <c:pt idx="12275">
                  <c:v>-1.1764705882746321E-2</c:v>
                </c:pt>
                <c:pt idx="12276">
                  <c:v>-5.8823529405372284E-3</c:v>
                </c:pt>
                <c:pt idx="12277">
                  <c:v>-1.2500000000421885E-2</c:v>
                </c:pt>
                <c:pt idx="12278">
                  <c:v>-5.8823529413731604E-3</c:v>
                </c:pt>
                <c:pt idx="12279">
                  <c:v>-1.7647058823254045E-2</c:v>
                </c:pt>
                <c:pt idx="12280">
                  <c:v>-6.2500000002109427E-3</c:v>
                </c:pt>
                <c:pt idx="12281">
                  <c:v>-1.1764705881910389E-2</c:v>
                </c:pt>
                <c:pt idx="12282">
                  <c:v>-1.1764705882746321E-2</c:v>
                </c:pt>
                <c:pt idx="12283">
                  <c:v>-6.2500000002109427E-3</c:v>
                </c:pt>
                <c:pt idx="12284">
                  <c:v>-1.1764705881890719E-2</c:v>
                </c:pt>
                <c:pt idx="12285">
                  <c:v>-1.2500000000421885E-2</c:v>
                </c:pt>
                <c:pt idx="12286">
                  <c:v>-1.1764705881910389E-2</c:v>
                </c:pt>
                <c:pt idx="12287">
                  <c:v>-5.8823529413731604E-3</c:v>
                </c:pt>
                <c:pt idx="12288">
                  <c:v>-1.2499999999511503E-2</c:v>
                </c:pt>
                <c:pt idx="12289">
                  <c:v>-1.1764705882746321E-2</c:v>
                </c:pt>
                <c:pt idx="12290">
                  <c:v>-5.8823529413731604E-3</c:v>
                </c:pt>
                <c:pt idx="12291">
                  <c:v>-1.2499999999533707E-2</c:v>
                </c:pt>
                <c:pt idx="12292">
                  <c:v>-1.1764705882746321E-2</c:v>
                </c:pt>
                <c:pt idx="12293">
                  <c:v>-1.1764705881910389E-2</c:v>
                </c:pt>
                <c:pt idx="12294">
                  <c:v>-6.2500000001998405E-3</c:v>
                </c:pt>
                <c:pt idx="12295">
                  <c:v>-1.1764705882746321E-2</c:v>
                </c:pt>
                <c:pt idx="12296">
                  <c:v>-5.8823529405372284E-3</c:v>
                </c:pt>
                <c:pt idx="12297">
                  <c:v>-1.2500000000421885E-2</c:v>
                </c:pt>
                <c:pt idx="12298">
                  <c:v>-5.8823529413731604E-3</c:v>
                </c:pt>
                <c:pt idx="12299">
                  <c:v>-1.1764705881890719E-2</c:v>
                </c:pt>
                <c:pt idx="12300">
                  <c:v>-6.2500000002109427E-3</c:v>
                </c:pt>
                <c:pt idx="12301">
                  <c:v>-1.1764705882746321E-2</c:v>
                </c:pt>
                <c:pt idx="12302">
                  <c:v>-1.1764705881910389E-2</c:v>
                </c:pt>
                <c:pt idx="12303">
                  <c:v>-6.2500000001998405E-3</c:v>
                </c:pt>
                <c:pt idx="12304">
                  <c:v>-1.1764705881910389E-2</c:v>
                </c:pt>
                <c:pt idx="12305">
                  <c:v>-6.2500000002109427E-3</c:v>
                </c:pt>
                <c:pt idx="12306">
                  <c:v>-1.1764705882746321E-2</c:v>
                </c:pt>
                <c:pt idx="12307">
                  <c:v>-1.1764705881910389E-2</c:v>
                </c:pt>
                <c:pt idx="12308">
                  <c:v>-6.2500000001998405E-3</c:v>
                </c:pt>
                <c:pt idx="12309">
                  <c:v>-1.1764705881910389E-2</c:v>
                </c:pt>
                <c:pt idx="12310">
                  <c:v>-1.1764705882746321E-2</c:v>
                </c:pt>
                <c:pt idx="12311">
                  <c:v>-6.2500000002109427E-3</c:v>
                </c:pt>
                <c:pt idx="12312">
                  <c:v>-1.1764705881910389E-2</c:v>
                </c:pt>
                <c:pt idx="12313">
                  <c:v>-5.8823529413731604E-3</c:v>
                </c:pt>
                <c:pt idx="12314">
                  <c:v>-1.2500000000399681E-2</c:v>
                </c:pt>
                <c:pt idx="12315">
                  <c:v>-1.1764705881910389E-2</c:v>
                </c:pt>
                <c:pt idx="12316">
                  <c:v>-5.8823529413731604E-3</c:v>
                </c:pt>
                <c:pt idx="12317">
                  <c:v>-1.2499999999533707E-2</c:v>
                </c:pt>
                <c:pt idx="12318">
                  <c:v>-5.8823529413633262E-3</c:v>
                </c:pt>
                <c:pt idx="12319">
                  <c:v>-1.1764705882746321E-2</c:v>
                </c:pt>
                <c:pt idx="12320">
                  <c:v>-1.2499999999533707E-2</c:v>
                </c:pt>
                <c:pt idx="12321">
                  <c:v>-5.8823529413731604E-3</c:v>
                </c:pt>
                <c:pt idx="12322">
                  <c:v>-1.1764705882746321E-2</c:v>
                </c:pt>
                <c:pt idx="12323">
                  <c:v>-1.2499999999511503E-2</c:v>
                </c:pt>
                <c:pt idx="12324">
                  <c:v>-1.1764705882746321E-2</c:v>
                </c:pt>
                <c:pt idx="12325">
                  <c:v>-5.8823529405372284E-3</c:v>
                </c:pt>
                <c:pt idx="12326">
                  <c:v>-1.2500000000421885E-2</c:v>
                </c:pt>
                <c:pt idx="12327">
                  <c:v>-5.8823529413731604E-3</c:v>
                </c:pt>
                <c:pt idx="12328">
                  <c:v>-1.2499999999511503E-2</c:v>
                </c:pt>
                <c:pt idx="12329">
                  <c:v>-5.8823529413731604E-3</c:v>
                </c:pt>
                <c:pt idx="12330">
                  <c:v>-1.1764705882746321E-2</c:v>
                </c:pt>
                <c:pt idx="12331">
                  <c:v>-1.2499999999533707E-2</c:v>
                </c:pt>
                <c:pt idx="12332">
                  <c:v>-5.8823529413731604E-3</c:v>
                </c:pt>
                <c:pt idx="12333">
                  <c:v>-1.1764705881890719E-2</c:v>
                </c:pt>
                <c:pt idx="12334">
                  <c:v>-6.2500000002109427E-3</c:v>
                </c:pt>
                <c:pt idx="12335">
                  <c:v>-1.1764705882746321E-2</c:v>
                </c:pt>
                <c:pt idx="12336">
                  <c:v>-1.1764705881910389E-2</c:v>
                </c:pt>
                <c:pt idx="12337">
                  <c:v>-1.2500000000421885E-2</c:v>
                </c:pt>
                <c:pt idx="12338">
                  <c:v>-5.8823529413633262E-3</c:v>
                </c:pt>
                <c:pt idx="12339">
                  <c:v>-1.1764705881910389E-2</c:v>
                </c:pt>
                <c:pt idx="12340">
                  <c:v>-6.2500000002109427E-3</c:v>
                </c:pt>
                <c:pt idx="12341">
                  <c:v>-1.1764705881910389E-2</c:v>
                </c:pt>
                <c:pt idx="12342">
                  <c:v>-1.1764705882746321E-2</c:v>
                </c:pt>
                <c:pt idx="12343">
                  <c:v>-6.2500000001998405E-3</c:v>
                </c:pt>
                <c:pt idx="12344">
                  <c:v>-1.1764705881910389E-2</c:v>
                </c:pt>
                <c:pt idx="12345">
                  <c:v>-1.1764705882746321E-2</c:v>
                </c:pt>
                <c:pt idx="12346">
                  <c:v>-6.2499999993227643E-3</c:v>
                </c:pt>
                <c:pt idx="12347">
                  <c:v>-1.1764705882746321E-2</c:v>
                </c:pt>
                <c:pt idx="12348">
                  <c:v>-1.1764705882726652E-2</c:v>
                </c:pt>
                <c:pt idx="12349">
                  <c:v>-1.2499999999533707E-2</c:v>
                </c:pt>
                <c:pt idx="12350">
                  <c:v>-5.8823529413731604E-3</c:v>
                </c:pt>
                <c:pt idx="12351">
                  <c:v>-1.1764705881910389E-2</c:v>
                </c:pt>
                <c:pt idx="12352">
                  <c:v>-1.2500000000421885E-2</c:v>
                </c:pt>
                <c:pt idx="12353">
                  <c:v>-5.8823529413633262E-3</c:v>
                </c:pt>
                <c:pt idx="12354">
                  <c:v>-1.2499999999533707E-2</c:v>
                </c:pt>
                <c:pt idx="12355">
                  <c:v>-1.1764705882746321E-2</c:v>
                </c:pt>
                <c:pt idx="12356">
                  <c:v>-5.8823529413731604E-3</c:v>
                </c:pt>
                <c:pt idx="12357">
                  <c:v>-1.2499999999533707E-2</c:v>
                </c:pt>
                <c:pt idx="12358">
                  <c:v>-1.1764705882726652E-2</c:v>
                </c:pt>
                <c:pt idx="12359">
                  <c:v>-1.1764705881910389E-2</c:v>
                </c:pt>
                <c:pt idx="12360">
                  <c:v>-6.2500000002109427E-3</c:v>
                </c:pt>
                <c:pt idx="12361">
                  <c:v>-1.1764705881910389E-2</c:v>
                </c:pt>
                <c:pt idx="12362">
                  <c:v>-1.1764705882746321E-2</c:v>
                </c:pt>
                <c:pt idx="12363">
                  <c:v>-1.2499999999511503E-2</c:v>
                </c:pt>
                <c:pt idx="12364">
                  <c:v>-5.8823529413731604E-3</c:v>
                </c:pt>
                <c:pt idx="12365">
                  <c:v>-1.1764705882746321E-2</c:v>
                </c:pt>
                <c:pt idx="12366">
                  <c:v>-1.2499999999533707E-2</c:v>
                </c:pt>
                <c:pt idx="12367">
                  <c:v>-1.1764705882746321E-2</c:v>
                </c:pt>
                <c:pt idx="12368">
                  <c:v>-5.8823529413633262E-3</c:v>
                </c:pt>
                <c:pt idx="12369">
                  <c:v>-1.2499999999533707E-2</c:v>
                </c:pt>
                <c:pt idx="12370">
                  <c:v>-1.1764705882746321E-2</c:v>
                </c:pt>
                <c:pt idx="12371">
                  <c:v>-1.1764705881910389E-2</c:v>
                </c:pt>
                <c:pt idx="12372">
                  <c:v>-1.2500000000421885E-2</c:v>
                </c:pt>
                <c:pt idx="12373">
                  <c:v>-5.8823529405273934E-3</c:v>
                </c:pt>
                <c:pt idx="12374">
                  <c:v>-1.1764705882746321E-2</c:v>
                </c:pt>
                <c:pt idx="12375">
                  <c:v>-1.2500000000421885E-2</c:v>
                </c:pt>
                <c:pt idx="12376">
                  <c:v>-1.1764705881910389E-2</c:v>
                </c:pt>
                <c:pt idx="12377">
                  <c:v>-1.1764705882746321E-2</c:v>
                </c:pt>
                <c:pt idx="12378">
                  <c:v>-1.2499999999511503E-2</c:v>
                </c:pt>
                <c:pt idx="12379">
                  <c:v>-1.1764705882746321E-2</c:v>
                </c:pt>
                <c:pt idx="12380">
                  <c:v>-1.1764705881910389E-2</c:v>
                </c:pt>
                <c:pt idx="12381">
                  <c:v>-6.2500000002109427E-3</c:v>
                </c:pt>
                <c:pt idx="12382">
                  <c:v>-1.1764705882746321E-2</c:v>
                </c:pt>
                <c:pt idx="12383">
                  <c:v>-1.2499999999511503E-2</c:v>
                </c:pt>
                <c:pt idx="12384">
                  <c:v>-1.1764705882746321E-2</c:v>
                </c:pt>
                <c:pt idx="12385">
                  <c:v>-5.8823529405372284E-3</c:v>
                </c:pt>
                <c:pt idx="12386">
                  <c:v>-1.2500000000421885E-2</c:v>
                </c:pt>
                <c:pt idx="12387">
                  <c:v>-1.1764705881910389E-2</c:v>
                </c:pt>
                <c:pt idx="12388">
                  <c:v>-1.1764705882726652E-2</c:v>
                </c:pt>
                <c:pt idx="12389">
                  <c:v>-6.2500000002109427E-3</c:v>
                </c:pt>
                <c:pt idx="12390">
                  <c:v>-1.1764705881910389E-2</c:v>
                </c:pt>
                <c:pt idx="12391">
                  <c:v>-1.1764705882746321E-2</c:v>
                </c:pt>
                <c:pt idx="12392">
                  <c:v>-1.2499999999511503E-2</c:v>
                </c:pt>
                <c:pt idx="12393">
                  <c:v>-1.1764705882746321E-2</c:v>
                </c:pt>
                <c:pt idx="12394">
                  <c:v>-5.8823529413731604E-3</c:v>
                </c:pt>
                <c:pt idx="12395">
                  <c:v>-1.2499999999533707E-2</c:v>
                </c:pt>
                <c:pt idx="12396">
                  <c:v>-5.8823529413731604E-3</c:v>
                </c:pt>
                <c:pt idx="12397">
                  <c:v>-1.1764705881910389E-2</c:v>
                </c:pt>
                <c:pt idx="12398">
                  <c:v>-1.2500000000399681E-2</c:v>
                </c:pt>
                <c:pt idx="12399">
                  <c:v>-1.1764705882746321E-2</c:v>
                </c:pt>
                <c:pt idx="12400">
                  <c:v>-5.8823529405372284E-3</c:v>
                </c:pt>
                <c:pt idx="12401">
                  <c:v>-1.2500000000421885E-2</c:v>
                </c:pt>
                <c:pt idx="12402">
                  <c:v>-1.1764705881910389E-2</c:v>
                </c:pt>
                <c:pt idx="12403">
                  <c:v>-1.1764705882726652E-2</c:v>
                </c:pt>
                <c:pt idx="12404">
                  <c:v>-6.2500000002109427E-3</c:v>
                </c:pt>
                <c:pt idx="12405">
                  <c:v>-1.1764705881910389E-2</c:v>
                </c:pt>
                <c:pt idx="12406">
                  <c:v>-1.1764705882746321E-2</c:v>
                </c:pt>
                <c:pt idx="12407">
                  <c:v>-1.2499999999511503E-2</c:v>
                </c:pt>
                <c:pt idx="12408">
                  <c:v>-5.8823529413731604E-3</c:v>
                </c:pt>
                <c:pt idx="12409">
                  <c:v>-1.1764705882746321E-2</c:v>
                </c:pt>
                <c:pt idx="12410">
                  <c:v>-1.2499999999533707E-2</c:v>
                </c:pt>
                <c:pt idx="12411">
                  <c:v>-1.1764705882746321E-2</c:v>
                </c:pt>
                <c:pt idx="12412">
                  <c:v>-6.2499999993116621E-3</c:v>
                </c:pt>
                <c:pt idx="12413">
                  <c:v>-1.1764705882746321E-2</c:v>
                </c:pt>
                <c:pt idx="12414">
                  <c:v>-1.1764705881910389E-2</c:v>
                </c:pt>
                <c:pt idx="12415">
                  <c:v>-6.2500000002109427E-3</c:v>
                </c:pt>
                <c:pt idx="12416">
                  <c:v>-1.1764705882746321E-2</c:v>
                </c:pt>
                <c:pt idx="12417">
                  <c:v>-1.1764705881910389E-2</c:v>
                </c:pt>
                <c:pt idx="12418">
                  <c:v>-1.2500000000399681E-2</c:v>
                </c:pt>
                <c:pt idx="12419">
                  <c:v>-1.1764705881910389E-2</c:v>
                </c:pt>
                <c:pt idx="12420">
                  <c:v>-5.8823529413731604E-3</c:v>
                </c:pt>
                <c:pt idx="12421">
                  <c:v>-1.2500000000421885E-2</c:v>
                </c:pt>
                <c:pt idx="12422">
                  <c:v>-5.8823529405273934E-3</c:v>
                </c:pt>
                <c:pt idx="12423">
                  <c:v>-1.1764705882746321E-2</c:v>
                </c:pt>
                <c:pt idx="12424">
                  <c:v>-1.2499999999533707E-2</c:v>
                </c:pt>
                <c:pt idx="12425">
                  <c:v>-1.1764705882746321E-2</c:v>
                </c:pt>
                <c:pt idx="12426">
                  <c:v>-5.8823529413731604E-3</c:v>
                </c:pt>
                <c:pt idx="12427">
                  <c:v>-1.2499999999511503E-2</c:v>
                </c:pt>
                <c:pt idx="12428">
                  <c:v>-1.1764705882746321E-2</c:v>
                </c:pt>
                <c:pt idx="12429">
                  <c:v>-5.8823529413731604E-3</c:v>
                </c:pt>
                <c:pt idx="12430">
                  <c:v>-1.2499999999533707E-2</c:v>
                </c:pt>
                <c:pt idx="12431">
                  <c:v>-1.1764705882746321E-2</c:v>
                </c:pt>
                <c:pt idx="12432">
                  <c:v>-5.8823529405372284E-3</c:v>
                </c:pt>
                <c:pt idx="12433">
                  <c:v>-1.2500000000399681E-2</c:v>
                </c:pt>
                <c:pt idx="12434">
                  <c:v>-1.1764705882746321E-2</c:v>
                </c:pt>
                <c:pt idx="12435">
                  <c:v>-1.1764705881910389E-2</c:v>
                </c:pt>
                <c:pt idx="12436">
                  <c:v>-6.2500000002109427E-3</c:v>
                </c:pt>
                <c:pt idx="12437">
                  <c:v>-1.1764705881890719E-2</c:v>
                </c:pt>
                <c:pt idx="12438">
                  <c:v>-1.2500000000421885E-2</c:v>
                </c:pt>
                <c:pt idx="12439">
                  <c:v>-1.1764705881910389E-2</c:v>
                </c:pt>
                <c:pt idx="12440">
                  <c:v>-1.1764705882746321E-2</c:v>
                </c:pt>
                <c:pt idx="12441">
                  <c:v>-1.2499999999533707E-2</c:v>
                </c:pt>
                <c:pt idx="12442">
                  <c:v>-5.8823529413633262E-3</c:v>
                </c:pt>
                <c:pt idx="12443">
                  <c:v>-1.1764705882746321E-2</c:v>
                </c:pt>
                <c:pt idx="12444">
                  <c:v>-1.2499999999533707E-2</c:v>
                </c:pt>
                <c:pt idx="12445">
                  <c:v>-1.1764705882746321E-2</c:v>
                </c:pt>
                <c:pt idx="12446">
                  <c:v>-1.1764705881910389E-2</c:v>
                </c:pt>
                <c:pt idx="12447">
                  <c:v>-6.2500000001998405E-3</c:v>
                </c:pt>
                <c:pt idx="12448">
                  <c:v>-1.1764705882746321E-2</c:v>
                </c:pt>
                <c:pt idx="12449">
                  <c:v>-1.1764705881910389E-2</c:v>
                </c:pt>
                <c:pt idx="12450">
                  <c:v>-1.2500000000421885E-2</c:v>
                </c:pt>
                <c:pt idx="12451">
                  <c:v>-1.1764705881910389E-2</c:v>
                </c:pt>
                <c:pt idx="12452">
                  <c:v>-1.1764705882726652E-2</c:v>
                </c:pt>
                <c:pt idx="12453">
                  <c:v>-6.2500000002109427E-3</c:v>
                </c:pt>
                <c:pt idx="12454">
                  <c:v>-1.1764705881910389E-2</c:v>
                </c:pt>
                <c:pt idx="12455">
                  <c:v>-1.1764705882746321E-2</c:v>
                </c:pt>
                <c:pt idx="12456">
                  <c:v>-1.2499999999533707E-2</c:v>
                </c:pt>
                <c:pt idx="12457">
                  <c:v>-1.1764705882726652E-2</c:v>
                </c:pt>
                <c:pt idx="12458">
                  <c:v>-1.1764705881910389E-2</c:v>
                </c:pt>
                <c:pt idx="12459">
                  <c:v>-1.2500000000421885E-2</c:v>
                </c:pt>
                <c:pt idx="12460">
                  <c:v>-1.1764705881910389E-2</c:v>
                </c:pt>
                <c:pt idx="12461">
                  <c:v>-1.1764705882746321E-2</c:v>
                </c:pt>
                <c:pt idx="12462">
                  <c:v>-6.2500000001998405E-3</c:v>
                </c:pt>
                <c:pt idx="12463">
                  <c:v>-1.1764705881910389E-2</c:v>
                </c:pt>
                <c:pt idx="12464">
                  <c:v>-1.1764705882746321E-2</c:v>
                </c:pt>
                <c:pt idx="12465">
                  <c:v>-1.2499999999533707E-2</c:v>
                </c:pt>
                <c:pt idx="12466">
                  <c:v>-1.1764705882746321E-2</c:v>
                </c:pt>
                <c:pt idx="12467">
                  <c:v>-1.2499999999511503E-2</c:v>
                </c:pt>
                <c:pt idx="12468">
                  <c:v>-1.1764705882746321E-2</c:v>
                </c:pt>
                <c:pt idx="12469">
                  <c:v>-1.1764705881910389E-2</c:v>
                </c:pt>
                <c:pt idx="12470">
                  <c:v>-1.2500000000421885E-2</c:v>
                </c:pt>
                <c:pt idx="12471">
                  <c:v>-1.1764705881910389E-2</c:v>
                </c:pt>
                <c:pt idx="12472">
                  <c:v>-1.1764705882726652E-2</c:v>
                </c:pt>
                <c:pt idx="12473">
                  <c:v>-1.2499999999533707E-2</c:v>
                </c:pt>
                <c:pt idx="12474">
                  <c:v>-1.1764705882746321E-2</c:v>
                </c:pt>
                <c:pt idx="12475">
                  <c:v>-1.1764705882746321E-2</c:v>
                </c:pt>
                <c:pt idx="12476">
                  <c:v>-1.2499999999511503E-2</c:v>
                </c:pt>
                <c:pt idx="12477">
                  <c:v>-1.1764705882746321E-2</c:v>
                </c:pt>
                <c:pt idx="12478">
                  <c:v>-5.8823529405372284E-3</c:v>
                </c:pt>
                <c:pt idx="12479">
                  <c:v>-1.2500000000421885E-2</c:v>
                </c:pt>
                <c:pt idx="12480">
                  <c:v>-1.1764705881910389E-2</c:v>
                </c:pt>
                <c:pt idx="12481">
                  <c:v>-1.1764705882746321E-2</c:v>
                </c:pt>
                <c:pt idx="12482">
                  <c:v>-6.2500000001998405E-3</c:v>
                </c:pt>
                <c:pt idx="12483">
                  <c:v>-1.7647058823283549E-2</c:v>
                </c:pt>
                <c:pt idx="12484">
                  <c:v>-5.8823529413731604E-3</c:v>
                </c:pt>
                <c:pt idx="12485">
                  <c:v>-1.2499999999533707E-2</c:v>
                </c:pt>
                <c:pt idx="12486">
                  <c:v>-1.1764705882746321E-2</c:v>
                </c:pt>
                <c:pt idx="12487">
                  <c:v>-1.1764705881890719E-2</c:v>
                </c:pt>
                <c:pt idx="12488">
                  <c:v>-1.2500000000421885E-2</c:v>
                </c:pt>
                <c:pt idx="12489">
                  <c:v>-1.1764705881910389E-2</c:v>
                </c:pt>
                <c:pt idx="12490">
                  <c:v>-5.8823529413731604E-3</c:v>
                </c:pt>
                <c:pt idx="12491">
                  <c:v>-1.2500000000399681E-2</c:v>
                </c:pt>
                <c:pt idx="12492">
                  <c:v>-1.1764705881910389E-2</c:v>
                </c:pt>
                <c:pt idx="12493">
                  <c:v>-1.1764705882746321E-2</c:v>
                </c:pt>
                <c:pt idx="12494">
                  <c:v>-6.2500000002109427E-3</c:v>
                </c:pt>
                <c:pt idx="12495">
                  <c:v>-1.1764705881910389E-2</c:v>
                </c:pt>
                <c:pt idx="12496">
                  <c:v>-1.2500000000399681E-2</c:v>
                </c:pt>
                <c:pt idx="12497">
                  <c:v>-1.1764705881910389E-2</c:v>
                </c:pt>
                <c:pt idx="12498">
                  <c:v>-5.8823529413731604E-3</c:v>
                </c:pt>
                <c:pt idx="12499">
                  <c:v>-1.2499999999533707E-2</c:v>
                </c:pt>
                <c:pt idx="12500">
                  <c:v>-1.1764705882746321E-2</c:v>
                </c:pt>
                <c:pt idx="12501">
                  <c:v>-1.1764705882746321E-2</c:v>
                </c:pt>
                <c:pt idx="12502">
                  <c:v>-6.2499999993116621E-3</c:v>
                </c:pt>
                <c:pt idx="12503">
                  <c:v>-1.1764705882746321E-2</c:v>
                </c:pt>
                <c:pt idx="12504">
                  <c:v>-1.1764705881910389E-2</c:v>
                </c:pt>
                <c:pt idx="12505">
                  <c:v>-1.2500000000421885E-2</c:v>
                </c:pt>
                <c:pt idx="12506">
                  <c:v>-5.8823529413633262E-3</c:v>
                </c:pt>
                <c:pt idx="12507">
                  <c:v>-1.1764705881910389E-2</c:v>
                </c:pt>
                <c:pt idx="12508">
                  <c:v>-1.2500000000421885E-2</c:v>
                </c:pt>
                <c:pt idx="12509">
                  <c:v>-5.8823529405372284E-3</c:v>
                </c:pt>
                <c:pt idx="12510">
                  <c:v>-1.1764705882746321E-2</c:v>
                </c:pt>
                <c:pt idx="12511">
                  <c:v>-1.2500000000399681E-2</c:v>
                </c:pt>
                <c:pt idx="12512">
                  <c:v>-1.1764705881910389E-2</c:v>
                </c:pt>
                <c:pt idx="12513">
                  <c:v>-5.8823529413731604E-3</c:v>
                </c:pt>
                <c:pt idx="12514">
                  <c:v>-1.2499999999533707E-2</c:v>
                </c:pt>
                <c:pt idx="12515">
                  <c:v>-5.8823529413731604E-3</c:v>
                </c:pt>
                <c:pt idx="12516">
                  <c:v>-1.1764705882746321E-2</c:v>
                </c:pt>
                <c:pt idx="12517">
                  <c:v>-1.2499999999511503E-2</c:v>
                </c:pt>
                <c:pt idx="12518">
                  <c:v>-5.8823529413731604E-3</c:v>
                </c:pt>
                <c:pt idx="12519">
                  <c:v>-1.1764705882746321E-2</c:v>
                </c:pt>
                <c:pt idx="12520">
                  <c:v>-1.2499999999533707E-2</c:v>
                </c:pt>
                <c:pt idx="12521">
                  <c:v>-5.8823529413633262E-3</c:v>
                </c:pt>
                <c:pt idx="12522">
                  <c:v>-1.1764705881910389E-2</c:v>
                </c:pt>
                <c:pt idx="12523">
                  <c:v>-1.2500000000421885E-2</c:v>
                </c:pt>
                <c:pt idx="12524">
                  <c:v>-5.8823529413731604E-3</c:v>
                </c:pt>
                <c:pt idx="12525">
                  <c:v>-1.1764705881910389E-2</c:v>
                </c:pt>
                <c:pt idx="12526">
                  <c:v>-6.2500000001998405E-3</c:v>
                </c:pt>
                <c:pt idx="12527">
                  <c:v>-1.1764705881910389E-2</c:v>
                </c:pt>
                <c:pt idx="12528">
                  <c:v>-1.1764705882746321E-2</c:v>
                </c:pt>
                <c:pt idx="12529">
                  <c:v>-6.2500000002109427E-3</c:v>
                </c:pt>
                <c:pt idx="12530">
                  <c:v>-1.1764705881910389E-2</c:v>
                </c:pt>
                <c:pt idx="12531">
                  <c:v>-6.2500000001998405E-3</c:v>
                </c:pt>
                <c:pt idx="12532">
                  <c:v>-1.1764705882746321E-2</c:v>
                </c:pt>
                <c:pt idx="12533">
                  <c:v>-5.8823529405372284E-3</c:v>
                </c:pt>
                <c:pt idx="12534">
                  <c:v>-1.2500000000421885E-2</c:v>
                </c:pt>
                <c:pt idx="12535">
                  <c:v>-5.8823529413731604E-3</c:v>
                </c:pt>
                <c:pt idx="12536">
                  <c:v>-1.1764705881890719E-2</c:v>
                </c:pt>
                <c:pt idx="12537">
                  <c:v>-6.2500000002109427E-3</c:v>
                </c:pt>
                <c:pt idx="12538">
                  <c:v>-1.1764705882746321E-2</c:v>
                </c:pt>
                <c:pt idx="12539">
                  <c:v>-5.8823529405372284E-3</c:v>
                </c:pt>
                <c:pt idx="12540">
                  <c:v>-1.2500000000421885E-2</c:v>
                </c:pt>
                <c:pt idx="12541">
                  <c:v>-1.1764705881890719E-2</c:v>
                </c:pt>
                <c:pt idx="12542">
                  <c:v>-5.8823529413731604E-3</c:v>
                </c:pt>
                <c:pt idx="12543">
                  <c:v>-1.2500000000421885E-2</c:v>
                </c:pt>
                <c:pt idx="12544">
                  <c:v>-5.8823529405372284E-3</c:v>
                </c:pt>
                <c:pt idx="12545">
                  <c:v>-1.1764705882746321E-2</c:v>
                </c:pt>
                <c:pt idx="12546">
                  <c:v>-6.2500000001998405E-3</c:v>
                </c:pt>
                <c:pt idx="12547">
                  <c:v>-1.1764705881910389E-2</c:v>
                </c:pt>
                <c:pt idx="12548">
                  <c:v>-1.1764705882746321E-2</c:v>
                </c:pt>
                <c:pt idx="12549">
                  <c:v>-6.2500000002109427E-3</c:v>
                </c:pt>
                <c:pt idx="12550">
                  <c:v>-1.1764705881910389E-2</c:v>
                </c:pt>
                <c:pt idx="12551">
                  <c:v>-1.1764705882726652E-2</c:v>
                </c:pt>
                <c:pt idx="12552">
                  <c:v>-1.2499999999533707E-2</c:v>
                </c:pt>
                <c:pt idx="12553">
                  <c:v>-5.8823529413731604E-3</c:v>
                </c:pt>
                <c:pt idx="12554">
                  <c:v>-5.8823529413731604E-3</c:v>
                </c:pt>
                <c:pt idx="12555">
                  <c:v>-1.2499999999533707E-2</c:v>
                </c:pt>
                <c:pt idx="12556">
                  <c:v>-1.1764705882726652E-2</c:v>
                </c:pt>
                <c:pt idx="12557">
                  <c:v>-5.8823529413731604E-3</c:v>
                </c:pt>
                <c:pt idx="12558">
                  <c:v>-1.2499999999533707E-2</c:v>
                </c:pt>
                <c:pt idx="12559">
                  <c:v>-1.1764705882746321E-2</c:v>
                </c:pt>
                <c:pt idx="12560">
                  <c:v>-5.8823529405372284E-3</c:v>
                </c:pt>
                <c:pt idx="12561">
                  <c:v>-1.2500000000399681E-2</c:v>
                </c:pt>
                <c:pt idx="12562">
                  <c:v>-5.8823529413731604E-3</c:v>
                </c:pt>
                <c:pt idx="12563">
                  <c:v>-1.1764705881910389E-2</c:v>
                </c:pt>
                <c:pt idx="12564">
                  <c:v>-1.2500000000421885E-2</c:v>
                </c:pt>
                <c:pt idx="12565">
                  <c:v>-1.1764705881910389E-2</c:v>
                </c:pt>
                <c:pt idx="12566">
                  <c:v>-5.8823529413633262E-3</c:v>
                </c:pt>
                <c:pt idx="12567">
                  <c:v>-1.2500000000421885E-2</c:v>
                </c:pt>
                <c:pt idx="12568">
                  <c:v>-5.8823529405372284E-3</c:v>
                </c:pt>
                <c:pt idx="12569">
                  <c:v>-1.1764705882746321E-2</c:v>
                </c:pt>
                <c:pt idx="12570">
                  <c:v>-1.2499999999533707E-2</c:v>
                </c:pt>
                <c:pt idx="12571">
                  <c:v>-5.8823529413633262E-3</c:v>
                </c:pt>
                <c:pt idx="12572">
                  <c:v>-1.2500000000421885E-2</c:v>
                </c:pt>
                <c:pt idx="12573">
                  <c:v>-1.1764705881910389E-2</c:v>
                </c:pt>
                <c:pt idx="12574">
                  <c:v>-5.8823529413731604E-3</c:v>
                </c:pt>
                <c:pt idx="12575">
                  <c:v>-1.2500000000421885E-2</c:v>
                </c:pt>
                <c:pt idx="12576">
                  <c:v>-1.1764705881890719E-2</c:v>
                </c:pt>
                <c:pt idx="12577">
                  <c:v>-5.8823529413731604E-3</c:v>
                </c:pt>
                <c:pt idx="12578">
                  <c:v>-1.2499999999533707E-2</c:v>
                </c:pt>
                <c:pt idx="12579">
                  <c:v>-1.1764705882746321E-2</c:v>
                </c:pt>
                <c:pt idx="12580">
                  <c:v>-5.8823529413731604E-3</c:v>
                </c:pt>
                <c:pt idx="12581">
                  <c:v>-1.2499999999511503E-2</c:v>
                </c:pt>
                <c:pt idx="12582">
                  <c:v>-1.1764705882746321E-2</c:v>
                </c:pt>
                <c:pt idx="12583">
                  <c:v>-1.1764705881910389E-2</c:v>
                </c:pt>
                <c:pt idx="12584">
                  <c:v>-1.2500000000421885E-2</c:v>
                </c:pt>
                <c:pt idx="12585">
                  <c:v>-1.1764705881910389E-2</c:v>
                </c:pt>
                <c:pt idx="12586">
                  <c:v>-5.8823529413633262E-3</c:v>
                </c:pt>
                <c:pt idx="12587">
                  <c:v>-1.2500000000421885E-2</c:v>
                </c:pt>
                <c:pt idx="12588">
                  <c:v>-1.1764705881910389E-2</c:v>
                </c:pt>
                <c:pt idx="12589">
                  <c:v>-5.8823529413731604E-3</c:v>
                </c:pt>
                <c:pt idx="12590">
                  <c:v>-1.2499999999533707E-2</c:v>
                </c:pt>
                <c:pt idx="12591">
                  <c:v>-1.1764705882726652E-2</c:v>
                </c:pt>
                <c:pt idx="12592">
                  <c:v>-1.1764705881910389E-2</c:v>
                </c:pt>
                <c:pt idx="12593">
                  <c:v>-6.2500000002109427E-3</c:v>
                </c:pt>
                <c:pt idx="12594">
                  <c:v>-1.1764705882746321E-2</c:v>
                </c:pt>
                <c:pt idx="12595">
                  <c:v>-1.1764705881910389E-2</c:v>
                </c:pt>
                <c:pt idx="12596">
                  <c:v>-1.2500000000399681E-2</c:v>
                </c:pt>
                <c:pt idx="12597">
                  <c:v>-5.8823529413731604E-3</c:v>
                </c:pt>
                <c:pt idx="12598">
                  <c:v>-1.1764705881910389E-2</c:v>
                </c:pt>
                <c:pt idx="12599">
                  <c:v>-1.2500000000421885E-2</c:v>
                </c:pt>
                <c:pt idx="12600">
                  <c:v>-1.1764705881910389E-2</c:v>
                </c:pt>
                <c:pt idx="12601">
                  <c:v>-5.8823529413633262E-3</c:v>
                </c:pt>
                <c:pt idx="12602">
                  <c:v>-1.2500000000421885E-2</c:v>
                </c:pt>
                <c:pt idx="12603">
                  <c:v>-1.1764705881910389E-2</c:v>
                </c:pt>
                <c:pt idx="12604">
                  <c:v>-1.1764705882746321E-2</c:v>
                </c:pt>
                <c:pt idx="12605">
                  <c:v>-1.2499999999533707E-2</c:v>
                </c:pt>
                <c:pt idx="12606">
                  <c:v>-5.8823529413633262E-3</c:v>
                </c:pt>
                <c:pt idx="12607">
                  <c:v>-1.1764705881910389E-2</c:v>
                </c:pt>
                <c:pt idx="12608">
                  <c:v>-1.2500000000421885E-2</c:v>
                </c:pt>
                <c:pt idx="12609">
                  <c:v>-1.1764705881910389E-2</c:v>
                </c:pt>
                <c:pt idx="12610">
                  <c:v>-5.8823529413731604E-3</c:v>
                </c:pt>
                <c:pt idx="12611">
                  <c:v>-1.2500000000399681E-2</c:v>
                </c:pt>
                <c:pt idx="12612">
                  <c:v>-1.1764705881910389E-2</c:v>
                </c:pt>
                <c:pt idx="12613">
                  <c:v>-1.1764705882746321E-2</c:v>
                </c:pt>
                <c:pt idx="12614">
                  <c:v>-1.2499999999533707E-2</c:v>
                </c:pt>
                <c:pt idx="12615">
                  <c:v>-1.1764705882746321E-2</c:v>
                </c:pt>
                <c:pt idx="12616">
                  <c:v>-5.8823529413633262E-3</c:v>
                </c:pt>
                <c:pt idx="12617">
                  <c:v>-1.2499999999533707E-2</c:v>
                </c:pt>
                <c:pt idx="12618">
                  <c:v>-1.1764705882746321E-2</c:v>
                </c:pt>
                <c:pt idx="12619">
                  <c:v>-1.1764705881910389E-2</c:v>
                </c:pt>
                <c:pt idx="12620">
                  <c:v>-1.2500000000421885E-2</c:v>
                </c:pt>
                <c:pt idx="12621">
                  <c:v>-1.1764705881890719E-2</c:v>
                </c:pt>
                <c:pt idx="12622">
                  <c:v>-1.1764705882746321E-2</c:v>
                </c:pt>
                <c:pt idx="12623">
                  <c:v>-1.2499999999533707E-2</c:v>
                </c:pt>
                <c:pt idx="12624">
                  <c:v>-1.1764705882746321E-2</c:v>
                </c:pt>
                <c:pt idx="12625">
                  <c:v>-1.1764705881910389E-2</c:v>
                </c:pt>
                <c:pt idx="12626">
                  <c:v>-6.2500000001998405E-3</c:v>
                </c:pt>
                <c:pt idx="12627">
                  <c:v>-1.1764705882746321E-2</c:v>
                </c:pt>
                <c:pt idx="12628">
                  <c:v>-1.1764705881910389E-2</c:v>
                </c:pt>
                <c:pt idx="12629">
                  <c:v>-1.2500000000421885E-2</c:v>
                </c:pt>
                <c:pt idx="12630">
                  <c:v>-1.1764705881910389E-2</c:v>
                </c:pt>
                <c:pt idx="12631">
                  <c:v>-1.1764705882726652E-2</c:v>
                </c:pt>
                <c:pt idx="12632">
                  <c:v>-1.2499999999533707E-2</c:v>
                </c:pt>
                <c:pt idx="12633">
                  <c:v>-5.8823529413731604E-3</c:v>
                </c:pt>
                <c:pt idx="12634">
                  <c:v>-1.2500000000421885E-2</c:v>
                </c:pt>
                <c:pt idx="12635">
                  <c:v>-1.1764705881910389E-2</c:v>
                </c:pt>
                <c:pt idx="12636">
                  <c:v>-1.1764705882726652E-2</c:v>
                </c:pt>
                <c:pt idx="12637">
                  <c:v>-6.2500000002109427E-3</c:v>
                </c:pt>
                <c:pt idx="12638">
                  <c:v>-1.1764705881910389E-2</c:v>
                </c:pt>
                <c:pt idx="12639">
                  <c:v>-1.1764705882746321E-2</c:v>
                </c:pt>
                <c:pt idx="12640">
                  <c:v>-6.2499999993116621E-3</c:v>
                </c:pt>
                <c:pt idx="12641">
                  <c:v>-1.1764705882746321E-2</c:v>
                </c:pt>
                <c:pt idx="12642">
                  <c:v>-1.1764705881910389E-2</c:v>
                </c:pt>
                <c:pt idx="12643">
                  <c:v>-1.2500000000421885E-2</c:v>
                </c:pt>
                <c:pt idx="12644">
                  <c:v>-5.8823529413731604E-3</c:v>
                </c:pt>
                <c:pt idx="12645">
                  <c:v>-1.1764705881910389E-2</c:v>
                </c:pt>
                <c:pt idx="12646">
                  <c:v>-1.2500000000399681E-2</c:v>
                </c:pt>
                <c:pt idx="12647">
                  <c:v>-5.8823529413731604E-3</c:v>
                </c:pt>
                <c:pt idx="12648">
                  <c:v>-1.1764705881910389E-2</c:v>
                </c:pt>
                <c:pt idx="12649">
                  <c:v>-1.2500000000421885E-2</c:v>
                </c:pt>
                <c:pt idx="12650">
                  <c:v>-1.1764705881910389E-2</c:v>
                </c:pt>
                <c:pt idx="12651">
                  <c:v>-5.8823529413633262E-3</c:v>
                </c:pt>
                <c:pt idx="12652">
                  <c:v>-1.2499999999533707E-2</c:v>
                </c:pt>
                <c:pt idx="12653">
                  <c:v>-1.1764705882746321E-2</c:v>
                </c:pt>
                <c:pt idx="12654">
                  <c:v>-1.1764705882746321E-2</c:v>
                </c:pt>
                <c:pt idx="12655">
                  <c:v>-6.2499999993116621E-3</c:v>
                </c:pt>
                <c:pt idx="12656">
                  <c:v>-1.1764705882746321E-2</c:v>
                </c:pt>
                <c:pt idx="12657">
                  <c:v>-1.1764705881910389E-2</c:v>
                </c:pt>
                <c:pt idx="12658">
                  <c:v>-6.2500000002109427E-3</c:v>
                </c:pt>
                <c:pt idx="12659">
                  <c:v>-1.1764705882746321E-2</c:v>
                </c:pt>
                <c:pt idx="12660">
                  <c:v>-1.1764705881910389E-2</c:v>
                </c:pt>
                <c:pt idx="12661">
                  <c:v>-1.2500000000399681E-2</c:v>
                </c:pt>
                <c:pt idx="12662">
                  <c:v>-5.8823529413731604E-3</c:v>
                </c:pt>
                <c:pt idx="12663">
                  <c:v>-1.1764705881910389E-2</c:v>
                </c:pt>
                <c:pt idx="12664">
                  <c:v>-1.2500000000421885E-2</c:v>
                </c:pt>
                <c:pt idx="12665">
                  <c:v>-1.1764705881910389E-2</c:v>
                </c:pt>
                <c:pt idx="12666">
                  <c:v>-1.1764705882726652E-2</c:v>
                </c:pt>
                <c:pt idx="12667">
                  <c:v>-6.2499999993227643E-3</c:v>
                </c:pt>
                <c:pt idx="12668">
                  <c:v>-1.1764705882746321E-2</c:v>
                </c:pt>
                <c:pt idx="12669">
                  <c:v>-1.1764705881910389E-2</c:v>
                </c:pt>
                <c:pt idx="12670">
                  <c:v>-1.2500000000399681E-2</c:v>
                </c:pt>
                <c:pt idx="12671">
                  <c:v>-1.1764705882746321E-2</c:v>
                </c:pt>
                <c:pt idx="12672">
                  <c:v>-1.1764705881910389E-2</c:v>
                </c:pt>
                <c:pt idx="12673">
                  <c:v>-6.2500000002109427E-3</c:v>
                </c:pt>
                <c:pt idx="12674">
                  <c:v>-1.1764705881910389E-2</c:v>
                </c:pt>
                <c:pt idx="12675">
                  <c:v>-1.1764705882746321E-2</c:v>
                </c:pt>
                <c:pt idx="12676">
                  <c:v>-1.2499999999511503E-2</c:v>
                </c:pt>
                <c:pt idx="12677">
                  <c:v>-5.8823529413731604E-3</c:v>
                </c:pt>
                <c:pt idx="12678">
                  <c:v>-1.1764705882746321E-2</c:v>
                </c:pt>
                <c:pt idx="12679">
                  <c:v>-1.2499999999533707E-2</c:v>
                </c:pt>
                <c:pt idx="12680">
                  <c:v>-1.1764705882746321E-2</c:v>
                </c:pt>
                <c:pt idx="12681">
                  <c:v>-5.8823529413633262E-3</c:v>
                </c:pt>
                <c:pt idx="12682">
                  <c:v>-1.2499999999533707E-2</c:v>
                </c:pt>
                <c:pt idx="12683">
                  <c:v>-1.1764705882746321E-2</c:v>
                </c:pt>
                <c:pt idx="12684">
                  <c:v>-1.1764705881910389E-2</c:v>
                </c:pt>
                <c:pt idx="12685">
                  <c:v>-1.2500000000399681E-2</c:v>
                </c:pt>
                <c:pt idx="12686">
                  <c:v>-1.1764705881910389E-2</c:v>
                </c:pt>
                <c:pt idx="12687">
                  <c:v>-1.1764705882746321E-2</c:v>
                </c:pt>
                <c:pt idx="12688">
                  <c:v>-6.2500000002109427E-3</c:v>
                </c:pt>
                <c:pt idx="12689">
                  <c:v>-1.1764705881910389E-2</c:v>
                </c:pt>
                <c:pt idx="12690">
                  <c:v>-1.1764705882746321E-2</c:v>
                </c:pt>
                <c:pt idx="12691">
                  <c:v>-1.2499999999511503E-2</c:v>
                </c:pt>
                <c:pt idx="12692">
                  <c:v>-1.1764705882746321E-2</c:v>
                </c:pt>
                <c:pt idx="12693">
                  <c:v>-1.1764705881910389E-2</c:v>
                </c:pt>
                <c:pt idx="12694">
                  <c:v>-1.2500000000421885E-2</c:v>
                </c:pt>
                <c:pt idx="12695">
                  <c:v>-1.1764705881910389E-2</c:v>
                </c:pt>
                <c:pt idx="12696">
                  <c:v>-1.1764705882726652E-2</c:v>
                </c:pt>
                <c:pt idx="12697">
                  <c:v>-6.2500000002109427E-3</c:v>
                </c:pt>
                <c:pt idx="12698">
                  <c:v>-1.1764705881910389E-2</c:v>
                </c:pt>
                <c:pt idx="12699">
                  <c:v>-1.1764705882746321E-2</c:v>
                </c:pt>
                <c:pt idx="12700">
                  <c:v>-1.2499999999511503E-2</c:v>
                </c:pt>
                <c:pt idx="12701">
                  <c:v>-1.1764705882746321E-2</c:v>
                </c:pt>
                <c:pt idx="12702">
                  <c:v>-5.8823529405372284E-3</c:v>
                </c:pt>
                <c:pt idx="12703">
                  <c:v>-1.2500000000421885E-2</c:v>
                </c:pt>
                <c:pt idx="12704">
                  <c:v>-1.1764705882746321E-2</c:v>
                </c:pt>
                <c:pt idx="12705">
                  <c:v>-1.1764705881910389E-2</c:v>
                </c:pt>
                <c:pt idx="12706">
                  <c:v>-1.2500000000399681E-2</c:v>
                </c:pt>
                <c:pt idx="12707">
                  <c:v>-1.1764705881910389E-2</c:v>
                </c:pt>
                <c:pt idx="12708">
                  <c:v>-5.8823529413731604E-3</c:v>
                </c:pt>
                <c:pt idx="12709">
                  <c:v>-1.2499999999533707E-2</c:v>
                </c:pt>
                <c:pt idx="12710">
                  <c:v>-1.1764705882746321E-2</c:v>
                </c:pt>
                <c:pt idx="12711">
                  <c:v>-1.1764705882726652E-2</c:v>
                </c:pt>
                <c:pt idx="12712">
                  <c:v>-1.2499999999533707E-2</c:v>
                </c:pt>
                <c:pt idx="12713">
                  <c:v>-1.1764705882746321E-2</c:v>
                </c:pt>
                <c:pt idx="12714">
                  <c:v>-1.1764705881910389E-2</c:v>
                </c:pt>
                <c:pt idx="12715">
                  <c:v>-6.2500000001998405E-3</c:v>
                </c:pt>
                <c:pt idx="12716">
                  <c:v>-1.1764705881910389E-2</c:v>
                </c:pt>
                <c:pt idx="12717">
                  <c:v>-1.1764705882746321E-2</c:v>
                </c:pt>
                <c:pt idx="12718">
                  <c:v>-1.2499999999533707E-2</c:v>
                </c:pt>
                <c:pt idx="12719">
                  <c:v>-1.1764705882746321E-2</c:v>
                </c:pt>
                <c:pt idx="12720">
                  <c:v>-1.1764705882746321E-2</c:v>
                </c:pt>
                <c:pt idx="12721">
                  <c:v>-6.2499999993116621E-3</c:v>
                </c:pt>
                <c:pt idx="12722">
                  <c:v>-1.1764705882746321E-2</c:v>
                </c:pt>
                <c:pt idx="12723">
                  <c:v>-1.1764705881910389E-2</c:v>
                </c:pt>
                <c:pt idx="12724">
                  <c:v>-1.2500000000421885E-2</c:v>
                </c:pt>
                <c:pt idx="12725">
                  <c:v>-1.1764705881910389E-2</c:v>
                </c:pt>
                <c:pt idx="12726">
                  <c:v>-1.2500000000399681E-2</c:v>
                </c:pt>
                <c:pt idx="12727">
                  <c:v>-1.1764705881910389E-2</c:v>
                </c:pt>
                <c:pt idx="12728">
                  <c:v>-1.1764705882746321E-2</c:v>
                </c:pt>
                <c:pt idx="12729">
                  <c:v>-6.2500000002109427E-3</c:v>
                </c:pt>
                <c:pt idx="12730">
                  <c:v>-1.1764705881890719E-2</c:v>
                </c:pt>
                <c:pt idx="12731">
                  <c:v>-1.1764705882746321E-2</c:v>
                </c:pt>
                <c:pt idx="12732">
                  <c:v>-6.2500000002109427E-3</c:v>
                </c:pt>
                <c:pt idx="12733">
                  <c:v>-1.1764705881910389E-2</c:v>
                </c:pt>
                <c:pt idx="12734">
                  <c:v>-1.1764705882746321E-2</c:v>
                </c:pt>
                <c:pt idx="12735">
                  <c:v>-1.2499999999511503E-2</c:v>
                </c:pt>
                <c:pt idx="12736">
                  <c:v>-5.8823529413731604E-3</c:v>
                </c:pt>
                <c:pt idx="12737">
                  <c:v>-1.1764705882746321E-2</c:v>
                </c:pt>
                <c:pt idx="12738">
                  <c:v>-1.2499999999533707E-2</c:v>
                </c:pt>
                <c:pt idx="12739">
                  <c:v>-1.1764705882746321E-2</c:v>
                </c:pt>
                <c:pt idx="12740">
                  <c:v>-5.8823529405372284E-3</c:v>
                </c:pt>
                <c:pt idx="12741">
                  <c:v>-1.2500000000399681E-2</c:v>
                </c:pt>
                <c:pt idx="12742">
                  <c:v>-1.1764705881910389E-2</c:v>
                </c:pt>
                <c:pt idx="12743">
                  <c:v>-1.1764705882746321E-2</c:v>
                </c:pt>
                <c:pt idx="12744">
                  <c:v>-5.8823529413731604E-3</c:v>
                </c:pt>
                <c:pt idx="12745">
                  <c:v>-1.2499999999511503E-2</c:v>
                </c:pt>
                <c:pt idx="12746">
                  <c:v>-1.1764705882746321E-2</c:v>
                </c:pt>
                <c:pt idx="12747">
                  <c:v>-1.1764705881910389E-2</c:v>
                </c:pt>
                <c:pt idx="12748">
                  <c:v>-6.2500000002109427E-3</c:v>
                </c:pt>
                <c:pt idx="12749">
                  <c:v>-1.1764705882746321E-2</c:v>
                </c:pt>
                <c:pt idx="12750">
                  <c:v>-1.1764705881910389E-2</c:v>
                </c:pt>
                <c:pt idx="12751">
                  <c:v>-6.2500000001998405E-3</c:v>
                </c:pt>
                <c:pt idx="12752">
                  <c:v>-1.1764705881910389E-2</c:v>
                </c:pt>
                <c:pt idx="12753">
                  <c:v>-1.1764705882746321E-2</c:v>
                </c:pt>
                <c:pt idx="12754">
                  <c:v>-1.2500000000421885E-2</c:v>
                </c:pt>
                <c:pt idx="12755">
                  <c:v>-5.8823529405372284E-3</c:v>
                </c:pt>
                <c:pt idx="12756">
                  <c:v>-1.1764705882726652E-2</c:v>
                </c:pt>
                <c:pt idx="12757">
                  <c:v>-1.2499999999533707E-2</c:v>
                </c:pt>
                <c:pt idx="12758">
                  <c:v>-1.1764705882746321E-2</c:v>
                </c:pt>
                <c:pt idx="12759">
                  <c:v>-5.8823529413731604E-3</c:v>
                </c:pt>
                <c:pt idx="12760">
                  <c:v>-1.2499999999511503E-2</c:v>
                </c:pt>
                <c:pt idx="12761">
                  <c:v>-1.1764705882746321E-2</c:v>
                </c:pt>
                <c:pt idx="12762">
                  <c:v>-1.1764705881910389E-2</c:v>
                </c:pt>
                <c:pt idx="12763">
                  <c:v>-6.2500000002109427E-3</c:v>
                </c:pt>
                <c:pt idx="12764">
                  <c:v>-1.1764705882746321E-2</c:v>
                </c:pt>
                <c:pt idx="12765">
                  <c:v>-1.1764705881910389E-2</c:v>
                </c:pt>
                <c:pt idx="12766">
                  <c:v>-6.2500000001998405E-3</c:v>
                </c:pt>
                <c:pt idx="12767">
                  <c:v>-1.1764705881910389E-2</c:v>
                </c:pt>
                <c:pt idx="12768">
                  <c:v>-1.1764705882746321E-2</c:v>
                </c:pt>
                <c:pt idx="12769">
                  <c:v>-6.2500000002109427E-3</c:v>
                </c:pt>
                <c:pt idx="12770">
                  <c:v>-1.1764705881910389E-2</c:v>
                </c:pt>
                <c:pt idx="12771">
                  <c:v>-6.2500000001998405E-3</c:v>
                </c:pt>
                <c:pt idx="12772">
                  <c:v>-1.1764705882746321E-2</c:v>
                </c:pt>
                <c:pt idx="12773">
                  <c:v>-5.8823529405372284E-3</c:v>
                </c:pt>
                <c:pt idx="12774">
                  <c:v>-1.2500000000421885E-2</c:v>
                </c:pt>
                <c:pt idx="12775">
                  <c:v>-5.8823529413633262E-3</c:v>
                </c:pt>
                <c:pt idx="12776">
                  <c:v>-1.1764705881910389E-2</c:v>
                </c:pt>
                <c:pt idx="12777">
                  <c:v>-5.8823529413731604E-3</c:v>
                </c:pt>
                <c:pt idx="12778">
                  <c:v>-1.2499999999533707E-2</c:v>
                </c:pt>
                <c:pt idx="12779">
                  <c:v>-5.8823529413731604E-3</c:v>
                </c:pt>
                <c:pt idx="12780">
                  <c:v>-1.1764705882746321E-2</c:v>
                </c:pt>
                <c:pt idx="12781">
                  <c:v>-1.2499999999511503E-2</c:v>
                </c:pt>
                <c:pt idx="12782">
                  <c:v>-5.8823529413731604E-3</c:v>
                </c:pt>
                <c:pt idx="12783">
                  <c:v>-1.1764705882746321E-2</c:v>
                </c:pt>
                <c:pt idx="12784">
                  <c:v>-6.2499999993227643E-3</c:v>
                </c:pt>
                <c:pt idx="12785">
                  <c:v>-1.1764705882746321E-2</c:v>
                </c:pt>
                <c:pt idx="12786">
                  <c:v>-1.1764705881890719E-2</c:v>
                </c:pt>
                <c:pt idx="12787">
                  <c:v>-6.2500000002109427E-3</c:v>
                </c:pt>
                <c:pt idx="12788">
                  <c:v>-1.1764705882746321E-2</c:v>
                </c:pt>
                <c:pt idx="12789">
                  <c:v>-5.8823529405372284E-3</c:v>
                </c:pt>
                <c:pt idx="12790">
                  <c:v>-1.2500000000399681E-2</c:v>
                </c:pt>
                <c:pt idx="12791">
                  <c:v>-5.8823529413731604E-3</c:v>
                </c:pt>
                <c:pt idx="12792">
                  <c:v>-1.2499999999533707E-2</c:v>
                </c:pt>
                <c:pt idx="12793">
                  <c:v>-1.1764705882746321E-2</c:v>
                </c:pt>
                <c:pt idx="12794">
                  <c:v>-5.8823529413731604E-3</c:v>
                </c:pt>
                <c:pt idx="12795">
                  <c:v>-1.2499999999511503E-2</c:v>
                </c:pt>
                <c:pt idx="12796">
                  <c:v>-5.8823529413731604E-3</c:v>
                </c:pt>
                <c:pt idx="12797">
                  <c:v>-1.1764705881910389E-2</c:v>
                </c:pt>
                <c:pt idx="12798">
                  <c:v>-6.2500000002109427E-3</c:v>
                </c:pt>
                <c:pt idx="12799">
                  <c:v>-1.1764705882746321E-2</c:v>
                </c:pt>
                <c:pt idx="12800">
                  <c:v>-5.8823529405372284E-3</c:v>
                </c:pt>
                <c:pt idx="12801">
                  <c:v>-1.2500000000399681E-2</c:v>
                </c:pt>
                <c:pt idx="12802">
                  <c:v>-1.1764705882746321E-2</c:v>
                </c:pt>
                <c:pt idx="12803">
                  <c:v>-5.8823529405372284E-3</c:v>
                </c:pt>
                <c:pt idx="12804">
                  <c:v>-1.2500000000421885E-2</c:v>
                </c:pt>
                <c:pt idx="12805">
                  <c:v>-1.1764705881890719E-2</c:v>
                </c:pt>
                <c:pt idx="12806">
                  <c:v>-5.8823529413731604E-3</c:v>
                </c:pt>
                <c:pt idx="12807">
                  <c:v>-1.2500000000421885E-2</c:v>
                </c:pt>
                <c:pt idx="12808">
                  <c:v>-5.8823529405372284E-3</c:v>
                </c:pt>
                <c:pt idx="12809">
                  <c:v>-1.1764705882746321E-2</c:v>
                </c:pt>
                <c:pt idx="12810">
                  <c:v>-1.2499999999511503E-2</c:v>
                </c:pt>
                <c:pt idx="12811">
                  <c:v>-5.8823529413731604E-3</c:v>
                </c:pt>
                <c:pt idx="12812">
                  <c:v>-1.1764705882746321E-2</c:v>
                </c:pt>
                <c:pt idx="12813">
                  <c:v>-1.2499999999533707E-2</c:v>
                </c:pt>
                <c:pt idx="12814">
                  <c:v>-5.8823529413731604E-3</c:v>
                </c:pt>
                <c:pt idx="12815">
                  <c:v>-1.1764705882746321E-2</c:v>
                </c:pt>
                <c:pt idx="12816">
                  <c:v>-1.2499999999511503E-2</c:v>
                </c:pt>
                <c:pt idx="12817">
                  <c:v>-1.1764705882746321E-2</c:v>
                </c:pt>
                <c:pt idx="12818">
                  <c:v>-5.8823529405372284E-3</c:v>
                </c:pt>
                <c:pt idx="12819">
                  <c:v>-1.2500000000421885E-2</c:v>
                </c:pt>
                <c:pt idx="12820">
                  <c:v>-1.1764705882726652E-2</c:v>
                </c:pt>
                <c:pt idx="12821">
                  <c:v>-5.8823529405372284E-3</c:v>
                </c:pt>
                <c:pt idx="12822">
                  <c:v>-1.2500000000421885E-2</c:v>
                </c:pt>
                <c:pt idx="12823">
                  <c:v>-1.1764705881910389E-2</c:v>
                </c:pt>
                <c:pt idx="12824">
                  <c:v>-1.1764705882746321E-2</c:v>
                </c:pt>
                <c:pt idx="12825">
                  <c:v>-6.2500000001998405E-3</c:v>
                </c:pt>
                <c:pt idx="12826">
                  <c:v>-1.1764705881910389E-2</c:v>
                </c:pt>
                <c:pt idx="12827">
                  <c:v>-1.1764705882746321E-2</c:v>
                </c:pt>
                <c:pt idx="12828">
                  <c:v>-6.2499999993227643E-3</c:v>
                </c:pt>
                <c:pt idx="12829">
                  <c:v>-1.1764705882746321E-2</c:v>
                </c:pt>
                <c:pt idx="12830">
                  <c:v>-1.1764705882746321E-2</c:v>
                </c:pt>
                <c:pt idx="12831">
                  <c:v>-1.2499999999511503E-2</c:v>
                </c:pt>
                <c:pt idx="12832">
                  <c:v>-1.1764705882746321E-2</c:v>
                </c:pt>
                <c:pt idx="12833">
                  <c:v>-1.1764705881910389E-2</c:v>
                </c:pt>
                <c:pt idx="12834">
                  <c:v>-6.2500000002109427E-3</c:v>
                </c:pt>
                <c:pt idx="12835">
                  <c:v>-1.1764705881890719E-2</c:v>
                </c:pt>
                <c:pt idx="12836">
                  <c:v>-1.1764705882746321E-2</c:v>
                </c:pt>
                <c:pt idx="12837">
                  <c:v>-1.2500000000421885E-2</c:v>
                </c:pt>
                <c:pt idx="12838">
                  <c:v>-5.8823529405372284E-3</c:v>
                </c:pt>
                <c:pt idx="12839">
                  <c:v>-1.1764705882746321E-2</c:v>
                </c:pt>
                <c:pt idx="12840">
                  <c:v>-1.2499999999511503E-2</c:v>
                </c:pt>
                <c:pt idx="12841">
                  <c:v>-1.1764705882746321E-2</c:v>
                </c:pt>
                <c:pt idx="12842">
                  <c:v>-5.8823529413731604E-3</c:v>
                </c:pt>
                <c:pt idx="12843">
                  <c:v>-1.2499999999533707E-2</c:v>
                </c:pt>
                <c:pt idx="12844">
                  <c:v>-1.1764705882746321E-2</c:v>
                </c:pt>
                <c:pt idx="12845">
                  <c:v>-1.1764705881910389E-2</c:v>
                </c:pt>
                <c:pt idx="12846">
                  <c:v>-1.2500000000399681E-2</c:v>
                </c:pt>
                <c:pt idx="12847">
                  <c:v>-1.1764705881910389E-2</c:v>
                </c:pt>
                <c:pt idx="12848">
                  <c:v>-5.8823529413731604E-3</c:v>
                </c:pt>
                <c:pt idx="12849">
                  <c:v>-1.2500000000421885E-2</c:v>
                </c:pt>
                <c:pt idx="12850">
                  <c:v>-1.1764705881890719E-2</c:v>
                </c:pt>
                <c:pt idx="12851">
                  <c:v>-1.1764705882746321E-2</c:v>
                </c:pt>
                <c:pt idx="12852">
                  <c:v>-1.2499999999533707E-2</c:v>
                </c:pt>
                <c:pt idx="12853">
                  <c:v>-5.8823529413731604E-3</c:v>
                </c:pt>
                <c:pt idx="12854">
                  <c:v>-1.1764705882746321E-2</c:v>
                </c:pt>
                <c:pt idx="12855">
                  <c:v>-1.2499999999511503E-2</c:v>
                </c:pt>
                <c:pt idx="12856">
                  <c:v>-1.1764705882746321E-2</c:v>
                </c:pt>
                <c:pt idx="12857">
                  <c:v>-1.1764705881910389E-2</c:v>
                </c:pt>
                <c:pt idx="12858">
                  <c:v>-1.2500000000421885E-2</c:v>
                </c:pt>
                <c:pt idx="12859">
                  <c:v>-5.8823529405372284E-3</c:v>
                </c:pt>
                <c:pt idx="12860">
                  <c:v>-1.1764705882746321E-2</c:v>
                </c:pt>
                <c:pt idx="12861">
                  <c:v>-1.2499999999511503E-2</c:v>
                </c:pt>
                <c:pt idx="12862">
                  <c:v>-1.1764705882746321E-2</c:v>
                </c:pt>
                <c:pt idx="12863">
                  <c:v>-1.1764705882746321E-2</c:v>
                </c:pt>
                <c:pt idx="12864">
                  <c:v>-1.2499999999533707E-2</c:v>
                </c:pt>
                <c:pt idx="12865">
                  <c:v>-5.8823529413633262E-3</c:v>
                </c:pt>
                <c:pt idx="12866">
                  <c:v>-1.1764705881910389E-2</c:v>
                </c:pt>
                <c:pt idx="12867">
                  <c:v>-1.2500000000421885E-2</c:v>
                </c:pt>
                <c:pt idx="12868">
                  <c:v>-1.1764705881910389E-2</c:v>
                </c:pt>
                <c:pt idx="12869">
                  <c:v>-6.2500000002109427E-3</c:v>
                </c:pt>
                <c:pt idx="12870">
                  <c:v>-1.1764705882726652E-2</c:v>
                </c:pt>
                <c:pt idx="12871">
                  <c:v>-1.1764705881910389E-2</c:v>
                </c:pt>
                <c:pt idx="12872">
                  <c:v>-6.2500000002109427E-3</c:v>
                </c:pt>
                <c:pt idx="12873">
                  <c:v>-1.1764705882746321E-2</c:v>
                </c:pt>
                <c:pt idx="12874">
                  <c:v>-1.1764705881910389E-2</c:v>
                </c:pt>
                <c:pt idx="12875">
                  <c:v>-6.2500000001998405E-3</c:v>
                </c:pt>
                <c:pt idx="12876">
                  <c:v>-1.1764705881910389E-2</c:v>
                </c:pt>
                <c:pt idx="12877">
                  <c:v>-1.1764705882746321E-2</c:v>
                </c:pt>
                <c:pt idx="12878">
                  <c:v>-1.2499999999533707E-2</c:v>
                </c:pt>
                <c:pt idx="12879">
                  <c:v>-1.1764705882746321E-2</c:v>
                </c:pt>
                <c:pt idx="12880">
                  <c:v>-5.8823529413633262E-3</c:v>
                </c:pt>
                <c:pt idx="12881">
                  <c:v>-1.2499999999533707E-2</c:v>
                </c:pt>
                <c:pt idx="12882">
                  <c:v>-1.1764705882746321E-2</c:v>
                </c:pt>
                <c:pt idx="12883">
                  <c:v>-5.8823529413731604E-3</c:v>
                </c:pt>
                <c:pt idx="12884">
                  <c:v>-1.2499999999533707E-2</c:v>
                </c:pt>
                <c:pt idx="12885">
                  <c:v>-1.1764705882726652E-2</c:v>
                </c:pt>
                <c:pt idx="12886">
                  <c:v>-1.1764705881910389E-2</c:v>
                </c:pt>
                <c:pt idx="12887">
                  <c:v>-1.2500000000421885E-2</c:v>
                </c:pt>
                <c:pt idx="12888">
                  <c:v>-5.8823529405372284E-3</c:v>
                </c:pt>
                <c:pt idx="12889">
                  <c:v>-1.1764705882746321E-2</c:v>
                </c:pt>
                <c:pt idx="12890">
                  <c:v>-1.2500000000399681E-2</c:v>
                </c:pt>
                <c:pt idx="12891">
                  <c:v>-1.1764705881910389E-2</c:v>
                </c:pt>
                <c:pt idx="12892">
                  <c:v>-1.1764705882746321E-2</c:v>
                </c:pt>
                <c:pt idx="12893">
                  <c:v>-6.2499999993227643E-3</c:v>
                </c:pt>
                <c:pt idx="12894">
                  <c:v>-1.1764705882746321E-2</c:v>
                </c:pt>
                <c:pt idx="12895">
                  <c:v>-1.1764705881890719E-2</c:v>
                </c:pt>
                <c:pt idx="12896">
                  <c:v>-6.2500000002109427E-3</c:v>
                </c:pt>
                <c:pt idx="12897">
                  <c:v>-1.1764705882746321E-2</c:v>
                </c:pt>
                <c:pt idx="12898">
                  <c:v>-1.1764705881910389E-2</c:v>
                </c:pt>
                <c:pt idx="12899">
                  <c:v>-6.2500000002109427E-3</c:v>
                </c:pt>
                <c:pt idx="12900">
                  <c:v>-1.1764705882726652E-2</c:v>
                </c:pt>
                <c:pt idx="12901">
                  <c:v>-1.1764705881910389E-2</c:v>
                </c:pt>
                <c:pt idx="12902">
                  <c:v>-6.2500000002109427E-3</c:v>
                </c:pt>
                <c:pt idx="12903">
                  <c:v>-1.1764705881910389E-2</c:v>
                </c:pt>
                <c:pt idx="12904">
                  <c:v>-1.1764705882746321E-2</c:v>
                </c:pt>
                <c:pt idx="12905">
                  <c:v>-6.2500000001998405E-3</c:v>
                </c:pt>
                <c:pt idx="12906">
                  <c:v>-1.1764705881910389E-2</c:v>
                </c:pt>
                <c:pt idx="12907">
                  <c:v>-5.8823529413731604E-3</c:v>
                </c:pt>
                <c:pt idx="12908">
                  <c:v>-1.2500000000421885E-2</c:v>
                </c:pt>
                <c:pt idx="12909">
                  <c:v>-1.1764705881910389E-2</c:v>
                </c:pt>
                <c:pt idx="12910">
                  <c:v>-1.2500000000399681E-2</c:v>
                </c:pt>
                <c:pt idx="12911">
                  <c:v>-5.8823529405372284E-3</c:v>
                </c:pt>
                <c:pt idx="12912">
                  <c:v>-1.1764705882746321E-2</c:v>
                </c:pt>
                <c:pt idx="12913">
                  <c:v>-1.2499999999533707E-2</c:v>
                </c:pt>
                <c:pt idx="12914">
                  <c:v>-1.1764705882746321E-2</c:v>
                </c:pt>
                <c:pt idx="12915">
                  <c:v>-5.8823529413633262E-3</c:v>
                </c:pt>
                <c:pt idx="12916">
                  <c:v>-1.2499999999533707E-2</c:v>
                </c:pt>
                <c:pt idx="12917">
                  <c:v>-1.1764705882746321E-2</c:v>
                </c:pt>
                <c:pt idx="12918">
                  <c:v>-5.8823529413731604E-3</c:v>
                </c:pt>
                <c:pt idx="12919">
                  <c:v>-1.2499999999511503E-2</c:v>
                </c:pt>
                <c:pt idx="12920">
                  <c:v>-1.1764705882746321E-2</c:v>
                </c:pt>
                <c:pt idx="12921">
                  <c:v>-1.1764705881910389E-2</c:v>
                </c:pt>
                <c:pt idx="12922">
                  <c:v>-1.2500000000421885E-2</c:v>
                </c:pt>
                <c:pt idx="12923">
                  <c:v>-5.8823529405372284E-3</c:v>
                </c:pt>
                <c:pt idx="12924">
                  <c:v>-1.1764705882746321E-2</c:v>
                </c:pt>
                <c:pt idx="12925">
                  <c:v>-1.2500000000399681E-2</c:v>
                </c:pt>
                <c:pt idx="12926">
                  <c:v>-1.1764705881910389E-2</c:v>
                </c:pt>
                <c:pt idx="12927">
                  <c:v>-1.1764705882746321E-2</c:v>
                </c:pt>
                <c:pt idx="12928">
                  <c:v>-1.2499999999533707E-2</c:v>
                </c:pt>
                <c:pt idx="12929">
                  <c:v>-1.1764705882746321E-2</c:v>
                </c:pt>
                <c:pt idx="12930">
                  <c:v>-5.8823529405273934E-3</c:v>
                </c:pt>
                <c:pt idx="12931">
                  <c:v>-1.2500000000421885E-2</c:v>
                </c:pt>
                <c:pt idx="12932">
                  <c:v>-1.1764705882746321E-2</c:v>
                </c:pt>
                <c:pt idx="12933">
                  <c:v>-1.1764705881910389E-2</c:v>
                </c:pt>
                <c:pt idx="12934">
                  <c:v>-6.2500000001998405E-3</c:v>
                </c:pt>
                <c:pt idx="12935">
                  <c:v>-1.1764705881910389E-2</c:v>
                </c:pt>
                <c:pt idx="12936">
                  <c:v>-5.8823529413731604E-3</c:v>
                </c:pt>
                <c:pt idx="12937">
                  <c:v>-1.2500000000421885E-2</c:v>
                </c:pt>
                <c:pt idx="12938">
                  <c:v>-5.8823529405372284E-3</c:v>
                </c:pt>
                <c:pt idx="12939">
                  <c:v>-1.2500000000399681E-2</c:v>
                </c:pt>
                <c:pt idx="12940">
                  <c:v>-1.1764705881910389E-2</c:v>
                </c:pt>
                <c:pt idx="12941">
                  <c:v>-5.8823529413731604E-3</c:v>
                </c:pt>
                <c:pt idx="12942">
                  <c:v>-1.2500000000421885E-2</c:v>
                </c:pt>
                <c:pt idx="12943">
                  <c:v>-1.1764705881910389E-2</c:v>
                </c:pt>
                <c:pt idx="12944">
                  <c:v>-5.8823529413731604E-3</c:v>
                </c:pt>
                <c:pt idx="12945">
                  <c:v>-1.2500000000399681E-2</c:v>
                </c:pt>
                <c:pt idx="12946">
                  <c:v>-1.1764705881910389E-2</c:v>
                </c:pt>
                <c:pt idx="12947">
                  <c:v>-5.8823529413731604E-3</c:v>
                </c:pt>
                <c:pt idx="12948">
                  <c:v>-1.2499999999533707E-2</c:v>
                </c:pt>
                <c:pt idx="12949">
                  <c:v>-1.1764705882726652E-2</c:v>
                </c:pt>
                <c:pt idx="12950">
                  <c:v>-1.1764705881910389E-2</c:v>
                </c:pt>
                <c:pt idx="12951">
                  <c:v>-1.2500000000421885E-2</c:v>
                </c:pt>
                <c:pt idx="12952">
                  <c:v>-5.8823529413731604E-3</c:v>
                </c:pt>
                <c:pt idx="12953">
                  <c:v>-1.1764705881910389E-2</c:v>
                </c:pt>
                <c:pt idx="12954">
                  <c:v>-1.2500000000399681E-2</c:v>
                </c:pt>
                <c:pt idx="12955">
                  <c:v>-1.1764705881910389E-2</c:v>
                </c:pt>
                <c:pt idx="12956">
                  <c:v>-5.8823529413731604E-3</c:v>
                </c:pt>
                <c:pt idx="12957">
                  <c:v>-1.2500000000421885E-2</c:v>
                </c:pt>
                <c:pt idx="12958">
                  <c:v>-1.1764705881910389E-2</c:v>
                </c:pt>
                <c:pt idx="12959">
                  <c:v>-1.1764705882746321E-2</c:v>
                </c:pt>
                <c:pt idx="12960">
                  <c:v>-6.2500000001998405E-3</c:v>
                </c:pt>
                <c:pt idx="12961">
                  <c:v>-1.1764705881910389E-2</c:v>
                </c:pt>
                <c:pt idx="12962">
                  <c:v>-1.1764705882746321E-2</c:v>
                </c:pt>
                <c:pt idx="12963">
                  <c:v>-6.2499999993227643E-3</c:v>
                </c:pt>
                <c:pt idx="12964">
                  <c:v>-1.1764705882726652E-2</c:v>
                </c:pt>
                <c:pt idx="12965">
                  <c:v>-1.2499999999533707E-2</c:v>
                </c:pt>
                <c:pt idx="12966">
                  <c:v>-1.1764705882746321E-2</c:v>
                </c:pt>
                <c:pt idx="12967">
                  <c:v>-5.8823529413731604E-3</c:v>
                </c:pt>
                <c:pt idx="12968">
                  <c:v>-1.2499999999533707E-2</c:v>
                </c:pt>
                <c:pt idx="12969">
                  <c:v>-1.1764705882726652E-2</c:v>
                </c:pt>
                <c:pt idx="12970">
                  <c:v>-1.1764705881910389E-2</c:v>
                </c:pt>
                <c:pt idx="12971">
                  <c:v>-6.2500000002109427E-3</c:v>
                </c:pt>
                <c:pt idx="12972">
                  <c:v>-1.1764705882746321E-2</c:v>
                </c:pt>
                <c:pt idx="12973">
                  <c:v>-1.1764705881910389E-2</c:v>
                </c:pt>
                <c:pt idx="12974">
                  <c:v>-1.2500000000399681E-2</c:v>
                </c:pt>
                <c:pt idx="12975">
                  <c:v>-1.1764705881910389E-2</c:v>
                </c:pt>
                <c:pt idx="12976">
                  <c:v>-5.8823529413731604E-3</c:v>
                </c:pt>
                <c:pt idx="12977">
                  <c:v>-1.2500000000421885E-2</c:v>
                </c:pt>
                <c:pt idx="12978">
                  <c:v>-1.1764705881910389E-2</c:v>
                </c:pt>
                <c:pt idx="12979">
                  <c:v>-5.8823529413633262E-3</c:v>
                </c:pt>
                <c:pt idx="12980">
                  <c:v>-1.2499999999533707E-2</c:v>
                </c:pt>
                <c:pt idx="12981">
                  <c:v>-1.1764705882746321E-2</c:v>
                </c:pt>
                <c:pt idx="12982">
                  <c:v>-5.8823529413731604E-3</c:v>
                </c:pt>
                <c:pt idx="12983">
                  <c:v>-1.2499999999533707E-2</c:v>
                </c:pt>
                <c:pt idx="12984">
                  <c:v>-1.1764705882726652E-2</c:v>
                </c:pt>
                <c:pt idx="12985">
                  <c:v>-5.8823529405372284E-3</c:v>
                </c:pt>
                <c:pt idx="12986">
                  <c:v>-1.2500000000421885E-2</c:v>
                </c:pt>
                <c:pt idx="12987">
                  <c:v>-1.1764705882746321E-2</c:v>
                </c:pt>
                <c:pt idx="12988">
                  <c:v>-5.8823529405372284E-3</c:v>
                </c:pt>
                <c:pt idx="12989">
                  <c:v>-1.2500000000399681E-2</c:v>
                </c:pt>
                <c:pt idx="12990">
                  <c:v>-1.1764705881910389E-2</c:v>
                </c:pt>
                <c:pt idx="12991">
                  <c:v>-5.8823529413731604E-3</c:v>
                </c:pt>
                <c:pt idx="12992">
                  <c:v>-1.2500000000421885E-2</c:v>
                </c:pt>
                <c:pt idx="12993">
                  <c:v>-1.1764705881910389E-2</c:v>
                </c:pt>
                <c:pt idx="12994">
                  <c:v>-5.8823529413633262E-3</c:v>
                </c:pt>
                <c:pt idx="12995">
                  <c:v>-1.2500000000421885E-2</c:v>
                </c:pt>
                <c:pt idx="12996">
                  <c:v>-1.1764705881910389E-2</c:v>
                </c:pt>
                <c:pt idx="12997">
                  <c:v>-1.1764705882746321E-2</c:v>
                </c:pt>
                <c:pt idx="12998">
                  <c:v>-6.2499999993227643E-3</c:v>
                </c:pt>
                <c:pt idx="12999">
                  <c:v>-1.1764705882726652E-2</c:v>
                </c:pt>
                <c:pt idx="13000">
                  <c:v>-1.1764705881910389E-2</c:v>
                </c:pt>
                <c:pt idx="13001">
                  <c:v>-6.2500000002109427E-3</c:v>
                </c:pt>
                <c:pt idx="13002">
                  <c:v>-1.1764705882746321E-2</c:v>
                </c:pt>
                <c:pt idx="13003">
                  <c:v>-5.8823529405372284E-3</c:v>
                </c:pt>
                <c:pt idx="13004">
                  <c:v>-1.2500000000399681E-2</c:v>
                </c:pt>
                <c:pt idx="13005">
                  <c:v>-1.1764705882746321E-2</c:v>
                </c:pt>
                <c:pt idx="13006">
                  <c:v>-5.8823529405372284E-3</c:v>
                </c:pt>
                <c:pt idx="13007">
                  <c:v>-1.2500000000421885E-2</c:v>
                </c:pt>
                <c:pt idx="13008">
                  <c:v>-1.1764705881910389E-2</c:v>
                </c:pt>
                <c:pt idx="13009">
                  <c:v>-5.8823529413633262E-3</c:v>
                </c:pt>
                <c:pt idx="13010">
                  <c:v>-1.2500000000421885E-2</c:v>
                </c:pt>
                <c:pt idx="13011">
                  <c:v>-5.8823529405372284E-3</c:v>
                </c:pt>
                <c:pt idx="13012">
                  <c:v>-1.2500000000421885E-2</c:v>
                </c:pt>
                <c:pt idx="13013">
                  <c:v>-5.8823529413731604E-3</c:v>
                </c:pt>
                <c:pt idx="13014">
                  <c:v>-1.1764705881890719E-2</c:v>
                </c:pt>
                <c:pt idx="13015">
                  <c:v>-1.2500000000421885E-2</c:v>
                </c:pt>
                <c:pt idx="13016">
                  <c:v>-5.8823529413731604E-3</c:v>
                </c:pt>
                <c:pt idx="13017">
                  <c:v>-1.1764705881910389E-2</c:v>
                </c:pt>
                <c:pt idx="13018">
                  <c:v>-6.2500000002109427E-3</c:v>
                </c:pt>
                <c:pt idx="13019">
                  <c:v>-1.1764705881890719E-2</c:v>
                </c:pt>
                <c:pt idx="13020">
                  <c:v>-1.1764705882746321E-2</c:v>
                </c:pt>
                <c:pt idx="13021">
                  <c:v>-6.2500000002109427E-3</c:v>
                </c:pt>
                <c:pt idx="13022">
                  <c:v>-1.1764705881910389E-2</c:v>
                </c:pt>
                <c:pt idx="13023">
                  <c:v>-5.8823529413731604E-3</c:v>
                </c:pt>
                <c:pt idx="13024">
                  <c:v>-1.2500000000399681E-2</c:v>
                </c:pt>
                <c:pt idx="13025">
                  <c:v>-1.1764705881910389E-2</c:v>
                </c:pt>
                <c:pt idx="13026">
                  <c:v>-5.8823529413731604E-3</c:v>
                </c:pt>
                <c:pt idx="13027">
                  <c:v>-1.2499999999533707E-2</c:v>
                </c:pt>
                <c:pt idx="13028">
                  <c:v>-5.8823529413731604E-3</c:v>
                </c:pt>
                <c:pt idx="13029">
                  <c:v>-1.1764705882726652E-2</c:v>
                </c:pt>
                <c:pt idx="13030">
                  <c:v>-1.2499999999533707E-2</c:v>
                </c:pt>
                <c:pt idx="13031">
                  <c:v>-5.8823529413731604E-3</c:v>
                </c:pt>
                <c:pt idx="13032">
                  <c:v>-1.1764705881910389E-2</c:v>
                </c:pt>
                <c:pt idx="13033">
                  <c:v>-1.2500000000421885E-2</c:v>
                </c:pt>
                <c:pt idx="13034">
                  <c:v>-1.1764705882726652E-2</c:v>
                </c:pt>
                <c:pt idx="13035">
                  <c:v>-5.8823529405372284E-3</c:v>
                </c:pt>
                <c:pt idx="13036">
                  <c:v>-1.2500000000421885E-2</c:v>
                </c:pt>
                <c:pt idx="13037">
                  <c:v>-1.1764705881910389E-2</c:v>
                </c:pt>
                <c:pt idx="13038">
                  <c:v>-1.1764705882746321E-2</c:v>
                </c:pt>
                <c:pt idx="13039">
                  <c:v>-6.2500000001998405E-3</c:v>
                </c:pt>
                <c:pt idx="13040">
                  <c:v>-1.1764705881910389E-2</c:v>
                </c:pt>
                <c:pt idx="13041">
                  <c:v>-1.1764705882746321E-2</c:v>
                </c:pt>
                <c:pt idx="13042">
                  <c:v>-6.2500000002109427E-3</c:v>
                </c:pt>
                <c:pt idx="13043">
                  <c:v>-1.1764705881910389E-2</c:v>
                </c:pt>
                <c:pt idx="13044">
                  <c:v>-1.1764705882726652E-2</c:v>
                </c:pt>
                <c:pt idx="13045">
                  <c:v>-1.2499999999533707E-2</c:v>
                </c:pt>
                <c:pt idx="13046">
                  <c:v>-5.8823529413731604E-3</c:v>
                </c:pt>
                <c:pt idx="13047">
                  <c:v>-1.1764705881910389E-2</c:v>
                </c:pt>
                <c:pt idx="13048">
                  <c:v>-1.2500000000421885E-2</c:v>
                </c:pt>
                <c:pt idx="13049">
                  <c:v>-1.1764705881890719E-2</c:v>
                </c:pt>
                <c:pt idx="13050">
                  <c:v>-1.1764705882746321E-2</c:v>
                </c:pt>
                <c:pt idx="13051">
                  <c:v>-6.2500000002109427E-3</c:v>
                </c:pt>
                <c:pt idx="13052">
                  <c:v>-1.1764705881910389E-2</c:v>
                </c:pt>
                <c:pt idx="13053">
                  <c:v>-1.1764705882746321E-2</c:v>
                </c:pt>
                <c:pt idx="13054">
                  <c:v>-6.2500000001998405E-3</c:v>
                </c:pt>
                <c:pt idx="13055">
                  <c:v>-1.1764705881910389E-2</c:v>
                </c:pt>
                <c:pt idx="13056">
                  <c:v>-5.8823529413731604E-3</c:v>
                </c:pt>
                <c:pt idx="13057">
                  <c:v>-1.2499999999533707E-2</c:v>
                </c:pt>
                <c:pt idx="13058">
                  <c:v>-1.1764705882746321E-2</c:v>
                </c:pt>
                <c:pt idx="13059">
                  <c:v>-1.1764705882726652E-2</c:v>
                </c:pt>
                <c:pt idx="13060">
                  <c:v>-6.2499999993227643E-3</c:v>
                </c:pt>
                <c:pt idx="13061">
                  <c:v>-1.1764705882746321E-2</c:v>
                </c:pt>
                <c:pt idx="13062">
                  <c:v>-1.1764705881910389E-2</c:v>
                </c:pt>
                <c:pt idx="13063">
                  <c:v>-6.2500000002109427E-3</c:v>
                </c:pt>
                <c:pt idx="13064">
                  <c:v>-1.1764705882726652E-2</c:v>
                </c:pt>
                <c:pt idx="13065">
                  <c:v>-5.8823529405372284E-3</c:v>
                </c:pt>
                <c:pt idx="13066">
                  <c:v>-1.2500000000421885E-2</c:v>
                </c:pt>
                <c:pt idx="13067">
                  <c:v>-1.1764705881910389E-2</c:v>
                </c:pt>
                <c:pt idx="13068">
                  <c:v>-1.1764705882746321E-2</c:v>
                </c:pt>
                <c:pt idx="13069">
                  <c:v>-6.2500000001998405E-3</c:v>
                </c:pt>
                <c:pt idx="13070">
                  <c:v>-1.1764705881910389E-2</c:v>
                </c:pt>
                <c:pt idx="13071">
                  <c:v>-1.1764705882746321E-2</c:v>
                </c:pt>
                <c:pt idx="13072">
                  <c:v>-1.2499999999533707E-2</c:v>
                </c:pt>
                <c:pt idx="13073">
                  <c:v>-5.8823529413731604E-3</c:v>
                </c:pt>
                <c:pt idx="13074">
                  <c:v>-1.1764705882726652E-2</c:v>
                </c:pt>
                <c:pt idx="13075">
                  <c:v>-1.2499999999533707E-2</c:v>
                </c:pt>
                <c:pt idx="13076">
                  <c:v>-1.1764705882746321E-2</c:v>
                </c:pt>
                <c:pt idx="13077">
                  <c:v>-1.1764705881910389E-2</c:v>
                </c:pt>
                <c:pt idx="13078">
                  <c:v>-6.2500000002109427E-3</c:v>
                </c:pt>
                <c:pt idx="13079">
                  <c:v>-1.1764705882726652E-2</c:v>
                </c:pt>
                <c:pt idx="13080">
                  <c:v>-5.8823529405372284E-3</c:v>
                </c:pt>
                <c:pt idx="13081">
                  <c:v>-1.2500000000421885E-2</c:v>
                </c:pt>
                <c:pt idx="13082">
                  <c:v>-1.1764705881910389E-2</c:v>
                </c:pt>
                <c:pt idx="13083">
                  <c:v>-1.1764705882746321E-2</c:v>
                </c:pt>
                <c:pt idx="13084">
                  <c:v>-1.2499999999511503E-2</c:v>
                </c:pt>
                <c:pt idx="13085">
                  <c:v>-5.8823529413731604E-3</c:v>
                </c:pt>
                <c:pt idx="13086">
                  <c:v>-1.1764705882746321E-2</c:v>
                </c:pt>
                <c:pt idx="13087">
                  <c:v>-1.2499999999533707E-2</c:v>
                </c:pt>
                <c:pt idx="13088">
                  <c:v>-1.1764705882746321E-2</c:v>
                </c:pt>
                <c:pt idx="13089">
                  <c:v>-5.8823529413633262E-3</c:v>
                </c:pt>
                <c:pt idx="13090">
                  <c:v>-1.2499999999533707E-2</c:v>
                </c:pt>
                <c:pt idx="13091">
                  <c:v>-1.1764705882746321E-2</c:v>
                </c:pt>
                <c:pt idx="13092">
                  <c:v>-1.1764705881910389E-2</c:v>
                </c:pt>
                <c:pt idx="13093">
                  <c:v>-1.2500000000421885E-2</c:v>
                </c:pt>
                <c:pt idx="13094">
                  <c:v>-5.8823529405273934E-3</c:v>
                </c:pt>
                <c:pt idx="13095">
                  <c:v>-1.1764705882746321E-2</c:v>
                </c:pt>
                <c:pt idx="13096">
                  <c:v>-1.2500000000421885E-2</c:v>
                </c:pt>
                <c:pt idx="13097">
                  <c:v>-5.8823529405372284E-3</c:v>
                </c:pt>
                <c:pt idx="13098">
                  <c:v>-1.1764705882746321E-2</c:v>
                </c:pt>
                <c:pt idx="13099">
                  <c:v>-1.2499999999511503E-2</c:v>
                </c:pt>
                <c:pt idx="13100">
                  <c:v>-1.1764705882746321E-2</c:v>
                </c:pt>
                <c:pt idx="13101">
                  <c:v>-5.8823529413731604E-3</c:v>
                </c:pt>
                <c:pt idx="13102">
                  <c:v>-1.2499999999533707E-2</c:v>
                </c:pt>
                <c:pt idx="13103">
                  <c:v>-1.1764705882746321E-2</c:v>
                </c:pt>
                <c:pt idx="13104">
                  <c:v>-5.8823529413633262E-3</c:v>
                </c:pt>
                <c:pt idx="13105">
                  <c:v>-1.2499999999533707E-2</c:v>
                </c:pt>
                <c:pt idx="13106">
                  <c:v>-1.1764705882746321E-2</c:v>
                </c:pt>
                <c:pt idx="13107">
                  <c:v>-5.8823529405372284E-3</c:v>
                </c:pt>
                <c:pt idx="13108">
                  <c:v>-1.2500000000421885E-2</c:v>
                </c:pt>
                <c:pt idx="13109">
                  <c:v>-1.1764705881890719E-2</c:v>
                </c:pt>
                <c:pt idx="13110">
                  <c:v>-5.8823529413731604E-3</c:v>
                </c:pt>
                <c:pt idx="13111">
                  <c:v>-1.2500000000421885E-2</c:v>
                </c:pt>
                <c:pt idx="13112">
                  <c:v>-5.8823529405372284E-3</c:v>
                </c:pt>
                <c:pt idx="13113">
                  <c:v>-1.1764705882746321E-2</c:v>
                </c:pt>
                <c:pt idx="13114">
                  <c:v>-1.2500000000399681E-2</c:v>
                </c:pt>
                <c:pt idx="13115">
                  <c:v>-5.8823529405372284E-3</c:v>
                </c:pt>
                <c:pt idx="13116">
                  <c:v>-1.1764705882746321E-2</c:v>
                </c:pt>
                <c:pt idx="13117">
                  <c:v>-6.2500000002109427E-3</c:v>
                </c:pt>
                <c:pt idx="13118">
                  <c:v>-1.1764705881910389E-2</c:v>
                </c:pt>
                <c:pt idx="13119">
                  <c:v>-5.8823529413633262E-3</c:v>
                </c:pt>
                <c:pt idx="13120">
                  <c:v>-1.2499999999533707E-2</c:v>
                </c:pt>
                <c:pt idx="13121">
                  <c:v>-5.8823529413731604E-3</c:v>
                </c:pt>
                <c:pt idx="13122">
                  <c:v>-5.8823529413731604E-3</c:v>
                </c:pt>
                <c:pt idx="13123">
                  <c:v>-1.2500000000421885E-2</c:v>
                </c:pt>
                <c:pt idx="13124">
                  <c:v>-5.8823529405273934E-3</c:v>
                </c:pt>
                <c:pt idx="13125">
                  <c:v>-1.1764705882746321E-2</c:v>
                </c:pt>
                <c:pt idx="13126">
                  <c:v>-1.2499999999533707E-2</c:v>
                </c:pt>
                <c:pt idx="13127">
                  <c:v>-5.8823529413731604E-3</c:v>
                </c:pt>
                <c:pt idx="13128">
                  <c:v>-1.1764705882746321E-2</c:v>
                </c:pt>
                <c:pt idx="13129">
                  <c:v>-6.2499999993116621E-3</c:v>
                </c:pt>
                <c:pt idx="13130">
                  <c:v>-1.1764705882746321E-2</c:v>
                </c:pt>
                <c:pt idx="13131">
                  <c:v>-1.1764705881910389E-2</c:v>
                </c:pt>
                <c:pt idx="13132">
                  <c:v>-6.2500000002109427E-3</c:v>
                </c:pt>
                <c:pt idx="13133">
                  <c:v>-1.1764705882746321E-2</c:v>
                </c:pt>
                <c:pt idx="13134">
                  <c:v>-1.1764705881890719E-2</c:v>
                </c:pt>
                <c:pt idx="13135">
                  <c:v>-6.2500000002109427E-3</c:v>
                </c:pt>
                <c:pt idx="13136">
                  <c:v>-1.1764705882746321E-2</c:v>
                </c:pt>
                <c:pt idx="13137">
                  <c:v>-1.1764705881910389E-2</c:v>
                </c:pt>
                <c:pt idx="13138">
                  <c:v>-6.2500000002109427E-3</c:v>
                </c:pt>
                <c:pt idx="13139">
                  <c:v>-1.1764705881890719E-2</c:v>
                </c:pt>
                <c:pt idx="13140">
                  <c:v>-1.1764705882746321E-2</c:v>
                </c:pt>
                <c:pt idx="13141">
                  <c:v>-1.2500000000421885E-2</c:v>
                </c:pt>
                <c:pt idx="13142">
                  <c:v>-5.8823529405372284E-3</c:v>
                </c:pt>
                <c:pt idx="13143">
                  <c:v>-1.1764705882746321E-2</c:v>
                </c:pt>
                <c:pt idx="13144">
                  <c:v>-1.2499999999511503E-2</c:v>
                </c:pt>
                <c:pt idx="13145">
                  <c:v>-5.8823529413731604E-3</c:v>
                </c:pt>
                <c:pt idx="13146">
                  <c:v>-1.1764705882746321E-2</c:v>
                </c:pt>
                <c:pt idx="13147">
                  <c:v>-1.2499999999533707E-2</c:v>
                </c:pt>
                <c:pt idx="13148">
                  <c:v>-5.8823529413731604E-3</c:v>
                </c:pt>
                <c:pt idx="13149">
                  <c:v>-1.1764705881890719E-2</c:v>
                </c:pt>
                <c:pt idx="13150">
                  <c:v>-6.2500000002109427E-3</c:v>
                </c:pt>
                <c:pt idx="13151">
                  <c:v>-1.1764705882746321E-2</c:v>
                </c:pt>
                <c:pt idx="13152">
                  <c:v>-5.8823529413731604E-3</c:v>
                </c:pt>
                <c:pt idx="13153">
                  <c:v>-1.2499999999533707E-2</c:v>
                </c:pt>
                <c:pt idx="13154">
                  <c:v>-5.8823529413633262E-3</c:v>
                </c:pt>
                <c:pt idx="13155">
                  <c:v>-1.1764705881910389E-2</c:v>
                </c:pt>
                <c:pt idx="13156">
                  <c:v>-6.2500000002109427E-3</c:v>
                </c:pt>
                <c:pt idx="13157">
                  <c:v>-1.1764705882746321E-2</c:v>
                </c:pt>
                <c:pt idx="13158">
                  <c:v>-1.1764705881910389E-2</c:v>
                </c:pt>
                <c:pt idx="13159">
                  <c:v>-6.2500000001998405E-3</c:v>
                </c:pt>
                <c:pt idx="13160">
                  <c:v>-1.1764705882746321E-2</c:v>
                </c:pt>
                <c:pt idx="13161">
                  <c:v>-1.1764705881910389E-2</c:v>
                </c:pt>
                <c:pt idx="13162">
                  <c:v>-6.2500000002109427E-3</c:v>
                </c:pt>
                <c:pt idx="13163">
                  <c:v>-1.1764705881910389E-2</c:v>
                </c:pt>
                <c:pt idx="13164">
                  <c:v>-5.8823529413633262E-3</c:v>
                </c:pt>
                <c:pt idx="13165">
                  <c:v>-1.2500000000421885E-2</c:v>
                </c:pt>
                <c:pt idx="13166">
                  <c:v>-5.8823529405372284E-3</c:v>
                </c:pt>
                <c:pt idx="13167">
                  <c:v>-1.1764705882746321E-2</c:v>
                </c:pt>
                <c:pt idx="13168">
                  <c:v>-1.2499999999533707E-2</c:v>
                </c:pt>
                <c:pt idx="13169">
                  <c:v>-5.8823529413633262E-3</c:v>
                </c:pt>
                <c:pt idx="13170">
                  <c:v>-1.1764705882746321E-2</c:v>
                </c:pt>
                <c:pt idx="13171">
                  <c:v>-1.2499999999533707E-2</c:v>
                </c:pt>
                <c:pt idx="13172">
                  <c:v>-5.8823529413731604E-3</c:v>
                </c:pt>
                <c:pt idx="13173">
                  <c:v>-1.1764705882746321E-2</c:v>
                </c:pt>
                <c:pt idx="13174">
                  <c:v>-6.2499999993116621E-3</c:v>
                </c:pt>
                <c:pt idx="13175">
                  <c:v>-1.1764705882746321E-2</c:v>
                </c:pt>
                <c:pt idx="13176">
                  <c:v>-6.2500000002109427E-3</c:v>
                </c:pt>
                <c:pt idx="13177">
                  <c:v>-1.1764705881910389E-2</c:v>
                </c:pt>
                <c:pt idx="13178">
                  <c:v>-5.8823529413731604E-3</c:v>
                </c:pt>
                <c:pt idx="13179">
                  <c:v>-1.2499999999511503E-2</c:v>
                </c:pt>
                <c:pt idx="13180">
                  <c:v>-1.1764705882746321E-2</c:v>
                </c:pt>
                <c:pt idx="13181">
                  <c:v>-5.8823529413731604E-3</c:v>
                </c:pt>
                <c:pt idx="13182">
                  <c:v>-1.2499999999533707E-2</c:v>
                </c:pt>
                <c:pt idx="13183">
                  <c:v>-1.1764705882746321E-2</c:v>
                </c:pt>
                <c:pt idx="13184">
                  <c:v>-5.8823529413633262E-3</c:v>
                </c:pt>
                <c:pt idx="13185">
                  <c:v>-1.2499999999533707E-2</c:v>
                </c:pt>
                <c:pt idx="13186">
                  <c:v>-1.1764705882746321E-2</c:v>
                </c:pt>
                <c:pt idx="13187">
                  <c:v>-5.8823529405372284E-3</c:v>
                </c:pt>
                <c:pt idx="13188">
                  <c:v>-1.2500000000399681E-2</c:v>
                </c:pt>
                <c:pt idx="13189">
                  <c:v>-5.8823529413731604E-3</c:v>
                </c:pt>
                <c:pt idx="13190">
                  <c:v>-1.1764705881910389E-2</c:v>
                </c:pt>
                <c:pt idx="13191">
                  <c:v>-1.2500000000421885E-2</c:v>
                </c:pt>
                <c:pt idx="13192">
                  <c:v>-5.8823529413731604E-3</c:v>
                </c:pt>
                <c:pt idx="13193">
                  <c:v>-1.1764705881910389E-2</c:v>
                </c:pt>
                <c:pt idx="13194">
                  <c:v>-6.2500000001998405E-3</c:v>
                </c:pt>
                <c:pt idx="13195">
                  <c:v>-1.1764705881910389E-2</c:v>
                </c:pt>
                <c:pt idx="13196">
                  <c:v>-1.1764705882746321E-2</c:v>
                </c:pt>
                <c:pt idx="13197">
                  <c:v>-6.2500000002109427E-3</c:v>
                </c:pt>
                <c:pt idx="13198">
                  <c:v>-1.1764705881910389E-2</c:v>
                </c:pt>
                <c:pt idx="13199">
                  <c:v>-1.1764705882726652E-2</c:v>
                </c:pt>
                <c:pt idx="13200">
                  <c:v>-6.2500000002109427E-3</c:v>
                </c:pt>
                <c:pt idx="13201">
                  <c:v>-1.1764705881910389E-2</c:v>
                </c:pt>
                <c:pt idx="13202">
                  <c:v>-6.2500000002109427E-3</c:v>
                </c:pt>
                <c:pt idx="13203">
                  <c:v>-1.1764705881890719E-2</c:v>
                </c:pt>
                <c:pt idx="13204">
                  <c:v>-5.8823529413731604E-3</c:v>
                </c:pt>
                <c:pt idx="13205">
                  <c:v>-1.2500000000421885E-2</c:v>
                </c:pt>
                <c:pt idx="13206">
                  <c:v>-1.1764705881910389E-2</c:v>
                </c:pt>
                <c:pt idx="13207">
                  <c:v>-5.8823529413731604E-3</c:v>
                </c:pt>
                <c:pt idx="13208">
                  <c:v>-1.2500000000399681E-2</c:v>
                </c:pt>
                <c:pt idx="13209">
                  <c:v>-1.1764705881910389E-2</c:v>
                </c:pt>
                <c:pt idx="13210">
                  <c:v>-5.8823529413731604E-3</c:v>
                </c:pt>
                <c:pt idx="13211">
                  <c:v>-1.2499999999533707E-2</c:v>
                </c:pt>
                <c:pt idx="13212">
                  <c:v>-5.8823529413731604E-3</c:v>
                </c:pt>
                <c:pt idx="13213">
                  <c:v>-1.1764705882746321E-2</c:v>
                </c:pt>
                <c:pt idx="13214">
                  <c:v>-6.2499999993116621E-3</c:v>
                </c:pt>
                <c:pt idx="13215">
                  <c:v>-1.1764705882746321E-2</c:v>
                </c:pt>
                <c:pt idx="13216">
                  <c:v>-1.1764705881910389E-2</c:v>
                </c:pt>
                <c:pt idx="13217">
                  <c:v>-1.2500000000421885E-2</c:v>
                </c:pt>
                <c:pt idx="13218">
                  <c:v>-5.8823529413633262E-3</c:v>
                </c:pt>
                <c:pt idx="13219">
                  <c:v>-1.1764705881910389E-2</c:v>
                </c:pt>
                <c:pt idx="13220">
                  <c:v>-1.2500000000421885E-2</c:v>
                </c:pt>
                <c:pt idx="13221">
                  <c:v>-1.1764705881910389E-2</c:v>
                </c:pt>
                <c:pt idx="13222">
                  <c:v>-1.2500000000421885E-2</c:v>
                </c:pt>
                <c:pt idx="13223">
                  <c:v>-5.8823529413633262E-3</c:v>
                </c:pt>
                <c:pt idx="13224">
                  <c:v>-1.1764705881910389E-2</c:v>
                </c:pt>
                <c:pt idx="13225">
                  <c:v>-1.2500000000421885E-2</c:v>
                </c:pt>
                <c:pt idx="13226">
                  <c:v>-5.8823529413731604E-3</c:v>
                </c:pt>
                <c:pt idx="13227">
                  <c:v>-1.1764705881910389E-2</c:v>
                </c:pt>
                <c:pt idx="13228">
                  <c:v>-1.2500000000399681E-2</c:v>
                </c:pt>
                <c:pt idx="13229">
                  <c:v>-1.1764705881910389E-2</c:v>
                </c:pt>
                <c:pt idx="13230">
                  <c:v>-5.8823529413731604E-3</c:v>
                </c:pt>
                <c:pt idx="13231">
                  <c:v>-1.2499999999533707E-2</c:v>
                </c:pt>
                <c:pt idx="13232">
                  <c:v>-1.1764705882746321E-2</c:v>
                </c:pt>
                <c:pt idx="13233">
                  <c:v>-5.8823529413633262E-3</c:v>
                </c:pt>
                <c:pt idx="13234">
                  <c:v>-1.2499999999533707E-2</c:v>
                </c:pt>
                <c:pt idx="13235">
                  <c:v>-1.1764705882746321E-2</c:v>
                </c:pt>
                <c:pt idx="13236">
                  <c:v>-1.1764705881910389E-2</c:v>
                </c:pt>
                <c:pt idx="13237">
                  <c:v>-1.2500000000421885E-2</c:v>
                </c:pt>
                <c:pt idx="13238">
                  <c:v>-5.8823529413633262E-3</c:v>
                </c:pt>
                <c:pt idx="13239">
                  <c:v>-1.1764705881910389E-2</c:v>
                </c:pt>
                <c:pt idx="13240">
                  <c:v>-1.2500000000421885E-2</c:v>
                </c:pt>
                <c:pt idx="13241">
                  <c:v>-1.1764705881910389E-2</c:v>
                </c:pt>
                <c:pt idx="13242">
                  <c:v>-5.8823529413731604E-3</c:v>
                </c:pt>
                <c:pt idx="13243">
                  <c:v>-1.2499999999511503E-2</c:v>
                </c:pt>
                <c:pt idx="13244">
                  <c:v>-1.1764705882746321E-2</c:v>
                </c:pt>
                <c:pt idx="13245">
                  <c:v>-6.2500000002109427E-3</c:v>
                </c:pt>
                <c:pt idx="13246">
                  <c:v>-1.1764705881910389E-2</c:v>
                </c:pt>
                <c:pt idx="13247">
                  <c:v>-5.8823529413731604E-3</c:v>
                </c:pt>
                <c:pt idx="13248">
                  <c:v>-1.2500000000399681E-2</c:v>
                </c:pt>
                <c:pt idx="13249">
                  <c:v>-1.1764705881910389E-2</c:v>
                </c:pt>
                <c:pt idx="13250">
                  <c:v>-5.8823529413731604E-3</c:v>
                </c:pt>
                <c:pt idx="13251">
                  <c:v>-1.2499999999533707E-2</c:v>
                </c:pt>
                <c:pt idx="13252">
                  <c:v>-1.1764705882746321E-2</c:v>
                </c:pt>
                <c:pt idx="13253">
                  <c:v>-5.8823529413633262E-3</c:v>
                </c:pt>
                <c:pt idx="13254">
                  <c:v>-1.2499999999533707E-2</c:v>
                </c:pt>
                <c:pt idx="13255">
                  <c:v>-1.1764705882746321E-2</c:v>
                </c:pt>
                <c:pt idx="13256">
                  <c:v>-5.8823529413731604E-3</c:v>
                </c:pt>
                <c:pt idx="13257">
                  <c:v>-1.2499999999511503E-2</c:v>
                </c:pt>
                <c:pt idx="13258">
                  <c:v>-1.1764705882746321E-2</c:v>
                </c:pt>
                <c:pt idx="13259">
                  <c:v>-5.8823529405372284E-3</c:v>
                </c:pt>
                <c:pt idx="13260">
                  <c:v>-1.2500000000421885E-2</c:v>
                </c:pt>
                <c:pt idx="13261">
                  <c:v>-1.1764705881910389E-2</c:v>
                </c:pt>
                <c:pt idx="13262">
                  <c:v>-1.2500000000399681E-2</c:v>
                </c:pt>
                <c:pt idx="13263">
                  <c:v>-5.8823529413731604E-3</c:v>
                </c:pt>
                <c:pt idx="13264">
                  <c:v>-1.1764705881910389E-2</c:v>
                </c:pt>
                <c:pt idx="13265">
                  <c:v>-1.2500000000421885E-2</c:v>
                </c:pt>
                <c:pt idx="13266">
                  <c:v>-5.8823529413731604E-3</c:v>
                </c:pt>
                <c:pt idx="13267">
                  <c:v>-1.1764705881910389E-2</c:v>
                </c:pt>
                <c:pt idx="13268">
                  <c:v>-6.2500000001998405E-3</c:v>
                </c:pt>
                <c:pt idx="13269">
                  <c:v>-1.1764705881910389E-2</c:v>
                </c:pt>
                <c:pt idx="13270">
                  <c:v>-5.8823529413731604E-3</c:v>
                </c:pt>
                <c:pt idx="13271">
                  <c:v>-1.2500000000421885E-2</c:v>
                </c:pt>
                <c:pt idx="13272">
                  <c:v>-1.1764705881890719E-2</c:v>
                </c:pt>
                <c:pt idx="13273">
                  <c:v>-5.8823529413731604E-3</c:v>
                </c:pt>
                <c:pt idx="13274">
                  <c:v>-1.2500000000421885E-2</c:v>
                </c:pt>
                <c:pt idx="13275">
                  <c:v>-1.1764705881910389E-2</c:v>
                </c:pt>
                <c:pt idx="13276">
                  <c:v>-5.8823529413731604E-3</c:v>
                </c:pt>
                <c:pt idx="13277">
                  <c:v>-1.2499999999511503E-2</c:v>
                </c:pt>
                <c:pt idx="13278">
                  <c:v>-1.1764705882746321E-2</c:v>
                </c:pt>
                <c:pt idx="13279">
                  <c:v>-5.8823529413731604E-3</c:v>
                </c:pt>
                <c:pt idx="13280">
                  <c:v>-1.2499999999533707E-2</c:v>
                </c:pt>
                <c:pt idx="13281">
                  <c:v>-1.1764705882746321E-2</c:v>
                </c:pt>
                <c:pt idx="13282">
                  <c:v>-6.2500000001998405E-3</c:v>
                </c:pt>
                <c:pt idx="13283">
                  <c:v>-1.1764705881910389E-2</c:v>
                </c:pt>
                <c:pt idx="13284">
                  <c:v>-1.1764705882746321E-2</c:v>
                </c:pt>
                <c:pt idx="13285">
                  <c:v>-6.2499999993227643E-3</c:v>
                </c:pt>
                <c:pt idx="13286">
                  <c:v>-1.1764705882746321E-2</c:v>
                </c:pt>
                <c:pt idx="13287">
                  <c:v>-1.1764705881890719E-2</c:v>
                </c:pt>
                <c:pt idx="13288">
                  <c:v>-6.2500000002109427E-3</c:v>
                </c:pt>
                <c:pt idx="13289">
                  <c:v>-1.1764705882746321E-2</c:v>
                </c:pt>
                <c:pt idx="13290">
                  <c:v>-1.1764705881910389E-2</c:v>
                </c:pt>
                <c:pt idx="13291">
                  <c:v>-6.2500000002109427E-3</c:v>
                </c:pt>
                <c:pt idx="13292">
                  <c:v>-1.1764705882726652E-2</c:v>
                </c:pt>
                <c:pt idx="13293">
                  <c:v>-1.1764705881910389E-2</c:v>
                </c:pt>
                <c:pt idx="13294">
                  <c:v>-6.2500000002109427E-3</c:v>
                </c:pt>
                <c:pt idx="13295">
                  <c:v>-1.1764705881910389E-2</c:v>
                </c:pt>
                <c:pt idx="13296">
                  <c:v>-5.8823529413731604E-3</c:v>
                </c:pt>
                <c:pt idx="13297">
                  <c:v>-1.2500000000399681E-2</c:v>
                </c:pt>
                <c:pt idx="13298">
                  <c:v>-5.8823529405372284E-3</c:v>
                </c:pt>
                <c:pt idx="13299">
                  <c:v>-1.1764705882746321E-2</c:v>
                </c:pt>
                <c:pt idx="13300">
                  <c:v>-6.2500000002109427E-3</c:v>
                </c:pt>
                <c:pt idx="13301">
                  <c:v>-1.1764705881910389E-2</c:v>
                </c:pt>
                <c:pt idx="13302">
                  <c:v>-5.8823529413633262E-3</c:v>
                </c:pt>
                <c:pt idx="13303">
                  <c:v>-1.2500000000421885E-2</c:v>
                </c:pt>
                <c:pt idx="13304">
                  <c:v>-5.8823529405372284E-3</c:v>
                </c:pt>
                <c:pt idx="13305">
                  <c:v>-1.1764705882746321E-2</c:v>
                </c:pt>
                <c:pt idx="13306">
                  <c:v>-6.2500000002109427E-3</c:v>
                </c:pt>
                <c:pt idx="13307">
                  <c:v>-1.1764705881890719E-2</c:v>
                </c:pt>
                <c:pt idx="13308">
                  <c:v>-5.8823529413731604E-3</c:v>
                </c:pt>
                <c:pt idx="13309">
                  <c:v>-1.2500000000421885E-2</c:v>
                </c:pt>
                <c:pt idx="13310">
                  <c:v>-1.1764705881910389E-2</c:v>
                </c:pt>
                <c:pt idx="13311">
                  <c:v>-1.2500000000421885E-2</c:v>
                </c:pt>
                <c:pt idx="13312">
                  <c:v>-5.8823529405273934E-3</c:v>
                </c:pt>
                <c:pt idx="13313">
                  <c:v>-1.1764705882746321E-2</c:v>
                </c:pt>
                <c:pt idx="13314">
                  <c:v>-1.2499999999533707E-2</c:v>
                </c:pt>
                <c:pt idx="13315">
                  <c:v>-5.8823529413731604E-3</c:v>
                </c:pt>
                <c:pt idx="13316">
                  <c:v>-1.1764705882746321E-2</c:v>
                </c:pt>
                <c:pt idx="13317">
                  <c:v>-1.2499999999511503E-2</c:v>
                </c:pt>
                <c:pt idx="13318">
                  <c:v>-5.8823529413731604E-3</c:v>
                </c:pt>
                <c:pt idx="13319">
                  <c:v>-1.1764705882746321E-2</c:v>
                </c:pt>
                <c:pt idx="13320">
                  <c:v>-1.2499999999533707E-2</c:v>
                </c:pt>
                <c:pt idx="13321">
                  <c:v>-1.1764705882746321E-2</c:v>
                </c:pt>
                <c:pt idx="13322">
                  <c:v>-1.1764705881890719E-2</c:v>
                </c:pt>
                <c:pt idx="13323">
                  <c:v>-6.2500000002109427E-3</c:v>
                </c:pt>
                <c:pt idx="13324">
                  <c:v>-1.1764705881910389E-2</c:v>
                </c:pt>
                <c:pt idx="13325">
                  <c:v>-1.1764705882746321E-2</c:v>
                </c:pt>
                <c:pt idx="13326">
                  <c:v>-1.2499999999533707E-2</c:v>
                </c:pt>
                <c:pt idx="13327">
                  <c:v>-5.8823529413633262E-3</c:v>
                </c:pt>
                <c:pt idx="13328">
                  <c:v>-1.1764705882746321E-2</c:v>
                </c:pt>
                <c:pt idx="13329">
                  <c:v>-6.2500000002109427E-3</c:v>
                </c:pt>
                <c:pt idx="13330">
                  <c:v>-1.1764705881910389E-2</c:v>
                </c:pt>
                <c:pt idx="13331">
                  <c:v>-1.1764705882746321E-2</c:v>
                </c:pt>
                <c:pt idx="13332">
                  <c:v>-6.2499999993116621E-3</c:v>
                </c:pt>
                <c:pt idx="13333">
                  <c:v>-1.1764705882746321E-2</c:v>
                </c:pt>
                <c:pt idx="13334">
                  <c:v>-1.1764705881910389E-2</c:v>
                </c:pt>
                <c:pt idx="13335">
                  <c:v>-6.2500000002109427E-3</c:v>
                </c:pt>
                <c:pt idx="13336">
                  <c:v>-1.1764705882746321E-2</c:v>
                </c:pt>
                <c:pt idx="13337">
                  <c:v>-6.2500000001998405E-3</c:v>
                </c:pt>
                <c:pt idx="13338">
                  <c:v>-1.1764705881910389E-2</c:v>
                </c:pt>
                <c:pt idx="13339">
                  <c:v>-5.8823529413731604E-3</c:v>
                </c:pt>
                <c:pt idx="13340">
                  <c:v>-1.2499999999533707E-2</c:v>
                </c:pt>
                <c:pt idx="13341">
                  <c:v>-5.8823529413731604E-3</c:v>
                </c:pt>
                <c:pt idx="13342">
                  <c:v>-1.1764705882726652E-2</c:v>
                </c:pt>
                <c:pt idx="13343">
                  <c:v>-6.2499999993227643E-3</c:v>
                </c:pt>
                <c:pt idx="13344">
                  <c:v>-1.1764705882746321E-2</c:v>
                </c:pt>
                <c:pt idx="13345">
                  <c:v>-5.8823529413731604E-3</c:v>
                </c:pt>
                <c:pt idx="13346">
                  <c:v>-1.2499999999511503E-2</c:v>
                </c:pt>
                <c:pt idx="13347">
                  <c:v>-5.8823529413731604E-3</c:v>
                </c:pt>
                <c:pt idx="13348">
                  <c:v>-1.1764705882746321E-2</c:v>
                </c:pt>
                <c:pt idx="13349">
                  <c:v>-1.2499999999533707E-2</c:v>
                </c:pt>
                <c:pt idx="13350">
                  <c:v>-5.8823529413731604E-3</c:v>
                </c:pt>
                <c:pt idx="13351">
                  <c:v>-5.8823529413731604E-3</c:v>
                </c:pt>
                <c:pt idx="13352">
                  <c:v>-1.2499999999511503E-2</c:v>
                </c:pt>
                <c:pt idx="13353">
                  <c:v>-5.8823529413731604E-3</c:v>
                </c:pt>
                <c:pt idx="13354">
                  <c:v>-1.1764705881910389E-2</c:v>
                </c:pt>
                <c:pt idx="13355">
                  <c:v>-6.2500000002109427E-3</c:v>
                </c:pt>
                <c:pt idx="13356">
                  <c:v>-1.1764705882746321E-2</c:v>
                </c:pt>
                <c:pt idx="13357">
                  <c:v>-1.1764705881890719E-2</c:v>
                </c:pt>
                <c:pt idx="13358">
                  <c:v>-6.2500000002109427E-3</c:v>
                </c:pt>
                <c:pt idx="13359">
                  <c:v>-1.1764705882746321E-2</c:v>
                </c:pt>
                <c:pt idx="13360">
                  <c:v>-1.1764705881910389E-2</c:v>
                </c:pt>
                <c:pt idx="13361">
                  <c:v>-6.2500000001998405E-3</c:v>
                </c:pt>
                <c:pt idx="13362">
                  <c:v>-1.1764705881910389E-2</c:v>
                </c:pt>
                <c:pt idx="13363">
                  <c:v>-6.2500000002109427E-3</c:v>
                </c:pt>
                <c:pt idx="13364">
                  <c:v>-1.1764705882746321E-2</c:v>
                </c:pt>
                <c:pt idx="13365">
                  <c:v>-1.1764705881910389E-2</c:v>
                </c:pt>
                <c:pt idx="13366">
                  <c:v>-6.2500000001998405E-3</c:v>
                </c:pt>
                <c:pt idx="13367">
                  <c:v>-1.1764705882746321E-2</c:v>
                </c:pt>
                <c:pt idx="13368">
                  <c:v>-5.8823529405372284E-3</c:v>
                </c:pt>
                <c:pt idx="13369">
                  <c:v>-1.2500000000421885E-2</c:v>
                </c:pt>
                <c:pt idx="13370">
                  <c:v>-1.1764705881910389E-2</c:v>
                </c:pt>
                <c:pt idx="13371">
                  <c:v>-5.8823529413731604E-3</c:v>
                </c:pt>
                <c:pt idx="13372">
                  <c:v>-1.2500000000399681E-2</c:v>
                </c:pt>
                <c:pt idx="13373">
                  <c:v>-5.8823529405372284E-3</c:v>
                </c:pt>
                <c:pt idx="13374">
                  <c:v>-1.1764705882746321E-2</c:v>
                </c:pt>
                <c:pt idx="13375">
                  <c:v>-6.2500000002109427E-3</c:v>
                </c:pt>
                <c:pt idx="13376">
                  <c:v>-1.1764705881890719E-2</c:v>
                </c:pt>
                <c:pt idx="13377">
                  <c:v>-1.1764705882746321E-2</c:v>
                </c:pt>
                <c:pt idx="13378">
                  <c:v>-1.2499999999533707E-2</c:v>
                </c:pt>
                <c:pt idx="13379">
                  <c:v>-5.8823529413731604E-3</c:v>
                </c:pt>
                <c:pt idx="13380">
                  <c:v>-1.1764705882746321E-2</c:v>
                </c:pt>
                <c:pt idx="13381">
                  <c:v>-1.2499999999511503E-2</c:v>
                </c:pt>
                <c:pt idx="13382">
                  <c:v>-1.1764705882746321E-2</c:v>
                </c:pt>
                <c:pt idx="13383">
                  <c:v>-5.8823529405372284E-3</c:v>
                </c:pt>
                <c:pt idx="13384">
                  <c:v>-1.2500000000421885E-2</c:v>
                </c:pt>
                <c:pt idx="13385">
                  <c:v>-5.8823529413731604E-3</c:v>
                </c:pt>
                <c:pt idx="13386">
                  <c:v>-1.1764705881910389E-2</c:v>
                </c:pt>
                <c:pt idx="13387">
                  <c:v>-1.2500000000399681E-2</c:v>
                </c:pt>
                <c:pt idx="13388">
                  <c:v>-5.8823529413731604E-3</c:v>
                </c:pt>
                <c:pt idx="13389">
                  <c:v>-1.1764705881910389E-2</c:v>
                </c:pt>
                <c:pt idx="13390">
                  <c:v>-6.2500000002109427E-3</c:v>
                </c:pt>
                <c:pt idx="13391">
                  <c:v>-1.1764705881890719E-2</c:v>
                </c:pt>
                <c:pt idx="13392">
                  <c:v>-6.2500000002109427E-3</c:v>
                </c:pt>
                <c:pt idx="13393">
                  <c:v>-1.1764705882746321E-2</c:v>
                </c:pt>
                <c:pt idx="13394">
                  <c:v>-5.8823529405372284E-3</c:v>
                </c:pt>
                <c:pt idx="13395">
                  <c:v>-1.2500000000421885E-2</c:v>
                </c:pt>
                <c:pt idx="13396">
                  <c:v>-1.1764705882726652E-2</c:v>
                </c:pt>
                <c:pt idx="13397">
                  <c:v>-5.8823529405372284E-3</c:v>
                </c:pt>
                <c:pt idx="13398">
                  <c:v>-1.2500000000421885E-2</c:v>
                </c:pt>
                <c:pt idx="13399">
                  <c:v>-5.8823529413731604E-3</c:v>
                </c:pt>
                <c:pt idx="13400">
                  <c:v>-1.1764705881910389E-2</c:v>
                </c:pt>
                <c:pt idx="13401">
                  <c:v>-1.2500000000399681E-2</c:v>
                </c:pt>
                <c:pt idx="13402">
                  <c:v>-5.8823529405372284E-3</c:v>
                </c:pt>
                <c:pt idx="13403">
                  <c:v>-1.1764705882746321E-2</c:v>
                </c:pt>
                <c:pt idx="13404">
                  <c:v>-6.2500000002109427E-3</c:v>
                </c:pt>
                <c:pt idx="13405">
                  <c:v>-1.1764705881910389E-2</c:v>
                </c:pt>
                <c:pt idx="13406">
                  <c:v>-1.1764705882726652E-2</c:v>
                </c:pt>
                <c:pt idx="13407">
                  <c:v>-6.2500000002109427E-3</c:v>
                </c:pt>
                <c:pt idx="13408">
                  <c:v>-1.1764705881910389E-2</c:v>
                </c:pt>
                <c:pt idx="13409">
                  <c:v>-5.8823529413731604E-3</c:v>
                </c:pt>
                <c:pt idx="13410">
                  <c:v>-1.2499999999533707E-2</c:v>
                </c:pt>
                <c:pt idx="13411">
                  <c:v>-1.1764705882726652E-2</c:v>
                </c:pt>
                <c:pt idx="13412">
                  <c:v>-5.8823529413731604E-3</c:v>
                </c:pt>
                <c:pt idx="13413">
                  <c:v>-1.2499999999533707E-2</c:v>
                </c:pt>
                <c:pt idx="13414">
                  <c:v>-1.1764705882746321E-2</c:v>
                </c:pt>
                <c:pt idx="13415">
                  <c:v>-5.8823529413731604E-3</c:v>
                </c:pt>
                <c:pt idx="13416">
                  <c:v>-1.2499999999511503E-2</c:v>
                </c:pt>
                <c:pt idx="13417">
                  <c:v>-1.1764705882746321E-2</c:v>
                </c:pt>
                <c:pt idx="13418">
                  <c:v>-5.8823529405372284E-3</c:v>
                </c:pt>
                <c:pt idx="13419">
                  <c:v>-1.2500000000421885E-2</c:v>
                </c:pt>
                <c:pt idx="13420">
                  <c:v>-1.1764705881910389E-2</c:v>
                </c:pt>
                <c:pt idx="13421">
                  <c:v>-5.8823529413633262E-3</c:v>
                </c:pt>
                <c:pt idx="13422">
                  <c:v>-1.2500000000421885E-2</c:v>
                </c:pt>
                <c:pt idx="13423">
                  <c:v>-1.1764705881910389E-2</c:v>
                </c:pt>
                <c:pt idx="13424">
                  <c:v>-5.8823529413731604E-3</c:v>
                </c:pt>
                <c:pt idx="13425">
                  <c:v>-1.2500000000421885E-2</c:v>
                </c:pt>
                <c:pt idx="13426">
                  <c:v>-1.1764705881890719E-2</c:v>
                </c:pt>
                <c:pt idx="13427">
                  <c:v>-6.2500000002109427E-3</c:v>
                </c:pt>
                <c:pt idx="13428">
                  <c:v>-1.1764705881910389E-2</c:v>
                </c:pt>
                <c:pt idx="13429">
                  <c:v>-1.1764705882746321E-2</c:v>
                </c:pt>
                <c:pt idx="13430">
                  <c:v>-1.2499999999533707E-2</c:v>
                </c:pt>
                <c:pt idx="13431">
                  <c:v>-5.8823529413633262E-3</c:v>
                </c:pt>
                <c:pt idx="13432">
                  <c:v>-1.1764705882746321E-2</c:v>
                </c:pt>
                <c:pt idx="13433">
                  <c:v>-6.2500000002109427E-3</c:v>
                </c:pt>
                <c:pt idx="13434">
                  <c:v>-1.1764705881910389E-2</c:v>
                </c:pt>
                <c:pt idx="13435">
                  <c:v>-5.8823529413731604E-3</c:v>
                </c:pt>
                <c:pt idx="13436">
                  <c:v>-1.2499999999511503E-2</c:v>
                </c:pt>
                <c:pt idx="13437">
                  <c:v>-1.1764705882746321E-2</c:v>
                </c:pt>
                <c:pt idx="13438">
                  <c:v>-5.8823529413731604E-3</c:v>
                </c:pt>
                <c:pt idx="13439">
                  <c:v>-1.2499999999533707E-2</c:v>
                </c:pt>
                <c:pt idx="13440">
                  <c:v>-1.1764705882746321E-2</c:v>
                </c:pt>
                <c:pt idx="13441">
                  <c:v>-5.8823529413633262E-3</c:v>
                </c:pt>
                <c:pt idx="13442">
                  <c:v>-1.2499999999533707E-2</c:v>
                </c:pt>
                <c:pt idx="13443">
                  <c:v>-5.8823529413731604E-3</c:v>
                </c:pt>
                <c:pt idx="13444">
                  <c:v>-5.8823529413731604E-3</c:v>
                </c:pt>
                <c:pt idx="13445">
                  <c:v>-1.2499999999533707E-2</c:v>
                </c:pt>
                <c:pt idx="13446">
                  <c:v>-1.1764705882726652E-2</c:v>
                </c:pt>
                <c:pt idx="13447">
                  <c:v>-5.8823529405372284E-3</c:v>
                </c:pt>
                <c:pt idx="13448">
                  <c:v>-1.2500000000421885E-2</c:v>
                </c:pt>
                <c:pt idx="13449">
                  <c:v>-1.1764705881910389E-2</c:v>
                </c:pt>
                <c:pt idx="13450">
                  <c:v>-5.8823529413731604E-3</c:v>
                </c:pt>
                <c:pt idx="13451">
                  <c:v>-1.2500000000399681E-2</c:v>
                </c:pt>
                <c:pt idx="13452">
                  <c:v>-5.8823529413731604E-3</c:v>
                </c:pt>
                <c:pt idx="13453">
                  <c:v>-1.1764705881910389E-2</c:v>
                </c:pt>
                <c:pt idx="13454">
                  <c:v>-6.2500000002109427E-3</c:v>
                </c:pt>
                <c:pt idx="13455">
                  <c:v>-1.1764705881910389E-2</c:v>
                </c:pt>
                <c:pt idx="13456">
                  <c:v>-5.8823529413633262E-3</c:v>
                </c:pt>
                <c:pt idx="13457">
                  <c:v>-1.2500000000421885E-2</c:v>
                </c:pt>
                <c:pt idx="13458">
                  <c:v>-5.8823529405372284E-3</c:v>
                </c:pt>
                <c:pt idx="13459">
                  <c:v>-1.1764705882746321E-2</c:v>
                </c:pt>
                <c:pt idx="13460">
                  <c:v>-6.2500000002109427E-3</c:v>
                </c:pt>
                <c:pt idx="13461">
                  <c:v>-1.1764705881890719E-2</c:v>
                </c:pt>
                <c:pt idx="13462">
                  <c:v>-5.8823529413731604E-3</c:v>
                </c:pt>
                <c:pt idx="13463">
                  <c:v>-1.2500000000421885E-2</c:v>
                </c:pt>
                <c:pt idx="13464">
                  <c:v>-5.8823529405372284E-3</c:v>
                </c:pt>
                <c:pt idx="13465">
                  <c:v>-1.1764705882746321E-2</c:v>
                </c:pt>
                <c:pt idx="13466">
                  <c:v>-6.2500000001998405E-3</c:v>
                </c:pt>
                <c:pt idx="13467">
                  <c:v>-1.1764705881910389E-2</c:v>
                </c:pt>
                <c:pt idx="13468">
                  <c:v>-6.2500000002109427E-3</c:v>
                </c:pt>
                <c:pt idx="13469">
                  <c:v>-5.8823529413731604E-3</c:v>
                </c:pt>
                <c:pt idx="13470">
                  <c:v>-1.1764705881910389E-2</c:v>
                </c:pt>
                <c:pt idx="13471">
                  <c:v>-6.2500000001998405E-3</c:v>
                </c:pt>
                <c:pt idx="13472">
                  <c:v>-1.1764705882746321E-2</c:v>
                </c:pt>
                <c:pt idx="13473">
                  <c:v>-5.8823529405372284E-3</c:v>
                </c:pt>
                <c:pt idx="13474">
                  <c:v>-1.2500000000421885E-2</c:v>
                </c:pt>
                <c:pt idx="13475">
                  <c:v>-1.1764705881910389E-2</c:v>
                </c:pt>
                <c:pt idx="13476">
                  <c:v>-5.8823529413633262E-3</c:v>
                </c:pt>
                <c:pt idx="13477">
                  <c:v>-1.2500000000421885E-2</c:v>
                </c:pt>
                <c:pt idx="13478">
                  <c:v>-5.8823529405372284E-3</c:v>
                </c:pt>
                <c:pt idx="13479">
                  <c:v>-1.1764705882746321E-2</c:v>
                </c:pt>
                <c:pt idx="13480">
                  <c:v>-1.2499999999511503E-2</c:v>
                </c:pt>
                <c:pt idx="13481">
                  <c:v>-5.8823529413731604E-3</c:v>
                </c:pt>
                <c:pt idx="13482">
                  <c:v>-1.1764705882746321E-2</c:v>
                </c:pt>
                <c:pt idx="13483">
                  <c:v>-6.2500000002109427E-3</c:v>
                </c:pt>
                <c:pt idx="13484">
                  <c:v>-1.1764705881910389E-2</c:v>
                </c:pt>
                <c:pt idx="13485">
                  <c:v>-1.1764705882746321E-2</c:v>
                </c:pt>
                <c:pt idx="13486">
                  <c:v>-6.2499999993116621E-3</c:v>
                </c:pt>
                <c:pt idx="13487">
                  <c:v>-1.1764705882746321E-2</c:v>
                </c:pt>
                <c:pt idx="13488">
                  <c:v>-1.1764705881910389E-2</c:v>
                </c:pt>
                <c:pt idx="13489">
                  <c:v>-6.2500000002109427E-3</c:v>
                </c:pt>
                <c:pt idx="13490">
                  <c:v>-1.1764705882746321E-2</c:v>
                </c:pt>
                <c:pt idx="13491">
                  <c:v>-5.8823529413633262E-3</c:v>
                </c:pt>
                <c:pt idx="13492">
                  <c:v>-1.2499999999533707E-2</c:v>
                </c:pt>
                <c:pt idx="13493">
                  <c:v>-1.1764705882746321E-2</c:v>
                </c:pt>
                <c:pt idx="13494">
                  <c:v>-5.8823529405372284E-3</c:v>
                </c:pt>
                <c:pt idx="13495">
                  <c:v>-1.2500000000399681E-2</c:v>
                </c:pt>
                <c:pt idx="13496">
                  <c:v>-1.1764705881910389E-2</c:v>
                </c:pt>
                <c:pt idx="13497">
                  <c:v>-5.8823529413731604E-3</c:v>
                </c:pt>
                <c:pt idx="13498">
                  <c:v>-1.2500000000421885E-2</c:v>
                </c:pt>
                <c:pt idx="13499">
                  <c:v>-1.1764705881910389E-2</c:v>
                </c:pt>
                <c:pt idx="13500">
                  <c:v>-5.8823529413731604E-3</c:v>
                </c:pt>
                <c:pt idx="13501">
                  <c:v>-1.2500000000399681E-2</c:v>
                </c:pt>
                <c:pt idx="13502">
                  <c:v>-1.1764705881910389E-2</c:v>
                </c:pt>
                <c:pt idx="13503">
                  <c:v>-5.8823529413731604E-3</c:v>
                </c:pt>
                <c:pt idx="13504">
                  <c:v>-1.2499999999533707E-2</c:v>
                </c:pt>
                <c:pt idx="13505">
                  <c:v>-1.1764705882746321E-2</c:v>
                </c:pt>
                <c:pt idx="13506">
                  <c:v>-5.8823529413633262E-3</c:v>
                </c:pt>
                <c:pt idx="13507">
                  <c:v>-1.2499999999533707E-2</c:v>
                </c:pt>
                <c:pt idx="13508">
                  <c:v>-1.1764705882746321E-2</c:v>
                </c:pt>
                <c:pt idx="13509">
                  <c:v>-1.1764705881910389E-2</c:v>
                </c:pt>
                <c:pt idx="13510">
                  <c:v>-6.2500000001998405E-3</c:v>
                </c:pt>
                <c:pt idx="13511">
                  <c:v>-1.1764705882746321E-2</c:v>
                </c:pt>
                <c:pt idx="13512">
                  <c:v>-1.1764705881910389E-2</c:v>
                </c:pt>
                <c:pt idx="13513">
                  <c:v>-6.2500000002109427E-3</c:v>
                </c:pt>
                <c:pt idx="13514">
                  <c:v>-1.1764705881910389E-2</c:v>
                </c:pt>
                <c:pt idx="13515">
                  <c:v>-1.1764705882746321E-2</c:v>
                </c:pt>
                <c:pt idx="13516">
                  <c:v>-6.2500000001998405E-3</c:v>
                </c:pt>
                <c:pt idx="13517">
                  <c:v>-1.1764705881910389E-2</c:v>
                </c:pt>
                <c:pt idx="13518">
                  <c:v>-1.1764705882746321E-2</c:v>
                </c:pt>
                <c:pt idx="13519">
                  <c:v>-6.2500000002109427E-3</c:v>
                </c:pt>
                <c:pt idx="13520">
                  <c:v>-1.1764705881910389E-2</c:v>
                </c:pt>
                <c:pt idx="13521">
                  <c:v>-1.1764705882726652E-2</c:v>
                </c:pt>
                <c:pt idx="13522">
                  <c:v>-6.2499999993227643E-3</c:v>
                </c:pt>
                <c:pt idx="13523">
                  <c:v>-1.1764705882746321E-2</c:v>
                </c:pt>
                <c:pt idx="13524">
                  <c:v>-1.1764705881910389E-2</c:v>
                </c:pt>
                <c:pt idx="13525">
                  <c:v>-1.2500000000399681E-2</c:v>
                </c:pt>
                <c:pt idx="13526">
                  <c:v>-5.8823529413731604E-3</c:v>
                </c:pt>
                <c:pt idx="13527">
                  <c:v>-1.1764705881910389E-2</c:v>
                </c:pt>
                <c:pt idx="13528">
                  <c:v>-6.2500000002109427E-3</c:v>
                </c:pt>
                <c:pt idx="13529">
                  <c:v>-1.1764705882746321E-2</c:v>
                </c:pt>
                <c:pt idx="13530">
                  <c:v>-1.1764705881910389E-2</c:v>
                </c:pt>
                <c:pt idx="13531">
                  <c:v>-1.2500000000399681E-2</c:v>
                </c:pt>
                <c:pt idx="13532">
                  <c:v>-5.8823529405372284E-3</c:v>
                </c:pt>
                <c:pt idx="13533">
                  <c:v>-1.1764705882746321E-2</c:v>
                </c:pt>
                <c:pt idx="13534">
                  <c:v>-1.2499999999533707E-2</c:v>
                </c:pt>
                <c:pt idx="13535">
                  <c:v>-1.1764705882746321E-2</c:v>
                </c:pt>
                <c:pt idx="13536">
                  <c:v>-5.8823529413633262E-3</c:v>
                </c:pt>
                <c:pt idx="13537">
                  <c:v>-1.2499999999533707E-2</c:v>
                </c:pt>
                <c:pt idx="13538">
                  <c:v>-5.8823529413731604E-3</c:v>
                </c:pt>
                <c:pt idx="13539">
                  <c:v>-1.1764705882746321E-2</c:v>
                </c:pt>
                <c:pt idx="13540">
                  <c:v>-1.2499999999511503E-2</c:v>
                </c:pt>
                <c:pt idx="13541">
                  <c:v>-5.8823529413731604E-3</c:v>
                </c:pt>
                <c:pt idx="13542">
                  <c:v>-1.1764705881910389E-2</c:v>
                </c:pt>
                <c:pt idx="13543">
                  <c:v>-6.2500000002109427E-3</c:v>
                </c:pt>
                <c:pt idx="13544">
                  <c:v>-1.1764705882746321E-2</c:v>
                </c:pt>
                <c:pt idx="13545">
                  <c:v>-1.1764705881910389E-2</c:v>
                </c:pt>
                <c:pt idx="13546">
                  <c:v>-6.2500000001998405E-3</c:v>
                </c:pt>
                <c:pt idx="13547">
                  <c:v>-1.1764705882746321E-2</c:v>
                </c:pt>
                <c:pt idx="13548">
                  <c:v>-5.8823529405372284E-3</c:v>
                </c:pt>
                <c:pt idx="13549">
                  <c:v>-1.2500000000421885E-2</c:v>
                </c:pt>
                <c:pt idx="13550">
                  <c:v>-5.8823529413731604E-3</c:v>
                </c:pt>
                <c:pt idx="13551">
                  <c:v>-1.1764705881890719E-2</c:v>
                </c:pt>
                <c:pt idx="13552">
                  <c:v>-1.2500000000421885E-2</c:v>
                </c:pt>
                <c:pt idx="13553">
                  <c:v>-5.8823529405372284E-3</c:v>
                </c:pt>
                <c:pt idx="13554">
                  <c:v>-1.1764705882746321E-2</c:v>
                </c:pt>
                <c:pt idx="13555">
                  <c:v>-6.2500000001998405E-3</c:v>
                </c:pt>
                <c:pt idx="13556">
                  <c:v>-1.1764705881910389E-2</c:v>
                </c:pt>
                <c:pt idx="13557">
                  <c:v>-1.1764705882746321E-2</c:v>
                </c:pt>
                <c:pt idx="13558">
                  <c:v>-6.2500000002109427E-3</c:v>
                </c:pt>
                <c:pt idx="13559">
                  <c:v>-1.1764705881910389E-2</c:v>
                </c:pt>
                <c:pt idx="13560">
                  <c:v>-5.8823529413731604E-3</c:v>
                </c:pt>
                <c:pt idx="13561">
                  <c:v>-6.2500000001998405E-3</c:v>
                </c:pt>
                <c:pt idx="13562">
                  <c:v>-1.1764705881910389E-2</c:v>
                </c:pt>
                <c:pt idx="13563">
                  <c:v>-5.8823529413731604E-3</c:v>
                </c:pt>
                <c:pt idx="13564">
                  <c:v>-1.2499999999533707E-2</c:v>
                </c:pt>
                <c:pt idx="13565">
                  <c:v>-5.8823529413731604E-3</c:v>
                </c:pt>
                <c:pt idx="13566">
                  <c:v>-1.1764705882726652E-2</c:v>
                </c:pt>
                <c:pt idx="13567">
                  <c:v>-6.2500000002109427E-3</c:v>
                </c:pt>
                <c:pt idx="13568">
                  <c:v>-1.1764705881910389E-2</c:v>
                </c:pt>
                <c:pt idx="13569">
                  <c:v>-1.1764705882746321E-2</c:v>
                </c:pt>
                <c:pt idx="13570">
                  <c:v>-1.2499999999511503E-2</c:v>
                </c:pt>
                <c:pt idx="13571">
                  <c:v>-5.8823529413731604E-3</c:v>
                </c:pt>
                <c:pt idx="13572">
                  <c:v>-1.1764705881910389E-2</c:v>
                </c:pt>
                <c:pt idx="13573">
                  <c:v>-6.2500000002109427E-3</c:v>
                </c:pt>
                <c:pt idx="13574">
                  <c:v>-1.1764705882746321E-2</c:v>
                </c:pt>
                <c:pt idx="13575">
                  <c:v>-1.1764705881910389E-2</c:v>
                </c:pt>
                <c:pt idx="13576">
                  <c:v>-6.2500000001998405E-3</c:v>
                </c:pt>
                <c:pt idx="13577">
                  <c:v>-1.1764705882746321E-2</c:v>
                </c:pt>
                <c:pt idx="13578">
                  <c:v>-1.1764705881910389E-2</c:v>
                </c:pt>
                <c:pt idx="13579">
                  <c:v>-6.2500000002109427E-3</c:v>
                </c:pt>
                <c:pt idx="13580">
                  <c:v>-1.1764705881910389E-2</c:v>
                </c:pt>
                <c:pt idx="13581">
                  <c:v>-1.1764705882726652E-2</c:v>
                </c:pt>
                <c:pt idx="13582">
                  <c:v>-6.2500000002109427E-3</c:v>
                </c:pt>
                <c:pt idx="13583">
                  <c:v>-1.1764705881910389E-2</c:v>
                </c:pt>
                <c:pt idx="13584">
                  <c:v>-5.8823529413731604E-3</c:v>
                </c:pt>
                <c:pt idx="13585">
                  <c:v>-1.2500000000399681E-2</c:v>
                </c:pt>
                <c:pt idx="13586">
                  <c:v>-1.1764705881910389E-2</c:v>
                </c:pt>
                <c:pt idx="13587">
                  <c:v>-1.1764705882746321E-2</c:v>
                </c:pt>
                <c:pt idx="13588">
                  <c:v>-6.2499999993227643E-3</c:v>
                </c:pt>
                <c:pt idx="13589">
                  <c:v>-1.1764705882746321E-2</c:v>
                </c:pt>
                <c:pt idx="13590">
                  <c:v>-5.8823529413731604E-3</c:v>
                </c:pt>
                <c:pt idx="13591">
                  <c:v>-1.2499999999511503E-2</c:v>
                </c:pt>
                <c:pt idx="13592">
                  <c:v>-1.1764705882746321E-2</c:v>
                </c:pt>
                <c:pt idx="13593">
                  <c:v>-1.1764705881910389E-2</c:v>
                </c:pt>
                <c:pt idx="13594">
                  <c:v>-6.2500000002109427E-3</c:v>
                </c:pt>
                <c:pt idx="13595">
                  <c:v>-1.1764705882746321E-2</c:v>
                </c:pt>
                <c:pt idx="13596">
                  <c:v>-5.8823529405273934E-3</c:v>
                </c:pt>
                <c:pt idx="13597">
                  <c:v>-1.2500000000421885E-2</c:v>
                </c:pt>
                <c:pt idx="13598">
                  <c:v>-1.1764705881910389E-2</c:v>
                </c:pt>
                <c:pt idx="13599">
                  <c:v>-6.2500000002109427E-3</c:v>
                </c:pt>
                <c:pt idx="13600">
                  <c:v>-1.1764705882726652E-2</c:v>
                </c:pt>
                <c:pt idx="13601">
                  <c:v>-5.8823529405372284E-3</c:v>
                </c:pt>
                <c:pt idx="13602">
                  <c:v>-1.2500000000421885E-2</c:v>
                </c:pt>
                <c:pt idx="13603">
                  <c:v>-1.1764705882746321E-2</c:v>
                </c:pt>
                <c:pt idx="13604">
                  <c:v>-5.8823529405372284E-3</c:v>
                </c:pt>
                <c:pt idx="13605">
                  <c:v>-1.2500000000399681E-2</c:v>
                </c:pt>
                <c:pt idx="13606">
                  <c:v>-5.8823529413731604E-3</c:v>
                </c:pt>
                <c:pt idx="13607">
                  <c:v>-1.1764705881910389E-2</c:v>
                </c:pt>
                <c:pt idx="13608">
                  <c:v>-6.2500000002109427E-3</c:v>
                </c:pt>
                <c:pt idx="13609">
                  <c:v>-1.1764705881910389E-2</c:v>
                </c:pt>
                <c:pt idx="13610">
                  <c:v>-5.8823529413731604E-3</c:v>
                </c:pt>
                <c:pt idx="13611">
                  <c:v>-1.2500000000399681E-2</c:v>
                </c:pt>
                <c:pt idx="13612">
                  <c:v>-5.8823529413731604E-3</c:v>
                </c:pt>
                <c:pt idx="13613">
                  <c:v>-1.1764705881910389E-2</c:v>
                </c:pt>
                <c:pt idx="13614">
                  <c:v>-6.2500000002109427E-3</c:v>
                </c:pt>
                <c:pt idx="13615">
                  <c:v>-1.1764705881890719E-2</c:v>
                </c:pt>
                <c:pt idx="13616">
                  <c:v>-5.8823529413731604E-3</c:v>
                </c:pt>
                <c:pt idx="13617">
                  <c:v>-1.2500000000421885E-2</c:v>
                </c:pt>
                <c:pt idx="13618">
                  <c:v>-5.8823529405372284E-3</c:v>
                </c:pt>
                <c:pt idx="13619">
                  <c:v>-1.1764705882746321E-2</c:v>
                </c:pt>
                <c:pt idx="13620">
                  <c:v>-6.2500000001998405E-3</c:v>
                </c:pt>
                <c:pt idx="13621">
                  <c:v>-1.1764705881910389E-2</c:v>
                </c:pt>
                <c:pt idx="13622">
                  <c:v>-5.8823529413731604E-3</c:v>
                </c:pt>
                <c:pt idx="13623">
                  <c:v>-1.2500000000421885E-2</c:v>
                </c:pt>
                <c:pt idx="13624">
                  <c:v>-1.1764705881910389E-2</c:v>
                </c:pt>
                <c:pt idx="13625">
                  <c:v>-5.8823529413731604E-3</c:v>
                </c:pt>
                <c:pt idx="13626">
                  <c:v>-1.2499999999511503E-2</c:v>
                </c:pt>
                <c:pt idx="13627">
                  <c:v>-5.8823529413731604E-3</c:v>
                </c:pt>
                <c:pt idx="13628">
                  <c:v>-1.1764705882746321E-2</c:v>
                </c:pt>
                <c:pt idx="13629">
                  <c:v>-1.2499999999533707E-2</c:v>
                </c:pt>
                <c:pt idx="13630">
                  <c:v>-5.8823529413633262E-3</c:v>
                </c:pt>
                <c:pt idx="13631">
                  <c:v>-5.8823529413731604E-3</c:v>
                </c:pt>
                <c:pt idx="13632">
                  <c:v>-1.2499999999533707E-2</c:v>
                </c:pt>
                <c:pt idx="13633">
                  <c:v>-1.1764705882746321E-2</c:v>
                </c:pt>
                <c:pt idx="13634">
                  <c:v>-5.8823529413731604E-3</c:v>
                </c:pt>
                <c:pt idx="13635">
                  <c:v>-1.2499999999511503E-2</c:v>
                </c:pt>
                <c:pt idx="13636">
                  <c:v>-5.8823529413731604E-3</c:v>
                </c:pt>
                <c:pt idx="13637">
                  <c:v>-1.1764705881910389E-2</c:v>
                </c:pt>
                <c:pt idx="13638">
                  <c:v>-1.2500000000421885E-2</c:v>
                </c:pt>
                <c:pt idx="13639">
                  <c:v>-5.8823529413731604E-3</c:v>
                </c:pt>
                <c:pt idx="13640">
                  <c:v>-1.1764705881910389E-2</c:v>
                </c:pt>
                <c:pt idx="13641">
                  <c:v>-6.2500000001998405E-3</c:v>
                </c:pt>
                <c:pt idx="13642">
                  <c:v>-1.1764705882746321E-2</c:v>
                </c:pt>
                <c:pt idx="13643">
                  <c:v>-5.8823529405372284E-3</c:v>
                </c:pt>
                <c:pt idx="13644">
                  <c:v>-1.2500000000421885E-2</c:v>
                </c:pt>
                <c:pt idx="13645">
                  <c:v>-1.1764705881890719E-2</c:v>
                </c:pt>
                <c:pt idx="13646">
                  <c:v>-5.8823529413731604E-3</c:v>
                </c:pt>
                <c:pt idx="13647">
                  <c:v>-1.2500000000421885E-2</c:v>
                </c:pt>
                <c:pt idx="13648">
                  <c:v>-1.1764705881910389E-2</c:v>
                </c:pt>
                <c:pt idx="13649">
                  <c:v>-6.2500000002109427E-3</c:v>
                </c:pt>
                <c:pt idx="13650">
                  <c:v>-1.1764705881890719E-2</c:v>
                </c:pt>
                <c:pt idx="13651">
                  <c:v>-1.1764705882746321E-2</c:v>
                </c:pt>
                <c:pt idx="13652">
                  <c:v>-6.2500000002109427E-3</c:v>
                </c:pt>
                <c:pt idx="13653">
                  <c:v>-1.1764705881910389E-2</c:v>
                </c:pt>
                <c:pt idx="13654">
                  <c:v>-1.1764705882746321E-2</c:v>
                </c:pt>
                <c:pt idx="13655">
                  <c:v>-6.2500000001998405E-3</c:v>
                </c:pt>
                <c:pt idx="13656">
                  <c:v>-1.1764705881910389E-2</c:v>
                </c:pt>
                <c:pt idx="13657">
                  <c:v>-1.1764705882746321E-2</c:v>
                </c:pt>
                <c:pt idx="13658">
                  <c:v>-6.2499999993227643E-3</c:v>
                </c:pt>
                <c:pt idx="13659">
                  <c:v>-1.1764705882746321E-2</c:v>
                </c:pt>
                <c:pt idx="13660">
                  <c:v>-5.8823529413633262E-3</c:v>
                </c:pt>
                <c:pt idx="13661">
                  <c:v>-1.2499999999533707E-2</c:v>
                </c:pt>
                <c:pt idx="13662">
                  <c:v>-1.1764705882746321E-2</c:v>
                </c:pt>
                <c:pt idx="13663">
                  <c:v>-5.8823529413731604E-3</c:v>
                </c:pt>
                <c:pt idx="13664">
                  <c:v>-1.2499999999533707E-2</c:v>
                </c:pt>
                <c:pt idx="13665">
                  <c:v>-5.8823529413633262E-3</c:v>
                </c:pt>
                <c:pt idx="13666">
                  <c:v>-1.1764705881910389E-2</c:v>
                </c:pt>
                <c:pt idx="13667">
                  <c:v>-6.2500000002109427E-3</c:v>
                </c:pt>
                <c:pt idx="13668">
                  <c:v>-1.1764705882746321E-2</c:v>
                </c:pt>
                <c:pt idx="13669">
                  <c:v>-5.8823529405372284E-3</c:v>
                </c:pt>
                <c:pt idx="13670">
                  <c:v>-1.2500000000399681E-2</c:v>
                </c:pt>
                <c:pt idx="13671">
                  <c:v>-5.8823529413731604E-3</c:v>
                </c:pt>
                <c:pt idx="13672">
                  <c:v>-1.1764705881910389E-2</c:v>
                </c:pt>
                <c:pt idx="13673">
                  <c:v>-6.2500000002109427E-3</c:v>
                </c:pt>
                <c:pt idx="13674">
                  <c:v>-1.1764705882746321E-2</c:v>
                </c:pt>
                <c:pt idx="13675">
                  <c:v>-1.1764705881890719E-2</c:v>
                </c:pt>
                <c:pt idx="13676">
                  <c:v>-6.2500000002109427E-3</c:v>
                </c:pt>
                <c:pt idx="13677">
                  <c:v>-5.8823529413731604E-3</c:v>
                </c:pt>
                <c:pt idx="13678">
                  <c:v>-1.2499999999533707E-2</c:v>
                </c:pt>
                <c:pt idx="13679">
                  <c:v>-5.8823529413731604E-3</c:v>
                </c:pt>
                <c:pt idx="13680">
                  <c:v>-1.1764705882726652E-2</c:v>
                </c:pt>
                <c:pt idx="13681">
                  <c:v>-6.2499999993227643E-3</c:v>
                </c:pt>
                <c:pt idx="13682">
                  <c:v>-1.1764705882746321E-2</c:v>
                </c:pt>
                <c:pt idx="13683">
                  <c:v>-5.8823529413731604E-3</c:v>
                </c:pt>
                <c:pt idx="13684">
                  <c:v>-1.2499999999511503E-2</c:v>
                </c:pt>
                <c:pt idx="13685">
                  <c:v>-5.8823529413731604E-3</c:v>
                </c:pt>
                <c:pt idx="13686">
                  <c:v>-1.1764705881910389E-2</c:v>
                </c:pt>
                <c:pt idx="13687">
                  <c:v>-6.2500000002109427E-3</c:v>
                </c:pt>
                <c:pt idx="13688">
                  <c:v>-1.1764705882746321E-2</c:v>
                </c:pt>
                <c:pt idx="13689">
                  <c:v>-5.8823529405372284E-3</c:v>
                </c:pt>
                <c:pt idx="13690">
                  <c:v>-1.2500000000399681E-2</c:v>
                </c:pt>
                <c:pt idx="13691">
                  <c:v>-5.8823529413731604E-3</c:v>
                </c:pt>
                <c:pt idx="13692">
                  <c:v>-5.8823529413731604E-3</c:v>
                </c:pt>
                <c:pt idx="13693">
                  <c:v>-1.2499999999533707E-2</c:v>
                </c:pt>
                <c:pt idx="13694">
                  <c:v>-5.8823529413731604E-3</c:v>
                </c:pt>
                <c:pt idx="13695">
                  <c:v>-5.8823529413633262E-3</c:v>
                </c:pt>
                <c:pt idx="13696">
                  <c:v>-1.2499999999533707E-2</c:v>
                </c:pt>
                <c:pt idx="13697">
                  <c:v>-5.8823529413731604E-3</c:v>
                </c:pt>
                <c:pt idx="13698">
                  <c:v>-1.1764705881910389E-2</c:v>
                </c:pt>
                <c:pt idx="13699">
                  <c:v>-6.2500000001998405E-3</c:v>
                </c:pt>
                <c:pt idx="13700">
                  <c:v>-5.8823529413731604E-3</c:v>
                </c:pt>
                <c:pt idx="13701">
                  <c:v>-1.1764705882746321E-2</c:v>
                </c:pt>
                <c:pt idx="13702">
                  <c:v>-6.2499999993227643E-3</c:v>
                </c:pt>
                <c:pt idx="13703">
                  <c:v>-1.1764705882746321E-2</c:v>
                </c:pt>
                <c:pt idx="13704">
                  <c:v>-6.2500000001998405E-3</c:v>
                </c:pt>
                <c:pt idx="13705">
                  <c:v>-5.8823529405372284E-3</c:v>
                </c:pt>
                <c:pt idx="13706">
                  <c:v>-1.1764705882746321E-2</c:v>
                </c:pt>
                <c:pt idx="13707">
                  <c:v>-1.2499999999533707E-2</c:v>
                </c:pt>
                <c:pt idx="13708">
                  <c:v>-5.8823529413731604E-3</c:v>
                </c:pt>
                <c:pt idx="13709">
                  <c:v>-1.1764705882746321E-2</c:v>
                </c:pt>
                <c:pt idx="13710">
                  <c:v>-6.2499999993116621E-3</c:v>
                </c:pt>
                <c:pt idx="13711">
                  <c:v>-1.1764705882746321E-2</c:v>
                </c:pt>
                <c:pt idx="13712">
                  <c:v>-5.8823529413731604E-3</c:v>
                </c:pt>
                <c:pt idx="13713">
                  <c:v>-1.2499999999533707E-2</c:v>
                </c:pt>
                <c:pt idx="13714">
                  <c:v>-5.8823529413633262E-3</c:v>
                </c:pt>
                <c:pt idx="13715">
                  <c:v>-1.1764705882746321E-2</c:v>
                </c:pt>
                <c:pt idx="13716">
                  <c:v>-6.2499999993227643E-3</c:v>
                </c:pt>
                <c:pt idx="13717">
                  <c:v>-1.1764705882746321E-2</c:v>
                </c:pt>
                <c:pt idx="13718">
                  <c:v>-5.8823529413731604E-3</c:v>
                </c:pt>
                <c:pt idx="13719">
                  <c:v>-6.2499999993116621E-3</c:v>
                </c:pt>
                <c:pt idx="13720">
                  <c:v>-1.1764705882746321E-2</c:v>
                </c:pt>
                <c:pt idx="13721">
                  <c:v>-1.1764705881910389E-2</c:v>
                </c:pt>
                <c:pt idx="13722">
                  <c:v>-6.2500000002109427E-3</c:v>
                </c:pt>
                <c:pt idx="13723">
                  <c:v>-1.1764705882746321E-2</c:v>
                </c:pt>
                <c:pt idx="13724">
                  <c:v>-5.8823529413731604E-3</c:v>
                </c:pt>
                <c:pt idx="13725">
                  <c:v>-6.2499999993116621E-3</c:v>
                </c:pt>
                <c:pt idx="13726">
                  <c:v>-1.1764705882746321E-2</c:v>
                </c:pt>
                <c:pt idx="13727">
                  <c:v>-5.8823529413731604E-3</c:v>
                </c:pt>
                <c:pt idx="13728">
                  <c:v>-1.2499999999533707E-2</c:v>
                </c:pt>
                <c:pt idx="13729">
                  <c:v>-1.1764705882726652E-2</c:v>
                </c:pt>
                <c:pt idx="13730">
                  <c:v>-5.8823529405372284E-3</c:v>
                </c:pt>
                <c:pt idx="13731">
                  <c:v>-1.2500000000421885E-2</c:v>
                </c:pt>
                <c:pt idx="13732">
                  <c:v>-5.8823529413731604E-3</c:v>
                </c:pt>
                <c:pt idx="13733">
                  <c:v>-1.1764705881910389E-2</c:v>
                </c:pt>
                <c:pt idx="13734">
                  <c:v>-6.2500000001998405E-3</c:v>
                </c:pt>
                <c:pt idx="13735">
                  <c:v>-1.1764705882746321E-2</c:v>
                </c:pt>
                <c:pt idx="13736">
                  <c:v>-1.2499999999533707E-2</c:v>
                </c:pt>
                <c:pt idx="13737">
                  <c:v>-1.1764705882746321E-2</c:v>
                </c:pt>
                <c:pt idx="13738">
                  <c:v>-5.8823529405372284E-3</c:v>
                </c:pt>
                <c:pt idx="13739">
                  <c:v>-1.2500000000399681E-2</c:v>
                </c:pt>
                <c:pt idx="13740">
                  <c:v>-5.8823529413731604E-3</c:v>
                </c:pt>
                <c:pt idx="13741">
                  <c:v>-1.1764705881910389E-2</c:v>
                </c:pt>
                <c:pt idx="13742">
                  <c:v>-1.2500000000421885E-2</c:v>
                </c:pt>
                <c:pt idx="13743">
                  <c:v>-5.8823529413731604E-3</c:v>
                </c:pt>
                <c:pt idx="13744">
                  <c:v>-1.1764705881890719E-2</c:v>
                </c:pt>
                <c:pt idx="13745">
                  <c:v>-6.2500000002109427E-3</c:v>
                </c:pt>
                <c:pt idx="13746">
                  <c:v>-1.1764705881910389E-2</c:v>
                </c:pt>
                <c:pt idx="13747">
                  <c:v>-1.1764705882746321E-2</c:v>
                </c:pt>
                <c:pt idx="13748">
                  <c:v>-1.2499999999533707E-2</c:v>
                </c:pt>
                <c:pt idx="13749">
                  <c:v>-5.8823529413633262E-3</c:v>
                </c:pt>
                <c:pt idx="13750">
                  <c:v>-1.1764705882746321E-2</c:v>
                </c:pt>
                <c:pt idx="13751">
                  <c:v>-1.2499999999533707E-2</c:v>
                </c:pt>
                <c:pt idx="13752">
                  <c:v>-5.8823529413731604E-3</c:v>
                </c:pt>
                <c:pt idx="13753">
                  <c:v>-1.1764705882746321E-2</c:v>
                </c:pt>
                <c:pt idx="13754">
                  <c:v>-1.2499999999511503E-2</c:v>
                </c:pt>
                <c:pt idx="13755">
                  <c:v>-1.1764705882746321E-2</c:v>
                </c:pt>
                <c:pt idx="13756">
                  <c:v>-5.8823529405372284E-3</c:v>
                </c:pt>
                <c:pt idx="13757">
                  <c:v>-1.2500000000421885E-2</c:v>
                </c:pt>
                <c:pt idx="13758">
                  <c:v>-5.8823529413731604E-3</c:v>
                </c:pt>
                <c:pt idx="13759">
                  <c:v>-1.1764705881890719E-2</c:v>
                </c:pt>
                <c:pt idx="13760">
                  <c:v>-6.2500000002109427E-3</c:v>
                </c:pt>
                <c:pt idx="13761">
                  <c:v>-1.1764705882746321E-2</c:v>
                </c:pt>
                <c:pt idx="13762">
                  <c:v>-1.1764705881910389E-2</c:v>
                </c:pt>
                <c:pt idx="13763">
                  <c:v>-6.2500000002109427E-3</c:v>
                </c:pt>
                <c:pt idx="13764">
                  <c:v>-1.1764705881890719E-2</c:v>
                </c:pt>
                <c:pt idx="13765">
                  <c:v>-1.1764705882746321E-2</c:v>
                </c:pt>
                <c:pt idx="13766">
                  <c:v>-6.2500000002109427E-3</c:v>
                </c:pt>
                <c:pt idx="13767">
                  <c:v>-1.1764705881910389E-2</c:v>
                </c:pt>
                <c:pt idx="13768">
                  <c:v>-1.1764705882746321E-2</c:v>
                </c:pt>
                <c:pt idx="13769">
                  <c:v>-6.2500000001998405E-3</c:v>
                </c:pt>
                <c:pt idx="13770">
                  <c:v>-1.1764705881910389E-2</c:v>
                </c:pt>
                <c:pt idx="13771">
                  <c:v>-1.1764705882746321E-2</c:v>
                </c:pt>
                <c:pt idx="13772">
                  <c:v>-6.2499999993227643E-3</c:v>
                </c:pt>
                <c:pt idx="13773">
                  <c:v>-1.1764705882746321E-2</c:v>
                </c:pt>
                <c:pt idx="13774">
                  <c:v>-1.1764705881890719E-2</c:v>
                </c:pt>
                <c:pt idx="13775">
                  <c:v>-6.2500000002109427E-3</c:v>
                </c:pt>
                <c:pt idx="13776">
                  <c:v>-1.1764705882746321E-2</c:v>
                </c:pt>
                <c:pt idx="13777">
                  <c:v>-1.1764705881910389E-2</c:v>
                </c:pt>
                <c:pt idx="13778">
                  <c:v>-6.2500000002109427E-3</c:v>
                </c:pt>
                <c:pt idx="13779">
                  <c:v>-1.1764705882726652E-2</c:v>
                </c:pt>
                <c:pt idx="13780">
                  <c:v>-5.8823529405372284E-3</c:v>
                </c:pt>
                <c:pt idx="13781">
                  <c:v>-1.2500000000421885E-2</c:v>
                </c:pt>
                <c:pt idx="13782">
                  <c:v>-1.1764705881910389E-2</c:v>
                </c:pt>
                <c:pt idx="13783">
                  <c:v>-5.8823529413731604E-3</c:v>
                </c:pt>
                <c:pt idx="13784">
                  <c:v>-1.2500000000399681E-2</c:v>
                </c:pt>
                <c:pt idx="13785">
                  <c:v>-5.8823529405372284E-3</c:v>
                </c:pt>
                <c:pt idx="13786">
                  <c:v>-1.1764705882746321E-2</c:v>
                </c:pt>
                <c:pt idx="13787">
                  <c:v>-6.2500000002109427E-3</c:v>
                </c:pt>
                <c:pt idx="13788">
                  <c:v>-1.1764705881910389E-2</c:v>
                </c:pt>
                <c:pt idx="13789">
                  <c:v>-1.1764705882726652E-2</c:v>
                </c:pt>
                <c:pt idx="13790">
                  <c:v>-1.2499999999533707E-2</c:v>
                </c:pt>
                <c:pt idx="13791">
                  <c:v>-5.8823529413731604E-3</c:v>
                </c:pt>
                <c:pt idx="13792">
                  <c:v>-1.1764705882746321E-2</c:v>
                </c:pt>
                <c:pt idx="13793">
                  <c:v>-6.2499999993227643E-3</c:v>
                </c:pt>
                <c:pt idx="13794">
                  <c:v>-1.1764705882726652E-2</c:v>
                </c:pt>
                <c:pt idx="13795">
                  <c:v>-1.1764705881910389E-2</c:v>
                </c:pt>
                <c:pt idx="13796">
                  <c:v>-6.2500000002109427E-3</c:v>
                </c:pt>
                <c:pt idx="13797">
                  <c:v>-5.8823529413731604E-3</c:v>
                </c:pt>
                <c:pt idx="13798">
                  <c:v>-1.1764705882746321E-2</c:v>
                </c:pt>
                <c:pt idx="13799">
                  <c:v>-6.2499999993116621E-3</c:v>
                </c:pt>
                <c:pt idx="13800">
                  <c:v>-1.1764705882746321E-2</c:v>
                </c:pt>
                <c:pt idx="13801">
                  <c:v>-1.1764705881910389E-2</c:v>
                </c:pt>
                <c:pt idx="13802">
                  <c:v>-6.2500000002109427E-3</c:v>
                </c:pt>
                <c:pt idx="13803">
                  <c:v>-1.1764705882746321E-2</c:v>
                </c:pt>
                <c:pt idx="13804">
                  <c:v>-5.8823529405273934E-3</c:v>
                </c:pt>
                <c:pt idx="13805">
                  <c:v>-1.2500000000421885E-2</c:v>
                </c:pt>
                <c:pt idx="13806">
                  <c:v>-5.8823529413731604E-3</c:v>
                </c:pt>
                <c:pt idx="13807">
                  <c:v>-1.1764705881910389E-2</c:v>
                </c:pt>
                <c:pt idx="13808">
                  <c:v>-6.2500000002109427E-3</c:v>
                </c:pt>
                <c:pt idx="13809">
                  <c:v>-1.1764705882726652E-2</c:v>
                </c:pt>
                <c:pt idx="13810">
                  <c:v>-5.8823529405372284E-3</c:v>
                </c:pt>
                <c:pt idx="13811">
                  <c:v>-1.2500000000421885E-2</c:v>
                </c:pt>
                <c:pt idx="13812">
                  <c:v>-5.8823529413731604E-3</c:v>
                </c:pt>
                <c:pt idx="13813">
                  <c:v>-1.1764705881910389E-2</c:v>
                </c:pt>
                <c:pt idx="13814">
                  <c:v>-6.2500000001998405E-3</c:v>
                </c:pt>
                <c:pt idx="13815">
                  <c:v>-1.1764705881910389E-2</c:v>
                </c:pt>
                <c:pt idx="13816">
                  <c:v>-5.8823529413731604E-3</c:v>
                </c:pt>
                <c:pt idx="13817">
                  <c:v>-1.2500000000421885E-2</c:v>
                </c:pt>
                <c:pt idx="13818">
                  <c:v>-1.1764705881910389E-2</c:v>
                </c:pt>
                <c:pt idx="13819">
                  <c:v>-5.8823529413633262E-3</c:v>
                </c:pt>
                <c:pt idx="13820">
                  <c:v>-1.2500000000421885E-2</c:v>
                </c:pt>
                <c:pt idx="13821">
                  <c:v>-5.8823529405372284E-3</c:v>
                </c:pt>
                <c:pt idx="13822">
                  <c:v>-5.8823529413731604E-3</c:v>
                </c:pt>
                <c:pt idx="13823">
                  <c:v>-1.2500000000421885E-2</c:v>
                </c:pt>
                <c:pt idx="13824">
                  <c:v>-1.1764705881890719E-2</c:v>
                </c:pt>
                <c:pt idx="13825">
                  <c:v>-5.8823529413731604E-3</c:v>
                </c:pt>
                <c:pt idx="13826">
                  <c:v>-6.2500000002109427E-3</c:v>
                </c:pt>
                <c:pt idx="13827">
                  <c:v>-1.1764705881910389E-2</c:v>
                </c:pt>
                <c:pt idx="13828">
                  <c:v>-5.8823529413731604E-3</c:v>
                </c:pt>
                <c:pt idx="13829">
                  <c:v>-1.2500000000399681E-2</c:v>
                </c:pt>
                <c:pt idx="13830">
                  <c:v>-5.8823529405372284E-3</c:v>
                </c:pt>
                <c:pt idx="13831">
                  <c:v>-1.1764705882746321E-2</c:v>
                </c:pt>
                <c:pt idx="13832">
                  <c:v>-6.2500000002109427E-3</c:v>
                </c:pt>
                <c:pt idx="13833">
                  <c:v>-1.1764705881910389E-2</c:v>
                </c:pt>
                <c:pt idx="13834">
                  <c:v>-5.8823529413633262E-3</c:v>
                </c:pt>
                <c:pt idx="13835">
                  <c:v>-6.2500000002109427E-3</c:v>
                </c:pt>
                <c:pt idx="13836">
                  <c:v>-1.1764705881910389E-2</c:v>
                </c:pt>
                <c:pt idx="13837">
                  <c:v>-1.1764705882746321E-2</c:v>
                </c:pt>
                <c:pt idx="13838">
                  <c:v>-6.2500000002109427E-3</c:v>
                </c:pt>
                <c:pt idx="13839">
                  <c:v>-1.1764705881890719E-2</c:v>
                </c:pt>
                <c:pt idx="13840">
                  <c:v>-5.8823529413731604E-3</c:v>
                </c:pt>
                <c:pt idx="13841">
                  <c:v>-1.2499999999533707E-2</c:v>
                </c:pt>
                <c:pt idx="13842">
                  <c:v>-5.8823529413731604E-3</c:v>
                </c:pt>
                <c:pt idx="13843">
                  <c:v>-1.1764705882746321E-2</c:v>
                </c:pt>
                <c:pt idx="13844">
                  <c:v>-6.2499999993116621E-3</c:v>
                </c:pt>
                <c:pt idx="13845">
                  <c:v>-1.1764705882746321E-2</c:v>
                </c:pt>
                <c:pt idx="13846">
                  <c:v>-5.8823529413731604E-3</c:v>
                </c:pt>
                <c:pt idx="13847">
                  <c:v>-1.2499999999533707E-2</c:v>
                </c:pt>
                <c:pt idx="13848">
                  <c:v>-5.8823529413731604E-3</c:v>
                </c:pt>
                <c:pt idx="13849">
                  <c:v>-1.1764705882726652E-2</c:v>
                </c:pt>
                <c:pt idx="13850">
                  <c:v>-6.2499999993227643E-3</c:v>
                </c:pt>
                <c:pt idx="13851">
                  <c:v>-1.1764705882746321E-2</c:v>
                </c:pt>
                <c:pt idx="13852">
                  <c:v>-5.8823529413731604E-3</c:v>
                </c:pt>
                <c:pt idx="13853">
                  <c:v>-1.2499999999533707E-2</c:v>
                </c:pt>
                <c:pt idx="13854">
                  <c:v>-5.8823529413633262E-3</c:v>
                </c:pt>
                <c:pt idx="13855">
                  <c:v>-1.1764705881910389E-2</c:v>
                </c:pt>
                <c:pt idx="13856">
                  <c:v>-6.2500000002109427E-3</c:v>
                </c:pt>
                <c:pt idx="13857">
                  <c:v>-1.1764705882746321E-2</c:v>
                </c:pt>
                <c:pt idx="13858">
                  <c:v>-5.8823529413731604E-3</c:v>
                </c:pt>
                <c:pt idx="13859">
                  <c:v>-1.1764705881910389E-2</c:v>
                </c:pt>
                <c:pt idx="13860">
                  <c:v>-1.2500000000399681E-2</c:v>
                </c:pt>
                <c:pt idx="13861">
                  <c:v>-5.8823529405372284E-3</c:v>
                </c:pt>
                <c:pt idx="13862">
                  <c:v>-1.1764705882746321E-2</c:v>
                </c:pt>
                <c:pt idx="13863">
                  <c:v>-6.2500000002109427E-3</c:v>
                </c:pt>
                <c:pt idx="13864">
                  <c:v>-1.1764705881890719E-2</c:v>
                </c:pt>
                <c:pt idx="13865">
                  <c:v>-5.8823529413731604E-3</c:v>
                </c:pt>
                <c:pt idx="13866">
                  <c:v>-1.2499999999533707E-2</c:v>
                </c:pt>
                <c:pt idx="13867">
                  <c:v>-5.8823529413731604E-3</c:v>
                </c:pt>
                <c:pt idx="13868">
                  <c:v>-1.2500000000421885E-2</c:v>
                </c:pt>
                <c:pt idx="13869">
                  <c:v>-5.8823529413633262E-3</c:v>
                </c:pt>
                <c:pt idx="13870">
                  <c:v>-1.1764705881910389E-2</c:v>
                </c:pt>
                <c:pt idx="13871">
                  <c:v>-5.8823529413731604E-3</c:v>
                </c:pt>
                <c:pt idx="13872">
                  <c:v>-1.2499999999533707E-2</c:v>
                </c:pt>
                <c:pt idx="13873">
                  <c:v>-5.8823529413731604E-3</c:v>
                </c:pt>
                <c:pt idx="13874">
                  <c:v>-1.1764705882746321E-2</c:v>
                </c:pt>
                <c:pt idx="13875">
                  <c:v>-6.2499999993116621E-3</c:v>
                </c:pt>
                <c:pt idx="13876">
                  <c:v>-1.1764705882746321E-2</c:v>
                </c:pt>
                <c:pt idx="13877">
                  <c:v>-5.8823529413731604E-3</c:v>
                </c:pt>
                <c:pt idx="13878">
                  <c:v>-1.2499999999533707E-2</c:v>
                </c:pt>
                <c:pt idx="13879">
                  <c:v>-5.8823529413633262E-3</c:v>
                </c:pt>
                <c:pt idx="13880">
                  <c:v>-1.1764705882746321E-2</c:v>
                </c:pt>
                <c:pt idx="13881">
                  <c:v>-6.2499999993227643E-3</c:v>
                </c:pt>
                <c:pt idx="13882">
                  <c:v>-1.1764705882746321E-2</c:v>
                </c:pt>
                <c:pt idx="13883">
                  <c:v>-5.8823529413731604E-3</c:v>
                </c:pt>
                <c:pt idx="13884">
                  <c:v>-1.2499999999511503E-2</c:v>
                </c:pt>
                <c:pt idx="13885">
                  <c:v>-5.8823529413731604E-3</c:v>
                </c:pt>
                <c:pt idx="13886">
                  <c:v>-1.1764705881910389E-2</c:v>
                </c:pt>
                <c:pt idx="13887">
                  <c:v>-6.2500000002109427E-3</c:v>
                </c:pt>
                <c:pt idx="13888">
                  <c:v>-1.1764705882746321E-2</c:v>
                </c:pt>
                <c:pt idx="13889">
                  <c:v>-5.8823529413731604E-3</c:v>
                </c:pt>
                <c:pt idx="13890">
                  <c:v>-1.2499999999511503E-2</c:v>
                </c:pt>
                <c:pt idx="13891">
                  <c:v>-5.8823529413731604E-3</c:v>
                </c:pt>
                <c:pt idx="13892">
                  <c:v>-1.1764705881910389E-2</c:v>
                </c:pt>
                <c:pt idx="13893">
                  <c:v>-1.2500000000421885E-2</c:v>
                </c:pt>
                <c:pt idx="13894">
                  <c:v>-5.8823529413633262E-3</c:v>
                </c:pt>
                <c:pt idx="13895">
                  <c:v>-1.1764705881910389E-2</c:v>
                </c:pt>
                <c:pt idx="13896">
                  <c:v>-6.2500000002109427E-3</c:v>
                </c:pt>
                <c:pt idx="13897">
                  <c:v>-1.1764705881910389E-2</c:v>
                </c:pt>
                <c:pt idx="13898">
                  <c:v>-6.2500000002109427E-3</c:v>
                </c:pt>
                <c:pt idx="13899">
                  <c:v>-1.1764705882726652E-2</c:v>
                </c:pt>
                <c:pt idx="13900">
                  <c:v>-1.1764705881910389E-2</c:v>
                </c:pt>
                <c:pt idx="13901">
                  <c:v>-5.8823529413731604E-3</c:v>
                </c:pt>
                <c:pt idx="13902">
                  <c:v>-1.2500000000421885E-2</c:v>
                </c:pt>
                <c:pt idx="13903">
                  <c:v>-5.8823529405372284E-3</c:v>
                </c:pt>
                <c:pt idx="13904">
                  <c:v>-1.2500000000399681E-2</c:v>
                </c:pt>
                <c:pt idx="13905">
                  <c:v>-1.1764705881910389E-2</c:v>
                </c:pt>
                <c:pt idx="13906">
                  <c:v>-5.8823529413731604E-3</c:v>
                </c:pt>
                <c:pt idx="13907">
                  <c:v>-1.2500000000421885E-2</c:v>
                </c:pt>
                <c:pt idx="13908">
                  <c:v>-5.8823529413731604E-3</c:v>
                </c:pt>
                <c:pt idx="13909">
                  <c:v>-1.1764705881890719E-2</c:v>
                </c:pt>
                <c:pt idx="13910">
                  <c:v>-6.2500000002109427E-3</c:v>
                </c:pt>
                <c:pt idx="13911">
                  <c:v>-1.1764705881910389E-2</c:v>
                </c:pt>
                <c:pt idx="13912">
                  <c:v>-1.1764705882746321E-2</c:v>
                </c:pt>
                <c:pt idx="13913">
                  <c:v>-6.2500000002109427E-3</c:v>
                </c:pt>
                <c:pt idx="13914">
                  <c:v>-1.1764705881890719E-2</c:v>
                </c:pt>
                <c:pt idx="13915">
                  <c:v>-5.8823529413731604E-3</c:v>
                </c:pt>
                <c:pt idx="13916">
                  <c:v>-1.2499999999533707E-2</c:v>
                </c:pt>
                <c:pt idx="13917">
                  <c:v>-1.1764705882746321E-2</c:v>
                </c:pt>
                <c:pt idx="13918">
                  <c:v>-5.8823529413731604E-3</c:v>
                </c:pt>
                <c:pt idx="13919">
                  <c:v>-1.2499999999511503E-2</c:v>
                </c:pt>
                <c:pt idx="13920">
                  <c:v>-1.1764705882746321E-2</c:v>
                </c:pt>
                <c:pt idx="13921">
                  <c:v>-5.8823529413731604E-3</c:v>
                </c:pt>
                <c:pt idx="13922">
                  <c:v>-1.2499999999533707E-2</c:v>
                </c:pt>
                <c:pt idx="13923">
                  <c:v>-5.8823529413731604E-3</c:v>
                </c:pt>
                <c:pt idx="13924">
                  <c:v>-1.1764705881890719E-2</c:v>
                </c:pt>
                <c:pt idx="13925">
                  <c:v>-6.2500000002109427E-3</c:v>
                </c:pt>
                <c:pt idx="13926">
                  <c:v>-1.1764705882746321E-2</c:v>
                </c:pt>
                <c:pt idx="13927">
                  <c:v>-5.8823529413731604E-3</c:v>
                </c:pt>
                <c:pt idx="13928">
                  <c:v>-1.2499999999533707E-2</c:v>
                </c:pt>
                <c:pt idx="13929">
                  <c:v>-1.1764705882726652E-2</c:v>
                </c:pt>
                <c:pt idx="13930">
                  <c:v>-5.8823529405372284E-3</c:v>
                </c:pt>
                <c:pt idx="13931">
                  <c:v>-6.2500000002109427E-3</c:v>
                </c:pt>
                <c:pt idx="13932">
                  <c:v>-1.1764705882746321E-2</c:v>
                </c:pt>
                <c:pt idx="13933">
                  <c:v>-1.1764705881910389E-2</c:v>
                </c:pt>
                <c:pt idx="13934">
                  <c:v>-6.2500000001998405E-3</c:v>
                </c:pt>
                <c:pt idx="13935">
                  <c:v>-1.1764705881910389E-2</c:v>
                </c:pt>
                <c:pt idx="13936">
                  <c:v>-5.8823529413731604E-3</c:v>
                </c:pt>
                <c:pt idx="13937">
                  <c:v>-1.2500000000421885E-2</c:v>
                </c:pt>
                <c:pt idx="13938">
                  <c:v>-5.8823529413731604E-3</c:v>
                </c:pt>
                <c:pt idx="13939">
                  <c:v>-5.8823529405273934E-3</c:v>
                </c:pt>
                <c:pt idx="13940">
                  <c:v>-1.2500000000421885E-2</c:v>
                </c:pt>
                <c:pt idx="13941">
                  <c:v>-1.1764705881910389E-2</c:v>
                </c:pt>
                <c:pt idx="13942">
                  <c:v>-5.8823529413731604E-3</c:v>
                </c:pt>
                <c:pt idx="13943">
                  <c:v>-1.2500000000421885E-2</c:v>
                </c:pt>
                <c:pt idx="13944">
                  <c:v>-5.8823529405273934E-3</c:v>
                </c:pt>
                <c:pt idx="13945">
                  <c:v>-5.8823529413731604E-3</c:v>
                </c:pt>
                <c:pt idx="13946">
                  <c:v>-1.2500000000421885E-2</c:v>
                </c:pt>
                <c:pt idx="13947">
                  <c:v>-5.8823529413731604E-3</c:v>
                </c:pt>
                <c:pt idx="13948">
                  <c:v>-1.1764705881910389E-2</c:v>
                </c:pt>
                <c:pt idx="13949">
                  <c:v>-6.2500000001998405E-3</c:v>
                </c:pt>
                <c:pt idx="13950">
                  <c:v>-1.1764705881910389E-2</c:v>
                </c:pt>
                <c:pt idx="13951">
                  <c:v>-5.8823529413731604E-3</c:v>
                </c:pt>
                <c:pt idx="13952">
                  <c:v>-1.2500000000421885E-2</c:v>
                </c:pt>
                <c:pt idx="13953">
                  <c:v>-1.1764705881910389E-2</c:v>
                </c:pt>
                <c:pt idx="13954">
                  <c:v>-5.8823529413633262E-3</c:v>
                </c:pt>
                <c:pt idx="13955">
                  <c:v>-1.2499999999533707E-2</c:v>
                </c:pt>
                <c:pt idx="13956">
                  <c:v>-5.8823529413731604E-3</c:v>
                </c:pt>
                <c:pt idx="13957">
                  <c:v>-1.1764705882746321E-2</c:v>
                </c:pt>
                <c:pt idx="13958">
                  <c:v>-6.2500000002109427E-3</c:v>
                </c:pt>
                <c:pt idx="13959">
                  <c:v>-1.1764705881890719E-2</c:v>
                </c:pt>
                <c:pt idx="13960">
                  <c:v>-1.1764705882746321E-2</c:v>
                </c:pt>
                <c:pt idx="13961">
                  <c:v>-6.2499999993227643E-3</c:v>
                </c:pt>
                <c:pt idx="13962">
                  <c:v>-5.8823529413731604E-3</c:v>
                </c:pt>
                <c:pt idx="13963">
                  <c:v>-1.1764705882746321E-2</c:v>
                </c:pt>
                <c:pt idx="13964">
                  <c:v>-1.2499999999511503E-2</c:v>
                </c:pt>
                <c:pt idx="13965">
                  <c:v>-5.8823529413731604E-3</c:v>
                </c:pt>
                <c:pt idx="13966">
                  <c:v>-5.8823529413731604E-3</c:v>
                </c:pt>
                <c:pt idx="13967">
                  <c:v>-1.2499999999533707E-2</c:v>
                </c:pt>
                <c:pt idx="13968">
                  <c:v>-5.8823529413731604E-3</c:v>
                </c:pt>
                <c:pt idx="13969">
                  <c:v>-5.8823529413633262E-3</c:v>
                </c:pt>
                <c:pt idx="13970">
                  <c:v>-1.2499999999533707E-2</c:v>
                </c:pt>
                <c:pt idx="13971">
                  <c:v>-5.8823529413731604E-3</c:v>
                </c:pt>
                <c:pt idx="13972">
                  <c:v>-1.1764705882746321E-2</c:v>
                </c:pt>
                <c:pt idx="13973">
                  <c:v>-6.2499999993227643E-3</c:v>
                </c:pt>
                <c:pt idx="13974">
                  <c:v>-5.8823529413633262E-3</c:v>
                </c:pt>
                <c:pt idx="13975">
                  <c:v>-1.1764705882746321E-2</c:v>
                </c:pt>
                <c:pt idx="13976">
                  <c:v>-6.2499999993227643E-3</c:v>
                </c:pt>
                <c:pt idx="13977">
                  <c:v>-1.1764705882746321E-2</c:v>
                </c:pt>
                <c:pt idx="13978">
                  <c:v>-5.8823529413731604E-3</c:v>
                </c:pt>
                <c:pt idx="13979">
                  <c:v>-1.2499999999511503E-2</c:v>
                </c:pt>
                <c:pt idx="13980">
                  <c:v>-1.1764705882746321E-2</c:v>
                </c:pt>
                <c:pt idx="13981">
                  <c:v>-5.8823529413731604E-3</c:v>
                </c:pt>
                <c:pt idx="13982">
                  <c:v>-1.2499999999533707E-2</c:v>
                </c:pt>
                <c:pt idx="13983">
                  <c:v>-5.8823529413731604E-3</c:v>
                </c:pt>
                <c:pt idx="13984">
                  <c:v>-1.1764705881890719E-2</c:v>
                </c:pt>
                <c:pt idx="13985">
                  <c:v>-1.2500000000421885E-2</c:v>
                </c:pt>
                <c:pt idx="13986">
                  <c:v>-5.8823529413731604E-3</c:v>
                </c:pt>
                <c:pt idx="13987">
                  <c:v>-1.1764705881910389E-2</c:v>
                </c:pt>
                <c:pt idx="13988">
                  <c:v>-6.2500000002109427E-3</c:v>
                </c:pt>
                <c:pt idx="13989">
                  <c:v>-1.1764705882726652E-2</c:v>
                </c:pt>
                <c:pt idx="13990">
                  <c:v>-5.8823529405372284E-3</c:v>
                </c:pt>
                <c:pt idx="13991">
                  <c:v>-1.2500000000421885E-2</c:v>
                </c:pt>
                <c:pt idx="13992">
                  <c:v>-5.8823529413731604E-3</c:v>
                </c:pt>
                <c:pt idx="13993">
                  <c:v>-1.1764705881910389E-2</c:v>
                </c:pt>
                <c:pt idx="13994">
                  <c:v>-6.2500000001998405E-3</c:v>
                </c:pt>
                <c:pt idx="13995">
                  <c:v>-1.1764705881910389E-2</c:v>
                </c:pt>
                <c:pt idx="13996">
                  <c:v>-5.8823529413731604E-3</c:v>
                </c:pt>
                <c:pt idx="13997">
                  <c:v>-1.2500000000421885E-2</c:v>
                </c:pt>
                <c:pt idx="13998">
                  <c:v>-5.8823529413731604E-3</c:v>
                </c:pt>
                <c:pt idx="13999">
                  <c:v>-5.8823529405273934E-3</c:v>
                </c:pt>
                <c:pt idx="14000">
                  <c:v>-1.2500000000421885E-2</c:v>
                </c:pt>
                <c:pt idx="14001">
                  <c:v>-5.8823529413731604E-3</c:v>
                </c:pt>
                <c:pt idx="14002">
                  <c:v>-1.1764705881910389E-2</c:v>
                </c:pt>
                <c:pt idx="14003">
                  <c:v>-6.2500000002109427E-3</c:v>
                </c:pt>
                <c:pt idx="14004">
                  <c:v>-1.1764705881890719E-2</c:v>
                </c:pt>
                <c:pt idx="14005">
                  <c:v>-6.2500000002109427E-3</c:v>
                </c:pt>
                <c:pt idx="14006">
                  <c:v>-1.1764705882746321E-2</c:v>
                </c:pt>
                <c:pt idx="14007">
                  <c:v>-5.8823529405372284E-3</c:v>
                </c:pt>
                <c:pt idx="14008">
                  <c:v>-6.2500000002109427E-3</c:v>
                </c:pt>
                <c:pt idx="14009">
                  <c:v>-5.8823529413633262E-3</c:v>
                </c:pt>
                <c:pt idx="14010">
                  <c:v>-1.1764705882746321E-2</c:v>
                </c:pt>
                <c:pt idx="14011">
                  <c:v>-6.2499999993227643E-3</c:v>
                </c:pt>
                <c:pt idx="14012">
                  <c:v>-1.1764705882746321E-2</c:v>
                </c:pt>
                <c:pt idx="14013">
                  <c:v>-5.8823529413731604E-3</c:v>
                </c:pt>
                <c:pt idx="14014">
                  <c:v>-6.2499999993116621E-3</c:v>
                </c:pt>
                <c:pt idx="14015">
                  <c:v>-1.1764705882746321E-2</c:v>
                </c:pt>
                <c:pt idx="14016">
                  <c:v>-1.1764705881910389E-2</c:v>
                </c:pt>
                <c:pt idx="14017">
                  <c:v>-6.2500000002109427E-3</c:v>
                </c:pt>
                <c:pt idx="14018">
                  <c:v>-5.8823529413731604E-3</c:v>
                </c:pt>
                <c:pt idx="14019">
                  <c:v>-1.1764705882726652E-2</c:v>
                </c:pt>
                <c:pt idx="14020">
                  <c:v>-6.2499999993227643E-3</c:v>
                </c:pt>
                <c:pt idx="14021">
                  <c:v>-5.8823529413731604E-3</c:v>
                </c:pt>
                <c:pt idx="14022">
                  <c:v>-1.1764705882746321E-2</c:v>
                </c:pt>
                <c:pt idx="14023">
                  <c:v>-6.2499999993227643E-3</c:v>
                </c:pt>
                <c:pt idx="14024">
                  <c:v>-1.1764705882726652E-2</c:v>
                </c:pt>
                <c:pt idx="14025">
                  <c:v>-5.8823529413731604E-3</c:v>
                </c:pt>
                <c:pt idx="14026">
                  <c:v>-6.2499999993227643E-3</c:v>
                </c:pt>
                <c:pt idx="14027">
                  <c:v>-1.1764705882746321E-2</c:v>
                </c:pt>
                <c:pt idx="14028">
                  <c:v>-5.8823529413731604E-3</c:v>
                </c:pt>
                <c:pt idx="14029">
                  <c:v>-6.2499999993116621E-3</c:v>
                </c:pt>
                <c:pt idx="14030">
                  <c:v>-1.1764705882746321E-2</c:v>
                </c:pt>
                <c:pt idx="14031">
                  <c:v>-5.8823529413731604E-3</c:v>
                </c:pt>
                <c:pt idx="14032">
                  <c:v>-1.2499999999533707E-2</c:v>
                </c:pt>
                <c:pt idx="14033">
                  <c:v>-5.8823529413731604E-3</c:v>
                </c:pt>
                <c:pt idx="14034">
                  <c:v>-5.8823529413633262E-3</c:v>
                </c:pt>
                <c:pt idx="14035">
                  <c:v>-1.2499999999533707E-2</c:v>
                </c:pt>
                <c:pt idx="14036">
                  <c:v>-5.8823529413731604E-3</c:v>
                </c:pt>
                <c:pt idx="14037">
                  <c:v>-5.8823529413731604E-3</c:v>
                </c:pt>
                <c:pt idx="14038">
                  <c:v>-1.2499999999533707E-2</c:v>
                </c:pt>
                <c:pt idx="14039">
                  <c:v>-5.8823529413633262E-3</c:v>
                </c:pt>
                <c:pt idx="14040">
                  <c:v>-1.1764705882746321E-2</c:v>
                </c:pt>
                <c:pt idx="14041">
                  <c:v>-6.2499999993227643E-3</c:v>
                </c:pt>
                <c:pt idx="14042">
                  <c:v>-5.8823529413731604E-3</c:v>
                </c:pt>
                <c:pt idx="14043">
                  <c:v>-1.1764705882746321E-2</c:v>
                </c:pt>
                <c:pt idx="14044">
                  <c:v>-6.2500000001998405E-3</c:v>
                </c:pt>
                <c:pt idx="14045">
                  <c:v>-5.8823529405372284E-3</c:v>
                </c:pt>
                <c:pt idx="14046">
                  <c:v>-1.1764705882746321E-2</c:v>
                </c:pt>
                <c:pt idx="14047">
                  <c:v>-6.2500000002109427E-3</c:v>
                </c:pt>
                <c:pt idx="14048">
                  <c:v>-5.8823529405372284E-3</c:v>
                </c:pt>
                <c:pt idx="14049">
                  <c:v>-5.8823529413633262E-3</c:v>
                </c:pt>
                <c:pt idx="14050">
                  <c:v>-1.2500000000421885E-2</c:v>
                </c:pt>
                <c:pt idx="14051">
                  <c:v>-5.8823529405372284E-3</c:v>
                </c:pt>
                <c:pt idx="14052">
                  <c:v>-5.8823529413731604E-3</c:v>
                </c:pt>
                <c:pt idx="14053">
                  <c:v>-6.2500000002109427E-3</c:v>
                </c:pt>
                <c:pt idx="14054">
                  <c:v>-5.8823529413633262E-3</c:v>
                </c:pt>
                <c:pt idx="14055">
                  <c:v>-1.1764705881910389E-2</c:v>
                </c:pt>
                <c:pt idx="14056">
                  <c:v>-6.2500000002109427E-3</c:v>
                </c:pt>
                <c:pt idx="14057">
                  <c:v>-1.1764705882746321E-2</c:v>
                </c:pt>
                <c:pt idx="14058">
                  <c:v>-5.8823529405372284E-3</c:v>
                </c:pt>
                <c:pt idx="14059">
                  <c:v>-6.2500000001998405E-3</c:v>
                </c:pt>
                <c:pt idx="14060">
                  <c:v>-1.1764705882746321E-2</c:v>
                </c:pt>
                <c:pt idx="14061">
                  <c:v>-5.8823529405372284E-3</c:v>
                </c:pt>
                <c:pt idx="14062">
                  <c:v>-6.2500000002109427E-3</c:v>
                </c:pt>
                <c:pt idx="14063">
                  <c:v>-1.1764705882746321E-2</c:v>
                </c:pt>
                <c:pt idx="14064">
                  <c:v>-6.2499999993116621E-3</c:v>
                </c:pt>
                <c:pt idx="14065">
                  <c:v>-5.8823529413731604E-3</c:v>
                </c:pt>
                <c:pt idx="14066">
                  <c:v>-1.1764705882746321E-2</c:v>
                </c:pt>
                <c:pt idx="14067">
                  <c:v>-6.2500000002109427E-3</c:v>
                </c:pt>
                <c:pt idx="14068">
                  <c:v>-1.1764705881910389E-2</c:v>
                </c:pt>
                <c:pt idx="14069">
                  <c:v>-5.8823529413633262E-3</c:v>
                </c:pt>
                <c:pt idx="14070">
                  <c:v>-6.2500000002109427E-3</c:v>
                </c:pt>
                <c:pt idx="14071">
                  <c:v>-1.1764705881910389E-2</c:v>
                </c:pt>
                <c:pt idx="14072">
                  <c:v>-5.8823529413731604E-3</c:v>
                </c:pt>
                <c:pt idx="14073">
                  <c:v>-6.2500000001998405E-3</c:v>
                </c:pt>
                <c:pt idx="14074">
                  <c:v>-1.1764705881910389E-2</c:v>
                </c:pt>
                <c:pt idx="14075">
                  <c:v>-5.8823529413731604E-3</c:v>
                </c:pt>
                <c:pt idx="14076">
                  <c:v>-6.2500000002109427E-3</c:v>
                </c:pt>
                <c:pt idx="14077">
                  <c:v>-5.8823529413731604E-3</c:v>
                </c:pt>
                <c:pt idx="14078">
                  <c:v>-1.1764705881910389E-2</c:v>
                </c:pt>
                <c:pt idx="14079">
                  <c:v>-6.2500000001998405E-3</c:v>
                </c:pt>
                <c:pt idx="14080">
                  <c:v>-5.8823529413731604E-3</c:v>
                </c:pt>
                <c:pt idx="14081">
                  <c:v>-1.1764705881910389E-2</c:v>
                </c:pt>
                <c:pt idx="14082">
                  <c:v>-6.2500000002109427E-3</c:v>
                </c:pt>
                <c:pt idx="14083">
                  <c:v>-5.8823529413731604E-3</c:v>
                </c:pt>
                <c:pt idx="14084">
                  <c:v>-1.1764705881890719E-2</c:v>
                </c:pt>
                <c:pt idx="14085">
                  <c:v>-6.2500000002109427E-3</c:v>
                </c:pt>
                <c:pt idx="14086">
                  <c:v>-1.1764705881910389E-2</c:v>
                </c:pt>
                <c:pt idx="14087">
                  <c:v>-5.8823529413731604E-3</c:v>
                </c:pt>
                <c:pt idx="14088">
                  <c:v>-6.2500000001998405E-3</c:v>
                </c:pt>
                <c:pt idx="14089">
                  <c:v>-1.1764705882746321E-2</c:v>
                </c:pt>
                <c:pt idx="14090">
                  <c:v>-5.8823529405372284E-3</c:v>
                </c:pt>
                <c:pt idx="14091">
                  <c:v>-6.2500000002109427E-3</c:v>
                </c:pt>
                <c:pt idx="14092">
                  <c:v>-1.1764705882746321E-2</c:v>
                </c:pt>
                <c:pt idx="14093">
                  <c:v>-5.8823529405372284E-3</c:v>
                </c:pt>
                <c:pt idx="14094">
                  <c:v>-6.2500000001998405E-3</c:v>
                </c:pt>
                <c:pt idx="14095">
                  <c:v>-1.1764705882746321E-2</c:v>
                </c:pt>
                <c:pt idx="14096">
                  <c:v>-5.8823529405372284E-3</c:v>
                </c:pt>
                <c:pt idx="14097">
                  <c:v>-1.2500000000421885E-2</c:v>
                </c:pt>
                <c:pt idx="14098">
                  <c:v>-5.8823529413731604E-3</c:v>
                </c:pt>
                <c:pt idx="14099">
                  <c:v>-1.1764705881890719E-2</c:v>
                </c:pt>
                <c:pt idx="14100">
                  <c:v>-6.2500000002109427E-3</c:v>
                </c:pt>
                <c:pt idx="14101">
                  <c:v>-1.1764705882746321E-2</c:v>
                </c:pt>
                <c:pt idx="14102">
                  <c:v>-5.8823529405372284E-3</c:v>
                </c:pt>
                <c:pt idx="14103">
                  <c:v>-6.2500000001998405E-3</c:v>
                </c:pt>
                <c:pt idx="14104">
                  <c:v>-1.1764705882746321E-2</c:v>
                </c:pt>
                <c:pt idx="14105">
                  <c:v>-5.8823529405372284E-3</c:v>
                </c:pt>
                <c:pt idx="14106">
                  <c:v>-1.2500000000421885E-2</c:v>
                </c:pt>
                <c:pt idx="14107">
                  <c:v>-5.8823529413731604E-3</c:v>
                </c:pt>
                <c:pt idx="14108">
                  <c:v>-1.1764705881910389E-2</c:v>
                </c:pt>
                <c:pt idx="14109">
                  <c:v>-6.2500000001998405E-3</c:v>
                </c:pt>
                <c:pt idx="14110">
                  <c:v>-5.8823529413731604E-3</c:v>
                </c:pt>
                <c:pt idx="14111">
                  <c:v>-1.1764705881910389E-2</c:v>
                </c:pt>
                <c:pt idx="14112">
                  <c:v>-6.2500000002109427E-3</c:v>
                </c:pt>
                <c:pt idx="14113">
                  <c:v>-5.8823529413731604E-3</c:v>
                </c:pt>
                <c:pt idx="14114">
                  <c:v>-1.1764705881890719E-2</c:v>
                </c:pt>
                <c:pt idx="14115">
                  <c:v>-6.2500000002109427E-3</c:v>
                </c:pt>
                <c:pt idx="14116">
                  <c:v>-5.8823529413731604E-3</c:v>
                </c:pt>
                <c:pt idx="14117">
                  <c:v>-1.1764705881910389E-2</c:v>
                </c:pt>
                <c:pt idx="14118">
                  <c:v>-6.2500000001998405E-3</c:v>
                </c:pt>
                <c:pt idx="14119">
                  <c:v>-1.1764705882746321E-2</c:v>
                </c:pt>
                <c:pt idx="14120">
                  <c:v>-5.8823529413731604E-3</c:v>
                </c:pt>
                <c:pt idx="14121">
                  <c:v>-6.2499999993227643E-3</c:v>
                </c:pt>
                <c:pt idx="14122">
                  <c:v>-1.1764705882746321E-2</c:v>
                </c:pt>
                <c:pt idx="14123">
                  <c:v>-5.8823529413731604E-3</c:v>
                </c:pt>
                <c:pt idx="14124">
                  <c:v>-1.2499999999511503E-2</c:v>
                </c:pt>
                <c:pt idx="14125">
                  <c:v>-5.8823529413731604E-3</c:v>
                </c:pt>
                <c:pt idx="14126">
                  <c:v>-5.8823529413731604E-3</c:v>
                </c:pt>
                <c:pt idx="14127">
                  <c:v>-1.2499999999533707E-2</c:v>
                </c:pt>
                <c:pt idx="14128">
                  <c:v>-5.8823529413731604E-3</c:v>
                </c:pt>
                <c:pt idx="14129">
                  <c:v>-1.1764705881890719E-2</c:v>
                </c:pt>
                <c:pt idx="14130">
                  <c:v>-6.2500000002109427E-3</c:v>
                </c:pt>
                <c:pt idx="14131">
                  <c:v>-5.8823529413731604E-3</c:v>
                </c:pt>
                <c:pt idx="14132">
                  <c:v>-1.1764705882746321E-2</c:v>
                </c:pt>
                <c:pt idx="14133">
                  <c:v>-6.2499999993116621E-3</c:v>
                </c:pt>
                <c:pt idx="14134">
                  <c:v>-1.1764705882746321E-2</c:v>
                </c:pt>
                <c:pt idx="14135">
                  <c:v>-6.2500000002109427E-3</c:v>
                </c:pt>
                <c:pt idx="14136">
                  <c:v>-5.8823529405372284E-3</c:v>
                </c:pt>
                <c:pt idx="14137">
                  <c:v>-1.1764705882746321E-2</c:v>
                </c:pt>
                <c:pt idx="14138">
                  <c:v>-6.2500000001998405E-3</c:v>
                </c:pt>
                <c:pt idx="14139">
                  <c:v>-1.1764705881910389E-2</c:v>
                </c:pt>
                <c:pt idx="14140">
                  <c:v>-5.8823529413731604E-3</c:v>
                </c:pt>
                <c:pt idx="14141">
                  <c:v>-6.2500000002109427E-3</c:v>
                </c:pt>
                <c:pt idx="14142">
                  <c:v>-1.1764705881910389E-2</c:v>
                </c:pt>
                <c:pt idx="14143">
                  <c:v>-5.8823529413731604E-3</c:v>
                </c:pt>
                <c:pt idx="14144">
                  <c:v>-6.2500000001998405E-3</c:v>
                </c:pt>
                <c:pt idx="14145">
                  <c:v>-5.8823529413731604E-3</c:v>
                </c:pt>
                <c:pt idx="14146">
                  <c:v>-1.1764705881910389E-2</c:v>
                </c:pt>
                <c:pt idx="14147">
                  <c:v>-6.2500000002109427E-3</c:v>
                </c:pt>
                <c:pt idx="14148">
                  <c:v>-1.1764705881890719E-2</c:v>
                </c:pt>
                <c:pt idx="14149">
                  <c:v>-5.8823529413731604E-3</c:v>
                </c:pt>
                <c:pt idx="14150">
                  <c:v>-1.2500000000421885E-2</c:v>
                </c:pt>
                <c:pt idx="14151">
                  <c:v>-5.8823529405372284E-3</c:v>
                </c:pt>
                <c:pt idx="14152">
                  <c:v>-5.8823529413731604E-3</c:v>
                </c:pt>
                <c:pt idx="14153">
                  <c:v>-1.2500000000399681E-2</c:v>
                </c:pt>
                <c:pt idx="14154">
                  <c:v>-5.8823529413731604E-3</c:v>
                </c:pt>
                <c:pt idx="14155">
                  <c:v>-1.1764705881910389E-2</c:v>
                </c:pt>
                <c:pt idx="14156">
                  <c:v>-6.2500000002109427E-3</c:v>
                </c:pt>
                <c:pt idx="14157">
                  <c:v>-1.1764705881910389E-2</c:v>
                </c:pt>
                <c:pt idx="14158">
                  <c:v>-5.8823529413731604E-3</c:v>
                </c:pt>
                <c:pt idx="14159">
                  <c:v>-1.2500000000399681E-2</c:v>
                </c:pt>
                <c:pt idx="14160">
                  <c:v>-5.8823529405372284E-3</c:v>
                </c:pt>
                <c:pt idx="14161">
                  <c:v>-1.1764705882746321E-2</c:v>
                </c:pt>
                <c:pt idx="14162">
                  <c:v>-6.2500000002109427E-3</c:v>
                </c:pt>
                <c:pt idx="14163">
                  <c:v>-1.1764705881890719E-2</c:v>
                </c:pt>
                <c:pt idx="14164">
                  <c:v>-5.8823529413731604E-3</c:v>
                </c:pt>
                <c:pt idx="14165">
                  <c:v>-1.2500000000421885E-2</c:v>
                </c:pt>
                <c:pt idx="14166">
                  <c:v>-5.8823529405372284E-3</c:v>
                </c:pt>
                <c:pt idx="14167">
                  <c:v>-1.1764705882746321E-2</c:v>
                </c:pt>
                <c:pt idx="14168">
                  <c:v>-6.2500000001998405E-3</c:v>
                </c:pt>
                <c:pt idx="14169">
                  <c:v>-1.1764705881910389E-2</c:v>
                </c:pt>
                <c:pt idx="14170">
                  <c:v>-5.8823529413731604E-3</c:v>
                </c:pt>
                <c:pt idx="14171">
                  <c:v>-1.2499999999533707E-2</c:v>
                </c:pt>
                <c:pt idx="14172">
                  <c:v>-5.8823529413731604E-3</c:v>
                </c:pt>
                <c:pt idx="14173">
                  <c:v>-1.1764705882746321E-2</c:v>
                </c:pt>
                <c:pt idx="14174">
                  <c:v>-6.2500000001998405E-3</c:v>
                </c:pt>
                <c:pt idx="14175">
                  <c:v>-1.1764705881910389E-2</c:v>
                </c:pt>
                <c:pt idx="14176">
                  <c:v>-5.8823529413731604E-3</c:v>
                </c:pt>
                <c:pt idx="14177">
                  <c:v>-1.2499999999533707E-2</c:v>
                </c:pt>
                <c:pt idx="14178">
                  <c:v>-5.8823529413633262E-3</c:v>
                </c:pt>
                <c:pt idx="14179">
                  <c:v>-1.1764705882746321E-2</c:v>
                </c:pt>
                <c:pt idx="14180">
                  <c:v>-6.2499999993227643E-3</c:v>
                </c:pt>
                <c:pt idx="14181">
                  <c:v>-1.1764705882746321E-2</c:v>
                </c:pt>
                <c:pt idx="14182">
                  <c:v>-1.1764705881910389E-2</c:v>
                </c:pt>
                <c:pt idx="14183">
                  <c:v>-6.2500000001998405E-3</c:v>
                </c:pt>
                <c:pt idx="14184">
                  <c:v>-1.1764705882746321E-2</c:v>
                </c:pt>
                <c:pt idx="14185">
                  <c:v>-5.8823529413731604E-3</c:v>
                </c:pt>
                <c:pt idx="14186">
                  <c:v>-1.2499999999533707E-2</c:v>
                </c:pt>
                <c:pt idx="14187">
                  <c:v>-5.8823529413731604E-3</c:v>
                </c:pt>
                <c:pt idx="14188">
                  <c:v>-1.1764705881910389E-2</c:v>
                </c:pt>
                <c:pt idx="14189">
                  <c:v>-6.2500000001998405E-3</c:v>
                </c:pt>
                <c:pt idx="14190">
                  <c:v>-1.1764705882746321E-2</c:v>
                </c:pt>
                <c:pt idx="14191">
                  <c:v>-5.8823529405372284E-3</c:v>
                </c:pt>
                <c:pt idx="14192">
                  <c:v>-1.2500000000421885E-2</c:v>
                </c:pt>
                <c:pt idx="14193">
                  <c:v>-5.8823529413633262E-3</c:v>
                </c:pt>
                <c:pt idx="14194">
                  <c:v>-6.2500000002109427E-3</c:v>
                </c:pt>
                <c:pt idx="14195">
                  <c:v>-1.1764705881910389E-2</c:v>
                </c:pt>
                <c:pt idx="14196">
                  <c:v>-5.8823529413731604E-3</c:v>
                </c:pt>
                <c:pt idx="14197">
                  <c:v>-1.2499999999533707E-2</c:v>
                </c:pt>
                <c:pt idx="14198">
                  <c:v>-5.8823529413633262E-3</c:v>
                </c:pt>
                <c:pt idx="14199">
                  <c:v>-1.1764705882746321E-2</c:v>
                </c:pt>
                <c:pt idx="14200">
                  <c:v>-6.2499999993227643E-3</c:v>
                </c:pt>
                <c:pt idx="14201">
                  <c:v>-5.8823529413731604E-3</c:v>
                </c:pt>
                <c:pt idx="14202">
                  <c:v>-1.1764705882746321E-2</c:v>
                </c:pt>
                <c:pt idx="14203">
                  <c:v>-6.2499999993116621E-3</c:v>
                </c:pt>
                <c:pt idx="14204">
                  <c:v>-1.1764705882746321E-2</c:v>
                </c:pt>
                <c:pt idx="14205">
                  <c:v>-5.8823529413731604E-3</c:v>
                </c:pt>
                <c:pt idx="14206">
                  <c:v>-1.2499999999533707E-2</c:v>
                </c:pt>
                <c:pt idx="14207">
                  <c:v>-5.8823529413731604E-3</c:v>
                </c:pt>
                <c:pt idx="14208">
                  <c:v>-5.8823529413633262E-3</c:v>
                </c:pt>
                <c:pt idx="14209">
                  <c:v>-1.2499999999533707E-2</c:v>
                </c:pt>
                <c:pt idx="14210">
                  <c:v>-5.8823529413731604E-3</c:v>
                </c:pt>
                <c:pt idx="14211">
                  <c:v>-1.1764705882746321E-2</c:v>
                </c:pt>
                <c:pt idx="14212">
                  <c:v>-6.2499999993227643E-3</c:v>
                </c:pt>
                <c:pt idx="14213">
                  <c:v>-5.8823529413633262E-3</c:v>
                </c:pt>
                <c:pt idx="14214">
                  <c:v>-1.1764705882746321E-2</c:v>
                </c:pt>
                <c:pt idx="14215">
                  <c:v>-6.2499999993227643E-3</c:v>
                </c:pt>
                <c:pt idx="14216">
                  <c:v>-5.8823529413731604E-3</c:v>
                </c:pt>
                <c:pt idx="14217">
                  <c:v>-1.1764705882746321E-2</c:v>
                </c:pt>
                <c:pt idx="14218">
                  <c:v>-6.2500000001998405E-3</c:v>
                </c:pt>
                <c:pt idx="14219">
                  <c:v>-5.8823529405372284E-3</c:v>
                </c:pt>
                <c:pt idx="14220">
                  <c:v>-1.1764705882746321E-2</c:v>
                </c:pt>
                <c:pt idx="14221">
                  <c:v>-6.2500000002109427E-3</c:v>
                </c:pt>
                <c:pt idx="14222">
                  <c:v>-5.8823529405372284E-3</c:v>
                </c:pt>
                <c:pt idx="14223">
                  <c:v>-1.1764705882726652E-2</c:v>
                </c:pt>
                <c:pt idx="14224">
                  <c:v>-6.2500000002109427E-3</c:v>
                </c:pt>
                <c:pt idx="14225">
                  <c:v>-1.1764705881910389E-2</c:v>
                </c:pt>
                <c:pt idx="14226">
                  <c:v>-5.8823529413731604E-3</c:v>
                </c:pt>
                <c:pt idx="14227">
                  <c:v>-1.2500000000421885E-2</c:v>
                </c:pt>
                <c:pt idx="14228">
                  <c:v>-5.8823529405273934E-3</c:v>
                </c:pt>
                <c:pt idx="14229">
                  <c:v>-1.1764705882746321E-2</c:v>
                </c:pt>
                <c:pt idx="14230">
                  <c:v>-6.2500000002109427E-3</c:v>
                </c:pt>
                <c:pt idx="14231">
                  <c:v>-1.1764705881910389E-2</c:v>
                </c:pt>
                <c:pt idx="14232">
                  <c:v>-5.8823529413731604E-3</c:v>
                </c:pt>
                <c:pt idx="14233">
                  <c:v>-1.2499999999511503E-2</c:v>
                </c:pt>
                <c:pt idx="14234">
                  <c:v>-5.8823529413731604E-3</c:v>
                </c:pt>
                <c:pt idx="14235">
                  <c:v>-5.8823529413731604E-3</c:v>
                </c:pt>
                <c:pt idx="14236">
                  <c:v>-1.2499999999533707E-2</c:v>
                </c:pt>
                <c:pt idx="14237">
                  <c:v>-5.8823529413731604E-3</c:v>
                </c:pt>
                <c:pt idx="14238">
                  <c:v>-1.1764705882726652E-2</c:v>
                </c:pt>
                <c:pt idx="14239">
                  <c:v>-6.2500000002109427E-3</c:v>
                </c:pt>
                <c:pt idx="14240">
                  <c:v>-5.8823529405372284E-3</c:v>
                </c:pt>
                <c:pt idx="14241">
                  <c:v>-1.1764705882746321E-2</c:v>
                </c:pt>
                <c:pt idx="14242">
                  <c:v>-6.2500000002109427E-3</c:v>
                </c:pt>
                <c:pt idx="14243">
                  <c:v>-1.1764705881890719E-2</c:v>
                </c:pt>
                <c:pt idx="14244">
                  <c:v>-6.2500000002109427E-3</c:v>
                </c:pt>
                <c:pt idx="14245">
                  <c:v>-1.1764705881910389E-2</c:v>
                </c:pt>
                <c:pt idx="14246">
                  <c:v>-5.8823529413731604E-3</c:v>
                </c:pt>
                <c:pt idx="14247">
                  <c:v>-6.2500000001998405E-3</c:v>
                </c:pt>
                <c:pt idx="14248">
                  <c:v>-1.1764705882746321E-2</c:v>
                </c:pt>
                <c:pt idx="14249">
                  <c:v>-5.8823529405372284E-3</c:v>
                </c:pt>
                <c:pt idx="14250">
                  <c:v>-1.2500000000421885E-2</c:v>
                </c:pt>
                <c:pt idx="14251">
                  <c:v>-5.8823529413731604E-3</c:v>
                </c:pt>
                <c:pt idx="14252">
                  <c:v>-1.1764705881910389E-2</c:v>
                </c:pt>
                <c:pt idx="14253">
                  <c:v>-6.2500000001998405E-3</c:v>
                </c:pt>
                <c:pt idx="14254">
                  <c:v>-1.1764705881910389E-2</c:v>
                </c:pt>
                <c:pt idx="14255">
                  <c:v>-5.8823529413731604E-3</c:v>
                </c:pt>
                <c:pt idx="14256">
                  <c:v>-1.2500000000399681E-2</c:v>
                </c:pt>
                <c:pt idx="14257">
                  <c:v>-5.8823529405372284E-3</c:v>
                </c:pt>
                <c:pt idx="14258">
                  <c:v>-5.8823529413731604E-3</c:v>
                </c:pt>
                <c:pt idx="14259">
                  <c:v>-1.250000000044409E-2</c:v>
                </c:pt>
                <c:pt idx="14260">
                  <c:v>-5.8823529413534912E-3</c:v>
                </c:pt>
                <c:pt idx="14261">
                  <c:v>-1.1764705881910389E-2</c:v>
                </c:pt>
                <c:pt idx="14262">
                  <c:v>-6.250000000222045E-3</c:v>
                </c:pt>
                <c:pt idx="14263">
                  <c:v>-1.1764705881910389E-2</c:v>
                </c:pt>
                <c:pt idx="14264">
                  <c:v>-5.8823529413731604E-3</c:v>
                </c:pt>
                <c:pt idx="14265">
                  <c:v>-1.2500000000399681E-2</c:v>
                </c:pt>
                <c:pt idx="14266">
                  <c:v>-5.8823529405372284E-3</c:v>
                </c:pt>
                <c:pt idx="14267">
                  <c:v>-1.1764705882746321E-2</c:v>
                </c:pt>
                <c:pt idx="14268">
                  <c:v>-6.2500000001998405E-3</c:v>
                </c:pt>
                <c:pt idx="14269">
                  <c:v>-1.1764705881910389E-2</c:v>
                </c:pt>
                <c:pt idx="14270">
                  <c:v>-5.8823529413731604E-3</c:v>
                </c:pt>
                <c:pt idx="14271">
                  <c:v>-1.2500000000399681E-2</c:v>
                </c:pt>
                <c:pt idx="14272">
                  <c:v>-5.8823529405372284E-3</c:v>
                </c:pt>
                <c:pt idx="14273">
                  <c:v>-1.250000000044409E-2</c:v>
                </c:pt>
                <c:pt idx="14274">
                  <c:v>-5.8823529413731604E-3</c:v>
                </c:pt>
                <c:pt idx="14275">
                  <c:v>-5.8823529405175592E-3</c:v>
                </c:pt>
                <c:pt idx="14276">
                  <c:v>-1.250000000044409E-2</c:v>
                </c:pt>
                <c:pt idx="14277">
                  <c:v>-5.8823529413731604E-3</c:v>
                </c:pt>
                <c:pt idx="14278">
                  <c:v>-5.8823529405372284E-3</c:v>
                </c:pt>
                <c:pt idx="14279">
                  <c:v>-1.2500000000399681E-2</c:v>
                </c:pt>
                <c:pt idx="14280">
                  <c:v>-1.1764705882746321E-2</c:v>
                </c:pt>
                <c:pt idx="14281">
                  <c:v>-5.8823529405372284E-3</c:v>
                </c:pt>
                <c:pt idx="14282">
                  <c:v>-1.2500000000399681E-2</c:v>
                </c:pt>
                <c:pt idx="14283">
                  <c:v>-5.8823529413731604E-3</c:v>
                </c:pt>
                <c:pt idx="14284">
                  <c:v>-1.1764705881910389E-2</c:v>
                </c:pt>
                <c:pt idx="14285">
                  <c:v>-6.2500000001998405E-3</c:v>
                </c:pt>
                <c:pt idx="14286">
                  <c:v>-1.1764705881910389E-2</c:v>
                </c:pt>
                <c:pt idx="14287">
                  <c:v>-1.1764705882746321E-2</c:v>
                </c:pt>
                <c:pt idx="14288">
                  <c:v>-1.250000000044409E-2</c:v>
                </c:pt>
                <c:pt idx="14289">
                  <c:v>-5.8823529405372284E-3</c:v>
                </c:pt>
                <c:pt idx="14290">
                  <c:v>-1.1764705882706982E-2</c:v>
                </c:pt>
                <c:pt idx="14291">
                  <c:v>-6.250000000222045E-3</c:v>
                </c:pt>
                <c:pt idx="14292">
                  <c:v>-1.1764705881910389E-2</c:v>
                </c:pt>
                <c:pt idx="14293">
                  <c:v>-1.1764705882746321E-2</c:v>
                </c:pt>
                <c:pt idx="14294">
                  <c:v>-6.2499999993116621E-3</c:v>
                </c:pt>
                <c:pt idx="14295">
                  <c:v>-5.8823529413731604E-3</c:v>
                </c:pt>
                <c:pt idx="14296">
                  <c:v>-1.1764705882746321E-2</c:v>
                </c:pt>
                <c:pt idx="14297">
                  <c:v>-6.2499999993116621E-3</c:v>
                </c:pt>
                <c:pt idx="14298">
                  <c:v>-1.1764705882746321E-2</c:v>
                </c:pt>
                <c:pt idx="14299">
                  <c:v>-1.1764705882746321E-2</c:v>
                </c:pt>
                <c:pt idx="14300">
                  <c:v>-6.2499999993116621E-3</c:v>
                </c:pt>
                <c:pt idx="14301">
                  <c:v>-1.1764705882746321E-2</c:v>
                </c:pt>
                <c:pt idx="14302">
                  <c:v>-5.8823529413731604E-3</c:v>
                </c:pt>
                <c:pt idx="14303">
                  <c:v>-1.2499999999555911E-2</c:v>
                </c:pt>
                <c:pt idx="14304">
                  <c:v>-5.8823529413731604E-3</c:v>
                </c:pt>
                <c:pt idx="14305">
                  <c:v>-1.176470588187105E-2</c:v>
                </c:pt>
                <c:pt idx="14306">
                  <c:v>-6.250000000222045E-3</c:v>
                </c:pt>
                <c:pt idx="14307">
                  <c:v>-1.1764705882746321E-2</c:v>
                </c:pt>
                <c:pt idx="14308">
                  <c:v>-5.8823529405372284E-3</c:v>
                </c:pt>
                <c:pt idx="14309">
                  <c:v>-1.2500000000399681E-2</c:v>
                </c:pt>
                <c:pt idx="14310">
                  <c:v>-5.8823529413731604E-3</c:v>
                </c:pt>
                <c:pt idx="14311">
                  <c:v>-1.2499999999511503E-2</c:v>
                </c:pt>
                <c:pt idx="14312">
                  <c:v>-5.8823529413731604E-3</c:v>
                </c:pt>
                <c:pt idx="14313">
                  <c:v>-1.1764705882746321E-2</c:v>
                </c:pt>
                <c:pt idx="14314">
                  <c:v>-6.2499999993116621E-3</c:v>
                </c:pt>
                <c:pt idx="14315">
                  <c:v>-5.8823529413731604E-3</c:v>
                </c:pt>
                <c:pt idx="14316">
                  <c:v>-1.1764705882746321E-2</c:v>
                </c:pt>
                <c:pt idx="14317">
                  <c:v>-6.2499999993338665E-3</c:v>
                </c:pt>
                <c:pt idx="14318">
                  <c:v>-1.1764705882746321E-2</c:v>
                </c:pt>
                <c:pt idx="14319">
                  <c:v>-5.8823529413731604E-3</c:v>
                </c:pt>
                <c:pt idx="14320">
                  <c:v>-1.2499999999511503E-2</c:v>
                </c:pt>
                <c:pt idx="14321">
                  <c:v>-5.8823529413731604E-3</c:v>
                </c:pt>
                <c:pt idx="14322">
                  <c:v>-1.1764705882746321E-2</c:v>
                </c:pt>
                <c:pt idx="14323">
                  <c:v>-6.2499999993116621E-3</c:v>
                </c:pt>
                <c:pt idx="14324">
                  <c:v>-5.8823529413731604E-3</c:v>
                </c:pt>
                <c:pt idx="14325">
                  <c:v>-1.1764705882746321E-2</c:v>
                </c:pt>
                <c:pt idx="14326">
                  <c:v>-1.2499999999511503E-2</c:v>
                </c:pt>
                <c:pt idx="14327">
                  <c:v>-5.8823529413731604E-3</c:v>
                </c:pt>
                <c:pt idx="14328">
                  <c:v>-5.8823529413731604E-3</c:v>
                </c:pt>
                <c:pt idx="14329">
                  <c:v>-1.2499999999511503E-2</c:v>
                </c:pt>
                <c:pt idx="14330">
                  <c:v>-5.8823529413731604E-3</c:v>
                </c:pt>
                <c:pt idx="14331">
                  <c:v>-1.1764705882746321E-2</c:v>
                </c:pt>
                <c:pt idx="14332">
                  <c:v>-6.2499999993338665E-3</c:v>
                </c:pt>
                <c:pt idx="14333">
                  <c:v>-1.1764705882746321E-2</c:v>
                </c:pt>
                <c:pt idx="14334">
                  <c:v>-5.8823529413731604E-3</c:v>
                </c:pt>
                <c:pt idx="14335">
                  <c:v>-1.2499999999511503E-2</c:v>
                </c:pt>
                <c:pt idx="14336">
                  <c:v>-5.8823529413731604E-3</c:v>
                </c:pt>
                <c:pt idx="14337">
                  <c:v>-1.2499999999511503E-2</c:v>
                </c:pt>
                <c:pt idx="14338">
                  <c:v>-5.8823529413731604E-3</c:v>
                </c:pt>
                <c:pt idx="14339">
                  <c:v>-1.1764705882746321E-2</c:v>
                </c:pt>
                <c:pt idx="14340">
                  <c:v>-6.2500000001998405E-3</c:v>
                </c:pt>
                <c:pt idx="14341">
                  <c:v>-1.1764705881910389E-2</c:v>
                </c:pt>
                <c:pt idx="14342">
                  <c:v>-5.8823529413731604E-3</c:v>
                </c:pt>
                <c:pt idx="14343">
                  <c:v>-1.2499999999555911E-2</c:v>
                </c:pt>
                <c:pt idx="14344">
                  <c:v>-5.8823529413534912E-3</c:v>
                </c:pt>
                <c:pt idx="14345">
                  <c:v>-1.1764705882746321E-2</c:v>
                </c:pt>
                <c:pt idx="14346">
                  <c:v>-6.2499999993338665E-3</c:v>
                </c:pt>
                <c:pt idx="14347">
                  <c:v>-1.1764705882746321E-2</c:v>
                </c:pt>
                <c:pt idx="14348">
                  <c:v>-5.8823529413731604E-3</c:v>
                </c:pt>
                <c:pt idx="14349">
                  <c:v>-1.2499999999511503E-2</c:v>
                </c:pt>
                <c:pt idx="14350">
                  <c:v>-5.8823529413731604E-3</c:v>
                </c:pt>
                <c:pt idx="14351">
                  <c:v>-1.1764705882746321E-2</c:v>
                </c:pt>
                <c:pt idx="14352">
                  <c:v>-6.2499999993116621E-3</c:v>
                </c:pt>
                <c:pt idx="14353">
                  <c:v>-1.1764705882746321E-2</c:v>
                </c:pt>
                <c:pt idx="14354">
                  <c:v>-5.8823529413731604E-3</c:v>
                </c:pt>
                <c:pt idx="14355">
                  <c:v>-1.2499999999511503E-2</c:v>
                </c:pt>
                <c:pt idx="14356">
                  <c:v>-1.1764705882746321E-2</c:v>
                </c:pt>
                <c:pt idx="14357">
                  <c:v>-5.8823529405372284E-3</c:v>
                </c:pt>
                <c:pt idx="14358">
                  <c:v>-1.250000000044409E-2</c:v>
                </c:pt>
                <c:pt idx="14359">
                  <c:v>-5.8823529413534912E-3</c:v>
                </c:pt>
                <c:pt idx="14360">
                  <c:v>-1.1764705881910389E-2</c:v>
                </c:pt>
                <c:pt idx="14361">
                  <c:v>-6.250000000222045E-3</c:v>
                </c:pt>
                <c:pt idx="14362">
                  <c:v>-1.1764705882746321E-2</c:v>
                </c:pt>
                <c:pt idx="14363">
                  <c:v>-5.8823529405372284E-3</c:v>
                </c:pt>
                <c:pt idx="14364">
                  <c:v>-1.2500000000399681E-2</c:v>
                </c:pt>
                <c:pt idx="14365">
                  <c:v>-5.8823529413731604E-3</c:v>
                </c:pt>
                <c:pt idx="14366">
                  <c:v>-5.8823529405372284E-3</c:v>
                </c:pt>
                <c:pt idx="14367">
                  <c:v>-6.2500000001998405E-3</c:v>
                </c:pt>
                <c:pt idx="14368">
                  <c:v>-1.1764705882746321E-2</c:v>
                </c:pt>
                <c:pt idx="14369">
                  <c:v>-6.2499999993116621E-3</c:v>
                </c:pt>
                <c:pt idx="14370">
                  <c:v>-1.1764705882746321E-2</c:v>
                </c:pt>
                <c:pt idx="14371">
                  <c:v>-5.8823529413731604E-3</c:v>
                </c:pt>
                <c:pt idx="14372">
                  <c:v>-1.2499999999555911E-2</c:v>
                </c:pt>
                <c:pt idx="14373">
                  <c:v>-5.8823529413731604E-3</c:v>
                </c:pt>
                <c:pt idx="14374">
                  <c:v>-5.8823529413534912E-3</c:v>
                </c:pt>
                <c:pt idx="14375">
                  <c:v>-1.2499999999555911E-2</c:v>
                </c:pt>
                <c:pt idx="14376">
                  <c:v>-5.8823529413731604E-3</c:v>
                </c:pt>
                <c:pt idx="14377">
                  <c:v>-1.1764705882746321E-2</c:v>
                </c:pt>
                <c:pt idx="14378">
                  <c:v>-6.2499999993116621E-3</c:v>
                </c:pt>
                <c:pt idx="14379">
                  <c:v>-5.8823529413731604E-3</c:v>
                </c:pt>
                <c:pt idx="14380">
                  <c:v>-1.1764705882746321E-2</c:v>
                </c:pt>
                <c:pt idx="14381">
                  <c:v>-6.2500000001998405E-3</c:v>
                </c:pt>
                <c:pt idx="14382">
                  <c:v>-1.1764705881910389E-2</c:v>
                </c:pt>
                <c:pt idx="14383">
                  <c:v>-5.8823529413731604E-3</c:v>
                </c:pt>
                <c:pt idx="14384">
                  <c:v>-6.2500000001998405E-3</c:v>
                </c:pt>
                <c:pt idx="14385">
                  <c:v>-1.1764705881910389E-2</c:v>
                </c:pt>
                <c:pt idx="14386">
                  <c:v>-5.8823529413731604E-3</c:v>
                </c:pt>
                <c:pt idx="14387">
                  <c:v>-6.250000000222045E-3</c:v>
                </c:pt>
                <c:pt idx="14388">
                  <c:v>-1.1764705881910389E-2</c:v>
                </c:pt>
                <c:pt idx="14389">
                  <c:v>-5.8823529413534912E-3</c:v>
                </c:pt>
                <c:pt idx="14390">
                  <c:v>-6.250000000222045E-3</c:v>
                </c:pt>
                <c:pt idx="14391">
                  <c:v>-1.1764705881910389E-2</c:v>
                </c:pt>
                <c:pt idx="14392">
                  <c:v>-5.8823529413731604E-3</c:v>
                </c:pt>
                <c:pt idx="14393">
                  <c:v>-1.2500000000399681E-2</c:v>
                </c:pt>
                <c:pt idx="14394">
                  <c:v>-5.8823529405372284E-3</c:v>
                </c:pt>
                <c:pt idx="14395">
                  <c:v>-5.8823529413731604E-3</c:v>
                </c:pt>
                <c:pt idx="14396">
                  <c:v>-1.2500000000399681E-2</c:v>
                </c:pt>
                <c:pt idx="14397">
                  <c:v>-5.8823529405372284E-3</c:v>
                </c:pt>
                <c:pt idx="14398">
                  <c:v>-1.1764705882746321E-2</c:v>
                </c:pt>
                <c:pt idx="14399">
                  <c:v>-6.2500000001998405E-3</c:v>
                </c:pt>
                <c:pt idx="14400">
                  <c:v>-1.1764705881910389E-2</c:v>
                </c:pt>
                <c:pt idx="14401">
                  <c:v>-5.8823529413731604E-3</c:v>
                </c:pt>
                <c:pt idx="14402">
                  <c:v>-6.250000000222045E-3</c:v>
                </c:pt>
                <c:pt idx="14403">
                  <c:v>-1.1764705881910389E-2</c:v>
                </c:pt>
                <c:pt idx="14404">
                  <c:v>-5.8823529413534912E-3</c:v>
                </c:pt>
                <c:pt idx="14405">
                  <c:v>-1.250000000044409E-2</c:v>
                </c:pt>
                <c:pt idx="14406">
                  <c:v>-5.8823529405372284E-3</c:v>
                </c:pt>
                <c:pt idx="14407">
                  <c:v>-1.1764705882746321E-2</c:v>
                </c:pt>
                <c:pt idx="14408">
                  <c:v>-6.2500000001998405E-3</c:v>
                </c:pt>
                <c:pt idx="14409">
                  <c:v>-1.1764705881910389E-2</c:v>
                </c:pt>
                <c:pt idx="14410">
                  <c:v>-5.8823529413731604E-3</c:v>
                </c:pt>
                <c:pt idx="14411">
                  <c:v>-6.2500000001998405E-3</c:v>
                </c:pt>
                <c:pt idx="14412">
                  <c:v>-1.1764705881910389E-2</c:v>
                </c:pt>
                <c:pt idx="14413">
                  <c:v>-5.8823529413731604E-3</c:v>
                </c:pt>
                <c:pt idx="14414">
                  <c:v>-1.2500000000399681E-2</c:v>
                </c:pt>
                <c:pt idx="14415">
                  <c:v>-5.8823529405372284E-3</c:v>
                </c:pt>
                <c:pt idx="14416">
                  <c:v>-6.250000000222045E-3</c:v>
                </c:pt>
                <c:pt idx="14417">
                  <c:v>-1.1764705882746321E-2</c:v>
                </c:pt>
                <c:pt idx="14418">
                  <c:v>-5.8823529405372284E-3</c:v>
                </c:pt>
                <c:pt idx="14419">
                  <c:v>-1.2500000000399681E-2</c:v>
                </c:pt>
                <c:pt idx="14420">
                  <c:v>-5.8823529413731604E-3</c:v>
                </c:pt>
                <c:pt idx="14421">
                  <c:v>-5.8823529405372284E-3</c:v>
                </c:pt>
                <c:pt idx="14422">
                  <c:v>-1.2500000000399681E-2</c:v>
                </c:pt>
                <c:pt idx="14423">
                  <c:v>-1.1764705881910389E-2</c:v>
                </c:pt>
                <c:pt idx="14424">
                  <c:v>-5.8823529413731604E-3</c:v>
                </c:pt>
                <c:pt idx="14425">
                  <c:v>-6.2500000001998405E-3</c:v>
                </c:pt>
                <c:pt idx="14426">
                  <c:v>-1.1764705882746321E-2</c:v>
                </c:pt>
                <c:pt idx="14427">
                  <c:v>-5.8823529405372284E-3</c:v>
                </c:pt>
                <c:pt idx="14428">
                  <c:v>-1.250000000044409E-2</c:v>
                </c:pt>
                <c:pt idx="14429">
                  <c:v>-5.8823529413534912E-3</c:v>
                </c:pt>
                <c:pt idx="14430">
                  <c:v>-1.1764705881910389E-2</c:v>
                </c:pt>
                <c:pt idx="14431">
                  <c:v>-6.250000000222045E-3</c:v>
                </c:pt>
                <c:pt idx="14432">
                  <c:v>-5.8823529413731604E-3</c:v>
                </c:pt>
                <c:pt idx="14433">
                  <c:v>-1.1764705881910389E-2</c:v>
                </c:pt>
                <c:pt idx="14434">
                  <c:v>-6.2500000001998405E-3</c:v>
                </c:pt>
                <c:pt idx="14435">
                  <c:v>-1.1764705882746321E-2</c:v>
                </c:pt>
                <c:pt idx="14436">
                  <c:v>-5.8823529405372284E-3</c:v>
                </c:pt>
                <c:pt idx="14437">
                  <c:v>-1.2500000000399681E-2</c:v>
                </c:pt>
                <c:pt idx="14438">
                  <c:v>-5.8823529413731604E-3</c:v>
                </c:pt>
                <c:pt idx="14439">
                  <c:v>-5.8823529405372284E-3</c:v>
                </c:pt>
                <c:pt idx="14440">
                  <c:v>-1.2500000000399681E-2</c:v>
                </c:pt>
                <c:pt idx="14441">
                  <c:v>-5.8823529413731604E-3</c:v>
                </c:pt>
                <c:pt idx="14442">
                  <c:v>-1.1764705881910389E-2</c:v>
                </c:pt>
                <c:pt idx="14443">
                  <c:v>-6.250000000222045E-3</c:v>
                </c:pt>
                <c:pt idx="14444">
                  <c:v>-1.176470588187105E-2</c:v>
                </c:pt>
                <c:pt idx="14445">
                  <c:v>-5.8823529413731604E-3</c:v>
                </c:pt>
                <c:pt idx="14446">
                  <c:v>-6.250000000222045E-3</c:v>
                </c:pt>
                <c:pt idx="14447">
                  <c:v>-1.1764705882746321E-2</c:v>
                </c:pt>
                <c:pt idx="14448">
                  <c:v>-5.8823529405372284E-3</c:v>
                </c:pt>
                <c:pt idx="14449">
                  <c:v>-6.2500000001998405E-3</c:v>
                </c:pt>
                <c:pt idx="14450">
                  <c:v>-1.1764705882746321E-2</c:v>
                </c:pt>
                <c:pt idx="14451">
                  <c:v>-1.1764705881910389E-2</c:v>
                </c:pt>
                <c:pt idx="14452">
                  <c:v>-6.2500000001998405E-3</c:v>
                </c:pt>
                <c:pt idx="14453">
                  <c:v>-5.8823529413731604E-3</c:v>
                </c:pt>
                <c:pt idx="14454">
                  <c:v>-1.1764705881910389E-2</c:v>
                </c:pt>
                <c:pt idx="14455">
                  <c:v>-6.2500000001998405E-3</c:v>
                </c:pt>
                <c:pt idx="14456">
                  <c:v>-1.1764705882746321E-2</c:v>
                </c:pt>
                <c:pt idx="14457">
                  <c:v>-5.8823529405372284E-3</c:v>
                </c:pt>
                <c:pt idx="14458">
                  <c:v>-1.250000000044409E-2</c:v>
                </c:pt>
                <c:pt idx="14459">
                  <c:v>-5.8823529413534912E-3</c:v>
                </c:pt>
                <c:pt idx="14460">
                  <c:v>-5.8823529405372284E-3</c:v>
                </c:pt>
                <c:pt idx="14461">
                  <c:v>-1.250000000044409E-2</c:v>
                </c:pt>
                <c:pt idx="14462">
                  <c:v>-5.8823529413731604E-3</c:v>
                </c:pt>
                <c:pt idx="14463">
                  <c:v>-1.1764705881910389E-2</c:v>
                </c:pt>
                <c:pt idx="14464">
                  <c:v>-6.2500000001998405E-3</c:v>
                </c:pt>
                <c:pt idx="14465">
                  <c:v>-1.1764705881910389E-2</c:v>
                </c:pt>
                <c:pt idx="14466">
                  <c:v>-5.8823529413731604E-3</c:v>
                </c:pt>
                <c:pt idx="14467">
                  <c:v>-6.2500000001998405E-3</c:v>
                </c:pt>
                <c:pt idx="14468">
                  <c:v>-1.1764705882746321E-2</c:v>
                </c:pt>
                <c:pt idx="14469">
                  <c:v>-5.8823529405372284E-3</c:v>
                </c:pt>
                <c:pt idx="14470">
                  <c:v>-1.2500000000399681E-2</c:v>
                </c:pt>
                <c:pt idx="14471">
                  <c:v>-5.8823529413731604E-3</c:v>
                </c:pt>
                <c:pt idx="14472">
                  <c:v>-1.1764705881910389E-2</c:v>
                </c:pt>
                <c:pt idx="14473">
                  <c:v>-6.250000000222045E-3</c:v>
                </c:pt>
                <c:pt idx="14474">
                  <c:v>-1.176470588187105E-2</c:v>
                </c:pt>
                <c:pt idx="14475">
                  <c:v>-5.8823529413731604E-3</c:v>
                </c:pt>
                <c:pt idx="14476">
                  <c:v>-1.250000000044409E-2</c:v>
                </c:pt>
                <c:pt idx="14477">
                  <c:v>-5.8823529405372284E-3</c:v>
                </c:pt>
                <c:pt idx="14478">
                  <c:v>-1.1764705882746321E-2</c:v>
                </c:pt>
                <c:pt idx="14479">
                  <c:v>-6.2500000001998405E-3</c:v>
                </c:pt>
                <c:pt idx="14480">
                  <c:v>-1.1764705881910389E-2</c:v>
                </c:pt>
                <c:pt idx="14481">
                  <c:v>-5.8823529413731604E-3</c:v>
                </c:pt>
                <c:pt idx="14482">
                  <c:v>-1.2500000000399681E-2</c:v>
                </c:pt>
                <c:pt idx="14483">
                  <c:v>-5.8823529405372284E-3</c:v>
                </c:pt>
                <c:pt idx="14484">
                  <c:v>-1.1764705882746321E-2</c:v>
                </c:pt>
                <c:pt idx="14485">
                  <c:v>-6.2500000001998405E-3</c:v>
                </c:pt>
                <c:pt idx="14486">
                  <c:v>-1.1764705881910389E-2</c:v>
                </c:pt>
                <c:pt idx="14487">
                  <c:v>-5.8823529413731604E-3</c:v>
                </c:pt>
                <c:pt idx="14488">
                  <c:v>-1.250000000044409E-2</c:v>
                </c:pt>
                <c:pt idx="14489">
                  <c:v>-5.8823529405175592E-3</c:v>
                </c:pt>
                <c:pt idx="14490">
                  <c:v>-1.1764705882746321E-2</c:v>
                </c:pt>
                <c:pt idx="14491">
                  <c:v>-6.250000000222045E-3</c:v>
                </c:pt>
                <c:pt idx="14492">
                  <c:v>-1.1764705881910389E-2</c:v>
                </c:pt>
                <c:pt idx="14493">
                  <c:v>-1.1764705882746321E-2</c:v>
                </c:pt>
                <c:pt idx="14494">
                  <c:v>-6.2499999993116621E-3</c:v>
                </c:pt>
                <c:pt idx="14495">
                  <c:v>-5.8823529413731604E-3</c:v>
                </c:pt>
                <c:pt idx="14496">
                  <c:v>-1.1764705882746321E-2</c:v>
                </c:pt>
                <c:pt idx="14497">
                  <c:v>-1.2499999999511503E-2</c:v>
                </c:pt>
                <c:pt idx="14498">
                  <c:v>-5.8823529413731604E-3</c:v>
                </c:pt>
                <c:pt idx="14499">
                  <c:v>-1.1764705882746321E-2</c:v>
                </c:pt>
                <c:pt idx="14500">
                  <c:v>-6.2499999993116621E-3</c:v>
                </c:pt>
                <c:pt idx="14501">
                  <c:v>-1.1764705882746321E-2</c:v>
                </c:pt>
                <c:pt idx="14502">
                  <c:v>-5.8823529413731604E-3</c:v>
                </c:pt>
                <c:pt idx="14503">
                  <c:v>-1.2499999999555911E-2</c:v>
                </c:pt>
                <c:pt idx="14504">
                  <c:v>-5.8823529413534912E-3</c:v>
                </c:pt>
                <c:pt idx="14505">
                  <c:v>-1.1764705881910389E-2</c:v>
                </c:pt>
                <c:pt idx="14506">
                  <c:v>-1.250000000044409E-2</c:v>
                </c:pt>
                <c:pt idx="14507">
                  <c:v>-5.8823529413731604E-3</c:v>
                </c:pt>
                <c:pt idx="14508">
                  <c:v>-1.1764705881910389E-2</c:v>
                </c:pt>
                <c:pt idx="14509">
                  <c:v>-1.2500000000399681E-2</c:v>
                </c:pt>
                <c:pt idx="14510">
                  <c:v>-1.1764705881910389E-2</c:v>
                </c:pt>
                <c:pt idx="14511">
                  <c:v>-5.8823529413731604E-3</c:v>
                </c:pt>
                <c:pt idx="14512">
                  <c:v>-1.2500000000399681E-2</c:v>
                </c:pt>
                <c:pt idx="14513">
                  <c:v>-5.8823529405372284E-3</c:v>
                </c:pt>
                <c:pt idx="14514">
                  <c:v>-1.1764705882746321E-2</c:v>
                </c:pt>
                <c:pt idx="14515">
                  <c:v>-1.2499999999511503E-2</c:v>
                </c:pt>
                <c:pt idx="14516">
                  <c:v>-5.8823529413731604E-3</c:v>
                </c:pt>
                <c:pt idx="14517">
                  <c:v>-1.1764705882746321E-2</c:v>
                </c:pt>
                <c:pt idx="14518">
                  <c:v>-1.2499999999555911E-2</c:v>
                </c:pt>
                <c:pt idx="14519">
                  <c:v>-5.8823529413534912E-3</c:v>
                </c:pt>
                <c:pt idx="14520">
                  <c:v>-1.1764705882746321E-2</c:v>
                </c:pt>
                <c:pt idx="14521">
                  <c:v>-6.2499999993338665E-3</c:v>
                </c:pt>
                <c:pt idx="14522">
                  <c:v>-1.1764705882746321E-2</c:v>
                </c:pt>
                <c:pt idx="14523">
                  <c:v>-5.8823529413731604E-3</c:v>
                </c:pt>
                <c:pt idx="14524">
                  <c:v>-1.2499999999511503E-2</c:v>
                </c:pt>
                <c:pt idx="14525">
                  <c:v>-5.8823529413731604E-3</c:v>
                </c:pt>
                <c:pt idx="14526">
                  <c:v>-1.1764705882746321E-2</c:v>
                </c:pt>
                <c:pt idx="14527">
                  <c:v>-6.2499999993116621E-3</c:v>
                </c:pt>
                <c:pt idx="14528">
                  <c:v>-1.1764705882746321E-2</c:v>
                </c:pt>
                <c:pt idx="14529">
                  <c:v>-1.1764705881910389E-2</c:v>
                </c:pt>
                <c:pt idx="14530">
                  <c:v>-6.2500000001998405E-3</c:v>
                </c:pt>
                <c:pt idx="14531">
                  <c:v>-1.1764705882746321E-2</c:v>
                </c:pt>
                <c:pt idx="14532">
                  <c:v>-5.8823529405372284E-3</c:v>
                </c:pt>
                <c:pt idx="14533">
                  <c:v>-1.250000000044409E-2</c:v>
                </c:pt>
                <c:pt idx="14534">
                  <c:v>-5.8823529413534912E-3</c:v>
                </c:pt>
                <c:pt idx="14535">
                  <c:v>-1.1764705881910389E-2</c:v>
                </c:pt>
                <c:pt idx="14536">
                  <c:v>-6.250000000222045E-3</c:v>
                </c:pt>
                <c:pt idx="14537">
                  <c:v>-1.1764705882746321E-2</c:v>
                </c:pt>
                <c:pt idx="14538">
                  <c:v>-5.8823529405372284E-3</c:v>
                </c:pt>
                <c:pt idx="14539">
                  <c:v>-1.2500000000399681E-2</c:v>
                </c:pt>
                <c:pt idx="14540">
                  <c:v>-5.8823529413731604E-3</c:v>
                </c:pt>
                <c:pt idx="14541">
                  <c:v>-5.8823529405372284E-3</c:v>
                </c:pt>
                <c:pt idx="14542">
                  <c:v>-1.2500000000399681E-2</c:v>
                </c:pt>
                <c:pt idx="14543">
                  <c:v>-5.8823529413731604E-3</c:v>
                </c:pt>
                <c:pt idx="14544">
                  <c:v>-1.1764705881910389E-2</c:v>
                </c:pt>
                <c:pt idx="14545">
                  <c:v>-6.2500000001998405E-3</c:v>
                </c:pt>
                <c:pt idx="14546">
                  <c:v>-5.8823529413731604E-3</c:v>
                </c:pt>
                <c:pt idx="14547">
                  <c:v>-5.8823529413731604E-3</c:v>
                </c:pt>
                <c:pt idx="14548">
                  <c:v>-1.2499999999555911E-2</c:v>
                </c:pt>
                <c:pt idx="14549">
                  <c:v>-5.8823529413534912E-3</c:v>
                </c:pt>
                <c:pt idx="14550">
                  <c:v>-1.1764705881910389E-2</c:v>
                </c:pt>
                <c:pt idx="14551">
                  <c:v>-6.250000000222045E-3</c:v>
                </c:pt>
                <c:pt idx="14552">
                  <c:v>-1.1764705882746321E-2</c:v>
                </c:pt>
                <c:pt idx="14553">
                  <c:v>-5.8823529405372284E-3</c:v>
                </c:pt>
                <c:pt idx="14554">
                  <c:v>-1.2500000000399681E-2</c:v>
                </c:pt>
                <c:pt idx="14555">
                  <c:v>-5.8823529413731604E-3</c:v>
                </c:pt>
                <c:pt idx="14556">
                  <c:v>-1.1764705881910389E-2</c:v>
                </c:pt>
                <c:pt idx="14557">
                  <c:v>-6.2500000001998405E-3</c:v>
                </c:pt>
                <c:pt idx="14558">
                  <c:v>-1.1764705882746321E-2</c:v>
                </c:pt>
                <c:pt idx="14559">
                  <c:v>-5.8823529405372284E-3</c:v>
                </c:pt>
                <c:pt idx="14560">
                  <c:v>-1.2500000000399681E-2</c:v>
                </c:pt>
                <c:pt idx="14561">
                  <c:v>-5.8823529413731604E-3</c:v>
                </c:pt>
                <c:pt idx="14562">
                  <c:v>-1.1764705881910389E-2</c:v>
                </c:pt>
                <c:pt idx="14563">
                  <c:v>-6.250000000222045E-3</c:v>
                </c:pt>
                <c:pt idx="14564">
                  <c:v>-5.8823529413534912E-3</c:v>
                </c:pt>
                <c:pt idx="14565">
                  <c:v>-1.1764705881910389E-2</c:v>
                </c:pt>
                <c:pt idx="14566">
                  <c:v>-1.250000000044409E-2</c:v>
                </c:pt>
                <c:pt idx="14567">
                  <c:v>-5.8823529405372284E-3</c:v>
                </c:pt>
                <c:pt idx="14568">
                  <c:v>-1.1764705882746321E-2</c:v>
                </c:pt>
                <c:pt idx="14569">
                  <c:v>-6.2500000001998405E-3</c:v>
                </c:pt>
                <c:pt idx="14570">
                  <c:v>-1.1764705881910389E-2</c:v>
                </c:pt>
                <c:pt idx="14571">
                  <c:v>-5.8823529413731604E-3</c:v>
                </c:pt>
                <c:pt idx="14572">
                  <c:v>-1.2500000000399681E-2</c:v>
                </c:pt>
                <c:pt idx="14573">
                  <c:v>-1.1764705881910389E-2</c:v>
                </c:pt>
                <c:pt idx="14574">
                  <c:v>-5.8823529413731604E-3</c:v>
                </c:pt>
                <c:pt idx="14575">
                  <c:v>-6.2500000001998405E-3</c:v>
                </c:pt>
                <c:pt idx="14576">
                  <c:v>-1.1764705881910389E-2</c:v>
                </c:pt>
                <c:pt idx="14577">
                  <c:v>-5.8823529413731604E-3</c:v>
                </c:pt>
                <c:pt idx="14578">
                  <c:v>-1.250000000044409E-2</c:v>
                </c:pt>
                <c:pt idx="14579">
                  <c:v>-5.8823529405175592E-3</c:v>
                </c:pt>
                <c:pt idx="14580">
                  <c:v>-1.1764705882746321E-2</c:v>
                </c:pt>
                <c:pt idx="14581">
                  <c:v>-6.250000000222045E-3</c:v>
                </c:pt>
                <c:pt idx="14582">
                  <c:v>-1.1764705881910389E-2</c:v>
                </c:pt>
                <c:pt idx="14583">
                  <c:v>-5.8823529413731604E-3</c:v>
                </c:pt>
                <c:pt idx="14584">
                  <c:v>-1.2499999999511503E-2</c:v>
                </c:pt>
                <c:pt idx="14585">
                  <c:v>-5.8823529413731604E-3</c:v>
                </c:pt>
                <c:pt idx="14586">
                  <c:v>-1.1764705882746321E-2</c:v>
                </c:pt>
                <c:pt idx="14587">
                  <c:v>-6.2499999993116621E-3</c:v>
                </c:pt>
                <c:pt idx="14588">
                  <c:v>-1.1764705882746321E-2</c:v>
                </c:pt>
                <c:pt idx="14589">
                  <c:v>-1.1764705882746321E-2</c:v>
                </c:pt>
                <c:pt idx="14590">
                  <c:v>-6.2499999993116621E-3</c:v>
                </c:pt>
                <c:pt idx="14591">
                  <c:v>-5.8823529413731604E-3</c:v>
                </c:pt>
                <c:pt idx="14592">
                  <c:v>-1.1764705882746321E-2</c:v>
                </c:pt>
                <c:pt idx="14593">
                  <c:v>-6.2499999993338665E-3</c:v>
                </c:pt>
                <c:pt idx="14594">
                  <c:v>-5.8823529413534912E-3</c:v>
                </c:pt>
                <c:pt idx="14595">
                  <c:v>-1.1764705882746321E-2</c:v>
                </c:pt>
                <c:pt idx="14596">
                  <c:v>-6.2499999993338665E-3</c:v>
                </c:pt>
                <c:pt idx="14597">
                  <c:v>-1.1764705882746321E-2</c:v>
                </c:pt>
                <c:pt idx="14598">
                  <c:v>-5.8823529413731604E-3</c:v>
                </c:pt>
                <c:pt idx="14599">
                  <c:v>-1.2499999999511503E-2</c:v>
                </c:pt>
                <c:pt idx="14600">
                  <c:v>-5.8823529413731604E-3</c:v>
                </c:pt>
                <c:pt idx="14601">
                  <c:v>-1.1764705882746321E-2</c:v>
                </c:pt>
                <c:pt idx="14602">
                  <c:v>-6.2499999993116621E-3</c:v>
                </c:pt>
                <c:pt idx="14603">
                  <c:v>-1.1764705882746321E-2</c:v>
                </c:pt>
                <c:pt idx="14604">
                  <c:v>-5.8823529413731604E-3</c:v>
                </c:pt>
                <c:pt idx="14605">
                  <c:v>-1.2499999999511503E-2</c:v>
                </c:pt>
                <c:pt idx="14606">
                  <c:v>-5.8823529413731604E-3</c:v>
                </c:pt>
                <c:pt idx="14607">
                  <c:v>-5.8823529413731604E-3</c:v>
                </c:pt>
                <c:pt idx="14608">
                  <c:v>-1.2499999999555911E-2</c:v>
                </c:pt>
                <c:pt idx="14609">
                  <c:v>-5.8823529413534912E-3</c:v>
                </c:pt>
                <c:pt idx="14610">
                  <c:v>-1.1764705882746321E-2</c:v>
                </c:pt>
                <c:pt idx="14611">
                  <c:v>-6.2499999993338665E-3</c:v>
                </c:pt>
                <c:pt idx="14612">
                  <c:v>-1.1764705882746321E-2</c:v>
                </c:pt>
                <c:pt idx="14613">
                  <c:v>-5.8823529413731604E-3</c:v>
                </c:pt>
                <c:pt idx="14614">
                  <c:v>-6.2499999993116621E-3</c:v>
                </c:pt>
                <c:pt idx="14615">
                  <c:v>-1.1764705882746321E-2</c:v>
                </c:pt>
                <c:pt idx="14616">
                  <c:v>-5.8823529413731604E-3</c:v>
                </c:pt>
                <c:pt idx="14617">
                  <c:v>-1.2499999999511503E-2</c:v>
                </c:pt>
                <c:pt idx="14618">
                  <c:v>-5.8823529413731604E-3</c:v>
                </c:pt>
                <c:pt idx="14619">
                  <c:v>-1.1764705882746321E-2</c:v>
                </c:pt>
                <c:pt idx="14620">
                  <c:v>-6.2499999993116621E-3</c:v>
                </c:pt>
                <c:pt idx="14621">
                  <c:v>-1.1764705882746321E-2</c:v>
                </c:pt>
                <c:pt idx="14622">
                  <c:v>-5.8823529413731604E-3</c:v>
                </c:pt>
                <c:pt idx="14623">
                  <c:v>-1.2499999999555911E-2</c:v>
                </c:pt>
                <c:pt idx="14624">
                  <c:v>-5.8823529413534912E-3</c:v>
                </c:pt>
                <c:pt idx="14625">
                  <c:v>-1.1764705881910389E-2</c:v>
                </c:pt>
                <c:pt idx="14626">
                  <c:v>-6.250000000222045E-3</c:v>
                </c:pt>
                <c:pt idx="14627">
                  <c:v>-5.8823529413731604E-3</c:v>
                </c:pt>
                <c:pt idx="14628">
                  <c:v>-1.1764705881910389E-2</c:v>
                </c:pt>
                <c:pt idx="14629">
                  <c:v>-6.2500000001998405E-3</c:v>
                </c:pt>
                <c:pt idx="14630">
                  <c:v>-1.1764705882746321E-2</c:v>
                </c:pt>
                <c:pt idx="14631">
                  <c:v>-5.8823529413731604E-3</c:v>
                </c:pt>
                <c:pt idx="14632">
                  <c:v>-6.2499999993116621E-3</c:v>
                </c:pt>
                <c:pt idx="14633">
                  <c:v>-1.1764705882746321E-2</c:v>
                </c:pt>
                <c:pt idx="14634">
                  <c:v>-1.1764705881910389E-2</c:v>
                </c:pt>
                <c:pt idx="14635">
                  <c:v>-6.2500000001998405E-3</c:v>
                </c:pt>
                <c:pt idx="14636">
                  <c:v>-1.1764705882746321E-2</c:v>
                </c:pt>
                <c:pt idx="14637">
                  <c:v>-5.8823529405372284E-3</c:v>
                </c:pt>
                <c:pt idx="14638">
                  <c:v>-6.250000000222045E-3</c:v>
                </c:pt>
                <c:pt idx="14639">
                  <c:v>-1.1764705882706982E-2</c:v>
                </c:pt>
                <c:pt idx="14640">
                  <c:v>-5.8823529405372284E-3</c:v>
                </c:pt>
                <c:pt idx="14641">
                  <c:v>-1.250000000044409E-2</c:v>
                </c:pt>
                <c:pt idx="14642">
                  <c:v>-1.1764705882746321E-2</c:v>
                </c:pt>
                <c:pt idx="14643">
                  <c:v>-5.8823529405372284E-3</c:v>
                </c:pt>
                <c:pt idx="14644">
                  <c:v>-1.2500000000399681E-2</c:v>
                </c:pt>
                <c:pt idx="14645">
                  <c:v>-5.8823529413731604E-3</c:v>
                </c:pt>
                <c:pt idx="14646">
                  <c:v>-1.1764705881910389E-2</c:v>
                </c:pt>
                <c:pt idx="14647">
                  <c:v>-6.2500000001998405E-3</c:v>
                </c:pt>
                <c:pt idx="14648">
                  <c:v>-1.1764705881910389E-2</c:v>
                </c:pt>
                <c:pt idx="14649">
                  <c:v>-5.8823529413731604E-3</c:v>
                </c:pt>
                <c:pt idx="14650">
                  <c:v>-6.2500000001998405E-3</c:v>
                </c:pt>
                <c:pt idx="14651">
                  <c:v>-1.1764705882746321E-2</c:v>
                </c:pt>
                <c:pt idx="14652">
                  <c:v>-5.8823529405372284E-3</c:v>
                </c:pt>
                <c:pt idx="14653">
                  <c:v>-1.250000000044409E-2</c:v>
                </c:pt>
                <c:pt idx="14654">
                  <c:v>-5.8823529413534912E-3</c:v>
                </c:pt>
                <c:pt idx="14655">
                  <c:v>-1.1764705881910389E-2</c:v>
                </c:pt>
                <c:pt idx="14656">
                  <c:v>-6.250000000222045E-3</c:v>
                </c:pt>
                <c:pt idx="14657">
                  <c:v>-1.1764705881910389E-2</c:v>
                </c:pt>
                <c:pt idx="14658">
                  <c:v>-5.8823529413731604E-3</c:v>
                </c:pt>
                <c:pt idx="14659">
                  <c:v>-1.2500000000399681E-2</c:v>
                </c:pt>
                <c:pt idx="14660">
                  <c:v>-5.8823529405372284E-3</c:v>
                </c:pt>
                <c:pt idx="14661">
                  <c:v>-1.1764705882746321E-2</c:v>
                </c:pt>
                <c:pt idx="14662">
                  <c:v>-6.2500000001998405E-3</c:v>
                </c:pt>
                <c:pt idx="14663">
                  <c:v>-1.1764705881910389E-2</c:v>
                </c:pt>
                <c:pt idx="14664">
                  <c:v>-5.8823529413731604E-3</c:v>
                </c:pt>
                <c:pt idx="14665">
                  <c:v>-6.2500000001998405E-3</c:v>
                </c:pt>
                <c:pt idx="14666">
                  <c:v>-1.1764705881910389E-2</c:v>
                </c:pt>
                <c:pt idx="14667">
                  <c:v>-5.8823529413731604E-3</c:v>
                </c:pt>
                <c:pt idx="14668">
                  <c:v>-1.250000000044409E-2</c:v>
                </c:pt>
                <c:pt idx="14669">
                  <c:v>-1.176470588187105E-2</c:v>
                </c:pt>
                <c:pt idx="14670">
                  <c:v>-5.8823529413731604E-3</c:v>
                </c:pt>
                <c:pt idx="14671">
                  <c:v>-1.250000000044409E-2</c:v>
                </c:pt>
                <c:pt idx="14672">
                  <c:v>-5.8823529405372284E-3</c:v>
                </c:pt>
                <c:pt idx="14673">
                  <c:v>-1.1764705882746321E-2</c:v>
                </c:pt>
                <c:pt idx="14674">
                  <c:v>-6.2500000001998405E-3</c:v>
                </c:pt>
                <c:pt idx="14675">
                  <c:v>-5.8823529405372284E-3</c:v>
                </c:pt>
                <c:pt idx="14676">
                  <c:v>-1.1764705882746321E-2</c:v>
                </c:pt>
                <c:pt idx="14677">
                  <c:v>-1.2499999999511503E-2</c:v>
                </c:pt>
                <c:pt idx="14678">
                  <c:v>-5.8823529413731604E-3</c:v>
                </c:pt>
                <c:pt idx="14679">
                  <c:v>-1.1764705882746321E-2</c:v>
                </c:pt>
                <c:pt idx="14680">
                  <c:v>-5.8823529405372284E-3</c:v>
                </c:pt>
                <c:pt idx="14681">
                  <c:v>-1.2500000000399681E-2</c:v>
                </c:pt>
                <c:pt idx="14682">
                  <c:v>-5.8823529413731604E-3</c:v>
                </c:pt>
                <c:pt idx="14683">
                  <c:v>-1.1764705881910389E-2</c:v>
                </c:pt>
                <c:pt idx="14684">
                  <c:v>-6.2500000001998405E-3</c:v>
                </c:pt>
                <c:pt idx="14685">
                  <c:v>-5.8823529413731604E-3</c:v>
                </c:pt>
                <c:pt idx="14686">
                  <c:v>-1.2499999999555911E-2</c:v>
                </c:pt>
                <c:pt idx="14687">
                  <c:v>-5.8823529413731604E-3</c:v>
                </c:pt>
                <c:pt idx="14688">
                  <c:v>-1.1764705882746321E-2</c:v>
                </c:pt>
                <c:pt idx="14689">
                  <c:v>-5.8823529405175592E-3</c:v>
                </c:pt>
                <c:pt idx="14690">
                  <c:v>-1.250000000044409E-2</c:v>
                </c:pt>
                <c:pt idx="14691">
                  <c:v>-5.8823529413731604E-3</c:v>
                </c:pt>
                <c:pt idx="14692">
                  <c:v>-1.1764705881910389E-2</c:v>
                </c:pt>
                <c:pt idx="14693">
                  <c:v>-1.2500000000399681E-2</c:v>
                </c:pt>
                <c:pt idx="14694">
                  <c:v>-5.8823529413731604E-3</c:v>
                </c:pt>
                <c:pt idx="14695">
                  <c:v>-1.1764705881910389E-2</c:v>
                </c:pt>
                <c:pt idx="14696">
                  <c:v>-6.2500000001998405E-3</c:v>
                </c:pt>
                <c:pt idx="14697">
                  <c:v>-1.1764705881910389E-2</c:v>
                </c:pt>
                <c:pt idx="14698">
                  <c:v>-5.8823529413731604E-3</c:v>
                </c:pt>
                <c:pt idx="14699">
                  <c:v>-1.2500000000399681E-2</c:v>
                </c:pt>
                <c:pt idx="14700">
                  <c:v>-5.8823529405372284E-3</c:v>
                </c:pt>
                <c:pt idx="14701">
                  <c:v>-5.8823529413731604E-3</c:v>
                </c:pt>
                <c:pt idx="14702">
                  <c:v>-1.250000000044409E-2</c:v>
                </c:pt>
                <c:pt idx="14703">
                  <c:v>-1.1764705881910389E-2</c:v>
                </c:pt>
                <c:pt idx="14704">
                  <c:v>-5.8823529413534912E-3</c:v>
                </c:pt>
                <c:pt idx="14705">
                  <c:v>-6.250000000222045E-3</c:v>
                </c:pt>
                <c:pt idx="14706">
                  <c:v>-1.1764705881910389E-2</c:v>
                </c:pt>
                <c:pt idx="14707">
                  <c:v>-1.1764705882746321E-2</c:v>
                </c:pt>
                <c:pt idx="14708">
                  <c:v>-6.2500000001998405E-3</c:v>
                </c:pt>
                <c:pt idx="14709">
                  <c:v>-5.8823529405372284E-3</c:v>
                </c:pt>
                <c:pt idx="14710">
                  <c:v>-1.1764705882746321E-2</c:v>
                </c:pt>
                <c:pt idx="14711">
                  <c:v>-6.2500000001998405E-3</c:v>
                </c:pt>
                <c:pt idx="14712">
                  <c:v>-1.1764705881910389E-2</c:v>
                </c:pt>
                <c:pt idx="14713">
                  <c:v>-5.8823529413731604E-3</c:v>
                </c:pt>
                <c:pt idx="14714">
                  <c:v>-1.2500000000399681E-2</c:v>
                </c:pt>
                <c:pt idx="14715">
                  <c:v>-5.8823529405372284E-3</c:v>
                </c:pt>
                <c:pt idx="14716">
                  <c:v>-1.1764705882746321E-2</c:v>
                </c:pt>
                <c:pt idx="14717">
                  <c:v>-6.250000000222045E-3</c:v>
                </c:pt>
                <c:pt idx="14718">
                  <c:v>-1.1764705881910389E-2</c:v>
                </c:pt>
                <c:pt idx="14719">
                  <c:v>-5.8823529413534912E-3</c:v>
                </c:pt>
                <c:pt idx="14720">
                  <c:v>-1.2499999999555911E-2</c:v>
                </c:pt>
                <c:pt idx="14721">
                  <c:v>-5.8823529413731604E-3</c:v>
                </c:pt>
                <c:pt idx="14722">
                  <c:v>-1.1764705882746321E-2</c:v>
                </c:pt>
                <c:pt idx="14723">
                  <c:v>-6.2500000001998405E-3</c:v>
                </c:pt>
                <c:pt idx="14724">
                  <c:v>-1.1764705881910389E-2</c:v>
                </c:pt>
                <c:pt idx="14725">
                  <c:v>-5.8823529413731604E-3</c:v>
                </c:pt>
                <c:pt idx="14726">
                  <c:v>-1.2499999999511503E-2</c:v>
                </c:pt>
                <c:pt idx="14727">
                  <c:v>-5.8823529413731604E-3</c:v>
                </c:pt>
                <c:pt idx="14728">
                  <c:v>-1.1764705882746321E-2</c:v>
                </c:pt>
                <c:pt idx="14729">
                  <c:v>-6.2499999993116621E-3</c:v>
                </c:pt>
                <c:pt idx="14730">
                  <c:v>-5.8823529413731604E-3</c:v>
                </c:pt>
                <c:pt idx="14731">
                  <c:v>-1.1764705882746321E-2</c:v>
                </c:pt>
                <c:pt idx="14732">
                  <c:v>-6.2499999993338665E-3</c:v>
                </c:pt>
                <c:pt idx="14733">
                  <c:v>-5.8823529413731604E-3</c:v>
                </c:pt>
                <c:pt idx="14734">
                  <c:v>-1.1764705882706982E-2</c:v>
                </c:pt>
                <c:pt idx="14735">
                  <c:v>-6.250000000222045E-3</c:v>
                </c:pt>
                <c:pt idx="14736">
                  <c:v>-5.8823529405372284E-3</c:v>
                </c:pt>
                <c:pt idx="14737">
                  <c:v>-1.1764705882746321E-2</c:v>
                </c:pt>
                <c:pt idx="14738">
                  <c:v>-6.2500000001998405E-3</c:v>
                </c:pt>
                <c:pt idx="14739">
                  <c:v>-1.1764705881910389E-2</c:v>
                </c:pt>
                <c:pt idx="14740">
                  <c:v>-5.8823529413731604E-3</c:v>
                </c:pt>
                <c:pt idx="14741">
                  <c:v>-1.2499999999511503E-2</c:v>
                </c:pt>
                <c:pt idx="14742">
                  <c:v>-5.8823529413731604E-3</c:v>
                </c:pt>
                <c:pt idx="14743">
                  <c:v>-1.1764705882746321E-2</c:v>
                </c:pt>
                <c:pt idx="14744">
                  <c:v>-6.2500000001998405E-3</c:v>
                </c:pt>
                <c:pt idx="14745">
                  <c:v>-1.1764705881910389E-2</c:v>
                </c:pt>
                <c:pt idx="14746">
                  <c:v>-5.8823529413731604E-3</c:v>
                </c:pt>
                <c:pt idx="14747">
                  <c:v>-1.2499999999555911E-2</c:v>
                </c:pt>
                <c:pt idx="14748">
                  <c:v>-5.8823529413731604E-3</c:v>
                </c:pt>
                <c:pt idx="14749">
                  <c:v>-1.1764705882706982E-2</c:v>
                </c:pt>
                <c:pt idx="14750">
                  <c:v>-6.2499999993338665E-3</c:v>
                </c:pt>
                <c:pt idx="14751">
                  <c:v>-5.8823529413731604E-3</c:v>
                </c:pt>
                <c:pt idx="14752">
                  <c:v>-1.1764705882746321E-2</c:v>
                </c:pt>
                <c:pt idx="14753">
                  <c:v>-6.2499999993116621E-3</c:v>
                </c:pt>
                <c:pt idx="14754">
                  <c:v>-5.8823529413731604E-3</c:v>
                </c:pt>
                <c:pt idx="14755">
                  <c:v>-1.1764705882746321E-2</c:v>
                </c:pt>
                <c:pt idx="14756">
                  <c:v>-6.2500000001998405E-3</c:v>
                </c:pt>
                <c:pt idx="14757">
                  <c:v>-1.1764705881910389E-2</c:v>
                </c:pt>
                <c:pt idx="14758">
                  <c:v>-5.8823529413731604E-3</c:v>
                </c:pt>
                <c:pt idx="14759">
                  <c:v>-1.2499999999511503E-2</c:v>
                </c:pt>
                <c:pt idx="14760">
                  <c:v>-5.8823529413731604E-3</c:v>
                </c:pt>
                <c:pt idx="14761">
                  <c:v>-1.1764705882746321E-2</c:v>
                </c:pt>
                <c:pt idx="14762">
                  <c:v>-6.2499999993338665E-3</c:v>
                </c:pt>
                <c:pt idx="14763">
                  <c:v>-5.8823529413731604E-3</c:v>
                </c:pt>
                <c:pt idx="14764">
                  <c:v>-1.1764705882706982E-2</c:v>
                </c:pt>
                <c:pt idx="14765">
                  <c:v>-6.250000000222045E-3</c:v>
                </c:pt>
                <c:pt idx="14766">
                  <c:v>-5.8823529405372284E-3</c:v>
                </c:pt>
                <c:pt idx="14767">
                  <c:v>-1.1764705882746321E-2</c:v>
                </c:pt>
                <c:pt idx="14768">
                  <c:v>-6.2500000001998405E-3</c:v>
                </c:pt>
                <c:pt idx="14769">
                  <c:v>-1.1764705881910389E-2</c:v>
                </c:pt>
                <c:pt idx="14770">
                  <c:v>-5.8823529413731604E-3</c:v>
                </c:pt>
                <c:pt idx="14771">
                  <c:v>-6.2500000001998405E-3</c:v>
                </c:pt>
                <c:pt idx="14772">
                  <c:v>-1.1764705881910389E-2</c:v>
                </c:pt>
                <c:pt idx="14773">
                  <c:v>-5.8823529413731604E-3</c:v>
                </c:pt>
                <c:pt idx="14774">
                  <c:v>-6.2500000001998405E-3</c:v>
                </c:pt>
                <c:pt idx="14775">
                  <c:v>-1.1764705881910389E-2</c:v>
                </c:pt>
                <c:pt idx="14776">
                  <c:v>-5.8823529413731604E-3</c:v>
                </c:pt>
                <c:pt idx="14777">
                  <c:v>-6.250000000222045E-3</c:v>
                </c:pt>
                <c:pt idx="14778">
                  <c:v>-1.1764705881910389E-2</c:v>
                </c:pt>
                <c:pt idx="14779">
                  <c:v>-5.8823529413534912E-3</c:v>
                </c:pt>
                <c:pt idx="14780">
                  <c:v>-6.250000000222045E-3</c:v>
                </c:pt>
                <c:pt idx="14781">
                  <c:v>-1.1764705881910389E-2</c:v>
                </c:pt>
                <c:pt idx="14782">
                  <c:v>-5.8823529413731604E-3</c:v>
                </c:pt>
                <c:pt idx="14783">
                  <c:v>-1.2500000000399681E-2</c:v>
                </c:pt>
                <c:pt idx="14784">
                  <c:v>-5.8823529405372284E-3</c:v>
                </c:pt>
                <c:pt idx="14785">
                  <c:v>-5.8823529413731604E-3</c:v>
                </c:pt>
                <c:pt idx="14786">
                  <c:v>-6.2500000001998405E-3</c:v>
                </c:pt>
                <c:pt idx="14787">
                  <c:v>-1.1764705882746321E-2</c:v>
                </c:pt>
                <c:pt idx="14788">
                  <c:v>-5.8823529405372284E-3</c:v>
                </c:pt>
                <c:pt idx="14789">
                  <c:v>-6.2500000001998405E-3</c:v>
                </c:pt>
                <c:pt idx="14790">
                  <c:v>-1.1764705882746321E-2</c:v>
                </c:pt>
                <c:pt idx="14791">
                  <c:v>-5.8823529405372284E-3</c:v>
                </c:pt>
                <c:pt idx="14792">
                  <c:v>-6.250000000222045E-3</c:v>
                </c:pt>
                <c:pt idx="14793">
                  <c:v>-1.1764705882746321E-2</c:v>
                </c:pt>
                <c:pt idx="14794">
                  <c:v>-5.8823529405175592E-3</c:v>
                </c:pt>
                <c:pt idx="14795">
                  <c:v>-6.250000000222045E-3</c:v>
                </c:pt>
                <c:pt idx="14796">
                  <c:v>-1.1764705882746321E-2</c:v>
                </c:pt>
                <c:pt idx="14797">
                  <c:v>-5.8823529405372284E-3</c:v>
                </c:pt>
                <c:pt idx="14798">
                  <c:v>-1.2500000000399681E-2</c:v>
                </c:pt>
                <c:pt idx="14799">
                  <c:v>-5.8823529413731604E-3</c:v>
                </c:pt>
                <c:pt idx="14800">
                  <c:v>-5.8823529413731604E-3</c:v>
                </c:pt>
                <c:pt idx="14801">
                  <c:v>-1.2499999999511503E-2</c:v>
                </c:pt>
                <c:pt idx="14802">
                  <c:v>-5.8823529413731604E-3</c:v>
                </c:pt>
                <c:pt idx="14803">
                  <c:v>-1.1764705881910389E-2</c:v>
                </c:pt>
                <c:pt idx="14804">
                  <c:v>-6.2500000001998405E-3</c:v>
                </c:pt>
                <c:pt idx="14805">
                  <c:v>-5.8823529413731604E-3</c:v>
                </c:pt>
                <c:pt idx="14806">
                  <c:v>-1.1764705881910389E-2</c:v>
                </c:pt>
                <c:pt idx="14807">
                  <c:v>-6.250000000222045E-3</c:v>
                </c:pt>
                <c:pt idx="14808">
                  <c:v>-5.8823529413731604E-3</c:v>
                </c:pt>
                <c:pt idx="14809">
                  <c:v>-1.1764705882706982E-2</c:v>
                </c:pt>
                <c:pt idx="14810">
                  <c:v>-6.2499999993338665E-3</c:v>
                </c:pt>
                <c:pt idx="14811">
                  <c:v>-1.1764705882746321E-2</c:v>
                </c:pt>
                <c:pt idx="14812">
                  <c:v>-5.8823529413731604E-3</c:v>
                </c:pt>
                <c:pt idx="14813">
                  <c:v>-6.2499999993116621E-3</c:v>
                </c:pt>
                <c:pt idx="14814">
                  <c:v>-5.8823529413731604E-3</c:v>
                </c:pt>
                <c:pt idx="14815">
                  <c:v>-1.1764705882746321E-2</c:v>
                </c:pt>
                <c:pt idx="14816">
                  <c:v>-6.2499999993116621E-3</c:v>
                </c:pt>
                <c:pt idx="14817">
                  <c:v>-1.1764705882746321E-2</c:v>
                </c:pt>
                <c:pt idx="14818">
                  <c:v>-5.8823529413731604E-3</c:v>
                </c:pt>
                <c:pt idx="14819">
                  <c:v>-6.2499999993116621E-3</c:v>
                </c:pt>
                <c:pt idx="14820">
                  <c:v>-1.1764705882746321E-2</c:v>
                </c:pt>
                <c:pt idx="14821">
                  <c:v>-5.8823529413731604E-3</c:v>
                </c:pt>
                <c:pt idx="14822">
                  <c:v>-6.250000000222045E-3</c:v>
                </c:pt>
                <c:pt idx="14823">
                  <c:v>-1.1764705881910389E-2</c:v>
                </c:pt>
                <c:pt idx="14824">
                  <c:v>-5.8823529413534912E-3</c:v>
                </c:pt>
                <c:pt idx="14825">
                  <c:v>-6.250000000222045E-3</c:v>
                </c:pt>
                <c:pt idx="14826">
                  <c:v>-5.8823529405372284E-3</c:v>
                </c:pt>
                <c:pt idx="14827">
                  <c:v>-1.1764705882746321E-2</c:v>
                </c:pt>
                <c:pt idx="14828">
                  <c:v>-6.2500000001998405E-3</c:v>
                </c:pt>
                <c:pt idx="14829">
                  <c:v>-5.8823529405372284E-3</c:v>
                </c:pt>
                <c:pt idx="14830">
                  <c:v>-1.1764705882746321E-2</c:v>
                </c:pt>
                <c:pt idx="14831">
                  <c:v>-6.2500000001998405E-3</c:v>
                </c:pt>
                <c:pt idx="14832">
                  <c:v>-5.8823529405372284E-3</c:v>
                </c:pt>
                <c:pt idx="14833">
                  <c:v>-1.1764705882746321E-2</c:v>
                </c:pt>
                <c:pt idx="14834">
                  <c:v>-6.2500000001998405E-3</c:v>
                </c:pt>
                <c:pt idx="14835">
                  <c:v>-5.8823529413731604E-3</c:v>
                </c:pt>
                <c:pt idx="14836">
                  <c:v>-1.1764705881910389E-2</c:v>
                </c:pt>
                <c:pt idx="14837">
                  <c:v>-6.250000000222045E-3</c:v>
                </c:pt>
                <c:pt idx="14838">
                  <c:v>-5.8823529413731604E-3</c:v>
                </c:pt>
                <c:pt idx="14839">
                  <c:v>-1.176470588187105E-2</c:v>
                </c:pt>
                <c:pt idx="14840">
                  <c:v>-6.250000000222045E-3</c:v>
                </c:pt>
                <c:pt idx="14841">
                  <c:v>-1.1764705881910389E-2</c:v>
                </c:pt>
                <c:pt idx="14842">
                  <c:v>-5.8823529413731604E-3</c:v>
                </c:pt>
                <c:pt idx="14843">
                  <c:v>-6.2500000001998405E-3</c:v>
                </c:pt>
                <c:pt idx="14844">
                  <c:v>-1.1764705882746321E-2</c:v>
                </c:pt>
                <c:pt idx="14845">
                  <c:v>-5.8823529405372284E-3</c:v>
                </c:pt>
                <c:pt idx="14846">
                  <c:v>-1.2500000000399681E-2</c:v>
                </c:pt>
                <c:pt idx="14847">
                  <c:v>-5.8823529413731604E-3</c:v>
                </c:pt>
                <c:pt idx="14848">
                  <c:v>-5.8823529405372284E-3</c:v>
                </c:pt>
                <c:pt idx="14849">
                  <c:v>-1.2500000000399681E-2</c:v>
                </c:pt>
                <c:pt idx="14850">
                  <c:v>-5.8823529413731604E-3</c:v>
                </c:pt>
                <c:pt idx="14851">
                  <c:v>-1.1764705881910389E-2</c:v>
                </c:pt>
                <c:pt idx="14852">
                  <c:v>-1.250000000044409E-2</c:v>
                </c:pt>
                <c:pt idx="14853">
                  <c:v>-5.8823529405372284E-3</c:v>
                </c:pt>
                <c:pt idx="14854">
                  <c:v>-5.8823529413534912E-3</c:v>
                </c:pt>
                <c:pt idx="14855">
                  <c:v>-1.250000000044409E-2</c:v>
                </c:pt>
                <c:pt idx="14856">
                  <c:v>-5.8823529413731604E-3</c:v>
                </c:pt>
                <c:pt idx="14857">
                  <c:v>-1.1764705881910389E-2</c:v>
                </c:pt>
                <c:pt idx="14858">
                  <c:v>-6.2500000001998405E-3</c:v>
                </c:pt>
                <c:pt idx="14859">
                  <c:v>-5.8823529413731604E-3</c:v>
                </c:pt>
                <c:pt idx="14860">
                  <c:v>-1.1764705881910389E-2</c:v>
                </c:pt>
                <c:pt idx="14861">
                  <c:v>-6.2500000001998405E-3</c:v>
                </c:pt>
                <c:pt idx="14862">
                  <c:v>-1.1764705881910389E-2</c:v>
                </c:pt>
                <c:pt idx="14863">
                  <c:v>-5.8823529413731604E-3</c:v>
                </c:pt>
                <c:pt idx="14864">
                  <c:v>-1.2500000000399681E-2</c:v>
                </c:pt>
                <c:pt idx="14865">
                  <c:v>-5.8823529413731604E-3</c:v>
                </c:pt>
                <c:pt idx="14866">
                  <c:v>-6.2499999993338665E-3</c:v>
                </c:pt>
                <c:pt idx="14867">
                  <c:v>-1.1764705882746321E-2</c:v>
                </c:pt>
                <c:pt idx="14868">
                  <c:v>-5.8823529413731604E-3</c:v>
                </c:pt>
                <c:pt idx="14869">
                  <c:v>-1.2499999999511503E-2</c:v>
                </c:pt>
                <c:pt idx="14870">
                  <c:v>-5.8823529413731604E-3</c:v>
                </c:pt>
                <c:pt idx="14871">
                  <c:v>-5.8823529413731604E-3</c:v>
                </c:pt>
                <c:pt idx="14872">
                  <c:v>-1.2499999999511503E-2</c:v>
                </c:pt>
                <c:pt idx="14873">
                  <c:v>-5.8823529413731604E-3</c:v>
                </c:pt>
                <c:pt idx="14874">
                  <c:v>-1.1764705881910389E-2</c:v>
                </c:pt>
                <c:pt idx="14875">
                  <c:v>-6.2500000001998405E-3</c:v>
                </c:pt>
                <c:pt idx="14876">
                  <c:v>-5.8823529413731604E-3</c:v>
                </c:pt>
                <c:pt idx="14877">
                  <c:v>-1.1764705882746321E-2</c:v>
                </c:pt>
                <c:pt idx="14878">
                  <c:v>-6.2499999993338665E-3</c:v>
                </c:pt>
                <c:pt idx="14879">
                  <c:v>-1.1764705882706982E-2</c:v>
                </c:pt>
                <c:pt idx="14880">
                  <c:v>-5.8823529413731604E-3</c:v>
                </c:pt>
                <c:pt idx="14881">
                  <c:v>-6.2499999993338665E-3</c:v>
                </c:pt>
                <c:pt idx="14882">
                  <c:v>-5.8823529413731604E-3</c:v>
                </c:pt>
                <c:pt idx="14883">
                  <c:v>-1.1764705882746321E-2</c:v>
                </c:pt>
                <c:pt idx="14884">
                  <c:v>-6.2499999993116621E-3</c:v>
                </c:pt>
                <c:pt idx="14885">
                  <c:v>-1.1764705882746321E-2</c:v>
                </c:pt>
                <c:pt idx="14886">
                  <c:v>-5.8823529413731604E-3</c:v>
                </c:pt>
                <c:pt idx="14887">
                  <c:v>-6.2500000001998405E-3</c:v>
                </c:pt>
                <c:pt idx="14888">
                  <c:v>-1.1764705881910389E-2</c:v>
                </c:pt>
                <c:pt idx="14889">
                  <c:v>-5.8823529413731604E-3</c:v>
                </c:pt>
                <c:pt idx="14890">
                  <c:v>-1.2499999999511503E-2</c:v>
                </c:pt>
                <c:pt idx="14891">
                  <c:v>-5.8823529413731604E-3</c:v>
                </c:pt>
                <c:pt idx="14892">
                  <c:v>-1.1764705882746321E-2</c:v>
                </c:pt>
                <c:pt idx="14893">
                  <c:v>-6.2499999993338665E-3</c:v>
                </c:pt>
                <c:pt idx="14894">
                  <c:v>-5.8823529413534912E-3</c:v>
                </c:pt>
                <c:pt idx="14895">
                  <c:v>-1.1764705882746321E-2</c:v>
                </c:pt>
                <c:pt idx="14896">
                  <c:v>-1.2499999999555911E-2</c:v>
                </c:pt>
                <c:pt idx="14897">
                  <c:v>-5.8823529413731604E-3</c:v>
                </c:pt>
                <c:pt idx="14898">
                  <c:v>-1.1764705882746321E-2</c:v>
                </c:pt>
                <c:pt idx="14899">
                  <c:v>-6.2499999993116621E-3</c:v>
                </c:pt>
                <c:pt idx="14900">
                  <c:v>-1.1764705882746321E-2</c:v>
                </c:pt>
                <c:pt idx="14901">
                  <c:v>-5.8823529413731604E-3</c:v>
                </c:pt>
                <c:pt idx="14902">
                  <c:v>-6.2499999993116621E-3</c:v>
                </c:pt>
                <c:pt idx="14903">
                  <c:v>-1.1764705882746321E-2</c:v>
                </c:pt>
                <c:pt idx="14904">
                  <c:v>-5.8823529413731604E-3</c:v>
                </c:pt>
                <c:pt idx="14905">
                  <c:v>-1.2499999999511503E-2</c:v>
                </c:pt>
                <c:pt idx="14906">
                  <c:v>-5.8823529413731604E-3</c:v>
                </c:pt>
                <c:pt idx="14907">
                  <c:v>-5.8823529413731604E-3</c:v>
                </c:pt>
                <c:pt idx="14908">
                  <c:v>-1.2499999999555911E-2</c:v>
                </c:pt>
                <c:pt idx="14909">
                  <c:v>-5.8823529413534912E-3</c:v>
                </c:pt>
                <c:pt idx="14910">
                  <c:v>-1.1764705882746321E-2</c:v>
                </c:pt>
                <c:pt idx="14911">
                  <c:v>-6.2499999993338665E-3</c:v>
                </c:pt>
                <c:pt idx="14912">
                  <c:v>-5.8823529413731604E-3</c:v>
                </c:pt>
                <c:pt idx="14913">
                  <c:v>-1.1764705882746321E-2</c:v>
                </c:pt>
                <c:pt idx="14914">
                  <c:v>-6.2499999993116621E-3</c:v>
                </c:pt>
                <c:pt idx="14915">
                  <c:v>-5.8823529413731604E-3</c:v>
                </c:pt>
                <c:pt idx="14916">
                  <c:v>-1.1764705882746321E-2</c:v>
                </c:pt>
                <c:pt idx="14917">
                  <c:v>-6.2499999993116621E-3</c:v>
                </c:pt>
                <c:pt idx="14918">
                  <c:v>-5.8823529413731604E-3</c:v>
                </c:pt>
                <c:pt idx="14919">
                  <c:v>-1.1764705882746321E-2</c:v>
                </c:pt>
                <c:pt idx="14920">
                  <c:v>-6.2500000001998405E-3</c:v>
                </c:pt>
                <c:pt idx="14921">
                  <c:v>-1.1764705881910389E-2</c:v>
                </c:pt>
                <c:pt idx="14922">
                  <c:v>-5.8823529413731604E-3</c:v>
                </c:pt>
                <c:pt idx="14923">
                  <c:v>-6.250000000222045E-3</c:v>
                </c:pt>
                <c:pt idx="14924">
                  <c:v>-5.8823529405175592E-3</c:v>
                </c:pt>
                <c:pt idx="14925">
                  <c:v>-1.250000000044409E-2</c:v>
                </c:pt>
                <c:pt idx="14926">
                  <c:v>-5.8823529413731604E-3</c:v>
                </c:pt>
                <c:pt idx="14927">
                  <c:v>-5.8823529405372284E-3</c:v>
                </c:pt>
                <c:pt idx="14928">
                  <c:v>-1.2500000000399681E-2</c:v>
                </c:pt>
                <c:pt idx="14929">
                  <c:v>-5.8823529413731604E-3</c:v>
                </c:pt>
                <c:pt idx="14930">
                  <c:v>-5.8823529405372284E-3</c:v>
                </c:pt>
                <c:pt idx="14931">
                  <c:v>-1.2500000000399681E-2</c:v>
                </c:pt>
                <c:pt idx="14932">
                  <c:v>-5.8823529413731604E-3</c:v>
                </c:pt>
                <c:pt idx="14933">
                  <c:v>-1.1764705881910389E-2</c:v>
                </c:pt>
                <c:pt idx="14934">
                  <c:v>-6.2500000001998405E-3</c:v>
                </c:pt>
                <c:pt idx="14935">
                  <c:v>-1.1764705882746321E-2</c:v>
                </c:pt>
                <c:pt idx="14936">
                  <c:v>-5.8823529405372284E-3</c:v>
                </c:pt>
                <c:pt idx="14937">
                  <c:v>-1.250000000044409E-2</c:v>
                </c:pt>
                <c:pt idx="14938">
                  <c:v>-5.8823529413731604E-3</c:v>
                </c:pt>
                <c:pt idx="14939">
                  <c:v>-1.176470588187105E-2</c:v>
                </c:pt>
                <c:pt idx="14940">
                  <c:v>-6.250000000222045E-3</c:v>
                </c:pt>
                <c:pt idx="14941">
                  <c:v>-5.8823529413731604E-3</c:v>
                </c:pt>
                <c:pt idx="14942">
                  <c:v>-1.1764705881910389E-2</c:v>
                </c:pt>
                <c:pt idx="14943">
                  <c:v>-6.2500000001998405E-3</c:v>
                </c:pt>
                <c:pt idx="14944">
                  <c:v>-5.8823529413731604E-3</c:v>
                </c:pt>
                <c:pt idx="14945">
                  <c:v>-1.1764705881910389E-2</c:v>
                </c:pt>
                <c:pt idx="14946">
                  <c:v>-6.2500000001998405E-3</c:v>
                </c:pt>
                <c:pt idx="14947">
                  <c:v>-1.1764705882746321E-2</c:v>
                </c:pt>
                <c:pt idx="14948">
                  <c:v>-5.8823529405372284E-3</c:v>
                </c:pt>
                <c:pt idx="14949">
                  <c:v>-6.2500000001998405E-3</c:v>
                </c:pt>
                <c:pt idx="14950">
                  <c:v>-1.1764705882746321E-2</c:v>
                </c:pt>
                <c:pt idx="14951">
                  <c:v>-5.8823529405372284E-3</c:v>
                </c:pt>
                <c:pt idx="14952">
                  <c:v>-1.250000000044409E-2</c:v>
                </c:pt>
                <c:pt idx="14953">
                  <c:v>-5.8823529413731604E-3</c:v>
                </c:pt>
                <c:pt idx="14954">
                  <c:v>-5.8823529413534912E-3</c:v>
                </c:pt>
                <c:pt idx="14955">
                  <c:v>-1.2499999999555911E-2</c:v>
                </c:pt>
                <c:pt idx="14956">
                  <c:v>-5.8823529413731604E-3</c:v>
                </c:pt>
                <c:pt idx="14957">
                  <c:v>-5.8823529413731604E-3</c:v>
                </c:pt>
                <c:pt idx="14958">
                  <c:v>-1.2499999999511503E-2</c:v>
                </c:pt>
                <c:pt idx="14959">
                  <c:v>-5.8823529413731604E-3</c:v>
                </c:pt>
                <c:pt idx="14960">
                  <c:v>-1.1764705881910389E-2</c:v>
                </c:pt>
                <c:pt idx="14961">
                  <c:v>-6.2500000001998405E-3</c:v>
                </c:pt>
                <c:pt idx="14962">
                  <c:v>-5.8823529413731604E-3</c:v>
                </c:pt>
                <c:pt idx="14963">
                  <c:v>-1.1764705882746321E-2</c:v>
                </c:pt>
                <c:pt idx="14964">
                  <c:v>-6.2499999993116621E-3</c:v>
                </c:pt>
                <c:pt idx="14965">
                  <c:v>-5.8823529413731604E-3</c:v>
                </c:pt>
                <c:pt idx="14966">
                  <c:v>-1.1764705882746321E-2</c:v>
                </c:pt>
                <c:pt idx="14967">
                  <c:v>-6.2499999993338665E-3</c:v>
                </c:pt>
                <c:pt idx="14968">
                  <c:v>-5.8823529413731604E-3</c:v>
                </c:pt>
                <c:pt idx="14969">
                  <c:v>-1.2500000000399681E-2</c:v>
                </c:pt>
                <c:pt idx="14970">
                  <c:v>-5.8823529405372284E-3</c:v>
                </c:pt>
                <c:pt idx="14971">
                  <c:v>-5.8823529413731604E-3</c:v>
                </c:pt>
                <c:pt idx="14972">
                  <c:v>-1.2500000000399681E-2</c:v>
                </c:pt>
                <c:pt idx="14973">
                  <c:v>-5.8823529405372284E-3</c:v>
                </c:pt>
                <c:pt idx="14974">
                  <c:v>-1.1764705882746321E-2</c:v>
                </c:pt>
                <c:pt idx="14975">
                  <c:v>-6.2500000001998405E-3</c:v>
                </c:pt>
                <c:pt idx="14976">
                  <c:v>-1.1764705881910389E-2</c:v>
                </c:pt>
                <c:pt idx="14977">
                  <c:v>-5.8823529413731604E-3</c:v>
                </c:pt>
                <c:pt idx="14978">
                  <c:v>-6.2500000001998405E-3</c:v>
                </c:pt>
                <c:pt idx="14979">
                  <c:v>-1.1764705881910389E-2</c:v>
                </c:pt>
                <c:pt idx="14980">
                  <c:v>-5.8823529413731604E-3</c:v>
                </c:pt>
                <c:pt idx="14981">
                  <c:v>-1.250000000044409E-2</c:v>
                </c:pt>
                <c:pt idx="14982">
                  <c:v>-5.8823529405372284E-3</c:v>
                </c:pt>
                <c:pt idx="14983">
                  <c:v>-5.8823529413731604E-3</c:v>
                </c:pt>
                <c:pt idx="14984">
                  <c:v>-1.2500000000399681E-2</c:v>
                </c:pt>
                <c:pt idx="14985">
                  <c:v>-5.8823529413731604E-3</c:v>
                </c:pt>
                <c:pt idx="14986">
                  <c:v>-5.8823529405372284E-3</c:v>
                </c:pt>
                <c:pt idx="14987">
                  <c:v>-1.2500000000399681E-2</c:v>
                </c:pt>
                <c:pt idx="14988">
                  <c:v>-5.8823529413731604E-3</c:v>
                </c:pt>
                <c:pt idx="14989">
                  <c:v>-5.8823529405372284E-3</c:v>
                </c:pt>
                <c:pt idx="14990">
                  <c:v>-1.2500000000399681E-2</c:v>
                </c:pt>
                <c:pt idx="14991">
                  <c:v>-5.8823529413731604E-3</c:v>
                </c:pt>
                <c:pt idx="14992">
                  <c:v>-1.1764705881910389E-2</c:v>
                </c:pt>
                <c:pt idx="14993">
                  <c:v>-6.2500000001998405E-3</c:v>
                </c:pt>
                <c:pt idx="14994">
                  <c:v>-1.1764705881910389E-2</c:v>
                </c:pt>
                <c:pt idx="14995">
                  <c:v>-5.8823529413731604E-3</c:v>
                </c:pt>
                <c:pt idx="14996">
                  <c:v>-1.250000000044409E-2</c:v>
                </c:pt>
                <c:pt idx="14997">
                  <c:v>-5.8823529413731604E-3</c:v>
                </c:pt>
                <c:pt idx="14998">
                  <c:v>-1.1764705881910389E-2</c:v>
                </c:pt>
                <c:pt idx="14999">
                  <c:v>-6.2500000001998405E-3</c:v>
                </c:pt>
                <c:pt idx="15000">
                  <c:v>-5.8823529413731604E-3</c:v>
                </c:pt>
                <c:pt idx="15001">
                  <c:v>-5.8823529405372284E-3</c:v>
                </c:pt>
                <c:pt idx="15002">
                  <c:v>-1.2500000000399681E-2</c:v>
                </c:pt>
                <c:pt idx="15003">
                  <c:v>-5.8823529413731604E-3</c:v>
                </c:pt>
                <c:pt idx="15004">
                  <c:v>-1.1764705881910389E-2</c:v>
                </c:pt>
                <c:pt idx="15005">
                  <c:v>-6.2500000001998405E-3</c:v>
                </c:pt>
                <c:pt idx="15006">
                  <c:v>-1.1764705881910389E-2</c:v>
                </c:pt>
                <c:pt idx="15007">
                  <c:v>-6.250000000222045E-3</c:v>
                </c:pt>
                <c:pt idx="15008">
                  <c:v>-5.8823529413534912E-3</c:v>
                </c:pt>
                <c:pt idx="15009">
                  <c:v>-1.1764705882746321E-2</c:v>
                </c:pt>
                <c:pt idx="15010">
                  <c:v>-6.2499999993338665E-3</c:v>
                </c:pt>
                <c:pt idx="15011">
                  <c:v>-1.1764705882746321E-2</c:v>
                </c:pt>
                <c:pt idx="15012">
                  <c:v>-5.8823529413731604E-3</c:v>
                </c:pt>
                <c:pt idx="15013">
                  <c:v>-6.2499999993116621E-3</c:v>
                </c:pt>
                <c:pt idx="15014">
                  <c:v>-5.8823529413731604E-3</c:v>
                </c:pt>
                <c:pt idx="15015">
                  <c:v>-1.1764705882746321E-2</c:v>
                </c:pt>
                <c:pt idx="15016">
                  <c:v>-6.2499999993116621E-3</c:v>
                </c:pt>
                <c:pt idx="15017">
                  <c:v>-1.1764705882746321E-2</c:v>
                </c:pt>
                <c:pt idx="15018">
                  <c:v>-5.8823529413731604E-3</c:v>
                </c:pt>
                <c:pt idx="15019">
                  <c:v>-6.2500000001998405E-3</c:v>
                </c:pt>
                <c:pt idx="15020">
                  <c:v>-1.1764705881910389E-2</c:v>
                </c:pt>
                <c:pt idx="15021">
                  <c:v>-5.8823529413731604E-3</c:v>
                </c:pt>
                <c:pt idx="15022">
                  <c:v>-1.2499999999555911E-2</c:v>
                </c:pt>
                <c:pt idx="15023">
                  <c:v>-5.8823529413534912E-3</c:v>
                </c:pt>
                <c:pt idx="15024">
                  <c:v>-5.8823529413731604E-3</c:v>
                </c:pt>
                <c:pt idx="15025">
                  <c:v>-1.2499999999555911E-2</c:v>
                </c:pt>
                <c:pt idx="15026">
                  <c:v>-5.8823529413731604E-3</c:v>
                </c:pt>
                <c:pt idx="15027">
                  <c:v>-5.8823529413731604E-3</c:v>
                </c:pt>
                <c:pt idx="15028">
                  <c:v>-1.2499999999511503E-2</c:v>
                </c:pt>
                <c:pt idx="15029">
                  <c:v>-5.8823529413731604E-3</c:v>
                </c:pt>
                <c:pt idx="15030">
                  <c:v>-1.1764705882746321E-2</c:v>
                </c:pt>
                <c:pt idx="15031">
                  <c:v>-6.2500000001998405E-3</c:v>
                </c:pt>
                <c:pt idx="15032">
                  <c:v>-5.8823529405372284E-3</c:v>
                </c:pt>
                <c:pt idx="15033">
                  <c:v>-1.1764705882746321E-2</c:v>
                </c:pt>
                <c:pt idx="15034">
                  <c:v>-6.2500000001998405E-3</c:v>
                </c:pt>
                <c:pt idx="15035">
                  <c:v>-5.8823529405372284E-3</c:v>
                </c:pt>
                <c:pt idx="15036">
                  <c:v>-1.1764705882746321E-2</c:v>
                </c:pt>
                <c:pt idx="15037">
                  <c:v>-6.250000000222045E-3</c:v>
                </c:pt>
                <c:pt idx="15038">
                  <c:v>-5.8823529405175592E-3</c:v>
                </c:pt>
                <c:pt idx="15039">
                  <c:v>-1.1764705882746321E-2</c:v>
                </c:pt>
                <c:pt idx="15040">
                  <c:v>-6.250000000222045E-3</c:v>
                </c:pt>
                <c:pt idx="15041">
                  <c:v>-5.8823529413731604E-3</c:v>
                </c:pt>
                <c:pt idx="15042">
                  <c:v>-5.8823529405372284E-3</c:v>
                </c:pt>
                <c:pt idx="15043">
                  <c:v>-1.2500000000399681E-2</c:v>
                </c:pt>
                <c:pt idx="15044">
                  <c:v>-5.8823529413731604E-3</c:v>
                </c:pt>
                <c:pt idx="15045">
                  <c:v>-1.1764705881910389E-2</c:v>
                </c:pt>
                <c:pt idx="15046">
                  <c:v>-6.2500000001998405E-3</c:v>
                </c:pt>
                <c:pt idx="15047">
                  <c:v>-5.8823529413731604E-3</c:v>
                </c:pt>
                <c:pt idx="15048">
                  <c:v>-1.1764705881910389E-2</c:v>
                </c:pt>
                <c:pt idx="15049">
                  <c:v>-6.2500000001998405E-3</c:v>
                </c:pt>
                <c:pt idx="15050">
                  <c:v>-5.8823529413731604E-3</c:v>
                </c:pt>
                <c:pt idx="15051">
                  <c:v>-1.2499999999555911E-2</c:v>
                </c:pt>
                <c:pt idx="15052">
                  <c:v>-5.8823529413731604E-3</c:v>
                </c:pt>
                <c:pt idx="15053">
                  <c:v>-5.8823529413534912E-3</c:v>
                </c:pt>
                <c:pt idx="15054">
                  <c:v>-6.250000000222045E-3</c:v>
                </c:pt>
                <c:pt idx="15055">
                  <c:v>-1.1764705881910389E-2</c:v>
                </c:pt>
                <c:pt idx="15056">
                  <c:v>-5.8823529413731604E-3</c:v>
                </c:pt>
                <c:pt idx="15057">
                  <c:v>-6.2500000001998405E-3</c:v>
                </c:pt>
                <c:pt idx="15058">
                  <c:v>-1.1764705881910389E-2</c:v>
                </c:pt>
                <c:pt idx="15059">
                  <c:v>-5.8823529413731604E-3</c:v>
                </c:pt>
                <c:pt idx="15060">
                  <c:v>-6.2500000001998405E-3</c:v>
                </c:pt>
                <c:pt idx="15061">
                  <c:v>-5.8823529405372284E-3</c:v>
                </c:pt>
                <c:pt idx="15062">
                  <c:v>-5.8823529413731604E-3</c:v>
                </c:pt>
                <c:pt idx="15063">
                  <c:v>-1.2500000000399681E-2</c:v>
                </c:pt>
                <c:pt idx="15064">
                  <c:v>-5.8823529413731604E-3</c:v>
                </c:pt>
                <c:pt idx="15065">
                  <c:v>-5.8823529405372284E-3</c:v>
                </c:pt>
                <c:pt idx="15066">
                  <c:v>-1.250000000044409E-2</c:v>
                </c:pt>
                <c:pt idx="15067">
                  <c:v>-5.8823529413731604E-3</c:v>
                </c:pt>
                <c:pt idx="15068">
                  <c:v>-5.8823529405175592E-3</c:v>
                </c:pt>
                <c:pt idx="15069">
                  <c:v>-6.250000000222045E-3</c:v>
                </c:pt>
                <c:pt idx="15070">
                  <c:v>-1.1764705882746321E-2</c:v>
                </c:pt>
                <c:pt idx="15071">
                  <c:v>-5.8823529405372284E-3</c:v>
                </c:pt>
                <c:pt idx="15072">
                  <c:v>-6.2500000001998405E-3</c:v>
                </c:pt>
                <c:pt idx="15073">
                  <c:v>-5.8823529413731604E-3</c:v>
                </c:pt>
                <c:pt idx="15074">
                  <c:v>-1.1764705881910389E-2</c:v>
                </c:pt>
                <c:pt idx="15075">
                  <c:v>-6.2500000001998405E-3</c:v>
                </c:pt>
                <c:pt idx="15076">
                  <c:v>-5.8823529413731604E-3</c:v>
                </c:pt>
                <c:pt idx="15077">
                  <c:v>-5.8823529413731604E-3</c:v>
                </c:pt>
                <c:pt idx="15078">
                  <c:v>-1.2499999999511503E-2</c:v>
                </c:pt>
                <c:pt idx="15079">
                  <c:v>-5.8823529413731604E-3</c:v>
                </c:pt>
                <c:pt idx="15080">
                  <c:v>-5.8823529413731604E-3</c:v>
                </c:pt>
                <c:pt idx="15081">
                  <c:v>-6.250000000222045E-3</c:v>
                </c:pt>
                <c:pt idx="15082">
                  <c:v>-5.8823529405372284E-3</c:v>
                </c:pt>
                <c:pt idx="15083">
                  <c:v>-1.1764705882706982E-2</c:v>
                </c:pt>
                <c:pt idx="15084">
                  <c:v>-6.250000000222045E-3</c:v>
                </c:pt>
                <c:pt idx="15085">
                  <c:v>-5.8823529405372284E-3</c:v>
                </c:pt>
                <c:pt idx="15086">
                  <c:v>-6.2500000001998405E-3</c:v>
                </c:pt>
                <c:pt idx="15087">
                  <c:v>-5.8823529413731604E-3</c:v>
                </c:pt>
                <c:pt idx="15088">
                  <c:v>-1.1764705881910389E-2</c:v>
                </c:pt>
                <c:pt idx="15089">
                  <c:v>-6.2500000001998405E-3</c:v>
                </c:pt>
                <c:pt idx="15090">
                  <c:v>-5.8823529413731604E-3</c:v>
                </c:pt>
                <c:pt idx="15091">
                  <c:v>-5.8823529413731604E-3</c:v>
                </c:pt>
                <c:pt idx="15092">
                  <c:v>-1.2499999999511503E-2</c:v>
                </c:pt>
                <c:pt idx="15093">
                  <c:v>-5.8823529413731604E-3</c:v>
                </c:pt>
                <c:pt idx="15094">
                  <c:v>-5.8823529413731604E-3</c:v>
                </c:pt>
                <c:pt idx="15095">
                  <c:v>-1.2499999999555911E-2</c:v>
                </c:pt>
                <c:pt idx="15096">
                  <c:v>-5.8823529413731604E-3</c:v>
                </c:pt>
                <c:pt idx="15097">
                  <c:v>-1.1764705882746321E-2</c:v>
                </c:pt>
                <c:pt idx="15098">
                  <c:v>-6.2499999993116621E-3</c:v>
                </c:pt>
                <c:pt idx="15099">
                  <c:v>-5.8823529413731604E-3</c:v>
                </c:pt>
                <c:pt idx="15100">
                  <c:v>-1.1764705882746321E-2</c:v>
                </c:pt>
                <c:pt idx="15101">
                  <c:v>-6.2500000001998405E-3</c:v>
                </c:pt>
                <c:pt idx="15102">
                  <c:v>-5.8823529405372284E-3</c:v>
                </c:pt>
                <c:pt idx="15103">
                  <c:v>-1.1764705882746321E-2</c:v>
                </c:pt>
                <c:pt idx="15104">
                  <c:v>-6.2500000001998405E-3</c:v>
                </c:pt>
                <c:pt idx="15105">
                  <c:v>-5.8823529405372284E-3</c:v>
                </c:pt>
                <c:pt idx="15106">
                  <c:v>-1.1764705882746321E-2</c:v>
                </c:pt>
                <c:pt idx="15107">
                  <c:v>-6.2500000001998405E-3</c:v>
                </c:pt>
                <c:pt idx="15108">
                  <c:v>-1.1764705881910389E-2</c:v>
                </c:pt>
                <c:pt idx="15109">
                  <c:v>-5.8823529413731604E-3</c:v>
                </c:pt>
                <c:pt idx="15110">
                  <c:v>-1.2499999999555911E-2</c:v>
                </c:pt>
                <c:pt idx="15111">
                  <c:v>-5.8823529413731604E-3</c:v>
                </c:pt>
                <c:pt idx="15112">
                  <c:v>-1.1764705882746321E-2</c:v>
                </c:pt>
                <c:pt idx="15113">
                  <c:v>-6.2500000001998405E-3</c:v>
                </c:pt>
                <c:pt idx="15114">
                  <c:v>-5.8823529405372284E-3</c:v>
                </c:pt>
                <c:pt idx="15115">
                  <c:v>-1.1764705882746321E-2</c:v>
                </c:pt>
                <c:pt idx="15116">
                  <c:v>-6.2500000001998405E-3</c:v>
                </c:pt>
                <c:pt idx="15117">
                  <c:v>-1.1764705881910389E-2</c:v>
                </c:pt>
                <c:pt idx="15118">
                  <c:v>-5.8823529413731604E-3</c:v>
                </c:pt>
                <c:pt idx="15119">
                  <c:v>-6.2500000001998405E-3</c:v>
                </c:pt>
                <c:pt idx="15120">
                  <c:v>-5.8823529405372284E-3</c:v>
                </c:pt>
                <c:pt idx="15121">
                  <c:v>-1.250000000044409E-2</c:v>
                </c:pt>
                <c:pt idx="15122">
                  <c:v>-5.8823529413534912E-3</c:v>
                </c:pt>
                <c:pt idx="15123">
                  <c:v>-5.8823529413731604E-3</c:v>
                </c:pt>
                <c:pt idx="15124">
                  <c:v>-1.2499999999555911E-2</c:v>
                </c:pt>
                <c:pt idx="15125">
                  <c:v>-5.8823529413731604E-3</c:v>
                </c:pt>
                <c:pt idx="15126">
                  <c:v>-1.1764705881910389E-2</c:v>
                </c:pt>
                <c:pt idx="15127">
                  <c:v>-6.2500000001998405E-3</c:v>
                </c:pt>
                <c:pt idx="15128">
                  <c:v>-5.8823529413731604E-3</c:v>
                </c:pt>
                <c:pt idx="15129">
                  <c:v>-1.1764705881910389E-2</c:v>
                </c:pt>
                <c:pt idx="15130">
                  <c:v>-6.2500000001998405E-3</c:v>
                </c:pt>
                <c:pt idx="15131">
                  <c:v>-1.1764705882746321E-2</c:v>
                </c:pt>
                <c:pt idx="15132">
                  <c:v>-5.8823529405372284E-3</c:v>
                </c:pt>
                <c:pt idx="15133">
                  <c:v>-6.2500000001998405E-3</c:v>
                </c:pt>
                <c:pt idx="15134">
                  <c:v>-1.1764705882746321E-2</c:v>
                </c:pt>
                <c:pt idx="15135">
                  <c:v>-5.8823529413731604E-3</c:v>
                </c:pt>
                <c:pt idx="15136">
                  <c:v>-6.2499999993338665E-3</c:v>
                </c:pt>
                <c:pt idx="15137">
                  <c:v>-1.1764705882706982E-2</c:v>
                </c:pt>
                <c:pt idx="15138">
                  <c:v>-5.8823529413731604E-3</c:v>
                </c:pt>
                <c:pt idx="15139">
                  <c:v>-1.2499999999555911E-2</c:v>
                </c:pt>
                <c:pt idx="15140">
                  <c:v>-5.8823529413731604E-3</c:v>
                </c:pt>
                <c:pt idx="15141">
                  <c:v>-5.8823529413731604E-3</c:v>
                </c:pt>
                <c:pt idx="15142">
                  <c:v>-1.2499999999511503E-2</c:v>
                </c:pt>
                <c:pt idx="15143">
                  <c:v>-5.8823529413731604E-3</c:v>
                </c:pt>
                <c:pt idx="15144">
                  <c:v>-1.1764705882746321E-2</c:v>
                </c:pt>
                <c:pt idx="15145">
                  <c:v>-6.2499999993116621E-3</c:v>
                </c:pt>
                <c:pt idx="15146">
                  <c:v>-5.8823529413731604E-3</c:v>
                </c:pt>
                <c:pt idx="15147">
                  <c:v>-1.1764705882746321E-2</c:v>
                </c:pt>
                <c:pt idx="15148">
                  <c:v>-6.2499999993116621E-3</c:v>
                </c:pt>
                <c:pt idx="15149">
                  <c:v>-5.8823529413731604E-3</c:v>
                </c:pt>
                <c:pt idx="15150">
                  <c:v>-1.1764705882746321E-2</c:v>
                </c:pt>
                <c:pt idx="15151">
                  <c:v>-6.2499999993338665E-3</c:v>
                </c:pt>
                <c:pt idx="15152">
                  <c:v>-5.8823529413534912E-3</c:v>
                </c:pt>
                <c:pt idx="15153">
                  <c:v>-1.1764705882746321E-2</c:v>
                </c:pt>
                <c:pt idx="15154">
                  <c:v>-6.2499999993338665E-3</c:v>
                </c:pt>
                <c:pt idx="15155">
                  <c:v>-1.1764705882746321E-2</c:v>
                </c:pt>
                <c:pt idx="15156">
                  <c:v>-5.8823529413731604E-3</c:v>
                </c:pt>
                <c:pt idx="15157">
                  <c:v>-6.2500000001998405E-3</c:v>
                </c:pt>
                <c:pt idx="15158">
                  <c:v>-1.1764705881910389E-2</c:v>
                </c:pt>
                <c:pt idx="15159">
                  <c:v>-5.8823529413731604E-3</c:v>
                </c:pt>
                <c:pt idx="15160">
                  <c:v>-1.2499999999511503E-2</c:v>
                </c:pt>
                <c:pt idx="15161">
                  <c:v>-5.8823529413731604E-3</c:v>
                </c:pt>
                <c:pt idx="15162">
                  <c:v>-6.2500000001998405E-3</c:v>
                </c:pt>
                <c:pt idx="15163">
                  <c:v>-1.1764705881910389E-2</c:v>
                </c:pt>
                <c:pt idx="15164">
                  <c:v>-5.8823529413731604E-3</c:v>
                </c:pt>
                <c:pt idx="15165">
                  <c:v>-1.250000000044409E-2</c:v>
                </c:pt>
                <c:pt idx="15166">
                  <c:v>-5.8823529413731604E-3</c:v>
                </c:pt>
                <c:pt idx="15167">
                  <c:v>-5.8823529405175592E-3</c:v>
                </c:pt>
                <c:pt idx="15168">
                  <c:v>-1.250000000044409E-2</c:v>
                </c:pt>
                <c:pt idx="15169">
                  <c:v>-5.8823529413731604E-3</c:v>
                </c:pt>
                <c:pt idx="15170">
                  <c:v>-5.8823529405372284E-3</c:v>
                </c:pt>
                <c:pt idx="15171">
                  <c:v>-1.2500000000399681E-2</c:v>
                </c:pt>
                <c:pt idx="15172">
                  <c:v>-5.8823529413731604E-3</c:v>
                </c:pt>
                <c:pt idx="15173">
                  <c:v>-1.1764705881910389E-2</c:v>
                </c:pt>
                <c:pt idx="15174">
                  <c:v>-6.2500000001998405E-3</c:v>
                </c:pt>
                <c:pt idx="15175">
                  <c:v>-1.1764705881910389E-2</c:v>
                </c:pt>
                <c:pt idx="15176">
                  <c:v>-5.8823529413731604E-3</c:v>
                </c:pt>
                <c:pt idx="15177">
                  <c:v>-1.2500000000399681E-2</c:v>
                </c:pt>
                <c:pt idx="15178">
                  <c:v>-5.8823529413731604E-3</c:v>
                </c:pt>
                <c:pt idx="15179">
                  <c:v>-5.8823529405372284E-3</c:v>
                </c:pt>
                <c:pt idx="15180">
                  <c:v>-1.250000000044409E-2</c:v>
                </c:pt>
                <c:pt idx="15181">
                  <c:v>-5.8823529413731604E-3</c:v>
                </c:pt>
                <c:pt idx="15182">
                  <c:v>-1.176470588187105E-2</c:v>
                </c:pt>
                <c:pt idx="15183">
                  <c:v>-6.250000000222045E-3</c:v>
                </c:pt>
                <c:pt idx="15184">
                  <c:v>-5.8823529413731604E-3</c:v>
                </c:pt>
                <c:pt idx="15185">
                  <c:v>-1.1764705881910389E-2</c:v>
                </c:pt>
                <c:pt idx="15186">
                  <c:v>-6.2500000001998405E-3</c:v>
                </c:pt>
                <c:pt idx="15187">
                  <c:v>-5.8823529413731604E-3</c:v>
                </c:pt>
                <c:pt idx="15188">
                  <c:v>-1.1764705881910389E-2</c:v>
                </c:pt>
                <c:pt idx="15189">
                  <c:v>-6.2500000001998405E-3</c:v>
                </c:pt>
                <c:pt idx="15190">
                  <c:v>-5.8823529413731604E-3</c:v>
                </c:pt>
                <c:pt idx="15191">
                  <c:v>-1.1764705881910389E-2</c:v>
                </c:pt>
                <c:pt idx="15192">
                  <c:v>-6.2500000001998405E-3</c:v>
                </c:pt>
                <c:pt idx="15193">
                  <c:v>-1.1764705882746321E-2</c:v>
                </c:pt>
                <c:pt idx="15194">
                  <c:v>-5.8823529405372284E-3</c:v>
                </c:pt>
                <c:pt idx="15195">
                  <c:v>-6.250000000222045E-3</c:v>
                </c:pt>
                <c:pt idx="15196">
                  <c:v>-1.1764705882746321E-2</c:v>
                </c:pt>
                <c:pt idx="15197">
                  <c:v>-5.8823529405175592E-3</c:v>
                </c:pt>
                <c:pt idx="15198">
                  <c:v>-1.250000000044409E-2</c:v>
                </c:pt>
                <c:pt idx="15199">
                  <c:v>-5.8823529413731604E-3</c:v>
                </c:pt>
                <c:pt idx="15200">
                  <c:v>-5.8823529413731604E-3</c:v>
                </c:pt>
                <c:pt idx="15201">
                  <c:v>-1.2499999999511503E-2</c:v>
                </c:pt>
                <c:pt idx="15202">
                  <c:v>-5.8823529413731604E-3</c:v>
                </c:pt>
                <c:pt idx="15203">
                  <c:v>-1.1764705881910389E-2</c:v>
                </c:pt>
                <c:pt idx="15204">
                  <c:v>-6.2500000001998405E-3</c:v>
                </c:pt>
                <c:pt idx="15205">
                  <c:v>-1.1764705882746321E-2</c:v>
                </c:pt>
                <c:pt idx="15206">
                  <c:v>-5.8823529405372284E-3</c:v>
                </c:pt>
                <c:pt idx="15207">
                  <c:v>-1.2500000000399681E-2</c:v>
                </c:pt>
                <c:pt idx="15208">
                  <c:v>-5.8823529413731604E-3</c:v>
                </c:pt>
                <c:pt idx="15209">
                  <c:v>-5.8823529405372284E-3</c:v>
                </c:pt>
                <c:pt idx="15210">
                  <c:v>-1.250000000044409E-2</c:v>
                </c:pt>
                <c:pt idx="15211">
                  <c:v>-5.8823529413731604E-3</c:v>
                </c:pt>
                <c:pt idx="15212">
                  <c:v>-1.176470588187105E-2</c:v>
                </c:pt>
                <c:pt idx="15213">
                  <c:v>-6.250000000222045E-3</c:v>
                </c:pt>
                <c:pt idx="15214">
                  <c:v>-1.1764705882746321E-2</c:v>
                </c:pt>
                <c:pt idx="15215">
                  <c:v>-5.8823529405372284E-3</c:v>
                </c:pt>
                <c:pt idx="15216">
                  <c:v>-1.2500000000399681E-2</c:v>
                </c:pt>
                <c:pt idx="15217">
                  <c:v>-5.8823529413731604E-3</c:v>
                </c:pt>
                <c:pt idx="15218">
                  <c:v>-1.1764705881910389E-2</c:v>
                </c:pt>
                <c:pt idx="15219">
                  <c:v>-6.2500000001998405E-3</c:v>
                </c:pt>
                <c:pt idx="15220">
                  <c:v>-5.8823529413731604E-3</c:v>
                </c:pt>
                <c:pt idx="15221">
                  <c:v>-1.1764705881910389E-2</c:v>
                </c:pt>
                <c:pt idx="15222">
                  <c:v>-6.2500000001998405E-3</c:v>
                </c:pt>
                <c:pt idx="15223">
                  <c:v>-1.1764705882746321E-2</c:v>
                </c:pt>
                <c:pt idx="15224">
                  <c:v>-1.1764705881910389E-2</c:v>
                </c:pt>
                <c:pt idx="15225">
                  <c:v>-6.250000000222045E-3</c:v>
                </c:pt>
                <c:pt idx="15226">
                  <c:v>-5.8823529413731604E-3</c:v>
                </c:pt>
                <c:pt idx="15227">
                  <c:v>-1.176470588187105E-2</c:v>
                </c:pt>
                <c:pt idx="15228">
                  <c:v>-6.250000000222045E-3</c:v>
                </c:pt>
                <c:pt idx="15229">
                  <c:v>-1.1764705881910389E-2</c:v>
                </c:pt>
                <c:pt idx="15230">
                  <c:v>-5.8823529413731604E-3</c:v>
                </c:pt>
                <c:pt idx="15231">
                  <c:v>-1.2500000000399681E-2</c:v>
                </c:pt>
                <c:pt idx="15232">
                  <c:v>-5.8823529413731604E-3</c:v>
                </c:pt>
                <c:pt idx="15233">
                  <c:v>-1.1764705881910389E-2</c:v>
                </c:pt>
                <c:pt idx="15234">
                  <c:v>-6.2500000001998405E-3</c:v>
                </c:pt>
                <c:pt idx="15235">
                  <c:v>-1.1764705881910389E-2</c:v>
                </c:pt>
                <c:pt idx="15236">
                  <c:v>-5.8823529413731604E-3</c:v>
                </c:pt>
                <c:pt idx="15237">
                  <c:v>-1.2500000000399681E-2</c:v>
                </c:pt>
                <c:pt idx="15238">
                  <c:v>-1.1764705881910389E-2</c:v>
                </c:pt>
                <c:pt idx="15239">
                  <c:v>-5.8823529413731604E-3</c:v>
                </c:pt>
                <c:pt idx="15240">
                  <c:v>-1.250000000044409E-2</c:v>
                </c:pt>
                <c:pt idx="15241">
                  <c:v>-5.8823529405372284E-3</c:v>
                </c:pt>
                <c:pt idx="15242">
                  <c:v>-1.1764705882706982E-2</c:v>
                </c:pt>
                <c:pt idx="15243">
                  <c:v>-6.250000000222045E-3</c:v>
                </c:pt>
                <c:pt idx="15244">
                  <c:v>-1.1764705881910389E-2</c:v>
                </c:pt>
                <c:pt idx="15245">
                  <c:v>-1.1764705882746321E-2</c:v>
                </c:pt>
                <c:pt idx="15246">
                  <c:v>-6.2499999993116621E-3</c:v>
                </c:pt>
                <c:pt idx="15247">
                  <c:v>-1.1764705882746321E-2</c:v>
                </c:pt>
                <c:pt idx="15248">
                  <c:v>-1.1764705881910389E-2</c:v>
                </c:pt>
                <c:pt idx="15249">
                  <c:v>-6.2500000001998405E-3</c:v>
                </c:pt>
                <c:pt idx="15250">
                  <c:v>-1.1764705882746321E-2</c:v>
                </c:pt>
                <c:pt idx="15251">
                  <c:v>-5.8823529413731604E-3</c:v>
                </c:pt>
                <c:pt idx="15252">
                  <c:v>-1.2499999999511503E-2</c:v>
                </c:pt>
                <c:pt idx="15253">
                  <c:v>-1.1764705882746321E-2</c:v>
                </c:pt>
                <c:pt idx="15254">
                  <c:v>-1.1764705881910389E-2</c:v>
                </c:pt>
                <c:pt idx="15255">
                  <c:v>-6.250000000222045E-3</c:v>
                </c:pt>
                <c:pt idx="15256">
                  <c:v>-1.1764705881910389E-2</c:v>
                </c:pt>
                <c:pt idx="15257">
                  <c:v>-5.8823529413534912E-3</c:v>
                </c:pt>
                <c:pt idx="15258">
                  <c:v>-1.250000000044409E-2</c:v>
                </c:pt>
                <c:pt idx="15259">
                  <c:v>-1.1764705881910389E-2</c:v>
                </c:pt>
                <c:pt idx="15260">
                  <c:v>-5.8823529413731604E-3</c:v>
                </c:pt>
                <c:pt idx="15261">
                  <c:v>-1.2500000000399681E-2</c:v>
                </c:pt>
                <c:pt idx="15262">
                  <c:v>-5.8823529405372284E-3</c:v>
                </c:pt>
                <c:pt idx="15263">
                  <c:v>-1.1764705882746321E-2</c:v>
                </c:pt>
                <c:pt idx="15264">
                  <c:v>-1.2499999999511503E-2</c:v>
                </c:pt>
                <c:pt idx="15265">
                  <c:v>-5.8823529413731604E-3</c:v>
                </c:pt>
                <c:pt idx="15266">
                  <c:v>-1.1764705882746321E-2</c:v>
                </c:pt>
                <c:pt idx="15267">
                  <c:v>-1.2499999999511503E-2</c:v>
                </c:pt>
                <c:pt idx="15268">
                  <c:v>-5.8823529413731604E-3</c:v>
                </c:pt>
                <c:pt idx="15269">
                  <c:v>-1.1764705882746321E-2</c:v>
                </c:pt>
                <c:pt idx="15270">
                  <c:v>-6.2499999993338665E-3</c:v>
                </c:pt>
                <c:pt idx="15271">
                  <c:v>-1.1764705882746321E-2</c:v>
                </c:pt>
                <c:pt idx="15272">
                  <c:v>-1.176470588187105E-2</c:v>
                </c:pt>
                <c:pt idx="15273">
                  <c:v>-6.250000000222045E-3</c:v>
                </c:pt>
                <c:pt idx="15274">
                  <c:v>-1.1764705882746321E-2</c:v>
                </c:pt>
                <c:pt idx="15275">
                  <c:v>-1.1764705881910389E-2</c:v>
                </c:pt>
                <c:pt idx="15276">
                  <c:v>-6.2500000001998405E-3</c:v>
                </c:pt>
                <c:pt idx="15277">
                  <c:v>-1.1764705881910389E-2</c:v>
                </c:pt>
                <c:pt idx="15278">
                  <c:v>-1.1764705882746321E-2</c:v>
                </c:pt>
                <c:pt idx="15279">
                  <c:v>-6.2500000001998405E-3</c:v>
                </c:pt>
                <c:pt idx="15280">
                  <c:v>-1.1764705881910389E-2</c:v>
                </c:pt>
                <c:pt idx="15281">
                  <c:v>-5.8823529413731604E-3</c:v>
                </c:pt>
                <c:pt idx="15282">
                  <c:v>-1.2500000000399681E-2</c:v>
                </c:pt>
                <c:pt idx="15283">
                  <c:v>-5.8823529405372284E-3</c:v>
                </c:pt>
                <c:pt idx="15284">
                  <c:v>-1.1764705882746321E-2</c:v>
                </c:pt>
                <c:pt idx="15285">
                  <c:v>-6.250000000222045E-3</c:v>
                </c:pt>
                <c:pt idx="15286">
                  <c:v>-1.1764705881910389E-2</c:v>
                </c:pt>
                <c:pt idx="15287">
                  <c:v>-5.8823529413534912E-3</c:v>
                </c:pt>
                <c:pt idx="15288">
                  <c:v>-1.250000000044409E-2</c:v>
                </c:pt>
                <c:pt idx="15289">
                  <c:v>-1.1764705881910389E-2</c:v>
                </c:pt>
                <c:pt idx="15290">
                  <c:v>-5.8823529413731604E-3</c:v>
                </c:pt>
                <c:pt idx="15291">
                  <c:v>-6.2500000001998405E-3</c:v>
                </c:pt>
                <c:pt idx="15292">
                  <c:v>-1.1764705881910389E-2</c:v>
                </c:pt>
                <c:pt idx="15293">
                  <c:v>-1.1764705882746321E-2</c:v>
                </c:pt>
                <c:pt idx="15294">
                  <c:v>-6.2499999993116621E-3</c:v>
                </c:pt>
                <c:pt idx="15295">
                  <c:v>-1.1764705882746321E-2</c:v>
                </c:pt>
                <c:pt idx="15296">
                  <c:v>-5.8823529413731604E-3</c:v>
                </c:pt>
                <c:pt idx="15297">
                  <c:v>-6.2499999993116621E-3</c:v>
                </c:pt>
                <c:pt idx="15298">
                  <c:v>-1.1764705882746321E-2</c:v>
                </c:pt>
                <c:pt idx="15299">
                  <c:v>-5.8823529413731604E-3</c:v>
                </c:pt>
                <c:pt idx="15300">
                  <c:v>-1.2499999999555911E-2</c:v>
                </c:pt>
                <c:pt idx="15301">
                  <c:v>-5.8823529413731604E-3</c:v>
                </c:pt>
                <c:pt idx="15302">
                  <c:v>-1.1764705882706982E-2</c:v>
                </c:pt>
                <c:pt idx="15303">
                  <c:v>-6.2499999993338665E-3</c:v>
                </c:pt>
                <c:pt idx="15304">
                  <c:v>-1.1764705882746321E-2</c:v>
                </c:pt>
                <c:pt idx="15305">
                  <c:v>-5.8823529413731604E-3</c:v>
                </c:pt>
                <c:pt idx="15306">
                  <c:v>-1.2499999999511503E-2</c:v>
                </c:pt>
                <c:pt idx="15307">
                  <c:v>-5.8823529413731604E-3</c:v>
                </c:pt>
                <c:pt idx="15308">
                  <c:v>-1.1764705882746321E-2</c:v>
                </c:pt>
                <c:pt idx="15309">
                  <c:v>-6.2499999993116621E-3</c:v>
                </c:pt>
                <c:pt idx="15310">
                  <c:v>-1.1764705882746321E-2</c:v>
                </c:pt>
                <c:pt idx="15311">
                  <c:v>-5.8823529413731604E-3</c:v>
                </c:pt>
                <c:pt idx="15312">
                  <c:v>-1.2499999999511503E-2</c:v>
                </c:pt>
                <c:pt idx="15313">
                  <c:v>-5.8823529413731604E-3</c:v>
                </c:pt>
                <c:pt idx="15314">
                  <c:v>-1.1764705881910389E-2</c:v>
                </c:pt>
                <c:pt idx="15315">
                  <c:v>-6.250000000222045E-3</c:v>
                </c:pt>
                <c:pt idx="15316">
                  <c:v>-5.8823529413731604E-3</c:v>
                </c:pt>
                <c:pt idx="15317">
                  <c:v>-1.176470588187105E-2</c:v>
                </c:pt>
                <c:pt idx="15318">
                  <c:v>-6.250000000222045E-3</c:v>
                </c:pt>
                <c:pt idx="15319">
                  <c:v>-1.1764705882746321E-2</c:v>
                </c:pt>
                <c:pt idx="15320">
                  <c:v>-5.8823529413731604E-3</c:v>
                </c:pt>
                <c:pt idx="15321">
                  <c:v>-6.2499999993116621E-3</c:v>
                </c:pt>
                <c:pt idx="15322">
                  <c:v>-1.1764705882746321E-2</c:v>
                </c:pt>
                <c:pt idx="15323">
                  <c:v>-5.8823529413731604E-3</c:v>
                </c:pt>
                <c:pt idx="15324">
                  <c:v>-1.2499999999511503E-2</c:v>
                </c:pt>
                <c:pt idx="15325">
                  <c:v>-5.8823529413731604E-3</c:v>
                </c:pt>
                <c:pt idx="15326">
                  <c:v>-1.1764705881910389E-2</c:v>
                </c:pt>
                <c:pt idx="15327">
                  <c:v>-6.2500000001998405E-3</c:v>
                </c:pt>
                <c:pt idx="15328">
                  <c:v>-1.1764705882746321E-2</c:v>
                </c:pt>
                <c:pt idx="15329">
                  <c:v>-5.8823529413731604E-3</c:v>
                </c:pt>
                <c:pt idx="15330">
                  <c:v>-1.2499999999555911E-2</c:v>
                </c:pt>
                <c:pt idx="15331">
                  <c:v>-5.8823529413731604E-3</c:v>
                </c:pt>
                <c:pt idx="15332">
                  <c:v>-5.8823529413534912E-3</c:v>
                </c:pt>
                <c:pt idx="15333">
                  <c:v>-1.2499999999555911E-2</c:v>
                </c:pt>
                <c:pt idx="15334">
                  <c:v>-1.1764705882746321E-2</c:v>
                </c:pt>
                <c:pt idx="15335">
                  <c:v>-5.8823529405372284E-3</c:v>
                </c:pt>
                <c:pt idx="15336">
                  <c:v>-1.2500000000399681E-2</c:v>
                </c:pt>
                <c:pt idx="15337">
                  <c:v>-5.8823529413731604E-3</c:v>
                </c:pt>
                <c:pt idx="15338">
                  <c:v>-5.8823529405372284E-3</c:v>
                </c:pt>
                <c:pt idx="15339">
                  <c:v>-1.2500000000399681E-2</c:v>
                </c:pt>
                <c:pt idx="15340">
                  <c:v>-5.8823529413731604E-3</c:v>
                </c:pt>
                <c:pt idx="15341">
                  <c:v>-5.8823529413731604E-3</c:v>
                </c:pt>
                <c:pt idx="15342">
                  <c:v>-1.2499999999511503E-2</c:v>
                </c:pt>
                <c:pt idx="15343">
                  <c:v>-5.8823529413731604E-3</c:v>
                </c:pt>
                <c:pt idx="15344">
                  <c:v>-5.8823529413731604E-3</c:v>
                </c:pt>
                <c:pt idx="15345">
                  <c:v>-6.2499999993338665E-3</c:v>
                </c:pt>
                <c:pt idx="15346">
                  <c:v>-1.1764705882746321E-2</c:v>
                </c:pt>
                <c:pt idx="15347">
                  <c:v>-5.8823529413534912E-3</c:v>
                </c:pt>
                <c:pt idx="15348">
                  <c:v>-6.2499999993338665E-3</c:v>
                </c:pt>
                <c:pt idx="15349">
                  <c:v>-5.8823529413731604E-3</c:v>
                </c:pt>
                <c:pt idx="15350">
                  <c:v>-1.1764705882746321E-2</c:v>
                </c:pt>
                <c:pt idx="15351">
                  <c:v>-6.2499999993116621E-3</c:v>
                </c:pt>
                <c:pt idx="15352">
                  <c:v>-5.8823529413731604E-3</c:v>
                </c:pt>
                <c:pt idx="15353">
                  <c:v>-1.1764705882746321E-2</c:v>
                </c:pt>
                <c:pt idx="15354">
                  <c:v>-6.2500000001998405E-3</c:v>
                </c:pt>
                <c:pt idx="15355">
                  <c:v>-5.8823529405372284E-3</c:v>
                </c:pt>
                <c:pt idx="15356">
                  <c:v>-1.1764705882746321E-2</c:v>
                </c:pt>
                <c:pt idx="15357">
                  <c:v>-6.2500000001998405E-3</c:v>
                </c:pt>
                <c:pt idx="15358">
                  <c:v>-5.8823529405372284E-3</c:v>
                </c:pt>
                <c:pt idx="15359">
                  <c:v>-1.1764705882746321E-2</c:v>
                </c:pt>
                <c:pt idx="15360">
                  <c:v>-6.250000000222045E-3</c:v>
                </c:pt>
                <c:pt idx="15361">
                  <c:v>-5.8823529405372284E-3</c:v>
                </c:pt>
                <c:pt idx="15362">
                  <c:v>-1.2500000000399681E-2</c:v>
                </c:pt>
                <c:pt idx="15363">
                  <c:v>-5.8823529413731604E-3</c:v>
                </c:pt>
                <c:pt idx="15364">
                  <c:v>-5.8823529413731604E-3</c:v>
                </c:pt>
                <c:pt idx="15365">
                  <c:v>-1.2499999999511503E-2</c:v>
                </c:pt>
                <c:pt idx="15366">
                  <c:v>-5.8823529413731604E-3</c:v>
                </c:pt>
                <c:pt idx="15367">
                  <c:v>-5.8823529413731604E-3</c:v>
                </c:pt>
                <c:pt idx="15368">
                  <c:v>-1.2499999999511503E-2</c:v>
                </c:pt>
                <c:pt idx="15369">
                  <c:v>-5.8823529413731604E-3</c:v>
                </c:pt>
                <c:pt idx="15370">
                  <c:v>-5.8823529413731604E-3</c:v>
                </c:pt>
                <c:pt idx="15371">
                  <c:v>-6.2499999993116621E-3</c:v>
                </c:pt>
                <c:pt idx="15372">
                  <c:v>-5.8823529413731604E-3</c:v>
                </c:pt>
                <c:pt idx="15373">
                  <c:v>-1.1764705882746321E-2</c:v>
                </c:pt>
                <c:pt idx="15374">
                  <c:v>-6.2499999993338665E-3</c:v>
                </c:pt>
                <c:pt idx="15375">
                  <c:v>-5.8823529413731604E-3</c:v>
                </c:pt>
                <c:pt idx="15376">
                  <c:v>-5.8823529413731604E-3</c:v>
                </c:pt>
                <c:pt idx="15377">
                  <c:v>-6.2500000001998405E-3</c:v>
                </c:pt>
                <c:pt idx="15378">
                  <c:v>-5.8823529413731604E-3</c:v>
                </c:pt>
                <c:pt idx="15379">
                  <c:v>-5.8823529405372284E-3</c:v>
                </c:pt>
                <c:pt idx="15380">
                  <c:v>-1.2500000000399681E-2</c:v>
                </c:pt>
                <c:pt idx="15381">
                  <c:v>-5.8823529413731604E-3</c:v>
                </c:pt>
                <c:pt idx="15382">
                  <c:v>-5.8823529405372284E-3</c:v>
                </c:pt>
                <c:pt idx="15383">
                  <c:v>-6.2500000001998405E-3</c:v>
                </c:pt>
                <c:pt idx="15384">
                  <c:v>-5.8823529413731604E-3</c:v>
                </c:pt>
                <c:pt idx="15385">
                  <c:v>-1.1764705881910389E-2</c:v>
                </c:pt>
                <c:pt idx="15386">
                  <c:v>-6.2500000001998405E-3</c:v>
                </c:pt>
                <c:pt idx="15387">
                  <c:v>-5.8823529413731604E-3</c:v>
                </c:pt>
                <c:pt idx="15388">
                  <c:v>-5.8823529413731604E-3</c:v>
                </c:pt>
                <c:pt idx="15389">
                  <c:v>-6.250000000222045E-3</c:v>
                </c:pt>
                <c:pt idx="15390">
                  <c:v>-5.8823529405372284E-3</c:v>
                </c:pt>
                <c:pt idx="15391">
                  <c:v>-5.8823529413731604E-3</c:v>
                </c:pt>
                <c:pt idx="15392">
                  <c:v>-1.2500000000399681E-2</c:v>
                </c:pt>
                <c:pt idx="15393">
                  <c:v>-5.8823529405372284E-3</c:v>
                </c:pt>
                <c:pt idx="15394">
                  <c:v>-5.8823529413731604E-3</c:v>
                </c:pt>
                <c:pt idx="15395">
                  <c:v>-6.2500000001998405E-3</c:v>
                </c:pt>
                <c:pt idx="15396">
                  <c:v>-5.8823529413731604E-3</c:v>
                </c:pt>
                <c:pt idx="15397">
                  <c:v>-1.1764705881910389E-2</c:v>
                </c:pt>
                <c:pt idx="15398">
                  <c:v>-6.2500000001998405E-3</c:v>
                </c:pt>
                <c:pt idx="15399">
                  <c:v>-5.8823529413731604E-3</c:v>
                </c:pt>
                <c:pt idx="15400">
                  <c:v>-5.8823529405372284E-3</c:v>
                </c:pt>
                <c:pt idx="15401">
                  <c:v>-6.2500000001998405E-3</c:v>
                </c:pt>
                <c:pt idx="15402">
                  <c:v>-5.8823529413731604E-3</c:v>
                </c:pt>
                <c:pt idx="15403">
                  <c:v>-5.8823529413731604E-3</c:v>
                </c:pt>
                <c:pt idx="15404">
                  <c:v>-1.2499999999555911E-2</c:v>
                </c:pt>
                <c:pt idx="15405">
                  <c:v>-5.8823529413731604E-3</c:v>
                </c:pt>
                <c:pt idx="15406">
                  <c:v>-5.8823529413731604E-3</c:v>
                </c:pt>
                <c:pt idx="15407">
                  <c:v>-1.2499999999511503E-2</c:v>
                </c:pt>
                <c:pt idx="15408">
                  <c:v>-5.8823529413731604E-3</c:v>
                </c:pt>
                <c:pt idx="15409">
                  <c:v>-5.8823529413731604E-3</c:v>
                </c:pt>
                <c:pt idx="15410">
                  <c:v>-6.2500000001998405E-3</c:v>
                </c:pt>
                <c:pt idx="15411">
                  <c:v>-1.1764705881910389E-2</c:v>
                </c:pt>
                <c:pt idx="15412">
                  <c:v>-5.8823529413731604E-3</c:v>
                </c:pt>
                <c:pt idx="15413">
                  <c:v>-1.2500000000399681E-2</c:v>
                </c:pt>
                <c:pt idx="15414">
                  <c:v>-5.8823529405372284E-3</c:v>
                </c:pt>
                <c:pt idx="15415">
                  <c:v>-1.1764705882746321E-2</c:v>
                </c:pt>
                <c:pt idx="15416">
                  <c:v>-6.2500000001998405E-3</c:v>
                </c:pt>
                <c:pt idx="15417">
                  <c:v>-5.8823529405372284E-3</c:v>
                </c:pt>
                <c:pt idx="15418">
                  <c:v>-1.1764705882746321E-2</c:v>
                </c:pt>
                <c:pt idx="15419">
                  <c:v>-6.250000000222045E-3</c:v>
                </c:pt>
                <c:pt idx="15420">
                  <c:v>-5.8823529405372284E-3</c:v>
                </c:pt>
                <c:pt idx="15421">
                  <c:v>-5.8823529413731604E-3</c:v>
                </c:pt>
                <c:pt idx="15422">
                  <c:v>-1.2500000000399681E-2</c:v>
                </c:pt>
                <c:pt idx="15423">
                  <c:v>-5.8823529405372284E-3</c:v>
                </c:pt>
                <c:pt idx="15424">
                  <c:v>-5.8823529413731604E-3</c:v>
                </c:pt>
                <c:pt idx="15425">
                  <c:v>-1.2500000000399681E-2</c:v>
                </c:pt>
                <c:pt idx="15426">
                  <c:v>-5.8823529413731604E-3</c:v>
                </c:pt>
                <c:pt idx="15427">
                  <c:v>-5.8823529405372284E-3</c:v>
                </c:pt>
                <c:pt idx="15428">
                  <c:v>-1.2500000000399681E-2</c:v>
                </c:pt>
                <c:pt idx="15429">
                  <c:v>-5.8823529413731604E-3</c:v>
                </c:pt>
                <c:pt idx="15430">
                  <c:v>-5.8823529405372284E-3</c:v>
                </c:pt>
                <c:pt idx="15431">
                  <c:v>-1.2500000000399681E-2</c:v>
                </c:pt>
                <c:pt idx="15432">
                  <c:v>-5.8823529413731604E-3</c:v>
                </c:pt>
                <c:pt idx="15433">
                  <c:v>-5.8823529405372284E-3</c:v>
                </c:pt>
                <c:pt idx="15434">
                  <c:v>-1.250000000044409E-2</c:v>
                </c:pt>
                <c:pt idx="15435">
                  <c:v>-5.8823529413731604E-3</c:v>
                </c:pt>
                <c:pt idx="15436">
                  <c:v>-5.8823529413731604E-3</c:v>
                </c:pt>
                <c:pt idx="15437">
                  <c:v>-1.2499999999511503E-2</c:v>
                </c:pt>
                <c:pt idx="15438">
                  <c:v>-5.8823529413731604E-3</c:v>
                </c:pt>
                <c:pt idx="15439">
                  <c:v>-5.8823529413731604E-3</c:v>
                </c:pt>
                <c:pt idx="15440">
                  <c:v>-6.2499999993116621E-3</c:v>
                </c:pt>
                <c:pt idx="15441">
                  <c:v>-1.1764705882746321E-2</c:v>
                </c:pt>
                <c:pt idx="15442">
                  <c:v>-5.8823529413731604E-3</c:v>
                </c:pt>
                <c:pt idx="15443">
                  <c:v>-6.2499999993116621E-3</c:v>
                </c:pt>
                <c:pt idx="15444">
                  <c:v>-1.1764705882746321E-2</c:v>
                </c:pt>
                <c:pt idx="15445">
                  <c:v>-5.8823529413731604E-3</c:v>
                </c:pt>
                <c:pt idx="15446">
                  <c:v>-6.2499999993116621E-3</c:v>
                </c:pt>
                <c:pt idx="15447">
                  <c:v>-5.8823529413731604E-3</c:v>
                </c:pt>
                <c:pt idx="15448">
                  <c:v>-5.8823529413731604E-3</c:v>
                </c:pt>
                <c:pt idx="15449">
                  <c:v>-6.250000000222045E-3</c:v>
                </c:pt>
                <c:pt idx="15450">
                  <c:v>-1.1764705881910389E-2</c:v>
                </c:pt>
                <c:pt idx="15451">
                  <c:v>-5.8823529413731604E-3</c:v>
                </c:pt>
                <c:pt idx="15452">
                  <c:v>-6.2500000001998405E-3</c:v>
                </c:pt>
                <c:pt idx="15453">
                  <c:v>-1.1764705881910389E-2</c:v>
                </c:pt>
                <c:pt idx="15454">
                  <c:v>-5.8823529413731604E-3</c:v>
                </c:pt>
                <c:pt idx="15455">
                  <c:v>-6.2500000001998405E-3</c:v>
                </c:pt>
                <c:pt idx="15456">
                  <c:v>-5.8823529413731604E-3</c:v>
                </c:pt>
                <c:pt idx="15457">
                  <c:v>-1.1764705881910389E-2</c:v>
                </c:pt>
                <c:pt idx="15458">
                  <c:v>-6.2500000001998405E-3</c:v>
                </c:pt>
                <c:pt idx="15459">
                  <c:v>-5.8823529413731604E-3</c:v>
                </c:pt>
                <c:pt idx="15460">
                  <c:v>-1.1764705881910389E-2</c:v>
                </c:pt>
                <c:pt idx="15461">
                  <c:v>-6.2500000001998405E-3</c:v>
                </c:pt>
                <c:pt idx="15462">
                  <c:v>-5.8823529413731604E-3</c:v>
                </c:pt>
                <c:pt idx="15463">
                  <c:v>-5.8823529413731604E-3</c:v>
                </c:pt>
                <c:pt idx="15464">
                  <c:v>-1.2499999999555911E-2</c:v>
                </c:pt>
                <c:pt idx="15465">
                  <c:v>-5.8823529413731604E-3</c:v>
                </c:pt>
                <c:pt idx="15466">
                  <c:v>-1.1764705881910389E-2</c:v>
                </c:pt>
                <c:pt idx="15467">
                  <c:v>-6.2500000001998405E-3</c:v>
                </c:pt>
                <c:pt idx="15468">
                  <c:v>-1.1764705882746321E-2</c:v>
                </c:pt>
                <c:pt idx="15469">
                  <c:v>-5.8823529405372284E-3</c:v>
                </c:pt>
                <c:pt idx="15470">
                  <c:v>-6.2500000001998405E-3</c:v>
                </c:pt>
                <c:pt idx="15471">
                  <c:v>-1.1764705882746321E-2</c:v>
                </c:pt>
                <c:pt idx="15472">
                  <c:v>-5.8823529413731604E-3</c:v>
                </c:pt>
                <c:pt idx="15473">
                  <c:v>-6.2499999993116621E-3</c:v>
                </c:pt>
                <c:pt idx="15474">
                  <c:v>-5.8823529413731604E-3</c:v>
                </c:pt>
                <c:pt idx="15475">
                  <c:v>-1.1764705882746321E-2</c:v>
                </c:pt>
                <c:pt idx="15476">
                  <c:v>-6.2499999993116621E-3</c:v>
                </c:pt>
                <c:pt idx="15477">
                  <c:v>-5.8823529413731604E-3</c:v>
                </c:pt>
                <c:pt idx="15478">
                  <c:v>-5.8823529413731604E-3</c:v>
                </c:pt>
                <c:pt idx="15479">
                  <c:v>-6.250000000222045E-3</c:v>
                </c:pt>
                <c:pt idx="15480">
                  <c:v>-1.1764705881910389E-2</c:v>
                </c:pt>
                <c:pt idx="15481">
                  <c:v>-6.2500000001998405E-3</c:v>
                </c:pt>
                <c:pt idx="15482">
                  <c:v>-5.8823529413731604E-3</c:v>
                </c:pt>
                <c:pt idx="15483">
                  <c:v>-5.8823529405372284E-3</c:v>
                </c:pt>
                <c:pt idx="15484">
                  <c:v>-1.1764705882746321E-2</c:v>
                </c:pt>
                <c:pt idx="15485">
                  <c:v>-6.2500000001998405E-3</c:v>
                </c:pt>
                <c:pt idx="15486">
                  <c:v>-5.8823529413731604E-3</c:v>
                </c:pt>
                <c:pt idx="15487">
                  <c:v>-1.1764705881910389E-2</c:v>
                </c:pt>
                <c:pt idx="15488">
                  <c:v>-6.2500000001998405E-3</c:v>
                </c:pt>
                <c:pt idx="15489">
                  <c:v>-5.8823529413731604E-3</c:v>
                </c:pt>
                <c:pt idx="15490">
                  <c:v>-6.2499999993338665E-3</c:v>
                </c:pt>
                <c:pt idx="15491">
                  <c:v>-5.8823529413534912E-3</c:v>
                </c:pt>
                <c:pt idx="15492">
                  <c:v>-1.1764705882746321E-2</c:v>
                </c:pt>
                <c:pt idx="15493">
                  <c:v>-5.8823529405372284E-3</c:v>
                </c:pt>
                <c:pt idx="15494">
                  <c:v>-6.250000000222045E-3</c:v>
                </c:pt>
                <c:pt idx="15495">
                  <c:v>-1.1764705882746321E-2</c:v>
                </c:pt>
                <c:pt idx="15496">
                  <c:v>-6.2500000001998405E-3</c:v>
                </c:pt>
                <c:pt idx="15497">
                  <c:v>-5.8823529405372284E-3</c:v>
                </c:pt>
                <c:pt idx="15498">
                  <c:v>-1.1764705882746321E-2</c:v>
                </c:pt>
                <c:pt idx="15499">
                  <c:v>-5.8823529413731604E-3</c:v>
                </c:pt>
                <c:pt idx="15500">
                  <c:v>-6.2499999993116621E-3</c:v>
                </c:pt>
                <c:pt idx="15501">
                  <c:v>-5.8823529413731604E-3</c:v>
                </c:pt>
                <c:pt idx="15502">
                  <c:v>-1.1764705882746321E-2</c:v>
                </c:pt>
                <c:pt idx="15503">
                  <c:v>-6.2499999993116621E-3</c:v>
                </c:pt>
                <c:pt idx="15504">
                  <c:v>-5.8823529413731604E-3</c:v>
                </c:pt>
                <c:pt idx="15505">
                  <c:v>-5.8823529413731604E-3</c:v>
                </c:pt>
                <c:pt idx="15506">
                  <c:v>-6.2500000001998405E-3</c:v>
                </c:pt>
                <c:pt idx="15507">
                  <c:v>-5.8823529405372284E-3</c:v>
                </c:pt>
                <c:pt idx="15508">
                  <c:v>-1.1764705882746321E-2</c:v>
                </c:pt>
                <c:pt idx="15509">
                  <c:v>-6.250000000222045E-3</c:v>
                </c:pt>
                <c:pt idx="15510">
                  <c:v>-5.8823529413731604E-3</c:v>
                </c:pt>
                <c:pt idx="15511">
                  <c:v>-1.1764705881910389E-2</c:v>
                </c:pt>
                <c:pt idx="15512">
                  <c:v>-6.2500000001998405E-3</c:v>
                </c:pt>
                <c:pt idx="15513">
                  <c:v>-5.8823529413731604E-3</c:v>
                </c:pt>
                <c:pt idx="15514">
                  <c:v>-5.8823529405372284E-3</c:v>
                </c:pt>
                <c:pt idx="15515">
                  <c:v>-1.2500000000399681E-2</c:v>
                </c:pt>
                <c:pt idx="15516">
                  <c:v>-5.8823529413731604E-3</c:v>
                </c:pt>
                <c:pt idx="15517">
                  <c:v>-5.8823529405372284E-3</c:v>
                </c:pt>
                <c:pt idx="15518">
                  <c:v>-6.2500000001998405E-3</c:v>
                </c:pt>
                <c:pt idx="15519">
                  <c:v>-5.8823529413731604E-3</c:v>
                </c:pt>
                <c:pt idx="15520">
                  <c:v>-1.1764705882746321E-2</c:v>
                </c:pt>
                <c:pt idx="15521">
                  <c:v>-6.2499999993116621E-3</c:v>
                </c:pt>
                <c:pt idx="15522">
                  <c:v>-1.1764705882746321E-2</c:v>
                </c:pt>
                <c:pt idx="15523">
                  <c:v>-5.8823529413731604E-3</c:v>
                </c:pt>
                <c:pt idx="15524">
                  <c:v>-6.2499999993338665E-3</c:v>
                </c:pt>
                <c:pt idx="15525">
                  <c:v>-1.1764705882746321E-2</c:v>
                </c:pt>
                <c:pt idx="15526">
                  <c:v>-5.8823529413731604E-3</c:v>
                </c:pt>
                <c:pt idx="15527">
                  <c:v>-6.2499999993116621E-3</c:v>
                </c:pt>
                <c:pt idx="15528">
                  <c:v>-1.1764705882746321E-2</c:v>
                </c:pt>
                <c:pt idx="15529">
                  <c:v>-5.8823529413731604E-3</c:v>
                </c:pt>
                <c:pt idx="15530">
                  <c:v>-6.2499999993116621E-3</c:v>
                </c:pt>
                <c:pt idx="15531">
                  <c:v>-1.1764705882746321E-2</c:v>
                </c:pt>
                <c:pt idx="15532">
                  <c:v>-5.8823529413731604E-3</c:v>
                </c:pt>
                <c:pt idx="15533">
                  <c:v>-6.2500000001998405E-3</c:v>
                </c:pt>
                <c:pt idx="15534">
                  <c:v>-5.8823529405372284E-3</c:v>
                </c:pt>
                <c:pt idx="15535">
                  <c:v>-1.1764705882746321E-2</c:v>
                </c:pt>
                <c:pt idx="15536">
                  <c:v>-6.2500000001998405E-3</c:v>
                </c:pt>
                <c:pt idx="15537">
                  <c:v>-1.1764705881910389E-2</c:v>
                </c:pt>
                <c:pt idx="15538">
                  <c:v>-5.8823529413731604E-3</c:v>
                </c:pt>
                <c:pt idx="15539">
                  <c:v>-6.250000000222045E-3</c:v>
                </c:pt>
                <c:pt idx="15540">
                  <c:v>-1.1764705881910389E-2</c:v>
                </c:pt>
                <c:pt idx="15541">
                  <c:v>-5.8823529413731604E-3</c:v>
                </c:pt>
                <c:pt idx="15542">
                  <c:v>-1.2499999999511503E-2</c:v>
                </c:pt>
                <c:pt idx="15543">
                  <c:v>-5.8823529413731604E-3</c:v>
                </c:pt>
                <c:pt idx="15544">
                  <c:v>-1.1764705882746321E-2</c:v>
                </c:pt>
                <c:pt idx="15545">
                  <c:v>-6.2500000001998405E-3</c:v>
                </c:pt>
                <c:pt idx="15546">
                  <c:v>-1.1764705881910389E-2</c:v>
                </c:pt>
                <c:pt idx="15547">
                  <c:v>-5.8823529413731604E-3</c:v>
                </c:pt>
                <c:pt idx="15548">
                  <c:v>-1.2499999999511503E-2</c:v>
                </c:pt>
                <c:pt idx="15549">
                  <c:v>-5.8823529413731604E-3</c:v>
                </c:pt>
                <c:pt idx="15550">
                  <c:v>-1.1764705882746321E-2</c:v>
                </c:pt>
                <c:pt idx="15551">
                  <c:v>-1.2499999999511503E-2</c:v>
                </c:pt>
                <c:pt idx="15552">
                  <c:v>-5.8823529413731604E-3</c:v>
                </c:pt>
                <c:pt idx="15553">
                  <c:v>-1.1764705882746321E-2</c:v>
                </c:pt>
                <c:pt idx="15554">
                  <c:v>-6.2499999993338665E-3</c:v>
                </c:pt>
                <c:pt idx="15555">
                  <c:v>-1.1764705882746321E-2</c:v>
                </c:pt>
                <c:pt idx="15556">
                  <c:v>-5.8823529413731604E-3</c:v>
                </c:pt>
                <c:pt idx="15557">
                  <c:v>-1.2499999999511503E-2</c:v>
                </c:pt>
                <c:pt idx="15558">
                  <c:v>-5.8823529413731604E-3</c:v>
                </c:pt>
                <c:pt idx="15559">
                  <c:v>-1.1764705881910389E-2</c:v>
                </c:pt>
                <c:pt idx="15560">
                  <c:v>-6.2500000001998405E-3</c:v>
                </c:pt>
                <c:pt idx="15561">
                  <c:v>-1.1764705882746321E-2</c:v>
                </c:pt>
                <c:pt idx="15562">
                  <c:v>-5.8823529405372284E-3</c:v>
                </c:pt>
                <c:pt idx="15563">
                  <c:v>-1.2500000000399681E-2</c:v>
                </c:pt>
                <c:pt idx="15564">
                  <c:v>-5.8823529413731604E-3</c:v>
                </c:pt>
                <c:pt idx="15565">
                  <c:v>-1.1764705881910389E-2</c:v>
                </c:pt>
                <c:pt idx="15566">
                  <c:v>-1.2500000000399681E-2</c:v>
                </c:pt>
                <c:pt idx="15567">
                  <c:v>-5.8823529413731604E-3</c:v>
                </c:pt>
                <c:pt idx="15568">
                  <c:v>-1.1764705881910389E-2</c:v>
                </c:pt>
                <c:pt idx="15569">
                  <c:v>-6.250000000222045E-3</c:v>
                </c:pt>
                <c:pt idx="15570">
                  <c:v>-1.1764705881910389E-2</c:v>
                </c:pt>
                <c:pt idx="15571">
                  <c:v>-1.1764705882746321E-2</c:v>
                </c:pt>
                <c:pt idx="15572">
                  <c:v>-6.2500000001998405E-3</c:v>
                </c:pt>
                <c:pt idx="15573">
                  <c:v>-1.1764705881910389E-2</c:v>
                </c:pt>
                <c:pt idx="15574">
                  <c:v>-5.8823529413731604E-3</c:v>
                </c:pt>
                <c:pt idx="15575">
                  <c:v>-1.2500000000399681E-2</c:v>
                </c:pt>
                <c:pt idx="15576">
                  <c:v>-5.8823529405372284E-3</c:v>
                </c:pt>
                <c:pt idx="15577">
                  <c:v>-1.1764705882746321E-2</c:v>
                </c:pt>
                <c:pt idx="15578">
                  <c:v>-6.2500000001998405E-3</c:v>
                </c:pt>
                <c:pt idx="15579">
                  <c:v>-1.1764705881910389E-2</c:v>
                </c:pt>
                <c:pt idx="15580">
                  <c:v>-5.8823529413731604E-3</c:v>
                </c:pt>
                <c:pt idx="15581">
                  <c:v>-1.2499999999511503E-2</c:v>
                </c:pt>
                <c:pt idx="15582">
                  <c:v>-5.8823529413731604E-3</c:v>
                </c:pt>
                <c:pt idx="15583">
                  <c:v>-1.1764705882746321E-2</c:v>
                </c:pt>
                <c:pt idx="15584">
                  <c:v>-6.250000000222045E-3</c:v>
                </c:pt>
                <c:pt idx="15585">
                  <c:v>-1.1764705881910389E-2</c:v>
                </c:pt>
                <c:pt idx="15586">
                  <c:v>-6.2500000001998405E-3</c:v>
                </c:pt>
                <c:pt idx="15587">
                  <c:v>-1.1764705881910389E-2</c:v>
                </c:pt>
                <c:pt idx="15588">
                  <c:v>-5.8823529413731604E-3</c:v>
                </c:pt>
                <c:pt idx="15589">
                  <c:v>-1.2500000000399681E-2</c:v>
                </c:pt>
                <c:pt idx="15590">
                  <c:v>-5.8823529405372284E-3</c:v>
                </c:pt>
                <c:pt idx="15591">
                  <c:v>-1.1764705882746321E-2</c:v>
                </c:pt>
                <c:pt idx="15592">
                  <c:v>-1.2500000000399681E-2</c:v>
                </c:pt>
                <c:pt idx="15593">
                  <c:v>-5.8823529405372284E-3</c:v>
                </c:pt>
                <c:pt idx="15594">
                  <c:v>-1.1764705882746321E-2</c:v>
                </c:pt>
                <c:pt idx="15595">
                  <c:v>-6.250000000222045E-3</c:v>
                </c:pt>
                <c:pt idx="15596">
                  <c:v>-1.176470588187105E-2</c:v>
                </c:pt>
                <c:pt idx="15597">
                  <c:v>-5.8823529413731604E-3</c:v>
                </c:pt>
                <c:pt idx="15598">
                  <c:v>-1.2499999999555911E-2</c:v>
                </c:pt>
                <c:pt idx="15599">
                  <c:v>-5.8823529413731604E-3</c:v>
                </c:pt>
                <c:pt idx="15600">
                  <c:v>-1.1764705882746321E-2</c:v>
                </c:pt>
                <c:pt idx="15601">
                  <c:v>-6.2499999993116621E-3</c:v>
                </c:pt>
                <c:pt idx="15602">
                  <c:v>-1.1764705882746321E-2</c:v>
                </c:pt>
                <c:pt idx="15603">
                  <c:v>-5.8823529413731604E-3</c:v>
                </c:pt>
                <c:pt idx="15604">
                  <c:v>-1.2499999999511503E-2</c:v>
                </c:pt>
                <c:pt idx="15605">
                  <c:v>-1.1764705882746321E-2</c:v>
                </c:pt>
                <c:pt idx="15606">
                  <c:v>-5.8823529413731604E-3</c:v>
                </c:pt>
                <c:pt idx="15607">
                  <c:v>-1.2499999999511503E-2</c:v>
                </c:pt>
                <c:pt idx="15608">
                  <c:v>-5.8823529413731604E-3</c:v>
                </c:pt>
                <c:pt idx="15609">
                  <c:v>-1.1764705881910389E-2</c:v>
                </c:pt>
                <c:pt idx="15610">
                  <c:v>-6.250000000222045E-3</c:v>
                </c:pt>
                <c:pt idx="15611">
                  <c:v>-5.8823529413534912E-3</c:v>
                </c:pt>
                <c:pt idx="15612">
                  <c:v>-1.1764705882746321E-2</c:v>
                </c:pt>
                <c:pt idx="15613">
                  <c:v>-6.2499999993338665E-3</c:v>
                </c:pt>
                <c:pt idx="15614">
                  <c:v>-1.1764705882746321E-2</c:v>
                </c:pt>
                <c:pt idx="15615">
                  <c:v>-5.8823529413731604E-3</c:v>
                </c:pt>
                <c:pt idx="15616">
                  <c:v>-6.2499999993116621E-3</c:v>
                </c:pt>
                <c:pt idx="15617">
                  <c:v>-1.1764705882746321E-2</c:v>
                </c:pt>
                <c:pt idx="15618">
                  <c:v>-5.8823529413731604E-3</c:v>
                </c:pt>
                <c:pt idx="15619">
                  <c:v>-6.2499999993116621E-3</c:v>
                </c:pt>
                <c:pt idx="15620">
                  <c:v>-5.8823529413731604E-3</c:v>
                </c:pt>
                <c:pt idx="15621">
                  <c:v>-1.1764705882746321E-2</c:v>
                </c:pt>
                <c:pt idx="15622">
                  <c:v>-6.2499999993116621E-3</c:v>
                </c:pt>
                <c:pt idx="15623">
                  <c:v>-5.8823529413731604E-3</c:v>
                </c:pt>
                <c:pt idx="15624">
                  <c:v>-1.1764705882746321E-2</c:v>
                </c:pt>
                <c:pt idx="15625">
                  <c:v>-6.250000000222045E-3</c:v>
                </c:pt>
                <c:pt idx="15626">
                  <c:v>-1.176470588187105E-2</c:v>
                </c:pt>
                <c:pt idx="15627">
                  <c:v>-5.8823529413731604E-3</c:v>
                </c:pt>
                <c:pt idx="15628">
                  <c:v>-6.250000000222045E-3</c:v>
                </c:pt>
                <c:pt idx="15629">
                  <c:v>-1.1764705881910389E-2</c:v>
                </c:pt>
                <c:pt idx="15630">
                  <c:v>-6.2500000001998405E-3</c:v>
                </c:pt>
                <c:pt idx="15631">
                  <c:v>-5.8823529413731604E-3</c:v>
                </c:pt>
                <c:pt idx="15632">
                  <c:v>-1.1764705881910389E-2</c:v>
                </c:pt>
                <c:pt idx="15633">
                  <c:v>-1.2500000000399681E-2</c:v>
                </c:pt>
                <c:pt idx="15634">
                  <c:v>-5.8823529405372284E-3</c:v>
                </c:pt>
                <c:pt idx="15635">
                  <c:v>-1.1764705882746321E-2</c:v>
                </c:pt>
                <c:pt idx="15636">
                  <c:v>-6.2500000001998405E-3</c:v>
                </c:pt>
                <c:pt idx="15637">
                  <c:v>-1.1764705881910389E-2</c:v>
                </c:pt>
                <c:pt idx="15638">
                  <c:v>-5.8823529413731604E-3</c:v>
                </c:pt>
                <c:pt idx="15639">
                  <c:v>-6.250000000222045E-3</c:v>
                </c:pt>
                <c:pt idx="15640">
                  <c:v>-1.1764705881910389E-2</c:v>
                </c:pt>
                <c:pt idx="15641">
                  <c:v>-5.8823529413534912E-3</c:v>
                </c:pt>
                <c:pt idx="15642">
                  <c:v>-1.250000000044409E-2</c:v>
                </c:pt>
                <c:pt idx="15643">
                  <c:v>-5.8823529405372284E-3</c:v>
                </c:pt>
                <c:pt idx="15644">
                  <c:v>-1.1764705882746321E-2</c:v>
                </c:pt>
                <c:pt idx="15645">
                  <c:v>-6.2500000001998405E-3</c:v>
                </c:pt>
                <c:pt idx="15646">
                  <c:v>-5.8823529413731604E-3</c:v>
                </c:pt>
                <c:pt idx="15647">
                  <c:v>-1.1764705881910389E-2</c:v>
                </c:pt>
                <c:pt idx="15648">
                  <c:v>-6.2500000001998405E-3</c:v>
                </c:pt>
                <c:pt idx="15649">
                  <c:v>-5.8823529413731604E-3</c:v>
                </c:pt>
                <c:pt idx="15650">
                  <c:v>-1.1764705881910389E-2</c:v>
                </c:pt>
                <c:pt idx="15651">
                  <c:v>-6.2500000001998405E-3</c:v>
                </c:pt>
                <c:pt idx="15652">
                  <c:v>-5.8823529413731604E-3</c:v>
                </c:pt>
                <c:pt idx="15653">
                  <c:v>-1.1764705881910389E-2</c:v>
                </c:pt>
                <c:pt idx="15654">
                  <c:v>-6.250000000222045E-3</c:v>
                </c:pt>
                <c:pt idx="15655">
                  <c:v>-5.8823529413731604E-3</c:v>
                </c:pt>
                <c:pt idx="15656">
                  <c:v>-1.176470588187105E-2</c:v>
                </c:pt>
                <c:pt idx="15657">
                  <c:v>-6.250000000222045E-3</c:v>
                </c:pt>
                <c:pt idx="15658">
                  <c:v>-5.8823529413731604E-3</c:v>
                </c:pt>
                <c:pt idx="15659">
                  <c:v>-5.8823529413731604E-3</c:v>
                </c:pt>
                <c:pt idx="15660">
                  <c:v>-1.2499999999511503E-2</c:v>
                </c:pt>
                <c:pt idx="15661">
                  <c:v>-5.8823529413731604E-3</c:v>
                </c:pt>
                <c:pt idx="15662">
                  <c:v>-5.8823529413731604E-3</c:v>
                </c:pt>
                <c:pt idx="15663">
                  <c:v>-6.2499999993116621E-3</c:v>
                </c:pt>
                <c:pt idx="15664">
                  <c:v>-5.8823529413731604E-3</c:v>
                </c:pt>
                <c:pt idx="15665">
                  <c:v>-1.1764705882746321E-2</c:v>
                </c:pt>
                <c:pt idx="15666">
                  <c:v>-6.2499999993116621E-3</c:v>
                </c:pt>
                <c:pt idx="15667">
                  <c:v>-5.8823529413731604E-3</c:v>
                </c:pt>
                <c:pt idx="15668">
                  <c:v>-1.250000000044409E-2</c:v>
                </c:pt>
                <c:pt idx="15669">
                  <c:v>-5.8823529413731604E-3</c:v>
                </c:pt>
                <c:pt idx="15670">
                  <c:v>-5.8823529405372284E-3</c:v>
                </c:pt>
                <c:pt idx="15671">
                  <c:v>-1.2500000000399681E-2</c:v>
                </c:pt>
                <c:pt idx="15672">
                  <c:v>-5.8823529413731604E-3</c:v>
                </c:pt>
                <c:pt idx="15673">
                  <c:v>-5.8823529405372284E-3</c:v>
                </c:pt>
                <c:pt idx="15674">
                  <c:v>-1.2500000000399681E-2</c:v>
                </c:pt>
                <c:pt idx="15675">
                  <c:v>-5.8823529413731604E-3</c:v>
                </c:pt>
                <c:pt idx="15676">
                  <c:v>-1.1764705881910389E-2</c:v>
                </c:pt>
                <c:pt idx="15677">
                  <c:v>-6.2500000001998405E-3</c:v>
                </c:pt>
                <c:pt idx="15678">
                  <c:v>-5.8823529413731604E-3</c:v>
                </c:pt>
                <c:pt idx="15679">
                  <c:v>-1.1764705881910389E-2</c:v>
                </c:pt>
                <c:pt idx="15680">
                  <c:v>-6.2500000001998405E-3</c:v>
                </c:pt>
                <c:pt idx="15681">
                  <c:v>-5.8823529413731604E-3</c:v>
                </c:pt>
                <c:pt idx="15682">
                  <c:v>-1.1764705881910389E-2</c:v>
                </c:pt>
                <c:pt idx="15683">
                  <c:v>-6.250000000222045E-3</c:v>
                </c:pt>
                <c:pt idx="15684">
                  <c:v>-1.1764705882746321E-2</c:v>
                </c:pt>
                <c:pt idx="15685">
                  <c:v>-5.8823529405372284E-3</c:v>
                </c:pt>
                <c:pt idx="15686">
                  <c:v>-6.2500000001998405E-3</c:v>
                </c:pt>
                <c:pt idx="15687">
                  <c:v>-5.8823529413731604E-3</c:v>
                </c:pt>
                <c:pt idx="15688">
                  <c:v>-1.1764705881910389E-2</c:v>
                </c:pt>
                <c:pt idx="15689">
                  <c:v>-6.2500000001998405E-3</c:v>
                </c:pt>
                <c:pt idx="15690">
                  <c:v>-5.8823529413731604E-3</c:v>
                </c:pt>
                <c:pt idx="15691">
                  <c:v>-5.8823529413731604E-3</c:v>
                </c:pt>
                <c:pt idx="15692">
                  <c:v>-1.2499999999511503E-2</c:v>
                </c:pt>
                <c:pt idx="15693">
                  <c:v>-5.8823529413731604E-3</c:v>
                </c:pt>
                <c:pt idx="15694">
                  <c:v>-1.1764705882746321E-2</c:v>
                </c:pt>
                <c:pt idx="15695">
                  <c:v>-6.2499999993116621E-3</c:v>
                </c:pt>
                <c:pt idx="15696">
                  <c:v>-5.8823529413731604E-3</c:v>
                </c:pt>
                <c:pt idx="15697">
                  <c:v>-1.1764705882746321E-2</c:v>
                </c:pt>
                <c:pt idx="15698">
                  <c:v>-6.2499999993338665E-3</c:v>
                </c:pt>
                <c:pt idx="15699">
                  <c:v>-5.8823529413731604E-3</c:v>
                </c:pt>
                <c:pt idx="15700">
                  <c:v>-1.1764705882746321E-2</c:v>
                </c:pt>
                <c:pt idx="15701">
                  <c:v>-6.2499999993116621E-3</c:v>
                </c:pt>
                <c:pt idx="15702">
                  <c:v>-5.8823529413731604E-3</c:v>
                </c:pt>
                <c:pt idx="15703">
                  <c:v>-6.2500000001998405E-3</c:v>
                </c:pt>
                <c:pt idx="15704">
                  <c:v>-1.1764705882746321E-2</c:v>
                </c:pt>
                <c:pt idx="15705">
                  <c:v>0</c:v>
                </c:pt>
                <c:pt idx="15706">
                  <c:v>-1.2499999999511503E-2</c:v>
                </c:pt>
                <c:pt idx="15707">
                  <c:v>-5.8823529413731604E-3</c:v>
                </c:pt>
                <c:pt idx="15708">
                  <c:v>-5.8823529413731604E-3</c:v>
                </c:pt>
                <c:pt idx="15709">
                  <c:v>-1.2499999999555911E-2</c:v>
                </c:pt>
                <c:pt idx="15710">
                  <c:v>-5.8823529413534912E-3</c:v>
                </c:pt>
                <c:pt idx="15711">
                  <c:v>-5.8823529413731604E-3</c:v>
                </c:pt>
                <c:pt idx="15712">
                  <c:v>-1.2499999999555911E-2</c:v>
                </c:pt>
                <c:pt idx="15713">
                  <c:v>-5.8823529413731604E-3</c:v>
                </c:pt>
                <c:pt idx="15714">
                  <c:v>-5.8823529413731604E-3</c:v>
                </c:pt>
                <c:pt idx="15715">
                  <c:v>-1.2499999999511503E-2</c:v>
                </c:pt>
                <c:pt idx="15716">
                  <c:v>-5.8823529413731604E-3</c:v>
                </c:pt>
                <c:pt idx="15717">
                  <c:v>-5.8823529413731604E-3</c:v>
                </c:pt>
                <c:pt idx="15718">
                  <c:v>-6.2500000001998405E-3</c:v>
                </c:pt>
                <c:pt idx="15719">
                  <c:v>-1.1764705881910389E-2</c:v>
                </c:pt>
                <c:pt idx="15720">
                  <c:v>-5.8823529413731604E-3</c:v>
                </c:pt>
                <c:pt idx="15721">
                  <c:v>-6.2500000001998405E-3</c:v>
                </c:pt>
                <c:pt idx="15722">
                  <c:v>-5.8823529405372284E-3</c:v>
                </c:pt>
                <c:pt idx="15723">
                  <c:v>-5.8823529413731604E-3</c:v>
                </c:pt>
                <c:pt idx="15724">
                  <c:v>-6.250000000222045E-3</c:v>
                </c:pt>
                <c:pt idx="15725">
                  <c:v>-5.8823529413534912E-3</c:v>
                </c:pt>
                <c:pt idx="15726">
                  <c:v>-1.1764705881910389E-2</c:v>
                </c:pt>
                <c:pt idx="15727">
                  <c:v>-6.250000000222045E-3</c:v>
                </c:pt>
                <c:pt idx="15728">
                  <c:v>-5.8823529413731604E-3</c:v>
                </c:pt>
                <c:pt idx="15729">
                  <c:v>-5.8823529413731604E-3</c:v>
                </c:pt>
                <c:pt idx="15730">
                  <c:v>-6.2499999993116621E-3</c:v>
                </c:pt>
                <c:pt idx="15731">
                  <c:v>-1.1764705882746321E-2</c:v>
                </c:pt>
                <c:pt idx="15732">
                  <c:v>-5.8823529413731604E-3</c:v>
                </c:pt>
                <c:pt idx="15733">
                  <c:v>-6.2499999993116621E-3</c:v>
                </c:pt>
                <c:pt idx="15734">
                  <c:v>-5.8823529413731604E-3</c:v>
                </c:pt>
                <c:pt idx="15735">
                  <c:v>-1.1764705882746321E-2</c:v>
                </c:pt>
                <c:pt idx="15736">
                  <c:v>-6.2499999993116621E-3</c:v>
                </c:pt>
                <c:pt idx="15737">
                  <c:v>-1.1764705882746321E-2</c:v>
                </c:pt>
                <c:pt idx="15738">
                  <c:v>-5.8823529413731604E-3</c:v>
                </c:pt>
                <c:pt idx="15739">
                  <c:v>-6.2499999993338665E-3</c:v>
                </c:pt>
                <c:pt idx="15740">
                  <c:v>-1.1764705882706982E-2</c:v>
                </c:pt>
                <c:pt idx="15741">
                  <c:v>-6.250000000222045E-3</c:v>
                </c:pt>
                <c:pt idx="15742">
                  <c:v>-5.8823529413731604E-3</c:v>
                </c:pt>
                <c:pt idx="15743">
                  <c:v>-5.8823529405372284E-3</c:v>
                </c:pt>
                <c:pt idx="15744">
                  <c:v>-1.2500000000399681E-2</c:v>
                </c:pt>
                <c:pt idx="15745">
                  <c:v>-5.8823529413731604E-3</c:v>
                </c:pt>
                <c:pt idx="15746">
                  <c:v>-1.1764705881910389E-2</c:v>
                </c:pt>
                <c:pt idx="15747">
                  <c:v>-6.2500000001998405E-3</c:v>
                </c:pt>
                <c:pt idx="15748">
                  <c:v>-5.8823529413731604E-3</c:v>
                </c:pt>
                <c:pt idx="15749">
                  <c:v>-5.8823529405372284E-3</c:v>
                </c:pt>
                <c:pt idx="15750">
                  <c:v>-1.2500000000399681E-2</c:v>
                </c:pt>
                <c:pt idx="15751">
                  <c:v>-5.8823529413731604E-3</c:v>
                </c:pt>
                <c:pt idx="15752">
                  <c:v>-5.8823529413731604E-3</c:v>
                </c:pt>
                <c:pt idx="15753">
                  <c:v>-1.2499999999555911E-2</c:v>
                </c:pt>
                <c:pt idx="15754">
                  <c:v>-5.8823529413731604E-3</c:v>
                </c:pt>
                <c:pt idx="15755">
                  <c:v>-5.8823529413534912E-3</c:v>
                </c:pt>
                <c:pt idx="15756">
                  <c:v>-6.2499999993338665E-3</c:v>
                </c:pt>
                <c:pt idx="15757">
                  <c:v>-1.1764705882746321E-2</c:v>
                </c:pt>
                <c:pt idx="15758">
                  <c:v>-5.8823529413731604E-3</c:v>
                </c:pt>
                <c:pt idx="15759">
                  <c:v>-1.2499999999511503E-2</c:v>
                </c:pt>
                <c:pt idx="15760">
                  <c:v>-5.8823529413731604E-3</c:v>
                </c:pt>
                <c:pt idx="15761">
                  <c:v>-5.8823529413731604E-3</c:v>
                </c:pt>
                <c:pt idx="15762">
                  <c:v>-6.2499999993116621E-3</c:v>
                </c:pt>
                <c:pt idx="15763">
                  <c:v>-1.1764705882746321E-2</c:v>
                </c:pt>
                <c:pt idx="15764">
                  <c:v>-5.8823529413731604E-3</c:v>
                </c:pt>
                <c:pt idx="15765">
                  <c:v>-1.2499999999511503E-2</c:v>
                </c:pt>
                <c:pt idx="15766">
                  <c:v>-5.8823529413731604E-3</c:v>
                </c:pt>
                <c:pt idx="15767">
                  <c:v>-5.8823529413731604E-3</c:v>
                </c:pt>
                <c:pt idx="15768">
                  <c:v>-1.2499999999555911E-2</c:v>
                </c:pt>
                <c:pt idx="15769">
                  <c:v>-5.8823529413731604E-3</c:v>
                </c:pt>
                <c:pt idx="15770">
                  <c:v>-1.1764705882706982E-2</c:v>
                </c:pt>
                <c:pt idx="15771">
                  <c:v>-6.2499999993338665E-3</c:v>
                </c:pt>
                <c:pt idx="15772">
                  <c:v>-1.1764705882746321E-2</c:v>
                </c:pt>
                <c:pt idx="15773">
                  <c:v>-5.8823529413731604E-3</c:v>
                </c:pt>
                <c:pt idx="15774">
                  <c:v>-1.2499999999511503E-2</c:v>
                </c:pt>
                <c:pt idx="15775">
                  <c:v>-5.8823529413731604E-3</c:v>
                </c:pt>
                <c:pt idx="15776">
                  <c:v>-5.8823529413731604E-3</c:v>
                </c:pt>
                <c:pt idx="15777">
                  <c:v>-1.2499999999511503E-2</c:v>
                </c:pt>
                <c:pt idx="15778">
                  <c:v>-5.8823529413731604E-3</c:v>
                </c:pt>
                <c:pt idx="15779">
                  <c:v>-1.1764705882746321E-2</c:v>
                </c:pt>
                <c:pt idx="15780">
                  <c:v>-6.2499999993116621E-3</c:v>
                </c:pt>
                <c:pt idx="15781">
                  <c:v>-5.8823529413731604E-3</c:v>
                </c:pt>
                <c:pt idx="15782">
                  <c:v>-1.1764705882746321E-2</c:v>
                </c:pt>
                <c:pt idx="15783">
                  <c:v>-6.2499999993338665E-3</c:v>
                </c:pt>
                <c:pt idx="15784">
                  <c:v>-5.8823529413731604E-3</c:v>
                </c:pt>
                <c:pt idx="15785">
                  <c:v>-1.1764705882706982E-2</c:v>
                </c:pt>
                <c:pt idx="15786">
                  <c:v>-6.250000000222045E-3</c:v>
                </c:pt>
                <c:pt idx="15787">
                  <c:v>-1.1764705881910389E-2</c:v>
                </c:pt>
                <c:pt idx="15788">
                  <c:v>-5.8823529413731604E-3</c:v>
                </c:pt>
                <c:pt idx="15789">
                  <c:v>-6.2500000001998405E-3</c:v>
                </c:pt>
                <c:pt idx="15790">
                  <c:v>-5.8823529405372284E-3</c:v>
                </c:pt>
                <c:pt idx="15791">
                  <c:v>-1.1764705882746321E-2</c:v>
                </c:pt>
                <c:pt idx="15792">
                  <c:v>-6.2500000001998405E-3</c:v>
                </c:pt>
                <c:pt idx="15793">
                  <c:v>-5.8823529405372284E-3</c:v>
                </c:pt>
                <c:pt idx="15794">
                  <c:v>-5.8823529413731604E-3</c:v>
                </c:pt>
                <c:pt idx="15795">
                  <c:v>-1.2500000000399681E-2</c:v>
                </c:pt>
                <c:pt idx="15796">
                  <c:v>-5.8823529413731604E-3</c:v>
                </c:pt>
                <c:pt idx="15797">
                  <c:v>-5.8823529405372284E-3</c:v>
                </c:pt>
                <c:pt idx="15798">
                  <c:v>-1.250000000044409E-2</c:v>
                </c:pt>
                <c:pt idx="15799">
                  <c:v>-5.8823529413731604E-3</c:v>
                </c:pt>
                <c:pt idx="15800">
                  <c:v>-5.8823529405175592E-3</c:v>
                </c:pt>
                <c:pt idx="15801">
                  <c:v>-1.250000000044409E-2</c:v>
                </c:pt>
                <c:pt idx="15802">
                  <c:v>-5.8823529413731604E-3</c:v>
                </c:pt>
                <c:pt idx="15803">
                  <c:v>-5.8823529405372284E-3</c:v>
                </c:pt>
                <c:pt idx="15804">
                  <c:v>-6.2500000001998405E-3</c:v>
                </c:pt>
                <c:pt idx="15805">
                  <c:v>-5.8823529413731604E-3</c:v>
                </c:pt>
                <c:pt idx="15806">
                  <c:v>-1.1764705881910389E-2</c:v>
                </c:pt>
                <c:pt idx="15807">
                  <c:v>-6.2500000001998405E-3</c:v>
                </c:pt>
                <c:pt idx="15808">
                  <c:v>-5.8823529413731604E-3</c:v>
                </c:pt>
                <c:pt idx="15809">
                  <c:v>-6.250000000222045E-3</c:v>
                </c:pt>
                <c:pt idx="15810">
                  <c:v>-5.8823529413534912E-3</c:v>
                </c:pt>
                <c:pt idx="15811">
                  <c:v>-1.1764705881910389E-2</c:v>
                </c:pt>
                <c:pt idx="15812">
                  <c:v>-6.250000000222045E-3</c:v>
                </c:pt>
                <c:pt idx="15813">
                  <c:v>-5.8823529413731604E-3</c:v>
                </c:pt>
                <c:pt idx="15814">
                  <c:v>-5.8823529405372284E-3</c:v>
                </c:pt>
                <c:pt idx="15815">
                  <c:v>-6.2500000001998405E-3</c:v>
                </c:pt>
                <c:pt idx="15816">
                  <c:v>-1.1764705882746321E-2</c:v>
                </c:pt>
                <c:pt idx="15817">
                  <c:v>-5.8823529405372284E-3</c:v>
                </c:pt>
                <c:pt idx="15818">
                  <c:v>-6.2500000001998405E-3</c:v>
                </c:pt>
                <c:pt idx="15819">
                  <c:v>-5.8823529413731604E-3</c:v>
                </c:pt>
                <c:pt idx="15820">
                  <c:v>-1.1764705881910389E-2</c:v>
                </c:pt>
                <c:pt idx="15821">
                  <c:v>-6.2500000001998405E-3</c:v>
                </c:pt>
                <c:pt idx="15822">
                  <c:v>-5.8823529413731604E-3</c:v>
                </c:pt>
                <c:pt idx="15823">
                  <c:v>-5.8823529413731604E-3</c:v>
                </c:pt>
                <c:pt idx="15824">
                  <c:v>-6.250000000222045E-3</c:v>
                </c:pt>
                <c:pt idx="15825">
                  <c:v>-1.176470588187105E-2</c:v>
                </c:pt>
                <c:pt idx="15826">
                  <c:v>-5.8823529413731604E-3</c:v>
                </c:pt>
                <c:pt idx="15827">
                  <c:v>-6.250000000222045E-3</c:v>
                </c:pt>
                <c:pt idx="15828">
                  <c:v>-1.1764705881910389E-2</c:v>
                </c:pt>
                <c:pt idx="15829">
                  <c:v>-5.8823529413731604E-3</c:v>
                </c:pt>
                <c:pt idx="15830">
                  <c:v>-6.2500000001998405E-3</c:v>
                </c:pt>
                <c:pt idx="15831">
                  <c:v>-1.1764705881910389E-2</c:v>
                </c:pt>
                <c:pt idx="15832">
                  <c:v>-5.8823529413731604E-3</c:v>
                </c:pt>
                <c:pt idx="15833">
                  <c:v>-6.2500000001998405E-3</c:v>
                </c:pt>
                <c:pt idx="15834">
                  <c:v>-5.8823529413731604E-3</c:v>
                </c:pt>
                <c:pt idx="15835">
                  <c:v>-1.1764705881910389E-2</c:v>
                </c:pt>
                <c:pt idx="15836">
                  <c:v>-5.8823529413731604E-3</c:v>
                </c:pt>
                <c:pt idx="15837">
                  <c:v>-6.2500000001998405E-3</c:v>
                </c:pt>
                <c:pt idx="15838">
                  <c:v>-5.8823529405372284E-3</c:v>
                </c:pt>
                <c:pt idx="15839">
                  <c:v>-1.1764705882746321E-2</c:v>
                </c:pt>
                <c:pt idx="15840">
                  <c:v>-6.2500000001998405E-3</c:v>
                </c:pt>
                <c:pt idx="15841">
                  <c:v>-5.8823529405372284E-3</c:v>
                </c:pt>
                <c:pt idx="15842">
                  <c:v>-5.8823529413731604E-3</c:v>
                </c:pt>
                <c:pt idx="15843">
                  <c:v>-6.250000000222045E-3</c:v>
                </c:pt>
                <c:pt idx="15844">
                  <c:v>-1.1764705881910389E-2</c:v>
                </c:pt>
                <c:pt idx="15845">
                  <c:v>-5.8823529413534912E-3</c:v>
                </c:pt>
                <c:pt idx="15846">
                  <c:v>-6.250000000222045E-3</c:v>
                </c:pt>
                <c:pt idx="15847">
                  <c:v>-5.8823529413731604E-3</c:v>
                </c:pt>
                <c:pt idx="15848">
                  <c:v>-1.1764705881910389E-2</c:v>
                </c:pt>
                <c:pt idx="15849">
                  <c:v>-6.2500000001998405E-3</c:v>
                </c:pt>
                <c:pt idx="15850">
                  <c:v>-5.8823529413731604E-3</c:v>
                </c:pt>
                <c:pt idx="15851">
                  <c:v>-1.1764705881910389E-2</c:v>
                </c:pt>
                <c:pt idx="15852">
                  <c:v>-6.2500000001998405E-3</c:v>
                </c:pt>
                <c:pt idx="15853">
                  <c:v>-5.8823529413731604E-3</c:v>
                </c:pt>
                <c:pt idx="15854">
                  <c:v>-5.8823529413731604E-3</c:v>
                </c:pt>
                <c:pt idx="15855">
                  <c:v>-1.2499999999511503E-2</c:v>
                </c:pt>
                <c:pt idx="15856">
                  <c:v>-5.8823529413731604E-3</c:v>
                </c:pt>
                <c:pt idx="15857">
                  <c:v>-1.1764705882746321E-2</c:v>
                </c:pt>
                <c:pt idx="15858">
                  <c:v>-6.2499999993338665E-3</c:v>
                </c:pt>
                <c:pt idx="15859">
                  <c:v>-5.8823529413731604E-3</c:v>
                </c:pt>
                <c:pt idx="15860">
                  <c:v>-1.1764705882706982E-2</c:v>
                </c:pt>
                <c:pt idx="15861">
                  <c:v>-6.2499999993338665E-3</c:v>
                </c:pt>
                <c:pt idx="15862">
                  <c:v>-1.1764705882746321E-2</c:v>
                </c:pt>
                <c:pt idx="15863">
                  <c:v>-5.8823529413731604E-3</c:v>
                </c:pt>
                <c:pt idx="15864">
                  <c:v>-6.2499999993116621E-3</c:v>
                </c:pt>
                <c:pt idx="15865">
                  <c:v>-1.1764705882746321E-2</c:v>
                </c:pt>
                <c:pt idx="15866">
                  <c:v>-5.8823529413731604E-3</c:v>
                </c:pt>
                <c:pt idx="15867">
                  <c:v>-6.2499999993116621E-3</c:v>
                </c:pt>
                <c:pt idx="15868">
                  <c:v>-5.8823529413731604E-3</c:v>
                </c:pt>
                <c:pt idx="15869">
                  <c:v>-5.8823529413731604E-3</c:v>
                </c:pt>
                <c:pt idx="15870">
                  <c:v>-1.2500000000399681E-2</c:v>
                </c:pt>
                <c:pt idx="15871">
                  <c:v>-5.8823529405372284E-3</c:v>
                </c:pt>
                <c:pt idx="15872">
                  <c:v>-1.1764705882746321E-2</c:v>
                </c:pt>
                <c:pt idx="15873">
                  <c:v>-6.250000000222045E-3</c:v>
                </c:pt>
                <c:pt idx="15874">
                  <c:v>-5.8823529405372284E-3</c:v>
                </c:pt>
                <c:pt idx="15875">
                  <c:v>-1.1764705882706982E-2</c:v>
                </c:pt>
                <c:pt idx="15876">
                  <c:v>-6.250000000222045E-3</c:v>
                </c:pt>
                <c:pt idx="15877">
                  <c:v>-5.8823529405372284E-3</c:v>
                </c:pt>
                <c:pt idx="15878">
                  <c:v>-1.1764705882746321E-2</c:v>
                </c:pt>
                <c:pt idx="15879">
                  <c:v>-6.2500000001998405E-3</c:v>
                </c:pt>
                <c:pt idx="15880">
                  <c:v>-5.8823529413731604E-3</c:v>
                </c:pt>
                <c:pt idx="15881">
                  <c:v>-5.8823529405372284E-3</c:v>
                </c:pt>
                <c:pt idx="15882">
                  <c:v>-1.2500000000399681E-2</c:v>
                </c:pt>
                <c:pt idx="15883">
                  <c:v>-5.8823529413731604E-3</c:v>
                </c:pt>
                <c:pt idx="15884">
                  <c:v>-5.8823529405372284E-3</c:v>
                </c:pt>
                <c:pt idx="15885">
                  <c:v>-1.2500000000399681E-2</c:v>
                </c:pt>
                <c:pt idx="15886">
                  <c:v>-5.8823529413731604E-3</c:v>
                </c:pt>
                <c:pt idx="15887">
                  <c:v>-1.1764705881910389E-2</c:v>
                </c:pt>
                <c:pt idx="15888">
                  <c:v>-6.250000000222045E-3</c:v>
                </c:pt>
                <c:pt idx="15889">
                  <c:v>-5.8823529413731604E-3</c:v>
                </c:pt>
                <c:pt idx="15890">
                  <c:v>-1.176470588187105E-2</c:v>
                </c:pt>
                <c:pt idx="15891">
                  <c:v>-6.250000000222045E-3</c:v>
                </c:pt>
                <c:pt idx="15892">
                  <c:v>-1.1764705882746321E-2</c:v>
                </c:pt>
                <c:pt idx="15893">
                  <c:v>-5.8823529405372284E-3</c:v>
                </c:pt>
                <c:pt idx="15894">
                  <c:v>-1.2500000000399681E-2</c:v>
                </c:pt>
                <c:pt idx="15895">
                  <c:v>-5.8823529413731604E-3</c:v>
                </c:pt>
                <c:pt idx="15896">
                  <c:v>-5.8823529405372284E-3</c:v>
                </c:pt>
                <c:pt idx="15897">
                  <c:v>-1.2500000000399681E-2</c:v>
                </c:pt>
                <c:pt idx="15898">
                  <c:v>-5.8823529413731604E-3</c:v>
                </c:pt>
                <c:pt idx="15899">
                  <c:v>-1.1764705881910389E-2</c:v>
                </c:pt>
                <c:pt idx="15900">
                  <c:v>-6.2500000001998405E-3</c:v>
                </c:pt>
                <c:pt idx="15901">
                  <c:v>-1.1764705882746321E-2</c:v>
                </c:pt>
                <c:pt idx="15902">
                  <c:v>-5.8823529405372284E-3</c:v>
                </c:pt>
                <c:pt idx="15903">
                  <c:v>-1.250000000044409E-2</c:v>
                </c:pt>
                <c:pt idx="15904">
                  <c:v>-5.8823529413731604E-3</c:v>
                </c:pt>
                <c:pt idx="15905">
                  <c:v>-5.8823529405175592E-3</c:v>
                </c:pt>
                <c:pt idx="15906">
                  <c:v>-1.250000000044409E-2</c:v>
                </c:pt>
                <c:pt idx="15907">
                  <c:v>-5.8823529413731604E-3</c:v>
                </c:pt>
                <c:pt idx="15908">
                  <c:v>-5.8823529405372284E-3</c:v>
                </c:pt>
                <c:pt idx="15909">
                  <c:v>-1.2500000000399681E-2</c:v>
                </c:pt>
                <c:pt idx="15910">
                  <c:v>-5.8823529413731604E-3</c:v>
                </c:pt>
                <c:pt idx="15911">
                  <c:v>-5.8823529405372284E-3</c:v>
                </c:pt>
                <c:pt idx="15912">
                  <c:v>-1.2500000000399681E-2</c:v>
                </c:pt>
                <c:pt idx="15913">
                  <c:v>-5.8823529413731604E-3</c:v>
                </c:pt>
                <c:pt idx="15914">
                  <c:v>-5.8823529413731604E-3</c:v>
                </c:pt>
                <c:pt idx="15915">
                  <c:v>-1.2499999999511503E-2</c:v>
                </c:pt>
                <c:pt idx="15916">
                  <c:v>-5.8823529413731604E-3</c:v>
                </c:pt>
                <c:pt idx="15917">
                  <c:v>-5.8823529413731604E-3</c:v>
                </c:pt>
                <c:pt idx="15918">
                  <c:v>-1.2499999999555911E-2</c:v>
                </c:pt>
                <c:pt idx="15919">
                  <c:v>-5.8823529413731604E-3</c:v>
                </c:pt>
                <c:pt idx="15920">
                  <c:v>-5.8823529413534912E-3</c:v>
                </c:pt>
                <c:pt idx="15921">
                  <c:v>-1.2499999999555911E-2</c:v>
                </c:pt>
                <c:pt idx="15922">
                  <c:v>-5.8823529413731604E-3</c:v>
                </c:pt>
                <c:pt idx="15923">
                  <c:v>-1.1764705881910389E-2</c:v>
                </c:pt>
                <c:pt idx="15924">
                  <c:v>-6.2500000001998405E-3</c:v>
                </c:pt>
                <c:pt idx="15925">
                  <c:v>-5.8823529413731604E-3</c:v>
                </c:pt>
                <c:pt idx="15926">
                  <c:v>-1.1764705882746321E-2</c:v>
                </c:pt>
                <c:pt idx="15927">
                  <c:v>-6.2499999993116621E-3</c:v>
                </c:pt>
                <c:pt idx="15928">
                  <c:v>-5.8823529413731604E-3</c:v>
                </c:pt>
                <c:pt idx="15929">
                  <c:v>-1.1764705882746321E-2</c:v>
                </c:pt>
                <c:pt idx="15930">
                  <c:v>-6.2499999993116621E-3</c:v>
                </c:pt>
                <c:pt idx="15931">
                  <c:v>-5.8823529413731604E-3</c:v>
                </c:pt>
                <c:pt idx="15932">
                  <c:v>-1.1764705882746321E-2</c:v>
                </c:pt>
                <c:pt idx="15933">
                  <c:v>-6.2499999993338665E-3</c:v>
                </c:pt>
                <c:pt idx="15934">
                  <c:v>-1.1764705882746321E-2</c:v>
                </c:pt>
                <c:pt idx="15935">
                  <c:v>-5.8823529413534912E-3</c:v>
                </c:pt>
                <c:pt idx="15936">
                  <c:v>-6.250000000222045E-3</c:v>
                </c:pt>
                <c:pt idx="15937">
                  <c:v>-1.1764705881910389E-2</c:v>
                </c:pt>
                <c:pt idx="15938">
                  <c:v>-5.8823529413731604E-3</c:v>
                </c:pt>
                <c:pt idx="15939">
                  <c:v>-1.2499999999511503E-2</c:v>
                </c:pt>
                <c:pt idx="15940">
                  <c:v>-5.8823529413731604E-3</c:v>
                </c:pt>
                <c:pt idx="15941">
                  <c:v>-1.1764705882746321E-2</c:v>
                </c:pt>
                <c:pt idx="15942">
                  <c:v>-6.2499999993116621E-3</c:v>
                </c:pt>
                <c:pt idx="15943">
                  <c:v>-1.1764705882746321E-2</c:v>
                </c:pt>
                <c:pt idx="15944">
                  <c:v>-5.8823529413731604E-3</c:v>
                </c:pt>
                <c:pt idx="15945">
                  <c:v>-1.2499999999511503E-2</c:v>
                </c:pt>
                <c:pt idx="15946">
                  <c:v>-5.8823529413731604E-3</c:v>
                </c:pt>
                <c:pt idx="15947">
                  <c:v>-1.1764705882746321E-2</c:v>
                </c:pt>
                <c:pt idx="15948">
                  <c:v>-6.2499999993338665E-3</c:v>
                </c:pt>
                <c:pt idx="15949">
                  <c:v>-1.1764705882746321E-2</c:v>
                </c:pt>
                <c:pt idx="15950">
                  <c:v>-5.8823529413534912E-3</c:v>
                </c:pt>
                <c:pt idx="15951">
                  <c:v>-6.2499999993338665E-3</c:v>
                </c:pt>
                <c:pt idx="15952">
                  <c:v>-1.1764705882746321E-2</c:v>
                </c:pt>
                <c:pt idx="15953">
                  <c:v>-5.8823529413731604E-3</c:v>
                </c:pt>
                <c:pt idx="15954">
                  <c:v>-1.2499999999511503E-2</c:v>
                </c:pt>
                <c:pt idx="15955">
                  <c:v>-5.8823529413731604E-3</c:v>
                </c:pt>
                <c:pt idx="15956">
                  <c:v>-1.1764705882746321E-2</c:v>
                </c:pt>
                <c:pt idx="15957">
                  <c:v>-6.2499999993116621E-3</c:v>
                </c:pt>
                <c:pt idx="15958">
                  <c:v>-5.8823529413731604E-3</c:v>
                </c:pt>
                <c:pt idx="15959">
                  <c:v>-5.8823529413731604E-3</c:v>
                </c:pt>
                <c:pt idx="15960">
                  <c:v>-1.2499999999511503E-2</c:v>
                </c:pt>
                <c:pt idx="15961">
                  <c:v>-5.8823529413731604E-3</c:v>
                </c:pt>
                <c:pt idx="15962">
                  <c:v>-5.8823529413731604E-3</c:v>
                </c:pt>
                <c:pt idx="15963">
                  <c:v>-1.2499999999555911E-2</c:v>
                </c:pt>
                <c:pt idx="15964">
                  <c:v>-5.8823529413731604E-3</c:v>
                </c:pt>
                <c:pt idx="15965">
                  <c:v>-1.1764705882706982E-2</c:v>
                </c:pt>
                <c:pt idx="15966">
                  <c:v>-6.2499999993338665E-3</c:v>
                </c:pt>
                <c:pt idx="15967">
                  <c:v>-1.1764705882746321E-2</c:v>
                </c:pt>
                <c:pt idx="15968">
                  <c:v>-5.8823529413731604E-3</c:v>
                </c:pt>
                <c:pt idx="15969">
                  <c:v>-6.2500000001998405E-3</c:v>
                </c:pt>
                <c:pt idx="15970">
                  <c:v>-1.1764705881910389E-2</c:v>
                </c:pt>
                <c:pt idx="15971">
                  <c:v>-5.8823529413731604E-3</c:v>
                </c:pt>
                <c:pt idx="15972">
                  <c:v>-6.2500000001998405E-3</c:v>
                </c:pt>
                <c:pt idx="15973">
                  <c:v>-1.1764705881910389E-2</c:v>
                </c:pt>
                <c:pt idx="15974">
                  <c:v>-5.8823529413731604E-3</c:v>
                </c:pt>
                <c:pt idx="15975">
                  <c:v>-1.2499999999511503E-2</c:v>
                </c:pt>
                <c:pt idx="15976">
                  <c:v>-5.8823529413731604E-3</c:v>
                </c:pt>
                <c:pt idx="15977">
                  <c:v>-5.8823529413731604E-3</c:v>
                </c:pt>
                <c:pt idx="15978">
                  <c:v>-1.250000000044409E-2</c:v>
                </c:pt>
                <c:pt idx="15979">
                  <c:v>-5.8823529405372284E-3</c:v>
                </c:pt>
                <c:pt idx="15980">
                  <c:v>-1.1764705882706982E-2</c:v>
                </c:pt>
                <c:pt idx="15981">
                  <c:v>-6.250000000222045E-3</c:v>
                </c:pt>
                <c:pt idx="15982">
                  <c:v>-1.1764705881910389E-2</c:v>
                </c:pt>
                <c:pt idx="15983">
                  <c:v>-5.8823529413731604E-3</c:v>
                </c:pt>
                <c:pt idx="15984">
                  <c:v>-6.2500000001998405E-3</c:v>
                </c:pt>
                <c:pt idx="15985">
                  <c:v>-1.1764705881910389E-2</c:v>
                </c:pt>
                <c:pt idx="15986">
                  <c:v>-5.8823529413731604E-3</c:v>
                </c:pt>
                <c:pt idx="15987">
                  <c:v>-6.2500000001998405E-3</c:v>
                </c:pt>
                <c:pt idx="15988">
                  <c:v>-5.8823529405372284E-3</c:v>
                </c:pt>
                <c:pt idx="15989">
                  <c:v>-1.1764705882746321E-2</c:v>
                </c:pt>
                <c:pt idx="15990">
                  <c:v>-6.2500000001998405E-3</c:v>
                </c:pt>
                <c:pt idx="15991">
                  <c:v>-5.8823529413731604E-3</c:v>
                </c:pt>
                <c:pt idx="15992">
                  <c:v>-5.8823529405372284E-3</c:v>
                </c:pt>
                <c:pt idx="15993">
                  <c:v>-1.250000000044409E-2</c:v>
                </c:pt>
                <c:pt idx="15994">
                  <c:v>-5.8823529413731604E-3</c:v>
                </c:pt>
                <c:pt idx="15995">
                  <c:v>-1.176470588187105E-2</c:v>
                </c:pt>
                <c:pt idx="15996">
                  <c:v>-6.250000000222045E-3</c:v>
                </c:pt>
                <c:pt idx="15997">
                  <c:v>-5.8823529413731604E-3</c:v>
                </c:pt>
                <c:pt idx="15998">
                  <c:v>-1.1764705881910389E-2</c:v>
                </c:pt>
                <c:pt idx="15999">
                  <c:v>-6.2500000001998405E-3</c:v>
                </c:pt>
                <c:pt idx="16000">
                  <c:v>-5.8823529413731604E-3</c:v>
                </c:pt>
                <c:pt idx="16001">
                  <c:v>-1.1764705881910389E-2</c:v>
                </c:pt>
                <c:pt idx="16002">
                  <c:v>-6.2500000001998405E-3</c:v>
                </c:pt>
                <c:pt idx="16003">
                  <c:v>-5.8823529413731604E-3</c:v>
                </c:pt>
                <c:pt idx="16004">
                  <c:v>-1.1764705881910389E-2</c:v>
                </c:pt>
                <c:pt idx="16005">
                  <c:v>-6.2500000001998405E-3</c:v>
                </c:pt>
                <c:pt idx="16006">
                  <c:v>-5.8823529413731604E-3</c:v>
                </c:pt>
                <c:pt idx="16007">
                  <c:v>-5.8823529413731604E-3</c:v>
                </c:pt>
                <c:pt idx="16008">
                  <c:v>-1.2499999999555911E-2</c:v>
                </c:pt>
                <c:pt idx="16009">
                  <c:v>-5.8823529413731604E-3</c:v>
                </c:pt>
                <c:pt idx="16010">
                  <c:v>-5.8823529413534912E-3</c:v>
                </c:pt>
                <c:pt idx="16011">
                  <c:v>-1.2499999999555911E-2</c:v>
                </c:pt>
                <c:pt idx="16012">
                  <c:v>-5.8823529413731604E-3</c:v>
                </c:pt>
                <c:pt idx="16013">
                  <c:v>-5.8823529413731604E-3</c:v>
                </c:pt>
                <c:pt idx="16014">
                  <c:v>-1.2499999999511503E-2</c:v>
                </c:pt>
                <c:pt idx="16015">
                  <c:v>-5.8823529413731604E-3</c:v>
                </c:pt>
                <c:pt idx="16016">
                  <c:v>-1.1764705882746321E-2</c:v>
                </c:pt>
                <c:pt idx="16017">
                  <c:v>-6.2499999993116621E-3</c:v>
                </c:pt>
                <c:pt idx="16018">
                  <c:v>-5.8823529413731604E-3</c:v>
                </c:pt>
                <c:pt idx="16019">
                  <c:v>-1.1764705882746321E-2</c:v>
                </c:pt>
                <c:pt idx="16020">
                  <c:v>-6.2499999993116621E-3</c:v>
                </c:pt>
                <c:pt idx="16021">
                  <c:v>-5.8823529413731604E-3</c:v>
                </c:pt>
                <c:pt idx="16022">
                  <c:v>-1.1764705882746321E-2</c:v>
                </c:pt>
                <c:pt idx="16023">
                  <c:v>-6.2499999993338665E-3</c:v>
                </c:pt>
                <c:pt idx="16024">
                  <c:v>-1.1764705882746321E-2</c:v>
                </c:pt>
                <c:pt idx="16025">
                  <c:v>-5.8823529413534912E-3</c:v>
                </c:pt>
                <c:pt idx="16026">
                  <c:v>-6.250000000222045E-3</c:v>
                </c:pt>
                <c:pt idx="16027">
                  <c:v>-1.1764705881910389E-2</c:v>
                </c:pt>
                <c:pt idx="16028">
                  <c:v>-5.8823529413731604E-3</c:v>
                </c:pt>
                <c:pt idx="16029">
                  <c:v>-6.2500000001998405E-3</c:v>
                </c:pt>
                <c:pt idx="16030">
                  <c:v>-1.1764705881910389E-2</c:v>
                </c:pt>
                <c:pt idx="16031">
                  <c:v>-5.8823529413731604E-3</c:v>
                </c:pt>
                <c:pt idx="16032">
                  <c:v>-6.2500000001998405E-3</c:v>
                </c:pt>
                <c:pt idx="16033">
                  <c:v>-5.8823529405372284E-3</c:v>
                </c:pt>
                <c:pt idx="16034">
                  <c:v>-1.1764705882746321E-2</c:v>
                </c:pt>
                <c:pt idx="16035">
                  <c:v>-6.2500000001998405E-3</c:v>
                </c:pt>
                <c:pt idx="16036">
                  <c:v>-5.8823529413731604E-3</c:v>
                </c:pt>
                <c:pt idx="16037">
                  <c:v>-1.2499999999555911E-2</c:v>
                </c:pt>
                <c:pt idx="16038">
                  <c:v>-5.8823529413731604E-3</c:v>
                </c:pt>
                <c:pt idx="16039">
                  <c:v>-1.1764705881910389E-2</c:v>
                </c:pt>
                <c:pt idx="16040">
                  <c:v>-6.2500000001998405E-3</c:v>
                </c:pt>
                <c:pt idx="16041">
                  <c:v>-5.8823529413731604E-3</c:v>
                </c:pt>
                <c:pt idx="16042">
                  <c:v>-1.1764705881910389E-2</c:v>
                </c:pt>
                <c:pt idx="16043">
                  <c:v>-6.2500000001998405E-3</c:v>
                </c:pt>
                <c:pt idx="16044">
                  <c:v>-1.1764705882746321E-2</c:v>
                </c:pt>
                <c:pt idx="16045">
                  <c:v>-5.8823529405372284E-3</c:v>
                </c:pt>
                <c:pt idx="16046">
                  <c:v>-6.2500000001998405E-3</c:v>
                </c:pt>
                <c:pt idx="16047">
                  <c:v>-1.1764705882746321E-2</c:v>
                </c:pt>
                <c:pt idx="16048">
                  <c:v>-5.8823529413731604E-3</c:v>
                </c:pt>
                <c:pt idx="16049">
                  <c:v>-1.2499999999555911E-2</c:v>
                </c:pt>
                <c:pt idx="16050">
                  <c:v>-5.8823529413534912E-3</c:v>
                </c:pt>
                <c:pt idx="16051">
                  <c:v>-5.8823529413731604E-3</c:v>
                </c:pt>
                <c:pt idx="16052">
                  <c:v>-1.2499999999555911E-2</c:v>
                </c:pt>
                <c:pt idx="16053">
                  <c:v>-5.8823529413731604E-3</c:v>
                </c:pt>
                <c:pt idx="16054">
                  <c:v>-5.8823529413731604E-3</c:v>
                </c:pt>
                <c:pt idx="16055">
                  <c:v>-1.2499999999511503E-2</c:v>
                </c:pt>
                <c:pt idx="16056">
                  <c:v>-5.8823529413731604E-3</c:v>
                </c:pt>
                <c:pt idx="16057">
                  <c:v>-5.8823529413731604E-3</c:v>
                </c:pt>
                <c:pt idx="16058">
                  <c:v>-1.2499999999511503E-2</c:v>
                </c:pt>
                <c:pt idx="16059">
                  <c:v>-5.8823529413731604E-3</c:v>
                </c:pt>
                <c:pt idx="16060">
                  <c:v>-1.1764705882746321E-2</c:v>
                </c:pt>
                <c:pt idx="16061">
                  <c:v>-6.2499999993116621E-3</c:v>
                </c:pt>
                <c:pt idx="16062">
                  <c:v>-5.8823529413731604E-3</c:v>
                </c:pt>
                <c:pt idx="16063">
                  <c:v>-1.1764705882746321E-2</c:v>
                </c:pt>
                <c:pt idx="16064">
                  <c:v>-6.2499999993338665E-3</c:v>
                </c:pt>
                <c:pt idx="16065">
                  <c:v>-1.1764705882706982E-2</c:v>
                </c:pt>
                <c:pt idx="16066">
                  <c:v>-6.250000000222045E-3</c:v>
                </c:pt>
                <c:pt idx="16067">
                  <c:v>-1.1764705881910389E-2</c:v>
                </c:pt>
                <c:pt idx="16068">
                  <c:v>-5.8823529413731604E-3</c:v>
                </c:pt>
                <c:pt idx="16069">
                  <c:v>-1.2500000000399681E-2</c:v>
                </c:pt>
                <c:pt idx="16070">
                  <c:v>-5.8823529405372284E-3</c:v>
                </c:pt>
                <c:pt idx="16071">
                  <c:v>-1.1764705882746321E-2</c:v>
                </c:pt>
                <c:pt idx="16072">
                  <c:v>-6.2500000001998405E-3</c:v>
                </c:pt>
                <c:pt idx="16073">
                  <c:v>-1.1764705881910389E-2</c:v>
                </c:pt>
                <c:pt idx="16074">
                  <c:v>-5.8823529413731604E-3</c:v>
                </c:pt>
                <c:pt idx="16075">
                  <c:v>-1.2499999999511503E-2</c:v>
                </c:pt>
                <c:pt idx="16076">
                  <c:v>-5.8823529413731604E-3</c:v>
                </c:pt>
                <c:pt idx="16077">
                  <c:v>-5.8823529413731604E-3</c:v>
                </c:pt>
                <c:pt idx="16078">
                  <c:v>-1.250000000044409E-2</c:v>
                </c:pt>
                <c:pt idx="16079">
                  <c:v>-5.8823529405372284E-3</c:v>
                </c:pt>
                <c:pt idx="16080">
                  <c:v>-5.8823529413534912E-3</c:v>
                </c:pt>
                <c:pt idx="16081">
                  <c:v>-6.250000000222045E-3</c:v>
                </c:pt>
                <c:pt idx="16082">
                  <c:v>-1.1764705881910389E-2</c:v>
                </c:pt>
                <c:pt idx="16083">
                  <c:v>-5.8823529413731604E-3</c:v>
                </c:pt>
                <c:pt idx="16084">
                  <c:v>-1.2500000000399681E-2</c:v>
                </c:pt>
                <c:pt idx="16085">
                  <c:v>-5.8823529405372284E-3</c:v>
                </c:pt>
                <c:pt idx="16086">
                  <c:v>-5.8823529413731604E-3</c:v>
                </c:pt>
                <c:pt idx="16087">
                  <c:v>-1.2500000000399681E-2</c:v>
                </c:pt>
                <c:pt idx="16088">
                  <c:v>-5.8823529405372284E-3</c:v>
                </c:pt>
                <c:pt idx="16089">
                  <c:v>-1.1764705882746321E-2</c:v>
                </c:pt>
                <c:pt idx="16090">
                  <c:v>-6.2500000001998405E-3</c:v>
                </c:pt>
                <c:pt idx="16091">
                  <c:v>-5.8823529413731604E-3</c:v>
                </c:pt>
                <c:pt idx="16092">
                  <c:v>-1.2499999999555911E-2</c:v>
                </c:pt>
                <c:pt idx="16093">
                  <c:v>-5.8823529413731604E-3</c:v>
                </c:pt>
                <c:pt idx="16094">
                  <c:v>-5.8823529413731604E-3</c:v>
                </c:pt>
                <c:pt idx="16095">
                  <c:v>-1.2499999999511503E-2</c:v>
                </c:pt>
                <c:pt idx="16096">
                  <c:v>-5.8823529413731604E-3</c:v>
                </c:pt>
                <c:pt idx="16097">
                  <c:v>-1.1764705881910389E-2</c:v>
                </c:pt>
                <c:pt idx="16098">
                  <c:v>-6.2500000001998405E-3</c:v>
                </c:pt>
                <c:pt idx="16099">
                  <c:v>-5.8823529413731604E-3</c:v>
                </c:pt>
                <c:pt idx="16100">
                  <c:v>-1.1764705881910389E-2</c:v>
                </c:pt>
                <c:pt idx="16101">
                  <c:v>-6.2500000001998405E-3</c:v>
                </c:pt>
                <c:pt idx="16102">
                  <c:v>-1.1764705882746321E-2</c:v>
                </c:pt>
                <c:pt idx="16103">
                  <c:v>-5.8823529413731604E-3</c:v>
                </c:pt>
                <c:pt idx="16104">
                  <c:v>-6.2499999993116621E-3</c:v>
                </c:pt>
                <c:pt idx="16105">
                  <c:v>-1.1764705882746321E-2</c:v>
                </c:pt>
                <c:pt idx="16106">
                  <c:v>-5.8823529413731604E-3</c:v>
                </c:pt>
                <c:pt idx="16107">
                  <c:v>-1.2499999999555911E-2</c:v>
                </c:pt>
                <c:pt idx="16108">
                  <c:v>-5.8823529413731604E-3</c:v>
                </c:pt>
                <c:pt idx="16109">
                  <c:v>-5.8823529413731604E-3</c:v>
                </c:pt>
                <c:pt idx="16110">
                  <c:v>-6.2499999993116621E-3</c:v>
                </c:pt>
                <c:pt idx="16111">
                  <c:v>-1.1764705882746321E-2</c:v>
                </c:pt>
                <c:pt idx="16112">
                  <c:v>-5.8823529413731604E-3</c:v>
                </c:pt>
                <c:pt idx="16113">
                  <c:v>-6.2500000001998405E-3</c:v>
                </c:pt>
                <c:pt idx="16114">
                  <c:v>-5.8823529405372284E-3</c:v>
                </c:pt>
                <c:pt idx="16115">
                  <c:v>-1.1764705882746321E-2</c:v>
                </c:pt>
                <c:pt idx="16116">
                  <c:v>-6.2500000001998405E-3</c:v>
                </c:pt>
                <c:pt idx="16117">
                  <c:v>-5.8823529405372284E-3</c:v>
                </c:pt>
                <c:pt idx="16118">
                  <c:v>-1.1764705882746321E-2</c:v>
                </c:pt>
                <c:pt idx="16119">
                  <c:v>-6.2500000001998405E-3</c:v>
                </c:pt>
                <c:pt idx="16120">
                  <c:v>-1.1764705881910389E-2</c:v>
                </c:pt>
                <c:pt idx="16121">
                  <c:v>-5.8823529413731604E-3</c:v>
                </c:pt>
                <c:pt idx="16122">
                  <c:v>-6.250000000222045E-3</c:v>
                </c:pt>
                <c:pt idx="16123">
                  <c:v>-5.8823529405372284E-3</c:v>
                </c:pt>
                <c:pt idx="16124">
                  <c:v>-1.2500000000399681E-2</c:v>
                </c:pt>
                <c:pt idx="16125">
                  <c:v>-5.8823529413731604E-3</c:v>
                </c:pt>
                <c:pt idx="16126">
                  <c:v>-1.1764705881910389E-2</c:v>
                </c:pt>
                <c:pt idx="16127">
                  <c:v>-6.2500000001998405E-3</c:v>
                </c:pt>
                <c:pt idx="16128">
                  <c:v>-5.8823529413731604E-3</c:v>
                </c:pt>
                <c:pt idx="16129">
                  <c:v>-1.1764705881910389E-2</c:v>
                </c:pt>
                <c:pt idx="16130">
                  <c:v>-6.2500000001998405E-3</c:v>
                </c:pt>
                <c:pt idx="16131">
                  <c:v>-1.1764705882746321E-2</c:v>
                </c:pt>
                <c:pt idx="16132">
                  <c:v>-5.8823529405372284E-3</c:v>
                </c:pt>
                <c:pt idx="16133">
                  <c:v>-1.250000000044409E-2</c:v>
                </c:pt>
                <c:pt idx="16134">
                  <c:v>-5.8823529413534912E-3</c:v>
                </c:pt>
                <c:pt idx="16135">
                  <c:v>-1.1764705881910389E-2</c:v>
                </c:pt>
                <c:pt idx="16136">
                  <c:v>-6.250000000222045E-3</c:v>
                </c:pt>
                <c:pt idx="16137">
                  <c:v>-1.1764705882746321E-2</c:v>
                </c:pt>
                <c:pt idx="16138">
                  <c:v>-5.8823529405372284E-3</c:v>
                </c:pt>
                <c:pt idx="16139">
                  <c:v>-1.2500000000399681E-2</c:v>
                </c:pt>
                <c:pt idx="16140">
                  <c:v>-5.8823529413731604E-3</c:v>
                </c:pt>
                <c:pt idx="16141">
                  <c:v>-1.1764705881910389E-2</c:v>
                </c:pt>
                <c:pt idx="16142">
                  <c:v>-6.2500000001998405E-3</c:v>
                </c:pt>
                <c:pt idx="16143">
                  <c:v>-1.1764705881910389E-2</c:v>
                </c:pt>
                <c:pt idx="16144">
                  <c:v>-5.8823529413731604E-3</c:v>
                </c:pt>
                <c:pt idx="16145">
                  <c:v>-6.2500000001998405E-3</c:v>
                </c:pt>
                <c:pt idx="16146">
                  <c:v>-1.1764705882746321E-2</c:v>
                </c:pt>
                <c:pt idx="16147">
                  <c:v>-6.2499999993338665E-3</c:v>
                </c:pt>
                <c:pt idx="16148">
                  <c:v>-1.1764705882746321E-2</c:v>
                </c:pt>
                <c:pt idx="16149">
                  <c:v>-5.8823529413534912E-3</c:v>
                </c:pt>
                <c:pt idx="16150">
                  <c:v>-6.2499999993338665E-3</c:v>
                </c:pt>
                <c:pt idx="16151">
                  <c:v>-1.1764705882746321E-2</c:v>
                </c:pt>
                <c:pt idx="16152">
                  <c:v>-1.1764705881910389E-2</c:v>
                </c:pt>
                <c:pt idx="16153">
                  <c:v>-6.2500000001998405E-3</c:v>
                </c:pt>
                <c:pt idx="16154">
                  <c:v>-5.8823529413731604E-3</c:v>
                </c:pt>
                <c:pt idx="16155">
                  <c:v>-1.1764705882746321E-2</c:v>
                </c:pt>
                <c:pt idx="16156">
                  <c:v>-1.2499999999511503E-2</c:v>
                </c:pt>
                <c:pt idx="16157">
                  <c:v>-5.8823529413731604E-3</c:v>
                </c:pt>
                <c:pt idx="16158">
                  <c:v>-1.1764705881910389E-2</c:v>
                </c:pt>
                <c:pt idx="16159">
                  <c:v>-6.2500000001998405E-3</c:v>
                </c:pt>
                <c:pt idx="16160">
                  <c:v>-1.1764705882746321E-2</c:v>
                </c:pt>
                <c:pt idx="16161">
                  <c:v>-5.8823529405372284E-3</c:v>
                </c:pt>
                <c:pt idx="16162">
                  <c:v>-1.250000000044409E-2</c:v>
                </c:pt>
                <c:pt idx="16163">
                  <c:v>-5.8823529413731604E-3</c:v>
                </c:pt>
                <c:pt idx="16164">
                  <c:v>-1.176470588187105E-2</c:v>
                </c:pt>
                <c:pt idx="16165">
                  <c:v>-6.250000000222045E-3</c:v>
                </c:pt>
                <c:pt idx="16166">
                  <c:v>-5.8823529413731604E-3</c:v>
                </c:pt>
                <c:pt idx="16167">
                  <c:v>-1.1764705881910389E-2</c:v>
                </c:pt>
                <c:pt idx="16168">
                  <c:v>-6.2500000001998405E-3</c:v>
                </c:pt>
                <c:pt idx="16169">
                  <c:v>-1.1764705882746321E-2</c:v>
                </c:pt>
                <c:pt idx="16170">
                  <c:v>-5.8823529405372284E-3</c:v>
                </c:pt>
                <c:pt idx="16171">
                  <c:v>-1.2500000000399681E-2</c:v>
                </c:pt>
                <c:pt idx="16172">
                  <c:v>-5.8823529413731604E-3</c:v>
                </c:pt>
                <c:pt idx="16173">
                  <c:v>-1.1764705881910389E-2</c:v>
                </c:pt>
                <c:pt idx="16174">
                  <c:v>-6.2500000001998405E-3</c:v>
                </c:pt>
                <c:pt idx="16175">
                  <c:v>-1.1764705882746321E-2</c:v>
                </c:pt>
                <c:pt idx="16176">
                  <c:v>-6.2499999993338665E-3</c:v>
                </c:pt>
                <c:pt idx="16177">
                  <c:v>-1.1764705882746321E-2</c:v>
                </c:pt>
                <c:pt idx="16178">
                  <c:v>-5.8823529413731604E-3</c:v>
                </c:pt>
                <c:pt idx="16179">
                  <c:v>-1.2499999999511503E-2</c:v>
                </c:pt>
                <c:pt idx="16180">
                  <c:v>-5.8823529413731604E-3</c:v>
                </c:pt>
                <c:pt idx="16181">
                  <c:v>-1.1764705881910389E-2</c:v>
                </c:pt>
                <c:pt idx="16182">
                  <c:v>-6.2500000001998405E-3</c:v>
                </c:pt>
                <c:pt idx="16183">
                  <c:v>-1.1764705882746321E-2</c:v>
                </c:pt>
                <c:pt idx="16184">
                  <c:v>-5.8823529405372284E-3</c:v>
                </c:pt>
                <c:pt idx="16185">
                  <c:v>-1.2500000000399681E-2</c:v>
                </c:pt>
                <c:pt idx="16186">
                  <c:v>-5.8823529413731604E-3</c:v>
                </c:pt>
                <c:pt idx="16187">
                  <c:v>-5.8823529413731604E-3</c:v>
                </c:pt>
                <c:pt idx="16188">
                  <c:v>-1.2499999999511503E-2</c:v>
                </c:pt>
                <c:pt idx="16189">
                  <c:v>-5.8823529413731604E-3</c:v>
                </c:pt>
                <c:pt idx="16190">
                  <c:v>-1.1764705881910389E-2</c:v>
                </c:pt>
                <c:pt idx="16191">
                  <c:v>-6.250000000222045E-3</c:v>
                </c:pt>
                <c:pt idx="16192">
                  <c:v>-1.1764705882746321E-2</c:v>
                </c:pt>
                <c:pt idx="16193">
                  <c:v>-5.8823529405372284E-3</c:v>
                </c:pt>
                <c:pt idx="16194">
                  <c:v>-1.2500000000399681E-2</c:v>
                </c:pt>
                <c:pt idx="16195">
                  <c:v>-5.8823529413731604E-3</c:v>
                </c:pt>
                <c:pt idx="16196">
                  <c:v>-1.1764705881910389E-2</c:v>
                </c:pt>
                <c:pt idx="16197">
                  <c:v>-6.2500000001998405E-3</c:v>
                </c:pt>
                <c:pt idx="16198">
                  <c:v>-1.1764705882746321E-2</c:v>
                </c:pt>
                <c:pt idx="16199">
                  <c:v>-5.8823529405372284E-3</c:v>
                </c:pt>
                <c:pt idx="16200">
                  <c:v>-1.2500000000399681E-2</c:v>
                </c:pt>
                <c:pt idx="16201">
                  <c:v>-5.8823529413731604E-3</c:v>
                </c:pt>
                <c:pt idx="16202">
                  <c:v>-1.1764705881910389E-2</c:v>
                </c:pt>
                <c:pt idx="16203">
                  <c:v>-6.2500000001998405E-3</c:v>
                </c:pt>
                <c:pt idx="16204">
                  <c:v>-1.1764705881910389E-2</c:v>
                </c:pt>
                <c:pt idx="16205">
                  <c:v>-1.250000000044409E-2</c:v>
                </c:pt>
                <c:pt idx="16206">
                  <c:v>-5.8823529413731604E-3</c:v>
                </c:pt>
                <c:pt idx="16207">
                  <c:v>-1.1764705881910389E-2</c:v>
                </c:pt>
                <c:pt idx="16208">
                  <c:v>-6.2500000001998405E-3</c:v>
                </c:pt>
                <c:pt idx="16209">
                  <c:v>-5.8823529413731604E-3</c:v>
                </c:pt>
                <c:pt idx="16210">
                  <c:v>-1.1764705881910389E-2</c:v>
                </c:pt>
                <c:pt idx="16211">
                  <c:v>-1.2500000000399681E-2</c:v>
                </c:pt>
                <c:pt idx="16212">
                  <c:v>-5.8823529413731604E-3</c:v>
                </c:pt>
                <c:pt idx="16213">
                  <c:v>-1.1764705881910389E-2</c:v>
                </c:pt>
                <c:pt idx="16214">
                  <c:v>-1.2500000000399681E-2</c:v>
                </c:pt>
                <c:pt idx="16215">
                  <c:v>-5.8823529405372284E-3</c:v>
                </c:pt>
                <c:pt idx="16216">
                  <c:v>-1.1764705882746321E-2</c:v>
                </c:pt>
                <c:pt idx="16217">
                  <c:v>-6.250000000222045E-3</c:v>
                </c:pt>
                <c:pt idx="16218">
                  <c:v>-1.176470588187105E-2</c:v>
                </c:pt>
                <c:pt idx="16219">
                  <c:v>-5.8823529413731604E-3</c:v>
                </c:pt>
                <c:pt idx="16220">
                  <c:v>-1.250000000044409E-2</c:v>
                </c:pt>
                <c:pt idx="16221">
                  <c:v>-5.8823529405372284E-3</c:v>
                </c:pt>
                <c:pt idx="16222">
                  <c:v>-1.1764705882746321E-2</c:v>
                </c:pt>
                <c:pt idx="16223">
                  <c:v>-1.2499999999511503E-2</c:v>
                </c:pt>
                <c:pt idx="16224">
                  <c:v>-5.8823529413731604E-3</c:v>
                </c:pt>
                <c:pt idx="16225">
                  <c:v>-1.1764705882746321E-2</c:v>
                </c:pt>
                <c:pt idx="16226">
                  <c:v>-6.2500000001998405E-3</c:v>
                </c:pt>
                <c:pt idx="16227">
                  <c:v>-1.1764705881910389E-2</c:v>
                </c:pt>
                <c:pt idx="16228">
                  <c:v>-1.1764705882746321E-2</c:v>
                </c:pt>
                <c:pt idx="16229">
                  <c:v>-6.2499999993116621E-3</c:v>
                </c:pt>
                <c:pt idx="16230">
                  <c:v>-1.1764705882746321E-2</c:v>
                </c:pt>
                <c:pt idx="16231">
                  <c:v>-5.8823529413731604E-3</c:v>
                </c:pt>
                <c:pt idx="16232">
                  <c:v>-6.2499999993338665E-3</c:v>
                </c:pt>
                <c:pt idx="16233">
                  <c:v>-1.1764705882706982E-2</c:v>
                </c:pt>
                <c:pt idx="16234">
                  <c:v>-5.8823529413731604E-3</c:v>
                </c:pt>
                <c:pt idx="16235">
                  <c:v>-1.2499999999555911E-2</c:v>
                </c:pt>
                <c:pt idx="16236">
                  <c:v>-5.8823529413731604E-3</c:v>
                </c:pt>
                <c:pt idx="16237">
                  <c:v>-1.1764705882746321E-2</c:v>
                </c:pt>
                <c:pt idx="16238">
                  <c:v>-6.2499999993116621E-3</c:v>
                </c:pt>
                <c:pt idx="16239">
                  <c:v>-1.1764705882746321E-2</c:v>
                </c:pt>
                <c:pt idx="16240">
                  <c:v>-5.8823529413731604E-3</c:v>
                </c:pt>
                <c:pt idx="16241">
                  <c:v>-6.2499999993116621E-3</c:v>
                </c:pt>
                <c:pt idx="16242">
                  <c:v>-1.1764705882746321E-2</c:v>
                </c:pt>
                <c:pt idx="16243">
                  <c:v>-5.8823529413731604E-3</c:v>
                </c:pt>
                <c:pt idx="16244">
                  <c:v>-1.2499999999511503E-2</c:v>
                </c:pt>
                <c:pt idx="16245">
                  <c:v>-5.8823529413731604E-3</c:v>
                </c:pt>
                <c:pt idx="16246">
                  <c:v>-1.250000000044409E-2</c:v>
                </c:pt>
                <c:pt idx="16247">
                  <c:v>-5.8823529405372284E-3</c:v>
                </c:pt>
                <c:pt idx="16248">
                  <c:v>-5.8823529413534912E-3</c:v>
                </c:pt>
                <c:pt idx="16249">
                  <c:v>-6.250000000222045E-3</c:v>
                </c:pt>
                <c:pt idx="16250">
                  <c:v>-1.1764705881910389E-2</c:v>
                </c:pt>
                <c:pt idx="16251">
                  <c:v>-5.8823529413731604E-3</c:v>
                </c:pt>
                <c:pt idx="16252">
                  <c:v>-6.2500000001998405E-3</c:v>
                </c:pt>
                <c:pt idx="16253">
                  <c:v>-1.1764705881910389E-2</c:v>
                </c:pt>
                <c:pt idx="16254">
                  <c:v>-5.8823529413731604E-3</c:v>
                </c:pt>
                <c:pt idx="16255">
                  <c:v>-1.2500000000399681E-2</c:v>
                </c:pt>
                <c:pt idx="16256">
                  <c:v>-5.8823529405372284E-3</c:v>
                </c:pt>
                <c:pt idx="16257">
                  <c:v>-1.1764705882746321E-2</c:v>
                </c:pt>
                <c:pt idx="16258">
                  <c:v>-6.2500000001998405E-3</c:v>
                </c:pt>
                <c:pt idx="16259">
                  <c:v>-5.8823529413731604E-3</c:v>
                </c:pt>
                <c:pt idx="16260">
                  <c:v>-1.1764705881910389E-2</c:v>
                </c:pt>
                <c:pt idx="16261">
                  <c:v>-6.250000000222045E-3</c:v>
                </c:pt>
                <c:pt idx="16262">
                  <c:v>-5.8823529413731604E-3</c:v>
                </c:pt>
                <c:pt idx="16263">
                  <c:v>-1.176470588187105E-2</c:v>
                </c:pt>
                <c:pt idx="16264">
                  <c:v>-6.250000000222045E-3</c:v>
                </c:pt>
                <c:pt idx="16265">
                  <c:v>-1.1764705881910389E-2</c:v>
                </c:pt>
                <c:pt idx="16266">
                  <c:v>-5.8823529413731604E-3</c:v>
                </c:pt>
                <c:pt idx="16267">
                  <c:v>-6.2500000001998405E-3</c:v>
                </c:pt>
                <c:pt idx="16268">
                  <c:v>-1.1764705881910389E-2</c:v>
                </c:pt>
                <c:pt idx="16269">
                  <c:v>-5.8823529413731604E-3</c:v>
                </c:pt>
                <c:pt idx="16270">
                  <c:v>-6.2500000001998405E-3</c:v>
                </c:pt>
                <c:pt idx="16271">
                  <c:v>-1.1764705882746321E-2</c:v>
                </c:pt>
                <c:pt idx="16272">
                  <c:v>-5.8823529405372284E-3</c:v>
                </c:pt>
                <c:pt idx="16273">
                  <c:v>-6.2500000001998405E-3</c:v>
                </c:pt>
                <c:pt idx="16274">
                  <c:v>-5.8823529413731604E-3</c:v>
                </c:pt>
                <c:pt idx="16275">
                  <c:v>-1.1764705881910389E-2</c:v>
                </c:pt>
                <c:pt idx="16276">
                  <c:v>-6.250000000222045E-3</c:v>
                </c:pt>
                <c:pt idx="16277">
                  <c:v>-5.8823529413731604E-3</c:v>
                </c:pt>
                <c:pt idx="16278">
                  <c:v>-5.8823529413534912E-3</c:v>
                </c:pt>
                <c:pt idx="16279">
                  <c:v>-1.2499999999555911E-2</c:v>
                </c:pt>
                <c:pt idx="16280">
                  <c:v>-5.8823529413731604E-3</c:v>
                </c:pt>
                <c:pt idx="16281">
                  <c:v>-5.8823529413731604E-3</c:v>
                </c:pt>
                <c:pt idx="16282">
                  <c:v>-6.2500000001998405E-3</c:v>
                </c:pt>
                <c:pt idx="16283">
                  <c:v>-1.1764705881910389E-2</c:v>
                </c:pt>
                <c:pt idx="16284">
                  <c:v>-5.8823529413731604E-3</c:v>
                </c:pt>
                <c:pt idx="16285">
                  <c:v>-6.2500000001998405E-3</c:v>
                </c:pt>
                <c:pt idx="16286">
                  <c:v>-5.8823529405372284E-3</c:v>
                </c:pt>
                <c:pt idx="16287">
                  <c:v>-1.1764705882746321E-2</c:v>
                </c:pt>
                <c:pt idx="16288">
                  <c:v>-6.2500000001998405E-3</c:v>
                </c:pt>
                <c:pt idx="16289">
                  <c:v>-5.8823529405372284E-3</c:v>
                </c:pt>
                <c:pt idx="16290">
                  <c:v>-1.1764705882746321E-2</c:v>
                </c:pt>
                <c:pt idx="16291">
                  <c:v>-6.250000000222045E-3</c:v>
                </c:pt>
                <c:pt idx="16292">
                  <c:v>-5.8823529405372284E-3</c:v>
                </c:pt>
                <c:pt idx="16293">
                  <c:v>-1.1764705882706982E-2</c:v>
                </c:pt>
                <c:pt idx="16294">
                  <c:v>-6.250000000222045E-3</c:v>
                </c:pt>
                <c:pt idx="16295">
                  <c:v>-5.8823529413731604E-3</c:v>
                </c:pt>
                <c:pt idx="16296">
                  <c:v>-1.1764705881910389E-2</c:v>
                </c:pt>
                <c:pt idx="16297">
                  <c:v>-6.2500000001998405E-3</c:v>
                </c:pt>
                <c:pt idx="16298">
                  <c:v>-1.1764705881910389E-2</c:v>
                </c:pt>
                <c:pt idx="16299">
                  <c:v>-5.8823529413731604E-3</c:v>
                </c:pt>
                <c:pt idx="16300">
                  <c:v>-6.2500000001998405E-3</c:v>
                </c:pt>
                <c:pt idx="16301">
                  <c:v>-5.8823529413731604E-3</c:v>
                </c:pt>
                <c:pt idx="16302">
                  <c:v>-1.1764705881910389E-2</c:v>
                </c:pt>
                <c:pt idx="16303">
                  <c:v>-6.2500000001998405E-3</c:v>
                </c:pt>
                <c:pt idx="16304">
                  <c:v>-5.8823529413731604E-3</c:v>
                </c:pt>
                <c:pt idx="16305">
                  <c:v>-1.1764705881910389E-2</c:v>
                </c:pt>
                <c:pt idx="16306">
                  <c:v>-6.250000000222045E-3</c:v>
                </c:pt>
                <c:pt idx="16307">
                  <c:v>-5.8823529413731604E-3</c:v>
                </c:pt>
                <c:pt idx="16308">
                  <c:v>-1.176470588187105E-2</c:v>
                </c:pt>
                <c:pt idx="16309">
                  <c:v>-6.250000000222045E-3</c:v>
                </c:pt>
                <c:pt idx="16310">
                  <c:v>-5.8823529413731604E-3</c:v>
                </c:pt>
                <c:pt idx="16311">
                  <c:v>-1.1764705881910389E-2</c:v>
                </c:pt>
                <c:pt idx="16312">
                  <c:v>-6.2500000001998405E-3</c:v>
                </c:pt>
                <c:pt idx="16313">
                  <c:v>-1.1764705882746321E-2</c:v>
                </c:pt>
                <c:pt idx="16314">
                  <c:v>-5.8823529405372284E-3</c:v>
                </c:pt>
                <c:pt idx="16315">
                  <c:v>-1.2500000000399681E-2</c:v>
                </c:pt>
                <c:pt idx="16316">
                  <c:v>-5.8823529413731604E-3</c:v>
                </c:pt>
                <c:pt idx="16317">
                  <c:v>-5.8823529413731604E-3</c:v>
                </c:pt>
                <c:pt idx="16318">
                  <c:v>-1.2499999999511503E-2</c:v>
                </c:pt>
                <c:pt idx="16319">
                  <c:v>-5.8823529413731604E-3</c:v>
                </c:pt>
                <c:pt idx="16320">
                  <c:v>-5.8823529413731604E-3</c:v>
                </c:pt>
                <c:pt idx="16321">
                  <c:v>-1.2499999999555911E-2</c:v>
                </c:pt>
                <c:pt idx="16322">
                  <c:v>-5.8823529413731604E-3</c:v>
                </c:pt>
                <c:pt idx="16323">
                  <c:v>-1.176470588187105E-2</c:v>
                </c:pt>
                <c:pt idx="16324">
                  <c:v>-6.250000000222045E-3</c:v>
                </c:pt>
                <c:pt idx="16325">
                  <c:v>-5.8823529413731604E-3</c:v>
                </c:pt>
                <c:pt idx="16326">
                  <c:v>-1.1764705882746321E-2</c:v>
                </c:pt>
                <c:pt idx="16327">
                  <c:v>-6.2499999993116621E-3</c:v>
                </c:pt>
                <c:pt idx="16328">
                  <c:v>-1.1764705882746321E-2</c:v>
                </c:pt>
                <c:pt idx="16329">
                  <c:v>-5.8823529413731604E-3</c:v>
                </c:pt>
                <c:pt idx="16330">
                  <c:v>-1.2499999999511503E-2</c:v>
                </c:pt>
                <c:pt idx="16331">
                  <c:v>-5.8823529413731604E-3</c:v>
                </c:pt>
                <c:pt idx="16332">
                  <c:v>-5.8823529413731604E-3</c:v>
                </c:pt>
                <c:pt idx="16333">
                  <c:v>-1.2499999999511503E-2</c:v>
                </c:pt>
                <c:pt idx="16334">
                  <c:v>-5.8823529413731604E-3</c:v>
                </c:pt>
                <c:pt idx="16335">
                  <c:v>-1.1764705881910389E-2</c:v>
                </c:pt>
                <c:pt idx="16336">
                  <c:v>-6.250000000222045E-3</c:v>
                </c:pt>
                <c:pt idx="16337">
                  <c:v>-1.1764705882746321E-2</c:v>
                </c:pt>
                <c:pt idx="16338">
                  <c:v>-5.8823529413534912E-3</c:v>
                </c:pt>
                <c:pt idx="16339">
                  <c:v>-6.2499999993338665E-3</c:v>
                </c:pt>
                <c:pt idx="16340">
                  <c:v>-1.1764705882746321E-2</c:v>
                </c:pt>
                <c:pt idx="16341">
                  <c:v>-5.8823529413731604E-3</c:v>
                </c:pt>
                <c:pt idx="16342">
                  <c:v>-1.2499999999511503E-2</c:v>
                </c:pt>
                <c:pt idx="16343">
                  <c:v>-5.8823529413731604E-3</c:v>
                </c:pt>
                <c:pt idx="16344">
                  <c:v>-5.8823529413731604E-3</c:v>
                </c:pt>
                <c:pt idx="16345">
                  <c:v>-1.2499999999511503E-2</c:v>
                </c:pt>
                <c:pt idx="16346">
                  <c:v>-5.8823529413731604E-3</c:v>
                </c:pt>
                <c:pt idx="16347">
                  <c:v>-1.1764705882746321E-2</c:v>
                </c:pt>
                <c:pt idx="16348">
                  <c:v>-6.2499999993116621E-3</c:v>
                </c:pt>
                <c:pt idx="16349">
                  <c:v>-5.8823529413731604E-3</c:v>
                </c:pt>
                <c:pt idx="16350">
                  <c:v>-1.1764705882746321E-2</c:v>
                </c:pt>
                <c:pt idx="16351">
                  <c:v>-6.2499999993338665E-3</c:v>
                </c:pt>
                <c:pt idx="16352">
                  <c:v>-1.1764705882746321E-2</c:v>
                </c:pt>
                <c:pt idx="16353">
                  <c:v>-5.8823529413534912E-3</c:v>
                </c:pt>
                <c:pt idx="16354">
                  <c:v>-1.2499999999555911E-2</c:v>
                </c:pt>
                <c:pt idx="16355">
                  <c:v>-5.8823529413731604E-3</c:v>
                </c:pt>
                <c:pt idx="16356">
                  <c:v>-1.1764705881910389E-2</c:v>
                </c:pt>
                <c:pt idx="16357">
                  <c:v>-1.2500000000399681E-2</c:v>
                </c:pt>
                <c:pt idx="16358">
                  <c:v>-5.8823529413731604E-3</c:v>
                </c:pt>
                <c:pt idx="16359">
                  <c:v>-5.8823529413731604E-3</c:v>
                </c:pt>
                <c:pt idx="16360">
                  <c:v>-1.2499999999511503E-2</c:v>
                </c:pt>
                <c:pt idx="16361">
                  <c:v>-5.8823529413731604E-3</c:v>
                </c:pt>
                <c:pt idx="16362">
                  <c:v>-1.1764705881910389E-2</c:v>
                </c:pt>
                <c:pt idx="16363">
                  <c:v>-6.2500000001998405E-3</c:v>
                </c:pt>
                <c:pt idx="16364">
                  <c:v>-1.1764705882746321E-2</c:v>
                </c:pt>
                <c:pt idx="16365">
                  <c:v>-5.8823529405372284E-3</c:v>
                </c:pt>
                <c:pt idx="16366">
                  <c:v>-6.250000000222045E-3</c:v>
                </c:pt>
                <c:pt idx="16367">
                  <c:v>-1.1764705882746321E-2</c:v>
                </c:pt>
                <c:pt idx="16368">
                  <c:v>-5.8823529405175592E-3</c:v>
                </c:pt>
                <c:pt idx="16369">
                  <c:v>-1.250000000044409E-2</c:v>
                </c:pt>
                <c:pt idx="16370">
                  <c:v>-5.8823529413731604E-3</c:v>
                </c:pt>
                <c:pt idx="16371">
                  <c:v>-1.1764705881910389E-2</c:v>
                </c:pt>
                <c:pt idx="16372">
                  <c:v>-6.2500000001998405E-3</c:v>
                </c:pt>
                <c:pt idx="16373">
                  <c:v>-1.1764705882746321E-2</c:v>
                </c:pt>
                <c:pt idx="16374">
                  <c:v>-5.8823529405372284E-3</c:v>
                </c:pt>
                <c:pt idx="16375">
                  <c:v>-6.2500000001998405E-3</c:v>
                </c:pt>
                <c:pt idx="16376">
                  <c:v>-1.1764705882746321E-2</c:v>
                </c:pt>
                <c:pt idx="16377">
                  <c:v>-5.8823529405372284E-3</c:v>
                </c:pt>
                <c:pt idx="16378">
                  <c:v>-6.2500000001998405E-3</c:v>
                </c:pt>
                <c:pt idx="16379">
                  <c:v>-1.1764705882746321E-2</c:v>
                </c:pt>
                <c:pt idx="16380">
                  <c:v>-5.8823529413731604E-3</c:v>
                </c:pt>
                <c:pt idx="16381">
                  <c:v>-6.2499999993338665E-3</c:v>
                </c:pt>
                <c:pt idx="16382">
                  <c:v>-1.1764705882746321E-2</c:v>
                </c:pt>
                <c:pt idx="16383">
                  <c:v>-5.8823529413534912E-3</c:v>
                </c:pt>
                <c:pt idx="16384">
                  <c:v>-1.2499999999555911E-2</c:v>
                </c:pt>
                <c:pt idx="16385">
                  <c:v>-5.8823529413731604E-3</c:v>
                </c:pt>
                <c:pt idx="16386">
                  <c:v>-5.8823529413731604E-3</c:v>
                </c:pt>
                <c:pt idx="16387">
                  <c:v>-1.2499999999511503E-2</c:v>
                </c:pt>
                <c:pt idx="16388">
                  <c:v>-5.8823529413731604E-3</c:v>
                </c:pt>
                <c:pt idx="16389">
                  <c:v>-1.1764705881910389E-2</c:v>
                </c:pt>
                <c:pt idx="16390">
                  <c:v>-6.2500000001998405E-3</c:v>
                </c:pt>
                <c:pt idx="16391">
                  <c:v>-1.1764705882746321E-2</c:v>
                </c:pt>
                <c:pt idx="16392">
                  <c:v>-5.8823529413731604E-3</c:v>
                </c:pt>
                <c:pt idx="16393">
                  <c:v>-6.2499999993116621E-3</c:v>
                </c:pt>
                <c:pt idx="16394">
                  <c:v>-1.1764705882746321E-2</c:v>
                </c:pt>
                <c:pt idx="16395">
                  <c:v>-5.8823529413731604E-3</c:v>
                </c:pt>
                <c:pt idx="16396">
                  <c:v>-6.2499999993338665E-3</c:v>
                </c:pt>
                <c:pt idx="16397">
                  <c:v>-1.1764705882746321E-2</c:v>
                </c:pt>
                <c:pt idx="16398">
                  <c:v>-5.8823529413534912E-3</c:v>
                </c:pt>
                <c:pt idx="16399">
                  <c:v>-1.2499999999555911E-2</c:v>
                </c:pt>
                <c:pt idx="16400">
                  <c:v>-1.1764705882746321E-2</c:v>
                </c:pt>
                <c:pt idx="16401">
                  <c:v>-5.8823529413731604E-3</c:v>
                </c:pt>
                <c:pt idx="16402">
                  <c:v>-1.1764705881910389E-2</c:v>
                </c:pt>
                <c:pt idx="16403">
                  <c:v>-6.2500000001998405E-3</c:v>
                </c:pt>
                <c:pt idx="16404">
                  <c:v>-1.1764705881910389E-2</c:v>
                </c:pt>
                <c:pt idx="16405">
                  <c:v>-5.8823529413731604E-3</c:v>
                </c:pt>
                <c:pt idx="16406">
                  <c:v>-6.2500000001998405E-3</c:v>
                </c:pt>
                <c:pt idx="16407">
                  <c:v>-1.1764705881910389E-2</c:v>
                </c:pt>
                <c:pt idx="16408">
                  <c:v>-5.8823529413731604E-3</c:v>
                </c:pt>
                <c:pt idx="16409">
                  <c:v>-6.2500000001998405E-3</c:v>
                </c:pt>
                <c:pt idx="16410">
                  <c:v>-1.1764705881910389E-2</c:v>
                </c:pt>
                <c:pt idx="16411">
                  <c:v>-5.8823529413731604E-3</c:v>
                </c:pt>
                <c:pt idx="16412">
                  <c:v>-1.250000000044409E-2</c:v>
                </c:pt>
                <c:pt idx="16413">
                  <c:v>-5.8823529413534912E-3</c:v>
                </c:pt>
                <c:pt idx="16414">
                  <c:v>-1.1764705881910389E-2</c:v>
                </c:pt>
                <c:pt idx="16415">
                  <c:v>-6.250000000222045E-3</c:v>
                </c:pt>
                <c:pt idx="16416">
                  <c:v>-1.1764705881910389E-2</c:v>
                </c:pt>
                <c:pt idx="16417">
                  <c:v>-1.1764705882746321E-2</c:v>
                </c:pt>
                <c:pt idx="16418">
                  <c:v>-6.2500000001998405E-3</c:v>
                </c:pt>
                <c:pt idx="16419">
                  <c:v>-1.1764705881910389E-2</c:v>
                </c:pt>
                <c:pt idx="16420">
                  <c:v>-5.8823529413731604E-3</c:v>
                </c:pt>
                <c:pt idx="16421">
                  <c:v>-1.2500000000399681E-2</c:v>
                </c:pt>
                <c:pt idx="16422">
                  <c:v>-1.1764705881910389E-2</c:v>
                </c:pt>
                <c:pt idx="16423">
                  <c:v>-5.8823529413731604E-3</c:v>
                </c:pt>
                <c:pt idx="16424">
                  <c:v>-1.2499999999511503E-2</c:v>
                </c:pt>
                <c:pt idx="16425">
                  <c:v>-1.1764705882746321E-2</c:v>
                </c:pt>
                <c:pt idx="16426">
                  <c:v>-5.8823529413731604E-3</c:v>
                </c:pt>
                <c:pt idx="16427">
                  <c:v>-6.2499999993338665E-3</c:v>
                </c:pt>
                <c:pt idx="16428">
                  <c:v>-1.1764705882706982E-2</c:v>
                </c:pt>
                <c:pt idx="16429">
                  <c:v>-5.8823529413731604E-3</c:v>
                </c:pt>
                <c:pt idx="16430">
                  <c:v>-6.2499999993338665E-3</c:v>
                </c:pt>
                <c:pt idx="16431">
                  <c:v>-1.1764705882746321E-2</c:v>
                </c:pt>
                <c:pt idx="16432">
                  <c:v>-5.8823529413731604E-3</c:v>
                </c:pt>
                <c:pt idx="16433">
                  <c:v>-1.2499999999511503E-2</c:v>
                </c:pt>
                <c:pt idx="16434">
                  <c:v>-5.8823529413731604E-3</c:v>
                </c:pt>
                <c:pt idx="16435">
                  <c:v>-5.8823529413731604E-3</c:v>
                </c:pt>
                <c:pt idx="16436">
                  <c:v>-1.2499999999511503E-2</c:v>
                </c:pt>
                <c:pt idx="16437">
                  <c:v>-5.8823529413731604E-3</c:v>
                </c:pt>
                <c:pt idx="16438">
                  <c:v>-1.1764705882746321E-2</c:v>
                </c:pt>
                <c:pt idx="16439">
                  <c:v>-6.2499999993116621E-3</c:v>
                </c:pt>
                <c:pt idx="16440">
                  <c:v>-1.1764705882746321E-2</c:v>
                </c:pt>
                <c:pt idx="16441">
                  <c:v>-5.8823529413731604E-3</c:v>
                </c:pt>
                <c:pt idx="16442">
                  <c:v>-6.2499999993338665E-3</c:v>
                </c:pt>
                <c:pt idx="16443">
                  <c:v>-1.1764705882706982E-2</c:v>
                </c:pt>
                <c:pt idx="16444">
                  <c:v>-5.8823529413731604E-3</c:v>
                </c:pt>
                <c:pt idx="16445">
                  <c:v>-6.250000000222045E-3</c:v>
                </c:pt>
                <c:pt idx="16446">
                  <c:v>-5.8823529405372284E-3</c:v>
                </c:pt>
                <c:pt idx="16447">
                  <c:v>-1.1764705882746321E-2</c:v>
                </c:pt>
                <c:pt idx="16448">
                  <c:v>-6.2500000001998405E-3</c:v>
                </c:pt>
                <c:pt idx="16449">
                  <c:v>-1.1764705881910389E-2</c:v>
                </c:pt>
                <c:pt idx="16450">
                  <c:v>-5.8823529413731604E-3</c:v>
                </c:pt>
                <c:pt idx="16451">
                  <c:v>-1.2499999999511503E-2</c:v>
                </c:pt>
                <c:pt idx="16452">
                  <c:v>-5.8823529413731604E-3</c:v>
                </c:pt>
                <c:pt idx="16453">
                  <c:v>-5.8823529413731604E-3</c:v>
                </c:pt>
                <c:pt idx="16454">
                  <c:v>-1.2500000000399681E-2</c:v>
                </c:pt>
                <c:pt idx="16455">
                  <c:v>-5.8823529405372284E-3</c:v>
                </c:pt>
                <c:pt idx="16456">
                  <c:v>-5.8823529413731604E-3</c:v>
                </c:pt>
                <c:pt idx="16457">
                  <c:v>-6.250000000222045E-3</c:v>
                </c:pt>
                <c:pt idx="16458">
                  <c:v>-1.176470588187105E-2</c:v>
                </c:pt>
                <c:pt idx="16459">
                  <c:v>-5.8823529413731604E-3</c:v>
                </c:pt>
                <c:pt idx="16460">
                  <c:v>-1.250000000044409E-2</c:v>
                </c:pt>
                <c:pt idx="16461">
                  <c:v>-5.8823529405372284E-3</c:v>
                </c:pt>
                <c:pt idx="16462">
                  <c:v>-1.1764705882746321E-2</c:v>
                </c:pt>
                <c:pt idx="16463">
                  <c:v>-6.2500000001998405E-3</c:v>
                </c:pt>
                <c:pt idx="16464">
                  <c:v>-5.8823529405372284E-3</c:v>
                </c:pt>
                <c:pt idx="16465">
                  <c:v>-1.1764705882746321E-2</c:v>
                </c:pt>
                <c:pt idx="16466">
                  <c:v>-6.2500000001998405E-3</c:v>
                </c:pt>
                <c:pt idx="16467">
                  <c:v>-5.8823529413731604E-3</c:v>
                </c:pt>
                <c:pt idx="16468">
                  <c:v>-1.1764705881910389E-2</c:v>
                </c:pt>
                <c:pt idx="16469">
                  <c:v>-6.2500000001998405E-3</c:v>
                </c:pt>
                <c:pt idx="16470">
                  <c:v>-1.1764705881910389E-2</c:v>
                </c:pt>
                <c:pt idx="16471">
                  <c:v>-5.8823529413731604E-3</c:v>
                </c:pt>
                <c:pt idx="16472">
                  <c:v>-6.250000000222045E-3</c:v>
                </c:pt>
                <c:pt idx="16473">
                  <c:v>-1.176470588187105E-2</c:v>
                </c:pt>
                <c:pt idx="16474">
                  <c:v>-5.8823529413731604E-3</c:v>
                </c:pt>
                <c:pt idx="16475">
                  <c:v>-6.250000000222045E-3</c:v>
                </c:pt>
                <c:pt idx="16476">
                  <c:v>-1.1764705882746321E-2</c:v>
                </c:pt>
                <c:pt idx="16477">
                  <c:v>-5.8823529405372284E-3</c:v>
                </c:pt>
                <c:pt idx="16478">
                  <c:v>-1.1764705882746321E-2</c:v>
                </c:pt>
                <c:pt idx="16479">
                  <c:v>-6.2500000001998405E-3</c:v>
                </c:pt>
                <c:pt idx="16480">
                  <c:v>-5.8823529405372284E-3</c:v>
                </c:pt>
                <c:pt idx="16481">
                  <c:v>-1.2500000000399681E-2</c:v>
                </c:pt>
                <c:pt idx="16482">
                  <c:v>-5.8823529413731604E-3</c:v>
                </c:pt>
                <c:pt idx="16483">
                  <c:v>-5.8823529405372284E-3</c:v>
                </c:pt>
                <c:pt idx="16484">
                  <c:v>-5.8823529413731604E-3</c:v>
                </c:pt>
                <c:pt idx="16485">
                  <c:v>-1.2500000000399681E-2</c:v>
                </c:pt>
                <c:pt idx="16486">
                  <c:v>-5.8823529405372284E-3</c:v>
                </c:pt>
                <c:pt idx="16487">
                  <c:v>-6.250000000222045E-3</c:v>
                </c:pt>
                <c:pt idx="16488">
                  <c:v>-1.1764705882706982E-2</c:v>
                </c:pt>
                <c:pt idx="16489">
                  <c:v>-5.8823529413731604E-3</c:v>
                </c:pt>
                <c:pt idx="16490">
                  <c:v>-5.8823529405372284E-3</c:v>
                </c:pt>
                <c:pt idx="16491">
                  <c:v>-1.250000000044409E-2</c:v>
                </c:pt>
                <c:pt idx="16492">
                  <c:v>-5.8823529413731604E-3</c:v>
                </c:pt>
                <c:pt idx="16493">
                  <c:v>-1.1764705881910389E-2</c:v>
                </c:pt>
                <c:pt idx="16494">
                  <c:v>-6.2500000001998405E-3</c:v>
                </c:pt>
                <c:pt idx="16495">
                  <c:v>-5.8823529413731604E-3</c:v>
                </c:pt>
                <c:pt idx="16496">
                  <c:v>-1.1764705881910389E-2</c:v>
                </c:pt>
                <c:pt idx="16497">
                  <c:v>-6.2500000001998405E-3</c:v>
                </c:pt>
                <c:pt idx="16498">
                  <c:v>-5.8823529413731604E-3</c:v>
                </c:pt>
                <c:pt idx="16499">
                  <c:v>-1.1764705881910389E-2</c:v>
                </c:pt>
                <c:pt idx="16500">
                  <c:v>-6.2500000001998405E-3</c:v>
                </c:pt>
                <c:pt idx="16501">
                  <c:v>-5.8823529413731604E-3</c:v>
                </c:pt>
                <c:pt idx="16502">
                  <c:v>-1.1764705881910389E-2</c:v>
                </c:pt>
                <c:pt idx="16503">
                  <c:v>-6.2500000001998405E-3</c:v>
                </c:pt>
                <c:pt idx="16504">
                  <c:v>-1.1764705882746321E-2</c:v>
                </c:pt>
                <c:pt idx="16505">
                  <c:v>-5.8823529405372284E-3</c:v>
                </c:pt>
                <c:pt idx="16506">
                  <c:v>-6.250000000222045E-3</c:v>
                </c:pt>
                <c:pt idx="16507">
                  <c:v>-1.1764705882746321E-2</c:v>
                </c:pt>
                <c:pt idx="16508">
                  <c:v>-5.8823529405372284E-3</c:v>
                </c:pt>
                <c:pt idx="16509">
                  <c:v>-1.2500000000399681E-2</c:v>
                </c:pt>
                <c:pt idx="16510">
                  <c:v>-5.8823529413731604E-3</c:v>
                </c:pt>
                <c:pt idx="16511">
                  <c:v>-5.8823529413731604E-3</c:v>
                </c:pt>
                <c:pt idx="16512">
                  <c:v>-1.2499999999511503E-2</c:v>
                </c:pt>
                <c:pt idx="16513">
                  <c:v>-5.8823529413731604E-3</c:v>
                </c:pt>
                <c:pt idx="16514">
                  <c:v>-1.1764705881910389E-2</c:v>
                </c:pt>
                <c:pt idx="16515">
                  <c:v>-6.2500000001998405E-3</c:v>
                </c:pt>
                <c:pt idx="16516">
                  <c:v>-1.1764705882746321E-2</c:v>
                </c:pt>
                <c:pt idx="16517">
                  <c:v>-1.1764705881910389E-2</c:v>
                </c:pt>
                <c:pt idx="16518">
                  <c:v>-6.2500000001998405E-3</c:v>
                </c:pt>
                <c:pt idx="16519">
                  <c:v>-1.1764705882746321E-2</c:v>
                </c:pt>
                <c:pt idx="16520">
                  <c:v>-5.8823529405372284E-3</c:v>
                </c:pt>
                <c:pt idx="16521">
                  <c:v>-1.250000000044409E-2</c:v>
                </c:pt>
                <c:pt idx="16522">
                  <c:v>-1.1764705881910389E-2</c:v>
                </c:pt>
                <c:pt idx="16523">
                  <c:v>-5.8823529413731604E-3</c:v>
                </c:pt>
                <c:pt idx="16524">
                  <c:v>-1.2500000000399681E-2</c:v>
                </c:pt>
                <c:pt idx="16525">
                  <c:v>-5.8823529405372284E-3</c:v>
                </c:pt>
                <c:pt idx="16526">
                  <c:v>-5.8823529413731604E-3</c:v>
                </c:pt>
                <c:pt idx="16527">
                  <c:v>-1.2500000000399681E-2</c:v>
                </c:pt>
                <c:pt idx="16528">
                  <c:v>-5.8823529405372284E-3</c:v>
                </c:pt>
                <c:pt idx="16529">
                  <c:v>-1.1764705882746321E-2</c:v>
                </c:pt>
                <c:pt idx="16530">
                  <c:v>-1.2500000000399681E-2</c:v>
                </c:pt>
                <c:pt idx="16531">
                  <c:v>-5.8823529405372284E-3</c:v>
                </c:pt>
                <c:pt idx="16532">
                  <c:v>-1.1764705882746321E-2</c:v>
                </c:pt>
                <c:pt idx="16533">
                  <c:v>-6.2500000001998405E-3</c:v>
                </c:pt>
                <c:pt idx="16534">
                  <c:v>-5.8823529405372284E-3</c:v>
                </c:pt>
                <c:pt idx="16535">
                  <c:v>-1.1764705882746321E-2</c:v>
                </c:pt>
                <c:pt idx="16536">
                  <c:v>-6.250000000222045E-3</c:v>
                </c:pt>
                <c:pt idx="16537">
                  <c:v>-1.1764705881910389E-2</c:v>
                </c:pt>
                <c:pt idx="16538">
                  <c:v>-5.8823529413731604E-3</c:v>
                </c:pt>
                <c:pt idx="16539">
                  <c:v>-1.2499999999511503E-2</c:v>
                </c:pt>
                <c:pt idx="16540">
                  <c:v>-5.8823529413731604E-3</c:v>
                </c:pt>
                <c:pt idx="16541">
                  <c:v>-1.1764705882746321E-2</c:v>
                </c:pt>
                <c:pt idx="16542">
                  <c:v>-6.2500000001998405E-3</c:v>
                </c:pt>
                <c:pt idx="16543">
                  <c:v>-5.8823529405372284E-3</c:v>
                </c:pt>
                <c:pt idx="16544">
                  <c:v>-1.1764705882746321E-2</c:v>
                </c:pt>
                <c:pt idx="16545">
                  <c:v>-6.2500000001998405E-3</c:v>
                </c:pt>
                <c:pt idx="16546">
                  <c:v>-1.1764705881910389E-2</c:v>
                </c:pt>
                <c:pt idx="16547">
                  <c:v>-5.8823529413731604E-3</c:v>
                </c:pt>
                <c:pt idx="16548">
                  <c:v>-6.2500000001998405E-3</c:v>
                </c:pt>
                <c:pt idx="16549">
                  <c:v>-1.1764705881910389E-2</c:v>
                </c:pt>
                <c:pt idx="16550">
                  <c:v>-5.8823529413731604E-3</c:v>
                </c:pt>
                <c:pt idx="16551">
                  <c:v>-1.250000000044409E-2</c:v>
                </c:pt>
                <c:pt idx="16552">
                  <c:v>-5.8823529405372284E-3</c:v>
                </c:pt>
                <c:pt idx="16553">
                  <c:v>-1.1764705882746321E-2</c:v>
                </c:pt>
                <c:pt idx="16554">
                  <c:v>-6.2500000001998405E-3</c:v>
                </c:pt>
                <c:pt idx="16555">
                  <c:v>-5.8823529405372284E-3</c:v>
                </c:pt>
                <c:pt idx="16556">
                  <c:v>-1.1764705882746321E-2</c:v>
                </c:pt>
                <c:pt idx="16557">
                  <c:v>-1.2499999999511503E-2</c:v>
                </c:pt>
                <c:pt idx="16558">
                  <c:v>-5.8823529413731604E-3</c:v>
                </c:pt>
                <c:pt idx="16559">
                  <c:v>-1.1764705882746321E-2</c:v>
                </c:pt>
                <c:pt idx="16560">
                  <c:v>-6.2499999993116621E-3</c:v>
                </c:pt>
                <c:pt idx="16561">
                  <c:v>-5.8823529413731604E-3</c:v>
                </c:pt>
                <c:pt idx="16562">
                  <c:v>-1.1764705882746321E-2</c:v>
                </c:pt>
                <c:pt idx="16563">
                  <c:v>-6.2500000001998405E-3</c:v>
                </c:pt>
                <c:pt idx="16564">
                  <c:v>-1.1764705881910389E-2</c:v>
                </c:pt>
                <c:pt idx="16565">
                  <c:v>-5.8823529413731604E-3</c:v>
                </c:pt>
                <c:pt idx="16566">
                  <c:v>-1.2499999999555911E-2</c:v>
                </c:pt>
                <c:pt idx="16567">
                  <c:v>-5.8823529413731604E-3</c:v>
                </c:pt>
                <c:pt idx="16568">
                  <c:v>-1.1764705882746321E-2</c:v>
                </c:pt>
                <c:pt idx="16569">
                  <c:v>-6.2499999993116621E-3</c:v>
                </c:pt>
                <c:pt idx="16570">
                  <c:v>-1.1764705882746321E-2</c:v>
                </c:pt>
                <c:pt idx="16571">
                  <c:v>-5.8823529413731604E-3</c:v>
                </c:pt>
                <c:pt idx="16572">
                  <c:v>-1.2499999999511503E-2</c:v>
                </c:pt>
                <c:pt idx="16573">
                  <c:v>-1.1764705882746321E-2</c:v>
                </c:pt>
                <c:pt idx="16574">
                  <c:v>-5.8823529413731604E-3</c:v>
                </c:pt>
                <c:pt idx="16575">
                  <c:v>-1.2499999999511503E-2</c:v>
                </c:pt>
                <c:pt idx="16576">
                  <c:v>-5.8823529413731604E-3</c:v>
                </c:pt>
                <c:pt idx="16577">
                  <c:v>-1.1764705881910389E-2</c:v>
                </c:pt>
                <c:pt idx="16578">
                  <c:v>-6.2500000001998405E-3</c:v>
                </c:pt>
                <c:pt idx="16579">
                  <c:v>-1.1764705882746321E-2</c:v>
                </c:pt>
                <c:pt idx="16580">
                  <c:v>-5.8823529405372284E-3</c:v>
                </c:pt>
                <c:pt idx="16581">
                  <c:v>-1.250000000044409E-2</c:v>
                </c:pt>
                <c:pt idx="16582">
                  <c:v>-1.1764705882746321E-2</c:v>
                </c:pt>
                <c:pt idx="16583">
                  <c:v>-5.8823529405372284E-3</c:v>
                </c:pt>
                <c:pt idx="16584">
                  <c:v>-1.2500000000399681E-2</c:v>
                </c:pt>
                <c:pt idx="16585">
                  <c:v>-5.8823529413731604E-3</c:v>
                </c:pt>
                <c:pt idx="16586">
                  <c:v>-1.1764705881910389E-2</c:v>
                </c:pt>
                <c:pt idx="16587">
                  <c:v>-6.2500000001998405E-3</c:v>
                </c:pt>
                <c:pt idx="16588">
                  <c:v>-1.1764705881910389E-2</c:v>
                </c:pt>
                <c:pt idx="16589">
                  <c:v>-1.1764705882746321E-2</c:v>
                </c:pt>
                <c:pt idx="16590">
                  <c:v>-6.2500000001998405E-3</c:v>
                </c:pt>
                <c:pt idx="16591">
                  <c:v>-1.1764705881910389E-2</c:v>
                </c:pt>
                <c:pt idx="16592">
                  <c:v>-6.250000000222045E-3</c:v>
                </c:pt>
                <c:pt idx="16593">
                  <c:v>-1.1764705882706982E-2</c:v>
                </c:pt>
                <c:pt idx="16594">
                  <c:v>-5.8823529405372284E-3</c:v>
                </c:pt>
                <c:pt idx="16595">
                  <c:v>-1.250000000044409E-2</c:v>
                </c:pt>
                <c:pt idx="16596">
                  <c:v>-1.1764705881910389E-2</c:v>
                </c:pt>
                <c:pt idx="16597">
                  <c:v>-5.8823529413731604E-3</c:v>
                </c:pt>
                <c:pt idx="16598">
                  <c:v>-1.2500000000399681E-2</c:v>
                </c:pt>
                <c:pt idx="16599">
                  <c:v>-1.1764705881910389E-2</c:v>
                </c:pt>
                <c:pt idx="16600">
                  <c:v>-5.8823529413731604E-3</c:v>
                </c:pt>
                <c:pt idx="16601">
                  <c:v>-1.2500000000399681E-2</c:v>
                </c:pt>
                <c:pt idx="16602">
                  <c:v>-5.8823529405372284E-3</c:v>
                </c:pt>
                <c:pt idx="16603">
                  <c:v>-1.1764705882746321E-2</c:v>
                </c:pt>
                <c:pt idx="16604">
                  <c:v>-6.2500000001998405E-3</c:v>
                </c:pt>
                <c:pt idx="16605">
                  <c:v>-1.1764705881910389E-2</c:v>
                </c:pt>
                <c:pt idx="16606">
                  <c:v>-5.8823529413731604E-3</c:v>
                </c:pt>
                <c:pt idx="16607">
                  <c:v>-1.2499999999555911E-2</c:v>
                </c:pt>
                <c:pt idx="16608">
                  <c:v>-5.8823529413534912E-3</c:v>
                </c:pt>
                <c:pt idx="16609">
                  <c:v>-1.1764705882746321E-2</c:v>
                </c:pt>
                <c:pt idx="16610">
                  <c:v>-6.250000000222045E-3</c:v>
                </c:pt>
                <c:pt idx="16611">
                  <c:v>-1.1764705881910389E-2</c:v>
                </c:pt>
                <c:pt idx="16612">
                  <c:v>-5.8823529413731604E-3</c:v>
                </c:pt>
                <c:pt idx="16613">
                  <c:v>-1.2499999999511503E-2</c:v>
                </c:pt>
                <c:pt idx="16614">
                  <c:v>-5.8823529413731604E-3</c:v>
                </c:pt>
                <c:pt idx="16615">
                  <c:v>-1.1764705882746321E-2</c:v>
                </c:pt>
                <c:pt idx="16616">
                  <c:v>-6.2499999993116621E-3</c:v>
                </c:pt>
                <c:pt idx="16617">
                  <c:v>-5.8823529413731604E-3</c:v>
                </c:pt>
                <c:pt idx="16618">
                  <c:v>-1.1764705882746321E-2</c:v>
                </c:pt>
                <c:pt idx="16619">
                  <c:v>-6.2499999993116621E-3</c:v>
                </c:pt>
                <c:pt idx="16620">
                  <c:v>-1.1764705882746321E-2</c:v>
                </c:pt>
                <c:pt idx="16621">
                  <c:v>-1.1764705882746321E-2</c:v>
                </c:pt>
                <c:pt idx="16622">
                  <c:v>-6.2499999993338665E-3</c:v>
                </c:pt>
                <c:pt idx="16623">
                  <c:v>-1.1764705882706982E-2</c:v>
                </c:pt>
                <c:pt idx="16624">
                  <c:v>-5.8823529413731604E-3</c:v>
                </c:pt>
                <c:pt idx="16625">
                  <c:v>-1.2499999999555911E-2</c:v>
                </c:pt>
                <c:pt idx="16626">
                  <c:v>-5.8823529413731604E-3</c:v>
                </c:pt>
                <c:pt idx="16627">
                  <c:v>-1.1764705881910389E-2</c:v>
                </c:pt>
                <c:pt idx="16628">
                  <c:v>-6.2500000001998405E-3</c:v>
                </c:pt>
                <c:pt idx="16629">
                  <c:v>-1.1764705882746321E-2</c:v>
                </c:pt>
                <c:pt idx="16630">
                  <c:v>-5.8823529405372284E-3</c:v>
                </c:pt>
                <c:pt idx="16631">
                  <c:v>-1.2500000000399681E-2</c:v>
                </c:pt>
                <c:pt idx="16632">
                  <c:v>-5.8823529413731604E-3</c:v>
                </c:pt>
                <c:pt idx="16633">
                  <c:v>-1.1764705881910389E-2</c:v>
                </c:pt>
                <c:pt idx="16634">
                  <c:v>-6.2500000001998405E-3</c:v>
                </c:pt>
                <c:pt idx="16635">
                  <c:v>-5.8823529413731604E-3</c:v>
                </c:pt>
                <c:pt idx="16636">
                  <c:v>-1.2499999999555911E-2</c:v>
                </c:pt>
                <c:pt idx="16637">
                  <c:v>-1.1764705882746321E-2</c:v>
                </c:pt>
                <c:pt idx="16638">
                  <c:v>-5.8823529413534912E-3</c:v>
                </c:pt>
                <c:pt idx="16639">
                  <c:v>-1.2499999999555911E-2</c:v>
                </c:pt>
                <c:pt idx="16640">
                  <c:v>-5.8823529413731604E-3</c:v>
                </c:pt>
                <c:pt idx="16641">
                  <c:v>-1.1764705882746321E-2</c:v>
                </c:pt>
                <c:pt idx="16642">
                  <c:v>-6.2499999993116621E-3</c:v>
                </c:pt>
                <c:pt idx="16643">
                  <c:v>-5.8823529413731604E-3</c:v>
                </c:pt>
                <c:pt idx="16644">
                  <c:v>-1.1764705882746321E-2</c:v>
                </c:pt>
                <c:pt idx="16645">
                  <c:v>-6.2499999993116621E-3</c:v>
                </c:pt>
                <c:pt idx="16646">
                  <c:v>-1.1764705882746321E-2</c:v>
                </c:pt>
                <c:pt idx="16647">
                  <c:v>-5.8823529413731604E-3</c:v>
                </c:pt>
                <c:pt idx="16648">
                  <c:v>-1.2499999999511503E-2</c:v>
                </c:pt>
                <c:pt idx="16649">
                  <c:v>-5.8823529413731604E-3</c:v>
                </c:pt>
                <c:pt idx="16650">
                  <c:v>-5.8823529413731604E-3</c:v>
                </c:pt>
                <c:pt idx="16651">
                  <c:v>-1.2499999999555911E-2</c:v>
                </c:pt>
                <c:pt idx="16652">
                  <c:v>-5.8823529413731604E-3</c:v>
                </c:pt>
                <c:pt idx="16653">
                  <c:v>-1.1764705882706982E-2</c:v>
                </c:pt>
                <c:pt idx="16654">
                  <c:v>-6.2499999993338665E-3</c:v>
                </c:pt>
                <c:pt idx="16655">
                  <c:v>-5.8823529413731604E-3</c:v>
                </c:pt>
                <c:pt idx="16656">
                  <c:v>-5.8823529413731604E-3</c:v>
                </c:pt>
                <c:pt idx="16657">
                  <c:v>-1.2499999999511503E-2</c:v>
                </c:pt>
                <c:pt idx="16658">
                  <c:v>-5.8823529413731604E-3</c:v>
                </c:pt>
                <c:pt idx="16659">
                  <c:v>-1.1764705882746321E-2</c:v>
                </c:pt>
                <c:pt idx="16660">
                  <c:v>-6.2499999993116621E-3</c:v>
                </c:pt>
                <c:pt idx="16661">
                  <c:v>-5.8823529413731604E-3</c:v>
                </c:pt>
                <c:pt idx="16662">
                  <c:v>-1.1764705882746321E-2</c:v>
                </c:pt>
                <c:pt idx="16663">
                  <c:v>-6.2500000001998405E-3</c:v>
                </c:pt>
                <c:pt idx="16664">
                  <c:v>-1.1764705881910389E-2</c:v>
                </c:pt>
                <c:pt idx="16665">
                  <c:v>-5.8823529413731604E-3</c:v>
                </c:pt>
                <c:pt idx="16666">
                  <c:v>-6.250000000222045E-3</c:v>
                </c:pt>
                <c:pt idx="16667">
                  <c:v>-1.1764705881910389E-2</c:v>
                </c:pt>
                <c:pt idx="16668">
                  <c:v>-5.8823529413534912E-3</c:v>
                </c:pt>
                <c:pt idx="16669">
                  <c:v>-6.250000000222045E-3</c:v>
                </c:pt>
                <c:pt idx="16670">
                  <c:v>-1.1764705881910389E-2</c:v>
                </c:pt>
                <c:pt idx="16671">
                  <c:v>-5.8823529413731604E-3</c:v>
                </c:pt>
                <c:pt idx="16672">
                  <c:v>-6.2500000001998405E-3</c:v>
                </c:pt>
                <c:pt idx="16673">
                  <c:v>-5.8823529405372284E-3</c:v>
                </c:pt>
                <c:pt idx="16674">
                  <c:v>-1.1764705882746321E-2</c:v>
                </c:pt>
                <c:pt idx="16675">
                  <c:v>-6.2500000001998405E-3</c:v>
                </c:pt>
                <c:pt idx="16676">
                  <c:v>-1.1764705881910389E-2</c:v>
                </c:pt>
                <c:pt idx="16677">
                  <c:v>-5.8823529413731604E-3</c:v>
                </c:pt>
                <c:pt idx="16678">
                  <c:v>-6.2500000001998405E-3</c:v>
                </c:pt>
                <c:pt idx="16679">
                  <c:v>-1.1764705881910389E-2</c:v>
                </c:pt>
                <c:pt idx="16680">
                  <c:v>-5.8823529413731604E-3</c:v>
                </c:pt>
                <c:pt idx="16681">
                  <c:v>-6.250000000222045E-3</c:v>
                </c:pt>
                <c:pt idx="16682">
                  <c:v>-1.1764705881910389E-2</c:v>
                </c:pt>
                <c:pt idx="16683">
                  <c:v>-5.8823529413534912E-3</c:v>
                </c:pt>
                <c:pt idx="16684">
                  <c:v>-6.250000000222045E-3</c:v>
                </c:pt>
                <c:pt idx="16685">
                  <c:v>-1.1764705882746321E-2</c:v>
                </c:pt>
                <c:pt idx="16686">
                  <c:v>-5.8823529405372284E-3</c:v>
                </c:pt>
                <c:pt idx="16687">
                  <c:v>-6.2500000001998405E-3</c:v>
                </c:pt>
                <c:pt idx="16688">
                  <c:v>-1.1764705882746321E-2</c:v>
                </c:pt>
                <c:pt idx="16689">
                  <c:v>-6.2499999993116621E-3</c:v>
                </c:pt>
                <c:pt idx="16690">
                  <c:v>-1.1764705882746321E-2</c:v>
                </c:pt>
                <c:pt idx="16691">
                  <c:v>-5.8823529413731604E-3</c:v>
                </c:pt>
                <c:pt idx="16692">
                  <c:v>-6.2499999993116621E-3</c:v>
                </c:pt>
                <c:pt idx="16693">
                  <c:v>-1.1764705882746321E-2</c:v>
                </c:pt>
                <c:pt idx="16694">
                  <c:v>-5.8823529413731604E-3</c:v>
                </c:pt>
                <c:pt idx="16695">
                  <c:v>-1.2499999999555911E-2</c:v>
                </c:pt>
                <c:pt idx="16696">
                  <c:v>-5.8823529413731604E-3</c:v>
                </c:pt>
                <c:pt idx="16697">
                  <c:v>-1.1764705882746321E-2</c:v>
                </c:pt>
                <c:pt idx="16698">
                  <c:v>-6.2499999993116621E-3</c:v>
                </c:pt>
                <c:pt idx="16699">
                  <c:v>-5.8823529413731604E-3</c:v>
                </c:pt>
                <c:pt idx="16700">
                  <c:v>-5.8823529413731604E-3</c:v>
                </c:pt>
                <c:pt idx="16701">
                  <c:v>-1.2499999999511503E-2</c:v>
                </c:pt>
                <c:pt idx="16702">
                  <c:v>-5.8823529413731604E-3</c:v>
                </c:pt>
                <c:pt idx="16703">
                  <c:v>-1.1764705882746321E-2</c:v>
                </c:pt>
                <c:pt idx="16704">
                  <c:v>-6.2499999993116621E-3</c:v>
                </c:pt>
                <c:pt idx="16705">
                  <c:v>-5.8823529413731604E-3</c:v>
                </c:pt>
                <c:pt idx="16706">
                  <c:v>-5.8823529413731604E-3</c:v>
                </c:pt>
                <c:pt idx="16707">
                  <c:v>-1.2499999999511503E-2</c:v>
                </c:pt>
                <c:pt idx="16708">
                  <c:v>-5.8823529413731604E-3</c:v>
                </c:pt>
                <c:pt idx="16709">
                  <c:v>-1.1764705882746321E-2</c:v>
                </c:pt>
                <c:pt idx="16710">
                  <c:v>-6.250000000222045E-3</c:v>
                </c:pt>
                <c:pt idx="16711">
                  <c:v>-5.8823529405372284E-3</c:v>
                </c:pt>
                <c:pt idx="16712">
                  <c:v>-1.1764705882746321E-2</c:v>
                </c:pt>
                <c:pt idx="16713">
                  <c:v>-6.2500000001998405E-3</c:v>
                </c:pt>
                <c:pt idx="16714">
                  <c:v>-5.8823529405372284E-3</c:v>
                </c:pt>
                <c:pt idx="16715">
                  <c:v>-1.1764705882746321E-2</c:v>
                </c:pt>
                <c:pt idx="16716">
                  <c:v>-6.2500000001998405E-3</c:v>
                </c:pt>
                <c:pt idx="16717">
                  <c:v>-5.8823529405372284E-3</c:v>
                </c:pt>
                <c:pt idx="16718">
                  <c:v>-1.1764705882746321E-2</c:v>
                </c:pt>
                <c:pt idx="16719">
                  <c:v>-6.2500000001998405E-3</c:v>
                </c:pt>
                <c:pt idx="16720">
                  <c:v>-5.8823529413731604E-3</c:v>
                </c:pt>
                <c:pt idx="16721">
                  <c:v>-1.1764705881910389E-2</c:v>
                </c:pt>
                <c:pt idx="16722">
                  <c:v>-6.2500000001998405E-3</c:v>
                </c:pt>
                <c:pt idx="16723">
                  <c:v>-5.8823529413731604E-3</c:v>
                </c:pt>
                <c:pt idx="16724">
                  <c:v>-5.8823529405372284E-3</c:v>
                </c:pt>
                <c:pt idx="16725">
                  <c:v>-1.250000000044409E-2</c:v>
                </c:pt>
                <c:pt idx="16726">
                  <c:v>-5.8823529413731604E-3</c:v>
                </c:pt>
                <c:pt idx="16727">
                  <c:v>-1.1764705881910389E-2</c:v>
                </c:pt>
                <c:pt idx="16728">
                  <c:v>-6.2500000001998405E-3</c:v>
                </c:pt>
                <c:pt idx="16729">
                  <c:v>-5.8823529413731604E-3</c:v>
                </c:pt>
                <c:pt idx="16730">
                  <c:v>-1.1764705881910389E-2</c:v>
                </c:pt>
                <c:pt idx="16731">
                  <c:v>-6.2500000001998405E-3</c:v>
                </c:pt>
                <c:pt idx="16732">
                  <c:v>-5.8823529413731604E-3</c:v>
                </c:pt>
                <c:pt idx="16733">
                  <c:v>-1.1764705881910389E-2</c:v>
                </c:pt>
                <c:pt idx="16734">
                  <c:v>-6.2500000001998405E-3</c:v>
                </c:pt>
                <c:pt idx="16735">
                  <c:v>-5.8823529413731604E-3</c:v>
                </c:pt>
                <c:pt idx="16736">
                  <c:v>-1.1764705881910389E-2</c:v>
                </c:pt>
                <c:pt idx="16737">
                  <c:v>-6.2500000001998405E-3</c:v>
                </c:pt>
                <c:pt idx="16738">
                  <c:v>-5.8823529413731604E-3</c:v>
                </c:pt>
                <c:pt idx="16739">
                  <c:v>-1.1764705881910389E-2</c:v>
                </c:pt>
                <c:pt idx="16740">
                  <c:v>-6.250000000222045E-3</c:v>
                </c:pt>
                <c:pt idx="16741">
                  <c:v>-5.8823529413731604E-3</c:v>
                </c:pt>
                <c:pt idx="16742">
                  <c:v>-5.8823529413731604E-3</c:v>
                </c:pt>
                <c:pt idx="16743">
                  <c:v>-1.2499999999511503E-2</c:v>
                </c:pt>
                <c:pt idx="16744">
                  <c:v>-5.8823529413731604E-3</c:v>
                </c:pt>
                <c:pt idx="16745">
                  <c:v>-5.8823529413731604E-3</c:v>
                </c:pt>
                <c:pt idx="16746">
                  <c:v>-1.2499999999511503E-2</c:v>
                </c:pt>
                <c:pt idx="16747">
                  <c:v>-5.8823529413731604E-3</c:v>
                </c:pt>
                <c:pt idx="16748">
                  <c:v>-6.2500000001998405E-3</c:v>
                </c:pt>
                <c:pt idx="16749">
                  <c:v>-1.1764705881910389E-2</c:v>
                </c:pt>
                <c:pt idx="16750">
                  <c:v>-5.8823529413731604E-3</c:v>
                </c:pt>
                <c:pt idx="16751">
                  <c:v>-1.250000000044409E-2</c:v>
                </c:pt>
                <c:pt idx="16752">
                  <c:v>-5.8823529405175592E-3</c:v>
                </c:pt>
                <c:pt idx="16753">
                  <c:v>-5.8823529413731604E-3</c:v>
                </c:pt>
                <c:pt idx="16754">
                  <c:v>-1.250000000044409E-2</c:v>
                </c:pt>
                <c:pt idx="16755">
                  <c:v>-5.8823529413731604E-3</c:v>
                </c:pt>
                <c:pt idx="16756">
                  <c:v>-1.1764705881910389E-2</c:v>
                </c:pt>
                <c:pt idx="16757">
                  <c:v>-6.2500000001998405E-3</c:v>
                </c:pt>
                <c:pt idx="16758">
                  <c:v>-1.1764705881910389E-2</c:v>
                </c:pt>
                <c:pt idx="16759">
                  <c:v>-5.8823529413731604E-3</c:v>
                </c:pt>
                <c:pt idx="16760">
                  <c:v>-1.2500000000399681E-2</c:v>
                </c:pt>
                <c:pt idx="16761">
                  <c:v>-5.8823529405372284E-3</c:v>
                </c:pt>
                <c:pt idx="16762">
                  <c:v>-5.8823529413731604E-3</c:v>
                </c:pt>
                <c:pt idx="16763">
                  <c:v>-1.2500000000399681E-2</c:v>
                </c:pt>
                <c:pt idx="16764">
                  <c:v>-5.8823529413731604E-3</c:v>
                </c:pt>
                <c:pt idx="16765">
                  <c:v>-1.1764705881910389E-2</c:v>
                </c:pt>
                <c:pt idx="16766">
                  <c:v>-6.250000000222045E-3</c:v>
                </c:pt>
                <c:pt idx="16767">
                  <c:v>-5.8823529413534912E-3</c:v>
                </c:pt>
                <c:pt idx="16768">
                  <c:v>-1.1764705881910389E-2</c:v>
                </c:pt>
                <c:pt idx="16769">
                  <c:v>-6.250000000222045E-3</c:v>
                </c:pt>
                <c:pt idx="16770">
                  <c:v>-1.1764705881910389E-2</c:v>
                </c:pt>
                <c:pt idx="16771">
                  <c:v>-5.8823529413731604E-3</c:v>
                </c:pt>
                <c:pt idx="16772">
                  <c:v>-1.2500000000399681E-2</c:v>
                </c:pt>
                <c:pt idx="16773">
                  <c:v>-5.8823529405372284E-3</c:v>
                </c:pt>
                <c:pt idx="16774">
                  <c:v>-5.8823529413731604E-3</c:v>
                </c:pt>
                <c:pt idx="16775">
                  <c:v>-1.2500000000399681E-2</c:v>
                </c:pt>
                <c:pt idx="16776">
                  <c:v>-5.8823529413731604E-3</c:v>
                </c:pt>
                <c:pt idx="16777">
                  <c:v>-5.8823529405372284E-3</c:v>
                </c:pt>
                <c:pt idx="16778">
                  <c:v>-1.2500000000399681E-2</c:v>
                </c:pt>
                <c:pt idx="16779">
                  <c:v>-5.8823529413731604E-3</c:v>
                </c:pt>
                <c:pt idx="16780">
                  <c:v>-1.1764705881910389E-2</c:v>
                </c:pt>
                <c:pt idx="16781">
                  <c:v>-6.250000000222045E-3</c:v>
                </c:pt>
                <c:pt idx="16782">
                  <c:v>-1.176470588187105E-2</c:v>
                </c:pt>
                <c:pt idx="16783">
                  <c:v>-5.8823529413731604E-3</c:v>
                </c:pt>
                <c:pt idx="16784">
                  <c:v>-1.250000000044409E-2</c:v>
                </c:pt>
                <c:pt idx="16785">
                  <c:v>-5.8823529413731604E-3</c:v>
                </c:pt>
                <c:pt idx="16786">
                  <c:v>-5.8823529405372284E-3</c:v>
                </c:pt>
                <c:pt idx="16787">
                  <c:v>-6.2500000001998405E-3</c:v>
                </c:pt>
                <c:pt idx="16788">
                  <c:v>-1.1764705882746321E-2</c:v>
                </c:pt>
                <c:pt idx="16789">
                  <c:v>-5.8823529405372284E-3</c:v>
                </c:pt>
                <c:pt idx="16790">
                  <c:v>-1.2500000000399681E-2</c:v>
                </c:pt>
                <c:pt idx="16791">
                  <c:v>-5.8823529413731604E-3</c:v>
                </c:pt>
                <c:pt idx="16792">
                  <c:v>-5.8823529405372284E-3</c:v>
                </c:pt>
                <c:pt idx="16793">
                  <c:v>-1.2500000000399681E-2</c:v>
                </c:pt>
                <c:pt idx="16794">
                  <c:v>-5.8823529413731604E-3</c:v>
                </c:pt>
                <c:pt idx="16795">
                  <c:v>-5.8823529405372284E-3</c:v>
                </c:pt>
                <c:pt idx="16796">
                  <c:v>-1.250000000044409E-2</c:v>
                </c:pt>
                <c:pt idx="16797">
                  <c:v>-5.8823529413534912E-3</c:v>
                </c:pt>
                <c:pt idx="16798">
                  <c:v>-1.1764705881910389E-2</c:v>
                </c:pt>
                <c:pt idx="16799">
                  <c:v>-6.250000000222045E-3</c:v>
                </c:pt>
                <c:pt idx="16800">
                  <c:v>-1.1764705882746321E-2</c:v>
                </c:pt>
                <c:pt idx="16801">
                  <c:v>-5.8823529405372284E-3</c:v>
                </c:pt>
                <c:pt idx="16802">
                  <c:v>-6.2500000001998405E-3</c:v>
                </c:pt>
                <c:pt idx="16803">
                  <c:v>-5.8823529413731604E-3</c:v>
                </c:pt>
                <c:pt idx="16804">
                  <c:v>-1.1764705881910389E-2</c:v>
                </c:pt>
                <c:pt idx="16805">
                  <c:v>-6.2500000001998405E-3</c:v>
                </c:pt>
                <c:pt idx="16806">
                  <c:v>-1.1764705882746321E-2</c:v>
                </c:pt>
                <c:pt idx="16807">
                  <c:v>-5.8823529405372284E-3</c:v>
                </c:pt>
                <c:pt idx="16808">
                  <c:v>-1.2500000000399681E-2</c:v>
                </c:pt>
                <c:pt idx="16809">
                  <c:v>-5.8823529413731604E-3</c:v>
                </c:pt>
                <c:pt idx="16810">
                  <c:v>-5.8823529413731604E-3</c:v>
                </c:pt>
                <c:pt idx="16811">
                  <c:v>-1.2499999999555911E-2</c:v>
                </c:pt>
                <c:pt idx="16812">
                  <c:v>-5.8823529413534912E-3</c:v>
                </c:pt>
                <c:pt idx="16813">
                  <c:v>-1.1764705881910389E-2</c:v>
                </c:pt>
                <c:pt idx="16814">
                  <c:v>-6.250000000222045E-3</c:v>
                </c:pt>
                <c:pt idx="16815">
                  <c:v>-5.8823529413731604E-3</c:v>
                </c:pt>
                <c:pt idx="16816">
                  <c:v>-1.1764705881910389E-2</c:v>
                </c:pt>
                <c:pt idx="16817">
                  <c:v>-6.2500000001998405E-3</c:v>
                </c:pt>
                <c:pt idx="16818">
                  <c:v>-5.8823529413731604E-3</c:v>
                </c:pt>
                <c:pt idx="16819">
                  <c:v>-5.8823529413731604E-3</c:v>
                </c:pt>
                <c:pt idx="16820">
                  <c:v>-1.2499999999511503E-2</c:v>
                </c:pt>
                <c:pt idx="16821">
                  <c:v>-5.8823529413731604E-3</c:v>
                </c:pt>
                <c:pt idx="16822">
                  <c:v>-1.1764705882746321E-2</c:v>
                </c:pt>
                <c:pt idx="16823">
                  <c:v>-6.2499999993116621E-3</c:v>
                </c:pt>
                <c:pt idx="16824">
                  <c:v>-1.1764705882746321E-2</c:v>
                </c:pt>
                <c:pt idx="16825">
                  <c:v>-5.8823529413731604E-3</c:v>
                </c:pt>
                <c:pt idx="16826">
                  <c:v>-1.2499999999555911E-2</c:v>
                </c:pt>
                <c:pt idx="16827">
                  <c:v>-5.8823529413534912E-3</c:v>
                </c:pt>
                <c:pt idx="16828">
                  <c:v>-5.8823529413731604E-3</c:v>
                </c:pt>
                <c:pt idx="16829">
                  <c:v>-1.2499999999555911E-2</c:v>
                </c:pt>
                <c:pt idx="16830">
                  <c:v>-5.8823529413731604E-3</c:v>
                </c:pt>
                <c:pt idx="16831">
                  <c:v>-1.1764705882746321E-2</c:v>
                </c:pt>
                <c:pt idx="16832">
                  <c:v>-6.2499999993116621E-3</c:v>
                </c:pt>
                <c:pt idx="16833">
                  <c:v>-5.8823529413731604E-3</c:v>
                </c:pt>
                <c:pt idx="16834">
                  <c:v>-1.1764705882746321E-2</c:v>
                </c:pt>
                <c:pt idx="16835">
                  <c:v>-6.2499999993116621E-3</c:v>
                </c:pt>
                <c:pt idx="16836">
                  <c:v>-5.8823529413731604E-3</c:v>
                </c:pt>
                <c:pt idx="16837">
                  <c:v>-1.1764705882746321E-2</c:v>
                </c:pt>
                <c:pt idx="16838">
                  <c:v>-6.2499999993116621E-3</c:v>
                </c:pt>
                <c:pt idx="16839">
                  <c:v>-1.1764705882746321E-2</c:v>
                </c:pt>
                <c:pt idx="16840">
                  <c:v>-5.8823529413731604E-3</c:v>
                </c:pt>
                <c:pt idx="16841">
                  <c:v>-6.250000000222045E-3</c:v>
                </c:pt>
                <c:pt idx="16842">
                  <c:v>-1.176470588187105E-2</c:v>
                </c:pt>
                <c:pt idx="16843">
                  <c:v>-5.8823529413731604E-3</c:v>
                </c:pt>
                <c:pt idx="16844">
                  <c:v>-1.2499999999555911E-2</c:v>
                </c:pt>
                <c:pt idx="16845">
                  <c:v>-5.8823529413731604E-3</c:v>
                </c:pt>
                <c:pt idx="16846">
                  <c:v>-1.1764705882746321E-2</c:v>
                </c:pt>
                <c:pt idx="16847">
                  <c:v>-6.2499999993116621E-3</c:v>
                </c:pt>
                <c:pt idx="16848">
                  <c:v>-5.8823529413731604E-3</c:v>
                </c:pt>
                <c:pt idx="16849">
                  <c:v>-1.1764705882746321E-2</c:v>
                </c:pt>
                <c:pt idx="16850">
                  <c:v>-6.2499999993116621E-3</c:v>
                </c:pt>
                <c:pt idx="16851">
                  <c:v>-1.1764705882746321E-2</c:v>
                </c:pt>
                <c:pt idx="16852">
                  <c:v>-5.8823529413731604E-3</c:v>
                </c:pt>
                <c:pt idx="16853">
                  <c:v>-6.2500000001998405E-3</c:v>
                </c:pt>
                <c:pt idx="16854">
                  <c:v>-1.1764705881910389E-2</c:v>
                </c:pt>
                <c:pt idx="16855">
                  <c:v>-5.8823529413731604E-3</c:v>
                </c:pt>
                <c:pt idx="16856">
                  <c:v>-1.2499999999555911E-2</c:v>
                </c:pt>
                <c:pt idx="16857">
                  <c:v>-5.8823529413534912E-3</c:v>
                </c:pt>
                <c:pt idx="16858">
                  <c:v>-5.8823529413731604E-3</c:v>
                </c:pt>
                <c:pt idx="16859">
                  <c:v>-6.250000000222045E-3</c:v>
                </c:pt>
                <c:pt idx="16860">
                  <c:v>-1.1764705881910389E-2</c:v>
                </c:pt>
                <c:pt idx="16861">
                  <c:v>-5.8823529413731604E-3</c:v>
                </c:pt>
                <c:pt idx="16862">
                  <c:v>-1.2500000000399681E-2</c:v>
                </c:pt>
                <c:pt idx="16863">
                  <c:v>-5.8823529405372284E-3</c:v>
                </c:pt>
                <c:pt idx="16864">
                  <c:v>-1.1764705882746321E-2</c:v>
                </c:pt>
                <c:pt idx="16865">
                  <c:v>-6.2500000001998405E-3</c:v>
                </c:pt>
                <c:pt idx="16866">
                  <c:v>-5.8823529405372284E-3</c:v>
                </c:pt>
                <c:pt idx="16867">
                  <c:v>-1.1764705882746321E-2</c:v>
                </c:pt>
                <c:pt idx="16868">
                  <c:v>-1.2499999999511503E-2</c:v>
                </c:pt>
                <c:pt idx="16869">
                  <c:v>-5.8823529413731604E-3</c:v>
                </c:pt>
                <c:pt idx="16870">
                  <c:v>-5.8823529413731604E-3</c:v>
                </c:pt>
                <c:pt idx="16871">
                  <c:v>-1.2499999999555911E-2</c:v>
                </c:pt>
                <c:pt idx="16872">
                  <c:v>-1.1764705882706982E-2</c:v>
                </c:pt>
                <c:pt idx="16873">
                  <c:v>-5.8823529413731604E-3</c:v>
                </c:pt>
                <c:pt idx="16874">
                  <c:v>-1.2499999999555911E-2</c:v>
                </c:pt>
                <c:pt idx="16875">
                  <c:v>-5.8823529413731604E-3</c:v>
                </c:pt>
                <c:pt idx="16876">
                  <c:v>-1.1764705882746321E-2</c:v>
                </c:pt>
                <c:pt idx="16877">
                  <c:v>-1.2499999999511503E-2</c:v>
                </c:pt>
                <c:pt idx="16878">
                  <c:v>-5.8823529413731604E-3</c:v>
                </c:pt>
                <c:pt idx="16879">
                  <c:v>-5.8823529413731604E-3</c:v>
                </c:pt>
                <c:pt idx="16880">
                  <c:v>-1.2499999999511503E-2</c:v>
                </c:pt>
                <c:pt idx="16881">
                  <c:v>-1.1764705882746321E-2</c:v>
                </c:pt>
                <c:pt idx="16882">
                  <c:v>-5.8823529405372284E-3</c:v>
                </c:pt>
                <c:pt idx="16883">
                  <c:v>-1.2500000000399681E-2</c:v>
                </c:pt>
                <c:pt idx="16884">
                  <c:v>-1.1764705882746321E-2</c:v>
                </c:pt>
                <c:pt idx="16885">
                  <c:v>-5.8823529405372284E-3</c:v>
                </c:pt>
                <c:pt idx="16886">
                  <c:v>-1.250000000044409E-2</c:v>
                </c:pt>
                <c:pt idx="16887">
                  <c:v>-5.8823529413534912E-3</c:v>
                </c:pt>
                <c:pt idx="16888">
                  <c:v>-1.1764705881910389E-2</c:v>
                </c:pt>
                <c:pt idx="16889">
                  <c:v>-6.250000000222045E-3</c:v>
                </c:pt>
                <c:pt idx="16890">
                  <c:v>-1.1764705881910389E-2</c:v>
                </c:pt>
                <c:pt idx="16891">
                  <c:v>-1.1764705882746321E-2</c:v>
                </c:pt>
                <c:pt idx="16892">
                  <c:v>-6.2500000001998405E-3</c:v>
                </c:pt>
                <c:pt idx="16893">
                  <c:v>-1.1764705881910389E-2</c:v>
                </c:pt>
                <c:pt idx="16894">
                  <c:v>-1.1764705882746321E-2</c:v>
                </c:pt>
                <c:pt idx="16895">
                  <c:v>-6.2500000001998405E-3</c:v>
                </c:pt>
                <c:pt idx="16896">
                  <c:v>-1.1764705881910389E-2</c:v>
                </c:pt>
                <c:pt idx="16897">
                  <c:v>-5.8823529413731604E-3</c:v>
                </c:pt>
                <c:pt idx="16898">
                  <c:v>-1.2499999999511503E-2</c:v>
                </c:pt>
                <c:pt idx="16899">
                  <c:v>-1.1764705882746321E-2</c:v>
                </c:pt>
                <c:pt idx="16900">
                  <c:v>-5.8823529413731604E-3</c:v>
                </c:pt>
                <c:pt idx="16901">
                  <c:v>-1.2499999999555911E-2</c:v>
                </c:pt>
                <c:pt idx="16902">
                  <c:v>-5.8823529413534912E-3</c:v>
                </c:pt>
                <c:pt idx="16903">
                  <c:v>-1.1764705882746321E-2</c:v>
                </c:pt>
                <c:pt idx="16904">
                  <c:v>-6.2499999993338665E-3</c:v>
                </c:pt>
                <c:pt idx="16905">
                  <c:v>-1.1764705882746321E-2</c:v>
                </c:pt>
                <c:pt idx="16906">
                  <c:v>-5.8823529413731604E-3</c:v>
                </c:pt>
                <c:pt idx="16907">
                  <c:v>-1.1764705881910389E-2</c:v>
                </c:pt>
                <c:pt idx="16908">
                  <c:v>-1.2500000000399681E-2</c:v>
                </c:pt>
                <c:pt idx="16909">
                  <c:v>-5.8823529405372284E-3</c:v>
                </c:pt>
                <c:pt idx="16910">
                  <c:v>-1.1764705882746321E-2</c:v>
                </c:pt>
                <c:pt idx="16911">
                  <c:v>-1.2500000000399681E-2</c:v>
                </c:pt>
                <c:pt idx="16912">
                  <c:v>-5.8823529405372284E-3</c:v>
                </c:pt>
                <c:pt idx="16913">
                  <c:v>-1.1764705882746321E-2</c:v>
                </c:pt>
                <c:pt idx="16914">
                  <c:v>-6.2500000001998405E-3</c:v>
                </c:pt>
                <c:pt idx="16915">
                  <c:v>-1.1764705881910389E-2</c:v>
                </c:pt>
                <c:pt idx="16916">
                  <c:v>-1.1764705882746321E-2</c:v>
                </c:pt>
                <c:pt idx="16917">
                  <c:v>-6.2499999993116621E-3</c:v>
                </c:pt>
                <c:pt idx="16918">
                  <c:v>-1.1764705882746321E-2</c:v>
                </c:pt>
                <c:pt idx="16919">
                  <c:v>-1.1764705881910389E-2</c:v>
                </c:pt>
                <c:pt idx="16920">
                  <c:v>-6.250000000222045E-3</c:v>
                </c:pt>
                <c:pt idx="16921">
                  <c:v>-1.1764705882746321E-2</c:v>
                </c:pt>
                <c:pt idx="16922">
                  <c:v>-1.1764705881910389E-2</c:v>
                </c:pt>
                <c:pt idx="16923">
                  <c:v>-1.2500000000399681E-2</c:v>
                </c:pt>
                <c:pt idx="16924">
                  <c:v>-5.8823529413731604E-3</c:v>
                </c:pt>
                <c:pt idx="16925">
                  <c:v>-1.1764705881910389E-2</c:v>
                </c:pt>
                <c:pt idx="16926">
                  <c:v>-1.2500000000399681E-2</c:v>
                </c:pt>
                <c:pt idx="16927">
                  <c:v>-1.1764705881910389E-2</c:v>
                </c:pt>
                <c:pt idx="16928">
                  <c:v>-5.8823529413731604E-3</c:v>
                </c:pt>
                <c:pt idx="16929">
                  <c:v>-1.2500000000399681E-2</c:v>
                </c:pt>
                <c:pt idx="16930">
                  <c:v>-1.1764705881910389E-2</c:v>
                </c:pt>
                <c:pt idx="16931">
                  <c:v>-5.8823529413731604E-3</c:v>
                </c:pt>
                <c:pt idx="16932">
                  <c:v>-1.2499999999511503E-2</c:v>
                </c:pt>
                <c:pt idx="16933">
                  <c:v>-1.1764705882746321E-2</c:v>
                </c:pt>
                <c:pt idx="16934">
                  <c:v>-1.1764705881910389E-2</c:v>
                </c:pt>
                <c:pt idx="16935">
                  <c:v>-6.250000000222045E-3</c:v>
                </c:pt>
                <c:pt idx="16936">
                  <c:v>-1.1764705882746321E-2</c:v>
                </c:pt>
                <c:pt idx="16937">
                  <c:v>-1.1764705881910389E-2</c:v>
                </c:pt>
                <c:pt idx="16938">
                  <c:v>-6.2500000001998405E-3</c:v>
                </c:pt>
                <c:pt idx="16939">
                  <c:v>-1.1764705882746321E-2</c:v>
                </c:pt>
                <c:pt idx="16940">
                  <c:v>-1.1764705881910389E-2</c:v>
                </c:pt>
                <c:pt idx="16941">
                  <c:v>-6.2500000001998405E-3</c:v>
                </c:pt>
                <c:pt idx="16942">
                  <c:v>-1.1764705881910389E-2</c:v>
                </c:pt>
                <c:pt idx="16943">
                  <c:v>-1.1764705882746321E-2</c:v>
                </c:pt>
                <c:pt idx="16944">
                  <c:v>-6.2500000001998405E-3</c:v>
                </c:pt>
                <c:pt idx="16945">
                  <c:v>-1.1764705881910389E-2</c:v>
                </c:pt>
                <c:pt idx="16946">
                  <c:v>-1.1764705882746321E-2</c:v>
                </c:pt>
                <c:pt idx="16947">
                  <c:v>-1.2499999999511503E-2</c:v>
                </c:pt>
                <c:pt idx="16948">
                  <c:v>-5.8823529413731604E-3</c:v>
                </c:pt>
                <c:pt idx="16949">
                  <c:v>-1.1764705882746321E-2</c:v>
                </c:pt>
                <c:pt idx="16950">
                  <c:v>-6.2499999993338665E-3</c:v>
                </c:pt>
                <c:pt idx="16951">
                  <c:v>-1.1764705882746321E-2</c:v>
                </c:pt>
                <c:pt idx="16952">
                  <c:v>-1.1764705881910389E-2</c:v>
                </c:pt>
                <c:pt idx="16953">
                  <c:v>-6.2500000001998405E-3</c:v>
                </c:pt>
                <c:pt idx="16954">
                  <c:v>-1.1764705882746321E-2</c:v>
                </c:pt>
                <c:pt idx="16955">
                  <c:v>-5.8823529405372284E-3</c:v>
                </c:pt>
                <c:pt idx="16956">
                  <c:v>-1.2500000000399681E-2</c:v>
                </c:pt>
                <c:pt idx="16957">
                  <c:v>-1.1764705882746321E-2</c:v>
                </c:pt>
                <c:pt idx="16958">
                  <c:v>-5.8823529405372284E-3</c:v>
                </c:pt>
                <c:pt idx="16959">
                  <c:v>-1.2500000000399681E-2</c:v>
                </c:pt>
                <c:pt idx="16960">
                  <c:v>-5.8823529413731604E-3</c:v>
                </c:pt>
                <c:pt idx="16961">
                  <c:v>-1.1764705881910389E-2</c:v>
                </c:pt>
                <c:pt idx="16962">
                  <c:v>-1.2500000000399681E-2</c:v>
                </c:pt>
                <c:pt idx="16963">
                  <c:v>-5.8823529405372284E-3</c:v>
                </c:pt>
                <c:pt idx="16964">
                  <c:v>-1.1764705882746321E-2</c:v>
                </c:pt>
                <c:pt idx="16965">
                  <c:v>-6.250000000222045E-3</c:v>
                </c:pt>
                <c:pt idx="16966">
                  <c:v>-1.1764705881910389E-2</c:v>
                </c:pt>
                <c:pt idx="16967">
                  <c:v>-1.1764705882746321E-2</c:v>
                </c:pt>
                <c:pt idx="16968">
                  <c:v>-6.2500000001998405E-3</c:v>
                </c:pt>
                <c:pt idx="16969">
                  <c:v>-1.1764705881910389E-2</c:v>
                </c:pt>
                <c:pt idx="16970">
                  <c:v>-5.8823529413731604E-3</c:v>
                </c:pt>
                <c:pt idx="16971">
                  <c:v>-1.2499999999511503E-2</c:v>
                </c:pt>
                <c:pt idx="16972">
                  <c:v>-1.1764705882746321E-2</c:v>
                </c:pt>
                <c:pt idx="16973">
                  <c:v>-5.8823529413731604E-3</c:v>
                </c:pt>
                <c:pt idx="16974">
                  <c:v>-1.2499999999511503E-2</c:v>
                </c:pt>
                <c:pt idx="16975">
                  <c:v>-1.1764705882746321E-2</c:v>
                </c:pt>
                <c:pt idx="16976">
                  <c:v>-5.8823529413731604E-3</c:v>
                </c:pt>
                <c:pt idx="16977">
                  <c:v>-1.2499999999511503E-2</c:v>
                </c:pt>
                <c:pt idx="16978">
                  <c:v>-5.8823529413731604E-3</c:v>
                </c:pt>
                <c:pt idx="16979">
                  <c:v>-1.1764705881910389E-2</c:v>
                </c:pt>
                <c:pt idx="16980">
                  <c:v>-6.250000000222045E-3</c:v>
                </c:pt>
                <c:pt idx="16981">
                  <c:v>-1.1764705882746321E-2</c:v>
                </c:pt>
                <c:pt idx="16982">
                  <c:v>-1.1764705881910389E-2</c:v>
                </c:pt>
                <c:pt idx="16983">
                  <c:v>-6.2500000001998405E-3</c:v>
                </c:pt>
                <c:pt idx="16984">
                  <c:v>-1.1764705881910389E-2</c:v>
                </c:pt>
                <c:pt idx="16985">
                  <c:v>-5.8823529413731604E-3</c:v>
                </c:pt>
                <c:pt idx="16986">
                  <c:v>-1.2500000000399681E-2</c:v>
                </c:pt>
                <c:pt idx="16987">
                  <c:v>-1.1764705881910389E-2</c:v>
                </c:pt>
                <c:pt idx="16988">
                  <c:v>-5.8823529413731604E-3</c:v>
                </c:pt>
                <c:pt idx="16989">
                  <c:v>-1.2500000000399681E-2</c:v>
                </c:pt>
                <c:pt idx="16990">
                  <c:v>-5.8823529405372284E-3</c:v>
                </c:pt>
                <c:pt idx="16991">
                  <c:v>-1.1764705882746321E-2</c:v>
                </c:pt>
                <c:pt idx="16992">
                  <c:v>-6.2500000001998405E-3</c:v>
                </c:pt>
                <c:pt idx="16993">
                  <c:v>-1.1764705881910389E-2</c:v>
                </c:pt>
                <c:pt idx="16994">
                  <c:v>-5.8823529413731604E-3</c:v>
                </c:pt>
                <c:pt idx="16995">
                  <c:v>-1.250000000044409E-2</c:v>
                </c:pt>
                <c:pt idx="16996">
                  <c:v>-5.8823529405372284E-3</c:v>
                </c:pt>
                <c:pt idx="16997">
                  <c:v>-1.1764705882746321E-2</c:v>
                </c:pt>
                <c:pt idx="16998">
                  <c:v>-1.2499999999511503E-2</c:v>
                </c:pt>
                <c:pt idx="16999">
                  <c:v>-5.8823529413731604E-3</c:v>
                </c:pt>
                <c:pt idx="17000">
                  <c:v>-1.1764705882746321E-2</c:v>
                </c:pt>
                <c:pt idx="17001">
                  <c:v>-6.2499999993116621E-3</c:v>
                </c:pt>
                <c:pt idx="17002">
                  <c:v>-1.1764705882746321E-2</c:v>
                </c:pt>
                <c:pt idx="17003">
                  <c:v>-5.8823529413731604E-3</c:v>
                </c:pt>
                <c:pt idx="17004">
                  <c:v>-1.2499999999511503E-2</c:v>
                </c:pt>
                <c:pt idx="17005">
                  <c:v>-1.1764705882746321E-2</c:v>
                </c:pt>
                <c:pt idx="17006">
                  <c:v>-5.8823529413731604E-3</c:v>
                </c:pt>
                <c:pt idx="17007">
                  <c:v>-1.1764705881910389E-2</c:v>
                </c:pt>
                <c:pt idx="17008">
                  <c:v>-6.2500000001998405E-3</c:v>
                </c:pt>
                <c:pt idx="17009">
                  <c:v>-1.1764705881910389E-2</c:v>
                </c:pt>
                <c:pt idx="17010">
                  <c:v>-1.1764705882746321E-2</c:v>
                </c:pt>
                <c:pt idx="17011">
                  <c:v>-6.250000000222045E-3</c:v>
                </c:pt>
                <c:pt idx="17012">
                  <c:v>-1.1764705881910389E-2</c:v>
                </c:pt>
                <c:pt idx="17013">
                  <c:v>-1.1764705882706982E-2</c:v>
                </c:pt>
                <c:pt idx="17014">
                  <c:v>-6.250000000222045E-3</c:v>
                </c:pt>
                <c:pt idx="17015">
                  <c:v>-1.1764705881910389E-2</c:v>
                </c:pt>
                <c:pt idx="17016">
                  <c:v>-1.1764705882746321E-2</c:v>
                </c:pt>
                <c:pt idx="17017">
                  <c:v>-6.2499999993116621E-3</c:v>
                </c:pt>
                <c:pt idx="17018">
                  <c:v>-1.1764705882746321E-2</c:v>
                </c:pt>
                <c:pt idx="17019">
                  <c:v>-5.8823529413731604E-3</c:v>
                </c:pt>
                <c:pt idx="17020">
                  <c:v>-1.2499999999511503E-2</c:v>
                </c:pt>
                <c:pt idx="17021">
                  <c:v>-1.1764705882746321E-2</c:v>
                </c:pt>
                <c:pt idx="17022">
                  <c:v>-5.8823529405372284E-3</c:v>
                </c:pt>
                <c:pt idx="17023">
                  <c:v>-1.2500000000399681E-2</c:v>
                </c:pt>
                <c:pt idx="17024">
                  <c:v>-5.8823529413731604E-3</c:v>
                </c:pt>
                <c:pt idx="17025">
                  <c:v>-1.1764705881910389E-2</c:v>
                </c:pt>
                <c:pt idx="17026">
                  <c:v>-1.250000000044409E-2</c:v>
                </c:pt>
                <c:pt idx="17027">
                  <c:v>-5.8823529413731604E-3</c:v>
                </c:pt>
                <c:pt idx="17028">
                  <c:v>-1.176470588187105E-2</c:v>
                </c:pt>
                <c:pt idx="17029">
                  <c:v>-1.250000000044409E-2</c:v>
                </c:pt>
                <c:pt idx="17030">
                  <c:v>-5.8823529405372284E-3</c:v>
                </c:pt>
                <c:pt idx="17031">
                  <c:v>-1.1764705882746321E-2</c:v>
                </c:pt>
                <c:pt idx="17032">
                  <c:v>-1.2500000000399681E-2</c:v>
                </c:pt>
                <c:pt idx="17033">
                  <c:v>-5.8823529405372284E-3</c:v>
                </c:pt>
                <c:pt idx="17034">
                  <c:v>-1.1764705882746321E-2</c:v>
                </c:pt>
                <c:pt idx="17035">
                  <c:v>-1.2499999999511503E-2</c:v>
                </c:pt>
                <c:pt idx="17036">
                  <c:v>-1.1764705882746321E-2</c:v>
                </c:pt>
                <c:pt idx="17037">
                  <c:v>-5.8823529413731604E-3</c:v>
                </c:pt>
                <c:pt idx="17038">
                  <c:v>-1.2499999999511503E-2</c:v>
                </c:pt>
                <c:pt idx="17039">
                  <c:v>-1.1764705882746321E-2</c:v>
                </c:pt>
                <c:pt idx="17040">
                  <c:v>-5.8823529405372284E-3</c:v>
                </c:pt>
                <c:pt idx="17041">
                  <c:v>-1.250000000044409E-2</c:v>
                </c:pt>
                <c:pt idx="17042">
                  <c:v>-5.8823529413731604E-3</c:v>
                </c:pt>
                <c:pt idx="17043">
                  <c:v>-1.176470588187105E-2</c:v>
                </c:pt>
                <c:pt idx="17044">
                  <c:v>-6.250000000222045E-3</c:v>
                </c:pt>
                <c:pt idx="17045">
                  <c:v>-1.1764705882746321E-2</c:v>
                </c:pt>
                <c:pt idx="17046">
                  <c:v>-1.1764705881910389E-2</c:v>
                </c:pt>
                <c:pt idx="17047">
                  <c:v>-6.2500000001998405E-3</c:v>
                </c:pt>
                <c:pt idx="17048">
                  <c:v>-1.1764705881910389E-2</c:v>
                </c:pt>
                <c:pt idx="17049">
                  <c:v>-5.8823529413731604E-3</c:v>
                </c:pt>
                <c:pt idx="17050">
                  <c:v>-1.2500000000399681E-2</c:v>
                </c:pt>
                <c:pt idx="17051">
                  <c:v>-1.1764705881910389E-2</c:v>
                </c:pt>
                <c:pt idx="17052">
                  <c:v>-5.8823529413731604E-3</c:v>
                </c:pt>
                <c:pt idx="17053">
                  <c:v>-1.2500000000399681E-2</c:v>
                </c:pt>
                <c:pt idx="17054">
                  <c:v>-1.1764705881910389E-2</c:v>
                </c:pt>
                <c:pt idx="17055">
                  <c:v>-5.8823529413731604E-3</c:v>
                </c:pt>
                <c:pt idx="17056">
                  <c:v>-1.2499999999555911E-2</c:v>
                </c:pt>
                <c:pt idx="17057">
                  <c:v>-5.8823529413731604E-3</c:v>
                </c:pt>
                <c:pt idx="17058">
                  <c:v>-1.1764705882706982E-2</c:v>
                </c:pt>
                <c:pt idx="17059">
                  <c:v>-1.2499999999555911E-2</c:v>
                </c:pt>
                <c:pt idx="17060">
                  <c:v>-5.8823529413731604E-3</c:v>
                </c:pt>
                <c:pt idx="17061">
                  <c:v>-1.1764705882746321E-2</c:v>
                </c:pt>
                <c:pt idx="17062">
                  <c:v>-1.2499999999511503E-2</c:v>
                </c:pt>
                <c:pt idx="17063">
                  <c:v>-5.8823529413731604E-3</c:v>
                </c:pt>
                <c:pt idx="17064">
                  <c:v>-1.1764705881910389E-2</c:v>
                </c:pt>
                <c:pt idx="17065">
                  <c:v>-1.2500000000399681E-2</c:v>
                </c:pt>
                <c:pt idx="17066">
                  <c:v>-5.8823529413731604E-3</c:v>
                </c:pt>
                <c:pt idx="17067">
                  <c:v>-1.1764705881910389E-2</c:v>
                </c:pt>
                <c:pt idx="17068">
                  <c:v>-6.2500000001998405E-3</c:v>
                </c:pt>
                <c:pt idx="17069">
                  <c:v>-1.1764705881910389E-2</c:v>
                </c:pt>
                <c:pt idx="17070">
                  <c:v>-1.1764705882746321E-2</c:v>
                </c:pt>
                <c:pt idx="17071">
                  <c:v>-6.250000000222045E-3</c:v>
                </c:pt>
                <c:pt idx="17072">
                  <c:v>-1.1764705881910389E-2</c:v>
                </c:pt>
                <c:pt idx="17073">
                  <c:v>-5.8823529413534912E-3</c:v>
                </c:pt>
                <c:pt idx="17074">
                  <c:v>-1.250000000044409E-2</c:v>
                </c:pt>
                <c:pt idx="17075">
                  <c:v>-5.8823529405372284E-3</c:v>
                </c:pt>
                <c:pt idx="17076">
                  <c:v>-1.1764705882746321E-2</c:v>
                </c:pt>
                <c:pt idx="17077">
                  <c:v>-1.2499999999511503E-2</c:v>
                </c:pt>
                <c:pt idx="17078">
                  <c:v>-5.8823529413731604E-3</c:v>
                </c:pt>
                <c:pt idx="17079">
                  <c:v>-1.2500000000399681E-2</c:v>
                </c:pt>
                <c:pt idx="17080">
                  <c:v>-1.1764705881910389E-2</c:v>
                </c:pt>
                <c:pt idx="17081">
                  <c:v>-5.8823529413731604E-3</c:v>
                </c:pt>
                <c:pt idx="17082">
                  <c:v>-6.2500000001998405E-3</c:v>
                </c:pt>
                <c:pt idx="17083">
                  <c:v>-1.1764705881910389E-2</c:v>
                </c:pt>
                <c:pt idx="17084">
                  <c:v>-5.8823529413731604E-3</c:v>
                </c:pt>
                <c:pt idx="17085">
                  <c:v>-1.250000000044409E-2</c:v>
                </c:pt>
                <c:pt idx="17086">
                  <c:v>-5.8823529405372284E-3</c:v>
                </c:pt>
                <c:pt idx="17087">
                  <c:v>-1.1764705882746321E-2</c:v>
                </c:pt>
                <c:pt idx="17088">
                  <c:v>-6.2500000001998405E-3</c:v>
                </c:pt>
                <c:pt idx="17089">
                  <c:v>-1.1764705881910389E-2</c:v>
                </c:pt>
                <c:pt idx="17090">
                  <c:v>-1.1764705882746321E-2</c:v>
                </c:pt>
                <c:pt idx="17091">
                  <c:v>-6.2500000001998405E-3</c:v>
                </c:pt>
                <c:pt idx="17092">
                  <c:v>-1.1764705881910389E-2</c:v>
                </c:pt>
                <c:pt idx="17093">
                  <c:v>-1.1764705882746321E-2</c:v>
                </c:pt>
                <c:pt idx="17094">
                  <c:v>-6.2499999993116621E-3</c:v>
                </c:pt>
                <c:pt idx="17095">
                  <c:v>-1.1764705882746321E-2</c:v>
                </c:pt>
                <c:pt idx="17096">
                  <c:v>-5.8823529413731604E-3</c:v>
                </c:pt>
                <c:pt idx="17097">
                  <c:v>-1.2499999999511503E-2</c:v>
                </c:pt>
                <c:pt idx="17098">
                  <c:v>-1.1764705882746321E-2</c:v>
                </c:pt>
                <c:pt idx="17099">
                  <c:v>-5.8823529413731604E-3</c:v>
                </c:pt>
                <c:pt idx="17100">
                  <c:v>-1.2499999999555911E-2</c:v>
                </c:pt>
                <c:pt idx="17101">
                  <c:v>-5.8823529413731604E-3</c:v>
                </c:pt>
                <c:pt idx="17102">
                  <c:v>-1.1764705881910389E-2</c:v>
                </c:pt>
                <c:pt idx="17103">
                  <c:v>-6.2500000001998405E-3</c:v>
                </c:pt>
                <c:pt idx="17104">
                  <c:v>-1.1764705882746321E-2</c:v>
                </c:pt>
                <c:pt idx="17105">
                  <c:v>-5.8823529405372284E-3</c:v>
                </c:pt>
                <c:pt idx="17106">
                  <c:v>-1.2500000000399681E-2</c:v>
                </c:pt>
                <c:pt idx="17107">
                  <c:v>-1.1764705881910389E-2</c:v>
                </c:pt>
                <c:pt idx="17108">
                  <c:v>-5.8823529413731604E-3</c:v>
                </c:pt>
                <c:pt idx="17109">
                  <c:v>-1.2500000000399681E-2</c:v>
                </c:pt>
                <c:pt idx="17110">
                  <c:v>-5.8823529413731604E-3</c:v>
                </c:pt>
                <c:pt idx="17111">
                  <c:v>-1.1764705881910389E-2</c:v>
                </c:pt>
                <c:pt idx="17112">
                  <c:v>-6.2500000001998405E-3</c:v>
                </c:pt>
                <c:pt idx="17113">
                  <c:v>-1.1764705881910389E-2</c:v>
                </c:pt>
                <c:pt idx="17114">
                  <c:v>-5.8823529413731604E-3</c:v>
                </c:pt>
                <c:pt idx="17115">
                  <c:v>-1.250000000044409E-2</c:v>
                </c:pt>
                <c:pt idx="17116">
                  <c:v>-5.8823529405372284E-3</c:v>
                </c:pt>
                <c:pt idx="17117">
                  <c:v>-1.1764705882746321E-2</c:v>
                </c:pt>
                <c:pt idx="17118">
                  <c:v>-6.2500000001998405E-3</c:v>
                </c:pt>
                <c:pt idx="17119">
                  <c:v>-1.1764705881910389E-2</c:v>
                </c:pt>
                <c:pt idx="17120">
                  <c:v>-1.1764705882746321E-2</c:v>
                </c:pt>
                <c:pt idx="17121">
                  <c:v>-6.2500000001998405E-3</c:v>
                </c:pt>
                <c:pt idx="17122">
                  <c:v>-5.8823529405372284E-3</c:v>
                </c:pt>
                <c:pt idx="17123">
                  <c:v>-1.1764705882746321E-2</c:v>
                </c:pt>
                <c:pt idx="17124">
                  <c:v>-6.2500000001998405E-3</c:v>
                </c:pt>
                <c:pt idx="17125">
                  <c:v>-1.1764705881910389E-2</c:v>
                </c:pt>
                <c:pt idx="17126">
                  <c:v>-1.1764705882746321E-2</c:v>
                </c:pt>
                <c:pt idx="17127">
                  <c:v>-6.2499999993116621E-3</c:v>
                </c:pt>
                <c:pt idx="17128">
                  <c:v>-1.1764705882746321E-2</c:v>
                </c:pt>
                <c:pt idx="17129">
                  <c:v>-1.1764705882746321E-2</c:v>
                </c:pt>
                <c:pt idx="17130">
                  <c:v>-6.2499999993338665E-3</c:v>
                </c:pt>
                <c:pt idx="17131">
                  <c:v>-1.1764705882746321E-2</c:v>
                </c:pt>
                <c:pt idx="17132">
                  <c:v>-1.1764705881910389E-2</c:v>
                </c:pt>
                <c:pt idx="17133">
                  <c:v>-1.2500000000399681E-2</c:v>
                </c:pt>
                <c:pt idx="17134">
                  <c:v>-5.8823529413731604E-3</c:v>
                </c:pt>
                <c:pt idx="17135">
                  <c:v>-1.1764705881910389E-2</c:v>
                </c:pt>
                <c:pt idx="17136">
                  <c:v>-1.2500000000399681E-2</c:v>
                </c:pt>
                <c:pt idx="17137">
                  <c:v>-5.8823529405372284E-3</c:v>
                </c:pt>
                <c:pt idx="17138">
                  <c:v>-1.1764705882746321E-2</c:v>
                </c:pt>
                <c:pt idx="17139">
                  <c:v>-1.2500000000399681E-2</c:v>
                </c:pt>
                <c:pt idx="17140">
                  <c:v>-1.1764705881910389E-2</c:v>
                </c:pt>
                <c:pt idx="17141">
                  <c:v>-5.8823529413731604E-3</c:v>
                </c:pt>
                <c:pt idx="17142">
                  <c:v>-1.2499999999511503E-2</c:v>
                </c:pt>
                <c:pt idx="17143">
                  <c:v>-1.1764705882746321E-2</c:v>
                </c:pt>
                <c:pt idx="17144">
                  <c:v>-5.8823529413731604E-3</c:v>
                </c:pt>
                <c:pt idx="17145">
                  <c:v>-1.2499999999555911E-2</c:v>
                </c:pt>
                <c:pt idx="17146">
                  <c:v>-1.1764705882746321E-2</c:v>
                </c:pt>
                <c:pt idx="17147">
                  <c:v>-5.8823529413731604E-3</c:v>
                </c:pt>
                <c:pt idx="17148">
                  <c:v>-1.2499999999511503E-2</c:v>
                </c:pt>
                <c:pt idx="17149">
                  <c:v>-1.1764705882746321E-2</c:v>
                </c:pt>
                <c:pt idx="17150">
                  <c:v>-1.1764705881910389E-2</c:v>
                </c:pt>
                <c:pt idx="17151">
                  <c:v>-6.2500000001998405E-3</c:v>
                </c:pt>
                <c:pt idx="17152">
                  <c:v>-1.1764705881910389E-2</c:v>
                </c:pt>
                <c:pt idx="17153">
                  <c:v>-1.1764705882746321E-2</c:v>
                </c:pt>
                <c:pt idx="17154">
                  <c:v>-6.2500000001998405E-3</c:v>
                </c:pt>
                <c:pt idx="17155">
                  <c:v>-1.1764705881910389E-2</c:v>
                </c:pt>
                <c:pt idx="17156">
                  <c:v>-1.1764705882746321E-2</c:v>
                </c:pt>
                <c:pt idx="17157">
                  <c:v>-6.2500000001998405E-3</c:v>
                </c:pt>
                <c:pt idx="17158">
                  <c:v>-1.1764705881910389E-2</c:v>
                </c:pt>
                <c:pt idx="17159">
                  <c:v>-1.1764705882746321E-2</c:v>
                </c:pt>
                <c:pt idx="17160">
                  <c:v>-6.2499999993338665E-3</c:v>
                </c:pt>
                <c:pt idx="17161">
                  <c:v>-1.1764705882746321E-2</c:v>
                </c:pt>
                <c:pt idx="17162">
                  <c:v>-1.1764705881910389E-2</c:v>
                </c:pt>
                <c:pt idx="17163">
                  <c:v>-1.2500000000399681E-2</c:v>
                </c:pt>
                <c:pt idx="17164">
                  <c:v>-1.1764705882746321E-2</c:v>
                </c:pt>
                <c:pt idx="17165">
                  <c:v>-5.8823529405372284E-3</c:v>
                </c:pt>
                <c:pt idx="17166">
                  <c:v>-1.2500000000399681E-2</c:v>
                </c:pt>
                <c:pt idx="17167">
                  <c:v>-1.1764705881910389E-2</c:v>
                </c:pt>
                <c:pt idx="17168">
                  <c:v>-1.1764705882746321E-2</c:v>
                </c:pt>
                <c:pt idx="17169">
                  <c:v>-6.2500000001998405E-3</c:v>
                </c:pt>
                <c:pt idx="17170">
                  <c:v>-1.1764705881910389E-2</c:v>
                </c:pt>
                <c:pt idx="17171">
                  <c:v>-1.1764705882746321E-2</c:v>
                </c:pt>
                <c:pt idx="17172">
                  <c:v>-1.2499999999511503E-2</c:v>
                </c:pt>
                <c:pt idx="17173">
                  <c:v>-5.8823529413731604E-3</c:v>
                </c:pt>
                <c:pt idx="17174">
                  <c:v>-1.1764705882746321E-2</c:v>
                </c:pt>
                <c:pt idx="17175">
                  <c:v>-1.2499999999555911E-2</c:v>
                </c:pt>
                <c:pt idx="17176">
                  <c:v>-1.1764705882746321E-2</c:v>
                </c:pt>
                <c:pt idx="17177">
                  <c:v>-5.8823529405372284E-3</c:v>
                </c:pt>
                <c:pt idx="17178">
                  <c:v>-1.2500000000399681E-2</c:v>
                </c:pt>
                <c:pt idx="17179">
                  <c:v>-1.1764705881910389E-2</c:v>
                </c:pt>
                <c:pt idx="17180">
                  <c:v>-5.8823529413731604E-3</c:v>
                </c:pt>
                <c:pt idx="17181">
                  <c:v>-1.2500000000399681E-2</c:v>
                </c:pt>
                <c:pt idx="17182">
                  <c:v>-1.1764705881910389E-2</c:v>
                </c:pt>
                <c:pt idx="17183">
                  <c:v>-5.8823529413731604E-3</c:v>
                </c:pt>
                <c:pt idx="17184">
                  <c:v>-1.2500000000399681E-2</c:v>
                </c:pt>
                <c:pt idx="17185">
                  <c:v>-1.1764705881910389E-2</c:v>
                </c:pt>
                <c:pt idx="17186">
                  <c:v>-1.1764705882746321E-2</c:v>
                </c:pt>
                <c:pt idx="17187">
                  <c:v>-6.2499999993116621E-3</c:v>
                </c:pt>
                <c:pt idx="17188">
                  <c:v>-1.1764705882746321E-2</c:v>
                </c:pt>
                <c:pt idx="17189">
                  <c:v>-1.1764705881910389E-2</c:v>
                </c:pt>
                <c:pt idx="17190">
                  <c:v>-6.250000000222045E-3</c:v>
                </c:pt>
                <c:pt idx="17191">
                  <c:v>-1.7647058824119481E-2</c:v>
                </c:pt>
                <c:pt idx="17192">
                  <c:v>-5.8823529405372284E-3</c:v>
                </c:pt>
                <c:pt idx="17193">
                  <c:v>-1.2500000000399681E-2</c:v>
                </c:pt>
                <c:pt idx="17194">
                  <c:v>-1.1764705881910389E-2</c:v>
                </c:pt>
                <c:pt idx="17195">
                  <c:v>-1.1764705882746321E-2</c:v>
                </c:pt>
                <c:pt idx="17196">
                  <c:v>-1.2499999999511503E-2</c:v>
                </c:pt>
                <c:pt idx="17197">
                  <c:v>-5.8823529413731604E-3</c:v>
                </c:pt>
                <c:pt idx="17198">
                  <c:v>-1.1764705882746321E-2</c:v>
                </c:pt>
                <c:pt idx="17199">
                  <c:v>-1.2499999999511503E-2</c:v>
                </c:pt>
                <c:pt idx="17200">
                  <c:v>-1.1764705882746321E-2</c:v>
                </c:pt>
                <c:pt idx="17201">
                  <c:v>-5.8823529413731604E-3</c:v>
                </c:pt>
                <c:pt idx="17202">
                  <c:v>-1.2499999999511503E-2</c:v>
                </c:pt>
                <c:pt idx="17203">
                  <c:v>-1.1764705882746321E-2</c:v>
                </c:pt>
                <c:pt idx="17204">
                  <c:v>-1.1764705881910389E-2</c:v>
                </c:pt>
                <c:pt idx="17205">
                  <c:v>-6.250000000222045E-3</c:v>
                </c:pt>
                <c:pt idx="17206">
                  <c:v>-1.1764705881910389E-2</c:v>
                </c:pt>
                <c:pt idx="17207">
                  <c:v>-1.1764705882746321E-2</c:v>
                </c:pt>
                <c:pt idx="17208">
                  <c:v>-1.2500000000399681E-2</c:v>
                </c:pt>
                <c:pt idx="17209">
                  <c:v>-5.8823529405372284E-3</c:v>
                </c:pt>
                <c:pt idx="17210">
                  <c:v>-1.1764705882746321E-2</c:v>
                </c:pt>
                <c:pt idx="17211">
                  <c:v>-1.2499999999511503E-2</c:v>
                </c:pt>
                <c:pt idx="17212">
                  <c:v>-1.1764705882746321E-2</c:v>
                </c:pt>
                <c:pt idx="17213">
                  <c:v>-5.8823529413731604E-3</c:v>
                </c:pt>
                <c:pt idx="17214">
                  <c:v>-1.2499999999511503E-2</c:v>
                </c:pt>
                <c:pt idx="17215">
                  <c:v>-1.1764705882746321E-2</c:v>
                </c:pt>
                <c:pt idx="17216">
                  <c:v>-1.1764705881910389E-2</c:v>
                </c:pt>
                <c:pt idx="17217">
                  <c:v>-6.2500000001998405E-3</c:v>
                </c:pt>
                <c:pt idx="17218">
                  <c:v>-1.1764705882746321E-2</c:v>
                </c:pt>
                <c:pt idx="17219">
                  <c:v>-5.8823529405372284E-3</c:v>
                </c:pt>
                <c:pt idx="17220">
                  <c:v>-1.250000000044409E-2</c:v>
                </c:pt>
                <c:pt idx="17221">
                  <c:v>-1.1764705881910389E-2</c:v>
                </c:pt>
                <c:pt idx="17222">
                  <c:v>-1.1764705882746321E-2</c:v>
                </c:pt>
                <c:pt idx="17223">
                  <c:v>-1.2499999999511503E-2</c:v>
                </c:pt>
                <c:pt idx="17224">
                  <c:v>-1.1764705882746321E-2</c:v>
                </c:pt>
                <c:pt idx="17225">
                  <c:v>-5.8823529413731604E-3</c:v>
                </c:pt>
                <c:pt idx="17226">
                  <c:v>-1.2499999999511503E-2</c:v>
                </c:pt>
                <c:pt idx="17227">
                  <c:v>-1.1764705882746321E-2</c:v>
                </c:pt>
                <c:pt idx="17228">
                  <c:v>-5.8823529413731604E-3</c:v>
                </c:pt>
                <c:pt idx="17229">
                  <c:v>-1.2499999999511503E-2</c:v>
                </c:pt>
                <c:pt idx="17230">
                  <c:v>-1.1764705882746321E-2</c:v>
                </c:pt>
                <c:pt idx="17231">
                  <c:v>-1.1764705881910389E-2</c:v>
                </c:pt>
                <c:pt idx="17232">
                  <c:v>-1.2500000000399681E-2</c:v>
                </c:pt>
                <c:pt idx="17233">
                  <c:v>-5.8823529405372284E-3</c:v>
                </c:pt>
                <c:pt idx="17234">
                  <c:v>-1.1764705882746321E-2</c:v>
                </c:pt>
                <c:pt idx="17235">
                  <c:v>-1.250000000044409E-2</c:v>
                </c:pt>
                <c:pt idx="17236">
                  <c:v>-5.8823529405372284E-3</c:v>
                </c:pt>
                <c:pt idx="17237">
                  <c:v>-1.2500000000399681E-2</c:v>
                </c:pt>
                <c:pt idx="17238">
                  <c:v>-1.1764705881910389E-2</c:v>
                </c:pt>
                <c:pt idx="17239">
                  <c:v>-5.8823529413731604E-3</c:v>
                </c:pt>
                <c:pt idx="17240">
                  <c:v>-1.2500000000399681E-2</c:v>
                </c:pt>
                <c:pt idx="17241">
                  <c:v>-1.1764705881910389E-2</c:v>
                </c:pt>
                <c:pt idx="17242">
                  <c:v>-1.1764705882746321E-2</c:v>
                </c:pt>
                <c:pt idx="17243">
                  <c:v>-1.2499999999511503E-2</c:v>
                </c:pt>
                <c:pt idx="17244">
                  <c:v>-5.8823529413731604E-3</c:v>
                </c:pt>
                <c:pt idx="17245">
                  <c:v>-1.1764705882746321E-2</c:v>
                </c:pt>
                <c:pt idx="17246">
                  <c:v>-1.2499999999555911E-2</c:v>
                </c:pt>
                <c:pt idx="17247">
                  <c:v>-5.8823529413534912E-3</c:v>
                </c:pt>
                <c:pt idx="17248">
                  <c:v>-1.1764705881910389E-2</c:v>
                </c:pt>
                <c:pt idx="17249">
                  <c:v>-1.250000000044409E-2</c:v>
                </c:pt>
                <c:pt idx="17250">
                  <c:v>-5.8823529413731604E-3</c:v>
                </c:pt>
                <c:pt idx="17251">
                  <c:v>-1.1764705881910389E-2</c:v>
                </c:pt>
                <c:pt idx="17252">
                  <c:v>-1.2500000000399681E-2</c:v>
                </c:pt>
                <c:pt idx="17253">
                  <c:v>-5.8823529413731604E-3</c:v>
                </c:pt>
                <c:pt idx="17254">
                  <c:v>-1.1764705881910389E-2</c:v>
                </c:pt>
                <c:pt idx="17255">
                  <c:v>-1.2500000000399681E-2</c:v>
                </c:pt>
                <c:pt idx="17256">
                  <c:v>-5.8823529405372284E-3</c:v>
                </c:pt>
                <c:pt idx="17257">
                  <c:v>-1.1764705882746321E-2</c:v>
                </c:pt>
                <c:pt idx="17258">
                  <c:v>-1.2499999999511503E-2</c:v>
                </c:pt>
                <c:pt idx="17259">
                  <c:v>-1.1764705882746321E-2</c:v>
                </c:pt>
                <c:pt idx="17260">
                  <c:v>-5.8823529413731604E-3</c:v>
                </c:pt>
                <c:pt idx="17261">
                  <c:v>-1.2499999999555911E-2</c:v>
                </c:pt>
                <c:pt idx="17262">
                  <c:v>-1.1764705882706982E-2</c:v>
                </c:pt>
                <c:pt idx="17263">
                  <c:v>-5.8823529413731604E-3</c:v>
                </c:pt>
                <c:pt idx="17264">
                  <c:v>-1.2499999999555911E-2</c:v>
                </c:pt>
                <c:pt idx="17265">
                  <c:v>-5.8823529413731604E-3</c:v>
                </c:pt>
                <c:pt idx="17266">
                  <c:v>-1.1764705881910389E-2</c:v>
                </c:pt>
                <c:pt idx="17267">
                  <c:v>-6.2500000001998405E-3</c:v>
                </c:pt>
                <c:pt idx="17268">
                  <c:v>-1.1764705882746321E-2</c:v>
                </c:pt>
                <c:pt idx="17269">
                  <c:v>-1.1764705881910389E-2</c:v>
                </c:pt>
                <c:pt idx="17270">
                  <c:v>-1.2500000000399681E-2</c:v>
                </c:pt>
                <c:pt idx="17271">
                  <c:v>-5.8823529413731604E-3</c:v>
                </c:pt>
                <c:pt idx="17272">
                  <c:v>-1.1764705881910389E-2</c:v>
                </c:pt>
                <c:pt idx="17273">
                  <c:v>-6.2500000001998405E-3</c:v>
                </c:pt>
                <c:pt idx="17274">
                  <c:v>-1.1764705881910389E-2</c:v>
                </c:pt>
                <c:pt idx="17275">
                  <c:v>-5.8823529413731604E-3</c:v>
                </c:pt>
                <c:pt idx="17276">
                  <c:v>-1.250000000044409E-2</c:v>
                </c:pt>
                <c:pt idx="17277">
                  <c:v>-1.176470588187105E-2</c:v>
                </c:pt>
                <c:pt idx="17278">
                  <c:v>-1.1764705882746321E-2</c:v>
                </c:pt>
                <c:pt idx="17279">
                  <c:v>-6.2499999993338665E-3</c:v>
                </c:pt>
                <c:pt idx="17280">
                  <c:v>-1.1764705882746321E-2</c:v>
                </c:pt>
                <c:pt idx="17281">
                  <c:v>-5.8823529413731604E-3</c:v>
                </c:pt>
                <c:pt idx="17282">
                  <c:v>-1.2499999999511503E-2</c:v>
                </c:pt>
                <c:pt idx="17283">
                  <c:v>-1.1764705882746321E-2</c:v>
                </c:pt>
                <c:pt idx="17284">
                  <c:v>-5.8823529413731604E-3</c:v>
                </c:pt>
                <c:pt idx="17285">
                  <c:v>-1.2499999999511503E-2</c:v>
                </c:pt>
                <c:pt idx="17286">
                  <c:v>-5.8823529413731604E-3</c:v>
                </c:pt>
                <c:pt idx="17287">
                  <c:v>-1.1764705881910389E-2</c:v>
                </c:pt>
                <c:pt idx="17288">
                  <c:v>-6.2500000001998405E-3</c:v>
                </c:pt>
                <c:pt idx="17289">
                  <c:v>-1.1764705882746321E-2</c:v>
                </c:pt>
                <c:pt idx="17290">
                  <c:v>-1.1764705881910389E-2</c:v>
                </c:pt>
                <c:pt idx="17291">
                  <c:v>-6.250000000222045E-3</c:v>
                </c:pt>
                <c:pt idx="17292">
                  <c:v>-1.1764705882706982E-2</c:v>
                </c:pt>
                <c:pt idx="17293">
                  <c:v>-1.1764705881910389E-2</c:v>
                </c:pt>
                <c:pt idx="17294">
                  <c:v>-6.250000000222045E-3</c:v>
                </c:pt>
                <c:pt idx="17295">
                  <c:v>-1.1764705881910389E-2</c:v>
                </c:pt>
                <c:pt idx="17296">
                  <c:v>-1.1764705882746321E-2</c:v>
                </c:pt>
                <c:pt idx="17297">
                  <c:v>-6.2500000001998405E-3</c:v>
                </c:pt>
                <c:pt idx="17298">
                  <c:v>-1.1764705881910389E-2</c:v>
                </c:pt>
                <c:pt idx="17299">
                  <c:v>-1.1764705882746321E-2</c:v>
                </c:pt>
                <c:pt idx="17300">
                  <c:v>-1.2499999999511503E-2</c:v>
                </c:pt>
                <c:pt idx="17301">
                  <c:v>-5.8823529413731604E-3</c:v>
                </c:pt>
                <c:pt idx="17302">
                  <c:v>-1.1764705882746321E-2</c:v>
                </c:pt>
                <c:pt idx="17303">
                  <c:v>-6.2499999993116621E-3</c:v>
                </c:pt>
                <c:pt idx="17304">
                  <c:v>-1.1764705882746321E-2</c:v>
                </c:pt>
                <c:pt idx="17305">
                  <c:v>-1.1764705881910389E-2</c:v>
                </c:pt>
                <c:pt idx="17306">
                  <c:v>-1.250000000044409E-2</c:v>
                </c:pt>
                <c:pt idx="17307">
                  <c:v>-1.1764705882706982E-2</c:v>
                </c:pt>
                <c:pt idx="17308">
                  <c:v>-1.1764705881910389E-2</c:v>
                </c:pt>
                <c:pt idx="17309">
                  <c:v>-6.250000000222045E-3</c:v>
                </c:pt>
                <c:pt idx="17310">
                  <c:v>-1.1764705881910389E-2</c:v>
                </c:pt>
                <c:pt idx="17311">
                  <c:v>-1.1764705882746321E-2</c:v>
                </c:pt>
                <c:pt idx="17312">
                  <c:v>-1.2499999999511503E-2</c:v>
                </c:pt>
                <c:pt idx="17313">
                  <c:v>-5.8823529413731604E-3</c:v>
                </c:pt>
                <c:pt idx="17314">
                  <c:v>-1.1764705882746321E-2</c:v>
                </c:pt>
                <c:pt idx="17315">
                  <c:v>-1.2499999999511503E-2</c:v>
                </c:pt>
                <c:pt idx="17316">
                  <c:v>-1.1764705882746321E-2</c:v>
                </c:pt>
                <c:pt idx="17317">
                  <c:v>-5.8823529413731604E-3</c:v>
                </c:pt>
                <c:pt idx="17318">
                  <c:v>-1.2499999999511503E-2</c:v>
                </c:pt>
                <c:pt idx="17319">
                  <c:v>-1.1764705882746321E-2</c:v>
                </c:pt>
                <c:pt idx="17320">
                  <c:v>-1.1764705881910389E-2</c:v>
                </c:pt>
                <c:pt idx="17321">
                  <c:v>-1.250000000044409E-2</c:v>
                </c:pt>
                <c:pt idx="17322">
                  <c:v>-5.8823529405175592E-3</c:v>
                </c:pt>
                <c:pt idx="17323">
                  <c:v>-1.1764705882746321E-2</c:v>
                </c:pt>
                <c:pt idx="17324">
                  <c:v>-1.250000000044409E-2</c:v>
                </c:pt>
                <c:pt idx="17325">
                  <c:v>-1.1764705881910389E-2</c:v>
                </c:pt>
                <c:pt idx="17326">
                  <c:v>-5.8823529413731604E-3</c:v>
                </c:pt>
                <c:pt idx="17327">
                  <c:v>-1.2499999999511503E-2</c:v>
                </c:pt>
                <c:pt idx="17328">
                  <c:v>-1.1764705882746321E-2</c:v>
                </c:pt>
                <c:pt idx="17329">
                  <c:v>-1.1764705881910389E-2</c:v>
                </c:pt>
                <c:pt idx="17330">
                  <c:v>-6.2500000001998405E-3</c:v>
                </c:pt>
                <c:pt idx="17331">
                  <c:v>-1.1764705882746321E-2</c:v>
                </c:pt>
                <c:pt idx="17332">
                  <c:v>-1.1764705881910389E-2</c:v>
                </c:pt>
                <c:pt idx="17333">
                  <c:v>-1.2500000000399681E-2</c:v>
                </c:pt>
                <c:pt idx="17334">
                  <c:v>-5.8823529413731604E-3</c:v>
                </c:pt>
                <c:pt idx="17335">
                  <c:v>-1.1764705881910389E-2</c:v>
                </c:pt>
                <c:pt idx="17336">
                  <c:v>-1.250000000044409E-2</c:v>
                </c:pt>
                <c:pt idx="17337">
                  <c:v>-1.176470588187105E-2</c:v>
                </c:pt>
                <c:pt idx="17338">
                  <c:v>-5.8823529413731604E-3</c:v>
                </c:pt>
                <c:pt idx="17339">
                  <c:v>-1.2499999999555911E-2</c:v>
                </c:pt>
                <c:pt idx="17340">
                  <c:v>-1.1764705882746321E-2</c:v>
                </c:pt>
                <c:pt idx="17341">
                  <c:v>-5.8823529413731604E-3</c:v>
                </c:pt>
                <c:pt idx="17342">
                  <c:v>-1.2499999999511503E-2</c:v>
                </c:pt>
                <c:pt idx="17343">
                  <c:v>-1.1764705882746321E-2</c:v>
                </c:pt>
                <c:pt idx="17344">
                  <c:v>-5.8823529413731604E-3</c:v>
                </c:pt>
                <c:pt idx="17345">
                  <c:v>-1.2499999999511503E-2</c:v>
                </c:pt>
                <c:pt idx="17346">
                  <c:v>-1.1764705882746321E-2</c:v>
                </c:pt>
                <c:pt idx="17347">
                  <c:v>-1.1764705881910389E-2</c:v>
                </c:pt>
                <c:pt idx="17348">
                  <c:v>-1.2500000000399681E-2</c:v>
                </c:pt>
                <c:pt idx="17349">
                  <c:v>-5.8823529405372284E-3</c:v>
                </c:pt>
                <c:pt idx="17350">
                  <c:v>-1.1764705882746321E-2</c:v>
                </c:pt>
                <c:pt idx="17351">
                  <c:v>-1.250000000044409E-2</c:v>
                </c:pt>
                <c:pt idx="17352">
                  <c:v>-1.176470588187105E-2</c:v>
                </c:pt>
                <c:pt idx="17353">
                  <c:v>-5.8823529413731604E-3</c:v>
                </c:pt>
                <c:pt idx="17354">
                  <c:v>-1.2499999999555911E-2</c:v>
                </c:pt>
                <c:pt idx="17355">
                  <c:v>-5.8823529413731604E-3</c:v>
                </c:pt>
                <c:pt idx="17356">
                  <c:v>-1.1764705882746321E-2</c:v>
                </c:pt>
                <c:pt idx="17357">
                  <c:v>-1.2499999999511503E-2</c:v>
                </c:pt>
                <c:pt idx="17358">
                  <c:v>-5.8823529413731604E-3</c:v>
                </c:pt>
                <c:pt idx="17359">
                  <c:v>-1.1764705881910389E-2</c:v>
                </c:pt>
                <c:pt idx="17360">
                  <c:v>-6.2500000001998405E-3</c:v>
                </c:pt>
                <c:pt idx="17361">
                  <c:v>-1.1764705882746321E-2</c:v>
                </c:pt>
                <c:pt idx="17362">
                  <c:v>-1.1764705881910389E-2</c:v>
                </c:pt>
                <c:pt idx="17363">
                  <c:v>-6.2500000001998405E-3</c:v>
                </c:pt>
                <c:pt idx="17364">
                  <c:v>-1.1764705882746321E-2</c:v>
                </c:pt>
                <c:pt idx="17365">
                  <c:v>-5.8823529405372284E-3</c:v>
                </c:pt>
                <c:pt idx="17366">
                  <c:v>-1.250000000044409E-2</c:v>
                </c:pt>
                <c:pt idx="17367">
                  <c:v>-1.176470588187105E-2</c:v>
                </c:pt>
                <c:pt idx="17368">
                  <c:v>-5.8823529413731604E-3</c:v>
                </c:pt>
                <c:pt idx="17369">
                  <c:v>-1.250000000044409E-2</c:v>
                </c:pt>
                <c:pt idx="17370">
                  <c:v>-1.1764705881910389E-2</c:v>
                </c:pt>
                <c:pt idx="17371">
                  <c:v>-1.1764705882746321E-2</c:v>
                </c:pt>
                <c:pt idx="17372">
                  <c:v>-1.2499999999511503E-2</c:v>
                </c:pt>
                <c:pt idx="17373">
                  <c:v>-5.8823529413731604E-3</c:v>
                </c:pt>
                <c:pt idx="17374">
                  <c:v>-1.1764705882746321E-2</c:v>
                </c:pt>
                <c:pt idx="17375">
                  <c:v>-1.2499999999511503E-2</c:v>
                </c:pt>
                <c:pt idx="17376">
                  <c:v>-1.1764705882746321E-2</c:v>
                </c:pt>
                <c:pt idx="17377">
                  <c:v>-1.1764705881910389E-2</c:v>
                </c:pt>
                <c:pt idx="17378">
                  <c:v>-6.2500000001998405E-3</c:v>
                </c:pt>
                <c:pt idx="17379">
                  <c:v>-1.1764705882746321E-2</c:v>
                </c:pt>
                <c:pt idx="17380">
                  <c:v>-1.1764705881910389E-2</c:v>
                </c:pt>
                <c:pt idx="17381">
                  <c:v>-1.250000000044409E-2</c:v>
                </c:pt>
                <c:pt idx="17382">
                  <c:v>-5.8823529405175592E-3</c:v>
                </c:pt>
                <c:pt idx="17383">
                  <c:v>-1.1764705882746321E-2</c:v>
                </c:pt>
                <c:pt idx="17384">
                  <c:v>-1.2499999999555911E-2</c:v>
                </c:pt>
                <c:pt idx="17385">
                  <c:v>-5.8823529413731604E-3</c:v>
                </c:pt>
                <c:pt idx="17386">
                  <c:v>-1.1764705882746321E-2</c:v>
                </c:pt>
                <c:pt idx="17387">
                  <c:v>-6.2500000001998405E-3</c:v>
                </c:pt>
                <c:pt idx="17388">
                  <c:v>-1.1764705881910389E-2</c:v>
                </c:pt>
                <c:pt idx="17389">
                  <c:v>-1.1764705882746321E-2</c:v>
                </c:pt>
                <c:pt idx="17390">
                  <c:v>-1.2499999999511503E-2</c:v>
                </c:pt>
                <c:pt idx="17391">
                  <c:v>-5.8823529413731604E-3</c:v>
                </c:pt>
                <c:pt idx="17392">
                  <c:v>-1.1764705881910389E-2</c:v>
                </c:pt>
                <c:pt idx="17393">
                  <c:v>-1.2500000000399681E-2</c:v>
                </c:pt>
                <c:pt idx="17394">
                  <c:v>-1.1764705881910389E-2</c:v>
                </c:pt>
                <c:pt idx="17395">
                  <c:v>-5.8823529413731604E-3</c:v>
                </c:pt>
                <c:pt idx="17396">
                  <c:v>-1.250000000044409E-2</c:v>
                </c:pt>
                <c:pt idx="17397">
                  <c:v>-1.176470588187105E-2</c:v>
                </c:pt>
                <c:pt idx="17398">
                  <c:v>-5.8823529413731604E-3</c:v>
                </c:pt>
                <c:pt idx="17399">
                  <c:v>-1.1764705882746321E-2</c:v>
                </c:pt>
                <c:pt idx="17400">
                  <c:v>-1.2499999999555911E-2</c:v>
                </c:pt>
                <c:pt idx="17401">
                  <c:v>-1.1764705882746321E-2</c:v>
                </c:pt>
                <c:pt idx="17402">
                  <c:v>-1.1764705881910389E-2</c:v>
                </c:pt>
                <c:pt idx="17403">
                  <c:v>-6.2500000001998405E-3</c:v>
                </c:pt>
                <c:pt idx="17404">
                  <c:v>-1.1764705882746321E-2</c:v>
                </c:pt>
                <c:pt idx="17405">
                  <c:v>-1.1764705881910389E-2</c:v>
                </c:pt>
                <c:pt idx="17406">
                  <c:v>-1.2500000000399681E-2</c:v>
                </c:pt>
                <c:pt idx="17407">
                  <c:v>-1.1764705881910389E-2</c:v>
                </c:pt>
                <c:pt idx="17408">
                  <c:v>-5.8823529413731604E-3</c:v>
                </c:pt>
                <c:pt idx="17409">
                  <c:v>-1.2499999999511503E-2</c:v>
                </c:pt>
                <c:pt idx="17410">
                  <c:v>-1.1764705882746321E-2</c:v>
                </c:pt>
                <c:pt idx="17411">
                  <c:v>-1.1764705881910389E-2</c:v>
                </c:pt>
                <c:pt idx="17412">
                  <c:v>-1.2500000000399681E-2</c:v>
                </c:pt>
                <c:pt idx="17413">
                  <c:v>-5.8823529413731604E-3</c:v>
                </c:pt>
                <c:pt idx="17414">
                  <c:v>-1.1764705881910389E-2</c:v>
                </c:pt>
                <c:pt idx="17415">
                  <c:v>-1.250000000044409E-2</c:v>
                </c:pt>
                <c:pt idx="17416">
                  <c:v>-1.1764705881910389E-2</c:v>
                </c:pt>
                <c:pt idx="17417">
                  <c:v>-1.1764705882746321E-2</c:v>
                </c:pt>
                <c:pt idx="17418">
                  <c:v>-6.2500000001998405E-3</c:v>
                </c:pt>
                <c:pt idx="17419">
                  <c:v>-1.1764705881910389E-2</c:v>
                </c:pt>
                <c:pt idx="17420">
                  <c:v>-1.1764705882746321E-2</c:v>
                </c:pt>
                <c:pt idx="17421">
                  <c:v>-1.2499999999511503E-2</c:v>
                </c:pt>
                <c:pt idx="17422">
                  <c:v>-5.8823529413731604E-3</c:v>
                </c:pt>
                <c:pt idx="17423">
                  <c:v>-1.1764705882746321E-2</c:v>
                </c:pt>
                <c:pt idx="17424">
                  <c:v>-1.2499999999511503E-2</c:v>
                </c:pt>
                <c:pt idx="17425">
                  <c:v>-5.8823529413731604E-3</c:v>
                </c:pt>
                <c:pt idx="17426">
                  <c:v>-1.1764705881910389E-2</c:v>
                </c:pt>
                <c:pt idx="17427">
                  <c:v>-1.2500000000399681E-2</c:v>
                </c:pt>
                <c:pt idx="17428">
                  <c:v>-1.1764705881910389E-2</c:v>
                </c:pt>
                <c:pt idx="17429">
                  <c:v>-5.8823529413731604E-3</c:v>
                </c:pt>
                <c:pt idx="17430">
                  <c:v>-1.250000000044409E-2</c:v>
                </c:pt>
                <c:pt idx="17431">
                  <c:v>-1.1764705881910389E-2</c:v>
                </c:pt>
                <c:pt idx="17432">
                  <c:v>-1.1764705882746321E-2</c:v>
                </c:pt>
                <c:pt idx="17433">
                  <c:v>-1.2499999999511503E-2</c:v>
                </c:pt>
                <c:pt idx="17434">
                  <c:v>-5.8823529413731604E-3</c:v>
                </c:pt>
                <c:pt idx="17435">
                  <c:v>-1.1764705882746321E-2</c:v>
                </c:pt>
                <c:pt idx="17436">
                  <c:v>-1.2499999999511503E-2</c:v>
                </c:pt>
                <c:pt idx="17437">
                  <c:v>-1.1764705882746321E-2</c:v>
                </c:pt>
                <c:pt idx="17438">
                  <c:v>-1.1764705881910389E-2</c:v>
                </c:pt>
                <c:pt idx="17439">
                  <c:v>-6.2500000001998405E-3</c:v>
                </c:pt>
                <c:pt idx="17440">
                  <c:v>-1.1764705882746321E-2</c:v>
                </c:pt>
                <c:pt idx="17441">
                  <c:v>-1.1764705881910389E-2</c:v>
                </c:pt>
                <c:pt idx="17442">
                  <c:v>-6.2500000001998405E-3</c:v>
                </c:pt>
                <c:pt idx="17443">
                  <c:v>-1.1764705881910389E-2</c:v>
                </c:pt>
                <c:pt idx="17444">
                  <c:v>-1.1764705882746321E-2</c:v>
                </c:pt>
                <c:pt idx="17445">
                  <c:v>-1.2499999999555911E-2</c:v>
                </c:pt>
                <c:pt idx="17446">
                  <c:v>-5.8823529413731604E-3</c:v>
                </c:pt>
                <c:pt idx="17447">
                  <c:v>-1.1764705882746321E-2</c:v>
                </c:pt>
                <c:pt idx="17448">
                  <c:v>-1.2499999999511503E-2</c:v>
                </c:pt>
                <c:pt idx="17449">
                  <c:v>-1.1764705882746321E-2</c:v>
                </c:pt>
                <c:pt idx="17450">
                  <c:v>-5.8823529413731604E-3</c:v>
                </c:pt>
                <c:pt idx="17451">
                  <c:v>-1.2499999999511503E-2</c:v>
                </c:pt>
                <c:pt idx="17452">
                  <c:v>-1.1764705882746321E-2</c:v>
                </c:pt>
                <c:pt idx="17453">
                  <c:v>-1.1764705881910389E-2</c:v>
                </c:pt>
                <c:pt idx="17454">
                  <c:v>-6.2500000001998405E-3</c:v>
                </c:pt>
                <c:pt idx="17455">
                  <c:v>-1.1764705881910389E-2</c:v>
                </c:pt>
                <c:pt idx="17456">
                  <c:v>-1.1764705882746321E-2</c:v>
                </c:pt>
                <c:pt idx="17457">
                  <c:v>-1.2500000000399681E-2</c:v>
                </c:pt>
                <c:pt idx="17458">
                  <c:v>-1.1764705881910389E-2</c:v>
                </c:pt>
                <c:pt idx="17459">
                  <c:v>-1.1764705882746321E-2</c:v>
                </c:pt>
                <c:pt idx="17460">
                  <c:v>-6.2499999993338665E-3</c:v>
                </c:pt>
                <c:pt idx="17461">
                  <c:v>-1.1764705882746321E-2</c:v>
                </c:pt>
                <c:pt idx="17462">
                  <c:v>-1.1764705881910389E-2</c:v>
                </c:pt>
                <c:pt idx="17463">
                  <c:v>-1.2500000000399681E-2</c:v>
                </c:pt>
                <c:pt idx="17464">
                  <c:v>-1.1764705882746321E-2</c:v>
                </c:pt>
                <c:pt idx="17465">
                  <c:v>-1.1764705881910389E-2</c:v>
                </c:pt>
                <c:pt idx="17466">
                  <c:v>-6.2500000001998405E-3</c:v>
                </c:pt>
                <c:pt idx="17467">
                  <c:v>-1.1764705881910389E-2</c:v>
                </c:pt>
                <c:pt idx="17468">
                  <c:v>-1.1764705882746321E-2</c:v>
                </c:pt>
                <c:pt idx="17469">
                  <c:v>-1.2499999999511503E-2</c:v>
                </c:pt>
                <c:pt idx="17470">
                  <c:v>-5.8823529413731604E-3</c:v>
                </c:pt>
                <c:pt idx="17471">
                  <c:v>-1.1764705882746321E-2</c:v>
                </c:pt>
                <c:pt idx="17472">
                  <c:v>-1.1764705881910389E-2</c:v>
                </c:pt>
                <c:pt idx="17473">
                  <c:v>-1.2500000000399681E-2</c:v>
                </c:pt>
                <c:pt idx="17474">
                  <c:v>-5.8823529413731604E-3</c:v>
                </c:pt>
                <c:pt idx="17475">
                  <c:v>-1.1764705881910389E-2</c:v>
                </c:pt>
                <c:pt idx="17476">
                  <c:v>-1.250000000044409E-2</c:v>
                </c:pt>
                <c:pt idx="17477">
                  <c:v>-1.1764705881910389E-2</c:v>
                </c:pt>
                <c:pt idx="17478">
                  <c:v>-5.8823529413534912E-3</c:v>
                </c:pt>
                <c:pt idx="17479">
                  <c:v>-1.2499999999555911E-2</c:v>
                </c:pt>
                <c:pt idx="17480">
                  <c:v>-1.1764705882746321E-2</c:v>
                </c:pt>
                <c:pt idx="17481">
                  <c:v>-1.1764705881910389E-2</c:v>
                </c:pt>
                <c:pt idx="17482">
                  <c:v>-1.2500000000399681E-2</c:v>
                </c:pt>
                <c:pt idx="17483">
                  <c:v>-5.8823529413731604E-3</c:v>
                </c:pt>
                <c:pt idx="17484">
                  <c:v>-1.1764705881910389E-2</c:v>
                </c:pt>
                <c:pt idx="17485">
                  <c:v>-1.2500000000399681E-2</c:v>
                </c:pt>
                <c:pt idx="17486">
                  <c:v>-1.1764705881910389E-2</c:v>
                </c:pt>
                <c:pt idx="17487">
                  <c:v>-5.8823529413731604E-3</c:v>
                </c:pt>
                <c:pt idx="17488">
                  <c:v>-1.2500000000399681E-2</c:v>
                </c:pt>
                <c:pt idx="17489">
                  <c:v>-1.1764705881910389E-2</c:v>
                </c:pt>
                <c:pt idx="17490">
                  <c:v>-1.1764705882746321E-2</c:v>
                </c:pt>
                <c:pt idx="17491">
                  <c:v>-1.2499999999555911E-2</c:v>
                </c:pt>
                <c:pt idx="17492">
                  <c:v>-5.8823529413731604E-3</c:v>
                </c:pt>
                <c:pt idx="17493">
                  <c:v>-1.1764705882706982E-2</c:v>
                </c:pt>
                <c:pt idx="17494">
                  <c:v>-1.2499999999555911E-2</c:v>
                </c:pt>
                <c:pt idx="17495">
                  <c:v>-1.1764705882746321E-2</c:v>
                </c:pt>
                <c:pt idx="17496">
                  <c:v>-1.1764705881910389E-2</c:v>
                </c:pt>
                <c:pt idx="17497">
                  <c:v>-1.2500000000399681E-2</c:v>
                </c:pt>
                <c:pt idx="17498">
                  <c:v>-1.1764705881910389E-2</c:v>
                </c:pt>
                <c:pt idx="17499">
                  <c:v>-1.1764705882746321E-2</c:v>
                </c:pt>
                <c:pt idx="17500">
                  <c:v>-1.2499999999511503E-2</c:v>
                </c:pt>
                <c:pt idx="17501">
                  <c:v>-5.8823529413731604E-3</c:v>
                </c:pt>
                <c:pt idx="17502">
                  <c:v>-1.1764705882746321E-2</c:v>
                </c:pt>
                <c:pt idx="17503">
                  <c:v>-1.2499999999511503E-2</c:v>
                </c:pt>
                <c:pt idx="17504">
                  <c:v>-1.1764705882746321E-2</c:v>
                </c:pt>
                <c:pt idx="17505">
                  <c:v>-1.1764705881910389E-2</c:v>
                </c:pt>
                <c:pt idx="17506">
                  <c:v>-6.250000000222045E-3</c:v>
                </c:pt>
                <c:pt idx="17507">
                  <c:v>-1.1764705882746321E-2</c:v>
                </c:pt>
                <c:pt idx="17508">
                  <c:v>-1.176470588187105E-2</c:v>
                </c:pt>
                <c:pt idx="17509">
                  <c:v>-1.250000000044409E-2</c:v>
                </c:pt>
                <c:pt idx="17510">
                  <c:v>-1.1764705881910389E-2</c:v>
                </c:pt>
                <c:pt idx="17511">
                  <c:v>-1.1764705882746321E-2</c:v>
                </c:pt>
                <c:pt idx="17512">
                  <c:v>-1.2499999999511503E-2</c:v>
                </c:pt>
                <c:pt idx="17513">
                  <c:v>-1.1764705882746321E-2</c:v>
                </c:pt>
                <c:pt idx="17514">
                  <c:v>-5.8823529405372284E-3</c:v>
                </c:pt>
                <c:pt idx="17515">
                  <c:v>-1.2500000000399681E-2</c:v>
                </c:pt>
                <c:pt idx="17516">
                  <c:v>-1.1764705882746321E-2</c:v>
                </c:pt>
                <c:pt idx="17517">
                  <c:v>-1.1764705881910389E-2</c:v>
                </c:pt>
                <c:pt idx="17518">
                  <c:v>-1.2500000000399681E-2</c:v>
                </c:pt>
                <c:pt idx="17519">
                  <c:v>-1.1764705881910389E-2</c:v>
                </c:pt>
                <c:pt idx="17520">
                  <c:v>-1.1764705882746321E-2</c:v>
                </c:pt>
                <c:pt idx="17521">
                  <c:v>-1.2499999999555911E-2</c:v>
                </c:pt>
                <c:pt idx="17522">
                  <c:v>-1.1764705882746321E-2</c:v>
                </c:pt>
                <c:pt idx="17523">
                  <c:v>-1.176470588187105E-2</c:v>
                </c:pt>
                <c:pt idx="17524">
                  <c:v>-1.250000000044409E-2</c:v>
                </c:pt>
                <c:pt idx="17525">
                  <c:v>-5.8823529413731604E-3</c:v>
                </c:pt>
                <c:pt idx="17526">
                  <c:v>-1.7647058823283549E-2</c:v>
                </c:pt>
                <c:pt idx="17527">
                  <c:v>-6.2500000001998405E-3</c:v>
                </c:pt>
                <c:pt idx="17528">
                  <c:v>-1.1764705881910389E-2</c:v>
                </c:pt>
                <c:pt idx="17529">
                  <c:v>-1.1764705882746321E-2</c:v>
                </c:pt>
                <c:pt idx="17530">
                  <c:v>-1.2499999999511503E-2</c:v>
                </c:pt>
                <c:pt idx="17531">
                  <c:v>-1.1764705882746321E-2</c:v>
                </c:pt>
                <c:pt idx="17532">
                  <c:v>-1.1764705881910389E-2</c:v>
                </c:pt>
                <c:pt idx="17533">
                  <c:v>-6.2500000001998405E-3</c:v>
                </c:pt>
                <c:pt idx="17534">
                  <c:v>-1.1764705882746321E-2</c:v>
                </c:pt>
                <c:pt idx="17535">
                  <c:v>-1.1764705881910389E-2</c:v>
                </c:pt>
                <c:pt idx="17536">
                  <c:v>-1.250000000044409E-2</c:v>
                </c:pt>
                <c:pt idx="17537">
                  <c:v>-1.1764705881910389E-2</c:v>
                </c:pt>
                <c:pt idx="17538">
                  <c:v>-1.1764705882706982E-2</c:v>
                </c:pt>
                <c:pt idx="17539">
                  <c:v>-1.2499999999555911E-2</c:v>
                </c:pt>
                <c:pt idx="17540">
                  <c:v>-1.1764705882746321E-2</c:v>
                </c:pt>
                <c:pt idx="17541">
                  <c:v>-1.1764705881910389E-2</c:v>
                </c:pt>
                <c:pt idx="17542">
                  <c:v>-1.2500000000399681E-2</c:v>
                </c:pt>
                <c:pt idx="17543">
                  <c:v>-1.1764705881910389E-2</c:v>
                </c:pt>
                <c:pt idx="17544">
                  <c:v>-1.1764705882746321E-2</c:v>
                </c:pt>
                <c:pt idx="17545">
                  <c:v>-1.2499999999511503E-2</c:v>
                </c:pt>
                <c:pt idx="17546">
                  <c:v>-1.1764705882746321E-2</c:v>
                </c:pt>
                <c:pt idx="17547">
                  <c:v>-1.1764705882746321E-2</c:v>
                </c:pt>
                <c:pt idx="17548">
                  <c:v>-1.2499999999511503E-2</c:v>
                </c:pt>
                <c:pt idx="17549">
                  <c:v>-1.1764705882746321E-2</c:v>
                </c:pt>
                <c:pt idx="17550">
                  <c:v>-1.1764705881910389E-2</c:v>
                </c:pt>
                <c:pt idx="17551">
                  <c:v>-1.250000000044409E-2</c:v>
                </c:pt>
                <c:pt idx="17552">
                  <c:v>-1.1764705881910389E-2</c:v>
                </c:pt>
                <c:pt idx="17553">
                  <c:v>-1.1764705882706982E-2</c:v>
                </c:pt>
                <c:pt idx="17554">
                  <c:v>-6.2499999993338665E-3</c:v>
                </c:pt>
                <c:pt idx="17555">
                  <c:v>-1.1764705882746321E-2</c:v>
                </c:pt>
                <c:pt idx="17556">
                  <c:v>-1.1764705882746321E-2</c:v>
                </c:pt>
                <c:pt idx="17557">
                  <c:v>-1.2499999999511503E-2</c:v>
                </c:pt>
                <c:pt idx="17558">
                  <c:v>-1.1764705882746321E-2</c:v>
                </c:pt>
                <c:pt idx="17559">
                  <c:v>-1.1764705881910389E-2</c:v>
                </c:pt>
                <c:pt idx="17560">
                  <c:v>-1.2500000000399681E-2</c:v>
                </c:pt>
                <c:pt idx="17561">
                  <c:v>-1.1764705881910389E-2</c:v>
                </c:pt>
                <c:pt idx="17562">
                  <c:v>-5.8823529413731604E-3</c:v>
                </c:pt>
                <c:pt idx="17563">
                  <c:v>-1.2500000000399681E-2</c:v>
                </c:pt>
                <c:pt idx="17564">
                  <c:v>-1.1764705881910389E-2</c:v>
                </c:pt>
                <c:pt idx="17565">
                  <c:v>-1.1764705882746321E-2</c:v>
                </c:pt>
                <c:pt idx="17566">
                  <c:v>-1.2499999999555911E-2</c:v>
                </c:pt>
                <c:pt idx="17567">
                  <c:v>-1.1764705882746321E-2</c:v>
                </c:pt>
                <c:pt idx="17568">
                  <c:v>-1.176470588187105E-2</c:v>
                </c:pt>
                <c:pt idx="17569">
                  <c:v>-6.250000000222045E-3</c:v>
                </c:pt>
                <c:pt idx="17570">
                  <c:v>-1.1764705881910389E-2</c:v>
                </c:pt>
                <c:pt idx="17571">
                  <c:v>-1.1764705882746321E-2</c:v>
                </c:pt>
                <c:pt idx="17572">
                  <c:v>-1.2500000000399681E-2</c:v>
                </c:pt>
                <c:pt idx="17573">
                  <c:v>-1.1764705881910389E-2</c:v>
                </c:pt>
                <c:pt idx="17574">
                  <c:v>-1.1764705882746321E-2</c:v>
                </c:pt>
                <c:pt idx="17575">
                  <c:v>-1.2499999999511503E-2</c:v>
                </c:pt>
                <c:pt idx="17576">
                  <c:v>-1.1764705882746321E-2</c:v>
                </c:pt>
                <c:pt idx="17577">
                  <c:v>-1.1764705881910389E-2</c:v>
                </c:pt>
                <c:pt idx="17578">
                  <c:v>-1.2500000000399681E-2</c:v>
                </c:pt>
                <c:pt idx="17579">
                  <c:v>-1.1764705881910389E-2</c:v>
                </c:pt>
                <c:pt idx="17580">
                  <c:v>-1.1764705882746321E-2</c:v>
                </c:pt>
                <c:pt idx="17581">
                  <c:v>-1.2499999999555911E-2</c:v>
                </c:pt>
                <c:pt idx="17582">
                  <c:v>-1.1764705882746321E-2</c:v>
                </c:pt>
                <c:pt idx="17583">
                  <c:v>-1.176470588187105E-2</c:v>
                </c:pt>
                <c:pt idx="17584">
                  <c:v>-1.250000000044409E-2</c:v>
                </c:pt>
                <c:pt idx="17585">
                  <c:v>-1.1764705881910389E-2</c:v>
                </c:pt>
                <c:pt idx="17586">
                  <c:v>-5.8823529413731604E-3</c:v>
                </c:pt>
                <c:pt idx="17587">
                  <c:v>-1.2500000000399681E-2</c:v>
                </c:pt>
                <c:pt idx="17588">
                  <c:v>-1.1764705881910389E-2</c:v>
                </c:pt>
                <c:pt idx="17589">
                  <c:v>-1.1764705882746321E-2</c:v>
                </c:pt>
                <c:pt idx="17590">
                  <c:v>-1.2499999999511503E-2</c:v>
                </c:pt>
                <c:pt idx="17591">
                  <c:v>-1.1764705882746321E-2</c:v>
                </c:pt>
                <c:pt idx="17592">
                  <c:v>-5.8823529413731604E-3</c:v>
                </c:pt>
                <c:pt idx="17593">
                  <c:v>-1.2499999999511503E-2</c:v>
                </c:pt>
                <c:pt idx="17594">
                  <c:v>-1.1764705882746321E-2</c:v>
                </c:pt>
                <c:pt idx="17595">
                  <c:v>-1.1764705881910389E-2</c:v>
                </c:pt>
                <c:pt idx="17596">
                  <c:v>-1.250000000044409E-2</c:v>
                </c:pt>
                <c:pt idx="17597">
                  <c:v>-1.1764705881910389E-2</c:v>
                </c:pt>
                <c:pt idx="17598">
                  <c:v>-1.1764705882706982E-2</c:v>
                </c:pt>
                <c:pt idx="17599">
                  <c:v>-1.2499999999555911E-2</c:v>
                </c:pt>
                <c:pt idx="17600">
                  <c:v>-1.1764705882746321E-2</c:v>
                </c:pt>
                <c:pt idx="17601">
                  <c:v>-1.1764705881910389E-2</c:v>
                </c:pt>
                <c:pt idx="17602">
                  <c:v>-1.2500000000399681E-2</c:v>
                </c:pt>
                <c:pt idx="17603">
                  <c:v>-1.1764705882746321E-2</c:v>
                </c:pt>
                <c:pt idx="17604">
                  <c:v>-1.1764705881910389E-2</c:v>
                </c:pt>
                <c:pt idx="17605">
                  <c:v>-1.2500000000399681E-2</c:v>
                </c:pt>
                <c:pt idx="17606">
                  <c:v>-1.1764705881910389E-2</c:v>
                </c:pt>
                <c:pt idx="17607">
                  <c:v>-1.1764705882746321E-2</c:v>
                </c:pt>
                <c:pt idx="17608">
                  <c:v>-1.2499999999511503E-2</c:v>
                </c:pt>
                <c:pt idx="17609">
                  <c:v>-1.1764705882746321E-2</c:v>
                </c:pt>
                <c:pt idx="17610">
                  <c:v>-1.1764705881910389E-2</c:v>
                </c:pt>
                <c:pt idx="17611">
                  <c:v>-1.250000000044409E-2</c:v>
                </c:pt>
                <c:pt idx="17612">
                  <c:v>-1.1764705881910389E-2</c:v>
                </c:pt>
                <c:pt idx="17613">
                  <c:v>-1.1764705882706982E-2</c:v>
                </c:pt>
                <c:pt idx="17614">
                  <c:v>-1.2499999999555911E-2</c:v>
                </c:pt>
                <c:pt idx="17615">
                  <c:v>-1.1764705882746321E-2</c:v>
                </c:pt>
                <c:pt idx="17616">
                  <c:v>-1.1764705881910389E-2</c:v>
                </c:pt>
                <c:pt idx="17617">
                  <c:v>-1.2500000000399681E-2</c:v>
                </c:pt>
                <c:pt idx="17618">
                  <c:v>-1.1764705882746321E-2</c:v>
                </c:pt>
                <c:pt idx="17619">
                  <c:v>-1.1764705881910389E-2</c:v>
                </c:pt>
                <c:pt idx="17620">
                  <c:v>-1.2500000000399681E-2</c:v>
                </c:pt>
                <c:pt idx="17621">
                  <c:v>-5.8823529405372284E-3</c:v>
                </c:pt>
                <c:pt idx="17622">
                  <c:v>-1.1764705882746321E-2</c:v>
                </c:pt>
                <c:pt idx="17623">
                  <c:v>-1.2499999999511503E-2</c:v>
                </c:pt>
                <c:pt idx="17624">
                  <c:v>-1.1764705882746321E-2</c:v>
                </c:pt>
                <c:pt idx="17625">
                  <c:v>-1.1764705881910389E-2</c:v>
                </c:pt>
                <c:pt idx="17626">
                  <c:v>-1.8750000000666133E-2</c:v>
                </c:pt>
                <c:pt idx="17627">
                  <c:v>-5.8823529413731604E-3</c:v>
                </c:pt>
                <c:pt idx="17628">
                  <c:v>-1.7647058823224541E-2</c:v>
                </c:pt>
                <c:pt idx="17629">
                  <c:v>-1.2499999999555911E-2</c:v>
                </c:pt>
                <c:pt idx="17630">
                  <c:v>-1.1764705882746321E-2</c:v>
                </c:pt>
                <c:pt idx="17631">
                  <c:v>-1.1764705881910389E-2</c:v>
                </c:pt>
                <c:pt idx="17632">
                  <c:v>-1.2500000000399681E-2</c:v>
                </c:pt>
                <c:pt idx="17633">
                  <c:v>-5.8823529413731604E-3</c:v>
                </c:pt>
                <c:pt idx="17634">
                  <c:v>-1.1764705881910389E-2</c:v>
                </c:pt>
                <c:pt idx="17635">
                  <c:v>-1.2500000000399681E-2</c:v>
                </c:pt>
                <c:pt idx="17636">
                  <c:v>-1.1764705881910389E-2</c:v>
                </c:pt>
                <c:pt idx="17637">
                  <c:v>-1.1764705882746321E-2</c:v>
                </c:pt>
                <c:pt idx="17638">
                  <c:v>-1.2499999999511503E-2</c:v>
                </c:pt>
                <c:pt idx="17639">
                  <c:v>-1.1764705882746321E-2</c:v>
                </c:pt>
                <c:pt idx="17640">
                  <c:v>-1.1764705881910389E-2</c:v>
                </c:pt>
                <c:pt idx="17641">
                  <c:v>-1.250000000044409E-2</c:v>
                </c:pt>
                <c:pt idx="17642">
                  <c:v>-1.1764705882746321E-2</c:v>
                </c:pt>
                <c:pt idx="17643">
                  <c:v>-1.7647058823224541E-2</c:v>
                </c:pt>
                <c:pt idx="17644">
                  <c:v>-1.2499999999555911E-2</c:v>
                </c:pt>
                <c:pt idx="17645">
                  <c:v>-1.1764705882746321E-2</c:v>
                </c:pt>
                <c:pt idx="17646">
                  <c:v>-1.1764705881910389E-2</c:v>
                </c:pt>
                <c:pt idx="17647">
                  <c:v>-1.2500000000399681E-2</c:v>
                </c:pt>
                <c:pt idx="17648">
                  <c:v>-1.1764705882746321E-2</c:v>
                </c:pt>
                <c:pt idx="17649">
                  <c:v>-1.1764705881910389E-2</c:v>
                </c:pt>
                <c:pt idx="17650">
                  <c:v>-6.2500000001998405E-3</c:v>
                </c:pt>
                <c:pt idx="17651">
                  <c:v>-1.1764705881910389E-2</c:v>
                </c:pt>
                <c:pt idx="17652">
                  <c:v>-1.1764705882746321E-2</c:v>
                </c:pt>
                <c:pt idx="17653">
                  <c:v>-1.2499999999511503E-2</c:v>
                </c:pt>
                <c:pt idx="17654">
                  <c:v>-1.1764705882746321E-2</c:v>
                </c:pt>
                <c:pt idx="17655">
                  <c:v>-1.1764705881910389E-2</c:v>
                </c:pt>
                <c:pt idx="17656">
                  <c:v>-1.250000000044409E-2</c:v>
                </c:pt>
                <c:pt idx="17657">
                  <c:v>-1.1764705882746321E-2</c:v>
                </c:pt>
                <c:pt idx="17658">
                  <c:v>-1.176470588187105E-2</c:v>
                </c:pt>
                <c:pt idx="17659">
                  <c:v>-1.250000000044409E-2</c:v>
                </c:pt>
                <c:pt idx="17660">
                  <c:v>-1.1764705881910389E-2</c:v>
                </c:pt>
                <c:pt idx="17661">
                  <c:v>-1.1764705882746321E-2</c:v>
                </c:pt>
                <c:pt idx="17662">
                  <c:v>-1.2499999999511503E-2</c:v>
                </c:pt>
                <c:pt idx="17663">
                  <c:v>-1.1764705882746321E-2</c:v>
                </c:pt>
                <c:pt idx="17664">
                  <c:v>-1.1764705881910389E-2</c:v>
                </c:pt>
                <c:pt idx="17665">
                  <c:v>-1.875000000059952E-2</c:v>
                </c:pt>
                <c:pt idx="17666">
                  <c:v>-1.1764705881910389E-2</c:v>
                </c:pt>
                <c:pt idx="17667">
                  <c:v>-1.1764705882746321E-2</c:v>
                </c:pt>
                <c:pt idx="17668">
                  <c:v>-6.2499999993116621E-3</c:v>
                </c:pt>
                <c:pt idx="17669">
                  <c:v>-1.7647058824119481E-2</c:v>
                </c:pt>
                <c:pt idx="17670">
                  <c:v>-1.1764705881910389E-2</c:v>
                </c:pt>
                <c:pt idx="17671">
                  <c:v>-6.250000000222045E-3</c:v>
                </c:pt>
                <c:pt idx="17672">
                  <c:v>-1.1764705882746321E-2</c:v>
                </c:pt>
                <c:pt idx="17673">
                  <c:v>-1.176470588187105E-2</c:v>
                </c:pt>
                <c:pt idx="17674">
                  <c:v>-1.250000000044409E-2</c:v>
                </c:pt>
                <c:pt idx="17675">
                  <c:v>-1.1764705881910389E-2</c:v>
                </c:pt>
                <c:pt idx="17676">
                  <c:v>-5.8823529413731604E-3</c:v>
                </c:pt>
                <c:pt idx="17677">
                  <c:v>-1.2499999999511503E-2</c:v>
                </c:pt>
                <c:pt idx="17678">
                  <c:v>-1.1764705882746321E-2</c:v>
                </c:pt>
                <c:pt idx="17679">
                  <c:v>-1.1764705881910389E-2</c:v>
                </c:pt>
                <c:pt idx="17680">
                  <c:v>-1.2500000000399681E-2</c:v>
                </c:pt>
                <c:pt idx="17681">
                  <c:v>-1.1764705882746321E-2</c:v>
                </c:pt>
                <c:pt idx="17682">
                  <c:v>-1.1764705881910389E-2</c:v>
                </c:pt>
                <c:pt idx="17683">
                  <c:v>-1.2500000000399681E-2</c:v>
                </c:pt>
                <c:pt idx="17684">
                  <c:v>-1.1764705881910389E-2</c:v>
                </c:pt>
                <c:pt idx="17685">
                  <c:v>-1.1764705882746321E-2</c:v>
                </c:pt>
                <c:pt idx="17686">
                  <c:v>-1.2499999999555911E-2</c:v>
                </c:pt>
                <c:pt idx="17687">
                  <c:v>-5.8823529413731604E-3</c:v>
                </c:pt>
                <c:pt idx="17688">
                  <c:v>-1.1764705882706982E-2</c:v>
                </c:pt>
                <c:pt idx="17689">
                  <c:v>-1.2499999999555911E-2</c:v>
                </c:pt>
                <c:pt idx="17690">
                  <c:v>-1.1764705882746321E-2</c:v>
                </c:pt>
                <c:pt idx="17691">
                  <c:v>-5.8823529405372284E-3</c:v>
                </c:pt>
                <c:pt idx="17692">
                  <c:v>-1.2500000000399681E-2</c:v>
                </c:pt>
                <c:pt idx="17693">
                  <c:v>-1.1764705881910389E-2</c:v>
                </c:pt>
                <c:pt idx="17694">
                  <c:v>-1.1764705882746321E-2</c:v>
                </c:pt>
                <c:pt idx="17695">
                  <c:v>-1.2499999999511503E-2</c:v>
                </c:pt>
                <c:pt idx="17696">
                  <c:v>-5.8823529413731604E-3</c:v>
                </c:pt>
                <c:pt idx="17697">
                  <c:v>-1.1764705882746321E-2</c:v>
                </c:pt>
                <c:pt idx="17698">
                  <c:v>-1.2499999999511503E-2</c:v>
                </c:pt>
                <c:pt idx="17699">
                  <c:v>-1.1764705882746321E-2</c:v>
                </c:pt>
                <c:pt idx="17700">
                  <c:v>-5.8823529413731604E-3</c:v>
                </c:pt>
                <c:pt idx="17701">
                  <c:v>-1.2499999999555911E-2</c:v>
                </c:pt>
                <c:pt idx="17702">
                  <c:v>-1.1764705882746321E-2</c:v>
                </c:pt>
                <c:pt idx="17703">
                  <c:v>-1.176470588187105E-2</c:v>
                </c:pt>
                <c:pt idx="17704">
                  <c:v>-6.250000000222045E-3</c:v>
                </c:pt>
                <c:pt idx="17705">
                  <c:v>-1.1764705882746321E-2</c:v>
                </c:pt>
                <c:pt idx="17706">
                  <c:v>-1.1764705881910389E-2</c:v>
                </c:pt>
                <c:pt idx="17707">
                  <c:v>-1.2500000000399681E-2</c:v>
                </c:pt>
                <c:pt idx="17708">
                  <c:v>-1.1764705881910389E-2</c:v>
                </c:pt>
                <c:pt idx="17709">
                  <c:v>-5.8823529413731604E-3</c:v>
                </c:pt>
                <c:pt idx="17710">
                  <c:v>-1.2499999999511503E-2</c:v>
                </c:pt>
                <c:pt idx="17711">
                  <c:v>-1.1764705882746321E-2</c:v>
                </c:pt>
                <c:pt idx="17712">
                  <c:v>-5.8823529413731604E-3</c:v>
                </c:pt>
                <c:pt idx="17713">
                  <c:v>-1.2499999999511503E-2</c:v>
                </c:pt>
                <c:pt idx="17714">
                  <c:v>-1.1764705882746321E-2</c:v>
                </c:pt>
                <c:pt idx="17715">
                  <c:v>-5.8823529413731604E-3</c:v>
                </c:pt>
                <c:pt idx="17716">
                  <c:v>-1.2499999999555911E-2</c:v>
                </c:pt>
                <c:pt idx="17717">
                  <c:v>-1.1764705882746321E-2</c:v>
                </c:pt>
                <c:pt idx="17718">
                  <c:v>-5.8823529405175592E-3</c:v>
                </c:pt>
                <c:pt idx="17719">
                  <c:v>-1.1764705882746321E-2</c:v>
                </c:pt>
                <c:pt idx="17720">
                  <c:v>-1.2499999999555911E-2</c:v>
                </c:pt>
                <c:pt idx="17721">
                  <c:v>-5.8823529413731604E-3</c:v>
                </c:pt>
                <c:pt idx="17722">
                  <c:v>-1.1764705882746321E-2</c:v>
                </c:pt>
                <c:pt idx="17723">
                  <c:v>-1.2499999999511503E-2</c:v>
                </c:pt>
                <c:pt idx="17724">
                  <c:v>-1.1764705882746321E-2</c:v>
                </c:pt>
                <c:pt idx="17725">
                  <c:v>-1.1764705881910389E-2</c:v>
                </c:pt>
                <c:pt idx="17726">
                  <c:v>-1.2500000000399681E-2</c:v>
                </c:pt>
                <c:pt idx="17727">
                  <c:v>-5.8823529413731604E-3</c:v>
                </c:pt>
                <c:pt idx="17728">
                  <c:v>-1.1764705881910389E-2</c:v>
                </c:pt>
                <c:pt idx="17729">
                  <c:v>-1.2500000000399681E-2</c:v>
                </c:pt>
                <c:pt idx="17730">
                  <c:v>-1.1764705881910389E-2</c:v>
                </c:pt>
                <c:pt idx="17731">
                  <c:v>-1.1764705882746321E-2</c:v>
                </c:pt>
                <c:pt idx="17732">
                  <c:v>-1.2499999999555911E-2</c:v>
                </c:pt>
                <c:pt idx="17733">
                  <c:v>-1.1764705882706982E-2</c:v>
                </c:pt>
                <c:pt idx="17734">
                  <c:v>-1.1764705881910389E-2</c:v>
                </c:pt>
                <c:pt idx="17735">
                  <c:v>-1.250000000044409E-2</c:v>
                </c:pt>
                <c:pt idx="17736">
                  <c:v>-5.8823529413731604E-3</c:v>
                </c:pt>
                <c:pt idx="17737">
                  <c:v>-1.1764705881910389E-2</c:v>
                </c:pt>
                <c:pt idx="17738">
                  <c:v>-1.2500000000399681E-2</c:v>
                </c:pt>
                <c:pt idx="17739">
                  <c:v>-1.1764705881910389E-2</c:v>
                </c:pt>
                <c:pt idx="17740">
                  <c:v>-1.1764705882746321E-2</c:v>
                </c:pt>
                <c:pt idx="17741">
                  <c:v>-1.2499999999511503E-2</c:v>
                </c:pt>
                <c:pt idx="17742">
                  <c:v>-1.1764705882746321E-2</c:v>
                </c:pt>
                <c:pt idx="17743">
                  <c:v>-1.1764705881910389E-2</c:v>
                </c:pt>
                <c:pt idx="17744">
                  <c:v>-1.2500000000399681E-2</c:v>
                </c:pt>
                <c:pt idx="17745">
                  <c:v>-1.1764705881910389E-2</c:v>
                </c:pt>
                <c:pt idx="17746">
                  <c:v>-5.8823529413731604E-3</c:v>
                </c:pt>
                <c:pt idx="17747">
                  <c:v>-1.250000000044409E-2</c:v>
                </c:pt>
                <c:pt idx="17748">
                  <c:v>-1.176470588187105E-2</c:v>
                </c:pt>
                <c:pt idx="17749">
                  <c:v>-1.1764705882746321E-2</c:v>
                </c:pt>
                <c:pt idx="17750">
                  <c:v>-1.2499999999555911E-2</c:v>
                </c:pt>
                <c:pt idx="17751">
                  <c:v>-1.1764705882746321E-2</c:v>
                </c:pt>
                <c:pt idx="17752">
                  <c:v>-5.8823529413731604E-3</c:v>
                </c:pt>
                <c:pt idx="17753">
                  <c:v>-1.2499999999511503E-2</c:v>
                </c:pt>
                <c:pt idx="17754">
                  <c:v>-1.1764705882746321E-2</c:v>
                </c:pt>
                <c:pt idx="17755">
                  <c:v>-1.1764705881910389E-2</c:v>
                </c:pt>
                <c:pt idx="17756">
                  <c:v>-6.2500000001998405E-3</c:v>
                </c:pt>
                <c:pt idx="17757">
                  <c:v>-1.1764705882746321E-2</c:v>
                </c:pt>
                <c:pt idx="17758">
                  <c:v>-1.1764705881910389E-2</c:v>
                </c:pt>
                <c:pt idx="17759">
                  <c:v>-1.2500000000399681E-2</c:v>
                </c:pt>
                <c:pt idx="17760">
                  <c:v>-1.1764705881910389E-2</c:v>
                </c:pt>
                <c:pt idx="17761">
                  <c:v>-1.1764705882746321E-2</c:v>
                </c:pt>
                <c:pt idx="17762">
                  <c:v>-1.2499999999555911E-2</c:v>
                </c:pt>
                <c:pt idx="17763">
                  <c:v>-1.1764705882706982E-2</c:v>
                </c:pt>
                <c:pt idx="17764">
                  <c:v>-1.1764705881910389E-2</c:v>
                </c:pt>
                <c:pt idx="17765">
                  <c:v>-6.250000000222045E-3</c:v>
                </c:pt>
                <c:pt idx="17766">
                  <c:v>-1.1764705882746321E-2</c:v>
                </c:pt>
                <c:pt idx="17767">
                  <c:v>-1.1764705881910389E-2</c:v>
                </c:pt>
                <c:pt idx="17768">
                  <c:v>-1.2500000000399681E-2</c:v>
                </c:pt>
                <c:pt idx="17769">
                  <c:v>-1.1764705881910389E-2</c:v>
                </c:pt>
                <c:pt idx="17770">
                  <c:v>-1.1764705882746321E-2</c:v>
                </c:pt>
                <c:pt idx="17771">
                  <c:v>-1.2499999999511503E-2</c:v>
                </c:pt>
                <c:pt idx="17772">
                  <c:v>-1.1764705882746321E-2</c:v>
                </c:pt>
                <c:pt idx="17773">
                  <c:v>-1.1764705881910389E-2</c:v>
                </c:pt>
                <c:pt idx="17774">
                  <c:v>-1.2500000000399681E-2</c:v>
                </c:pt>
                <c:pt idx="17775">
                  <c:v>-1.1764705881910389E-2</c:v>
                </c:pt>
                <c:pt idx="17776">
                  <c:v>-1.1764705882746321E-2</c:v>
                </c:pt>
                <c:pt idx="17777">
                  <c:v>-1.2499999999555911E-2</c:v>
                </c:pt>
                <c:pt idx="17778">
                  <c:v>-1.1764705882706982E-2</c:v>
                </c:pt>
                <c:pt idx="17779">
                  <c:v>-1.1764705882746321E-2</c:v>
                </c:pt>
                <c:pt idx="17780">
                  <c:v>-1.2499999999555911E-2</c:v>
                </c:pt>
                <c:pt idx="17781">
                  <c:v>-1.1764705882746321E-2</c:v>
                </c:pt>
                <c:pt idx="17782">
                  <c:v>-1.1764705881910389E-2</c:v>
                </c:pt>
                <c:pt idx="17783">
                  <c:v>-1.2500000000399681E-2</c:v>
                </c:pt>
                <c:pt idx="17784">
                  <c:v>-1.1764705881910389E-2</c:v>
                </c:pt>
                <c:pt idx="17785">
                  <c:v>-1.1764705882746321E-2</c:v>
                </c:pt>
                <c:pt idx="17786">
                  <c:v>-1.2499999999511503E-2</c:v>
                </c:pt>
                <c:pt idx="17787">
                  <c:v>-1.1764705882746321E-2</c:v>
                </c:pt>
                <c:pt idx="17788">
                  <c:v>-5.8823529413731604E-3</c:v>
                </c:pt>
                <c:pt idx="17789">
                  <c:v>-1.2499999999511503E-2</c:v>
                </c:pt>
                <c:pt idx="17790">
                  <c:v>-1.1764705882746321E-2</c:v>
                </c:pt>
                <c:pt idx="17791">
                  <c:v>-1.1764705881910389E-2</c:v>
                </c:pt>
                <c:pt idx="17792">
                  <c:v>-1.250000000044409E-2</c:v>
                </c:pt>
                <c:pt idx="17793">
                  <c:v>-1.176470588187105E-2</c:v>
                </c:pt>
                <c:pt idx="17794">
                  <c:v>-1.1764705882746321E-2</c:v>
                </c:pt>
                <c:pt idx="17795">
                  <c:v>-1.2499999999555911E-2</c:v>
                </c:pt>
                <c:pt idx="17796">
                  <c:v>-1.1764705882746321E-2</c:v>
                </c:pt>
                <c:pt idx="17797">
                  <c:v>-1.1764705881910389E-2</c:v>
                </c:pt>
                <c:pt idx="17798">
                  <c:v>-6.2500000001998405E-3</c:v>
                </c:pt>
                <c:pt idx="17799">
                  <c:v>-1.1764705882746321E-2</c:v>
                </c:pt>
                <c:pt idx="17800">
                  <c:v>-1.1764705881910389E-2</c:v>
                </c:pt>
                <c:pt idx="17801">
                  <c:v>-1.2500000000399681E-2</c:v>
                </c:pt>
                <c:pt idx="17802">
                  <c:v>-1.1764705881910389E-2</c:v>
                </c:pt>
                <c:pt idx="17803">
                  <c:v>-1.1764705882746321E-2</c:v>
                </c:pt>
                <c:pt idx="17804">
                  <c:v>-6.2500000001998405E-3</c:v>
                </c:pt>
                <c:pt idx="17805">
                  <c:v>-1.1764705881910389E-2</c:v>
                </c:pt>
                <c:pt idx="17806">
                  <c:v>-1.1764705882746321E-2</c:v>
                </c:pt>
                <c:pt idx="17807">
                  <c:v>-1.2499999999555911E-2</c:v>
                </c:pt>
                <c:pt idx="17808">
                  <c:v>-5.8823529413534912E-3</c:v>
                </c:pt>
                <c:pt idx="17809">
                  <c:v>-1.1764705881910389E-2</c:v>
                </c:pt>
                <c:pt idx="17810">
                  <c:v>-1.250000000044409E-2</c:v>
                </c:pt>
                <c:pt idx="17811">
                  <c:v>-1.1764705881910389E-2</c:v>
                </c:pt>
                <c:pt idx="17812">
                  <c:v>-1.1764705882746321E-2</c:v>
                </c:pt>
                <c:pt idx="17813">
                  <c:v>-1.2500000000399681E-2</c:v>
                </c:pt>
                <c:pt idx="17814">
                  <c:v>-1.1764705881910389E-2</c:v>
                </c:pt>
                <c:pt idx="17815">
                  <c:v>-5.8823529413731604E-3</c:v>
                </c:pt>
                <c:pt idx="17816">
                  <c:v>-1.2499999999511503E-2</c:v>
                </c:pt>
                <c:pt idx="17817">
                  <c:v>-1.1764705882746321E-2</c:v>
                </c:pt>
                <c:pt idx="17818">
                  <c:v>-1.1764705881910389E-2</c:v>
                </c:pt>
                <c:pt idx="17819">
                  <c:v>-1.2500000000399681E-2</c:v>
                </c:pt>
                <c:pt idx="17820">
                  <c:v>-1.1764705882746321E-2</c:v>
                </c:pt>
                <c:pt idx="17821">
                  <c:v>-1.1764705881910389E-2</c:v>
                </c:pt>
                <c:pt idx="17822">
                  <c:v>-1.250000000044409E-2</c:v>
                </c:pt>
                <c:pt idx="17823">
                  <c:v>-1.176470588187105E-2</c:v>
                </c:pt>
                <c:pt idx="17824">
                  <c:v>-5.8823529413731604E-3</c:v>
                </c:pt>
                <c:pt idx="17825">
                  <c:v>-1.2499999999555911E-2</c:v>
                </c:pt>
                <c:pt idx="17826">
                  <c:v>-1.1764705882746321E-2</c:v>
                </c:pt>
                <c:pt idx="17827">
                  <c:v>-1.1764705881910389E-2</c:v>
                </c:pt>
                <c:pt idx="17828">
                  <c:v>-1.2500000000399681E-2</c:v>
                </c:pt>
                <c:pt idx="17829">
                  <c:v>-1.1764705882746321E-2</c:v>
                </c:pt>
                <c:pt idx="17830">
                  <c:v>-1.1764705881910389E-2</c:v>
                </c:pt>
                <c:pt idx="17831">
                  <c:v>-1.2500000000399681E-2</c:v>
                </c:pt>
                <c:pt idx="17832">
                  <c:v>-5.8823529405372284E-3</c:v>
                </c:pt>
                <c:pt idx="17833">
                  <c:v>-1.1764705882746321E-2</c:v>
                </c:pt>
                <c:pt idx="17834">
                  <c:v>-1.8749999999711341E-2</c:v>
                </c:pt>
                <c:pt idx="17835">
                  <c:v>-5.8823529413731604E-3</c:v>
                </c:pt>
                <c:pt idx="17836">
                  <c:v>-1.1764705882746321E-2</c:v>
                </c:pt>
                <c:pt idx="17837">
                  <c:v>-1.2499999999555911E-2</c:v>
                </c:pt>
                <c:pt idx="17838">
                  <c:v>-1.1764705882706982E-2</c:v>
                </c:pt>
                <c:pt idx="17839">
                  <c:v>-1.1764705881910389E-2</c:v>
                </c:pt>
                <c:pt idx="17840">
                  <c:v>-1.250000000044409E-2</c:v>
                </c:pt>
                <c:pt idx="17841">
                  <c:v>-1.1764705881910389E-2</c:v>
                </c:pt>
                <c:pt idx="17842">
                  <c:v>-1.1764705882746321E-2</c:v>
                </c:pt>
                <c:pt idx="17843">
                  <c:v>-1.2499999999511503E-2</c:v>
                </c:pt>
                <c:pt idx="17844">
                  <c:v>-1.1764705882746321E-2</c:v>
                </c:pt>
                <c:pt idx="17845">
                  <c:v>-6.2500000001998405E-3</c:v>
                </c:pt>
                <c:pt idx="17846">
                  <c:v>-1.1764705881910389E-2</c:v>
                </c:pt>
                <c:pt idx="17847">
                  <c:v>-1.1764705882746321E-2</c:v>
                </c:pt>
                <c:pt idx="17848">
                  <c:v>-1.2499999999511503E-2</c:v>
                </c:pt>
                <c:pt idx="17849">
                  <c:v>-1.1764705882746321E-2</c:v>
                </c:pt>
                <c:pt idx="17850">
                  <c:v>-1.1764705881910389E-2</c:v>
                </c:pt>
                <c:pt idx="17851">
                  <c:v>-1.250000000044409E-2</c:v>
                </c:pt>
                <c:pt idx="17852">
                  <c:v>-1.1764705881910389E-2</c:v>
                </c:pt>
                <c:pt idx="17853">
                  <c:v>-1.1764705882706982E-2</c:v>
                </c:pt>
                <c:pt idx="17854">
                  <c:v>-1.2499999999555911E-2</c:v>
                </c:pt>
                <c:pt idx="17855">
                  <c:v>-1.1764705882746321E-2</c:v>
                </c:pt>
                <c:pt idx="17856">
                  <c:v>-1.1764705881910389E-2</c:v>
                </c:pt>
                <c:pt idx="17857">
                  <c:v>-1.2500000000399681E-2</c:v>
                </c:pt>
                <c:pt idx="17858">
                  <c:v>-1.1764705881910389E-2</c:v>
                </c:pt>
                <c:pt idx="17859">
                  <c:v>-1.1764705882746321E-2</c:v>
                </c:pt>
                <c:pt idx="17860">
                  <c:v>-6.2500000001998405E-3</c:v>
                </c:pt>
                <c:pt idx="17861">
                  <c:v>-1.1764705881910389E-2</c:v>
                </c:pt>
                <c:pt idx="17862">
                  <c:v>-1.1764705882746321E-2</c:v>
                </c:pt>
                <c:pt idx="17863">
                  <c:v>-1.2499999999511503E-2</c:v>
                </c:pt>
                <c:pt idx="17864">
                  <c:v>-1.1764705882746321E-2</c:v>
                </c:pt>
                <c:pt idx="17865">
                  <c:v>-1.1764705881910389E-2</c:v>
                </c:pt>
                <c:pt idx="17866">
                  <c:v>-1.250000000044409E-2</c:v>
                </c:pt>
                <c:pt idx="17867">
                  <c:v>-1.1764705882746321E-2</c:v>
                </c:pt>
                <c:pt idx="17868">
                  <c:v>-1.176470588187105E-2</c:v>
                </c:pt>
                <c:pt idx="17869">
                  <c:v>-1.8749999999777955E-2</c:v>
                </c:pt>
                <c:pt idx="17870">
                  <c:v>-1.1764705882746321E-2</c:v>
                </c:pt>
                <c:pt idx="17871">
                  <c:v>-1.1764705881910389E-2</c:v>
                </c:pt>
                <c:pt idx="17872">
                  <c:v>-1.2500000000399681E-2</c:v>
                </c:pt>
                <c:pt idx="17873">
                  <c:v>-1.1764705881910389E-2</c:v>
                </c:pt>
                <c:pt idx="17874">
                  <c:v>-1.1764705882746321E-2</c:v>
                </c:pt>
                <c:pt idx="17875">
                  <c:v>-1.2500000000399681E-2</c:v>
                </c:pt>
                <c:pt idx="17876">
                  <c:v>-1.7647058823283549E-2</c:v>
                </c:pt>
                <c:pt idx="17877">
                  <c:v>-1.1764705881910389E-2</c:v>
                </c:pt>
                <c:pt idx="17878">
                  <c:v>-1.2500000000399681E-2</c:v>
                </c:pt>
                <c:pt idx="17879">
                  <c:v>-1.1764705881910389E-2</c:v>
                </c:pt>
                <c:pt idx="17880">
                  <c:v>-1.1764705882746321E-2</c:v>
                </c:pt>
                <c:pt idx="17881">
                  <c:v>-1.2499999999555911E-2</c:v>
                </c:pt>
                <c:pt idx="17882">
                  <c:v>-1.1764705882746321E-2</c:v>
                </c:pt>
                <c:pt idx="17883">
                  <c:v>-1.7647058823224541E-2</c:v>
                </c:pt>
                <c:pt idx="17884">
                  <c:v>-1.250000000044409E-2</c:v>
                </c:pt>
                <c:pt idx="17885">
                  <c:v>-1.1764705881910389E-2</c:v>
                </c:pt>
                <c:pt idx="17886">
                  <c:v>-1.1764705882746321E-2</c:v>
                </c:pt>
                <c:pt idx="17887">
                  <c:v>-1.2499999999511503E-2</c:v>
                </c:pt>
                <c:pt idx="17888">
                  <c:v>-1.7647058824119481E-2</c:v>
                </c:pt>
                <c:pt idx="17889">
                  <c:v>-1.1764705881910389E-2</c:v>
                </c:pt>
                <c:pt idx="17890">
                  <c:v>-1.2500000000399681E-2</c:v>
                </c:pt>
                <c:pt idx="17891">
                  <c:v>-1.1764705881910389E-2</c:v>
                </c:pt>
                <c:pt idx="17892">
                  <c:v>-1.1764705882746321E-2</c:v>
                </c:pt>
                <c:pt idx="17893">
                  <c:v>-1.8749999999711341E-2</c:v>
                </c:pt>
                <c:pt idx="17894">
                  <c:v>-1.1764705882746321E-2</c:v>
                </c:pt>
                <c:pt idx="17895">
                  <c:v>-1.1764705881910389E-2</c:v>
                </c:pt>
                <c:pt idx="17896">
                  <c:v>-1.250000000044409E-2</c:v>
                </c:pt>
                <c:pt idx="17897">
                  <c:v>-1.1764705881910389E-2</c:v>
                </c:pt>
                <c:pt idx="17898">
                  <c:v>-1.7647058824060476E-2</c:v>
                </c:pt>
                <c:pt idx="17899">
                  <c:v>-1.2499999999555911E-2</c:v>
                </c:pt>
                <c:pt idx="17900">
                  <c:v>-1.1764705882746321E-2</c:v>
                </c:pt>
                <c:pt idx="17901">
                  <c:v>-1.1764705881910389E-2</c:v>
                </c:pt>
                <c:pt idx="17902">
                  <c:v>-1.2500000000399681E-2</c:v>
                </c:pt>
                <c:pt idx="17903">
                  <c:v>-1.7647058823283549E-2</c:v>
                </c:pt>
                <c:pt idx="17904">
                  <c:v>-1.1764705882746321E-2</c:v>
                </c:pt>
                <c:pt idx="17905">
                  <c:v>-1.2499999999511503E-2</c:v>
                </c:pt>
                <c:pt idx="17906">
                  <c:v>-1.7647058823283549E-2</c:v>
                </c:pt>
                <c:pt idx="17907">
                  <c:v>-1.1764705882746321E-2</c:v>
                </c:pt>
                <c:pt idx="17908">
                  <c:v>-1.2499999999511503E-2</c:v>
                </c:pt>
                <c:pt idx="17909">
                  <c:v>-1.1764705882746321E-2</c:v>
                </c:pt>
                <c:pt idx="17910">
                  <c:v>-1.1764705882746321E-2</c:v>
                </c:pt>
                <c:pt idx="17911">
                  <c:v>-1.8749999999777955E-2</c:v>
                </c:pt>
                <c:pt idx="17912">
                  <c:v>-1.1764705881910389E-2</c:v>
                </c:pt>
                <c:pt idx="17913">
                  <c:v>-1.2500000000399681E-2</c:v>
                </c:pt>
                <c:pt idx="17914">
                  <c:v>-1.1764705881910389E-2</c:v>
                </c:pt>
                <c:pt idx="17915">
                  <c:v>-1.1764705882746321E-2</c:v>
                </c:pt>
                <c:pt idx="17916">
                  <c:v>-1.8749999999711341E-2</c:v>
                </c:pt>
                <c:pt idx="17917">
                  <c:v>-1.1764705882746321E-2</c:v>
                </c:pt>
                <c:pt idx="17918">
                  <c:v>-1.1764705881910389E-2</c:v>
                </c:pt>
                <c:pt idx="17919">
                  <c:v>-1.2500000000399681E-2</c:v>
                </c:pt>
                <c:pt idx="17920">
                  <c:v>-1.1764705881910389E-2</c:v>
                </c:pt>
                <c:pt idx="17921">
                  <c:v>-1.7647058824119481E-2</c:v>
                </c:pt>
                <c:pt idx="17922">
                  <c:v>-1.2499999999511503E-2</c:v>
                </c:pt>
                <c:pt idx="17923">
                  <c:v>-1.1764705882746321E-2</c:v>
                </c:pt>
                <c:pt idx="17924">
                  <c:v>-1.1764705881910389E-2</c:v>
                </c:pt>
                <c:pt idx="17925">
                  <c:v>-1.8750000000666133E-2</c:v>
                </c:pt>
                <c:pt idx="17926">
                  <c:v>-1.1764705881910389E-2</c:v>
                </c:pt>
                <c:pt idx="17927">
                  <c:v>-1.1764705882746321E-2</c:v>
                </c:pt>
                <c:pt idx="17928">
                  <c:v>-1.2499999999511503E-2</c:v>
                </c:pt>
                <c:pt idx="17929">
                  <c:v>-1.7647058823283549E-2</c:v>
                </c:pt>
                <c:pt idx="17930">
                  <c:v>-1.1764705882746321E-2</c:v>
                </c:pt>
                <c:pt idx="17931">
                  <c:v>-1.2500000000399681E-2</c:v>
                </c:pt>
                <c:pt idx="17932">
                  <c:v>-1.1764705881910389E-2</c:v>
                </c:pt>
                <c:pt idx="17933">
                  <c:v>-1.7647058823283549E-2</c:v>
                </c:pt>
                <c:pt idx="17934">
                  <c:v>-1.2500000000399681E-2</c:v>
                </c:pt>
                <c:pt idx="17935">
                  <c:v>-1.1764705881910389E-2</c:v>
                </c:pt>
                <c:pt idx="17936">
                  <c:v>-1.1764705882746321E-2</c:v>
                </c:pt>
                <c:pt idx="17937">
                  <c:v>-1.8749999999711341E-2</c:v>
                </c:pt>
                <c:pt idx="17938">
                  <c:v>-1.1764705882746321E-2</c:v>
                </c:pt>
                <c:pt idx="17939">
                  <c:v>-1.1764705881910389E-2</c:v>
                </c:pt>
                <c:pt idx="17940">
                  <c:v>-1.250000000044409E-2</c:v>
                </c:pt>
                <c:pt idx="17941">
                  <c:v>-1.1764705881910389E-2</c:v>
                </c:pt>
                <c:pt idx="17942">
                  <c:v>-1.1764705882746321E-2</c:v>
                </c:pt>
                <c:pt idx="17943">
                  <c:v>-1.8749999999711341E-2</c:v>
                </c:pt>
                <c:pt idx="17944">
                  <c:v>-1.1764705882746321E-2</c:v>
                </c:pt>
                <c:pt idx="17945">
                  <c:v>-1.1764705881910389E-2</c:v>
                </c:pt>
                <c:pt idx="17946">
                  <c:v>-1.2500000000399681E-2</c:v>
                </c:pt>
                <c:pt idx="17947">
                  <c:v>-1.7647058823283549E-2</c:v>
                </c:pt>
                <c:pt idx="17948">
                  <c:v>-1.1764705882746321E-2</c:v>
                </c:pt>
                <c:pt idx="17949">
                  <c:v>-1.2499999999511503E-2</c:v>
                </c:pt>
                <c:pt idx="17950">
                  <c:v>-1.1764705882746321E-2</c:v>
                </c:pt>
                <c:pt idx="17951">
                  <c:v>-1.1764705881910389E-2</c:v>
                </c:pt>
                <c:pt idx="17952">
                  <c:v>-1.2500000000399681E-2</c:v>
                </c:pt>
                <c:pt idx="17953">
                  <c:v>-1.1764705881910389E-2</c:v>
                </c:pt>
                <c:pt idx="17954">
                  <c:v>-1.7647058824119481E-2</c:v>
                </c:pt>
                <c:pt idx="17955">
                  <c:v>-1.2499999999555911E-2</c:v>
                </c:pt>
                <c:pt idx="17956">
                  <c:v>-1.1764705882746321E-2</c:v>
                </c:pt>
                <c:pt idx="17957">
                  <c:v>-1.2499999999511503E-2</c:v>
                </c:pt>
                <c:pt idx="17958">
                  <c:v>-1.1764705882746321E-2</c:v>
                </c:pt>
                <c:pt idx="17959">
                  <c:v>-1.1764705881910389E-2</c:v>
                </c:pt>
                <c:pt idx="17960">
                  <c:v>-1.2500000000399681E-2</c:v>
                </c:pt>
                <c:pt idx="17961">
                  <c:v>-1.1764705881910389E-2</c:v>
                </c:pt>
                <c:pt idx="17962">
                  <c:v>-1.1764705882746321E-2</c:v>
                </c:pt>
                <c:pt idx="17963">
                  <c:v>-1.8749999999711341E-2</c:v>
                </c:pt>
                <c:pt idx="17964">
                  <c:v>-1.1764705882746321E-2</c:v>
                </c:pt>
                <c:pt idx="17965">
                  <c:v>-1.1764705881910389E-2</c:v>
                </c:pt>
                <c:pt idx="17966">
                  <c:v>-1.250000000044409E-2</c:v>
                </c:pt>
                <c:pt idx="17967">
                  <c:v>-1.176470588187105E-2</c:v>
                </c:pt>
                <c:pt idx="17968">
                  <c:v>-1.1764705882746321E-2</c:v>
                </c:pt>
                <c:pt idx="17969">
                  <c:v>-1.2499999999555911E-2</c:v>
                </c:pt>
                <c:pt idx="17970">
                  <c:v>-1.7647058824119481E-2</c:v>
                </c:pt>
                <c:pt idx="17971">
                  <c:v>-1.1764705881910389E-2</c:v>
                </c:pt>
                <c:pt idx="17972">
                  <c:v>-1.2500000000399681E-2</c:v>
                </c:pt>
                <c:pt idx="17973">
                  <c:v>-1.1764705881910389E-2</c:v>
                </c:pt>
                <c:pt idx="17974">
                  <c:v>-1.1764705882746321E-2</c:v>
                </c:pt>
                <c:pt idx="17975">
                  <c:v>-1.2499999999511503E-2</c:v>
                </c:pt>
                <c:pt idx="17976">
                  <c:v>-1.7647058824119481E-2</c:v>
                </c:pt>
                <c:pt idx="17977">
                  <c:v>-1.1764705881910389E-2</c:v>
                </c:pt>
                <c:pt idx="17978">
                  <c:v>-1.2500000000399681E-2</c:v>
                </c:pt>
                <c:pt idx="17979">
                  <c:v>-1.1764705881910389E-2</c:v>
                </c:pt>
                <c:pt idx="17980">
                  <c:v>-1.1764705882746321E-2</c:v>
                </c:pt>
                <c:pt idx="17981">
                  <c:v>-1.8749999999777955E-2</c:v>
                </c:pt>
                <c:pt idx="17982">
                  <c:v>-1.1764705882706982E-2</c:v>
                </c:pt>
                <c:pt idx="17983">
                  <c:v>-1.1764705881910389E-2</c:v>
                </c:pt>
                <c:pt idx="17984">
                  <c:v>-1.250000000044409E-2</c:v>
                </c:pt>
                <c:pt idx="17985">
                  <c:v>-1.1764705881910389E-2</c:v>
                </c:pt>
                <c:pt idx="17986">
                  <c:v>-1.1764705882746321E-2</c:v>
                </c:pt>
                <c:pt idx="17987">
                  <c:v>-1.2499999999511503E-2</c:v>
                </c:pt>
                <c:pt idx="17988">
                  <c:v>-1.1764705882746321E-2</c:v>
                </c:pt>
                <c:pt idx="17989">
                  <c:v>-1.1764705881910389E-2</c:v>
                </c:pt>
                <c:pt idx="17990">
                  <c:v>-1.2500000000399681E-2</c:v>
                </c:pt>
                <c:pt idx="17991">
                  <c:v>-1.7647058823283549E-2</c:v>
                </c:pt>
                <c:pt idx="17992">
                  <c:v>-1.2500000000399681E-2</c:v>
                </c:pt>
                <c:pt idx="17993">
                  <c:v>-1.1764705881910389E-2</c:v>
                </c:pt>
                <c:pt idx="17994">
                  <c:v>-1.1764705882746321E-2</c:v>
                </c:pt>
                <c:pt idx="17995">
                  <c:v>-1.8749999999777955E-2</c:v>
                </c:pt>
                <c:pt idx="17996">
                  <c:v>-1.1764705882746321E-2</c:v>
                </c:pt>
                <c:pt idx="17997">
                  <c:v>-1.176470588187105E-2</c:v>
                </c:pt>
                <c:pt idx="17998">
                  <c:v>-1.250000000044409E-2</c:v>
                </c:pt>
                <c:pt idx="17999">
                  <c:v>-1.1764705881910389E-2</c:v>
                </c:pt>
                <c:pt idx="18000">
                  <c:v>-1.7647058824119481E-2</c:v>
                </c:pt>
                <c:pt idx="18001">
                  <c:v>-1.2499999999511503E-2</c:v>
                </c:pt>
                <c:pt idx="18002">
                  <c:v>-1.1764705882746321E-2</c:v>
                </c:pt>
                <c:pt idx="18003">
                  <c:v>-1.1764705881910389E-2</c:v>
                </c:pt>
                <c:pt idx="18004">
                  <c:v>-1.2500000000399681E-2</c:v>
                </c:pt>
                <c:pt idx="18005">
                  <c:v>-1.1764705881910389E-2</c:v>
                </c:pt>
                <c:pt idx="18006">
                  <c:v>-1.7647058823283549E-2</c:v>
                </c:pt>
                <c:pt idx="18007">
                  <c:v>-1.2500000000399681E-2</c:v>
                </c:pt>
                <c:pt idx="18008">
                  <c:v>-1.1764705882746321E-2</c:v>
                </c:pt>
                <c:pt idx="18009">
                  <c:v>-1.1764705881910389E-2</c:v>
                </c:pt>
                <c:pt idx="18010">
                  <c:v>-1.250000000044409E-2</c:v>
                </c:pt>
                <c:pt idx="18011">
                  <c:v>-1.1764705881910389E-2</c:v>
                </c:pt>
                <c:pt idx="18012">
                  <c:v>-1.1764705882706982E-2</c:v>
                </c:pt>
                <c:pt idx="18013">
                  <c:v>-1.8749999999777955E-2</c:v>
                </c:pt>
                <c:pt idx="18014">
                  <c:v>-1.1764705882746321E-2</c:v>
                </c:pt>
                <c:pt idx="18015">
                  <c:v>-1.1764705881910389E-2</c:v>
                </c:pt>
                <c:pt idx="18016">
                  <c:v>-1.2500000000399681E-2</c:v>
                </c:pt>
                <c:pt idx="18017">
                  <c:v>-1.7647058823283549E-2</c:v>
                </c:pt>
                <c:pt idx="18018">
                  <c:v>-1.1764705881910389E-2</c:v>
                </c:pt>
                <c:pt idx="18019">
                  <c:v>-1.875000000059952E-2</c:v>
                </c:pt>
                <c:pt idx="18020">
                  <c:v>-1.1764705881910389E-2</c:v>
                </c:pt>
                <c:pt idx="18021">
                  <c:v>-1.1764705882746321E-2</c:v>
                </c:pt>
                <c:pt idx="18022">
                  <c:v>-1.2499999999511503E-2</c:v>
                </c:pt>
                <c:pt idx="18023">
                  <c:v>-1.1764705882746321E-2</c:v>
                </c:pt>
                <c:pt idx="18024">
                  <c:v>-1.1764705881910389E-2</c:v>
                </c:pt>
                <c:pt idx="18025">
                  <c:v>-1.8750000000666133E-2</c:v>
                </c:pt>
                <c:pt idx="18026">
                  <c:v>-1.1764705881910389E-2</c:v>
                </c:pt>
                <c:pt idx="18027">
                  <c:v>-1.1764705882706982E-2</c:v>
                </c:pt>
                <c:pt idx="18028">
                  <c:v>-1.2499999999555911E-2</c:v>
                </c:pt>
                <c:pt idx="18029">
                  <c:v>-1.7647058824119481E-2</c:v>
                </c:pt>
                <c:pt idx="18030">
                  <c:v>-1.1764705881910389E-2</c:v>
                </c:pt>
                <c:pt idx="18031">
                  <c:v>-1.2500000000399681E-2</c:v>
                </c:pt>
                <c:pt idx="18032">
                  <c:v>-1.1764705881910389E-2</c:v>
                </c:pt>
                <c:pt idx="18033">
                  <c:v>-1.1764705882746321E-2</c:v>
                </c:pt>
                <c:pt idx="18034">
                  <c:v>-1.8749999999711341E-2</c:v>
                </c:pt>
                <c:pt idx="18035">
                  <c:v>-1.1764705882746321E-2</c:v>
                </c:pt>
                <c:pt idx="18036">
                  <c:v>-1.1764705881910389E-2</c:v>
                </c:pt>
                <c:pt idx="18037">
                  <c:v>-1.2500000000399681E-2</c:v>
                </c:pt>
                <c:pt idx="18038">
                  <c:v>-1.1764705881910389E-2</c:v>
                </c:pt>
                <c:pt idx="18039">
                  <c:v>-1.250000000044409E-2</c:v>
                </c:pt>
                <c:pt idx="18040">
                  <c:v>-1.7647058823283549E-2</c:v>
                </c:pt>
                <c:pt idx="18041">
                  <c:v>-1.1764705882746321E-2</c:v>
                </c:pt>
                <c:pt idx="18042">
                  <c:v>-1.2499999999511503E-2</c:v>
                </c:pt>
                <c:pt idx="18043">
                  <c:v>-1.1764705882746321E-2</c:v>
                </c:pt>
                <c:pt idx="18044">
                  <c:v>-1.7647058823283549E-2</c:v>
                </c:pt>
                <c:pt idx="18045">
                  <c:v>-1.2499999999511503E-2</c:v>
                </c:pt>
                <c:pt idx="18046">
                  <c:v>-1.1764705882746321E-2</c:v>
                </c:pt>
                <c:pt idx="18047">
                  <c:v>-1.7647058823283549E-2</c:v>
                </c:pt>
                <c:pt idx="18048">
                  <c:v>-1.2500000000399681E-2</c:v>
                </c:pt>
                <c:pt idx="18049">
                  <c:v>-1.1764705881910389E-2</c:v>
                </c:pt>
                <c:pt idx="18050">
                  <c:v>-1.7647058824119481E-2</c:v>
                </c:pt>
                <c:pt idx="18051">
                  <c:v>-1.2499999999555911E-2</c:v>
                </c:pt>
                <c:pt idx="18052">
                  <c:v>-1.1764705882706982E-2</c:v>
                </c:pt>
                <c:pt idx="18053">
                  <c:v>-1.7647058823283549E-2</c:v>
                </c:pt>
                <c:pt idx="18054">
                  <c:v>-1.2499999999555911E-2</c:v>
                </c:pt>
                <c:pt idx="18055">
                  <c:v>-1.1764705882746321E-2</c:v>
                </c:pt>
                <c:pt idx="18056">
                  <c:v>-1.7647058823283549E-2</c:v>
                </c:pt>
                <c:pt idx="18057">
                  <c:v>-1.2500000000399681E-2</c:v>
                </c:pt>
                <c:pt idx="18058">
                  <c:v>-1.1764705881910389E-2</c:v>
                </c:pt>
                <c:pt idx="18059">
                  <c:v>-1.7647058824119481E-2</c:v>
                </c:pt>
                <c:pt idx="18060">
                  <c:v>-1.2499999999511503E-2</c:v>
                </c:pt>
                <c:pt idx="18061">
                  <c:v>-1.7647058824119481E-2</c:v>
                </c:pt>
                <c:pt idx="18062">
                  <c:v>-1.1764705881910389E-2</c:v>
                </c:pt>
                <c:pt idx="18063">
                  <c:v>-1.2500000000399681E-2</c:v>
                </c:pt>
                <c:pt idx="18064">
                  <c:v>-1.1764705881910389E-2</c:v>
                </c:pt>
                <c:pt idx="18065">
                  <c:v>-1.7647058823283549E-2</c:v>
                </c:pt>
                <c:pt idx="18066">
                  <c:v>-1.250000000044409E-2</c:v>
                </c:pt>
                <c:pt idx="18067">
                  <c:v>-1.176470588187105E-2</c:v>
                </c:pt>
                <c:pt idx="18068">
                  <c:v>-1.1764705882746321E-2</c:v>
                </c:pt>
                <c:pt idx="18069">
                  <c:v>-1.8749999999777955E-2</c:v>
                </c:pt>
                <c:pt idx="18070">
                  <c:v>-1.1764705882746321E-2</c:v>
                </c:pt>
                <c:pt idx="18071">
                  <c:v>-1.1764705881910389E-2</c:v>
                </c:pt>
                <c:pt idx="18072">
                  <c:v>-1.2500000000399681E-2</c:v>
                </c:pt>
                <c:pt idx="18073">
                  <c:v>-1.1764705881910389E-2</c:v>
                </c:pt>
                <c:pt idx="18074">
                  <c:v>-1.7647058824119481E-2</c:v>
                </c:pt>
                <c:pt idx="18075">
                  <c:v>-1.2499999999511503E-2</c:v>
                </c:pt>
                <c:pt idx="18076">
                  <c:v>-1.1764705882746321E-2</c:v>
                </c:pt>
                <c:pt idx="18077">
                  <c:v>-1.7647058823283549E-2</c:v>
                </c:pt>
                <c:pt idx="18078">
                  <c:v>-1.2500000000399681E-2</c:v>
                </c:pt>
                <c:pt idx="18079">
                  <c:v>-1.1764705881910389E-2</c:v>
                </c:pt>
                <c:pt idx="18080">
                  <c:v>-1.1764705882746321E-2</c:v>
                </c:pt>
                <c:pt idx="18081">
                  <c:v>-1.8749999999777955E-2</c:v>
                </c:pt>
                <c:pt idx="18082">
                  <c:v>-1.1764705882706982E-2</c:v>
                </c:pt>
                <c:pt idx="18083">
                  <c:v>-1.1764705881910389E-2</c:v>
                </c:pt>
                <c:pt idx="18084">
                  <c:v>-1.250000000044409E-2</c:v>
                </c:pt>
                <c:pt idx="18085">
                  <c:v>-1.7647058823283549E-2</c:v>
                </c:pt>
                <c:pt idx="18086">
                  <c:v>-1.1764705881910389E-2</c:v>
                </c:pt>
                <c:pt idx="18087">
                  <c:v>-1.2500000000399681E-2</c:v>
                </c:pt>
                <c:pt idx="18088">
                  <c:v>-1.7647058823283549E-2</c:v>
                </c:pt>
                <c:pt idx="18089">
                  <c:v>-1.1764705882746321E-2</c:v>
                </c:pt>
                <c:pt idx="18090">
                  <c:v>-1.2499999999511503E-2</c:v>
                </c:pt>
                <c:pt idx="18091">
                  <c:v>-1.1764705882746321E-2</c:v>
                </c:pt>
                <c:pt idx="18092">
                  <c:v>-1.1764705881910389E-2</c:v>
                </c:pt>
                <c:pt idx="18093">
                  <c:v>-1.875000000059952E-2</c:v>
                </c:pt>
                <c:pt idx="18094">
                  <c:v>-1.1764705881910389E-2</c:v>
                </c:pt>
                <c:pt idx="18095">
                  <c:v>-1.7647058824119481E-2</c:v>
                </c:pt>
                <c:pt idx="18096">
                  <c:v>-1.1764705881910389E-2</c:v>
                </c:pt>
                <c:pt idx="18097">
                  <c:v>-1.2500000000399681E-2</c:v>
                </c:pt>
                <c:pt idx="18098">
                  <c:v>-1.1764705881910389E-2</c:v>
                </c:pt>
                <c:pt idx="18099">
                  <c:v>-1.250000000044409E-2</c:v>
                </c:pt>
                <c:pt idx="18100">
                  <c:v>-1.7647058823283549E-2</c:v>
                </c:pt>
                <c:pt idx="18101">
                  <c:v>-1.1764705881910389E-2</c:v>
                </c:pt>
                <c:pt idx="18102">
                  <c:v>-1.1764705882706982E-2</c:v>
                </c:pt>
                <c:pt idx="18103">
                  <c:v>-1.8749999999777955E-2</c:v>
                </c:pt>
                <c:pt idx="18104">
                  <c:v>-1.1764705882746321E-2</c:v>
                </c:pt>
                <c:pt idx="18105">
                  <c:v>-1.1764705881910389E-2</c:v>
                </c:pt>
                <c:pt idx="18106">
                  <c:v>-1.875000000059952E-2</c:v>
                </c:pt>
                <c:pt idx="18107">
                  <c:v>-1.1764705881910389E-2</c:v>
                </c:pt>
                <c:pt idx="18108">
                  <c:v>-1.1764705882746321E-2</c:v>
                </c:pt>
                <c:pt idx="18109">
                  <c:v>-1.8749999999711341E-2</c:v>
                </c:pt>
                <c:pt idx="18110">
                  <c:v>-1.1764705882746321E-2</c:v>
                </c:pt>
                <c:pt idx="18111">
                  <c:v>-1.1764705881910389E-2</c:v>
                </c:pt>
                <c:pt idx="18112">
                  <c:v>-1.8749999999711341E-2</c:v>
                </c:pt>
                <c:pt idx="18113">
                  <c:v>-1.1764705882746321E-2</c:v>
                </c:pt>
                <c:pt idx="18114">
                  <c:v>-1.1764705881910389E-2</c:v>
                </c:pt>
                <c:pt idx="18115">
                  <c:v>-1.8750000000666133E-2</c:v>
                </c:pt>
                <c:pt idx="18116">
                  <c:v>-1.1764705881910389E-2</c:v>
                </c:pt>
                <c:pt idx="18117">
                  <c:v>-1.1764705882706982E-2</c:v>
                </c:pt>
                <c:pt idx="18118">
                  <c:v>-1.8749999999777955E-2</c:v>
                </c:pt>
                <c:pt idx="18119">
                  <c:v>-1.1764705882746321E-2</c:v>
                </c:pt>
                <c:pt idx="18120">
                  <c:v>-1.1764705881910389E-2</c:v>
                </c:pt>
                <c:pt idx="18121">
                  <c:v>-1.875000000059952E-2</c:v>
                </c:pt>
                <c:pt idx="18122">
                  <c:v>-1.1764705881910389E-2</c:v>
                </c:pt>
                <c:pt idx="18123">
                  <c:v>-1.7647058823283549E-2</c:v>
                </c:pt>
                <c:pt idx="18124">
                  <c:v>-1.875000000059952E-2</c:v>
                </c:pt>
                <c:pt idx="18125">
                  <c:v>-1.1764705881910389E-2</c:v>
                </c:pt>
                <c:pt idx="18126">
                  <c:v>-1.7647058823283549E-2</c:v>
                </c:pt>
                <c:pt idx="18127">
                  <c:v>-1.2500000000399681E-2</c:v>
                </c:pt>
                <c:pt idx="18128">
                  <c:v>-1.1764705882746321E-2</c:v>
                </c:pt>
                <c:pt idx="18129">
                  <c:v>-1.7647058823283549E-2</c:v>
                </c:pt>
                <c:pt idx="18130">
                  <c:v>-1.2499999999555911E-2</c:v>
                </c:pt>
                <c:pt idx="18131">
                  <c:v>-1.7647058824119481E-2</c:v>
                </c:pt>
                <c:pt idx="18132">
                  <c:v>-1.176470588187105E-2</c:v>
                </c:pt>
                <c:pt idx="18133">
                  <c:v>-1.250000000044409E-2</c:v>
                </c:pt>
                <c:pt idx="18134">
                  <c:v>-1.7647058823283549E-2</c:v>
                </c:pt>
                <c:pt idx="18135">
                  <c:v>-1.1764705882746321E-2</c:v>
                </c:pt>
                <c:pt idx="18136">
                  <c:v>-1.2499999999511503E-2</c:v>
                </c:pt>
                <c:pt idx="18137">
                  <c:v>-1.7647058823283549E-2</c:v>
                </c:pt>
                <c:pt idx="18138">
                  <c:v>-1.1764705882746321E-2</c:v>
                </c:pt>
                <c:pt idx="18139">
                  <c:v>-1.2499999999511503E-2</c:v>
                </c:pt>
                <c:pt idx="18140">
                  <c:v>-1.1764705882746321E-2</c:v>
                </c:pt>
                <c:pt idx="18141">
                  <c:v>-1.1764705882746321E-2</c:v>
                </c:pt>
                <c:pt idx="18142">
                  <c:v>-1.8749999999711341E-2</c:v>
                </c:pt>
                <c:pt idx="18143">
                  <c:v>-1.1764705881910389E-2</c:v>
                </c:pt>
                <c:pt idx="18144">
                  <c:v>-1.250000000044409E-2</c:v>
                </c:pt>
                <c:pt idx="18145">
                  <c:v>-1.7647058823283549E-2</c:v>
                </c:pt>
                <c:pt idx="18146">
                  <c:v>-1.1764705882746321E-2</c:v>
                </c:pt>
                <c:pt idx="18147">
                  <c:v>-1.7647058823224541E-2</c:v>
                </c:pt>
                <c:pt idx="18148">
                  <c:v>-1.250000000044409E-2</c:v>
                </c:pt>
                <c:pt idx="18149">
                  <c:v>-1.1764705881910389E-2</c:v>
                </c:pt>
                <c:pt idx="18150">
                  <c:v>-1.8749999999711341E-2</c:v>
                </c:pt>
                <c:pt idx="18151">
                  <c:v>-1.7647058824119481E-2</c:v>
                </c:pt>
                <c:pt idx="18152">
                  <c:v>-1.1764705881910389E-2</c:v>
                </c:pt>
                <c:pt idx="18153">
                  <c:v>-1.2500000000399681E-2</c:v>
                </c:pt>
                <c:pt idx="18154">
                  <c:v>-1.7647058823283549E-2</c:v>
                </c:pt>
                <c:pt idx="18155">
                  <c:v>-1.1764705882746321E-2</c:v>
                </c:pt>
                <c:pt idx="18156">
                  <c:v>-1.1764705881910389E-2</c:v>
                </c:pt>
                <c:pt idx="18157">
                  <c:v>-1.8749999999711341E-2</c:v>
                </c:pt>
                <c:pt idx="18158">
                  <c:v>-1.1764705882746321E-2</c:v>
                </c:pt>
                <c:pt idx="18159">
                  <c:v>-1.1764705881910389E-2</c:v>
                </c:pt>
                <c:pt idx="18160">
                  <c:v>-1.8750000000666133E-2</c:v>
                </c:pt>
                <c:pt idx="18161">
                  <c:v>-1.1764705881910389E-2</c:v>
                </c:pt>
                <c:pt idx="18162">
                  <c:v>-1.1764705882706982E-2</c:v>
                </c:pt>
                <c:pt idx="18163">
                  <c:v>-1.8749999999777955E-2</c:v>
                </c:pt>
                <c:pt idx="18164">
                  <c:v>-1.1764705882746321E-2</c:v>
                </c:pt>
                <c:pt idx="18165">
                  <c:v>-1.1764705881910389E-2</c:v>
                </c:pt>
                <c:pt idx="18166">
                  <c:v>-1.875000000059952E-2</c:v>
                </c:pt>
                <c:pt idx="18167">
                  <c:v>-1.1764705881910389E-2</c:v>
                </c:pt>
                <c:pt idx="18168">
                  <c:v>-1.1764705882746321E-2</c:v>
                </c:pt>
                <c:pt idx="18169">
                  <c:v>-1.8749999999711341E-2</c:v>
                </c:pt>
                <c:pt idx="18170">
                  <c:v>-1.1764705881910389E-2</c:v>
                </c:pt>
                <c:pt idx="18171">
                  <c:v>-1.1764705882746321E-2</c:v>
                </c:pt>
                <c:pt idx="18172">
                  <c:v>-1.8749999999711341E-2</c:v>
                </c:pt>
                <c:pt idx="18173">
                  <c:v>-1.1764705882746321E-2</c:v>
                </c:pt>
                <c:pt idx="18174">
                  <c:v>-1.1764705881910389E-2</c:v>
                </c:pt>
                <c:pt idx="18175">
                  <c:v>-1.8750000000666133E-2</c:v>
                </c:pt>
                <c:pt idx="18176">
                  <c:v>-1.1764705881910389E-2</c:v>
                </c:pt>
                <c:pt idx="18177">
                  <c:v>-1.1764705882706982E-2</c:v>
                </c:pt>
                <c:pt idx="18178">
                  <c:v>-1.8749999999777955E-2</c:v>
                </c:pt>
                <c:pt idx="18179">
                  <c:v>-1.1764705882746321E-2</c:v>
                </c:pt>
                <c:pt idx="18180">
                  <c:v>-1.1764705881910389E-2</c:v>
                </c:pt>
                <c:pt idx="18181">
                  <c:v>-1.8749999999711341E-2</c:v>
                </c:pt>
                <c:pt idx="18182">
                  <c:v>-1.1764705882746321E-2</c:v>
                </c:pt>
                <c:pt idx="18183">
                  <c:v>-1.1764705881910389E-2</c:v>
                </c:pt>
                <c:pt idx="18184">
                  <c:v>-1.875000000059952E-2</c:v>
                </c:pt>
                <c:pt idx="18185">
                  <c:v>-1.1764705881910389E-2</c:v>
                </c:pt>
                <c:pt idx="18186">
                  <c:v>-1.7647058824119481E-2</c:v>
                </c:pt>
                <c:pt idx="18187">
                  <c:v>-1.2499999999511503E-2</c:v>
                </c:pt>
                <c:pt idx="18188">
                  <c:v>-1.7647058823283549E-2</c:v>
                </c:pt>
                <c:pt idx="18189">
                  <c:v>-1.1764705882746321E-2</c:v>
                </c:pt>
                <c:pt idx="18190">
                  <c:v>-1.8749999999777955E-2</c:v>
                </c:pt>
                <c:pt idx="18191">
                  <c:v>-1.1764705882746321E-2</c:v>
                </c:pt>
                <c:pt idx="18192">
                  <c:v>-1.176470588187105E-2</c:v>
                </c:pt>
                <c:pt idx="18193">
                  <c:v>-1.8750000000666133E-2</c:v>
                </c:pt>
                <c:pt idx="18194">
                  <c:v>-1.1764705881910389E-2</c:v>
                </c:pt>
                <c:pt idx="18195">
                  <c:v>-1.7647058823283549E-2</c:v>
                </c:pt>
                <c:pt idx="18196">
                  <c:v>-1.2500000000399681E-2</c:v>
                </c:pt>
                <c:pt idx="18197">
                  <c:v>-1.7647058823283549E-2</c:v>
                </c:pt>
                <c:pt idx="18198">
                  <c:v>-1.1764705882746321E-2</c:v>
                </c:pt>
                <c:pt idx="18199">
                  <c:v>-1.2499999999511503E-2</c:v>
                </c:pt>
                <c:pt idx="18200">
                  <c:v>-1.7647058824119481E-2</c:v>
                </c:pt>
                <c:pt idx="18201">
                  <c:v>-1.1764705881910389E-2</c:v>
                </c:pt>
                <c:pt idx="18202">
                  <c:v>-1.8749999999711341E-2</c:v>
                </c:pt>
                <c:pt idx="18203">
                  <c:v>-1.1764705882746321E-2</c:v>
                </c:pt>
                <c:pt idx="18204">
                  <c:v>-1.1764705881910389E-2</c:v>
                </c:pt>
                <c:pt idx="18205">
                  <c:v>-1.250000000044409E-2</c:v>
                </c:pt>
                <c:pt idx="18206">
                  <c:v>-1.7647058823283549E-2</c:v>
                </c:pt>
                <c:pt idx="18207">
                  <c:v>-1.1764705882706982E-2</c:v>
                </c:pt>
                <c:pt idx="18208">
                  <c:v>-1.8749999999777955E-2</c:v>
                </c:pt>
                <c:pt idx="18209">
                  <c:v>-1.1764705882746321E-2</c:v>
                </c:pt>
                <c:pt idx="18210">
                  <c:v>-1.1764705881910389E-2</c:v>
                </c:pt>
                <c:pt idx="18211">
                  <c:v>-1.875000000059952E-2</c:v>
                </c:pt>
                <c:pt idx="18212">
                  <c:v>-1.1764705881910389E-2</c:v>
                </c:pt>
                <c:pt idx="18213">
                  <c:v>-1.1764705882746321E-2</c:v>
                </c:pt>
                <c:pt idx="18214">
                  <c:v>-1.8749999999711341E-2</c:v>
                </c:pt>
                <c:pt idx="18215">
                  <c:v>-1.1764705881910389E-2</c:v>
                </c:pt>
                <c:pt idx="18216">
                  <c:v>-1.1764705882746321E-2</c:v>
                </c:pt>
                <c:pt idx="18217">
                  <c:v>-1.8749999999711341E-2</c:v>
                </c:pt>
                <c:pt idx="18218">
                  <c:v>-1.1764705882746321E-2</c:v>
                </c:pt>
                <c:pt idx="18219">
                  <c:v>-1.1764705881910389E-2</c:v>
                </c:pt>
                <c:pt idx="18220">
                  <c:v>-1.8750000000666133E-2</c:v>
                </c:pt>
                <c:pt idx="18221">
                  <c:v>-1.1764705881910389E-2</c:v>
                </c:pt>
                <c:pt idx="18222">
                  <c:v>-1.1764705882706982E-2</c:v>
                </c:pt>
                <c:pt idx="18223">
                  <c:v>-1.8749999999777955E-2</c:v>
                </c:pt>
                <c:pt idx="18224">
                  <c:v>-1.1764705882746321E-2</c:v>
                </c:pt>
                <c:pt idx="18225">
                  <c:v>-1.1764705881910389E-2</c:v>
                </c:pt>
                <c:pt idx="18226">
                  <c:v>-1.8749999999711341E-2</c:v>
                </c:pt>
                <c:pt idx="18227">
                  <c:v>-1.1764705882746321E-2</c:v>
                </c:pt>
                <c:pt idx="18228">
                  <c:v>-1.1764705881910389E-2</c:v>
                </c:pt>
                <c:pt idx="18229">
                  <c:v>-1.875000000059952E-2</c:v>
                </c:pt>
                <c:pt idx="18230">
                  <c:v>-1.1764705881910389E-2</c:v>
                </c:pt>
                <c:pt idx="18231">
                  <c:v>-1.7647058824119481E-2</c:v>
                </c:pt>
                <c:pt idx="18232">
                  <c:v>-1.2499999999511503E-2</c:v>
                </c:pt>
                <c:pt idx="18233">
                  <c:v>-1.7647058823283549E-2</c:v>
                </c:pt>
                <c:pt idx="18234">
                  <c:v>-1.1764705882746321E-2</c:v>
                </c:pt>
                <c:pt idx="18235">
                  <c:v>-1.8749999999777955E-2</c:v>
                </c:pt>
                <c:pt idx="18236">
                  <c:v>-1.1764705882746321E-2</c:v>
                </c:pt>
                <c:pt idx="18237">
                  <c:v>-1.176470588187105E-2</c:v>
                </c:pt>
                <c:pt idx="18238">
                  <c:v>-1.8750000000666133E-2</c:v>
                </c:pt>
                <c:pt idx="18239">
                  <c:v>-1.1764705881910389E-2</c:v>
                </c:pt>
                <c:pt idx="18240">
                  <c:v>-1.1764705882746321E-2</c:v>
                </c:pt>
                <c:pt idx="18241">
                  <c:v>-1.8749999999711341E-2</c:v>
                </c:pt>
                <c:pt idx="18242">
                  <c:v>-1.1764705881910389E-2</c:v>
                </c:pt>
                <c:pt idx="18243">
                  <c:v>-1.7647058824119481E-2</c:v>
                </c:pt>
                <c:pt idx="18244">
                  <c:v>-1.2499999999511503E-2</c:v>
                </c:pt>
                <c:pt idx="18245">
                  <c:v>-1.1764705882746321E-2</c:v>
                </c:pt>
                <c:pt idx="18246">
                  <c:v>-1.7647058823283549E-2</c:v>
                </c:pt>
                <c:pt idx="18247">
                  <c:v>-1.2500000000399681E-2</c:v>
                </c:pt>
                <c:pt idx="18248">
                  <c:v>-1.1764705881910389E-2</c:v>
                </c:pt>
                <c:pt idx="18249">
                  <c:v>-1.7647058824119481E-2</c:v>
                </c:pt>
                <c:pt idx="18250">
                  <c:v>-1.2499999999555911E-2</c:v>
                </c:pt>
                <c:pt idx="18251">
                  <c:v>-1.7647058823283549E-2</c:v>
                </c:pt>
                <c:pt idx="18252">
                  <c:v>-1.1764705882706982E-2</c:v>
                </c:pt>
                <c:pt idx="18253">
                  <c:v>-1.2499999999555911E-2</c:v>
                </c:pt>
                <c:pt idx="18254">
                  <c:v>-1.7647058824119481E-2</c:v>
                </c:pt>
                <c:pt idx="18255">
                  <c:v>-1.1764705881910389E-2</c:v>
                </c:pt>
                <c:pt idx="18256">
                  <c:v>-1.875000000059952E-2</c:v>
                </c:pt>
                <c:pt idx="18257">
                  <c:v>-1.1764705881910389E-2</c:v>
                </c:pt>
                <c:pt idx="18258">
                  <c:v>-1.7647058823283549E-2</c:v>
                </c:pt>
                <c:pt idx="18259">
                  <c:v>-1.2500000000399681E-2</c:v>
                </c:pt>
                <c:pt idx="18260">
                  <c:v>-1.1764705881910389E-2</c:v>
                </c:pt>
                <c:pt idx="18261">
                  <c:v>-1.7647058824119481E-2</c:v>
                </c:pt>
                <c:pt idx="18262">
                  <c:v>-1.2499999999511503E-2</c:v>
                </c:pt>
                <c:pt idx="18263">
                  <c:v>-1.7647058824119481E-2</c:v>
                </c:pt>
                <c:pt idx="18264">
                  <c:v>-1.1764705881910389E-2</c:v>
                </c:pt>
                <c:pt idx="18265">
                  <c:v>-1.8749999999777955E-2</c:v>
                </c:pt>
                <c:pt idx="18266">
                  <c:v>-1.1764705882746321E-2</c:v>
                </c:pt>
                <c:pt idx="18267">
                  <c:v>-1.7647058823224541E-2</c:v>
                </c:pt>
                <c:pt idx="18268">
                  <c:v>-1.8750000000666133E-2</c:v>
                </c:pt>
                <c:pt idx="18269">
                  <c:v>-1.1764705881910389E-2</c:v>
                </c:pt>
                <c:pt idx="18270">
                  <c:v>-1.1764705882746321E-2</c:v>
                </c:pt>
                <c:pt idx="18271">
                  <c:v>-1.8749999999711341E-2</c:v>
                </c:pt>
                <c:pt idx="18272">
                  <c:v>-1.1764705881910389E-2</c:v>
                </c:pt>
                <c:pt idx="18273">
                  <c:v>-1.7647058824119481E-2</c:v>
                </c:pt>
                <c:pt idx="18274">
                  <c:v>-1.8749999999711341E-2</c:v>
                </c:pt>
                <c:pt idx="18275">
                  <c:v>-1.1764705882746321E-2</c:v>
                </c:pt>
                <c:pt idx="18276">
                  <c:v>-1.7647058823283549E-2</c:v>
                </c:pt>
                <c:pt idx="18277">
                  <c:v>-1.2499999999511503E-2</c:v>
                </c:pt>
                <c:pt idx="18278">
                  <c:v>-1.1764705882746321E-2</c:v>
                </c:pt>
                <c:pt idx="18279">
                  <c:v>-1.7647058823283549E-2</c:v>
                </c:pt>
                <c:pt idx="18280">
                  <c:v>-1.250000000044409E-2</c:v>
                </c:pt>
                <c:pt idx="18281">
                  <c:v>-1.7647058823283549E-2</c:v>
                </c:pt>
                <c:pt idx="18282">
                  <c:v>-1.1764705882706982E-2</c:v>
                </c:pt>
                <c:pt idx="18283">
                  <c:v>-1.8749999999777955E-2</c:v>
                </c:pt>
                <c:pt idx="18284">
                  <c:v>-1.1764705881910389E-2</c:v>
                </c:pt>
                <c:pt idx="18285">
                  <c:v>-1.1764705882746321E-2</c:v>
                </c:pt>
                <c:pt idx="18286">
                  <c:v>-1.8749999999711341E-2</c:v>
                </c:pt>
                <c:pt idx="18287">
                  <c:v>-1.1764705882746321E-2</c:v>
                </c:pt>
                <c:pt idx="18288">
                  <c:v>-1.7647058823283549E-2</c:v>
                </c:pt>
                <c:pt idx="18289">
                  <c:v>-1.1764705882746321E-2</c:v>
                </c:pt>
                <c:pt idx="18290">
                  <c:v>-1.8749999999711341E-2</c:v>
                </c:pt>
                <c:pt idx="18291">
                  <c:v>-1.1764705881910389E-2</c:v>
                </c:pt>
                <c:pt idx="18292">
                  <c:v>-1.7647058824119481E-2</c:v>
                </c:pt>
                <c:pt idx="18293">
                  <c:v>-1.2499999999511503E-2</c:v>
                </c:pt>
                <c:pt idx="18294">
                  <c:v>-1.7647058824119481E-2</c:v>
                </c:pt>
                <c:pt idx="18295">
                  <c:v>-1.1764705881910389E-2</c:v>
                </c:pt>
                <c:pt idx="18296">
                  <c:v>-1.250000000044409E-2</c:v>
                </c:pt>
                <c:pt idx="18297">
                  <c:v>-1.7647058823224541E-2</c:v>
                </c:pt>
                <c:pt idx="18298">
                  <c:v>-1.7647058823283549E-2</c:v>
                </c:pt>
                <c:pt idx="18299">
                  <c:v>-1.250000000044409E-2</c:v>
                </c:pt>
                <c:pt idx="18300">
                  <c:v>-1.1764705881910389E-2</c:v>
                </c:pt>
                <c:pt idx="18301">
                  <c:v>-1.7647058824119481E-2</c:v>
                </c:pt>
                <c:pt idx="18302">
                  <c:v>-1.2499999999511503E-2</c:v>
                </c:pt>
                <c:pt idx="18303">
                  <c:v>-1.7647058823283549E-2</c:v>
                </c:pt>
                <c:pt idx="18304">
                  <c:v>-1.1764705882746321E-2</c:v>
                </c:pt>
                <c:pt idx="18305">
                  <c:v>-1.8749999999711341E-2</c:v>
                </c:pt>
                <c:pt idx="18306">
                  <c:v>-1.1764705882746321E-2</c:v>
                </c:pt>
                <c:pt idx="18307">
                  <c:v>-1.7647058823283549E-2</c:v>
                </c:pt>
                <c:pt idx="18308">
                  <c:v>-1.2500000000399681E-2</c:v>
                </c:pt>
                <c:pt idx="18309">
                  <c:v>-1.7647058823283549E-2</c:v>
                </c:pt>
                <c:pt idx="18310">
                  <c:v>-1.1764705881910389E-2</c:v>
                </c:pt>
                <c:pt idx="18311">
                  <c:v>-1.250000000044409E-2</c:v>
                </c:pt>
                <c:pt idx="18312">
                  <c:v>-1.7647058823224541E-2</c:v>
                </c:pt>
                <c:pt idx="18313">
                  <c:v>-1.1764705882746321E-2</c:v>
                </c:pt>
                <c:pt idx="18314">
                  <c:v>-1.8749999999777955E-2</c:v>
                </c:pt>
                <c:pt idx="18315">
                  <c:v>-1.1764705882746321E-2</c:v>
                </c:pt>
                <c:pt idx="18316">
                  <c:v>-1.7647058823283549E-2</c:v>
                </c:pt>
                <c:pt idx="18317">
                  <c:v>-1.2499999999511503E-2</c:v>
                </c:pt>
                <c:pt idx="18318">
                  <c:v>-1.7647058824119481E-2</c:v>
                </c:pt>
                <c:pt idx="18319">
                  <c:v>-1.7647058823283549E-2</c:v>
                </c:pt>
                <c:pt idx="18320">
                  <c:v>-1.2500000000399681E-2</c:v>
                </c:pt>
                <c:pt idx="18321">
                  <c:v>-1.7647058823283549E-2</c:v>
                </c:pt>
                <c:pt idx="18322">
                  <c:v>-1.7647058823283549E-2</c:v>
                </c:pt>
                <c:pt idx="18323">
                  <c:v>-1.2500000000399681E-2</c:v>
                </c:pt>
                <c:pt idx="18324">
                  <c:v>-1.7647058823283549E-2</c:v>
                </c:pt>
                <c:pt idx="18325">
                  <c:v>-1.1764705882746321E-2</c:v>
                </c:pt>
                <c:pt idx="18326">
                  <c:v>-1.8749999999777955E-2</c:v>
                </c:pt>
                <c:pt idx="18327">
                  <c:v>-1.176470588187105E-2</c:v>
                </c:pt>
                <c:pt idx="18328">
                  <c:v>-1.7647058824119481E-2</c:v>
                </c:pt>
                <c:pt idx="18329">
                  <c:v>-1.2499999999555911E-2</c:v>
                </c:pt>
                <c:pt idx="18330">
                  <c:v>-1.7647058824119481E-2</c:v>
                </c:pt>
                <c:pt idx="18331">
                  <c:v>-1.1764705881910389E-2</c:v>
                </c:pt>
                <c:pt idx="18332">
                  <c:v>-1.8749999999711341E-2</c:v>
                </c:pt>
                <c:pt idx="18333">
                  <c:v>-1.1764705882746321E-2</c:v>
                </c:pt>
                <c:pt idx="18334">
                  <c:v>-1.7647058823283549E-2</c:v>
                </c:pt>
                <c:pt idx="18335">
                  <c:v>-1.2500000000399681E-2</c:v>
                </c:pt>
                <c:pt idx="18336">
                  <c:v>-1.7647058823283549E-2</c:v>
                </c:pt>
                <c:pt idx="18337">
                  <c:v>-1.7647058823283549E-2</c:v>
                </c:pt>
                <c:pt idx="18338">
                  <c:v>-1.2500000000399681E-2</c:v>
                </c:pt>
                <c:pt idx="18339">
                  <c:v>-1.7647058823283549E-2</c:v>
                </c:pt>
                <c:pt idx="18340">
                  <c:v>-1.7647058823283549E-2</c:v>
                </c:pt>
                <c:pt idx="18341">
                  <c:v>-1.250000000044409E-2</c:v>
                </c:pt>
                <c:pt idx="18342">
                  <c:v>-1.7647058823224541E-2</c:v>
                </c:pt>
                <c:pt idx="18343">
                  <c:v>-1.7647058824119481E-2</c:v>
                </c:pt>
                <c:pt idx="18344">
                  <c:v>-1.8749999999777955E-2</c:v>
                </c:pt>
                <c:pt idx="18345">
                  <c:v>-1.1764705881910389E-2</c:v>
                </c:pt>
                <c:pt idx="18346">
                  <c:v>-1.7647058824119481E-2</c:v>
                </c:pt>
                <c:pt idx="18347">
                  <c:v>-1.8749999999711341E-2</c:v>
                </c:pt>
                <c:pt idx="18348">
                  <c:v>-1.1764705882746321E-2</c:v>
                </c:pt>
                <c:pt idx="18349">
                  <c:v>-1.7647058823283549E-2</c:v>
                </c:pt>
                <c:pt idx="18350">
                  <c:v>-1.8749999999711341E-2</c:v>
                </c:pt>
                <c:pt idx="18351">
                  <c:v>-1.1764705882746321E-2</c:v>
                </c:pt>
                <c:pt idx="18352">
                  <c:v>-1.7647058823283549E-2</c:v>
                </c:pt>
                <c:pt idx="18353">
                  <c:v>-1.8749999999711341E-2</c:v>
                </c:pt>
                <c:pt idx="18354">
                  <c:v>-1.1764705882746321E-2</c:v>
                </c:pt>
                <c:pt idx="18355">
                  <c:v>-1.7647058823283549E-2</c:v>
                </c:pt>
                <c:pt idx="18356">
                  <c:v>-1.8749999999777955E-2</c:v>
                </c:pt>
                <c:pt idx="18357">
                  <c:v>-1.1764705882706982E-2</c:v>
                </c:pt>
                <c:pt idx="18358">
                  <c:v>-1.7647058823283549E-2</c:v>
                </c:pt>
                <c:pt idx="18359">
                  <c:v>-1.8750000000666133E-2</c:v>
                </c:pt>
                <c:pt idx="18360">
                  <c:v>-1.1764705881910389E-2</c:v>
                </c:pt>
                <c:pt idx="18361">
                  <c:v>-1.7647058823283549E-2</c:v>
                </c:pt>
                <c:pt idx="18362">
                  <c:v>-1.2500000000399681E-2</c:v>
                </c:pt>
                <c:pt idx="18363">
                  <c:v>-1.7647058823283549E-2</c:v>
                </c:pt>
                <c:pt idx="18364">
                  <c:v>-1.7647058824119481E-2</c:v>
                </c:pt>
                <c:pt idx="18365">
                  <c:v>-1.8749999999711341E-2</c:v>
                </c:pt>
                <c:pt idx="18366">
                  <c:v>-1.1764705881910389E-2</c:v>
                </c:pt>
                <c:pt idx="18367">
                  <c:v>-1.7647058824119481E-2</c:v>
                </c:pt>
                <c:pt idx="18368">
                  <c:v>-1.8749999999711341E-2</c:v>
                </c:pt>
                <c:pt idx="18369">
                  <c:v>-1.7647058823283549E-2</c:v>
                </c:pt>
                <c:pt idx="18370">
                  <c:v>-1.7647058824119481E-2</c:v>
                </c:pt>
                <c:pt idx="18371">
                  <c:v>-1.2499999999555911E-2</c:v>
                </c:pt>
                <c:pt idx="18372">
                  <c:v>-1.7647058823224541E-2</c:v>
                </c:pt>
                <c:pt idx="18373">
                  <c:v>-1.7647058824119481E-2</c:v>
                </c:pt>
                <c:pt idx="18374">
                  <c:v>-1.8749999999777955E-2</c:v>
                </c:pt>
                <c:pt idx="18375">
                  <c:v>-1.1764705882746321E-2</c:v>
                </c:pt>
                <c:pt idx="18376">
                  <c:v>-1.7647058823283549E-2</c:v>
                </c:pt>
                <c:pt idx="18377">
                  <c:v>-1.8749999999711341E-2</c:v>
                </c:pt>
                <c:pt idx="18378">
                  <c:v>-1.7647058823283549E-2</c:v>
                </c:pt>
                <c:pt idx="18379">
                  <c:v>-1.7647058824119481E-2</c:v>
                </c:pt>
                <c:pt idx="18380">
                  <c:v>-1.8749999999711341E-2</c:v>
                </c:pt>
                <c:pt idx="18381">
                  <c:v>-1.7647058823283549E-2</c:v>
                </c:pt>
                <c:pt idx="18382">
                  <c:v>-1.1764705882746321E-2</c:v>
                </c:pt>
                <c:pt idx="18383">
                  <c:v>-1.8749999999711341E-2</c:v>
                </c:pt>
                <c:pt idx="18384">
                  <c:v>-1.7647058823283549E-2</c:v>
                </c:pt>
                <c:pt idx="18385">
                  <c:v>-1.7647058824119481E-2</c:v>
                </c:pt>
                <c:pt idx="18386">
                  <c:v>-1.8749999999777955E-2</c:v>
                </c:pt>
                <c:pt idx="18387">
                  <c:v>-1.1764705882706982E-2</c:v>
                </c:pt>
                <c:pt idx="18388">
                  <c:v>-1.7647058823283549E-2</c:v>
                </c:pt>
                <c:pt idx="18389">
                  <c:v>-1.8749999999777955E-2</c:v>
                </c:pt>
                <c:pt idx="18390">
                  <c:v>-1.7647058823283549E-2</c:v>
                </c:pt>
                <c:pt idx="18391">
                  <c:v>-1.7647058824119481E-2</c:v>
                </c:pt>
                <c:pt idx="18392">
                  <c:v>-1.2499999999511503E-2</c:v>
                </c:pt>
                <c:pt idx="18393">
                  <c:v>-1.7647058824119481E-2</c:v>
                </c:pt>
                <c:pt idx="18394">
                  <c:v>-1.1764705881910389E-2</c:v>
                </c:pt>
                <c:pt idx="18395">
                  <c:v>-1.8749999999711341E-2</c:v>
                </c:pt>
                <c:pt idx="18396">
                  <c:v>-1.7647058824119481E-2</c:v>
                </c:pt>
                <c:pt idx="18397">
                  <c:v>-1.1764705881910389E-2</c:v>
                </c:pt>
                <c:pt idx="18398">
                  <c:v>-1.875000000059952E-2</c:v>
                </c:pt>
                <c:pt idx="18399">
                  <c:v>-1.7647058823283549E-2</c:v>
                </c:pt>
                <c:pt idx="18400">
                  <c:v>-1.1764705881910389E-2</c:v>
                </c:pt>
                <c:pt idx="18401">
                  <c:v>-1.8750000000666133E-2</c:v>
                </c:pt>
                <c:pt idx="18402">
                  <c:v>-1.7647058823224541E-2</c:v>
                </c:pt>
                <c:pt idx="18403">
                  <c:v>-1.1764705882746321E-2</c:v>
                </c:pt>
                <c:pt idx="18404">
                  <c:v>-1.8749999999777955E-2</c:v>
                </c:pt>
                <c:pt idx="18405">
                  <c:v>-1.7647058823283549E-2</c:v>
                </c:pt>
                <c:pt idx="18406">
                  <c:v>-1.1764705882746321E-2</c:v>
                </c:pt>
                <c:pt idx="18407">
                  <c:v>-1.8749999999711341E-2</c:v>
                </c:pt>
                <c:pt idx="18408">
                  <c:v>-1.7647058823283549E-2</c:v>
                </c:pt>
                <c:pt idx="18409">
                  <c:v>-1.1764705882746321E-2</c:v>
                </c:pt>
                <c:pt idx="18410">
                  <c:v>-1.8749999999711341E-2</c:v>
                </c:pt>
                <c:pt idx="18411">
                  <c:v>-1.1764705882746321E-2</c:v>
                </c:pt>
                <c:pt idx="18412">
                  <c:v>-1.7647058823283549E-2</c:v>
                </c:pt>
                <c:pt idx="18413">
                  <c:v>-1.8749999999711341E-2</c:v>
                </c:pt>
                <c:pt idx="18414">
                  <c:v>-1.1764705882746321E-2</c:v>
                </c:pt>
                <c:pt idx="18415">
                  <c:v>-1.7647058823283549E-2</c:v>
                </c:pt>
                <c:pt idx="18416">
                  <c:v>-1.250000000044409E-2</c:v>
                </c:pt>
                <c:pt idx="18417">
                  <c:v>-1.7647058823224541E-2</c:v>
                </c:pt>
                <c:pt idx="18418">
                  <c:v>-1.1764705881910389E-2</c:v>
                </c:pt>
                <c:pt idx="18419">
                  <c:v>-1.8750000000666133E-2</c:v>
                </c:pt>
                <c:pt idx="18420">
                  <c:v>-1.1764705881910389E-2</c:v>
                </c:pt>
                <c:pt idx="18421">
                  <c:v>-1.7647058824119481E-2</c:v>
                </c:pt>
                <c:pt idx="18422">
                  <c:v>-1.8749999999711341E-2</c:v>
                </c:pt>
                <c:pt idx="18423">
                  <c:v>-1.1764705881910389E-2</c:v>
                </c:pt>
                <c:pt idx="18424">
                  <c:v>-1.7647058824119481E-2</c:v>
                </c:pt>
                <c:pt idx="18425">
                  <c:v>-1.8749999999711341E-2</c:v>
                </c:pt>
                <c:pt idx="18426">
                  <c:v>-1.7647058823283549E-2</c:v>
                </c:pt>
                <c:pt idx="18427">
                  <c:v>-1.1764705882746321E-2</c:v>
                </c:pt>
                <c:pt idx="18428">
                  <c:v>-1.8749999999711341E-2</c:v>
                </c:pt>
                <c:pt idx="18429">
                  <c:v>-1.7647058823283549E-2</c:v>
                </c:pt>
                <c:pt idx="18430">
                  <c:v>-1.1764705882746321E-2</c:v>
                </c:pt>
                <c:pt idx="18431">
                  <c:v>-1.8749999999777955E-2</c:v>
                </c:pt>
                <c:pt idx="18432">
                  <c:v>-1.1764705882706982E-2</c:v>
                </c:pt>
                <c:pt idx="18433">
                  <c:v>-1.7647058823283549E-2</c:v>
                </c:pt>
                <c:pt idx="18434">
                  <c:v>-1.8749999999777955E-2</c:v>
                </c:pt>
                <c:pt idx="18435">
                  <c:v>-1.7647058824119481E-2</c:v>
                </c:pt>
                <c:pt idx="18436">
                  <c:v>-1.1764705881910389E-2</c:v>
                </c:pt>
                <c:pt idx="18437">
                  <c:v>-1.875000000059952E-2</c:v>
                </c:pt>
                <c:pt idx="18438">
                  <c:v>-1.7647058823283549E-2</c:v>
                </c:pt>
                <c:pt idx="18439">
                  <c:v>-1.1764705881910389E-2</c:v>
                </c:pt>
                <c:pt idx="18440">
                  <c:v>-1.875000000059952E-2</c:v>
                </c:pt>
                <c:pt idx="18441">
                  <c:v>-1.7647058823283549E-2</c:v>
                </c:pt>
                <c:pt idx="18442">
                  <c:v>-1.1764705881910389E-2</c:v>
                </c:pt>
                <c:pt idx="18443">
                  <c:v>-1.875000000059952E-2</c:v>
                </c:pt>
                <c:pt idx="18444">
                  <c:v>-1.7647058823283549E-2</c:v>
                </c:pt>
                <c:pt idx="18445">
                  <c:v>-1.7647058823283549E-2</c:v>
                </c:pt>
                <c:pt idx="18446">
                  <c:v>-1.8750000000666133E-2</c:v>
                </c:pt>
                <c:pt idx="18447">
                  <c:v>-1.176470588187105E-2</c:v>
                </c:pt>
                <c:pt idx="18448">
                  <c:v>-1.7647058823283549E-2</c:v>
                </c:pt>
                <c:pt idx="18449">
                  <c:v>-1.8750000000666133E-2</c:v>
                </c:pt>
                <c:pt idx="18450">
                  <c:v>-1.7647058823283549E-2</c:v>
                </c:pt>
                <c:pt idx="18451">
                  <c:v>-1.7647058823283549E-2</c:v>
                </c:pt>
                <c:pt idx="18452">
                  <c:v>-1.2500000000399681E-2</c:v>
                </c:pt>
                <c:pt idx="18453">
                  <c:v>-1.7647058823283549E-2</c:v>
                </c:pt>
                <c:pt idx="18454">
                  <c:v>-1.7647058824119481E-2</c:v>
                </c:pt>
                <c:pt idx="18455">
                  <c:v>-1.7647058823283549E-2</c:v>
                </c:pt>
                <c:pt idx="18456">
                  <c:v>-1.8749999999711341E-2</c:v>
                </c:pt>
                <c:pt idx="18457">
                  <c:v>-1.1764705882746321E-2</c:v>
                </c:pt>
                <c:pt idx="18458">
                  <c:v>-1.8749999999711341E-2</c:v>
                </c:pt>
                <c:pt idx="18459">
                  <c:v>-1.7647058823283549E-2</c:v>
                </c:pt>
                <c:pt idx="18460">
                  <c:v>-1.7647058824119481E-2</c:v>
                </c:pt>
                <c:pt idx="18461">
                  <c:v>-1.7647058823283549E-2</c:v>
                </c:pt>
                <c:pt idx="18462">
                  <c:v>-1.2499999999511503E-2</c:v>
                </c:pt>
                <c:pt idx="18463">
                  <c:v>-1.7647058824119481E-2</c:v>
                </c:pt>
                <c:pt idx="18464">
                  <c:v>-1.1764705881910389E-2</c:v>
                </c:pt>
                <c:pt idx="18465">
                  <c:v>-1.8750000000666133E-2</c:v>
                </c:pt>
                <c:pt idx="18466">
                  <c:v>-1.7647058823283549E-2</c:v>
                </c:pt>
                <c:pt idx="18467">
                  <c:v>-1.1764705881910389E-2</c:v>
                </c:pt>
                <c:pt idx="18468">
                  <c:v>-1.875000000059952E-2</c:v>
                </c:pt>
                <c:pt idx="18469">
                  <c:v>-1.7647058823283549E-2</c:v>
                </c:pt>
                <c:pt idx="18470">
                  <c:v>-1.7647058823283549E-2</c:v>
                </c:pt>
                <c:pt idx="18471">
                  <c:v>-1.875000000059952E-2</c:v>
                </c:pt>
                <c:pt idx="18472">
                  <c:v>-1.1764705881910389E-2</c:v>
                </c:pt>
                <c:pt idx="18473">
                  <c:v>-1.7647058823283549E-2</c:v>
                </c:pt>
                <c:pt idx="18474">
                  <c:v>-1.875000000059952E-2</c:v>
                </c:pt>
                <c:pt idx="18475">
                  <c:v>-1.1764705881910389E-2</c:v>
                </c:pt>
                <c:pt idx="18476">
                  <c:v>-1.7647058824119481E-2</c:v>
                </c:pt>
                <c:pt idx="18477">
                  <c:v>-1.8749999999711341E-2</c:v>
                </c:pt>
                <c:pt idx="18478">
                  <c:v>-1.7647058823283549E-2</c:v>
                </c:pt>
                <c:pt idx="18479">
                  <c:v>-1.7647058823283549E-2</c:v>
                </c:pt>
                <c:pt idx="18480">
                  <c:v>-1.8750000000666133E-2</c:v>
                </c:pt>
                <c:pt idx="18481">
                  <c:v>-1.7647058823283549E-2</c:v>
                </c:pt>
                <c:pt idx="18482">
                  <c:v>-1.7647058823283549E-2</c:v>
                </c:pt>
                <c:pt idx="18483">
                  <c:v>-1.875000000059952E-2</c:v>
                </c:pt>
                <c:pt idx="18484">
                  <c:v>-1.1764705881910389E-2</c:v>
                </c:pt>
                <c:pt idx="18485">
                  <c:v>-2.352941176465671E-2</c:v>
                </c:pt>
                <c:pt idx="18486">
                  <c:v>-1.875000000059952E-2</c:v>
                </c:pt>
                <c:pt idx="18487">
                  <c:v>-1.7647058823283549E-2</c:v>
                </c:pt>
                <c:pt idx="18488">
                  <c:v>-1.7647058823283549E-2</c:v>
                </c:pt>
                <c:pt idx="18489">
                  <c:v>-1.2500000000399681E-2</c:v>
                </c:pt>
                <c:pt idx="18490">
                  <c:v>-1.7647058823283549E-2</c:v>
                </c:pt>
                <c:pt idx="18491">
                  <c:v>-1.7647058823283549E-2</c:v>
                </c:pt>
                <c:pt idx="18492">
                  <c:v>-1.875000000059952E-2</c:v>
                </c:pt>
                <c:pt idx="18493">
                  <c:v>-1.7647058823283549E-2</c:v>
                </c:pt>
                <c:pt idx="18494">
                  <c:v>-1.7647058823283549E-2</c:v>
                </c:pt>
                <c:pt idx="18495">
                  <c:v>-1.8749999999777955E-2</c:v>
                </c:pt>
                <c:pt idx="18496">
                  <c:v>-1.7647058824119481E-2</c:v>
                </c:pt>
                <c:pt idx="18497">
                  <c:v>-1.1764705881910389E-2</c:v>
                </c:pt>
                <c:pt idx="18498">
                  <c:v>-1.875000000059952E-2</c:v>
                </c:pt>
                <c:pt idx="18499">
                  <c:v>-1.7647058823283549E-2</c:v>
                </c:pt>
                <c:pt idx="18500">
                  <c:v>-1.7647058823283549E-2</c:v>
                </c:pt>
                <c:pt idx="18501">
                  <c:v>-1.8749999999711341E-2</c:v>
                </c:pt>
                <c:pt idx="18502">
                  <c:v>-1.7647058824119481E-2</c:v>
                </c:pt>
                <c:pt idx="18503">
                  <c:v>-1.7647058823283549E-2</c:v>
                </c:pt>
                <c:pt idx="18504">
                  <c:v>-1.2500000000399681E-2</c:v>
                </c:pt>
                <c:pt idx="18505">
                  <c:v>-1.7647058823283549E-2</c:v>
                </c:pt>
                <c:pt idx="18506">
                  <c:v>-1.7647058823283549E-2</c:v>
                </c:pt>
                <c:pt idx="18507">
                  <c:v>-1.8749999999711341E-2</c:v>
                </c:pt>
                <c:pt idx="18508">
                  <c:v>-1.7647058824119481E-2</c:v>
                </c:pt>
                <c:pt idx="18509">
                  <c:v>-1.7647058823283549E-2</c:v>
                </c:pt>
                <c:pt idx="18510">
                  <c:v>-1.250000000044409E-2</c:v>
                </c:pt>
                <c:pt idx="18511">
                  <c:v>-1.7647058823283549E-2</c:v>
                </c:pt>
                <c:pt idx="18512">
                  <c:v>-1.7647058823283549E-2</c:v>
                </c:pt>
                <c:pt idx="18513">
                  <c:v>-1.875000000059952E-2</c:v>
                </c:pt>
                <c:pt idx="18514">
                  <c:v>-1.7647058823283549E-2</c:v>
                </c:pt>
                <c:pt idx="18515">
                  <c:v>-1.1764705881910389E-2</c:v>
                </c:pt>
                <c:pt idx="18516">
                  <c:v>-1.875000000059952E-2</c:v>
                </c:pt>
                <c:pt idx="18517">
                  <c:v>-1.7647058823283549E-2</c:v>
                </c:pt>
                <c:pt idx="18518">
                  <c:v>-1.7647058823283549E-2</c:v>
                </c:pt>
                <c:pt idx="18519">
                  <c:v>-1.875000000059952E-2</c:v>
                </c:pt>
                <c:pt idx="18520">
                  <c:v>-1.7647058823283549E-2</c:v>
                </c:pt>
                <c:pt idx="18521">
                  <c:v>-1.7647058823283549E-2</c:v>
                </c:pt>
                <c:pt idx="18522">
                  <c:v>-1.8749999999711341E-2</c:v>
                </c:pt>
                <c:pt idx="18523">
                  <c:v>-1.7647058824119481E-2</c:v>
                </c:pt>
                <c:pt idx="18524">
                  <c:v>-1.7647058823283549E-2</c:v>
                </c:pt>
                <c:pt idx="18525">
                  <c:v>-1.8749999999777955E-2</c:v>
                </c:pt>
                <c:pt idx="18526">
                  <c:v>-1.1764705882746321E-2</c:v>
                </c:pt>
                <c:pt idx="18527">
                  <c:v>-1.7647058823283549E-2</c:v>
                </c:pt>
                <c:pt idx="18528">
                  <c:v>-1.8749999999711341E-2</c:v>
                </c:pt>
                <c:pt idx="18529">
                  <c:v>-2.3529411765492642E-2</c:v>
                </c:pt>
                <c:pt idx="18530">
                  <c:v>-1.1764705881910389E-2</c:v>
                </c:pt>
                <c:pt idx="18531">
                  <c:v>-1.8749999999711341E-2</c:v>
                </c:pt>
                <c:pt idx="18532">
                  <c:v>-1.7647058824119481E-2</c:v>
                </c:pt>
                <c:pt idx="18533">
                  <c:v>-1.7647058823283549E-2</c:v>
                </c:pt>
                <c:pt idx="18534">
                  <c:v>-1.8749999999711341E-2</c:v>
                </c:pt>
                <c:pt idx="18535">
                  <c:v>-1.7647058824119481E-2</c:v>
                </c:pt>
                <c:pt idx="18536">
                  <c:v>-1.7647058823283549E-2</c:v>
                </c:pt>
                <c:pt idx="18537">
                  <c:v>-1.8749999999711341E-2</c:v>
                </c:pt>
                <c:pt idx="18538">
                  <c:v>-1.7647058823283549E-2</c:v>
                </c:pt>
                <c:pt idx="18539">
                  <c:v>-1.7647058824119481E-2</c:v>
                </c:pt>
                <c:pt idx="18540">
                  <c:v>-1.8749999999777955E-2</c:v>
                </c:pt>
                <c:pt idx="18541">
                  <c:v>-1.7647058823283549E-2</c:v>
                </c:pt>
                <c:pt idx="18542">
                  <c:v>-1.7647058824119481E-2</c:v>
                </c:pt>
                <c:pt idx="18543">
                  <c:v>-1.8749999999711341E-2</c:v>
                </c:pt>
                <c:pt idx="18544">
                  <c:v>-1.7647058823283549E-2</c:v>
                </c:pt>
                <c:pt idx="18545">
                  <c:v>-1.7647058824119481E-2</c:v>
                </c:pt>
                <c:pt idx="18546">
                  <c:v>-1.7647058823283549E-2</c:v>
                </c:pt>
                <c:pt idx="18547">
                  <c:v>-1.8749999999711341E-2</c:v>
                </c:pt>
                <c:pt idx="18548">
                  <c:v>-1.1764705882746321E-2</c:v>
                </c:pt>
                <c:pt idx="18549">
                  <c:v>-2.352941176465671E-2</c:v>
                </c:pt>
                <c:pt idx="18550">
                  <c:v>-1.8749999999711341E-2</c:v>
                </c:pt>
                <c:pt idx="18551">
                  <c:v>-1.7647058823283549E-2</c:v>
                </c:pt>
                <c:pt idx="18552">
                  <c:v>-1.7647058824119481E-2</c:v>
                </c:pt>
                <c:pt idx="18553">
                  <c:v>-1.8749999999711341E-2</c:v>
                </c:pt>
                <c:pt idx="18554">
                  <c:v>-1.7647058823283549E-2</c:v>
                </c:pt>
                <c:pt idx="18555">
                  <c:v>-1.7647058824119481E-2</c:v>
                </c:pt>
                <c:pt idx="18556">
                  <c:v>-1.8749999999777955E-2</c:v>
                </c:pt>
                <c:pt idx="18557">
                  <c:v>-1.7647058823283549E-2</c:v>
                </c:pt>
                <c:pt idx="18558">
                  <c:v>-1.7647058823224541E-2</c:v>
                </c:pt>
                <c:pt idx="18559">
                  <c:v>-1.8750000000666133E-2</c:v>
                </c:pt>
                <c:pt idx="18560">
                  <c:v>-1.7647058823283549E-2</c:v>
                </c:pt>
                <c:pt idx="18561">
                  <c:v>-1.7647058823283549E-2</c:v>
                </c:pt>
                <c:pt idx="18562">
                  <c:v>-1.875000000059952E-2</c:v>
                </c:pt>
                <c:pt idx="18563">
                  <c:v>-1.7647058823283549E-2</c:v>
                </c:pt>
                <c:pt idx="18564">
                  <c:v>-1.7647058823283549E-2</c:v>
                </c:pt>
                <c:pt idx="18565">
                  <c:v>-1.875000000059952E-2</c:v>
                </c:pt>
                <c:pt idx="18566">
                  <c:v>-1.7647058823283549E-2</c:v>
                </c:pt>
                <c:pt idx="18567">
                  <c:v>-2.352941176465671E-2</c:v>
                </c:pt>
                <c:pt idx="18568">
                  <c:v>-1.8749999999711341E-2</c:v>
                </c:pt>
                <c:pt idx="18569">
                  <c:v>-1.7647058824119481E-2</c:v>
                </c:pt>
                <c:pt idx="18570">
                  <c:v>-1.7647058823283549E-2</c:v>
                </c:pt>
                <c:pt idx="18571">
                  <c:v>-1.8749999999777955E-2</c:v>
                </c:pt>
                <c:pt idx="18572">
                  <c:v>-1.7647058823283549E-2</c:v>
                </c:pt>
                <c:pt idx="18573">
                  <c:v>-1.7647058824060476E-2</c:v>
                </c:pt>
                <c:pt idx="18574">
                  <c:v>-1.8749999999777955E-2</c:v>
                </c:pt>
                <c:pt idx="18575">
                  <c:v>-1.7647058823283549E-2</c:v>
                </c:pt>
                <c:pt idx="18576">
                  <c:v>-1.7647058824119481E-2</c:v>
                </c:pt>
                <c:pt idx="18577">
                  <c:v>-1.8749999999711341E-2</c:v>
                </c:pt>
                <c:pt idx="18578">
                  <c:v>-1.7647058823283549E-2</c:v>
                </c:pt>
                <c:pt idx="18579">
                  <c:v>-1.7647058823283549E-2</c:v>
                </c:pt>
                <c:pt idx="18580">
                  <c:v>-1.875000000059952E-2</c:v>
                </c:pt>
                <c:pt idx="18581">
                  <c:v>-1.7647058823283549E-2</c:v>
                </c:pt>
                <c:pt idx="18582">
                  <c:v>-1.7647058823283549E-2</c:v>
                </c:pt>
                <c:pt idx="18583">
                  <c:v>-1.875000000059952E-2</c:v>
                </c:pt>
                <c:pt idx="18584">
                  <c:v>-2.352941176465671E-2</c:v>
                </c:pt>
                <c:pt idx="18585">
                  <c:v>-1.7647058823283549E-2</c:v>
                </c:pt>
                <c:pt idx="18586">
                  <c:v>-1.8749999999777955E-2</c:v>
                </c:pt>
                <c:pt idx="18587">
                  <c:v>-1.7647058824119481E-2</c:v>
                </c:pt>
                <c:pt idx="18588">
                  <c:v>-2.3529411764578033E-2</c:v>
                </c:pt>
                <c:pt idx="18589">
                  <c:v>-1.8749999999777955E-2</c:v>
                </c:pt>
                <c:pt idx="18590">
                  <c:v>-1.7647058823283549E-2</c:v>
                </c:pt>
                <c:pt idx="18591">
                  <c:v>-1.7647058824119481E-2</c:v>
                </c:pt>
                <c:pt idx="18592">
                  <c:v>-1.8749999999711341E-2</c:v>
                </c:pt>
                <c:pt idx="18593">
                  <c:v>-1.7647058823283549E-2</c:v>
                </c:pt>
                <c:pt idx="18594">
                  <c:v>-1.7647058824119481E-2</c:v>
                </c:pt>
                <c:pt idx="18595">
                  <c:v>-1.8749999999711341E-2</c:v>
                </c:pt>
                <c:pt idx="18596">
                  <c:v>-1.7647058823283549E-2</c:v>
                </c:pt>
                <c:pt idx="18597">
                  <c:v>-1.7647058823283549E-2</c:v>
                </c:pt>
                <c:pt idx="18598">
                  <c:v>-2.4999999999911184E-2</c:v>
                </c:pt>
                <c:pt idx="18599">
                  <c:v>-1.7647058824119481E-2</c:v>
                </c:pt>
                <c:pt idx="18600">
                  <c:v>-1.7647058823283549E-2</c:v>
                </c:pt>
                <c:pt idx="18601">
                  <c:v>-1.8749999999777955E-2</c:v>
                </c:pt>
                <c:pt idx="18602">
                  <c:v>-1.7647058824119481E-2</c:v>
                </c:pt>
                <c:pt idx="18603">
                  <c:v>-1.7647058823224541E-2</c:v>
                </c:pt>
                <c:pt idx="18604">
                  <c:v>-1.8749999999777955E-2</c:v>
                </c:pt>
                <c:pt idx="18605">
                  <c:v>-1.7647058824119481E-2</c:v>
                </c:pt>
                <c:pt idx="18606">
                  <c:v>-1.7647058823283549E-2</c:v>
                </c:pt>
                <c:pt idx="18607">
                  <c:v>-1.8749999999711341E-2</c:v>
                </c:pt>
                <c:pt idx="18608">
                  <c:v>-1.7647058823283549E-2</c:v>
                </c:pt>
                <c:pt idx="18609">
                  <c:v>-1.7647058824119481E-2</c:v>
                </c:pt>
                <c:pt idx="18610">
                  <c:v>-1.8749999999711341E-2</c:v>
                </c:pt>
                <c:pt idx="18611">
                  <c:v>-2.352941176465671E-2</c:v>
                </c:pt>
                <c:pt idx="18612">
                  <c:v>-1.1764705882746321E-2</c:v>
                </c:pt>
                <c:pt idx="18613">
                  <c:v>-2.4999999999911184E-2</c:v>
                </c:pt>
                <c:pt idx="18614">
                  <c:v>-1.7647058823283549E-2</c:v>
                </c:pt>
                <c:pt idx="18615">
                  <c:v>-1.7647058823283549E-2</c:v>
                </c:pt>
                <c:pt idx="18616">
                  <c:v>-1.8750000000666133E-2</c:v>
                </c:pt>
                <c:pt idx="18617">
                  <c:v>-1.7647058823283549E-2</c:v>
                </c:pt>
                <c:pt idx="18618">
                  <c:v>-1.7647058823224541E-2</c:v>
                </c:pt>
                <c:pt idx="18619">
                  <c:v>-1.8750000000666133E-2</c:v>
                </c:pt>
                <c:pt idx="18620">
                  <c:v>-2.352941176465671E-2</c:v>
                </c:pt>
                <c:pt idx="18621">
                  <c:v>-1.7647058823283549E-2</c:v>
                </c:pt>
                <c:pt idx="18622">
                  <c:v>-1.8749999999711341E-2</c:v>
                </c:pt>
                <c:pt idx="18623">
                  <c:v>-1.7647058823283549E-2</c:v>
                </c:pt>
                <c:pt idx="18624">
                  <c:v>-1.7647058824119481E-2</c:v>
                </c:pt>
                <c:pt idx="18625">
                  <c:v>-1.8749999999711341E-2</c:v>
                </c:pt>
                <c:pt idx="18626">
                  <c:v>-1.7647058823283549E-2</c:v>
                </c:pt>
                <c:pt idx="18627">
                  <c:v>-1.7647058824119481E-2</c:v>
                </c:pt>
                <c:pt idx="18628">
                  <c:v>-1.8749999999711341E-2</c:v>
                </c:pt>
                <c:pt idx="18629">
                  <c:v>-1.7647058823283549E-2</c:v>
                </c:pt>
                <c:pt idx="18630">
                  <c:v>-1.7647058824119481E-2</c:v>
                </c:pt>
                <c:pt idx="18631">
                  <c:v>-1.8749999999777955E-2</c:v>
                </c:pt>
                <c:pt idx="18632">
                  <c:v>-2.352941176465671E-2</c:v>
                </c:pt>
                <c:pt idx="18633">
                  <c:v>-1.7647058823224541E-2</c:v>
                </c:pt>
                <c:pt idx="18634">
                  <c:v>-1.8750000000666133E-2</c:v>
                </c:pt>
                <c:pt idx="18635">
                  <c:v>-1.7647058823283549E-2</c:v>
                </c:pt>
                <c:pt idx="18636">
                  <c:v>-1.7647058823283549E-2</c:v>
                </c:pt>
                <c:pt idx="18637">
                  <c:v>-1.8749999999711341E-2</c:v>
                </c:pt>
                <c:pt idx="18638">
                  <c:v>-1.7647058824119481E-2</c:v>
                </c:pt>
                <c:pt idx="18639">
                  <c:v>-1.7647058823283549E-2</c:v>
                </c:pt>
                <c:pt idx="18640">
                  <c:v>-2.4999999999911184E-2</c:v>
                </c:pt>
                <c:pt idx="18641">
                  <c:v>-1.7647058823283549E-2</c:v>
                </c:pt>
                <c:pt idx="18642">
                  <c:v>-1.7647058824119481E-2</c:v>
                </c:pt>
                <c:pt idx="18643">
                  <c:v>-1.8749999999711341E-2</c:v>
                </c:pt>
                <c:pt idx="18644">
                  <c:v>-1.7647058823283549E-2</c:v>
                </c:pt>
                <c:pt idx="18645">
                  <c:v>-1.7647058824119481E-2</c:v>
                </c:pt>
                <c:pt idx="18646">
                  <c:v>-1.8749999999777955E-2</c:v>
                </c:pt>
                <c:pt idx="18647">
                  <c:v>-2.352941176465671E-2</c:v>
                </c:pt>
                <c:pt idx="18648">
                  <c:v>-1.1764705882706982E-2</c:v>
                </c:pt>
                <c:pt idx="18649">
                  <c:v>-1.8749999999777955E-2</c:v>
                </c:pt>
                <c:pt idx="18650">
                  <c:v>-1.7647058823283549E-2</c:v>
                </c:pt>
                <c:pt idx="18651">
                  <c:v>-1.7647058823283549E-2</c:v>
                </c:pt>
                <c:pt idx="18652">
                  <c:v>-2.352941176465671E-2</c:v>
                </c:pt>
                <c:pt idx="18653">
                  <c:v>-1.875000000059952E-2</c:v>
                </c:pt>
                <c:pt idx="18654">
                  <c:v>-1.7647058823283549E-2</c:v>
                </c:pt>
                <c:pt idx="18655">
                  <c:v>-1.8749999999711341E-2</c:v>
                </c:pt>
                <c:pt idx="18656">
                  <c:v>-1.7647058824119481E-2</c:v>
                </c:pt>
                <c:pt idx="18657">
                  <c:v>-1.7647058823283549E-2</c:v>
                </c:pt>
                <c:pt idx="18658">
                  <c:v>-1.7647058823283549E-2</c:v>
                </c:pt>
                <c:pt idx="18659">
                  <c:v>-1.875000000059952E-2</c:v>
                </c:pt>
                <c:pt idx="18660">
                  <c:v>-1.7647058823283549E-2</c:v>
                </c:pt>
                <c:pt idx="18661">
                  <c:v>-1.8749999999777955E-2</c:v>
                </c:pt>
                <c:pt idx="18662">
                  <c:v>-2.352941176465671E-2</c:v>
                </c:pt>
                <c:pt idx="18663">
                  <c:v>-1.7647058824060476E-2</c:v>
                </c:pt>
                <c:pt idx="18664">
                  <c:v>-1.7647058823283549E-2</c:v>
                </c:pt>
                <c:pt idx="18665">
                  <c:v>-1.8749999999777955E-2</c:v>
                </c:pt>
                <c:pt idx="18666">
                  <c:v>-1.7647058823283549E-2</c:v>
                </c:pt>
                <c:pt idx="18667">
                  <c:v>-1.7647058824119481E-2</c:v>
                </c:pt>
                <c:pt idx="18668">
                  <c:v>-1.8749999999711341E-2</c:v>
                </c:pt>
                <c:pt idx="18669">
                  <c:v>-2.352941176465671E-2</c:v>
                </c:pt>
                <c:pt idx="18670">
                  <c:v>-1.8749999999711341E-2</c:v>
                </c:pt>
                <c:pt idx="18671">
                  <c:v>-1.7647058824119481E-2</c:v>
                </c:pt>
                <c:pt idx="18672">
                  <c:v>-1.7647058823283549E-2</c:v>
                </c:pt>
                <c:pt idx="18673">
                  <c:v>-2.4999999999911184E-2</c:v>
                </c:pt>
                <c:pt idx="18674">
                  <c:v>-1.7647058823283549E-2</c:v>
                </c:pt>
                <c:pt idx="18675">
                  <c:v>-1.7647058824119481E-2</c:v>
                </c:pt>
                <c:pt idx="18676">
                  <c:v>-1.8749999999777955E-2</c:v>
                </c:pt>
                <c:pt idx="18677">
                  <c:v>-1.7647058823283549E-2</c:v>
                </c:pt>
                <c:pt idx="18678">
                  <c:v>-1.7647058824060476E-2</c:v>
                </c:pt>
                <c:pt idx="18679">
                  <c:v>-1.8749999999777955E-2</c:v>
                </c:pt>
                <c:pt idx="18680">
                  <c:v>-2.352941176465671E-2</c:v>
                </c:pt>
                <c:pt idx="18681">
                  <c:v>-1.7647058823283549E-2</c:v>
                </c:pt>
                <c:pt idx="18682">
                  <c:v>-1.7647058824119481E-2</c:v>
                </c:pt>
                <c:pt idx="18683">
                  <c:v>-1.8749999999711341E-2</c:v>
                </c:pt>
                <c:pt idx="18684">
                  <c:v>-1.7647058823283549E-2</c:v>
                </c:pt>
                <c:pt idx="18685">
                  <c:v>-1.8749999999711341E-2</c:v>
                </c:pt>
                <c:pt idx="18686">
                  <c:v>-1.7647058824119481E-2</c:v>
                </c:pt>
                <c:pt idx="18687">
                  <c:v>-1.7647058823283549E-2</c:v>
                </c:pt>
                <c:pt idx="18688">
                  <c:v>-2.352941176465671E-2</c:v>
                </c:pt>
                <c:pt idx="18689">
                  <c:v>-1.8749999999711341E-2</c:v>
                </c:pt>
                <c:pt idx="18690">
                  <c:v>-1.7647058824119481E-2</c:v>
                </c:pt>
                <c:pt idx="18691">
                  <c:v>-1.8749999999777955E-2</c:v>
                </c:pt>
                <c:pt idx="18692">
                  <c:v>-1.7647058823283549E-2</c:v>
                </c:pt>
                <c:pt idx="18693">
                  <c:v>-2.3529411764578033E-2</c:v>
                </c:pt>
                <c:pt idx="18694">
                  <c:v>-1.8750000000666133E-2</c:v>
                </c:pt>
                <c:pt idx="18695">
                  <c:v>-1.7647058823283549E-2</c:v>
                </c:pt>
                <c:pt idx="18696">
                  <c:v>-1.7647058823283549E-2</c:v>
                </c:pt>
                <c:pt idx="18697">
                  <c:v>-1.875000000059952E-2</c:v>
                </c:pt>
                <c:pt idx="18698">
                  <c:v>-1.7647058823283549E-2</c:v>
                </c:pt>
                <c:pt idx="18699">
                  <c:v>-1.7647058823283549E-2</c:v>
                </c:pt>
                <c:pt idx="18700">
                  <c:v>-1.8749999999711341E-2</c:v>
                </c:pt>
                <c:pt idx="18701">
                  <c:v>-1.7647058824119481E-2</c:v>
                </c:pt>
                <c:pt idx="18702">
                  <c:v>-1.7647058823283549E-2</c:v>
                </c:pt>
                <c:pt idx="18703">
                  <c:v>-1.8749999999711341E-2</c:v>
                </c:pt>
                <c:pt idx="18704">
                  <c:v>-1.7647058824119481E-2</c:v>
                </c:pt>
                <c:pt idx="18705">
                  <c:v>-1.7647058823283549E-2</c:v>
                </c:pt>
                <c:pt idx="18706">
                  <c:v>-1.8749999999777955E-2</c:v>
                </c:pt>
                <c:pt idx="18707">
                  <c:v>-1.7647058824119481E-2</c:v>
                </c:pt>
                <c:pt idx="18708">
                  <c:v>-2.3529411764578033E-2</c:v>
                </c:pt>
                <c:pt idx="18709">
                  <c:v>-1.8749999999777955E-2</c:v>
                </c:pt>
                <c:pt idx="18710">
                  <c:v>-1.7647058823283549E-2</c:v>
                </c:pt>
                <c:pt idx="18711">
                  <c:v>-1.7647058823283549E-2</c:v>
                </c:pt>
                <c:pt idx="18712">
                  <c:v>-2.5000000000799362E-2</c:v>
                </c:pt>
                <c:pt idx="18713">
                  <c:v>-1.7647058823283549E-2</c:v>
                </c:pt>
                <c:pt idx="18714">
                  <c:v>-1.7647058823283549E-2</c:v>
                </c:pt>
                <c:pt idx="18715">
                  <c:v>-1.8749999999711341E-2</c:v>
                </c:pt>
                <c:pt idx="18716">
                  <c:v>-1.7647058824119481E-2</c:v>
                </c:pt>
                <c:pt idx="18717">
                  <c:v>-1.7647058823283549E-2</c:v>
                </c:pt>
                <c:pt idx="18718">
                  <c:v>-1.8749999999711341E-2</c:v>
                </c:pt>
                <c:pt idx="18719">
                  <c:v>-1.7647058824119481E-2</c:v>
                </c:pt>
                <c:pt idx="18720">
                  <c:v>-2.352941176465671E-2</c:v>
                </c:pt>
                <c:pt idx="18721">
                  <c:v>-1.8749999999777955E-2</c:v>
                </c:pt>
                <c:pt idx="18722">
                  <c:v>-1.7647058823283549E-2</c:v>
                </c:pt>
                <c:pt idx="18723">
                  <c:v>-1.7647058824060476E-2</c:v>
                </c:pt>
                <c:pt idx="18724">
                  <c:v>-1.8749999999777955E-2</c:v>
                </c:pt>
                <c:pt idx="18725">
                  <c:v>-2.352941176465671E-2</c:v>
                </c:pt>
                <c:pt idx="18726">
                  <c:v>-1.7647058823283549E-2</c:v>
                </c:pt>
                <c:pt idx="18727">
                  <c:v>-1.875000000059952E-2</c:v>
                </c:pt>
                <c:pt idx="18728">
                  <c:v>-1.7647058823283549E-2</c:v>
                </c:pt>
                <c:pt idx="18729">
                  <c:v>-1.7647058823283549E-2</c:v>
                </c:pt>
                <c:pt idx="18730">
                  <c:v>-1.8749999999711341E-2</c:v>
                </c:pt>
                <c:pt idx="18731">
                  <c:v>-2.3529411765492642E-2</c:v>
                </c:pt>
                <c:pt idx="18732">
                  <c:v>-1.7647058823283549E-2</c:v>
                </c:pt>
                <c:pt idx="18733">
                  <c:v>-1.8749999999711341E-2</c:v>
                </c:pt>
                <c:pt idx="18734">
                  <c:v>-1.7647058823283549E-2</c:v>
                </c:pt>
                <c:pt idx="18735">
                  <c:v>-2.3529411765492642E-2</c:v>
                </c:pt>
                <c:pt idx="18736">
                  <c:v>-1.8749999999777955E-2</c:v>
                </c:pt>
                <c:pt idx="18737">
                  <c:v>-1.7647058823283549E-2</c:v>
                </c:pt>
                <c:pt idx="18738">
                  <c:v>-2.3529411764578033E-2</c:v>
                </c:pt>
                <c:pt idx="18739">
                  <c:v>-1.8749999999777955E-2</c:v>
                </c:pt>
                <c:pt idx="18740">
                  <c:v>-1.7647058824119481E-2</c:v>
                </c:pt>
                <c:pt idx="18741">
                  <c:v>-2.352941176465671E-2</c:v>
                </c:pt>
                <c:pt idx="18742">
                  <c:v>-1.7647058823283549E-2</c:v>
                </c:pt>
                <c:pt idx="18743">
                  <c:v>-1.8749999999711341E-2</c:v>
                </c:pt>
                <c:pt idx="18744">
                  <c:v>-1.7647058824119481E-2</c:v>
                </c:pt>
                <c:pt idx="18745">
                  <c:v>-2.4999999999911184E-2</c:v>
                </c:pt>
                <c:pt idx="18746">
                  <c:v>-1.7647058823283549E-2</c:v>
                </c:pt>
                <c:pt idx="18747">
                  <c:v>-1.7647058823283549E-2</c:v>
                </c:pt>
                <c:pt idx="18748">
                  <c:v>-2.4999999999911184E-2</c:v>
                </c:pt>
                <c:pt idx="18749">
                  <c:v>-1.7647058824119481E-2</c:v>
                </c:pt>
                <c:pt idx="18750">
                  <c:v>-1.7647058823283549E-2</c:v>
                </c:pt>
                <c:pt idx="18751">
                  <c:v>-2.5000000000000001E-2</c:v>
                </c:pt>
                <c:pt idx="18752">
                  <c:v>-1.7647058823283549E-2</c:v>
                </c:pt>
                <c:pt idx="18753">
                  <c:v>-1.7647058824060476E-2</c:v>
                </c:pt>
                <c:pt idx="18754">
                  <c:v>-2.5000000000000001E-2</c:v>
                </c:pt>
                <c:pt idx="18755">
                  <c:v>-1.7647058823283549E-2</c:v>
                </c:pt>
                <c:pt idx="18756">
                  <c:v>-1.7647058823283549E-2</c:v>
                </c:pt>
                <c:pt idx="18757">
                  <c:v>-2.4999999999911184E-2</c:v>
                </c:pt>
                <c:pt idx="18758">
                  <c:v>-1.7647058824119481E-2</c:v>
                </c:pt>
                <c:pt idx="18759">
                  <c:v>-1.7647058823283549E-2</c:v>
                </c:pt>
                <c:pt idx="18760">
                  <c:v>-2.4999999999911184E-2</c:v>
                </c:pt>
                <c:pt idx="18761">
                  <c:v>-1.7647058823283549E-2</c:v>
                </c:pt>
                <c:pt idx="18762">
                  <c:v>-1.7647058824119481E-2</c:v>
                </c:pt>
                <c:pt idx="18763">
                  <c:v>-2.4999999999911184E-2</c:v>
                </c:pt>
                <c:pt idx="18764">
                  <c:v>-1.7647058823283549E-2</c:v>
                </c:pt>
                <c:pt idx="18765">
                  <c:v>-1.7647058823283549E-2</c:v>
                </c:pt>
                <c:pt idx="18766">
                  <c:v>-2.5000000000000001E-2</c:v>
                </c:pt>
                <c:pt idx="18767">
                  <c:v>-1.7647058824119481E-2</c:v>
                </c:pt>
                <c:pt idx="18768">
                  <c:v>-1.7647058823224541E-2</c:v>
                </c:pt>
                <c:pt idx="18769">
                  <c:v>-1.7647058823283549E-2</c:v>
                </c:pt>
                <c:pt idx="18770">
                  <c:v>-2.5000000000000001E-2</c:v>
                </c:pt>
                <c:pt idx="18771">
                  <c:v>-1.7647058824119481E-2</c:v>
                </c:pt>
                <c:pt idx="18772">
                  <c:v>-1.7647058823283549E-2</c:v>
                </c:pt>
                <c:pt idx="18773">
                  <c:v>-2.4999999999911184E-2</c:v>
                </c:pt>
                <c:pt idx="18774">
                  <c:v>-1.7647058823283549E-2</c:v>
                </c:pt>
                <c:pt idx="18775">
                  <c:v>-2.352941176465671E-2</c:v>
                </c:pt>
                <c:pt idx="18776">
                  <c:v>-1.875000000059952E-2</c:v>
                </c:pt>
                <c:pt idx="18777">
                  <c:v>-1.7647058823283549E-2</c:v>
                </c:pt>
                <c:pt idx="18778">
                  <c:v>-2.352941176465671E-2</c:v>
                </c:pt>
                <c:pt idx="18779">
                  <c:v>-1.8749999999711341E-2</c:v>
                </c:pt>
                <c:pt idx="18780">
                  <c:v>-1.7647058824119481E-2</c:v>
                </c:pt>
                <c:pt idx="18781">
                  <c:v>-2.352941176465671E-2</c:v>
                </c:pt>
                <c:pt idx="18782">
                  <c:v>-1.8749999999777955E-2</c:v>
                </c:pt>
                <c:pt idx="18783">
                  <c:v>-2.3529411764578033E-2</c:v>
                </c:pt>
                <c:pt idx="18784">
                  <c:v>-1.7647058823283549E-2</c:v>
                </c:pt>
                <c:pt idx="18785">
                  <c:v>-1.8750000000666133E-2</c:v>
                </c:pt>
                <c:pt idx="18786">
                  <c:v>-2.352941176465671E-2</c:v>
                </c:pt>
                <c:pt idx="18787">
                  <c:v>-1.7647058823283549E-2</c:v>
                </c:pt>
                <c:pt idx="18788">
                  <c:v>-2.4999999999911184E-2</c:v>
                </c:pt>
                <c:pt idx="18789">
                  <c:v>-1.7647058823283549E-2</c:v>
                </c:pt>
                <c:pt idx="18790">
                  <c:v>-2.3529411765492642E-2</c:v>
                </c:pt>
                <c:pt idx="18791">
                  <c:v>-2.4999999999911184E-2</c:v>
                </c:pt>
                <c:pt idx="18792">
                  <c:v>-1.7647058823283549E-2</c:v>
                </c:pt>
                <c:pt idx="18793">
                  <c:v>-2.352941176465671E-2</c:v>
                </c:pt>
                <c:pt idx="18794">
                  <c:v>-1.8749999999711341E-2</c:v>
                </c:pt>
                <c:pt idx="18795">
                  <c:v>-2.352941176465671E-2</c:v>
                </c:pt>
                <c:pt idx="18796">
                  <c:v>-1.8750000000666133E-2</c:v>
                </c:pt>
                <c:pt idx="18797">
                  <c:v>-2.352941176465671E-2</c:v>
                </c:pt>
                <c:pt idx="18798">
                  <c:v>-2.3529411764578033E-2</c:v>
                </c:pt>
                <c:pt idx="18799">
                  <c:v>-1.8749999999777955E-2</c:v>
                </c:pt>
                <c:pt idx="18800">
                  <c:v>-2.352941176465671E-2</c:v>
                </c:pt>
                <c:pt idx="18801">
                  <c:v>-1.7647058823283549E-2</c:v>
                </c:pt>
                <c:pt idx="18802">
                  <c:v>-2.4999999999911184E-2</c:v>
                </c:pt>
                <c:pt idx="18803">
                  <c:v>-1.7647058824119481E-2</c:v>
                </c:pt>
                <c:pt idx="18804">
                  <c:v>-2.352941176465671E-2</c:v>
                </c:pt>
                <c:pt idx="18805">
                  <c:v>-1.8749999999711341E-2</c:v>
                </c:pt>
                <c:pt idx="18806">
                  <c:v>-2.352941176465671E-2</c:v>
                </c:pt>
                <c:pt idx="18807">
                  <c:v>-2.352941176465671E-2</c:v>
                </c:pt>
                <c:pt idx="18808">
                  <c:v>-1.875000000059952E-2</c:v>
                </c:pt>
                <c:pt idx="18809">
                  <c:v>-2.352941176465671E-2</c:v>
                </c:pt>
                <c:pt idx="18810">
                  <c:v>-2.352941176465671E-2</c:v>
                </c:pt>
                <c:pt idx="18811">
                  <c:v>-1.8749999999777955E-2</c:v>
                </c:pt>
                <c:pt idx="18812">
                  <c:v>-2.352941176465671E-2</c:v>
                </c:pt>
                <c:pt idx="18813">
                  <c:v>-1.7647058823224541E-2</c:v>
                </c:pt>
                <c:pt idx="18814">
                  <c:v>-2.5000000000000001E-2</c:v>
                </c:pt>
                <c:pt idx="18815">
                  <c:v>-2.352941176465671E-2</c:v>
                </c:pt>
                <c:pt idx="18816">
                  <c:v>-1.7647058824119481E-2</c:v>
                </c:pt>
                <c:pt idx="18817">
                  <c:v>-2.4999999999911184E-2</c:v>
                </c:pt>
                <c:pt idx="18818">
                  <c:v>-2.352941176465671E-2</c:v>
                </c:pt>
                <c:pt idx="18819">
                  <c:v>-1.7647058823283549E-2</c:v>
                </c:pt>
                <c:pt idx="18820">
                  <c:v>-2.4999999999911184E-2</c:v>
                </c:pt>
                <c:pt idx="18821">
                  <c:v>-1.7647058824119481E-2</c:v>
                </c:pt>
                <c:pt idx="18822">
                  <c:v>-2.352941176465671E-2</c:v>
                </c:pt>
                <c:pt idx="18823">
                  <c:v>-2.4999999999911184E-2</c:v>
                </c:pt>
                <c:pt idx="18824">
                  <c:v>-1.7647058823283549E-2</c:v>
                </c:pt>
                <c:pt idx="18825">
                  <c:v>-2.352941176465671E-2</c:v>
                </c:pt>
                <c:pt idx="18826">
                  <c:v>-1.8749999999777955E-2</c:v>
                </c:pt>
                <c:pt idx="18827">
                  <c:v>-2.352941176465671E-2</c:v>
                </c:pt>
                <c:pt idx="18828">
                  <c:v>-2.3529411765413965E-2</c:v>
                </c:pt>
                <c:pt idx="18829">
                  <c:v>-2.5000000000000001E-2</c:v>
                </c:pt>
                <c:pt idx="18830">
                  <c:v>-1.7647058823283549E-2</c:v>
                </c:pt>
                <c:pt idx="18831">
                  <c:v>-2.352941176465671E-2</c:v>
                </c:pt>
                <c:pt idx="18832">
                  <c:v>-2.4999999999911184E-2</c:v>
                </c:pt>
                <c:pt idx="18833">
                  <c:v>-1.7647058823283549E-2</c:v>
                </c:pt>
                <c:pt idx="18834">
                  <c:v>-2.352941176465671E-2</c:v>
                </c:pt>
                <c:pt idx="18835">
                  <c:v>-2.4999999999911184E-2</c:v>
                </c:pt>
                <c:pt idx="18836">
                  <c:v>-1.7647058824119481E-2</c:v>
                </c:pt>
                <c:pt idx="18837">
                  <c:v>-2.352941176465671E-2</c:v>
                </c:pt>
                <c:pt idx="18838">
                  <c:v>-2.4999999999911184E-2</c:v>
                </c:pt>
                <c:pt idx="18839">
                  <c:v>-1.7647058823283549E-2</c:v>
                </c:pt>
                <c:pt idx="18840">
                  <c:v>-2.352941176465671E-2</c:v>
                </c:pt>
                <c:pt idx="18841">
                  <c:v>-2.5000000000000001E-2</c:v>
                </c:pt>
                <c:pt idx="18842">
                  <c:v>-1.7647058824119481E-2</c:v>
                </c:pt>
                <c:pt idx="18843">
                  <c:v>-2.3529411764578033E-2</c:v>
                </c:pt>
                <c:pt idx="18844">
                  <c:v>-2.5000000000000001E-2</c:v>
                </c:pt>
                <c:pt idx="18845">
                  <c:v>-1.7647058823283549E-2</c:v>
                </c:pt>
                <c:pt idx="18846">
                  <c:v>-2.352941176465671E-2</c:v>
                </c:pt>
                <c:pt idx="18847">
                  <c:v>-1.8749999999711341E-2</c:v>
                </c:pt>
                <c:pt idx="18848">
                  <c:v>-2.352941176465671E-2</c:v>
                </c:pt>
                <c:pt idx="18849">
                  <c:v>-2.3529411765492642E-2</c:v>
                </c:pt>
                <c:pt idx="18850">
                  <c:v>-2.4999999999911184E-2</c:v>
                </c:pt>
                <c:pt idx="18851">
                  <c:v>-1.7647058823283549E-2</c:v>
                </c:pt>
                <c:pt idx="18852">
                  <c:v>-2.352941176465671E-2</c:v>
                </c:pt>
                <c:pt idx="18853">
                  <c:v>-1.8749999999711341E-2</c:v>
                </c:pt>
                <c:pt idx="18854">
                  <c:v>-2.352941176465671E-2</c:v>
                </c:pt>
                <c:pt idx="18855">
                  <c:v>-2.352941176465671E-2</c:v>
                </c:pt>
                <c:pt idx="18856">
                  <c:v>-1.8750000000666133E-2</c:v>
                </c:pt>
                <c:pt idx="18857">
                  <c:v>-2.352941176465671E-2</c:v>
                </c:pt>
                <c:pt idx="18858">
                  <c:v>-2.3529411764578033E-2</c:v>
                </c:pt>
                <c:pt idx="18859">
                  <c:v>-2.5000000000000001E-2</c:v>
                </c:pt>
                <c:pt idx="18860">
                  <c:v>-1.7647058823283549E-2</c:v>
                </c:pt>
                <c:pt idx="18861">
                  <c:v>-2.352941176465671E-2</c:v>
                </c:pt>
                <c:pt idx="18862">
                  <c:v>-2.4999999999911184E-2</c:v>
                </c:pt>
                <c:pt idx="18863">
                  <c:v>-1.7647058824119481E-2</c:v>
                </c:pt>
                <c:pt idx="18864">
                  <c:v>-2.352941176465671E-2</c:v>
                </c:pt>
                <c:pt idx="18865">
                  <c:v>-2.4999999999911184E-2</c:v>
                </c:pt>
                <c:pt idx="18866">
                  <c:v>-1.7647058823283549E-2</c:v>
                </c:pt>
                <c:pt idx="18867">
                  <c:v>-2.352941176465671E-2</c:v>
                </c:pt>
                <c:pt idx="18868">
                  <c:v>-1.8749999999711341E-2</c:v>
                </c:pt>
                <c:pt idx="18869">
                  <c:v>-2.352941176465671E-2</c:v>
                </c:pt>
                <c:pt idx="18870">
                  <c:v>-2.3529411765492642E-2</c:v>
                </c:pt>
                <c:pt idx="18871">
                  <c:v>-2.5000000000000001E-2</c:v>
                </c:pt>
                <c:pt idx="18872">
                  <c:v>-1.7647058823283549E-2</c:v>
                </c:pt>
                <c:pt idx="18873">
                  <c:v>-2.3529411764578033E-2</c:v>
                </c:pt>
                <c:pt idx="18874">
                  <c:v>-1.8749999999777955E-2</c:v>
                </c:pt>
                <c:pt idx="18875">
                  <c:v>-2.352941176465671E-2</c:v>
                </c:pt>
                <c:pt idx="18876">
                  <c:v>-2.352941176465671E-2</c:v>
                </c:pt>
                <c:pt idx="18877">
                  <c:v>-1.875000000059952E-2</c:v>
                </c:pt>
                <c:pt idx="18878">
                  <c:v>-2.352941176465671E-2</c:v>
                </c:pt>
                <c:pt idx="18879">
                  <c:v>-2.4999999999911184E-2</c:v>
                </c:pt>
                <c:pt idx="18880">
                  <c:v>-1.7647058823283549E-2</c:v>
                </c:pt>
                <c:pt idx="18881">
                  <c:v>-2.352941176465671E-2</c:v>
                </c:pt>
                <c:pt idx="18882">
                  <c:v>-1.8749999999711341E-2</c:v>
                </c:pt>
                <c:pt idx="18883">
                  <c:v>-2.3529411765492642E-2</c:v>
                </c:pt>
                <c:pt idx="18884">
                  <c:v>-1.7647058823283549E-2</c:v>
                </c:pt>
                <c:pt idx="18885">
                  <c:v>-2.5000000000000001E-2</c:v>
                </c:pt>
                <c:pt idx="18886">
                  <c:v>-2.352941176465671E-2</c:v>
                </c:pt>
                <c:pt idx="18887">
                  <c:v>-1.7647058823283549E-2</c:v>
                </c:pt>
                <c:pt idx="18888">
                  <c:v>-2.4999999999911184E-2</c:v>
                </c:pt>
                <c:pt idx="18889">
                  <c:v>-1.7647058824119481E-2</c:v>
                </c:pt>
                <c:pt idx="18890">
                  <c:v>-2.352941176465671E-2</c:v>
                </c:pt>
                <c:pt idx="18891">
                  <c:v>-2.4999999999911184E-2</c:v>
                </c:pt>
                <c:pt idx="18892">
                  <c:v>-1.7647058823283549E-2</c:v>
                </c:pt>
                <c:pt idx="18893">
                  <c:v>-2.352941176465671E-2</c:v>
                </c:pt>
                <c:pt idx="18894">
                  <c:v>-2.4999999999911184E-2</c:v>
                </c:pt>
                <c:pt idx="18895">
                  <c:v>-1.7647058824119481E-2</c:v>
                </c:pt>
                <c:pt idx="18896">
                  <c:v>-2.352941176465671E-2</c:v>
                </c:pt>
                <c:pt idx="18897">
                  <c:v>-2.4999999999911184E-2</c:v>
                </c:pt>
                <c:pt idx="18898">
                  <c:v>-1.7647058823283549E-2</c:v>
                </c:pt>
                <c:pt idx="18899">
                  <c:v>-2.352941176465671E-2</c:v>
                </c:pt>
                <c:pt idx="18900">
                  <c:v>-1.8749999999777955E-2</c:v>
                </c:pt>
                <c:pt idx="18901">
                  <c:v>-2.352941176465671E-2</c:v>
                </c:pt>
                <c:pt idx="18902">
                  <c:v>-1.7647058824119481E-2</c:v>
                </c:pt>
                <c:pt idx="18903">
                  <c:v>-2.4999999999911184E-2</c:v>
                </c:pt>
                <c:pt idx="18904">
                  <c:v>-2.352941176465671E-2</c:v>
                </c:pt>
                <c:pt idx="18905">
                  <c:v>-1.7647058823283549E-2</c:v>
                </c:pt>
                <c:pt idx="18906">
                  <c:v>-2.4999999999911184E-2</c:v>
                </c:pt>
                <c:pt idx="18907">
                  <c:v>-1.7647058823283549E-2</c:v>
                </c:pt>
                <c:pt idx="18908">
                  <c:v>-2.3529411765492642E-2</c:v>
                </c:pt>
                <c:pt idx="18909">
                  <c:v>-2.4999999999911184E-2</c:v>
                </c:pt>
                <c:pt idx="18910">
                  <c:v>-1.7647058823283549E-2</c:v>
                </c:pt>
                <c:pt idx="18911">
                  <c:v>-2.352941176465671E-2</c:v>
                </c:pt>
                <c:pt idx="18912">
                  <c:v>-2.4999999999911184E-2</c:v>
                </c:pt>
                <c:pt idx="18913">
                  <c:v>-1.7647058823283549E-2</c:v>
                </c:pt>
                <c:pt idx="18914">
                  <c:v>-2.352941176465671E-2</c:v>
                </c:pt>
                <c:pt idx="18915">
                  <c:v>-2.5000000000000001E-2</c:v>
                </c:pt>
                <c:pt idx="18916">
                  <c:v>-1.7647058824119481E-2</c:v>
                </c:pt>
                <c:pt idx="18917">
                  <c:v>-2.352941176465671E-2</c:v>
                </c:pt>
                <c:pt idx="18918">
                  <c:v>-2.4999999999911184E-2</c:v>
                </c:pt>
                <c:pt idx="18919">
                  <c:v>-2.352941176465671E-2</c:v>
                </c:pt>
                <c:pt idx="18920">
                  <c:v>-1.7647058823283549E-2</c:v>
                </c:pt>
                <c:pt idx="18921">
                  <c:v>-2.4999999999911184E-2</c:v>
                </c:pt>
                <c:pt idx="18922">
                  <c:v>-2.352941176465671E-2</c:v>
                </c:pt>
                <c:pt idx="18923">
                  <c:v>-1.7647058824119481E-2</c:v>
                </c:pt>
                <c:pt idx="18924">
                  <c:v>-2.4999999999911184E-2</c:v>
                </c:pt>
                <c:pt idx="18925">
                  <c:v>-2.352941176465671E-2</c:v>
                </c:pt>
                <c:pt idx="18926">
                  <c:v>-1.7647058823283549E-2</c:v>
                </c:pt>
                <c:pt idx="18927">
                  <c:v>-2.4999999999911184E-2</c:v>
                </c:pt>
                <c:pt idx="18928">
                  <c:v>-2.352941176465671E-2</c:v>
                </c:pt>
                <c:pt idx="18929">
                  <c:v>-2.5000000000000001E-2</c:v>
                </c:pt>
                <c:pt idx="18930">
                  <c:v>-1.7647058824119481E-2</c:v>
                </c:pt>
                <c:pt idx="18931">
                  <c:v>-2.352941176465671E-2</c:v>
                </c:pt>
                <c:pt idx="18932">
                  <c:v>-2.4999999999911184E-2</c:v>
                </c:pt>
                <c:pt idx="18933">
                  <c:v>-2.352941176465671E-2</c:v>
                </c:pt>
                <c:pt idx="18934">
                  <c:v>-2.352941176465671E-2</c:v>
                </c:pt>
                <c:pt idx="18935">
                  <c:v>-1.8749999999711341E-2</c:v>
                </c:pt>
                <c:pt idx="18936">
                  <c:v>-2.352941176465671E-2</c:v>
                </c:pt>
                <c:pt idx="18937">
                  <c:v>-2.352941176465671E-2</c:v>
                </c:pt>
                <c:pt idx="18938">
                  <c:v>-1.875000000059952E-2</c:v>
                </c:pt>
                <c:pt idx="18939">
                  <c:v>-2.352941176465671E-2</c:v>
                </c:pt>
                <c:pt idx="18940">
                  <c:v>-2.352941176465671E-2</c:v>
                </c:pt>
                <c:pt idx="18941">
                  <c:v>-2.5000000000000001E-2</c:v>
                </c:pt>
                <c:pt idx="18942">
                  <c:v>-1.7647058823224541E-2</c:v>
                </c:pt>
                <c:pt idx="18943">
                  <c:v>-2.352941176465671E-2</c:v>
                </c:pt>
                <c:pt idx="18944">
                  <c:v>-2.5000000000000001E-2</c:v>
                </c:pt>
                <c:pt idx="18945">
                  <c:v>-1.7647058824119481E-2</c:v>
                </c:pt>
                <c:pt idx="18946">
                  <c:v>-2.352941176465671E-2</c:v>
                </c:pt>
                <c:pt idx="18947">
                  <c:v>-1.8749999999711341E-2</c:v>
                </c:pt>
                <c:pt idx="18948">
                  <c:v>-2.352941176465671E-2</c:v>
                </c:pt>
                <c:pt idx="18949">
                  <c:v>-2.352941176465671E-2</c:v>
                </c:pt>
                <c:pt idx="18950">
                  <c:v>-1.8749999999711341E-2</c:v>
                </c:pt>
                <c:pt idx="18951">
                  <c:v>-2.352941176465671E-2</c:v>
                </c:pt>
                <c:pt idx="18952">
                  <c:v>-2.352941176465671E-2</c:v>
                </c:pt>
                <c:pt idx="18953">
                  <c:v>-1.875000000059952E-2</c:v>
                </c:pt>
                <c:pt idx="18954">
                  <c:v>-2.352941176465671E-2</c:v>
                </c:pt>
                <c:pt idx="18955">
                  <c:v>-2.352941176465671E-2</c:v>
                </c:pt>
                <c:pt idx="18956">
                  <c:v>-2.5000000000000001E-2</c:v>
                </c:pt>
                <c:pt idx="18957">
                  <c:v>-2.3529411764578033E-2</c:v>
                </c:pt>
                <c:pt idx="18958">
                  <c:v>-1.7647058823283549E-2</c:v>
                </c:pt>
                <c:pt idx="18959">
                  <c:v>-2.5000000000000001E-2</c:v>
                </c:pt>
                <c:pt idx="18960">
                  <c:v>-2.352941176465671E-2</c:v>
                </c:pt>
                <c:pt idx="18961">
                  <c:v>-2.3529411765492642E-2</c:v>
                </c:pt>
                <c:pt idx="18962">
                  <c:v>-2.4999999999911184E-2</c:v>
                </c:pt>
                <c:pt idx="18963">
                  <c:v>-1.7647058823283549E-2</c:v>
                </c:pt>
                <c:pt idx="18964">
                  <c:v>-2.352941176465671E-2</c:v>
                </c:pt>
                <c:pt idx="18965">
                  <c:v>-2.4999999999911184E-2</c:v>
                </c:pt>
                <c:pt idx="18966">
                  <c:v>-2.352941176465671E-2</c:v>
                </c:pt>
                <c:pt idx="18967">
                  <c:v>-2.352941176465671E-2</c:v>
                </c:pt>
                <c:pt idx="18968">
                  <c:v>-1.8749999999711341E-2</c:v>
                </c:pt>
                <c:pt idx="18969">
                  <c:v>-2.3529411765492642E-2</c:v>
                </c:pt>
                <c:pt idx="18970">
                  <c:v>-2.352941176465671E-2</c:v>
                </c:pt>
                <c:pt idx="18971">
                  <c:v>-2.5000000000000001E-2</c:v>
                </c:pt>
                <c:pt idx="18972">
                  <c:v>-2.3529411764578033E-2</c:v>
                </c:pt>
                <c:pt idx="18973">
                  <c:v>-1.7647058823283549E-2</c:v>
                </c:pt>
                <c:pt idx="18974">
                  <c:v>-2.5000000000000001E-2</c:v>
                </c:pt>
                <c:pt idx="18975">
                  <c:v>-2.352941176465671E-2</c:v>
                </c:pt>
                <c:pt idx="18976">
                  <c:v>-2.352941176465671E-2</c:v>
                </c:pt>
                <c:pt idx="18977">
                  <c:v>-2.4999999999911184E-2</c:v>
                </c:pt>
                <c:pt idx="18978">
                  <c:v>-2.352941176465671E-2</c:v>
                </c:pt>
                <c:pt idx="18979">
                  <c:v>-2.352941176465671E-2</c:v>
                </c:pt>
                <c:pt idx="18980">
                  <c:v>-2.4999999999911184E-2</c:v>
                </c:pt>
                <c:pt idx="18981">
                  <c:v>-1.7647058824119481E-2</c:v>
                </c:pt>
                <c:pt idx="18982">
                  <c:v>-2.352941176465671E-2</c:v>
                </c:pt>
                <c:pt idx="18983">
                  <c:v>-2.4999999999911184E-2</c:v>
                </c:pt>
                <c:pt idx="18984">
                  <c:v>-2.352941176465671E-2</c:v>
                </c:pt>
                <c:pt idx="18985">
                  <c:v>-2.352941176465671E-2</c:v>
                </c:pt>
                <c:pt idx="18986">
                  <c:v>-2.5000000000000001E-2</c:v>
                </c:pt>
                <c:pt idx="18987">
                  <c:v>-2.3529411764578033E-2</c:v>
                </c:pt>
                <c:pt idx="18988">
                  <c:v>-2.352941176465671E-2</c:v>
                </c:pt>
                <c:pt idx="18989">
                  <c:v>-2.5000000000000001E-2</c:v>
                </c:pt>
                <c:pt idx="18990">
                  <c:v>-2.352941176465671E-2</c:v>
                </c:pt>
                <c:pt idx="18991">
                  <c:v>-2.352941176465671E-2</c:v>
                </c:pt>
                <c:pt idx="18992">
                  <c:v>-2.4999999999911184E-2</c:v>
                </c:pt>
                <c:pt idx="18993">
                  <c:v>-2.3529411765492642E-2</c:v>
                </c:pt>
                <c:pt idx="18994">
                  <c:v>-2.352941176465671E-2</c:v>
                </c:pt>
                <c:pt idx="18995">
                  <c:v>-2.4999999999911184E-2</c:v>
                </c:pt>
                <c:pt idx="18996">
                  <c:v>-2.352941176465671E-2</c:v>
                </c:pt>
                <c:pt idx="18997">
                  <c:v>-2.352941176465671E-2</c:v>
                </c:pt>
                <c:pt idx="18998">
                  <c:v>-2.4999999999911184E-2</c:v>
                </c:pt>
                <c:pt idx="18999">
                  <c:v>-2.352941176465671E-2</c:v>
                </c:pt>
                <c:pt idx="19000">
                  <c:v>-2.352941176465671E-2</c:v>
                </c:pt>
                <c:pt idx="19001">
                  <c:v>-2.5000000000000001E-2</c:v>
                </c:pt>
                <c:pt idx="19002">
                  <c:v>-1.7647058823224541E-2</c:v>
                </c:pt>
                <c:pt idx="19003">
                  <c:v>-2.352941176465671E-2</c:v>
                </c:pt>
                <c:pt idx="19004">
                  <c:v>-3.1250000000222045E-2</c:v>
                </c:pt>
                <c:pt idx="19005">
                  <c:v>-2.352941176465671E-2</c:v>
                </c:pt>
                <c:pt idx="19006">
                  <c:v>-2.352941176465671E-2</c:v>
                </c:pt>
                <c:pt idx="19007">
                  <c:v>-2.4999999999911184E-2</c:v>
                </c:pt>
                <c:pt idx="19008">
                  <c:v>-2.3529411765492642E-2</c:v>
                </c:pt>
                <c:pt idx="19009">
                  <c:v>-2.352941176465671E-2</c:v>
                </c:pt>
                <c:pt idx="19010">
                  <c:v>-2.4999999999911184E-2</c:v>
                </c:pt>
                <c:pt idx="19011">
                  <c:v>-2.352941176465671E-2</c:v>
                </c:pt>
                <c:pt idx="19012">
                  <c:v>-2.352941176465671E-2</c:v>
                </c:pt>
                <c:pt idx="19013">
                  <c:v>-2.4999999999911184E-2</c:v>
                </c:pt>
                <c:pt idx="19014">
                  <c:v>-2.352941176465671E-2</c:v>
                </c:pt>
                <c:pt idx="19015">
                  <c:v>-2.352941176465671E-2</c:v>
                </c:pt>
                <c:pt idx="19016">
                  <c:v>-2.5000000000000001E-2</c:v>
                </c:pt>
                <c:pt idx="19017">
                  <c:v>-2.3529411764578033E-2</c:v>
                </c:pt>
                <c:pt idx="19018">
                  <c:v>-2.352941176465671E-2</c:v>
                </c:pt>
                <c:pt idx="19019">
                  <c:v>-2.5000000000000001E-2</c:v>
                </c:pt>
                <c:pt idx="19020">
                  <c:v>-2.352941176465671E-2</c:v>
                </c:pt>
                <c:pt idx="19021">
                  <c:v>-2.352941176465671E-2</c:v>
                </c:pt>
                <c:pt idx="19022">
                  <c:v>-2.4999999999911184E-2</c:v>
                </c:pt>
                <c:pt idx="19023">
                  <c:v>-2.3529411765492642E-2</c:v>
                </c:pt>
                <c:pt idx="19024">
                  <c:v>-2.9411764705193938E-2</c:v>
                </c:pt>
                <c:pt idx="19025">
                  <c:v>-1.875000000059952E-2</c:v>
                </c:pt>
                <c:pt idx="19026">
                  <c:v>-2.352941176465671E-2</c:v>
                </c:pt>
                <c:pt idx="19027">
                  <c:v>-2.352941176465671E-2</c:v>
                </c:pt>
                <c:pt idx="19028">
                  <c:v>-2.4999999999911184E-2</c:v>
                </c:pt>
                <c:pt idx="19029">
                  <c:v>-2.352941176465671E-2</c:v>
                </c:pt>
                <c:pt idx="19030">
                  <c:v>-2.352941176465671E-2</c:v>
                </c:pt>
                <c:pt idx="19031">
                  <c:v>-2.5000000000000001E-2</c:v>
                </c:pt>
                <c:pt idx="19032">
                  <c:v>-2.3529411764578033E-2</c:v>
                </c:pt>
                <c:pt idx="19033">
                  <c:v>-2.352941176465671E-2</c:v>
                </c:pt>
                <c:pt idx="19034">
                  <c:v>-2.5000000000000001E-2</c:v>
                </c:pt>
                <c:pt idx="19035">
                  <c:v>-2.352941176465671E-2</c:v>
                </c:pt>
                <c:pt idx="19036">
                  <c:v>-2.352941176465671E-2</c:v>
                </c:pt>
                <c:pt idx="19037">
                  <c:v>-1.875000000059952E-2</c:v>
                </c:pt>
                <c:pt idx="19038">
                  <c:v>-2.941176470602987E-2</c:v>
                </c:pt>
                <c:pt idx="19039">
                  <c:v>-2.352941176465671E-2</c:v>
                </c:pt>
                <c:pt idx="19040">
                  <c:v>-2.4999999999911184E-2</c:v>
                </c:pt>
                <c:pt idx="19041">
                  <c:v>-1.7647058823283549E-2</c:v>
                </c:pt>
                <c:pt idx="19042">
                  <c:v>-2.941176470602987E-2</c:v>
                </c:pt>
                <c:pt idx="19043">
                  <c:v>-2.4999999999911184E-2</c:v>
                </c:pt>
                <c:pt idx="19044">
                  <c:v>-2.352941176465671E-2</c:v>
                </c:pt>
                <c:pt idx="19045">
                  <c:v>-1.7647058823283549E-2</c:v>
                </c:pt>
                <c:pt idx="19046">
                  <c:v>-2.5000000000000001E-2</c:v>
                </c:pt>
                <c:pt idx="19047">
                  <c:v>-2.9411764705931525E-2</c:v>
                </c:pt>
                <c:pt idx="19048">
                  <c:v>-2.352941176465671E-2</c:v>
                </c:pt>
                <c:pt idx="19049">
                  <c:v>-2.5000000000000001E-2</c:v>
                </c:pt>
                <c:pt idx="19050">
                  <c:v>-2.352941176465671E-2</c:v>
                </c:pt>
                <c:pt idx="19051">
                  <c:v>-2.352941176465671E-2</c:v>
                </c:pt>
                <c:pt idx="19052">
                  <c:v>-2.4999999999911184E-2</c:v>
                </c:pt>
                <c:pt idx="19053">
                  <c:v>-2.352941176465671E-2</c:v>
                </c:pt>
                <c:pt idx="19054">
                  <c:v>-2.3529411765492642E-2</c:v>
                </c:pt>
                <c:pt idx="19055">
                  <c:v>-2.4999999999911184E-2</c:v>
                </c:pt>
                <c:pt idx="19056">
                  <c:v>-2.352941176465671E-2</c:v>
                </c:pt>
                <c:pt idx="19057">
                  <c:v>-2.352941176465671E-2</c:v>
                </c:pt>
                <c:pt idx="19058">
                  <c:v>-3.1250000000111022E-2</c:v>
                </c:pt>
                <c:pt idx="19059">
                  <c:v>-2.352941176465671E-2</c:v>
                </c:pt>
                <c:pt idx="19060">
                  <c:v>-2.352941176465671E-2</c:v>
                </c:pt>
                <c:pt idx="19061">
                  <c:v>-2.5000000000000001E-2</c:v>
                </c:pt>
                <c:pt idx="19062">
                  <c:v>-2.3529411764578033E-2</c:v>
                </c:pt>
                <c:pt idx="19063">
                  <c:v>-2.352941176465671E-2</c:v>
                </c:pt>
                <c:pt idx="19064">
                  <c:v>-2.5000000000000001E-2</c:v>
                </c:pt>
                <c:pt idx="19065">
                  <c:v>-2.352941176465671E-2</c:v>
                </c:pt>
                <c:pt idx="19066">
                  <c:v>-2.352941176465671E-2</c:v>
                </c:pt>
                <c:pt idx="19067">
                  <c:v>-3.1250000000111022E-2</c:v>
                </c:pt>
                <c:pt idx="19068">
                  <c:v>-2.352941176465671E-2</c:v>
                </c:pt>
                <c:pt idx="19069">
                  <c:v>-2.352941176465671E-2</c:v>
                </c:pt>
                <c:pt idx="19070">
                  <c:v>-2.4999999999911184E-2</c:v>
                </c:pt>
                <c:pt idx="19071">
                  <c:v>-2.352941176465671E-2</c:v>
                </c:pt>
                <c:pt idx="19072">
                  <c:v>-2.352941176465671E-2</c:v>
                </c:pt>
                <c:pt idx="19073">
                  <c:v>-2.4999999999911184E-2</c:v>
                </c:pt>
                <c:pt idx="19074">
                  <c:v>-2.352941176465671E-2</c:v>
                </c:pt>
                <c:pt idx="19075">
                  <c:v>-2.352941176465671E-2</c:v>
                </c:pt>
                <c:pt idx="19076">
                  <c:v>-3.1250000000222045E-2</c:v>
                </c:pt>
                <c:pt idx="19077">
                  <c:v>-2.3529411764578033E-2</c:v>
                </c:pt>
                <c:pt idx="19078">
                  <c:v>-2.352941176465671E-2</c:v>
                </c:pt>
                <c:pt idx="19079">
                  <c:v>-2.5000000000000001E-2</c:v>
                </c:pt>
                <c:pt idx="19080">
                  <c:v>-2.3529411765492642E-2</c:v>
                </c:pt>
                <c:pt idx="19081">
                  <c:v>-2.352941176465671E-2</c:v>
                </c:pt>
                <c:pt idx="19082">
                  <c:v>-3.1249999999222844E-2</c:v>
                </c:pt>
                <c:pt idx="19083">
                  <c:v>-2.3529411765492642E-2</c:v>
                </c:pt>
                <c:pt idx="19084">
                  <c:v>-2.352941176465671E-2</c:v>
                </c:pt>
                <c:pt idx="19085">
                  <c:v>-2.4999999999911184E-2</c:v>
                </c:pt>
                <c:pt idx="19086">
                  <c:v>-2.9411764705193938E-2</c:v>
                </c:pt>
                <c:pt idx="19087">
                  <c:v>-2.3529411765492642E-2</c:v>
                </c:pt>
                <c:pt idx="19088">
                  <c:v>-3.1249999999222844E-2</c:v>
                </c:pt>
                <c:pt idx="19089">
                  <c:v>-2.352941176465671E-2</c:v>
                </c:pt>
                <c:pt idx="19090">
                  <c:v>-2.3529411765492642E-2</c:v>
                </c:pt>
                <c:pt idx="19091">
                  <c:v>-2.5000000000000001E-2</c:v>
                </c:pt>
                <c:pt idx="19092">
                  <c:v>-2.9411764705095593E-2</c:v>
                </c:pt>
                <c:pt idx="19093">
                  <c:v>-2.352941176465671E-2</c:v>
                </c:pt>
                <c:pt idx="19094">
                  <c:v>-3.1250000000222045E-2</c:v>
                </c:pt>
                <c:pt idx="19095">
                  <c:v>-2.352941176465671E-2</c:v>
                </c:pt>
                <c:pt idx="19096">
                  <c:v>-2.352941176465671E-2</c:v>
                </c:pt>
                <c:pt idx="19097">
                  <c:v>-3.1250000000111022E-2</c:v>
                </c:pt>
                <c:pt idx="19098">
                  <c:v>-2.352941176465671E-2</c:v>
                </c:pt>
                <c:pt idx="19099">
                  <c:v>-2.941176470602987E-2</c:v>
                </c:pt>
                <c:pt idx="19100">
                  <c:v>-2.4999999999911184E-2</c:v>
                </c:pt>
                <c:pt idx="19101">
                  <c:v>-2.352941176465671E-2</c:v>
                </c:pt>
                <c:pt idx="19102">
                  <c:v>-2.941176470602987E-2</c:v>
                </c:pt>
                <c:pt idx="19103">
                  <c:v>-2.4999999999911184E-2</c:v>
                </c:pt>
                <c:pt idx="19104">
                  <c:v>-2.352941176465671E-2</c:v>
                </c:pt>
                <c:pt idx="19105">
                  <c:v>-2.941176470602987E-2</c:v>
                </c:pt>
                <c:pt idx="19106">
                  <c:v>-3.1250000000222045E-2</c:v>
                </c:pt>
                <c:pt idx="19107">
                  <c:v>-2.3529411764578033E-2</c:v>
                </c:pt>
                <c:pt idx="19108">
                  <c:v>-2.352941176465671E-2</c:v>
                </c:pt>
                <c:pt idx="19109">
                  <c:v>-3.1250000000222045E-2</c:v>
                </c:pt>
                <c:pt idx="19110">
                  <c:v>-2.352941176465671E-2</c:v>
                </c:pt>
                <c:pt idx="19111">
                  <c:v>-2.941176470602987E-2</c:v>
                </c:pt>
                <c:pt idx="19112">
                  <c:v>-3.1250000000111022E-2</c:v>
                </c:pt>
                <c:pt idx="19113">
                  <c:v>-2.352941176465671E-2</c:v>
                </c:pt>
                <c:pt idx="19114">
                  <c:v>-2.941176470602987E-2</c:v>
                </c:pt>
                <c:pt idx="19115">
                  <c:v>-3.1249999999222844E-2</c:v>
                </c:pt>
                <c:pt idx="19116">
                  <c:v>-2.352941176465671E-2</c:v>
                </c:pt>
                <c:pt idx="19117">
                  <c:v>-2.941176470602987E-2</c:v>
                </c:pt>
                <c:pt idx="19118">
                  <c:v>-2.4999999999911184E-2</c:v>
                </c:pt>
                <c:pt idx="19119">
                  <c:v>-2.352941176465671E-2</c:v>
                </c:pt>
                <c:pt idx="19120">
                  <c:v>-2.941176470602987E-2</c:v>
                </c:pt>
                <c:pt idx="19121">
                  <c:v>-2.5000000000000001E-2</c:v>
                </c:pt>
                <c:pt idx="19122">
                  <c:v>-2.9411764705931525E-2</c:v>
                </c:pt>
                <c:pt idx="19123">
                  <c:v>-2.352941176465671E-2</c:v>
                </c:pt>
                <c:pt idx="19124">
                  <c:v>-2.5000000000000001E-2</c:v>
                </c:pt>
                <c:pt idx="19125">
                  <c:v>-2.941176470602987E-2</c:v>
                </c:pt>
                <c:pt idx="19126">
                  <c:v>-2.352941176465671E-2</c:v>
                </c:pt>
                <c:pt idx="19127">
                  <c:v>-3.1250000000111022E-2</c:v>
                </c:pt>
                <c:pt idx="19128">
                  <c:v>-2.352941176465671E-2</c:v>
                </c:pt>
                <c:pt idx="19129">
                  <c:v>-2.941176470602987E-2</c:v>
                </c:pt>
                <c:pt idx="19130">
                  <c:v>-2.4999999999911184E-2</c:v>
                </c:pt>
                <c:pt idx="19131">
                  <c:v>-2.352941176465671E-2</c:v>
                </c:pt>
                <c:pt idx="19132">
                  <c:v>-3.1250000000111022E-2</c:v>
                </c:pt>
                <c:pt idx="19133">
                  <c:v>-2.352941176465671E-2</c:v>
                </c:pt>
                <c:pt idx="19134">
                  <c:v>-2.941176470602987E-2</c:v>
                </c:pt>
                <c:pt idx="19135">
                  <c:v>-2.352941176465671E-2</c:v>
                </c:pt>
                <c:pt idx="19136">
                  <c:v>-3.1250000000222045E-2</c:v>
                </c:pt>
                <c:pt idx="19137">
                  <c:v>-2.3529411764578033E-2</c:v>
                </c:pt>
                <c:pt idx="19138">
                  <c:v>-2.352941176465671E-2</c:v>
                </c:pt>
                <c:pt idx="19139">
                  <c:v>-3.1250000000222045E-2</c:v>
                </c:pt>
                <c:pt idx="19140">
                  <c:v>-2.9411764705193938E-2</c:v>
                </c:pt>
                <c:pt idx="19141">
                  <c:v>-2.4999999999911184E-2</c:v>
                </c:pt>
                <c:pt idx="19142">
                  <c:v>-2.941176470602987E-2</c:v>
                </c:pt>
                <c:pt idx="19143">
                  <c:v>-2.352941176465671E-2</c:v>
                </c:pt>
                <c:pt idx="19144">
                  <c:v>-2.941176470602987E-2</c:v>
                </c:pt>
                <c:pt idx="19145">
                  <c:v>-2.4999999999911184E-2</c:v>
                </c:pt>
                <c:pt idx="19146">
                  <c:v>-2.941176470602987E-2</c:v>
                </c:pt>
                <c:pt idx="19147">
                  <c:v>-2.4999999999911184E-2</c:v>
                </c:pt>
                <c:pt idx="19148">
                  <c:v>-2.941176470602987E-2</c:v>
                </c:pt>
                <c:pt idx="19149">
                  <c:v>-2.352941176465671E-2</c:v>
                </c:pt>
                <c:pt idx="19150">
                  <c:v>-2.352941176465671E-2</c:v>
                </c:pt>
                <c:pt idx="19151">
                  <c:v>-3.1250000000222045E-2</c:v>
                </c:pt>
                <c:pt idx="19152">
                  <c:v>-2.9411764705931525E-2</c:v>
                </c:pt>
                <c:pt idx="19153">
                  <c:v>-2.352941176465671E-2</c:v>
                </c:pt>
                <c:pt idx="19154">
                  <c:v>-3.1250000000222045E-2</c:v>
                </c:pt>
                <c:pt idx="19155">
                  <c:v>-2.941176470602987E-2</c:v>
                </c:pt>
                <c:pt idx="19156">
                  <c:v>-2.352941176465671E-2</c:v>
                </c:pt>
                <c:pt idx="19157">
                  <c:v>-3.1249999999222844E-2</c:v>
                </c:pt>
                <c:pt idx="19158">
                  <c:v>-2.352941176465671E-2</c:v>
                </c:pt>
                <c:pt idx="19159">
                  <c:v>-2.941176470602987E-2</c:v>
                </c:pt>
                <c:pt idx="19160">
                  <c:v>-2.4999999999911184E-2</c:v>
                </c:pt>
                <c:pt idx="19161">
                  <c:v>-2.941176470602987E-2</c:v>
                </c:pt>
                <c:pt idx="19162">
                  <c:v>-2.4999999999911184E-2</c:v>
                </c:pt>
                <c:pt idx="19163">
                  <c:v>-2.941176470602987E-2</c:v>
                </c:pt>
                <c:pt idx="19164">
                  <c:v>-2.352941176465671E-2</c:v>
                </c:pt>
                <c:pt idx="19165">
                  <c:v>-3.1250000000222045E-2</c:v>
                </c:pt>
                <c:pt idx="19166">
                  <c:v>-2.352941176465671E-2</c:v>
                </c:pt>
                <c:pt idx="19167">
                  <c:v>-2.9411764705931525E-2</c:v>
                </c:pt>
                <c:pt idx="19168">
                  <c:v>-2.5000000000000001E-2</c:v>
                </c:pt>
                <c:pt idx="19169">
                  <c:v>-2.941176470602987E-2</c:v>
                </c:pt>
                <c:pt idx="19170">
                  <c:v>-2.352941176465671E-2</c:v>
                </c:pt>
                <c:pt idx="19171">
                  <c:v>-3.1250000000111022E-2</c:v>
                </c:pt>
                <c:pt idx="19172">
                  <c:v>-2.352941176465671E-2</c:v>
                </c:pt>
                <c:pt idx="19173">
                  <c:v>-2.941176470602987E-2</c:v>
                </c:pt>
                <c:pt idx="19174">
                  <c:v>-2.4999999999911184E-2</c:v>
                </c:pt>
                <c:pt idx="19175">
                  <c:v>-2.941176470602987E-2</c:v>
                </c:pt>
                <c:pt idx="19176">
                  <c:v>-2.352941176465671E-2</c:v>
                </c:pt>
                <c:pt idx="19177">
                  <c:v>-3.1249999999222844E-2</c:v>
                </c:pt>
                <c:pt idx="19178">
                  <c:v>-2.352941176465671E-2</c:v>
                </c:pt>
                <c:pt idx="19179">
                  <c:v>-2.3529411765492642E-2</c:v>
                </c:pt>
                <c:pt idx="19180">
                  <c:v>-3.1249999999333866E-2</c:v>
                </c:pt>
                <c:pt idx="19181">
                  <c:v>-2.352941176465671E-2</c:v>
                </c:pt>
                <c:pt idx="19182">
                  <c:v>-2.9411764705931525E-2</c:v>
                </c:pt>
                <c:pt idx="19183">
                  <c:v>-3.1250000000222045E-2</c:v>
                </c:pt>
                <c:pt idx="19184">
                  <c:v>-2.352941176465671E-2</c:v>
                </c:pt>
                <c:pt idx="19185">
                  <c:v>-2.941176470602987E-2</c:v>
                </c:pt>
                <c:pt idx="19186">
                  <c:v>-2.4999999999911184E-2</c:v>
                </c:pt>
                <c:pt idx="19187">
                  <c:v>-2.941176470602987E-2</c:v>
                </c:pt>
                <c:pt idx="19188">
                  <c:v>-2.352941176465671E-2</c:v>
                </c:pt>
                <c:pt idx="19189">
                  <c:v>-3.1250000000111022E-2</c:v>
                </c:pt>
                <c:pt idx="19190">
                  <c:v>-2.352941176465671E-2</c:v>
                </c:pt>
                <c:pt idx="19191">
                  <c:v>-2.941176470602987E-2</c:v>
                </c:pt>
                <c:pt idx="19192">
                  <c:v>-2.4999999999911184E-2</c:v>
                </c:pt>
                <c:pt idx="19193">
                  <c:v>-2.941176470602987E-2</c:v>
                </c:pt>
                <c:pt idx="19194">
                  <c:v>-2.9411764705193938E-2</c:v>
                </c:pt>
                <c:pt idx="19195">
                  <c:v>-2.5000000000000001E-2</c:v>
                </c:pt>
                <c:pt idx="19196">
                  <c:v>-2.941176470602987E-2</c:v>
                </c:pt>
                <c:pt idx="19197">
                  <c:v>-2.9411764705931525E-2</c:v>
                </c:pt>
                <c:pt idx="19198">
                  <c:v>-3.1250000000222045E-2</c:v>
                </c:pt>
                <c:pt idx="19199">
                  <c:v>-2.352941176465671E-2</c:v>
                </c:pt>
                <c:pt idx="19200">
                  <c:v>-2.941176470602987E-2</c:v>
                </c:pt>
                <c:pt idx="19201">
                  <c:v>-3.1250000000111022E-2</c:v>
                </c:pt>
                <c:pt idx="19202">
                  <c:v>-2.352941176465671E-2</c:v>
                </c:pt>
                <c:pt idx="19203">
                  <c:v>-2.941176470602987E-2</c:v>
                </c:pt>
                <c:pt idx="19204">
                  <c:v>-2.4999999999911184E-2</c:v>
                </c:pt>
                <c:pt idx="19205">
                  <c:v>-2.941176470602987E-2</c:v>
                </c:pt>
                <c:pt idx="19206">
                  <c:v>-2.9411764705193938E-2</c:v>
                </c:pt>
                <c:pt idx="19207">
                  <c:v>-2.4999999999911184E-2</c:v>
                </c:pt>
                <c:pt idx="19208">
                  <c:v>-2.941176470602987E-2</c:v>
                </c:pt>
                <c:pt idx="19209">
                  <c:v>-2.941176470602987E-2</c:v>
                </c:pt>
                <c:pt idx="19210">
                  <c:v>-2.5000000000000001E-2</c:v>
                </c:pt>
                <c:pt idx="19211">
                  <c:v>-2.941176470602987E-2</c:v>
                </c:pt>
                <c:pt idx="19212">
                  <c:v>-2.3529411764578033E-2</c:v>
                </c:pt>
                <c:pt idx="19213">
                  <c:v>-3.1250000000222045E-2</c:v>
                </c:pt>
                <c:pt idx="19214">
                  <c:v>-2.941176470602987E-2</c:v>
                </c:pt>
                <c:pt idx="19215">
                  <c:v>-2.352941176465671E-2</c:v>
                </c:pt>
                <c:pt idx="19216">
                  <c:v>-3.1250000000111022E-2</c:v>
                </c:pt>
                <c:pt idx="19217">
                  <c:v>-2.9411764705193938E-2</c:v>
                </c:pt>
                <c:pt idx="19218">
                  <c:v>-2.941176470602987E-2</c:v>
                </c:pt>
                <c:pt idx="19219">
                  <c:v>-2.4999999999911184E-2</c:v>
                </c:pt>
                <c:pt idx="19220">
                  <c:v>-2.941176470602987E-2</c:v>
                </c:pt>
                <c:pt idx="19221">
                  <c:v>-2.941176470602987E-2</c:v>
                </c:pt>
                <c:pt idx="19222">
                  <c:v>-3.1250000000111022E-2</c:v>
                </c:pt>
                <c:pt idx="19223">
                  <c:v>-2.941176470602987E-2</c:v>
                </c:pt>
                <c:pt idx="19224">
                  <c:v>-2.352941176465671E-2</c:v>
                </c:pt>
                <c:pt idx="19225">
                  <c:v>-3.1250000000222045E-2</c:v>
                </c:pt>
                <c:pt idx="19226">
                  <c:v>-2.9411764705193938E-2</c:v>
                </c:pt>
                <c:pt idx="19227">
                  <c:v>-2.3529411764578033E-2</c:v>
                </c:pt>
                <c:pt idx="19228">
                  <c:v>-3.1250000000222045E-2</c:v>
                </c:pt>
                <c:pt idx="19229">
                  <c:v>-2.941176470602987E-2</c:v>
                </c:pt>
                <c:pt idx="19230">
                  <c:v>-2.941176470602987E-2</c:v>
                </c:pt>
                <c:pt idx="19231">
                  <c:v>-2.4999999999911184E-2</c:v>
                </c:pt>
                <c:pt idx="19232">
                  <c:v>-2.941176470602987E-2</c:v>
                </c:pt>
                <c:pt idx="19233">
                  <c:v>-2.941176470602987E-2</c:v>
                </c:pt>
                <c:pt idx="19234">
                  <c:v>-3.1250000000111022E-2</c:v>
                </c:pt>
                <c:pt idx="19235">
                  <c:v>-2.352941176465671E-2</c:v>
                </c:pt>
                <c:pt idx="19236">
                  <c:v>-2.9411764705193938E-2</c:v>
                </c:pt>
                <c:pt idx="19237">
                  <c:v>-3.1250000000111022E-2</c:v>
                </c:pt>
                <c:pt idx="19238">
                  <c:v>-2.941176470602987E-2</c:v>
                </c:pt>
                <c:pt idx="19239">
                  <c:v>-2.941176470602987E-2</c:v>
                </c:pt>
                <c:pt idx="19240">
                  <c:v>-3.1250000000222045E-2</c:v>
                </c:pt>
                <c:pt idx="19241">
                  <c:v>-2.352941176465671E-2</c:v>
                </c:pt>
                <c:pt idx="19242">
                  <c:v>-2.9411764705931525E-2</c:v>
                </c:pt>
                <c:pt idx="19243">
                  <c:v>-3.1249999999333866E-2</c:v>
                </c:pt>
                <c:pt idx="19244">
                  <c:v>-2.941176470602987E-2</c:v>
                </c:pt>
                <c:pt idx="19245">
                  <c:v>-2.352941176465671E-2</c:v>
                </c:pt>
                <c:pt idx="19246">
                  <c:v>-3.1250000000111022E-2</c:v>
                </c:pt>
                <c:pt idx="19247">
                  <c:v>-2.941176470602987E-2</c:v>
                </c:pt>
                <c:pt idx="19248">
                  <c:v>-2.941176470602987E-2</c:v>
                </c:pt>
                <c:pt idx="19249">
                  <c:v>-2.4999999999911184E-2</c:v>
                </c:pt>
                <c:pt idx="19250">
                  <c:v>-2.941176470602987E-2</c:v>
                </c:pt>
                <c:pt idx="19251">
                  <c:v>-2.941176470602987E-2</c:v>
                </c:pt>
                <c:pt idx="19252">
                  <c:v>-3.1249999999222844E-2</c:v>
                </c:pt>
                <c:pt idx="19253">
                  <c:v>-2.352941176465671E-2</c:v>
                </c:pt>
                <c:pt idx="19254">
                  <c:v>-2.941176470602987E-2</c:v>
                </c:pt>
                <c:pt idx="19255">
                  <c:v>-2.5000000000000001E-2</c:v>
                </c:pt>
                <c:pt idx="19256">
                  <c:v>-2.941176470602987E-2</c:v>
                </c:pt>
                <c:pt idx="19257">
                  <c:v>-2.9411764705931525E-2</c:v>
                </c:pt>
                <c:pt idx="19258">
                  <c:v>-2.5000000000000001E-2</c:v>
                </c:pt>
                <c:pt idx="19259">
                  <c:v>-2.941176470602987E-2</c:v>
                </c:pt>
                <c:pt idx="19260">
                  <c:v>-2.941176470602987E-2</c:v>
                </c:pt>
                <c:pt idx="19261">
                  <c:v>-2.4999999999911184E-2</c:v>
                </c:pt>
                <c:pt idx="19262">
                  <c:v>-2.941176470602987E-2</c:v>
                </c:pt>
                <c:pt idx="19263">
                  <c:v>-2.941176470602987E-2</c:v>
                </c:pt>
                <c:pt idx="19264">
                  <c:v>-3.1249999999222844E-2</c:v>
                </c:pt>
                <c:pt idx="19265">
                  <c:v>-2.941176470602987E-2</c:v>
                </c:pt>
                <c:pt idx="19266">
                  <c:v>-2.941176470602987E-2</c:v>
                </c:pt>
                <c:pt idx="19267">
                  <c:v>-2.4999999999911184E-2</c:v>
                </c:pt>
                <c:pt idx="19268">
                  <c:v>-2.941176470602987E-2</c:v>
                </c:pt>
                <c:pt idx="19269">
                  <c:v>-2.941176470602987E-2</c:v>
                </c:pt>
                <c:pt idx="19270">
                  <c:v>-3.1250000000222045E-2</c:v>
                </c:pt>
                <c:pt idx="19271">
                  <c:v>-2.352941176465671E-2</c:v>
                </c:pt>
                <c:pt idx="19272">
                  <c:v>-2.9411764705095593E-2</c:v>
                </c:pt>
                <c:pt idx="19273">
                  <c:v>-3.1250000000222045E-2</c:v>
                </c:pt>
                <c:pt idx="19274">
                  <c:v>-2.941176470602987E-2</c:v>
                </c:pt>
                <c:pt idx="19275">
                  <c:v>-2.941176470602987E-2</c:v>
                </c:pt>
                <c:pt idx="19276">
                  <c:v>-2.4999999999911184E-2</c:v>
                </c:pt>
                <c:pt idx="19277">
                  <c:v>-2.941176470602987E-2</c:v>
                </c:pt>
                <c:pt idx="19278">
                  <c:v>-2.941176470602987E-2</c:v>
                </c:pt>
                <c:pt idx="19279">
                  <c:v>-3.1250000000111022E-2</c:v>
                </c:pt>
                <c:pt idx="19280">
                  <c:v>-2.9411764705193938E-2</c:v>
                </c:pt>
                <c:pt idx="19281">
                  <c:v>-2.941176470602987E-2</c:v>
                </c:pt>
                <c:pt idx="19282">
                  <c:v>-3.1250000000111022E-2</c:v>
                </c:pt>
                <c:pt idx="19283">
                  <c:v>-2.941176470602987E-2</c:v>
                </c:pt>
                <c:pt idx="19284">
                  <c:v>-2.941176470602987E-2</c:v>
                </c:pt>
                <c:pt idx="19285">
                  <c:v>-3.1250000000222045E-2</c:v>
                </c:pt>
                <c:pt idx="19286">
                  <c:v>-2.9411764705193938E-2</c:v>
                </c:pt>
                <c:pt idx="19287">
                  <c:v>-2.9411764705931525E-2</c:v>
                </c:pt>
                <c:pt idx="19288">
                  <c:v>-3.1250000000222045E-2</c:v>
                </c:pt>
                <c:pt idx="19289">
                  <c:v>-2.941176470602987E-2</c:v>
                </c:pt>
                <c:pt idx="19290">
                  <c:v>-2.941176470602987E-2</c:v>
                </c:pt>
                <c:pt idx="19291">
                  <c:v>-2.4999999999911184E-2</c:v>
                </c:pt>
                <c:pt idx="19292">
                  <c:v>-2.941176470602987E-2</c:v>
                </c:pt>
                <c:pt idx="19293">
                  <c:v>-2.9411764705193938E-2</c:v>
                </c:pt>
                <c:pt idx="19294">
                  <c:v>-3.1250000000111022E-2</c:v>
                </c:pt>
                <c:pt idx="19295">
                  <c:v>-2.941176470602987E-2</c:v>
                </c:pt>
                <c:pt idx="19296">
                  <c:v>-2.941176470602987E-2</c:v>
                </c:pt>
                <c:pt idx="19297">
                  <c:v>-3.1250000000111022E-2</c:v>
                </c:pt>
                <c:pt idx="19298">
                  <c:v>-2.941176470602987E-2</c:v>
                </c:pt>
                <c:pt idx="19299">
                  <c:v>-2.9411764705193938E-2</c:v>
                </c:pt>
                <c:pt idx="19300">
                  <c:v>-2.941176470602987E-2</c:v>
                </c:pt>
                <c:pt idx="19301">
                  <c:v>-3.1250000000222045E-2</c:v>
                </c:pt>
                <c:pt idx="19302">
                  <c:v>-2.9411764705931525E-2</c:v>
                </c:pt>
                <c:pt idx="19303">
                  <c:v>-2.941176470602987E-2</c:v>
                </c:pt>
                <c:pt idx="19304">
                  <c:v>-3.1250000000222045E-2</c:v>
                </c:pt>
                <c:pt idx="19305">
                  <c:v>-2.9411764705193938E-2</c:v>
                </c:pt>
                <c:pt idx="19306">
                  <c:v>-2.352941176465671E-2</c:v>
                </c:pt>
                <c:pt idx="19307">
                  <c:v>-3.1250000000111022E-2</c:v>
                </c:pt>
                <c:pt idx="19308">
                  <c:v>-2.941176470602987E-2</c:v>
                </c:pt>
                <c:pt idx="19309">
                  <c:v>-3.5294117647403034E-2</c:v>
                </c:pt>
                <c:pt idx="19310">
                  <c:v>-3.1250000000111022E-2</c:v>
                </c:pt>
                <c:pt idx="19311">
                  <c:v>-2.9411764705193938E-2</c:v>
                </c:pt>
                <c:pt idx="19312">
                  <c:v>-2.941176470602987E-2</c:v>
                </c:pt>
                <c:pt idx="19313">
                  <c:v>-3.1250000000111022E-2</c:v>
                </c:pt>
                <c:pt idx="19314">
                  <c:v>-2.941176470602987E-2</c:v>
                </c:pt>
                <c:pt idx="19315">
                  <c:v>-2.941176470602987E-2</c:v>
                </c:pt>
                <c:pt idx="19316">
                  <c:v>-3.1250000000222045E-2</c:v>
                </c:pt>
                <c:pt idx="19317">
                  <c:v>-2.9411764705095593E-2</c:v>
                </c:pt>
                <c:pt idx="19318">
                  <c:v>-2.941176470602987E-2</c:v>
                </c:pt>
                <c:pt idx="19319">
                  <c:v>-3.1250000000222045E-2</c:v>
                </c:pt>
                <c:pt idx="19320">
                  <c:v>-2.941176470602987E-2</c:v>
                </c:pt>
                <c:pt idx="19321">
                  <c:v>-2.941176470602987E-2</c:v>
                </c:pt>
                <c:pt idx="19322">
                  <c:v>-3.1250000000111022E-2</c:v>
                </c:pt>
                <c:pt idx="19323">
                  <c:v>-3.5294117646567098E-2</c:v>
                </c:pt>
                <c:pt idx="19324">
                  <c:v>-2.941176470602987E-2</c:v>
                </c:pt>
                <c:pt idx="19325">
                  <c:v>-3.1250000000111022E-2</c:v>
                </c:pt>
                <c:pt idx="19326">
                  <c:v>-2.941176470602987E-2</c:v>
                </c:pt>
                <c:pt idx="19327">
                  <c:v>-2.9411764705193938E-2</c:v>
                </c:pt>
                <c:pt idx="19328">
                  <c:v>-3.1250000000111022E-2</c:v>
                </c:pt>
                <c:pt idx="19329">
                  <c:v>-3.5294117647403034E-2</c:v>
                </c:pt>
                <c:pt idx="19330">
                  <c:v>-2.941176470602987E-2</c:v>
                </c:pt>
                <c:pt idx="19331">
                  <c:v>-3.1250000000222045E-2</c:v>
                </c:pt>
                <c:pt idx="19332">
                  <c:v>-2.9411764705095593E-2</c:v>
                </c:pt>
                <c:pt idx="19333">
                  <c:v>-3.5294117647403034E-2</c:v>
                </c:pt>
                <c:pt idx="19334">
                  <c:v>-3.1250000000222045E-2</c:v>
                </c:pt>
                <c:pt idx="19335">
                  <c:v>-2.941176470602987E-2</c:v>
                </c:pt>
                <c:pt idx="19336">
                  <c:v>-2.9411764705193938E-2</c:v>
                </c:pt>
                <c:pt idx="19337">
                  <c:v>-3.7500000000310861E-2</c:v>
                </c:pt>
                <c:pt idx="19338">
                  <c:v>-2.941176470602987E-2</c:v>
                </c:pt>
                <c:pt idx="19339">
                  <c:v>-2.941176470602987E-2</c:v>
                </c:pt>
                <c:pt idx="19340">
                  <c:v>-3.1250000000111022E-2</c:v>
                </c:pt>
                <c:pt idx="19341">
                  <c:v>-3.5294117646567098E-2</c:v>
                </c:pt>
                <c:pt idx="19342">
                  <c:v>-2.941176470602987E-2</c:v>
                </c:pt>
                <c:pt idx="19343">
                  <c:v>-3.1250000000111022E-2</c:v>
                </c:pt>
                <c:pt idx="19344">
                  <c:v>-2.941176470602987E-2</c:v>
                </c:pt>
                <c:pt idx="19345">
                  <c:v>-3.5294117646567098E-2</c:v>
                </c:pt>
                <c:pt idx="19346">
                  <c:v>-3.1250000000222045E-2</c:v>
                </c:pt>
                <c:pt idx="19347">
                  <c:v>-2.9411764705931525E-2</c:v>
                </c:pt>
                <c:pt idx="19348">
                  <c:v>-2.941176470602987E-2</c:v>
                </c:pt>
                <c:pt idx="19349">
                  <c:v>-3.1250000000222045E-2</c:v>
                </c:pt>
                <c:pt idx="19350">
                  <c:v>-3.5294117646567098E-2</c:v>
                </c:pt>
                <c:pt idx="19351">
                  <c:v>-2.941176470602987E-2</c:v>
                </c:pt>
                <c:pt idx="19352">
                  <c:v>-3.1250000000111022E-2</c:v>
                </c:pt>
                <c:pt idx="19353">
                  <c:v>-2.941176470602987E-2</c:v>
                </c:pt>
                <c:pt idx="19354">
                  <c:v>-2.941176470602987E-2</c:v>
                </c:pt>
                <c:pt idx="19355">
                  <c:v>-3.1249999999222844E-2</c:v>
                </c:pt>
                <c:pt idx="19356">
                  <c:v>-2.941176470602987E-2</c:v>
                </c:pt>
                <c:pt idx="19357">
                  <c:v>-2.941176470602987E-2</c:v>
                </c:pt>
                <c:pt idx="19358">
                  <c:v>-3.7500000000310861E-2</c:v>
                </c:pt>
                <c:pt idx="19359">
                  <c:v>-2.9411764705193938E-2</c:v>
                </c:pt>
                <c:pt idx="19360">
                  <c:v>-2.941176470602987E-2</c:v>
                </c:pt>
                <c:pt idx="19361">
                  <c:v>-2.941176470602987E-2</c:v>
                </c:pt>
                <c:pt idx="19362">
                  <c:v>-3.7500000000310861E-2</c:v>
                </c:pt>
                <c:pt idx="19363">
                  <c:v>-2.941176470602987E-2</c:v>
                </c:pt>
                <c:pt idx="19364">
                  <c:v>-2.9411764705193938E-2</c:v>
                </c:pt>
                <c:pt idx="19365">
                  <c:v>-3.1250000000222045E-2</c:v>
                </c:pt>
                <c:pt idx="19366">
                  <c:v>-2.941176470602987E-2</c:v>
                </c:pt>
                <c:pt idx="19367">
                  <c:v>-3.5294117647403034E-2</c:v>
                </c:pt>
                <c:pt idx="19368">
                  <c:v>-3.1249999999222844E-2</c:v>
                </c:pt>
                <c:pt idx="19369">
                  <c:v>-2.941176470602987E-2</c:v>
                </c:pt>
                <c:pt idx="19370">
                  <c:v>-2.941176470602987E-2</c:v>
                </c:pt>
                <c:pt idx="19371">
                  <c:v>-3.7500000000310861E-2</c:v>
                </c:pt>
                <c:pt idx="19372">
                  <c:v>-2.941176470602987E-2</c:v>
                </c:pt>
                <c:pt idx="19373">
                  <c:v>-2.9411764705193938E-2</c:v>
                </c:pt>
                <c:pt idx="19374">
                  <c:v>-3.1250000000111022E-2</c:v>
                </c:pt>
                <c:pt idx="19375">
                  <c:v>-3.5294117647403034E-2</c:v>
                </c:pt>
                <c:pt idx="19376">
                  <c:v>-2.941176470602987E-2</c:v>
                </c:pt>
                <c:pt idx="19377">
                  <c:v>-3.7499999999422683E-2</c:v>
                </c:pt>
                <c:pt idx="19378">
                  <c:v>-2.941176470602987E-2</c:v>
                </c:pt>
                <c:pt idx="19379">
                  <c:v>-2.941176470602987E-2</c:v>
                </c:pt>
                <c:pt idx="19380">
                  <c:v>-3.7500000000444088E-2</c:v>
                </c:pt>
                <c:pt idx="19381">
                  <c:v>-2.9411764705193938E-2</c:v>
                </c:pt>
                <c:pt idx="19382">
                  <c:v>-3.5294117647403034E-2</c:v>
                </c:pt>
                <c:pt idx="19383">
                  <c:v>-3.1250000000111022E-2</c:v>
                </c:pt>
                <c:pt idx="19384">
                  <c:v>-2.941176470602987E-2</c:v>
                </c:pt>
                <c:pt idx="19385">
                  <c:v>-3.5294117646567098E-2</c:v>
                </c:pt>
                <c:pt idx="19386">
                  <c:v>-3.1250000000111022E-2</c:v>
                </c:pt>
                <c:pt idx="19387">
                  <c:v>-2.941176470602987E-2</c:v>
                </c:pt>
                <c:pt idx="19388">
                  <c:v>-3.5294117646567098E-2</c:v>
                </c:pt>
                <c:pt idx="19389">
                  <c:v>-3.1250000000111022E-2</c:v>
                </c:pt>
                <c:pt idx="19390">
                  <c:v>-2.941176470602987E-2</c:v>
                </c:pt>
                <c:pt idx="19391">
                  <c:v>-3.5294117647403034E-2</c:v>
                </c:pt>
                <c:pt idx="19392">
                  <c:v>-3.1250000000111022E-2</c:v>
                </c:pt>
                <c:pt idx="19393">
                  <c:v>-2.9411764705193938E-2</c:v>
                </c:pt>
                <c:pt idx="19394">
                  <c:v>-3.5294117647403034E-2</c:v>
                </c:pt>
                <c:pt idx="19395">
                  <c:v>-3.1250000000222045E-2</c:v>
                </c:pt>
                <c:pt idx="19396">
                  <c:v>-2.941176470602987E-2</c:v>
                </c:pt>
                <c:pt idx="19397">
                  <c:v>-2.9411764705193938E-2</c:v>
                </c:pt>
                <c:pt idx="19398">
                  <c:v>-3.7500000000310861E-2</c:v>
                </c:pt>
                <c:pt idx="19399">
                  <c:v>-2.941176470602987E-2</c:v>
                </c:pt>
                <c:pt idx="19400">
                  <c:v>-2.941176470602987E-2</c:v>
                </c:pt>
                <c:pt idx="19401">
                  <c:v>-3.1250000000111022E-2</c:v>
                </c:pt>
                <c:pt idx="19402">
                  <c:v>-2.9411764705193938E-2</c:v>
                </c:pt>
                <c:pt idx="19403">
                  <c:v>-3.5294117647403034E-2</c:v>
                </c:pt>
                <c:pt idx="19404">
                  <c:v>-3.1250000000111022E-2</c:v>
                </c:pt>
                <c:pt idx="19405">
                  <c:v>-2.941176470602987E-2</c:v>
                </c:pt>
                <c:pt idx="19406">
                  <c:v>-3.5294117646567098E-2</c:v>
                </c:pt>
                <c:pt idx="19407">
                  <c:v>-2.941176470602987E-2</c:v>
                </c:pt>
                <c:pt idx="19408">
                  <c:v>-3.1250000000111022E-2</c:v>
                </c:pt>
                <c:pt idx="19409">
                  <c:v>-2.941176470602987E-2</c:v>
                </c:pt>
                <c:pt idx="19410">
                  <c:v>-2.941176470602987E-2</c:v>
                </c:pt>
                <c:pt idx="19411">
                  <c:v>-3.7499999999555909E-2</c:v>
                </c:pt>
                <c:pt idx="19412">
                  <c:v>-2.941176470602987E-2</c:v>
                </c:pt>
                <c:pt idx="19413">
                  <c:v>-2.9411764705931525E-2</c:v>
                </c:pt>
                <c:pt idx="19414">
                  <c:v>-3.1250000000222045E-2</c:v>
                </c:pt>
                <c:pt idx="19415">
                  <c:v>-3.5294117646567098E-2</c:v>
                </c:pt>
                <c:pt idx="19416">
                  <c:v>-2.941176470602987E-2</c:v>
                </c:pt>
                <c:pt idx="19417">
                  <c:v>-3.1250000000111022E-2</c:v>
                </c:pt>
                <c:pt idx="19418">
                  <c:v>-3.5294117647403034E-2</c:v>
                </c:pt>
                <c:pt idx="19419">
                  <c:v>-2.9411764705193938E-2</c:v>
                </c:pt>
                <c:pt idx="19420">
                  <c:v>-3.1250000000111022E-2</c:v>
                </c:pt>
                <c:pt idx="19421">
                  <c:v>-3.5294117647403034E-2</c:v>
                </c:pt>
                <c:pt idx="19422">
                  <c:v>-2.941176470602987E-2</c:v>
                </c:pt>
                <c:pt idx="19423">
                  <c:v>-3.7499999999422683E-2</c:v>
                </c:pt>
                <c:pt idx="19424">
                  <c:v>-2.941176470602987E-2</c:v>
                </c:pt>
                <c:pt idx="19425">
                  <c:v>-2.941176470602987E-2</c:v>
                </c:pt>
                <c:pt idx="19426">
                  <c:v>-3.7500000000444088E-2</c:v>
                </c:pt>
                <c:pt idx="19427">
                  <c:v>-2.9411764705193938E-2</c:v>
                </c:pt>
                <c:pt idx="19428">
                  <c:v>-3.5294117647285017E-2</c:v>
                </c:pt>
                <c:pt idx="19429">
                  <c:v>-3.1250000000222045E-2</c:v>
                </c:pt>
                <c:pt idx="19430">
                  <c:v>-3.5294117646567098E-2</c:v>
                </c:pt>
                <c:pt idx="19431">
                  <c:v>-2.941176470602987E-2</c:v>
                </c:pt>
                <c:pt idx="19432">
                  <c:v>-3.7500000000310861E-2</c:v>
                </c:pt>
                <c:pt idx="19433">
                  <c:v>-2.941176470602987E-2</c:v>
                </c:pt>
                <c:pt idx="19434">
                  <c:v>-2.9411764705193938E-2</c:v>
                </c:pt>
                <c:pt idx="19435">
                  <c:v>-3.7500000000310861E-2</c:v>
                </c:pt>
                <c:pt idx="19436">
                  <c:v>-2.941176470602987E-2</c:v>
                </c:pt>
                <c:pt idx="19437">
                  <c:v>-3.5294117646567098E-2</c:v>
                </c:pt>
                <c:pt idx="19438">
                  <c:v>-3.1250000000111022E-2</c:v>
                </c:pt>
                <c:pt idx="19439">
                  <c:v>-3.5294117647403034E-2</c:v>
                </c:pt>
                <c:pt idx="19440">
                  <c:v>-2.941176470602987E-2</c:v>
                </c:pt>
                <c:pt idx="19441">
                  <c:v>-3.7499999999555909E-2</c:v>
                </c:pt>
                <c:pt idx="19442">
                  <c:v>-2.941176470602987E-2</c:v>
                </c:pt>
                <c:pt idx="19443">
                  <c:v>-3.5294117647285017E-2</c:v>
                </c:pt>
                <c:pt idx="19444">
                  <c:v>-3.1250000000222045E-2</c:v>
                </c:pt>
                <c:pt idx="19445">
                  <c:v>-3.5294117646567098E-2</c:v>
                </c:pt>
                <c:pt idx="19446">
                  <c:v>-2.941176470602987E-2</c:v>
                </c:pt>
                <c:pt idx="19447">
                  <c:v>-3.7500000000310861E-2</c:v>
                </c:pt>
                <c:pt idx="19448">
                  <c:v>-2.9411764705193938E-2</c:v>
                </c:pt>
                <c:pt idx="19449">
                  <c:v>-3.5294117647403034E-2</c:v>
                </c:pt>
                <c:pt idx="19450">
                  <c:v>-3.1250000000111022E-2</c:v>
                </c:pt>
                <c:pt idx="19451">
                  <c:v>-3.5294117647403034E-2</c:v>
                </c:pt>
                <c:pt idx="19452">
                  <c:v>-2.9411764705193938E-2</c:v>
                </c:pt>
                <c:pt idx="19453">
                  <c:v>-3.5294117647403034E-2</c:v>
                </c:pt>
                <c:pt idx="19454">
                  <c:v>-3.1250000000111022E-2</c:v>
                </c:pt>
                <c:pt idx="19455">
                  <c:v>-3.5294117646567098E-2</c:v>
                </c:pt>
                <c:pt idx="19456">
                  <c:v>-3.5294117647403034E-2</c:v>
                </c:pt>
                <c:pt idx="19457">
                  <c:v>-3.1250000000222045E-2</c:v>
                </c:pt>
                <c:pt idx="19458">
                  <c:v>-3.5294117646449082E-2</c:v>
                </c:pt>
                <c:pt idx="19459">
                  <c:v>-2.941176470602987E-2</c:v>
                </c:pt>
                <c:pt idx="19460">
                  <c:v>-3.7500000000444088E-2</c:v>
                </c:pt>
                <c:pt idx="19461">
                  <c:v>-3.5294117646567098E-2</c:v>
                </c:pt>
                <c:pt idx="19462">
                  <c:v>-2.941176470602987E-2</c:v>
                </c:pt>
                <c:pt idx="19463">
                  <c:v>-3.7500000000310861E-2</c:v>
                </c:pt>
                <c:pt idx="19464">
                  <c:v>-3.5294117646567098E-2</c:v>
                </c:pt>
                <c:pt idx="19465">
                  <c:v>-2.941176470602987E-2</c:v>
                </c:pt>
                <c:pt idx="19466">
                  <c:v>-3.7500000000310861E-2</c:v>
                </c:pt>
                <c:pt idx="19467">
                  <c:v>-3.5294117646567098E-2</c:v>
                </c:pt>
                <c:pt idx="19468">
                  <c:v>-2.941176470602987E-2</c:v>
                </c:pt>
                <c:pt idx="19469">
                  <c:v>-3.7500000000310861E-2</c:v>
                </c:pt>
                <c:pt idx="19470">
                  <c:v>-3.5294117647403034E-2</c:v>
                </c:pt>
                <c:pt idx="19471">
                  <c:v>-3.5294117646567098E-2</c:v>
                </c:pt>
                <c:pt idx="19472">
                  <c:v>-3.1250000000222045E-2</c:v>
                </c:pt>
                <c:pt idx="19473">
                  <c:v>-3.5294117647285017E-2</c:v>
                </c:pt>
                <c:pt idx="19474">
                  <c:v>-3.5294117646567098E-2</c:v>
                </c:pt>
                <c:pt idx="19475">
                  <c:v>-3.7500000000444088E-2</c:v>
                </c:pt>
                <c:pt idx="19476">
                  <c:v>-3.5294117646567098E-2</c:v>
                </c:pt>
                <c:pt idx="19477">
                  <c:v>-2.941176470602987E-2</c:v>
                </c:pt>
                <c:pt idx="19478">
                  <c:v>-3.7500000000310861E-2</c:v>
                </c:pt>
                <c:pt idx="19479">
                  <c:v>-3.5294117646567098E-2</c:v>
                </c:pt>
                <c:pt idx="19480">
                  <c:v>-2.941176470602987E-2</c:v>
                </c:pt>
                <c:pt idx="19481">
                  <c:v>-3.7500000000310861E-2</c:v>
                </c:pt>
                <c:pt idx="19482">
                  <c:v>-3.5294117646567098E-2</c:v>
                </c:pt>
                <c:pt idx="19483">
                  <c:v>-3.5294117647403034E-2</c:v>
                </c:pt>
                <c:pt idx="19484">
                  <c:v>-3.7500000000310861E-2</c:v>
                </c:pt>
                <c:pt idx="19485">
                  <c:v>-2.9411764705193938E-2</c:v>
                </c:pt>
                <c:pt idx="19486">
                  <c:v>-3.5294117647403034E-2</c:v>
                </c:pt>
                <c:pt idx="19487">
                  <c:v>-3.5294117647403034E-2</c:v>
                </c:pt>
                <c:pt idx="19488">
                  <c:v>-3.7499999999422683E-2</c:v>
                </c:pt>
                <c:pt idx="19489">
                  <c:v>-3.5294117647403034E-2</c:v>
                </c:pt>
                <c:pt idx="19490">
                  <c:v>-3.5294117646567098E-2</c:v>
                </c:pt>
                <c:pt idx="19491">
                  <c:v>-3.7500000000444088E-2</c:v>
                </c:pt>
                <c:pt idx="19492">
                  <c:v>-3.5294117647403034E-2</c:v>
                </c:pt>
                <c:pt idx="19493">
                  <c:v>-2.9411764705193938E-2</c:v>
                </c:pt>
                <c:pt idx="19494">
                  <c:v>-3.7500000000310861E-2</c:v>
                </c:pt>
                <c:pt idx="19495">
                  <c:v>-3.5294117647403034E-2</c:v>
                </c:pt>
                <c:pt idx="19496">
                  <c:v>-3.5294117646567098E-2</c:v>
                </c:pt>
                <c:pt idx="19497">
                  <c:v>-3.7500000000310861E-2</c:v>
                </c:pt>
                <c:pt idx="19498">
                  <c:v>-3.5294117646567098E-2</c:v>
                </c:pt>
                <c:pt idx="19499">
                  <c:v>-3.5294117647403034E-2</c:v>
                </c:pt>
                <c:pt idx="19500">
                  <c:v>-3.7500000000310861E-2</c:v>
                </c:pt>
                <c:pt idx="19501">
                  <c:v>-3.5294117646567098E-2</c:v>
                </c:pt>
                <c:pt idx="19502">
                  <c:v>-3.5294117647403034E-2</c:v>
                </c:pt>
                <c:pt idx="19503">
                  <c:v>-3.7499999999422683E-2</c:v>
                </c:pt>
                <c:pt idx="19504">
                  <c:v>-2.941176470602987E-2</c:v>
                </c:pt>
                <c:pt idx="19505">
                  <c:v>-3.5294117647403034E-2</c:v>
                </c:pt>
                <c:pt idx="19506">
                  <c:v>-3.7499999999555909E-2</c:v>
                </c:pt>
                <c:pt idx="19507">
                  <c:v>-3.5294117647403034E-2</c:v>
                </c:pt>
                <c:pt idx="19508">
                  <c:v>-3.5294117647403034E-2</c:v>
                </c:pt>
                <c:pt idx="19509">
                  <c:v>-3.7499999999422683E-2</c:v>
                </c:pt>
                <c:pt idx="19510">
                  <c:v>-3.5294117647403034E-2</c:v>
                </c:pt>
                <c:pt idx="19511">
                  <c:v>-3.5294117646567098E-2</c:v>
                </c:pt>
                <c:pt idx="19512">
                  <c:v>-3.7500000000310861E-2</c:v>
                </c:pt>
                <c:pt idx="19513">
                  <c:v>-3.5294117647403034E-2</c:v>
                </c:pt>
                <c:pt idx="19514">
                  <c:v>-3.5294117646567098E-2</c:v>
                </c:pt>
                <c:pt idx="19515">
                  <c:v>-3.7500000000310861E-2</c:v>
                </c:pt>
                <c:pt idx="19516">
                  <c:v>-3.5294117646567098E-2</c:v>
                </c:pt>
                <c:pt idx="19517">
                  <c:v>-3.5294117647403034E-2</c:v>
                </c:pt>
                <c:pt idx="19518">
                  <c:v>-3.7500000000310861E-2</c:v>
                </c:pt>
                <c:pt idx="19519">
                  <c:v>-3.5294117646567098E-2</c:v>
                </c:pt>
                <c:pt idx="19520">
                  <c:v>-3.5294117647403034E-2</c:v>
                </c:pt>
                <c:pt idx="19521">
                  <c:v>-3.7499999999555909E-2</c:v>
                </c:pt>
                <c:pt idx="19522">
                  <c:v>-4.1176470588776194E-2</c:v>
                </c:pt>
                <c:pt idx="19523">
                  <c:v>-2.941176470602987E-2</c:v>
                </c:pt>
                <c:pt idx="19524">
                  <c:v>-4.1176470587802577E-2</c:v>
                </c:pt>
                <c:pt idx="19525">
                  <c:v>-3.7500000000444088E-2</c:v>
                </c:pt>
                <c:pt idx="19526">
                  <c:v>-3.5294117646567098E-2</c:v>
                </c:pt>
                <c:pt idx="19527">
                  <c:v>-3.5294117647403034E-2</c:v>
                </c:pt>
                <c:pt idx="19528">
                  <c:v>-3.7499999999422683E-2</c:v>
                </c:pt>
                <c:pt idx="19529">
                  <c:v>-3.5294117647403034E-2</c:v>
                </c:pt>
                <c:pt idx="19530">
                  <c:v>-3.5294117647403034E-2</c:v>
                </c:pt>
                <c:pt idx="19531">
                  <c:v>-3.7499999999422683E-2</c:v>
                </c:pt>
                <c:pt idx="19532">
                  <c:v>-3.5294117647403034E-2</c:v>
                </c:pt>
                <c:pt idx="19533">
                  <c:v>-4.1176470587940259E-2</c:v>
                </c:pt>
                <c:pt idx="19534">
                  <c:v>-3.7500000000310861E-2</c:v>
                </c:pt>
                <c:pt idx="19535">
                  <c:v>-3.5294117646567098E-2</c:v>
                </c:pt>
                <c:pt idx="19536">
                  <c:v>-3.5294117647403034E-2</c:v>
                </c:pt>
                <c:pt idx="19537">
                  <c:v>-3.7500000000444088E-2</c:v>
                </c:pt>
                <c:pt idx="19538">
                  <c:v>-3.5294117646567098E-2</c:v>
                </c:pt>
                <c:pt idx="19539">
                  <c:v>-3.5294117647285017E-2</c:v>
                </c:pt>
                <c:pt idx="19540">
                  <c:v>-3.7499999999555909E-2</c:v>
                </c:pt>
                <c:pt idx="19541">
                  <c:v>-3.5294117647403034E-2</c:v>
                </c:pt>
                <c:pt idx="19542">
                  <c:v>-3.5294117647403034E-2</c:v>
                </c:pt>
                <c:pt idx="19543">
                  <c:v>-3.7499999999422683E-2</c:v>
                </c:pt>
                <c:pt idx="19544">
                  <c:v>-4.1176470587940259E-2</c:v>
                </c:pt>
                <c:pt idx="19545">
                  <c:v>-3.5294117647403034E-2</c:v>
                </c:pt>
                <c:pt idx="19546">
                  <c:v>-3.7500000000310861E-2</c:v>
                </c:pt>
                <c:pt idx="19547">
                  <c:v>-3.5294117646567098E-2</c:v>
                </c:pt>
                <c:pt idx="19548">
                  <c:v>-3.5294117647403034E-2</c:v>
                </c:pt>
                <c:pt idx="19549">
                  <c:v>-3.7499999999422683E-2</c:v>
                </c:pt>
                <c:pt idx="19550">
                  <c:v>-3.5294117647403034E-2</c:v>
                </c:pt>
                <c:pt idx="19551">
                  <c:v>-3.5294117647403034E-2</c:v>
                </c:pt>
                <c:pt idx="19552">
                  <c:v>-3.7499999999555909E-2</c:v>
                </c:pt>
                <c:pt idx="19553">
                  <c:v>-3.5294117647403034E-2</c:v>
                </c:pt>
                <c:pt idx="19554">
                  <c:v>-3.5294117646449082E-2</c:v>
                </c:pt>
                <c:pt idx="19555">
                  <c:v>-3.7500000000444088E-2</c:v>
                </c:pt>
                <c:pt idx="19556">
                  <c:v>-3.5294117647403034E-2</c:v>
                </c:pt>
                <c:pt idx="19557">
                  <c:v>-4.1176470587940259E-2</c:v>
                </c:pt>
                <c:pt idx="19558">
                  <c:v>-3.7500000000310861E-2</c:v>
                </c:pt>
                <c:pt idx="19559">
                  <c:v>-3.5294117646567098E-2</c:v>
                </c:pt>
                <c:pt idx="19560">
                  <c:v>-3.5294117647403034E-2</c:v>
                </c:pt>
                <c:pt idx="19561">
                  <c:v>-3.5294117646567098E-2</c:v>
                </c:pt>
                <c:pt idx="19562">
                  <c:v>-3.7500000000310861E-2</c:v>
                </c:pt>
                <c:pt idx="19563">
                  <c:v>-3.5294117647403034E-2</c:v>
                </c:pt>
                <c:pt idx="19564">
                  <c:v>-3.5294117646567098E-2</c:v>
                </c:pt>
                <c:pt idx="19565">
                  <c:v>-4.37500000005107E-2</c:v>
                </c:pt>
                <c:pt idx="19566">
                  <c:v>-2.9411764705193938E-2</c:v>
                </c:pt>
                <c:pt idx="19567">
                  <c:v>-3.5294117647403034E-2</c:v>
                </c:pt>
                <c:pt idx="19568">
                  <c:v>-4.3749999999777953E-2</c:v>
                </c:pt>
                <c:pt idx="19569">
                  <c:v>-3.5294117647285017E-2</c:v>
                </c:pt>
                <c:pt idx="19570">
                  <c:v>-3.5294117647403034E-2</c:v>
                </c:pt>
                <c:pt idx="19571">
                  <c:v>-3.7499999999555909E-2</c:v>
                </c:pt>
                <c:pt idx="19572">
                  <c:v>-3.5294117647403034E-2</c:v>
                </c:pt>
                <c:pt idx="19573">
                  <c:v>-3.5294117646567098E-2</c:v>
                </c:pt>
                <c:pt idx="19574">
                  <c:v>-3.7500000000310861E-2</c:v>
                </c:pt>
                <c:pt idx="19575">
                  <c:v>-3.5294117647403034E-2</c:v>
                </c:pt>
                <c:pt idx="19576">
                  <c:v>-4.1176470587940259E-2</c:v>
                </c:pt>
                <c:pt idx="19577">
                  <c:v>-3.7500000000310861E-2</c:v>
                </c:pt>
                <c:pt idx="19578">
                  <c:v>-3.5294117646567098E-2</c:v>
                </c:pt>
                <c:pt idx="19579">
                  <c:v>-3.5294117647403034E-2</c:v>
                </c:pt>
                <c:pt idx="19580">
                  <c:v>-4.3749999999622521E-2</c:v>
                </c:pt>
                <c:pt idx="19581">
                  <c:v>-3.5294117647403034E-2</c:v>
                </c:pt>
                <c:pt idx="19582">
                  <c:v>-3.5294117646567098E-2</c:v>
                </c:pt>
                <c:pt idx="19583">
                  <c:v>-3.7500000000444088E-2</c:v>
                </c:pt>
                <c:pt idx="19584">
                  <c:v>-3.5294117646449082E-2</c:v>
                </c:pt>
                <c:pt idx="19585">
                  <c:v>-3.5294117647403034E-2</c:v>
                </c:pt>
                <c:pt idx="19586">
                  <c:v>-3.7500000000444088E-2</c:v>
                </c:pt>
                <c:pt idx="19587">
                  <c:v>-3.5294117646567098E-2</c:v>
                </c:pt>
                <c:pt idx="19588">
                  <c:v>-3.5294117647403034E-2</c:v>
                </c:pt>
                <c:pt idx="19589">
                  <c:v>-3.7499999999422683E-2</c:v>
                </c:pt>
                <c:pt idx="19590">
                  <c:v>-4.1176470588776194E-2</c:v>
                </c:pt>
                <c:pt idx="19591">
                  <c:v>-3.5294117646567098E-2</c:v>
                </c:pt>
                <c:pt idx="19592">
                  <c:v>-3.7500000000310861E-2</c:v>
                </c:pt>
                <c:pt idx="19593">
                  <c:v>-3.5294117647403034E-2</c:v>
                </c:pt>
                <c:pt idx="19594">
                  <c:v>-4.1176470587940259E-2</c:v>
                </c:pt>
                <c:pt idx="19595">
                  <c:v>-3.7500000000310861E-2</c:v>
                </c:pt>
                <c:pt idx="19596">
                  <c:v>-3.5294117646567098E-2</c:v>
                </c:pt>
                <c:pt idx="19597">
                  <c:v>-3.5294117647403034E-2</c:v>
                </c:pt>
                <c:pt idx="19598">
                  <c:v>-4.3749999999777953E-2</c:v>
                </c:pt>
                <c:pt idx="19599">
                  <c:v>-3.5294117647285017E-2</c:v>
                </c:pt>
                <c:pt idx="19600">
                  <c:v>-3.5294117646567098E-2</c:v>
                </c:pt>
                <c:pt idx="19601">
                  <c:v>-3.7500000000444088E-2</c:v>
                </c:pt>
                <c:pt idx="19602">
                  <c:v>-4.1176470587940259E-2</c:v>
                </c:pt>
                <c:pt idx="19603">
                  <c:v>-3.5294117647403034E-2</c:v>
                </c:pt>
                <c:pt idx="19604">
                  <c:v>-3.7500000000310861E-2</c:v>
                </c:pt>
                <c:pt idx="19605">
                  <c:v>-3.5294117646567098E-2</c:v>
                </c:pt>
                <c:pt idx="19606">
                  <c:v>-4.1176470587940259E-2</c:v>
                </c:pt>
                <c:pt idx="19607">
                  <c:v>-3.5294117647403034E-2</c:v>
                </c:pt>
                <c:pt idx="19608">
                  <c:v>-3.7500000000310861E-2</c:v>
                </c:pt>
                <c:pt idx="19609">
                  <c:v>-4.1176470587940259E-2</c:v>
                </c:pt>
                <c:pt idx="19610">
                  <c:v>-3.5294117647403034E-2</c:v>
                </c:pt>
                <c:pt idx="19611">
                  <c:v>-3.7499999999422683E-2</c:v>
                </c:pt>
                <c:pt idx="19612">
                  <c:v>-4.1176470588776194E-2</c:v>
                </c:pt>
                <c:pt idx="19613">
                  <c:v>-3.5294117646567098E-2</c:v>
                </c:pt>
                <c:pt idx="19614">
                  <c:v>-3.7500000000310861E-2</c:v>
                </c:pt>
                <c:pt idx="19615">
                  <c:v>-3.5294117646567098E-2</c:v>
                </c:pt>
                <c:pt idx="19616">
                  <c:v>-3.5294117647403034E-2</c:v>
                </c:pt>
                <c:pt idx="19617">
                  <c:v>-4.3749999999777953E-2</c:v>
                </c:pt>
                <c:pt idx="19618">
                  <c:v>-3.5294117647403034E-2</c:v>
                </c:pt>
                <c:pt idx="19619">
                  <c:v>-3.5294117647403034E-2</c:v>
                </c:pt>
                <c:pt idx="19620">
                  <c:v>-4.3749999999622521E-2</c:v>
                </c:pt>
                <c:pt idx="19621">
                  <c:v>-3.5294117647403034E-2</c:v>
                </c:pt>
                <c:pt idx="19622">
                  <c:v>-3.5294117646567098E-2</c:v>
                </c:pt>
                <c:pt idx="19623">
                  <c:v>-3.7500000000310861E-2</c:v>
                </c:pt>
                <c:pt idx="19624">
                  <c:v>-4.1176470587940259E-2</c:v>
                </c:pt>
                <c:pt idx="19625">
                  <c:v>-3.5294117647403034E-2</c:v>
                </c:pt>
                <c:pt idx="19626">
                  <c:v>-4.3749999999622521E-2</c:v>
                </c:pt>
                <c:pt idx="19627">
                  <c:v>-3.5294117647403034E-2</c:v>
                </c:pt>
                <c:pt idx="19628">
                  <c:v>-3.5294117646567098E-2</c:v>
                </c:pt>
                <c:pt idx="19629">
                  <c:v>-4.37500000005107E-2</c:v>
                </c:pt>
                <c:pt idx="19630">
                  <c:v>-3.5294117646567098E-2</c:v>
                </c:pt>
                <c:pt idx="19631">
                  <c:v>-3.5294117647403034E-2</c:v>
                </c:pt>
                <c:pt idx="19632">
                  <c:v>-4.3749999999777953E-2</c:v>
                </c:pt>
                <c:pt idx="19633">
                  <c:v>-3.5294117647403034E-2</c:v>
                </c:pt>
                <c:pt idx="19634">
                  <c:v>-4.1176470587940259E-2</c:v>
                </c:pt>
                <c:pt idx="19635">
                  <c:v>-3.7500000000310861E-2</c:v>
                </c:pt>
                <c:pt idx="19636">
                  <c:v>-3.5294117646567098E-2</c:v>
                </c:pt>
                <c:pt idx="19637">
                  <c:v>-4.1176470588776194E-2</c:v>
                </c:pt>
                <c:pt idx="19638">
                  <c:v>-3.7499999999422683E-2</c:v>
                </c:pt>
                <c:pt idx="19639">
                  <c:v>-4.1176470588776194E-2</c:v>
                </c:pt>
                <c:pt idx="19640">
                  <c:v>-3.5294117646567098E-2</c:v>
                </c:pt>
                <c:pt idx="19641">
                  <c:v>-4.37500000005107E-2</c:v>
                </c:pt>
                <c:pt idx="19642">
                  <c:v>-3.5294117646567098E-2</c:v>
                </c:pt>
                <c:pt idx="19643">
                  <c:v>-3.5294117647403034E-2</c:v>
                </c:pt>
                <c:pt idx="19644">
                  <c:v>-4.1176470587940259E-2</c:v>
                </c:pt>
                <c:pt idx="19645">
                  <c:v>-3.7500000000310861E-2</c:v>
                </c:pt>
                <c:pt idx="19646">
                  <c:v>-4.1176470587940259E-2</c:v>
                </c:pt>
                <c:pt idx="19647">
                  <c:v>-3.5294117647403034E-2</c:v>
                </c:pt>
                <c:pt idx="19648">
                  <c:v>-4.3749999999777953E-2</c:v>
                </c:pt>
                <c:pt idx="19649">
                  <c:v>-3.5294117647403034E-2</c:v>
                </c:pt>
                <c:pt idx="19650">
                  <c:v>-3.5294117646449082E-2</c:v>
                </c:pt>
                <c:pt idx="19651">
                  <c:v>-4.3750000000666131E-2</c:v>
                </c:pt>
                <c:pt idx="19652">
                  <c:v>-3.5294117646567098E-2</c:v>
                </c:pt>
                <c:pt idx="19653">
                  <c:v>-4.1176470588776194E-2</c:v>
                </c:pt>
                <c:pt idx="19654">
                  <c:v>-3.7499999999422683E-2</c:v>
                </c:pt>
                <c:pt idx="19655">
                  <c:v>-4.1176470588776194E-2</c:v>
                </c:pt>
                <c:pt idx="19656">
                  <c:v>-3.5294117646567098E-2</c:v>
                </c:pt>
                <c:pt idx="19657">
                  <c:v>-4.37500000005107E-2</c:v>
                </c:pt>
                <c:pt idx="19658">
                  <c:v>-3.5294117646567098E-2</c:v>
                </c:pt>
                <c:pt idx="19659">
                  <c:v>-4.1176470588776194E-2</c:v>
                </c:pt>
                <c:pt idx="19660">
                  <c:v>-4.3749999999622521E-2</c:v>
                </c:pt>
                <c:pt idx="19661">
                  <c:v>-3.5294117647403034E-2</c:v>
                </c:pt>
                <c:pt idx="19662">
                  <c:v>-4.1176470587940259E-2</c:v>
                </c:pt>
                <c:pt idx="19663">
                  <c:v>-3.7499999999555909E-2</c:v>
                </c:pt>
                <c:pt idx="19664">
                  <c:v>-4.1176470588776194E-2</c:v>
                </c:pt>
                <c:pt idx="19665">
                  <c:v>-3.5294117646449082E-2</c:v>
                </c:pt>
                <c:pt idx="19666">
                  <c:v>-4.3750000000666131E-2</c:v>
                </c:pt>
                <c:pt idx="19667">
                  <c:v>-4.1176470587940259E-2</c:v>
                </c:pt>
                <c:pt idx="19668">
                  <c:v>-4.1176470588776194E-2</c:v>
                </c:pt>
                <c:pt idx="19669">
                  <c:v>-3.7499999999422683E-2</c:v>
                </c:pt>
                <c:pt idx="19670">
                  <c:v>-4.1176470587940259E-2</c:v>
                </c:pt>
                <c:pt idx="19671">
                  <c:v>-3.5294117647403034E-2</c:v>
                </c:pt>
                <c:pt idx="19672">
                  <c:v>-4.3749999999622521E-2</c:v>
                </c:pt>
                <c:pt idx="19673">
                  <c:v>-3.5294117647403034E-2</c:v>
                </c:pt>
                <c:pt idx="19674">
                  <c:v>-4.1176470587940259E-2</c:v>
                </c:pt>
                <c:pt idx="19675">
                  <c:v>-4.37500000005107E-2</c:v>
                </c:pt>
                <c:pt idx="19676">
                  <c:v>-3.5294117646567098E-2</c:v>
                </c:pt>
                <c:pt idx="19677">
                  <c:v>-4.1176470588776194E-2</c:v>
                </c:pt>
                <c:pt idx="19678">
                  <c:v>-4.3749999999777953E-2</c:v>
                </c:pt>
                <c:pt idx="19679">
                  <c:v>-3.5294117647403034E-2</c:v>
                </c:pt>
                <c:pt idx="19680">
                  <c:v>-4.1176470587802577E-2</c:v>
                </c:pt>
                <c:pt idx="19681">
                  <c:v>-4.3749999999777953E-2</c:v>
                </c:pt>
                <c:pt idx="19682">
                  <c:v>-3.5294117647403034E-2</c:v>
                </c:pt>
                <c:pt idx="19683">
                  <c:v>-4.1176470587940259E-2</c:v>
                </c:pt>
                <c:pt idx="19684">
                  <c:v>-4.1176470588776194E-2</c:v>
                </c:pt>
                <c:pt idx="19685">
                  <c:v>-3.7499999999422683E-2</c:v>
                </c:pt>
                <c:pt idx="19686">
                  <c:v>-4.1176470588776194E-2</c:v>
                </c:pt>
                <c:pt idx="19687">
                  <c:v>-4.1176470587940259E-2</c:v>
                </c:pt>
                <c:pt idx="19688">
                  <c:v>-3.7500000000310861E-2</c:v>
                </c:pt>
                <c:pt idx="19689">
                  <c:v>-4.1176470587940259E-2</c:v>
                </c:pt>
                <c:pt idx="19690">
                  <c:v>-4.1176470587940259E-2</c:v>
                </c:pt>
                <c:pt idx="19691">
                  <c:v>-3.7500000000310861E-2</c:v>
                </c:pt>
                <c:pt idx="19692">
                  <c:v>-4.1176470587940259E-2</c:v>
                </c:pt>
                <c:pt idx="19693">
                  <c:v>-4.1176470588776194E-2</c:v>
                </c:pt>
                <c:pt idx="19694">
                  <c:v>-3.7499999999555909E-2</c:v>
                </c:pt>
                <c:pt idx="19695">
                  <c:v>-4.1176470588638506E-2</c:v>
                </c:pt>
                <c:pt idx="19696">
                  <c:v>-3.5294117646567098E-2</c:v>
                </c:pt>
                <c:pt idx="19697">
                  <c:v>-4.3750000000666131E-2</c:v>
                </c:pt>
                <c:pt idx="19698">
                  <c:v>-4.1176470587940259E-2</c:v>
                </c:pt>
                <c:pt idx="19699">
                  <c:v>-4.1176470587940259E-2</c:v>
                </c:pt>
                <c:pt idx="19700">
                  <c:v>-3.7500000000310861E-2</c:v>
                </c:pt>
                <c:pt idx="19701">
                  <c:v>-4.1176470587940259E-2</c:v>
                </c:pt>
                <c:pt idx="19702">
                  <c:v>-4.1176470588776194E-2</c:v>
                </c:pt>
                <c:pt idx="19703">
                  <c:v>-4.3749999999622521E-2</c:v>
                </c:pt>
                <c:pt idx="19704">
                  <c:v>-4.1176470587940259E-2</c:v>
                </c:pt>
                <c:pt idx="19705">
                  <c:v>-3.5294117647403034E-2</c:v>
                </c:pt>
                <c:pt idx="19706">
                  <c:v>-4.3749999999622521E-2</c:v>
                </c:pt>
                <c:pt idx="19707">
                  <c:v>-4.1176470588776194E-2</c:v>
                </c:pt>
                <c:pt idx="19708">
                  <c:v>-4.1176470587940259E-2</c:v>
                </c:pt>
                <c:pt idx="19709">
                  <c:v>-3.7500000000444088E-2</c:v>
                </c:pt>
                <c:pt idx="19710">
                  <c:v>-4.1176470587802577E-2</c:v>
                </c:pt>
                <c:pt idx="19711">
                  <c:v>-4.1176470587940259E-2</c:v>
                </c:pt>
                <c:pt idx="19712">
                  <c:v>-4.1176470588776194E-2</c:v>
                </c:pt>
                <c:pt idx="19713">
                  <c:v>-4.3749999999777953E-2</c:v>
                </c:pt>
                <c:pt idx="19714">
                  <c:v>-3.5294117647403034E-2</c:v>
                </c:pt>
                <c:pt idx="19715">
                  <c:v>-4.1176470587802577E-2</c:v>
                </c:pt>
                <c:pt idx="19716">
                  <c:v>-4.3750000000666131E-2</c:v>
                </c:pt>
                <c:pt idx="19717">
                  <c:v>-3.5294117646567098E-2</c:v>
                </c:pt>
                <c:pt idx="19718">
                  <c:v>-4.1176470587940259E-2</c:v>
                </c:pt>
                <c:pt idx="19719">
                  <c:v>-4.37500000005107E-2</c:v>
                </c:pt>
                <c:pt idx="19720">
                  <c:v>-4.1176470587940259E-2</c:v>
                </c:pt>
                <c:pt idx="19721">
                  <c:v>-3.5294117647403034E-2</c:v>
                </c:pt>
                <c:pt idx="19722">
                  <c:v>-4.3749999999622521E-2</c:v>
                </c:pt>
                <c:pt idx="19723">
                  <c:v>-4.1176470588776194E-2</c:v>
                </c:pt>
                <c:pt idx="19724">
                  <c:v>-4.1176470587940259E-2</c:v>
                </c:pt>
                <c:pt idx="19725">
                  <c:v>-4.3749999999622521E-2</c:v>
                </c:pt>
                <c:pt idx="19726">
                  <c:v>-3.5294117647403034E-2</c:v>
                </c:pt>
                <c:pt idx="19727">
                  <c:v>-4.1176470587940259E-2</c:v>
                </c:pt>
                <c:pt idx="19728">
                  <c:v>-4.3750000000666131E-2</c:v>
                </c:pt>
                <c:pt idx="19729">
                  <c:v>-4.1176470587940259E-2</c:v>
                </c:pt>
                <c:pt idx="19730">
                  <c:v>-4.1176470587802577E-2</c:v>
                </c:pt>
                <c:pt idx="19731">
                  <c:v>-4.3750000000666131E-2</c:v>
                </c:pt>
                <c:pt idx="19732">
                  <c:v>-3.5294117646567098E-2</c:v>
                </c:pt>
                <c:pt idx="19733">
                  <c:v>-4.1176470588776194E-2</c:v>
                </c:pt>
                <c:pt idx="19734">
                  <c:v>-4.3749999999622521E-2</c:v>
                </c:pt>
                <c:pt idx="19735">
                  <c:v>-3.5294117647403034E-2</c:v>
                </c:pt>
                <c:pt idx="19736">
                  <c:v>-4.1176470587940259E-2</c:v>
                </c:pt>
                <c:pt idx="19737">
                  <c:v>-4.1176470587940259E-2</c:v>
                </c:pt>
                <c:pt idx="19738">
                  <c:v>-4.37500000005107E-2</c:v>
                </c:pt>
                <c:pt idx="19739">
                  <c:v>-4.1176470587940259E-2</c:v>
                </c:pt>
                <c:pt idx="19740">
                  <c:v>-4.1176470587940259E-2</c:v>
                </c:pt>
                <c:pt idx="19741">
                  <c:v>-4.37500000005107E-2</c:v>
                </c:pt>
                <c:pt idx="19742">
                  <c:v>-4.1176470587940259E-2</c:v>
                </c:pt>
                <c:pt idx="19743">
                  <c:v>-4.1176470588776194E-2</c:v>
                </c:pt>
                <c:pt idx="19744">
                  <c:v>-4.3749999999777953E-2</c:v>
                </c:pt>
                <c:pt idx="19745">
                  <c:v>-4.1176470587802577E-2</c:v>
                </c:pt>
                <c:pt idx="19746">
                  <c:v>-4.1176470588776194E-2</c:v>
                </c:pt>
                <c:pt idx="19747">
                  <c:v>-4.3749999999777953E-2</c:v>
                </c:pt>
                <c:pt idx="19748">
                  <c:v>-4.1176470587940259E-2</c:v>
                </c:pt>
                <c:pt idx="19749">
                  <c:v>-4.1176470588776194E-2</c:v>
                </c:pt>
                <c:pt idx="19750">
                  <c:v>-4.3749999999622521E-2</c:v>
                </c:pt>
                <c:pt idx="19751">
                  <c:v>-4.1176470587940259E-2</c:v>
                </c:pt>
                <c:pt idx="19752">
                  <c:v>-4.1176470588776194E-2</c:v>
                </c:pt>
                <c:pt idx="19753">
                  <c:v>-4.3749999999622521E-2</c:v>
                </c:pt>
                <c:pt idx="19754">
                  <c:v>-4.1176470588776194E-2</c:v>
                </c:pt>
                <c:pt idx="19755">
                  <c:v>-4.1176470587940259E-2</c:v>
                </c:pt>
                <c:pt idx="19756">
                  <c:v>-4.3749999999622521E-2</c:v>
                </c:pt>
                <c:pt idx="19757">
                  <c:v>-4.1176470588776194E-2</c:v>
                </c:pt>
                <c:pt idx="19758">
                  <c:v>-4.1176470587940259E-2</c:v>
                </c:pt>
                <c:pt idx="19759">
                  <c:v>-4.3749999999777953E-2</c:v>
                </c:pt>
                <c:pt idx="19760">
                  <c:v>-4.1176470588638506E-2</c:v>
                </c:pt>
                <c:pt idx="19761">
                  <c:v>-4.1176470587940259E-2</c:v>
                </c:pt>
                <c:pt idx="19762">
                  <c:v>-4.3749999999777953E-2</c:v>
                </c:pt>
                <c:pt idx="19763">
                  <c:v>-4.1176470588776194E-2</c:v>
                </c:pt>
                <c:pt idx="19764">
                  <c:v>-4.1176470587940259E-2</c:v>
                </c:pt>
                <c:pt idx="19765">
                  <c:v>-4.37500000005107E-2</c:v>
                </c:pt>
                <c:pt idx="19766">
                  <c:v>-4.1176470587940259E-2</c:v>
                </c:pt>
                <c:pt idx="19767">
                  <c:v>-4.1176470587940259E-2</c:v>
                </c:pt>
                <c:pt idx="19768">
                  <c:v>-4.1176470588776194E-2</c:v>
                </c:pt>
                <c:pt idx="19769">
                  <c:v>-4.3749999999622521E-2</c:v>
                </c:pt>
                <c:pt idx="19770">
                  <c:v>-4.1176470587940259E-2</c:v>
                </c:pt>
                <c:pt idx="19771">
                  <c:v>-4.1176470588776194E-2</c:v>
                </c:pt>
                <c:pt idx="19772">
                  <c:v>-4.9999999999822367E-2</c:v>
                </c:pt>
                <c:pt idx="19773">
                  <c:v>-4.1176470587940259E-2</c:v>
                </c:pt>
                <c:pt idx="19774">
                  <c:v>-4.1176470588776194E-2</c:v>
                </c:pt>
                <c:pt idx="19775">
                  <c:v>-4.3749999999622521E-2</c:v>
                </c:pt>
                <c:pt idx="19776">
                  <c:v>-4.1176470587940259E-2</c:v>
                </c:pt>
                <c:pt idx="19777">
                  <c:v>-4.1176470588776194E-2</c:v>
                </c:pt>
                <c:pt idx="19778">
                  <c:v>-0.05</c:v>
                </c:pt>
                <c:pt idx="19779">
                  <c:v>-4.1176470587940259E-2</c:v>
                </c:pt>
                <c:pt idx="19780">
                  <c:v>-4.1176470588776194E-2</c:v>
                </c:pt>
                <c:pt idx="19781">
                  <c:v>-4.3749999999622521E-2</c:v>
                </c:pt>
                <c:pt idx="19782">
                  <c:v>-4.1176470587940259E-2</c:v>
                </c:pt>
                <c:pt idx="19783">
                  <c:v>-4.1176470588776194E-2</c:v>
                </c:pt>
                <c:pt idx="19784">
                  <c:v>-4.9999999999822367E-2</c:v>
                </c:pt>
                <c:pt idx="19785">
                  <c:v>-4.1176470587940259E-2</c:v>
                </c:pt>
                <c:pt idx="19786">
                  <c:v>-4.7058823529313419E-2</c:v>
                </c:pt>
                <c:pt idx="19787">
                  <c:v>-4.37500000005107E-2</c:v>
                </c:pt>
                <c:pt idx="19788">
                  <c:v>-4.1176470587940259E-2</c:v>
                </c:pt>
                <c:pt idx="19789">
                  <c:v>-4.1176470587940259E-2</c:v>
                </c:pt>
                <c:pt idx="19790">
                  <c:v>-5.0000000000710546E-2</c:v>
                </c:pt>
                <c:pt idx="19791">
                  <c:v>-4.1176470587940259E-2</c:v>
                </c:pt>
                <c:pt idx="19792">
                  <c:v>-4.1176470587940259E-2</c:v>
                </c:pt>
                <c:pt idx="19793">
                  <c:v>-0.05</c:v>
                </c:pt>
                <c:pt idx="19794">
                  <c:v>-4.1176470588776194E-2</c:v>
                </c:pt>
                <c:pt idx="19795">
                  <c:v>-4.7058823529313419E-2</c:v>
                </c:pt>
                <c:pt idx="19796">
                  <c:v>-4.3749999999622521E-2</c:v>
                </c:pt>
                <c:pt idx="19797">
                  <c:v>-4.1176470588776194E-2</c:v>
                </c:pt>
                <c:pt idx="19798">
                  <c:v>-4.1176470587940259E-2</c:v>
                </c:pt>
                <c:pt idx="19799">
                  <c:v>-4.9999999999822367E-2</c:v>
                </c:pt>
                <c:pt idx="19800">
                  <c:v>-4.1176470587940259E-2</c:v>
                </c:pt>
                <c:pt idx="19801">
                  <c:v>-4.7058823530149355E-2</c:v>
                </c:pt>
                <c:pt idx="19802">
                  <c:v>-4.3749999999622521E-2</c:v>
                </c:pt>
                <c:pt idx="19803">
                  <c:v>-4.1176470587940259E-2</c:v>
                </c:pt>
                <c:pt idx="19804">
                  <c:v>-4.7058823529313419E-2</c:v>
                </c:pt>
                <c:pt idx="19805">
                  <c:v>-4.1176470588776194E-2</c:v>
                </c:pt>
                <c:pt idx="19806">
                  <c:v>-4.3749999999622521E-2</c:v>
                </c:pt>
                <c:pt idx="19807">
                  <c:v>-4.7058823529313419E-2</c:v>
                </c:pt>
                <c:pt idx="19808">
                  <c:v>-4.1176470588776194E-2</c:v>
                </c:pt>
                <c:pt idx="19809">
                  <c:v>-4.3749999999777953E-2</c:v>
                </c:pt>
                <c:pt idx="19810">
                  <c:v>-4.7058823529313419E-2</c:v>
                </c:pt>
                <c:pt idx="19811">
                  <c:v>-4.1176470588638506E-2</c:v>
                </c:pt>
                <c:pt idx="19812">
                  <c:v>-0.05</c:v>
                </c:pt>
                <c:pt idx="19813">
                  <c:v>-4.1176470587940259E-2</c:v>
                </c:pt>
                <c:pt idx="19814">
                  <c:v>-4.7058823529313419E-2</c:v>
                </c:pt>
                <c:pt idx="19815">
                  <c:v>-4.37500000005107E-2</c:v>
                </c:pt>
                <c:pt idx="19816">
                  <c:v>-4.1176470587940259E-2</c:v>
                </c:pt>
                <c:pt idx="19817">
                  <c:v>-4.7058823529313419E-2</c:v>
                </c:pt>
                <c:pt idx="19818">
                  <c:v>-4.3749999999622521E-2</c:v>
                </c:pt>
                <c:pt idx="19819">
                  <c:v>-4.7058823530149355E-2</c:v>
                </c:pt>
                <c:pt idx="19820">
                  <c:v>-4.7058823529313419E-2</c:v>
                </c:pt>
                <c:pt idx="19821">
                  <c:v>-4.3749999999622521E-2</c:v>
                </c:pt>
                <c:pt idx="19822">
                  <c:v>-4.7058823529313419E-2</c:v>
                </c:pt>
                <c:pt idx="19823">
                  <c:v>-4.1176470588776194E-2</c:v>
                </c:pt>
                <c:pt idx="19824">
                  <c:v>-0.05</c:v>
                </c:pt>
                <c:pt idx="19825">
                  <c:v>-4.1176470587940259E-2</c:v>
                </c:pt>
                <c:pt idx="19826">
                  <c:v>-4.7058823529156066E-2</c:v>
                </c:pt>
                <c:pt idx="19827">
                  <c:v>-4.3750000000666131E-2</c:v>
                </c:pt>
                <c:pt idx="19828">
                  <c:v>-4.7058823529313419E-2</c:v>
                </c:pt>
                <c:pt idx="19829">
                  <c:v>-4.1176470587940259E-2</c:v>
                </c:pt>
                <c:pt idx="19830">
                  <c:v>-4.9999999999822367E-2</c:v>
                </c:pt>
                <c:pt idx="19831">
                  <c:v>-4.1176470588776194E-2</c:v>
                </c:pt>
                <c:pt idx="19832">
                  <c:v>-4.7058823529313419E-2</c:v>
                </c:pt>
                <c:pt idx="19833">
                  <c:v>-4.3749999999622521E-2</c:v>
                </c:pt>
                <c:pt idx="19834">
                  <c:v>-4.7058823529313419E-2</c:v>
                </c:pt>
                <c:pt idx="19835">
                  <c:v>-4.7058823529313419E-2</c:v>
                </c:pt>
                <c:pt idx="19836">
                  <c:v>-4.37500000005107E-2</c:v>
                </c:pt>
                <c:pt idx="19837">
                  <c:v>-4.7058823529313419E-2</c:v>
                </c:pt>
                <c:pt idx="19838">
                  <c:v>-4.1176470587940259E-2</c:v>
                </c:pt>
                <c:pt idx="19839">
                  <c:v>-0.05</c:v>
                </c:pt>
                <c:pt idx="19840">
                  <c:v>-4.7058823529313419E-2</c:v>
                </c:pt>
                <c:pt idx="19841">
                  <c:v>-4.1176470588638506E-2</c:v>
                </c:pt>
                <c:pt idx="19842">
                  <c:v>-0.05</c:v>
                </c:pt>
                <c:pt idx="19843">
                  <c:v>-4.7058823529313419E-2</c:v>
                </c:pt>
                <c:pt idx="19844">
                  <c:v>-4.1176470587940259E-2</c:v>
                </c:pt>
                <c:pt idx="19845">
                  <c:v>-5.0000000000710546E-2</c:v>
                </c:pt>
                <c:pt idx="19846">
                  <c:v>-4.7058823529313419E-2</c:v>
                </c:pt>
                <c:pt idx="19847">
                  <c:v>-4.1176470587940259E-2</c:v>
                </c:pt>
                <c:pt idx="19848">
                  <c:v>-4.9999999999822367E-2</c:v>
                </c:pt>
                <c:pt idx="19849">
                  <c:v>-4.7058823529313419E-2</c:v>
                </c:pt>
                <c:pt idx="19850">
                  <c:v>-4.7058823529313419E-2</c:v>
                </c:pt>
                <c:pt idx="19851">
                  <c:v>-4.37500000005107E-2</c:v>
                </c:pt>
                <c:pt idx="19852">
                  <c:v>-4.7058823529313419E-2</c:v>
                </c:pt>
                <c:pt idx="19853">
                  <c:v>-4.1176470587940259E-2</c:v>
                </c:pt>
                <c:pt idx="19854">
                  <c:v>-0.05</c:v>
                </c:pt>
                <c:pt idx="19855">
                  <c:v>-4.7058823530149355E-2</c:v>
                </c:pt>
                <c:pt idx="19856">
                  <c:v>-4.1176470587802577E-2</c:v>
                </c:pt>
                <c:pt idx="19857">
                  <c:v>-0.05</c:v>
                </c:pt>
                <c:pt idx="19858">
                  <c:v>-4.1176470587940259E-2</c:v>
                </c:pt>
                <c:pt idx="19859">
                  <c:v>-4.7058823530149355E-2</c:v>
                </c:pt>
                <c:pt idx="19860">
                  <c:v>-4.9999999999822367E-2</c:v>
                </c:pt>
                <c:pt idx="19861">
                  <c:v>-4.1176470587940259E-2</c:v>
                </c:pt>
                <c:pt idx="19862">
                  <c:v>-4.7058823529313419E-2</c:v>
                </c:pt>
                <c:pt idx="19863">
                  <c:v>-4.9999999999822367E-2</c:v>
                </c:pt>
                <c:pt idx="19864">
                  <c:v>-4.7058823529313419E-2</c:v>
                </c:pt>
                <c:pt idx="19865">
                  <c:v>-4.1176470588776194E-2</c:v>
                </c:pt>
                <c:pt idx="19866">
                  <c:v>-4.9999999999822367E-2</c:v>
                </c:pt>
                <c:pt idx="19867">
                  <c:v>-4.7058823529313419E-2</c:v>
                </c:pt>
                <c:pt idx="19868">
                  <c:v>-4.7058823529313419E-2</c:v>
                </c:pt>
                <c:pt idx="19869">
                  <c:v>-0.05</c:v>
                </c:pt>
                <c:pt idx="19870">
                  <c:v>-4.7058823529313419E-2</c:v>
                </c:pt>
                <c:pt idx="19871">
                  <c:v>-4.1176470588638506E-2</c:v>
                </c:pt>
                <c:pt idx="19872">
                  <c:v>-0.05</c:v>
                </c:pt>
                <c:pt idx="19873">
                  <c:v>-4.1176470587940259E-2</c:v>
                </c:pt>
                <c:pt idx="19874">
                  <c:v>-4.7058823529313419E-2</c:v>
                </c:pt>
                <c:pt idx="19875">
                  <c:v>-5.0000000000710546E-2</c:v>
                </c:pt>
                <c:pt idx="19876">
                  <c:v>-4.7058823529313419E-2</c:v>
                </c:pt>
                <c:pt idx="19877">
                  <c:v>-4.1176470587940259E-2</c:v>
                </c:pt>
                <c:pt idx="19878">
                  <c:v>-4.9999999999822367E-2</c:v>
                </c:pt>
                <c:pt idx="19879">
                  <c:v>-4.7058823529313419E-2</c:v>
                </c:pt>
                <c:pt idx="19880">
                  <c:v>-4.1176470588776194E-2</c:v>
                </c:pt>
                <c:pt idx="19881">
                  <c:v>-4.9999999999822367E-2</c:v>
                </c:pt>
                <c:pt idx="19882">
                  <c:v>-4.7058823529313419E-2</c:v>
                </c:pt>
                <c:pt idx="19883">
                  <c:v>-4.1176470587940259E-2</c:v>
                </c:pt>
                <c:pt idx="19884">
                  <c:v>-0.05</c:v>
                </c:pt>
                <c:pt idx="19885">
                  <c:v>-4.7058823530149355E-2</c:v>
                </c:pt>
                <c:pt idx="19886">
                  <c:v>-4.7058823529156066E-2</c:v>
                </c:pt>
                <c:pt idx="19887">
                  <c:v>-0.05</c:v>
                </c:pt>
                <c:pt idx="19888">
                  <c:v>-4.1176470587940259E-2</c:v>
                </c:pt>
                <c:pt idx="19889">
                  <c:v>-4.7058823529313419E-2</c:v>
                </c:pt>
                <c:pt idx="19890">
                  <c:v>-4.9999999999822367E-2</c:v>
                </c:pt>
                <c:pt idx="19891">
                  <c:v>-4.7058823530149355E-2</c:v>
                </c:pt>
                <c:pt idx="19892">
                  <c:v>-4.7058823529313419E-2</c:v>
                </c:pt>
                <c:pt idx="19893">
                  <c:v>-4.9999999999822367E-2</c:v>
                </c:pt>
                <c:pt idx="19894">
                  <c:v>-4.7058823529313419E-2</c:v>
                </c:pt>
                <c:pt idx="19895">
                  <c:v>-4.7058823529313419E-2</c:v>
                </c:pt>
                <c:pt idx="19896">
                  <c:v>-4.9999999999822367E-2</c:v>
                </c:pt>
                <c:pt idx="19897">
                  <c:v>-4.1176470588776194E-2</c:v>
                </c:pt>
                <c:pt idx="19898">
                  <c:v>-4.7058823529313419E-2</c:v>
                </c:pt>
                <c:pt idx="19899">
                  <c:v>-0.05</c:v>
                </c:pt>
                <c:pt idx="19900">
                  <c:v>-4.7058823529313419E-2</c:v>
                </c:pt>
                <c:pt idx="19901">
                  <c:v>-4.7058823529156066E-2</c:v>
                </c:pt>
                <c:pt idx="19902">
                  <c:v>-0.05</c:v>
                </c:pt>
                <c:pt idx="19903">
                  <c:v>-4.7058823529313419E-2</c:v>
                </c:pt>
                <c:pt idx="19904">
                  <c:v>-4.7058823530149355E-2</c:v>
                </c:pt>
                <c:pt idx="19905">
                  <c:v>-4.9999999999822367E-2</c:v>
                </c:pt>
                <c:pt idx="19906">
                  <c:v>-4.7058823529313419E-2</c:v>
                </c:pt>
                <c:pt idx="19907">
                  <c:v>-4.7058823529313419E-2</c:v>
                </c:pt>
                <c:pt idx="19908">
                  <c:v>-4.3749999999622521E-2</c:v>
                </c:pt>
                <c:pt idx="19909">
                  <c:v>-4.7058823529313419E-2</c:v>
                </c:pt>
                <c:pt idx="19910">
                  <c:v>-4.7058823530149355E-2</c:v>
                </c:pt>
                <c:pt idx="19911">
                  <c:v>-4.9999999999822367E-2</c:v>
                </c:pt>
                <c:pt idx="19912">
                  <c:v>-4.7058823529313419E-2</c:v>
                </c:pt>
                <c:pt idx="19913">
                  <c:v>-4.7058823529313419E-2</c:v>
                </c:pt>
                <c:pt idx="19914">
                  <c:v>-0.05</c:v>
                </c:pt>
                <c:pt idx="19915">
                  <c:v>-4.7058823529313419E-2</c:v>
                </c:pt>
                <c:pt idx="19916">
                  <c:v>-4.7058823529156066E-2</c:v>
                </c:pt>
                <c:pt idx="19917">
                  <c:v>-0.05</c:v>
                </c:pt>
                <c:pt idx="19918">
                  <c:v>-4.7058823530149355E-2</c:v>
                </c:pt>
                <c:pt idx="19919">
                  <c:v>-4.7058823529313419E-2</c:v>
                </c:pt>
                <c:pt idx="19920">
                  <c:v>-4.9999999999822367E-2</c:v>
                </c:pt>
                <c:pt idx="19921">
                  <c:v>-4.7058823529313419E-2</c:v>
                </c:pt>
                <c:pt idx="19922">
                  <c:v>-4.7058823529313419E-2</c:v>
                </c:pt>
                <c:pt idx="19923">
                  <c:v>-4.9999999999822367E-2</c:v>
                </c:pt>
                <c:pt idx="19924">
                  <c:v>-4.7058823529313419E-2</c:v>
                </c:pt>
                <c:pt idx="19925">
                  <c:v>-4.7058823530149355E-2</c:v>
                </c:pt>
                <c:pt idx="19926">
                  <c:v>-4.9999999999822367E-2</c:v>
                </c:pt>
                <c:pt idx="19927">
                  <c:v>-4.7058823529313419E-2</c:v>
                </c:pt>
                <c:pt idx="19928">
                  <c:v>-4.7058823529313419E-2</c:v>
                </c:pt>
                <c:pt idx="19929">
                  <c:v>-0.05</c:v>
                </c:pt>
                <c:pt idx="19930">
                  <c:v>-4.7058823529313419E-2</c:v>
                </c:pt>
                <c:pt idx="19931">
                  <c:v>-4.7058823529156066E-2</c:v>
                </c:pt>
                <c:pt idx="19932">
                  <c:v>-0.05</c:v>
                </c:pt>
                <c:pt idx="19933">
                  <c:v>-4.7058823530149355E-2</c:v>
                </c:pt>
                <c:pt idx="19934">
                  <c:v>-4.7058823529313419E-2</c:v>
                </c:pt>
                <c:pt idx="19935">
                  <c:v>-4.9999999999822367E-2</c:v>
                </c:pt>
                <c:pt idx="19936">
                  <c:v>-4.7058823529313419E-2</c:v>
                </c:pt>
                <c:pt idx="19937">
                  <c:v>-4.7058823529313419E-2</c:v>
                </c:pt>
                <c:pt idx="19938">
                  <c:v>-4.9999999999822367E-2</c:v>
                </c:pt>
                <c:pt idx="19939">
                  <c:v>-4.7058823529313419E-2</c:v>
                </c:pt>
                <c:pt idx="19940">
                  <c:v>-4.7058823529313419E-2</c:v>
                </c:pt>
                <c:pt idx="19941">
                  <c:v>-5.0000000000710546E-2</c:v>
                </c:pt>
                <c:pt idx="19942">
                  <c:v>-4.7058823529313419E-2</c:v>
                </c:pt>
                <c:pt idx="19943">
                  <c:v>-5.294117647068658E-2</c:v>
                </c:pt>
                <c:pt idx="19944">
                  <c:v>-0.05</c:v>
                </c:pt>
                <c:pt idx="19945">
                  <c:v>-4.7058823529313419E-2</c:v>
                </c:pt>
                <c:pt idx="19946">
                  <c:v>-4.7058823529156066E-2</c:v>
                </c:pt>
                <c:pt idx="19947">
                  <c:v>-0.05</c:v>
                </c:pt>
                <c:pt idx="19948">
                  <c:v>-5.294117647068658E-2</c:v>
                </c:pt>
                <c:pt idx="19949">
                  <c:v>-4.7058823529313419E-2</c:v>
                </c:pt>
                <c:pt idx="19950">
                  <c:v>-4.9999999999822367E-2</c:v>
                </c:pt>
                <c:pt idx="19951">
                  <c:v>-4.7058823529313419E-2</c:v>
                </c:pt>
                <c:pt idx="19952">
                  <c:v>-4.7058823530149355E-2</c:v>
                </c:pt>
                <c:pt idx="19953">
                  <c:v>-5.6249999999134027E-2</c:v>
                </c:pt>
                <c:pt idx="19954">
                  <c:v>-4.7058823530149355E-2</c:v>
                </c:pt>
                <c:pt idx="19955">
                  <c:v>-4.7058823529313419E-2</c:v>
                </c:pt>
                <c:pt idx="19956">
                  <c:v>-4.9999999999822367E-2</c:v>
                </c:pt>
                <c:pt idx="19957">
                  <c:v>-5.294117647068658E-2</c:v>
                </c:pt>
                <c:pt idx="19958">
                  <c:v>-4.7058823529313419E-2</c:v>
                </c:pt>
                <c:pt idx="19959">
                  <c:v>-0.05</c:v>
                </c:pt>
                <c:pt idx="19960">
                  <c:v>-4.7058823529313419E-2</c:v>
                </c:pt>
                <c:pt idx="19961">
                  <c:v>-4.7058823529156066E-2</c:v>
                </c:pt>
                <c:pt idx="19962">
                  <c:v>-0.05</c:v>
                </c:pt>
                <c:pt idx="19963">
                  <c:v>-4.7058823530149355E-2</c:v>
                </c:pt>
                <c:pt idx="19964">
                  <c:v>-5.2941176469850651E-2</c:v>
                </c:pt>
                <c:pt idx="19965">
                  <c:v>-5.0000000000710546E-2</c:v>
                </c:pt>
                <c:pt idx="19966">
                  <c:v>-4.7058823529313419E-2</c:v>
                </c:pt>
                <c:pt idx="19967">
                  <c:v>-5.294117647068658E-2</c:v>
                </c:pt>
                <c:pt idx="19968">
                  <c:v>-4.9999999999822367E-2</c:v>
                </c:pt>
                <c:pt idx="19969">
                  <c:v>-4.7058823529313419E-2</c:v>
                </c:pt>
                <c:pt idx="19970">
                  <c:v>-5.294117647068658E-2</c:v>
                </c:pt>
                <c:pt idx="19971">
                  <c:v>-4.9999999999822367E-2</c:v>
                </c:pt>
                <c:pt idx="19972">
                  <c:v>-4.7058823529313419E-2</c:v>
                </c:pt>
                <c:pt idx="19973">
                  <c:v>-5.294117647068658E-2</c:v>
                </c:pt>
                <c:pt idx="19974">
                  <c:v>-5.6250000000222046E-2</c:v>
                </c:pt>
                <c:pt idx="19975">
                  <c:v>-4.7058823529313419E-2</c:v>
                </c:pt>
                <c:pt idx="19976">
                  <c:v>-4.7058823529156066E-2</c:v>
                </c:pt>
                <c:pt idx="19977">
                  <c:v>-5.6250000000222046E-2</c:v>
                </c:pt>
                <c:pt idx="19978">
                  <c:v>-4.7058823529313419E-2</c:v>
                </c:pt>
                <c:pt idx="19979">
                  <c:v>-5.294117647068658E-2</c:v>
                </c:pt>
                <c:pt idx="19980">
                  <c:v>-4.9999999999822367E-2</c:v>
                </c:pt>
                <c:pt idx="19981">
                  <c:v>-5.294117647068658E-2</c:v>
                </c:pt>
                <c:pt idx="19982">
                  <c:v>-4.7058823529313419E-2</c:v>
                </c:pt>
                <c:pt idx="19983">
                  <c:v>-5.6250000000022206E-2</c:v>
                </c:pt>
                <c:pt idx="19984">
                  <c:v>-4.7058823529313419E-2</c:v>
                </c:pt>
                <c:pt idx="19985">
                  <c:v>-5.294117647068658E-2</c:v>
                </c:pt>
                <c:pt idx="19986">
                  <c:v>-5.6250000000022206E-2</c:v>
                </c:pt>
                <c:pt idx="19987">
                  <c:v>-4.7058823529313419E-2</c:v>
                </c:pt>
                <c:pt idx="19988">
                  <c:v>-5.294117647068658E-2</c:v>
                </c:pt>
                <c:pt idx="19989">
                  <c:v>-0.05</c:v>
                </c:pt>
                <c:pt idx="19990">
                  <c:v>-5.294117647068658E-2</c:v>
                </c:pt>
                <c:pt idx="19991">
                  <c:v>-4.7058823529156066E-2</c:v>
                </c:pt>
                <c:pt idx="19992">
                  <c:v>-5.6250000000222046E-2</c:v>
                </c:pt>
                <c:pt idx="19993">
                  <c:v>-4.7058823529313419E-2</c:v>
                </c:pt>
                <c:pt idx="19994">
                  <c:v>-5.294117647068658E-2</c:v>
                </c:pt>
                <c:pt idx="19995">
                  <c:v>-5.6250000000022206E-2</c:v>
                </c:pt>
                <c:pt idx="19996">
                  <c:v>-4.7058823529313419E-2</c:v>
                </c:pt>
                <c:pt idx="19997">
                  <c:v>-5.294117647068658E-2</c:v>
                </c:pt>
                <c:pt idx="19998">
                  <c:v>-4.9999999999822367E-2</c:v>
                </c:pt>
                <c:pt idx="19999">
                  <c:v>-5.294117647068658E-2</c:v>
                </c:pt>
                <c:pt idx="20000">
                  <c:v>-5.294117647068658E-2</c:v>
                </c:pt>
                <c:pt idx="20001">
                  <c:v>-4.9999999999822367E-2</c:v>
                </c:pt>
                <c:pt idx="20002">
                  <c:v>-5.294117647068658E-2</c:v>
                </c:pt>
                <c:pt idx="20003">
                  <c:v>-5.294117647068658E-2</c:v>
                </c:pt>
                <c:pt idx="20004">
                  <c:v>-0.05</c:v>
                </c:pt>
                <c:pt idx="20005">
                  <c:v>-5.294117647068658E-2</c:v>
                </c:pt>
                <c:pt idx="20006">
                  <c:v>-5.2941176470509561E-2</c:v>
                </c:pt>
                <c:pt idx="20007">
                  <c:v>-0.05</c:v>
                </c:pt>
                <c:pt idx="20008">
                  <c:v>-5.294117647068658E-2</c:v>
                </c:pt>
                <c:pt idx="20009">
                  <c:v>-5.294117647068658E-2</c:v>
                </c:pt>
                <c:pt idx="20010">
                  <c:v>-4.9999999999822367E-2</c:v>
                </c:pt>
                <c:pt idx="20011">
                  <c:v>-5.294117647068658E-2</c:v>
                </c:pt>
                <c:pt idx="20012">
                  <c:v>-5.294117647068658E-2</c:v>
                </c:pt>
                <c:pt idx="20013">
                  <c:v>-4.9999999999822367E-2</c:v>
                </c:pt>
                <c:pt idx="20014">
                  <c:v>-5.294117647068658E-2</c:v>
                </c:pt>
                <c:pt idx="20015">
                  <c:v>-5.294117647068658E-2</c:v>
                </c:pt>
                <c:pt idx="20016">
                  <c:v>-4.9999999999822367E-2</c:v>
                </c:pt>
                <c:pt idx="20017">
                  <c:v>-5.294117647068658E-2</c:v>
                </c:pt>
                <c:pt idx="20018">
                  <c:v>-5.294117647068658E-2</c:v>
                </c:pt>
                <c:pt idx="20019">
                  <c:v>-5.6249999999333868E-2</c:v>
                </c:pt>
                <c:pt idx="20020">
                  <c:v>-4.7058823530149355E-2</c:v>
                </c:pt>
                <c:pt idx="20021">
                  <c:v>-5.2941176469673626E-2</c:v>
                </c:pt>
                <c:pt idx="20022">
                  <c:v>-5.6250000000222046E-2</c:v>
                </c:pt>
                <c:pt idx="20023">
                  <c:v>-5.294117647068658E-2</c:v>
                </c:pt>
                <c:pt idx="20024">
                  <c:v>-5.294117647068658E-2</c:v>
                </c:pt>
                <c:pt idx="20025">
                  <c:v>-4.9999999999822367E-2</c:v>
                </c:pt>
                <c:pt idx="20026">
                  <c:v>-5.294117647068658E-2</c:v>
                </c:pt>
                <c:pt idx="20027">
                  <c:v>-5.294117647068658E-2</c:v>
                </c:pt>
                <c:pt idx="20028">
                  <c:v>-5.6250000000022206E-2</c:v>
                </c:pt>
                <c:pt idx="20029">
                  <c:v>-4.7058823529313419E-2</c:v>
                </c:pt>
                <c:pt idx="20030">
                  <c:v>-5.294117647068658E-2</c:v>
                </c:pt>
                <c:pt idx="20031">
                  <c:v>-5.6250000000022206E-2</c:v>
                </c:pt>
                <c:pt idx="20032">
                  <c:v>-5.294117647068658E-2</c:v>
                </c:pt>
                <c:pt idx="20033">
                  <c:v>-4.7058823529313419E-2</c:v>
                </c:pt>
                <c:pt idx="20034">
                  <c:v>-5.6250000000222046E-2</c:v>
                </c:pt>
                <c:pt idx="20035">
                  <c:v>-5.294117647068658E-2</c:v>
                </c:pt>
                <c:pt idx="20036">
                  <c:v>-5.2941176470509561E-2</c:v>
                </c:pt>
                <c:pt idx="20037">
                  <c:v>-0.05</c:v>
                </c:pt>
                <c:pt idx="20038">
                  <c:v>-5.294117647068658E-2</c:v>
                </c:pt>
                <c:pt idx="20039">
                  <c:v>-5.294117647068658E-2</c:v>
                </c:pt>
                <c:pt idx="20040">
                  <c:v>-5.6249999999134027E-2</c:v>
                </c:pt>
                <c:pt idx="20041">
                  <c:v>-5.294117647068658E-2</c:v>
                </c:pt>
                <c:pt idx="20042">
                  <c:v>-4.7058823529313419E-2</c:v>
                </c:pt>
                <c:pt idx="20043">
                  <c:v>-5.6250000000022206E-2</c:v>
                </c:pt>
                <c:pt idx="20044">
                  <c:v>-5.294117647068658E-2</c:v>
                </c:pt>
                <c:pt idx="20045">
                  <c:v>-5.294117647068658E-2</c:v>
                </c:pt>
                <c:pt idx="20046">
                  <c:v>-5.6250000000022206E-2</c:v>
                </c:pt>
                <c:pt idx="20047">
                  <c:v>-5.294117647068658E-2</c:v>
                </c:pt>
                <c:pt idx="20048">
                  <c:v>-4.7058823529313419E-2</c:v>
                </c:pt>
                <c:pt idx="20049">
                  <c:v>-5.6250000000222046E-2</c:v>
                </c:pt>
                <c:pt idx="20050">
                  <c:v>-5.294117647068658E-2</c:v>
                </c:pt>
                <c:pt idx="20051">
                  <c:v>-5.2941176470509561E-2</c:v>
                </c:pt>
                <c:pt idx="20052">
                  <c:v>-5.6250000000222046E-2</c:v>
                </c:pt>
                <c:pt idx="20053">
                  <c:v>-5.294117647068658E-2</c:v>
                </c:pt>
                <c:pt idx="20054">
                  <c:v>-5.2941176469850651E-2</c:v>
                </c:pt>
                <c:pt idx="20055">
                  <c:v>-5.6250000000022206E-2</c:v>
                </c:pt>
                <c:pt idx="20056">
                  <c:v>-5.294117647068658E-2</c:v>
                </c:pt>
                <c:pt idx="20057">
                  <c:v>-5.294117647068658E-2</c:v>
                </c:pt>
                <c:pt idx="20058">
                  <c:v>-5.6250000000022206E-2</c:v>
                </c:pt>
                <c:pt idx="20059">
                  <c:v>-5.294117647068658E-2</c:v>
                </c:pt>
                <c:pt idx="20060">
                  <c:v>-5.294117647068658E-2</c:v>
                </c:pt>
                <c:pt idx="20061">
                  <c:v>-5.6250000000022206E-2</c:v>
                </c:pt>
                <c:pt idx="20062">
                  <c:v>-5.294117647068658E-2</c:v>
                </c:pt>
                <c:pt idx="20063">
                  <c:v>-5.294117647068658E-2</c:v>
                </c:pt>
                <c:pt idx="20064">
                  <c:v>-5.6249999999333868E-2</c:v>
                </c:pt>
                <c:pt idx="20065">
                  <c:v>-5.294117647068658E-2</c:v>
                </c:pt>
                <c:pt idx="20066">
                  <c:v>-5.2941176470509561E-2</c:v>
                </c:pt>
                <c:pt idx="20067">
                  <c:v>-5.6250000000222046E-2</c:v>
                </c:pt>
                <c:pt idx="20068">
                  <c:v>-5.294117647068658E-2</c:v>
                </c:pt>
                <c:pt idx="20069">
                  <c:v>-5.294117647068658E-2</c:v>
                </c:pt>
                <c:pt idx="20070">
                  <c:v>-5.6250000000022206E-2</c:v>
                </c:pt>
                <c:pt idx="20071">
                  <c:v>-5.294117647068658E-2</c:v>
                </c:pt>
                <c:pt idx="20072">
                  <c:v>-5.294117647068658E-2</c:v>
                </c:pt>
                <c:pt idx="20073">
                  <c:v>-5.6250000000022206E-2</c:v>
                </c:pt>
                <c:pt idx="20074">
                  <c:v>-5.2941176469850651E-2</c:v>
                </c:pt>
                <c:pt idx="20075">
                  <c:v>-5.294117647068658E-2</c:v>
                </c:pt>
                <c:pt idx="20076">
                  <c:v>-5.6250000000022206E-2</c:v>
                </c:pt>
                <c:pt idx="20077">
                  <c:v>-5.294117647068658E-2</c:v>
                </c:pt>
                <c:pt idx="20078">
                  <c:v>-5.294117647068658E-2</c:v>
                </c:pt>
                <c:pt idx="20079">
                  <c:v>-5.6250000000222046E-2</c:v>
                </c:pt>
                <c:pt idx="20080">
                  <c:v>-5.294117647068658E-2</c:v>
                </c:pt>
                <c:pt idx="20081">
                  <c:v>-5.2941176470509561E-2</c:v>
                </c:pt>
                <c:pt idx="20082">
                  <c:v>-5.6250000000222046E-2</c:v>
                </c:pt>
                <c:pt idx="20083">
                  <c:v>-5.294117647068658E-2</c:v>
                </c:pt>
                <c:pt idx="20084">
                  <c:v>-5.8823529411223811E-2</c:v>
                </c:pt>
                <c:pt idx="20085">
                  <c:v>-5.6250000000022206E-2</c:v>
                </c:pt>
                <c:pt idx="20086">
                  <c:v>-5.294117647068658E-2</c:v>
                </c:pt>
                <c:pt idx="20087">
                  <c:v>-5.882352941205974E-2</c:v>
                </c:pt>
                <c:pt idx="20088">
                  <c:v>-5.6250000000022206E-2</c:v>
                </c:pt>
                <c:pt idx="20089">
                  <c:v>-5.2941176469850651E-2</c:v>
                </c:pt>
                <c:pt idx="20090">
                  <c:v>-5.294117647068658E-2</c:v>
                </c:pt>
                <c:pt idx="20091">
                  <c:v>-5.6250000000022206E-2</c:v>
                </c:pt>
                <c:pt idx="20092">
                  <c:v>-5.882352941205974E-2</c:v>
                </c:pt>
                <c:pt idx="20093">
                  <c:v>-5.294117647068658E-2</c:v>
                </c:pt>
                <c:pt idx="20094">
                  <c:v>-5.6250000000222046E-2</c:v>
                </c:pt>
                <c:pt idx="20095">
                  <c:v>-5.8823529411223811E-2</c:v>
                </c:pt>
                <c:pt idx="20096">
                  <c:v>-5.2941176470509561E-2</c:v>
                </c:pt>
                <c:pt idx="20097">
                  <c:v>-5.6250000000222046E-2</c:v>
                </c:pt>
                <c:pt idx="20098">
                  <c:v>-5.294117647068658E-2</c:v>
                </c:pt>
                <c:pt idx="20099">
                  <c:v>-5.882352941205974E-2</c:v>
                </c:pt>
                <c:pt idx="20100">
                  <c:v>-5.6250000000022206E-2</c:v>
                </c:pt>
                <c:pt idx="20101">
                  <c:v>-5.294117647068658E-2</c:v>
                </c:pt>
                <c:pt idx="20102">
                  <c:v>-5.2941176469850651E-2</c:v>
                </c:pt>
                <c:pt idx="20103">
                  <c:v>-6.2500000000222045E-2</c:v>
                </c:pt>
                <c:pt idx="20104">
                  <c:v>-5.294117647068658E-2</c:v>
                </c:pt>
                <c:pt idx="20105">
                  <c:v>-5.294117647068658E-2</c:v>
                </c:pt>
                <c:pt idx="20106">
                  <c:v>-6.2500000000222045E-2</c:v>
                </c:pt>
                <c:pt idx="20107">
                  <c:v>-5.2941176469850651E-2</c:v>
                </c:pt>
                <c:pt idx="20108">
                  <c:v>-5.294117647068658E-2</c:v>
                </c:pt>
                <c:pt idx="20109">
                  <c:v>-5.6250000000222046E-2</c:v>
                </c:pt>
                <c:pt idx="20110">
                  <c:v>-5.882352941205974E-2</c:v>
                </c:pt>
                <c:pt idx="20111">
                  <c:v>-5.2941176470509561E-2</c:v>
                </c:pt>
                <c:pt idx="20112">
                  <c:v>-5.6250000000222046E-2</c:v>
                </c:pt>
                <c:pt idx="20113">
                  <c:v>-5.294117647068658E-2</c:v>
                </c:pt>
                <c:pt idx="20114">
                  <c:v>-5.8823529411223811E-2</c:v>
                </c:pt>
                <c:pt idx="20115">
                  <c:v>-5.6250000000022206E-2</c:v>
                </c:pt>
                <c:pt idx="20116">
                  <c:v>-5.294117647068658E-2</c:v>
                </c:pt>
                <c:pt idx="20117">
                  <c:v>-5.294117647068658E-2</c:v>
                </c:pt>
                <c:pt idx="20118">
                  <c:v>-6.2500000000222045E-2</c:v>
                </c:pt>
                <c:pt idx="20119">
                  <c:v>-5.294117647068658E-2</c:v>
                </c:pt>
                <c:pt idx="20120">
                  <c:v>-5.8823529411223811E-2</c:v>
                </c:pt>
                <c:pt idx="20121">
                  <c:v>-5.6250000000022206E-2</c:v>
                </c:pt>
                <c:pt idx="20122">
                  <c:v>-5.294117647068658E-2</c:v>
                </c:pt>
                <c:pt idx="20123">
                  <c:v>-5.294117647068658E-2</c:v>
                </c:pt>
                <c:pt idx="20124">
                  <c:v>-6.2500000000444089E-2</c:v>
                </c:pt>
                <c:pt idx="20125">
                  <c:v>-5.2941176469850651E-2</c:v>
                </c:pt>
                <c:pt idx="20126">
                  <c:v>-5.2941176470509561E-2</c:v>
                </c:pt>
                <c:pt idx="20127">
                  <c:v>-6.2500000000444089E-2</c:v>
                </c:pt>
                <c:pt idx="20128">
                  <c:v>-5.294117647068658E-2</c:v>
                </c:pt>
                <c:pt idx="20129">
                  <c:v>-5.294117647068658E-2</c:v>
                </c:pt>
                <c:pt idx="20130">
                  <c:v>-6.2499999999333866E-2</c:v>
                </c:pt>
                <c:pt idx="20131">
                  <c:v>-5.294117647068658E-2</c:v>
                </c:pt>
                <c:pt idx="20132">
                  <c:v>-5.294117647068658E-2</c:v>
                </c:pt>
                <c:pt idx="20133">
                  <c:v>-5.6250000000022206E-2</c:v>
                </c:pt>
                <c:pt idx="20134">
                  <c:v>-5.882352941205974E-2</c:v>
                </c:pt>
                <c:pt idx="20135">
                  <c:v>-5.294117647068658E-2</c:v>
                </c:pt>
                <c:pt idx="20136">
                  <c:v>-6.2499999999333866E-2</c:v>
                </c:pt>
                <c:pt idx="20137">
                  <c:v>-5.294117647068658E-2</c:v>
                </c:pt>
                <c:pt idx="20138">
                  <c:v>-5.882352941205974E-2</c:v>
                </c:pt>
                <c:pt idx="20139">
                  <c:v>-5.6250000000222046E-2</c:v>
                </c:pt>
                <c:pt idx="20140">
                  <c:v>-5.8823529411223811E-2</c:v>
                </c:pt>
                <c:pt idx="20141">
                  <c:v>-5.2941176470509561E-2</c:v>
                </c:pt>
                <c:pt idx="20142">
                  <c:v>-6.2500000000444089E-2</c:v>
                </c:pt>
                <c:pt idx="20143">
                  <c:v>-5.294117647068658E-2</c:v>
                </c:pt>
                <c:pt idx="20144">
                  <c:v>-5.882352941205974E-2</c:v>
                </c:pt>
                <c:pt idx="20145">
                  <c:v>-5.6250000000022206E-2</c:v>
                </c:pt>
                <c:pt idx="20146">
                  <c:v>-5.8823529411223811E-2</c:v>
                </c:pt>
                <c:pt idx="20147">
                  <c:v>-5.294117647068658E-2</c:v>
                </c:pt>
                <c:pt idx="20148">
                  <c:v>-6.2500000000222045E-2</c:v>
                </c:pt>
                <c:pt idx="20149">
                  <c:v>-5.294117647068658E-2</c:v>
                </c:pt>
                <c:pt idx="20150">
                  <c:v>-5.8823529411223811E-2</c:v>
                </c:pt>
                <c:pt idx="20151">
                  <c:v>-5.6250000000022206E-2</c:v>
                </c:pt>
                <c:pt idx="20152">
                  <c:v>-5.882352941205974E-2</c:v>
                </c:pt>
                <c:pt idx="20153">
                  <c:v>-5.882352941205974E-2</c:v>
                </c:pt>
                <c:pt idx="20154">
                  <c:v>-5.6249999999333868E-2</c:v>
                </c:pt>
                <c:pt idx="20155">
                  <c:v>-5.882352941205974E-2</c:v>
                </c:pt>
                <c:pt idx="20156">
                  <c:v>-5.2941176470509561E-2</c:v>
                </c:pt>
                <c:pt idx="20157">
                  <c:v>-5.882352941205974E-2</c:v>
                </c:pt>
                <c:pt idx="20158">
                  <c:v>-5.6250000000222046E-2</c:v>
                </c:pt>
                <c:pt idx="20159">
                  <c:v>-5.8823529411223811E-2</c:v>
                </c:pt>
                <c:pt idx="20160">
                  <c:v>-5.294117647068658E-2</c:v>
                </c:pt>
                <c:pt idx="20161">
                  <c:v>-6.2500000000222045E-2</c:v>
                </c:pt>
                <c:pt idx="20162">
                  <c:v>-5.8823529411223811E-2</c:v>
                </c:pt>
                <c:pt idx="20163">
                  <c:v>-5.882352941205974E-2</c:v>
                </c:pt>
                <c:pt idx="20164">
                  <c:v>-5.6250000000022206E-2</c:v>
                </c:pt>
                <c:pt idx="20165">
                  <c:v>-5.882352941205974E-2</c:v>
                </c:pt>
                <c:pt idx="20166">
                  <c:v>-5.8823529411223811E-2</c:v>
                </c:pt>
                <c:pt idx="20167">
                  <c:v>-5.6250000000022206E-2</c:v>
                </c:pt>
                <c:pt idx="20168">
                  <c:v>-5.882352941205974E-2</c:v>
                </c:pt>
                <c:pt idx="20169">
                  <c:v>-5.882352941205974E-2</c:v>
                </c:pt>
                <c:pt idx="20170">
                  <c:v>-5.6249999999333868E-2</c:v>
                </c:pt>
                <c:pt idx="20171">
                  <c:v>-5.882352941186305E-2</c:v>
                </c:pt>
                <c:pt idx="20172">
                  <c:v>-5.882352941205974E-2</c:v>
                </c:pt>
                <c:pt idx="20173">
                  <c:v>-6.2499999999555911E-2</c:v>
                </c:pt>
                <c:pt idx="20174">
                  <c:v>-5.294117647068658E-2</c:v>
                </c:pt>
                <c:pt idx="20175">
                  <c:v>-5.882352941205974E-2</c:v>
                </c:pt>
                <c:pt idx="20176">
                  <c:v>-6.2500000000222045E-2</c:v>
                </c:pt>
                <c:pt idx="20177">
                  <c:v>-5.294117647068658E-2</c:v>
                </c:pt>
                <c:pt idx="20178">
                  <c:v>-5.8823529411223811E-2</c:v>
                </c:pt>
                <c:pt idx="20179">
                  <c:v>-6.2500000000222045E-2</c:v>
                </c:pt>
                <c:pt idx="20180">
                  <c:v>-5.882352941205974E-2</c:v>
                </c:pt>
                <c:pt idx="20181">
                  <c:v>-5.8823529411223811E-2</c:v>
                </c:pt>
                <c:pt idx="20182">
                  <c:v>-5.6250000000022206E-2</c:v>
                </c:pt>
                <c:pt idx="20183">
                  <c:v>-6.47058823534329E-2</c:v>
                </c:pt>
                <c:pt idx="20184">
                  <c:v>-5.8823529411223811E-2</c:v>
                </c:pt>
                <c:pt idx="20185">
                  <c:v>-5.6250000000222046E-2</c:v>
                </c:pt>
                <c:pt idx="20186">
                  <c:v>-5.882352941186305E-2</c:v>
                </c:pt>
                <c:pt idx="20187">
                  <c:v>-5.8823529411223811E-2</c:v>
                </c:pt>
                <c:pt idx="20188">
                  <c:v>-6.2500000000444089E-2</c:v>
                </c:pt>
                <c:pt idx="20189">
                  <c:v>-5.882352941205974E-2</c:v>
                </c:pt>
                <c:pt idx="20190">
                  <c:v>-5.8823529411223811E-2</c:v>
                </c:pt>
                <c:pt idx="20191">
                  <c:v>-6.2500000000222045E-2</c:v>
                </c:pt>
                <c:pt idx="20192">
                  <c:v>-5.882352941205974E-2</c:v>
                </c:pt>
                <c:pt idx="20193">
                  <c:v>-5.8823529411223811E-2</c:v>
                </c:pt>
                <c:pt idx="20194">
                  <c:v>-6.2500000000222045E-2</c:v>
                </c:pt>
                <c:pt idx="20195">
                  <c:v>-5.882352941205974E-2</c:v>
                </c:pt>
                <c:pt idx="20196">
                  <c:v>-5.8823529411223811E-2</c:v>
                </c:pt>
                <c:pt idx="20197">
                  <c:v>-6.2500000000222045E-2</c:v>
                </c:pt>
                <c:pt idx="20198">
                  <c:v>-5.882352941205974E-2</c:v>
                </c:pt>
                <c:pt idx="20199">
                  <c:v>-5.8823529411223811E-2</c:v>
                </c:pt>
                <c:pt idx="20200">
                  <c:v>-6.2500000000444089E-2</c:v>
                </c:pt>
                <c:pt idx="20201">
                  <c:v>-5.882352941186305E-2</c:v>
                </c:pt>
                <c:pt idx="20202">
                  <c:v>-5.8823529411223811E-2</c:v>
                </c:pt>
                <c:pt idx="20203">
                  <c:v>-5.294117647068658E-2</c:v>
                </c:pt>
                <c:pt idx="20204">
                  <c:v>-6.2500000000444089E-2</c:v>
                </c:pt>
                <c:pt idx="20205">
                  <c:v>-5.882352941205974E-2</c:v>
                </c:pt>
                <c:pt idx="20206">
                  <c:v>-5.8823529411223811E-2</c:v>
                </c:pt>
                <c:pt idx="20207">
                  <c:v>-6.2500000000222045E-2</c:v>
                </c:pt>
                <c:pt idx="20208">
                  <c:v>-5.882352941205974E-2</c:v>
                </c:pt>
                <c:pt idx="20209">
                  <c:v>-5.8823529411223811E-2</c:v>
                </c:pt>
                <c:pt idx="20210">
                  <c:v>-6.2500000000222045E-2</c:v>
                </c:pt>
                <c:pt idx="20211">
                  <c:v>-6.4705882352596972E-2</c:v>
                </c:pt>
                <c:pt idx="20212">
                  <c:v>-5.882352941205974E-2</c:v>
                </c:pt>
                <c:pt idx="20213">
                  <c:v>-6.2500000000222045E-2</c:v>
                </c:pt>
                <c:pt idx="20214">
                  <c:v>-5.8823529411223811E-2</c:v>
                </c:pt>
                <c:pt idx="20215">
                  <c:v>-5.882352941205974E-2</c:v>
                </c:pt>
                <c:pt idx="20216">
                  <c:v>-6.8749999999533712E-2</c:v>
                </c:pt>
                <c:pt idx="20217">
                  <c:v>-5.882352941205974E-2</c:v>
                </c:pt>
                <c:pt idx="20218">
                  <c:v>-5.882352941205974E-2</c:v>
                </c:pt>
                <c:pt idx="20219">
                  <c:v>-6.2499999999555911E-2</c:v>
                </c:pt>
                <c:pt idx="20220">
                  <c:v>-5.882352941205974E-2</c:v>
                </c:pt>
                <c:pt idx="20221">
                  <c:v>-5.882352941205974E-2</c:v>
                </c:pt>
                <c:pt idx="20222">
                  <c:v>-6.2499999999333866E-2</c:v>
                </c:pt>
                <c:pt idx="20223">
                  <c:v>-5.882352941205974E-2</c:v>
                </c:pt>
                <c:pt idx="20224">
                  <c:v>-6.47058823534329E-2</c:v>
                </c:pt>
                <c:pt idx="20225">
                  <c:v>-6.2499999999333866E-2</c:v>
                </c:pt>
                <c:pt idx="20226">
                  <c:v>-5.882352941205974E-2</c:v>
                </c:pt>
                <c:pt idx="20227">
                  <c:v>-5.882352941205974E-2</c:v>
                </c:pt>
                <c:pt idx="20228">
                  <c:v>-6.2499999999333866E-2</c:v>
                </c:pt>
                <c:pt idx="20229">
                  <c:v>-5.882352941205974E-2</c:v>
                </c:pt>
                <c:pt idx="20230">
                  <c:v>-6.4705882352596972E-2</c:v>
                </c:pt>
                <c:pt idx="20231">
                  <c:v>-6.2500000000222045E-2</c:v>
                </c:pt>
                <c:pt idx="20232">
                  <c:v>-5.882352941205974E-2</c:v>
                </c:pt>
                <c:pt idx="20233">
                  <c:v>-6.4705882352596972E-2</c:v>
                </c:pt>
                <c:pt idx="20234">
                  <c:v>-6.2500000000444089E-2</c:v>
                </c:pt>
                <c:pt idx="20235">
                  <c:v>-5.8823529411223811E-2</c:v>
                </c:pt>
                <c:pt idx="20236">
                  <c:v>-5.882352941205974E-2</c:v>
                </c:pt>
                <c:pt idx="20237">
                  <c:v>-6.8749999999533712E-2</c:v>
                </c:pt>
                <c:pt idx="20238">
                  <c:v>-5.882352941205974E-2</c:v>
                </c:pt>
                <c:pt idx="20239">
                  <c:v>-5.882352941205974E-2</c:v>
                </c:pt>
                <c:pt idx="20240">
                  <c:v>-5.8823529411223811E-2</c:v>
                </c:pt>
                <c:pt idx="20241">
                  <c:v>-6.875000000042189E-2</c:v>
                </c:pt>
                <c:pt idx="20242">
                  <c:v>-5.882352941205974E-2</c:v>
                </c:pt>
                <c:pt idx="20243">
                  <c:v>-5.8823529411223811E-2</c:v>
                </c:pt>
                <c:pt idx="20244">
                  <c:v>-6.2500000000222045E-2</c:v>
                </c:pt>
                <c:pt idx="20245">
                  <c:v>-6.4705882352596972E-2</c:v>
                </c:pt>
                <c:pt idx="20246">
                  <c:v>-5.882352941205974E-2</c:v>
                </c:pt>
                <c:pt idx="20247">
                  <c:v>-6.8749999999533712E-2</c:v>
                </c:pt>
                <c:pt idx="20248">
                  <c:v>-5.882352941205974E-2</c:v>
                </c:pt>
                <c:pt idx="20249">
                  <c:v>-6.4705882352596972E-2</c:v>
                </c:pt>
                <c:pt idx="20250">
                  <c:v>-6.2500000000444089E-2</c:v>
                </c:pt>
                <c:pt idx="20251">
                  <c:v>-6.47058823534329E-2</c:v>
                </c:pt>
                <c:pt idx="20252">
                  <c:v>-5.8823529411027121E-2</c:v>
                </c:pt>
                <c:pt idx="20253">
                  <c:v>-6.8750000000666139E-2</c:v>
                </c:pt>
                <c:pt idx="20254">
                  <c:v>-5.8823529411223811E-2</c:v>
                </c:pt>
                <c:pt idx="20255">
                  <c:v>-6.47058823534329E-2</c:v>
                </c:pt>
                <c:pt idx="20256">
                  <c:v>-6.2499999999333866E-2</c:v>
                </c:pt>
                <c:pt idx="20257">
                  <c:v>-6.47058823534329E-2</c:v>
                </c:pt>
                <c:pt idx="20258">
                  <c:v>-5.882352941205974E-2</c:v>
                </c:pt>
                <c:pt idx="20259">
                  <c:v>-6.8749999999533712E-2</c:v>
                </c:pt>
                <c:pt idx="20260">
                  <c:v>-5.882352941205974E-2</c:v>
                </c:pt>
                <c:pt idx="20261">
                  <c:v>-6.4705882352596972E-2</c:v>
                </c:pt>
                <c:pt idx="20262">
                  <c:v>-6.2500000000222045E-2</c:v>
                </c:pt>
                <c:pt idx="20263">
                  <c:v>-5.8823529411223811E-2</c:v>
                </c:pt>
                <c:pt idx="20264">
                  <c:v>-6.47058823534329E-2</c:v>
                </c:pt>
                <c:pt idx="20265">
                  <c:v>-6.2499999999555911E-2</c:v>
                </c:pt>
                <c:pt idx="20266">
                  <c:v>-6.47058823534329E-2</c:v>
                </c:pt>
                <c:pt idx="20267">
                  <c:v>-5.882352941186305E-2</c:v>
                </c:pt>
                <c:pt idx="20268">
                  <c:v>-6.8749999999777961E-2</c:v>
                </c:pt>
                <c:pt idx="20269">
                  <c:v>-5.882352941205974E-2</c:v>
                </c:pt>
                <c:pt idx="20270">
                  <c:v>-6.4705882352596972E-2</c:v>
                </c:pt>
                <c:pt idx="20271">
                  <c:v>-6.2500000000222045E-2</c:v>
                </c:pt>
                <c:pt idx="20272">
                  <c:v>-6.4705882352596972E-2</c:v>
                </c:pt>
                <c:pt idx="20273">
                  <c:v>-5.882352941205974E-2</c:v>
                </c:pt>
                <c:pt idx="20274">
                  <c:v>-6.8749999999533712E-2</c:v>
                </c:pt>
                <c:pt idx="20275">
                  <c:v>-5.882352941205974E-2</c:v>
                </c:pt>
                <c:pt idx="20276">
                  <c:v>-6.4705882352596972E-2</c:v>
                </c:pt>
                <c:pt idx="20277">
                  <c:v>-6.2500000000222045E-2</c:v>
                </c:pt>
                <c:pt idx="20278">
                  <c:v>-6.4705882352596972E-2</c:v>
                </c:pt>
                <c:pt idx="20279">
                  <c:v>-5.882352941205974E-2</c:v>
                </c:pt>
                <c:pt idx="20280">
                  <c:v>-6.47058823534329E-2</c:v>
                </c:pt>
                <c:pt idx="20281">
                  <c:v>-6.8749999999777961E-2</c:v>
                </c:pt>
                <c:pt idx="20282">
                  <c:v>-5.882352941186305E-2</c:v>
                </c:pt>
                <c:pt idx="20283">
                  <c:v>-6.4705882352596972E-2</c:v>
                </c:pt>
                <c:pt idx="20284">
                  <c:v>-6.2500000000444089E-2</c:v>
                </c:pt>
                <c:pt idx="20285">
                  <c:v>-6.4705882352596972E-2</c:v>
                </c:pt>
                <c:pt idx="20286">
                  <c:v>-5.882352941205974E-2</c:v>
                </c:pt>
                <c:pt idx="20287">
                  <c:v>-6.8749999999533712E-2</c:v>
                </c:pt>
                <c:pt idx="20288">
                  <c:v>-6.47058823534329E-2</c:v>
                </c:pt>
                <c:pt idx="20289">
                  <c:v>-5.8823529411223811E-2</c:v>
                </c:pt>
                <c:pt idx="20290">
                  <c:v>-6.875000000042189E-2</c:v>
                </c:pt>
                <c:pt idx="20291">
                  <c:v>-5.8823529411223811E-2</c:v>
                </c:pt>
                <c:pt idx="20292">
                  <c:v>-6.47058823534329E-2</c:v>
                </c:pt>
                <c:pt idx="20293">
                  <c:v>-6.8749999999533712E-2</c:v>
                </c:pt>
                <c:pt idx="20294">
                  <c:v>-5.882352941205974E-2</c:v>
                </c:pt>
                <c:pt idx="20295">
                  <c:v>-6.4705882352596972E-2</c:v>
                </c:pt>
                <c:pt idx="20296">
                  <c:v>-6.2500000000444089E-2</c:v>
                </c:pt>
                <c:pt idx="20297">
                  <c:v>-6.4705882353216546E-2</c:v>
                </c:pt>
                <c:pt idx="20298">
                  <c:v>-6.4705882352596972E-2</c:v>
                </c:pt>
                <c:pt idx="20299">
                  <c:v>-6.2500000000444089E-2</c:v>
                </c:pt>
                <c:pt idx="20300">
                  <c:v>-6.4705882352596972E-2</c:v>
                </c:pt>
                <c:pt idx="20301">
                  <c:v>-5.882352941205974E-2</c:v>
                </c:pt>
                <c:pt idx="20302">
                  <c:v>-6.8749999999533712E-2</c:v>
                </c:pt>
                <c:pt idx="20303">
                  <c:v>-6.47058823534329E-2</c:v>
                </c:pt>
                <c:pt idx="20304">
                  <c:v>-5.8823529411223811E-2</c:v>
                </c:pt>
                <c:pt idx="20305">
                  <c:v>-6.875000000042189E-2</c:v>
                </c:pt>
                <c:pt idx="20306">
                  <c:v>-6.4705882352596972E-2</c:v>
                </c:pt>
                <c:pt idx="20307">
                  <c:v>-5.882352941205974E-2</c:v>
                </c:pt>
                <c:pt idx="20308">
                  <c:v>-6.8749999999533712E-2</c:v>
                </c:pt>
                <c:pt idx="20309">
                  <c:v>-6.47058823534329E-2</c:v>
                </c:pt>
                <c:pt idx="20310">
                  <c:v>-6.4705882352596972E-2</c:v>
                </c:pt>
                <c:pt idx="20311">
                  <c:v>-6.2500000000444089E-2</c:v>
                </c:pt>
                <c:pt idx="20312">
                  <c:v>-6.4705882352380603E-2</c:v>
                </c:pt>
                <c:pt idx="20313">
                  <c:v>-6.47058823534329E-2</c:v>
                </c:pt>
                <c:pt idx="20314">
                  <c:v>-6.8749999999777961E-2</c:v>
                </c:pt>
                <c:pt idx="20315">
                  <c:v>-6.4705882352596972E-2</c:v>
                </c:pt>
                <c:pt idx="20316">
                  <c:v>-5.882352941205974E-2</c:v>
                </c:pt>
                <c:pt idx="20317">
                  <c:v>-6.875000000042189E-2</c:v>
                </c:pt>
                <c:pt idx="20318">
                  <c:v>-6.4705882352596972E-2</c:v>
                </c:pt>
                <c:pt idx="20319">
                  <c:v>-6.4705882352596972E-2</c:v>
                </c:pt>
                <c:pt idx="20320">
                  <c:v>-6.2500000000222045E-2</c:v>
                </c:pt>
                <c:pt idx="20321">
                  <c:v>-6.4705882352596972E-2</c:v>
                </c:pt>
                <c:pt idx="20322">
                  <c:v>-6.47058823534329E-2</c:v>
                </c:pt>
                <c:pt idx="20323">
                  <c:v>-6.8749999999533712E-2</c:v>
                </c:pt>
                <c:pt idx="20324">
                  <c:v>-5.882352941205974E-2</c:v>
                </c:pt>
                <c:pt idx="20325">
                  <c:v>-6.4705882352596972E-2</c:v>
                </c:pt>
                <c:pt idx="20326">
                  <c:v>-6.8750000000666139E-2</c:v>
                </c:pt>
                <c:pt idx="20327">
                  <c:v>-6.4705882352380603E-2</c:v>
                </c:pt>
                <c:pt idx="20328">
                  <c:v>-5.882352941205974E-2</c:v>
                </c:pt>
                <c:pt idx="20329">
                  <c:v>-6.8749999999777961E-2</c:v>
                </c:pt>
                <c:pt idx="20330">
                  <c:v>-6.47058823534329E-2</c:v>
                </c:pt>
                <c:pt idx="20331">
                  <c:v>-6.4705882352596972E-2</c:v>
                </c:pt>
                <c:pt idx="20332">
                  <c:v>-6.875000000042189E-2</c:v>
                </c:pt>
                <c:pt idx="20333">
                  <c:v>-6.4705882352596972E-2</c:v>
                </c:pt>
                <c:pt idx="20334">
                  <c:v>-6.47058823534329E-2</c:v>
                </c:pt>
                <c:pt idx="20335">
                  <c:v>-6.2499999999333866E-2</c:v>
                </c:pt>
                <c:pt idx="20336">
                  <c:v>-6.47058823534329E-2</c:v>
                </c:pt>
                <c:pt idx="20337">
                  <c:v>-6.4705882352596972E-2</c:v>
                </c:pt>
                <c:pt idx="20338">
                  <c:v>-6.875000000042189E-2</c:v>
                </c:pt>
                <c:pt idx="20339">
                  <c:v>-6.4705882352596972E-2</c:v>
                </c:pt>
                <c:pt idx="20340">
                  <c:v>-6.4705882352596972E-2</c:v>
                </c:pt>
                <c:pt idx="20341">
                  <c:v>-6.2500000000444089E-2</c:v>
                </c:pt>
                <c:pt idx="20342">
                  <c:v>-6.4705882352380603E-2</c:v>
                </c:pt>
                <c:pt idx="20343">
                  <c:v>-6.47058823534329E-2</c:v>
                </c:pt>
                <c:pt idx="20344">
                  <c:v>-6.8749999999777961E-2</c:v>
                </c:pt>
                <c:pt idx="20345">
                  <c:v>-6.47058823534329E-2</c:v>
                </c:pt>
                <c:pt idx="20346">
                  <c:v>-6.4705882352596972E-2</c:v>
                </c:pt>
                <c:pt idx="20347">
                  <c:v>-6.875000000042189E-2</c:v>
                </c:pt>
                <c:pt idx="20348">
                  <c:v>-5.8823529411223811E-2</c:v>
                </c:pt>
                <c:pt idx="20349">
                  <c:v>-6.47058823534329E-2</c:v>
                </c:pt>
                <c:pt idx="20350">
                  <c:v>-6.8749999999533712E-2</c:v>
                </c:pt>
                <c:pt idx="20351">
                  <c:v>-6.47058823534329E-2</c:v>
                </c:pt>
                <c:pt idx="20352">
                  <c:v>-6.4705882352596972E-2</c:v>
                </c:pt>
                <c:pt idx="20353">
                  <c:v>-6.8749999999533712E-2</c:v>
                </c:pt>
                <c:pt idx="20354">
                  <c:v>-6.47058823534329E-2</c:v>
                </c:pt>
                <c:pt idx="20355">
                  <c:v>-5.882352941205974E-2</c:v>
                </c:pt>
                <c:pt idx="20356">
                  <c:v>-7.4999999999999997E-2</c:v>
                </c:pt>
                <c:pt idx="20357">
                  <c:v>-5.8823529411027121E-2</c:v>
                </c:pt>
                <c:pt idx="20358">
                  <c:v>-6.47058823534329E-2</c:v>
                </c:pt>
                <c:pt idx="20359">
                  <c:v>-6.8749999999777961E-2</c:v>
                </c:pt>
                <c:pt idx="20360">
                  <c:v>-6.47058823534329E-2</c:v>
                </c:pt>
                <c:pt idx="20361">
                  <c:v>-6.4705882352596972E-2</c:v>
                </c:pt>
                <c:pt idx="20362">
                  <c:v>-6.875000000042189E-2</c:v>
                </c:pt>
                <c:pt idx="20363">
                  <c:v>-6.4705882352596972E-2</c:v>
                </c:pt>
                <c:pt idx="20364">
                  <c:v>-5.882352941205974E-2</c:v>
                </c:pt>
                <c:pt idx="20365">
                  <c:v>-6.8749999999533712E-2</c:v>
                </c:pt>
                <c:pt idx="20366">
                  <c:v>-6.4705882352596972E-2</c:v>
                </c:pt>
                <c:pt idx="20367">
                  <c:v>-6.47058823534329E-2</c:v>
                </c:pt>
                <c:pt idx="20368">
                  <c:v>-6.8749999999533712E-2</c:v>
                </c:pt>
                <c:pt idx="20369">
                  <c:v>-6.47058823534329E-2</c:v>
                </c:pt>
                <c:pt idx="20370">
                  <c:v>-6.4705882352596972E-2</c:v>
                </c:pt>
                <c:pt idx="20371">
                  <c:v>-7.4999999999999997E-2</c:v>
                </c:pt>
                <c:pt idx="20372">
                  <c:v>-6.4705882353216546E-2</c:v>
                </c:pt>
                <c:pt idx="20373">
                  <c:v>-5.882352941205974E-2</c:v>
                </c:pt>
                <c:pt idx="20374">
                  <c:v>-6.8749999999777961E-2</c:v>
                </c:pt>
                <c:pt idx="20375">
                  <c:v>-6.4705882352596972E-2</c:v>
                </c:pt>
                <c:pt idx="20376">
                  <c:v>-6.47058823534329E-2</c:v>
                </c:pt>
                <c:pt idx="20377">
                  <c:v>-6.8749999999533712E-2</c:v>
                </c:pt>
                <c:pt idx="20378">
                  <c:v>-6.47058823534329E-2</c:v>
                </c:pt>
                <c:pt idx="20379">
                  <c:v>-6.4705882352596972E-2</c:v>
                </c:pt>
                <c:pt idx="20380">
                  <c:v>-6.875000000042189E-2</c:v>
                </c:pt>
                <c:pt idx="20381">
                  <c:v>-6.4705882352596972E-2</c:v>
                </c:pt>
                <c:pt idx="20382">
                  <c:v>-6.4705882352596972E-2</c:v>
                </c:pt>
                <c:pt idx="20383">
                  <c:v>-6.875000000042189E-2</c:v>
                </c:pt>
                <c:pt idx="20384">
                  <c:v>-7.0588235293970125E-2</c:v>
                </c:pt>
                <c:pt idx="20385">
                  <c:v>-6.4705882352596972E-2</c:v>
                </c:pt>
                <c:pt idx="20386">
                  <c:v>-6.8750000000666139E-2</c:v>
                </c:pt>
                <c:pt idx="20387">
                  <c:v>-6.4705882352380603E-2</c:v>
                </c:pt>
                <c:pt idx="20388">
                  <c:v>-7.0588235293970125E-2</c:v>
                </c:pt>
                <c:pt idx="20389">
                  <c:v>-6.8750000000666139E-2</c:v>
                </c:pt>
                <c:pt idx="20390">
                  <c:v>-6.4705882352596972E-2</c:v>
                </c:pt>
                <c:pt idx="20391">
                  <c:v>-7.0588235294806068E-2</c:v>
                </c:pt>
                <c:pt idx="20392">
                  <c:v>-6.8749999999533712E-2</c:v>
                </c:pt>
                <c:pt idx="20393">
                  <c:v>-6.4705882352596972E-2</c:v>
                </c:pt>
                <c:pt idx="20394">
                  <c:v>-6.47058823534329E-2</c:v>
                </c:pt>
                <c:pt idx="20395">
                  <c:v>-7.4999999999733544E-2</c:v>
                </c:pt>
                <c:pt idx="20396">
                  <c:v>-6.4705882352596972E-2</c:v>
                </c:pt>
                <c:pt idx="20397">
                  <c:v>-6.875000000042189E-2</c:v>
                </c:pt>
                <c:pt idx="20398">
                  <c:v>-7.0588235293970125E-2</c:v>
                </c:pt>
                <c:pt idx="20399">
                  <c:v>-6.47058823534329E-2</c:v>
                </c:pt>
                <c:pt idx="20400">
                  <c:v>-6.8749999999777961E-2</c:v>
                </c:pt>
                <c:pt idx="20401">
                  <c:v>-7.0588235293970125E-2</c:v>
                </c:pt>
                <c:pt idx="20402">
                  <c:v>-6.4705882353216546E-2</c:v>
                </c:pt>
                <c:pt idx="20403">
                  <c:v>-7.4999999999999997E-2</c:v>
                </c:pt>
                <c:pt idx="20404">
                  <c:v>-6.4705882352596972E-2</c:v>
                </c:pt>
                <c:pt idx="20405">
                  <c:v>-6.47058823534329E-2</c:v>
                </c:pt>
                <c:pt idx="20406">
                  <c:v>-7.4999999999733544E-2</c:v>
                </c:pt>
                <c:pt idx="20407">
                  <c:v>-6.4705882352596972E-2</c:v>
                </c:pt>
                <c:pt idx="20408">
                  <c:v>-6.47058823534329E-2</c:v>
                </c:pt>
                <c:pt idx="20409">
                  <c:v>-7.4999999999733544E-2</c:v>
                </c:pt>
                <c:pt idx="20410">
                  <c:v>-6.4705882352596972E-2</c:v>
                </c:pt>
                <c:pt idx="20411">
                  <c:v>-7.0588235294806068E-2</c:v>
                </c:pt>
                <c:pt idx="20412">
                  <c:v>-6.8749999999533712E-2</c:v>
                </c:pt>
                <c:pt idx="20413">
                  <c:v>-7.0588235293970125E-2</c:v>
                </c:pt>
                <c:pt idx="20414">
                  <c:v>-6.47058823534329E-2</c:v>
                </c:pt>
                <c:pt idx="20415">
                  <c:v>-7.4999999999999997E-2</c:v>
                </c:pt>
                <c:pt idx="20416">
                  <c:v>-6.4705882352596972E-2</c:v>
                </c:pt>
                <c:pt idx="20417">
                  <c:v>-7.0588235293734106E-2</c:v>
                </c:pt>
                <c:pt idx="20418">
                  <c:v>-6.8750000000666139E-2</c:v>
                </c:pt>
                <c:pt idx="20419">
                  <c:v>-6.4705882352596972E-2</c:v>
                </c:pt>
                <c:pt idx="20420">
                  <c:v>-7.0588235293970125E-2</c:v>
                </c:pt>
                <c:pt idx="20421">
                  <c:v>-7.5000000000621722E-2</c:v>
                </c:pt>
                <c:pt idx="20422">
                  <c:v>-6.4705882352596972E-2</c:v>
                </c:pt>
                <c:pt idx="20423">
                  <c:v>-7.0588235293970125E-2</c:v>
                </c:pt>
                <c:pt idx="20424">
                  <c:v>-6.875000000042189E-2</c:v>
                </c:pt>
                <c:pt idx="20425">
                  <c:v>-7.0588235293970125E-2</c:v>
                </c:pt>
                <c:pt idx="20426">
                  <c:v>-7.0588235293970125E-2</c:v>
                </c:pt>
                <c:pt idx="20427">
                  <c:v>-6.875000000042189E-2</c:v>
                </c:pt>
                <c:pt idx="20428">
                  <c:v>-7.0588235293970125E-2</c:v>
                </c:pt>
                <c:pt idx="20429">
                  <c:v>-6.4705882352596972E-2</c:v>
                </c:pt>
                <c:pt idx="20430">
                  <c:v>-7.4999999999999997E-2</c:v>
                </c:pt>
                <c:pt idx="20431">
                  <c:v>-6.47058823534329E-2</c:v>
                </c:pt>
                <c:pt idx="20432">
                  <c:v>-7.0588235293734106E-2</c:v>
                </c:pt>
                <c:pt idx="20433">
                  <c:v>-7.4999999999999997E-2</c:v>
                </c:pt>
                <c:pt idx="20434">
                  <c:v>-7.0588235293970125E-2</c:v>
                </c:pt>
                <c:pt idx="20435">
                  <c:v>-6.47058823534329E-2</c:v>
                </c:pt>
                <c:pt idx="20436">
                  <c:v>-7.4999999999733544E-2</c:v>
                </c:pt>
                <c:pt idx="20437">
                  <c:v>-7.0588235293970125E-2</c:v>
                </c:pt>
                <c:pt idx="20438">
                  <c:v>-7.0588235293970125E-2</c:v>
                </c:pt>
                <c:pt idx="20439">
                  <c:v>-6.875000000042189E-2</c:v>
                </c:pt>
                <c:pt idx="20440">
                  <c:v>-7.0588235293970125E-2</c:v>
                </c:pt>
                <c:pt idx="20441">
                  <c:v>-7.0588235293970125E-2</c:v>
                </c:pt>
                <c:pt idx="20442">
                  <c:v>-7.4999999999733544E-2</c:v>
                </c:pt>
                <c:pt idx="20443">
                  <c:v>-7.0588235294806068E-2</c:v>
                </c:pt>
                <c:pt idx="20444">
                  <c:v>-6.4705882352596972E-2</c:v>
                </c:pt>
                <c:pt idx="20445">
                  <c:v>-7.4999999999999997E-2</c:v>
                </c:pt>
                <c:pt idx="20446">
                  <c:v>-7.0588235293970125E-2</c:v>
                </c:pt>
                <c:pt idx="20447">
                  <c:v>-6.4705882353216546E-2</c:v>
                </c:pt>
                <c:pt idx="20448">
                  <c:v>-7.4999999999999997E-2</c:v>
                </c:pt>
                <c:pt idx="20449">
                  <c:v>-7.0588235293970125E-2</c:v>
                </c:pt>
                <c:pt idx="20450">
                  <c:v>-6.47058823534329E-2</c:v>
                </c:pt>
                <c:pt idx="20451">
                  <c:v>-7.4999999999733544E-2</c:v>
                </c:pt>
                <c:pt idx="20452">
                  <c:v>-6.4705882352596972E-2</c:v>
                </c:pt>
                <c:pt idx="20453">
                  <c:v>-7.0588235294806068E-2</c:v>
                </c:pt>
                <c:pt idx="20454">
                  <c:v>-7.4999999999733544E-2</c:v>
                </c:pt>
                <c:pt idx="20455">
                  <c:v>-6.4705882352596972E-2</c:v>
                </c:pt>
                <c:pt idx="20456">
                  <c:v>-7.0588235293970125E-2</c:v>
                </c:pt>
                <c:pt idx="20457">
                  <c:v>-7.5000000000621722E-2</c:v>
                </c:pt>
                <c:pt idx="20458">
                  <c:v>-7.0588235293970125E-2</c:v>
                </c:pt>
                <c:pt idx="20459">
                  <c:v>-6.4705882352596972E-2</c:v>
                </c:pt>
                <c:pt idx="20460">
                  <c:v>-7.4999999999999997E-2</c:v>
                </c:pt>
                <c:pt idx="20461">
                  <c:v>-7.0588235294806068E-2</c:v>
                </c:pt>
                <c:pt idx="20462">
                  <c:v>-7.0588235293734106E-2</c:v>
                </c:pt>
                <c:pt idx="20463">
                  <c:v>-6.8749999999777961E-2</c:v>
                </c:pt>
                <c:pt idx="20464">
                  <c:v>-7.0588235293970125E-2</c:v>
                </c:pt>
                <c:pt idx="20465">
                  <c:v>-7.0588235294806068E-2</c:v>
                </c:pt>
                <c:pt idx="20466">
                  <c:v>-7.4999999999733544E-2</c:v>
                </c:pt>
                <c:pt idx="20467">
                  <c:v>-7.0588235293970125E-2</c:v>
                </c:pt>
                <c:pt idx="20468">
                  <c:v>-7.0588235293970125E-2</c:v>
                </c:pt>
                <c:pt idx="20469">
                  <c:v>-7.4999999999733544E-2</c:v>
                </c:pt>
                <c:pt idx="20470">
                  <c:v>-7.0588235294806068E-2</c:v>
                </c:pt>
                <c:pt idx="20471">
                  <c:v>-6.4705882352596972E-2</c:v>
                </c:pt>
                <c:pt idx="20472">
                  <c:v>-7.4999999999733544E-2</c:v>
                </c:pt>
                <c:pt idx="20473">
                  <c:v>-7.0588235293970125E-2</c:v>
                </c:pt>
                <c:pt idx="20474">
                  <c:v>-7.0588235294806068E-2</c:v>
                </c:pt>
                <c:pt idx="20475">
                  <c:v>-7.4999999999999997E-2</c:v>
                </c:pt>
                <c:pt idx="20476">
                  <c:v>-7.0588235293970125E-2</c:v>
                </c:pt>
                <c:pt idx="20477">
                  <c:v>-7.0588235293734106E-2</c:v>
                </c:pt>
                <c:pt idx="20478">
                  <c:v>-7.4999999999999997E-2</c:v>
                </c:pt>
                <c:pt idx="20479">
                  <c:v>-7.0588235294806068E-2</c:v>
                </c:pt>
                <c:pt idx="20480">
                  <c:v>-7.0588235293970125E-2</c:v>
                </c:pt>
                <c:pt idx="20481">
                  <c:v>-7.4999999999733544E-2</c:v>
                </c:pt>
                <c:pt idx="20482">
                  <c:v>-7.0588235293970125E-2</c:v>
                </c:pt>
                <c:pt idx="20483">
                  <c:v>-7.6470588235343293E-2</c:v>
                </c:pt>
                <c:pt idx="20484">
                  <c:v>-7.4999999999733544E-2</c:v>
                </c:pt>
                <c:pt idx="20485">
                  <c:v>-7.0588235294806068E-2</c:v>
                </c:pt>
                <c:pt idx="20486">
                  <c:v>-7.0588235293970125E-2</c:v>
                </c:pt>
                <c:pt idx="20487">
                  <c:v>-7.4999999999733544E-2</c:v>
                </c:pt>
                <c:pt idx="20488">
                  <c:v>-7.0588235293970125E-2</c:v>
                </c:pt>
                <c:pt idx="20489">
                  <c:v>-7.0588235293970125E-2</c:v>
                </c:pt>
                <c:pt idx="20490">
                  <c:v>-7.5000000000888176E-2</c:v>
                </c:pt>
                <c:pt idx="20491">
                  <c:v>-7.0588235293970125E-2</c:v>
                </c:pt>
                <c:pt idx="20492">
                  <c:v>-7.0588235293734106E-2</c:v>
                </c:pt>
                <c:pt idx="20493">
                  <c:v>-7.4999999999999997E-2</c:v>
                </c:pt>
                <c:pt idx="20494">
                  <c:v>-7.0588235293970125E-2</c:v>
                </c:pt>
                <c:pt idx="20495">
                  <c:v>-7.6470588235343293E-2</c:v>
                </c:pt>
                <c:pt idx="20496">
                  <c:v>-7.4999999999733544E-2</c:v>
                </c:pt>
                <c:pt idx="20497">
                  <c:v>-7.0588235294806068E-2</c:v>
                </c:pt>
                <c:pt idx="20498">
                  <c:v>-7.0588235293970125E-2</c:v>
                </c:pt>
                <c:pt idx="20499">
                  <c:v>-7.4999999999733544E-2</c:v>
                </c:pt>
                <c:pt idx="20500">
                  <c:v>-7.0588235293970125E-2</c:v>
                </c:pt>
                <c:pt idx="20501">
                  <c:v>-7.6470588235343293E-2</c:v>
                </c:pt>
                <c:pt idx="20502">
                  <c:v>-7.4999999999733544E-2</c:v>
                </c:pt>
                <c:pt idx="20503">
                  <c:v>-7.0588235294806068E-2</c:v>
                </c:pt>
                <c:pt idx="20504">
                  <c:v>-7.0588235293970125E-2</c:v>
                </c:pt>
                <c:pt idx="20505">
                  <c:v>-7.4999999999999997E-2</c:v>
                </c:pt>
                <c:pt idx="20506">
                  <c:v>-7.0588235293970125E-2</c:v>
                </c:pt>
                <c:pt idx="20507">
                  <c:v>-7.6470588235087594E-2</c:v>
                </c:pt>
                <c:pt idx="20508">
                  <c:v>-7.4999999999999997E-2</c:v>
                </c:pt>
                <c:pt idx="20509">
                  <c:v>-7.0588235294806068E-2</c:v>
                </c:pt>
                <c:pt idx="20510">
                  <c:v>-7.0588235293970125E-2</c:v>
                </c:pt>
                <c:pt idx="20511">
                  <c:v>-8.1249999999933389E-2</c:v>
                </c:pt>
                <c:pt idx="20512">
                  <c:v>-7.0588235293970125E-2</c:v>
                </c:pt>
                <c:pt idx="20513">
                  <c:v>-7.0588235293970125E-2</c:v>
                </c:pt>
                <c:pt idx="20514">
                  <c:v>-7.4999999999733544E-2</c:v>
                </c:pt>
                <c:pt idx="20515">
                  <c:v>-7.0588235293970125E-2</c:v>
                </c:pt>
                <c:pt idx="20516">
                  <c:v>-7.0588235294806068E-2</c:v>
                </c:pt>
                <c:pt idx="20517">
                  <c:v>-8.1249999999933389E-2</c:v>
                </c:pt>
                <c:pt idx="20518">
                  <c:v>-7.0588235293970125E-2</c:v>
                </c:pt>
                <c:pt idx="20519">
                  <c:v>-7.0588235293970125E-2</c:v>
                </c:pt>
                <c:pt idx="20520">
                  <c:v>-7.4999999999999997E-2</c:v>
                </c:pt>
                <c:pt idx="20521">
                  <c:v>-7.6470588235343293E-2</c:v>
                </c:pt>
                <c:pt idx="20522">
                  <c:v>-7.0588235293734106E-2</c:v>
                </c:pt>
                <c:pt idx="20523">
                  <c:v>-7.5000000000888176E-2</c:v>
                </c:pt>
                <c:pt idx="20524">
                  <c:v>-7.0588235293970125E-2</c:v>
                </c:pt>
                <c:pt idx="20525">
                  <c:v>-7.6470588235343293E-2</c:v>
                </c:pt>
                <c:pt idx="20526">
                  <c:v>-7.4999999999733544E-2</c:v>
                </c:pt>
                <c:pt idx="20527">
                  <c:v>-7.0588235293970125E-2</c:v>
                </c:pt>
                <c:pt idx="20528">
                  <c:v>-7.0588235293970125E-2</c:v>
                </c:pt>
                <c:pt idx="20529">
                  <c:v>-8.1249999999933389E-2</c:v>
                </c:pt>
                <c:pt idx="20530">
                  <c:v>-7.0588235294806068E-2</c:v>
                </c:pt>
                <c:pt idx="20531">
                  <c:v>-7.0588235293970125E-2</c:v>
                </c:pt>
                <c:pt idx="20532">
                  <c:v>-8.1249999999933389E-2</c:v>
                </c:pt>
                <c:pt idx="20533">
                  <c:v>-7.0588235293970125E-2</c:v>
                </c:pt>
                <c:pt idx="20534">
                  <c:v>-7.0588235293970125E-2</c:v>
                </c:pt>
                <c:pt idx="20535">
                  <c:v>-8.1250000000222047E-2</c:v>
                </c:pt>
                <c:pt idx="20536">
                  <c:v>-7.0588235293970125E-2</c:v>
                </c:pt>
                <c:pt idx="20537">
                  <c:v>-7.6470588235087594E-2</c:v>
                </c:pt>
                <c:pt idx="20538">
                  <c:v>-7.4999999999999997E-2</c:v>
                </c:pt>
                <c:pt idx="20539">
                  <c:v>-7.6470588235343293E-2</c:v>
                </c:pt>
                <c:pt idx="20540">
                  <c:v>-7.0588235294806068E-2</c:v>
                </c:pt>
                <c:pt idx="20541">
                  <c:v>-8.1249999999933389E-2</c:v>
                </c:pt>
                <c:pt idx="20542">
                  <c:v>-7.0588235293970125E-2</c:v>
                </c:pt>
                <c:pt idx="20543">
                  <c:v>-7.0588235293970125E-2</c:v>
                </c:pt>
                <c:pt idx="20544">
                  <c:v>-8.1249999999933389E-2</c:v>
                </c:pt>
                <c:pt idx="20545">
                  <c:v>-7.0588235293970125E-2</c:v>
                </c:pt>
                <c:pt idx="20546">
                  <c:v>-7.0588235293970125E-2</c:v>
                </c:pt>
                <c:pt idx="20547">
                  <c:v>-8.1249999999933389E-2</c:v>
                </c:pt>
                <c:pt idx="20548">
                  <c:v>-7.0588235293970125E-2</c:v>
                </c:pt>
                <c:pt idx="20549">
                  <c:v>-7.6470588235343293E-2</c:v>
                </c:pt>
                <c:pt idx="20550">
                  <c:v>-8.1250000000222047E-2</c:v>
                </c:pt>
                <c:pt idx="20551">
                  <c:v>-7.0588235294806068E-2</c:v>
                </c:pt>
                <c:pt idx="20552">
                  <c:v>-7.6470588235087594E-2</c:v>
                </c:pt>
                <c:pt idx="20553">
                  <c:v>-7.4999999999999997E-2</c:v>
                </c:pt>
                <c:pt idx="20554">
                  <c:v>-7.0588235293970125E-2</c:v>
                </c:pt>
                <c:pt idx="20555">
                  <c:v>-7.6470588235343293E-2</c:v>
                </c:pt>
                <c:pt idx="20556">
                  <c:v>-7.4999999999733544E-2</c:v>
                </c:pt>
                <c:pt idx="20557">
                  <c:v>-7.6470588235343293E-2</c:v>
                </c:pt>
                <c:pt idx="20558">
                  <c:v>-7.0588235293970125E-2</c:v>
                </c:pt>
                <c:pt idx="20559">
                  <c:v>-8.1249999999933389E-2</c:v>
                </c:pt>
                <c:pt idx="20560">
                  <c:v>-7.6470588235343293E-2</c:v>
                </c:pt>
                <c:pt idx="20561">
                  <c:v>-7.6470588235343293E-2</c:v>
                </c:pt>
                <c:pt idx="20562">
                  <c:v>-7.4999999999733544E-2</c:v>
                </c:pt>
                <c:pt idx="20563">
                  <c:v>-7.6470588235343293E-2</c:v>
                </c:pt>
                <c:pt idx="20564">
                  <c:v>-7.6470588235343293E-2</c:v>
                </c:pt>
                <c:pt idx="20565">
                  <c:v>-7.4999999999999997E-2</c:v>
                </c:pt>
                <c:pt idx="20566">
                  <c:v>-7.6470588235343293E-2</c:v>
                </c:pt>
                <c:pt idx="20567">
                  <c:v>-7.6470588235087594E-2</c:v>
                </c:pt>
                <c:pt idx="20568">
                  <c:v>-7.5000000000888176E-2</c:v>
                </c:pt>
                <c:pt idx="20569">
                  <c:v>-7.6470588235343293E-2</c:v>
                </c:pt>
                <c:pt idx="20570">
                  <c:v>-7.6470588234507364E-2</c:v>
                </c:pt>
                <c:pt idx="20571">
                  <c:v>-7.5000000000621722E-2</c:v>
                </c:pt>
                <c:pt idx="20572">
                  <c:v>-7.6470588235343293E-2</c:v>
                </c:pt>
                <c:pt idx="20573">
                  <c:v>-7.6470588235343293E-2</c:v>
                </c:pt>
                <c:pt idx="20574">
                  <c:v>-8.1249999999933389E-2</c:v>
                </c:pt>
                <c:pt idx="20575">
                  <c:v>-7.0588235293970125E-2</c:v>
                </c:pt>
                <c:pt idx="20576">
                  <c:v>-7.6470588235343293E-2</c:v>
                </c:pt>
                <c:pt idx="20577">
                  <c:v>-7.4999999999733544E-2</c:v>
                </c:pt>
                <c:pt idx="20578">
                  <c:v>-7.6470588235343293E-2</c:v>
                </c:pt>
                <c:pt idx="20579">
                  <c:v>-7.6470588235343293E-2</c:v>
                </c:pt>
                <c:pt idx="20580">
                  <c:v>-7.6470588235343293E-2</c:v>
                </c:pt>
                <c:pt idx="20581">
                  <c:v>-8.1250000000222047E-2</c:v>
                </c:pt>
                <c:pt idx="20582">
                  <c:v>-7.0588235293734106E-2</c:v>
                </c:pt>
                <c:pt idx="20583">
                  <c:v>-7.6470588235343293E-2</c:v>
                </c:pt>
                <c:pt idx="20584">
                  <c:v>-8.1250000000222047E-2</c:v>
                </c:pt>
                <c:pt idx="20585">
                  <c:v>-7.6470588235343293E-2</c:v>
                </c:pt>
                <c:pt idx="20586">
                  <c:v>-7.6470588235343293E-2</c:v>
                </c:pt>
                <c:pt idx="20587">
                  <c:v>-7.4999999999733544E-2</c:v>
                </c:pt>
                <c:pt idx="20588">
                  <c:v>-7.6470588235343293E-2</c:v>
                </c:pt>
                <c:pt idx="20589">
                  <c:v>-7.6470588235343293E-2</c:v>
                </c:pt>
                <c:pt idx="20590">
                  <c:v>-8.1249999999933389E-2</c:v>
                </c:pt>
                <c:pt idx="20591">
                  <c:v>-7.6470588235343293E-2</c:v>
                </c:pt>
                <c:pt idx="20592">
                  <c:v>-7.6470588235343293E-2</c:v>
                </c:pt>
                <c:pt idx="20593">
                  <c:v>-8.1249999999933389E-2</c:v>
                </c:pt>
                <c:pt idx="20594">
                  <c:v>-7.6470588235343293E-2</c:v>
                </c:pt>
                <c:pt idx="20595">
                  <c:v>-7.6470588235343293E-2</c:v>
                </c:pt>
                <c:pt idx="20596">
                  <c:v>-8.1250000000222047E-2</c:v>
                </c:pt>
                <c:pt idx="20597">
                  <c:v>-7.6470588235087594E-2</c:v>
                </c:pt>
                <c:pt idx="20598">
                  <c:v>-7.0588235293970125E-2</c:v>
                </c:pt>
                <c:pt idx="20599">
                  <c:v>-8.7500000000444084E-2</c:v>
                </c:pt>
                <c:pt idx="20600">
                  <c:v>-7.0588235293970125E-2</c:v>
                </c:pt>
                <c:pt idx="20601">
                  <c:v>-7.6470588235343293E-2</c:v>
                </c:pt>
                <c:pt idx="20602">
                  <c:v>-8.7499999999245043E-2</c:v>
                </c:pt>
                <c:pt idx="20603">
                  <c:v>-7.0588235294806068E-2</c:v>
                </c:pt>
                <c:pt idx="20604">
                  <c:v>-7.6470588235343293E-2</c:v>
                </c:pt>
                <c:pt idx="20605">
                  <c:v>-8.1249999999933389E-2</c:v>
                </c:pt>
                <c:pt idx="20606">
                  <c:v>-7.6470588235343293E-2</c:v>
                </c:pt>
                <c:pt idx="20607">
                  <c:v>-7.6470588235343293E-2</c:v>
                </c:pt>
                <c:pt idx="20608">
                  <c:v>-8.1249999999045211E-2</c:v>
                </c:pt>
                <c:pt idx="20609">
                  <c:v>-7.6470588235343293E-2</c:v>
                </c:pt>
                <c:pt idx="20610">
                  <c:v>-7.6470588235343293E-2</c:v>
                </c:pt>
                <c:pt idx="20611">
                  <c:v>-8.1250000000222047E-2</c:v>
                </c:pt>
                <c:pt idx="20612">
                  <c:v>-7.6470588235087594E-2</c:v>
                </c:pt>
                <c:pt idx="20613">
                  <c:v>-7.6470588235343293E-2</c:v>
                </c:pt>
                <c:pt idx="20614">
                  <c:v>-8.1250000000222047E-2</c:v>
                </c:pt>
                <c:pt idx="20615">
                  <c:v>-7.6470588235343293E-2</c:v>
                </c:pt>
                <c:pt idx="20616">
                  <c:v>-7.6470588235343293E-2</c:v>
                </c:pt>
                <c:pt idx="20617">
                  <c:v>-8.1249999999933389E-2</c:v>
                </c:pt>
                <c:pt idx="20618">
                  <c:v>-7.6470588235343293E-2</c:v>
                </c:pt>
                <c:pt idx="20619">
                  <c:v>-7.6470588235343293E-2</c:v>
                </c:pt>
                <c:pt idx="20620">
                  <c:v>-8.1249999999933389E-2</c:v>
                </c:pt>
                <c:pt idx="20621">
                  <c:v>-7.6470588235343293E-2</c:v>
                </c:pt>
                <c:pt idx="20622">
                  <c:v>-7.6470588235343293E-2</c:v>
                </c:pt>
                <c:pt idx="20623">
                  <c:v>-8.1249999999933389E-2</c:v>
                </c:pt>
                <c:pt idx="20624">
                  <c:v>-8.2352941176716446E-2</c:v>
                </c:pt>
                <c:pt idx="20625">
                  <c:v>-7.0588235293970125E-2</c:v>
                </c:pt>
                <c:pt idx="20626">
                  <c:v>-8.2352941176716446E-2</c:v>
                </c:pt>
                <c:pt idx="20627">
                  <c:v>-8.1249999999933389E-2</c:v>
                </c:pt>
                <c:pt idx="20628">
                  <c:v>-7.6470588235343293E-2</c:v>
                </c:pt>
                <c:pt idx="20629">
                  <c:v>-7.6470588234507364E-2</c:v>
                </c:pt>
                <c:pt idx="20630">
                  <c:v>-8.7500000000444084E-2</c:v>
                </c:pt>
                <c:pt idx="20631">
                  <c:v>-7.0588235293970125E-2</c:v>
                </c:pt>
                <c:pt idx="20632">
                  <c:v>-8.2352941176716446E-2</c:v>
                </c:pt>
                <c:pt idx="20633">
                  <c:v>-8.1249999999933389E-2</c:v>
                </c:pt>
                <c:pt idx="20634">
                  <c:v>-7.6470588235343293E-2</c:v>
                </c:pt>
                <c:pt idx="20635">
                  <c:v>-7.6470588235343293E-2</c:v>
                </c:pt>
                <c:pt idx="20636">
                  <c:v>-8.1249999999933389E-2</c:v>
                </c:pt>
                <c:pt idx="20637">
                  <c:v>-8.2352941176716446E-2</c:v>
                </c:pt>
                <c:pt idx="20638">
                  <c:v>-7.6470588235343293E-2</c:v>
                </c:pt>
                <c:pt idx="20639">
                  <c:v>-8.1249999999933389E-2</c:v>
                </c:pt>
                <c:pt idx="20640">
                  <c:v>-7.6470588235343293E-2</c:v>
                </c:pt>
                <c:pt idx="20641">
                  <c:v>-8.2352941175880517E-2</c:v>
                </c:pt>
                <c:pt idx="20642">
                  <c:v>-8.1249999999933389E-2</c:v>
                </c:pt>
                <c:pt idx="20643">
                  <c:v>-7.6470588235343293E-2</c:v>
                </c:pt>
                <c:pt idx="20644">
                  <c:v>-7.6470588235343293E-2</c:v>
                </c:pt>
                <c:pt idx="20645">
                  <c:v>-8.1250000000222047E-2</c:v>
                </c:pt>
                <c:pt idx="20646">
                  <c:v>-7.6470588235343293E-2</c:v>
                </c:pt>
                <c:pt idx="20647">
                  <c:v>-8.2352941176716446E-2</c:v>
                </c:pt>
                <c:pt idx="20648">
                  <c:v>-8.1249999999933389E-2</c:v>
                </c:pt>
                <c:pt idx="20649">
                  <c:v>-7.6470588235343293E-2</c:v>
                </c:pt>
                <c:pt idx="20650">
                  <c:v>-7.6470588235343293E-2</c:v>
                </c:pt>
                <c:pt idx="20651">
                  <c:v>-8.1249999999933389E-2</c:v>
                </c:pt>
                <c:pt idx="20652">
                  <c:v>-7.6470588235343293E-2</c:v>
                </c:pt>
                <c:pt idx="20653">
                  <c:v>-8.2352941175880517E-2</c:v>
                </c:pt>
                <c:pt idx="20654">
                  <c:v>-8.1249999999933389E-2</c:v>
                </c:pt>
                <c:pt idx="20655">
                  <c:v>-8.2352941176716446E-2</c:v>
                </c:pt>
                <c:pt idx="20656">
                  <c:v>-7.6470588235343293E-2</c:v>
                </c:pt>
                <c:pt idx="20657">
                  <c:v>-8.1249999999933389E-2</c:v>
                </c:pt>
                <c:pt idx="20658">
                  <c:v>-7.6470588235343293E-2</c:v>
                </c:pt>
                <c:pt idx="20659">
                  <c:v>-8.2352941176716446E-2</c:v>
                </c:pt>
                <c:pt idx="20660">
                  <c:v>-8.1250000000222047E-2</c:v>
                </c:pt>
                <c:pt idx="20661">
                  <c:v>-7.6470588235343293E-2</c:v>
                </c:pt>
                <c:pt idx="20662">
                  <c:v>-8.2352941175880517E-2</c:v>
                </c:pt>
                <c:pt idx="20663">
                  <c:v>-8.1249999999933389E-2</c:v>
                </c:pt>
                <c:pt idx="20664">
                  <c:v>-7.6470588235343293E-2</c:v>
                </c:pt>
                <c:pt idx="20665">
                  <c:v>-8.2352941176716446E-2</c:v>
                </c:pt>
                <c:pt idx="20666">
                  <c:v>-7.6470588235343293E-2</c:v>
                </c:pt>
                <c:pt idx="20667">
                  <c:v>-8.1249999999933389E-2</c:v>
                </c:pt>
                <c:pt idx="20668">
                  <c:v>-8.2352941176716446E-2</c:v>
                </c:pt>
                <c:pt idx="20669">
                  <c:v>-7.6470588235343293E-2</c:v>
                </c:pt>
                <c:pt idx="20670">
                  <c:v>-8.7499999999245043E-2</c:v>
                </c:pt>
                <c:pt idx="20671">
                  <c:v>-8.2352941176716446E-2</c:v>
                </c:pt>
                <c:pt idx="20672">
                  <c:v>-7.6470588235343293E-2</c:v>
                </c:pt>
                <c:pt idx="20673">
                  <c:v>-8.1249999999933389E-2</c:v>
                </c:pt>
                <c:pt idx="20674">
                  <c:v>-8.2352941176716446E-2</c:v>
                </c:pt>
                <c:pt idx="20675">
                  <c:v>-7.6470588235343293E-2</c:v>
                </c:pt>
                <c:pt idx="20676">
                  <c:v>-8.7499999999555905E-2</c:v>
                </c:pt>
                <c:pt idx="20677">
                  <c:v>-8.2352941176716446E-2</c:v>
                </c:pt>
                <c:pt idx="20678">
                  <c:v>-7.6470588235087594E-2</c:v>
                </c:pt>
                <c:pt idx="20679">
                  <c:v>-8.7500000000444084E-2</c:v>
                </c:pt>
                <c:pt idx="20680">
                  <c:v>-7.6470588235343293E-2</c:v>
                </c:pt>
                <c:pt idx="20681">
                  <c:v>-8.2352941176716446E-2</c:v>
                </c:pt>
                <c:pt idx="20682">
                  <c:v>-8.7499999999245043E-2</c:v>
                </c:pt>
                <c:pt idx="20683">
                  <c:v>-8.2352941176716446E-2</c:v>
                </c:pt>
                <c:pt idx="20684">
                  <c:v>-7.6470588235343293E-2</c:v>
                </c:pt>
                <c:pt idx="20685">
                  <c:v>-8.7500000000133221E-2</c:v>
                </c:pt>
                <c:pt idx="20686">
                  <c:v>-7.6470588235343293E-2</c:v>
                </c:pt>
                <c:pt idx="20687">
                  <c:v>-8.2352941175880517E-2</c:v>
                </c:pt>
                <c:pt idx="20688">
                  <c:v>-8.7500000000133221E-2</c:v>
                </c:pt>
                <c:pt idx="20689">
                  <c:v>-7.6470588235343293E-2</c:v>
                </c:pt>
                <c:pt idx="20690">
                  <c:v>-8.2352941176716446E-2</c:v>
                </c:pt>
                <c:pt idx="20691">
                  <c:v>-8.1250000000222047E-2</c:v>
                </c:pt>
                <c:pt idx="20692">
                  <c:v>-8.2352941176716446E-2</c:v>
                </c:pt>
                <c:pt idx="20693">
                  <c:v>-7.6470588235087594E-2</c:v>
                </c:pt>
                <c:pt idx="20694">
                  <c:v>-8.7499999999555905E-2</c:v>
                </c:pt>
                <c:pt idx="20695">
                  <c:v>-8.2352941176716446E-2</c:v>
                </c:pt>
                <c:pt idx="20696">
                  <c:v>-8.2352941176716446E-2</c:v>
                </c:pt>
                <c:pt idx="20697">
                  <c:v>-8.1249999999933389E-2</c:v>
                </c:pt>
                <c:pt idx="20698">
                  <c:v>-8.2352941175880517E-2</c:v>
                </c:pt>
                <c:pt idx="20699">
                  <c:v>-8.2352941176716446E-2</c:v>
                </c:pt>
                <c:pt idx="20700">
                  <c:v>-8.7500000000133221E-2</c:v>
                </c:pt>
                <c:pt idx="20701">
                  <c:v>-8.2352941176716446E-2</c:v>
                </c:pt>
                <c:pt idx="20702">
                  <c:v>-7.6470588235343293E-2</c:v>
                </c:pt>
                <c:pt idx="20703">
                  <c:v>-8.7499999999245043E-2</c:v>
                </c:pt>
                <c:pt idx="20704">
                  <c:v>-8.2352941176716446E-2</c:v>
                </c:pt>
                <c:pt idx="20705">
                  <c:v>-8.2352941176716446E-2</c:v>
                </c:pt>
                <c:pt idx="20706">
                  <c:v>-8.1250000000222047E-2</c:v>
                </c:pt>
                <c:pt idx="20707">
                  <c:v>-8.2352941175880517E-2</c:v>
                </c:pt>
                <c:pt idx="20708">
                  <c:v>-8.2352941176441083E-2</c:v>
                </c:pt>
                <c:pt idx="20709">
                  <c:v>-7.6470588235343293E-2</c:v>
                </c:pt>
                <c:pt idx="20710">
                  <c:v>-8.7500000000444084E-2</c:v>
                </c:pt>
                <c:pt idx="20711">
                  <c:v>-8.2352941176716446E-2</c:v>
                </c:pt>
                <c:pt idx="20712">
                  <c:v>-8.2352941175880517E-2</c:v>
                </c:pt>
                <c:pt idx="20713">
                  <c:v>-8.7500000000133221E-2</c:v>
                </c:pt>
                <c:pt idx="20714">
                  <c:v>-8.2352941176716446E-2</c:v>
                </c:pt>
                <c:pt idx="20715">
                  <c:v>-7.6470588235343293E-2</c:v>
                </c:pt>
                <c:pt idx="20716">
                  <c:v>-8.7499999999245043E-2</c:v>
                </c:pt>
                <c:pt idx="20717">
                  <c:v>-8.2352941176716446E-2</c:v>
                </c:pt>
                <c:pt idx="20718">
                  <c:v>-8.2352941176716446E-2</c:v>
                </c:pt>
                <c:pt idx="20719">
                  <c:v>-8.7500000000133221E-2</c:v>
                </c:pt>
                <c:pt idx="20720">
                  <c:v>-8.2352941175880517E-2</c:v>
                </c:pt>
                <c:pt idx="20721">
                  <c:v>-8.2352941176716446E-2</c:v>
                </c:pt>
                <c:pt idx="20722">
                  <c:v>-8.7500000000444084E-2</c:v>
                </c:pt>
                <c:pt idx="20723">
                  <c:v>-7.6470588235087594E-2</c:v>
                </c:pt>
                <c:pt idx="20724">
                  <c:v>-8.2352941176716446E-2</c:v>
                </c:pt>
                <c:pt idx="20725">
                  <c:v>-8.7499999999555905E-2</c:v>
                </c:pt>
                <c:pt idx="20726">
                  <c:v>-8.2352941176716446E-2</c:v>
                </c:pt>
                <c:pt idx="20727">
                  <c:v>-8.2352941176716446E-2</c:v>
                </c:pt>
                <c:pt idx="20728">
                  <c:v>-8.7499999999245043E-2</c:v>
                </c:pt>
                <c:pt idx="20729">
                  <c:v>-8.2352941176716446E-2</c:v>
                </c:pt>
                <c:pt idx="20730">
                  <c:v>-8.2352941176716446E-2</c:v>
                </c:pt>
                <c:pt idx="20731">
                  <c:v>-8.1249999999933389E-2</c:v>
                </c:pt>
                <c:pt idx="20732">
                  <c:v>-8.2352941176716446E-2</c:v>
                </c:pt>
                <c:pt idx="20733">
                  <c:v>-8.2352941175880517E-2</c:v>
                </c:pt>
                <c:pt idx="20734">
                  <c:v>-8.7500000000133221E-2</c:v>
                </c:pt>
                <c:pt idx="20735">
                  <c:v>-8.2352941176716446E-2</c:v>
                </c:pt>
                <c:pt idx="20736">
                  <c:v>-8.2352941176716446E-2</c:v>
                </c:pt>
                <c:pt idx="20737">
                  <c:v>-8.7499999999555905E-2</c:v>
                </c:pt>
                <c:pt idx="20738">
                  <c:v>-8.2352941176441083E-2</c:v>
                </c:pt>
                <c:pt idx="20739">
                  <c:v>-8.2352941176716446E-2</c:v>
                </c:pt>
                <c:pt idx="20740">
                  <c:v>-8.7499999999555905E-2</c:v>
                </c:pt>
                <c:pt idx="20741">
                  <c:v>-8.2352941176716446E-2</c:v>
                </c:pt>
                <c:pt idx="20742">
                  <c:v>-8.2352941176716446E-2</c:v>
                </c:pt>
                <c:pt idx="20743">
                  <c:v>-8.7500000000133221E-2</c:v>
                </c:pt>
                <c:pt idx="20744">
                  <c:v>-8.2352941175880517E-2</c:v>
                </c:pt>
                <c:pt idx="20745">
                  <c:v>-8.2352941176716446E-2</c:v>
                </c:pt>
                <c:pt idx="20746">
                  <c:v>-8.7500000000133221E-2</c:v>
                </c:pt>
                <c:pt idx="20747">
                  <c:v>-8.8235294117253685E-2</c:v>
                </c:pt>
                <c:pt idx="20748">
                  <c:v>-8.2352941176716446E-2</c:v>
                </c:pt>
                <c:pt idx="20749">
                  <c:v>-8.7500000000133221E-2</c:v>
                </c:pt>
                <c:pt idx="20750">
                  <c:v>-8.2352941176716446E-2</c:v>
                </c:pt>
                <c:pt idx="20751">
                  <c:v>-8.2352941175880517E-2</c:v>
                </c:pt>
                <c:pt idx="20752">
                  <c:v>-8.7500000000444084E-2</c:v>
                </c:pt>
                <c:pt idx="20753">
                  <c:v>-8.2352941176441083E-2</c:v>
                </c:pt>
                <c:pt idx="20754">
                  <c:v>-8.2352941175880517E-2</c:v>
                </c:pt>
                <c:pt idx="20755">
                  <c:v>-8.7500000000444084E-2</c:v>
                </c:pt>
                <c:pt idx="20756">
                  <c:v>-8.2352941176716446E-2</c:v>
                </c:pt>
                <c:pt idx="20757">
                  <c:v>-8.2352941176716446E-2</c:v>
                </c:pt>
                <c:pt idx="20758">
                  <c:v>-8.7499999999245043E-2</c:v>
                </c:pt>
                <c:pt idx="20759">
                  <c:v>-8.2352941176716446E-2</c:v>
                </c:pt>
                <c:pt idx="20760">
                  <c:v>-8.2352941176716446E-2</c:v>
                </c:pt>
                <c:pt idx="20761">
                  <c:v>-8.7500000000133221E-2</c:v>
                </c:pt>
                <c:pt idx="20762">
                  <c:v>-8.2352941175880517E-2</c:v>
                </c:pt>
                <c:pt idx="20763">
                  <c:v>-8.2352941176716446E-2</c:v>
                </c:pt>
                <c:pt idx="20764">
                  <c:v>-8.7500000000133221E-2</c:v>
                </c:pt>
                <c:pt idx="20765">
                  <c:v>-8.2352941175880517E-2</c:v>
                </c:pt>
                <c:pt idx="20766">
                  <c:v>-8.8235294118089613E-2</c:v>
                </c:pt>
                <c:pt idx="20767">
                  <c:v>-8.7500000000444084E-2</c:v>
                </c:pt>
                <c:pt idx="20768">
                  <c:v>-8.2352941175605154E-2</c:v>
                </c:pt>
                <c:pt idx="20769">
                  <c:v>-8.2352941176716446E-2</c:v>
                </c:pt>
                <c:pt idx="20770">
                  <c:v>-8.7500000000444084E-2</c:v>
                </c:pt>
                <c:pt idx="20771">
                  <c:v>-8.2352941176716446E-2</c:v>
                </c:pt>
                <c:pt idx="20772">
                  <c:v>-8.8235294117253685E-2</c:v>
                </c:pt>
                <c:pt idx="20773">
                  <c:v>-8.7500000000133221E-2</c:v>
                </c:pt>
                <c:pt idx="20774">
                  <c:v>-8.2352941176716446E-2</c:v>
                </c:pt>
                <c:pt idx="20775">
                  <c:v>-8.2352941175880517E-2</c:v>
                </c:pt>
                <c:pt idx="20776">
                  <c:v>-8.7500000000133221E-2</c:v>
                </c:pt>
                <c:pt idx="20777">
                  <c:v>-8.8235294118089613E-2</c:v>
                </c:pt>
                <c:pt idx="20778">
                  <c:v>-8.2352941175880517E-2</c:v>
                </c:pt>
                <c:pt idx="20779">
                  <c:v>-8.7500000000133221E-2</c:v>
                </c:pt>
                <c:pt idx="20780">
                  <c:v>-8.2352941176716446E-2</c:v>
                </c:pt>
                <c:pt idx="20781">
                  <c:v>-8.8235294117253685E-2</c:v>
                </c:pt>
                <c:pt idx="20782">
                  <c:v>-8.7500000000444084E-2</c:v>
                </c:pt>
                <c:pt idx="20783">
                  <c:v>-8.2352941176441083E-2</c:v>
                </c:pt>
                <c:pt idx="20784">
                  <c:v>-8.8235294117253685E-2</c:v>
                </c:pt>
                <c:pt idx="20785">
                  <c:v>-8.7500000000444084E-2</c:v>
                </c:pt>
                <c:pt idx="20786">
                  <c:v>-8.2352941176716446E-2</c:v>
                </c:pt>
                <c:pt idx="20787">
                  <c:v>-8.8235294117253685E-2</c:v>
                </c:pt>
                <c:pt idx="20788">
                  <c:v>-8.7500000000133221E-2</c:v>
                </c:pt>
                <c:pt idx="20789">
                  <c:v>-8.2352941176716446E-2</c:v>
                </c:pt>
                <c:pt idx="20790">
                  <c:v>-8.8235294117253685E-2</c:v>
                </c:pt>
                <c:pt idx="20791">
                  <c:v>-8.7500000000133221E-2</c:v>
                </c:pt>
                <c:pt idx="20792">
                  <c:v>-8.2352941176716446E-2</c:v>
                </c:pt>
                <c:pt idx="20793">
                  <c:v>-8.8235294117253685E-2</c:v>
                </c:pt>
                <c:pt idx="20794">
                  <c:v>-8.7500000000133221E-2</c:v>
                </c:pt>
                <c:pt idx="20795">
                  <c:v>-8.8235294117253685E-2</c:v>
                </c:pt>
                <c:pt idx="20796">
                  <c:v>-8.2352941176716446E-2</c:v>
                </c:pt>
                <c:pt idx="20797">
                  <c:v>-8.7500000000444084E-2</c:v>
                </c:pt>
                <c:pt idx="20798">
                  <c:v>-8.2352941175605154E-2</c:v>
                </c:pt>
                <c:pt idx="20799">
                  <c:v>-8.8235294118089613E-2</c:v>
                </c:pt>
                <c:pt idx="20800">
                  <c:v>-8.7500000000444084E-2</c:v>
                </c:pt>
                <c:pt idx="20801">
                  <c:v>-8.8235294117253685E-2</c:v>
                </c:pt>
                <c:pt idx="20802">
                  <c:v>-8.2352941176716446E-2</c:v>
                </c:pt>
                <c:pt idx="20803">
                  <c:v>-9.3749999999444888E-2</c:v>
                </c:pt>
                <c:pt idx="20804">
                  <c:v>-8.2352941176716446E-2</c:v>
                </c:pt>
                <c:pt idx="20805">
                  <c:v>-8.8235294118089613E-2</c:v>
                </c:pt>
                <c:pt idx="20806">
                  <c:v>-8.7499999999245043E-2</c:v>
                </c:pt>
                <c:pt idx="20807">
                  <c:v>-8.2352941176716446E-2</c:v>
                </c:pt>
                <c:pt idx="20808">
                  <c:v>-8.8235294118089613E-2</c:v>
                </c:pt>
                <c:pt idx="20809">
                  <c:v>-8.7499999999245043E-2</c:v>
                </c:pt>
                <c:pt idx="20810">
                  <c:v>-8.8235294118089613E-2</c:v>
                </c:pt>
                <c:pt idx="20811">
                  <c:v>-8.2352941176716446E-2</c:v>
                </c:pt>
                <c:pt idx="20812">
                  <c:v>-9.3749999999777955E-2</c:v>
                </c:pt>
                <c:pt idx="20813">
                  <c:v>-8.2352941176441083E-2</c:v>
                </c:pt>
                <c:pt idx="20814">
                  <c:v>-8.8235294117253685E-2</c:v>
                </c:pt>
                <c:pt idx="20815">
                  <c:v>-8.7500000000444084E-2</c:v>
                </c:pt>
                <c:pt idx="20816">
                  <c:v>-8.8235294117253685E-2</c:v>
                </c:pt>
                <c:pt idx="20817">
                  <c:v>-8.2352941176716446E-2</c:v>
                </c:pt>
                <c:pt idx="20818">
                  <c:v>-9.3750000000333067E-2</c:v>
                </c:pt>
                <c:pt idx="20819">
                  <c:v>-8.2352941175880517E-2</c:v>
                </c:pt>
                <c:pt idx="20820">
                  <c:v>-8.8235294118089613E-2</c:v>
                </c:pt>
                <c:pt idx="20821">
                  <c:v>-8.7500000000133221E-2</c:v>
                </c:pt>
                <c:pt idx="20822">
                  <c:v>-8.8235294117253685E-2</c:v>
                </c:pt>
                <c:pt idx="20823">
                  <c:v>-8.2352941176716446E-2</c:v>
                </c:pt>
                <c:pt idx="20824">
                  <c:v>-8.7500000000133221E-2</c:v>
                </c:pt>
                <c:pt idx="20825">
                  <c:v>-8.8235294117253685E-2</c:v>
                </c:pt>
                <c:pt idx="20826">
                  <c:v>-8.2352941176716446E-2</c:v>
                </c:pt>
                <c:pt idx="20827">
                  <c:v>-9.3749999999777955E-2</c:v>
                </c:pt>
                <c:pt idx="20828">
                  <c:v>-8.2352941176441083E-2</c:v>
                </c:pt>
                <c:pt idx="20829">
                  <c:v>-8.8235294118089613E-2</c:v>
                </c:pt>
                <c:pt idx="20830">
                  <c:v>-9.3749999999777955E-2</c:v>
                </c:pt>
                <c:pt idx="20831">
                  <c:v>-8.2352941176716446E-2</c:v>
                </c:pt>
                <c:pt idx="20832">
                  <c:v>-8.8235294117253685E-2</c:v>
                </c:pt>
                <c:pt idx="20833">
                  <c:v>-8.7500000000133221E-2</c:v>
                </c:pt>
                <c:pt idx="20834">
                  <c:v>-8.8235294117253685E-2</c:v>
                </c:pt>
                <c:pt idx="20835">
                  <c:v>-8.8235294118089613E-2</c:v>
                </c:pt>
                <c:pt idx="20836">
                  <c:v>-8.7500000000133221E-2</c:v>
                </c:pt>
                <c:pt idx="20837">
                  <c:v>-8.8235294117253685E-2</c:v>
                </c:pt>
                <c:pt idx="20838">
                  <c:v>-8.8235294118089613E-2</c:v>
                </c:pt>
                <c:pt idx="20839">
                  <c:v>-8.7499999999245043E-2</c:v>
                </c:pt>
                <c:pt idx="20840">
                  <c:v>-8.8235294118089613E-2</c:v>
                </c:pt>
                <c:pt idx="20841">
                  <c:v>-8.8235294117253685E-2</c:v>
                </c:pt>
                <c:pt idx="20842">
                  <c:v>-8.7500000000444084E-2</c:v>
                </c:pt>
                <c:pt idx="20843">
                  <c:v>-8.8235294117794572E-2</c:v>
                </c:pt>
                <c:pt idx="20844">
                  <c:v>-8.8235294117253685E-2</c:v>
                </c:pt>
                <c:pt idx="20845">
                  <c:v>-9.3750000000666134E-2</c:v>
                </c:pt>
                <c:pt idx="20846">
                  <c:v>-8.2352941175880517E-2</c:v>
                </c:pt>
                <c:pt idx="20847">
                  <c:v>-8.8235294118089613E-2</c:v>
                </c:pt>
                <c:pt idx="20848">
                  <c:v>-8.7500000000133221E-2</c:v>
                </c:pt>
                <c:pt idx="20849">
                  <c:v>-8.8235294117253685E-2</c:v>
                </c:pt>
                <c:pt idx="20850">
                  <c:v>-8.8235294118089613E-2</c:v>
                </c:pt>
                <c:pt idx="20851">
                  <c:v>-9.3749999999444888E-2</c:v>
                </c:pt>
                <c:pt idx="20852">
                  <c:v>-8.8235294118089613E-2</c:v>
                </c:pt>
                <c:pt idx="20853">
                  <c:v>-8.2352941175880517E-2</c:v>
                </c:pt>
                <c:pt idx="20854">
                  <c:v>-9.3750000000333067E-2</c:v>
                </c:pt>
                <c:pt idx="20855">
                  <c:v>-8.8235294117253685E-2</c:v>
                </c:pt>
                <c:pt idx="20856">
                  <c:v>-8.8235294118089613E-2</c:v>
                </c:pt>
                <c:pt idx="20857">
                  <c:v>-9.3749999999777955E-2</c:v>
                </c:pt>
                <c:pt idx="20858">
                  <c:v>-8.8235294117794572E-2</c:v>
                </c:pt>
                <c:pt idx="20859">
                  <c:v>-8.8235294117253685E-2</c:v>
                </c:pt>
                <c:pt idx="20860">
                  <c:v>-9.3750000000666134E-2</c:v>
                </c:pt>
                <c:pt idx="20861">
                  <c:v>-8.8235294117253685E-2</c:v>
                </c:pt>
                <c:pt idx="20862">
                  <c:v>-8.8235294118089613E-2</c:v>
                </c:pt>
                <c:pt idx="20863">
                  <c:v>-9.3749999999444888E-2</c:v>
                </c:pt>
                <c:pt idx="20864">
                  <c:v>-8.8235294118089613E-2</c:v>
                </c:pt>
                <c:pt idx="20865">
                  <c:v>-8.8235294117253685E-2</c:v>
                </c:pt>
                <c:pt idx="20866">
                  <c:v>-9.3750000000333067E-2</c:v>
                </c:pt>
                <c:pt idx="20867">
                  <c:v>-8.8235294117253685E-2</c:v>
                </c:pt>
                <c:pt idx="20868">
                  <c:v>-8.8235294118089613E-2</c:v>
                </c:pt>
                <c:pt idx="20869">
                  <c:v>-9.3749999999444888E-2</c:v>
                </c:pt>
                <c:pt idx="20870">
                  <c:v>-8.8235294118089613E-2</c:v>
                </c:pt>
                <c:pt idx="20871">
                  <c:v>-8.8235294117253685E-2</c:v>
                </c:pt>
                <c:pt idx="20872">
                  <c:v>-9.3750000000666134E-2</c:v>
                </c:pt>
                <c:pt idx="20873">
                  <c:v>-8.8235294116958643E-2</c:v>
                </c:pt>
                <c:pt idx="20874">
                  <c:v>-9.4117647058626838E-2</c:v>
                </c:pt>
                <c:pt idx="20875">
                  <c:v>-9.3750000000666134E-2</c:v>
                </c:pt>
                <c:pt idx="20876">
                  <c:v>-8.2352941176716446E-2</c:v>
                </c:pt>
                <c:pt idx="20877">
                  <c:v>-9.4117647058626838E-2</c:v>
                </c:pt>
                <c:pt idx="20878">
                  <c:v>-9.3749999999444888E-2</c:v>
                </c:pt>
                <c:pt idx="20879">
                  <c:v>-8.8235294118089613E-2</c:v>
                </c:pt>
                <c:pt idx="20880">
                  <c:v>-8.8235294117253685E-2</c:v>
                </c:pt>
                <c:pt idx="20881">
                  <c:v>-0.10000000000053291</c:v>
                </c:pt>
                <c:pt idx="20882">
                  <c:v>-8.8235294117253685E-2</c:v>
                </c:pt>
                <c:pt idx="20883">
                  <c:v>-8.8235294118089613E-2</c:v>
                </c:pt>
                <c:pt idx="20884">
                  <c:v>-9.3749999999444888E-2</c:v>
                </c:pt>
                <c:pt idx="20885">
                  <c:v>-8.8235294118089613E-2</c:v>
                </c:pt>
                <c:pt idx="20886">
                  <c:v>-8.8235294117253685E-2</c:v>
                </c:pt>
                <c:pt idx="20887">
                  <c:v>-0.1</c:v>
                </c:pt>
                <c:pt idx="20888">
                  <c:v>-8.8235294117794572E-2</c:v>
                </c:pt>
                <c:pt idx="20889">
                  <c:v>-8.8235294117253685E-2</c:v>
                </c:pt>
                <c:pt idx="20890">
                  <c:v>-9.3750000000666134E-2</c:v>
                </c:pt>
                <c:pt idx="20891">
                  <c:v>-8.8235294117253685E-2</c:v>
                </c:pt>
                <c:pt idx="20892">
                  <c:v>-9.4117647059462767E-2</c:v>
                </c:pt>
                <c:pt idx="20893">
                  <c:v>-9.3749999999444888E-2</c:v>
                </c:pt>
                <c:pt idx="20894">
                  <c:v>-8.8235294118089613E-2</c:v>
                </c:pt>
                <c:pt idx="20895">
                  <c:v>-8.8235294117253685E-2</c:v>
                </c:pt>
                <c:pt idx="20896">
                  <c:v>-9.3750000000333067E-2</c:v>
                </c:pt>
                <c:pt idx="20897">
                  <c:v>-9.4117647058626838E-2</c:v>
                </c:pt>
                <c:pt idx="20898">
                  <c:v>-8.8235294117253685E-2</c:v>
                </c:pt>
                <c:pt idx="20899">
                  <c:v>-9.3750000000333067E-2</c:v>
                </c:pt>
                <c:pt idx="20900">
                  <c:v>-8.8235294117253685E-2</c:v>
                </c:pt>
                <c:pt idx="20901">
                  <c:v>-9.4117647059462767E-2</c:v>
                </c:pt>
                <c:pt idx="20902">
                  <c:v>-9.3749999999777955E-2</c:v>
                </c:pt>
                <c:pt idx="20903">
                  <c:v>-8.8235294117794572E-2</c:v>
                </c:pt>
                <c:pt idx="20904">
                  <c:v>-8.8235294117253685E-2</c:v>
                </c:pt>
                <c:pt idx="20905">
                  <c:v>-0.1</c:v>
                </c:pt>
                <c:pt idx="20906">
                  <c:v>-8.8235294118089613E-2</c:v>
                </c:pt>
                <c:pt idx="20907">
                  <c:v>-8.8235294117253685E-2</c:v>
                </c:pt>
                <c:pt idx="20908">
                  <c:v>-9.3750000000333067E-2</c:v>
                </c:pt>
                <c:pt idx="20909">
                  <c:v>-9.4117647058626838E-2</c:v>
                </c:pt>
                <c:pt idx="20910">
                  <c:v>-8.8235294118089613E-2</c:v>
                </c:pt>
                <c:pt idx="20911">
                  <c:v>-9.3749999999444888E-2</c:v>
                </c:pt>
                <c:pt idx="20912">
                  <c:v>-8.8235294118089613E-2</c:v>
                </c:pt>
                <c:pt idx="20913">
                  <c:v>-8.8235294117253685E-2</c:v>
                </c:pt>
                <c:pt idx="20914">
                  <c:v>-9.9999999999644734E-2</c:v>
                </c:pt>
                <c:pt idx="20915">
                  <c:v>-8.8235294118089613E-2</c:v>
                </c:pt>
                <c:pt idx="20916">
                  <c:v>-8.8235294117253685E-2</c:v>
                </c:pt>
                <c:pt idx="20917">
                  <c:v>-9.3750000000666134E-2</c:v>
                </c:pt>
                <c:pt idx="20918">
                  <c:v>-9.4117647058312132E-2</c:v>
                </c:pt>
                <c:pt idx="20919">
                  <c:v>-8.8235294118089613E-2</c:v>
                </c:pt>
                <c:pt idx="20920">
                  <c:v>-9.3749999999777955E-2</c:v>
                </c:pt>
                <c:pt idx="20921">
                  <c:v>-9.4117647058626838E-2</c:v>
                </c:pt>
                <c:pt idx="20922">
                  <c:v>-8.8235294118089613E-2</c:v>
                </c:pt>
                <c:pt idx="20923">
                  <c:v>-9.9999999999644734E-2</c:v>
                </c:pt>
                <c:pt idx="20924">
                  <c:v>-8.8235294118089613E-2</c:v>
                </c:pt>
                <c:pt idx="20925">
                  <c:v>-8.8235294117253685E-2</c:v>
                </c:pt>
                <c:pt idx="20926">
                  <c:v>-9.9999999999644734E-2</c:v>
                </c:pt>
                <c:pt idx="20927">
                  <c:v>-8.8235294118089613E-2</c:v>
                </c:pt>
                <c:pt idx="20928">
                  <c:v>-9.4117647058626838E-2</c:v>
                </c:pt>
                <c:pt idx="20929">
                  <c:v>-9.3750000000333067E-2</c:v>
                </c:pt>
                <c:pt idx="20930">
                  <c:v>-9.4117647058626838E-2</c:v>
                </c:pt>
                <c:pt idx="20931">
                  <c:v>-8.8235294117253685E-2</c:v>
                </c:pt>
                <c:pt idx="20932">
                  <c:v>-0.10000000000088818</c:v>
                </c:pt>
                <c:pt idx="20933">
                  <c:v>-8.8235294116958643E-2</c:v>
                </c:pt>
                <c:pt idx="20934">
                  <c:v>-8.8235294118089613E-2</c:v>
                </c:pt>
                <c:pt idx="20935">
                  <c:v>-0.1</c:v>
                </c:pt>
                <c:pt idx="20936">
                  <c:v>-8.8235294118089613E-2</c:v>
                </c:pt>
                <c:pt idx="20937">
                  <c:v>-9.4117647058626838E-2</c:v>
                </c:pt>
                <c:pt idx="20938">
                  <c:v>-9.3749999999444888E-2</c:v>
                </c:pt>
                <c:pt idx="20939">
                  <c:v>-9.4117647059462767E-2</c:v>
                </c:pt>
                <c:pt idx="20940">
                  <c:v>-8.8235294117253685E-2</c:v>
                </c:pt>
                <c:pt idx="20941">
                  <c:v>-9.9999999999644734E-2</c:v>
                </c:pt>
                <c:pt idx="20942">
                  <c:v>-9.4117647059462767E-2</c:v>
                </c:pt>
                <c:pt idx="20943">
                  <c:v>-8.8235294117253685E-2</c:v>
                </c:pt>
                <c:pt idx="20944">
                  <c:v>-9.9999999999644734E-2</c:v>
                </c:pt>
                <c:pt idx="20945">
                  <c:v>-9.4117647059462767E-2</c:v>
                </c:pt>
                <c:pt idx="20946">
                  <c:v>-8.8235294117253685E-2</c:v>
                </c:pt>
                <c:pt idx="20947">
                  <c:v>-0.1</c:v>
                </c:pt>
                <c:pt idx="20948">
                  <c:v>-8.8235294117794572E-2</c:v>
                </c:pt>
                <c:pt idx="20949">
                  <c:v>-9.4117647058626838E-2</c:v>
                </c:pt>
                <c:pt idx="20950">
                  <c:v>-0.1</c:v>
                </c:pt>
                <c:pt idx="20951">
                  <c:v>-8.8235294118089613E-2</c:v>
                </c:pt>
                <c:pt idx="20952">
                  <c:v>-9.4117647058626838E-2</c:v>
                </c:pt>
                <c:pt idx="20953">
                  <c:v>-9.9999999999644734E-2</c:v>
                </c:pt>
                <c:pt idx="20954">
                  <c:v>-9.4117647059462767E-2</c:v>
                </c:pt>
                <c:pt idx="20955">
                  <c:v>-8.8235294117253685E-2</c:v>
                </c:pt>
                <c:pt idx="20956">
                  <c:v>-9.9999999999644734E-2</c:v>
                </c:pt>
                <c:pt idx="20957">
                  <c:v>-9.4117647059462767E-2</c:v>
                </c:pt>
                <c:pt idx="20958">
                  <c:v>-8.8235294117253685E-2</c:v>
                </c:pt>
                <c:pt idx="20959">
                  <c:v>-9.9999999999644734E-2</c:v>
                </c:pt>
                <c:pt idx="20960">
                  <c:v>-9.4117647059462767E-2</c:v>
                </c:pt>
                <c:pt idx="20961">
                  <c:v>-9.4117647058626838E-2</c:v>
                </c:pt>
                <c:pt idx="20962">
                  <c:v>-9.3749999999777955E-2</c:v>
                </c:pt>
                <c:pt idx="20963">
                  <c:v>-9.4117647059148074E-2</c:v>
                </c:pt>
                <c:pt idx="20964">
                  <c:v>-9.4117647058626838E-2</c:v>
                </c:pt>
                <c:pt idx="20965">
                  <c:v>-9.3749999999777955E-2</c:v>
                </c:pt>
                <c:pt idx="20966">
                  <c:v>-9.4117647059462767E-2</c:v>
                </c:pt>
                <c:pt idx="20967">
                  <c:v>-9.4117647058626838E-2</c:v>
                </c:pt>
                <c:pt idx="20968">
                  <c:v>-9.3749999999444888E-2</c:v>
                </c:pt>
                <c:pt idx="20969">
                  <c:v>-9.4117647059462767E-2</c:v>
                </c:pt>
                <c:pt idx="20970">
                  <c:v>-9.4117647058626838E-2</c:v>
                </c:pt>
                <c:pt idx="20971">
                  <c:v>-9.9999999999644734E-2</c:v>
                </c:pt>
                <c:pt idx="20972">
                  <c:v>-8.8235294118089613E-2</c:v>
                </c:pt>
                <c:pt idx="20973">
                  <c:v>-9.4117647058626838E-2</c:v>
                </c:pt>
                <c:pt idx="20974">
                  <c:v>-9.9999999999644734E-2</c:v>
                </c:pt>
                <c:pt idx="20975">
                  <c:v>-8.8235294118089613E-2</c:v>
                </c:pt>
                <c:pt idx="20976">
                  <c:v>-9.4117647058626838E-2</c:v>
                </c:pt>
                <c:pt idx="20977">
                  <c:v>-0.1</c:v>
                </c:pt>
                <c:pt idx="20978">
                  <c:v>-9.4117647059148074E-2</c:v>
                </c:pt>
                <c:pt idx="20979">
                  <c:v>-9.4117647058626838E-2</c:v>
                </c:pt>
                <c:pt idx="20980">
                  <c:v>-0.1</c:v>
                </c:pt>
                <c:pt idx="20981">
                  <c:v>-8.8235294118089613E-2</c:v>
                </c:pt>
                <c:pt idx="20982">
                  <c:v>-0.1</c:v>
                </c:pt>
                <c:pt idx="20983">
                  <c:v>-9.3749999999444888E-2</c:v>
                </c:pt>
                <c:pt idx="20984">
                  <c:v>-9.4117647058626838E-2</c:v>
                </c:pt>
                <c:pt idx="20985">
                  <c:v>-9.4117647059462767E-2</c:v>
                </c:pt>
                <c:pt idx="20986">
                  <c:v>-9.9999999999644734E-2</c:v>
                </c:pt>
                <c:pt idx="20987">
                  <c:v>-9.4117647058626838E-2</c:v>
                </c:pt>
                <c:pt idx="20988">
                  <c:v>-9.4117647058626838E-2</c:v>
                </c:pt>
                <c:pt idx="20989">
                  <c:v>-0.10000000000053291</c:v>
                </c:pt>
                <c:pt idx="20990">
                  <c:v>-8.8235294117253685E-2</c:v>
                </c:pt>
                <c:pt idx="20991">
                  <c:v>-9.4117647058626838E-2</c:v>
                </c:pt>
                <c:pt idx="20992">
                  <c:v>-0.10000000000088818</c:v>
                </c:pt>
                <c:pt idx="20993">
                  <c:v>-9.4117647058312132E-2</c:v>
                </c:pt>
                <c:pt idx="20994">
                  <c:v>-9.4117647058626838E-2</c:v>
                </c:pt>
                <c:pt idx="20995">
                  <c:v>-9.4117647058626838E-2</c:v>
                </c:pt>
                <c:pt idx="20996">
                  <c:v>-0.10000000000088818</c:v>
                </c:pt>
                <c:pt idx="20997">
                  <c:v>-9.4117647058626838E-2</c:v>
                </c:pt>
                <c:pt idx="20998">
                  <c:v>-8.8235294118089613E-2</c:v>
                </c:pt>
                <c:pt idx="20999">
                  <c:v>-9.9999999999644734E-2</c:v>
                </c:pt>
                <c:pt idx="21000">
                  <c:v>-9.4117647058626838E-2</c:v>
                </c:pt>
                <c:pt idx="21001">
                  <c:v>-9.4117647058626838E-2</c:v>
                </c:pt>
                <c:pt idx="21002">
                  <c:v>-0.10000000000053291</c:v>
                </c:pt>
                <c:pt idx="21003">
                  <c:v>-9.4117647058626838E-2</c:v>
                </c:pt>
                <c:pt idx="21004">
                  <c:v>-9.4117647058626838E-2</c:v>
                </c:pt>
                <c:pt idx="21005">
                  <c:v>-9.9999999999644734E-2</c:v>
                </c:pt>
                <c:pt idx="21006">
                  <c:v>-9.4117647059462767E-2</c:v>
                </c:pt>
                <c:pt idx="21007">
                  <c:v>-9.4117647058626838E-2</c:v>
                </c:pt>
                <c:pt idx="21008">
                  <c:v>-9.9999999999644734E-2</c:v>
                </c:pt>
                <c:pt idx="21009">
                  <c:v>-9.4117647058626838E-2</c:v>
                </c:pt>
                <c:pt idx="21010">
                  <c:v>-9.4117647059462767E-2</c:v>
                </c:pt>
                <c:pt idx="21011">
                  <c:v>-0.1</c:v>
                </c:pt>
                <c:pt idx="21012">
                  <c:v>-9.4117647058626838E-2</c:v>
                </c:pt>
                <c:pt idx="21013">
                  <c:v>-9.4117647058626838E-2</c:v>
                </c:pt>
                <c:pt idx="21014">
                  <c:v>-0.10000000000053291</c:v>
                </c:pt>
                <c:pt idx="21015">
                  <c:v>-9.4117647058626838E-2</c:v>
                </c:pt>
                <c:pt idx="21016">
                  <c:v>-9.4117647058626838E-2</c:v>
                </c:pt>
                <c:pt idx="21017">
                  <c:v>-0.10000000000053291</c:v>
                </c:pt>
                <c:pt idx="21018">
                  <c:v>-9.4117647058626838E-2</c:v>
                </c:pt>
                <c:pt idx="21019">
                  <c:v>-9.4117647058626838E-2</c:v>
                </c:pt>
                <c:pt idx="21020">
                  <c:v>-9.9999999999644734E-2</c:v>
                </c:pt>
                <c:pt idx="21021">
                  <c:v>-0.1</c:v>
                </c:pt>
                <c:pt idx="21022">
                  <c:v>-8.8235294118089613E-2</c:v>
                </c:pt>
                <c:pt idx="21023">
                  <c:v>-0.10624999999984457</c:v>
                </c:pt>
                <c:pt idx="21024">
                  <c:v>-9.4117647058626838E-2</c:v>
                </c:pt>
                <c:pt idx="21025">
                  <c:v>-9.4117647058626838E-2</c:v>
                </c:pt>
                <c:pt idx="21026">
                  <c:v>-0.10000000000088818</c:v>
                </c:pt>
                <c:pt idx="21027">
                  <c:v>-9.4117647058626838E-2</c:v>
                </c:pt>
                <c:pt idx="21028">
                  <c:v>-9.4117647058626838E-2</c:v>
                </c:pt>
                <c:pt idx="21029">
                  <c:v>-9.9999999999644734E-2</c:v>
                </c:pt>
                <c:pt idx="21030">
                  <c:v>-0.1</c:v>
                </c:pt>
                <c:pt idx="21031">
                  <c:v>-9.4117647059462767E-2</c:v>
                </c:pt>
                <c:pt idx="21032">
                  <c:v>-9.9999999999644734E-2</c:v>
                </c:pt>
                <c:pt idx="21033">
                  <c:v>-9.4117647058626838E-2</c:v>
                </c:pt>
                <c:pt idx="21034">
                  <c:v>-9.4117647058626838E-2</c:v>
                </c:pt>
                <c:pt idx="21035">
                  <c:v>-0.10625000000073274</c:v>
                </c:pt>
                <c:pt idx="21036">
                  <c:v>-9.4117647058626838E-2</c:v>
                </c:pt>
                <c:pt idx="21037">
                  <c:v>-9.4117647058626838E-2</c:v>
                </c:pt>
                <c:pt idx="21038">
                  <c:v>-9.9999999999644734E-2</c:v>
                </c:pt>
                <c:pt idx="21039">
                  <c:v>-9.4117647059462767E-2</c:v>
                </c:pt>
                <c:pt idx="21040">
                  <c:v>-9.4117647058626838E-2</c:v>
                </c:pt>
                <c:pt idx="21041">
                  <c:v>-0.10625000000022204</c:v>
                </c:pt>
                <c:pt idx="21042">
                  <c:v>-9.4117647058626838E-2</c:v>
                </c:pt>
                <c:pt idx="21043">
                  <c:v>-9.4117647058626838E-2</c:v>
                </c:pt>
                <c:pt idx="21044">
                  <c:v>-0.10000000000053291</c:v>
                </c:pt>
                <c:pt idx="21045">
                  <c:v>-0.1</c:v>
                </c:pt>
                <c:pt idx="21046">
                  <c:v>-9.4117647058626838E-2</c:v>
                </c:pt>
                <c:pt idx="21047">
                  <c:v>-9.4117647058626838E-2</c:v>
                </c:pt>
                <c:pt idx="21048">
                  <c:v>-0.10624999999984457</c:v>
                </c:pt>
                <c:pt idx="21049">
                  <c:v>-9.4117647058626838E-2</c:v>
                </c:pt>
                <c:pt idx="21050">
                  <c:v>-9.4117647059462767E-2</c:v>
                </c:pt>
                <c:pt idx="21051">
                  <c:v>-0.10624999999984457</c:v>
                </c:pt>
                <c:pt idx="21052">
                  <c:v>-9.4117647058626838E-2</c:v>
                </c:pt>
                <c:pt idx="21053">
                  <c:v>-0.1</c:v>
                </c:pt>
                <c:pt idx="21054">
                  <c:v>-9.9999999999644734E-2</c:v>
                </c:pt>
                <c:pt idx="21055">
                  <c:v>-9.4117647059462767E-2</c:v>
                </c:pt>
                <c:pt idx="21056">
                  <c:v>-0.1</c:v>
                </c:pt>
                <c:pt idx="21057">
                  <c:v>-0.1</c:v>
                </c:pt>
                <c:pt idx="21058">
                  <c:v>-9.4117647058626838E-2</c:v>
                </c:pt>
                <c:pt idx="21059">
                  <c:v>-9.999999999966562E-2</c:v>
                </c:pt>
                <c:pt idx="21060">
                  <c:v>-0.1</c:v>
                </c:pt>
                <c:pt idx="21061">
                  <c:v>-9.4117647059462767E-2</c:v>
                </c:pt>
                <c:pt idx="21062">
                  <c:v>-0.1</c:v>
                </c:pt>
                <c:pt idx="21063">
                  <c:v>-9.9999999999644734E-2</c:v>
                </c:pt>
                <c:pt idx="21064">
                  <c:v>-0.1</c:v>
                </c:pt>
                <c:pt idx="21065">
                  <c:v>-9.4117647058626838E-2</c:v>
                </c:pt>
                <c:pt idx="21066">
                  <c:v>-0.10000000000053291</c:v>
                </c:pt>
                <c:pt idx="21067">
                  <c:v>-0.1</c:v>
                </c:pt>
                <c:pt idx="21068">
                  <c:v>-9.4117647058626838E-2</c:v>
                </c:pt>
                <c:pt idx="21069">
                  <c:v>-9.9999999999644734E-2</c:v>
                </c:pt>
                <c:pt idx="21070">
                  <c:v>-0.1</c:v>
                </c:pt>
                <c:pt idx="21071">
                  <c:v>-9.4117647058626838E-2</c:v>
                </c:pt>
                <c:pt idx="21072">
                  <c:v>-0.10625000000022204</c:v>
                </c:pt>
                <c:pt idx="21073">
                  <c:v>-9.4117647059462767E-2</c:v>
                </c:pt>
                <c:pt idx="21074">
                  <c:v>-9.999999999966562E-2</c:v>
                </c:pt>
                <c:pt idx="21075">
                  <c:v>-0.1</c:v>
                </c:pt>
                <c:pt idx="21076">
                  <c:v>-9.4117647058626838E-2</c:v>
                </c:pt>
                <c:pt idx="21077">
                  <c:v>-0.1</c:v>
                </c:pt>
                <c:pt idx="21078">
                  <c:v>-0.10000000000053291</c:v>
                </c:pt>
                <c:pt idx="21079">
                  <c:v>-0.1</c:v>
                </c:pt>
                <c:pt idx="21080">
                  <c:v>-0.1</c:v>
                </c:pt>
                <c:pt idx="21081">
                  <c:v>-9.9999999999644734E-2</c:v>
                </c:pt>
                <c:pt idx="21082">
                  <c:v>-9.4117647058626838E-2</c:v>
                </c:pt>
                <c:pt idx="21083">
                  <c:v>-0.1</c:v>
                </c:pt>
                <c:pt idx="21084">
                  <c:v>-0.10624999999984457</c:v>
                </c:pt>
                <c:pt idx="21085">
                  <c:v>-9.4117647058626838E-2</c:v>
                </c:pt>
                <c:pt idx="21086">
                  <c:v>-0.1</c:v>
                </c:pt>
                <c:pt idx="21087">
                  <c:v>-0.10000000000088818</c:v>
                </c:pt>
                <c:pt idx="21088">
                  <c:v>-0.1</c:v>
                </c:pt>
                <c:pt idx="21089">
                  <c:v>-9.4117647058312132E-2</c:v>
                </c:pt>
                <c:pt idx="21090">
                  <c:v>-0.10625000000022204</c:v>
                </c:pt>
                <c:pt idx="21091">
                  <c:v>-9.4117647058626838E-2</c:v>
                </c:pt>
                <c:pt idx="21092">
                  <c:v>-0.1</c:v>
                </c:pt>
                <c:pt idx="21093">
                  <c:v>-0.10000000000053291</c:v>
                </c:pt>
                <c:pt idx="21094">
                  <c:v>-0.1</c:v>
                </c:pt>
                <c:pt idx="21095">
                  <c:v>-9.4117647058626838E-2</c:v>
                </c:pt>
                <c:pt idx="21096">
                  <c:v>-0.10624999999984457</c:v>
                </c:pt>
                <c:pt idx="21097">
                  <c:v>-0.1</c:v>
                </c:pt>
                <c:pt idx="21098">
                  <c:v>-9.4117647058626838E-2</c:v>
                </c:pt>
                <c:pt idx="21099">
                  <c:v>-0.10624999999984457</c:v>
                </c:pt>
                <c:pt idx="21100">
                  <c:v>-0.1</c:v>
                </c:pt>
                <c:pt idx="21101">
                  <c:v>-0.1</c:v>
                </c:pt>
                <c:pt idx="21102">
                  <c:v>-0.10000000000088818</c:v>
                </c:pt>
                <c:pt idx="21103">
                  <c:v>-0.1</c:v>
                </c:pt>
                <c:pt idx="21104">
                  <c:v>-9.999999999966562E-2</c:v>
                </c:pt>
                <c:pt idx="21105">
                  <c:v>-0.10625000000022204</c:v>
                </c:pt>
                <c:pt idx="21106">
                  <c:v>-0.1</c:v>
                </c:pt>
                <c:pt idx="21107">
                  <c:v>-9.4117647058626838E-2</c:v>
                </c:pt>
                <c:pt idx="21108">
                  <c:v>-0.10624999999984457</c:v>
                </c:pt>
                <c:pt idx="21109">
                  <c:v>-0.1</c:v>
                </c:pt>
                <c:pt idx="21110">
                  <c:v>-0.1</c:v>
                </c:pt>
                <c:pt idx="21111">
                  <c:v>-0.10624999999984457</c:v>
                </c:pt>
                <c:pt idx="21112">
                  <c:v>-9.4117647058626838E-2</c:v>
                </c:pt>
                <c:pt idx="21113">
                  <c:v>-0.1</c:v>
                </c:pt>
                <c:pt idx="21114">
                  <c:v>-0.10624999999984457</c:v>
                </c:pt>
                <c:pt idx="21115">
                  <c:v>-0.1</c:v>
                </c:pt>
                <c:pt idx="21116">
                  <c:v>-0.1</c:v>
                </c:pt>
                <c:pt idx="21117">
                  <c:v>-0.1</c:v>
                </c:pt>
                <c:pt idx="21118">
                  <c:v>-0.10000000000088818</c:v>
                </c:pt>
                <c:pt idx="21119">
                  <c:v>-9.999999999966562E-2</c:v>
                </c:pt>
                <c:pt idx="21120">
                  <c:v>-0.10625000000022204</c:v>
                </c:pt>
                <c:pt idx="21121">
                  <c:v>-0.1</c:v>
                </c:pt>
                <c:pt idx="21122">
                  <c:v>-0.1</c:v>
                </c:pt>
                <c:pt idx="21123">
                  <c:v>-0.1</c:v>
                </c:pt>
                <c:pt idx="21124">
                  <c:v>-0.10624999999984457</c:v>
                </c:pt>
                <c:pt idx="21125">
                  <c:v>-0.1</c:v>
                </c:pt>
                <c:pt idx="21126">
                  <c:v>-0.10624999999984457</c:v>
                </c:pt>
                <c:pt idx="21127">
                  <c:v>-0.1</c:v>
                </c:pt>
                <c:pt idx="21128">
                  <c:v>-0.1</c:v>
                </c:pt>
                <c:pt idx="21129">
                  <c:v>-0.1</c:v>
                </c:pt>
                <c:pt idx="21130">
                  <c:v>-0.10624999999984457</c:v>
                </c:pt>
                <c:pt idx="21131">
                  <c:v>-0.1</c:v>
                </c:pt>
                <c:pt idx="21132">
                  <c:v>-0.1</c:v>
                </c:pt>
                <c:pt idx="21133">
                  <c:v>-0.10625000000022204</c:v>
                </c:pt>
                <c:pt idx="21134">
                  <c:v>-9.999999999966562E-2</c:v>
                </c:pt>
                <c:pt idx="21135">
                  <c:v>-0.1</c:v>
                </c:pt>
                <c:pt idx="21136">
                  <c:v>-0.10625000000022204</c:v>
                </c:pt>
                <c:pt idx="21137">
                  <c:v>-0.1</c:v>
                </c:pt>
                <c:pt idx="21138">
                  <c:v>-0.1</c:v>
                </c:pt>
                <c:pt idx="21139">
                  <c:v>-0.10624999999984457</c:v>
                </c:pt>
                <c:pt idx="21140">
                  <c:v>-0.1</c:v>
                </c:pt>
                <c:pt idx="21141">
                  <c:v>-0.1</c:v>
                </c:pt>
                <c:pt idx="21142">
                  <c:v>-0.11250000000004441</c:v>
                </c:pt>
                <c:pt idx="21143">
                  <c:v>-9.4117647058626838E-2</c:v>
                </c:pt>
                <c:pt idx="21144">
                  <c:v>-0.1</c:v>
                </c:pt>
                <c:pt idx="21145">
                  <c:v>-0.10625000000073274</c:v>
                </c:pt>
                <c:pt idx="21146">
                  <c:v>-0.1</c:v>
                </c:pt>
                <c:pt idx="21147">
                  <c:v>-0.1</c:v>
                </c:pt>
                <c:pt idx="21148">
                  <c:v>-0.10625000000022204</c:v>
                </c:pt>
                <c:pt idx="21149">
                  <c:v>-9.999999999966562E-2</c:v>
                </c:pt>
                <c:pt idx="21150">
                  <c:v>-0.10588235294053723</c:v>
                </c:pt>
                <c:pt idx="21151">
                  <c:v>-0.10625000000022204</c:v>
                </c:pt>
                <c:pt idx="21152">
                  <c:v>-0.1</c:v>
                </c:pt>
                <c:pt idx="21153">
                  <c:v>-0.1</c:v>
                </c:pt>
                <c:pt idx="21154">
                  <c:v>-0.10625000000073274</c:v>
                </c:pt>
                <c:pt idx="21155">
                  <c:v>-0.1</c:v>
                </c:pt>
                <c:pt idx="21156">
                  <c:v>-0.10588235294053723</c:v>
                </c:pt>
                <c:pt idx="21157">
                  <c:v>-0.10624999999984457</c:v>
                </c:pt>
                <c:pt idx="21158">
                  <c:v>-0.1</c:v>
                </c:pt>
                <c:pt idx="21159">
                  <c:v>-0.1</c:v>
                </c:pt>
                <c:pt idx="21160">
                  <c:v>-0.10624999999984457</c:v>
                </c:pt>
                <c:pt idx="21161">
                  <c:v>-0.1</c:v>
                </c:pt>
                <c:pt idx="21162">
                  <c:v>-0.10000000000083593</c:v>
                </c:pt>
                <c:pt idx="21163">
                  <c:v>-0.11249999999955591</c:v>
                </c:pt>
                <c:pt idx="21164">
                  <c:v>-9.999999999966562E-2</c:v>
                </c:pt>
                <c:pt idx="21165">
                  <c:v>-0.1</c:v>
                </c:pt>
                <c:pt idx="21166">
                  <c:v>-0.10625000000022204</c:v>
                </c:pt>
                <c:pt idx="21167">
                  <c:v>-0.10588235294137316</c:v>
                </c:pt>
                <c:pt idx="21168">
                  <c:v>-0.1</c:v>
                </c:pt>
                <c:pt idx="21169">
                  <c:v>-0.10624999999984457</c:v>
                </c:pt>
                <c:pt idx="21170">
                  <c:v>-0.10588235294137316</c:v>
                </c:pt>
                <c:pt idx="21171">
                  <c:v>-0.1</c:v>
                </c:pt>
                <c:pt idx="21172">
                  <c:v>-0.10624999999984457</c:v>
                </c:pt>
                <c:pt idx="21173">
                  <c:v>-0.10588235294137316</c:v>
                </c:pt>
                <c:pt idx="21174">
                  <c:v>-0.1</c:v>
                </c:pt>
                <c:pt idx="21175">
                  <c:v>-0.10624999999984457</c:v>
                </c:pt>
                <c:pt idx="21176">
                  <c:v>-0.10588235294137316</c:v>
                </c:pt>
                <c:pt idx="21177">
                  <c:v>-0.1</c:v>
                </c:pt>
                <c:pt idx="21178">
                  <c:v>-0.10625000000022204</c:v>
                </c:pt>
                <c:pt idx="21179">
                  <c:v>-0.10588235294101912</c:v>
                </c:pt>
                <c:pt idx="21180">
                  <c:v>-0.1</c:v>
                </c:pt>
                <c:pt idx="21181">
                  <c:v>-0.11249999999955591</c:v>
                </c:pt>
                <c:pt idx="21182">
                  <c:v>-0.1</c:v>
                </c:pt>
                <c:pt idx="21183">
                  <c:v>-0.1</c:v>
                </c:pt>
                <c:pt idx="21184">
                  <c:v>-0.10625000000073274</c:v>
                </c:pt>
                <c:pt idx="21185">
                  <c:v>-0.1</c:v>
                </c:pt>
                <c:pt idx="21186">
                  <c:v>-0.10588235294053723</c:v>
                </c:pt>
                <c:pt idx="21187">
                  <c:v>-0.10624999999984457</c:v>
                </c:pt>
                <c:pt idx="21188">
                  <c:v>-0.1</c:v>
                </c:pt>
                <c:pt idx="21189">
                  <c:v>-0.10588235294137316</c:v>
                </c:pt>
                <c:pt idx="21190">
                  <c:v>-0.10624999999984457</c:v>
                </c:pt>
                <c:pt idx="21191">
                  <c:v>-0.1</c:v>
                </c:pt>
                <c:pt idx="21192">
                  <c:v>-0.10588235294137316</c:v>
                </c:pt>
                <c:pt idx="21193">
                  <c:v>-0.10625000000022204</c:v>
                </c:pt>
                <c:pt idx="21194">
                  <c:v>-9.999999999966562E-2</c:v>
                </c:pt>
                <c:pt idx="21195">
                  <c:v>-0.10588235294137316</c:v>
                </c:pt>
                <c:pt idx="21196">
                  <c:v>-0.10625000000022204</c:v>
                </c:pt>
                <c:pt idx="21197">
                  <c:v>-0.10588235294137316</c:v>
                </c:pt>
                <c:pt idx="21198">
                  <c:v>-0.1</c:v>
                </c:pt>
                <c:pt idx="21199">
                  <c:v>-0.10624999999984457</c:v>
                </c:pt>
                <c:pt idx="21200">
                  <c:v>-0.10588235294137316</c:v>
                </c:pt>
                <c:pt idx="21201">
                  <c:v>-0.1</c:v>
                </c:pt>
                <c:pt idx="21202">
                  <c:v>-0.11249999999915623</c:v>
                </c:pt>
                <c:pt idx="21203">
                  <c:v>-0.1</c:v>
                </c:pt>
                <c:pt idx="21204">
                  <c:v>-0.10588235294137316</c:v>
                </c:pt>
                <c:pt idx="21205">
                  <c:v>-0.10624999999984457</c:v>
                </c:pt>
                <c:pt idx="21206">
                  <c:v>-0.10588235294137316</c:v>
                </c:pt>
                <c:pt idx="21207">
                  <c:v>-0.1</c:v>
                </c:pt>
                <c:pt idx="21208">
                  <c:v>-0.11250000000044409</c:v>
                </c:pt>
                <c:pt idx="21209">
                  <c:v>-0.10588235294101912</c:v>
                </c:pt>
                <c:pt idx="21210">
                  <c:v>-0.1</c:v>
                </c:pt>
                <c:pt idx="21211">
                  <c:v>-0.10625000000022204</c:v>
                </c:pt>
                <c:pt idx="21212">
                  <c:v>-0.10588235294137316</c:v>
                </c:pt>
                <c:pt idx="21213">
                  <c:v>-0.10588235294053723</c:v>
                </c:pt>
                <c:pt idx="21214">
                  <c:v>-9.999999999966562E-2</c:v>
                </c:pt>
                <c:pt idx="21215">
                  <c:v>-0.11250000000044409</c:v>
                </c:pt>
                <c:pt idx="21216">
                  <c:v>-0.10588235294137316</c:v>
                </c:pt>
                <c:pt idx="21217">
                  <c:v>-0.1</c:v>
                </c:pt>
                <c:pt idx="21218">
                  <c:v>-0.11250000000004441</c:v>
                </c:pt>
                <c:pt idx="21219">
                  <c:v>-0.10588235294137316</c:v>
                </c:pt>
                <c:pt idx="21220">
                  <c:v>-0.1</c:v>
                </c:pt>
                <c:pt idx="21221">
                  <c:v>-0.11249999999915623</c:v>
                </c:pt>
                <c:pt idx="21222">
                  <c:v>-0.1</c:v>
                </c:pt>
                <c:pt idx="21223">
                  <c:v>-0.10588235294137316</c:v>
                </c:pt>
                <c:pt idx="21224">
                  <c:v>-0.11250000000004441</c:v>
                </c:pt>
                <c:pt idx="21225">
                  <c:v>-0.10588235294137316</c:v>
                </c:pt>
                <c:pt idx="21226">
                  <c:v>-0.10588235294137316</c:v>
                </c:pt>
                <c:pt idx="21227">
                  <c:v>-0.10625000000022204</c:v>
                </c:pt>
                <c:pt idx="21228">
                  <c:v>-0.10588235294053723</c:v>
                </c:pt>
                <c:pt idx="21229">
                  <c:v>-9.999999999966562E-2</c:v>
                </c:pt>
                <c:pt idx="21230">
                  <c:v>-0.11250000000044409</c:v>
                </c:pt>
                <c:pt idx="21231">
                  <c:v>-0.10588235294137316</c:v>
                </c:pt>
                <c:pt idx="21232">
                  <c:v>-0.10588235294137316</c:v>
                </c:pt>
                <c:pt idx="21233">
                  <c:v>-0.11250000000004441</c:v>
                </c:pt>
                <c:pt idx="21234">
                  <c:v>-0.1</c:v>
                </c:pt>
                <c:pt idx="21235">
                  <c:v>-0.10588235294053723</c:v>
                </c:pt>
                <c:pt idx="21236">
                  <c:v>-0.11250000000004441</c:v>
                </c:pt>
                <c:pt idx="21237">
                  <c:v>-0.10588235294137316</c:v>
                </c:pt>
                <c:pt idx="21238">
                  <c:v>-0.10588235294137316</c:v>
                </c:pt>
                <c:pt idx="21239">
                  <c:v>-0.11250000000004441</c:v>
                </c:pt>
                <c:pt idx="21240">
                  <c:v>-0.1</c:v>
                </c:pt>
                <c:pt idx="21241">
                  <c:v>-0.10588235294053723</c:v>
                </c:pt>
                <c:pt idx="21242">
                  <c:v>-0.11250000000044409</c:v>
                </c:pt>
                <c:pt idx="21243">
                  <c:v>-0.10588235294137316</c:v>
                </c:pt>
                <c:pt idx="21244">
                  <c:v>-0.10588235294101912</c:v>
                </c:pt>
                <c:pt idx="21245">
                  <c:v>-0.10625000000022204</c:v>
                </c:pt>
                <c:pt idx="21246">
                  <c:v>-0.10588235294137316</c:v>
                </c:pt>
                <c:pt idx="21247">
                  <c:v>-0.10588235294053723</c:v>
                </c:pt>
                <c:pt idx="21248">
                  <c:v>-0.10624999999984457</c:v>
                </c:pt>
                <c:pt idx="21249">
                  <c:v>-0.10588235294137316</c:v>
                </c:pt>
                <c:pt idx="21250">
                  <c:v>-0.10588235294137316</c:v>
                </c:pt>
                <c:pt idx="21251">
                  <c:v>-0.10588235294137316</c:v>
                </c:pt>
                <c:pt idx="21252">
                  <c:v>-0.11250000000004441</c:v>
                </c:pt>
                <c:pt idx="21253">
                  <c:v>-0.10588235294053723</c:v>
                </c:pt>
                <c:pt idx="21254">
                  <c:v>-0.1</c:v>
                </c:pt>
                <c:pt idx="21255">
                  <c:v>-0.11250000000004441</c:v>
                </c:pt>
                <c:pt idx="21256">
                  <c:v>-0.10588235294137316</c:v>
                </c:pt>
                <c:pt idx="21257">
                  <c:v>-0.10588235294137316</c:v>
                </c:pt>
                <c:pt idx="21258">
                  <c:v>-0.11250000000044409</c:v>
                </c:pt>
                <c:pt idx="21259">
                  <c:v>-9.999999999966562E-2</c:v>
                </c:pt>
                <c:pt idx="21260">
                  <c:v>-0.10588235294053723</c:v>
                </c:pt>
                <c:pt idx="21261">
                  <c:v>-0.11250000000044409</c:v>
                </c:pt>
                <c:pt idx="21262">
                  <c:v>-0.10588235294137316</c:v>
                </c:pt>
                <c:pt idx="21263">
                  <c:v>-0.10588235294137316</c:v>
                </c:pt>
                <c:pt idx="21264">
                  <c:v>-0.11250000000004441</c:v>
                </c:pt>
                <c:pt idx="21265">
                  <c:v>-0.1</c:v>
                </c:pt>
                <c:pt idx="21266">
                  <c:v>-0.10588235294137316</c:v>
                </c:pt>
                <c:pt idx="21267">
                  <c:v>-0.11249999999915623</c:v>
                </c:pt>
                <c:pt idx="21268">
                  <c:v>-0.10588235294137316</c:v>
                </c:pt>
                <c:pt idx="21269">
                  <c:v>-0.10588235294137316</c:v>
                </c:pt>
                <c:pt idx="21270">
                  <c:v>-0.11250000000004441</c:v>
                </c:pt>
                <c:pt idx="21271">
                  <c:v>-0.10588235294053723</c:v>
                </c:pt>
                <c:pt idx="21272">
                  <c:v>-0.10588235294137316</c:v>
                </c:pt>
                <c:pt idx="21273">
                  <c:v>-0.11250000000044409</c:v>
                </c:pt>
                <c:pt idx="21274">
                  <c:v>-0.10588235294101912</c:v>
                </c:pt>
                <c:pt idx="21275">
                  <c:v>-0.10588235294137316</c:v>
                </c:pt>
                <c:pt idx="21276">
                  <c:v>-0.11249999999955591</c:v>
                </c:pt>
                <c:pt idx="21277">
                  <c:v>-0.10588235294137316</c:v>
                </c:pt>
                <c:pt idx="21278">
                  <c:v>-0.10588235294137316</c:v>
                </c:pt>
                <c:pt idx="21279">
                  <c:v>-0.10588235294137316</c:v>
                </c:pt>
                <c:pt idx="21280">
                  <c:v>-0.10624999999984457</c:v>
                </c:pt>
                <c:pt idx="21281">
                  <c:v>-0.10588235294137316</c:v>
                </c:pt>
                <c:pt idx="21282">
                  <c:v>-0.11176470588191038</c:v>
                </c:pt>
                <c:pt idx="21283">
                  <c:v>-0.11250000000004441</c:v>
                </c:pt>
                <c:pt idx="21284">
                  <c:v>-0.10588235294137316</c:v>
                </c:pt>
                <c:pt idx="21285">
                  <c:v>-0.10588235294137316</c:v>
                </c:pt>
                <c:pt idx="21286">
                  <c:v>-0.11249999999915623</c:v>
                </c:pt>
                <c:pt idx="21287">
                  <c:v>-0.10588235294137316</c:v>
                </c:pt>
                <c:pt idx="21288">
                  <c:v>-0.10588235294137316</c:v>
                </c:pt>
                <c:pt idx="21289">
                  <c:v>-0.11875000000024424</c:v>
                </c:pt>
                <c:pt idx="21290">
                  <c:v>-0.10588235294053723</c:v>
                </c:pt>
                <c:pt idx="21291">
                  <c:v>-0.10588235294137316</c:v>
                </c:pt>
                <c:pt idx="21292">
                  <c:v>-0.11250000000044409</c:v>
                </c:pt>
                <c:pt idx="21293">
                  <c:v>-0.10588235294137316</c:v>
                </c:pt>
                <c:pt idx="21294">
                  <c:v>-0.10588235294137316</c:v>
                </c:pt>
                <c:pt idx="21295">
                  <c:v>-0.11874999999935607</c:v>
                </c:pt>
                <c:pt idx="21296">
                  <c:v>-0.10588235294137316</c:v>
                </c:pt>
                <c:pt idx="21297">
                  <c:v>-0.10588235294137316</c:v>
                </c:pt>
                <c:pt idx="21298">
                  <c:v>-0.11249999999915623</c:v>
                </c:pt>
                <c:pt idx="21299">
                  <c:v>-0.11176470588274633</c:v>
                </c:pt>
                <c:pt idx="21300">
                  <c:v>-0.10588235294137316</c:v>
                </c:pt>
                <c:pt idx="21301">
                  <c:v>-0.11250000000004441</c:v>
                </c:pt>
                <c:pt idx="21302">
                  <c:v>-0.11176470588191038</c:v>
                </c:pt>
                <c:pt idx="21303">
                  <c:v>-0.10588235294137316</c:v>
                </c:pt>
                <c:pt idx="21304">
                  <c:v>-0.11250000000004441</c:v>
                </c:pt>
                <c:pt idx="21305">
                  <c:v>-0.10588235294137316</c:v>
                </c:pt>
                <c:pt idx="21306">
                  <c:v>-0.10588235294053723</c:v>
                </c:pt>
                <c:pt idx="21307">
                  <c:v>-0.11875000000066613</c:v>
                </c:pt>
                <c:pt idx="21308">
                  <c:v>-0.10588235294137316</c:v>
                </c:pt>
                <c:pt idx="21309">
                  <c:v>-0.10588235294137316</c:v>
                </c:pt>
                <c:pt idx="21310">
                  <c:v>-0.10588235294018318</c:v>
                </c:pt>
                <c:pt idx="21311">
                  <c:v>-0.11875000000066613</c:v>
                </c:pt>
                <c:pt idx="21312">
                  <c:v>-0.10588235294137316</c:v>
                </c:pt>
                <c:pt idx="21313">
                  <c:v>-0.10588235294053723</c:v>
                </c:pt>
                <c:pt idx="21314">
                  <c:v>-0.11250000000004441</c:v>
                </c:pt>
                <c:pt idx="21315">
                  <c:v>-0.10588235294137316</c:v>
                </c:pt>
                <c:pt idx="21316">
                  <c:v>-0.10588235294137316</c:v>
                </c:pt>
                <c:pt idx="21317">
                  <c:v>-0.11874999999935607</c:v>
                </c:pt>
                <c:pt idx="21318">
                  <c:v>-0.10588235294137316</c:v>
                </c:pt>
                <c:pt idx="21319">
                  <c:v>-0.10588235294137316</c:v>
                </c:pt>
                <c:pt idx="21320">
                  <c:v>-0.11250000000004441</c:v>
                </c:pt>
                <c:pt idx="21321">
                  <c:v>-0.10588235294137316</c:v>
                </c:pt>
                <c:pt idx="21322">
                  <c:v>-0.11176470588191038</c:v>
                </c:pt>
                <c:pt idx="21323">
                  <c:v>-0.11250000000044409</c:v>
                </c:pt>
                <c:pt idx="21324">
                  <c:v>-0.10588235294137316</c:v>
                </c:pt>
                <c:pt idx="21325">
                  <c:v>-0.10588235294101912</c:v>
                </c:pt>
                <c:pt idx="21326">
                  <c:v>-0.11874999999977795</c:v>
                </c:pt>
                <c:pt idx="21327">
                  <c:v>-0.10588235294137316</c:v>
                </c:pt>
                <c:pt idx="21328">
                  <c:v>-0.10588235294137316</c:v>
                </c:pt>
                <c:pt idx="21329">
                  <c:v>-0.11249999999915623</c:v>
                </c:pt>
                <c:pt idx="21330">
                  <c:v>-0.11176470588274633</c:v>
                </c:pt>
                <c:pt idx="21331">
                  <c:v>-0.10588235294137316</c:v>
                </c:pt>
                <c:pt idx="21332">
                  <c:v>-0.11250000000004441</c:v>
                </c:pt>
                <c:pt idx="21333">
                  <c:v>-0.11176470588191038</c:v>
                </c:pt>
                <c:pt idx="21334">
                  <c:v>-0.10588235294137316</c:v>
                </c:pt>
                <c:pt idx="21335">
                  <c:v>-0.11250000000004441</c:v>
                </c:pt>
                <c:pt idx="21336">
                  <c:v>-0.11176470588191038</c:v>
                </c:pt>
                <c:pt idx="21337">
                  <c:v>-0.10588235294137316</c:v>
                </c:pt>
                <c:pt idx="21338">
                  <c:v>-0.11875000000066613</c:v>
                </c:pt>
                <c:pt idx="21339">
                  <c:v>-0.10588235294137316</c:v>
                </c:pt>
                <c:pt idx="21340">
                  <c:v>-0.10588235294018318</c:v>
                </c:pt>
                <c:pt idx="21341">
                  <c:v>-0.11875000000066613</c:v>
                </c:pt>
                <c:pt idx="21342">
                  <c:v>-0.10588235294137316</c:v>
                </c:pt>
                <c:pt idx="21343">
                  <c:v>-0.11176470588191038</c:v>
                </c:pt>
                <c:pt idx="21344">
                  <c:v>-0.11250000000004441</c:v>
                </c:pt>
                <c:pt idx="21345">
                  <c:v>-0.11176470588274633</c:v>
                </c:pt>
                <c:pt idx="21346">
                  <c:v>-0.10588235294053723</c:v>
                </c:pt>
                <c:pt idx="21347">
                  <c:v>-0.11875000000024424</c:v>
                </c:pt>
                <c:pt idx="21348">
                  <c:v>-0.10588235294137316</c:v>
                </c:pt>
                <c:pt idx="21349">
                  <c:v>-0.10588235294137316</c:v>
                </c:pt>
                <c:pt idx="21350">
                  <c:v>-0.11176470588191038</c:v>
                </c:pt>
                <c:pt idx="21351">
                  <c:v>-0.11250000000004441</c:v>
                </c:pt>
                <c:pt idx="21352">
                  <c:v>-0.11176470588191038</c:v>
                </c:pt>
                <c:pt idx="21353">
                  <c:v>-0.10588235294137316</c:v>
                </c:pt>
                <c:pt idx="21354">
                  <c:v>-0.11875000000066613</c:v>
                </c:pt>
                <c:pt idx="21355">
                  <c:v>-0.10588235294101912</c:v>
                </c:pt>
                <c:pt idx="21356">
                  <c:v>-0.11176470588191038</c:v>
                </c:pt>
                <c:pt idx="21357">
                  <c:v>-0.11250000000044409</c:v>
                </c:pt>
                <c:pt idx="21358">
                  <c:v>-0.11176470588274633</c:v>
                </c:pt>
                <c:pt idx="21359">
                  <c:v>-0.11176470588191038</c:v>
                </c:pt>
                <c:pt idx="21360">
                  <c:v>-0.11250000000004441</c:v>
                </c:pt>
                <c:pt idx="21361">
                  <c:v>-0.11176470588191038</c:v>
                </c:pt>
                <c:pt idx="21362">
                  <c:v>-0.10588235294137316</c:v>
                </c:pt>
                <c:pt idx="21363">
                  <c:v>-0.11875000000024424</c:v>
                </c:pt>
                <c:pt idx="21364">
                  <c:v>-0.11176470588191038</c:v>
                </c:pt>
                <c:pt idx="21365">
                  <c:v>-0.10588235294137316</c:v>
                </c:pt>
                <c:pt idx="21366">
                  <c:v>-0.11875000000024424</c:v>
                </c:pt>
                <c:pt idx="21367">
                  <c:v>-0.11176470588191038</c:v>
                </c:pt>
                <c:pt idx="21368">
                  <c:v>-0.10588235294137316</c:v>
                </c:pt>
                <c:pt idx="21369">
                  <c:v>-0.11875000000066613</c:v>
                </c:pt>
                <c:pt idx="21370">
                  <c:v>-0.11176470588153668</c:v>
                </c:pt>
                <c:pt idx="21371">
                  <c:v>-0.10588235294137316</c:v>
                </c:pt>
                <c:pt idx="21372">
                  <c:v>-0.11875000000066613</c:v>
                </c:pt>
                <c:pt idx="21373">
                  <c:v>-0.11176470588191038</c:v>
                </c:pt>
                <c:pt idx="21374">
                  <c:v>-0.10588235294137316</c:v>
                </c:pt>
                <c:pt idx="21375">
                  <c:v>-0.11874999999935607</c:v>
                </c:pt>
                <c:pt idx="21376">
                  <c:v>-0.11176470588274633</c:v>
                </c:pt>
                <c:pt idx="21377">
                  <c:v>-0.11176470588274633</c:v>
                </c:pt>
                <c:pt idx="21378">
                  <c:v>-0.11249999999915623</c:v>
                </c:pt>
                <c:pt idx="21379">
                  <c:v>-0.11176470588274633</c:v>
                </c:pt>
                <c:pt idx="21380">
                  <c:v>-0.11176470588274633</c:v>
                </c:pt>
                <c:pt idx="21381">
                  <c:v>-0.11874999999935607</c:v>
                </c:pt>
                <c:pt idx="21382">
                  <c:v>-0.11176470588274633</c:v>
                </c:pt>
                <c:pt idx="21383">
                  <c:v>-0.11176470588191038</c:v>
                </c:pt>
                <c:pt idx="21384">
                  <c:v>-0.11250000000044409</c:v>
                </c:pt>
                <c:pt idx="21385">
                  <c:v>-0.11176470588237261</c:v>
                </c:pt>
                <c:pt idx="21386">
                  <c:v>-0.11176470588191038</c:v>
                </c:pt>
                <c:pt idx="21387">
                  <c:v>-0.11250000000044409</c:v>
                </c:pt>
                <c:pt idx="21388">
                  <c:v>-0.11176470588191038</c:v>
                </c:pt>
                <c:pt idx="21389">
                  <c:v>-0.11176470588274633</c:v>
                </c:pt>
                <c:pt idx="21390">
                  <c:v>-0.11875000000024424</c:v>
                </c:pt>
                <c:pt idx="21391">
                  <c:v>-0.11176470588191038</c:v>
                </c:pt>
                <c:pt idx="21392">
                  <c:v>-0.11176470588274633</c:v>
                </c:pt>
                <c:pt idx="21393">
                  <c:v>-0.11250000000004441</c:v>
                </c:pt>
                <c:pt idx="21394">
                  <c:v>-0.11176470588191038</c:v>
                </c:pt>
                <c:pt idx="21395">
                  <c:v>-0.11764705882328355</c:v>
                </c:pt>
                <c:pt idx="21396">
                  <c:v>-0.11176470588274633</c:v>
                </c:pt>
                <c:pt idx="21397">
                  <c:v>-0.11250000000004441</c:v>
                </c:pt>
                <c:pt idx="21398">
                  <c:v>-0.11176470588191038</c:v>
                </c:pt>
                <c:pt idx="21399">
                  <c:v>-0.11176470588274633</c:v>
                </c:pt>
                <c:pt idx="21400">
                  <c:v>-0.11874999999935607</c:v>
                </c:pt>
                <c:pt idx="21401">
                  <c:v>-0.11176470588274633</c:v>
                </c:pt>
                <c:pt idx="21402">
                  <c:v>-0.11176470588274633</c:v>
                </c:pt>
                <c:pt idx="21403">
                  <c:v>-0.11874999999977795</c:v>
                </c:pt>
                <c:pt idx="21404">
                  <c:v>-0.11176470588274633</c:v>
                </c:pt>
                <c:pt idx="21405">
                  <c:v>-0.11176470588191038</c:v>
                </c:pt>
                <c:pt idx="21406">
                  <c:v>-0.11875000000024424</c:v>
                </c:pt>
                <c:pt idx="21407">
                  <c:v>-0.11176470588191038</c:v>
                </c:pt>
                <c:pt idx="21408">
                  <c:v>-0.11176470588274633</c:v>
                </c:pt>
                <c:pt idx="21409">
                  <c:v>-0.11250000000004441</c:v>
                </c:pt>
                <c:pt idx="21410">
                  <c:v>-0.11176470588191038</c:v>
                </c:pt>
                <c:pt idx="21411">
                  <c:v>-0.11176470588274633</c:v>
                </c:pt>
                <c:pt idx="21412">
                  <c:v>-0.11874999999935607</c:v>
                </c:pt>
                <c:pt idx="21413">
                  <c:v>-0.11176470588274633</c:v>
                </c:pt>
                <c:pt idx="21414">
                  <c:v>-0.11176470588274633</c:v>
                </c:pt>
                <c:pt idx="21415">
                  <c:v>-0.11874999999935607</c:v>
                </c:pt>
                <c:pt idx="21416">
                  <c:v>-0.11176470588274633</c:v>
                </c:pt>
                <c:pt idx="21417">
                  <c:v>-0.11176470588191038</c:v>
                </c:pt>
                <c:pt idx="21418">
                  <c:v>-0.11875000000066613</c:v>
                </c:pt>
                <c:pt idx="21419">
                  <c:v>-0.11176470588191038</c:v>
                </c:pt>
                <c:pt idx="21420">
                  <c:v>-0.11176470588274633</c:v>
                </c:pt>
                <c:pt idx="21421">
                  <c:v>-0.12499999999955591</c:v>
                </c:pt>
                <c:pt idx="21422">
                  <c:v>-0.10588235294137316</c:v>
                </c:pt>
                <c:pt idx="21423">
                  <c:v>-0.11764705882328355</c:v>
                </c:pt>
                <c:pt idx="21424">
                  <c:v>-0.11250000000004441</c:v>
                </c:pt>
                <c:pt idx="21425">
                  <c:v>-0.11176470588274633</c:v>
                </c:pt>
                <c:pt idx="21426">
                  <c:v>-0.11764705882328355</c:v>
                </c:pt>
                <c:pt idx="21427">
                  <c:v>-0.11250000000004441</c:v>
                </c:pt>
                <c:pt idx="21428">
                  <c:v>-0.11764705882328355</c:v>
                </c:pt>
                <c:pt idx="21429">
                  <c:v>-0.11176470588274633</c:v>
                </c:pt>
                <c:pt idx="21430">
                  <c:v>-0.11874999999935607</c:v>
                </c:pt>
                <c:pt idx="21431">
                  <c:v>-0.11176470588274633</c:v>
                </c:pt>
                <c:pt idx="21432">
                  <c:v>-0.11176470588191038</c:v>
                </c:pt>
                <c:pt idx="21433">
                  <c:v>-0.12500000000088818</c:v>
                </c:pt>
                <c:pt idx="21434">
                  <c:v>-0.11176470588191038</c:v>
                </c:pt>
                <c:pt idx="21435">
                  <c:v>-0.11176470588274633</c:v>
                </c:pt>
                <c:pt idx="21436">
                  <c:v>-0.11874999999935607</c:v>
                </c:pt>
                <c:pt idx="21437">
                  <c:v>-0.11764705882411948</c:v>
                </c:pt>
                <c:pt idx="21438">
                  <c:v>-0.11176470588191038</c:v>
                </c:pt>
                <c:pt idx="21439">
                  <c:v>-0.11875000000024424</c:v>
                </c:pt>
                <c:pt idx="21440">
                  <c:v>-0.11764705882328355</c:v>
                </c:pt>
                <c:pt idx="21441">
                  <c:v>-0.11176470588274633</c:v>
                </c:pt>
                <c:pt idx="21442">
                  <c:v>-0.11874999999935607</c:v>
                </c:pt>
                <c:pt idx="21443">
                  <c:v>-0.11176470588274633</c:v>
                </c:pt>
                <c:pt idx="21444">
                  <c:v>-0.11764705882328355</c:v>
                </c:pt>
                <c:pt idx="21445">
                  <c:v>-0.11875000000024424</c:v>
                </c:pt>
                <c:pt idx="21446">
                  <c:v>-0.11764705882328355</c:v>
                </c:pt>
                <c:pt idx="21447">
                  <c:v>-0.11176470588274633</c:v>
                </c:pt>
                <c:pt idx="21448">
                  <c:v>-0.11874999999977795</c:v>
                </c:pt>
                <c:pt idx="21449">
                  <c:v>-0.11764705882411948</c:v>
                </c:pt>
                <c:pt idx="21450">
                  <c:v>-0.11176470588191038</c:v>
                </c:pt>
                <c:pt idx="21451">
                  <c:v>-0.11875000000024424</c:v>
                </c:pt>
                <c:pt idx="21452">
                  <c:v>-0.11764705882328355</c:v>
                </c:pt>
                <c:pt idx="21453">
                  <c:v>-0.11176470588274633</c:v>
                </c:pt>
                <c:pt idx="21454">
                  <c:v>-0.11874999999935607</c:v>
                </c:pt>
                <c:pt idx="21455">
                  <c:v>-0.11764705882328355</c:v>
                </c:pt>
                <c:pt idx="21456">
                  <c:v>-0.11176470588274633</c:v>
                </c:pt>
                <c:pt idx="21457">
                  <c:v>-0.11875000000024424</c:v>
                </c:pt>
                <c:pt idx="21458">
                  <c:v>-0.11764705882328355</c:v>
                </c:pt>
                <c:pt idx="21459">
                  <c:v>-0.11176470588191038</c:v>
                </c:pt>
                <c:pt idx="21460">
                  <c:v>-0.12500000000044409</c:v>
                </c:pt>
                <c:pt idx="21461">
                  <c:v>-0.11176470588191038</c:v>
                </c:pt>
                <c:pt idx="21462">
                  <c:v>-0.11176470588274633</c:v>
                </c:pt>
                <c:pt idx="21463">
                  <c:v>-0.125</c:v>
                </c:pt>
                <c:pt idx="21464">
                  <c:v>-0.11176470588274633</c:v>
                </c:pt>
                <c:pt idx="21465">
                  <c:v>-0.11176470588191038</c:v>
                </c:pt>
                <c:pt idx="21466">
                  <c:v>-0.11875000000024424</c:v>
                </c:pt>
                <c:pt idx="21467">
                  <c:v>-0.11764705882328355</c:v>
                </c:pt>
                <c:pt idx="21468">
                  <c:v>-0.11176470588274633</c:v>
                </c:pt>
                <c:pt idx="21469">
                  <c:v>-0.11874999999935607</c:v>
                </c:pt>
                <c:pt idx="21470">
                  <c:v>-0.11764705882411948</c:v>
                </c:pt>
                <c:pt idx="21471">
                  <c:v>-0.11176470588191038</c:v>
                </c:pt>
                <c:pt idx="21472">
                  <c:v>-0.11875000000024424</c:v>
                </c:pt>
                <c:pt idx="21473">
                  <c:v>-0.11764705882328355</c:v>
                </c:pt>
                <c:pt idx="21474">
                  <c:v>-0.11176470588274633</c:v>
                </c:pt>
                <c:pt idx="21475">
                  <c:v>-0.12499999999955591</c:v>
                </c:pt>
                <c:pt idx="21476">
                  <c:v>-0.11176470588274633</c:v>
                </c:pt>
                <c:pt idx="21477">
                  <c:v>-0.11176470588191038</c:v>
                </c:pt>
                <c:pt idx="21478">
                  <c:v>-0.11875000000066613</c:v>
                </c:pt>
                <c:pt idx="21479">
                  <c:v>-0.11764705882328355</c:v>
                </c:pt>
                <c:pt idx="21480">
                  <c:v>-0.11176470588274633</c:v>
                </c:pt>
                <c:pt idx="21481">
                  <c:v>-0.12499999999955591</c:v>
                </c:pt>
                <c:pt idx="21482">
                  <c:v>-0.11176470588274633</c:v>
                </c:pt>
                <c:pt idx="21483">
                  <c:v>-0.11176470588191038</c:v>
                </c:pt>
                <c:pt idx="21484">
                  <c:v>-0.11875000000024424</c:v>
                </c:pt>
                <c:pt idx="21485">
                  <c:v>-0.11764705882328355</c:v>
                </c:pt>
                <c:pt idx="21486">
                  <c:v>-0.11176470588274633</c:v>
                </c:pt>
                <c:pt idx="21487">
                  <c:v>-0.12499999999955591</c:v>
                </c:pt>
                <c:pt idx="21488">
                  <c:v>-0.11176470588191038</c:v>
                </c:pt>
                <c:pt idx="21489">
                  <c:v>-0.11764705882411948</c:v>
                </c:pt>
                <c:pt idx="21490">
                  <c:v>-0.11874999999935607</c:v>
                </c:pt>
                <c:pt idx="21491">
                  <c:v>-0.11176470588274633</c:v>
                </c:pt>
                <c:pt idx="21492">
                  <c:v>-0.11764705882328355</c:v>
                </c:pt>
                <c:pt idx="21493">
                  <c:v>-0.12500000000088818</c:v>
                </c:pt>
                <c:pt idx="21494">
                  <c:v>-0.11176470588191038</c:v>
                </c:pt>
                <c:pt idx="21495">
                  <c:v>-0.11176470588274633</c:v>
                </c:pt>
                <c:pt idx="21496">
                  <c:v>-0.12499999999955591</c:v>
                </c:pt>
                <c:pt idx="21497">
                  <c:v>-0.11176470588274633</c:v>
                </c:pt>
                <c:pt idx="21498">
                  <c:v>-0.12499999999955591</c:v>
                </c:pt>
                <c:pt idx="21499">
                  <c:v>-0.11176470588191038</c:v>
                </c:pt>
                <c:pt idx="21500">
                  <c:v>-0.11764705882411948</c:v>
                </c:pt>
                <c:pt idx="21501">
                  <c:v>-0.11176470588191038</c:v>
                </c:pt>
                <c:pt idx="21502">
                  <c:v>-0.12500000000044409</c:v>
                </c:pt>
                <c:pt idx="21503">
                  <c:v>-0.11176470588191038</c:v>
                </c:pt>
                <c:pt idx="21504">
                  <c:v>-0.11764705882411948</c:v>
                </c:pt>
                <c:pt idx="21505">
                  <c:v>-0.11874999999935607</c:v>
                </c:pt>
                <c:pt idx="21506">
                  <c:v>-0.11764705882328355</c:v>
                </c:pt>
                <c:pt idx="21507">
                  <c:v>-0.11176470588274633</c:v>
                </c:pt>
                <c:pt idx="21508">
                  <c:v>-0.11875000000066613</c:v>
                </c:pt>
                <c:pt idx="21509">
                  <c:v>-0.11764705882328355</c:v>
                </c:pt>
                <c:pt idx="21510">
                  <c:v>-0.11176470588191038</c:v>
                </c:pt>
                <c:pt idx="21511">
                  <c:v>-0.12500000000044409</c:v>
                </c:pt>
                <c:pt idx="21512">
                  <c:v>-0.11764705882328355</c:v>
                </c:pt>
                <c:pt idx="21513">
                  <c:v>-0.11176470588274633</c:v>
                </c:pt>
                <c:pt idx="21514">
                  <c:v>-0.12499999999955591</c:v>
                </c:pt>
                <c:pt idx="21515">
                  <c:v>-0.11764705882328355</c:v>
                </c:pt>
                <c:pt idx="21516">
                  <c:v>-0.11176470588274633</c:v>
                </c:pt>
                <c:pt idx="21517">
                  <c:v>-0.12499999999955591</c:v>
                </c:pt>
                <c:pt idx="21518">
                  <c:v>-0.11764705882411948</c:v>
                </c:pt>
                <c:pt idx="21519">
                  <c:v>-0.11176470588191038</c:v>
                </c:pt>
                <c:pt idx="21520">
                  <c:v>-0.12499999999955591</c:v>
                </c:pt>
                <c:pt idx="21521">
                  <c:v>-0.11764705882411948</c:v>
                </c:pt>
                <c:pt idx="21522">
                  <c:v>-0.11176470588191038</c:v>
                </c:pt>
                <c:pt idx="21523">
                  <c:v>-0.12500000000088818</c:v>
                </c:pt>
                <c:pt idx="21524">
                  <c:v>-0.11764705882328355</c:v>
                </c:pt>
                <c:pt idx="21525">
                  <c:v>-0.11176470588274633</c:v>
                </c:pt>
                <c:pt idx="21526">
                  <c:v>-0.12499999999955591</c:v>
                </c:pt>
                <c:pt idx="21527">
                  <c:v>-0.11764705882328355</c:v>
                </c:pt>
                <c:pt idx="21528">
                  <c:v>-0.11764705882411948</c:v>
                </c:pt>
                <c:pt idx="21529">
                  <c:v>-0.12499999999955591</c:v>
                </c:pt>
                <c:pt idx="21530">
                  <c:v>-0.11176470588191038</c:v>
                </c:pt>
                <c:pt idx="21531">
                  <c:v>-0.11764705882411948</c:v>
                </c:pt>
                <c:pt idx="21532">
                  <c:v>-0.12499999999955591</c:v>
                </c:pt>
                <c:pt idx="21533">
                  <c:v>-0.11764705882328355</c:v>
                </c:pt>
                <c:pt idx="21534">
                  <c:v>-0.11764705882411948</c:v>
                </c:pt>
                <c:pt idx="21535">
                  <c:v>-0.12499999999955591</c:v>
                </c:pt>
                <c:pt idx="21536">
                  <c:v>-0.11176470588274633</c:v>
                </c:pt>
                <c:pt idx="21537">
                  <c:v>-0.11764705882328355</c:v>
                </c:pt>
                <c:pt idx="21538">
                  <c:v>-0.125</c:v>
                </c:pt>
                <c:pt idx="21539">
                  <c:v>-0.11764705882411948</c:v>
                </c:pt>
                <c:pt idx="21540">
                  <c:v>-0.11764705882328355</c:v>
                </c:pt>
                <c:pt idx="21541">
                  <c:v>-0.12499999999955591</c:v>
                </c:pt>
                <c:pt idx="21542">
                  <c:v>-0.11764705882411948</c:v>
                </c:pt>
                <c:pt idx="21543">
                  <c:v>-0.11176470588191038</c:v>
                </c:pt>
                <c:pt idx="21544">
                  <c:v>-0.12499999999955591</c:v>
                </c:pt>
                <c:pt idx="21545">
                  <c:v>-0.11764705882411948</c:v>
                </c:pt>
                <c:pt idx="21546">
                  <c:v>-0.11764705882328355</c:v>
                </c:pt>
                <c:pt idx="21547">
                  <c:v>-0.12499999999955591</c:v>
                </c:pt>
                <c:pt idx="21548">
                  <c:v>-0.11764705882411948</c:v>
                </c:pt>
                <c:pt idx="21549">
                  <c:v>-0.11764705882328355</c:v>
                </c:pt>
                <c:pt idx="21550">
                  <c:v>-0.12499999999955591</c:v>
                </c:pt>
                <c:pt idx="21551">
                  <c:v>-0.11764705882411948</c:v>
                </c:pt>
                <c:pt idx="21552">
                  <c:v>-0.11764705882328355</c:v>
                </c:pt>
                <c:pt idx="21553">
                  <c:v>-0.125</c:v>
                </c:pt>
                <c:pt idx="21554">
                  <c:v>-0.11764705882411948</c:v>
                </c:pt>
                <c:pt idx="21555">
                  <c:v>-0.11764705882328355</c:v>
                </c:pt>
                <c:pt idx="21556">
                  <c:v>-0.11764705882289017</c:v>
                </c:pt>
                <c:pt idx="21557">
                  <c:v>-0.12500000000088818</c:v>
                </c:pt>
                <c:pt idx="21558">
                  <c:v>-0.11764705882328355</c:v>
                </c:pt>
                <c:pt idx="21559">
                  <c:v>-0.11764705882328355</c:v>
                </c:pt>
                <c:pt idx="21560">
                  <c:v>-0.12500000000044409</c:v>
                </c:pt>
                <c:pt idx="21561">
                  <c:v>-0.11764705882328355</c:v>
                </c:pt>
                <c:pt idx="21562">
                  <c:v>-0.11764705882328355</c:v>
                </c:pt>
                <c:pt idx="21563">
                  <c:v>-0.12500000000044409</c:v>
                </c:pt>
                <c:pt idx="21564">
                  <c:v>-0.11764705882328355</c:v>
                </c:pt>
                <c:pt idx="21565">
                  <c:v>-0.11764705882328355</c:v>
                </c:pt>
                <c:pt idx="21566">
                  <c:v>-0.12500000000044409</c:v>
                </c:pt>
                <c:pt idx="21567">
                  <c:v>-0.1235294117646567</c:v>
                </c:pt>
                <c:pt idx="21568">
                  <c:v>-0.11764705882328355</c:v>
                </c:pt>
                <c:pt idx="21569">
                  <c:v>-0.125</c:v>
                </c:pt>
                <c:pt idx="21570">
                  <c:v>-0.11764705882411948</c:v>
                </c:pt>
                <c:pt idx="21571">
                  <c:v>-0.11764705882289017</c:v>
                </c:pt>
                <c:pt idx="21572">
                  <c:v>-0.125</c:v>
                </c:pt>
                <c:pt idx="21573">
                  <c:v>-0.11764705882411948</c:v>
                </c:pt>
                <c:pt idx="21574">
                  <c:v>-0.11764705882328355</c:v>
                </c:pt>
                <c:pt idx="21575">
                  <c:v>-0.12499999999955591</c:v>
                </c:pt>
                <c:pt idx="21576">
                  <c:v>-0.11764705882411948</c:v>
                </c:pt>
                <c:pt idx="21577">
                  <c:v>-0.11764705882328355</c:v>
                </c:pt>
                <c:pt idx="21578">
                  <c:v>-0.12499999999955591</c:v>
                </c:pt>
                <c:pt idx="21579">
                  <c:v>-0.11764705882411948</c:v>
                </c:pt>
                <c:pt idx="21580">
                  <c:v>-0.1235294117646567</c:v>
                </c:pt>
                <c:pt idx="21581">
                  <c:v>-0.12499999999955591</c:v>
                </c:pt>
                <c:pt idx="21582">
                  <c:v>-0.11764705882328355</c:v>
                </c:pt>
                <c:pt idx="21583">
                  <c:v>-0.11764705882411948</c:v>
                </c:pt>
                <c:pt idx="21584">
                  <c:v>-0.125</c:v>
                </c:pt>
                <c:pt idx="21585">
                  <c:v>-0.11764705882328355</c:v>
                </c:pt>
                <c:pt idx="21586">
                  <c:v>-0.1176470588237261</c:v>
                </c:pt>
                <c:pt idx="21587">
                  <c:v>-0.1235294117646567</c:v>
                </c:pt>
                <c:pt idx="21588">
                  <c:v>-0.125</c:v>
                </c:pt>
                <c:pt idx="21589">
                  <c:v>-0.11764705882411948</c:v>
                </c:pt>
                <c:pt idx="21590">
                  <c:v>-0.11764705882328355</c:v>
                </c:pt>
                <c:pt idx="21591">
                  <c:v>-0.12499999999955591</c:v>
                </c:pt>
                <c:pt idx="21592">
                  <c:v>-0.1235294117646567</c:v>
                </c:pt>
                <c:pt idx="21593">
                  <c:v>-0.11764705882411948</c:v>
                </c:pt>
                <c:pt idx="21594">
                  <c:v>-0.12499999999955591</c:v>
                </c:pt>
                <c:pt idx="21595">
                  <c:v>-0.11764705882328355</c:v>
                </c:pt>
                <c:pt idx="21596">
                  <c:v>-0.11764705882411948</c:v>
                </c:pt>
                <c:pt idx="21597">
                  <c:v>-0.13124999999975576</c:v>
                </c:pt>
                <c:pt idx="21598">
                  <c:v>-0.11764705882328355</c:v>
                </c:pt>
                <c:pt idx="21599">
                  <c:v>-0.11764705882328355</c:v>
                </c:pt>
                <c:pt idx="21600">
                  <c:v>-0.12500000000088818</c:v>
                </c:pt>
                <c:pt idx="21601">
                  <c:v>-0.11764705882289017</c:v>
                </c:pt>
                <c:pt idx="21602">
                  <c:v>-0.11764705882328355</c:v>
                </c:pt>
                <c:pt idx="21603">
                  <c:v>-0.12500000000088818</c:v>
                </c:pt>
                <c:pt idx="21604">
                  <c:v>-0.11764705882328355</c:v>
                </c:pt>
                <c:pt idx="21605">
                  <c:v>-0.11764705882328355</c:v>
                </c:pt>
                <c:pt idx="21606">
                  <c:v>-0.13124999999975576</c:v>
                </c:pt>
                <c:pt idx="21607">
                  <c:v>-0.11764705882411948</c:v>
                </c:pt>
                <c:pt idx="21608">
                  <c:v>-0.11764705882328355</c:v>
                </c:pt>
                <c:pt idx="21609">
                  <c:v>-0.12499999999955591</c:v>
                </c:pt>
                <c:pt idx="21610">
                  <c:v>-0.11764705882411948</c:v>
                </c:pt>
                <c:pt idx="21611">
                  <c:v>-0.1235294117646567</c:v>
                </c:pt>
                <c:pt idx="21612">
                  <c:v>-0.12499999999955591</c:v>
                </c:pt>
                <c:pt idx="21613">
                  <c:v>-0.11764705882328355</c:v>
                </c:pt>
                <c:pt idx="21614">
                  <c:v>-0.11764705882411948</c:v>
                </c:pt>
                <c:pt idx="21615">
                  <c:v>-0.13125000000022205</c:v>
                </c:pt>
                <c:pt idx="21616">
                  <c:v>-0.11764705882289017</c:v>
                </c:pt>
                <c:pt idx="21617">
                  <c:v>-0.1235294117646567</c:v>
                </c:pt>
                <c:pt idx="21618">
                  <c:v>-0.11764705882411948</c:v>
                </c:pt>
                <c:pt idx="21619">
                  <c:v>-0.125</c:v>
                </c:pt>
                <c:pt idx="21620">
                  <c:v>-0.1235294117646567</c:v>
                </c:pt>
                <c:pt idx="21621">
                  <c:v>-0.1235294117646567</c:v>
                </c:pt>
                <c:pt idx="21622">
                  <c:v>-0.12499999999955591</c:v>
                </c:pt>
                <c:pt idx="21623">
                  <c:v>-0.12352941176549265</c:v>
                </c:pt>
                <c:pt idx="21624">
                  <c:v>-0.11764705882328355</c:v>
                </c:pt>
                <c:pt idx="21625">
                  <c:v>-0.12499999999955591</c:v>
                </c:pt>
                <c:pt idx="21626">
                  <c:v>-0.1235294117646567</c:v>
                </c:pt>
                <c:pt idx="21627">
                  <c:v>-0.11764705882411948</c:v>
                </c:pt>
                <c:pt idx="21628">
                  <c:v>-0.12499999999955591</c:v>
                </c:pt>
                <c:pt idx="21629">
                  <c:v>-0.1235294117646567</c:v>
                </c:pt>
                <c:pt idx="21630">
                  <c:v>-0.11764705882328355</c:v>
                </c:pt>
                <c:pt idx="21631">
                  <c:v>-0.13125000000064393</c:v>
                </c:pt>
                <c:pt idx="21632">
                  <c:v>-0.11764705882328355</c:v>
                </c:pt>
                <c:pt idx="21633">
                  <c:v>-0.1235294117646567</c:v>
                </c:pt>
                <c:pt idx="21634">
                  <c:v>-0.125</c:v>
                </c:pt>
                <c:pt idx="21635">
                  <c:v>-0.1235294117646567</c:v>
                </c:pt>
                <c:pt idx="21636">
                  <c:v>-0.11764705882411948</c:v>
                </c:pt>
                <c:pt idx="21637">
                  <c:v>-0.13124999999975576</c:v>
                </c:pt>
                <c:pt idx="21638">
                  <c:v>-0.11764705882328355</c:v>
                </c:pt>
                <c:pt idx="21639">
                  <c:v>-0.1235294117646567</c:v>
                </c:pt>
                <c:pt idx="21640">
                  <c:v>-0.12500000000044409</c:v>
                </c:pt>
                <c:pt idx="21641">
                  <c:v>-0.1235294117646567</c:v>
                </c:pt>
                <c:pt idx="21642">
                  <c:v>-0.11764705882328355</c:v>
                </c:pt>
                <c:pt idx="21643">
                  <c:v>-0.13124999999975576</c:v>
                </c:pt>
                <c:pt idx="21644">
                  <c:v>-0.11764705882328355</c:v>
                </c:pt>
                <c:pt idx="21645">
                  <c:v>-0.1235294117646567</c:v>
                </c:pt>
                <c:pt idx="21646">
                  <c:v>-0.13125000000064393</c:v>
                </c:pt>
                <c:pt idx="21647">
                  <c:v>-0.11764705882328355</c:v>
                </c:pt>
                <c:pt idx="21648">
                  <c:v>-0.1235294117646567</c:v>
                </c:pt>
                <c:pt idx="21649">
                  <c:v>-0.13125000000022205</c:v>
                </c:pt>
                <c:pt idx="21650">
                  <c:v>-0.1235294117646567</c:v>
                </c:pt>
                <c:pt idx="21651">
                  <c:v>-0.11764705882328355</c:v>
                </c:pt>
                <c:pt idx="21652">
                  <c:v>-0.12352941176507959</c:v>
                </c:pt>
                <c:pt idx="21653">
                  <c:v>-0.13125000000022205</c:v>
                </c:pt>
                <c:pt idx="21654">
                  <c:v>-0.11764705882328355</c:v>
                </c:pt>
                <c:pt idx="21655">
                  <c:v>-0.1235294117646567</c:v>
                </c:pt>
                <c:pt idx="21656">
                  <c:v>-0.13124999999975576</c:v>
                </c:pt>
                <c:pt idx="21657">
                  <c:v>-0.1235294117646567</c:v>
                </c:pt>
                <c:pt idx="21658">
                  <c:v>-0.11764705882411948</c:v>
                </c:pt>
                <c:pt idx="21659">
                  <c:v>-0.13124999999975576</c:v>
                </c:pt>
                <c:pt idx="21660">
                  <c:v>-0.1235294117646567</c:v>
                </c:pt>
                <c:pt idx="21661">
                  <c:v>-0.1235294117646567</c:v>
                </c:pt>
                <c:pt idx="21662">
                  <c:v>-0.13124999999975576</c:v>
                </c:pt>
                <c:pt idx="21663">
                  <c:v>-0.1235294117646567</c:v>
                </c:pt>
                <c:pt idx="21664">
                  <c:v>-0.11764705882328355</c:v>
                </c:pt>
                <c:pt idx="21665">
                  <c:v>-0.13125000000111023</c:v>
                </c:pt>
                <c:pt idx="21666">
                  <c:v>-0.1235294117646567</c:v>
                </c:pt>
                <c:pt idx="21667">
                  <c:v>-0.12352941176424366</c:v>
                </c:pt>
                <c:pt idx="21668">
                  <c:v>-0.13125000000022205</c:v>
                </c:pt>
                <c:pt idx="21669">
                  <c:v>-0.1235294117646567</c:v>
                </c:pt>
                <c:pt idx="21670">
                  <c:v>-0.11764705882328355</c:v>
                </c:pt>
                <c:pt idx="21671">
                  <c:v>-0.13124999999975576</c:v>
                </c:pt>
                <c:pt idx="21672">
                  <c:v>-0.1235294117646567</c:v>
                </c:pt>
                <c:pt idx="21673">
                  <c:v>-0.12352941176549265</c:v>
                </c:pt>
                <c:pt idx="21674">
                  <c:v>-0.13124999999975576</c:v>
                </c:pt>
                <c:pt idx="21675">
                  <c:v>-0.1235294117646567</c:v>
                </c:pt>
                <c:pt idx="21676">
                  <c:v>-0.1235294117646567</c:v>
                </c:pt>
                <c:pt idx="21677">
                  <c:v>-0.13124999999975576</c:v>
                </c:pt>
                <c:pt idx="21678">
                  <c:v>-0.1235294117646567</c:v>
                </c:pt>
                <c:pt idx="21679">
                  <c:v>-0.11764705882328355</c:v>
                </c:pt>
                <c:pt idx="21680">
                  <c:v>-0.1375000000004441</c:v>
                </c:pt>
                <c:pt idx="21681">
                  <c:v>-0.1235294117646567</c:v>
                </c:pt>
                <c:pt idx="21682">
                  <c:v>-0.12352941176424366</c:v>
                </c:pt>
                <c:pt idx="21683">
                  <c:v>-0.13125000000022205</c:v>
                </c:pt>
                <c:pt idx="21684">
                  <c:v>-0.12352941176549265</c:v>
                </c:pt>
                <c:pt idx="21685">
                  <c:v>-0.1235294117646567</c:v>
                </c:pt>
                <c:pt idx="21686">
                  <c:v>-0.13124999999975576</c:v>
                </c:pt>
                <c:pt idx="21687">
                  <c:v>-0.1235294117646567</c:v>
                </c:pt>
                <c:pt idx="21688">
                  <c:v>-0.1235294117646567</c:v>
                </c:pt>
                <c:pt idx="21689">
                  <c:v>-0.13124999999975576</c:v>
                </c:pt>
                <c:pt idx="21690">
                  <c:v>-0.1235294117646567</c:v>
                </c:pt>
                <c:pt idx="21691">
                  <c:v>-0.1235294117646567</c:v>
                </c:pt>
                <c:pt idx="21692">
                  <c:v>-0.13124999999975576</c:v>
                </c:pt>
                <c:pt idx="21693">
                  <c:v>-0.1235294117646567</c:v>
                </c:pt>
                <c:pt idx="21694">
                  <c:v>-0.1235294117646567</c:v>
                </c:pt>
                <c:pt idx="21695">
                  <c:v>-0.13125000000111023</c:v>
                </c:pt>
                <c:pt idx="21696">
                  <c:v>-0.1235294117646567</c:v>
                </c:pt>
                <c:pt idx="21697">
                  <c:v>-0.12352941176424366</c:v>
                </c:pt>
                <c:pt idx="21698">
                  <c:v>-0.13125000000022205</c:v>
                </c:pt>
                <c:pt idx="21699">
                  <c:v>-0.11764705882328355</c:v>
                </c:pt>
                <c:pt idx="21700">
                  <c:v>-0.1235294117646567</c:v>
                </c:pt>
                <c:pt idx="21701">
                  <c:v>-0.12941176470602986</c:v>
                </c:pt>
                <c:pt idx="21702">
                  <c:v>-0.13124999999975576</c:v>
                </c:pt>
                <c:pt idx="21703">
                  <c:v>-0.1235294117646567</c:v>
                </c:pt>
                <c:pt idx="21704">
                  <c:v>-0.1235294117646567</c:v>
                </c:pt>
                <c:pt idx="21705">
                  <c:v>-0.13125000000064393</c:v>
                </c:pt>
                <c:pt idx="21706">
                  <c:v>-0.1235294117646567</c:v>
                </c:pt>
                <c:pt idx="21707">
                  <c:v>-0.1235294117646567</c:v>
                </c:pt>
                <c:pt idx="21708">
                  <c:v>-0.13124999999975576</c:v>
                </c:pt>
                <c:pt idx="21709">
                  <c:v>-0.1235294117646567</c:v>
                </c:pt>
                <c:pt idx="21710">
                  <c:v>-0.1235294117646567</c:v>
                </c:pt>
                <c:pt idx="21711">
                  <c:v>-0.13125000000022205</c:v>
                </c:pt>
                <c:pt idx="21712">
                  <c:v>-0.12352941176424366</c:v>
                </c:pt>
                <c:pt idx="21713">
                  <c:v>-0.1235294117646567</c:v>
                </c:pt>
                <c:pt idx="21714">
                  <c:v>-0.13125000000022205</c:v>
                </c:pt>
                <c:pt idx="21715">
                  <c:v>-0.1235294117646567</c:v>
                </c:pt>
                <c:pt idx="21716">
                  <c:v>-0.12352941176549265</c:v>
                </c:pt>
                <c:pt idx="21717">
                  <c:v>-0.13124999999975576</c:v>
                </c:pt>
                <c:pt idx="21718">
                  <c:v>-0.1235294117646567</c:v>
                </c:pt>
                <c:pt idx="21719">
                  <c:v>-0.12941176470602986</c:v>
                </c:pt>
                <c:pt idx="21720">
                  <c:v>-0.13124999999975576</c:v>
                </c:pt>
                <c:pt idx="21721">
                  <c:v>-0.1235294117646567</c:v>
                </c:pt>
                <c:pt idx="21722">
                  <c:v>-0.1235294117646567</c:v>
                </c:pt>
                <c:pt idx="21723">
                  <c:v>-0.13124999999975576</c:v>
                </c:pt>
                <c:pt idx="21724">
                  <c:v>-0.1235294117646567</c:v>
                </c:pt>
                <c:pt idx="21725">
                  <c:v>-0.1235294117646567</c:v>
                </c:pt>
                <c:pt idx="21726">
                  <c:v>-0.13125000000022205</c:v>
                </c:pt>
                <c:pt idx="21727">
                  <c:v>-0.12352941176424366</c:v>
                </c:pt>
                <c:pt idx="21728">
                  <c:v>-0.12941176470602986</c:v>
                </c:pt>
                <c:pt idx="21729">
                  <c:v>-0.13125000000022205</c:v>
                </c:pt>
                <c:pt idx="21730">
                  <c:v>-0.1235294117646567</c:v>
                </c:pt>
                <c:pt idx="21731">
                  <c:v>-0.12352941176549265</c:v>
                </c:pt>
                <c:pt idx="21732">
                  <c:v>-0.13124999999975576</c:v>
                </c:pt>
                <c:pt idx="21733">
                  <c:v>-0.1235294117646567</c:v>
                </c:pt>
                <c:pt idx="21734">
                  <c:v>-0.1235294117646567</c:v>
                </c:pt>
                <c:pt idx="21735">
                  <c:v>-0.1374999999999556</c:v>
                </c:pt>
                <c:pt idx="21736">
                  <c:v>-0.1235294117646567</c:v>
                </c:pt>
                <c:pt idx="21737">
                  <c:v>-0.1235294117646567</c:v>
                </c:pt>
                <c:pt idx="21738">
                  <c:v>-0.13124999999975576</c:v>
                </c:pt>
                <c:pt idx="21739">
                  <c:v>-0.12941176470602986</c:v>
                </c:pt>
                <c:pt idx="21740">
                  <c:v>-0.1235294117646567</c:v>
                </c:pt>
                <c:pt idx="21741">
                  <c:v>-0.13125000000022205</c:v>
                </c:pt>
                <c:pt idx="21742">
                  <c:v>-0.12352941176424366</c:v>
                </c:pt>
                <c:pt idx="21743">
                  <c:v>-0.1235294117646567</c:v>
                </c:pt>
                <c:pt idx="21744">
                  <c:v>-0.1375000000004441</c:v>
                </c:pt>
                <c:pt idx="21745">
                  <c:v>-0.1235294117646567</c:v>
                </c:pt>
                <c:pt idx="21746">
                  <c:v>-0.1235294117646567</c:v>
                </c:pt>
                <c:pt idx="21747">
                  <c:v>-0.13124999999975576</c:v>
                </c:pt>
                <c:pt idx="21748">
                  <c:v>-0.1235294117646567</c:v>
                </c:pt>
                <c:pt idx="21749">
                  <c:v>-0.12352941176549265</c:v>
                </c:pt>
                <c:pt idx="21750">
                  <c:v>-0.13749999999906742</c:v>
                </c:pt>
                <c:pt idx="21751">
                  <c:v>-0.1235294117646567</c:v>
                </c:pt>
                <c:pt idx="21752">
                  <c:v>-0.12352941176549265</c:v>
                </c:pt>
                <c:pt idx="21753">
                  <c:v>-0.13749999999906742</c:v>
                </c:pt>
                <c:pt idx="21754">
                  <c:v>-0.12352941176549265</c:v>
                </c:pt>
                <c:pt idx="21755">
                  <c:v>-0.1235294117646567</c:v>
                </c:pt>
                <c:pt idx="21756">
                  <c:v>-0.13749999999955592</c:v>
                </c:pt>
                <c:pt idx="21757">
                  <c:v>-0.12352941176507959</c:v>
                </c:pt>
                <c:pt idx="21758">
                  <c:v>-0.12941176470519394</c:v>
                </c:pt>
                <c:pt idx="21759">
                  <c:v>-0.13125000000111023</c:v>
                </c:pt>
                <c:pt idx="21760">
                  <c:v>-0.12941176470519394</c:v>
                </c:pt>
                <c:pt idx="21761">
                  <c:v>-0.1235294117646567</c:v>
                </c:pt>
                <c:pt idx="21762">
                  <c:v>-0.13125000000064393</c:v>
                </c:pt>
                <c:pt idx="21763">
                  <c:v>-0.12941176470519394</c:v>
                </c:pt>
                <c:pt idx="21764">
                  <c:v>-0.12352941176549265</c:v>
                </c:pt>
                <c:pt idx="21765">
                  <c:v>-0.13749999999906742</c:v>
                </c:pt>
                <c:pt idx="21766">
                  <c:v>-0.1235294117646567</c:v>
                </c:pt>
                <c:pt idx="21767">
                  <c:v>-0.12352941176549265</c:v>
                </c:pt>
                <c:pt idx="21768">
                  <c:v>-0.13749999999906742</c:v>
                </c:pt>
                <c:pt idx="21769">
                  <c:v>-0.12352941176549265</c:v>
                </c:pt>
                <c:pt idx="21770">
                  <c:v>-0.12941176470519394</c:v>
                </c:pt>
                <c:pt idx="21771">
                  <c:v>-0.13125000000022205</c:v>
                </c:pt>
                <c:pt idx="21772">
                  <c:v>-0.12941176470559715</c:v>
                </c:pt>
                <c:pt idx="21773">
                  <c:v>-0.1235294117646567</c:v>
                </c:pt>
                <c:pt idx="21774">
                  <c:v>-0.1375000000004441</c:v>
                </c:pt>
                <c:pt idx="21775">
                  <c:v>-0.12941176470602986</c:v>
                </c:pt>
                <c:pt idx="21776">
                  <c:v>-0.1235294117646567</c:v>
                </c:pt>
                <c:pt idx="21777">
                  <c:v>-0.1374999999999556</c:v>
                </c:pt>
                <c:pt idx="21778">
                  <c:v>-0.1235294117646567</c:v>
                </c:pt>
                <c:pt idx="21779">
                  <c:v>-0.12941176470602986</c:v>
                </c:pt>
                <c:pt idx="21780">
                  <c:v>-0.13124999999975576</c:v>
                </c:pt>
                <c:pt idx="21781">
                  <c:v>-0.12941176470602986</c:v>
                </c:pt>
                <c:pt idx="21782">
                  <c:v>-0.12941176470602986</c:v>
                </c:pt>
                <c:pt idx="21783">
                  <c:v>-0.13124999999975576</c:v>
                </c:pt>
                <c:pt idx="21784">
                  <c:v>-0.12941176470602986</c:v>
                </c:pt>
                <c:pt idx="21785">
                  <c:v>-0.1235294117646567</c:v>
                </c:pt>
                <c:pt idx="21786">
                  <c:v>-0.1375000000004441</c:v>
                </c:pt>
                <c:pt idx="21787">
                  <c:v>-0.12352941176424366</c:v>
                </c:pt>
                <c:pt idx="21788">
                  <c:v>-0.1235294117646567</c:v>
                </c:pt>
                <c:pt idx="21789">
                  <c:v>-0.1375000000004441</c:v>
                </c:pt>
                <c:pt idx="21790">
                  <c:v>-0.12941176470602986</c:v>
                </c:pt>
                <c:pt idx="21791">
                  <c:v>-0.1235294117646567</c:v>
                </c:pt>
                <c:pt idx="21792">
                  <c:v>-0.1374999999999556</c:v>
                </c:pt>
                <c:pt idx="21793">
                  <c:v>-0.1235294117646567</c:v>
                </c:pt>
                <c:pt idx="21794">
                  <c:v>-0.12941176470602986</c:v>
                </c:pt>
                <c:pt idx="21795">
                  <c:v>-0.13749999999906742</c:v>
                </c:pt>
                <c:pt idx="21796">
                  <c:v>-0.12352941176549265</c:v>
                </c:pt>
                <c:pt idx="21797">
                  <c:v>-0.12941176470519394</c:v>
                </c:pt>
                <c:pt idx="21798">
                  <c:v>-0.1374999999999556</c:v>
                </c:pt>
                <c:pt idx="21799">
                  <c:v>-0.1235294117646567</c:v>
                </c:pt>
                <c:pt idx="21800">
                  <c:v>-0.12941176470602986</c:v>
                </c:pt>
                <c:pt idx="21801">
                  <c:v>-0.1375000000004441</c:v>
                </c:pt>
                <c:pt idx="21802">
                  <c:v>-0.12352941176424366</c:v>
                </c:pt>
                <c:pt idx="21803">
                  <c:v>-0.12941176470602986</c:v>
                </c:pt>
                <c:pt idx="21804">
                  <c:v>-0.13125000000022205</c:v>
                </c:pt>
                <c:pt idx="21805">
                  <c:v>-0.12941176470602986</c:v>
                </c:pt>
                <c:pt idx="21806">
                  <c:v>-0.12941176470602986</c:v>
                </c:pt>
                <c:pt idx="21807">
                  <c:v>-0.13124999999975576</c:v>
                </c:pt>
                <c:pt idx="21808">
                  <c:v>-0.12941176470602986</c:v>
                </c:pt>
                <c:pt idx="21809">
                  <c:v>-0.12941176470602986</c:v>
                </c:pt>
                <c:pt idx="21810">
                  <c:v>-0.13124999999975576</c:v>
                </c:pt>
                <c:pt idx="21811">
                  <c:v>-0.12941176470602986</c:v>
                </c:pt>
                <c:pt idx="21812">
                  <c:v>-0.12941176470602986</c:v>
                </c:pt>
                <c:pt idx="21813">
                  <c:v>-0.13749999999906742</c:v>
                </c:pt>
                <c:pt idx="21814">
                  <c:v>-0.12941176470602986</c:v>
                </c:pt>
                <c:pt idx="21815">
                  <c:v>-0.1235294117646567</c:v>
                </c:pt>
                <c:pt idx="21816">
                  <c:v>-0.1375000000004441</c:v>
                </c:pt>
                <c:pt idx="21817">
                  <c:v>-0.12941176470559715</c:v>
                </c:pt>
                <c:pt idx="21818">
                  <c:v>-0.12941176470602986</c:v>
                </c:pt>
                <c:pt idx="21819">
                  <c:v>-0.1235294117646567</c:v>
                </c:pt>
                <c:pt idx="21820">
                  <c:v>-0.1375000000004441</c:v>
                </c:pt>
                <c:pt idx="21821">
                  <c:v>-0.12941176470602986</c:v>
                </c:pt>
                <c:pt idx="21822">
                  <c:v>-0.12941176470559715</c:v>
                </c:pt>
                <c:pt idx="21823">
                  <c:v>-0.13749999999955592</c:v>
                </c:pt>
                <c:pt idx="21824">
                  <c:v>-0.12941176470602986</c:v>
                </c:pt>
                <c:pt idx="21825">
                  <c:v>-0.1235294117646567</c:v>
                </c:pt>
                <c:pt idx="21826">
                  <c:v>-0.1374999999999556</c:v>
                </c:pt>
                <c:pt idx="21827">
                  <c:v>-0.12941176470602986</c:v>
                </c:pt>
                <c:pt idx="21828">
                  <c:v>-0.12941176470602986</c:v>
                </c:pt>
                <c:pt idx="21829">
                  <c:v>-0.1374999999999556</c:v>
                </c:pt>
                <c:pt idx="21830">
                  <c:v>-0.12941176470602986</c:v>
                </c:pt>
                <c:pt idx="21831">
                  <c:v>-0.12941176470602986</c:v>
                </c:pt>
                <c:pt idx="21832">
                  <c:v>-0.13749999999906742</c:v>
                </c:pt>
                <c:pt idx="21833">
                  <c:v>-0.12941176470602986</c:v>
                </c:pt>
                <c:pt idx="21834">
                  <c:v>-0.12941176470602986</c:v>
                </c:pt>
                <c:pt idx="21835">
                  <c:v>-0.1375000000004441</c:v>
                </c:pt>
                <c:pt idx="21836">
                  <c:v>-0.12941176470602986</c:v>
                </c:pt>
                <c:pt idx="21837">
                  <c:v>-0.12941176470559715</c:v>
                </c:pt>
                <c:pt idx="21838">
                  <c:v>-0.1375000000004441</c:v>
                </c:pt>
                <c:pt idx="21839">
                  <c:v>-0.12941176470519394</c:v>
                </c:pt>
                <c:pt idx="21840">
                  <c:v>-0.12941176470602986</c:v>
                </c:pt>
                <c:pt idx="21841">
                  <c:v>-0.1374999999999556</c:v>
                </c:pt>
                <c:pt idx="21842">
                  <c:v>-0.12941176470602986</c:v>
                </c:pt>
                <c:pt idx="21843">
                  <c:v>-0.12941176470602986</c:v>
                </c:pt>
                <c:pt idx="21844">
                  <c:v>-0.1374999999999556</c:v>
                </c:pt>
                <c:pt idx="21845">
                  <c:v>-0.12941176470602986</c:v>
                </c:pt>
                <c:pt idx="21846">
                  <c:v>-0.12941176470519394</c:v>
                </c:pt>
                <c:pt idx="21847">
                  <c:v>-0.1374999999999556</c:v>
                </c:pt>
                <c:pt idx="21848">
                  <c:v>-0.13529411764740304</c:v>
                </c:pt>
                <c:pt idx="21849">
                  <c:v>-0.12941176470602986</c:v>
                </c:pt>
                <c:pt idx="21850">
                  <c:v>-0.1375000000004441</c:v>
                </c:pt>
                <c:pt idx="21851">
                  <c:v>-0.12941176470602986</c:v>
                </c:pt>
                <c:pt idx="21852">
                  <c:v>-0.13529411764611471</c:v>
                </c:pt>
                <c:pt idx="21853">
                  <c:v>-0.1375000000004441</c:v>
                </c:pt>
                <c:pt idx="21854">
                  <c:v>-0.12941176470602986</c:v>
                </c:pt>
                <c:pt idx="21855">
                  <c:v>-0.12941176470602986</c:v>
                </c:pt>
                <c:pt idx="21856">
                  <c:v>-0.1374999999999556</c:v>
                </c:pt>
                <c:pt idx="21857">
                  <c:v>-0.12941176470519394</c:v>
                </c:pt>
                <c:pt idx="21858">
                  <c:v>-0.12941176470602986</c:v>
                </c:pt>
                <c:pt idx="21859">
                  <c:v>-0.14375000000015542</c:v>
                </c:pt>
                <c:pt idx="21860">
                  <c:v>-0.12941176470602986</c:v>
                </c:pt>
                <c:pt idx="21861">
                  <c:v>-0.12941176470602986</c:v>
                </c:pt>
                <c:pt idx="21862">
                  <c:v>-0.1374999999999556</c:v>
                </c:pt>
                <c:pt idx="21863">
                  <c:v>-0.1352941176465671</c:v>
                </c:pt>
                <c:pt idx="21864">
                  <c:v>-0.12941176470602986</c:v>
                </c:pt>
                <c:pt idx="21865">
                  <c:v>-0.1375000000004441</c:v>
                </c:pt>
                <c:pt idx="21866">
                  <c:v>-0.12941176470602986</c:v>
                </c:pt>
                <c:pt idx="21867">
                  <c:v>-0.12941176470559715</c:v>
                </c:pt>
                <c:pt idx="21868">
                  <c:v>-0.14374999999977794</c:v>
                </c:pt>
                <c:pt idx="21869">
                  <c:v>-0.12941176470602986</c:v>
                </c:pt>
                <c:pt idx="21870">
                  <c:v>-0.13529411764740304</c:v>
                </c:pt>
                <c:pt idx="21871">
                  <c:v>-0.1374999999999556</c:v>
                </c:pt>
                <c:pt idx="21872">
                  <c:v>-0.12941176470519394</c:v>
                </c:pt>
                <c:pt idx="21873">
                  <c:v>-0.12941176470602986</c:v>
                </c:pt>
                <c:pt idx="21874">
                  <c:v>-0.14375000000015542</c:v>
                </c:pt>
                <c:pt idx="21875">
                  <c:v>-0.12941176470602986</c:v>
                </c:pt>
                <c:pt idx="21876">
                  <c:v>-0.12941176470602986</c:v>
                </c:pt>
                <c:pt idx="21877">
                  <c:v>-0.14374999999926724</c:v>
                </c:pt>
                <c:pt idx="21878">
                  <c:v>-0.12941176470602986</c:v>
                </c:pt>
                <c:pt idx="21879">
                  <c:v>-0.13529411764740304</c:v>
                </c:pt>
                <c:pt idx="21880">
                  <c:v>-0.14374999999977794</c:v>
                </c:pt>
                <c:pt idx="21881">
                  <c:v>-0.12941176470602986</c:v>
                </c:pt>
                <c:pt idx="21882">
                  <c:v>-0.12941176470559715</c:v>
                </c:pt>
                <c:pt idx="21883">
                  <c:v>-0.14375000000066612</c:v>
                </c:pt>
                <c:pt idx="21884">
                  <c:v>-0.12941176470602986</c:v>
                </c:pt>
                <c:pt idx="21885">
                  <c:v>-0.12941176470519394</c:v>
                </c:pt>
                <c:pt idx="21886">
                  <c:v>-0.1374999999999556</c:v>
                </c:pt>
                <c:pt idx="21887">
                  <c:v>-0.13529411764740304</c:v>
                </c:pt>
                <c:pt idx="21888">
                  <c:v>-0.12941176470602986</c:v>
                </c:pt>
                <c:pt idx="21889">
                  <c:v>-0.14374999999926724</c:v>
                </c:pt>
                <c:pt idx="21890">
                  <c:v>-0.12941176470602986</c:v>
                </c:pt>
                <c:pt idx="21891">
                  <c:v>-0.12941176470602986</c:v>
                </c:pt>
                <c:pt idx="21892">
                  <c:v>-0.14375000000015542</c:v>
                </c:pt>
                <c:pt idx="21893">
                  <c:v>-0.12941176470602986</c:v>
                </c:pt>
                <c:pt idx="21894">
                  <c:v>-0.1352941176465671</c:v>
                </c:pt>
                <c:pt idx="21895">
                  <c:v>-0.13529411764740304</c:v>
                </c:pt>
                <c:pt idx="21896">
                  <c:v>-0.1375000000004441</c:v>
                </c:pt>
                <c:pt idx="21897">
                  <c:v>-0.13529411764611471</c:v>
                </c:pt>
                <c:pt idx="21898">
                  <c:v>-0.12941176470602986</c:v>
                </c:pt>
                <c:pt idx="21899">
                  <c:v>-0.14375000000066612</c:v>
                </c:pt>
                <c:pt idx="21900">
                  <c:v>-0.12941176470602986</c:v>
                </c:pt>
                <c:pt idx="21901">
                  <c:v>-0.1352941176465671</c:v>
                </c:pt>
                <c:pt idx="21902">
                  <c:v>-0.1374999999999556</c:v>
                </c:pt>
                <c:pt idx="21903">
                  <c:v>-0.13529411764740304</c:v>
                </c:pt>
                <c:pt idx="21904">
                  <c:v>-0.13529411764740304</c:v>
                </c:pt>
                <c:pt idx="21905">
                  <c:v>-0.13749999999906742</c:v>
                </c:pt>
                <c:pt idx="21906">
                  <c:v>-0.13529411764740304</c:v>
                </c:pt>
                <c:pt idx="21907">
                  <c:v>-0.13529411764740304</c:v>
                </c:pt>
                <c:pt idx="21908">
                  <c:v>-0.13749999999906742</c:v>
                </c:pt>
                <c:pt idx="21909">
                  <c:v>-0.13529411764740304</c:v>
                </c:pt>
                <c:pt idx="21910">
                  <c:v>-0.12941176470602986</c:v>
                </c:pt>
                <c:pt idx="21911">
                  <c:v>-0.14375000000066612</c:v>
                </c:pt>
                <c:pt idx="21912">
                  <c:v>-0.12941176470476121</c:v>
                </c:pt>
                <c:pt idx="21913">
                  <c:v>-0.13529411764740304</c:v>
                </c:pt>
                <c:pt idx="21914">
                  <c:v>-0.14375000000066612</c:v>
                </c:pt>
                <c:pt idx="21915">
                  <c:v>-0.12941176470602986</c:v>
                </c:pt>
                <c:pt idx="21916">
                  <c:v>-0.1352941176465671</c:v>
                </c:pt>
                <c:pt idx="21917">
                  <c:v>-0.1374999999999556</c:v>
                </c:pt>
                <c:pt idx="21918">
                  <c:v>-0.13529411764740304</c:v>
                </c:pt>
                <c:pt idx="21919">
                  <c:v>-0.12941176470602986</c:v>
                </c:pt>
                <c:pt idx="21920">
                  <c:v>-0.14374999999926724</c:v>
                </c:pt>
                <c:pt idx="21921">
                  <c:v>-0.13529411764740304</c:v>
                </c:pt>
                <c:pt idx="21922">
                  <c:v>-0.12941176470602986</c:v>
                </c:pt>
                <c:pt idx="21923">
                  <c:v>-0.14374999999926724</c:v>
                </c:pt>
                <c:pt idx="21924">
                  <c:v>-0.12941176470602986</c:v>
                </c:pt>
                <c:pt idx="21925">
                  <c:v>-0.13529411764740304</c:v>
                </c:pt>
                <c:pt idx="21926">
                  <c:v>-0.14374999999977794</c:v>
                </c:pt>
                <c:pt idx="21927">
                  <c:v>-0.12941176470559715</c:v>
                </c:pt>
                <c:pt idx="21928">
                  <c:v>-0.13529411764740304</c:v>
                </c:pt>
                <c:pt idx="21929">
                  <c:v>-0.14375000000066612</c:v>
                </c:pt>
                <c:pt idx="21930">
                  <c:v>-0.1352941176465671</c:v>
                </c:pt>
                <c:pt idx="21931">
                  <c:v>-0.13529411764740304</c:v>
                </c:pt>
                <c:pt idx="21932">
                  <c:v>-0.14374999999926724</c:v>
                </c:pt>
                <c:pt idx="21933">
                  <c:v>-0.13529411764740304</c:v>
                </c:pt>
                <c:pt idx="21934">
                  <c:v>-0.12941176470602986</c:v>
                </c:pt>
                <c:pt idx="21935">
                  <c:v>-0.14375000000015542</c:v>
                </c:pt>
                <c:pt idx="21936">
                  <c:v>-0.1352941176465671</c:v>
                </c:pt>
                <c:pt idx="21937">
                  <c:v>-0.13529411764740304</c:v>
                </c:pt>
                <c:pt idx="21938">
                  <c:v>-0.14374999999926724</c:v>
                </c:pt>
                <c:pt idx="21939">
                  <c:v>-0.12941176470602986</c:v>
                </c:pt>
                <c:pt idx="21940">
                  <c:v>-0.13529411764740304</c:v>
                </c:pt>
                <c:pt idx="21941">
                  <c:v>-0.14375000000066612</c:v>
                </c:pt>
                <c:pt idx="21942">
                  <c:v>-0.13529411764611471</c:v>
                </c:pt>
                <c:pt idx="21943">
                  <c:v>-0.13529411764740304</c:v>
                </c:pt>
                <c:pt idx="21944">
                  <c:v>-0.14374999999977794</c:v>
                </c:pt>
                <c:pt idx="21945">
                  <c:v>-0.13529411764740304</c:v>
                </c:pt>
                <c:pt idx="21946">
                  <c:v>-0.13529411764740304</c:v>
                </c:pt>
                <c:pt idx="21947">
                  <c:v>-0.14374999999926724</c:v>
                </c:pt>
                <c:pt idx="21948">
                  <c:v>-0.12941176470602986</c:v>
                </c:pt>
                <c:pt idx="21949">
                  <c:v>-0.13529411764740304</c:v>
                </c:pt>
                <c:pt idx="21950">
                  <c:v>-0.14374999999926724</c:v>
                </c:pt>
                <c:pt idx="21951">
                  <c:v>-0.13529411764740304</c:v>
                </c:pt>
                <c:pt idx="21952">
                  <c:v>-0.13529411764740304</c:v>
                </c:pt>
                <c:pt idx="21953">
                  <c:v>-0.14374999999926724</c:v>
                </c:pt>
                <c:pt idx="21954">
                  <c:v>-0.13529411764740304</c:v>
                </c:pt>
                <c:pt idx="21955">
                  <c:v>-0.13529411764740304</c:v>
                </c:pt>
                <c:pt idx="21956">
                  <c:v>-0.14374999999977794</c:v>
                </c:pt>
                <c:pt idx="21957">
                  <c:v>-0.13529411764695065</c:v>
                </c:pt>
                <c:pt idx="21958">
                  <c:v>-0.1352941176465671</c:v>
                </c:pt>
                <c:pt idx="21959">
                  <c:v>-0.14375000000066612</c:v>
                </c:pt>
                <c:pt idx="21960">
                  <c:v>-0.13529411764740304</c:v>
                </c:pt>
                <c:pt idx="21961">
                  <c:v>-0.1352941176465671</c:v>
                </c:pt>
                <c:pt idx="21962">
                  <c:v>-0.14375000000015542</c:v>
                </c:pt>
                <c:pt idx="21963">
                  <c:v>-0.13529411764740304</c:v>
                </c:pt>
                <c:pt idx="21964">
                  <c:v>-0.1352941176465671</c:v>
                </c:pt>
                <c:pt idx="21965">
                  <c:v>-0.14375000000015542</c:v>
                </c:pt>
                <c:pt idx="21966">
                  <c:v>-0.1352941176465671</c:v>
                </c:pt>
                <c:pt idx="21967">
                  <c:v>-0.13529411764740304</c:v>
                </c:pt>
                <c:pt idx="21968">
                  <c:v>-0.14375000000015542</c:v>
                </c:pt>
                <c:pt idx="21969">
                  <c:v>-0.1352941176465671</c:v>
                </c:pt>
                <c:pt idx="21970">
                  <c:v>-0.13529411764740304</c:v>
                </c:pt>
                <c:pt idx="21971">
                  <c:v>-0.14375000000066612</c:v>
                </c:pt>
                <c:pt idx="21972">
                  <c:v>-0.13529411764611471</c:v>
                </c:pt>
                <c:pt idx="21973">
                  <c:v>-0.13529411764740304</c:v>
                </c:pt>
                <c:pt idx="21974">
                  <c:v>-0.15</c:v>
                </c:pt>
                <c:pt idx="21975">
                  <c:v>-0.13529411764740304</c:v>
                </c:pt>
                <c:pt idx="21976">
                  <c:v>-0.1352941176465671</c:v>
                </c:pt>
                <c:pt idx="21977">
                  <c:v>-0.14375000000015542</c:v>
                </c:pt>
                <c:pt idx="21978">
                  <c:v>-0.13529411764740304</c:v>
                </c:pt>
                <c:pt idx="21979">
                  <c:v>-0.1352941176465671</c:v>
                </c:pt>
                <c:pt idx="21980">
                  <c:v>-0.15000000000035527</c:v>
                </c:pt>
                <c:pt idx="21981">
                  <c:v>-0.1352941176465671</c:v>
                </c:pt>
                <c:pt idx="21982">
                  <c:v>-0.13529411764740304</c:v>
                </c:pt>
                <c:pt idx="21983">
                  <c:v>-0.14999999999946709</c:v>
                </c:pt>
                <c:pt idx="21984">
                  <c:v>-0.13529411764740304</c:v>
                </c:pt>
                <c:pt idx="21985">
                  <c:v>-0.13529411764740304</c:v>
                </c:pt>
                <c:pt idx="21986">
                  <c:v>-0.14374999999977794</c:v>
                </c:pt>
                <c:pt idx="21987">
                  <c:v>-0.14117647058830413</c:v>
                </c:pt>
                <c:pt idx="21988">
                  <c:v>-0.1352941176465671</c:v>
                </c:pt>
                <c:pt idx="21989">
                  <c:v>-0.14375000000066612</c:v>
                </c:pt>
                <c:pt idx="21990">
                  <c:v>-0.14117647058794025</c:v>
                </c:pt>
                <c:pt idx="21991">
                  <c:v>-0.13529411764740304</c:v>
                </c:pt>
                <c:pt idx="21992">
                  <c:v>-0.14375000000015542</c:v>
                </c:pt>
                <c:pt idx="21993">
                  <c:v>-0.1352941176465671</c:v>
                </c:pt>
                <c:pt idx="21994">
                  <c:v>-0.13529411764740304</c:v>
                </c:pt>
                <c:pt idx="21995">
                  <c:v>-0.1352941176465671</c:v>
                </c:pt>
                <c:pt idx="21996">
                  <c:v>-0.14375000000015542</c:v>
                </c:pt>
                <c:pt idx="21997">
                  <c:v>-0.14117647058794025</c:v>
                </c:pt>
                <c:pt idx="21998">
                  <c:v>-0.14375000000015542</c:v>
                </c:pt>
                <c:pt idx="21999">
                  <c:v>-0.13529411764740304</c:v>
                </c:pt>
                <c:pt idx="22000">
                  <c:v>-0.14117647058794025</c:v>
                </c:pt>
                <c:pt idx="22001">
                  <c:v>-0.13529411764740304</c:v>
                </c:pt>
                <c:pt idx="22002">
                  <c:v>-0.14374999999926724</c:v>
                </c:pt>
                <c:pt idx="22003">
                  <c:v>-0.14117647058877619</c:v>
                </c:pt>
                <c:pt idx="22004">
                  <c:v>-0.1352941176465671</c:v>
                </c:pt>
                <c:pt idx="22005">
                  <c:v>-0.14375000000066612</c:v>
                </c:pt>
                <c:pt idx="22006">
                  <c:v>-0.14117647058794025</c:v>
                </c:pt>
                <c:pt idx="22007">
                  <c:v>-0.13529411764740304</c:v>
                </c:pt>
                <c:pt idx="22008">
                  <c:v>-0.14999999999946709</c:v>
                </c:pt>
                <c:pt idx="22009">
                  <c:v>-0.13529411764740304</c:v>
                </c:pt>
                <c:pt idx="22010">
                  <c:v>-0.13529411764740304</c:v>
                </c:pt>
                <c:pt idx="22011">
                  <c:v>-0.14999999999946709</c:v>
                </c:pt>
                <c:pt idx="22012">
                  <c:v>-0.13529411764740304</c:v>
                </c:pt>
                <c:pt idx="22013">
                  <c:v>-0.14117647058794025</c:v>
                </c:pt>
                <c:pt idx="22014">
                  <c:v>-0.14375000000015542</c:v>
                </c:pt>
                <c:pt idx="22015">
                  <c:v>-0.1352941176465671</c:v>
                </c:pt>
                <c:pt idx="22016">
                  <c:v>-0.14117647058877619</c:v>
                </c:pt>
                <c:pt idx="22017">
                  <c:v>-0.14374999999926724</c:v>
                </c:pt>
                <c:pt idx="22018">
                  <c:v>-0.14117647058877619</c:v>
                </c:pt>
                <c:pt idx="22019">
                  <c:v>-0.1352941176465671</c:v>
                </c:pt>
                <c:pt idx="22020">
                  <c:v>-0.15000000000088817</c:v>
                </c:pt>
                <c:pt idx="22021">
                  <c:v>-0.1352941176465671</c:v>
                </c:pt>
                <c:pt idx="22022">
                  <c:v>-0.14117647058877619</c:v>
                </c:pt>
                <c:pt idx="22023">
                  <c:v>-0.14374999999926724</c:v>
                </c:pt>
                <c:pt idx="22024">
                  <c:v>-0.13529411764740304</c:v>
                </c:pt>
                <c:pt idx="22025">
                  <c:v>-0.14117647058794025</c:v>
                </c:pt>
                <c:pt idx="22026">
                  <c:v>-0.15000000000035527</c:v>
                </c:pt>
                <c:pt idx="22027">
                  <c:v>-0.1352941176465671</c:v>
                </c:pt>
                <c:pt idx="22028">
                  <c:v>-0.14117647058877619</c:v>
                </c:pt>
                <c:pt idx="22029">
                  <c:v>-0.14375000000015542</c:v>
                </c:pt>
                <c:pt idx="22030">
                  <c:v>-0.14117647058794025</c:v>
                </c:pt>
                <c:pt idx="22031">
                  <c:v>-0.14117647058794025</c:v>
                </c:pt>
                <c:pt idx="22032">
                  <c:v>-0.14375000000015542</c:v>
                </c:pt>
                <c:pt idx="22033">
                  <c:v>-0.14117647058794025</c:v>
                </c:pt>
                <c:pt idx="22034">
                  <c:v>-0.13529411764740304</c:v>
                </c:pt>
                <c:pt idx="22035">
                  <c:v>-0.15</c:v>
                </c:pt>
                <c:pt idx="22036">
                  <c:v>-0.14117647058877619</c:v>
                </c:pt>
                <c:pt idx="22037">
                  <c:v>-0.1352941176465671</c:v>
                </c:pt>
                <c:pt idx="22038">
                  <c:v>-0.14117647058830413</c:v>
                </c:pt>
                <c:pt idx="22039">
                  <c:v>-0.15</c:v>
                </c:pt>
                <c:pt idx="22040">
                  <c:v>-0.14117647058877619</c:v>
                </c:pt>
                <c:pt idx="22041">
                  <c:v>-0.1352941176465671</c:v>
                </c:pt>
                <c:pt idx="22042">
                  <c:v>-0.15000000000035527</c:v>
                </c:pt>
                <c:pt idx="22043">
                  <c:v>-0.14117647058794025</c:v>
                </c:pt>
                <c:pt idx="22044">
                  <c:v>-0.14117647058794025</c:v>
                </c:pt>
                <c:pt idx="22045">
                  <c:v>-0.15000000000035527</c:v>
                </c:pt>
                <c:pt idx="22046">
                  <c:v>-0.14117647058794025</c:v>
                </c:pt>
                <c:pt idx="22047">
                  <c:v>-0.13529411764740304</c:v>
                </c:pt>
                <c:pt idx="22048">
                  <c:v>-0.14999999999946709</c:v>
                </c:pt>
                <c:pt idx="22049">
                  <c:v>-0.14117647058877619</c:v>
                </c:pt>
                <c:pt idx="22050">
                  <c:v>-0.14117647058794025</c:v>
                </c:pt>
                <c:pt idx="22051">
                  <c:v>-0.15</c:v>
                </c:pt>
                <c:pt idx="22052">
                  <c:v>-0.14117647058877619</c:v>
                </c:pt>
                <c:pt idx="22053">
                  <c:v>-0.14117647058746821</c:v>
                </c:pt>
                <c:pt idx="22054">
                  <c:v>-0.14375000000066612</c:v>
                </c:pt>
                <c:pt idx="22055">
                  <c:v>-0.14117647058794025</c:v>
                </c:pt>
                <c:pt idx="22056">
                  <c:v>-0.14117647058877619</c:v>
                </c:pt>
                <c:pt idx="22057">
                  <c:v>-0.14999999999946709</c:v>
                </c:pt>
                <c:pt idx="22058">
                  <c:v>-0.13529411764740304</c:v>
                </c:pt>
                <c:pt idx="22059">
                  <c:v>-0.14117647058794025</c:v>
                </c:pt>
                <c:pt idx="22060">
                  <c:v>-0.14999999999946709</c:v>
                </c:pt>
                <c:pt idx="22061">
                  <c:v>-0.14117647058877619</c:v>
                </c:pt>
                <c:pt idx="22062">
                  <c:v>-0.14117647058794025</c:v>
                </c:pt>
                <c:pt idx="22063">
                  <c:v>-0.15000000000035527</c:v>
                </c:pt>
                <c:pt idx="22064">
                  <c:v>-0.14117647058794025</c:v>
                </c:pt>
                <c:pt idx="22065">
                  <c:v>-0.13529411764740304</c:v>
                </c:pt>
                <c:pt idx="22066">
                  <c:v>-0.15</c:v>
                </c:pt>
                <c:pt idx="22067">
                  <c:v>-0.14117647058794025</c:v>
                </c:pt>
                <c:pt idx="22068">
                  <c:v>-0.14117647058830413</c:v>
                </c:pt>
                <c:pt idx="22069">
                  <c:v>-0.15</c:v>
                </c:pt>
                <c:pt idx="22070">
                  <c:v>-0.14117647058877619</c:v>
                </c:pt>
                <c:pt idx="22071">
                  <c:v>-0.14117647058794025</c:v>
                </c:pt>
                <c:pt idx="22072">
                  <c:v>-0.14375000000015542</c:v>
                </c:pt>
                <c:pt idx="22073">
                  <c:v>-0.14117647058794025</c:v>
                </c:pt>
                <c:pt idx="22074">
                  <c:v>-0.14117647058794025</c:v>
                </c:pt>
                <c:pt idx="22075">
                  <c:v>-0.15000000000035527</c:v>
                </c:pt>
                <c:pt idx="22076">
                  <c:v>-0.14705882352931343</c:v>
                </c:pt>
                <c:pt idx="22077">
                  <c:v>-0.1352941176465671</c:v>
                </c:pt>
                <c:pt idx="22078">
                  <c:v>-0.15000000000035527</c:v>
                </c:pt>
                <c:pt idx="22079">
                  <c:v>-0.14705882352931343</c:v>
                </c:pt>
                <c:pt idx="22080">
                  <c:v>-0.13529411764740304</c:v>
                </c:pt>
                <c:pt idx="22081">
                  <c:v>-0.15</c:v>
                </c:pt>
                <c:pt idx="22082">
                  <c:v>-0.14705882352931343</c:v>
                </c:pt>
                <c:pt idx="22083">
                  <c:v>-0.14117647058830413</c:v>
                </c:pt>
                <c:pt idx="22084">
                  <c:v>-0.14117647058794025</c:v>
                </c:pt>
                <c:pt idx="22085">
                  <c:v>-0.15</c:v>
                </c:pt>
                <c:pt idx="22086">
                  <c:v>-0.14117647058877619</c:v>
                </c:pt>
                <c:pt idx="22087">
                  <c:v>-0.14705882352931343</c:v>
                </c:pt>
                <c:pt idx="22088">
                  <c:v>-0.14999999999946709</c:v>
                </c:pt>
                <c:pt idx="22089">
                  <c:v>-0.14117647058877619</c:v>
                </c:pt>
                <c:pt idx="22090">
                  <c:v>-0.14117647058794025</c:v>
                </c:pt>
                <c:pt idx="22091">
                  <c:v>-0.15000000000035527</c:v>
                </c:pt>
                <c:pt idx="22092">
                  <c:v>-0.14705882352931343</c:v>
                </c:pt>
                <c:pt idx="22093">
                  <c:v>-0.14117647058794025</c:v>
                </c:pt>
                <c:pt idx="22094">
                  <c:v>-0.14999999999946709</c:v>
                </c:pt>
                <c:pt idx="22095">
                  <c:v>-0.14705882353014935</c:v>
                </c:pt>
                <c:pt idx="22096">
                  <c:v>-0.14117647058794025</c:v>
                </c:pt>
                <c:pt idx="22097">
                  <c:v>-0.15</c:v>
                </c:pt>
                <c:pt idx="22098">
                  <c:v>-0.14117647058830413</c:v>
                </c:pt>
                <c:pt idx="22099">
                  <c:v>-0.14705882352931343</c:v>
                </c:pt>
                <c:pt idx="22100">
                  <c:v>-0.15</c:v>
                </c:pt>
                <c:pt idx="22101">
                  <c:v>-0.14117647058877619</c:v>
                </c:pt>
                <c:pt idx="22102">
                  <c:v>-0.14705882352931343</c:v>
                </c:pt>
                <c:pt idx="22103">
                  <c:v>-0.14999999999946709</c:v>
                </c:pt>
                <c:pt idx="22104">
                  <c:v>-0.14117647058877619</c:v>
                </c:pt>
                <c:pt idx="22105">
                  <c:v>-0.14705882352931343</c:v>
                </c:pt>
                <c:pt idx="22106">
                  <c:v>-0.14999999999946709</c:v>
                </c:pt>
                <c:pt idx="22107">
                  <c:v>-0.14705882352931343</c:v>
                </c:pt>
                <c:pt idx="22108">
                  <c:v>-0.14117647058877619</c:v>
                </c:pt>
                <c:pt idx="22109">
                  <c:v>-0.14999999999946709</c:v>
                </c:pt>
                <c:pt idx="22110">
                  <c:v>-0.14705882352931343</c:v>
                </c:pt>
                <c:pt idx="22111">
                  <c:v>-0.14117647058877619</c:v>
                </c:pt>
                <c:pt idx="22112">
                  <c:v>-0.15625000000022204</c:v>
                </c:pt>
                <c:pt idx="22113">
                  <c:v>-0.14117647058746821</c:v>
                </c:pt>
                <c:pt idx="22114">
                  <c:v>-0.14705882352931343</c:v>
                </c:pt>
                <c:pt idx="22115">
                  <c:v>-0.14705882353014935</c:v>
                </c:pt>
                <c:pt idx="22116">
                  <c:v>-0.15</c:v>
                </c:pt>
                <c:pt idx="22117">
                  <c:v>-0.14705882352931343</c:v>
                </c:pt>
                <c:pt idx="22118">
                  <c:v>-0.14117647058877619</c:v>
                </c:pt>
                <c:pt idx="22119">
                  <c:v>-0.14999999999946709</c:v>
                </c:pt>
                <c:pt idx="22120">
                  <c:v>-0.14705882352931343</c:v>
                </c:pt>
                <c:pt idx="22121">
                  <c:v>-0.14705882352931343</c:v>
                </c:pt>
                <c:pt idx="22122">
                  <c:v>-0.15000000000035527</c:v>
                </c:pt>
                <c:pt idx="22123">
                  <c:v>-0.14705882352931343</c:v>
                </c:pt>
                <c:pt idx="22124">
                  <c:v>-0.14705882352931343</c:v>
                </c:pt>
                <c:pt idx="22125">
                  <c:v>-0.14999999999946709</c:v>
                </c:pt>
                <c:pt idx="22126">
                  <c:v>-0.14705882353014935</c:v>
                </c:pt>
                <c:pt idx="22127">
                  <c:v>-0.14117647058794025</c:v>
                </c:pt>
                <c:pt idx="22128">
                  <c:v>-0.15624999999966693</c:v>
                </c:pt>
                <c:pt idx="22129">
                  <c:v>-0.14705882352931343</c:v>
                </c:pt>
                <c:pt idx="22130">
                  <c:v>-0.14117647058877619</c:v>
                </c:pt>
                <c:pt idx="22131">
                  <c:v>-0.15625000000022204</c:v>
                </c:pt>
                <c:pt idx="22132">
                  <c:v>-0.14117647058794025</c:v>
                </c:pt>
                <c:pt idx="22133">
                  <c:v>-0.14705882352931343</c:v>
                </c:pt>
                <c:pt idx="22134">
                  <c:v>-0.15625000000055511</c:v>
                </c:pt>
                <c:pt idx="22135">
                  <c:v>-0.14117647058794025</c:v>
                </c:pt>
                <c:pt idx="22136">
                  <c:v>-0.14705882352931343</c:v>
                </c:pt>
                <c:pt idx="22137">
                  <c:v>-0.15624999999966693</c:v>
                </c:pt>
                <c:pt idx="22138">
                  <c:v>-0.14705882352931343</c:v>
                </c:pt>
                <c:pt idx="22139">
                  <c:v>-0.14117647058877619</c:v>
                </c:pt>
                <c:pt idx="22140">
                  <c:v>-0.15624999999966693</c:v>
                </c:pt>
                <c:pt idx="22141">
                  <c:v>-0.14705882352931343</c:v>
                </c:pt>
                <c:pt idx="22142">
                  <c:v>-0.14705882352931343</c:v>
                </c:pt>
                <c:pt idx="22143">
                  <c:v>-0.15000000000035527</c:v>
                </c:pt>
                <c:pt idx="22144">
                  <c:v>-0.14705882352931343</c:v>
                </c:pt>
                <c:pt idx="22145">
                  <c:v>-0.14705882352931343</c:v>
                </c:pt>
                <c:pt idx="22146">
                  <c:v>-0.14705882352931343</c:v>
                </c:pt>
                <c:pt idx="22147">
                  <c:v>-0.15000000000088817</c:v>
                </c:pt>
                <c:pt idx="22148">
                  <c:v>-0.14705882352931343</c:v>
                </c:pt>
                <c:pt idx="22149">
                  <c:v>-0.14705882352882169</c:v>
                </c:pt>
                <c:pt idx="22150">
                  <c:v>-0.15625000000022204</c:v>
                </c:pt>
                <c:pt idx="22151">
                  <c:v>-0.14705882352931343</c:v>
                </c:pt>
                <c:pt idx="22152">
                  <c:v>-0.14705882352931343</c:v>
                </c:pt>
                <c:pt idx="22153">
                  <c:v>-0.15625000000055511</c:v>
                </c:pt>
                <c:pt idx="22154">
                  <c:v>-0.14705882352931343</c:v>
                </c:pt>
                <c:pt idx="22155">
                  <c:v>-0.14117647058794025</c:v>
                </c:pt>
                <c:pt idx="22156">
                  <c:v>-0.16249999999986678</c:v>
                </c:pt>
                <c:pt idx="22157">
                  <c:v>-0.14705882352931343</c:v>
                </c:pt>
                <c:pt idx="22158">
                  <c:v>-0.14705882352931343</c:v>
                </c:pt>
                <c:pt idx="22159">
                  <c:v>-0.15000000000035527</c:v>
                </c:pt>
                <c:pt idx="22160">
                  <c:v>-0.14705882352931343</c:v>
                </c:pt>
                <c:pt idx="22161">
                  <c:v>-0.15294117647068659</c:v>
                </c:pt>
                <c:pt idx="22162">
                  <c:v>-0.15625000000022204</c:v>
                </c:pt>
                <c:pt idx="22163">
                  <c:v>-0.14705882352931343</c:v>
                </c:pt>
                <c:pt idx="22164">
                  <c:v>-0.14705882352882169</c:v>
                </c:pt>
                <c:pt idx="22165">
                  <c:v>-0.15625000000022204</c:v>
                </c:pt>
                <c:pt idx="22166">
                  <c:v>-0.14705882353014935</c:v>
                </c:pt>
                <c:pt idx="22167">
                  <c:v>-0.14705882352931343</c:v>
                </c:pt>
                <c:pt idx="22168">
                  <c:v>-0.15624999999966693</c:v>
                </c:pt>
                <c:pt idx="22169">
                  <c:v>-0.14705882352931343</c:v>
                </c:pt>
                <c:pt idx="22170">
                  <c:v>-0.14705882352931343</c:v>
                </c:pt>
                <c:pt idx="22171">
                  <c:v>-0.15000000000035527</c:v>
                </c:pt>
                <c:pt idx="22172">
                  <c:v>-0.14705882352931343</c:v>
                </c:pt>
                <c:pt idx="22173">
                  <c:v>-0.14705882352931343</c:v>
                </c:pt>
                <c:pt idx="22174">
                  <c:v>-0.15624999999966693</c:v>
                </c:pt>
                <c:pt idx="22175">
                  <c:v>-0.14705882352931343</c:v>
                </c:pt>
                <c:pt idx="22176">
                  <c:v>-0.14705882352931343</c:v>
                </c:pt>
                <c:pt idx="22177">
                  <c:v>-0.15625000000111022</c:v>
                </c:pt>
                <c:pt idx="22178">
                  <c:v>-0.14705882352931343</c:v>
                </c:pt>
                <c:pt idx="22179">
                  <c:v>-0.14705882352882169</c:v>
                </c:pt>
                <c:pt idx="22180">
                  <c:v>-0.15625000000022204</c:v>
                </c:pt>
                <c:pt idx="22181">
                  <c:v>-0.14705882352931343</c:v>
                </c:pt>
                <c:pt idx="22182">
                  <c:v>-0.14705882352931343</c:v>
                </c:pt>
                <c:pt idx="22183">
                  <c:v>-0.15625000000055511</c:v>
                </c:pt>
                <c:pt idx="22184">
                  <c:v>-0.14705882352931343</c:v>
                </c:pt>
                <c:pt idx="22185">
                  <c:v>-0.14705882352931343</c:v>
                </c:pt>
                <c:pt idx="22186">
                  <c:v>-0.15624999999966693</c:v>
                </c:pt>
                <c:pt idx="22187">
                  <c:v>-0.14705882352931343</c:v>
                </c:pt>
                <c:pt idx="22188">
                  <c:v>-0.14705882352931343</c:v>
                </c:pt>
                <c:pt idx="22189">
                  <c:v>-0.15625000000055511</c:v>
                </c:pt>
                <c:pt idx="22190">
                  <c:v>-0.14705882352931343</c:v>
                </c:pt>
                <c:pt idx="22191">
                  <c:v>-0.14705882352931343</c:v>
                </c:pt>
                <c:pt idx="22192">
                  <c:v>-0.14705882352931343</c:v>
                </c:pt>
                <c:pt idx="22193">
                  <c:v>-0.16250000000044409</c:v>
                </c:pt>
                <c:pt idx="22194">
                  <c:v>-0.14705882352882169</c:v>
                </c:pt>
                <c:pt idx="22195">
                  <c:v>-0.14705882352931343</c:v>
                </c:pt>
                <c:pt idx="22196">
                  <c:v>-0.15625000000022204</c:v>
                </c:pt>
                <c:pt idx="22197">
                  <c:v>-0.14705882353014935</c:v>
                </c:pt>
                <c:pt idx="22198">
                  <c:v>-0.14705882352931343</c:v>
                </c:pt>
                <c:pt idx="22199">
                  <c:v>-0.15624999999966693</c:v>
                </c:pt>
                <c:pt idx="22200">
                  <c:v>-0.15294117647068659</c:v>
                </c:pt>
                <c:pt idx="22201">
                  <c:v>-0.14705882352931343</c:v>
                </c:pt>
                <c:pt idx="22202">
                  <c:v>-0.15624999999966693</c:v>
                </c:pt>
                <c:pt idx="22203">
                  <c:v>-0.15294117647068659</c:v>
                </c:pt>
                <c:pt idx="22204">
                  <c:v>-0.14705882352931343</c:v>
                </c:pt>
                <c:pt idx="22205">
                  <c:v>-0.15624999999966693</c:v>
                </c:pt>
                <c:pt idx="22206">
                  <c:v>-0.14705882353014935</c:v>
                </c:pt>
                <c:pt idx="22207">
                  <c:v>-0.14705882352931343</c:v>
                </c:pt>
                <c:pt idx="22208">
                  <c:v>-0.16250000000044409</c:v>
                </c:pt>
                <c:pt idx="22209">
                  <c:v>-0.14705882352882169</c:v>
                </c:pt>
                <c:pt idx="22210">
                  <c:v>-0.15294117647068659</c:v>
                </c:pt>
                <c:pt idx="22211">
                  <c:v>-0.15625000000022204</c:v>
                </c:pt>
                <c:pt idx="22212">
                  <c:v>-0.14705882352931343</c:v>
                </c:pt>
                <c:pt idx="22213">
                  <c:v>-0.15294117647068659</c:v>
                </c:pt>
                <c:pt idx="22214">
                  <c:v>-0.15624999999966693</c:v>
                </c:pt>
                <c:pt idx="22215">
                  <c:v>-0.14705882352931343</c:v>
                </c:pt>
                <c:pt idx="22216">
                  <c:v>-0.15294117647068659</c:v>
                </c:pt>
                <c:pt idx="22217">
                  <c:v>-0.15624999999966693</c:v>
                </c:pt>
                <c:pt idx="22218">
                  <c:v>-0.14705882353014935</c:v>
                </c:pt>
                <c:pt idx="22219">
                  <c:v>-0.15294117646985064</c:v>
                </c:pt>
                <c:pt idx="22220">
                  <c:v>-0.15625000000055511</c:v>
                </c:pt>
                <c:pt idx="22221">
                  <c:v>-0.15294117647068659</c:v>
                </c:pt>
                <c:pt idx="22222">
                  <c:v>-0.14705882352931343</c:v>
                </c:pt>
                <c:pt idx="22223">
                  <c:v>-0.16250000000044409</c:v>
                </c:pt>
                <c:pt idx="22224">
                  <c:v>-0.14705882352882169</c:v>
                </c:pt>
                <c:pt idx="22225">
                  <c:v>-0.15294117647068659</c:v>
                </c:pt>
                <c:pt idx="22226">
                  <c:v>-0.15625000000022204</c:v>
                </c:pt>
                <c:pt idx="22227">
                  <c:v>-0.15294117647068659</c:v>
                </c:pt>
                <c:pt idx="22228">
                  <c:v>-0.14705882352931343</c:v>
                </c:pt>
                <c:pt idx="22229">
                  <c:v>-0.15624999999966693</c:v>
                </c:pt>
                <c:pt idx="22230">
                  <c:v>-0.15294117647068659</c:v>
                </c:pt>
                <c:pt idx="22231">
                  <c:v>-0.14705882352931343</c:v>
                </c:pt>
                <c:pt idx="22232">
                  <c:v>-0.16249999999986678</c:v>
                </c:pt>
                <c:pt idx="22233">
                  <c:v>-0.14705882352931343</c:v>
                </c:pt>
                <c:pt idx="22234">
                  <c:v>-0.15294117647068659</c:v>
                </c:pt>
                <c:pt idx="22235">
                  <c:v>-0.15624999999966693</c:v>
                </c:pt>
                <c:pt idx="22236">
                  <c:v>-0.15294117647068659</c:v>
                </c:pt>
                <c:pt idx="22237">
                  <c:v>-0.14705882352931343</c:v>
                </c:pt>
                <c:pt idx="22238">
                  <c:v>-0.16250000000044409</c:v>
                </c:pt>
                <c:pt idx="22239">
                  <c:v>-0.14705882352965763</c:v>
                </c:pt>
                <c:pt idx="22240">
                  <c:v>-0.15294117646985064</c:v>
                </c:pt>
                <c:pt idx="22241">
                  <c:v>-0.16250000000044409</c:v>
                </c:pt>
                <c:pt idx="22242">
                  <c:v>-0.14705882353014935</c:v>
                </c:pt>
                <c:pt idx="22243">
                  <c:v>-0.15294117646985064</c:v>
                </c:pt>
                <c:pt idx="22244">
                  <c:v>-0.16249999999986678</c:v>
                </c:pt>
                <c:pt idx="22245">
                  <c:v>-0.15294117647068659</c:v>
                </c:pt>
                <c:pt idx="22246">
                  <c:v>-0.14705882353014935</c:v>
                </c:pt>
                <c:pt idx="22247">
                  <c:v>-0.1624999999989786</c:v>
                </c:pt>
                <c:pt idx="22248">
                  <c:v>-0.14705882353014935</c:v>
                </c:pt>
                <c:pt idx="22249">
                  <c:v>-0.15294117647068659</c:v>
                </c:pt>
                <c:pt idx="22250">
                  <c:v>-0.1624999999989786</c:v>
                </c:pt>
                <c:pt idx="22251">
                  <c:v>-0.14705882353014935</c:v>
                </c:pt>
                <c:pt idx="22252">
                  <c:v>-0.15294117647068659</c:v>
                </c:pt>
                <c:pt idx="22253">
                  <c:v>-0.15625000000022204</c:v>
                </c:pt>
                <c:pt idx="22254">
                  <c:v>-0.15294117647017519</c:v>
                </c:pt>
                <c:pt idx="22255">
                  <c:v>-0.14705882352931343</c:v>
                </c:pt>
                <c:pt idx="22256">
                  <c:v>-0.16250000000044409</c:v>
                </c:pt>
                <c:pt idx="22257">
                  <c:v>-0.15294117647068659</c:v>
                </c:pt>
                <c:pt idx="22258">
                  <c:v>-0.14705882352931343</c:v>
                </c:pt>
                <c:pt idx="22259">
                  <c:v>-0.15294117647068659</c:v>
                </c:pt>
                <c:pt idx="22260">
                  <c:v>-0.15624999999966693</c:v>
                </c:pt>
                <c:pt idx="22261">
                  <c:v>-0.15294117647068659</c:v>
                </c:pt>
                <c:pt idx="22262">
                  <c:v>-0.14705882352931343</c:v>
                </c:pt>
                <c:pt idx="22263">
                  <c:v>-0.16249999999986678</c:v>
                </c:pt>
                <c:pt idx="22264">
                  <c:v>-0.15294117647068659</c:v>
                </c:pt>
                <c:pt idx="22265">
                  <c:v>-0.15294117647068659</c:v>
                </c:pt>
                <c:pt idx="22266">
                  <c:v>-0.15624999999966693</c:v>
                </c:pt>
                <c:pt idx="22267">
                  <c:v>-0.15294117647068659</c:v>
                </c:pt>
                <c:pt idx="22268">
                  <c:v>-0.15294117647068659</c:v>
                </c:pt>
                <c:pt idx="22269">
                  <c:v>-0.15624999999966693</c:v>
                </c:pt>
                <c:pt idx="22270">
                  <c:v>-0.15294117647068659</c:v>
                </c:pt>
                <c:pt idx="22271">
                  <c:v>-0.14705882352931343</c:v>
                </c:pt>
                <c:pt idx="22272">
                  <c:v>-0.16250000000044409</c:v>
                </c:pt>
                <c:pt idx="22273">
                  <c:v>-0.15294117647068659</c:v>
                </c:pt>
                <c:pt idx="22274">
                  <c:v>-0.14705882352931343</c:v>
                </c:pt>
                <c:pt idx="22275">
                  <c:v>-0.16249999999986678</c:v>
                </c:pt>
                <c:pt idx="22276">
                  <c:v>-0.15294117647068659</c:v>
                </c:pt>
                <c:pt idx="22277">
                  <c:v>-0.14705882352931343</c:v>
                </c:pt>
                <c:pt idx="22278">
                  <c:v>-0.16249999999986678</c:v>
                </c:pt>
                <c:pt idx="22279">
                  <c:v>-0.15294117647068659</c:v>
                </c:pt>
                <c:pt idx="22280">
                  <c:v>-0.15294117647068659</c:v>
                </c:pt>
                <c:pt idx="22281">
                  <c:v>-0.15624999999966693</c:v>
                </c:pt>
                <c:pt idx="22282">
                  <c:v>-0.15294117647068659</c:v>
                </c:pt>
                <c:pt idx="22283">
                  <c:v>-0.15294117647068659</c:v>
                </c:pt>
                <c:pt idx="22284">
                  <c:v>-0.16249999999986678</c:v>
                </c:pt>
                <c:pt idx="22285">
                  <c:v>-0.15294117647068659</c:v>
                </c:pt>
                <c:pt idx="22286">
                  <c:v>-0.15294117647068659</c:v>
                </c:pt>
                <c:pt idx="22287">
                  <c:v>-0.16250000000044409</c:v>
                </c:pt>
                <c:pt idx="22288">
                  <c:v>-0.15294117646985064</c:v>
                </c:pt>
                <c:pt idx="22289">
                  <c:v>-0.14705882353014935</c:v>
                </c:pt>
                <c:pt idx="22290">
                  <c:v>-0.16249999999986678</c:v>
                </c:pt>
                <c:pt idx="22291">
                  <c:v>-0.15294117646985064</c:v>
                </c:pt>
                <c:pt idx="22292">
                  <c:v>-0.15882352941205974</c:v>
                </c:pt>
                <c:pt idx="22293">
                  <c:v>-0.15624999999966693</c:v>
                </c:pt>
                <c:pt idx="22294">
                  <c:v>-0.15882352941205974</c:v>
                </c:pt>
                <c:pt idx="22295">
                  <c:v>-0.15294117647068659</c:v>
                </c:pt>
                <c:pt idx="22296">
                  <c:v>-0.16249999999986678</c:v>
                </c:pt>
                <c:pt idx="22297">
                  <c:v>-0.15294117647068659</c:v>
                </c:pt>
                <c:pt idx="22298">
                  <c:v>-0.15294117647068659</c:v>
                </c:pt>
                <c:pt idx="22299">
                  <c:v>-0.16249999999986678</c:v>
                </c:pt>
                <c:pt idx="22300">
                  <c:v>-0.14705882352931343</c:v>
                </c:pt>
                <c:pt idx="22301">
                  <c:v>-0.15294117647068659</c:v>
                </c:pt>
                <c:pt idx="22302">
                  <c:v>-0.16250000000044409</c:v>
                </c:pt>
                <c:pt idx="22303">
                  <c:v>-0.15294117647068659</c:v>
                </c:pt>
                <c:pt idx="22304">
                  <c:v>-0.15294117647068659</c:v>
                </c:pt>
                <c:pt idx="22305">
                  <c:v>-0.1624999999989786</c:v>
                </c:pt>
                <c:pt idx="22306">
                  <c:v>-0.15882352941205974</c:v>
                </c:pt>
                <c:pt idx="22307">
                  <c:v>-0.15294117647068659</c:v>
                </c:pt>
                <c:pt idx="22308">
                  <c:v>-0.16249999999986678</c:v>
                </c:pt>
                <c:pt idx="22309">
                  <c:v>-0.15294117647068659</c:v>
                </c:pt>
                <c:pt idx="22310">
                  <c:v>-0.15294117647068659</c:v>
                </c:pt>
                <c:pt idx="22311">
                  <c:v>-0.15294117647068659</c:v>
                </c:pt>
                <c:pt idx="22312">
                  <c:v>-0.16249999999986678</c:v>
                </c:pt>
                <c:pt idx="22313">
                  <c:v>-0.15294117647068659</c:v>
                </c:pt>
                <c:pt idx="22314">
                  <c:v>-0.1588235294112238</c:v>
                </c:pt>
                <c:pt idx="22315">
                  <c:v>-0.16249999999986678</c:v>
                </c:pt>
                <c:pt idx="22316">
                  <c:v>-0.15294117647068659</c:v>
                </c:pt>
                <c:pt idx="22317">
                  <c:v>-0.15294117647068659</c:v>
                </c:pt>
                <c:pt idx="22318">
                  <c:v>-0.16250000000044409</c:v>
                </c:pt>
                <c:pt idx="22319">
                  <c:v>-0.15882352941205974</c:v>
                </c:pt>
                <c:pt idx="22320">
                  <c:v>-0.15294117647017519</c:v>
                </c:pt>
                <c:pt idx="22321">
                  <c:v>-0.16250000000044409</c:v>
                </c:pt>
                <c:pt idx="22322">
                  <c:v>-0.15294117646985064</c:v>
                </c:pt>
                <c:pt idx="22323">
                  <c:v>-0.15294117647068659</c:v>
                </c:pt>
                <c:pt idx="22324">
                  <c:v>-0.16249999999986678</c:v>
                </c:pt>
                <c:pt idx="22325">
                  <c:v>-0.15294117647068659</c:v>
                </c:pt>
                <c:pt idx="22326">
                  <c:v>-0.15882352941205974</c:v>
                </c:pt>
                <c:pt idx="22327">
                  <c:v>-0.16249999999986678</c:v>
                </c:pt>
                <c:pt idx="22328">
                  <c:v>-0.15294117647068659</c:v>
                </c:pt>
                <c:pt idx="22329">
                  <c:v>-0.15294117647068659</c:v>
                </c:pt>
                <c:pt idx="22330">
                  <c:v>-0.16249999999986678</c:v>
                </c:pt>
                <c:pt idx="22331">
                  <c:v>-0.15294117647068659</c:v>
                </c:pt>
                <c:pt idx="22332">
                  <c:v>-0.1588235294112238</c:v>
                </c:pt>
                <c:pt idx="22333">
                  <c:v>-0.16250000000044409</c:v>
                </c:pt>
                <c:pt idx="22334">
                  <c:v>-0.15882352941205974</c:v>
                </c:pt>
                <c:pt idx="22335">
                  <c:v>-0.15294117647017519</c:v>
                </c:pt>
                <c:pt idx="22336">
                  <c:v>-0.16250000000044409</c:v>
                </c:pt>
                <c:pt idx="22337">
                  <c:v>-0.1588235294112238</c:v>
                </c:pt>
                <c:pt idx="22338">
                  <c:v>-0.15294117647068659</c:v>
                </c:pt>
                <c:pt idx="22339">
                  <c:v>-0.16875000000006662</c:v>
                </c:pt>
                <c:pt idx="22340">
                  <c:v>-0.15294117647068659</c:v>
                </c:pt>
                <c:pt idx="22341">
                  <c:v>-0.15882352941205974</c:v>
                </c:pt>
                <c:pt idx="22342">
                  <c:v>-0.16249999999986678</c:v>
                </c:pt>
                <c:pt idx="22343">
                  <c:v>-0.1588235294112238</c:v>
                </c:pt>
                <c:pt idx="22344">
                  <c:v>-0.15294117647068659</c:v>
                </c:pt>
                <c:pt idx="22345">
                  <c:v>-0.16249999999986678</c:v>
                </c:pt>
                <c:pt idx="22346">
                  <c:v>-0.15882352941205974</c:v>
                </c:pt>
                <c:pt idx="22347">
                  <c:v>-0.15882352941205974</c:v>
                </c:pt>
                <c:pt idx="22348">
                  <c:v>-0.16249999999955592</c:v>
                </c:pt>
                <c:pt idx="22349">
                  <c:v>-0.15294117647068659</c:v>
                </c:pt>
                <c:pt idx="22350">
                  <c:v>-0.15882352941152869</c:v>
                </c:pt>
                <c:pt idx="22351">
                  <c:v>-0.16250000000044409</c:v>
                </c:pt>
                <c:pt idx="22352">
                  <c:v>-0.15882352941205974</c:v>
                </c:pt>
                <c:pt idx="22353">
                  <c:v>-0.1588235294112238</c:v>
                </c:pt>
                <c:pt idx="22354">
                  <c:v>-0.16249999999986678</c:v>
                </c:pt>
                <c:pt idx="22355">
                  <c:v>-0.15882352941205974</c:v>
                </c:pt>
                <c:pt idx="22356">
                  <c:v>-0.15882352941205974</c:v>
                </c:pt>
                <c:pt idx="22357">
                  <c:v>-0.16874999999917845</c:v>
                </c:pt>
                <c:pt idx="22358">
                  <c:v>-0.15294117647068659</c:v>
                </c:pt>
                <c:pt idx="22359">
                  <c:v>-0.15882352941205974</c:v>
                </c:pt>
                <c:pt idx="22360">
                  <c:v>-0.16875000000006662</c:v>
                </c:pt>
                <c:pt idx="22361">
                  <c:v>-0.1588235294112238</c:v>
                </c:pt>
                <c:pt idx="22362">
                  <c:v>-0.15294117647068659</c:v>
                </c:pt>
                <c:pt idx="22363">
                  <c:v>-0.16875000000066614</c:v>
                </c:pt>
                <c:pt idx="22364">
                  <c:v>-0.15882352941205974</c:v>
                </c:pt>
                <c:pt idx="22365">
                  <c:v>-0.15882352941069275</c:v>
                </c:pt>
                <c:pt idx="22366">
                  <c:v>-0.16875000000066614</c:v>
                </c:pt>
                <c:pt idx="22367">
                  <c:v>-0.15882352941205974</c:v>
                </c:pt>
                <c:pt idx="22368">
                  <c:v>-0.1588235294112238</c:v>
                </c:pt>
                <c:pt idx="22369">
                  <c:v>-0.16249999999986678</c:v>
                </c:pt>
                <c:pt idx="22370">
                  <c:v>-0.15882352941205974</c:v>
                </c:pt>
                <c:pt idx="22371">
                  <c:v>-0.15882352941205974</c:v>
                </c:pt>
                <c:pt idx="22372">
                  <c:v>-0.16874999999917845</c:v>
                </c:pt>
                <c:pt idx="22373">
                  <c:v>-0.15882352941205974</c:v>
                </c:pt>
                <c:pt idx="22374">
                  <c:v>-0.15294117647068659</c:v>
                </c:pt>
                <c:pt idx="22375">
                  <c:v>-0.15882352941205974</c:v>
                </c:pt>
                <c:pt idx="22376">
                  <c:v>-0.16875000000006662</c:v>
                </c:pt>
                <c:pt idx="22377">
                  <c:v>-0.1588235294112238</c:v>
                </c:pt>
                <c:pt idx="22378">
                  <c:v>-0.15882352941205974</c:v>
                </c:pt>
                <c:pt idx="22379">
                  <c:v>-0.16250000000044409</c:v>
                </c:pt>
                <c:pt idx="22380">
                  <c:v>-0.15882352941152869</c:v>
                </c:pt>
                <c:pt idx="22381">
                  <c:v>-0.16470588235259698</c:v>
                </c:pt>
                <c:pt idx="22382">
                  <c:v>-0.16250000000044409</c:v>
                </c:pt>
                <c:pt idx="22383">
                  <c:v>-0.15882352941205974</c:v>
                </c:pt>
                <c:pt idx="22384">
                  <c:v>-0.1588235294112238</c:v>
                </c:pt>
                <c:pt idx="22385">
                  <c:v>-0.16875000000006662</c:v>
                </c:pt>
                <c:pt idx="22386">
                  <c:v>-0.15882352941205974</c:v>
                </c:pt>
                <c:pt idx="22387">
                  <c:v>-0.1588235294112238</c:v>
                </c:pt>
                <c:pt idx="22388">
                  <c:v>-0.16875000000006662</c:v>
                </c:pt>
                <c:pt idx="22389">
                  <c:v>-0.16470588235343289</c:v>
                </c:pt>
                <c:pt idx="22390">
                  <c:v>-0.1588235294112238</c:v>
                </c:pt>
                <c:pt idx="22391">
                  <c:v>-0.16875000000006662</c:v>
                </c:pt>
                <c:pt idx="22392">
                  <c:v>-0.15882352941205974</c:v>
                </c:pt>
                <c:pt idx="22393">
                  <c:v>-0.1588235294112238</c:v>
                </c:pt>
                <c:pt idx="22394">
                  <c:v>-0.16875000000066614</c:v>
                </c:pt>
                <c:pt idx="22395">
                  <c:v>-0.15882352941152869</c:v>
                </c:pt>
                <c:pt idx="22396">
                  <c:v>-0.1588235294112238</c:v>
                </c:pt>
                <c:pt idx="22397">
                  <c:v>-0.17500000000088817</c:v>
                </c:pt>
                <c:pt idx="22398">
                  <c:v>-0.15882352941205974</c:v>
                </c:pt>
                <c:pt idx="22399">
                  <c:v>-0.1588235294112238</c:v>
                </c:pt>
                <c:pt idx="22400">
                  <c:v>-0.16875000000006662</c:v>
                </c:pt>
                <c:pt idx="22401">
                  <c:v>-0.15882352941205974</c:v>
                </c:pt>
                <c:pt idx="22402">
                  <c:v>-0.16470588235259698</c:v>
                </c:pt>
                <c:pt idx="22403">
                  <c:v>-0.16875000000006662</c:v>
                </c:pt>
                <c:pt idx="22404">
                  <c:v>-0.1588235294112238</c:v>
                </c:pt>
                <c:pt idx="22405">
                  <c:v>-0.15882352941205974</c:v>
                </c:pt>
                <c:pt idx="22406">
                  <c:v>-0.16875000000006662</c:v>
                </c:pt>
                <c:pt idx="22407">
                  <c:v>-0.15882352941205974</c:v>
                </c:pt>
                <c:pt idx="22408">
                  <c:v>-0.1588235294112238</c:v>
                </c:pt>
                <c:pt idx="22409">
                  <c:v>-0.16875000000066614</c:v>
                </c:pt>
                <c:pt idx="22410">
                  <c:v>-0.16470588235204622</c:v>
                </c:pt>
                <c:pt idx="22411">
                  <c:v>-0.15882352941205974</c:v>
                </c:pt>
                <c:pt idx="22412">
                  <c:v>-0.16875000000066614</c:v>
                </c:pt>
                <c:pt idx="22413">
                  <c:v>-0.1588235294112238</c:v>
                </c:pt>
                <c:pt idx="22414">
                  <c:v>-0.15882352941205974</c:v>
                </c:pt>
                <c:pt idx="22415">
                  <c:v>-0.17500000000026644</c:v>
                </c:pt>
                <c:pt idx="22416">
                  <c:v>-0.1588235294112238</c:v>
                </c:pt>
                <c:pt idx="22417">
                  <c:v>-0.15882352941205974</c:v>
                </c:pt>
                <c:pt idx="22418">
                  <c:v>-0.17499999999937826</c:v>
                </c:pt>
                <c:pt idx="22419">
                  <c:v>-0.15882352941205974</c:v>
                </c:pt>
                <c:pt idx="22420">
                  <c:v>-0.15882352941205974</c:v>
                </c:pt>
                <c:pt idx="22421">
                  <c:v>-0.16875000000006662</c:v>
                </c:pt>
                <c:pt idx="22422">
                  <c:v>-0.16470588235259698</c:v>
                </c:pt>
                <c:pt idx="22423">
                  <c:v>-0.15882352941205974</c:v>
                </c:pt>
                <c:pt idx="22424">
                  <c:v>-0.1588235294112238</c:v>
                </c:pt>
                <c:pt idx="22425">
                  <c:v>-0.17500000000026644</c:v>
                </c:pt>
                <c:pt idx="22426">
                  <c:v>-0.15882352941205974</c:v>
                </c:pt>
                <c:pt idx="22427">
                  <c:v>-0.16470588235259698</c:v>
                </c:pt>
                <c:pt idx="22428">
                  <c:v>-0.16875000000066614</c:v>
                </c:pt>
                <c:pt idx="22429">
                  <c:v>-0.1588235294112238</c:v>
                </c:pt>
                <c:pt idx="22430">
                  <c:v>-0.15882352941205974</c:v>
                </c:pt>
                <c:pt idx="22431">
                  <c:v>-0.17500000000026644</c:v>
                </c:pt>
                <c:pt idx="22432">
                  <c:v>-0.1588235294112238</c:v>
                </c:pt>
                <c:pt idx="22433">
                  <c:v>-0.16470588235343289</c:v>
                </c:pt>
                <c:pt idx="22434">
                  <c:v>-0.16874999999917845</c:v>
                </c:pt>
                <c:pt idx="22435">
                  <c:v>-0.15882352941205974</c:v>
                </c:pt>
                <c:pt idx="22436">
                  <c:v>-0.16470588235259698</c:v>
                </c:pt>
                <c:pt idx="22437">
                  <c:v>-0.17500000000026644</c:v>
                </c:pt>
                <c:pt idx="22438">
                  <c:v>-0.15882352941205974</c:v>
                </c:pt>
                <c:pt idx="22439">
                  <c:v>-0.16470588235259698</c:v>
                </c:pt>
                <c:pt idx="22440">
                  <c:v>-0.16875000000006662</c:v>
                </c:pt>
                <c:pt idx="22441">
                  <c:v>-0.16470588235259698</c:v>
                </c:pt>
                <c:pt idx="22442">
                  <c:v>-0.15882352941205974</c:v>
                </c:pt>
                <c:pt idx="22443">
                  <c:v>-0.17499999999999999</c:v>
                </c:pt>
                <c:pt idx="22444">
                  <c:v>-0.15882352941205974</c:v>
                </c:pt>
                <c:pt idx="22445">
                  <c:v>-0.16470588235343289</c:v>
                </c:pt>
                <c:pt idx="22446">
                  <c:v>-0.16874999999917845</c:v>
                </c:pt>
                <c:pt idx="22447">
                  <c:v>-0.16470588235343289</c:v>
                </c:pt>
                <c:pt idx="22448">
                  <c:v>-0.16470588235259698</c:v>
                </c:pt>
                <c:pt idx="22449">
                  <c:v>-0.16875000000006662</c:v>
                </c:pt>
                <c:pt idx="22450">
                  <c:v>-0.16470588235259698</c:v>
                </c:pt>
                <c:pt idx="22451">
                  <c:v>-0.15882352941205974</c:v>
                </c:pt>
                <c:pt idx="22452">
                  <c:v>-0.17499999999937826</c:v>
                </c:pt>
                <c:pt idx="22453">
                  <c:v>-0.15882352941205974</c:v>
                </c:pt>
                <c:pt idx="22454">
                  <c:v>-0.16470588235343289</c:v>
                </c:pt>
                <c:pt idx="22455">
                  <c:v>-0.17499999999937826</c:v>
                </c:pt>
                <c:pt idx="22456">
                  <c:v>-0.15882352941205974</c:v>
                </c:pt>
                <c:pt idx="22457">
                  <c:v>-0.16470588235259698</c:v>
                </c:pt>
                <c:pt idx="22458">
                  <c:v>-0.17500000000088817</c:v>
                </c:pt>
                <c:pt idx="22459">
                  <c:v>-0.1588235294112238</c:v>
                </c:pt>
                <c:pt idx="22460">
                  <c:v>-0.16470588235343289</c:v>
                </c:pt>
                <c:pt idx="22461">
                  <c:v>-0.17499999999937826</c:v>
                </c:pt>
                <c:pt idx="22462">
                  <c:v>-0.15882352941205974</c:v>
                </c:pt>
                <c:pt idx="22463">
                  <c:v>-0.16470588235259698</c:v>
                </c:pt>
                <c:pt idx="22464">
                  <c:v>-0.17500000000026644</c:v>
                </c:pt>
                <c:pt idx="22465">
                  <c:v>-0.16470588235259698</c:v>
                </c:pt>
                <c:pt idx="22466">
                  <c:v>-0.15882352941205974</c:v>
                </c:pt>
                <c:pt idx="22467">
                  <c:v>-0.17500000000026644</c:v>
                </c:pt>
                <c:pt idx="22468">
                  <c:v>-0.16470588235259698</c:v>
                </c:pt>
                <c:pt idx="22469">
                  <c:v>-0.16470588235259698</c:v>
                </c:pt>
                <c:pt idx="22470">
                  <c:v>-0.17500000000026644</c:v>
                </c:pt>
                <c:pt idx="22471">
                  <c:v>-0.16470588235259698</c:v>
                </c:pt>
                <c:pt idx="22472">
                  <c:v>-0.15882352941205974</c:v>
                </c:pt>
                <c:pt idx="22473">
                  <c:v>-0.17500000000088817</c:v>
                </c:pt>
                <c:pt idx="22474">
                  <c:v>-0.16470588235259698</c:v>
                </c:pt>
                <c:pt idx="22475">
                  <c:v>-0.16470588235259698</c:v>
                </c:pt>
                <c:pt idx="22476">
                  <c:v>-0.17500000000026644</c:v>
                </c:pt>
                <c:pt idx="22477">
                  <c:v>-0.16470588235259698</c:v>
                </c:pt>
                <c:pt idx="22478">
                  <c:v>-0.16470588235343289</c:v>
                </c:pt>
                <c:pt idx="22479">
                  <c:v>-0.17499999999937826</c:v>
                </c:pt>
                <c:pt idx="22480">
                  <c:v>-0.16470588235343289</c:v>
                </c:pt>
                <c:pt idx="22481">
                  <c:v>-0.16470588235259698</c:v>
                </c:pt>
                <c:pt idx="22482">
                  <c:v>-0.16875000000006662</c:v>
                </c:pt>
                <c:pt idx="22483">
                  <c:v>-0.16470588235259698</c:v>
                </c:pt>
                <c:pt idx="22484">
                  <c:v>-0.16470588235343289</c:v>
                </c:pt>
                <c:pt idx="22485">
                  <c:v>-0.17499999999937826</c:v>
                </c:pt>
                <c:pt idx="22486">
                  <c:v>-0.16470588235343289</c:v>
                </c:pt>
                <c:pt idx="22487">
                  <c:v>-0.16470588235259698</c:v>
                </c:pt>
                <c:pt idx="22488">
                  <c:v>-0.17500000000088817</c:v>
                </c:pt>
                <c:pt idx="22489">
                  <c:v>-0.16470588235259698</c:v>
                </c:pt>
                <c:pt idx="22490">
                  <c:v>-0.16470588235343289</c:v>
                </c:pt>
                <c:pt idx="22491">
                  <c:v>-0.17499999999937826</c:v>
                </c:pt>
                <c:pt idx="22492">
                  <c:v>-0.16470588235259698</c:v>
                </c:pt>
                <c:pt idx="22493">
                  <c:v>-0.16470588235343289</c:v>
                </c:pt>
                <c:pt idx="22494">
                  <c:v>-0.18124999999957811</c:v>
                </c:pt>
                <c:pt idx="22495">
                  <c:v>-0.16470588235343289</c:v>
                </c:pt>
                <c:pt idx="22496">
                  <c:v>-0.16470588235259698</c:v>
                </c:pt>
                <c:pt idx="22497">
                  <c:v>-0.17500000000026644</c:v>
                </c:pt>
                <c:pt idx="22498">
                  <c:v>-0.16470588235259698</c:v>
                </c:pt>
                <c:pt idx="22499">
                  <c:v>-0.16470588235259698</c:v>
                </c:pt>
                <c:pt idx="22500">
                  <c:v>-0.17500000000026644</c:v>
                </c:pt>
                <c:pt idx="22501">
                  <c:v>-0.16470588235259698</c:v>
                </c:pt>
                <c:pt idx="22502">
                  <c:v>-0.17058823529480607</c:v>
                </c:pt>
                <c:pt idx="22503">
                  <c:v>-0.17499999999999999</c:v>
                </c:pt>
                <c:pt idx="22504">
                  <c:v>-0.16470588235343289</c:v>
                </c:pt>
                <c:pt idx="22505">
                  <c:v>-0.17058823529397013</c:v>
                </c:pt>
                <c:pt idx="22506">
                  <c:v>-0.17499999999937826</c:v>
                </c:pt>
                <c:pt idx="22507">
                  <c:v>-0.17058823529397013</c:v>
                </c:pt>
                <c:pt idx="22508">
                  <c:v>-0.16470588235343289</c:v>
                </c:pt>
                <c:pt idx="22509">
                  <c:v>-0.18124999999957811</c:v>
                </c:pt>
                <c:pt idx="22510">
                  <c:v>-0.16470588235343289</c:v>
                </c:pt>
                <c:pt idx="22511">
                  <c:v>-0.16470588235259698</c:v>
                </c:pt>
                <c:pt idx="22512">
                  <c:v>-0.18124999999957811</c:v>
                </c:pt>
                <c:pt idx="22513">
                  <c:v>-0.16470588235343289</c:v>
                </c:pt>
                <c:pt idx="22514">
                  <c:v>-0.17058823529397013</c:v>
                </c:pt>
                <c:pt idx="22515">
                  <c:v>-0.17499999999937826</c:v>
                </c:pt>
                <c:pt idx="22516">
                  <c:v>-0.16470588235343289</c:v>
                </c:pt>
                <c:pt idx="22517">
                  <c:v>-0.17058823529397013</c:v>
                </c:pt>
                <c:pt idx="22518">
                  <c:v>-0.16470588235343289</c:v>
                </c:pt>
                <c:pt idx="22519">
                  <c:v>-0.18125000000022204</c:v>
                </c:pt>
                <c:pt idx="22520">
                  <c:v>-0.16470588235259698</c:v>
                </c:pt>
                <c:pt idx="22521">
                  <c:v>-0.17058823529339973</c:v>
                </c:pt>
                <c:pt idx="22522">
                  <c:v>-0.18125000000111022</c:v>
                </c:pt>
                <c:pt idx="22523">
                  <c:v>-0.16470588235259698</c:v>
                </c:pt>
                <c:pt idx="22524">
                  <c:v>-0.17058823529397013</c:v>
                </c:pt>
                <c:pt idx="22525">
                  <c:v>-0.17500000000026644</c:v>
                </c:pt>
                <c:pt idx="22526">
                  <c:v>-0.17058823529397013</c:v>
                </c:pt>
                <c:pt idx="22527">
                  <c:v>-0.17058823529397013</c:v>
                </c:pt>
                <c:pt idx="22528">
                  <c:v>-0.17500000000026644</c:v>
                </c:pt>
                <c:pt idx="22529">
                  <c:v>-0.17058823529397013</c:v>
                </c:pt>
                <c:pt idx="22530">
                  <c:v>-0.17058823529397013</c:v>
                </c:pt>
                <c:pt idx="22531">
                  <c:v>-0.17500000000026644</c:v>
                </c:pt>
                <c:pt idx="22532">
                  <c:v>-0.17058823529397013</c:v>
                </c:pt>
                <c:pt idx="22533">
                  <c:v>-0.17058823529397013</c:v>
                </c:pt>
                <c:pt idx="22534">
                  <c:v>-0.18125000000022204</c:v>
                </c:pt>
                <c:pt idx="22535">
                  <c:v>-0.17058823529480607</c:v>
                </c:pt>
                <c:pt idx="22536">
                  <c:v>-0.17058823529339973</c:v>
                </c:pt>
                <c:pt idx="22537">
                  <c:v>-0.17499999999999999</c:v>
                </c:pt>
                <c:pt idx="22538">
                  <c:v>-0.17058823529397013</c:v>
                </c:pt>
                <c:pt idx="22539">
                  <c:v>-0.17058823529480607</c:v>
                </c:pt>
                <c:pt idx="22540">
                  <c:v>-0.18124999999957811</c:v>
                </c:pt>
                <c:pt idx="22541">
                  <c:v>-0.17058823529397013</c:v>
                </c:pt>
                <c:pt idx="22542">
                  <c:v>-0.17058823529397013</c:v>
                </c:pt>
                <c:pt idx="22543">
                  <c:v>-0.17500000000026644</c:v>
                </c:pt>
                <c:pt idx="22544">
                  <c:v>-0.17058823529397013</c:v>
                </c:pt>
                <c:pt idx="22545">
                  <c:v>-0.17058823529397013</c:v>
                </c:pt>
                <c:pt idx="22546">
                  <c:v>-0.18125000000046629</c:v>
                </c:pt>
                <c:pt idx="22547">
                  <c:v>-0.17058823529397013</c:v>
                </c:pt>
                <c:pt idx="22548">
                  <c:v>-0.17058823529397013</c:v>
                </c:pt>
                <c:pt idx="22549">
                  <c:v>-0.17499999999999999</c:v>
                </c:pt>
                <c:pt idx="22550">
                  <c:v>-0.17058823529480607</c:v>
                </c:pt>
                <c:pt idx="22551">
                  <c:v>-0.17058823529339973</c:v>
                </c:pt>
                <c:pt idx="22552">
                  <c:v>-0.18125000000022204</c:v>
                </c:pt>
                <c:pt idx="22553">
                  <c:v>-0.17058823529397013</c:v>
                </c:pt>
                <c:pt idx="22554">
                  <c:v>-0.17058823529480607</c:v>
                </c:pt>
                <c:pt idx="22555">
                  <c:v>-0.18124999999957811</c:v>
                </c:pt>
                <c:pt idx="22556">
                  <c:v>-0.17058823529397013</c:v>
                </c:pt>
                <c:pt idx="22557">
                  <c:v>-0.17058823529397013</c:v>
                </c:pt>
                <c:pt idx="22558">
                  <c:v>-0.18124999999957811</c:v>
                </c:pt>
                <c:pt idx="22559">
                  <c:v>-0.17058823529480607</c:v>
                </c:pt>
                <c:pt idx="22560">
                  <c:v>-0.17058823529397013</c:v>
                </c:pt>
                <c:pt idx="22561">
                  <c:v>-0.18124999999957811</c:v>
                </c:pt>
                <c:pt idx="22562">
                  <c:v>-0.17058823529397013</c:v>
                </c:pt>
                <c:pt idx="22563">
                  <c:v>-0.17058823529480607</c:v>
                </c:pt>
                <c:pt idx="22564">
                  <c:v>-0.17058823529397013</c:v>
                </c:pt>
                <c:pt idx="22565">
                  <c:v>-0.18125000000022204</c:v>
                </c:pt>
                <c:pt idx="22566">
                  <c:v>-0.17647058823475323</c:v>
                </c:pt>
                <c:pt idx="22567">
                  <c:v>-0.17058823529397013</c:v>
                </c:pt>
                <c:pt idx="22568">
                  <c:v>-0.18125000000022204</c:v>
                </c:pt>
                <c:pt idx="22569">
                  <c:v>-0.17058823529480607</c:v>
                </c:pt>
                <c:pt idx="22570">
                  <c:v>-0.17058823529397013</c:v>
                </c:pt>
                <c:pt idx="22571">
                  <c:v>-0.18124999999957811</c:v>
                </c:pt>
                <c:pt idx="22572">
                  <c:v>-0.17058823529397013</c:v>
                </c:pt>
                <c:pt idx="22573">
                  <c:v>-0.17058823529480607</c:v>
                </c:pt>
                <c:pt idx="22574">
                  <c:v>-0.18749999999977796</c:v>
                </c:pt>
                <c:pt idx="22575">
                  <c:v>-0.17058823529397013</c:v>
                </c:pt>
                <c:pt idx="22576">
                  <c:v>-0.17058823529397013</c:v>
                </c:pt>
                <c:pt idx="22577">
                  <c:v>-0.18124999999957811</c:v>
                </c:pt>
                <c:pt idx="22578">
                  <c:v>-0.17058823529397013</c:v>
                </c:pt>
                <c:pt idx="22579">
                  <c:v>-0.17058823529480607</c:v>
                </c:pt>
                <c:pt idx="22580">
                  <c:v>-0.18750000000044409</c:v>
                </c:pt>
                <c:pt idx="22581">
                  <c:v>-0.17058823529339973</c:v>
                </c:pt>
                <c:pt idx="22582">
                  <c:v>-0.17058823529397013</c:v>
                </c:pt>
                <c:pt idx="22583">
                  <c:v>-0.18125000000022204</c:v>
                </c:pt>
                <c:pt idx="22584">
                  <c:v>-0.17058823529480607</c:v>
                </c:pt>
                <c:pt idx="22585">
                  <c:v>-0.17647058823534328</c:v>
                </c:pt>
                <c:pt idx="22586">
                  <c:v>-0.18124999999957811</c:v>
                </c:pt>
                <c:pt idx="22587">
                  <c:v>-0.17058823529397013</c:v>
                </c:pt>
                <c:pt idx="22588">
                  <c:v>-0.17058823529397013</c:v>
                </c:pt>
                <c:pt idx="22589">
                  <c:v>-0.18749999999977796</c:v>
                </c:pt>
                <c:pt idx="22590">
                  <c:v>-0.17058823529397013</c:v>
                </c:pt>
                <c:pt idx="22591">
                  <c:v>-0.17058823529480607</c:v>
                </c:pt>
                <c:pt idx="22592">
                  <c:v>-0.18749999999977796</c:v>
                </c:pt>
                <c:pt idx="22593">
                  <c:v>-0.17058823529397013</c:v>
                </c:pt>
                <c:pt idx="22594">
                  <c:v>-0.17058823529397013</c:v>
                </c:pt>
                <c:pt idx="22595">
                  <c:v>-0.18750000000044409</c:v>
                </c:pt>
                <c:pt idx="22596">
                  <c:v>-0.17058823529339973</c:v>
                </c:pt>
                <c:pt idx="22597">
                  <c:v>-0.17647058823534328</c:v>
                </c:pt>
                <c:pt idx="22598">
                  <c:v>-0.18125000000111022</c:v>
                </c:pt>
                <c:pt idx="22599">
                  <c:v>-0.17058823529397013</c:v>
                </c:pt>
                <c:pt idx="22600">
                  <c:v>-0.17647058823534328</c:v>
                </c:pt>
                <c:pt idx="22601">
                  <c:v>-0.18124999999957811</c:v>
                </c:pt>
                <c:pt idx="22602">
                  <c:v>-0.17647058823534328</c:v>
                </c:pt>
                <c:pt idx="22603">
                  <c:v>-0.17058823529397013</c:v>
                </c:pt>
                <c:pt idx="22604">
                  <c:v>-0.18124999999957811</c:v>
                </c:pt>
                <c:pt idx="22605">
                  <c:v>-0.17647058823534328</c:v>
                </c:pt>
                <c:pt idx="22606">
                  <c:v>-0.17058823529480607</c:v>
                </c:pt>
                <c:pt idx="22607">
                  <c:v>-0.18749999999977796</c:v>
                </c:pt>
                <c:pt idx="22608">
                  <c:v>-0.17058823529397013</c:v>
                </c:pt>
                <c:pt idx="22609">
                  <c:v>-0.17647058823534328</c:v>
                </c:pt>
                <c:pt idx="22610">
                  <c:v>-0.18125000000022204</c:v>
                </c:pt>
                <c:pt idx="22611">
                  <c:v>-0.17647058823475323</c:v>
                </c:pt>
                <c:pt idx="22612">
                  <c:v>-0.17647058823534328</c:v>
                </c:pt>
                <c:pt idx="22613">
                  <c:v>-0.17058823529397013</c:v>
                </c:pt>
                <c:pt idx="22614">
                  <c:v>-0.18750000000044409</c:v>
                </c:pt>
                <c:pt idx="22615">
                  <c:v>-0.17058823529480607</c:v>
                </c:pt>
                <c:pt idx="22616">
                  <c:v>-0.17647058823475323</c:v>
                </c:pt>
                <c:pt idx="22617">
                  <c:v>-0.18125000000022204</c:v>
                </c:pt>
                <c:pt idx="22618">
                  <c:v>-0.17647058823534328</c:v>
                </c:pt>
                <c:pt idx="22619">
                  <c:v>-0.17058823529397013</c:v>
                </c:pt>
                <c:pt idx="22620">
                  <c:v>-0.18749999999977796</c:v>
                </c:pt>
                <c:pt idx="22621">
                  <c:v>-0.17647058823534328</c:v>
                </c:pt>
                <c:pt idx="22622">
                  <c:v>-0.17058823529397013</c:v>
                </c:pt>
                <c:pt idx="22623">
                  <c:v>-0.18749999999977796</c:v>
                </c:pt>
                <c:pt idx="22624">
                  <c:v>-0.17058823529397013</c:v>
                </c:pt>
                <c:pt idx="22625">
                  <c:v>-0.17647058823534328</c:v>
                </c:pt>
                <c:pt idx="22626">
                  <c:v>-0.18125000000046629</c:v>
                </c:pt>
                <c:pt idx="22627">
                  <c:v>-0.17647058823534328</c:v>
                </c:pt>
                <c:pt idx="22628">
                  <c:v>-0.17647058823534328</c:v>
                </c:pt>
                <c:pt idx="22629">
                  <c:v>-0.18750000000044409</c:v>
                </c:pt>
                <c:pt idx="22630">
                  <c:v>-0.17058823529397013</c:v>
                </c:pt>
                <c:pt idx="22631">
                  <c:v>-0.17647058823475323</c:v>
                </c:pt>
                <c:pt idx="22632">
                  <c:v>-0.18750000000044409</c:v>
                </c:pt>
                <c:pt idx="22633">
                  <c:v>-0.17058823529397013</c:v>
                </c:pt>
                <c:pt idx="22634">
                  <c:v>-0.17647058823534328</c:v>
                </c:pt>
                <c:pt idx="22635">
                  <c:v>-0.18749999999977796</c:v>
                </c:pt>
                <c:pt idx="22636">
                  <c:v>-0.17647058823534328</c:v>
                </c:pt>
                <c:pt idx="22637">
                  <c:v>-0.17058823529397013</c:v>
                </c:pt>
                <c:pt idx="22638">
                  <c:v>-0.18749999999977796</c:v>
                </c:pt>
                <c:pt idx="22639">
                  <c:v>-0.17647058823534328</c:v>
                </c:pt>
                <c:pt idx="22640">
                  <c:v>-0.17647058823534328</c:v>
                </c:pt>
                <c:pt idx="22641">
                  <c:v>-0.18749999999977796</c:v>
                </c:pt>
                <c:pt idx="22642">
                  <c:v>-0.17647058823534328</c:v>
                </c:pt>
                <c:pt idx="22643">
                  <c:v>-0.17647058823534328</c:v>
                </c:pt>
                <c:pt idx="22644">
                  <c:v>-0.18750000000044409</c:v>
                </c:pt>
                <c:pt idx="22645">
                  <c:v>-0.17647058823534328</c:v>
                </c:pt>
                <c:pt idx="22646">
                  <c:v>-0.17058823529339973</c:v>
                </c:pt>
                <c:pt idx="22647">
                  <c:v>-0.18750000000044409</c:v>
                </c:pt>
                <c:pt idx="22648">
                  <c:v>-0.17647058823534328</c:v>
                </c:pt>
                <c:pt idx="22649">
                  <c:v>-0.17647058823534328</c:v>
                </c:pt>
                <c:pt idx="22650">
                  <c:v>-0.18749999999977796</c:v>
                </c:pt>
                <c:pt idx="22651">
                  <c:v>-0.17647058823534328</c:v>
                </c:pt>
                <c:pt idx="22652">
                  <c:v>-0.17647058823534328</c:v>
                </c:pt>
                <c:pt idx="22653">
                  <c:v>-0.18749999999977796</c:v>
                </c:pt>
                <c:pt idx="22654">
                  <c:v>-0.17647058823534328</c:v>
                </c:pt>
                <c:pt idx="22655">
                  <c:v>-0.17647058823534328</c:v>
                </c:pt>
                <c:pt idx="22656">
                  <c:v>-0.18749999999977796</c:v>
                </c:pt>
                <c:pt idx="22657">
                  <c:v>-0.17647058823534328</c:v>
                </c:pt>
                <c:pt idx="22658">
                  <c:v>-0.17647058823534328</c:v>
                </c:pt>
                <c:pt idx="22659">
                  <c:v>-0.19375000000066614</c:v>
                </c:pt>
                <c:pt idx="22660">
                  <c:v>-0.17647058823534328</c:v>
                </c:pt>
                <c:pt idx="22661">
                  <c:v>-0.17647058823475323</c:v>
                </c:pt>
                <c:pt idx="22662">
                  <c:v>-0.18750000000044409</c:v>
                </c:pt>
                <c:pt idx="22663">
                  <c:v>-0.18235294117671644</c:v>
                </c:pt>
                <c:pt idx="22664">
                  <c:v>-0.17647058823534328</c:v>
                </c:pt>
                <c:pt idx="22665">
                  <c:v>-0.18749999999977796</c:v>
                </c:pt>
                <c:pt idx="22666">
                  <c:v>-0.17647058823534328</c:v>
                </c:pt>
                <c:pt idx="22667">
                  <c:v>-0.18235294117671644</c:v>
                </c:pt>
                <c:pt idx="22668">
                  <c:v>-0.17647058823534328</c:v>
                </c:pt>
                <c:pt idx="22669">
                  <c:v>-0.19374999999908962</c:v>
                </c:pt>
                <c:pt idx="22670">
                  <c:v>-0.17647058823534328</c:v>
                </c:pt>
                <c:pt idx="22671">
                  <c:v>-0.17647058823534328</c:v>
                </c:pt>
                <c:pt idx="22672">
                  <c:v>-0.1937499999999778</c:v>
                </c:pt>
                <c:pt idx="22673">
                  <c:v>-0.17647058823534328</c:v>
                </c:pt>
                <c:pt idx="22674">
                  <c:v>-0.18235294117671644</c:v>
                </c:pt>
                <c:pt idx="22675">
                  <c:v>-0.18750000000044409</c:v>
                </c:pt>
                <c:pt idx="22676">
                  <c:v>-0.17647058823475323</c:v>
                </c:pt>
                <c:pt idx="22677">
                  <c:v>-0.18235294117671644</c:v>
                </c:pt>
                <c:pt idx="22678">
                  <c:v>-0.18750000000044409</c:v>
                </c:pt>
                <c:pt idx="22679">
                  <c:v>-0.18235294117588052</c:v>
                </c:pt>
                <c:pt idx="22680">
                  <c:v>-0.17647058823534328</c:v>
                </c:pt>
                <c:pt idx="22681">
                  <c:v>-0.18749999999977796</c:v>
                </c:pt>
                <c:pt idx="22682">
                  <c:v>-0.18235294117671644</c:v>
                </c:pt>
                <c:pt idx="22683">
                  <c:v>-0.17647058823534328</c:v>
                </c:pt>
                <c:pt idx="22684">
                  <c:v>-0.1937499999999778</c:v>
                </c:pt>
                <c:pt idx="22685">
                  <c:v>-0.17647058823534328</c:v>
                </c:pt>
                <c:pt idx="22686">
                  <c:v>-0.18235294117671644</c:v>
                </c:pt>
                <c:pt idx="22687">
                  <c:v>-0.18749999999977796</c:v>
                </c:pt>
                <c:pt idx="22688">
                  <c:v>-0.18235294117588052</c:v>
                </c:pt>
                <c:pt idx="22689">
                  <c:v>-0.17647058823534328</c:v>
                </c:pt>
                <c:pt idx="22690">
                  <c:v>-0.19375000000066614</c:v>
                </c:pt>
                <c:pt idx="22691">
                  <c:v>-0.1823529411761067</c:v>
                </c:pt>
                <c:pt idx="22692">
                  <c:v>-0.18235294117671644</c:v>
                </c:pt>
                <c:pt idx="22693">
                  <c:v>-0.18750000000044409</c:v>
                </c:pt>
                <c:pt idx="22694">
                  <c:v>-0.18235294117588052</c:v>
                </c:pt>
                <c:pt idx="22695">
                  <c:v>-0.18235294117671644</c:v>
                </c:pt>
                <c:pt idx="22696">
                  <c:v>-0.18749999999977796</c:v>
                </c:pt>
                <c:pt idx="22697">
                  <c:v>-0.18235294117671644</c:v>
                </c:pt>
                <c:pt idx="22698">
                  <c:v>-0.18235294117671644</c:v>
                </c:pt>
                <c:pt idx="22699">
                  <c:v>-0.18749999999977796</c:v>
                </c:pt>
                <c:pt idx="22700">
                  <c:v>-0.18235294117588052</c:v>
                </c:pt>
                <c:pt idx="22701">
                  <c:v>-0.18235294117671644</c:v>
                </c:pt>
                <c:pt idx="22702">
                  <c:v>-0.1937499999999778</c:v>
                </c:pt>
                <c:pt idx="22703">
                  <c:v>-0.18235294117671644</c:v>
                </c:pt>
                <c:pt idx="22704">
                  <c:v>-0.17647058823534328</c:v>
                </c:pt>
                <c:pt idx="22705">
                  <c:v>-0.19374999999977796</c:v>
                </c:pt>
                <c:pt idx="22706">
                  <c:v>-0.1823529411761067</c:v>
                </c:pt>
                <c:pt idx="22707">
                  <c:v>-0.18235294117671644</c:v>
                </c:pt>
                <c:pt idx="22708">
                  <c:v>-0.19375000000066614</c:v>
                </c:pt>
                <c:pt idx="22709">
                  <c:v>-0.18235294117588052</c:v>
                </c:pt>
                <c:pt idx="22710">
                  <c:v>-0.18235294117671644</c:v>
                </c:pt>
                <c:pt idx="22711">
                  <c:v>-0.1937499999999778</c:v>
                </c:pt>
                <c:pt idx="22712">
                  <c:v>-0.18235294117671644</c:v>
                </c:pt>
                <c:pt idx="22713">
                  <c:v>-0.18235294117588052</c:v>
                </c:pt>
                <c:pt idx="22714">
                  <c:v>-0.18749999999977796</c:v>
                </c:pt>
                <c:pt idx="22715">
                  <c:v>-0.18235294117671644</c:v>
                </c:pt>
                <c:pt idx="22716">
                  <c:v>-0.18235294117671644</c:v>
                </c:pt>
                <c:pt idx="22717">
                  <c:v>-0.1937499999999778</c:v>
                </c:pt>
                <c:pt idx="22718">
                  <c:v>-0.18235294117588052</c:v>
                </c:pt>
                <c:pt idx="22719">
                  <c:v>-0.18235294117671644</c:v>
                </c:pt>
                <c:pt idx="22720">
                  <c:v>-0.19375000000066614</c:v>
                </c:pt>
                <c:pt idx="22721">
                  <c:v>-0.1823529411761067</c:v>
                </c:pt>
                <c:pt idx="22722">
                  <c:v>-0.18235294117588052</c:v>
                </c:pt>
                <c:pt idx="22723">
                  <c:v>-0.19375000000066614</c:v>
                </c:pt>
                <c:pt idx="22724">
                  <c:v>-0.18235294117671644</c:v>
                </c:pt>
                <c:pt idx="22725">
                  <c:v>-0.18235294117671644</c:v>
                </c:pt>
                <c:pt idx="22726">
                  <c:v>-0.19999999999928947</c:v>
                </c:pt>
                <c:pt idx="22727">
                  <c:v>-0.18235294117671644</c:v>
                </c:pt>
                <c:pt idx="22728">
                  <c:v>-0.18235294117671644</c:v>
                </c:pt>
                <c:pt idx="22729">
                  <c:v>-0.1937499999999778</c:v>
                </c:pt>
                <c:pt idx="22730">
                  <c:v>-0.18235294117588052</c:v>
                </c:pt>
                <c:pt idx="22731">
                  <c:v>-0.18235294117671644</c:v>
                </c:pt>
                <c:pt idx="22732">
                  <c:v>-0.20000000000017765</c:v>
                </c:pt>
                <c:pt idx="22733">
                  <c:v>-0.18235294117588052</c:v>
                </c:pt>
                <c:pt idx="22734">
                  <c:v>-0.18235294117671644</c:v>
                </c:pt>
                <c:pt idx="22735">
                  <c:v>-0.19375000000066614</c:v>
                </c:pt>
                <c:pt idx="22736">
                  <c:v>-0.1823529411761067</c:v>
                </c:pt>
                <c:pt idx="22737">
                  <c:v>-0.18823529411725368</c:v>
                </c:pt>
                <c:pt idx="22738">
                  <c:v>-0.19375000000066614</c:v>
                </c:pt>
                <c:pt idx="22739">
                  <c:v>-0.18235294117671644</c:v>
                </c:pt>
                <c:pt idx="22740">
                  <c:v>-0.18235294117588052</c:v>
                </c:pt>
                <c:pt idx="22741">
                  <c:v>-0.20000000000017765</c:v>
                </c:pt>
                <c:pt idx="22742">
                  <c:v>-0.18235294117671644</c:v>
                </c:pt>
                <c:pt idx="22743">
                  <c:v>-0.18235294117588052</c:v>
                </c:pt>
                <c:pt idx="22744">
                  <c:v>-0.1937499999999778</c:v>
                </c:pt>
                <c:pt idx="22745">
                  <c:v>-0.18235294117671644</c:v>
                </c:pt>
                <c:pt idx="22746">
                  <c:v>-0.18823529411808962</c:v>
                </c:pt>
                <c:pt idx="22747">
                  <c:v>-0.19374999999908962</c:v>
                </c:pt>
                <c:pt idx="22748">
                  <c:v>-0.18235294117671644</c:v>
                </c:pt>
                <c:pt idx="22749">
                  <c:v>-0.18235294117671644</c:v>
                </c:pt>
                <c:pt idx="22750">
                  <c:v>-0.2</c:v>
                </c:pt>
                <c:pt idx="22751">
                  <c:v>-0.1823529411761067</c:v>
                </c:pt>
                <c:pt idx="22752">
                  <c:v>-0.18235294117671644</c:v>
                </c:pt>
                <c:pt idx="22753">
                  <c:v>-0.19375000000066614</c:v>
                </c:pt>
                <c:pt idx="22754">
                  <c:v>-0.18823529411725368</c:v>
                </c:pt>
                <c:pt idx="22755">
                  <c:v>-0.18235294117671644</c:v>
                </c:pt>
                <c:pt idx="22756">
                  <c:v>-0.19999999999928947</c:v>
                </c:pt>
                <c:pt idx="22757">
                  <c:v>-0.18235294117671644</c:v>
                </c:pt>
                <c:pt idx="22758">
                  <c:v>-0.18823529411808962</c:v>
                </c:pt>
                <c:pt idx="22759">
                  <c:v>-0.19999999999928947</c:v>
                </c:pt>
                <c:pt idx="22760">
                  <c:v>-0.18235294117671644</c:v>
                </c:pt>
                <c:pt idx="22761">
                  <c:v>-0.18823529411725368</c:v>
                </c:pt>
                <c:pt idx="22762">
                  <c:v>-0.1937499999999778</c:v>
                </c:pt>
                <c:pt idx="22763">
                  <c:v>-0.18823529411808962</c:v>
                </c:pt>
                <c:pt idx="22764">
                  <c:v>-0.18823529411725368</c:v>
                </c:pt>
                <c:pt idx="22765">
                  <c:v>-0.19375000000066614</c:v>
                </c:pt>
                <c:pt idx="22766">
                  <c:v>-0.18823529411746021</c:v>
                </c:pt>
                <c:pt idx="22767">
                  <c:v>-0.18235294117588052</c:v>
                </c:pt>
                <c:pt idx="22768">
                  <c:v>-0.20000000000088819</c:v>
                </c:pt>
                <c:pt idx="22769">
                  <c:v>-0.18235294117671644</c:v>
                </c:pt>
                <c:pt idx="22770">
                  <c:v>-0.18823529411725368</c:v>
                </c:pt>
                <c:pt idx="22771">
                  <c:v>-0.20000000000017765</c:v>
                </c:pt>
                <c:pt idx="22772">
                  <c:v>-0.18823529411725368</c:v>
                </c:pt>
                <c:pt idx="22773">
                  <c:v>-0.18235294117671644</c:v>
                </c:pt>
                <c:pt idx="22774">
                  <c:v>-0.19999999999928947</c:v>
                </c:pt>
                <c:pt idx="22775">
                  <c:v>-0.18823529411808962</c:v>
                </c:pt>
                <c:pt idx="22776">
                  <c:v>-0.18823529411808962</c:v>
                </c:pt>
                <c:pt idx="22777">
                  <c:v>-0.19374999999908962</c:v>
                </c:pt>
                <c:pt idx="22778">
                  <c:v>-0.18823529411808962</c:v>
                </c:pt>
                <c:pt idx="22779">
                  <c:v>-0.18823529411725368</c:v>
                </c:pt>
                <c:pt idx="22780">
                  <c:v>-0.20000000000088819</c:v>
                </c:pt>
                <c:pt idx="22781">
                  <c:v>-0.1823529411761067</c:v>
                </c:pt>
                <c:pt idx="22782">
                  <c:v>-0.18823529411725368</c:v>
                </c:pt>
                <c:pt idx="22783">
                  <c:v>-0.20000000000088819</c:v>
                </c:pt>
                <c:pt idx="22784">
                  <c:v>-0.18823529411725368</c:v>
                </c:pt>
                <c:pt idx="22785">
                  <c:v>-0.18823529411808962</c:v>
                </c:pt>
                <c:pt idx="22786">
                  <c:v>-0.19374999999908962</c:v>
                </c:pt>
                <c:pt idx="22787">
                  <c:v>-0.18823529411808962</c:v>
                </c:pt>
                <c:pt idx="22788">
                  <c:v>-0.18823529411808962</c:v>
                </c:pt>
                <c:pt idx="22789">
                  <c:v>-0.19999999999928947</c:v>
                </c:pt>
                <c:pt idx="22790">
                  <c:v>-0.18823529411808962</c:v>
                </c:pt>
                <c:pt idx="22791">
                  <c:v>-0.18823529411725368</c:v>
                </c:pt>
                <c:pt idx="22792">
                  <c:v>-0.20000000000017765</c:v>
                </c:pt>
                <c:pt idx="22793">
                  <c:v>-0.18823529411725368</c:v>
                </c:pt>
                <c:pt idx="22794">
                  <c:v>-0.18823529411808962</c:v>
                </c:pt>
                <c:pt idx="22795">
                  <c:v>-0.2</c:v>
                </c:pt>
                <c:pt idx="22796">
                  <c:v>-0.18823529411746021</c:v>
                </c:pt>
                <c:pt idx="22797">
                  <c:v>-0.18823529411725368</c:v>
                </c:pt>
                <c:pt idx="22798">
                  <c:v>-0.20000000000088819</c:v>
                </c:pt>
                <c:pt idx="22799">
                  <c:v>-0.18823529411725368</c:v>
                </c:pt>
                <c:pt idx="22800">
                  <c:v>-0.18823529411808962</c:v>
                </c:pt>
                <c:pt idx="22801">
                  <c:v>-0.20624999999948929</c:v>
                </c:pt>
                <c:pt idx="22802">
                  <c:v>-0.18823529411808962</c:v>
                </c:pt>
                <c:pt idx="22803">
                  <c:v>-0.18823529411725368</c:v>
                </c:pt>
                <c:pt idx="22804">
                  <c:v>-0.20000000000017765</c:v>
                </c:pt>
                <c:pt idx="22805">
                  <c:v>-0.18823529411725368</c:v>
                </c:pt>
                <c:pt idx="22806">
                  <c:v>-0.18823529411808962</c:v>
                </c:pt>
                <c:pt idx="22807">
                  <c:v>-0.20624999999948929</c:v>
                </c:pt>
                <c:pt idx="22808">
                  <c:v>-0.18823529411808962</c:v>
                </c:pt>
                <c:pt idx="22809">
                  <c:v>-0.19411764705862683</c:v>
                </c:pt>
                <c:pt idx="22810">
                  <c:v>-0.2</c:v>
                </c:pt>
                <c:pt idx="22811">
                  <c:v>-0.18823529411746021</c:v>
                </c:pt>
                <c:pt idx="22812">
                  <c:v>-0.19411764705862683</c:v>
                </c:pt>
                <c:pt idx="22813">
                  <c:v>-0.20000000000088819</c:v>
                </c:pt>
                <c:pt idx="22814">
                  <c:v>-0.18823529411725368</c:v>
                </c:pt>
                <c:pt idx="22815">
                  <c:v>-0.19411764705946277</c:v>
                </c:pt>
                <c:pt idx="22816">
                  <c:v>-0.19999999999928947</c:v>
                </c:pt>
                <c:pt idx="22817">
                  <c:v>-0.18823529411808962</c:v>
                </c:pt>
                <c:pt idx="22818">
                  <c:v>-0.19411764705862683</c:v>
                </c:pt>
                <c:pt idx="22819">
                  <c:v>-0.19999999999928947</c:v>
                </c:pt>
                <c:pt idx="22820">
                  <c:v>-0.19411764705946277</c:v>
                </c:pt>
                <c:pt idx="22821">
                  <c:v>-0.18823529411725368</c:v>
                </c:pt>
                <c:pt idx="22822">
                  <c:v>-0.20000000000017765</c:v>
                </c:pt>
                <c:pt idx="22823">
                  <c:v>-0.19411764705862683</c:v>
                </c:pt>
                <c:pt idx="22824">
                  <c:v>-0.18823529411808962</c:v>
                </c:pt>
                <c:pt idx="22825">
                  <c:v>-0.20625000000022203</c:v>
                </c:pt>
                <c:pt idx="22826">
                  <c:v>-0.19411764705797777</c:v>
                </c:pt>
                <c:pt idx="22827">
                  <c:v>-0.18823529411808962</c:v>
                </c:pt>
                <c:pt idx="22828">
                  <c:v>-0.20625000000022203</c:v>
                </c:pt>
                <c:pt idx="22829">
                  <c:v>-0.18823529411725368</c:v>
                </c:pt>
                <c:pt idx="22830">
                  <c:v>-0.19411764705946277</c:v>
                </c:pt>
                <c:pt idx="22831">
                  <c:v>-0.20624999999948929</c:v>
                </c:pt>
                <c:pt idx="22832">
                  <c:v>-0.18823529411808962</c:v>
                </c:pt>
                <c:pt idx="22833">
                  <c:v>-0.19411764705862683</c:v>
                </c:pt>
                <c:pt idx="22834">
                  <c:v>-0.20624999999948929</c:v>
                </c:pt>
                <c:pt idx="22835">
                  <c:v>-0.18823529411808962</c:v>
                </c:pt>
                <c:pt idx="22836">
                  <c:v>-0.19411764705862683</c:v>
                </c:pt>
                <c:pt idx="22837">
                  <c:v>-0.19999999999928947</c:v>
                </c:pt>
                <c:pt idx="22838">
                  <c:v>-0.18235294117671644</c:v>
                </c:pt>
                <c:pt idx="22839">
                  <c:v>-0.15294117647068659</c:v>
                </c:pt>
                <c:pt idx="22840">
                  <c:v>-0.15625000000022204</c:v>
                </c:pt>
                <c:pt idx="22841">
                  <c:v>-0.15294117647017519</c:v>
                </c:pt>
                <c:pt idx="22842">
                  <c:v>-0.16470588235343289</c:v>
                </c:pt>
                <c:pt idx="22843">
                  <c:v>-0.17499999999999999</c:v>
                </c:pt>
                <c:pt idx="22844">
                  <c:v>-0.17058823529397013</c:v>
                </c:pt>
                <c:pt idx="22845">
                  <c:v>-0.17058823529480607</c:v>
                </c:pt>
                <c:pt idx="22846">
                  <c:v>-0.18749999999977796</c:v>
                </c:pt>
                <c:pt idx="22847">
                  <c:v>-0.18235294117588052</c:v>
                </c:pt>
                <c:pt idx="22848">
                  <c:v>-0.18823529411808962</c:v>
                </c:pt>
                <c:pt idx="22849">
                  <c:v>-0.21249999999968913</c:v>
                </c:pt>
                <c:pt idx="22850">
                  <c:v>-0.2</c:v>
                </c:pt>
                <c:pt idx="22851">
                  <c:v>-0.2</c:v>
                </c:pt>
                <c:pt idx="22852">
                  <c:v>-0.21249999999968913</c:v>
                </c:pt>
                <c:pt idx="22853">
                  <c:v>-0.2</c:v>
                </c:pt>
                <c:pt idx="22854">
                  <c:v>-0.20588235294137316</c:v>
                </c:pt>
                <c:pt idx="22855">
                  <c:v>-0.22500000000088818</c:v>
                </c:pt>
                <c:pt idx="22856">
                  <c:v>-0.21764705882255581</c:v>
                </c:pt>
                <c:pt idx="22857">
                  <c:v>-0.21764705882328356</c:v>
                </c:pt>
                <c:pt idx="22858">
                  <c:v>-0.23750000000044408</c:v>
                </c:pt>
                <c:pt idx="22859">
                  <c:v>-0.21764705882411947</c:v>
                </c:pt>
                <c:pt idx="22860">
                  <c:v>-0.21764705882328356</c:v>
                </c:pt>
                <c:pt idx="22861">
                  <c:v>-0.23125000000028867</c:v>
                </c:pt>
                <c:pt idx="22862">
                  <c:v>-0.22352941176465671</c:v>
                </c:pt>
                <c:pt idx="22863">
                  <c:v>-0.22941176470602986</c:v>
                </c:pt>
                <c:pt idx="22864">
                  <c:v>-0.24374999999891198</c:v>
                </c:pt>
                <c:pt idx="22865">
                  <c:v>-0.22941176470602986</c:v>
                </c:pt>
                <c:pt idx="22866">
                  <c:v>-0.22941176470602986</c:v>
                </c:pt>
                <c:pt idx="22867">
                  <c:v>-0.24374999999980015</c:v>
                </c:pt>
                <c:pt idx="22868">
                  <c:v>-0.22352941176465671</c:v>
                </c:pt>
                <c:pt idx="22869">
                  <c:v>-0.22941176470602986</c:v>
                </c:pt>
                <c:pt idx="22870">
                  <c:v>-0.25000000000088818</c:v>
                </c:pt>
                <c:pt idx="22871">
                  <c:v>-0.24117647058713382</c:v>
                </c:pt>
                <c:pt idx="22872">
                  <c:v>-0.23529411764740304</c:v>
                </c:pt>
                <c:pt idx="22873">
                  <c:v>-0.25</c:v>
                </c:pt>
                <c:pt idx="22874">
                  <c:v>-0.23529411764740304</c:v>
                </c:pt>
                <c:pt idx="22875">
                  <c:v>-0.22941176470602986</c:v>
                </c:pt>
                <c:pt idx="22876">
                  <c:v>-0.25</c:v>
                </c:pt>
                <c:pt idx="22877">
                  <c:v>-0.24117647058794026</c:v>
                </c:pt>
                <c:pt idx="22878">
                  <c:v>-0.2411764705887762</c:v>
                </c:pt>
                <c:pt idx="22879">
                  <c:v>-0.25624999999931164</c:v>
                </c:pt>
                <c:pt idx="22880">
                  <c:v>-0.24117647058794026</c:v>
                </c:pt>
                <c:pt idx="22881">
                  <c:v>-0.23529411764740304</c:v>
                </c:pt>
                <c:pt idx="22882">
                  <c:v>-0.25624999999931164</c:v>
                </c:pt>
                <c:pt idx="22883">
                  <c:v>-0.23529411764740304</c:v>
                </c:pt>
                <c:pt idx="22884">
                  <c:v>-0.2411764705887762</c:v>
                </c:pt>
                <c:pt idx="22885">
                  <c:v>-0.2625000000004441</c:v>
                </c:pt>
                <c:pt idx="22886">
                  <c:v>-0.24117647058713382</c:v>
                </c:pt>
                <c:pt idx="22887">
                  <c:v>-0.24705882352931341</c:v>
                </c:pt>
                <c:pt idx="22888">
                  <c:v>-0.2562500000011102</c:v>
                </c:pt>
                <c:pt idx="22889">
                  <c:v>-0.24117647058794026</c:v>
                </c:pt>
                <c:pt idx="22890">
                  <c:v>-0.23529411764740304</c:v>
                </c:pt>
                <c:pt idx="22891">
                  <c:v>-0.26249999999951151</c:v>
                </c:pt>
                <c:pt idx="22892">
                  <c:v>-0.24705882352931341</c:v>
                </c:pt>
                <c:pt idx="22893">
                  <c:v>-0.24705882352931341</c:v>
                </c:pt>
                <c:pt idx="22894">
                  <c:v>-0.26250000000039969</c:v>
                </c:pt>
                <c:pt idx="22895">
                  <c:v>-0.24117647058794026</c:v>
                </c:pt>
                <c:pt idx="22896">
                  <c:v>-0.24705882352931341</c:v>
                </c:pt>
                <c:pt idx="22897">
                  <c:v>-0.25625000000019982</c:v>
                </c:pt>
                <c:pt idx="22898">
                  <c:v>-0.24117647058794026</c:v>
                </c:pt>
                <c:pt idx="22899">
                  <c:v>-0.24705882352931341</c:v>
                </c:pt>
                <c:pt idx="22900">
                  <c:v>-0.2625000000004441</c:v>
                </c:pt>
                <c:pt idx="22901">
                  <c:v>-0.25294117646984082</c:v>
                </c:pt>
                <c:pt idx="22902">
                  <c:v>-0.24705882353014935</c:v>
                </c:pt>
                <c:pt idx="22903">
                  <c:v>-0.2625000000004441</c:v>
                </c:pt>
                <c:pt idx="22904">
                  <c:v>-0.24117647058794026</c:v>
                </c:pt>
                <c:pt idx="22905">
                  <c:v>-0.2411764705887762</c:v>
                </c:pt>
                <c:pt idx="22906">
                  <c:v>-0.26249999999951151</c:v>
                </c:pt>
                <c:pt idx="22907">
                  <c:v>-0.25294117647068659</c:v>
                </c:pt>
                <c:pt idx="22908">
                  <c:v>-0.25294117647068659</c:v>
                </c:pt>
                <c:pt idx="22909">
                  <c:v>-0.26249999999951151</c:v>
                </c:pt>
                <c:pt idx="22910">
                  <c:v>-0.24705882352931341</c:v>
                </c:pt>
                <c:pt idx="22911">
                  <c:v>-0.2411764705887762</c:v>
                </c:pt>
                <c:pt idx="22912">
                  <c:v>-0.26249999999951151</c:v>
                </c:pt>
                <c:pt idx="22913">
                  <c:v>-0.24705882352931341</c:v>
                </c:pt>
                <c:pt idx="22914">
                  <c:v>-0.25294117647068659</c:v>
                </c:pt>
                <c:pt idx="22915">
                  <c:v>-0.26875000000066612</c:v>
                </c:pt>
                <c:pt idx="22916">
                  <c:v>-0.25294117646984082</c:v>
                </c:pt>
                <c:pt idx="22917">
                  <c:v>-0.24705882352931341</c:v>
                </c:pt>
                <c:pt idx="22918">
                  <c:v>-0.2625000000004441</c:v>
                </c:pt>
                <c:pt idx="22919">
                  <c:v>-0.24705882352931341</c:v>
                </c:pt>
                <c:pt idx="22920">
                  <c:v>-0.24705882353014935</c:v>
                </c:pt>
                <c:pt idx="22921">
                  <c:v>-0.26874999999882315</c:v>
                </c:pt>
                <c:pt idx="22922">
                  <c:v>-0.25294117647068659</c:v>
                </c:pt>
                <c:pt idx="22923">
                  <c:v>-0.25294117647068659</c:v>
                </c:pt>
                <c:pt idx="22924">
                  <c:v>-0.26250000000039969</c:v>
                </c:pt>
                <c:pt idx="22925">
                  <c:v>-0.25294117647068659</c:v>
                </c:pt>
                <c:pt idx="22926">
                  <c:v>-0.24117647058794026</c:v>
                </c:pt>
                <c:pt idx="22927">
                  <c:v>-0.26874999999971133</c:v>
                </c:pt>
                <c:pt idx="22928">
                  <c:v>-0.25294117647068659</c:v>
                </c:pt>
                <c:pt idx="22929">
                  <c:v>-0.25294117647068659</c:v>
                </c:pt>
                <c:pt idx="22930">
                  <c:v>-0.26875000000066612</c:v>
                </c:pt>
                <c:pt idx="22931">
                  <c:v>-0.25294117646984082</c:v>
                </c:pt>
                <c:pt idx="22932">
                  <c:v>-0.25294117647068659</c:v>
                </c:pt>
                <c:pt idx="22933">
                  <c:v>-0.24705882352931341</c:v>
                </c:pt>
                <c:pt idx="22934">
                  <c:v>-0.2625000000004441</c:v>
                </c:pt>
                <c:pt idx="22935">
                  <c:v>-0.25294117647068659</c:v>
                </c:pt>
                <c:pt idx="22936">
                  <c:v>-0.26874999999971133</c:v>
                </c:pt>
                <c:pt idx="22937">
                  <c:v>-0.25294117647068659</c:v>
                </c:pt>
                <c:pt idx="22938">
                  <c:v>-0.25294117647068659</c:v>
                </c:pt>
                <c:pt idx="22939">
                  <c:v>-0.26874999999971133</c:v>
                </c:pt>
                <c:pt idx="22940">
                  <c:v>-0.24705882352931341</c:v>
                </c:pt>
                <c:pt idx="22941">
                  <c:v>-0.24705882352931341</c:v>
                </c:pt>
                <c:pt idx="22942">
                  <c:v>-0.26874999999971133</c:v>
                </c:pt>
                <c:pt idx="22943">
                  <c:v>-0.25294117647068659</c:v>
                </c:pt>
                <c:pt idx="22944">
                  <c:v>-0.25882352941205972</c:v>
                </c:pt>
                <c:pt idx="22945">
                  <c:v>-0.26875000000066612</c:v>
                </c:pt>
                <c:pt idx="22946">
                  <c:v>-0.25294117646984082</c:v>
                </c:pt>
                <c:pt idx="22947">
                  <c:v>-0.24705882352931341</c:v>
                </c:pt>
                <c:pt idx="22948">
                  <c:v>-0.24705882352931341</c:v>
                </c:pt>
                <c:pt idx="22949">
                  <c:v>-0.26875000000066612</c:v>
                </c:pt>
                <c:pt idx="22950">
                  <c:v>-0.25294117647068659</c:v>
                </c:pt>
                <c:pt idx="22951">
                  <c:v>-0.25294117647068659</c:v>
                </c:pt>
                <c:pt idx="22952">
                  <c:v>-0.2749999999999112</c:v>
                </c:pt>
                <c:pt idx="22953">
                  <c:v>-0.25294117647068659</c:v>
                </c:pt>
                <c:pt idx="22954">
                  <c:v>-0.24705882352931341</c:v>
                </c:pt>
                <c:pt idx="22955">
                  <c:v>-0.26249999999951151</c:v>
                </c:pt>
                <c:pt idx="22956">
                  <c:v>-0.25294117647068659</c:v>
                </c:pt>
                <c:pt idx="22957">
                  <c:v>-0.25294117647068659</c:v>
                </c:pt>
                <c:pt idx="22958">
                  <c:v>-0.26874999999971133</c:v>
                </c:pt>
                <c:pt idx="22959">
                  <c:v>-0.25882352941205972</c:v>
                </c:pt>
                <c:pt idx="22960">
                  <c:v>-0.25294117647068659</c:v>
                </c:pt>
                <c:pt idx="22961">
                  <c:v>-0.26874999999971133</c:v>
                </c:pt>
                <c:pt idx="22962">
                  <c:v>-0.25294117646985065</c:v>
                </c:pt>
                <c:pt idx="22963">
                  <c:v>-0.24705882353014935</c:v>
                </c:pt>
                <c:pt idx="22964">
                  <c:v>-0.26875000000066612</c:v>
                </c:pt>
                <c:pt idx="22965">
                  <c:v>-0.25882352941122383</c:v>
                </c:pt>
                <c:pt idx="22966">
                  <c:v>-0.25294117647068659</c:v>
                </c:pt>
                <c:pt idx="22967">
                  <c:v>-0.2749999999999112</c:v>
                </c:pt>
                <c:pt idx="22968">
                  <c:v>-0.24705882352931341</c:v>
                </c:pt>
                <c:pt idx="22969">
                  <c:v>-0.25294117647068659</c:v>
                </c:pt>
                <c:pt idx="22970">
                  <c:v>-0.26874999999971133</c:v>
                </c:pt>
                <c:pt idx="22971">
                  <c:v>-0.25294117647068659</c:v>
                </c:pt>
                <c:pt idx="22972">
                  <c:v>-0.25882352941205972</c:v>
                </c:pt>
                <c:pt idx="22973">
                  <c:v>-0.26874999999971133</c:v>
                </c:pt>
                <c:pt idx="22974">
                  <c:v>-0.25882352941122383</c:v>
                </c:pt>
                <c:pt idx="22975">
                  <c:v>-0.25294117647068659</c:v>
                </c:pt>
                <c:pt idx="22976">
                  <c:v>-0.26874999999971133</c:v>
                </c:pt>
                <c:pt idx="22977">
                  <c:v>-0.25294117647068659</c:v>
                </c:pt>
                <c:pt idx="22978">
                  <c:v>-0.25294117647068659</c:v>
                </c:pt>
                <c:pt idx="22979">
                  <c:v>-0.26875000000066612</c:v>
                </c:pt>
                <c:pt idx="22980">
                  <c:v>-0.25882352941205972</c:v>
                </c:pt>
                <c:pt idx="22981">
                  <c:v>-0.25294117647068659</c:v>
                </c:pt>
                <c:pt idx="22982">
                  <c:v>-0.2749999999999112</c:v>
                </c:pt>
                <c:pt idx="22983">
                  <c:v>-0.25294117647068659</c:v>
                </c:pt>
                <c:pt idx="22984">
                  <c:v>-0.24705882352931341</c:v>
                </c:pt>
                <c:pt idx="22985">
                  <c:v>-0.26874999999971133</c:v>
                </c:pt>
                <c:pt idx="22986">
                  <c:v>-0.25294117647068659</c:v>
                </c:pt>
                <c:pt idx="22987">
                  <c:v>-0.25882352941122383</c:v>
                </c:pt>
                <c:pt idx="22988">
                  <c:v>-0.26874999999971133</c:v>
                </c:pt>
                <c:pt idx="22989">
                  <c:v>-0.25882352941205972</c:v>
                </c:pt>
                <c:pt idx="22990">
                  <c:v>-0.25294117647068659</c:v>
                </c:pt>
                <c:pt idx="22991">
                  <c:v>-0.26874999999971133</c:v>
                </c:pt>
                <c:pt idx="22992">
                  <c:v>-0.25294117647068659</c:v>
                </c:pt>
                <c:pt idx="22993">
                  <c:v>-0.25294117647068659</c:v>
                </c:pt>
                <c:pt idx="22994">
                  <c:v>-0.26875000000066612</c:v>
                </c:pt>
                <c:pt idx="22995">
                  <c:v>-0.25882352941205972</c:v>
                </c:pt>
                <c:pt idx="22996">
                  <c:v>-0.25882352941122383</c:v>
                </c:pt>
                <c:pt idx="22997">
                  <c:v>-0.26874999999971133</c:v>
                </c:pt>
                <c:pt idx="22998">
                  <c:v>-0.25294117647068659</c:v>
                </c:pt>
                <c:pt idx="22999">
                  <c:v>-0.24705882352931341</c:v>
                </c:pt>
                <c:pt idx="23000">
                  <c:v>-0.26874999999971133</c:v>
                </c:pt>
                <c:pt idx="23001">
                  <c:v>-0.25882352941205972</c:v>
                </c:pt>
                <c:pt idx="23002">
                  <c:v>-0.25294117647068659</c:v>
                </c:pt>
                <c:pt idx="23003">
                  <c:v>-0.2749999999999112</c:v>
                </c:pt>
                <c:pt idx="23004">
                  <c:v>-0.25294117647068659</c:v>
                </c:pt>
                <c:pt idx="23005">
                  <c:v>-0.25294117647068659</c:v>
                </c:pt>
                <c:pt idx="23006">
                  <c:v>-0.25294117647068659</c:v>
                </c:pt>
                <c:pt idx="23007">
                  <c:v>-0.26874999999971133</c:v>
                </c:pt>
                <c:pt idx="23008">
                  <c:v>-0.25294117647068659</c:v>
                </c:pt>
                <c:pt idx="23009">
                  <c:v>-0.25882352941122383</c:v>
                </c:pt>
                <c:pt idx="23010">
                  <c:v>-0.26875000000066612</c:v>
                </c:pt>
                <c:pt idx="23011">
                  <c:v>-0.25882352941205972</c:v>
                </c:pt>
                <c:pt idx="23012">
                  <c:v>-0.24705882352848732</c:v>
                </c:pt>
                <c:pt idx="23013">
                  <c:v>-0.26875000000066612</c:v>
                </c:pt>
                <c:pt idx="23014">
                  <c:v>-0.25294117647068659</c:v>
                </c:pt>
                <c:pt idx="23015">
                  <c:v>-0.25294117647068659</c:v>
                </c:pt>
                <c:pt idx="23016">
                  <c:v>-0.26874999999971133</c:v>
                </c:pt>
                <c:pt idx="23017">
                  <c:v>-0.25882352941205972</c:v>
                </c:pt>
                <c:pt idx="23018">
                  <c:v>-0.25294117647068659</c:v>
                </c:pt>
                <c:pt idx="23019">
                  <c:v>-0.26874999999971133</c:v>
                </c:pt>
                <c:pt idx="23020">
                  <c:v>-0.25294117647068659</c:v>
                </c:pt>
                <c:pt idx="23021">
                  <c:v>-0.25294117647068659</c:v>
                </c:pt>
                <c:pt idx="23022">
                  <c:v>-0.26874999999882315</c:v>
                </c:pt>
                <c:pt idx="23023">
                  <c:v>-0.25294117647068659</c:v>
                </c:pt>
                <c:pt idx="23024">
                  <c:v>-0.25882352941205972</c:v>
                </c:pt>
                <c:pt idx="23025">
                  <c:v>-0.26875000000066612</c:v>
                </c:pt>
                <c:pt idx="23026">
                  <c:v>-0.25294117647068659</c:v>
                </c:pt>
                <c:pt idx="23027">
                  <c:v>-0.25294117646984082</c:v>
                </c:pt>
                <c:pt idx="23028">
                  <c:v>-0.26875000000066612</c:v>
                </c:pt>
                <c:pt idx="23029">
                  <c:v>-0.25294117647068659</c:v>
                </c:pt>
                <c:pt idx="23030">
                  <c:v>-0.25294117647068659</c:v>
                </c:pt>
                <c:pt idx="23031">
                  <c:v>-0.2749999999999112</c:v>
                </c:pt>
                <c:pt idx="23032">
                  <c:v>-0.25294117647068659</c:v>
                </c:pt>
                <c:pt idx="23033">
                  <c:v>-0.25882352941122383</c:v>
                </c:pt>
                <c:pt idx="23034">
                  <c:v>-0.26874999999971133</c:v>
                </c:pt>
                <c:pt idx="23035">
                  <c:v>-0.24705882352931341</c:v>
                </c:pt>
                <c:pt idx="23036">
                  <c:v>-0.25294117647068659</c:v>
                </c:pt>
                <c:pt idx="23037">
                  <c:v>-0.26874999999971133</c:v>
                </c:pt>
                <c:pt idx="23038">
                  <c:v>-0.25294117647068659</c:v>
                </c:pt>
                <c:pt idx="23039">
                  <c:v>-0.25882352941205972</c:v>
                </c:pt>
                <c:pt idx="23040">
                  <c:v>-0.26875000000066612</c:v>
                </c:pt>
                <c:pt idx="23041">
                  <c:v>-0.25294117647068659</c:v>
                </c:pt>
                <c:pt idx="23042">
                  <c:v>-0.25294117646984082</c:v>
                </c:pt>
                <c:pt idx="23043">
                  <c:v>-0.26875000000066612</c:v>
                </c:pt>
                <c:pt idx="23044">
                  <c:v>-0.25294117647068659</c:v>
                </c:pt>
                <c:pt idx="23045">
                  <c:v>-0.25294117647068659</c:v>
                </c:pt>
                <c:pt idx="23046">
                  <c:v>-0.26874999999971133</c:v>
                </c:pt>
                <c:pt idx="23047">
                  <c:v>-0.25882352941122383</c:v>
                </c:pt>
                <c:pt idx="23048">
                  <c:v>-0.25294117647068659</c:v>
                </c:pt>
                <c:pt idx="23049">
                  <c:v>-0.24705882353014935</c:v>
                </c:pt>
                <c:pt idx="23050">
                  <c:v>-0.26874999999971133</c:v>
                </c:pt>
                <c:pt idx="23051">
                  <c:v>-0.25294117646985065</c:v>
                </c:pt>
                <c:pt idx="23052">
                  <c:v>-0.25294117647068659</c:v>
                </c:pt>
                <c:pt idx="23053">
                  <c:v>-0.26874999999971133</c:v>
                </c:pt>
                <c:pt idx="23054">
                  <c:v>-0.25294117647068659</c:v>
                </c:pt>
                <c:pt idx="23055">
                  <c:v>-0.25294117647068659</c:v>
                </c:pt>
                <c:pt idx="23056">
                  <c:v>-0.26875000000066612</c:v>
                </c:pt>
                <c:pt idx="23057">
                  <c:v>-0.25294117646984082</c:v>
                </c:pt>
                <c:pt idx="23058">
                  <c:v>-0.25294117647068659</c:v>
                </c:pt>
                <c:pt idx="23059">
                  <c:v>-0.26875000000066612</c:v>
                </c:pt>
                <c:pt idx="23060">
                  <c:v>-0.25294117647068659</c:v>
                </c:pt>
                <c:pt idx="23061">
                  <c:v>-0.25294117647068659</c:v>
                </c:pt>
                <c:pt idx="23062">
                  <c:v>-0.2749999999999112</c:v>
                </c:pt>
                <c:pt idx="23063">
                  <c:v>-0.25294117647068659</c:v>
                </c:pt>
                <c:pt idx="23064">
                  <c:v>-0.24705882352931341</c:v>
                </c:pt>
                <c:pt idx="23065">
                  <c:v>-0.26874999999971133</c:v>
                </c:pt>
                <c:pt idx="23066">
                  <c:v>-0.25294117647068659</c:v>
                </c:pt>
                <c:pt idx="23067">
                  <c:v>-0.25882352941205972</c:v>
                </c:pt>
                <c:pt idx="23068">
                  <c:v>-0.26874999999882315</c:v>
                </c:pt>
                <c:pt idx="23069">
                  <c:v>-0.25882352941205972</c:v>
                </c:pt>
                <c:pt idx="23070">
                  <c:v>-0.25294117647068659</c:v>
                </c:pt>
                <c:pt idx="23071">
                  <c:v>-0.26875000000066612</c:v>
                </c:pt>
                <c:pt idx="23072">
                  <c:v>-0.24705882352848732</c:v>
                </c:pt>
                <c:pt idx="23073">
                  <c:v>-0.25294117647068659</c:v>
                </c:pt>
                <c:pt idx="23074">
                  <c:v>-0.26875000000066612</c:v>
                </c:pt>
                <c:pt idx="23075">
                  <c:v>-0.25882352941205972</c:v>
                </c:pt>
                <c:pt idx="23076">
                  <c:v>-0.25882352941205972</c:v>
                </c:pt>
                <c:pt idx="23077">
                  <c:v>-0.26874999999971133</c:v>
                </c:pt>
                <c:pt idx="23078">
                  <c:v>-0.25294117647068659</c:v>
                </c:pt>
                <c:pt idx="23079">
                  <c:v>-0.24705882352931341</c:v>
                </c:pt>
                <c:pt idx="23080">
                  <c:v>-0.26874999999971133</c:v>
                </c:pt>
                <c:pt idx="23081">
                  <c:v>-0.25294117647068659</c:v>
                </c:pt>
                <c:pt idx="23082">
                  <c:v>-0.25294117647068659</c:v>
                </c:pt>
                <c:pt idx="23083">
                  <c:v>-0.27499999999902303</c:v>
                </c:pt>
                <c:pt idx="23084">
                  <c:v>-0.25294117647068659</c:v>
                </c:pt>
                <c:pt idx="23085">
                  <c:v>-0.25294117647068659</c:v>
                </c:pt>
                <c:pt idx="23086">
                  <c:v>-0.26875000000066612</c:v>
                </c:pt>
                <c:pt idx="23087">
                  <c:v>-0.25294117646984082</c:v>
                </c:pt>
                <c:pt idx="23088">
                  <c:v>-0.25294117647068659</c:v>
                </c:pt>
                <c:pt idx="23089">
                  <c:v>-0.26875000000066612</c:v>
                </c:pt>
                <c:pt idx="23090">
                  <c:v>-0.25882352941205972</c:v>
                </c:pt>
                <c:pt idx="23091">
                  <c:v>-0.25294117647068659</c:v>
                </c:pt>
                <c:pt idx="23092">
                  <c:v>-0.27499999999902303</c:v>
                </c:pt>
                <c:pt idx="23093">
                  <c:v>-0.25294117647068659</c:v>
                </c:pt>
                <c:pt idx="23094">
                  <c:v>-0.24705882353014935</c:v>
                </c:pt>
                <c:pt idx="23095">
                  <c:v>-0.26874999999971133</c:v>
                </c:pt>
                <c:pt idx="23096">
                  <c:v>-0.25882352941122383</c:v>
                </c:pt>
                <c:pt idx="23097">
                  <c:v>-0.25294117647068659</c:v>
                </c:pt>
                <c:pt idx="23098">
                  <c:v>-0.2749999999999112</c:v>
                </c:pt>
                <c:pt idx="23099">
                  <c:v>-0.25294117647068659</c:v>
                </c:pt>
                <c:pt idx="23100">
                  <c:v>-0.25294117647068659</c:v>
                </c:pt>
                <c:pt idx="23101">
                  <c:v>-0.26875000000066612</c:v>
                </c:pt>
                <c:pt idx="23102">
                  <c:v>-0.25294117646984082</c:v>
                </c:pt>
                <c:pt idx="23103">
                  <c:v>-0.25882352941205972</c:v>
                </c:pt>
                <c:pt idx="23104">
                  <c:v>-0.25294117646985065</c:v>
                </c:pt>
                <c:pt idx="23105">
                  <c:v>-0.2750000000008882</c:v>
                </c:pt>
                <c:pt idx="23106">
                  <c:v>-0.25294117647068659</c:v>
                </c:pt>
                <c:pt idx="23107">
                  <c:v>-0.25882352941205972</c:v>
                </c:pt>
                <c:pt idx="23108">
                  <c:v>-0.26874999999971133</c:v>
                </c:pt>
                <c:pt idx="23109">
                  <c:v>-0.25294117647068659</c:v>
                </c:pt>
                <c:pt idx="23110">
                  <c:v>-0.25294117647068659</c:v>
                </c:pt>
                <c:pt idx="23111">
                  <c:v>-0.27499999999902303</c:v>
                </c:pt>
                <c:pt idx="23112">
                  <c:v>-0.25294117647068659</c:v>
                </c:pt>
                <c:pt idx="23113">
                  <c:v>-0.25882352941205972</c:v>
                </c:pt>
                <c:pt idx="23114">
                  <c:v>-0.26874999999971133</c:v>
                </c:pt>
                <c:pt idx="23115">
                  <c:v>-0.25294117647068659</c:v>
                </c:pt>
                <c:pt idx="23116">
                  <c:v>-0.25294117647068659</c:v>
                </c:pt>
                <c:pt idx="23117">
                  <c:v>-0.2749999999999112</c:v>
                </c:pt>
                <c:pt idx="23118">
                  <c:v>-0.25294117647068659</c:v>
                </c:pt>
                <c:pt idx="23119">
                  <c:v>-0.25882352941122383</c:v>
                </c:pt>
                <c:pt idx="23120">
                  <c:v>-0.26875000000066612</c:v>
                </c:pt>
                <c:pt idx="23121">
                  <c:v>-0.25294117647068659</c:v>
                </c:pt>
                <c:pt idx="23122">
                  <c:v>-0.25882352941205972</c:v>
                </c:pt>
                <c:pt idx="23123">
                  <c:v>-0.26874999999971133</c:v>
                </c:pt>
                <c:pt idx="23124">
                  <c:v>-0.25294117647068659</c:v>
                </c:pt>
                <c:pt idx="23125">
                  <c:v>-0.25294117647068659</c:v>
                </c:pt>
                <c:pt idx="23126">
                  <c:v>-0.2749999999999112</c:v>
                </c:pt>
                <c:pt idx="23127">
                  <c:v>-0.25882352941122383</c:v>
                </c:pt>
                <c:pt idx="23128">
                  <c:v>-0.25294117647068659</c:v>
                </c:pt>
                <c:pt idx="23129">
                  <c:v>-0.2749999999999112</c:v>
                </c:pt>
                <c:pt idx="23130">
                  <c:v>-0.25294117647068659</c:v>
                </c:pt>
                <c:pt idx="23131">
                  <c:v>-0.25294117647068659</c:v>
                </c:pt>
                <c:pt idx="23132">
                  <c:v>-0.26874999999971133</c:v>
                </c:pt>
                <c:pt idx="23133">
                  <c:v>-0.25882352941205972</c:v>
                </c:pt>
                <c:pt idx="23134">
                  <c:v>-0.25882352941122383</c:v>
                </c:pt>
                <c:pt idx="23135">
                  <c:v>-0.2750000000008882</c:v>
                </c:pt>
                <c:pt idx="23136">
                  <c:v>-0.25294117647068659</c:v>
                </c:pt>
                <c:pt idx="23137">
                  <c:v>-0.25882352941205972</c:v>
                </c:pt>
                <c:pt idx="23138">
                  <c:v>-0.25294117646984082</c:v>
                </c:pt>
                <c:pt idx="23139">
                  <c:v>-0.26875000000066612</c:v>
                </c:pt>
                <c:pt idx="23140">
                  <c:v>-0.25882352941122383</c:v>
                </c:pt>
                <c:pt idx="23141">
                  <c:v>-0.25882352941205972</c:v>
                </c:pt>
                <c:pt idx="23142">
                  <c:v>-0.2749999999999112</c:v>
                </c:pt>
                <c:pt idx="23143">
                  <c:v>-0.25882352941205972</c:v>
                </c:pt>
                <c:pt idx="23144">
                  <c:v>-0.25294117646985065</c:v>
                </c:pt>
                <c:pt idx="23145">
                  <c:v>-0.26874999999971133</c:v>
                </c:pt>
                <c:pt idx="23146">
                  <c:v>-0.25882352941205972</c:v>
                </c:pt>
                <c:pt idx="23147">
                  <c:v>-0.25882352941205972</c:v>
                </c:pt>
                <c:pt idx="23148">
                  <c:v>-0.2749999999999112</c:v>
                </c:pt>
                <c:pt idx="23149">
                  <c:v>-0.25882352941122383</c:v>
                </c:pt>
                <c:pt idx="23150">
                  <c:v>-0.25882352941205972</c:v>
                </c:pt>
                <c:pt idx="23151">
                  <c:v>-0.26875000000066612</c:v>
                </c:pt>
                <c:pt idx="23152">
                  <c:v>-0.25882352941205972</c:v>
                </c:pt>
                <c:pt idx="23153">
                  <c:v>-0.25294117646984082</c:v>
                </c:pt>
                <c:pt idx="23154">
                  <c:v>-0.27500000000000002</c:v>
                </c:pt>
                <c:pt idx="23155">
                  <c:v>-0.25882352941205972</c:v>
                </c:pt>
                <c:pt idx="23156">
                  <c:v>-0.25882352941205972</c:v>
                </c:pt>
                <c:pt idx="23157">
                  <c:v>-0.2749999999999112</c:v>
                </c:pt>
                <c:pt idx="23158">
                  <c:v>-0.25882352941122383</c:v>
                </c:pt>
                <c:pt idx="23159">
                  <c:v>-0.25294117647068659</c:v>
                </c:pt>
                <c:pt idx="23160">
                  <c:v>-0.2749999999999112</c:v>
                </c:pt>
                <c:pt idx="23161">
                  <c:v>-0.25294117647068659</c:v>
                </c:pt>
                <c:pt idx="23162">
                  <c:v>-0.26470588235259696</c:v>
                </c:pt>
                <c:pt idx="23163">
                  <c:v>-0.2749999999999112</c:v>
                </c:pt>
                <c:pt idx="23164">
                  <c:v>-0.25882352941205972</c:v>
                </c:pt>
                <c:pt idx="23165">
                  <c:v>-0.25882352941205972</c:v>
                </c:pt>
                <c:pt idx="23166">
                  <c:v>-0.27500000000000002</c:v>
                </c:pt>
                <c:pt idx="23167">
                  <c:v>-0.25294117647068659</c:v>
                </c:pt>
                <c:pt idx="23168">
                  <c:v>-0.2588235294111943</c:v>
                </c:pt>
                <c:pt idx="23169">
                  <c:v>-0.25882352941205972</c:v>
                </c:pt>
                <c:pt idx="23170">
                  <c:v>-0.28125000000022204</c:v>
                </c:pt>
                <c:pt idx="23171">
                  <c:v>-0.25882352941205972</c:v>
                </c:pt>
                <c:pt idx="23172">
                  <c:v>-0.25882352941205972</c:v>
                </c:pt>
                <c:pt idx="23173">
                  <c:v>-0.27499999999902303</c:v>
                </c:pt>
                <c:pt idx="23174">
                  <c:v>-0.25294117647068659</c:v>
                </c:pt>
                <c:pt idx="23175">
                  <c:v>-0.25882352941205972</c:v>
                </c:pt>
                <c:pt idx="23176">
                  <c:v>-0.28124999999922284</c:v>
                </c:pt>
                <c:pt idx="23177">
                  <c:v>-0.25882352941205972</c:v>
                </c:pt>
                <c:pt idx="23178">
                  <c:v>-0.2647058823534329</c:v>
                </c:pt>
                <c:pt idx="23179">
                  <c:v>-0.27499999999902303</c:v>
                </c:pt>
                <c:pt idx="23180">
                  <c:v>-0.25882352941205972</c:v>
                </c:pt>
                <c:pt idx="23181">
                  <c:v>-0.25882352941205972</c:v>
                </c:pt>
                <c:pt idx="23182">
                  <c:v>-0.2750000000008882</c:v>
                </c:pt>
                <c:pt idx="23183">
                  <c:v>-0.25882352941035836</c:v>
                </c:pt>
                <c:pt idx="23184">
                  <c:v>-0.25882352941205972</c:v>
                </c:pt>
                <c:pt idx="23185">
                  <c:v>-0.28125000000111022</c:v>
                </c:pt>
                <c:pt idx="23186">
                  <c:v>-0.25882352941122383</c:v>
                </c:pt>
                <c:pt idx="23187">
                  <c:v>-0.25882352941205972</c:v>
                </c:pt>
                <c:pt idx="23188">
                  <c:v>-0.2749999999999112</c:v>
                </c:pt>
                <c:pt idx="23189">
                  <c:v>-0.25882352941122383</c:v>
                </c:pt>
                <c:pt idx="23190">
                  <c:v>-0.25882352941205972</c:v>
                </c:pt>
                <c:pt idx="23191">
                  <c:v>-0.2749999999999112</c:v>
                </c:pt>
                <c:pt idx="23192">
                  <c:v>-0.26470588235259696</c:v>
                </c:pt>
                <c:pt idx="23193">
                  <c:v>-0.2647058823534329</c:v>
                </c:pt>
                <c:pt idx="23194">
                  <c:v>-0.2749999999999112</c:v>
                </c:pt>
                <c:pt idx="23195">
                  <c:v>-0.25882352941122383</c:v>
                </c:pt>
                <c:pt idx="23196">
                  <c:v>-0.25882352941205972</c:v>
                </c:pt>
                <c:pt idx="23197">
                  <c:v>-0.2750000000008882</c:v>
                </c:pt>
                <c:pt idx="23198">
                  <c:v>-0.25882352941035836</c:v>
                </c:pt>
                <c:pt idx="23199">
                  <c:v>-0.2647058823534329</c:v>
                </c:pt>
                <c:pt idx="23200">
                  <c:v>-0.28125000000022204</c:v>
                </c:pt>
                <c:pt idx="23201">
                  <c:v>-0.25882352941205972</c:v>
                </c:pt>
                <c:pt idx="23202">
                  <c:v>-0.25882352941205972</c:v>
                </c:pt>
                <c:pt idx="23203">
                  <c:v>-0.2749999999999112</c:v>
                </c:pt>
                <c:pt idx="23204">
                  <c:v>-0.25882352941122383</c:v>
                </c:pt>
                <c:pt idx="23205">
                  <c:v>-0.25882352941205972</c:v>
                </c:pt>
                <c:pt idx="23206">
                  <c:v>-0.2647058823534329</c:v>
                </c:pt>
                <c:pt idx="23207">
                  <c:v>-0.28124999999922284</c:v>
                </c:pt>
                <c:pt idx="23208">
                  <c:v>-0.25882352941205972</c:v>
                </c:pt>
                <c:pt idx="23209">
                  <c:v>-0.26470588235259696</c:v>
                </c:pt>
                <c:pt idx="23210">
                  <c:v>-0.2749999999999112</c:v>
                </c:pt>
                <c:pt idx="23211">
                  <c:v>-0.25882352941205972</c:v>
                </c:pt>
                <c:pt idx="23212">
                  <c:v>-0.25882352941122383</c:v>
                </c:pt>
                <c:pt idx="23213">
                  <c:v>-0.28125000000011102</c:v>
                </c:pt>
                <c:pt idx="23214">
                  <c:v>-0.26470588235259696</c:v>
                </c:pt>
                <c:pt idx="23215">
                  <c:v>-0.25882352941205972</c:v>
                </c:pt>
                <c:pt idx="23216">
                  <c:v>-0.28125000000111022</c:v>
                </c:pt>
                <c:pt idx="23217">
                  <c:v>-0.25882352941122383</c:v>
                </c:pt>
                <c:pt idx="23218">
                  <c:v>-0.25882352941205972</c:v>
                </c:pt>
                <c:pt idx="23219">
                  <c:v>-0.2749999999999112</c:v>
                </c:pt>
                <c:pt idx="23220">
                  <c:v>-0.26470588235259696</c:v>
                </c:pt>
                <c:pt idx="23221">
                  <c:v>-0.2647058823534329</c:v>
                </c:pt>
                <c:pt idx="23222">
                  <c:v>-0.27499999999902303</c:v>
                </c:pt>
                <c:pt idx="23223">
                  <c:v>-0.2647058823534329</c:v>
                </c:pt>
                <c:pt idx="23224">
                  <c:v>-0.25882352941205972</c:v>
                </c:pt>
                <c:pt idx="23225">
                  <c:v>-0.28124999999922284</c:v>
                </c:pt>
                <c:pt idx="23226">
                  <c:v>-0.25882352941205972</c:v>
                </c:pt>
                <c:pt idx="23227">
                  <c:v>-0.26470588235259696</c:v>
                </c:pt>
                <c:pt idx="23228">
                  <c:v>-0.28125000000011102</c:v>
                </c:pt>
                <c:pt idx="23229">
                  <c:v>-0.26470588235259696</c:v>
                </c:pt>
                <c:pt idx="23230">
                  <c:v>-0.25882352941205972</c:v>
                </c:pt>
                <c:pt idx="23231">
                  <c:v>-0.28125000000111022</c:v>
                </c:pt>
                <c:pt idx="23232">
                  <c:v>-0.25882352941122383</c:v>
                </c:pt>
                <c:pt idx="23233">
                  <c:v>-0.2647058823534329</c:v>
                </c:pt>
                <c:pt idx="23234">
                  <c:v>-0.26470588235171189</c:v>
                </c:pt>
                <c:pt idx="23235">
                  <c:v>-0.2750000000008882</c:v>
                </c:pt>
                <c:pt idx="23236">
                  <c:v>-0.26470588235259696</c:v>
                </c:pt>
                <c:pt idx="23237">
                  <c:v>-0.2647058823534329</c:v>
                </c:pt>
                <c:pt idx="23238">
                  <c:v>-0.28124999999922284</c:v>
                </c:pt>
                <c:pt idx="23239">
                  <c:v>-0.25882352941205972</c:v>
                </c:pt>
                <c:pt idx="23240">
                  <c:v>-0.2647058823534329</c:v>
                </c:pt>
                <c:pt idx="23241">
                  <c:v>-0.28124999999922284</c:v>
                </c:pt>
                <c:pt idx="23242">
                  <c:v>-0.2647058823534329</c:v>
                </c:pt>
                <c:pt idx="23243">
                  <c:v>-0.26470588235259696</c:v>
                </c:pt>
                <c:pt idx="23244">
                  <c:v>-0.28125000000011102</c:v>
                </c:pt>
                <c:pt idx="23245">
                  <c:v>-0.25882352941122383</c:v>
                </c:pt>
                <c:pt idx="23246">
                  <c:v>-0.2647058823534329</c:v>
                </c:pt>
                <c:pt idx="23247">
                  <c:v>-0.28125000000022204</c:v>
                </c:pt>
                <c:pt idx="23248">
                  <c:v>-0.2647058823534329</c:v>
                </c:pt>
                <c:pt idx="23249">
                  <c:v>-0.25882352941035836</c:v>
                </c:pt>
                <c:pt idx="23250">
                  <c:v>-0.28750000000133225</c:v>
                </c:pt>
                <c:pt idx="23251">
                  <c:v>-0.26470588235259696</c:v>
                </c:pt>
                <c:pt idx="23252">
                  <c:v>-0.2647058823534329</c:v>
                </c:pt>
                <c:pt idx="23253">
                  <c:v>-0.28124999999922284</c:v>
                </c:pt>
                <c:pt idx="23254">
                  <c:v>-0.25882352941205972</c:v>
                </c:pt>
                <c:pt idx="23255">
                  <c:v>-0.26470588235259696</c:v>
                </c:pt>
                <c:pt idx="23256">
                  <c:v>-0.28125000000011102</c:v>
                </c:pt>
                <c:pt idx="23257">
                  <c:v>-0.27058823529397014</c:v>
                </c:pt>
                <c:pt idx="23258">
                  <c:v>-0.2647058823534329</c:v>
                </c:pt>
                <c:pt idx="23259">
                  <c:v>-0.26470588235259696</c:v>
                </c:pt>
                <c:pt idx="23260">
                  <c:v>-0.28125000000011102</c:v>
                </c:pt>
                <c:pt idx="23261">
                  <c:v>-0.26470588235259696</c:v>
                </c:pt>
                <c:pt idx="23262">
                  <c:v>-0.2647058823534329</c:v>
                </c:pt>
                <c:pt idx="23263">
                  <c:v>-0.28125000000022204</c:v>
                </c:pt>
                <c:pt idx="23264">
                  <c:v>-0.27058823529306536</c:v>
                </c:pt>
                <c:pt idx="23265">
                  <c:v>-0.2647058823534329</c:v>
                </c:pt>
                <c:pt idx="23266">
                  <c:v>-0.28750000000044407</c:v>
                </c:pt>
                <c:pt idx="23267">
                  <c:v>-0.2647058823534329</c:v>
                </c:pt>
                <c:pt idx="23268">
                  <c:v>-0.26470588235259696</c:v>
                </c:pt>
                <c:pt idx="23269">
                  <c:v>-0.28125000000011102</c:v>
                </c:pt>
                <c:pt idx="23270">
                  <c:v>-0.26470588235259696</c:v>
                </c:pt>
                <c:pt idx="23271">
                  <c:v>-0.27058823529397014</c:v>
                </c:pt>
                <c:pt idx="23272">
                  <c:v>-0.28125000000011102</c:v>
                </c:pt>
                <c:pt idx="23273">
                  <c:v>-0.27058823529397014</c:v>
                </c:pt>
                <c:pt idx="23274">
                  <c:v>-0.26470588235259696</c:v>
                </c:pt>
                <c:pt idx="23275">
                  <c:v>-0.28125000000011102</c:v>
                </c:pt>
                <c:pt idx="23276">
                  <c:v>-0.27058823529397014</c:v>
                </c:pt>
                <c:pt idx="23277">
                  <c:v>-0.2647058823534329</c:v>
                </c:pt>
                <c:pt idx="23278">
                  <c:v>-0.26470588235259696</c:v>
                </c:pt>
                <c:pt idx="23279">
                  <c:v>-0.28749999999942266</c:v>
                </c:pt>
                <c:pt idx="23280">
                  <c:v>-0.27058823529480608</c:v>
                </c:pt>
                <c:pt idx="23281">
                  <c:v>-0.27058823529397014</c:v>
                </c:pt>
                <c:pt idx="23282">
                  <c:v>-0.28125000000022204</c:v>
                </c:pt>
                <c:pt idx="23283">
                  <c:v>-0.2647058823534329</c:v>
                </c:pt>
                <c:pt idx="23284">
                  <c:v>-0.27058823529306536</c:v>
                </c:pt>
                <c:pt idx="23285">
                  <c:v>-0.28125000000111022</c:v>
                </c:pt>
                <c:pt idx="23286">
                  <c:v>-0.27058823529397014</c:v>
                </c:pt>
                <c:pt idx="23287">
                  <c:v>-0.27058823529397014</c:v>
                </c:pt>
                <c:pt idx="23288">
                  <c:v>-0.28749999999942266</c:v>
                </c:pt>
                <c:pt idx="23289">
                  <c:v>-0.27058823529480608</c:v>
                </c:pt>
                <c:pt idx="23290">
                  <c:v>-0.26470588235259696</c:v>
                </c:pt>
                <c:pt idx="23291">
                  <c:v>-0.28749999999942266</c:v>
                </c:pt>
                <c:pt idx="23292">
                  <c:v>-0.2647058823534329</c:v>
                </c:pt>
                <c:pt idx="23293">
                  <c:v>-0.27058823529397014</c:v>
                </c:pt>
                <c:pt idx="23294">
                  <c:v>-0.28125000000011102</c:v>
                </c:pt>
                <c:pt idx="23295">
                  <c:v>-0.27058823529397014</c:v>
                </c:pt>
                <c:pt idx="23296">
                  <c:v>-0.27058823529397014</c:v>
                </c:pt>
                <c:pt idx="23297">
                  <c:v>-0.28750000000044407</c:v>
                </c:pt>
                <c:pt idx="23298">
                  <c:v>-0.2647058823534329</c:v>
                </c:pt>
                <c:pt idx="23299">
                  <c:v>-0.27058823529306536</c:v>
                </c:pt>
                <c:pt idx="23300">
                  <c:v>-0.28750000000044407</c:v>
                </c:pt>
                <c:pt idx="23301">
                  <c:v>-0.27058823529480608</c:v>
                </c:pt>
                <c:pt idx="23302">
                  <c:v>-0.26470588235259696</c:v>
                </c:pt>
                <c:pt idx="23303">
                  <c:v>-0.28749999999942266</c:v>
                </c:pt>
                <c:pt idx="23304">
                  <c:v>-0.27058823529480608</c:v>
                </c:pt>
                <c:pt idx="23305">
                  <c:v>-0.26470588235259696</c:v>
                </c:pt>
                <c:pt idx="23306">
                  <c:v>-0.27058823529397014</c:v>
                </c:pt>
                <c:pt idx="23307">
                  <c:v>-0.28125000000011102</c:v>
                </c:pt>
                <c:pt idx="23308">
                  <c:v>-0.27058823529397014</c:v>
                </c:pt>
                <c:pt idx="23309">
                  <c:v>-0.27058823529397014</c:v>
                </c:pt>
                <c:pt idx="23310">
                  <c:v>-0.28750000000031084</c:v>
                </c:pt>
                <c:pt idx="23311">
                  <c:v>-0.27058823529397014</c:v>
                </c:pt>
                <c:pt idx="23312">
                  <c:v>-0.26470588235259696</c:v>
                </c:pt>
                <c:pt idx="23313">
                  <c:v>-0.28750000000133225</c:v>
                </c:pt>
                <c:pt idx="23314">
                  <c:v>-0.27058823529306536</c:v>
                </c:pt>
                <c:pt idx="23315">
                  <c:v>-0.27058823529397014</c:v>
                </c:pt>
                <c:pt idx="23316">
                  <c:v>-0.29375000000066614</c:v>
                </c:pt>
                <c:pt idx="23317">
                  <c:v>-0.27058823529397014</c:v>
                </c:pt>
                <c:pt idx="23318">
                  <c:v>-0.27058823529480608</c:v>
                </c:pt>
                <c:pt idx="23319">
                  <c:v>-0.28124999999922284</c:v>
                </c:pt>
                <c:pt idx="23320">
                  <c:v>-0.27058823529397014</c:v>
                </c:pt>
                <c:pt idx="23321">
                  <c:v>-0.27058823529480608</c:v>
                </c:pt>
                <c:pt idx="23322">
                  <c:v>-0.29374999999962254</c:v>
                </c:pt>
                <c:pt idx="23323">
                  <c:v>-0.27058823529397014</c:v>
                </c:pt>
                <c:pt idx="23324">
                  <c:v>-0.27058823529397014</c:v>
                </c:pt>
                <c:pt idx="23325">
                  <c:v>-0.28750000000031084</c:v>
                </c:pt>
                <c:pt idx="23326">
                  <c:v>-0.27058823529397014</c:v>
                </c:pt>
                <c:pt idx="23327">
                  <c:v>-0.27058823529397014</c:v>
                </c:pt>
                <c:pt idx="23328">
                  <c:v>-0.28750000000044407</c:v>
                </c:pt>
                <c:pt idx="23329">
                  <c:v>-0.27647058823441883</c:v>
                </c:pt>
                <c:pt idx="23330">
                  <c:v>-0.27058823529480608</c:v>
                </c:pt>
                <c:pt idx="23331">
                  <c:v>-0.29375000000066614</c:v>
                </c:pt>
                <c:pt idx="23332">
                  <c:v>-0.27647058823534332</c:v>
                </c:pt>
                <c:pt idx="23333">
                  <c:v>-0.27058823529397014</c:v>
                </c:pt>
                <c:pt idx="23334">
                  <c:v>-0.28749999999942266</c:v>
                </c:pt>
                <c:pt idx="23335">
                  <c:v>-0.27058823529397014</c:v>
                </c:pt>
                <c:pt idx="23336">
                  <c:v>-0.27647058823534332</c:v>
                </c:pt>
                <c:pt idx="23337">
                  <c:v>-0.28750000000031084</c:v>
                </c:pt>
                <c:pt idx="23338">
                  <c:v>-0.27647058823534332</c:v>
                </c:pt>
                <c:pt idx="23339">
                  <c:v>-0.27647058823534332</c:v>
                </c:pt>
                <c:pt idx="23340">
                  <c:v>-0.28749999999942266</c:v>
                </c:pt>
                <c:pt idx="23341">
                  <c:v>-0.27647058823534332</c:v>
                </c:pt>
                <c:pt idx="23342">
                  <c:v>-0.27058823529397014</c:v>
                </c:pt>
                <c:pt idx="23343">
                  <c:v>-0.27058823529397014</c:v>
                </c:pt>
                <c:pt idx="23344">
                  <c:v>-0.29374999999962254</c:v>
                </c:pt>
                <c:pt idx="23345">
                  <c:v>-0.27058823529480608</c:v>
                </c:pt>
                <c:pt idx="23346">
                  <c:v>-0.27647058823534332</c:v>
                </c:pt>
                <c:pt idx="23347">
                  <c:v>-0.29375000000066614</c:v>
                </c:pt>
                <c:pt idx="23348">
                  <c:v>-0.27058823529397014</c:v>
                </c:pt>
                <c:pt idx="23349">
                  <c:v>-0.27647058823534332</c:v>
                </c:pt>
                <c:pt idx="23350">
                  <c:v>-0.28749999999942266</c:v>
                </c:pt>
                <c:pt idx="23351">
                  <c:v>-0.27647058823534332</c:v>
                </c:pt>
                <c:pt idx="23352">
                  <c:v>-0.27647058823534332</c:v>
                </c:pt>
                <c:pt idx="23353">
                  <c:v>-0.29374999999962254</c:v>
                </c:pt>
                <c:pt idx="23354">
                  <c:v>-0.27647058823534332</c:v>
                </c:pt>
                <c:pt idx="23355">
                  <c:v>-0.27058823529480608</c:v>
                </c:pt>
                <c:pt idx="23356">
                  <c:v>-0.29374999999962254</c:v>
                </c:pt>
                <c:pt idx="23357">
                  <c:v>-0.27647058823534332</c:v>
                </c:pt>
                <c:pt idx="23358">
                  <c:v>-0.27058823529397014</c:v>
                </c:pt>
                <c:pt idx="23359">
                  <c:v>-0.29374999999962254</c:v>
                </c:pt>
                <c:pt idx="23360">
                  <c:v>-0.27647058823534332</c:v>
                </c:pt>
                <c:pt idx="23361">
                  <c:v>-0.27647058823534332</c:v>
                </c:pt>
                <c:pt idx="23362">
                  <c:v>-0.29375000000066614</c:v>
                </c:pt>
                <c:pt idx="23363">
                  <c:v>-0.27647058823534332</c:v>
                </c:pt>
                <c:pt idx="23364">
                  <c:v>-0.27058823529397014</c:v>
                </c:pt>
                <c:pt idx="23365">
                  <c:v>-0.29999999999982235</c:v>
                </c:pt>
                <c:pt idx="23366">
                  <c:v>-0.27647058823534332</c:v>
                </c:pt>
                <c:pt idx="23367">
                  <c:v>-0.27647058823534332</c:v>
                </c:pt>
                <c:pt idx="23368">
                  <c:v>-0.29374999999962254</c:v>
                </c:pt>
                <c:pt idx="23369">
                  <c:v>-0.27647058823534332</c:v>
                </c:pt>
                <c:pt idx="23370">
                  <c:v>-0.27647058823534332</c:v>
                </c:pt>
                <c:pt idx="23371">
                  <c:v>-0.29374999999962254</c:v>
                </c:pt>
                <c:pt idx="23372">
                  <c:v>-0.27058823529397014</c:v>
                </c:pt>
                <c:pt idx="23373">
                  <c:v>-0.28235294117671644</c:v>
                </c:pt>
                <c:pt idx="23374">
                  <c:v>-0.29374999999962254</c:v>
                </c:pt>
                <c:pt idx="23375">
                  <c:v>-0.27647058823534332</c:v>
                </c:pt>
                <c:pt idx="23376">
                  <c:v>-0.27647058823534332</c:v>
                </c:pt>
                <c:pt idx="23377">
                  <c:v>-0.30000000000088817</c:v>
                </c:pt>
                <c:pt idx="23378">
                  <c:v>-0.27647058823534332</c:v>
                </c:pt>
                <c:pt idx="23379">
                  <c:v>-0.27647058823534332</c:v>
                </c:pt>
                <c:pt idx="23380">
                  <c:v>-0.29374999999962254</c:v>
                </c:pt>
                <c:pt idx="23381">
                  <c:v>-0.28235294117671644</c:v>
                </c:pt>
                <c:pt idx="23382">
                  <c:v>-0.27647058823534332</c:v>
                </c:pt>
                <c:pt idx="23383">
                  <c:v>-0.28235294117671644</c:v>
                </c:pt>
                <c:pt idx="23384">
                  <c:v>-0.29374999999962254</c:v>
                </c:pt>
                <c:pt idx="23385">
                  <c:v>-0.27647058823534332</c:v>
                </c:pt>
                <c:pt idx="23386">
                  <c:v>-0.28235294117671644</c:v>
                </c:pt>
                <c:pt idx="23387">
                  <c:v>-0.29374999999962254</c:v>
                </c:pt>
                <c:pt idx="23388">
                  <c:v>-0.2823529411758805</c:v>
                </c:pt>
                <c:pt idx="23389">
                  <c:v>-0.27647058823534332</c:v>
                </c:pt>
                <c:pt idx="23390">
                  <c:v>-0.29999999999982235</c:v>
                </c:pt>
                <c:pt idx="23391">
                  <c:v>-0.27647058823534332</c:v>
                </c:pt>
                <c:pt idx="23392">
                  <c:v>-0.28235294117671644</c:v>
                </c:pt>
                <c:pt idx="23393">
                  <c:v>-0.29375000000066614</c:v>
                </c:pt>
                <c:pt idx="23394">
                  <c:v>-0.28235294117671644</c:v>
                </c:pt>
                <c:pt idx="23395">
                  <c:v>-0.28235294117577237</c:v>
                </c:pt>
                <c:pt idx="23396">
                  <c:v>-0.3</c:v>
                </c:pt>
                <c:pt idx="23397">
                  <c:v>-0.28235294117671644</c:v>
                </c:pt>
                <c:pt idx="23398">
                  <c:v>-0.27647058823534332</c:v>
                </c:pt>
                <c:pt idx="23399">
                  <c:v>-0.29999999999982235</c:v>
                </c:pt>
                <c:pt idx="23400">
                  <c:v>-0.28235294117671644</c:v>
                </c:pt>
                <c:pt idx="23401">
                  <c:v>-0.28235294117671644</c:v>
                </c:pt>
                <c:pt idx="23402">
                  <c:v>-0.29374999999962254</c:v>
                </c:pt>
                <c:pt idx="23403">
                  <c:v>-0.2823529411758805</c:v>
                </c:pt>
                <c:pt idx="23404">
                  <c:v>-0.28823529411808962</c:v>
                </c:pt>
                <c:pt idx="23405">
                  <c:v>-0.29999999999982235</c:v>
                </c:pt>
                <c:pt idx="23406">
                  <c:v>-0.27647058823534332</c:v>
                </c:pt>
                <c:pt idx="23407">
                  <c:v>-0.28235294117671644</c:v>
                </c:pt>
                <c:pt idx="23408">
                  <c:v>-0.3</c:v>
                </c:pt>
                <c:pt idx="23409">
                  <c:v>-0.28235294117671644</c:v>
                </c:pt>
                <c:pt idx="23410">
                  <c:v>-0.28235294117577237</c:v>
                </c:pt>
                <c:pt idx="23411">
                  <c:v>-0.30000000000088817</c:v>
                </c:pt>
                <c:pt idx="23412">
                  <c:v>-0.2823529411758805</c:v>
                </c:pt>
                <c:pt idx="23413">
                  <c:v>-0.28235294117671644</c:v>
                </c:pt>
                <c:pt idx="23414">
                  <c:v>-0.29999999999982235</c:v>
                </c:pt>
                <c:pt idx="23415">
                  <c:v>-0.28823529411808962</c:v>
                </c:pt>
                <c:pt idx="23416">
                  <c:v>-0.27647058823534332</c:v>
                </c:pt>
                <c:pt idx="23417">
                  <c:v>-0.29999999999893417</c:v>
                </c:pt>
                <c:pt idx="23418">
                  <c:v>-0.28823529411808962</c:v>
                </c:pt>
                <c:pt idx="23419">
                  <c:v>-0.28235294117671644</c:v>
                </c:pt>
                <c:pt idx="23420">
                  <c:v>-0.29999999999982235</c:v>
                </c:pt>
                <c:pt idx="23421">
                  <c:v>-0.2823529411758805</c:v>
                </c:pt>
                <c:pt idx="23422">
                  <c:v>-0.28823529411808962</c:v>
                </c:pt>
                <c:pt idx="23423">
                  <c:v>-0.30000000000088817</c:v>
                </c:pt>
                <c:pt idx="23424">
                  <c:v>-0.2823529411758805</c:v>
                </c:pt>
                <c:pt idx="23425">
                  <c:v>-0.28823529411712584</c:v>
                </c:pt>
                <c:pt idx="23426">
                  <c:v>-0.30000000000088817</c:v>
                </c:pt>
                <c:pt idx="23427">
                  <c:v>-0.28823529411725368</c:v>
                </c:pt>
                <c:pt idx="23428">
                  <c:v>-0.28235294117671644</c:v>
                </c:pt>
                <c:pt idx="23429">
                  <c:v>-0.29999999999982235</c:v>
                </c:pt>
                <c:pt idx="23430">
                  <c:v>-0.28235294117671644</c:v>
                </c:pt>
                <c:pt idx="23431">
                  <c:v>-0.28823529411725368</c:v>
                </c:pt>
                <c:pt idx="23432">
                  <c:v>-0.29999999999982235</c:v>
                </c:pt>
                <c:pt idx="23433">
                  <c:v>-0.28823529411808962</c:v>
                </c:pt>
                <c:pt idx="23434">
                  <c:v>-0.28823529411725368</c:v>
                </c:pt>
                <c:pt idx="23435">
                  <c:v>-0.29999999999982235</c:v>
                </c:pt>
                <c:pt idx="23436">
                  <c:v>-0.28823529411725368</c:v>
                </c:pt>
                <c:pt idx="23437">
                  <c:v>-0.28235294117671644</c:v>
                </c:pt>
                <c:pt idx="23438">
                  <c:v>-0.30625000000111025</c:v>
                </c:pt>
                <c:pt idx="23439">
                  <c:v>-0.28235294117671644</c:v>
                </c:pt>
                <c:pt idx="23440">
                  <c:v>-0.2882352941162899</c:v>
                </c:pt>
                <c:pt idx="23441">
                  <c:v>-0.30625000000111025</c:v>
                </c:pt>
                <c:pt idx="23442">
                  <c:v>-0.28823529411725368</c:v>
                </c:pt>
                <c:pt idx="23443">
                  <c:v>-0.28235294117671644</c:v>
                </c:pt>
                <c:pt idx="23444">
                  <c:v>-0.30625000000002223</c:v>
                </c:pt>
                <c:pt idx="23445">
                  <c:v>-0.28823529411725368</c:v>
                </c:pt>
                <c:pt idx="23446">
                  <c:v>-0.28823529411808962</c:v>
                </c:pt>
                <c:pt idx="23447">
                  <c:v>-0.30624999999913405</c:v>
                </c:pt>
                <c:pt idx="23448">
                  <c:v>-0.28823529411808962</c:v>
                </c:pt>
                <c:pt idx="23449">
                  <c:v>-0.28823529411725368</c:v>
                </c:pt>
                <c:pt idx="23450">
                  <c:v>-0.29999999999982235</c:v>
                </c:pt>
                <c:pt idx="23451">
                  <c:v>-0.28823529411808962</c:v>
                </c:pt>
                <c:pt idx="23452">
                  <c:v>-0.28823529411725368</c:v>
                </c:pt>
                <c:pt idx="23453">
                  <c:v>-0.30625000000111025</c:v>
                </c:pt>
                <c:pt idx="23454">
                  <c:v>-0.28823529411725368</c:v>
                </c:pt>
                <c:pt idx="23455">
                  <c:v>-0.28823529411712584</c:v>
                </c:pt>
                <c:pt idx="23456">
                  <c:v>-0.28823529411725368</c:v>
                </c:pt>
                <c:pt idx="23457">
                  <c:v>-0.30625000000111025</c:v>
                </c:pt>
                <c:pt idx="23458">
                  <c:v>-0.28823529411808962</c:v>
                </c:pt>
                <c:pt idx="23459">
                  <c:v>-0.28823529411725368</c:v>
                </c:pt>
                <c:pt idx="23460">
                  <c:v>-0.30625000000002223</c:v>
                </c:pt>
                <c:pt idx="23461">
                  <c:v>-0.28823529411725368</c:v>
                </c:pt>
                <c:pt idx="23462">
                  <c:v>-0.29411764705946275</c:v>
                </c:pt>
                <c:pt idx="23463">
                  <c:v>-0.30624999999913405</c:v>
                </c:pt>
                <c:pt idx="23464">
                  <c:v>-0.28823529411808962</c:v>
                </c:pt>
                <c:pt idx="23465">
                  <c:v>-0.28823529411725368</c:v>
                </c:pt>
                <c:pt idx="23466">
                  <c:v>-0.30625000000002223</c:v>
                </c:pt>
                <c:pt idx="23467">
                  <c:v>-0.28823529411725368</c:v>
                </c:pt>
                <c:pt idx="23468">
                  <c:v>-0.29411764705946275</c:v>
                </c:pt>
                <c:pt idx="23469">
                  <c:v>-0.30625000000022207</c:v>
                </c:pt>
                <c:pt idx="23470">
                  <c:v>-0.29411764705847931</c:v>
                </c:pt>
                <c:pt idx="23471">
                  <c:v>-0.28823529411725368</c:v>
                </c:pt>
                <c:pt idx="23472">
                  <c:v>-0.30625000000111025</c:v>
                </c:pt>
                <c:pt idx="23473">
                  <c:v>-0.29411764705862686</c:v>
                </c:pt>
                <c:pt idx="23474">
                  <c:v>-0.28823529411808962</c:v>
                </c:pt>
                <c:pt idx="23475">
                  <c:v>-0.31249999999933387</c:v>
                </c:pt>
                <c:pt idx="23476">
                  <c:v>-0.28823529411725368</c:v>
                </c:pt>
                <c:pt idx="23477">
                  <c:v>-0.29411764705946275</c:v>
                </c:pt>
                <c:pt idx="23478">
                  <c:v>-0.31249999999933387</c:v>
                </c:pt>
                <c:pt idx="23479">
                  <c:v>-0.28823529411808962</c:v>
                </c:pt>
                <c:pt idx="23480">
                  <c:v>-0.29411764705862686</c:v>
                </c:pt>
                <c:pt idx="23481">
                  <c:v>-0.30624999999913405</c:v>
                </c:pt>
                <c:pt idx="23482">
                  <c:v>-0.29411764705946275</c:v>
                </c:pt>
                <c:pt idx="23483">
                  <c:v>-0.29411764705862686</c:v>
                </c:pt>
                <c:pt idx="23484">
                  <c:v>-0.31250000000044409</c:v>
                </c:pt>
                <c:pt idx="23485">
                  <c:v>-0.28823529411712584</c:v>
                </c:pt>
                <c:pt idx="23486">
                  <c:v>-0.29411764705862686</c:v>
                </c:pt>
                <c:pt idx="23487">
                  <c:v>-0.31250000000133227</c:v>
                </c:pt>
                <c:pt idx="23488">
                  <c:v>-0.29411764705862686</c:v>
                </c:pt>
                <c:pt idx="23489">
                  <c:v>-0.29411764705862686</c:v>
                </c:pt>
                <c:pt idx="23490">
                  <c:v>-0.31250000000022204</c:v>
                </c:pt>
                <c:pt idx="23491">
                  <c:v>-0.29411764705862686</c:v>
                </c:pt>
                <c:pt idx="23492">
                  <c:v>-0.29411764705862686</c:v>
                </c:pt>
                <c:pt idx="23493">
                  <c:v>-0.31250000000022204</c:v>
                </c:pt>
                <c:pt idx="23494">
                  <c:v>-0.29411764705862686</c:v>
                </c:pt>
                <c:pt idx="23495">
                  <c:v>-0.29411764705862686</c:v>
                </c:pt>
                <c:pt idx="23496">
                  <c:v>-0.31874999999953368</c:v>
                </c:pt>
                <c:pt idx="23497">
                  <c:v>-0.29411764705946275</c:v>
                </c:pt>
                <c:pt idx="23498">
                  <c:v>-0.29411764705862686</c:v>
                </c:pt>
                <c:pt idx="23499">
                  <c:v>-0.31875000000066611</c:v>
                </c:pt>
                <c:pt idx="23500">
                  <c:v>-0.29411764705764337</c:v>
                </c:pt>
                <c:pt idx="23501">
                  <c:v>-0.29411764705946275</c:v>
                </c:pt>
                <c:pt idx="23502">
                  <c:v>-0.31875000000066611</c:v>
                </c:pt>
                <c:pt idx="23503">
                  <c:v>-0.29411764705862686</c:v>
                </c:pt>
                <c:pt idx="23504">
                  <c:v>-0.29411764705862686</c:v>
                </c:pt>
                <c:pt idx="23505">
                  <c:v>-0.31874999999953368</c:v>
                </c:pt>
                <c:pt idx="23506">
                  <c:v>-0.30000000000083593</c:v>
                </c:pt>
                <c:pt idx="23507">
                  <c:v>-0.29411764705862686</c:v>
                </c:pt>
                <c:pt idx="23508">
                  <c:v>-0.31874999999953368</c:v>
                </c:pt>
                <c:pt idx="23509">
                  <c:v>-0.29411764705862686</c:v>
                </c:pt>
                <c:pt idx="23510">
                  <c:v>-0.3</c:v>
                </c:pt>
                <c:pt idx="23511">
                  <c:v>-0.31250000000022204</c:v>
                </c:pt>
                <c:pt idx="23512">
                  <c:v>-0.3</c:v>
                </c:pt>
                <c:pt idx="23513">
                  <c:v>-0.29411764705862686</c:v>
                </c:pt>
                <c:pt idx="23514">
                  <c:v>-0.31875000000066611</c:v>
                </c:pt>
                <c:pt idx="23515">
                  <c:v>-0.2999999999989969</c:v>
                </c:pt>
                <c:pt idx="23516">
                  <c:v>-0.29411764705946275</c:v>
                </c:pt>
                <c:pt idx="23517">
                  <c:v>-0.3</c:v>
                </c:pt>
                <c:pt idx="23518">
                  <c:v>-0.31875000000066611</c:v>
                </c:pt>
                <c:pt idx="23519">
                  <c:v>-0.3</c:v>
                </c:pt>
                <c:pt idx="23520">
                  <c:v>-0.3</c:v>
                </c:pt>
                <c:pt idx="23521">
                  <c:v>-0.31874999999953368</c:v>
                </c:pt>
                <c:pt idx="23522">
                  <c:v>-0.3</c:v>
                </c:pt>
                <c:pt idx="23523">
                  <c:v>-0.3</c:v>
                </c:pt>
                <c:pt idx="23524">
                  <c:v>-0.31874999999953368</c:v>
                </c:pt>
                <c:pt idx="23525">
                  <c:v>-0.3</c:v>
                </c:pt>
                <c:pt idx="23526">
                  <c:v>-0.3</c:v>
                </c:pt>
                <c:pt idx="23527">
                  <c:v>-0.31874999999953368</c:v>
                </c:pt>
                <c:pt idx="23528">
                  <c:v>-0.30000000000083593</c:v>
                </c:pt>
                <c:pt idx="23529">
                  <c:v>-0.3</c:v>
                </c:pt>
                <c:pt idx="23530">
                  <c:v>-0.32499999999973356</c:v>
                </c:pt>
                <c:pt idx="23531">
                  <c:v>-0.3</c:v>
                </c:pt>
                <c:pt idx="23532">
                  <c:v>-0.29411764705862686</c:v>
                </c:pt>
                <c:pt idx="23533">
                  <c:v>-0.32500000000088819</c:v>
                </c:pt>
                <c:pt idx="23534">
                  <c:v>-0.3</c:v>
                </c:pt>
                <c:pt idx="23535">
                  <c:v>-0.3</c:v>
                </c:pt>
                <c:pt idx="23536">
                  <c:v>-0.31874999999953368</c:v>
                </c:pt>
                <c:pt idx="23537">
                  <c:v>-0.30588235294137317</c:v>
                </c:pt>
                <c:pt idx="23538">
                  <c:v>-0.3</c:v>
                </c:pt>
                <c:pt idx="23539">
                  <c:v>-0.31874999999953368</c:v>
                </c:pt>
                <c:pt idx="23540">
                  <c:v>-0.3</c:v>
                </c:pt>
                <c:pt idx="23541">
                  <c:v>-0.30588235294137317</c:v>
                </c:pt>
                <c:pt idx="23542">
                  <c:v>-0.31874999999953368</c:v>
                </c:pt>
                <c:pt idx="23543">
                  <c:v>-0.30588235294137317</c:v>
                </c:pt>
                <c:pt idx="23544">
                  <c:v>-0.3</c:v>
                </c:pt>
                <c:pt idx="23545">
                  <c:v>-0.32499999999973356</c:v>
                </c:pt>
                <c:pt idx="23546">
                  <c:v>-0.3</c:v>
                </c:pt>
                <c:pt idx="23547">
                  <c:v>-0.30588235294137317</c:v>
                </c:pt>
                <c:pt idx="23548">
                  <c:v>-0.31875000000066611</c:v>
                </c:pt>
                <c:pt idx="23549">
                  <c:v>-0.30588235294137317</c:v>
                </c:pt>
                <c:pt idx="23550">
                  <c:v>-0.30588235294137317</c:v>
                </c:pt>
                <c:pt idx="23551">
                  <c:v>-0.32499999999884538</c:v>
                </c:pt>
                <c:pt idx="23552">
                  <c:v>-0.30588235294137317</c:v>
                </c:pt>
                <c:pt idx="23553">
                  <c:v>-0.3</c:v>
                </c:pt>
                <c:pt idx="23554">
                  <c:v>-0.32499999999973356</c:v>
                </c:pt>
                <c:pt idx="23555">
                  <c:v>-0.30588235294137317</c:v>
                </c:pt>
                <c:pt idx="23556">
                  <c:v>-0.3</c:v>
                </c:pt>
                <c:pt idx="23557">
                  <c:v>-0.32499999999973356</c:v>
                </c:pt>
                <c:pt idx="23558">
                  <c:v>-0.3117647058827463</c:v>
                </c:pt>
                <c:pt idx="23559">
                  <c:v>-0.3</c:v>
                </c:pt>
                <c:pt idx="23560">
                  <c:v>-0.32499999999973356</c:v>
                </c:pt>
                <c:pt idx="23561">
                  <c:v>-0.30588235294053723</c:v>
                </c:pt>
                <c:pt idx="23562">
                  <c:v>-0.30588235294137317</c:v>
                </c:pt>
                <c:pt idx="23563">
                  <c:v>-0.32500000000088819</c:v>
                </c:pt>
                <c:pt idx="23564">
                  <c:v>-0.3117647058827463</c:v>
                </c:pt>
                <c:pt idx="23565">
                  <c:v>-0.30588235294137317</c:v>
                </c:pt>
                <c:pt idx="23566">
                  <c:v>-0.32499999999884538</c:v>
                </c:pt>
                <c:pt idx="23567">
                  <c:v>-0.30588235294137317</c:v>
                </c:pt>
                <c:pt idx="23568">
                  <c:v>-0.3117647058827463</c:v>
                </c:pt>
                <c:pt idx="23569">
                  <c:v>-0.32499999999973356</c:v>
                </c:pt>
                <c:pt idx="23570">
                  <c:v>-0.30588235294137317</c:v>
                </c:pt>
                <c:pt idx="23571">
                  <c:v>-0.31176470588191041</c:v>
                </c:pt>
                <c:pt idx="23572">
                  <c:v>-0.30588235294137317</c:v>
                </c:pt>
                <c:pt idx="23573">
                  <c:v>-0.33124999999993338</c:v>
                </c:pt>
                <c:pt idx="23574">
                  <c:v>-0.31176470588191041</c:v>
                </c:pt>
                <c:pt idx="23575">
                  <c:v>-0.30588235294137317</c:v>
                </c:pt>
                <c:pt idx="23576">
                  <c:v>-0.32499999999973356</c:v>
                </c:pt>
                <c:pt idx="23577">
                  <c:v>-0.3117647058827463</c:v>
                </c:pt>
                <c:pt idx="23578">
                  <c:v>-0.31176470588191041</c:v>
                </c:pt>
                <c:pt idx="23579">
                  <c:v>-0.33125000000111021</c:v>
                </c:pt>
                <c:pt idx="23580">
                  <c:v>-0.3117647058827463</c:v>
                </c:pt>
                <c:pt idx="23581">
                  <c:v>-0.30588235293951443</c:v>
                </c:pt>
                <c:pt idx="23582">
                  <c:v>-0.33125000000111021</c:v>
                </c:pt>
                <c:pt idx="23583">
                  <c:v>-0.30588235294137317</c:v>
                </c:pt>
                <c:pt idx="23584">
                  <c:v>-0.30588235294137317</c:v>
                </c:pt>
                <c:pt idx="23585">
                  <c:v>-0.31249999999933387</c:v>
                </c:pt>
                <c:pt idx="23586">
                  <c:v>-0.28823529411808962</c:v>
                </c:pt>
                <c:pt idx="23587">
                  <c:v>-0.28823529411725368</c:v>
                </c:pt>
                <c:pt idx="23588">
                  <c:v>-0.31249999999933387</c:v>
                </c:pt>
                <c:pt idx="23589">
                  <c:v>-0.29411764705946275</c:v>
                </c:pt>
                <c:pt idx="23590">
                  <c:v>-0.3</c:v>
                </c:pt>
                <c:pt idx="23591">
                  <c:v>-0.31874999999953368</c:v>
                </c:pt>
                <c:pt idx="23592">
                  <c:v>-0.3</c:v>
                </c:pt>
                <c:pt idx="23593">
                  <c:v>-0.30588235294137317</c:v>
                </c:pt>
                <c:pt idx="23594">
                  <c:v>-0.33125000000111021</c:v>
                </c:pt>
                <c:pt idx="23595">
                  <c:v>-0.31176470588191041</c:v>
                </c:pt>
                <c:pt idx="23596">
                  <c:v>-0.31764705882305738</c:v>
                </c:pt>
                <c:pt idx="23597">
                  <c:v>-0.33125000000022203</c:v>
                </c:pt>
                <c:pt idx="23598">
                  <c:v>-0.31764705882411948</c:v>
                </c:pt>
                <c:pt idx="23599">
                  <c:v>-0.31176470588191041</c:v>
                </c:pt>
                <c:pt idx="23600">
                  <c:v>-0.34374999999944489</c:v>
                </c:pt>
                <c:pt idx="23601">
                  <c:v>-0.32352941176465672</c:v>
                </c:pt>
                <c:pt idx="23602">
                  <c:v>-0.3294117647060299</c:v>
                </c:pt>
                <c:pt idx="23603">
                  <c:v>-0.33750000000013325</c:v>
                </c:pt>
                <c:pt idx="23604">
                  <c:v>-0.32352941176465672</c:v>
                </c:pt>
                <c:pt idx="23605">
                  <c:v>-0.32352941176465672</c:v>
                </c:pt>
                <c:pt idx="23606">
                  <c:v>-0.34374999999944489</c:v>
                </c:pt>
                <c:pt idx="23607">
                  <c:v>-0.3294117647060299</c:v>
                </c:pt>
                <c:pt idx="23608">
                  <c:v>-0.36470588235343288</c:v>
                </c:pt>
                <c:pt idx="23609">
                  <c:v>-0.35294117647068657</c:v>
                </c:pt>
                <c:pt idx="23610">
                  <c:v>-0.36875000000066616</c:v>
                </c:pt>
                <c:pt idx="23611">
                  <c:v>-0.32941176470492839</c:v>
                </c:pt>
                <c:pt idx="23612">
                  <c:v>-0.32352941176465672</c:v>
                </c:pt>
                <c:pt idx="23613">
                  <c:v>-0.35000000000088816</c:v>
                </c:pt>
                <c:pt idx="23614">
                  <c:v>-0.3294117647060299</c:v>
                </c:pt>
                <c:pt idx="23615">
                  <c:v>-0.35294117647068657</c:v>
                </c:pt>
                <c:pt idx="23616">
                  <c:v>-0.37499999999955591</c:v>
                </c:pt>
                <c:pt idx="23617">
                  <c:v>-0.33529411764656708</c:v>
                </c:pt>
                <c:pt idx="23618">
                  <c:v>-0.3294117647060299</c:v>
                </c:pt>
                <c:pt idx="23619">
                  <c:v>-0.35624999999984458</c:v>
                </c:pt>
                <c:pt idx="23620">
                  <c:v>-0.3294117647060299</c:v>
                </c:pt>
                <c:pt idx="23621">
                  <c:v>-0.3294117647060299</c:v>
                </c:pt>
                <c:pt idx="23622">
                  <c:v>-0.36874999999935609</c:v>
                </c:pt>
                <c:pt idx="23623">
                  <c:v>-0.3411764705887762</c:v>
                </c:pt>
                <c:pt idx="23624">
                  <c:v>-0.33529411764656708</c:v>
                </c:pt>
                <c:pt idx="23625">
                  <c:v>-0.35625000000111023</c:v>
                </c:pt>
                <c:pt idx="23626">
                  <c:v>-0.32941176470492839</c:v>
                </c:pt>
                <c:pt idx="23627">
                  <c:v>-0.33529411764740302</c:v>
                </c:pt>
                <c:pt idx="23628">
                  <c:v>-0.35625000000022206</c:v>
                </c:pt>
                <c:pt idx="23629">
                  <c:v>-0.33529411764740302</c:v>
                </c:pt>
                <c:pt idx="23630">
                  <c:v>-0.33529411764740302</c:v>
                </c:pt>
                <c:pt idx="23631">
                  <c:v>-0.3562499999989564</c:v>
                </c:pt>
                <c:pt idx="23632">
                  <c:v>-0.33529411764740302</c:v>
                </c:pt>
                <c:pt idx="23633">
                  <c:v>-0.34117647058794026</c:v>
                </c:pt>
                <c:pt idx="23634">
                  <c:v>-0.35624999999984458</c:v>
                </c:pt>
                <c:pt idx="23635">
                  <c:v>-0.33529411764740302</c:v>
                </c:pt>
                <c:pt idx="23636">
                  <c:v>-0.33529411764656708</c:v>
                </c:pt>
                <c:pt idx="23637">
                  <c:v>-0.3411764705887762</c:v>
                </c:pt>
                <c:pt idx="23638">
                  <c:v>-0.35624999999984458</c:v>
                </c:pt>
                <c:pt idx="23639">
                  <c:v>-0.34117647058794026</c:v>
                </c:pt>
                <c:pt idx="23640">
                  <c:v>-0.33529411764740302</c:v>
                </c:pt>
                <c:pt idx="23641">
                  <c:v>-0.36249999999915622</c:v>
                </c:pt>
                <c:pt idx="23642">
                  <c:v>-0.33529411764740302</c:v>
                </c:pt>
                <c:pt idx="23643">
                  <c:v>-0.34117647058794026</c:v>
                </c:pt>
                <c:pt idx="23644">
                  <c:v>-0.36250000000133226</c:v>
                </c:pt>
                <c:pt idx="23645">
                  <c:v>-0.33529411764656708</c:v>
                </c:pt>
                <c:pt idx="23646">
                  <c:v>-0.3411764705887762</c:v>
                </c:pt>
                <c:pt idx="23647">
                  <c:v>-0.35624999999984458</c:v>
                </c:pt>
                <c:pt idx="23648">
                  <c:v>-0.34117647058794026</c:v>
                </c:pt>
                <c:pt idx="23649">
                  <c:v>-0.34117647058794026</c:v>
                </c:pt>
                <c:pt idx="23650">
                  <c:v>-0.3625000000000444</c:v>
                </c:pt>
                <c:pt idx="23651">
                  <c:v>-0.33529411764740302</c:v>
                </c:pt>
                <c:pt idx="23652">
                  <c:v>-0.34117647058794026</c:v>
                </c:pt>
                <c:pt idx="23653">
                  <c:v>-0.3625000000000444</c:v>
                </c:pt>
                <c:pt idx="23654">
                  <c:v>-0.34117647058794026</c:v>
                </c:pt>
                <c:pt idx="23655">
                  <c:v>-0.34117647058794026</c:v>
                </c:pt>
                <c:pt idx="23656">
                  <c:v>-0.3625000000000444</c:v>
                </c:pt>
                <c:pt idx="23657">
                  <c:v>-0.34117647058794026</c:v>
                </c:pt>
                <c:pt idx="23658">
                  <c:v>-0.3411764705887762</c:v>
                </c:pt>
                <c:pt idx="23659">
                  <c:v>-0.36250000000044408</c:v>
                </c:pt>
                <c:pt idx="23660">
                  <c:v>-0.3411764705887762</c:v>
                </c:pt>
                <c:pt idx="23661">
                  <c:v>-0.34117647058794026</c:v>
                </c:pt>
                <c:pt idx="23662">
                  <c:v>-0.3625000000000444</c:v>
                </c:pt>
                <c:pt idx="23663">
                  <c:v>-0.34117647058794026</c:v>
                </c:pt>
                <c:pt idx="23664">
                  <c:v>-0.34117647058794026</c:v>
                </c:pt>
                <c:pt idx="23665">
                  <c:v>-0.3625000000000444</c:v>
                </c:pt>
                <c:pt idx="23666">
                  <c:v>-0.34705882352931344</c:v>
                </c:pt>
                <c:pt idx="23667">
                  <c:v>-0.3411764705887762</c:v>
                </c:pt>
                <c:pt idx="23668">
                  <c:v>-0.34705882352931344</c:v>
                </c:pt>
                <c:pt idx="23669">
                  <c:v>-0.36249999999915622</c:v>
                </c:pt>
                <c:pt idx="23670">
                  <c:v>-0.34705882352931344</c:v>
                </c:pt>
                <c:pt idx="23671">
                  <c:v>-0.3411764705887762</c:v>
                </c:pt>
                <c:pt idx="23672">
                  <c:v>-0.36874999999935609</c:v>
                </c:pt>
                <c:pt idx="23673">
                  <c:v>-0.34705882352931344</c:v>
                </c:pt>
                <c:pt idx="23674">
                  <c:v>-0.3411764705887762</c:v>
                </c:pt>
                <c:pt idx="23675">
                  <c:v>-0.36875000000066616</c:v>
                </c:pt>
                <c:pt idx="23676">
                  <c:v>-0.34117647058794026</c:v>
                </c:pt>
                <c:pt idx="23677">
                  <c:v>-0.34705882352898887</c:v>
                </c:pt>
                <c:pt idx="23678">
                  <c:v>-0.36875000000066616</c:v>
                </c:pt>
                <c:pt idx="23679">
                  <c:v>-0.34705882352931344</c:v>
                </c:pt>
                <c:pt idx="23680">
                  <c:v>-0.3411764705887762</c:v>
                </c:pt>
                <c:pt idx="23681">
                  <c:v>-0.36874999999935609</c:v>
                </c:pt>
                <c:pt idx="23682">
                  <c:v>-0.34705882352931344</c:v>
                </c:pt>
                <c:pt idx="23683">
                  <c:v>-0.34705882352931344</c:v>
                </c:pt>
                <c:pt idx="23684">
                  <c:v>-0.36874999999935609</c:v>
                </c:pt>
                <c:pt idx="23685">
                  <c:v>-0.34705882353014933</c:v>
                </c:pt>
                <c:pt idx="23686">
                  <c:v>-0.34117647058794026</c:v>
                </c:pt>
                <c:pt idx="23687">
                  <c:v>-0.36874999999935609</c:v>
                </c:pt>
                <c:pt idx="23688">
                  <c:v>-0.35294117647068657</c:v>
                </c:pt>
                <c:pt idx="23689">
                  <c:v>-0.3411764705887762</c:v>
                </c:pt>
                <c:pt idx="23690">
                  <c:v>-0.37500000000088818</c:v>
                </c:pt>
                <c:pt idx="23691">
                  <c:v>-0.34705882352931344</c:v>
                </c:pt>
                <c:pt idx="23692">
                  <c:v>-0.34705882352815293</c:v>
                </c:pt>
                <c:pt idx="23693">
                  <c:v>-0.36875000000066616</c:v>
                </c:pt>
                <c:pt idx="23694">
                  <c:v>-0.34705882353014933</c:v>
                </c:pt>
                <c:pt idx="23695">
                  <c:v>-0.34705882352931344</c:v>
                </c:pt>
                <c:pt idx="23696">
                  <c:v>-0.36874999999935609</c:v>
                </c:pt>
                <c:pt idx="23697">
                  <c:v>-0.35294117647068657</c:v>
                </c:pt>
                <c:pt idx="23698">
                  <c:v>-0.34705882352931344</c:v>
                </c:pt>
                <c:pt idx="23699">
                  <c:v>-0.35294117647068657</c:v>
                </c:pt>
                <c:pt idx="23700">
                  <c:v>-0.36874999999935609</c:v>
                </c:pt>
                <c:pt idx="23701">
                  <c:v>-0.35294117647068657</c:v>
                </c:pt>
                <c:pt idx="23702">
                  <c:v>-0.34705882353014933</c:v>
                </c:pt>
                <c:pt idx="23703">
                  <c:v>-0.36874999999935609</c:v>
                </c:pt>
                <c:pt idx="23704">
                  <c:v>-0.35294117647068657</c:v>
                </c:pt>
                <c:pt idx="23705">
                  <c:v>-0.35294117647068657</c:v>
                </c:pt>
                <c:pt idx="23706">
                  <c:v>-0.36875000000066616</c:v>
                </c:pt>
                <c:pt idx="23707">
                  <c:v>-0.34705882352815293</c:v>
                </c:pt>
                <c:pt idx="23708">
                  <c:v>-0.35294117647068657</c:v>
                </c:pt>
                <c:pt idx="23709">
                  <c:v>-0.36875000000066616</c:v>
                </c:pt>
                <c:pt idx="23710">
                  <c:v>-0.35294117647068657</c:v>
                </c:pt>
                <c:pt idx="23711">
                  <c:v>-0.35294117647068657</c:v>
                </c:pt>
                <c:pt idx="23712">
                  <c:v>-0.37499999999955591</c:v>
                </c:pt>
                <c:pt idx="23713">
                  <c:v>-0.34705882353014933</c:v>
                </c:pt>
                <c:pt idx="23714">
                  <c:v>-0.35294117647068657</c:v>
                </c:pt>
                <c:pt idx="23715">
                  <c:v>-0.37499999999955591</c:v>
                </c:pt>
                <c:pt idx="23716">
                  <c:v>-0.35294117647068657</c:v>
                </c:pt>
                <c:pt idx="23717">
                  <c:v>-0.34705882352931344</c:v>
                </c:pt>
                <c:pt idx="23718">
                  <c:v>-0.37499999999955591</c:v>
                </c:pt>
                <c:pt idx="23719">
                  <c:v>-0.35294117647068657</c:v>
                </c:pt>
                <c:pt idx="23720">
                  <c:v>-0.35882352941205975</c:v>
                </c:pt>
                <c:pt idx="23721">
                  <c:v>-0.34705882352931344</c:v>
                </c:pt>
                <c:pt idx="23722">
                  <c:v>-0.37499999999955591</c:v>
                </c:pt>
                <c:pt idx="23723">
                  <c:v>-0.35294117647068657</c:v>
                </c:pt>
                <c:pt idx="23724">
                  <c:v>-0.35294117647068657</c:v>
                </c:pt>
                <c:pt idx="23725">
                  <c:v>-0.37500000000088818</c:v>
                </c:pt>
                <c:pt idx="23726">
                  <c:v>-0.35882352941122381</c:v>
                </c:pt>
                <c:pt idx="23727">
                  <c:v>-0.35294117647068657</c:v>
                </c:pt>
                <c:pt idx="23728">
                  <c:v>-0.37499999999955591</c:v>
                </c:pt>
                <c:pt idx="23729">
                  <c:v>-0.35294117647068657</c:v>
                </c:pt>
                <c:pt idx="23730">
                  <c:v>-0.35294117647068657</c:v>
                </c:pt>
                <c:pt idx="23731">
                  <c:v>-0.37499999999955591</c:v>
                </c:pt>
                <c:pt idx="23732">
                  <c:v>-0.35882352941205975</c:v>
                </c:pt>
                <c:pt idx="23733">
                  <c:v>-0.35294117647068657</c:v>
                </c:pt>
                <c:pt idx="23734">
                  <c:v>-0.38124999999975573</c:v>
                </c:pt>
                <c:pt idx="23735">
                  <c:v>-0.35294117647068657</c:v>
                </c:pt>
                <c:pt idx="23736">
                  <c:v>-0.35882352941205975</c:v>
                </c:pt>
                <c:pt idx="23737">
                  <c:v>-0.37499999999955591</c:v>
                </c:pt>
                <c:pt idx="23738">
                  <c:v>-0.35294117647068657</c:v>
                </c:pt>
                <c:pt idx="23739">
                  <c:v>-0.35882352941122381</c:v>
                </c:pt>
                <c:pt idx="23740">
                  <c:v>-0.3812500000011102</c:v>
                </c:pt>
                <c:pt idx="23741">
                  <c:v>-0.35882352941205975</c:v>
                </c:pt>
                <c:pt idx="23742">
                  <c:v>-0.35294117647068657</c:v>
                </c:pt>
                <c:pt idx="23743">
                  <c:v>-0.38124999999975573</c:v>
                </c:pt>
                <c:pt idx="23744">
                  <c:v>-0.35294117647068657</c:v>
                </c:pt>
                <c:pt idx="23745">
                  <c:v>-0.35882352941122381</c:v>
                </c:pt>
                <c:pt idx="23746">
                  <c:v>-0.35882352941205975</c:v>
                </c:pt>
                <c:pt idx="23747">
                  <c:v>-0.38124999999975573</c:v>
                </c:pt>
                <c:pt idx="23748">
                  <c:v>-0.35882352941205975</c:v>
                </c:pt>
                <c:pt idx="23749">
                  <c:v>-0.35882352941122381</c:v>
                </c:pt>
                <c:pt idx="23750">
                  <c:v>-0.37499999999955591</c:v>
                </c:pt>
                <c:pt idx="23751">
                  <c:v>-0.35882352941205975</c:v>
                </c:pt>
                <c:pt idx="23752">
                  <c:v>-0.35882352941205975</c:v>
                </c:pt>
                <c:pt idx="23753">
                  <c:v>-0.38124999999975573</c:v>
                </c:pt>
                <c:pt idx="23754">
                  <c:v>-0.35882352941122381</c:v>
                </c:pt>
                <c:pt idx="23755">
                  <c:v>-0.35882352941205975</c:v>
                </c:pt>
                <c:pt idx="23756">
                  <c:v>-0.38750000000133228</c:v>
                </c:pt>
                <c:pt idx="23757">
                  <c:v>-0.35294117647068657</c:v>
                </c:pt>
                <c:pt idx="23758">
                  <c:v>-0.35882352941002399</c:v>
                </c:pt>
                <c:pt idx="23759">
                  <c:v>-0.3812500000011102</c:v>
                </c:pt>
                <c:pt idx="23760">
                  <c:v>-0.36470588235343288</c:v>
                </c:pt>
                <c:pt idx="23761">
                  <c:v>-0.35882352941122381</c:v>
                </c:pt>
                <c:pt idx="23762">
                  <c:v>-0.38124999999975573</c:v>
                </c:pt>
                <c:pt idx="23763">
                  <c:v>-0.36470588235343288</c:v>
                </c:pt>
                <c:pt idx="23764">
                  <c:v>-0.35882352941122381</c:v>
                </c:pt>
                <c:pt idx="23765">
                  <c:v>-0.38124999999975573</c:v>
                </c:pt>
                <c:pt idx="23766">
                  <c:v>-0.35882352941205975</c:v>
                </c:pt>
                <c:pt idx="23767">
                  <c:v>-0.35882352941205975</c:v>
                </c:pt>
                <c:pt idx="23768">
                  <c:v>-0.38749999999906742</c:v>
                </c:pt>
                <c:pt idx="23769">
                  <c:v>-0.35882352941205975</c:v>
                </c:pt>
                <c:pt idx="23770">
                  <c:v>-0.36470588235259699</c:v>
                </c:pt>
                <c:pt idx="23771">
                  <c:v>-0.3812500000011102</c:v>
                </c:pt>
                <c:pt idx="23772">
                  <c:v>-0.36470588235343288</c:v>
                </c:pt>
                <c:pt idx="23773">
                  <c:v>-0.35882352941002399</c:v>
                </c:pt>
                <c:pt idx="23774">
                  <c:v>-0.35882352941205975</c:v>
                </c:pt>
                <c:pt idx="23775">
                  <c:v>-0.38750000000133228</c:v>
                </c:pt>
                <c:pt idx="23776">
                  <c:v>-0.36470588235259699</c:v>
                </c:pt>
                <c:pt idx="23777">
                  <c:v>-0.35882352941205975</c:v>
                </c:pt>
                <c:pt idx="23778">
                  <c:v>-0.38749999999906742</c:v>
                </c:pt>
                <c:pt idx="23779">
                  <c:v>-0.35882352941205975</c:v>
                </c:pt>
                <c:pt idx="23780">
                  <c:v>-0.36470588235343288</c:v>
                </c:pt>
                <c:pt idx="23781">
                  <c:v>-0.38749999999906742</c:v>
                </c:pt>
                <c:pt idx="23782">
                  <c:v>-0.36470588235343288</c:v>
                </c:pt>
                <c:pt idx="23783">
                  <c:v>-0.36470588235259699</c:v>
                </c:pt>
                <c:pt idx="23784">
                  <c:v>-0.3874999999999556</c:v>
                </c:pt>
                <c:pt idx="23785">
                  <c:v>-0.36470588235259699</c:v>
                </c:pt>
                <c:pt idx="23786">
                  <c:v>-0.36470588235343288</c:v>
                </c:pt>
                <c:pt idx="23787">
                  <c:v>-0.3875000000004441</c:v>
                </c:pt>
                <c:pt idx="23788">
                  <c:v>-0.36470588235221341</c:v>
                </c:pt>
                <c:pt idx="23789">
                  <c:v>-0.36470588235259699</c:v>
                </c:pt>
                <c:pt idx="23790">
                  <c:v>-0.38750000000133228</c:v>
                </c:pt>
                <c:pt idx="23791">
                  <c:v>-0.36470588235259699</c:v>
                </c:pt>
                <c:pt idx="23792">
                  <c:v>-0.36470588235343288</c:v>
                </c:pt>
                <c:pt idx="23793">
                  <c:v>-0.39374999999926724</c:v>
                </c:pt>
                <c:pt idx="23794">
                  <c:v>-0.36470588235343288</c:v>
                </c:pt>
                <c:pt idx="23795">
                  <c:v>-0.36470588235259699</c:v>
                </c:pt>
                <c:pt idx="23796">
                  <c:v>-0.39374999999926724</c:v>
                </c:pt>
                <c:pt idx="23797">
                  <c:v>-0.36470588235343288</c:v>
                </c:pt>
                <c:pt idx="23798">
                  <c:v>-0.36470588235343288</c:v>
                </c:pt>
                <c:pt idx="23799">
                  <c:v>-0.39374999999926724</c:v>
                </c:pt>
                <c:pt idx="23800">
                  <c:v>-0.36470588235259699</c:v>
                </c:pt>
                <c:pt idx="23801">
                  <c:v>-0.36470588235343288</c:v>
                </c:pt>
                <c:pt idx="23802">
                  <c:v>-0.39375000000066612</c:v>
                </c:pt>
                <c:pt idx="23803">
                  <c:v>-0.37058823529273099</c:v>
                </c:pt>
                <c:pt idx="23804">
                  <c:v>-0.36470588235343288</c:v>
                </c:pt>
                <c:pt idx="23805">
                  <c:v>-0.39375000000066612</c:v>
                </c:pt>
                <c:pt idx="23806">
                  <c:v>-0.36470588235343288</c:v>
                </c:pt>
                <c:pt idx="23807">
                  <c:v>-0.37058823529397011</c:v>
                </c:pt>
                <c:pt idx="23808">
                  <c:v>-0.37058823529273099</c:v>
                </c:pt>
                <c:pt idx="23809">
                  <c:v>-0.38750000000133228</c:v>
                </c:pt>
                <c:pt idx="23810">
                  <c:v>-0.37058823529397011</c:v>
                </c:pt>
                <c:pt idx="23811">
                  <c:v>-0.37058823529397011</c:v>
                </c:pt>
                <c:pt idx="23812">
                  <c:v>-0.39375000000015542</c:v>
                </c:pt>
                <c:pt idx="23813">
                  <c:v>-0.37058823529397011</c:v>
                </c:pt>
                <c:pt idx="23814">
                  <c:v>-0.36470588235259699</c:v>
                </c:pt>
                <c:pt idx="23815">
                  <c:v>-0.39375000000015542</c:v>
                </c:pt>
                <c:pt idx="23816">
                  <c:v>-0.37058823529397011</c:v>
                </c:pt>
                <c:pt idx="23817">
                  <c:v>-0.37058823529397011</c:v>
                </c:pt>
                <c:pt idx="23818">
                  <c:v>-0.39375000000015542</c:v>
                </c:pt>
                <c:pt idx="23819">
                  <c:v>-0.37058823529397011</c:v>
                </c:pt>
                <c:pt idx="23820">
                  <c:v>-0.37058823529397011</c:v>
                </c:pt>
                <c:pt idx="23821">
                  <c:v>-0.39375000000066612</c:v>
                </c:pt>
                <c:pt idx="23822">
                  <c:v>-0.37058823529480606</c:v>
                </c:pt>
                <c:pt idx="23823">
                  <c:v>-0.37647058823408447</c:v>
                </c:pt>
                <c:pt idx="23824">
                  <c:v>-0.39375000000066612</c:v>
                </c:pt>
                <c:pt idx="23825">
                  <c:v>-0.37058823529397011</c:v>
                </c:pt>
                <c:pt idx="23826">
                  <c:v>-0.37058823529480606</c:v>
                </c:pt>
                <c:pt idx="23827">
                  <c:v>-0.39374999999926724</c:v>
                </c:pt>
                <c:pt idx="23828">
                  <c:v>-0.37058823529397011</c:v>
                </c:pt>
                <c:pt idx="23829">
                  <c:v>-0.3764705882353433</c:v>
                </c:pt>
                <c:pt idx="23830">
                  <c:v>-0.39375000000015542</c:v>
                </c:pt>
                <c:pt idx="23831">
                  <c:v>-0.3764705882353433</c:v>
                </c:pt>
                <c:pt idx="23832">
                  <c:v>-0.37058823529397011</c:v>
                </c:pt>
                <c:pt idx="23833">
                  <c:v>-0.39374999999926724</c:v>
                </c:pt>
                <c:pt idx="23834">
                  <c:v>-0.3764705882353433</c:v>
                </c:pt>
                <c:pt idx="23835">
                  <c:v>-0.3764705882353433</c:v>
                </c:pt>
                <c:pt idx="23836">
                  <c:v>-0.3937500000015543</c:v>
                </c:pt>
                <c:pt idx="23837">
                  <c:v>-0.3764705882353433</c:v>
                </c:pt>
                <c:pt idx="23838">
                  <c:v>-0.37647058823408447</c:v>
                </c:pt>
                <c:pt idx="23839">
                  <c:v>-0.3764705882353433</c:v>
                </c:pt>
                <c:pt idx="23840">
                  <c:v>-0.39375000000066612</c:v>
                </c:pt>
                <c:pt idx="23841">
                  <c:v>-0.3764705882353433</c:v>
                </c:pt>
                <c:pt idx="23842">
                  <c:v>-0.3764705882353433</c:v>
                </c:pt>
                <c:pt idx="23843">
                  <c:v>-0.39999999999946712</c:v>
                </c:pt>
                <c:pt idx="23844">
                  <c:v>-0.37058823529397011</c:v>
                </c:pt>
                <c:pt idx="23845">
                  <c:v>-0.3764705882353433</c:v>
                </c:pt>
                <c:pt idx="23846">
                  <c:v>-0.39999999999946712</c:v>
                </c:pt>
                <c:pt idx="23847">
                  <c:v>-0.37647058823617924</c:v>
                </c:pt>
                <c:pt idx="23848">
                  <c:v>-0.3764705882353433</c:v>
                </c:pt>
                <c:pt idx="23849">
                  <c:v>-0.39999999999946712</c:v>
                </c:pt>
                <c:pt idx="23850">
                  <c:v>-0.3764705882353433</c:v>
                </c:pt>
                <c:pt idx="23851">
                  <c:v>-0.38235294117588053</c:v>
                </c:pt>
                <c:pt idx="23852">
                  <c:v>-0.40000000000177638</c:v>
                </c:pt>
                <c:pt idx="23853">
                  <c:v>-0.37647058823408447</c:v>
                </c:pt>
                <c:pt idx="23854">
                  <c:v>-0.3764705882353433</c:v>
                </c:pt>
                <c:pt idx="23855">
                  <c:v>-0.40625000000022204</c:v>
                </c:pt>
                <c:pt idx="23856">
                  <c:v>-0.37647058823617924</c:v>
                </c:pt>
                <c:pt idx="23857">
                  <c:v>-0.38823529411725366</c:v>
                </c:pt>
                <c:pt idx="23858">
                  <c:v>-0.41874999999917845</c:v>
                </c:pt>
                <c:pt idx="23859">
                  <c:v>-0.38235294117671648</c:v>
                </c:pt>
                <c:pt idx="23860">
                  <c:v>-0.3764705882353433</c:v>
                </c:pt>
                <c:pt idx="23861">
                  <c:v>-0.40624999999966693</c:v>
                </c:pt>
                <c:pt idx="23862">
                  <c:v>-0.38235294117671648</c:v>
                </c:pt>
                <c:pt idx="23863">
                  <c:v>-0.3764705882353433</c:v>
                </c:pt>
                <c:pt idx="23864">
                  <c:v>-0.41249999999986675</c:v>
                </c:pt>
                <c:pt idx="23865">
                  <c:v>-0.38235294117588053</c:v>
                </c:pt>
                <c:pt idx="23866">
                  <c:v>-0.39411764705946278</c:v>
                </c:pt>
                <c:pt idx="23867">
                  <c:v>-0.40625000000111022</c:v>
                </c:pt>
                <c:pt idx="23868">
                  <c:v>-0.39411764705730901</c:v>
                </c:pt>
                <c:pt idx="23869">
                  <c:v>-0.3764705882353433</c:v>
                </c:pt>
                <c:pt idx="23870">
                  <c:v>-0.41250000000133225</c:v>
                </c:pt>
                <c:pt idx="23871">
                  <c:v>-0.38823529411725366</c:v>
                </c:pt>
                <c:pt idx="23872">
                  <c:v>-0.39411764705862684</c:v>
                </c:pt>
                <c:pt idx="23873">
                  <c:v>-0.41249999999986675</c:v>
                </c:pt>
                <c:pt idx="23874">
                  <c:v>-0.38235294117671648</c:v>
                </c:pt>
                <c:pt idx="23875">
                  <c:v>-0.3764705882353433</c:v>
                </c:pt>
                <c:pt idx="23876">
                  <c:v>-0.38235294117671648</c:v>
                </c:pt>
                <c:pt idx="23877">
                  <c:v>-0.40624999999966693</c:v>
                </c:pt>
                <c:pt idx="23878">
                  <c:v>-0.39411764705862684</c:v>
                </c:pt>
                <c:pt idx="23879">
                  <c:v>-0.38823529411725366</c:v>
                </c:pt>
                <c:pt idx="23880">
                  <c:v>-0.41249999999986675</c:v>
                </c:pt>
                <c:pt idx="23881">
                  <c:v>-0.38235294117671648</c:v>
                </c:pt>
                <c:pt idx="23882">
                  <c:v>-0.38235294117671648</c:v>
                </c:pt>
                <c:pt idx="23883">
                  <c:v>-0.40624999999877875</c:v>
                </c:pt>
                <c:pt idx="23884">
                  <c:v>-0.3882352941180896</c:v>
                </c:pt>
                <c:pt idx="23885">
                  <c:v>-0.4</c:v>
                </c:pt>
                <c:pt idx="23886">
                  <c:v>-0.40625000000111022</c:v>
                </c:pt>
                <c:pt idx="23887">
                  <c:v>-0.4</c:v>
                </c:pt>
                <c:pt idx="23888">
                  <c:v>-0.38235294117671648</c:v>
                </c:pt>
                <c:pt idx="23889">
                  <c:v>-0.40624999999966693</c:v>
                </c:pt>
                <c:pt idx="23890">
                  <c:v>-0.38823529411725366</c:v>
                </c:pt>
                <c:pt idx="23891">
                  <c:v>-0.3882352941180896</c:v>
                </c:pt>
                <c:pt idx="23892">
                  <c:v>-0.41874999999917845</c:v>
                </c:pt>
                <c:pt idx="23893">
                  <c:v>-0.40588235294137315</c:v>
                </c:pt>
                <c:pt idx="23894">
                  <c:v>-0.4</c:v>
                </c:pt>
                <c:pt idx="23895">
                  <c:v>-0.41875000000006662</c:v>
                </c:pt>
                <c:pt idx="23896">
                  <c:v>-0.39411764705862684</c:v>
                </c:pt>
                <c:pt idx="23897">
                  <c:v>-0.38235294117671648</c:v>
                </c:pt>
                <c:pt idx="23898">
                  <c:v>-0.41874999999917845</c:v>
                </c:pt>
                <c:pt idx="23899">
                  <c:v>-0.4</c:v>
                </c:pt>
                <c:pt idx="23900">
                  <c:v>-0.39411764705946278</c:v>
                </c:pt>
                <c:pt idx="23901">
                  <c:v>-0.41875000000066614</c:v>
                </c:pt>
                <c:pt idx="23902">
                  <c:v>-0.39411764705862684</c:v>
                </c:pt>
                <c:pt idx="23903">
                  <c:v>-0.39411764705946278</c:v>
                </c:pt>
                <c:pt idx="23904">
                  <c:v>-0.40624999999877875</c:v>
                </c:pt>
                <c:pt idx="23905">
                  <c:v>-0.39411764705946278</c:v>
                </c:pt>
                <c:pt idx="23906">
                  <c:v>-0.4</c:v>
                </c:pt>
                <c:pt idx="23907">
                  <c:v>-0.42499999999937826</c:v>
                </c:pt>
                <c:pt idx="23908">
                  <c:v>-0.4</c:v>
                </c:pt>
                <c:pt idx="23909">
                  <c:v>-0.40588235294137315</c:v>
                </c:pt>
                <c:pt idx="23910">
                  <c:v>-0.41874999999917845</c:v>
                </c:pt>
                <c:pt idx="23911">
                  <c:v>-0.39411764705946278</c:v>
                </c:pt>
                <c:pt idx="23912">
                  <c:v>-0.39411764705862684</c:v>
                </c:pt>
                <c:pt idx="23913">
                  <c:v>-0.43749999999977796</c:v>
                </c:pt>
                <c:pt idx="23914">
                  <c:v>-0.42352941176465669</c:v>
                </c:pt>
                <c:pt idx="23915">
                  <c:v>-0.41764705882328357</c:v>
                </c:pt>
                <c:pt idx="23916">
                  <c:v>-0.42500000000088817</c:v>
                </c:pt>
                <c:pt idx="23917">
                  <c:v>-0.40000000000083591</c:v>
                </c:pt>
                <c:pt idx="23918">
                  <c:v>-0.4</c:v>
                </c:pt>
                <c:pt idx="23919">
                  <c:v>-0.44374999999908959</c:v>
                </c:pt>
                <c:pt idx="23920">
                  <c:v>-0.41176470588274633</c:v>
                </c:pt>
                <c:pt idx="23921">
                  <c:v>-0.41176470588191039</c:v>
                </c:pt>
                <c:pt idx="23922">
                  <c:v>-0.45000000000017765</c:v>
                </c:pt>
                <c:pt idx="23923">
                  <c:v>-0.41176470588191039</c:v>
                </c:pt>
                <c:pt idx="23924">
                  <c:v>-0.40588235294137315</c:v>
                </c:pt>
                <c:pt idx="23925">
                  <c:v>-0.44374999999997777</c:v>
                </c:pt>
                <c:pt idx="23926">
                  <c:v>-0.42352941176465669</c:v>
                </c:pt>
                <c:pt idx="23927">
                  <c:v>-0.43529411764656711</c:v>
                </c:pt>
                <c:pt idx="23928">
                  <c:v>-0.45000000000017765</c:v>
                </c:pt>
                <c:pt idx="23929">
                  <c:v>-0.41764705882328357</c:v>
                </c:pt>
                <c:pt idx="23930">
                  <c:v>-0.42941176470602987</c:v>
                </c:pt>
                <c:pt idx="23931">
                  <c:v>-0.46250000000133229</c:v>
                </c:pt>
                <c:pt idx="23932">
                  <c:v>-0.41176470588191039</c:v>
                </c:pt>
                <c:pt idx="23933">
                  <c:v>-0.42352941176465669</c:v>
                </c:pt>
                <c:pt idx="23934">
                  <c:v>-0.45624999999948929</c:v>
                </c:pt>
                <c:pt idx="23935">
                  <c:v>-0.41764705882411945</c:v>
                </c:pt>
                <c:pt idx="23936">
                  <c:v>-0.41176470588191039</c:v>
                </c:pt>
                <c:pt idx="23937">
                  <c:v>-0.42352941176549264</c:v>
                </c:pt>
                <c:pt idx="23938">
                  <c:v>-0.45624999999948929</c:v>
                </c:pt>
                <c:pt idx="23939">
                  <c:v>-0.41176470588191039</c:v>
                </c:pt>
                <c:pt idx="23940">
                  <c:v>-0.41764705882411945</c:v>
                </c:pt>
                <c:pt idx="23941">
                  <c:v>-0.44999999999928947</c:v>
                </c:pt>
                <c:pt idx="23942">
                  <c:v>-0.41176470588274633</c:v>
                </c:pt>
                <c:pt idx="23943">
                  <c:v>-0.42941176470519393</c:v>
                </c:pt>
                <c:pt idx="23944">
                  <c:v>-0.46249999999968916</c:v>
                </c:pt>
                <c:pt idx="23945">
                  <c:v>-0.42352941176465669</c:v>
                </c:pt>
                <c:pt idx="23946">
                  <c:v>-0.41764705882411945</c:v>
                </c:pt>
                <c:pt idx="23947">
                  <c:v>-0.44375000000066611</c:v>
                </c:pt>
                <c:pt idx="23948">
                  <c:v>-0.42941176470602987</c:v>
                </c:pt>
                <c:pt idx="23949">
                  <c:v>-0.42352941176324055</c:v>
                </c:pt>
                <c:pt idx="23950">
                  <c:v>-0.46250000000133229</c:v>
                </c:pt>
                <c:pt idx="23951">
                  <c:v>-0.44117647058877618</c:v>
                </c:pt>
                <c:pt idx="23952">
                  <c:v>-0.42352941176465669</c:v>
                </c:pt>
                <c:pt idx="23953">
                  <c:v>-0.44999999999928947</c:v>
                </c:pt>
                <c:pt idx="23954">
                  <c:v>-0.44117647058794024</c:v>
                </c:pt>
                <c:pt idx="23955">
                  <c:v>-0.43529411764740306</c:v>
                </c:pt>
                <c:pt idx="23956">
                  <c:v>-0.46249999999968916</c:v>
                </c:pt>
                <c:pt idx="23957">
                  <c:v>-0.4529411764706866</c:v>
                </c:pt>
                <c:pt idx="23958">
                  <c:v>-0.43529411764740306</c:v>
                </c:pt>
                <c:pt idx="23959">
                  <c:v>-0.46249999999880098</c:v>
                </c:pt>
                <c:pt idx="23960">
                  <c:v>-0.43529411764740306</c:v>
                </c:pt>
                <c:pt idx="23961">
                  <c:v>-0.44117647058794024</c:v>
                </c:pt>
                <c:pt idx="23962">
                  <c:v>-0.48125000000111023</c:v>
                </c:pt>
                <c:pt idx="23963">
                  <c:v>-0.4529411764706866</c:v>
                </c:pt>
                <c:pt idx="23964">
                  <c:v>-0.42941176470459402</c:v>
                </c:pt>
                <c:pt idx="23965">
                  <c:v>-0.46875000000155431</c:v>
                </c:pt>
                <c:pt idx="23966">
                  <c:v>-0.42941176470602987</c:v>
                </c:pt>
                <c:pt idx="23967">
                  <c:v>-0.44117647058794024</c:v>
                </c:pt>
                <c:pt idx="23968">
                  <c:v>-0.45624999999948929</c:v>
                </c:pt>
                <c:pt idx="23969">
                  <c:v>-0.42941176470602987</c:v>
                </c:pt>
                <c:pt idx="23970">
                  <c:v>-0.44705882352931342</c:v>
                </c:pt>
                <c:pt idx="23971">
                  <c:v>-0.46249999999968916</c:v>
                </c:pt>
                <c:pt idx="23972">
                  <c:v>-0.44117647058877618</c:v>
                </c:pt>
                <c:pt idx="23973">
                  <c:v>-0.43529411764656711</c:v>
                </c:pt>
                <c:pt idx="23974">
                  <c:v>-0.4750000000000888</c:v>
                </c:pt>
                <c:pt idx="23975">
                  <c:v>-0.4529411764706866</c:v>
                </c:pt>
                <c:pt idx="23976">
                  <c:v>-0.44705882352931342</c:v>
                </c:pt>
                <c:pt idx="23977">
                  <c:v>-0.46875000000066613</c:v>
                </c:pt>
                <c:pt idx="23978">
                  <c:v>-0.44117647058877618</c:v>
                </c:pt>
                <c:pt idx="23979">
                  <c:v>-0.44705882352781856</c:v>
                </c:pt>
                <c:pt idx="23980">
                  <c:v>-0.46250000000133229</c:v>
                </c:pt>
                <c:pt idx="23981">
                  <c:v>-0.42941176470602987</c:v>
                </c:pt>
                <c:pt idx="23982">
                  <c:v>-0.42941176470602987</c:v>
                </c:pt>
                <c:pt idx="23983">
                  <c:v>-0.47499999999920062</c:v>
                </c:pt>
                <c:pt idx="23984">
                  <c:v>-0.4529411764706866</c:v>
                </c:pt>
                <c:pt idx="23985">
                  <c:v>-0.43529411764740306</c:v>
                </c:pt>
                <c:pt idx="23986">
                  <c:v>-0.46249999999880098</c:v>
                </c:pt>
                <c:pt idx="23987">
                  <c:v>-0.44117647058877618</c:v>
                </c:pt>
                <c:pt idx="23988">
                  <c:v>-0.43529411764740306</c:v>
                </c:pt>
                <c:pt idx="23989">
                  <c:v>-0.493749999998912</c:v>
                </c:pt>
                <c:pt idx="23990">
                  <c:v>-0.44705882352931342</c:v>
                </c:pt>
                <c:pt idx="23991">
                  <c:v>-0.43529411764740306</c:v>
                </c:pt>
                <c:pt idx="23992">
                  <c:v>-0.47500000000088816</c:v>
                </c:pt>
                <c:pt idx="23993">
                  <c:v>-0.44117647058877618</c:v>
                </c:pt>
                <c:pt idx="23994">
                  <c:v>-0.42941176470459402</c:v>
                </c:pt>
                <c:pt idx="23995">
                  <c:v>-0.47500000000088816</c:v>
                </c:pt>
                <c:pt idx="23996">
                  <c:v>-0.44705882352931342</c:v>
                </c:pt>
                <c:pt idx="23997">
                  <c:v>-0.44117647058877618</c:v>
                </c:pt>
                <c:pt idx="23998">
                  <c:v>-0.45624999999948929</c:v>
                </c:pt>
                <c:pt idx="23999">
                  <c:v>-0.43529411764656711</c:v>
                </c:pt>
                <c:pt idx="24000">
                  <c:v>-0.42941176470602987</c:v>
                </c:pt>
                <c:pt idx="24001">
                  <c:v>-0.46874999999988898</c:v>
                </c:pt>
                <c:pt idx="24002">
                  <c:v>-0.4529411764706866</c:v>
                </c:pt>
                <c:pt idx="24003">
                  <c:v>-0.4529411764706866</c:v>
                </c:pt>
                <c:pt idx="24004">
                  <c:v>-0.48124999999940049</c:v>
                </c:pt>
                <c:pt idx="24005">
                  <c:v>-0.44117647058794024</c:v>
                </c:pt>
                <c:pt idx="24006">
                  <c:v>-0.46470588235343291</c:v>
                </c:pt>
                <c:pt idx="24007">
                  <c:v>-0.46875000000066613</c:v>
                </c:pt>
                <c:pt idx="24008">
                  <c:v>-0.44705882353014936</c:v>
                </c:pt>
                <c:pt idx="24009">
                  <c:v>-0.44117647058646509</c:v>
                </c:pt>
                <c:pt idx="24010">
                  <c:v>-0.48750000000133226</c:v>
                </c:pt>
                <c:pt idx="24011">
                  <c:v>-0.43529411764740306</c:v>
                </c:pt>
                <c:pt idx="24012">
                  <c:v>-0.44705882352931342</c:v>
                </c:pt>
                <c:pt idx="24013">
                  <c:v>-0.493749999998912</c:v>
                </c:pt>
                <c:pt idx="24014">
                  <c:v>-0.44705882353014936</c:v>
                </c:pt>
                <c:pt idx="24015">
                  <c:v>-0.44117647058794024</c:v>
                </c:pt>
                <c:pt idx="24016">
                  <c:v>-0.50624999999931164</c:v>
                </c:pt>
                <c:pt idx="24017">
                  <c:v>-0.47058823529397015</c:v>
                </c:pt>
                <c:pt idx="24018">
                  <c:v>-0.4529411764706866</c:v>
                </c:pt>
                <c:pt idx="24019">
                  <c:v>-0.49374999999980018</c:v>
                </c:pt>
                <c:pt idx="24020">
                  <c:v>-0.47647058823534327</c:v>
                </c:pt>
                <c:pt idx="24021">
                  <c:v>-0.44705882352931342</c:v>
                </c:pt>
                <c:pt idx="24022">
                  <c:v>-0.49375000000155433</c:v>
                </c:pt>
                <c:pt idx="24023">
                  <c:v>-0.47058823529397015</c:v>
                </c:pt>
                <c:pt idx="24024">
                  <c:v>-0.47058823529323252</c:v>
                </c:pt>
                <c:pt idx="24025">
                  <c:v>-0.5062500000011102</c:v>
                </c:pt>
                <c:pt idx="24026">
                  <c:v>-0.45882352941122378</c:v>
                </c:pt>
                <c:pt idx="24027">
                  <c:v>-0.4529411764706866</c:v>
                </c:pt>
                <c:pt idx="24028">
                  <c:v>-0.4750000000000888</c:v>
                </c:pt>
                <c:pt idx="24029">
                  <c:v>-0.4529411764706866</c:v>
                </c:pt>
                <c:pt idx="24030">
                  <c:v>-0.47647058823534327</c:v>
                </c:pt>
                <c:pt idx="24031">
                  <c:v>-0.48124999999940049</c:v>
                </c:pt>
                <c:pt idx="24032">
                  <c:v>-0.45882352941205973</c:v>
                </c:pt>
                <c:pt idx="24033">
                  <c:v>-0.47058823529397015</c:v>
                </c:pt>
                <c:pt idx="24034">
                  <c:v>-0.47499999999920062</c:v>
                </c:pt>
                <c:pt idx="24035">
                  <c:v>-0.4529411764706866</c:v>
                </c:pt>
                <c:pt idx="24036">
                  <c:v>-0.45882352941205973</c:v>
                </c:pt>
                <c:pt idx="24037">
                  <c:v>-0.49375000000066616</c:v>
                </c:pt>
                <c:pt idx="24038">
                  <c:v>-0.4529411764706866</c:v>
                </c:pt>
                <c:pt idx="24039">
                  <c:v>-0.45882352941052557</c:v>
                </c:pt>
                <c:pt idx="24040">
                  <c:v>-0.49375000000155433</c:v>
                </c:pt>
                <c:pt idx="24041">
                  <c:v>-0.47647058823534327</c:v>
                </c:pt>
                <c:pt idx="24042">
                  <c:v>-0.47058823529397015</c:v>
                </c:pt>
                <c:pt idx="24043">
                  <c:v>-0.45882352941205973</c:v>
                </c:pt>
                <c:pt idx="24044">
                  <c:v>-0.493749999998912</c:v>
                </c:pt>
                <c:pt idx="24045">
                  <c:v>-0.48235294117671645</c:v>
                </c:pt>
                <c:pt idx="24046">
                  <c:v>-0.46470588235343291</c:v>
                </c:pt>
                <c:pt idx="24047">
                  <c:v>-0.493749999998912</c:v>
                </c:pt>
                <c:pt idx="24048">
                  <c:v>-0.48235294117671645</c:v>
                </c:pt>
                <c:pt idx="24049">
                  <c:v>-0.44705882352931342</c:v>
                </c:pt>
                <c:pt idx="24050">
                  <c:v>-0.49374999999980018</c:v>
                </c:pt>
                <c:pt idx="24051">
                  <c:v>-0.47058823529397015</c:v>
                </c:pt>
                <c:pt idx="24052">
                  <c:v>-0.47647058823534327</c:v>
                </c:pt>
                <c:pt idx="24053">
                  <c:v>-0.50000000000177636</c:v>
                </c:pt>
                <c:pt idx="24054">
                  <c:v>-0.49411764705697464</c:v>
                </c:pt>
                <c:pt idx="24055">
                  <c:v>-0.46470588235343291</c:v>
                </c:pt>
                <c:pt idx="24056">
                  <c:v>-0.5062500000011102</c:v>
                </c:pt>
                <c:pt idx="24057">
                  <c:v>-0.47647058823534327</c:v>
                </c:pt>
                <c:pt idx="24058">
                  <c:v>-0.47058823529397015</c:v>
                </c:pt>
                <c:pt idx="24059">
                  <c:v>-0.49374999999980018</c:v>
                </c:pt>
                <c:pt idx="24060">
                  <c:v>-0.48235294117671645</c:v>
                </c:pt>
                <c:pt idx="24061">
                  <c:v>-0.47058823529397015</c:v>
                </c:pt>
                <c:pt idx="24062">
                  <c:v>-0.50624999999931164</c:v>
                </c:pt>
                <c:pt idx="24063">
                  <c:v>-0.45882352941205973</c:v>
                </c:pt>
                <c:pt idx="24064">
                  <c:v>-0.47058823529397015</c:v>
                </c:pt>
                <c:pt idx="24065">
                  <c:v>-0.51874999999971139</c:v>
                </c:pt>
                <c:pt idx="24066">
                  <c:v>-0.46470588235259697</c:v>
                </c:pt>
                <c:pt idx="24067">
                  <c:v>-0.48823529411808964</c:v>
                </c:pt>
                <c:pt idx="24068">
                  <c:v>-0.51250000000133222</c:v>
                </c:pt>
                <c:pt idx="24069">
                  <c:v>-0.4647058823510431</c:v>
                </c:pt>
                <c:pt idx="24070">
                  <c:v>-0.48235294117671645</c:v>
                </c:pt>
                <c:pt idx="24071">
                  <c:v>-0.5250000000008882</c:v>
                </c:pt>
                <c:pt idx="24072">
                  <c:v>-0.48235294117671645</c:v>
                </c:pt>
                <c:pt idx="24073">
                  <c:v>-0.48235294117671645</c:v>
                </c:pt>
                <c:pt idx="24074">
                  <c:v>-0.51874999999971139</c:v>
                </c:pt>
                <c:pt idx="24075">
                  <c:v>-0.47647058823534327</c:v>
                </c:pt>
                <c:pt idx="24076">
                  <c:v>-0.48823529411725369</c:v>
                </c:pt>
                <c:pt idx="24077">
                  <c:v>-0.5</c:v>
                </c:pt>
                <c:pt idx="24078">
                  <c:v>-0.47058823529397015</c:v>
                </c:pt>
                <c:pt idx="24079">
                  <c:v>-0.47058823529397015</c:v>
                </c:pt>
                <c:pt idx="24080">
                  <c:v>-0.51874999999971139</c:v>
                </c:pt>
                <c:pt idx="24081">
                  <c:v>-0.48823529411808964</c:v>
                </c:pt>
                <c:pt idx="24082">
                  <c:v>-0.48823529411725369</c:v>
                </c:pt>
                <c:pt idx="24083">
                  <c:v>-0.54375000000155427</c:v>
                </c:pt>
                <c:pt idx="24084">
                  <c:v>-0.48235294117510358</c:v>
                </c:pt>
                <c:pt idx="24085">
                  <c:v>-0.47647058823534327</c:v>
                </c:pt>
                <c:pt idx="24086">
                  <c:v>-0.51875000000066618</c:v>
                </c:pt>
                <c:pt idx="24087">
                  <c:v>-0.49411764705946276</c:v>
                </c:pt>
                <c:pt idx="24088">
                  <c:v>-0.49411764705862682</c:v>
                </c:pt>
                <c:pt idx="24089">
                  <c:v>-0.5</c:v>
                </c:pt>
                <c:pt idx="24090">
                  <c:v>-0.51249999999951146</c:v>
                </c:pt>
                <c:pt idx="24091">
                  <c:v>-0.48823529411808964</c:v>
                </c:pt>
                <c:pt idx="24092">
                  <c:v>-0.48235294117671645</c:v>
                </c:pt>
                <c:pt idx="24093">
                  <c:v>-0.50624999999931164</c:v>
                </c:pt>
                <c:pt idx="24094">
                  <c:v>-0.48235294117588051</c:v>
                </c:pt>
                <c:pt idx="24095">
                  <c:v>-0.48823529411808964</c:v>
                </c:pt>
                <c:pt idx="24096">
                  <c:v>-0.53124999999922284</c:v>
                </c:pt>
                <c:pt idx="24097">
                  <c:v>-0.49411764705946276</c:v>
                </c:pt>
                <c:pt idx="24098">
                  <c:v>-0.48823529411725369</c:v>
                </c:pt>
                <c:pt idx="24099">
                  <c:v>-0.53749999999942266</c:v>
                </c:pt>
                <c:pt idx="24100">
                  <c:v>-0.48823529411808964</c:v>
                </c:pt>
                <c:pt idx="24101">
                  <c:v>-0.48823529411725369</c:v>
                </c:pt>
                <c:pt idx="24102">
                  <c:v>-0.52500000000177638</c:v>
                </c:pt>
                <c:pt idx="24103">
                  <c:v>-0.48823529411725369</c:v>
                </c:pt>
                <c:pt idx="24104">
                  <c:v>-0.48823529411808964</c:v>
                </c:pt>
                <c:pt idx="24105">
                  <c:v>-0.52499999999902303</c:v>
                </c:pt>
                <c:pt idx="24106">
                  <c:v>-0.48823529411808964</c:v>
                </c:pt>
                <c:pt idx="24107">
                  <c:v>-0.48235294117671645</c:v>
                </c:pt>
                <c:pt idx="24108">
                  <c:v>-0.52499999999902303</c:v>
                </c:pt>
                <c:pt idx="24109">
                  <c:v>-0.48823529411808964</c:v>
                </c:pt>
                <c:pt idx="24110">
                  <c:v>-0.49411764705862682</c:v>
                </c:pt>
                <c:pt idx="24111">
                  <c:v>-0.50624999999931164</c:v>
                </c:pt>
                <c:pt idx="24112">
                  <c:v>-0.49411764705946276</c:v>
                </c:pt>
                <c:pt idx="24113">
                  <c:v>-0.48823529411725369</c:v>
                </c:pt>
                <c:pt idx="24114">
                  <c:v>-0.51249999999951146</c:v>
                </c:pt>
                <c:pt idx="24115">
                  <c:v>-0.48235294117671645</c:v>
                </c:pt>
                <c:pt idx="24116">
                  <c:v>-0.48823529411808964</c:v>
                </c:pt>
                <c:pt idx="24117">
                  <c:v>-0.48823529411725369</c:v>
                </c:pt>
                <c:pt idx="24118">
                  <c:v>-0.51250000000133222</c:v>
                </c:pt>
                <c:pt idx="24119">
                  <c:v>-0.48235294117671645</c:v>
                </c:pt>
                <c:pt idx="24120">
                  <c:v>-0.50588235293968165</c:v>
                </c:pt>
                <c:pt idx="24121">
                  <c:v>-0.53125000000111022</c:v>
                </c:pt>
                <c:pt idx="24122">
                  <c:v>-0.49411764705862682</c:v>
                </c:pt>
                <c:pt idx="24123">
                  <c:v>-0.49411764705946276</c:v>
                </c:pt>
                <c:pt idx="24124">
                  <c:v>-0.52499999999902303</c:v>
                </c:pt>
                <c:pt idx="24125">
                  <c:v>-0.49411764705862682</c:v>
                </c:pt>
                <c:pt idx="24126">
                  <c:v>-0.48823529411808964</c:v>
                </c:pt>
                <c:pt idx="24127">
                  <c:v>-0.52499999999902303</c:v>
                </c:pt>
                <c:pt idx="24128">
                  <c:v>-0.50000000000083589</c:v>
                </c:pt>
                <c:pt idx="24129">
                  <c:v>-0.49411764705862682</c:v>
                </c:pt>
                <c:pt idx="24130">
                  <c:v>-0.51874999999882321</c:v>
                </c:pt>
                <c:pt idx="24131">
                  <c:v>-0.48235294117671645</c:v>
                </c:pt>
                <c:pt idx="24132">
                  <c:v>-0.50588235294137318</c:v>
                </c:pt>
                <c:pt idx="24133">
                  <c:v>-0.53125000000111022</c:v>
                </c:pt>
                <c:pt idx="24134">
                  <c:v>-0.50000000000083589</c:v>
                </c:pt>
                <c:pt idx="24135">
                  <c:v>-0.50588235293884565</c:v>
                </c:pt>
                <c:pt idx="24136">
                  <c:v>-0.50588235294137318</c:v>
                </c:pt>
                <c:pt idx="24137">
                  <c:v>-0.5312500000019984</c:v>
                </c:pt>
                <c:pt idx="24138">
                  <c:v>-0.48823529411725369</c:v>
                </c:pt>
                <c:pt idx="24139">
                  <c:v>-0.49411764705862682</c:v>
                </c:pt>
                <c:pt idx="24140">
                  <c:v>-0.53749999999942266</c:v>
                </c:pt>
                <c:pt idx="24141">
                  <c:v>-0.51764705882411943</c:v>
                </c:pt>
                <c:pt idx="24142">
                  <c:v>-0.5</c:v>
                </c:pt>
                <c:pt idx="24143">
                  <c:v>-0.54374999999962248</c:v>
                </c:pt>
                <c:pt idx="24144">
                  <c:v>-0.5</c:v>
                </c:pt>
                <c:pt idx="24145">
                  <c:v>-0.48823529411725369</c:v>
                </c:pt>
                <c:pt idx="24146">
                  <c:v>-0.51874999999971139</c:v>
                </c:pt>
                <c:pt idx="24147">
                  <c:v>-0.51176470588274636</c:v>
                </c:pt>
                <c:pt idx="24148">
                  <c:v>-0.5</c:v>
                </c:pt>
                <c:pt idx="24149">
                  <c:v>-0.55000000000088822</c:v>
                </c:pt>
                <c:pt idx="24150">
                  <c:v>-0.50588235293968165</c:v>
                </c:pt>
                <c:pt idx="24151">
                  <c:v>-0.51764705882411943</c:v>
                </c:pt>
                <c:pt idx="24152">
                  <c:v>-0.55000000000088822</c:v>
                </c:pt>
                <c:pt idx="24153">
                  <c:v>-0.49411764705862682</c:v>
                </c:pt>
                <c:pt idx="24154">
                  <c:v>-0.50588235294137318</c:v>
                </c:pt>
                <c:pt idx="24155">
                  <c:v>-0.51874999999971139</c:v>
                </c:pt>
                <c:pt idx="24156">
                  <c:v>-0.51176470588274636</c:v>
                </c:pt>
                <c:pt idx="24157">
                  <c:v>-0.52352941176465673</c:v>
                </c:pt>
                <c:pt idx="24158">
                  <c:v>-0.51874999999882321</c:v>
                </c:pt>
                <c:pt idx="24159">
                  <c:v>-0.50000000000083589</c:v>
                </c:pt>
                <c:pt idx="24160">
                  <c:v>-0.49411764705862682</c:v>
                </c:pt>
                <c:pt idx="24161">
                  <c:v>-0.5</c:v>
                </c:pt>
                <c:pt idx="24162">
                  <c:v>-0.53749999999942266</c:v>
                </c:pt>
                <c:pt idx="24163">
                  <c:v>-0.52941176470602991</c:v>
                </c:pt>
                <c:pt idx="24164">
                  <c:v>-0.53529411764740298</c:v>
                </c:pt>
                <c:pt idx="24165">
                  <c:v>-0.54999999999893423</c:v>
                </c:pt>
                <c:pt idx="24166">
                  <c:v>-0.51764705882411943</c:v>
                </c:pt>
                <c:pt idx="24167">
                  <c:v>-0.50588235294137318</c:v>
                </c:pt>
                <c:pt idx="24168">
                  <c:v>-0.54375000000066609</c:v>
                </c:pt>
                <c:pt idx="24169">
                  <c:v>-0.52352941176465673</c:v>
                </c:pt>
                <c:pt idx="24170">
                  <c:v>-0.52352941176549261</c:v>
                </c:pt>
                <c:pt idx="24171">
                  <c:v>-0.56249999999933387</c:v>
                </c:pt>
                <c:pt idx="24172">
                  <c:v>-0.52352941176465673</c:v>
                </c:pt>
                <c:pt idx="24173">
                  <c:v>-0.51764705882328355</c:v>
                </c:pt>
                <c:pt idx="24174">
                  <c:v>-0.54374999999962248</c:v>
                </c:pt>
                <c:pt idx="24175">
                  <c:v>-0.50588235294137318</c:v>
                </c:pt>
                <c:pt idx="24176">
                  <c:v>-0.51764705882328355</c:v>
                </c:pt>
                <c:pt idx="24177">
                  <c:v>-0.56249999999933387</c:v>
                </c:pt>
                <c:pt idx="24178">
                  <c:v>-0.51176470588274636</c:v>
                </c:pt>
                <c:pt idx="24179">
                  <c:v>-0.5</c:v>
                </c:pt>
                <c:pt idx="24180">
                  <c:v>-0.56249999999933387</c:v>
                </c:pt>
                <c:pt idx="24181">
                  <c:v>-0.50588235294137318</c:v>
                </c:pt>
                <c:pt idx="24182">
                  <c:v>-0.51764705882328355</c:v>
                </c:pt>
                <c:pt idx="24183">
                  <c:v>-0.52352941176549261</c:v>
                </c:pt>
                <c:pt idx="24184">
                  <c:v>-0.55625000000111025</c:v>
                </c:pt>
                <c:pt idx="24185">
                  <c:v>-0.52352941176465673</c:v>
                </c:pt>
                <c:pt idx="24186">
                  <c:v>-0.52941176470425966</c:v>
                </c:pt>
                <c:pt idx="24187">
                  <c:v>-0.53750000000133225</c:v>
                </c:pt>
                <c:pt idx="24188">
                  <c:v>-0.52941176470602991</c:v>
                </c:pt>
                <c:pt idx="24189">
                  <c:v>-0.51176470588274636</c:v>
                </c:pt>
                <c:pt idx="24190">
                  <c:v>-0.5437499999987343</c:v>
                </c:pt>
                <c:pt idx="24191">
                  <c:v>-0.52352941176549261</c:v>
                </c:pt>
                <c:pt idx="24192">
                  <c:v>-0.50588235294053718</c:v>
                </c:pt>
                <c:pt idx="24193">
                  <c:v>-0.54999999999982241</c:v>
                </c:pt>
                <c:pt idx="24194">
                  <c:v>-0.50588235294137318</c:v>
                </c:pt>
                <c:pt idx="24195">
                  <c:v>-0.50588235294137318</c:v>
                </c:pt>
                <c:pt idx="24196">
                  <c:v>-0.5437499999987343</c:v>
                </c:pt>
                <c:pt idx="24197">
                  <c:v>-0.51764705882411943</c:v>
                </c:pt>
                <c:pt idx="24198">
                  <c:v>-0.52352941176465673</c:v>
                </c:pt>
                <c:pt idx="24199">
                  <c:v>-0.53750000000133225</c:v>
                </c:pt>
                <c:pt idx="24200">
                  <c:v>-0.50588235294137318</c:v>
                </c:pt>
                <c:pt idx="24201">
                  <c:v>-0.50588235293968165</c:v>
                </c:pt>
                <c:pt idx="24202">
                  <c:v>-0.55625000000111025</c:v>
                </c:pt>
                <c:pt idx="24203">
                  <c:v>-0.52352941176465673</c:v>
                </c:pt>
                <c:pt idx="24204">
                  <c:v>-0.51176470588274636</c:v>
                </c:pt>
                <c:pt idx="24205">
                  <c:v>-0.52352941176465673</c:v>
                </c:pt>
                <c:pt idx="24206">
                  <c:v>-0.54999999999982241</c:v>
                </c:pt>
                <c:pt idx="24207">
                  <c:v>-0.51176470588191036</c:v>
                </c:pt>
                <c:pt idx="24208">
                  <c:v>-0.51176470588274636</c:v>
                </c:pt>
                <c:pt idx="24209">
                  <c:v>-0.53749999999942266</c:v>
                </c:pt>
                <c:pt idx="24210">
                  <c:v>-0.52352941176465673</c:v>
                </c:pt>
                <c:pt idx="24211">
                  <c:v>-0.51176470588274636</c:v>
                </c:pt>
                <c:pt idx="24212">
                  <c:v>-0.54999999999893423</c:v>
                </c:pt>
                <c:pt idx="24213">
                  <c:v>-0.52352941176465673</c:v>
                </c:pt>
                <c:pt idx="24214">
                  <c:v>-0.52352941176549261</c:v>
                </c:pt>
                <c:pt idx="24215">
                  <c:v>-0.55625000000111025</c:v>
                </c:pt>
                <c:pt idx="24216">
                  <c:v>-0.50588235293968165</c:v>
                </c:pt>
                <c:pt idx="24217">
                  <c:v>-0.51176470588191036</c:v>
                </c:pt>
                <c:pt idx="24218">
                  <c:v>-0.53750000000133225</c:v>
                </c:pt>
                <c:pt idx="24219">
                  <c:v>-0.51176470588274636</c:v>
                </c:pt>
                <c:pt idx="24220">
                  <c:v>-0.51764705882328355</c:v>
                </c:pt>
                <c:pt idx="24221">
                  <c:v>-0.56249999999933387</c:v>
                </c:pt>
                <c:pt idx="24222">
                  <c:v>-0.51176470588274636</c:v>
                </c:pt>
                <c:pt idx="24223">
                  <c:v>-0.52941176470602991</c:v>
                </c:pt>
                <c:pt idx="24224">
                  <c:v>-0.55624999999913405</c:v>
                </c:pt>
                <c:pt idx="24225">
                  <c:v>-0.52352941176465673</c:v>
                </c:pt>
                <c:pt idx="24226">
                  <c:v>-0.52352941176549261</c:v>
                </c:pt>
                <c:pt idx="24227">
                  <c:v>-0.56249999999933387</c:v>
                </c:pt>
                <c:pt idx="24228">
                  <c:v>-0.51764705882328355</c:v>
                </c:pt>
                <c:pt idx="24229">
                  <c:v>-0.52352941176465673</c:v>
                </c:pt>
                <c:pt idx="24230">
                  <c:v>-0.56250000000133227</c:v>
                </c:pt>
                <c:pt idx="24231">
                  <c:v>-0.51764705882238859</c:v>
                </c:pt>
                <c:pt idx="24232">
                  <c:v>-0.53529411764656709</c:v>
                </c:pt>
                <c:pt idx="24233">
                  <c:v>-0.57500000000177631</c:v>
                </c:pt>
                <c:pt idx="24234">
                  <c:v>-0.53529411764740298</c:v>
                </c:pt>
                <c:pt idx="24235">
                  <c:v>-0.52941176470602991</c:v>
                </c:pt>
                <c:pt idx="24236">
                  <c:v>-0.54999999999893423</c:v>
                </c:pt>
                <c:pt idx="24237">
                  <c:v>-0.51764705882411943</c:v>
                </c:pt>
                <c:pt idx="24238">
                  <c:v>-0.51764705882328355</c:v>
                </c:pt>
                <c:pt idx="24239">
                  <c:v>-0.53529411764740298</c:v>
                </c:pt>
                <c:pt idx="24240">
                  <c:v>-0.55624999999913405</c:v>
                </c:pt>
                <c:pt idx="24241">
                  <c:v>-0.52941176470602991</c:v>
                </c:pt>
                <c:pt idx="24242">
                  <c:v>-0.52352941176465673</c:v>
                </c:pt>
                <c:pt idx="24243">
                  <c:v>-0.54999999999982241</c:v>
                </c:pt>
                <c:pt idx="24244">
                  <c:v>-0.51176470588191036</c:v>
                </c:pt>
                <c:pt idx="24245">
                  <c:v>-0.52352941176465673</c:v>
                </c:pt>
                <c:pt idx="24246">
                  <c:v>-0.54374999999962248</c:v>
                </c:pt>
                <c:pt idx="24247">
                  <c:v>-0.52352941176465673</c:v>
                </c:pt>
                <c:pt idx="24248">
                  <c:v>-0.52352941176549261</c:v>
                </c:pt>
                <c:pt idx="24249">
                  <c:v>-0.53750000000044407</c:v>
                </c:pt>
                <c:pt idx="24250">
                  <c:v>-0.53529411764740298</c:v>
                </c:pt>
                <c:pt idx="24251">
                  <c:v>-0.53529411764561319</c:v>
                </c:pt>
                <c:pt idx="24252">
                  <c:v>-0.55625000000111025</c:v>
                </c:pt>
                <c:pt idx="24253">
                  <c:v>-0.52352941176465673</c:v>
                </c:pt>
                <c:pt idx="24254">
                  <c:v>-0.51176470588274636</c:v>
                </c:pt>
                <c:pt idx="24255">
                  <c:v>-0.54999999999893423</c:v>
                </c:pt>
                <c:pt idx="24256">
                  <c:v>-0.51764705882411943</c:v>
                </c:pt>
                <c:pt idx="24257">
                  <c:v>-0.51176470588274636</c:v>
                </c:pt>
                <c:pt idx="24258">
                  <c:v>-0.52352941176465673</c:v>
                </c:pt>
                <c:pt idx="24259">
                  <c:v>-0.55624999999913405</c:v>
                </c:pt>
                <c:pt idx="24260">
                  <c:v>-0.52352941176465673</c:v>
                </c:pt>
                <c:pt idx="24261">
                  <c:v>-0.52941176470602991</c:v>
                </c:pt>
                <c:pt idx="24262">
                  <c:v>-0.56249999999933387</c:v>
                </c:pt>
                <c:pt idx="24263">
                  <c:v>-0.51764705882411943</c:v>
                </c:pt>
                <c:pt idx="24264">
                  <c:v>-0.52352941176465673</c:v>
                </c:pt>
                <c:pt idx="24265">
                  <c:v>-0.55625000000111025</c:v>
                </c:pt>
                <c:pt idx="24266">
                  <c:v>-0.52941176470425966</c:v>
                </c:pt>
                <c:pt idx="24267">
                  <c:v>-0.53529411764740298</c:v>
                </c:pt>
                <c:pt idx="24268">
                  <c:v>-0.56250000000133227</c:v>
                </c:pt>
                <c:pt idx="24269">
                  <c:v>-0.52941176470602991</c:v>
                </c:pt>
                <c:pt idx="24270">
                  <c:v>-0.54117647058794027</c:v>
                </c:pt>
                <c:pt idx="24271">
                  <c:v>-0.56249999999933387</c:v>
                </c:pt>
                <c:pt idx="24272">
                  <c:v>-0.52352941176465673</c:v>
                </c:pt>
                <c:pt idx="24273">
                  <c:v>-0.53529411764740298</c:v>
                </c:pt>
                <c:pt idx="24274">
                  <c:v>-0.59374999999944489</c:v>
                </c:pt>
                <c:pt idx="24275">
                  <c:v>-0.55294117647068664</c:v>
                </c:pt>
                <c:pt idx="24276">
                  <c:v>-0.54117647058794027</c:v>
                </c:pt>
                <c:pt idx="24277">
                  <c:v>-0.56249999999933387</c:v>
                </c:pt>
                <c:pt idx="24278">
                  <c:v>-0.52352941176549261</c:v>
                </c:pt>
                <c:pt idx="24279">
                  <c:v>-0.53529411764656709</c:v>
                </c:pt>
                <c:pt idx="24280">
                  <c:v>-0.55625000000199842</c:v>
                </c:pt>
                <c:pt idx="24281">
                  <c:v>-0.54117647058613072</c:v>
                </c:pt>
                <c:pt idx="24282">
                  <c:v>-0.54705882352931345</c:v>
                </c:pt>
                <c:pt idx="24283">
                  <c:v>-0.58125000000199845</c:v>
                </c:pt>
                <c:pt idx="24284">
                  <c:v>-0.52941176470602991</c:v>
                </c:pt>
                <c:pt idx="24285">
                  <c:v>-0.52941176470602991</c:v>
                </c:pt>
                <c:pt idx="24286">
                  <c:v>-0.54117647058794027</c:v>
                </c:pt>
                <c:pt idx="24287">
                  <c:v>-0.56874999999953368</c:v>
                </c:pt>
                <c:pt idx="24288">
                  <c:v>-0.52941176470602991</c:v>
                </c:pt>
                <c:pt idx="24289">
                  <c:v>-0.52941176470602991</c:v>
                </c:pt>
                <c:pt idx="24290">
                  <c:v>-0.57499999999884532</c:v>
                </c:pt>
                <c:pt idx="24291">
                  <c:v>-0.54705882353014934</c:v>
                </c:pt>
                <c:pt idx="24292">
                  <c:v>-0.54117647058794027</c:v>
                </c:pt>
                <c:pt idx="24293">
                  <c:v>-0.58749999999924507</c:v>
                </c:pt>
                <c:pt idx="24294">
                  <c:v>-0.53529411764740298</c:v>
                </c:pt>
                <c:pt idx="24295">
                  <c:v>-0.52941176470602991</c:v>
                </c:pt>
                <c:pt idx="24296">
                  <c:v>-0.57499999999884532</c:v>
                </c:pt>
                <c:pt idx="24297">
                  <c:v>-0.54117647058877616</c:v>
                </c:pt>
                <c:pt idx="24298">
                  <c:v>-0.53529411764740298</c:v>
                </c:pt>
                <c:pt idx="24299">
                  <c:v>-0.57500000000088813</c:v>
                </c:pt>
                <c:pt idx="24300">
                  <c:v>-0.55294117647068664</c:v>
                </c:pt>
                <c:pt idx="24301">
                  <c:v>-0.53529411764740298</c:v>
                </c:pt>
                <c:pt idx="24302">
                  <c:v>-0.58124999999904525</c:v>
                </c:pt>
                <c:pt idx="24303">
                  <c:v>-0.54117647058877616</c:v>
                </c:pt>
                <c:pt idx="24304">
                  <c:v>-0.54117647058794027</c:v>
                </c:pt>
                <c:pt idx="24305">
                  <c:v>-0.54999999999982241</c:v>
                </c:pt>
                <c:pt idx="24306">
                  <c:v>-0.52941176470602991</c:v>
                </c:pt>
                <c:pt idx="24307">
                  <c:v>-0.54705882352931345</c:v>
                </c:pt>
                <c:pt idx="24308">
                  <c:v>-0.58124999999904525</c:v>
                </c:pt>
                <c:pt idx="24309">
                  <c:v>-0.55294117647068664</c:v>
                </c:pt>
                <c:pt idx="24310">
                  <c:v>-0.52352941176465673</c:v>
                </c:pt>
                <c:pt idx="24311">
                  <c:v>-0.58124999999993343</c:v>
                </c:pt>
                <c:pt idx="24312">
                  <c:v>-0.52941176470602991</c:v>
                </c:pt>
                <c:pt idx="24313">
                  <c:v>-0.54117647058794027</c:v>
                </c:pt>
                <c:pt idx="24314">
                  <c:v>-0.56875000000155429</c:v>
                </c:pt>
                <c:pt idx="24315">
                  <c:v>-0.54117647058794027</c:v>
                </c:pt>
                <c:pt idx="24316">
                  <c:v>-0.52941176470602991</c:v>
                </c:pt>
                <c:pt idx="24317">
                  <c:v>-0.58124999999993343</c:v>
                </c:pt>
                <c:pt idx="24318">
                  <c:v>-0.53529411764656709</c:v>
                </c:pt>
                <c:pt idx="24319">
                  <c:v>-0.52352941176549261</c:v>
                </c:pt>
                <c:pt idx="24320">
                  <c:v>-0.58749999999924507</c:v>
                </c:pt>
                <c:pt idx="24321">
                  <c:v>-0.54117647058794027</c:v>
                </c:pt>
                <c:pt idx="24322">
                  <c:v>-0.55294117647068664</c:v>
                </c:pt>
                <c:pt idx="24323">
                  <c:v>-0.5749999999997335</c:v>
                </c:pt>
                <c:pt idx="24324">
                  <c:v>-0.54705882352931345</c:v>
                </c:pt>
                <c:pt idx="24325">
                  <c:v>-0.54705882352931345</c:v>
                </c:pt>
                <c:pt idx="24326">
                  <c:v>-0.59374999999944489</c:v>
                </c:pt>
                <c:pt idx="24327">
                  <c:v>-0.54705882352931345</c:v>
                </c:pt>
                <c:pt idx="24328">
                  <c:v>-0.54705882353014934</c:v>
                </c:pt>
                <c:pt idx="24329">
                  <c:v>-0.57500000000088813</c:v>
                </c:pt>
                <c:pt idx="24330">
                  <c:v>-0.52941176470602991</c:v>
                </c:pt>
                <c:pt idx="24331">
                  <c:v>-0.55294117647068664</c:v>
                </c:pt>
                <c:pt idx="24332">
                  <c:v>-0.58124999999904525</c:v>
                </c:pt>
                <c:pt idx="24333">
                  <c:v>-0.53529411764740298</c:v>
                </c:pt>
                <c:pt idx="24334">
                  <c:v>-0.53529411764740298</c:v>
                </c:pt>
                <c:pt idx="24335">
                  <c:v>-0.57499999999884532</c:v>
                </c:pt>
                <c:pt idx="24336">
                  <c:v>-0.54117647058877616</c:v>
                </c:pt>
                <c:pt idx="24337">
                  <c:v>-0.54117647058794027</c:v>
                </c:pt>
                <c:pt idx="24338">
                  <c:v>-0.5749999999997335</c:v>
                </c:pt>
                <c:pt idx="24339">
                  <c:v>-0.55882352941205971</c:v>
                </c:pt>
                <c:pt idx="24340">
                  <c:v>-0.55294117647068664</c:v>
                </c:pt>
                <c:pt idx="24341">
                  <c:v>-0.58124999999904525</c:v>
                </c:pt>
                <c:pt idx="24342">
                  <c:v>-0.54117647058877616</c:v>
                </c:pt>
                <c:pt idx="24343">
                  <c:v>-0.54705882352931345</c:v>
                </c:pt>
                <c:pt idx="24344">
                  <c:v>-0.56875000000155429</c:v>
                </c:pt>
                <c:pt idx="24345">
                  <c:v>-0.54705882352931345</c:v>
                </c:pt>
                <c:pt idx="24346">
                  <c:v>-0.54705882352931345</c:v>
                </c:pt>
                <c:pt idx="24347">
                  <c:v>-0.5749999999997335</c:v>
                </c:pt>
                <c:pt idx="24348">
                  <c:v>-0.55882352941205971</c:v>
                </c:pt>
                <c:pt idx="24349">
                  <c:v>-0.54705882352931345</c:v>
                </c:pt>
                <c:pt idx="24350">
                  <c:v>-0.56874999999953368</c:v>
                </c:pt>
                <c:pt idx="24351">
                  <c:v>-0.54705882352931345</c:v>
                </c:pt>
                <c:pt idx="24352">
                  <c:v>-0.55294117647068664</c:v>
                </c:pt>
                <c:pt idx="24353">
                  <c:v>-0.57499999999884532</c:v>
                </c:pt>
                <c:pt idx="24354">
                  <c:v>-0.54117647058877616</c:v>
                </c:pt>
                <c:pt idx="24355">
                  <c:v>-0.54705882352931345</c:v>
                </c:pt>
                <c:pt idx="24356">
                  <c:v>-0.5749999999997335</c:v>
                </c:pt>
                <c:pt idx="24357">
                  <c:v>-0.54117647058794027</c:v>
                </c:pt>
                <c:pt idx="24358">
                  <c:v>-0.54705882352931345</c:v>
                </c:pt>
                <c:pt idx="24359">
                  <c:v>-0.58750000000133229</c:v>
                </c:pt>
                <c:pt idx="24360">
                  <c:v>-0.54117647058877616</c:v>
                </c:pt>
                <c:pt idx="24361">
                  <c:v>-0.55294117647068664</c:v>
                </c:pt>
                <c:pt idx="24362">
                  <c:v>-0.58124999999904525</c:v>
                </c:pt>
                <c:pt idx="24363">
                  <c:v>-0.54705882353014934</c:v>
                </c:pt>
                <c:pt idx="24364">
                  <c:v>-0.564705882352597</c:v>
                </c:pt>
                <c:pt idx="24365">
                  <c:v>-0.58749999999924507</c:v>
                </c:pt>
                <c:pt idx="24366">
                  <c:v>-0.54705882352931345</c:v>
                </c:pt>
                <c:pt idx="24367">
                  <c:v>-0.54117647058877616</c:v>
                </c:pt>
                <c:pt idx="24368">
                  <c:v>-0.58749999999924507</c:v>
                </c:pt>
                <c:pt idx="24369">
                  <c:v>-0.52941176470602991</c:v>
                </c:pt>
                <c:pt idx="24370">
                  <c:v>-0.53529411764740298</c:v>
                </c:pt>
                <c:pt idx="24371">
                  <c:v>-0.58124999999904525</c:v>
                </c:pt>
                <c:pt idx="24372">
                  <c:v>-0.55882352941205971</c:v>
                </c:pt>
                <c:pt idx="24373">
                  <c:v>-0.55882352941205971</c:v>
                </c:pt>
                <c:pt idx="24374">
                  <c:v>-0.58750000000133229</c:v>
                </c:pt>
                <c:pt idx="24375">
                  <c:v>-0.55882352941122382</c:v>
                </c:pt>
                <c:pt idx="24376">
                  <c:v>-0.55294117647152252</c:v>
                </c:pt>
                <c:pt idx="24377">
                  <c:v>-0.58124999999904525</c:v>
                </c:pt>
                <c:pt idx="24378">
                  <c:v>-0.54705882352931345</c:v>
                </c:pt>
                <c:pt idx="24379">
                  <c:v>-0.55882352941205971</c:v>
                </c:pt>
                <c:pt idx="24380">
                  <c:v>-0.58749999999924507</c:v>
                </c:pt>
                <c:pt idx="24381">
                  <c:v>-0.55294117647068664</c:v>
                </c:pt>
                <c:pt idx="24382">
                  <c:v>-0.55294117647068664</c:v>
                </c:pt>
                <c:pt idx="24383">
                  <c:v>-0.58749999999924507</c:v>
                </c:pt>
                <c:pt idx="24384">
                  <c:v>-0.55882352941205971</c:v>
                </c:pt>
                <c:pt idx="24385">
                  <c:v>-0.57647058823534325</c:v>
                </c:pt>
                <c:pt idx="24386">
                  <c:v>-0.58124999999904525</c:v>
                </c:pt>
                <c:pt idx="24387">
                  <c:v>-0.55294117647068664</c:v>
                </c:pt>
                <c:pt idx="24388">
                  <c:v>-0.54705882353014934</c:v>
                </c:pt>
                <c:pt idx="24389">
                  <c:v>-0.60625000000111018</c:v>
                </c:pt>
                <c:pt idx="24390">
                  <c:v>-0.55294117647068664</c:v>
                </c:pt>
                <c:pt idx="24391">
                  <c:v>-0.56470588235343289</c:v>
                </c:pt>
                <c:pt idx="24392">
                  <c:v>-0.59374999999855671</c:v>
                </c:pt>
                <c:pt idx="24393">
                  <c:v>-0.54705882353014934</c:v>
                </c:pt>
                <c:pt idx="24394">
                  <c:v>-0.54705882352931345</c:v>
                </c:pt>
                <c:pt idx="24395">
                  <c:v>-0.52941176470602991</c:v>
                </c:pt>
                <c:pt idx="24396">
                  <c:v>-0.58124999999904525</c:v>
                </c:pt>
                <c:pt idx="24397">
                  <c:v>-0.57058823529397018</c:v>
                </c:pt>
                <c:pt idx="24398">
                  <c:v>-0.58124999999993343</c:v>
                </c:pt>
                <c:pt idx="24399">
                  <c:v>-0.564705882352597</c:v>
                </c:pt>
                <c:pt idx="24400">
                  <c:v>-0.54705882353014934</c:v>
                </c:pt>
                <c:pt idx="24401">
                  <c:v>-0.55882352941122382</c:v>
                </c:pt>
                <c:pt idx="24402">
                  <c:v>-0.59999999999964471</c:v>
                </c:pt>
                <c:pt idx="24403">
                  <c:v>-0.55882352941205971</c:v>
                </c:pt>
                <c:pt idx="24404">
                  <c:v>-0.57058823529397018</c:v>
                </c:pt>
                <c:pt idx="24405">
                  <c:v>-0.58750000000133229</c:v>
                </c:pt>
                <c:pt idx="24406">
                  <c:v>-0.55882352941205971</c:v>
                </c:pt>
                <c:pt idx="24407">
                  <c:v>-0.5588235294101912</c:v>
                </c:pt>
                <c:pt idx="24408">
                  <c:v>-0.60000000000088816</c:v>
                </c:pt>
                <c:pt idx="24409">
                  <c:v>-0.55294117647068664</c:v>
                </c:pt>
                <c:pt idx="24410">
                  <c:v>-0.54705882353014934</c:v>
                </c:pt>
                <c:pt idx="24411">
                  <c:v>-0.59374999999855671</c:v>
                </c:pt>
                <c:pt idx="24412">
                  <c:v>-0.57647058823617925</c:v>
                </c:pt>
                <c:pt idx="24413">
                  <c:v>-0.54117647058794027</c:v>
                </c:pt>
                <c:pt idx="24414">
                  <c:v>-0.59374999999944489</c:v>
                </c:pt>
                <c:pt idx="24415">
                  <c:v>-0.55882352941205971</c:v>
                </c:pt>
                <c:pt idx="24416">
                  <c:v>-0.54705882352931345</c:v>
                </c:pt>
                <c:pt idx="24417">
                  <c:v>-0.60624999999895635</c:v>
                </c:pt>
                <c:pt idx="24418">
                  <c:v>-0.57058823529480607</c:v>
                </c:pt>
                <c:pt idx="24419">
                  <c:v>-0.58823529411725373</c:v>
                </c:pt>
                <c:pt idx="24420">
                  <c:v>-0.60000000000177633</c:v>
                </c:pt>
                <c:pt idx="24421">
                  <c:v>-0.58823529411808961</c:v>
                </c:pt>
                <c:pt idx="24422">
                  <c:v>-0.5588235294093552</c:v>
                </c:pt>
                <c:pt idx="24423">
                  <c:v>-0.59375000000155431</c:v>
                </c:pt>
                <c:pt idx="24424">
                  <c:v>-0.55882352941205971</c:v>
                </c:pt>
                <c:pt idx="24425">
                  <c:v>-0.57058823529397018</c:v>
                </c:pt>
                <c:pt idx="24426">
                  <c:v>-0.60624999999984452</c:v>
                </c:pt>
                <c:pt idx="24427">
                  <c:v>-0.55294117647068664</c:v>
                </c:pt>
                <c:pt idx="24428">
                  <c:v>-0.57058823529397018</c:v>
                </c:pt>
                <c:pt idx="24429">
                  <c:v>-0.58124999999904525</c:v>
                </c:pt>
                <c:pt idx="24430">
                  <c:v>-0.55882352941205971</c:v>
                </c:pt>
                <c:pt idx="24431">
                  <c:v>-0.56470588235343289</c:v>
                </c:pt>
                <c:pt idx="24432">
                  <c:v>-0.59374999999855671</c:v>
                </c:pt>
                <c:pt idx="24433">
                  <c:v>-0.57058823529480607</c:v>
                </c:pt>
                <c:pt idx="24434">
                  <c:v>-0.55882352941205971</c:v>
                </c:pt>
                <c:pt idx="24435">
                  <c:v>-0.60000000000088816</c:v>
                </c:pt>
                <c:pt idx="24436">
                  <c:v>-0.55882352941205971</c:v>
                </c:pt>
                <c:pt idx="24437">
                  <c:v>-0.57058823529206226</c:v>
                </c:pt>
                <c:pt idx="24438">
                  <c:v>-0.61250000000133231</c:v>
                </c:pt>
                <c:pt idx="24439">
                  <c:v>-0.56470588235343289</c:v>
                </c:pt>
                <c:pt idx="24440">
                  <c:v>-0.58235294117671643</c:v>
                </c:pt>
                <c:pt idx="24441">
                  <c:v>-0.61874999999935609</c:v>
                </c:pt>
                <c:pt idx="24442">
                  <c:v>-0.57647058823534325</c:v>
                </c:pt>
                <c:pt idx="24443">
                  <c:v>-0.58235294117671643</c:v>
                </c:pt>
                <c:pt idx="24444">
                  <c:v>-0.62499999999866773</c:v>
                </c:pt>
                <c:pt idx="24445">
                  <c:v>-0.57058823529480607</c:v>
                </c:pt>
                <c:pt idx="24446">
                  <c:v>-0.58823529411725373</c:v>
                </c:pt>
                <c:pt idx="24447">
                  <c:v>-0.61874999999935609</c:v>
                </c:pt>
                <c:pt idx="24448">
                  <c:v>-0.58823529411808961</c:v>
                </c:pt>
                <c:pt idx="24449">
                  <c:v>-0.58823529411808961</c:v>
                </c:pt>
                <c:pt idx="24450">
                  <c:v>-0.62500000000088818</c:v>
                </c:pt>
                <c:pt idx="24451">
                  <c:v>-0.58235294117671643</c:v>
                </c:pt>
                <c:pt idx="24452">
                  <c:v>-0.57058823529206226</c:v>
                </c:pt>
                <c:pt idx="24453">
                  <c:v>-0.63125000000199838</c:v>
                </c:pt>
                <c:pt idx="24454">
                  <c:v>-0.55882352941205971</c:v>
                </c:pt>
                <c:pt idx="24455">
                  <c:v>-0.564705882352597</c:v>
                </c:pt>
                <c:pt idx="24456">
                  <c:v>-0.60624999999984452</c:v>
                </c:pt>
                <c:pt idx="24457">
                  <c:v>-0.564705882352597</c:v>
                </c:pt>
                <c:pt idx="24458">
                  <c:v>-0.58823529411808961</c:v>
                </c:pt>
                <c:pt idx="24459">
                  <c:v>-0.61249999999915627</c:v>
                </c:pt>
                <c:pt idx="24460">
                  <c:v>-0.57647058823534325</c:v>
                </c:pt>
                <c:pt idx="24461">
                  <c:v>-0.5941176470586268</c:v>
                </c:pt>
                <c:pt idx="24462">
                  <c:v>-0.61249999999915627</c:v>
                </c:pt>
                <c:pt idx="24463">
                  <c:v>-0.57647058823617925</c:v>
                </c:pt>
                <c:pt idx="24464">
                  <c:v>-0.57058823529397018</c:v>
                </c:pt>
                <c:pt idx="24465">
                  <c:v>-0.61250000000133231</c:v>
                </c:pt>
                <c:pt idx="24466">
                  <c:v>-0.57058823529397018</c:v>
                </c:pt>
                <c:pt idx="24467">
                  <c:v>-0.56470588235154473</c:v>
                </c:pt>
                <c:pt idx="24468">
                  <c:v>-0.60625000000111018</c:v>
                </c:pt>
                <c:pt idx="24469">
                  <c:v>-0.55882352941205971</c:v>
                </c:pt>
                <c:pt idx="24470">
                  <c:v>-0.56470588235343289</c:v>
                </c:pt>
                <c:pt idx="24471">
                  <c:v>-0.59999999999875653</c:v>
                </c:pt>
                <c:pt idx="24472">
                  <c:v>-0.6</c:v>
                </c:pt>
                <c:pt idx="24473">
                  <c:v>-0.56470588235343289</c:v>
                </c:pt>
                <c:pt idx="24474">
                  <c:v>-0.59374999999944489</c:v>
                </c:pt>
                <c:pt idx="24475">
                  <c:v>-0.55882352941205971</c:v>
                </c:pt>
                <c:pt idx="24476">
                  <c:v>-0.57647058823534325</c:v>
                </c:pt>
                <c:pt idx="24477">
                  <c:v>-0.60624999999895635</c:v>
                </c:pt>
                <c:pt idx="24478">
                  <c:v>-0.57058823529397018</c:v>
                </c:pt>
                <c:pt idx="24479">
                  <c:v>-0.56470588235343289</c:v>
                </c:pt>
                <c:pt idx="24480">
                  <c:v>-0.59375000000155431</c:v>
                </c:pt>
                <c:pt idx="24481">
                  <c:v>-0.55294117647068664</c:v>
                </c:pt>
                <c:pt idx="24482">
                  <c:v>-0.57058823529206226</c:v>
                </c:pt>
                <c:pt idx="24483">
                  <c:v>-0.61250000000133231</c:v>
                </c:pt>
                <c:pt idx="24484">
                  <c:v>-0.57058823529480607</c:v>
                </c:pt>
                <c:pt idx="24485">
                  <c:v>-0.57058823529397018</c:v>
                </c:pt>
                <c:pt idx="24486">
                  <c:v>-0.60624999999895635</c:v>
                </c:pt>
                <c:pt idx="24487">
                  <c:v>-0.57058823529480607</c:v>
                </c:pt>
                <c:pt idx="24488">
                  <c:v>-0.57058823529397018</c:v>
                </c:pt>
                <c:pt idx="24489">
                  <c:v>-0.62499999999955591</c:v>
                </c:pt>
                <c:pt idx="24490">
                  <c:v>-0.57647058823534325</c:v>
                </c:pt>
                <c:pt idx="24491">
                  <c:v>-0.57058823529397018</c:v>
                </c:pt>
                <c:pt idx="24492">
                  <c:v>-0.60624999999895635</c:v>
                </c:pt>
                <c:pt idx="24493">
                  <c:v>-0.58823529411808961</c:v>
                </c:pt>
                <c:pt idx="24494">
                  <c:v>-0.57647058823534325</c:v>
                </c:pt>
                <c:pt idx="24495">
                  <c:v>-0.61250000000133231</c:v>
                </c:pt>
                <c:pt idx="24496">
                  <c:v>-0.56470588235343289</c:v>
                </c:pt>
                <c:pt idx="24497">
                  <c:v>-0.57647058823341568</c:v>
                </c:pt>
                <c:pt idx="24498">
                  <c:v>-0.60625000000111018</c:v>
                </c:pt>
                <c:pt idx="24499">
                  <c:v>-0.56470588235343289</c:v>
                </c:pt>
                <c:pt idx="24500">
                  <c:v>-0.57058823529397018</c:v>
                </c:pt>
                <c:pt idx="24501">
                  <c:v>-0.59999999999964471</c:v>
                </c:pt>
                <c:pt idx="24502">
                  <c:v>-0.58235294117671643</c:v>
                </c:pt>
                <c:pt idx="24503">
                  <c:v>-0.57058823529397018</c:v>
                </c:pt>
                <c:pt idx="24504">
                  <c:v>-0.61874999999935609</c:v>
                </c:pt>
                <c:pt idx="24505">
                  <c:v>-0.58235294117671643</c:v>
                </c:pt>
                <c:pt idx="24506">
                  <c:v>-0.58235294117671643</c:v>
                </c:pt>
                <c:pt idx="24507">
                  <c:v>-0.61249999999915627</c:v>
                </c:pt>
                <c:pt idx="24508">
                  <c:v>-0.564705882352597</c:v>
                </c:pt>
                <c:pt idx="24509">
                  <c:v>-0.55882352941205971</c:v>
                </c:pt>
                <c:pt idx="24510">
                  <c:v>-0.6312500000011102</c:v>
                </c:pt>
                <c:pt idx="24511">
                  <c:v>-0.58235294117671643</c:v>
                </c:pt>
                <c:pt idx="24512">
                  <c:v>-0.57058823529289815</c:v>
                </c:pt>
                <c:pt idx="24513">
                  <c:v>-0.61250000000133231</c:v>
                </c:pt>
                <c:pt idx="24514">
                  <c:v>-0.57647058823534325</c:v>
                </c:pt>
                <c:pt idx="24515">
                  <c:v>-0.57647058823534325</c:v>
                </c:pt>
                <c:pt idx="24516">
                  <c:v>-0.58749999999924507</c:v>
                </c:pt>
                <c:pt idx="24517">
                  <c:v>-0.57058823529397018</c:v>
                </c:pt>
                <c:pt idx="24518">
                  <c:v>-0.56470588235343289</c:v>
                </c:pt>
                <c:pt idx="24519">
                  <c:v>-0.61249999999915627</c:v>
                </c:pt>
                <c:pt idx="24520">
                  <c:v>-0.57647058823534325</c:v>
                </c:pt>
                <c:pt idx="24521">
                  <c:v>-0.56470588235343289</c:v>
                </c:pt>
                <c:pt idx="24522">
                  <c:v>-0.61874999999935609</c:v>
                </c:pt>
                <c:pt idx="24523">
                  <c:v>-0.57058823529397018</c:v>
                </c:pt>
                <c:pt idx="24524">
                  <c:v>-0.57647058823534325</c:v>
                </c:pt>
                <c:pt idx="24525">
                  <c:v>-0.60625000000111018</c:v>
                </c:pt>
                <c:pt idx="24526">
                  <c:v>-0.56470588235343289</c:v>
                </c:pt>
                <c:pt idx="24527">
                  <c:v>-0.5588235294101912</c:v>
                </c:pt>
                <c:pt idx="24528">
                  <c:v>-0.60000000000088816</c:v>
                </c:pt>
                <c:pt idx="24529">
                  <c:v>-0.57058823529480607</c:v>
                </c:pt>
                <c:pt idx="24530">
                  <c:v>-0.57647058823534325</c:v>
                </c:pt>
                <c:pt idx="24531">
                  <c:v>-0.61249999999915627</c:v>
                </c:pt>
                <c:pt idx="24532">
                  <c:v>-0.57647058823534325</c:v>
                </c:pt>
                <c:pt idx="24533">
                  <c:v>-0.57647058823534325</c:v>
                </c:pt>
                <c:pt idx="24534">
                  <c:v>-0.61874999999935609</c:v>
                </c:pt>
                <c:pt idx="24535">
                  <c:v>-0.57058823529397018</c:v>
                </c:pt>
                <c:pt idx="24536">
                  <c:v>-0.56470588235343289</c:v>
                </c:pt>
                <c:pt idx="24537">
                  <c:v>-0.61874999999935609</c:v>
                </c:pt>
                <c:pt idx="24538">
                  <c:v>-0.57647058823534325</c:v>
                </c:pt>
                <c:pt idx="24539">
                  <c:v>-0.564705882352597</c:v>
                </c:pt>
                <c:pt idx="24540">
                  <c:v>-0.58750000000222047</c:v>
                </c:pt>
                <c:pt idx="24541">
                  <c:v>-0.58235294117588055</c:v>
                </c:pt>
                <c:pt idx="24542">
                  <c:v>-0.57058823529289815</c:v>
                </c:pt>
                <c:pt idx="24543">
                  <c:v>-0.57647058823534325</c:v>
                </c:pt>
                <c:pt idx="24544">
                  <c:v>-0.60625000000111018</c:v>
                </c:pt>
                <c:pt idx="24545">
                  <c:v>-0.56470588235343289</c:v>
                </c:pt>
                <c:pt idx="24546">
                  <c:v>-0.58823529411725373</c:v>
                </c:pt>
                <c:pt idx="24547">
                  <c:v>-0.61250000000004445</c:v>
                </c:pt>
                <c:pt idx="24548">
                  <c:v>-0.57058823529397018</c:v>
                </c:pt>
                <c:pt idx="24549">
                  <c:v>-0.57058823529397018</c:v>
                </c:pt>
                <c:pt idx="24550">
                  <c:v>-0.61249999999915627</c:v>
                </c:pt>
                <c:pt idx="24551">
                  <c:v>-0.57647058823534325</c:v>
                </c:pt>
                <c:pt idx="24552">
                  <c:v>-0.56470588235343289</c:v>
                </c:pt>
                <c:pt idx="24553">
                  <c:v>-0.60624999999895635</c:v>
                </c:pt>
                <c:pt idx="24554">
                  <c:v>-0.57058823529480607</c:v>
                </c:pt>
                <c:pt idx="24555">
                  <c:v>-0.5941176470586268</c:v>
                </c:pt>
                <c:pt idx="24556">
                  <c:v>-0.59375000000155431</c:v>
                </c:pt>
                <c:pt idx="24557">
                  <c:v>-0.58235294117476921</c:v>
                </c:pt>
                <c:pt idx="24558">
                  <c:v>-0.58235294117671643</c:v>
                </c:pt>
                <c:pt idx="24559">
                  <c:v>-0.61875000000066616</c:v>
                </c:pt>
                <c:pt idx="24560">
                  <c:v>-0.55882352941205971</c:v>
                </c:pt>
                <c:pt idx="24561">
                  <c:v>-0.58235294117671643</c:v>
                </c:pt>
                <c:pt idx="24562">
                  <c:v>-0.60624999999984452</c:v>
                </c:pt>
                <c:pt idx="24563">
                  <c:v>-0.58235294117588055</c:v>
                </c:pt>
                <c:pt idx="24564">
                  <c:v>-0.56470588235343289</c:v>
                </c:pt>
                <c:pt idx="24565">
                  <c:v>-0.62499999999955591</c:v>
                </c:pt>
                <c:pt idx="24566">
                  <c:v>-0.57647058823534325</c:v>
                </c:pt>
                <c:pt idx="24567">
                  <c:v>-0.58823529411725373</c:v>
                </c:pt>
                <c:pt idx="24568">
                  <c:v>-0.59999999999964471</c:v>
                </c:pt>
                <c:pt idx="24569">
                  <c:v>-0.58823529411808961</c:v>
                </c:pt>
                <c:pt idx="24570">
                  <c:v>-0.58235294117588055</c:v>
                </c:pt>
                <c:pt idx="24571">
                  <c:v>-0.62500000000177636</c:v>
                </c:pt>
                <c:pt idx="24572">
                  <c:v>-0.58235294117476921</c:v>
                </c:pt>
                <c:pt idx="24573">
                  <c:v>-0.58235294117671643</c:v>
                </c:pt>
                <c:pt idx="24574">
                  <c:v>-0.61875000000155433</c:v>
                </c:pt>
                <c:pt idx="24575">
                  <c:v>-0.57647058823534325</c:v>
                </c:pt>
                <c:pt idx="24576">
                  <c:v>-0.57058823529397018</c:v>
                </c:pt>
                <c:pt idx="24577">
                  <c:v>-0.59999999999964471</c:v>
                </c:pt>
                <c:pt idx="24578">
                  <c:v>-0.58235294117671643</c:v>
                </c:pt>
                <c:pt idx="24579">
                  <c:v>-0.5941176470586268</c:v>
                </c:pt>
                <c:pt idx="24580">
                  <c:v>-0.61249999999915627</c:v>
                </c:pt>
                <c:pt idx="24581">
                  <c:v>-0.58823529411808961</c:v>
                </c:pt>
                <c:pt idx="24582">
                  <c:v>-0.58823529411725373</c:v>
                </c:pt>
                <c:pt idx="24583">
                  <c:v>-0.62499999999955591</c:v>
                </c:pt>
                <c:pt idx="24584">
                  <c:v>-0.58823529411808961</c:v>
                </c:pt>
                <c:pt idx="24585">
                  <c:v>-0.564705882352597</c:v>
                </c:pt>
                <c:pt idx="24586">
                  <c:v>-0.61250000000133231</c:v>
                </c:pt>
                <c:pt idx="24587">
                  <c:v>-0.59999999999882969</c:v>
                </c:pt>
                <c:pt idx="24588">
                  <c:v>-0.58823529411725373</c:v>
                </c:pt>
                <c:pt idx="24589">
                  <c:v>-0.60000000000177633</c:v>
                </c:pt>
                <c:pt idx="24590">
                  <c:v>-0.58235294117671643</c:v>
                </c:pt>
                <c:pt idx="24591">
                  <c:v>-0.58823529411725373</c:v>
                </c:pt>
                <c:pt idx="24592">
                  <c:v>-0.61249999999915627</c:v>
                </c:pt>
                <c:pt idx="24593">
                  <c:v>-0.57058823529480607</c:v>
                </c:pt>
                <c:pt idx="24594">
                  <c:v>-0.564705882352597</c:v>
                </c:pt>
                <c:pt idx="24595">
                  <c:v>-0.61249999999915627</c:v>
                </c:pt>
                <c:pt idx="24596">
                  <c:v>-0.57058823529480607</c:v>
                </c:pt>
                <c:pt idx="24597">
                  <c:v>-0.57647058823534325</c:v>
                </c:pt>
                <c:pt idx="24598">
                  <c:v>-0.61874999999935609</c:v>
                </c:pt>
                <c:pt idx="24599">
                  <c:v>-0.58235294117671643</c:v>
                </c:pt>
                <c:pt idx="24600">
                  <c:v>-0.5941176470586268</c:v>
                </c:pt>
                <c:pt idx="24601">
                  <c:v>-0.61250000000133231</c:v>
                </c:pt>
                <c:pt idx="24602">
                  <c:v>-0.59411764705664027</c:v>
                </c:pt>
                <c:pt idx="24603">
                  <c:v>-0.59411764705946279</c:v>
                </c:pt>
                <c:pt idx="24604">
                  <c:v>-0.6312500000011102</c:v>
                </c:pt>
                <c:pt idx="24605">
                  <c:v>-0.59411764705946279</c:v>
                </c:pt>
                <c:pt idx="24606">
                  <c:v>-0.58235294117671643</c:v>
                </c:pt>
                <c:pt idx="24607">
                  <c:v>-0.60624999999895635</c:v>
                </c:pt>
                <c:pt idx="24608">
                  <c:v>-0.5941176470586268</c:v>
                </c:pt>
                <c:pt idx="24609">
                  <c:v>-0.58235294117671643</c:v>
                </c:pt>
                <c:pt idx="24610">
                  <c:v>-0.58235294117671643</c:v>
                </c:pt>
                <c:pt idx="24611">
                  <c:v>-0.62499999999955591</c:v>
                </c:pt>
                <c:pt idx="24612">
                  <c:v>-0.57058823529397018</c:v>
                </c:pt>
                <c:pt idx="24613">
                  <c:v>-0.57058823529397018</c:v>
                </c:pt>
                <c:pt idx="24614">
                  <c:v>-0.6437499999992673</c:v>
                </c:pt>
                <c:pt idx="24615">
                  <c:v>-0.58235294117671643</c:v>
                </c:pt>
                <c:pt idx="24616">
                  <c:v>-0.61176470588274634</c:v>
                </c:pt>
                <c:pt idx="24617">
                  <c:v>-0.61874999999935609</c:v>
                </c:pt>
                <c:pt idx="24618">
                  <c:v>-0.57647058823534325</c:v>
                </c:pt>
                <c:pt idx="24619">
                  <c:v>-0.57647058823534325</c:v>
                </c:pt>
                <c:pt idx="24620">
                  <c:v>-0.61875000000155433</c:v>
                </c:pt>
                <c:pt idx="24621">
                  <c:v>-0.58823529411808961</c:v>
                </c:pt>
                <c:pt idx="24622">
                  <c:v>-0.58235294117588055</c:v>
                </c:pt>
                <c:pt idx="24623">
                  <c:v>-0.61250000000004445</c:v>
                </c:pt>
                <c:pt idx="24624">
                  <c:v>-0.57647058823534325</c:v>
                </c:pt>
                <c:pt idx="24625">
                  <c:v>-0.60588235294137316</c:v>
                </c:pt>
                <c:pt idx="24626">
                  <c:v>-0.62499999999866773</c:v>
                </c:pt>
                <c:pt idx="24627">
                  <c:v>-0.58823529411808961</c:v>
                </c:pt>
                <c:pt idx="24628">
                  <c:v>-0.61176470588274634</c:v>
                </c:pt>
                <c:pt idx="24629">
                  <c:v>-0.63749999999906737</c:v>
                </c:pt>
                <c:pt idx="24630">
                  <c:v>-0.5941176470586268</c:v>
                </c:pt>
                <c:pt idx="24631">
                  <c:v>-0.59411764705946279</c:v>
                </c:pt>
                <c:pt idx="24632">
                  <c:v>-0.61874999999846791</c:v>
                </c:pt>
                <c:pt idx="24633">
                  <c:v>-0.58235294117671643</c:v>
                </c:pt>
                <c:pt idx="24634">
                  <c:v>-0.60588235294137316</c:v>
                </c:pt>
                <c:pt idx="24635">
                  <c:v>-0.63125000000199838</c:v>
                </c:pt>
                <c:pt idx="24636">
                  <c:v>-0.58235294117588055</c:v>
                </c:pt>
                <c:pt idx="24637">
                  <c:v>-0.58235294117671643</c:v>
                </c:pt>
                <c:pt idx="24638">
                  <c:v>-0.63124999999975573</c:v>
                </c:pt>
                <c:pt idx="24639">
                  <c:v>-0.58235294117671643</c:v>
                </c:pt>
                <c:pt idx="24640">
                  <c:v>-0.5941176470586268</c:v>
                </c:pt>
                <c:pt idx="24641">
                  <c:v>-0.61874999999935609</c:v>
                </c:pt>
                <c:pt idx="24642">
                  <c:v>-0.58235294117671643</c:v>
                </c:pt>
                <c:pt idx="24643">
                  <c:v>-0.57058823529397018</c:v>
                </c:pt>
                <c:pt idx="24644">
                  <c:v>-0.62499999999955591</c:v>
                </c:pt>
                <c:pt idx="24645">
                  <c:v>-0.58823529411725373</c:v>
                </c:pt>
                <c:pt idx="24646">
                  <c:v>-0.57058823529480607</c:v>
                </c:pt>
                <c:pt idx="24647">
                  <c:v>-0.61249999999915627</c:v>
                </c:pt>
                <c:pt idx="24648">
                  <c:v>-0.57647058823534325</c:v>
                </c:pt>
                <c:pt idx="24649">
                  <c:v>-0.5941176470586268</c:v>
                </c:pt>
                <c:pt idx="24650">
                  <c:v>-0.61250000000133231</c:v>
                </c:pt>
                <c:pt idx="24651">
                  <c:v>-0.58823529411808961</c:v>
                </c:pt>
                <c:pt idx="24652">
                  <c:v>-0.57647058823534325</c:v>
                </c:pt>
                <c:pt idx="24653">
                  <c:v>-0.61249999999915627</c:v>
                </c:pt>
                <c:pt idx="24654">
                  <c:v>-0.57647058823534325</c:v>
                </c:pt>
                <c:pt idx="24655">
                  <c:v>-0.59411764705946279</c:v>
                </c:pt>
                <c:pt idx="24656">
                  <c:v>-0.63124999999886755</c:v>
                </c:pt>
                <c:pt idx="24657">
                  <c:v>-0.58823529411808961</c:v>
                </c:pt>
                <c:pt idx="24658">
                  <c:v>-0.61176470588274634</c:v>
                </c:pt>
                <c:pt idx="24659">
                  <c:v>-0.58823529411725373</c:v>
                </c:pt>
                <c:pt idx="24660">
                  <c:v>-0.63124999999975573</c:v>
                </c:pt>
                <c:pt idx="24661">
                  <c:v>-0.5941176470586268</c:v>
                </c:pt>
                <c:pt idx="24662">
                  <c:v>-0.5941176470586268</c:v>
                </c:pt>
                <c:pt idx="24663">
                  <c:v>-0.63124999999975573</c:v>
                </c:pt>
                <c:pt idx="24664">
                  <c:v>-0.58235294117671643</c:v>
                </c:pt>
                <c:pt idx="24665">
                  <c:v>-0.58235294117671643</c:v>
                </c:pt>
                <c:pt idx="24666">
                  <c:v>-0.62500000000088818</c:v>
                </c:pt>
                <c:pt idx="24667">
                  <c:v>-0.58823529411808961</c:v>
                </c:pt>
                <c:pt idx="24668">
                  <c:v>-0.59411764705664027</c:v>
                </c:pt>
                <c:pt idx="24669">
                  <c:v>-0.62500000000177636</c:v>
                </c:pt>
                <c:pt idx="24670">
                  <c:v>-0.56470588235343289</c:v>
                </c:pt>
                <c:pt idx="24671">
                  <c:v>-0.6</c:v>
                </c:pt>
                <c:pt idx="24672">
                  <c:v>-0.62499999999866773</c:v>
                </c:pt>
                <c:pt idx="24673">
                  <c:v>-0.57647058823534325</c:v>
                </c:pt>
                <c:pt idx="24674">
                  <c:v>-0.55882352941205971</c:v>
                </c:pt>
                <c:pt idx="24675">
                  <c:v>-0.61874999999935609</c:v>
                </c:pt>
                <c:pt idx="24676">
                  <c:v>-0.58235294117671643</c:v>
                </c:pt>
                <c:pt idx="24677">
                  <c:v>-0.5941176470586268</c:v>
                </c:pt>
                <c:pt idx="24678">
                  <c:v>-0.61874999999935609</c:v>
                </c:pt>
                <c:pt idx="24679">
                  <c:v>-0.58823529411808961</c:v>
                </c:pt>
                <c:pt idx="24680">
                  <c:v>-0.57647058823534325</c:v>
                </c:pt>
                <c:pt idx="24681">
                  <c:v>-0.63750000000133222</c:v>
                </c:pt>
                <c:pt idx="24682">
                  <c:v>-0.58235294117671643</c:v>
                </c:pt>
                <c:pt idx="24683">
                  <c:v>-0.58235294117476921</c:v>
                </c:pt>
                <c:pt idx="24684">
                  <c:v>-0.63750000000133222</c:v>
                </c:pt>
                <c:pt idx="24685">
                  <c:v>-0.59411764705946279</c:v>
                </c:pt>
                <c:pt idx="24686">
                  <c:v>-0.5941176470586268</c:v>
                </c:pt>
                <c:pt idx="24687">
                  <c:v>-0.61874999999935609</c:v>
                </c:pt>
                <c:pt idx="24688">
                  <c:v>-0.5941176470586268</c:v>
                </c:pt>
                <c:pt idx="24689">
                  <c:v>-0.57058823529480607</c:v>
                </c:pt>
                <c:pt idx="24690">
                  <c:v>-0.61874999999846791</c:v>
                </c:pt>
                <c:pt idx="24691">
                  <c:v>-0.58823529411808961</c:v>
                </c:pt>
                <c:pt idx="24692">
                  <c:v>-0.6</c:v>
                </c:pt>
                <c:pt idx="24693">
                  <c:v>-0.61249999999915627</c:v>
                </c:pt>
                <c:pt idx="24694">
                  <c:v>-0.55882352941205971</c:v>
                </c:pt>
                <c:pt idx="24695">
                  <c:v>-0.58235294117671643</c:v>
                </c:pt>
                <c:pt idx="24696">
                  <c:v>-0.62500000000177636</c:v>
                </c:pt>
                <c:pt idx="24697">
                  <c:v>-0.58823529411725373</c:v>
                </c:pt>
                <c:pt idx="24698">
                  <c:v>-0.57058823529289815</c:v>
                </c:pt>
                <c:pt idx="24699">
                  <c:v>-0.62500000000088818</c:v>
                </c:pt>
                <c:pt idx="24700">
                  <c:v>-0.59411764705946279</c:v>
                </c:pt>
                <c:pt idx="24701">
                  <c:v>-0.57647058823534325</c:v>
                </c:pt>
                <c:pt idx="24702">
                  <c:v>-0.57058823529397018</c:v>
                </c:pt>
                <c:pt idx="24703">
                  <c:v>-0.61249999999915627</c:v>
                </c:pt>
                <c:pt idx="24704">
                  <c:v>-0.57647058823534325</c:v>
                </c:pt>
                <c:pt idx="24705">
                  <c:v>-0.60000000000083598</c:v>
                </c:pt>
                <c:pt idx="24706">
                  <c:v>-0.61249999999915627</c:v>
                </c:pt>
                <c:pt idx="24707">
                  <c:v>-0.57647058823534325</c:v>
                </c:pt>
                <c:pt idx="24708">
                  <c:v>-0.5941176470586268</c:v>
                </c:pt>
                <c:pt idx="24709">
                  <c:v>-0.62499999999955591</c:v>
                </c:pt>
                <c:pt idx="24710">
                  <c:v>-0.58823529411725373</c:v>
                </c:pt>
                <c:pt idx="24711">
                  <c:v>-0.57647058823617925</c:v>
                </c:pt>
                <c:pt idx="24712">
                  <c:v>-0.62500000000088818</c:v>
                </c:pt>
                <c:pt idx="24713">
                  <c:v>-0.57058823529289815</c:v>
                </c:pt>
                <c:pt idx="24714">
                  <c:v>-0.5941176470586268</c:v>
                </c:pt>
                <c:pt idx="24715">
                  <c:v>-0.61250000000133231</c:v>
                </c:pt>
                <c:pt idx="24716">
                  <c:v>-0.57058823529397018</c:v>
                </c:pt>
                <c:pt idx="24717">
                  <c:v>-0.58235294117671643</c:v>
                </c:pt>
                <c:pt idx="24718">
                  <c:v>-0.61249999999915627</c:v>
                </c:pt>
                <c:pt idx="24719">
                  <c:v>-0.60000000000083598</c:v>
                </c:pt>
                <c:pt idx="24720">
                  <c:v>-0.58235294117588055</c:v>
                </c:pt>
                <c:pt idx="24721">
                  <c:v>-0.61874999999935609</c:v>
                </c:pt>
                <c:pt idx="24722">
                  <c:v>-0.58235294117671643</c:v>
                </c:pt>
                <c:pt idx="24723">
                  <c:v>-0.58235294117671643</c:v>
                </c:pt>
                <c:pt idx="24724">
                  <c:v>-0.61874999999935609</c:v>
                </c:pt>
                <c:pt idx="24725">
                  <c:v>-0.58823529411808961</c:v>
                </c:pt>
                <c:pt idx="24726">
                  <c:v>-0.58235294117588055</c:v>
                </c:pt>
                <c:pt idx="24727">
                  <c:v>-0.60625000000199836</c:v>
                </c:pt>
                <c:pt idx="24728">
                  <c:v>-0.60588235293934722</c:v>
                </c:pt>
                <c:pt idx="24729">
                  <c:v>-0.58823529411725373</c:v>
                </c:pt>
                <c:pt idx="24730">
                  <c:v>-0.61250000000133231</c:v>
                </c:pt>
                <c:pt idx="24731">
                  <c:v>-0.60000000000083598</c:v>
                </c:pt>
                <c:pt idx="24732">
                  <c:v>-0.61176470588191034</c:v>
                </c:pt>
                <c:pt idx="24733">
                  <c:v>-0.6</c:v>
                </c:pt>
                <c:pt idx="24734">
                  <c:v>-0.63124999999975573</c:v>
                </c:pt>
                <c:pt idx="24735">
                  <c:v>-0.58235294117671643</c:v>
                </c:pt>
                <c:pt idx="24736">
                  <c:v>-0.58823529411725373</c:v>
                </c:pt>
                <c:pt idx="24737">
                  <c:v>-0.6437499999992673</c:v>
                </c:pt>
                <c:pt idx="24738">
                  <c:v>-0.59411764705946279</c:v>
                </c:pt>
                <c:pt idx="24739">
                  <c:v>-0.5941176470586268</c:v>
                </c:pt>
                <c:pt idx="24740">
                  <c:v>-0.61874999999935609</c:v>
                </c:pt>
                <c:pt idx="24741">
                  <c:v>-0.58235294117671643</c:v>
                </c:pt>
                <c:pt idx="24742">
                  <c:v>-0.58235294117671643</c:v>
                </c:pt>
                <c:pt idx="24743">
                  <c:v>-0.62499999999866773</c:v>
                </c:pt>
                <c:pt idx="24744">
                  <c:v>-0.58235294117671643</c:v>
                </c:pt>
                <c:pt idx="24745">
                  <c:v>-0.59411764705946279</c:v>
                </c:pt>
                <c:pt idx="24746">
                  <c:v>-0.62500000000088818</c:v>
                </c:pt>
                <c:pt idx="24747">
                  <c:v>-0.58235294117671643</c:v>
                </c:pt>
                <c:pt idx="24748">
                  <c:v>-0.6</c:v>
                </c:pt>
                <c:pt idx="24749">
                  <c:v>-0.6437499999992673</c:v>
                </c:pt>
                <c:pt idx="24750">
                  <c:v>-0.6</c:v>
                </c:pt>
                <c:pt idx="24751">
                  <c:v>-0.58823529411808961</c:v>
                </c:pt>
                <c:pt idx="24752">
                  <c:v>-0.6437499999992673</c:v>
                </c:pt>
                <c:pt idx="24753">
                  <c:v>-0.58823529411808961</c:v>
                </c:pt>
                <c:pt idx="24754">
                  <c:v>-0.60588235294137316</c:v>
                </c:pt>
                <c:pt idx="24755">
                  <c:v>-0.6437499999992673</c:v>
                </c:pt>
                <c:pt idx="24756">
                  <c:v>-0.5941176470586268</c:v>
                </c:pt>
                <c:pt idx="24757">
                  <c:v>-0.6</c:v>
                </c:pt>
                <c:pt idx="24758">
                  <c:v>-0.6437499999992673</c:v>
                </c:pt>
                <c:pt idx="24759">
                  <c:v>-0.58235294117671643</c:v>
                </c:pt>
                <c:pt idx="24760">
                  <c:v>-0.5941176470586268</c:v>
                </c:pt>
                <c:pt idx="24761">
                  <c:v>-0.64375000000155436</c:v>
                </c:pt>
                <c:pt idx="24762">
                  <c:v>-0.60000000000083598</c:v>
                </c:pt>
                <c:pt idx="24763">
                  <c:v>-0.5941176470586268</c:v>
                </c:pt>
                <c:pt idx="24764">
                  <c:v>-0.60588235293934722</c:v>
                </c:pt>
                <c:pt idx="24765">
                  <c:v>-0.62500000000088818</c:v>
                </c:pt>
                <c:pt idx="24766">
                  <c:v>-0.58823529411808961</c:v>
                </c:pt>
                <c:pt idx="24767">
                  <c:v>-0.58235294117671643</c:v>
                </c:pt>
                <c:pt idx="24768">
                  <c:v>-0.63749999999906737</c:v>
                </c:pt>
                <c:pt idx="24769">
                  <c:v>-0.58823529411808961</c:v>
                </c:pt>
                <c:pt idx="24770">
                  <c:v>-0.57058823529397018</c:v>
                </c:pt>
                <c:pt idx="24771">
                  <c:v>-0.60624999999895635</c:v>
                </c:pt>
                <c:pt idx="24772">
                  <c:v>-0.57058823529480607</c:v>
                </c:pt>
                <c:pt idx="24773">
                  <c:v>-0.57647058823534325</c:v>
                </c:pt>
                <c:pt idx="24774">
                  <c:v>-0.62499999999955591</c:v>
                </c:pt>
                <c:pt idx="24775">
                  <c:v>-0.57647058823534325</c:v>
                </c:pt>
                <c:pt idx="24776">
                  <c:v>-0.58823529411725373</c:v>
                </c:pt>
                <c:pt idx="24777">
                  <c:v>-0.63125000000199838</c:v>
                </c:pt>
                <c:pt idx="24778">
                  <c:v>-0.58823529411725373</c:v>
                </c:pt>
                <c:pt idx="24779">
                  <c:v>-0.57058823529289815</c:v>
                </c:pt>
                <c:pt idx="24780">
                  <c:v>-0.60625000000111018</c:v>
                </c:pt>
                <c:pt idx="24781">
                  <c:v>-0.58823529411808961</c:v>
                </c:pt>
                <c:pt idx="24782">
                  <c:v>-0.57058823529397018</c:v>
                </c:pt>
                <c:pt idx="24783">
                  <c:v>-0.61249999999915627</c:v>
                </c:pt>
                <c:pt idx="24784">
                  <c:v>-0.58235294117671643</c:v>
                </c:pt>
                <c:pt idx="24785">
                  <c:v>-0.58823529411808961</c:v>
                </c:pt>
                <c:pt idx="24786">
                  <c:v>-0.60624999999895635</c:v>
                </c:pt>
                <c:pt idx="24787">
                  <c:v>-0.58823529411808961</c:v>
                </c:pt>
                <c:pt idx="24788">
                  <c:v>-0.55882352941122382</c:v>
                </c:pt>
                <c:pt idx="24789">
                  <c:v>-0.61874999999935609</c:v>
                </c:pt>
                <c:pt idx="24790">
                  <c:v>-0.60588235294137316</c:v>
                </c:pt>
                <c:pt idx="24791">
                  <c:v>-0.57647058823534325</c:v>
                </c:pt>
                <c:pt idx="24792">
                  <c:v>-0.61250000000133231</c:v>
                </c:pt>
                <c:pt idx="24793">
                  <c:v>-0.57058823529480607</c:v>
                </c:pt>
                <c:pt idx="24794">
                  <c:v>-0.58235294117476921</c:v>
                </c:pt>
                <c:pt idx="24795">
                  <c:v>-0.61250000000133231</c:v>
                </c:pt>
                <c:pt idx="24796">
                  <c:v>-0.57058823529397018</c:v>
                </c:pt>
                <c:pt idx="24797">
                  <c:v>-0.58235294117671643</c:v>
                </c:pt>
                <c:pt idx="24798">
                  <c:v>-0.62499999999955591</c:v>
                </c:pt>
                <c:pt idx="24799">
                  <c:v>-0.58235294117671643</c:v>
                </c:pt>
                <c:pt idx="24800">
                  <c:v>-0.5941176470586268</c:v>
                </c:pt>
                <c:pt idx="24801">
                  <c:v>-0.58823529411808961</c:v>
                </c:pt>
                <c:pt idx="24802">
                  <c:v>-0.61874999999846791</c:v>
                </c:pt>
                <c:pt idx="24803">
                  <c:v>-0.58235294117671643</c:v>
                </c:pt>
                <c:pt idx="24804">
                  <c:v>-0.58235294117671643</c:v>
                </c:pt>
                <c:pt idx="24805">
                  <c:v>-0.62499999999955591</c:v>
                </c:pt>
                <c:pt idx="24806">
                  <c:v>-0.58823529411725373</c:v>
                </c:pt>
                <c:pt idx="24807">
                  <c:v>-0.58823529411808961</c:v>
                </c:pt>
                <c:pt idx="24808">
                  <c:v>-0.62500000000177636</c:v>
                </c:pt>
                <c:pt idx="24809">
                  <c:v>-0.59411764705664027</c:v>
                </c:pt>
                <c:pt idx="24810">
                  <c:v>-0.58235294117671643</c:v>
                </c:pt>
                <c:pt idx="24811">
                  <c:v>-0.61250000000133231</c:v>
                </c:pt>
                <c:pt idx="24812">
                  <c:v>-0.57058823529397018</c:v>
                </c:pt>
                <c:pt idx="24813">
                  <c:v>-0.59411764705946279</c:v>
                </c:pt>
                <c:pt idx="24814">
                  <c:v>-0.60624999999895635</c:v>
                </c:pt>
                <c:pt idx="24815">
                  <c:v>-0.58235294117671643</c:v>
                </c:pt>
                <c:pt idx="24816">
                  <c:v>-0.58823529411808961</c:v>
                </c:pt>
                <c:pt idx="24817">
                  <c:v>-0.62499999999866773</c:v>
                </c:pt>
                <c:pt idx="24818">
                  <c:v>-0.60000000000083598</c:v>
                </c:pt>
                <c:pt idx="24819">
                  <c:v>-0.58823529411725373</c:v>
                </c:pt>
                <c:pt idx="24820">
                  <c:v>-0.61874999999935609</c:v>
                </c:pt>
                <c:pt idx="24821">
                  <c:v>-0.57058823529397018</c:v>
                </c:pt>
                <c:pt idx="24822">
                  <c:v>-0.60000000000083598</c:v>
                </c:pt>
                <c:pt idx="24823">
                  <c:v>-0.60625000000111018</c:v>
                </c:pt>
                <c:pt idx="24824">
                  <c:v>-0.57058823529206226</c:v>
                </c:pt>
                <c:pt idx="24825">
                  <c:v>-0.57647058823534325</c:v>
                </c:pt>
                <c:pt idx="24826">
                  <c:v>-0.61250000000133231</c:v>
                </c:pt>
                <c:pt idx="24827">
                  <c:v>-0.58235294117671643</c:v>
                </c:pt>
                <c:pt idx="24828">
                  <c:v>-0.59411764705946279</c:v>
                </c:pt>
                <c:pt idx="24829">
                  <c:v>-0.62499999999866773</c:v>
                </c:pt>
                <c:pt idx="24830">
                  <c:v>-0.58823529411808961</c:v>
                </c:pt>
                <c:pt idx="24831">
                  <c:v>-0.5941176470586268</c:v>
                </c:pt>
                <c:pt idx="24832">
                  <c:v>-0.62499999999955591</c:v>
                </c:pt>
                <c:pt idx="24833">
                  <c:v>-0.58823529411808961</c:v>
                </c:pt>
                <c:pt idx="24834">
                  <c:v>-0.5941176470586268</c:v>
                </c:pt>
                <c:pt idx="24835">
                  <c:v>-0.61249999999915627</c:v>
                </c:pt>
                <c:pt idx="24836">
                  <c:v>-0.58235294117671643</c:v>
                </c:pt>
                <c:pt idx="24837">
                  <c:v>-0.58235294117671643</c:v>
                </c:pt>
                <c:pt idx="24838">
                  <c:v>-0.61875000000155433</c:v>
                </c:pt>
                <c:pt idx="24839">
                  <c:v>-0.59411764705664027</c:v>
                </c:pt>
                <c:pt idx="24840">
                  <c:v>-0.57647058823534325</c:v>
                </c:pt>
                <c:pt idx="24841">
                  <c:v>-0.61875000000155433</c:v>
                </c:pt>
                <c:pt idx="24842">
                  <c:v>-0.59411764705946279</c:v>
                </c:pt>
                <c:pt idx="24843">
                  <c:v>-0.58823529411725373</c:v>
                </c:pt>
                <c:pt idx="24844">
                  <c:v>-0.60624999999984452</c:v>
                </c:pt>
                <c:pt idx="24845">
                  <c:v>-0.57647058823534325</c:v>
                </c:pt>
                <c:pt idx="24846">
                  <c:v>-0.57647058823534325</c:v>
                </c:pt>
                <c:pt idx="24847">
                  <c:v>-0.61874999999935609</c:v>
                </c:pt>
                <c:pt idx="24848">
                  <c:v>-0.58823529411725373</c:v>
                </c:pt>
                <c:pt idx="24849">
                  <c:v>-0.58235294117671643</c:v>
                </c:pt>
                <c:pt idx="24850">
                  <c:v>-0.61874999999935609</c:v>
                </c:pt>
                <c:pt idx="24851">
                  <c:v>-0.58823529411808961</c:v>
                </c:pt>
                <c:pt idx="24852">
                  <c:v>-0.5941176470586268</c:v>
                </c:pt>
                <c:pt idx="24853">
                  <c:v>-0.61875000000155433</c:v>
                </c:pt>
                <c:pt idx="24854">
                  <c:v>-0.60588235293934722</c:v>
                </c:pt>
                <c:pt idx="24855">
                  <c:v>-0.58823529411808961</c:v>
                </c:pt>
                <c:pt idx="24856">
                  <c:v>-0.62500000000088818</c:v>
                </c:pt>
                <c:pt idx="24857">
                  <c:v>-0.6</c:v>
                </c:pt>
                <c:pt idx="24858">
                  <c:v>-0.59411764705946279</c:v>
                </c:pt>
                <c:pt idx="24859">
                  <c:v>-0.61874999999935609</c:v>
                </c:pt>
                <c:pt idx="24860">
                  <c:v>-0.6</c:v>
                </c:pt>
                <c:pt idx="24861">
                  <c:v>-0.58823529411808961</c:v>
                </c:pt>
                <c:pt idx="24862">
                  <c:v>-0.61249999999915627</c:v>
                </c:pt>
                <c:pt idx="24863">
                  <c:v>-0.58823529411725373</c:v>
                </c:pt>
                <c:pt idx="24864">
                  <c:v>-0.57058823529480607</c:v>
                </c:pt>
                <c:pt idx="24865">
                  <c:v>-0.61874999999846791</c:v>
                </c:pt>
                <c:pt idx="24866">
                  <c:v>-0.58823529411808961</c:v>
                </c:pt>
                <c:pt idx="24867">
                  <c:v>-0.59411764705946279</c:v>
                </c:pt>
                <c:pt idx="24868">
                  <c:v>-0.61250000000133231</c:v>
                </c:pt>
                <c:pt idx="24869">
                  <c:v>-0.5999999999979938</c:v>
                </c:pt>
                <c:pt idx="24870">
                  <c:v>-0.58235294117671643</c:v>
                </c:pt>
                <c:pt idx="24871">
                  <c:v>-0.63750000000133222</c:v>
                </c:pt>
                <c:pt idx="24872">
                  <c:v>-0.58823529411725373</c:v>
                </c:pt>
                <c:pt idx="24873">
                  <c:v>-0.58823529411808961</c:v>
                </c:pt>
                <c:pt idx="24874">
                  <c:v>-0.63749999999906737</c:v>
                </c:pt>
                <c:pt idx="24875">
                  <c:v>-0.59411764705946279</c:v>
                </c:pt>
                <c:pt idx="24876">
                  <c:v>-0.58235294117671643</c:v>
                </c:pt>
                <c:pt idx="24877">
                  <c:v>-0.63749999999906737</c:v>
                </c:pt>
                <c:pt idx="24878">
                  <c:v>-0.61176470588191034</c:v>
                </c:pt>
                <c:pt idx="24879">
                  <c:v>-0.58823529411808961</c:v>
                </c:pt>
                <c:pt idx="24880">
                  <c:v>-0.61874999999935609</c:v>
                </c:pt>
                <c:pt idx="24881">
                  <c:v>-0.58235294117671643</c:v>
                </c:pt>
                <c:pt idx="24882">
                  <c:v>-0.58235294117671643</c:v>
                </c:pt>
                <c:pt idx="24883">
                  <c:v>-0.62500000000088818</c:v>
                </c:pt>
                <c:pt idx="24884">
                  <c:v>-0.59411764705747616</c:v>
                </c:pt>
                <c:pt idx="24885">
                  <c:v>-0.57647058823534325</c:v>
                </c:pt>
                <c:pt idx="24886">
                  <c:v>-0.61875000000155433</c:v>
                </c:pt>
                <c:pt idx="24887">
                  <c:v>-0.5941176470586268</c:v>
                </c:pt>
                <c:pt idx="24888">
                  <c:v>-0.58235294117671643</c:v>
                </c:pt>
                <c:pt idx="24889">
                  <c:v>-0.61874999999935609</c:v>
                </c:pt>
                <c:pt idx="24890">
                  <c:v>-0.58823529411808961</c:v>
                </c:pt>
                <c:pt idx="24891">
                  <c:v>-0.564705882352597</c:v>
                </c:pt>
                <c:pt idx="24892">
                  <c:v>-0.62499999999955591</c:v>
                </c:pt>
                <c:pt idx="24893">
                  <c:v>-0.57058823529397018</c:v>
                </c:pt>
                <c:pt idx="24894">
                  <c:v>-0.56470588235343289</c:v>
                </c:pt>
                <c:pt idx="24895">
                  <c:v>-0.63749999999906737</c:v>
                </c:pt>
                <c:pt idx="24896">
                  <c:v>-0.57647058823534325</c:v>
                </c:pt>
                <c:pt idx="24897">
                  <c:v>-0.57058823529397018</c:v>
                </c:pt>
                <c:pt idx="24898">
                  <c:v>-0.62500000000177636</c:v>
                </c:pt>
                <c:pt idx="24899">
                  <c:v>-0.5999999999979938</c:v>
                </c:pt>
                <c:pt idx="24900">
                  <c:v>-0.58823529411808961</c:v>
                </c:pt>
                <c:pt idx="24901">
                  <c:v>-0.61250000000133231</c:v>
                </c:pt>
                <c:pt idx="24902">
                  <c:v>-0.58235294117671643</c:v>
                </c:pt>
                <c:pt idx="24903">
                  <c:v>-0.57647058823534325</c:v>
                </c:pt>
                <c:pt idx="24904">
                  <c:v>-0.61874999999935609</c:v>
                </c:pt>
                <c:pt idx="24905">
                  <c:v>-0.57647058823534325</c:v>
                </c:pt>
                <c:pt idx="24906">
                  <c:v>-0.5941176470586268</c:v>
                </c:pt>
                <c:pt idx="24907">
                  <c:v>-0.61874999999935609</c:v>
                </c:pt>
                <c:pt idx="24908">
                  <c:v>-0.58235294117671643</c:v>
                </c:pt>
                <c:pt idx="24909">
                  <c:v>-0.58823529411808961</c:v>
                </c:pt>
                <c:pt idx="24910">
                  <c:v>-0.61874999999846791</c:v>
                </c:pt>
                <c:pt idx="24911">
                  <c:v>-0.58235294117671643</c:v>
                </c:pt>
                <c:pt idx="24912">
                  <c:v>-0.60000000000083598</c:v>
                </c:pt>
                <c:pt idx="24913">
                  <c:v>-0.60625000000111018</c:v>
                </c:pt>
                <c:pt idx="24914">
                  <c:v>-0.57058823529206226</c:v>
                </c:pt>
                <c:pt idx="24915">
                  <c:v>-0.6</c:v>
                </c:pt>
                <c:pt idx="24916">
                  <c:v>-0.61250000000133231</c:v>
                </c:pt>
                <c:pt idx="24917">
                  <c:v>-0.57058823529480607</c:v>
                </c:pt>
                <c:pt idx="24918">
                  <c:v>-0.58235294117671643</c:v>
                </c:pt>
                <c:pt idx="24919">
                  <c:v>-0.63124999999886755</c:v>
                </c:pt>
                <c:pt idx="24920">
                  <c:v>-0.59411764705946279</c:v>
                </c:pt>
                <c:pt idx="24921">
                  <c:v>-0.58235294117588055</c:v>
                </c:pt>
                <c:pt idx="24922">
                  <c:v>-0.63124999999975573</c:v>
                </c:pt>
                <c:pt idx="24923">
                  <c:v>-0.58235294117671643</c:v>
                </c:pt>
                <c:pt idx="24924">
                  <c:v>-0.57647058823534325</c:v>
                </c:pt>
                <c:pt idx="24925">
                  <c:v>-0.61249999999915627</c:v>
                </c:pt>
                <c:pt idx="24926">
                  <c:v>-0.58823529411808961</c:v>
                </c:pt>
                <c:pt idx="24927">
                  <c:v>-0.5941176470586268</c:v>
                </c:pt>
                <c:pt idx="24928">
                  <c:v>-0.64375000000155436</c:v>
                </c:pt>
                <c:pt idx="24929">
                  <c:v>-0.57647058823341568</c:v>
                </c:pt>
                <c:pt idx="24930">
                  <c:v>-0.58823529411808961</c:v>
                </c:pt>
                <c:pt idx="24931">
                  <c:v>-0.62500000000088818</c:v>
                </c:pt>
                <c:pt idx="24932">
                  <c:v>-0.58823529411808961</c:v>
                </c:pt>
                <c:pt idx="24933">
                  <c:v>-0.58235294117671643</c:v>
                </c:pt>
                <c:pt idx="24934">
                  <c:v>-0.62499999999866773</c:v>
                </c:pt>
                <c:pt idx="24935">
                  <c:v>-0.58823529411808961</c:v>
                </c:pt>
                <c:pt idx="24936">
                  <c:v>-0.58235294117671643</c:v>
                </c:pt>
                <c:pt idx="24937">
                  <c:v>-0.60624999999895635</c:v>
                </c:pt>
                <c:pt idx="24938">
                  <c:v>-0.57058823529480607</c:v>
                </c:pt>
                <c:pt idx="24939">
                  <c:v>-0.58823529411725373</c:v>
                </c:pt>
                <c:pt idx="24940">
                  <c:v>-0.61249999999915627</c:v>
                </c:pt>
                <c:pt idx="24941">
                  <c:v>-0.59411764705946279</c:v>
                </c:pt>
                <c:pt idx="24942">
                  <c:v>-0.58235294117671643</c:v>
                </c:pt>
                <c:pt idx="24943">
                  <c:v>-0.6312500000011102</c:v>
                </c:pt>
                <c:pt idx="24944">
                  <c:v>-0.56470588235154473</c:v>
                </c:pt>
                <c:pt idx="24945">
                  <c:v>-0.57647058823534325</c:v>
                </c:pt>
                <c:pt idx="24946">
                  <c:v>-0.61250000000133231</c:v>
                </c:pt>
                <c:pt idx="24947">
                  <c:v>-0.57647058823534325</c:v>
                </c:pt>
                <c:pt idx="24948">
                  <c:v>-0.56470588235343289</c:v>
                </c:pt>
                <c:pt idx="24949">
                  <c:v>-0.62499999999866773</c:v>
                </c:pt>
                <c:pt idx="24950">
                  <c:v>-0.55882352941205971</c:v>
                </c:pt>
                <c:pt idx="24951">
                  <c:v>-0.58235294117671643</c:v>
                </c:pt>
                <c:pt idx="24952">
                  <c:v>-0.61249999999915627</c:v>
                </c:pt>
                <c:pt idx="24953">
                  <c:v>-0.57058823529397018</c:v>
                </c:pt>
                <c:pt idx="24954">
                  <c:v>-0.58823529411808961</c:v>
                </c:pt>
                <c:pt idx="24955">
                  <c:v>-0.62499999999955591</c:v>
                </c:pt>
                <c:pt idx="24956">
                  <c:v>-0.57647058823534325</c:v>
                </c:pt>
                <c:pt idx="24957">
                  <c:v>-0.57058823529397018</c:v>
                </c:pt>
                <c:pt idx="24958">
                  <c:v>-0.60625000000111018</c:v>
                </c:pt>
                <c:pt idx="24959">
                  <c:v>-0.57647058823341568</c:v>
                </c:pt>
                <c:pt idx="24960">
                  <c:v>-0.59411764705946279</c:v>
                </c:pt>
                <c:pt idx="24961">
                  <c:v>-0.61875000000155433</c:v>
                </c:pt>
                <c:pt idx="24962">
                  <c:v>-0.57647058823534325</c:v>
                </c:pt>
                <c:pt idx="24963">
                  <c:v>-0.58823529411725373</c:v>
                </c:pt>
                <c:pt idx="24964">
                  <c:v>-0.61874999999935609</c:v>
                </c:pt>
                <c:pt idx="24965">
                  <c:v>-0.57058823529480607</c:v>
                </c:pt>
                <c:pt idx="24966">
                  <c:v>-0.58235294117671643</c:v>
                </c:pt>
                <c:pt idx="24967">
                  <c:v>-0.57058823529397018</c:v>
                </c:pt>
                <c:pt idx="24968">
                  <c:v>-0.63124999999886755</c:v>
                </c:pt>
                <c:pt idx="24969">
                  <c:v>-0.58235294117671643</c:v>
                </c:pt>
                <c:pt idx="24970">
                  <c:v>-0.57058823529480607</c:v>
                </c:pt>
                <c:pt idx="24971">
                  <c:v>-0.62499999999866773</c:v>
                </c:pt>
                <c:pt idx="24972">
                  <c:v>-0.58235294117671643</c:v>
                </c:pt>
                <c:pt idx="24973">
                  <c:v>-0.57647058823534325</c:v>
                </c:pt>
                <c:pt idx="24974">
                  <c:v>-0.61249999999915627</c:v>
                </c:pt>
                <c:pt idx="24975">
                  <c:v>-0.6</c:v>
                </c:pt>
                <c:pt idx="24976">
                  <c:v>-0.58823529411808961</c:v>
                </c:pt>
                <c:pt idx="24977">
                  <c:v>-0.61250000000133231</c:v>
                </c:pt>
                <c:pt idx="24978">
                  <c:v>-0.57058823529480607</c:v>
                </c:pt>
                <c:pt idx="24979">
                  <c:v>-0.58823529411725373</c:v>
                </c:pt>
                <c:pt idx="24980">
                  <c:v>-0.61874999999935609</c:v>
                </c:pt>
                <c:pt idx="24981">
                  <c:v>-0.57647058823534325</c:v>
                </c:pt>
                <c:pt idx="24982">
                  <c:v>-0.57647058823534325</c:v>
                </c:pt>
                <c:pt idx="24983">
                  <c:v>-0.61874999999935609</c:v>
                </c:pt>
                <c:pt idx="24984">
                  <c:v>-0.57058823529397018</c:v>
                </c:pt>
                <c:pt idx="24985">
                  <c:v>-0.55882352941205971</c:v>
                </c:pt>
                <c:pt idx="24986">
                  <c:v>-0.61874999999935609</c:v>
                </c:pt>
                <c:pt idx="24987">
                  <c:v>-0.58235294117671643</c:v>
                </c:pt>
                <c:pt idx="24988">
                  <c:v>-0.57058823529397018</c:v>
                </c:pt>
                <c:pt idx="24989">
                  <c:v>-0.59999999999964471</c:v>
                </c:pt>
                <c:pt idx="24990">
                  <c:v>-0.56470588235343289</c:v>
                </c:pt>
                <c:pt idx="24991">
                  <c:v>-0.57647058823534325</c:v>
                </c:pt>
                <c:pt idx="24992">
                  <c:v>-0.61250000000133231</c:v>
                </c:pt>
                <c:pt idx="24993">
                  <c:v>-0.564705882352597</c:v>
                </c:pt>
                <c:pt idx="24994">
                  <c:v>-0.57647058823534325</c:v>
                </c:pt>
                <c:pt idx="24995">
                  <c:v>-0.61250000000004445</c:v>
                </c:pt>
                <c:pt idx="24996">
                  <c:v>-0.564705882352597</c:v>
                </c:pt>
                <c:pt idx="24997">
                  <c:v>-0.58823529411808961</c:v>
                </c:pt>
                <c:pt idx="24998">
                  <c:v>-0.60624999999895635</c:v>
                </c:pt>
                <c:pt idx="24999">
                  <c:v>-0.57058823529397018</c:v>
                </c:pt>
                <c:pt idx="25000">
                  <c:v>-0.58235294117671643</c:v>
                </c:pt>
                <c:pt idx="25001">
                  <c:v>-0.60624999999984452</c:v>
                </c:pt>
                <c:pt idx="25002">
                  <c:v>-0.57058823529397018</c:v>
                </c:pt>
                <c:pt idx="25003">
                  <c:v>-0.58235294117671643</c:v>
                </c:pt>
                <c:pt idx="25004">
                  <c:v>-0.61874999999935609</c:v>
                </c:pt>
                <c:pt idx="25005">
                  <c:v>-0.58235294117671643</c:v>
                </c:pt>
                <c:pt idx="25006">
                  <c:v>-0.564705882352597</c:v>
                </c:pt>
                <c:pt idx="25007">
                  <c:v>-0.60000000000177633</c:v>
                </c:pt>
                <c:pt idx="25008">
                  <c:v>-0.58823529411725373</c:v>
                </c:pt>
                <c:pt idx="25009">
                  <c:v>-0.56470588235343289</c:v>
                </c:pt>
                <c:pt idx="25010">
                  <c:v>-0.61874999999935609</c:v>
                </c:pt>
                <c:pt idx="25011">
                  <c:v>-0.55882352941205971</c:v>
                </c:pt>
                <c:pt idx="25012">
                  <c:v>-0.55882352941122382</c:v>
                </c:pt>
                <c:pt idx="25013">
                  <c:v>-0.59374999999944489</c:v>
                </c:pt>
                <c:pt idx="25014">
                  <c:v>-0.54117647058877616</c:v>
                </c:pt>
                <c:pt idx="25015">
                  <c:v>-0.55882352941205971</c:v>
                </c:pt>
                <c:pt idx="25016">
                  <c:v>-0.60624999999895635</c:v>
                </c:pt>
                <c:pt idx="25017">
                  <c:v>-0.55294117647068664</c:v>
                </c:pt>
                <c:pt idx="25018">
                  <c:v>-0.56470588235343289</c:v>
                </c:pt>
                <c:pt idx="25019">
                  <c:v>-0.59999999999875653</c:v>
                </c:pt>
                <c:pt idx="25020">
                  <c:v>-0.56470588235343289</c:v>
                </c:pt>
                <c:pt idx="25021">
                  <c:v>-0.57058823529397018</c:v>
                </c:pt>
                <c:pt idx="25022">
                  <c:v>-0.60625000000111018</c:v>
                </c:pt>
                <c:pt idx="25023">
                  <c:v>-0.57647058823534325</c:v>
                </c:pt>
                <c:pt idx="25024">
                  <c:v>-0.60000000000083598</c:v>
                </c:pt>
                <c:pt idx="25025">
                  <c:v>-0.59999999999875653</c:v>
                </c:pt>
                <c:pt idx="25026">
                  <c:v>-0.56470588235343289</c:v>
                </c:pt>
                <c:pt idx="25027">
                  <c:v>-0.57058823529397018</c:v>
                </c:pt>
                <c:pt idx="25028">
                  <c:v>-0.59999999999964471</c:v>
                </c:pt>
                <c:pt idx="25029">
                  <c:v>-0.57058823529397018</c:v>
                </c:pt>
                <c:pt idx="25030">
                  <c:v>-0.55882352941205971</c:v>
                </c:pt>
                <c:pt idx="25031">
                  <c:v>-0.60624999999895635</c:v>
                </c:pt>
                <c:pt idx="25032">
                  <c:v>-0.55882352941205971</c:v>
                </c:pt>
                <c:pt idx="25033">
                  <c:v>-0.56470588235343289</c:v>
                </c:pt>
                <c:pt idx="25034">
                  <c:v>-0.57499999999884532</c:v>
                </c:pt>
                <c:pt idx="25035">
                  <c:v>-0.55294117647068664</c:v>
                </c:pt>
                <c:pt idx="25036">
                  <c:v>-0.57058823529397018</c:v>
                </c:pt>
                <c:pt idx="25037">
                  <c:v>-0.61250000000222049</c:v>
                </c:pt>
                <c:pt idx="25038">
                  <c:v>-0.55882352941122382</c:v>
                </c:pt>
                <c:pt idx="25039">
                  <c:v>-0.57647058823534325</c:v>
                </c:pt>
                <c:pt idx="25040">
                  <c:v>-0.60624999999984452</c:v>
                </c:pt>
                <c:pt idx="25041">
                  <c:v>-0.564705882352597</c:v>
                </c:pt>
                <c:pt idx="25042">
                  <c:v>-0.57058823529480607</c:v>
                </c:pt>
                <c:pt idx="25043">
                  <c:v>-0.59374999999944489</c:v>
                </c:pt>
                <c:pt idx="25044">
                  <c:v>-0.564705882352597</c:v>
                </c:pt>
                <c:pt idx="25045">
                  <c:v>-0.58235294117671643</c:v>
                </c:pt>
                <c:pt idx="25046">
                  <c:v>-0.58749999999924507</c:v>
                </c:pt>
                <c:pt idx="25047">
                  <c:v>-0.55294117647068664</c:v>
                </c:pt>
                <c:pt idx="25048">
                  <c:v>-0.55882352941205971</c:v>
                </c:pt>
                <c:pt idx="25049">
                  <c:v>-0.61249999999915627</c:v>
                </c:pt>
                <c:pt idx="25050">
                  <c:v>-0.56470588235343289</c:v>
                </c:pt>
                <c:pt idx="25051">
                  <c:v>-0.57058823529397018</c:v>
                </c:pt>
                <c:pt idx="25052">
                  <c:v>-0.61250000000133231</c:v>
                </c:pt>
                <c:pt idx="25053">
                  <c:v>-0.58235294117671643</c:v>
                </c:pt>
                <c:pt idx="25054">
                  <c:v>-0.57058823529397018</c:v>
                </c:pt>
                <c:pt idx="25055">
                  <c:v>-0.59999999999964471</c:v>
                </c:pt>
                <c:pt idx="25056">
                  <c:v>-0.564705882352597</c:v>
                </c:pt>
                <c:pt idx="25057">
                  <c:v>-0.55294117647068664</c:v>
                </c:pt>
                <c:pt idx="25058">
                  <c:v>-0.58124999999993343</c:v>
                </c:pt>
                <c:pt idx="25059">
                  <c:v>-0.57058823529397018</c:v>
                </c:pt>
                <c:pt idx="25060">
                  <c:v>-0.55294117647068664</c:v>
                </c:pt>
                <c:pt idx="25061">
                  <c:v>-0.56874999999953368</c:v>
                </c:pt>
                <c:pt idx="25062">
                  <c:v>-0.564705882352597</c:v>
                </c:pt>
                <c:pt idx="25063">
                  <c:v>-0.55882352941205971</c:v>
                </c:pt>
                <c:pt idx="25064">
                  <c:v>-0.5749999999997335</c:v>
                </c:pt>
                <c:pt idx="25065">
                  <c:v>-0.55882352941205971</c:v>
                </c:pt>
                <c:pt idx="25066">
                  <c:v>-0.55882352941122382</c:v>
                </c:pt>
                <c:pt idx="25067">
                  <c:v>-0.57058823529480607</c:v>
                </c:pt>
                <c:pt idx="25068">
                  <c:v>-0.60000000000088816</c:v>
                </c:pt>
                <c:pt idx="25069">
                  <c:v>-0.55882352941205971</c:v>
                </c:pt>
                <c:pt idx="25070">
                  <c:v>-0.55294117646883767</c:v>
                </c:pt>
                <c:pt idx="25071">
                  <c:v>-0.59375000000155431</c:v>
                </c:pt>
                <c:pt idx="25072">
                  <c:v>-0.57647058823534325</c:v>
                </c:pt>
                <c:pt idx="25073">
                  <c:v>-0.57647058823534325</c:v>
                </c:pt>
                <c:pt idx="25074">
                  <c:v>-0.61874999999935609</c:v>
                </c:pt>
                <c:pt idx="25075">
                  <c:v>-0.55882352941205971</c:v>
                </c:pt>
                <c:pt idx="25076">
                  <c:v>-0.55882352941205971</c:v>
                </c:pt>
                <c:pt idx="25077">
                  <c:v>-0.59999999999875653</c:v>
                </c:pt>
                <c:pt idx="25078">
                  <c:v>-0.56470588235343289</c:v>
                </c:pt>
                <c:pt idx="25079">
                  <c:v>-0.55294117647068664</c:v>
                </c:pt>
                <c:pt idx="25080">
                  <c:v>-0.59999999999875653</c:v>
                </c:pt>
                <c:pt idx="25081">
                  <c:v>-0.55882352941205971</c:v>
                </c:pt>
                <c:pt idx="25082">
                  <c:v>-0.55294117647068664</c:v>
                </c:pt>
                <c:pt idx="25083">
                  <c:v>-0.58750000000133229</c:v>
                </c:pt>
                <c:pt idx="25084">
                  <c:v>-0.55882352941205971</c:v>
                </c:pt>
                <c:pt idx="25085">
                  <c:v>-0.5588235294101912</c:v>
                </c:pt>
                <c:pt idx="25086">
                  <c:v>-0.61250000000133231</c:v>
                </c:pt>
                <c:pt idx="25087">
                  <c:v>-0.55294117647068664</c:v>
                </c:pt>
                <c:pt idx="25088">
                  <c:v>-0.56470588235343289</c:v>
                </c:pt>
                <c:pt idx="25089">
                  <c:v>-0.61249999999915627</c:v>
                </c:pt>
                <c:pt idx="25090">
                  <c:v>-0.564705882352597</c:v>
                </c:pt>
                <c:pt idx="25091">
                  <c:v>-0.56470588235343289</c:v>
                </c:pt>
                <c:pt idx="25092">
                  <c:v>-0.59999999999875653</c:v>
                </c:pt>
                <c:pt idx="25093">
                  <c:v>-0.56470588235343289</c:v>
                </c:pt>
                <c:pt idx="25094">
                  <c:v>-0.54705882352931345</c:v>
                </c:pt>
                <c:pt idx="25095">
                  <c:v>-0.60624999999984452</c:v>
                </c:pt>
                <c:pt idx="25096">
                  <c:v>-0.564705882352597</c:v>
                </c:pt>
                <c:pt idx="25097">
                  <c:v>-0.57647058823534325</c:v>
                </c:pt>
                <c:pt idx="25098">
                  <c:v>-0.59375000000155431</c:v>
                </c:pt>
                <c:pt idx="25099">
                  <c:v>-0.56470588235343289</c:v>
                </c:pt>
                <c:pt idx="25100">
                  <c:v>-0.57058823529206226</c:v>
                </c:pt>
                <c:pt idx="25101">
                  <c:v>-0.60000000000177633</c:v>
                </c:pt>
                <c:pt idx="25102">
                  <c:v>-0.564705882352597</c:v>
                </c:pt>
                <c:pt idx="25103">
                  <c:v>-0.55882352941205971</c:v>
                </c:pt>
                <c:pt idx="25104">
                  <c:v>-0.59999999999964471</c:v>
                </c:pt>
                <c:pt idx="25105">
                  <c:v>-0.52941176470602991</c:v>
                </c:pt>
                <c:pt idx="25106">
                  <c:v>-0.57058823529397018</c:v>
                </c:pt>
                <c:pt idx="25107">
                  <c:v>-0.58124999999904525</c:v>
                </c:pt>
                <c:pt idx="25108">
                  <c:v>-0.54705882352931345</c:v>
                </c:pt>
                <c:pt idx="25109">
                  <c:v>-0.55294117647068664</c:v>
                </c:pt>
                <c:pt idx="25110">
                  <c:v>-0.59999999999964471</c:v>
                </c:pt>
                <c:pt idx="25111">
                  <c:v>-0.54705882352931345</c:v>
                </c:pt>
                <c:pt idx="25112">
                  <c:v>-0.55882352941205971</c:v>
                </c:pt>
                <c:pt idx="25113">
                  <c:v>-0.56250000000133227</c:v>
                </c:pt>
                <c:pt idx="25114">
                  <c:v>-0.54117647058877616</c:v>
                </c:pt>
                <c:pt idx="25115">
                  <c:v>-0.55294117646883767</c:v>
                </c:pt>
                <c:pt idx="25116">
                  <c:v>-0.57500000000088813</c:v>
                </c:pt>
                <c:pt idx="25117">
                  <c:v>-0.55294117647068664</c:v>
                </c:pt>
                <c:pt idx="25118">
                  <c:v>-0.55882352941205971</c:v>
                </c:pt>
                <c:pt idx="25119">
                  <c:v>-0.56874999999953368</c:v>
                </c:pt>
                <c:pt idx="25120">
                  <c:v>-0.55294117647068664</c:v>
                </c:pt>
                <c:pt idx="25121">
                  <c:v>-0.54117647058794027</c:v>
                </c:pt>
                <c:pt idx="25122">
                  <c:v>-0.59374999999944489</c:v>
                </c:pt>
                <c:pt idx="25123">
                  <c:v>-0.53529411764740298</c:v>
                </c:pt>
                <c:pt idx="25124">
                  <c:v>-0.54117647058794027</c:v>
                </c:pt>
                <c:pt idx="25125">
                  <c:v>-0.54705882353014934</c:v>
                </c:pt>
                <c:pt idx="25126">
                  <c:v>-0.58749999999924507</c:v>
                </c:pt>
                <c:pt idx="25127">
                  <c:v>-0.55294117647068664</c:v>
                </c:pt>
                <c:pt idx="25128">
                  <c:v>-0.54117647058794027</c:v>
                </c:pt>
                <c:pt idx="25129">
                  <c:v>-0.56875000000155429</c:v>
                </c:pt>
                <c:pt idx="25130">
                  <c:v>-0.54705882352748425</c:v>
                </c:pt>
                <c:pt idx="25131">
                  <c:v>-0.53529411764740298</c:v>
                </c:pt>
                <c:pt idx="25132">
                  <c:v>-0.56875000000155429</c:v>
                </c:pt>
                <c:pt idx="25133">
                  <c:v>-0.54705882352931345</c:v>
                </c:pt>
                <c:pt idx="25134">
                  <c:v>-0.54705882352931345</c:v>
                </c:pt>
                <c:pt idx="25135">
                  <c:v>-0.5749999999997335</c:v>
                </c:pt>
                <c:pt idx="25136">
                  <c:v>-0.55882352941205971</c:v>
                </c:pt>
                <c:pt idx="25137">
                  <c:v>-0.55882352941122382</c:v>
                </c:pt>
                <c:pt idx="25138">
                  <c:v>-0.5749999999997335</c:v>
                </c:pt>
                <c:pt idx="25139">
                  <c:v>-0.53529411764740298</c:v>
                </c:pt>
                <c:pt idx="25140">
                  <c:v>-0.53529411764656709</c:v>
                </c:pt>
                <c:pt idx="25141">
                  <c:v>-0.58749999999924507</c:v>
                </c:pt>
                <c:pt idx="25142">
                  <c:v>-0.57647058823617925</c:v>
                </c:pt>
                <c:pt idx="25143">
                  <c:v>-0.55882352941122382</c:v>
                </c:pt>
                <c:pt idx="25144">
                  <c:v>-0.56875000000155429</c:v>
                </c:pt>
                <c:pt idx="25145">
                  <c:v>-0.55294117646883767</c:v>
                </c:pt>
                <c:pt idx="25146">
                  <c:v>-0.54705882352931345</c:v>
                </c:pt>
                <c:pt idx="25147">
                  <c:v>-0.58125000000199845</c:v>
                </c:pt>
                <c:pt idx="25148">
                  <c:v>-0.55294117647068664</c:v>
                </c:pt>
                <c:pt idx="25149">
                  <c:v>-0.54705882352931345</c:v>
                </c:pt>
                <c:pt idx="25150">
                  <c:v>-0.58124999999904525</c:v>
                </c:pt>
                <c:pt idx="25151">
                  <c:v>-0.53529411764740298</c:v>
                </c:pt>
                <c:pt idx="25152">
                  <c:v>-0.52941176470602991</c:v>
                </c:pt>
                <c:pt idx="25153">
                  <c:v>-0.56874999999953368</c:v>
                </c:pt>
                <c:pt idx="25154">
                  <c:v>-0.52352941176465673</c:v>
                </c:pt>
                <c:pt idx="25155">
                  <c:v>-0.54705882352931345</c:v>
                </c:pt>
                <c:pt idx="25156">
                  <c:v>-0.58749999999924507</c:v>
                </c:pt>
                <c:pt idx="25157">
                  <c:v>-0.52941176470602991</c:v>
                </c:pt>
                <c:pt idx="25158">
                  <c:v>-0.54117647058877616</c:v>
                </c:pt>
                <c:pt idx="25159">
                  <c:v>-0.53529411764656709</c:v>
                </c:pt>
                <c:pt idx="25160">
                  <c:v>-0.5749999999997335</c:v>
                </c:pt>
                <c:pt idx="25161">
                  <c:v>-0.55294117647068664</c:v>
                </c:pt>
                <c:pt idx="25162">
                  <c:v>-0.55882352941205971</c:v>
                </c:pt>
                <c:pt idx="25163">
                  <c:v>-0.58750000000133229</c:v>
                </c:pt>
                <c:pt idx="25164">
                  <c:v>-0.54117647058794027</c:v>
                </c:pt>
                <c:pt idx="25165">
                  <c:v>-0.54117647058696661</c:v>
                </c:pt>
                <c:pt idx="25166">
                  <c:v>-0.57500000000088813</c:v>
                </c:pt>
                <c:pt idx="25167">
                  <c:v>-0.52941176470602991</c:v>
                </c:pt>
                <c:pt idx="25168">
                  <c:v>-0.55882352941205971</c:v>
                </c:pt>
                <c:pt idx="25169">
                  <c:v>-0.5749999999997335</c:v>
                </c:pt>
                <c:pt idx="25170">
                  <c:v>-0.55294117647068664</c:v>
                </c:pt>
                <c:pt idx="25171">
                  <c:v>-0.54705882352931345</c:v>
                </c:pt>
                <c:pt idx="25172">
                  <c:v>-0.56249999999933387</c:v>
                </c:pt>
                <c:pt idx="25173">
                  <c:v>-0.55294117647068664</c:v>
                </c:pt>
                <c:pt idx="25174">
                  <c:v>-0.55294117647068664</c:v>
                </c:pt>
                <c:pt idx="25175">
                  <c:v>-0.58124999999904525</c:v>
                </c:pt>
                <c:pt idx="25176">
                  <c:v>-0.54117647058877616</c:v>
                </c:pt>
                <c:pt idx="25177">
                  <c:v>-0.564705882352597</c:v>
                </c:pt>
                <c:pt idx="25178">
                  <c:v>-0.58750000000133229</c:v>
                </c:pt>
                <c:pt idx="25179">
                  <c:v>-0.55294117647152252</c:v>
                </c:pt>
                <c:pt idx="25180">
                  <c:v>-0.54705882352748425</c:v>
                </c:pt>
                <c:pt idx="25181">
                  <c:v>-0.57500000000088813</c:v>
                </c:pt>
                <c:pt idx="25182">
                  <c:v>-0.55294117647068664</c:v>
                </c:pt>
                <c:pt idx="25183">
                  <c:v>-0.54117647058877616</c:v>
                </c:pt>
                <c:pt idx="25184">
                  <c:v>-0.57499999999884532</c:v>
                </c:pt>
                <c:pt idx="25185">
                  <c:v>-0.55294117647068664</c:v>
                </c:pt>
                <c:pt idx="25186">
                  <c:v>-0.54117647058877616</c:v>
                </c:pt>
                <c:pt idx="25187">
                  <c:v>-0.57499999999884532</c:v>
                </c:pt>
                <c:pt idx="25188">
                  <c:v>-0.54705882353014934</c:v>
                </c:pt>
                <c:pt idx="25189">
                  <c:v>-0.55882352941205971</c:v>
                </c:pt>
                <c:pt idx="25190">
                  <c:v>-0.58124999999904525</c:v>
                </c:pt>
                <c:pt idx="25191">
                  <c:v>-0.54117647058794027</c:v>
                </c:pt>
                <c:pt idx="25192">
                  <c:v>-0.54705882353014934</c:v>
                </c:pt>
                <c:pt idx="25193">
                  <c:v>-0.54705882352931345</c:v>
                </c:pt>
                <c:pt idx="25194">
                  <c:v>-0.56875000000155429</c:v>
                </c:pt>
                <c:pt idx="25195">
                  <c:v>-0.53529411764477719</c:v>
                </c:pt>
                <c:pt idx="25196">
                  <c:v>-0.53529411764740298</c:v>
                </c:pt>
                <c:pt idx="25197">
                  <c:v>-0.57500000000177631</c:v>
                </c:pt>
                <c:pt idx="25198">
                  <c:v>-0.564705882352597</c:v>
                </c:pt>
                <c:pt idx="25199">
                  <c:v>-0.53529411764740298</c:v>
                </c:pt>
                <c:pt idx="25200">
                  <c:v>-0.56874999999953368</c:v>
                </c:pt>
                <c:pt idx="25201">
                  <c:v>-0.52941176470602991</c:v>
                </c:pt>
                <c:pt idx="25202">
                  <c:v>-0.53529411764656709</c:v>
                </c:pt>
                <c:pt idx="25203">
                  <c:v>-0.58124999999993343</c:v>
                </c:pt>
                <c:pt idx="25204">
                  <c:v>-0.52941176470602991</c:v>
                </c:pt>
                <c:pt idx="25205">
                  <c:v>-0.53529411764656709</c:v>
                </c:pt>
                <c:pt idx="25206">
                  <c:v>-0.58749999999924507</c:v>
                </c:pt>
                <c:pt idx="25207">
                  <c:v>-0.54117647058877616</c:v>
                </c:pt>
                <c:pt idx="25208">
                  <c:v>-0.52941176470602991</c:v>
                </c:pt>
                <c:pt idx="25209">
                  <c:v>-0.59375000000155431</c:v>
                </c:pt>
                <c:pt idx="25210">
                  <c:v>-0.54117647058613072</c:v>
                </c:pt>
                <c:pt idx="25211">
                  <c:v>-0.54117647058877616</c:v>
                </c:pt>
                <c:pt idx="25212">
                  <c:v>-0.58750000000133229</c:v>
                </c:pt>
                <c:pt idx="25213">
                  <c:v>-0.52352941176465673</c:v>
                </c:pt>
                <c:pt idx="25214">
                  <c:v>-0.53529411764740298</c:v>
                </c:pt>
                <c:pt idx="25215">
                  <c:v>-0.57499999999884532</c:v>
                </c:pt>
                <c:pt idx="25216">
                  <c:v>-0.53529411764740298</c:v>
                </c:pt>
                <c:pt idx="25217">
                  <c:v>-0.54117647058794027</c:v>
                </c:pt>
                <c:pt idx="25218">
                  <c:v>-0.56874999999953368</c:v>
                </c:pt>
                <c:pt idx="25219">
                  <c:v>-0.52941176470602991</c:v>
                </c:pt>
                <c:pt idx="25220">
                  <c:v>-0.53529411764740298</c:v>
                </c:pt>
                <c:pt idx="25221">
                  <c:v>-0.54999999999893423</c:v>
                </c:pt>
                <c:pt idx="25222">
                  <c:v>-0.54117647058877616</c:v>
                </c:pt>
                <c:pt idx="25223">
                  <c:v>-0.52941176470602991</c:v>
                </c:pt>
                <c:pt idx="25224">
                  <c:v>-0.56875000000155429</c:v>
                </c:pt>
                <c:pt idx="25225">
                  <c:v>-0.54705882352748425</c:v>
                </c:pt>
                <c:pt idx="25226">
                  <c:v>-0.53529411764740298</c:v>
                </c:pt>
                <c:pt idx="25227">
                  <c:v>-0.56875000000066611</c:v>
                </c:pt>
                <c:pt idx="25228">
                  <c:v>-0.54705882353014934</c:v>
                </c:pt>
                <c:pt idx="25229">
                  <c:v>-0.52352941176465673</c:v>
                </c:pt>
                <c:pt idx="25230">
                  <c:v>-0.58749999999924507</c:v>
                </c:pt>
                <c:pt idx="25231">
                  <c:v>-0.54705882352931345</c:v>
                </c:pt>
                <c:pt idx="25232">
                  <c:v>-0.54705882352931345</c:v>
                </c:pt>
                <c:pt idx="25233">
                  <c:v>-0.58749999999924507</c:v>
                </c:pt>
                <c:pt idx="25234">
                  <c:v>-0.53529411764740298</c:v>
                </c:pt>
                <c:pt idx="25235">
                  <c:v>-0.54117647058877616</c:v>
                </c:pt>
                <c:pt idx="25236">
                  <c:v>-0.57499999999884532</c:v>
                </c:pt>
                <c:pt idx="25237">
                  <c:v>-0.53529411764740298</c:v>
                </c:pt>
                <c:pt idx="25238">
                  <c:v>-0.55294117647068664</c:v>
                </c:pt>
                <c:pt idx="25239">
                  <c:v>-0.58750000000133229</c:v>
                </c:pt>
                <c:pt idx="25240">
                  <c:v>-0.51764705882155271</c:v>
                </c:pt>
                <c:pt idx="25241">
                  <c:v>-0.52941176470602991</c:v>
                </c:pt>
                <c:pt idx="25242">
                  <c:v>-0.54705882353014934</c:v>
                </c:pt>
                <c:pt idx="25243">
                  <c:v>-0.56875000000066611</c:v>
                </c:pt>
                <c:pt idx="25244">
                  <c:v>-0.52941176470602991</c:v>
                </c:pt>
                <c:pt idx="25245">
                  <c:v>-0.52941176470602991</c:v>
                </c:pt>
                <c:pt idx="25246">
                  <c:v>-0.56874999999953368</c:v>
                </c:pt>
                <c:pt idx="25247">
                  <c:v>-0.55294117647068664</c:v>
                </c:pt>
                <c:pt idx="25248">
                  <c:v>-0.52352941176465673</c:v>
                </c:pt>
                <c:pt idx="25249">
                  <c:v>-0.55625000000002223</c:v>
                </c:pt>
                <c:pt idx="25250">
                  <c:v>-0.52352941176465673</c:v>
                </c:pt>
                <c:pt idx="25251">
                  <c:v>-0.53529411764740298</c:v>
                </c:pt>
                <c:pt idx="25252">
                  <c:v>-0.57499999999884532</c:v>
                </c:pt>
                <c:pt idx="25253">
                  <c:v>-0.53529411764740298</c:v>
                </c:pt>
                <c:pt idx="25254">
                  <c:v>-0.51176470588274636</c:v>
                </c:pt>
                <c:pt idx="25255">
                  <c:v>-0.54999999999893423</c:v>
                </c:pt>
                <c:pt idx="25256">
                  <c:v>-0.52941176470602991</c:v>
                </c:pt>
                <c:pt idx="25257">
                  <c:v>-0.52941176470602991</c:v>
                </c:pt>
                <c:pt idx="25258">
                  <c:v>-0.57500000000088813</c:v>
                </c:pt>
                <c:pt idx="25259">
                  <c:v>-0.54117647058877616</c:v>
                </c:pt>
                <c:pt idx="25260">
                  <c:v>-0.53529411764740298</c:v>
                </c:pt>
                <c:pt idx="25261">
                  <c:v>-0.54999999999893423</c:v>
                </c:pt>
                <c:pt idx="25262">
                  <c:v>-0.53529411764740298</c:v>
                </c:pt>
                <c:pt idx="25263">
                  <c:v>-0.53529411764740298</c:v>
                </c:pt>
                <c:pt idx="25264">
                  <c:v>-0.56249999999933387</c:v>
                </c:pt>
                <c:pt idx="25265">
                  <c:v>-0.51764705882328355</c:v>
                </c:pt>
                <c:pt idx="25266">
                  <c:v>-0.52941176470602991</c:v>
                </c:pt>
                <c:pt idx="25267">
                  <c:v>-0.56249999999933387</c:v>
                </c:pt>
                <c:pt idx="25268">
                  <c:v>-0.52941176470602991</c:v>
                </c:pt>
                <c:pt idx="25269">
                  <c:v>-0.52941176470602991</c:v>
                </c:pt>
                <c:pt idx="25270">
                  <c:v>-0.55624999999913405</c:v>
                </c:pt>
                <c:pt idx="25271">
                  <c:v>-0.52352941176465673</c:v>
                </c:pt>
                <c:pt idx="25272">
                  <c:v>-0.51764705882411943</c:v>
                </c:pt>
                <c:pt idx="25273">
                  <c:v>-0.55625000000111025</c:v>
                </c:pt>
                <c:pt idx="25274">
                  <c:v>-0.52352941176465673</c:v>
                </c:pt>
                <c:pt idx="25275">
                  <c:v>-0.52352941176465673</c:v>
                </c:pt>
                <c:pt idx="25276">
                  <c:v>-0.56249999999933387</c:v>
                </c:pt>
                <c:pt idx="25277">
                  <c:v>-0.53529411764740298</c:v>
                </c:pt>
                <c:pt idx="25278">
                  <c:v>-0.51176470588274636</c:v>
                </c:pt>
                <c:pt idx="25279">
                  <c:v>-0.56249999999933387</c:v>
                </c:pt>
                <c:pt idx="25280">
                  <c:v>-0.51764705882328355</c:v>
                </c:pt>
                <c:pt idx="25281">
                  <c:v>-0.52941176470602991</c:v>
                </c:pt>
                <c:pt idx="25282">
                  <c:v>-0.54999999999982241</c:v>
                </c:pt>
                <c:pt idx="25283">
                  <c:v>-0.52352941176465673</c:v>
                </c:pt>
                <c:pt idx="25284">
                  <c:v>-0.51176470588274636</c:v>
                </c:pt>
                <c:pt idx="25285">
                  <c:v>-0.5437499999987343</c:v>
                </c:pt>
                <c:pt idx="25286">
                  <c:v>-0.51764705882411943</c:v>
                </c:pt>
                <c:pt idx="25287">
                  <c:v>-0.51764705882328355</c:v>
                </c:pt>
                <c:pt idx="25288">
                  <c:v>-0.52352941176465673</c:v>
                </c:pt>
                <c:pt idx="25289">
                  <c:v>-0.53750000000133225</c:v>
                </c:pt>
                <c:pt idx="25290">
                  <c:v>-0.50588235294137318</c:v>
                </c:pt>
                <c:pt idx="25291">
                  <c:v>-0.52352941176290613</c:v>
                </c:pt>
                <c:pt idx="25292">
                  <c:v>-0.5500000000017764</c:v>
                </c:pt>
                <c:pt idx="25293">
                  <c:v>-0.51176470588191036</c:v>
                </c:pt>
                <c:pt idx="25294">
                  <c:v>-0.51764705882411943</c:v>
                </c:pt>
                <c:pt idx="25295">
                  <c:v>-0.54999999999893423</c:v>
                </c:pt>
                <c:pt idx="25296">
                  <c:v>-0.50588235294137318</c:v>
                </c:pt>
                <c:pt idx="25297">
                  <c:v>-0.5</c:v>
                </c:pt>
                <c:pt idx="25298">
                  <c:v>-0.54999999999982241</c:v>
                </c:pt>
                <c:pt idx="25299">
                  <c:v>-0.51764705882328355</c:v>
                </c:pt>
                <c:pt idx="25300">
                  <c:v>-0.51176470588274636</c:v>
                </c:pt>
                <c:pt idx="25301">
                  <c:v>-0.54999999999893423</c:v>
                </c:pt>
                <c:pt idx="25302">
                  <c:v>-0.52352941176549261</c:v>
                </c:pt>
                <c:pt idx="25303">
                  <c:v>-0.5</c:v>
                </c:pt>
                <c:pt idx="25304">
                  <c:v>-0.53750000000133225</c:v>
                </c:pt>
                <c:pt idx="25305">
                  <c:v>-0.51764705882328355</c:v>
                </c:pt>
                <c:pt idx="25306">
                  <c:v>-0.51176470588103506</c:v>
                </c:pt>
                <c:pt idx="25307">
                  <c:v>-0.54375000000066609</c:v>
                </c:pt>
                <c:pt idx="25308">
                  <c:v>-0.52352941176549261</c:v>
                </c:pt>
                <c:pt idx="25309">
                  <c:v>-0.53529411764656709</c:v>
                </c:pt>
                <c:pt idx="25310">
                  <c:v>-0.55625000000002223</c:v>
                </c:pt>
                <c:pt idx="25311">
                  <c:v>-0.51764705882328355</c:v>
                </c:pt>
                <c:pt idx="25312">
                  <c:v>-0.51764705882411943</c:v>
                </c:pt>
                <c:pt idx="25313">
                  <c:v>-0.5437499999987343</c:v>
                </c:pt>
                <c:pt idx="25314">
                  <c:v>-0.51176470588274636</c:v>
                </c:pt>
                <c:pt idx="25315">
                  <c:v>-0.51764705882328355</c:v>
                </c:pt>
                <c:pt idx="25316">
                  <c:v>-0.55625000000002223</c:v>
                </c:pt>
                <c:pt idx="25317">
                  <c:v>-0.51176470588191036</c:v>
                </c:pt>
                <c:pt idx="25318">
                  <c:v>-0.50588235294137318</c:v>
                </c:pt>
                <c:pt idx="25319">
                  <c:v>-0.55625000000111025</c:v>
                </c:pt>
                <c:pt idx="25320">
                  <c:v>-0.51176470588274636</c:v>
                </c:pt>
                <c:pt idx="25321">
                  <c:v>-0.52352941176290613</c:v>
                </c:pt>
                <c:pt idx="25322">
                  <c:v>-0.55625000000111025</c:v>
                </c:pt>
                <c:pt idx="25323">
                  <c:v>-0.51764705882411943</c:v>
                </c:pt>
                <c:pt idx="25324">
                  <c:v>-0.50588235294137318</c:v>
                </c:pt>
                <c:pt idx="25325">
                  <c:v>-0.53749999999942266</c:v>
                </c:pt>
                <c:pt idx="25326">
                  <c:v>-0.5</c:v>
                </c:pt>
                <c:pt idx="25327">
                  <c:v>-0.5</c:v>
                </c:pt>
                <c:pt idx="25328">
                  <c:v>-0.55624999999913405</c:v>
                </c:pt>
                <c:pt idx="25329">
                  <c:v>-0.51764705882411943</c:v>
                </c:pt>
                <c:pt idx="25330">
                  <c:v>-0.52941176470602991</c:v>
                </c:pt>
                <c:pt idx="25331">
                  <c:v>-0.5437499999987343</c:v>
                </c:pt>
                <c:pt idx="25332">
                  <c:v>-0.52941176470602991</c:v>
                </c:pt>
                <c:pt idx="25333">
                  <c:v>-0.51176470588274636</c:v>
                </c:pt>
                <c:pt idx="25334">
                  <c:v>-0.51176470588274636</c:v>
                </c:pt>
                <c:pt idx="25335">
                  <c:v>-0.56250000000133227</c:v>
                </c:pt>
                <c:pt idx="25336">
                  <c:v>-0.51764705882155271</c:v>
                </c:pt>
                <c:pt idx="25337">
                  <c:v>-0.51764705882328355</c:v>
                </c:pt>
                <c:pt idx="25338">
                  <c:v>-0.5500000000017764</c:v>
                </c:pt>
                <c:pt idx="25339">
                  <c:v>-0.51764705882328355</c:v>
                </c:pt>
                <c:pt idx="25340">
                  <c:v>-0.51764705882411943</c:v>
                </c:pt>
                <c:pt idx="25341">
                  <c:v>-0.5437499999987343</c:v>
                </c:pt>
                <c:pt idx="25342">
                  <c:v>-0.51764705882411943</c:v>
                </c:pt>
                <c:pt idx="25343">
                  <c:v>-0.51764705882328355</c:v>
                </c:pt>
                <c:pt idx="25344">
                  <c:v>-0.54374999999962248</c:v>
                </c:pt>
                <c:pt idx="25345">
                  <c:v>-0.51764705882328355</c:v>
                </c:pt>
                <c:pt idx="25346">
                  <c:v>-0.51764705882411943</c:v>
                </c:pt>
                <c:pt idx="25347">
                  <c:v>-0.53749999999942266</c:v>
                </c:pt>
                <c:pt idx="25348">
                  <c:v>-0.50588235294137318</c:v>
                </c:pt>
                <c:pt idx="25349">
                  <c:v>-0.50588235294137318</c:v>
                </c:pt>
                <c:pt idx="25350">
                  <c:v>-0.53750000000133225</c:v>
                </c:pt>
                <c:pt idx="25351">
                  <c:v>-0.49411764705697464</c:v>
                </c:pt>
                <c:pt idx="25352">
                  <c:v>-0.52352941176465673</c:v>
                </c:pt>
                <c:pt idx="25353">
                  <c:v>-0.5500000000017764</c:v>
                </c:pt>
                <c:pt idx="25354">
                  <c:v>-0.48823529411725369</c:v>
                </c:pt>
                <c:pt idx="25355">
                  <c:v>-0.5</c:v>
                </c:pt>
                <c:pt idx="25356">
                  <c:v>-0.53125000000011102</c:v>
                </c:pt>
                <c:pt idx="25357">
                  <c:v>-0.51176470588191036</c:v>
                </c:pt>
                <c:pt idx="25358">
                  <c:v>-0.5</c:v>
                </c:pt>
                <c:pt idx="25359">
                  <c:v>-0.55625000000002223</c:v>
                </c:pt>
                <c:pt idx="25360">
                  <c:v>-0.50588235294053718</c:v>
                </c:pt>
                <c:pt idx="25361">
                  <c:v>-0.51764705882411943</c:v>
                </c:pt>
                <c:pt idx="25362">
                  <c:v>-0.51176470588274636</c:v>
                </c:pt>
                <c:pt idx="25363">
                  <c:v>-0.52499999999902303</c:v>
                </c:pt>
                <c:pt idx="25364">
                  <c:v>-0.5</c:v>
                </c:pt>
                <c:pt idx="25365">
                  <c:v>-0.50588235294137318</c:v>
                </c:pt>
                <c:pt idx="25366">
                  <c:v>-0.53124999999922284</c:v>
                </c:pt>
                <c:pt idx="25367">
                  <c:v>-0.51176470588274636</c:v>
                </c:pt>
                <c:pt idx="25368">
                  <c:v>-0.50588235294137318</c:v>
                </c:pt>
                <c:pt idx="25369">
                  <c:v>-0.55625000000111025</c:v>
                </c:pt>
                <c:pt idx="25370">
                  <c:v>-0.5</c:v>
                </c:pt>
                <c:pt idx="25371">
                  <c:v>-0.5</c:v>
                </c:pt>
                <c:pt idx="25372">
                  <c:v>-0.5249999999999112</c:v>
                </c:pt>
                <c:pt idx="25373">
                  <c:v>-0.51176470588191036</c:v>
                </c:pt>
                <c:pt idx="25374">
                  <c:v>-0.51176470588274636</c:v>
                </c:pt>
                <c:pt idx="25375">
                  <c:v>-0.53749999999942266</c:v>
                </c:pt>
                <c:pt idx="25376">
                  <c:v>-0.50588235294137318</c:v>
                </c:pt>
                <c:pt idx="25377">
                  <c:v>-0.5</c:v>
                </c:pt>
                <c:pt idx="25378">
                  <c:v>-0.53124999999922284</c:v>
                </c:pt>
                <c:pt idx="25379">
                  <c:v>-0.48235294117671645</c:v>
                </c:pt>
                <c:pt idx="25380">
                  <c:v>-0.49411764705862682</c:v>
                </c:pt>
                <c:pt idx="25381">
                  <c:v>-0.53749999999942266</c:v>
                </c:pt>
                <c:pt idx="25382">
                  <c:v>-0.48823529411808964</c:v>
                </c:pt>
                <c:pt idx="25383">
                  <c:v>-0.49411764705862682</c:v>
                </c:pt>
                <c:pt idx="25384">
                  <c:v>-0.53125000000111022</c:v>
                </c:pt>
                <c:pt idx="25385">
                  <c:v>-0.50588235294137318</c:v>
                </c:pt>
                <c:pt idx="25386">
                  <c:v>-0.51176470588274636</c:v>
                </c:pt>
                <c:pt idx="25387">
                  <c:v>-0.53749999999942266</c:v>
                </c:pt>
                <c:pt idx="25388">
                  <c:v>-0.5</c:v>
                </c:pt>
                <c:pt idx="25389">
                  <c:v>-0.50588235294137318</c:v>
                </c:pt>
                <c:pt idx="25390">
                  <c:v>-0.52499999999902303</c:v>
                </c:pt>
                <c:pt idx="25391">
                  <c:v>-0.50588235294137318</c:v>
                </c:pt>
                <c:pt idx="25392">
                  <c:v>-0.50588235294137318</c:v>
                </c:pt>
                <c:pt idx="25393">
                  <c:v>-0.53124999999922284</c:v>
                </c:pt>
                <c:pt idx="25394">
                  <c:v>-0.5</c:v>
                </c:pt>
                <c:pt idx="25395">
                  <c:v>-0.48235294117671645</c:v>
                </c:pt>
                <c:pt idx="25396">
                  <c:v>-0.5249999999999112</c:v>
                </c:pt>
                <c:pt idx="25397">
                  <c:v>-0.51176470588191036</c:v>
                </c:pt>
                <c:pt idx="25398">
                  <c:v>-0.49411764705946276</c:v>
                </c:pt>
                <c:pt idx="25399">
                  <c:v>-0.48235294117588051</c:v>
                </c:pt>
                <c:pt idx="25400">
                  <c:v>-0.51875000000155436</c:v>
                </c:pt>
                <c:pt idx="25401">
                  <c:v>-0.5</c:v>
                </c:pt>
                <c:pt idx="25402">
                  <c:v>-0.48823529411645711</c:v>
                </c:pt>
                <c:pt idx="25403">
                  <c:v>-0.53125000000111022</c:v>
                </c:pt>
                <c:pt idx="25404">
                  <c:v>-0.49411764705862682</c:v>
                </c:pt>
                <c:pt idx="25405">
                  <c:v>-0.49411764705946276</c:v>
                </c:pt>
                <c:pt idx="25406">
                  <c:v>-0.53124999999922284</c:v>
                </c:pt>
                <c:pt idx="25407">
                  <c:v>-0.48235294117671645</c:v>
                </c:pt>
                <c:pt idx="25408">
                  <c:v>-0.50588235294137318</c:v>
                </c:pt>
                <c:pt idx="25409">
                  <c:v>-0.53749999999942266</c:v>
                </c:pt>
                <c:pt idx="25410">
                  <c:v>-0.48823529411725369</c:v>
                </c:pt>
                <c:pt idx="25411">
                  <c:v>-0.49411764705946276</c:v>
                </c:pt>
                <c:pt idx="25412">
                  <c:v>-0.51249999999862328</c:v>
                </c:pt>
                <c:pt idx="25413">
                  <c:v>-0.49411764705946276</c:v>
                </c:pt>
                <c:pt idx="25414">
                  <c:v>-0.50588235294137318</c:v>
                </c:pt>
                <c:pt idx="25415">
                  <c:v>-0.53125000000111022</c:v>
                </c:pt>
                <c:pt idx="25416">
                  <c:v>-0.48823529411725369</c:v>
                </c:pt>
                <c:pt idx="25417">
                  <c:v>-0.50588235293968165</c:v>
                </c:pt>
                <c:pt idx="25418">
                  <c:v>-0.53125000000111022</c:v>
                </c:pt>
                <c:pt idx="25419">
                  <c:v>-0.48823529411808964</c:v>
                </c:pt>
                <c:pt idx="25420">
                  <c:v>-0.49411764705862682</c:v>
                </c:pt>
                <c:pt idx="25421">
                  <c:v>-0.5249999999999112</c:v>
                </c:pt>
                <c:pt idx="25422">
                  <c:v>-0.48235294117671645</c:v>
                </c:pt>
                <c:pt idx="25423">
                  <c:v>-0.49411764705862682</c:v>
                </c:pt>
                <c:pt idx="25424">
                  <c:v>-0.52499999999902303</c:v>
                </c:pt>
                <c:pt idx="25425">
                  <c:v>-0.49411764705946276</c:v>
                </c:pt>
                <c:pt idx="25426">
                  <c:v>-0.49411764705862682</c:v>
                </c:pt>
                <c:pt idx="25427">
                  <c:v>-0.5249999999999112</c:v>
                </c:pt>
                <c:pt idx="25428">
                  <c:v>-0.5</c:v>
                </c:pt>
                <c:pt idx="25429">
                  <c:v>-0.49411764705862682</c:v>
                </c:pt>
                <c:pt idx="25430">
                  <c:v>-0.53125000000111022</c:v>
                </c:pt>
                <c:pt idx="25431">
                  <c:v>-0.47647058823534327</c:v>
                </c:pt>
                <c:pt idx="25432">
                  <c:v>-0.50588235293968165</c:v>
                </c:pt>
                <c:pt idx="25433">
                  <c:v>-0.5062500000011102</c:v>
                </c:pt>
                <c:pt idx="25434">
                  <c:v>-0.48235294117671645</c:v>
                </c:pt>
                <c:pt idx="25435">
                  <c:v>-0.47058823529397015</c:v>
                </c:pt>
                <c:pt idx="25436">
                  <c:v>-0.50625000000019982</c:v>
                </c:pt>
                <c:pt idx="25437">
                  <c:v>-0.48823529411725369</c:v>
                </c:pt>
                <c:pt idx="25438">
                  <c:v>-0.48823529411808964</c:v>
                </c:pt>
                <c:pt idx="25439">
                  <c:v>-0.51249999999951146</c:v>
                </c:pt>
                <c:pt idx="25440">
                  <c:v>-0.48823529411725369</c:v>
                </c:pt>
                <c:pt idx="25441">
                  <c:v>-0.48235294117671645</c:v>
                </c:pt>
                <c:pt idx="25442">
                  <c:v>-0.49999999999911182</c:v>
                </c:pt>
                <c:pt idx="25443">
                  <c:v>-0.48823529411808964</c:v>
                </c:pt>
                <c:pt idx="25444">
                  <c:v>-0.5</c:v>
                </c:pt>
                <c:pt idx="25445">
                  <c:v>-0.48823529411808964</c:v>
                </c:pt>
                <c:pt idx="25446">
                  <c:v>-0.5062500000011102</c:v>
                </c:pt>
                <c:pt idx="25447">
                  <c:v>-0.48235294117510358</c:v>
                </c:pt>
                <c:pt idx="25448">
                  <c:v>-0.47058823529397015</c:v>
                </c:pt>
                <c:pt idx="25449">
                  <c:v>-0.54375000000155427</c:v>
                </c:pt>
                <c:pt idx="25450">
                  <c:v>-0.5</c:v>
                </c:pt>
                <c:pt idx="25451">
                  <c:v>-0.48235294117671645</c:v>
                </c:pt>
                <c:pt idx="25452">
                  <c:v>-0.50624999999931164</c:v>
                </c:pt>
                <c:pt idx="25453">
                  <c:v>-0.5</c:v>
                </c:pt>
                <c:pt idx="25454">
                  <c:v>-0.47647058823534327</c:v>
                </c:pt>
                <c:pt idx="25455">
                  <c:v>-0.49374999999980018</c:v>
                </c:pt>
                <c:pt idx="25456">
                  <c:v>-0.48823529411725369</c:v>
                </c:pt>
                <c:pt idx="25457">
                  <c:v>-0.48235294117671645</c:v>
                </c:pt>
                <c:pt idx="25458">
                  <c:v>-0.49999999999911182</c:v>
                </c:pt>
                <c:pt idx="25459">
                  <c:v>-0.47058823529480609</c:v>
                </c:pt>
                <c:pt idx="25460">
                  <c:v>-0.47058823529397015</c:v>
                </c:pt>
                <c:pt idx="25461">
                  <c:v>-0.5250000000008882</c:v>
                </c:pt>
                <c:pt idx="25462">
                  <c:v>-0.47058823529323252</c:v>
                </c:pt>
                <c:pt idx="25463">
                  <c:v>-0.48235294117588051</c:v>
                </c:pt>
                <c:pt idx="25464">
                  <c:v>-0.50625000000199838</c:v>
                </c:pt>
                <c:pt idx="25465">
                  <c:v>-0.47058823529397015</c:v>
                </c:pt>
                <c:pt idx="25466">
                  <c:v>-0.5</c:v>
                </c:pt>
                <c:pt idx="25467">
                  <c:v>-0.49374999999980018</c:v>
                </c:pt>
                <c:pt idx="25468">
                  <c:v>-0.48823529411725369</c:v>
                </c:pt>
                <c:pt idx="25469">
                  <c:v>-0.47058823529397015</c:v>
                </c:pt>
                <c:pt idx="25470">
                  <c:v>-0.51874999999971139</c:v>
                </c:pt>
                <c:pt idx="25471">
                  <c:v>-0.47647058823534327</c:v>
                </c:pt>
                <c:pt idx="25472">
                  <c:v>-0.47647058823534327</c:v>
                </c:pt>
                <c:pt idx="25473">
                  <c:v>-0.51249999999951146</c:v>
                </c:pt>
                <c:pt idx="25474">
                  <c:v>-0.48823529411808964</c:v>
                </c:pt>
                <c:pt idx="25475">
                  <c:v>-0.48235294117671645</c:v>
                </c:pt>
                <c:pt idx="25476">
                  <c:v>-0.5250000000008882</c:v>
                </c:pt>
                <c:pt idx="25477">
                  <c:v>-0.4764705882337501</c:v>
                </c:pt>
                <c:pt idx="25478">
                  <c:v>-0.47647058823534327</c:v>
                </c:pt>
                <c:pt idx="25479">
                  <c:v>-0.51250000000133222</c:v>
                </c:pt>
                <c:pt idx="25480">
                  <c:v>-0.48235294117671645</c:v>
                </c:pt>
                <c:pt idx="25481">
                  <c:v>-0.47058823529397015</c:v>
                </c:pt>
                <c:pt idx="25482">
                  <c:v>-0.51249999999951146</c:v>
                </c:pt>
                <c:pt idx="25483">
                  <c:v>-0.47647058823534327</c:v>
                </c:pt>
                <c:pt idx="25484">
                  <c:v>-0.46470588235343291</c:v>
                </c:pt>
                <c:pt idx="25485">
                  <c:v>-0.50624999999931164</c:v>
                </c:pt>
                <c:pt idx="25486">
                  <c:v>-0.48235294117588051</c:v>
                </c:pt>
                <c:pt idx="25487">
                  <c:v>-0.48235294117671645</c:v>
                </c:pt>
                <c:pt idx="25488">
                  <c:v>-0.51249999999951146</c:v>
                </c:pt>
                <c:pt idx="25489">
                  <c:v>-0.47058823529397015</c:v>
                </c:pt>
                <c:pt idx="25490">
                  <c:v>-0.47647058823617922</c:v>
                </c:pt>
                <c:pt idx="25491">
                  <c:v>-0.5250000000008882</c:v>
                </c:pt>
                <c:pt idx="25492">
                  <c:v>-0.4764705882337501</c:v>
                </c:pt>
                <c:pt idx="25493">
                  <c:v>-0.46470588235343291</c:v>
                </c:pt>
                <c:pt idx="25494">
                  <c:v>-0.5250000000008882</c:v>
                </c:pt>
                <c:pt idx="25495">
                  <c:v>-0.48235294117671645</c:v>
                </c:pt>
                <c:pt idx="25496">
                  <c:v>-0.48823529411725369</c:v>
                </c:pt>
                <c:pt idx="25497">
                  <c:v>-0.51874999999971139</c:v>
                </c:pt>
                <c:pt idx="25498">
                  <c:v>-0.48235294117671645</c:v>
                </c:pt>
                <c:pt idx="25499">
                  <c:v>-0.48823529411725369</c:v>
                </c:pt>
                <c:pt idx="25500">
                  <c:v>-0.50624999999931164</c:v>
                </c:pt>
                <c:pt idx="25501">
                  <c:v>-0.47647058823617922</c:v>
                </c:pt>
                <c:pt idx="25502">
                  <c:v>-0.45882352941122378</c:v>
                </c:pt>
                <c:pt idx="25503">
                  <c:v>-0.51249999999951146</c:v>
                </c:pt>
                <c:pt idx="25504">
                  <c:v>-0.45882352941205973</c:v>
                </c:pt>
                <c:pt idx="25505">
                  <c:v>-0.47647058823534327</c:v>
                </c:pt>
                <c:pt idx="25506">
                  <c:v>-0.5062500000011102</c:v>
                </c:pt>
                <c:pt idx="25507">
                  <c:v>-0.4764705882337501</c:v>
                </c:pt>
                <c:pt idx="25508">
                  <c:v>-0.47647058823534327</c:v>
                </c:pt>
                <c:pt idx="25509">
                  <c:v>-0.51250000000133222</c:v>
                </c:pt>
                <c:pt idx="25510">
                  <c:v>-0.47058823529397015</c:v>
                </c:pt>
                <c:pt idx="25511">
                  <c:v>-0.47058823529480609</c:v>
                </c:pt>
                <c:pt idx="25512">
                  <c:v>-0.493749999998912</c:v>
                </c:pt>
                <c:pt idx="25513">
                  <c:v>-0.47058823529480609</c:v>
                </c:pt>
                <c:pt idx="25514">
                  <c:v>-0.47647058823534327</c:v>
                </c:pt>
                <c:pt idx="25515">
                  <c:v>-0.47058823529397015</c:v>
                </c:pt>
                <c:pt idx="25516">
                  <c:v>-0.49374999999980018</c:v>
                </c:pt>
                <c:pt idx="25517">
                  <c:v>-0.47058823529397015</c:v>
                </c:pt>
                <c:pt idx="25518">
                  <c:v>-0.50624999999931164</c:v>
                </c:pt>
                <c:pt idx="25519">
                  <c:v>-0.45882352941205973</c:v>
                </c:pt>
                <c:pt idx="25520">
                  <c:v>-0.47058823529397015</c:v>
                </c:pt>
                <c:pt idx="25521">
                  <c:v>-0.46470588235343291</c:v>
                </c:pt>
                <c:pt idx="25522">
                  <c:v>-0.49999999999911182</c:v>
                </c:pt>
                <c:pt idx="25523">
                  <c:v>-0.47058823529397015</c:v>
                </c:pt>
                <c:pt idx="25524">
                  <c:v>-0.45882352941205973</c:v>
                </c:pt>
                <c:pt idx="25525">
                  <c:v>-0.49375000000155433</c:v>
                </c:pt>
                <c:pt idx="25526">
                  <c:v>-0.46470588235259697</c:v>
                </c:pt>
                <c:pt idx="25527">
                  <c:v>-0.47647058823534327</c:v>
                </c:pt>
                <c:pt idx="25528">
                  <c:v>-0.49374999999980018</c:v>
                </c:pt>
                <c:pt idx="25529">
                  <c:v>-0.44705882352931342</c:v>
                </c:pt>
                <c:pt idx="25530">
                  <c:v>-0.45882352941205973</c:v>
                </c:pt>
                <c:pt idx="25531">
                  <c:v>-0.50624999999931164</c:v>
                </c:pt>
                <c:pt idx="25532">
                  <c:v>-0.47058823529397015</c:v>
                </c:pt>
                <c:pt idx="25533">
                  <c:v>-0.47647058823534327</c:v>
                </c:pt>
                <c:pt idx="25534">
                  <c:v>-0.5</c:v>
                </c:pt>
                <c:pt idx="25535">
                  <c:v>-0.48235294117588051</c:v>
                </c:pt>
                <c:pt idx="25536">
                  <c:v>-0.47058823529480609</c:v>
                </c:pt>
                <c:pt idx="25537">
                  <c:v>-0.49999999999911182</c:v>
                </c:pt>
                <c:pt idx="25538">
                  <c:v>-0.47647058823534327</c:v>
                </c:pt>
                <c:pt idx="25539">
                  <c:v>-0.48235294117671645</c:v>
                </c:pt>
                <c:pt idx="25540">
                  <c:v>-0.50000000000088818</c:v>
                </c:pt>
                <c:pt idx="25541">
                  <c:v>-0.45882352941205973</c:v>
                </c:pt>
                <c:pt idx="25542">
                  <c:v>-0.47647058823534327</c:v>
                </c:pt>
                <c:pt idx="25543">
                  <c:v>-0.48124999999940049</c:v>
                </c:pt>
                <c:pt idx="25544">
                  <c:v>-0.47058823529397015</c:v>
                </c:pt>
                <c:pt idx="25545">
                  <c:v>-0.46470588235343291</c:v>
                </c:pt>
                <c:pt idx="25546">
                  <c:v>-0.48749999999960031</c:v>
                </c:pt>
                <c:pt idx="25547">
                  <c:v>-0.46470588235259697</c:v>
                </c:pt>
                <c:pt idx="25548">
                  <c:v>-0.47058823529480609</c:v>
                </c:pt>
                <c:pt idx="25549">
                  <c:v>-0.493749999998912</c:v>
                </c:pt>
                <c:pt idx="25550">
                  <c:v>-0.47647058823534327</c:v>
                </c:pt>
                <c:pt idx="25551">
                  <c:v>-0.47647058823534327</c:v>
                </c:pt>
                <c:pt idx="25552">
                  <c:v>-0.49374999999980018</c:v>
                </c:pt>
                <c:pt idx="25553">
                  <c:v>-0.47058823529397015</c:v>
                </c:pt>
                <c:pt idx="25554">
                  <c:v>-0.44705882352931342</c:v>
                </c:pt>
                <c:pt idx="25555">
                  <c:v>-0.49375000000155433</c:v>
                </c:pt>
                <c:pt idx="25556">
                  <c:v>-0.4529411764706866</c:v>
                </c:pt>
                <c:pt idx="25557">
                  <c:v>-0.47058823529397015</c:v>
                </c:pt>
                <c:pt idx="25558">
                  <c:v>-0.50624999999931164</c:v>
                </c:pt>
                <c:pt idx="25559">
                  <c:v>-0.47058823529480609</c:v>
                </c:pt>
                <c:pt idx="25560">
                  <c:v>-0.47058823529397015</c:v>
                </c:pt>
                <c:pt idx="25561">
                  <c:v>-0.49374999999980018</c:v>
                </c:pt>
                <c:pt idx="25562">
                  <c:v>-0.4529411764706866</c:v>
                </c:pt>
                <c:pt idx="25563">
                  <c:v>-0.45882352941122378</c:v>
                </c:pt>
                <c:pt idx="25564">
                  <c:v>-0.49374999999980018</c:v>
                </c:pt>
                <c:pt idx="25565">
                  <c:v>-0.46470588235259697</c:v>
                </c:pt>
                <c:pt idx="25566">
                  <c:v>-0.47058823529480609</c:v>
                </c:pt>
                <c:pt idx="25567">
                  <c:v>-0.48749999999871213</c:v>
                </c:pt>
                <c:pt idx="25568">
                  <c:v>-0.4529411764706866</c:v>
                </c:pt>
                <c:pt idx="25569">
                  <c:v>-0.45294117647152249</c:v>
                </c:pt>
                <c:pt idx="25570">
                  <c:v>-0.49375000000066616</c:v>
                </c:pt>
                <c:pt idx="25571">
                  <c:v>-0.45882352941205973</c:v>
                </c:pt>
                <c:pt idx="25572">
                  <c:v>-0.4529411764706866</c:v>
                </c:pt>
                <c:pt idx="25573">
                  <c:v>-0.48749999999960031</c:v>
                </c:pt>
                <c:pt idx="25574">
                  <c:v>-0.46470588235259697</c:v>
                </c:pt>
                <c:pt idx="25575">
                  <c:v>-0.4529411764706866</c:v>
                </c:pt>
                <c:pt idx="25576">
                  <c:v>-0.45882352941205973</c:v>
                </c:pt>
                <c:pt idx="25577">
                  <c:v>-0.50624999999931164</c:v>
                </c:pt>
                <c:pt idx="25578">
                  <c:v>-0.46470588235343291</c:v>
                </c:pt>
                <c:pt idx="25579">
                  <c:v>-0.48823529411725369</c:v>
                </c:pt>
                <c:pt idx="25580">
                  <c:v>-0.48749999999960031</c:v>
                </c:pt>
                <c:pt idx="25581">
                  <c:v>-0.47058823529397015</c:v>
                </c:pt>
                <c:pt idx="25582">
                  <c:v>-0.45882352941205973</c:v>
                </c:pt>
                <c:pt idx="25583">
                  <c:v>-0.49374999999980018</c:v>
                </c:pt>
                <c:pt idx="25584">
                  <c:v>-0.45882352941122378</c:v>
                </c:pt>
                <c:pt idx="25585">
                  <c:v>-0.46470588235343291</c:v>
                </c:pt>
                <c:pt idx="25586">
                  <c:v>-0.50000000000088818</c:v>
                </c:pt>
                <c:pt idx="25587">
                  <c:v>-0.45882352941205973</c:v>
                </c:pt>
                <c:pt idx="25588">
                  <c:v>-0.45882352941052557</c:v>
                </c:pt>
                <c:pt idx="25589">
                  <c:v>-0.47500000000088816</c:v>
                </c:pt>
                <c:pt idx="25590">
                  <c:v>-0.45882352941205973</c:v>
                </c:pt>
                <c:pt idx="25591">
                  <c:v>-0.45882352941205973</c:v>
                </c:pt>
                <c:pt idx="25592">
                  <c:v>-0.48124999999940049</c:v>
                </c:pt>
                <c:pt idx="25593">
                  <c:v>-0.45882352941122378</c:v>
                </c:pt>
                <c:pt idx="25594">
                  <c:v>-0.44705882353014936</c:v>
                </c:pt>
                <c:pt idx="25595">
                  <c:v>-0.49999999999911182</c:v>
                </c:pt>
                <c:pt idx="25596">
                  <c:v>-0.44117647058794024</c:v>
                </c:pt>
                <c:pt idx="25597">
                  <c:v>-0.4529411764706866</c:v>
                </c:pt>
                <c:pt idx="25598">
                  <c:v>-0.46874999999988898</c:v>
                </c:pt>
                <c:pt idx="25599">
                  <c:v>-0.44705882352931342</c:v>
                </c:pt>
                <c:pt idx="25600">
                  <c:v>-0.46470588235343291</c:v>
                </c:pt>
                <c:pt idx="25601">
                  <c:v>-0.48750000000133226</c:v>
                </c:pt>
                <c:pt idx="25602">
                  <c:v>-0.44705882352931342</c:v>
                </c:pt>
                <c:pt idx="25603">
                  <c:v>-0.45294117646917209</c:v>
                </c:pt>
                <c:pt idx="25604">
                  <c:v>-0.48125000000111023</c:v>
                </c:pt>
                <c:pt idx="25605">
                  <c:v>-0.4529411764706866</c:v>
                </c:pt>
                <c:pt idx="25606">
                  <c:v>-0.45882352941205973</c:v>
                </c:pt>
                <c:pt idx="25607">
                  <c:v>-0.47499999999920062</c:v>
                </c:pt>
                <c:pt idx="25608">
                  <c:v>-0.4529411764706866</c:v>
                </c:pt>
                <c:pt idx="25609">
                  <c:v>-0.44705882352931342</c:v>
                </c:pt>
                <c:pt idx="25610">
                  <c:v>-0.47499999999920062</c:v>
                </c:pt>
                <c:pt idx="25611">
                  <c:v>-0.44705882353014936</c:v>
                </c:pt>
                <c:pt idx="25612">
                  <c:v>-0.46470588235259697</c:v>
                </c:pt>
                <c:pt idx="25613">
                  <c:v>-0.46874999999988898</c:v>
                </c:pt>
                <c:pt idx="25614">
                  <c:v>-0.4529411764706866</c:v>
                </c:pt>
                <c:pt idx="25615">
                  <c:v>-0.44705882352931342</c:v>
                </c:pt>
                <c:pt idx="25616">
                  <c:v>-0.49375000000066616</c:v>
                </c:pt>
                <c:pt idx="25617">
                  <c:v>-0.42941176470602987</c:v>
                </c:pt>
                <c:pt idx="25618">
                  <c:v>-0.42941176470459402</c:v>
                </c:pt>
                <c:pt idx="25619">
                  <c:v>-0.44705882353014936</c:v>
                </c:pt>
                <c:pt idx="25620">
                  <c:v>-0.46875000000066613</c:v>
                </c:pt>
                <c:pt idx="25621">
                  <c:v>-0.44705882352931342</c:v>
                </c:pt>
                <c:pt idx="25622">
                  <c:v>-0.42941176470602987</c:v>
                </c:pt>
                <c:pt idx="25623">
                  <c:v>-0.45624999999948929</c:v>
                </c:pt>
                <c:pt idx="25624">
                  <c:v>-0.44705882352931342</c:v>
                </c:pt>
                <c:pt idx="25625">
                  <c:v>-0.44705882353014936</c:v>
                </c:pt>
                <c:pt idx="25626">
                  <c:v>-0.4687499999990008</c:v>
                </c:pt>
                <c:pt idx="25627">
                  <c:v>-0.44705882352931342</c:v>
                </c:pt>
                <c:pt idx="25628">
                  <c:v>-0.44117647058877618</c:v>
                </c:pt>
                <c:pt idx="25629">
                  <c:v>-0.47499999999920062</c:v>
                </c:pt>
                <c:pt idx="25630">
                  <c:v>-0.42941176470602987</c:v>
                </c:pt>
                <c:pt idx="25631">
                  <c:v>-0.43529411764740306</c:v>
                </c:pt>
                <c:pt idx="25632">
                  <c:v>-0.47500000000088816</c:v>
                </c:pt>
                <c:pt idx="25633">
                  <c:v>-0.44117647058646509</c:v>
                </c:pt>
                <c:pt idx="25634">
                  <c:v>-0.42352941176549264</c:v>
                </c:pt>
                <c:pt idx="25635">
                  <c:v>-0.46250000000044411</c:v>
                </c:pt>
                <c:pt idx="25636">
                  <c:v>-0.42941176470602987</c:v>
                </c:pt>
                <c:pt idx="25637">
                  <c:v>-0.44117647058877618</c:v>
                </c:pt>
                <c:pt idx="25638">
                  <c:v>-0.46249999999968916</c:v>
                </c:pt>
                <c:pt idx="25639">
                  <c:v>-0.44705882352931342</c:v>
                </c:pt>
                <c:pt idx="25640">
                  <c:v>-0.42941176470602987</c:v>
                </c:pt>
                <c:pt idx="25641">
                  <c:v>-0.46249999999880098</c:v>
                </c:pt>
                <c:pt idx="25642">
                  <c:v>-0.43529411764740306</c:v>
                </c:pt>
                <c:pt idx="25643">
                  <c:v>-0.43529411764740306</c:v>
                </c:pt>
                <c:pt idx="25644">
                  <c:v>-0.46249999999968916</c:v>
                </c:pt>
                <c:pt idx="25645">
                  <c:v>-0.42352941176465669</c:v>
                </c:pt>
                <c:pt idx="25646">
                  <c:v>-0.43529411764656711</c:v>
                </c:pt>
                <c:pt idx="25647">
                  <c:v>-0.46875000000155431</c:v>
                </c:pt>
                <c:pt idx="25648">
                  <c:v>-0.4352941176459475</c:v>
                </c:pt>
                <c:pt idx="25649">
                  <c:v>-0.43529411764656711</c:v>
                </c:pt>
                <c:pt idx="25650">
                  <c:v>-0.45625000000111021</c:v>
                </c:pt>
                <c:pt idx="25651">
                  <c:v>-0.44117647058877618</c:v>
                </c:pt>
                <c:pt idx="25652">
                  <c:v>-0.44705882352931342</c:v>
                </c:pt>
                <c:pt idx="25653">
                  <c:v>-0.45624999999948929</c:v>
                </c:pt>
                <c:pt idx="25654">
                  <c:v>-0.44117647058794024</c:v>
                </c:pt>
                <c:pt idx="25655">
                  <c:v>-0.42352941176549264</c:v>
                </c:pt>
                <c:pt idx="25656">
                  <c:v>-0.43529411764656711</c:v>
                </c:pt>
                <c:pt idx="25657">
                  <c:v>-0.45000000000017765</c:v>
                </c:pt>
                <c:pt idx="25658">
                  <c:v>-0.43529411764656711</c:v>
                </c:pt>
                <c:pt idx="25659">
                  <c:v>-0.44117647058877618</c:v>
                </c:pt>
                <c:pt idx="25660">
                  <c:v>-0.46249999999880098</c:v>
                </c:pt>
                <c:pt idx="25661">
                  <c:v>-0.43529411764740306</c:v>
                </c:pt>
                <c:pt idx="25662">
                  <c:v>-0.41764705882411945</c:v>
                </c:pt>
                <c:pt idx="25663">
                  <c:v>-0.46249999999880098</c:v>
                </c:pt>
                <c:pt idx="25664">
                  <c:v>-0.41764705882411945</c:v>
                </c:pt>
                <c:pt idx="25665">
                  <c:v>-0.43529411764656711</c:v>
                </c:pt>
                <c:pt idx="25666">
                  <c:v>-0.44375000000155429</c:v>
                </c:pt>
                <c:pt idx="25667">
                  <c:v>-0.43529411764740306</c:v>
                </c:pt>
                <c:pt idx="25668">
                  <c:v>-0.42941176470459402</c:v>
                </c:pt>
                <c:pt idx="25669">
                  <c:v>-0.44375000000066611</c:v>
                </c:pt>
                <c:pt idx="25670">
                  <c:v>-0.44117647058794024</c:v>
                </c:pt>
                <c:pt idx="25671">
                  <c:v>-0.42352941176549264</c:v>
                </c:pt>
                <c:pt idx="25672">
                  <c:v>-0.46249999999880098</c:v>
                </c:pt>
                <c:pt idx="25673">
                  <c:v>-0.42941176470602987</c:v>
                </c:pt>
                <c:pt idx="25674">
                  <c:v>-0.43529411764740306</c:v>
                </c:pt>
                <c:pt idx="25675">
                  <c:v>-0.44999999999928947</c:v>
                </c:pt>
                <c:pt idx="25676">
                  <c:v>-0.43529411764740306</c:v>
                </c:pt>
                <c:pt idx="25677">
                  <c:v>-0.43529411764740306</c:v>
                </c:pt>
                <c:pt idx="25678">
                  <c:v>-0.46249999999880098</c:v>
                </c:pt>
                <c:pt idx="25679">
                  <c:v>-0.43529411764740306</c:v>
                </c:pt>
                <c:pt idx="25680">
                  <c:v>-0.44117647058794024</c:v>
                </c:pt>
                <c:pt idx="25681">
                  <c:v>-0.46250000000133229</c:v>
                </c:pt>
                <c:pt idx="25682">
                  <c:v>-0.43529411764740306</c:v>
                </c:pt>
                <c:pt idx="25683">
                  <c:v>-0.44705882352781856</c:v>
                </c:pt>
                <c:pt idx="25684">
                  <c:v>-0.46875000000155431</c:v>
                </c:pt>
                <c:pt idx="25685">
                  <c:v>-0.43529411764656711</c:v>
                </c:pt>
                <c:pt idx="25686">
                  <c:v>-0.44117647058877618</c:v>
                </c:pt>
                <c:pt idx="25687">
                  <c:v>-0.46249999999968916</c:v>
                </c:pt>
                <c:pt idx="25688">
                  <c:v>-0.43529411764656711</c:v>
                </c:pt>
                <c:pt idx="25689">
                  <c:v>-0.43529411764740306</c:v>
                </c:pt>
                <c:pt idx="25690">
                  <c:v>-0.44999999999928947</c:v>
                </c:pt>
                <c:pt idx="25691">
                  <c:v>-0.42941176470602987</c:v>
                </c:pt>
                <c:pt idx="25692">
                  <c:v>-0.42941176470602987</c:v>
                </c:pt>
                <c:pt idx="25693">
                  <c:v>-0.46874999999988898</c:v>
                </c:pt>
                <c:pt idx="25694">
                  <c:v>-0.44117647058794024</c:v>
                </c:pt>
                <c:pt idx="25695">
                  <c:v>-0.41764705882328357</c:v>
                </c:pt>
                <c:pt idx="25696">
                  <c:v>-0.46250000000133229</c:v>
                </c:pt>
                <c:pt idx="25697">
                  <c:v>-0.42941176470602987</c:v>
                </c:pt>
                <c:pt idx="25698">
                  <c:v>-0.44117647058730103</c:v>
                </c:pt>
                <c:pt idx="25699">
                  <c:v>-0.45625000000022203</c:v>
                </c:pt>
                <c:pt idx="25700">
                  <c:v>-0.42352941176549264</c:v>
                </c:pt>
                <c:pt idx="25701">
                  <c:v>-0.43529411764656711</c:v>
                </c:pt>
                <c:pt idx="25702">
                  <c:v>-0.42941176470602987</c:v>
                </c:pt>
                <c:pt idx="25703">
                  <c:v>-0.45000000000017765</c:v>
                </c:pt>
                <c:pt idx="25704">
                  <c:v>-0.42941176470519393</c:v>
                </c:pt>
                <c:pt idx="25705">
                  <c:v>-0.42941176470602987</c:v>
                </c:pt>
                <c:pt idx="25706">
                  <c:v>-0.46249999999968916</c:v>
                </c:pt>
                <c:pt idx="25707">
                  <c:v>-0.41764705882411945</c:v>
                </c:pt>
                <c:pt idx="25708">
                  <c:v>-0.44117647058794024</c:v>
                </c:pt>
                <c:pt idx="25709">
                  <c:v>-0.44999999999928947</c:v>
                </c:pt>
                <c:pt idx="25710">
                  <c:v>-0.42941176470602987</c:v>
                </c:pt>
                <c:pt idx="25711">
                  <c:v>-0.42941176470602987</c:v>
                </c:pt>
                <c:pt idx="25712">
                  <c:v>-0.44375000000155429</c:v>
                </c:pt>
                <c:pt idx="25713">
                  <c:v>-0.44117647058646509</c:v>
                </c:pt>
                <c:pt idx="25714">
                  <c:v>-0.43529411764740306</c:v>
                </c:pt>
                <c:pt idx="25715">
                  <c:v>-0.44375000000066611</c:v>
                </c:pt>
                <c:pt idx="25716">
                  <c:v>-0.41764705882411945</c:v>
                </c:pt>
                <c:pt idx="25717">
                  <c:v>-0.42352941176465669</c:v>
                </c:pt>
                <c:pt idx="25718">
                  <c:v>-0.44999999999928947</c:v>
                </c:pt>
                <c:pt idx="25719">
                  <c:v>-0.42352941176465669</c:v>
                </c:pt>
                <c:pt idx="25720">
                  <c:v>-0.44705882352931342</c:v>
                </c:pt>
                <c:pt idx="25721">
                  <c:v>-0.45624999999948929</c:v>
                </c:pt>
                <c:pt idx="25722">
                  <c:v>-0.42352941176465669</c:v>
                </c:pt>
                <c:pt idx="25723">
                  <c:v>-0.41764705882411945</c:v>
                </c:pt>
                <c:pt idx="25724">
                  <c:v>-0.45624999999948929</c:v>
                </c:pt>
                <c:pt idx="25725">
                  <c:v>-0.43529411764740306</c:v>
                </c:pt>
                <c:pt idx="25726">
                  <c:v>-0.44117647058794024</c:v>
                </c:pt>
                <c:pt idx="25727">
                  <c:v>-0.45000000000088819</c:v>
                </c:pt>
                <c:pt idx="25728">
                  <c:v>-0.41176470588136949</c:v>
                </c:pt>
                <c:pt idx="25729">
                  <c:v>-0.42352941176465669</c:v>
                </c:pt>
                <c:pt idx="25730">
                  <c:v>-0.44375000000066611</c:v>
                </c:pt>
                <c:pt idx="25731">
                  <c:v>-0.42352941176549264</c:v>
                </c:pt>
                <c:pt idx="25732">
                  <c:v>-0.42941176470602987</c:v>
                </c:pt>
                <c:pt idx="25733">
                  <c:v>-0.44374999999908959</c:v>
                </c:pt>
                <c:pt idx="25734">
                  <c:v>-0.43529411764740306</c:v>
                </c:pt>
                <c:pt idx="25735">
                  <c:v>-0.42941176470602987</c:v>
                </c:pt>
                <c:pt idx="25736">
                  <c:v>-0.44374999999908959</c:v>
                </c:pt>
                <c:pt idx="25737">
                  <c:v>-0.41176470588274633</c:v>
                </c:pt>
                <c:pt idx="25738">
                  <c:v>-0.43529411764656711</c:v>
                </c:pt>
                <c:pt idx="25739">
                  <c:v>-0.45000000000017765</c:v>
                </c:pt>
                <c:pt idx="25740">
                  <c:v>-0.41764705882328357</c:v>
                </c:pt>
                <c:pt idx="25741">
                  <c:v>-0.44705882352931342</c:v>
                </c:pt>
                <c:pt idx="25742">
                  <c:v>-0.45000000000088819</c:v>
                </c:pt>
                <c:pt idx="25743">
                  <c:v>-0.39999999999949842</c:v>
                </c:pt>
                <c:pt idx="25744">
                  <c:v>-0.41176470588191039</c:v>
                </c:pt>
                <c:pt idx="25745">
                  <c:v>-0.46250000000133229</c:v>
                </c:pt>
                <c:pt idx="25746">
                  <c:v>-0.41764705882328357</c:v>
                </c:pt>
                <c:pt idx="25747">
                  <c:v>-0.42352941176465669</c:v>
                </c:pt>
                <c:pt idx="25748">
                  <c:v>-0.41176470588274633</c:v>
                </c:pt>
                <c:pt idx="25749">
                  <c:v>-0.43749999999977796</c:v>
                </c:pt>
                <c:pt idx="25750">
                  <c:v>-0.41764705882328357</c:v>
                </c:pt>
                <c:pt idx="25751">
                  <c:v>-0.41764705882411945</c:v>
                </c:pt>
                <c:pt idx="25752">
                  <c:v>-0.43749999999888978</c:v>
                </c:pt>
                <c:pt idx="25753">
                  <c:v>-0.43529411764740306</c:v>
                </c:pt>
                <c:pt idx="25754">
                  <c:v>-0.41764705882328357</c:v>
                </c:pt>
                <c:pt idx="25755">
                  <c:v>-0.43749999999977796</c:v>
                </c:pt>
                <c:pt idx="25756">
                  <c:v>-0.4</c:v>
                </c:pt>
                <c:pt idx="25757">
                  <c:v>-0.41764705882411945</c:v>
                </c:pt>
                <c:pt idx="25758">
                  <c:v>-0.44374999999908959</c:v>
                </c:pt>
                <c:pt idx="25759">
                  <c:v>-0.41176470588274633</c:v>
                </c:pt>
                <c:pt idx="25760">
                  <c:v>-0.41176470588191039</c:v>
                </c:pt>
                <c:pt idx="25761">
                  <c:v>-0.43125000000111025</c:v>
                </c:pt>
                <c:pt idx="25762">
                  <c:v>-0.41176470588274633</c:v>
                </c:pt>
                <c:pt idx="25763">
                  <c:v>-0.42352941176465669</c:v>
                </c:pt>
                <c:pt idx="25764">
                  <c:v>-0.43124999999957814</c:v>
                </c:pt>
                <c:pt idx="25765">
                  <c:v>-0.43529411764740306</c:v>
                </c:pt>
                <c:pt idx="25766">
                  <c:v>-0.41764705882328357</c:v>
                </c:pt>
                <c:pt idx="25767">
                  <c:v>-0.44374999999908959</c:v>
                </c:pt>
                <c:pt idx="25768">
                  <c:v>-0.41764705882411945</c:v>
                </c:pt>
                <c:pt idx="25769">
                  <c:v>-0.41176470588191039</c:v>
                </c:pt>
                <c:pt idx="25770">
                  <c:v>-0.43749999999977796</c:v>
                </c:pt>
                <c:pt idx="25771">
                  <c:v>-0.41764705882411945</c:v>
                </c:pt>
                <c:pt idx="25772">
                  <c:v>-0.38823529411725366</c:v>
                </c:pt>
                <c:pt idx="25773">
                  <c:v>-0.44999999999928947</c:v>
                </c:pt>
                <c:pt idx="25774">
                  <c:v>-0.41764705882411945</c:v>
                </c:pt>
                <c:pt idx="25775">
                  <c:v>-0.41764705882328357</c:v>
                </c:pt>
                <c:pt idx="25776">
                  <c:v>-0.43750000000133227</c:v>
                </c:pt>
                <c:pt idx="25777">
                  <c:v>-0.41176470588191039</c:v>
                </c:pt>
                <c:pt idx="25778">
                  <c:v>-0.40000000000083591</c:v>
                </c:pt>
                <c:pt idx="25779">
                  <c:v>-0.43749999999888978</c:v>
                </c:pt>
                <c:pt idx="25780">
                  <c:v>-0.41764705882411945</c:v>
                </c:pt>
                <c:pt idx="25781">
                  <c:v>-0.42352941176465669</c:v>
                </c:pt>
                <c:pt idx="25782">
                  <c:v>-0.42499999999937826</c:v>
                </c:pt>
                <c:pt idx="25783">
                  <c:v>-0.41764705882328357</c:v>
                </c:pt>
                <c:pt idx="25784">
                  <c:v>-0.41176470588274633</c:v>
                </c:pt>
                <c:pt idx="25785">
                  <c:v>-0.43749999999977796</c:v>
                </c:pt>
                <c:pt idx="25786">
                  <c:v>-0.41176470588191039</c:v>
                </c:pt>
                <c:pt idx="25787">
                  <c:v>-0.41176470588274633</c:v>
                </c:pt>
                <c:pt idx="25788">
                  <c:v>-0.43124999999957814</c:v>
                </c:pt>
                <c:pt idx="25789">
                  <c:v>-0.40588235294137315</c:v>
                </c:pt>
                <c:pt idx="25790">
                  <c:v>-0.41764705882328357</c:v>
                </c:pt>
                <c:pt idx="25791">
                  <c:v>-0.40588235294137315</c:v>
                </c:pt>
                <c:pt idx="25792">
                  <c:v>-0.43750000000133227</c:v>
                </c:pt>
                <c:pt idx="25793">
                  <c:v>-0.41176470588191039</c:v>
                </c:pt>
                <c:pt idx="25794">
                  <c:v>-0.41764705882272296</c:v>
                </c:pt>
                <c:pt idx="25795">
                  <c:v>-0.44375000000066611</c:v>
                </c:pt>
                <c:pt idx="25796">
                  <c:v>-0.40588235294137315</c:v>
                </c:pt>
                <c:pt idx="25797">
                  <c:v>-0.4</c:v>
                </c:pt>
                <c:pt idx="25798">
                  <c:v>-0.42499999999937826</c:v>
                </c:pt>
                <c:pt idx="25799">
                  <c:v>-0.41176470588274633</c:v>
                </c:pt>
                <c:pt idx="25800">
                  <c:v>-0.4</c:v>
                </c:pt>
                <c:pt idx="25801">
                  <c:v>-0.42499999999937826</c:v>
                </c:pt>
                <c:pt idx="25802">
                  <c:v>-0.40588235294137315</c:v>
                </c:pt>
                <c:pt idx="25803">
                  <c:v>-0.42352941176465669</c:v>
                </c:pt>
                <c:pt idx="25804">
                  <c:v>-0.41249999999986675</c:v>
                </c:pt>
                <c:pt idx="25805">
                  <c:v>-0.39411764705862684</c:v>
                </c:pt>
                <c:pt idx="25806">
                  <c:v>-0.4</c:v>
                </c:pt>
                <c:pt idx="25807">
                  <c:v>-0.43125000000111025</c:v>
                </c:pt>
                <c:pt idx="25808">
                  <c:v>-0.41764705882328357</c:v>
                </c:pt>
                <c:pt idx="25809">
                  <c:v>-0.39999999999949842</c:v>
                </c:pt>
                <c:pt idx="25810">
                  <c:v>-0.43125000000022207</c:v>
                </c:pt>
                <c:pt idx="25811">
                  <c:v>-0.40000000000083591</c:v>
                </c:pt>
                <c:pt idx="25812">
                  <c:v>-0.39411764705862684</c:v>
                </c:pt>
                <c:pt idx="25813">
                  <c:v>-0.41874999999917845</c:v>
                </c:pt>
                <c:pt idx="25814">
                  <c:v>-0.39411764705946278</c:v>
                </c:pt>
                <c:pt idx="25815">
                  <c:v>-0.41176470588191039</c:v>
                </c:pt>
                <c:pt idx="25816">
                  <c:v>-0.40588235294137315</c:v>
                </c:pt>
                <c:pt idx="25817">
                  <c:v>-0.41875000000006662</c:v>
                </c:pt>
                <c:pt idx="25818">
                  <c:v>-0.4</c:v>
                </c:pt>
                <c:pt idx="25819">
                  <c:v>-0.41764705882328357</c:v>
                </c:pt>
                <c:pt idx="25820">
                  <c:v>-0.42499999999937826</c:v>
                </c:pt>
                <c:pt idx="25821">
                  <c:v>-0.4</c:v>
                </c:pt>
                <c:pt idx="25822">
                  <c:v>-0.41764705882411945</c:v>
                </c:pt>
                <c:pt idx="25823">
                  <c:v>-0.41875000000066614</c:v>
                </c:pt>
                <c:pt idx="25824">
                  <c:v>-0.39411764705730901</c:v>
                </c:pt>
                <c:pt idx="25825">
                  <c:v>-0.40000000000083591</c:v>
                </c:pt>
                <c:pt idx="25826">
                  <c:v>-0.41250000000044407</c:v>
                </c:pt>
                <c:pt idx="25827">
                  <c:v>-0.4</c:v>
                </c:pt>
                <c:pt idx="25828">
                  <c:v>-0.39411764705946278</c:v>
                </c:pt>
                <c:pt idx="25829">
                  <c:v>-0.40624999999877875</c:v>
                </c:pt>
                <c:pt idx="25830">
                  <c:v>-0.4</c:v>
                </c:pt>
                <c:pt idx="25831">
                  <c:v>-0.39411764705946278</c:v>
                </c:pt>
                <c:pt idx="25832">
                  <c:v>-0.41874999999917845</c:v>
                </c:pt>
                <c:pt idx="25833">
                  <c:v>-0.39411764705946278</c:v>
                </c:pt>
                <c:pt idx="25834">
                  <c:v>-0.4</c:v>
                </c:pt>
                <c:pt idx="25835">
                  <c:v>-0.43124999999957814</c:v>
                </c:pt>
                <c:pt idx="25836">
                  <c:v>-0.38823529411725366</c:v>
                </c:pt>
                <c:pt idx="25837">
                  <c:v>-0.38235294117671648</c:v>
                </c:pt>
                <c:pt idx="25838">
                  <c:v>-0.39411764705862684</c:v>
                </c:pt>
                <c:pt idx="25839">
                  <c:v>-0.40624999999966693</c:v>
                </c:pt>
                <c:pt idx="25840">
                  <c:v>-0.3882352941180896</c:v>
                </c:pt>
                <c:pt idx="25841">
                  <c:v>-0.38823529411725366</c:v>
                </c:pt>
                <c:pt idx="25842">
                  <c:v>-0.41250000000133225</c:v>
                </c:pt>
                <c:pt idx="25843">
                  <c:v>-0.38823529411725366</c:v>
                </c:pt>
                <c:pt idx="25844">
                  <c:v>-0.38235294117671648</c:v>
                </c:pt>
                <c:pt idx="25845">
                  <c:v>-0.42499999999937826</c:v>
                </c:pt>
                <c:pt idx="25846">
                  <c:v>-0.3882352941180896</c:v>
                </c:pt>
                <c:pt idx="25847">
                  <c:v>-0.3882352941180896</c:v>
                </c:pt>
                <c:pt idx="25848">
                  <c:v>-0.39999999999946712</c:v>
                </c:pt>
                <c:pt idx="25849">
                  <c:v>-0.38235294117588053</c:v>
                </c:pt>
                <c:pt idx="25850">
                  <c:v>-0.39411764705946278</c:v>
                </c:pt>
                <c:pt idx="25851">
                  <c:v>-0.39374999999926724</c:v>
                </c:pt>
                <c:pt idx="25852">
                  <c:v>-0.3882352941180896</c:v>
                </c:pt>
                <c:pt idx="25853">
                  <c:v>-0.38823529411725366</c:v>
                </c:pt>
                <c:pt idx="25854">
                  <c:v>-0.39999999999946712</c:v>
                </c:pt>
                <c:pt idx="25855">
                  <c:v>-0.37058823529480606</c:v>
                </c:pt>
                <c:pt idx="25856">
                  <c:v>-0.38823529411725366</c:v>
                </c:pt>
                <c:pt idx="25857">
                  <c:v>-0.3764705882353433</c:v>
                </c:pt>
                <c:pt idx="25858">
                  <c:v>-0.42500000000088817</c:v>
                </c:pt>
                <c:pt idx="25859">
                  <c:v>-0.38235294117671648</c:v>
                </c:pt>
                <c:pt idx="25860">
                  <c:v>-0.38823529411679147</c:v>
                </c:pt>
                <c:pt idx="25861">
                  <c:v>-0.43750000000044409</c:v>
                </c:pt>
                <c:pt idx="25862">
                  <c:v>-0.37058823529480606</c:v>
                </c:pt>
                <c:pt idx="25863">
                  <c:v>-0.3764705882353433</c:v>
                </c:pt>
                <c:pt idx="25864">
                  <c:v>-0.40624999999877875</c:v>
                </c:pt>
                <c:pt idx="25865">
                  <c:v>-0.38235294117671648</c:v>
                </c:pt>
                <c:pt idx="25866">
                  <c:v>-0.3764705882353433</c:v>
                </c:pt>
                <c:pt idx="25867">
                  <c:v>-0.39375000000015542</c:v>
                </c:pt>
                <c:pt idx="25868">
                  <c:v>-0.38823529411725366</c:v>
                </c:pt>
                <c:pt idx="25869">
                  <c:v>-0.3882352941180896</c:v>
                </c:pt>
                <c:pt idx="25870">
                  <c:v>-0.40624999999966693</c:v>
                </c:pt>
                <c:pt idx="25871">
                  <c:v>-0.37058823529397011</c:v>
                </c:pt>
                <c:pt idx="25872">
                  <c:v>-0.38235294117671648</c:v>
                </c:pt>
                <c:pt idx="25873">
                  <c:v>-0.39375000000066612</c:v>
                </c:pt>
                <c:pt idx="25874">
                  <c:v>-0.3882352941180896</c:v>
                </c:pt>
                <c:pt idx="25875">
                  <c:v>-0.37058823529273099</c:v>
                </c:pt>
                <c:pt idx="25876">
                  <c:v>-0.4000000000008882</c:v>
                </c:pt>
                <c:pt idx="25877">
                  <c:v>-0.37058823529397011</c:v>
                </c:pt>
                <c:pt idx="25878">
                  <c:v>-0.3882352941180896</c:v>
                </c:pt>
                <c:pt idx="25879">
                  <c:v>-0.38823529411725366</c:v>
                </c:pt>
                <c:pt idx="25880">
                  <c:v>-0.39999999999946712</c:v>
                </c:pt>
                <c:pt idx="25881">
                  <c:v>-0.36470588235343288</c:v>
                </c:pt>
                <c:pt idx="25882">
                  <c:v>-0.3764705882353433</c:v>
                </c:pt>
                <c:pt idx="25883">
                  <c:v>-0.41874999999917845</c:v>
                </c:pt>
                <c:pt idx="25884">
                  <c:v>-0.37058823529480606</c:v>
                </c:pt>
                <c:pt idx="25885">
                  <c:v>-0.38235294117588053</c:v>
                </c:pt>
                <c:pt idx="25886">
                  <c:v>-0.39375000000015542</c:v>
                </c:pt>
                <c:pt idx="25887">
                  <c:v>-0.39411764705862684</c:v>
                </c:pt>
                <c:pt idx="25888">
                  <c:v>-0.36470588235343288</c:v>
                </c:pt>
                <c:pt idx="25889">
                  <c:v>-0.41250000000044407</c:v>
                </c:pt>
                <c:pt idx="25890">
                  <c:v>-0.37647058823408447</c:v>
                </c:pt>
                <c:pt idx="25891">
                  <c:v>-0.37058823529397011</c:v>
                </c:pt>
                <c:pt idx="25892">
                  <c:v>-0.3937500000015543</c:v>
                </c:pt>
                <c:pt idx="25893">
                  <c:v>-0.37058823529397011</c:v>
                </c:pt>
                <c:pt idx="25894">
                  <c:v>-0.38235294117671648</c:v>
                </c:pt>
                <c:pt idx="25895">
                  <c:v>-0.38235294117671648</c:v>
                </c:pt>
                <c:pt idx="25896">
                  <c:v>-0.39999999999946712</c:v>
                </c:pt>
                <c:pt idx="25897">
                  <c:v>-0.37058823529397011</c:v>
                </c:pt>
                <c:pt idx="25898">
                  <c:v>-0.37058823529397011</c:v>
                </c:pt>
                <c:pt idx="25899">
                  <c:v>-0.41249999999986675</c:v>
                </c:pt>
                <c:pt idx="25900">
                  <c:v>-0.38235294117671648</c:v>
                </c:pt>
                <c:pt idx="25901">
                  <c:v>-0.38235294117588053</c:v>
                </c:pt>
                <c:pt idx="25902">
                  <c:v>-0.40624999999966693</c:v>
                </c:pt>
                <c:pt idx="25903">
                  <c:v>-0.39411764705946278</c:v>
                </c:pt>
                <c:pt idx="25904">
                  <c:v>-0.37058823529397011</c:v>
                </c:pt>
                <c:pt idx="25905">
                  <c:v>-0.39999999999946712</c:v>
                </c:pt>
                <c:pt idx="25906">
                  <c:v>-0.38235294117671648</c:v>
                </c:pt>
                <c:pt idx="25907">
                  <c:v>-0.3764705882353433</c:v>
                </c:pt>
                <c:pt idx="25908">
                  <c:v>-0.4000000000008882</c:v>
                </c:pt>
                <c:pt idx="25909">
                  <c:v>-0.38823529411725366</c:v>
                </c:pt>
                <c:pt idx="25910">
                  <c:v>-0.37058823529480606</c:v>
                </c:pt>
                <c:pt idx="25911">
                  <c:v>-0.39999999999946712</c:v>
                </c:pt>
                <c:pt idx="25912">
                  <c:v>-0.38235294117671648</c:v>
                </c:pt>
                <c:pt idx="25913">
                  <c:v>-0.38235294117588053</c:v>
                </c:pt>
                <c:pt idx="25914">
                  <c:v>-0.40624999999966693</c:v>
                </c:pt>
                <c:pt idx="25915">
                  <c:v>-0.38235294117671648</c:v>
                </c:pt>
                <c:pt idx="25916">
                  <c:v>-0.3764705882353433</c:v>
                </c:pt>
                <c:pt idx="25917">
                  <c:v>-0.39374999999926724</c:v>
                </c:pt>
                <c:pt idx="25918">
                  <c:v>-0.3764705882353433</c:v>
                </c:pt>
                <c:pt idx="25919">
                  <c:v>-0.37058823529480606</c:v>
                </c:pt>
                <c:pt idx="25920">
                  <c:v>-0.38823529411725366</c:v>
                </c:pt>
                <c:pt idx="25921">
                  <c:v>-0.39999999999946712</c:v>
                </c:pt>
                <c:pt idx="25922">
                  <c:v>-0.37058823529480606</c:v>
                </c:pt>
                <c:pt idx="25923">
                  <c:v>-0.3764705882353433</c:v>
                </c:pt>
                <c:pt idx="25924">
                  <c:v>-0.39375000000066612</c:v>
                </c:pt>
                <c:pt idx="25925">
                  <c:v>-0.3764705882353433</c:v>
                </c:pt>
                <c:pt idx="25926">
                  <c:v>-0.37647058823408447</c:v>
                </c:pt>
                <c:pt idx="25927">
                  <c:v>-0.4000000000008882</c:v>
                </c:pt>
                <c:pt idx="25928">
                  <c:v>-0.3764705882353433</c:v>
                </c:pt>
                <c:pt idx="25929">
                  <c:v>-0.3764705882353433</c:v>
                </c:pt>
                <c:pt idx="25930">
                  <c:v>-0.39375000000015542</c:v>
                </c:pt>
                <c:pt idx="25931">
                  <c:v>-0.3764705882353433</c:v>
                </c:pt>
                <c:pt idx="25932">
                  <c:v>-0.3764705882353433</c:v>
                </c:pt>
                <c:pt idx="25933">
                  <c:v>-0.40624999999877875</c:v>
                </c:pt>
                <c:pt idx="25934">
                  <c:v>-0.37058823529480606</c:v>
                </c:pt>
                <c:pt idx="25935">
                  <c:v>-0.3764705882353433</c:v>
                </c:pt>
                <c:pt idx="25936">
                  <c:v>-0.40624999999966693</c:v>
                </c:pt>
                <c:pt idx="25937">
                  <c:v>-0.37058823529397011</c:v>
                </c:pt>
                <c:pt idx="25938">
                  <c:v>-0.3764705882353433</c:v>
                </c:pt>
                <c:pt idx="25939">
                  <c:v>-0.40625000000111022</c:v>
                </c:pt>
                <c:pt idx="25940">
                  <c:v>-0.37058823529397011</c:v>
                </c:pt>
                <c:pt idx="25941">
                  <c:v>-0.37647058823408447</c:v>
                </c:pt>
                <c:pt idx="25942">
                  <c:v>-0.40625000000111022</c:v>
                </c:pt>
                <c:pt idx="25943">
                  <c:v>-0.3764705882353433</c:v>
                </c:pt>
                <c:pt idx="25944">
                  <c:v>-0.38235294117671648</c:v>
                </c:pt>
                <c:pt idx="25945">
                  <c:v>-0.3764705882353433</c:v>
                </c:pt>
                <c:pt idx="25946">
                  <c:v>-0.39999999999946712</c:v>
                </c:pt>
                <c:pt idx="25947">
                  <c:v>-0.3764705882353433</c:v>
                </c:pt>
                <c:pt idx="25948">
                  <c:v>-0.38235294117671648</c:v>
                </c:pt>
                <c:pt idx="25949">
                  <c:v>-0.40624999999966693</c:v>
                </c:pt>
                <c:pt idx="25950">
                  <c:v>-0.3764705882353433</c:v>
                </c:pt>
                <c:pt idx="25951">
                  <c:v>-0.38235294117588053</c:v>
                </c:pt>
                <c:pt idx="25952">
                  <c:v>-0.40624999999966693</c:v>
                </c:pt>
                <c:pt idx="25953">
                  <c:v>-0.3764705882353433</c:v>
                </c:pt>
                <c:pt idx="25954">
                  <c:v>-0.38235294117671648</c:v>
                </c:pt>
                <c:pt idx="25955">
                  <c:v>-0.40625000000111022</c:v>
                </c:pt>
                <c:pt idx="25956">
                  <c:v>-0.37647058823408447</c:v>
                </c:pt>
                <c:pt idx="25957">
                  <c:v>-0.38235294117671648</c:v>
                </c:pt>
                <c:pt idx="25958">
                  <c:v>-0.4000000000008882</c:v>
                </c:pt>
                <c:pt idx="25959">
                  <c:v>-0.38235294117671648</c:v>
                </c:pt>
                <c:pt idx="25960">
                  <c:v>-0.3764705882353433</c:v>
                </c:pt>
                <c:pt idx="25961">
                  <c:v>-0.41249999999897857</c:v>
                </c:pt>
                <c:pt idx="25962">
                  <c:v>-0.3764705882353433</c:v>
                </c:pt>
                <c:pt idx="25963">
                  <c:v>-0.3764705882353433</c:v>
                </c:pt>
                <c:pt idx="25964">
                  <c:v>-0.40624999999966693</c:v>
                </c:pt>
                <c:pt idx="25965">
                  <c:v>-0.38235294117671648</c:v>
                </c:pt>
                <c:pt idx="25966">
                  <c:v>-0.38235294117671648</c:v>
                </c:pt>
                <c:pt idx="25967">
                  <c:v>-0.38235294117671648</c:v>
                </c:pt>
                <c:pt idx="25968">
                  <c:v>-0.39999999999946712</c:v>
                </c:pt>
                <c:pt idx="25969">
                  <c:v>-0.38235294117588053</c:v>
                </c:pt>
                <c:pt idx="25970">
                  <c:v>-0.37647058823617924</c:v>
                </c:pt>
                <c:pt idx="25971">
                  <c:v>-0.40624999999877875</c:v>
                </c:pt>
                <c:pt idx="25972">
                  <c:v>-0.3882352941180896</c:v>
                </c:pt>
                <c:pt idx="25973">
                  <c:v>-0.3764705882353433</c:v>
                </c:pt>
                <c:pt idx="25974">
                  <c:v>-0.40625000000111022</c:v>
                </c:pt>
                <c:pt idx="25975">
                  <c:v>-0.38235294117671648</c:v>
                </c:pt>
                <c:pt idx="25976">
                  <c:v>-0.38235294117588053</c:v>
                </c:pt>
                <c:pt idx="25977">
                  <c:v>-0.39999999999946712</c:v>
                </c:pt>
                <c:pt idx="25978">
                  <c:v>-0.38235294117671648</c:v>
                </c:pt>
                <c:pt idx="25979">
                  <c:v>-0.38235294117671648</c:v>
                </c:pt>
                <c:pt idx="25980">
                  <c:v>-0.40624999999966693</c:v>
                </c:pt>
                <c:pt idx="25981">
                  <c:v>-0.3764705882353433</c:v>
                </c:pt>
                <c:pt idx="25982">
                  <c:v>-0.38235294117671648</c:v>
                </c:pt>
                <c:pt idx="25983">
                  <c:v>-0.40624999999966693</c:v>
                </c:pt>
                <c:pt idx="25984">
                  <c:v>-0.38235294117588053</c:v>
                </c:pt>
                <c:pt idx="25985">
                  <c:v>-0.38235294117671648</c:v>
                </c:pt>
                <c:pt idx="25986">
                  <c:v>-0.3764705882353433</c:v>
                </c:pt>
                <c:pt idx="25987">
                  <c:v>-0.40624999999966693</c:v>
                </c:pt>
                <c:pt idx="25988">
                  <c:v>-0.38235294117671648</c:v>
                </c:pt>
                <c:pt idx="25989">
                  <c:v>-0.38235294117671648</c:v>
                </c:pt>
                <c:pt idx="25990">
                  <c:v>-0.40625000000111022</c:v>
                </c:pt>
                <c:pt idx="25991">
                  <c:v>-0.38235294117588053</c:v>
                </c:pt>
                <c:pt idx="25992">
                  <c:v>-0.37647058823408447</c:v>
                </c:pt>
                <c:pt idx="25993">
                  <c:v>-0.40625000000111022</c:v>
                </c:pt>
                <c:pt idx="25994">
                  <c:v>-0.38235294117671648</c:v>
                </c:pt>
                <c:pt idx="25995">
                  <c:v>-0.38235294117671648</c:v>
                </c:pt>
                <c:pt idx="25996">
                  <c:v>-0.40624999999966693</c:v>
                </c:pt>
                <c:pt idx="25997">
                  <c:v>-0.38235294117671648</c:v>
                </c:pt>
                <c:pt idx="25998">
                  <c:v>-0.38235294117588053</c:v>
                </c:pt>
                <c:pt idx="25999">
                  <c:v>-0.39999999999946712</c:v>
                </c:pt>
                <c:pt idx="26000">
                  <c:v>-0.3882352941180896</c:v>
                </c:pt>
                <c:pt idx="26001">
                  <c:v>-0.3764705882353433</c:v>
                </c:pt>
                <c:pt idx="26002">
                  <c:v>-0.40624999999966693</c:v>
                </c:pt>
                <c:pt idx="26003">
                  <c:v>-0.38235294117671648</c:v>
                </c:pt>
                <c:pt idx="26004">
                  <c:v>-0.38235294117588053</c:v>
                </c:pt>
                <c:pt idx="26005">
                  <c:v>-0.38235294117671648</c:v>
                </c:pt>
                <c:pt idx="26006">
                  <c:v>-0.40625000000111022</c:v>
                </c:pt>
                <c:pt idx="26007">
                  <c:v>-0.37647058823408447</c:v>
                </c:pt>
                <c:pt idx="26008">
                  <c:v>-0.38235294117671648</c:v>
                </c:pt>
                <c:pt idx="26009">
                  <c:v>-0.40625000000111022</c:v>
                </c:pt>
                <c:pt idx="26010">
                  <c:v>-0.38235294117671648</c:v>
                </c:pt>
                <c:pt idx="26011">
                  <c:v>-0.3764705882353433</c:v>
                </c:pt>
                <c:pt idx="26012">
                  <c:v>-0.40624999999877875</c:v>
                </c:pt>
                <c:pt idx="26013">
                  <c:v>-0.38235294117671648</c:v>
                </c:pt>
                <c:pt idx="26014">
                  <c:v>-0.38235294117671648</c:v>
                </c:pt>
                <c:pt idx="26015">
                  <c:v>-0.40624999999966693</c:v>
                </c:pt>
                <c:pt idx="26016">
                  <c:v>-0.3764705882353433</c:v>
                </c:pt>
                <c:pt idx="26017">
                  <c:v>-0.38235294117671648</c:v>
                </c:pt>
                <c:pt idx="26018">
                  <c:v>-0.40624999999966693</c:v>
                </c:pt>
                <c:pt idx="26019">
                  <c:v>-0.38235294117588053</c:v>
                </c:pt>
                <c:pt idx="26020">
                  <c:v>-0.3764705882353433</c:v>
                </c:pt>
                <c:pt idx="26021">
                  <c:v>-0.40625000000111022</c:v>
                </c:pt>
                <c:pt idx="26022">
                  <c:v>-0.38235294117543794</c:v>
                </c:pt>
                <c:pt idx="26023">
                  <c:v>-0.3764705882353433</c:v>
                </c:pt>
                <c:pt idx="26024">
                  <c:v>-0.40625000000111022</c:v>
                </c:pt>
                <c:pt idx="26025">
                  <c:v>-0.38235294117671648</c:v>
                </c:pt>
                <c:pt idx="26026">
                  <c:v>-0.38235294117671648</c:v>
                </c:pt>
                <c:pt idx="26027">
                  <c:v>-0.38235294117460206</c:v>
                </c:pt>
                <c:pt idx="26028">
                  <c:v>-0.40625000000111022</c:v>
                </c:pt>
                <c:pt idx="26029">
                  <c:v>-0.3764705882353433</c:v>
                </c:pt>
                <c:pt idx="26030">
                  <c:v>-0.38235294117671648</c:v>
                </c:pt>
                <c:pt idx="26031">
                  <c:v>-0.40624999999966693</c:v>
                </c:pt>
                <c:pt idx="26032">
                  <c:v>-0.3764705882353433</c:v>
                </c:pt>
                <c:pt idx="26033">
                  <c:v>-0.38235294117671648</c:v>
                </c:pt>
                <c:pt idx="26034">
                  <c:v>-0.40624999999966693</c:v>
                </c:pt>
                <c:pt idx="26035">
                  <c:v>-0.38235294117588053</c:v>
                </c:pt>
                <c:pt idx="26036">
                  <c:v>-0.3764705882353433</c:v>
                </c:pt>
                <c:pt idx="26037">
                  <c:v>-0.40624999999966693</c:v>
                </c:pt>
                <c:pt idx="26038">
                  <c:v>-0.38235294117671648</c:v>
                </c:pt>
                <c:pt idx="26039">
                  <c:v>-0.3764705882353433</c:v>
                </c:pt>
                <c:pt idx="26040">
                  <c:v>-0.40625000000111022</c:v>
                </c:pt>
                <c:pt idx="26041">
                  <c:v>-0.38235294117671648</c:v>
                </c:pt>
                <c:pt idx="26042">
                  <c:v>-0.37647058823408447</c:v>
                </c:pt>
                <c:pt idx="26043">
                  <c:v>-0.40625000000111022</c:v>
                </c:pt>
                <c:pt idx="26044">
                  <c:v>-0.38235294117588053</c:v>
                </c:pt>
                <c:pt idx="26045">
                  <c:v>-0.3764705882353433</c:v>
                </c:pt>
                <c:pt idx="26046">
                  <c:v>-0.40624999999966693</c:v>
                </c:pt>
                <c:pt idx="26047">
                  <c:v>-0.3764705882353433</c:v>
                </c:pt>
                <c:pt idx="26048">
                  <c:v>-0.38235294117671648</c:v>
                </c:pt>
                <c:pt idx="26049">
                  <c:v>-0.38235294117671648</c:v>
                </c:pt>
                <c:pt idx="26050">
                  <c:v>-0.40624999999966693</c:v>
                </c:pt>
                <c:pt idx="26051">
                  <c:v>-0.3764705882353433</c:v>
                </c:pt>
                <c:pt idx="26052">
                  <c:v>-0.38235294117671648</c:v>
                </c:pt>
                <c:pt idx="26053">
                  <c:v>-0.40624999999877875</c:v>
                </c:pt>
                <c:pt idx="26054">
                  <c:v>-0.37647058823617924</c:v>
                </c:pt>
                <c:pt idx="26055">
                  <c:v>-0.38235294117588053</c:v>
                </c:pt>
                <c:pt idx="26056">
                  <c:v>-0.4000000000008882</c:v>
                </c:pt>
                <c:pt idx="26057">
                  <c:v>-0.38235294117543794</c:v>
                </c:pt>
                <c:pt idx="26058">
                  <c:v>-0.3764705882353433</c:v>
                </c:pt>
                <c:pt idx="26059">
                  <c:v>-0.40625000000111022</c:v>
                </c:pt>
                <c:pt idx="26060">
                  <c:v>-0.3764705882353433</c:v>
                </c:pt>
                <c:pt idx="26061">
                  <c:v>-0.3764705882353433</c:v>
                </c:pt>
                <c:pt idx="26062">
                  <c:v>-0.40624999999966693</c:v>
                </c:pt>
                <c:pt idx="26063">
                  <c:v>-0.3764705882353433</c:v>
                </c:pt>
                <c:pt idx="26064">
                  <c:v>-0.3764705882353433</c:v>
                </c:pt>
                <c:pt idx="26065">
                  <c:v>-0.40624999999966693</c:v>
                </c:pt>
                <c:pt idx="26066">
                  <c:v>-0.3764705882353433</c:v>
                </c:pt>
                <c:pt idx="26067">
                  <c:v>-0.3764705882353433</c:v>
                </c:pt>
                <c:pt idx="26068">
                  <c:v>-0.38235294117671648</c:v>
                </c:pt>
                <c:pt idx="26069">
                  <c:v>-0.39999999999946712</c:v>
                </c:pt>
                <c:pt idx="26070">
                  <c:v>-0.38235294117671648</c:v>
                </c:pt>
                <c:pt idx="26071">
                  <c:v>-0.3764705882353433</c:v>
                </c:pt>
                <c:pt idx="26072">
                  <c:v>-0.39999999999946712</c:v>
                </c:pt>
                <c:pt idx="26073">
                  <c:v>-0.3764705882353433</c:v>
                </c:pt>
                <c:pt idx="26074">
                  <c:v>-0.38235294117671648</c:v>
                </c:pt>
                <c:pt idx="26075">
                  <c:v>-0.4000000000008882</c:v>
                </c:pt>
                <c:pt idx="26076">
                  <c:v>-0.3764705882353433</c:v>
                </c:pt>
                <c:pt idx="26077">
                  <c:v>-0.3764705882353433</c:v>
                </c:pt>
                <c:pt idx="26078">
                  <c:v>-0.39999999999946712</c:v>
                </c:pt>
                <c:pt idx="26079">
                  <c:v>-0.38235294117671648</c:v>
                </c:pt>
                <c:pt idx="26080">
                  <c:v>-0.3764705882353433</c:v>
                </c:pt>
                <c:pt idx="26081">
                  <c:v>-0.39999999999946712</c:v>
                </c:pt>
                <c:pt idx="26082">
                  <c:v>-0.3764705882353433</c:v>
                </c:pt>
                <c:pt idx="26083">
                  <c:v>-0.3764705882353433</c:v>
                </c:pt>
                <c:pt idx="26084">
                  <c:v>-0.39999999999946712</c:v>
                </c:pt>
                <c:pt idx="26085">
                  <c:v>-0.3764705882353433</c:v>
                </c:pt>
                <c:pt idx="26086">
                  <c:v>-0.3764705882353433</c:v>
                </c:pt>
                <c:pt idx="26087">
                  <c:v>-0.39999999999946712</c:v>
                </c:pt>
                <c:pt idx="26088">
                  <c:v>-0.3764705882353433</c:v>
                </c:pt>
                <c:pt idx="26089">
                  <c:v>-0.3764705882353433</c:v>
                </c:pt>
                <c:pt idx="26090">
                  <c:v>-0.39375000000066612</c:v>
                </c:pt>
                <c:pt idx="26091">
                  <c:v>-0.3764705882353433</c:v>
                </c:pt>
                <c:pt idx="26092">
                  <c:v>-0.37647058823617924</c:v>
                </c:pt>
                <c:pt idx="26093">
                  <c:v>-0.37647058823408447</c:v>
                </c:pt>
                <c:pt idx="26094">
                  <c:v>-0.4000000000008882</c:v>
                </c:pt>
                <c:pt idx="26095">
                  <c:v>-0.37058823529397011</c:v>
                </c:pt>
                <c:pt idx="26096">
                  <c:v>-0.3764705882353433</c:v>
                </c:pt>
                <c:pt idx="26097">
                  <c:v>-0.39999999999946712</c:v>
                </c:pt>
                <c:pt idx="26098">
                  <c:v>-0.3764705882353433</c:v>
                </c:pt>
                <c:pt idx="26099">
                  <c:v>-0.37058823529397011</c:v>
                </c:pt>
                <c:pt idx="26100">
                  <c:v>-0.39999999999946712</c:v>
                </c:pt>
                <c:pt idx="26101">
                  <c:v>-0.37058823529480606</c:v>
                </c:pt>
                <c:pt idx="26102">
                  <c:v>-0.3764705882353433</c:v>
                </c:pt>
                <c:pt idx="26103">
                  <c:v>-0.39999999999946712</c:v>
                </c:pt>
                <c:pt idx="26104">
                  <c:v>-0.37058823529397011</c:v>
                </c:pt>
                <c:pt idx="26105">
                  <c:v>-0.3764705882353433</c:v>
                </c:pt>
                <c:pt idx="26106">
                  <c:v>-0.4000000000008882</c:v>
                </c:pt>
                <c:pt idx="26107">
                  <c:v>-0.37058823529397011</c:v>
                </c:pt>
                <c:pt idx="26108">
                  <c:v>-0.37647058823492041</c:v>
                </c:pt>
                <c:pt idx="26109">
                  <c:v>-0.39375000000066612</c:v>
                </c:pt>
                <c:pt idx="26110">
                  <c:v>-0.3764705882353433</c:v>
                </c:pt>
                <c:pt idx="26111">
                  <c:v>-0.37058823529397011</c:v>
                </c:pt>
                <c:pt idx="26112">
                  <c:v>-0.39374999999926724</c:v>
                </c:pt>
                <c:pt idx="26113">
                  <c:v>-0.3764705882353433</c:v>
                </c:pt>
                <c:pt idx="26114">
                  <c:v>-0.37058823529480606</c:v>
                </c:pt>
                <c:pt idx="26115">
                  <c:v>-0.39374999999926724</c:v>
                </c:pt>
                <c:pt idx="26116">
                  <c:v>-0.3764705882353433</c:v>
                </c:pt>
                <c:pt idx="26117">
                  <c:v>-0.37058823529397011</c:v>
                </c:pt>
                <c:pt idx="26118">
                  <c:v>-0.39375000000015542</c:v>
                </c:pt>
                <c:pt idx="26119">
                  <c:v>-0.3764705882353433</c:v>
                </c:pt>
                <c:pt idx="26120">
                  <c:v>-0.37058823529397011</c:v>
                </c:pt>
                <c:pt idx="26121">
                  <c:v>-0.39375000000066612</c:v>
                </c:pt>
                <c:pt idx="26122">
                  <c:v>-0.37058823529480606</c:v>
                </c:pt>
                <c:pt idx="26123">
                  <c:v>-0.37647058823408447</c:v>
                </c:pt>
                <c:pt idx="26124">
                  <c:v>-0.39375000000066612</c:v>
                </c:pt>
                <c:pt idx="26125">
                  <c:v>-0.37058823529397011</c:v>
                </c:pt>
                <c:pt idx="26126">
                  <c:v>-0.37058823529397011</c:v>
                </c:pt>
                <c:pt idx="26127">
                  <c:v>-0.39375000000015542</c:v>
                </c:pt>
                <c:pt idx="26128">
                  <c:v>-0.37058823529397011</c:v>
                </c:pt>
                <c:pt idx="26129">
                  <c:v>-0.37058823529397011</c:v>
                </c:pt>
                <c:pt idx="26130">
                  <c:v>-0.39375000000015542</c:v>
                </c:pt>
                <c:pt idx="26131">
                  <c:v>-0.37058823529397011</c:v>
                </c:pt>
                <c:pt idx="26132">
                  <c:v>-0.37058823529397011</c:v>
                </c:pt>
                <c:pt idx="26133">
                  <c:v>-0.37058823529397011</c:v>
                </c:pt>
                <c:pt idx="26134">
                  <c:v>-0.39375000000015542</c:v>
                </c:pt>
                <c:pt idx="26135">
                  <c:v>-0.37058823529397011</c:v>
                </c:pt>
                <c:pt idx="26136">
                  <c:v>-0.36470588235343288</c:v>
                </c:pt>
                <c:pt idx="26137">
                  <c:v>-0.39375000000066612</c:v>
                </c:pt>
                <c:pt idx="26138">
                  <c:v>-0.37058823529273099</c:v>
                </c:pt>
                <c:pt idx="26139">
                  <c:v>-0.37058823529397011</c:v>
                </c:pt>
                <c:pt idx="26140">
                  <c:v>-0.3937500000015543</c:v>
                </c:pt>
                <c:pt idx="26141">
                  <c:v>-0.36470588235259699</c:v>
                </c:pt>
                <c:pt idx="26142">
                  <c:v>-0.37058823529397011</c:v>
                </c:pt>
                <c:pt idx="26143">
                  <c:v>-0.3874999999999556</c:v>
                </c:pt>
                <c:pt idx="26144">
                  <c:v>-0.37058823529397011</c:v>
                </c:pt>
                <c:pt idx="26145">
                  <c:v>-0.37058823529480606</c:v>
                </c:pt>
                <c:pt idx="26146">
                  <c:v>-0.39374999999926724</c:v>
                </c:pt>
                <c:pt idx="26147">
                  <c:v>-0.36470588235259699</c:v>
                </c:pt>
                <c:pt idx="26148">
                  <c:v>-0.37058823529480606</c:v>
                </c:pt>
                <c:pt idx="26149">
                  <c:v>-0.38749999999906742</c:v>
                </c:pt>
                <c:pt idx="26150">
                  <c:v>-0.37058823529397011</c:v>
                </c:pt>
                <c:pt idx="26151">
                  <c:v>-0.36470588235343288</c:v>
                </c:pt>
                <c:pt idx="26152">
                  <c:v>-0.39375000000066612</c:v>
                </c:pt>
                <c:pt idx="26153">
                  <c:v>-0.36470588235221341</c:v>
                </c:pt>
                <c:pt idx="26154">
                  <c:v>-0.37058823529397011</c:v>
                </c:pt>
                <c:pt idx="26155">
                  <c:v>-0.38750000000133228</c:v>
                </c:pt>
                <c:pt idx="26156">
                  <c:v>-0.37058823529397011</c:v>
                </c:pt>
                <c:pt idx="26157">
                  <c:v>-0.36470588235259699</c:v>
                </c:pt>
                <c:pt idx="26158">
                  <c:v>-0.39375000000015542</c:v>
                </c:pt>
                <c:pt idx="26159">
                  <c:v>-0.36470588235259699</c:v>
                </c:pt>
                <c:pt idx="26160">
                  <c:v>-0.36470588235343288</c:v>
                </c:pt>
                <c:pt idx="26161">
                  <c:v>-0.39374999999926724</c:v>
                </c:pt>
                <c:pt idx="26162">
                  <c:v>-0.36470588235259699</c:v>
                </c:pt>
                <c:pt idx="26163">
                  <c:v>-0.36470588235343288</c:v>
                </c:pt>
                <c:pt idx="26164">
                  <c:v>-0.39374999999926724</c:v>
                </c:pt>
                <c:pt idx="26165">
                  <c:v>-0.36470588235343288</c:v>
                </c:pt>
                <c:pt idx="26166">
                  <c:v>-0.36470588235259699</c:v>
                </c:pt>
                <c:pt idx="26167">
                  <c:v>-0.3937500000015543</c:v>
                </c:pt>
                <c:pt idx="26168">
                  <c:v>-0.36470588235137746</c:v>
                </c:pt>
                <c:pt idx="26169">
                  <c:v>-0.36470588235343288</c:v>
                </c:pt>
                <c:pt idx="26170">
                  <c:v>-0.3875000000004441</c:v>
                </c:pt>
                <c:pt idx="26171">
                  <c:v>-0.37058823529397011</c:v>
                </c:pt>
                <c:pt idx="26172">
                  <c:v>-0.36470588235343288</c:v>
                </c:pt>
                <c:pt idx="26173">
                  <c:v>-0.38749999999906742</c:v>
                </c:pt>
                <c:pt idx="26174">
                  <c:v>-0.36470588235343288</c:v>
                </c:pt>
                <c:pt idx="26175">
                  <c:v>-0.36470588235259699</c:v>
                </c:pt>
                <c:pt idx="26176">
                  <c:v>-0.3874999999999556</c:v>
                </c:pt>
                <c:pt idx="26177">
                  <c:v>-0.36470588235259699</c:v>
                </c:pt>
                <c:pt idx="26178">
                  <c:v>-0.36470588235343288</c:v>
                </c:pt>
                <c:pt idx="26179">
                  <c:v>-0.37058823529397011</c:v>
                </c:pt>
                <c:pt idx="26180">
                  <c:v>-0.3874999999999556</c:v>
                </c:pt>
                <c:pt idx="26181">
                  <c:v>-0.36470588235259699</c:v>
                </c:pt>
                <c:pt idx="26182">
                  <c:v>-0.35882352941205975</c:v>
                </c:pt>
                <c:pt idx="26183">
                  <c:v>-0.39374999999926724</c:v>
                </c:pt>
                <c:pt idx="26184">
                  <c:v>-0.35882352941205975</c:v>
                </c:pt>
                <c:pt idx="26185">
                  <c:v>-0.36470588235343288</c:v>
                </c:pt>
                <c:pt idx="26186">
                  <c:v>-0.3875000000004441</c:v>
                </c:pt>
                <c:pt idx="26187">
                  <c:v>-0.36470588235343288</c:v>
                </c:pt>
                <c:pt idx="26188">
                  <c:v>-0.35882352941122381</c:v>
                </c:pt>
                <c:pt idx="26189">
                  <c:v>-0.3874999999999556</c:v>
                </c:pt>
                <c:pt idx="26190">
                  <c:v>-0.36470588235259699</c:v>
                </c:pt>
                <c:pt idx="26191">
                  <c:v>-0.36470588235343288</c:v>
                </c:pt>
                <c:pt idx="26192">
                  <c:v>-0.38124999999975573</c:v>
                </c:pt>
                <c:pt idx="26193">
                  <c:v>-0.36470588235259699</c:v>
                </c:pt>
                <c:pt idx="26194">
                  <c:v>-0.36470588235343288</c:v>
                </c:pt>
                <c:pt idx="26195">
                  <c:v>-0.38124999999886755</c:v>
                </c:pt>
                <c:pt idx="26196">
                  <c:v>-0.36470588235343288</c:v>
                </c:pt>
                <c:pt idx="26197">
                  <c:v>-0.36470588235343288</c:v>
                </c:pt>
                <c:pt idx="26198">
                  <c:v>-0.38124999999886755</c:v>
                </c:pt>
                <c:pt idx="26199">
                  <c:v>-0.36470588235343288</c:v>
                </c:pt>
                <c:pt idx="26200">
                  <c:v>-0.35882352941205975</c:v>
                </c:pt>
                <c:pt idx="26201">
                  <c:v>-0.3875000000004441</c:v>
                </c:pt>
                <c:pt idx="26202">
                  <c:v>-0.35882352941205975</c:v>
                </c:pt>
                <c:pt idx="26203">
                  <c:v>-0.35882352941205975</c:v>
                </c:pt>
                <c:pt idx="26204">
                  <c:v>-0.38749999999906742</c:v>
                </c:pt>
                <c:pt idx="26205">
                  <c:v>-0.35882352941205975</c:v>
                </c:pt>
                <c:pt idx="26206">
                  <c:v>-0.35882352941205975</c:v>
                </c:pt>
                <c:pt idx="26207">
                  <c:v>-0.38749999999906742</c:v>
                </c:pt>
                <c:pt idx="26208">
                  <c:v>-0.35882352941205975</c:v>
                </c:pt>
                <c:pt idx="26209">
                  <c:v>-0.36470588235259699</c:v>
                </c:pt>
                <c:pt idx="26210">
                  <c:v>-0.38124999999975573</c:v>
                </c:pt>
                <c:pt idx="26211">
                  <c:v>-0.35882352941205975</c:v>
                </c:pt>
                <c:pt idx="26212">
                  <c:v>-0.35882352941205975</c:v>
                </c:pt>
                <c:pt idx="26213">
                  <c:v>-0.38124999999886755</c:v>
                </c:pt>
                <c:pt idx="26214">
                  <c:v>-0.35882352941205975</c:v>
                </c:pt>
                <c:pt idx="26215">
                  <c:v>-0.35882352941205975</c:v>
                </c:pt>
                <c:pt idx="26216">
                  <c:v>-0.35882352941205975</c:v>
                </c:pt>
                <c:pt idx="26217">
                  <c:v>-0.38125000000022202</c:v>
                </c:pt>
                <c:pt idx="26218">
                  <c:v>-0.35882352941205975</c:v>
                </c:pt>
                <c:pt idx="26219">
                  <c:v>-0.35882352941085993</c:v>
                </c:pt>
                <c:pt idx="26220">
                  <c:v>-0.3812500000011102</c:v>
                </c:pt>
                <c:pt idx="26221">
                  <c:v>-0.35882352941122381</c:v>
                </c:pt>
                <c:pt idx="26222">
                  <c:v>-0.35882352941205975</c:v>
                </c:pt>
                <c:pt idx="26223">
                  <c:v>-0.38124999999975573</c:v>
                </c:pt>
                <c:pt idx="26224">
                  <c:v>-0.35882352941205975</c:v>
                </c:pt>
                <c:pt idx="26225">
                  <c:v>-0.35882352941122381</c:v>
                </c:pt>
                <c:pt idx="26226">
                  <c:v>-0.38124999999975573</c:v>
                </c:pt>
                <c:pt idx="26227">
                  <c:v>-0.35294117647068657</c:v>
                </c:pt>
                <c:pt idx="26228">
                  <c:v>-0.35882352941205975</c:v>
                </c:pt>
                <c:pt idx="26229">
                  <c:v>-0.38124999999975573</c:v>
                </c:pt>
                <c:pt idx="26230">
                  <c:v>-0.35294117647068657</c:v>
                </c:pt>
                <c:pt idx="26231">
                  <c:v>-0.35882352941122381</c:v>
                </c:pt>
                <c:pt idx="26232">
                  <c:v>-0.37500000000088818</c:v>
                </c:pt>
                <c:pt idx="26233">
                  <c:v>-0.35882352941205975</c:v>
                </c:pt>
                <c:pt idx="26234">
                  <c:v>-0.35294117646950646</c:v>
                </c:pt>
                <c:pt idx="26235">
                  <c:v>-0.3812500000011102</c:v>
                </c:pt>
                <c:pt idx="26236">
                  <c:v>-0.35294117647068657</c:v>
                </c:pt>
                <c:pt idx="26237">
                  <c:v>-0.35882352941205975</c:v>
                </c:pt>
                <c:pt idx="26238">
                  <c:v>-0.35882352941122381</c:v>
                </c:pt>
                <c:pt idx="26239">
                  <c:v>-0.37499999999955591</c:v>
                </c:pt>
                <c:pt idx="26240">
                  <c:v>-0.35882352941205975</c:v>
                </c:pt>
                <c:pt idx="26241">
                  <c:v>-0.35294117647068657</c:v>
                </c:pt>
                <c:pt idx="26242">
                  <c:v>-0.37499999999955591</c:v>
                </c:pt>
                <c:pt idx="26243">
                  <c:v>-0.35882352941205975</c:v>
                </c:pt>
                <c:pt idx="26244">
                  <c:v>-0.35294117647068657</c:v>
                </c:pt>
                <c:pt idx="26245">
                  <c:v>-0.38124999999886755</c:v>
                </c:pt>
                <c:pt idx="26246">
                  <c:v>-0.35294117647068657</c:v>
                </c:pt>
                <c:pt idx="26247">
                  <c:v>-0.35294117647068657</c:v>
                </c:pt>
                <c:pt idx="26248">
                  <c:v>-0.37500000000088818</c:v>
                </c:pt>
                <c:pt idx="26249">
                  <c:v>-0.35294117646950646</c:v>
                </c:pt>
                <c:pt idx="26250">
                  <c:v>-0.35294117647068657</c:v>
                </c:pt>
                <c:pt idx="26251">
                  <c:v>-0.3812500000011102</c:v>
                </c:pt>
                <c:pt idx="26252">
                  <c:v>-0.35294117647068657</c:v>
                </c:pt>
                <c:pt idx="26253">
                  <c:v>-0.35294117647068657</c:v>
                </c:pt>
                <c:pt idx="26254">
                  <c:v>-0.37499999999955591</c:v>
                </c:pt>
                <c:pt idx="26255">
                  <c:v>-0.35294117647068657</c:v>
                </c:pt>
                <c:pt idx="26256">
                  <c:v>-0.35294117647068657</c:v>
                </c:pt>
                <c:pt idx="26257">
                  <c:v>-0.35294117647068657</c:v>
                </c:pt>
                <c:pt idx="26258">
                  <c:v>-0.37499999999955591</c:v>
                </c:pt>
                <c:pt idx="26259">
                  <c:v>-0.35294117647068657</c:v>
                </c:pt>
                <c:pt idx="26260">
                  <c:v>-0.35294117647068657</c:v>
                </c:pt>
                <c:pt idx="26261">
                  <c:v>-0.36874999999935609</c:v>
                </c:pt>
                <c:pt idx="26262">
                  <c:v>-0.35294117647068657</c:v>
                </c:pt>
                <c:pt idx="26263">
                  <c:v>-0.35294117647068657</c:v>
                </c:pt>
                <c:pt idx="26264">
                  <c:v>-0.36874999999935609</c:v>
                </c:pt>
                <c:pt idx="26265">
                  <c:v>-0.35294117647068657</c:v>
                </c:pt>
                <c:pt idx="26266">
                  <c:v>-0.35294117647068657</c:v>
                </c:pt>
                <c:pt idx="26267">
                  <c:v>-0.36875000000155433</c:v>
                </c:pt>
                <c:pt idx="26268">
                  <c:v>-0.35294117647068657</c:v>
                </c:pt>
                <c:pt idx="26269">
                  <c:v>-0.34705882352931344</c:v>
                </c:pt>
                <c:pt idx="26270">
                  <c:v>-0.37499999999955591</c:v>
                </c:pt>
                <c:pt idx="26271">
                  <c:v>-0.35294117647068657</c:v>
                </c:pt>
                <c:pt idx="26272">
                  <c:v>-0.34705882352931344</c:v>
                </c:pt>
                <c:pt idx="26273">
                  <c:v>-0.34705882352931344</c:v>
                </c:pt>
                <c:pt idx="26274">
                  <c:v>-0.36874999999935609</c:v>
                </c:pt>
                <c:pt idx="26275">
                  <c:v>-0.35294117647068657</c:v>
                </c:pt>
                <c:pt idx="26276">
                  <c:v>-0.34705882353014933</c:v>
                </c:pt>
                <c:pt idx="26277">
                  <c:v>-0.37499999999955591</c:v>
                </c:pt>
                <c:pt idx="26278">
                  <c:v>-0.34705882352931344</c:v>
                </c:pt>
                <c:pt idx="26279">
                  <c:v>-0.34705882352931344</c:v>
                </c:pt>
                <c:pt idx="26280">
                  <c:v>-0.36874999999935609</c:v>
                </c:pt>
                <c:pt idx="26281">
                  <c:v>-0.34705882352931344</c:v>
                </c:pt>
                <c:pt idx="26282">
                  <c:v>-0.34705882353014933</c:v>
                </c:pt>
                <c:pt idx="26283">
                  <c:v>-0.36875000000066616</c:v>
                </c:pt>
                <c:pt idx="26284">
                  <c:v>-0.35294117647068657</c:v>
                </c:pt>
                <c:pt idx="26285">
                  <c:v>-0.34705882352815293</c:v>
                </c:pt>
                <c:pt idx="26286">
                  <c:v>-0.34705882352931344</c:v>
                </c:pt>
                <c:pt idx="26287">
                  <c:v>-0.36875000000155433</c:v>
                </c:pt>
                <c:pt idx="26288">
                  <c:v>-0.34705882352931344</c:v>
                </c:pt>
                <c:pt idx="26289">
                  <c:v>-0.34705882352931344</c:v>
                </c:pt>
                <c:pt idx="26290">
                  <c:v>-0.36874999999935609</c:v>
                </c:pt>
                <c:pt idx="26291">
                  <c:v>-0.34705882352931344</c:v>
                </c:pt>
                <c:pt idx="26292">
                  <c:v>-0.34705882353014933</c:v>
                </c:pt>
                <c:pt idx="26293">
                  <c:v>-0.36874999999935609</c:v>
                </c:pt>
                <c:pt idx="26294">
                  <c:v>-0.34705882352931344</c:v>
                </c:pt>
                <c:pt idx="26295">
                  <c:v>-0.34705882352931344</c:v>
                </c:pt>
                <c:pt idx="26296">
                  <c:v>-0.3625000000000444</c:v>
                </c:pt>
                <c:pt idx="26297">
                  <c:v>-0.34705882352931344</c:v>
                </c:pt>
                <c:pt idx="26298">
                  <c:v>-0.34705882352931344</c:v>
                </c:pt>
                <c:pt idx="26299">
                  <c:v>-0.36875000000066616</c:v>
                </c:pt>
                <c:pt idx="26300">
                  <c:v>-0.34705882352898887</c:v>
                </c:pt>
                <c:pt idx="26301">
                  <c:v>-0.34117647058794026</c:v>
                </c:pt>
                <c:pt idx="26302">
                  <c:v>-0.34705882352931344</c:v>
                </c:pt>
                <c:pt idx="26303">
                  <c:v>-0.36875000000066616</c:v>
                </c:pt>
                <c:pt idx="26304">
                  <c:v>-0.34705882353014933</c:v>
                </c:pt>
                <c:pt idx="26305">
                  <c:v>-0.34117647058679945</c:v>
                </c:pt>
                <c:pt idx="26306">
                  <c:v>-0.36875000000066616</c:v>
                </c:pt>
                <c:pt idx="26307">
                  <c:v>-0.3411764705887762</c:v>
                </c:pt>
                <c:pt idx="26308">
                  <c:v>-0.34117647058794026</c:v>
                </c:pt>
                <c:pt idx="26309">
                  <c:v>-0.36874999999935609</c:v>
                </c:pt>
                <c:pt idx="26310">
                  <c:v>-0.3411764705887762</c:v>
                </c:pt>
                <c:pt idx="26311">
                  <c:v>-0.34705882352931344</c:v>
                </c:pt>
                <c:pt idx="26312">
                  <c:v>-0.3625000000000444</c:v>
                </c:pt>
                <c:pt idx="26313">
                  <c:v>-0.34705882352931344</c:v>
                </c:pt>
                <c:pt idx="26314">
                  <c:v>-0.34117647058794026</c:v>
                </c:pt>
                <c:pt idx="26315">
                  <c:v>-0.3625000000000444</c:v>
                </c:pt>
                <c:pt idx="26316">
                  <c:v>-0.34117647058794026</c:v>
                </c:pt>
                <c:pt idx="26317">
                  <c:v>-0.34705882352931344</c:v>
                </c:pt>
                <c:pt idx="26318">
                  <c:v>-0.36250000000133226</c:v>
                </c:pt>
                <c:pt idx="26319">
                  <c:v>-0.34117647058794026</c:v>
                </c:pt>
                <c:pt idx="26320">
                  <c:v>-0.34117647058763539</c:v>
                </c:pt>
                <c:pt idx="26321">
                  <c:v>-0.34117647058794026</c:v>
                </c:pt>
                <c:pt idx="26322">
                  <c:v>-0.36875000000066616</c:v>
                </c:pt>
                <c:pt idx="26323">
                  <c:v>-0.3411764705887762</c:v>
                </c:pt>
                <c:pt idx="26324">
                  <c:v>-0.34117647058794026</c:v>
                </c:pt>
                <c:pt idx="26325">
                  <c:v>-0.3625000000000444</c:v>
                </c:pt>
                <c:pt idx="26326">
                  <c:v>-0.34117647058794026</c:v>
                </c:pt>
                <c:pt idx="26327">
                  <c:v>-0.3411764705887762</c:v>
                </c:pt>
                <c:pt idx="26328">
                  <c:v>-0.36249999999915622</c:v>
                </c:pt>
                <c:pt idx="26329">
                  <c:v>-0.3411764705887762</c:v>
                </c:pt>
                <c:pt idx="26330">
                  <c:v>-0.33529411764656708</c:v>
                </c:pt>
                <c:pt idx="26331">
                  <c:v>-0.3625000000000444</c:v>
                </c:pt>
                <c:pt idx="26332">
                  <c:v>-0.34117647058794026</c:v>
                </c:pt>
                <c:pt idx="26333">
                  <c:v>-0.3411764705887762</c:v>
                </c:pt>
                <c:pt idx="26334">
                  <c:v>-0.36250000000044408</c:v>
                </c:pt>
                <c:pt idx="26335">
                  <c:v>-0.33529411764628192</c:v>
                </c:pt>
                <c:pt idx="26336">
                  <c:v>-0.34117647058794026</c:v>
                </c:pt>
                <c:pt idx="26337">
                  <c:v>-0.3411764705887762</c:v>
                </c:pt>
                <c:pt idx="26338">
                  <c:v>-0.36250000000044408</c:v>
                </c:pt>
                <c:pt idx="26339">
                  <c:v>-0.33529411764740302</c:v>
                </c:pt>
                <c:pt idx="26340">
                  <c:v>-0.34117647058794026</c:v>
                </c:pt>
                <c:pt idx="26341">
                  <c:v>-0.3625000000000444</c:v>
                </c:pt>
                <c:pt idx="26342">
                  <c:v>-0.33529411764656708</c:v>
                </c:pt>
                <c:pt idx="26343">
                  <c:v>-0.3411764705887762</c:v>
                </c:pt>
                <c:pt idx="26344">
                  <c:v>-0.36249999999915622</c:v>
                </c:pt>
                <c:pt idx="26345">
                  <c:v>-0.33529411764740302</c:v>
                </c:pt>
                <c:pt idx="26346">
                  <c:v>-0.34117647058794026</c:v>
                </c:pt>
                <c:pt idx="26347">
                  <c:v>-0.35624999999984458</c:v>
                </c:pt>
                <c:pt idx="26348">
                  <c:v>-0.3411764705887762</c:v>
                </c:pt>
                <c:pt idx="26349">
                  <c:v>-0.33529411764656708</c:v>
                </c:pt>
                <c:pt idx="26350">
                  <c:v>-0.3625000000000444</c:v>
                </c:pt>
                <c:pt idx="26351">
                  <c:v>-0.33529411764656708</c:v>
                </c:pt>
                <c:pt idx="26352">
                  <c:v>-0.33529411764740302</c:v>
                </c:pt>
                <c:pt idx="26353">
                  <c:v>-0.36250000000133226</c:v>
                </c:pt>
                <c:pt idx="26354">
                  <c:v>-0.33529411764656708</c:v>
                </c:pt>
                <c:pt idx="26355">
                  <c:v>-0.33529411764740302</c:v>
                </c:pt>
                <c:pt idx="26356">
                  <c:v>-0.34117647058679945</c:v>
                </c:pt>
                <c:pt idx="26357">
                  <c:v>-0.35625000000111023</c:v>
                </c:pt>
                <c:pt idx="26358">
                  <c:v>-0.33529411764740302</c:v>
                </c:pt>
                <c:pt idx="26359">
                  <c:v>-0.33529411764656708</c:v>
                </c:pt>
                <c:pt idx="26360">
                  <c:v>-0.35624999999984458</c:v>
                </c:pt>
                <c:pt idx="26361">
                  <c:v>-0.33529411764740302</c:v>
                </c:pt>
                <c:pt idx="26362">
                  <c:v>-0.33529411764656708</c:v>
                </c:pt>
                <c:pt idx="26363">
                  <c:v>-0.35624999999984458</c:v>
                </c:pt>
                <c:pt idx="26364">
                  <c:v>-0.33529411764740302</c:v>
                </c:pt>
                <c:pt idx="26365">
                  <c:v>-0.33529411764740302</c:v>
                </c:pt>
                <c:pt idx="26366">
                  <c:v>-0.3562499999989564</c:v>
                </c:pt>
                <c:pt idx="26367">
                  <c:v>-0.33529411764740302</c:v>
                </c:pt>
                <c:pt idx="26368">
                  <c:v>-0.33529411764740302</c:v>
                </c:pt>
                <c:pt idx="26369">
                  <c:v>-0.35625000000022206</c:v>
                </c:pt>
                <c:pt idx="26370">
                  <c:v>-0.33529411764740302</c:v>
                </c:pt>
                <c:pt idx="26371">
                  <c:v>-0.32941176470492839</c:v>
                </c:pt>
                <c:pt idx="26372">
                  <c:v>-0.33529411764740302</c:v>
                </c:pt>
                <c:pt idx="26373">
                  <c:v>-0.35625000000022206</c:v>
                </c:pt>
                <c:pt idx="26374">
                  <c:v>-0.33529411764740302</c:v>
                </c:pt>
                <c:pt idx="26375">
                  <c:v>-0.3294117647060299</c:v>
                </c:pt>
                <c:pt idx="26376">
                  <c:v>-0.35624999999984458</c:v>
                </c:pt>
                <c:pt idx="26377">
                  <c:v>-0.32941176470519395</c:v>
                </c:pt>
                <c:pt idx="26378">
                  <c:v>-0.33529411764740302</c:v>
                </c:pt>
                <c:pt idx="26379">
                  <c:v>-0.34999999999964471</c:v>
                </c:pt>
                <c:pt idx="26380">
                  <c:v>-0.33529411764740302</c:v>
                </c:pt>
                <c:pt idx="26381">
                  <c:v>-0.3294117647060299</c:v>
                </c:pt>
                <c:pt idx="26382">
                  <c:v>-0.3562499999989564</c:v>
                </c:pt>
                <c:pt idx="26383">
                  <c:v>-0.3294117647060299</c:v>
                </c:pt>
                <c:pt idx="26384">
                  <c:v>-0.33529411764740302</c:v>
                </c:pt>
                <c:pt idx="26385">
                  <c:v>-0.35000000000088816</c:v>
                </c:pt>
                <c:pt idx="26386">
                  <c:v>-0.32941176470492839</c:v>
                </c:pt>
                <c:pt idx="26387">
                  <c:v>-0.3294117647060299</c:v>
                </c:pt>
                <c:pt idx="26388">
                  <c:v>-0.33529411764656708</c:v>
                </c:pt>
                <c:pt idx="26389">
                  <c:v>-0.35000000000088816</c:v>
                </c:pt>
                <c:pt idx="26390">
                  <c:v>-0.33529411764740302</c:v>
                </c:pt>
                <c:pt idx="26391">
                  <c:v>-0.3294117647060299</c:v>
                </c:pt>
                <c:pt idx="26392">
                  <c:v>-0.34999999999964471</c:v>
                </c:pt>
                <c:pt idx="26393">
                  <c:v>-0.3294117647060299</c:v>
                </c:pt>
                <c:pt idx="26394">
                  <c:v>-0.3294117647060299</c:v>
                </c:pt>
                <c:pt idx="26395">
                  <c:v>-0.34999999999964471</c:v>
                </c:pt>
                <c:pt idx="26396">
                  <c:v>-0.32941176470519395</c:v>
                </c:pt>
                <c:pt idx="26397">
                  <c:v>-0.3294117647060299</c:v>
                </c:pt>
                <c:pt idx="26398">
                  <c:v>-0.34999999999964471</c:v>
                </c:pt>
                <c:pt idx="26399">
                  <c:v>-0.3294117647060299</c:v>
                </c:pt>
                <c:pt idx="26400">
                  <c:v>-0.3294117647060299</c:v>
                </c:pt>
                <c:pt idx="26401">
                  <c:v>-0.34999999999964471</c:v>
                </c:pt>
                <c:pt idx="26402">
                  <c:v>-0.3294117647060299</c:v>
                </c:pt>
                <c:pt idx="26403">
                  <c:v>-0.3294117647060299</c:v>
                </c:pt>
                <c:pt idx="26404">
                  <c:v>-0.35000000000088816</c:v>
                </c:pt>
                <c:pt idx="26405">
                  <c:v>-0.3294117647060299</c:v>
                </c:pt>
                <c:pt idx="26406">
                  <c:v>-0.32352941176465672</c:v>
                </c:pt>
                <c:pt idx="26407">
                  <c:v>-0.32941176470492839</c:v>
                </c:pt>
                <c:pt idx="26408">
                  <c:v>-0.35000000000088816</c:v>
                </c:pt>
                <c:pt idx="26409">
                  <c:v>-0.3294117647060299</c:v>
                </c:pt>
                <c:pt idx="26410">
                  <c:v>-0.32352941176465672</c:v>
                </c:pt>
                <c:pt idx="26411">
                  <c:v>-0.34999999999964471</c:v>
                </c:pt>
                <c:pt idx="26412">
                  <c:v>-0.3294117647060299</c:v>
                </c:pt>
                <c:pt idx="26413">
                  <c:v>-0.32352941176465672</c:v>
                </c:pt>
                <c:pt idx="26414">
                  <c:v>-0.34999999999964471</c:v>
                </c:pt>
                <c:pt idx="26415">
                  <c:v>-0.32352941176465672</c:v>
                </c:pt>
                <c:pt idx="26416">
                  <c:v>-0.3294117647060299</c:v>
                </c:pt>
                <c:pt idx="26417">
                  <c:v>-0.34374999999944489</c:v>
                </c:pt>
                <c:pt idx="26418">
                  <c:v>-0.3294117647060299</c:v>
                </c:pt>
                <c:pt idx="26419">
                  <c:v>-0.32352941176465672</c:v>
                </c:pt>
                <c:pt idx="26420">
                  <c:v>-0.34375000000066613</c:v>
                </c:pt>
                <c:pt idx="26421">
                  <c:v>-0.3294117647060299</c:v>
                </c:pt>
                <c:pt idx="26422">
                  <c:v>-0.32352941176357491</c:v>
                </c:pt>
                <c:pt idx="26423">
                  <c:v>-0.34375000000066613</c:v>
                </c:pt>
                <c:pt idx="26424">
                  <c:v>-0.32352941176549266</c:v>
                </c:pt>
                <c:pt idx="26425">
                  <c:v>-0.32941176470519395</c:v>
                </c:pt>
                <c:pt idx="26426">
                  <c:v>-0.32352941176549266</c:v>
                </c:pt>
                <c:pt idx="26427">
                  <c:v>-0.34374999999944489</c:v>
                </c:pt>
                <c:pt idx="26428">
                  <c:v>-0.32352941176465672</c:v>
                </c:pt>
                <c:pt idx="26429">
                  <c:v>-0.32352941176465672</c:v>
                </c:pt>
                <c:pt idx="26430">
                  <c:v>-0.34374999999944489</c:v>
                </c:pt>
                <c:pt idx="26431">
                  <c:v>-0.3294117647060299</c:v>
                </c:pt>
                <c:pt idx="26432">
                  <c:v>-0.31764705882411948</c:v>
                </c:pt>
                <c:pt idx="26433">
                  <c:v>-0.34374999999944489</c:v>
                </c:pt>
                <c:pt idx="26434">
                  <c:v>-0.3294117647060299</c:v>
                </c:pt>
                <c:pt idx="26435">
                  <c:v>-0.31764705882328353</c:v>
                </c:pt>
                <c:pt idx="26436">
                  <c:v>-0.34375000000066613</c:v>
                </c:pt>
                <c:pt idx="26437">
                  <c:v>-0.32352941176357491</c:v>
                </c:pt>
                <c:pt idx="26438">
                  <c:v>-0.32352941176465672</c:v>
                </c:pt>
                <c:pt idx="26439">
                  <c:v>-0.34375000000155431</c:v>
                </c:pt>
                <c:pt idx="26440">
                  <c:v>-0.32352941176465672</c:v>
                </c:pt>
                <c:pt idx="26441">
                  <c:v>-0.32352941176465672</c:v>
                </c:pt>
                <c:pt idx="26442">
                  <c:v>-0.34374999999944489</c:v>
                </c:pt>
                <c:pt idx="26443">
                  <c:v>-0.32352941176465672</c:v>
                </c:pt>
                <c:pt idx="26444">
                  <c:v>-0.31764705882411948</c:v>
                </c:pt>
                <c:pt idx="26445">
                  <c:v>-0.34374999999944489</c:v>
                </c:pt>
                <c:pt idx="26446">
                  <c:v>-0.32352941176465672</c:v>
                </c:pt>
                <c:pt idx="26447">
                  <c:v>-0.32352941176465672</c:v>
                </c:pt>
                <c:pt idx="26448">
                  <c:v>-0.31764705882328353</c:v>
                </c:pt>
                <c:pt idx="26449">
                  <c:v>-0.34375000000033307</c:v>
                </c:pt>
                <c:pt idx="26450">
                  <c:v>-0.32352941176465672</c:v>
                </c:pt>
                <c:pt idx="26451">
                  <c:v>-0.32352941176465672</c:v>
                </c:pt>
                <c:pt idx="26452">
                  <c:v>-0.33749999999924507</c:v>
                </c:pt>
                <c:pt idx="26453">
                  <c:v>-0.32352941176465672</c:v>
                </c:pt>
                <c:pt idx="26454">
                  <c:v>-0.31764705882411948</c:v>
                </c:pt>
                <c:pt idx="26455">
                  <c:v>-0.34375000000066613</c:v>
                </c:pt>
                <c:pt idx="26456">
                  <c:v>-0.31764705882328353</c:v>
                </c:pt>
                <c:pt idx="26457">
                  <c:v>-0.32352941176465672</c:v>
                </c:pt>
                <c:pt idx="26458">
                  <c:v>-0.33750000000013325</c:v>
                </c:pt>
                <c:pt idx="26459">
                  <c:v>-0.31764705882328353</c:v>
                </c:pt>
                <c:pt idx="26460">
                  <c:v>-0.32352941176465672</c:v>
                </c:pt>
                <c:pt idx="26461">
                  <c:v>-0.33750000000013325</c:v>
                </c:pt>
                <c:pt idx="26462">
                  <c:v>-0.32352941176465672</c:v>
                </c:pt>
                <c:pt idx="26463">
                  <c:v>-0.31764705882328353</c:v>
                </c:pt>
                <c:pt idx="26464">
                  <c:v>-0.34374999999944489</c:v>
                </c:pt>
                <c:pt idx="26465">
                  <c:v>-0.31764705882411948</c:v>
                </c:pt>
                <c:pt idx="26466">
                  <c:v>-0.31764705882328353</c:v>
                </c:pt>
                <c:pt idx="26467">
                  <c:v>-0.34374999999944489</c:v>
                </c:pt>
                <c:pt idx="26468">
                  <c:v>-0.31764705882411948</c:v>
                </c:pt>
                <c:pt idx="26469">
                  <c:v>-0.31764705882328353</c:v>
                </c:pt>
                <c:pt idx="26470">
                  <c:v>-0.33750000000133229</c:v>
                </c:pt>
                <c:pt idx="26471">
                  <c:v>-0.31764705882328353</c:v>
                </c:pt>
                <c:pt idx="26472">
                  <c:v>-0.31764705882328353</c:v>
                </c:pt>
                <c:pt idx="26473">
                  <c:v>-0.31764705882305738</c:v>
                </c:pt>
                <c:pt idx="26474">
                  <c:v>-0.34375000000066613</c:v>
                </c:pt>
                <c:pt idx="26475">
                  <c:v>-0.31176470588191041</c:v>
                </c:pt>
                <c:pt idx="26476">
                  <c:v>-0.32352941176549266</c:v>
                </c:pt>
                <c:pt idx="26477">
                  <c:v>-0.33749999999924507</c:v>
                </c:pt>
                <c:pt idx="26478">
                  <c:v>-0.31764705882328353</c:v>
                </c:pt>
                <c:pt idx="26479">
                  <c:v>-0.31764705882411948</c:v>
                </c:pt>
                <c:pt idx="26480">
                  <c:v>-0.3312499999990452</c:v>
                </c:pt>
                <c:pt idx="26481">
                  <c:v>-0.32352941176549266</c:v>
                </c:pt>
                <c:pt idx="26482">
                  <c:v>-0.31176470588191041</c:v>
                </c:pt>
                <c:pt idx="26483">
                  <c:v>-0.33750000000013325</c:v>
                </c:pt>
                <c:pt idx="26484">
                  <c:v>-0.31764705882328353</c:v>
                </c:pt>
                <c:pt idx="26485">
                  <c:v>-0.31764705882328353</c:v>
                </c:pt>
                <c:pt idx="26486">
                  <c:v>-0.33750000000133229</c:v>
                </c:pt>
                <c:pt idx="26487">
                  <c:v>-0.31764705882328353</c:v>
                </c:pt>
                <c:pt idx="26488">
                  <c:v>-0.31764705882222144</c:v>
                </c:pt>
                <c:pt idx="26489">
                  <c:v>-0.33125000000111021</c:v>
                </c:pt>
                <c:pt idx="26490">
                  <c:v>-0.31764705882328353</c:v>
                </c:pt>
                <c:pt idx="26491">
                  <c:v>-0.31764705882411948</c:v>
                </c:pt>
                <c:pt idx="26492">
                  <c:v>-0.3312499999990452</c:v>
                </c:pt>
                <c:pt idx="26493">
                  <c:v>-0.31764705882411948</c:v>
                </c:pt>
                <c:pt idx="26494">
                  <c:v>-0.3117647058827463</c:v>
                </c:pt>
                <c:pt idx="26495">
                  <c:v>-0.33749999999924507</c:v>
                </c:pt>
                <c:pt idx="26496">
                  <c:v>-0.3117647058827463</c:v>
                </c:pt>
                <c:pt idx="26497">
                  <c:v>-0.31764705882328353</c:v>
                </c:pt>
                <c:pt idx="26498">
                  <c:v>-0.3117647058827463</c:v>
                </c:pt>
                <c:pt idx="26499">
                  <c:v>-0.33749999999924507</c:v>
                </c:pt>
                <c:pt idx="26500">
                  <c:v>-0.3117647058827463</c:v>
                </c:pt>
                <c:pt idx="26501">
                  <c:v>-0.31764705882328353</c:v>
                </c:pt>
                <c:pt idx="26502">
                  <c:v>-0.33125000000111021</c:v>
                </c:pt>
                <c:pt idx="26503">
                  <c:v>-0.31176470588086791</c:v>
                </c:pt>
                <c:pt idx="26504">
                  <c:v>-0.31764705882411948</c:v>
                </c:pt>
                <c:pt idx="26505">
                  <c:v>-0.33125000000022203</c:v>
                </c:pt>
                <c:pt idx="26506">
                  <c:v>-0.3117647058827463</c:v>
                </c:pt>
                <c:pt idx="26507">
                  <c:v>-0.31764705882328353</c:v>
                </c:pt>
                <c:pt idx="26508">
                  <c:v>-0.33124999999993338</c:v>
                </c:pt>
                <c:pt idx="26509">
                  <c:v>-0.31176470588191041</c:v>
                </c:pt>
                <c:pt idx="26510">
                  <c:v>-0.3117647058827463</c:v>
                </c:pt>
                <c:pt idx="26511">
                  <c:v>-0.33124999999993338</c:v>
                </c:pt>
                <c:pt idx="26512">
                  <c:v>-0.31764705882328353</c:v>
                </c:pt>
                <c:pt idx="26513">
                  <c:v>-0.3117647058827463</c:v>
                </c:pt>
                <c:pt idx="26514">
                  <c:v>-0.3312499999990452</c:v>
                </c:pt>
                <c:pt idx="26515">
                  <c:v>-0.3117647058827463</c:v>
                </c:pt>
                <c:pt idx="26516">
                  <c:v>-0.31176470588191041</c:v>
                </c:pt>
                <c:pt idx="26517">
                  <c:v>-0.3117647058827463</c:v>
                </c:pt>
                <c:pt idx="26518">
                  <c:v>-0.33124999999993338</c:v>
                </c:pt>
                <c:pt idx="26519">
                  <c:v>-0.31176470588191041</c:v>
                </c:pt>
                <c:pt idx="26520">
                  <c:v>-0.30588235294137317</c:v>
                </c:pt>
                <c:pt idx="26521">
                  <c:v>-0.33125000000111021</c:v>
                </c:pt>
                <c:pt idx="26522">
                  <c:v>-0.31176470588191041</c:v>
                </c:pt>
                <c:pt idx="26523">
                  <c:v>-0.3117647058827463</c:v>
                </c:pt>
                <c:pt idx="26524">
                  <c:v>-0.33124999999993338</c:v>
                </c:pt>
                <c:pt idx="26525">
                  <c:v>-0.31176470588191041</c:v>
                </c:pt>
                <c:pt idx="26526">
                  <c:v>-0.3117647058827463</c:v>
                </c:pt>
                <c:pt idx="26527">
                  <c:v>-0.33124999999993338</c:v>
                </c:pt>
                <c:pt idx="26528">
                  <c:v>-0.31176470588191041</c:v>
                </c:pt>
                <c:pt idx="26529">
                  <c:v>-0.30588235294137317</c:v>
                </c:pt>
                <c:pt idx="26530">
                  <c:v>-0.33124999999993338</c:v>
                </c:pt>
                <c:pt idx="26531">
                  <c:v>-0.30588235294053723</c:v>
                </c:pt>
                <c:pt idx="26532">
                  <c:v>-0.3117647058827463</c:v>
                </c:pt>
                <c:pt idx="26533">
                  <c:v>-0.32499999999973356</c:v>
                </c:pt>
                <c:pt idx="26534">
                  <c:v>-0.3117647058827463</c:v>
                </c:pt>
                <c:pt idx="26535">
                  <c:v>-0.30588235294053723</c:v>
                </c:pt>
                <c:pt idx="26536">
                  <c:v>-0.33125000000111021</c:v>
                </c:pt>
                <c:pt idx="26537">
                  <c:v>-0.30588235294137317</c:v>
                </c:pt>
                <c:pt idx="26538">
                  <c:v>-0.3117647058827463</c:v>
                </c:pt>
                <c:pt idx="26539">
                  <c:v>-0.32499999999884538</c:v>
                </c:pt>
                <c:pt idx="26540">
                  <c:v>-0.3117647058827463</c:v>
                </c:pt>
                <c:pt idx="26541">
                  <c:v>-0.30588235294137317</c:v>
                </c:pt>
                <c:pt idx="26542">
                  <c:v>-0.32499999999973356</c:v>
                </c:pt>
                <c:pt idx="26543">
                  <c:v>-0.31176470588191041</c:v>
                </c:pt>
                <c:pt idx="26544">
                  <c:v>-0.30588235294137317</c:v>
                </c:pt>
                <c:pt idx="26545">
                  <c:v>-0.32499999999973356</c:v>
                </c:pt>
                <c:pt idx="26546">
                  <c:v>-0.3117647058827463</c:v>
                </c:pt>
                <c:pt idx="26547">
                  <c:v>-0.30588235294053723</c:v>
                </c:pt>
                <c:pt idx="26548">
                  <c:v>-0.30588235294137317</c:v>
                </c:pt>
                <c:pt idx="26549">
                  <c:v>-0.32499999999973356</c:v>
                </c:pt>
                <c:pt idx="26550">
                  <c:v>-0.30588235294137317</c:v>
                </c:pt>
                <c:pt idx="26551">
                  <c:v>-0.3117647058827463</c:v>
                </c:pt>
                <c:pt idx="26552">
                  <c:v>-0.32500000000088819</c:v>
                </c:pt>
                <c:pt idx="26553">
                  <c:v>-0.30588235294053723</c:v>
                </c:pt>
                <c:pt idx="26554">
                  <c:v>-0.30588235294035038</c:v>
                </c:pt>
                <c:pt idx="26555">
                  <c:v>-0.32500000000088819</c:v>
                </c:pt>
                <c:pt idx="26556">
                  <c:v>-0.30588235294137317</c:v>
                </c:pt>
                <c:pt idx="26557">
                  <c:v>-0.30588235294137317</c:v>
                </c:pt>
                <c:pt idx="26558">
                  <c:v>-0.32499999999973356</c:v>
                </c:pt>
                <c:pt idx="26559">
                  <c:v>-0.30588235294053723</c:v>
                </c:pt>
                <c:pt idx="26560">
                  <c:v>-0.30588235294137317</c:v>
                </c:pt>
                <c:pt idx="26561">
                  <c:v>-0.32499999999973356</c:v>
                </c:pt>
                <c:pt idx="26562">
                  <c:v>-0.30588235294137317</c:v>
                </c:pt>
                <c:pt idx="26563">
                  <c:v>-0.30588235294137317</c:v>
                </c:pt>
                <c:pt idx="26564">
                  <c:v>-0.32499999999973356</c:v>
                </c:pt>
                <c:pt idx="26565">
                  <c:v>-0.3</c:v>
                </c:pt>
                <c:pt idx="26566">
                  <c:v>-0.30588235294137317</c:v>
                </c:pt>
                <c:pt idx="26567">
                  <c:v>-0.32500000000088819</c:v>
                </c:pt>
                <c:pt idx="26568">
                  <c:v>-0.30588235294053723</c:v>
                </c:pt>
                <c:pt idx="26569">
                  <c:v>-0.2999999999989969</c:v>
                </c:pt>
                <c:pt idx="26570">
                  <c:v>-0.32500000000088819</c:v>
                </c:pt>
                <c:pt idx="26571">
                  <c:v>-0.30588235294137317</c:v>
                </c:pt>
                <c:pt idx="26572">
                  <c:v>-0.3</c:v>
                </c:pt>
                <c:pt idx="26573">
                  <c:v>-0.32499999999973356</c:v>
                </c:pt>
                <c:pt idx="26574">
                  <c:v>-0.3</c:v>
                </c:pt>
                <c:pt idx="26575">
                  <c:v>-0.30588235294137317</c:v>
                </c:pt>
                <c:pt idx="26576">
                  <c:v>-0.31874999999953368</c:v>
                </c:pt>
                <c:pt idx="26577">
                  <c:v>-0.30588235294137317</c:v>
                </c:pt>
                <c:pt idx="26578">
                  <c:v>-0.3</c:v>
                </c:pt>
                <c:pt idx="26579">
                  <c:v>-0.31874999999953368</c:v>
                </c:pt>
                <c:pt idx="26580">
                  <c:v>-0.3</c:v>
                </c:pt>
                <c:pt idx="26581">
                  <c:v>-0.3</c:v>
                </c:pt>
                <c:pt idx="26582">
                  <c:v>-0.32500000000088819</c:v>
                </c:pt>
                <c:pt idx="26583">
                  <c:v>-0.3</c:v>
                </c:pt>
                <c:pt idx="26584">
                  <c:v>-0.2999999999989969</c:v>
                </c:pt>
                <c:pt idx="26585">
                  <c:v>-0.31875000000066611</c:v>
                </c:pt>
                <c:pt idx="26586">
                  <c:v>-0.30588235294137317</c:v>
                </c:pt>
                <c:pt idx="26587">
                  <c:v>-0.3</c:v>
                </c:pt>
                <c:pt idx="26588">
                  <c:v>-0.3</c:v>
                </c:pt>
                <c:pt idx="26589">
                  <c:v>-0.31875000000042186</c:v>
                </c:pt>
                <c:pt idx="26590">
                  <c:v>-0.3</c:v>
                </c:pt>
                <c:pt idx="26591">
                  <c:v>-0.3</c:v>
                </c:pt>
                <c:pt idx="26592">
                  <c:v>-0.31874999999953368</c:v>
                </c:pt>
                <c:pt idx="26593">
                  <c:v>-0.3</c:v>
                </c:pt>
                <c:pt idx="26594">
                  <c:v>-0.3</c:v>
                </c:pt>
                <c:pt idx="26595">
                  <c:v>-0.31874999999953368</c:v>
                </c:pt>
                <c:pt idx="26596">
                  <c:v>-0.3</c:v>
                </c:pt>
                <c:pt idx="26597">
                  <c:v>-0.3</c:v>
                </c:pt>
                <c:pt idx="26598">
                  <c:v>-0.31875000000066611</c:v>
                </c:pt>
                <c:pt idx="26599">
                  <c:v>-0.2999999999989969</c:v>
                </c:pt>
                <c:pt idx="26600">
                  <c:v>-0.29411764705946275</c:v>
                </c:pt>
                <c:pt idx="26601">
                  <c:v>-0.31875000000066611</c:v>
                </c:pt>
                <c:pt idx="26602">
                  <c:v>-0.3</c:v>
                </c:pt>
                <c:pt idx="26603">
                  <c:v>-0.3</c:v>
                </c:pt>
                <c:pt idx="26604">
                  <c:v>-0.31874999999953368</c:v>
                </c:pt>
                <c:pt idx="26605">
                  <c:v>-0.29411764705862686</c:v>
                </c:pt>
                <c:pt idx="26606">
                  <c:v>-0.30000000000083593</c:v>
                </c:pt>
                <c:pt idx="26607">
                  <c:v>-0.31874999999953368</c:v>
                </c:pt>
                <c:pt idx="26608">
                  <c:v>-0.3</c:v>
                </c:pt>
                <c:pt idx="26609">
                  <c:v>-0.29411764705862686</c:v>
                </c:pt>
                <c:pt idx="26610">
                  <c:v>-0.31874999999953368</c:v>
                </c:pt>
                <c:pt idx="26611">
                  <c:v>-0.29411764705862686</c:v>
                </c:pt>
                <c:pt idx="26612">
                  <c:v>-0.3</c:v>
                </c:pt>
                <c:pt idx="26613">
                  <c:v>-0.31250000000133227</c:v>
                </c:pt>
                <c:pt idx="26614">
                  <c:v>-0.2999999999989969</c:v>
                </c:pt>
                <c:pt idx="26615">
                  <c:v>-0.29411764705862686</c:v>
                </c:pt>
                <c:pt idx="26616">
                  <c:v>-0.31875000000066611</c:v>
                </c:pt>
                <c:pt idx="26617">
                  <c:v>-0.29411764705946275</c:v>
                </c:pt>
                <c:pt idx="26618">
                  <c:v>-0.3</c:v>
                </c:pt>
                <c:pt idx="26619">
                  <c:v>-0.31249999999933387</c:v>
                </c:pt>
                <c:pt idx="26620">
                  <c:v>-0.29411764705862686</c:v>
                </c:pt>
                <c:pt idx="26621">
                  <c:v>-0.3</c:v>
                </c:pt>
                <c:pt idx="26622">
                  <c:v>-0.31250000000022204</c:v>
                </c:pt>
                <c:pt idx="26623">
                  <c:v>-0.3</c:v>
                </c:pt>
                <c:pt idx="26624">
                  <c:v>-0.29411764705862686</c:v>
                </c:pt>
                <c:pt idx="26625">
                  <c:v>-0.29411764705862686</c:v>
                </c:pt>
                <c:pt idx="26626">
                  <c:v>-0.31875000000042186</c:v>
                </c:pt>
                <c:pt idx="26627">
                  <c:v>-0.29411764705862686</c:v>
                </c:pt>
                <c:pt idx="26628">
                  <c:v>-0.29411764705862686</c:v>
                </c:pt>
                <c:pt idx="26629">
                  <c:v>-0.31874999999953368</c:v>
                </c:pt>
                <c:pt idx="26630">
                  <c:v>-0.29411764705946275</c:v>
                </c:pt>
                <c:pt idx="26631">
                  <c:v>-0.29411764705862686</c:v>
                </c:pt>
                <c:pt idx="26632">
                  <c:v>-0.31250000000044409</c:v>
                </c:pt>
                <c:pt idx="26633">
                  <c:v>-0.29411764705946275</c:v>
                </c:pt>
                <c:pt idx="26634">
                  <c:v>-0.29411764705764337</c:v>
                </c:pt>
                <c:pt idx="26635">
                  <c:v>-0.31250000000044409</c:v>
                </c:pt>
                <c:pt idx="26636">
                  <c:v>-0.29411764705946275</c:v>
                </c:pt>
                <c:pt idx="26637">
                  <c:v>-0.3</c:v>
                </c:pt>
                <c:pt idx="26638">
                  <c:v>-0.31249999999933387</c:v>
                </c:pt>
                <c:pt idx="26639">
                  <c:v>-0.28823529411808962</c:v>
                </c:pt>
                <c:pt idx="26640">
                  <c:v>-0.29411764705862686</c:v>
                </c:pt>
                <c:pt idx="26641">
                  <c:v>-0.31249999999933387</c:v>
                </c:pt>
                <c:pt idx="26642">
                  <c:v>-0.29411764705862686</c:v>
                </c:pt>
                <c:pt idx="26643">
                  <c:v>-0.29411764705946275</c:v>
                </c:pt>
                <c:pt idx="26644">
                  <c:v>-0.31249999999933387</c:v>
                </c:pt>
                <c:pt idx="26645">
                  <c:v>-0.29411764705862686</c:v>
                </c:pt>
                <c:pt idx="26646">
                  <c:v>-0.28823529411808962</c:v>
                </c:pt>
                <c:pt idx="26647">
                  <c:v>-0.31250000000044409</c:v>
                </c:pt>
                <c:pt idx="26648">
                  <c:v>-0.29411764705946275</c:v>
                </c:pt>
                <c:pt idx="26649">
                  <c:v>-0.29411764705764337</c:v>
                </c:pt>
                <c:pt idx="26650">
                  <c:v>-0.28823529411725368</c:v>
                </c:pt>
                <c:pt idx="26651">
                  <c:v>-0.31250000000133227</c:v>
                </c:pt>
                <c:pt idx="26652">
                  <c:v>-0.28823529411725368</c:v>
                </c:pt>
                <c:pt idx="26653">
                  <c:v>-0.29411764705946275</c:v>
                </c:pt>
                <c:pt idx="26654">
                  <c:v>-0.31249999999933387</c:v>
                </c:pt>
                <c:pt idx="26655">
                  <c:v>-0.28823529411808962</c:v>
                </c:pt>
                <c:pt idx="26656">
                  <c:v>-0.29411764705862686</c:v>
                </c:pt>
                <c:pt idx="26657">
                  <c:v>-0.31249999999933387</c:v>
                </c:pt>
                <c:pt idx="26658">
                  <c:v>-0.28823529411808962</c:v>
                </c:pt>
                <c:pt idx="26659">
                  <c:v>-0.29411764705862686</c:v>
                </c:pt>
                <c:pt idx="26660">
                  <c:v>-0.30625000000002223</c:v>
                </c:pt>
                <c:pt idx="26661">
                  <c:v>-0.29411764705862686</c:v>
                </c:pt>
                <c:pt idx="26662">
                  <c:v>-0.28823529411725368</c:v>
                </c:pt>
                <c:pt idx="26663">
                  <c:v>-0.30625000000111025</c:v>
                </c:pt>
                <c:pt idx="26664">
                  <c:v>-0.29411764705764337</c:v>
                </c:pt>
                <c:pt idx="26665">
                  <c:v>-0.28823529411808962</c:v>
                </c:pt>
                <c:pt idx="26666">
                  <c:v>-0.31250000000044409</c:v>
                </c:pt>
                <c:pt idx="26667">
                  <c:v>-0.28823529411808962</c:v>
                </c:pt>
                <c:pt idx="26668">
                  <c:v>-0.28823529411725368</c:v>
                </c:pt>
                <c:pt idx="26669">
                  <c:v>-0.31250000000022204</c:v>
                </c:pt>
                <c:pt idx="26670">
                  <c:v>-0.28823529411725368</c:v>
                </c:pt>
                <c:pt idx="26671">
                  <c:v>-0.28823529411808962</c:v>
                </c:pt>
                <c:pt idx="26672">
                  <c:v>-0.28823529411725368</c:v>
                </c:pt>
                <c:pt idx="26673">
                  <c:v>-0.31250000000022204</c:v>
                </c:pt>
                <c:pt idx="26674">
                  <c:v>-0.28823529411725368</c:v>
                </c:pt>
                <c:pt idx="26675">
                  <c:v>-0.28823529411808962</c:v>
                </c:pt>
                <c:pt idx="26676">
                  <c:v>-0.30624999999913405</c:v>
                </c:pt>
                <c:pt idx="26677">
                  <c:v>-0.29411764705946275</c:v>
                </c:pt>
                <c:pt idx="26678">
                  <c:v>-0.28823529411725368</c:v>
                </c:pt>
                <c:pt idx="26679">
                  <c:v>-0.30625000000002223</c:v>
                </c:pt>
                <c:pt idx="26680">
                  <c:v>-0.28823529411725368</c:v>
                </c:pt>
                <c:pt idx="26681">
                  <c:v>-0.28823529411808962</c:v>
                </c:pt>
                <c:pt idx="26682">
                  <c:v>-0.30625000000022207</c:v>
                </c:pt>
                <c:pt idx="26683">
                  <c:v>-0.28823529411808962</c:v>
                </c:pt>
                <c:pt idx="26684">
                  <c:v>-0.28823529411808962</c:v>
                </c:pt>
                <c:pt idx="26685">
                  <c:v>-0.30624999999913405</c:v>
                </c:pt>
                <c:pt idx="26686">
                  <c:v>-0.28823529411808962</c:v>
                </c:pt>
                <c:pt idx="26687">
                  <c:v>-0.28823529411725368</c:v>
                </c:pt>
                <c:pt idx="26688">
                  <c:v>-0.30625000000002223</c:v>
                </c:pt>
                <c:pt idx="26689">
                  <c:v>-0.28823529411725368</c:v>
                </c:pt>
                <c:pt idx="26690">
                  <c:v>-0.28823529411808962</c:v>
                </c:pt>
                <c:pt idx="26691">
                  <c:v>-0.30624999999913405</c:v>
                </c:pt>
                <c:pt idx="26692">
                  <c:v>-0.28235294117671644</c:v>
                </c:pt>
                <c:pt idx="26693">
                  <c:v>-0.28823529411808962</c:v>
                </c:pt>
                <c:pt idx="26694">
                  <c:v>-0.28823529411725368</c:v>
                </c:pt>
                <c:pt idx="26695">
                  <c:v>-0.30625000000002223</c:v>
                </c:pt>
                <c:pt idx="26696">
                  <c:v>-0.28235294117671644</c:v>
                </c:pt>
                <c:pt idx="26697">
                  <c:v>-0.28823529411725368</c:v>
                </c:pt>
                <c:pt idx="26698">
                  <c:v>-0.30625000000111025</c:v>
                </c:pt>
                <c:pt idx="26699">
                  <c:v>-0.28235294117671644</c:v>
                </c:pt>
                <c:pt idx="26700">
                  <c:v>-0.2882352941162899</c:v>
                </c:pt>
                <c:pt idx="26701">
                  <c:v>-0.30625000000111025</c:v>
                </c:pt>
                <c:pt idx="26702">
                  <c:v>-0.2823529411758805</c:v>
                </c:pt>
                <c:pt idx="26703">
                  <c:v>-0.28235294117671644</c:v>
                </c:pt>
                <c:pt idx="26704">
                  <c:v>-0.30625000000002223</c:v>
                </c:pt>
                <c:pt idx="26705">
                  <c:v>-0.28235294117671644</c:v>
                </c:pt>
                <c:pt idx="26706">
                  <c:v>-0.28823529411725368</c:v>
                </c:pt>
                <c:pt idx="26707">
                  <c:v>-0.29999999999982235</c:v>
                </c:pt>
                <c:pt idx="26708">
                  <c:v>-0.28235294117671644</c:v>
                </c:pt>
                <c:pt idx="26709">
                  <c:v>-0.2823529411758805</c:v>
                </c:pt>
                <c:pt idx="26710">
                  <c:v>-0.30625000000002223</c:v>
                </c:pt>
                <c:pt idx="26711">
                  <c:v>-0.28235294117671644</c:v>
                </c:pt>
                <c:pt idx="26712">
                  <c:v>-0.28235294117671644</c:v>
                </c:pt>
                <c:pt idx="26713">
                  <c:v>-0.30625000000022207</c:v>
                </c:pt>
                <c:pt idx="26714">
                  <c:v>-0.28235294117671644</c:v>
                </c:pt>
                <c:pt idx="26715">
                  <c:v>-0.28235294117577237</c:v>
                </c:pt>
                <c:pt idx="26716">
                  <c:v>-0.2823529411758805</c:v>
                </c:pt>
                <c:pt idx="26717">
                  <c:v>-0.30000000000088817</c:v>
                </c:pt>
                <c:pt idx="26718">
                  <c:v>-0.28235294117671644</c:v>
                </c:pt>
                <c:pt idx="26719">
                  <c:v>-0.28235294117671644</c:v>
                </c:pt>
                <c:pt idx="26720">
                  <c:v>-0.30624999999913405</c:v>
                </c:pt>
                <c:pt idx="26721">
                  <c:v>-0.28235294117671644</c:v>
                </c:pt>
                <c:pt idx="26722">
                  <c:v>-0.28235294117671644</c:v>
                </c:pt>
                <c:pt idx="26723">
                  <c:v>-0.29374999999962254</c:v>
                </c:pt>
                <c:pt idx="26724">
                  <c:v>-0.28235294117671644</c:v>
                </c:pt>
                <c:pt idx="26725">
                  <c:v>-0.28235294117671644</c:v>
                </c:pt>
                <c:pt idx="26726">
                  <c:v>-0.29999999999893417</c:v>
                </c:pt>
                <c:pt idx="26727">
                  <c:v>-0.28235294117671644</c:v>
                </c:pt>
                <c:pt idx="26728">
                  <c:v>-0.28235294117671644</c:v>
                </c:pt>
                <c:pt idx="26729">
                  <c:v>-0.30000000000088817</c:v>
                </c:pt>
                <c:pt idx="26730">
                  <c:v>-0.28235294117577237</c:v>
                </c:pt>
                <c:pt idx="26731">
                  <c:v>-0.2823529411758805</c:v>
                </c:pt>
                <c:pt idx="26732">
                  <c:v>-0.29375000000066614</c:v>
                </c:pt>
                <c:pt idx="26733">
                  <c:v>-0.28235294117671644</c:v>
                </c:pt>
                <c:pt idx="26734">
                  <c:v>-0.28235294117671644</c:v>
                </c:pt>
                <c:pt idx="26735">
                  <c:v>-0.29999999999982235</c:v>
                </c:pt>
                <c:pt idx="26736">
                  <c:v>-0.2823529411758805</c:v>
                </c:pt>
                <c:pt idx="26737">
                  <c:v>-0.27647058823534332</c:v>
                </c:pt>
                <c:pt idx="26738">
                  <c:v>-0.29999999999982235</c:v>
                </c:pt>
                <c:pt idx="26739">
                  <c:v>-0.28235294117671644</c:v>
                </c:pt>
                <c:pt idx="26740">
                  <c:v>-0.28235294117671644</c:v>
                </c:pt>
                <c:pt idx="26741">
                  <c:v>-0.27647058823534332</c:v>
                </c:pt>
                <c:pt idx="26742">
                  <c:v>-0.29999999999982235</c:v>
                </c:pt>
                <c:pt idx="26743">
                  <c:v>-0.27647058823534332</c:v>
                </c:pt>
                <c:pt idx="26744">
                  <c:v>-0.2823529411758805</c:v>
                </c:pt>
                <c:pt idx="26745">
                  <c:v>-0.29374999999962254</c:v>
                </c:pt>
                <c:pt idx="26746">
                  <c:v>-0.28235294117671644</c:v>
                </c:pt>
                <c:pt idx="26747">
                  <c:v>-0.28235294117671644</c:v>
                </c:pt>
                <c:pt idx="26748">
                  <c:v>-0.29375000000066614</c:v>
                </c:pt>
                <c:pt idx="26749">
                  <c:v>-0.28235294117671644</c:v>
                </c:pt>
                <c:pt idx="26750">
                  <c:v>-0.27647058823534332</c:v>
                </c:pt>
                <c:pt idx="26751">
                  <c:v>-0.29374999999962254</c:v>
                </c:pt>
                <c:pt idx="26752">
                  <c:v>-0.28235294117671644</c:v>
                </c:pt>
                <c:pt idx="26753">
                  <c:v>-0.2823529411758805</c:v>
                </c:pt>
                <c:pt idx="26754">
                  <c:v>-0.29375000000051071</c:v>
                </c:pt>
                <c:pt idx="26755">
                  <c:v>-0.2823529411758805</c:v>
                </c:pt>
                <c:pt idx="26756">
                  <c:v>-0.27647058823534332</c:v>
                </c:pt>
                <c:pt idx="26757">
                  <c:v>-0.29374999999962254</c:v>
                </c:pt>
                <c:pt idx="26758">
                  <c:v>-0.28235294117671644</c:v>
                </c:pt>
                <c:pt idx="26759">
                  <c:v>-0.27647058823534332</c:v>
                </c:pt>
                <c:pt idx="26760">
                  <c:v>-0.29374999999962254</c:v>
                </c:pt>
                <c:pt idx="26761">
                  <c:v>-0.27647058823534332</c:v>
                </c:pt>
                <c:pt idx="26762">
                  <c:v>-0.28235294117671644</c:v>
                </c:pt>
                <c:pt idx="26763">
                  <c:v>-0.27647058823534332</c:v>
                </c:pt>
                <c:pt idx="26764">
                  <c:v>-0.29375000000066614</c:v>
                </c:pt>
                <c:pt idx="26765">
                  <c:v>-0.27647058823534332</c:v>
                </c:pt>
                <c:pt idx="26766">
                  <c:v>-0.27647058823441883</c:v>
                </c:pt>
                <c:pt idx="26767">
                  <c:v>-0.29375000000066614</c:v>
                </c:pt>
                <c:pt idx="26768">
                  <c:v>-0.27647058823534332</c:v>
                </c:pt>
                <c:pt idx="26769">
                  <c:v>-0.28235294117671644</c:v>
                </c:pt>
                <c:pt idx="26770">
                  <c:v>-0.29374999999962254</c:v>
                </c:pt>
                <c:pt idx="26771">
                  <c:v>-0.27647058823534332</c:v>
                </c:pt>
                <c:pt idx="26772">
                  <c:v>-0.27647058823534332</c:v>
                </c:pt>
                <c:pt idx="26773">
                  <c:v>-0.29374999999962254</c:v>
                </c:pt>
                <c:pt idx="26774">
                  <c:v>-0.27647058823534332</c:v>
                </c:pt>
                <c:pt idx="26775">
                  <c:v>-0.27647058823534332</c:v>
                </c:pt>
                <c:pt idx="26776">
                  <c:v>-0.29374999999962254</c:v>
                </c:pt>
                <c:pt idx="26777">
                  <c:v>-0.27647058823534332</c:v>
                </c:pt>
                <c:pt idx="26778">
                  <c:v>-0.27647058823534332</c:v>
                </c:pt>
                <c:pt idx="26779">
                  <c:v>-0.29375000000066614</c:v>
                </c:pt>
                <c:pt idx="26780">
                  <c:v>-0.27647058823534332</c:v>
                </c:pt>
                <c:pt idx="26781">
                  <c:v>-0.27647058823441883</c:v>
                </c:pt>
                <c:pt idx="26782">
                  <c:v>-0.29375000000066614</c:v>
                </c:pt>
                <c:pt idx="26783">
                  <c:v>-0.27647058823534332</c:v>
                </c:pt>
                <c:pt idx="26784">
                  <c:v>-0.27647058823534332</c:v>
                </c:pt>
                <c:pt idx="26785">
                  <c:v>-0.27647058823534332</c:v>
                </c:pt>
                <c:pt idx="26786">
                  <c:v>-0.29374999999962254</c:v>
                </c:pt>
                <c:pt idx="26787">
                  <c:v>-0.27647058823534332</c:v>
                </c:pt>
                <c:pt idx="26788">
                  <c:v>-0.27058823529480608</c:v>
                </c:pt>
                <c:pt idx="26789">
                  <c:v>-0.29999999999893417</c:v>
                </c:pt>
                <c:pt idx="26790">
                  <c:v>-0.27058823529480608</c:v>
                </c:pt>
                <c:pt idx="26791">
                  <c:v>-0.27647058823534332</c:v>
                </c:pt>
                <c:pt idx="26792">
                  <c:v>-0.29374999999962254</c:v>
                </c:pt>
                <c:pt idx="26793">
                  <c:v>-0.27647058823534332</c:v>
                </c:pt>
                <c:pt idx="26794">
                  <c:v>-0.27647058823534332</c:v>
                </c:pt>
                <c:pt idx="26795">
                  <c:v>-0.28750000000044407</c:v>
                </c:pt>
                <c:pt idx="26796">
                  <c:v>-0.27647058823441883</c:v>
                </c:pt>
                <c:pt idx="26797">
                  <c:v>-0.27647058823534332</c:v>
                </c:pt>
                <c:pt idx="26798">
                  <c:v>-0.28750000000044407</c:v>
                </c:pt>
                <c:pt idx="26799">
                  <c:v>-0.27647058823534332</c:v>
                </c:pt>
                <c:pt idx="26800">
                  <c:v>-0.27058823529397014</c:v>
                </c:pt>
                <c:pt idx="26801">
                  <c:v>-0.29375000000006662</c:v>
                </c:pt>
                <c:pt idx="26802">
                  <c:v>-0.27647058823534332</c:v>
                </c:pt>
                <c:pt idx="26803">
                  <c:v>-0.27058823529438808</c:v>
                </c:pt>
                <c:pt idx="26804">
                  <c:v>-0.29374999999962254</c:v>
                </c:pt>
                <c:pt idx="26805">
                  <c:v>-0.27058823529397014</c:v>
                </c:pt>
                <c:pt idx="26806">
                  <c:v>-0.27647058823534332</c:v>
                </c:pt>
                <c:pt idx="26807">
                  <c:v>-0.28749999999986675</c:v>
                </c:pt>
                <c:pt idx="26808">
                  <c:v>-0.27647058823534332</c:v>
                </c:pt>
                <c:pt idx="26809">
                  <c:v>-0.27058823529397014</c:v>
                </c:pt>
                <c:pt idx="26810">
                  <c:v>-0.27647058823534332</c:v>
                </c:pt>
                <c:pt idx="26811">
                  <c:v>-0.28749999999986675</c:v>
                </c:pt>
                <c:pt idx="26812">
                  <c:v>-0.27647058823534332</c:v>
                </c:pt>
                <c:pt idx="26813">
                  <c:v>-0.27058823529397014</c:v>
                </c:pt>
                <c:pt idx="26814">
                  <c:v>-0.28750000000088816</c:v>
                </c:pt>
                <c:pt idx="26815">
                  <c:v>-0.27647058823534332</c:v>
                </c:pt>
                <c:pt idx="26816">
                  <c:v>-0.27058823529397014</c:v>
                </c:pt>
                <c:pt idx="26817">
                  <c:v>-0.28749999999986675</c:v>
                </c:pt>
                <c:pt idx="26818">
                  <c:v>-0.27058823529397014</c:v>
                </c:pt>
                <c:pt idx="26819">
                  <c:v>-0.27647058823534332</c:v>
                </c:pt>
                <c:pt idx="26820">
                  <c:v>-0.28124999999966693</c:v>
                </c:pt>
                <c:pt idx="26821">
                  <c:v>-0.27647058823534332</c:v>
                </c:pt>
                <c:pt idx="26822">
                  <c:v>-0.27058823529438808</c:v>
                </c:pt>
                <c:pt idx="26823">
                  <c:v>-0.28749999999942266</c:v>
                </c:pt>
                <c:pt idx="26824">
                  <c:v>-0.27058823529438808</c:v>
                </c:pt>
                <c:pt idx="26825">
                  <c:v>-0.27058823529397014</c:v>
                </c:pt>
                <c:pt idx="26826">
                  <c:v>-0.28749999999986675</c:v>
                </c:pt>
                <c:pt idx="26827">
                  <c:v>-0.27058823529397014</c:v>
                </c:pt>
                <c:pt idx="26828">
                  <c:v>-0.27058823529438808</c:v>
                </c:pt>
                <c:pt idx="26829">
                  <c:v>-0.28750000000044407</c:v>
                </c:pt>
                <c:pt idx="26830">
                  <c:v>-0.27058823529438808</c:v>
                </c:pt>
                <c:pt idx="26831">
                  <c:v>-0.27058823529438808</c:v>
                </c:pt>
                <c:pt idx="26832">
                  <c:v>-0.28749999999942266</c:v>
                </c:pt>
                <c:pt idx="26833">
                  <c:v>-0.27058823529438808</c:v>
                </c:pt>
                <c:pt idx="26834">
                  <c:v>-0.27058823529397014</c:v>
                </c:pt>
                <c:pt idx="26835">
                  <c:v>-0.28749999999986675</c:v>
                </c:pt>
                <c:pt idx="26836">
                  <c:v>-0.27058823529397014</c:v>
                </c:pt>
                <c:pt idx="26837">
                  <c:v>-0.27058823529438808</c:v>
                </c:pt>
                <c:pt idx="26838">
                  <c:v>-0.28124999999966693</c:v>
                </c:pt>
                <c:pt idx="26839">
                  <c:v>-0.27058823529397014</c:v>
                </c:pt>
                <c:pt idx="26840">
                  <c:v>-0.27058823529438808</c:v>
                </c:pt>
                <c:pt idx="26841">
                  <c:v>-0.27058823529397014</c:v>
                </c:pt>
                <c:pt idx="26842">
                  <c:v>-0.28749999999986675</c:v>
                </c:pt>
                <c:pt idx="26843">
                  <c:v>-0.26470588235301495</c:v>
                </c:pt>
                <c:pt idx="26844">
                  <c:v>-0.27058823529397014</c:v>
                </c:pt>
                <c:pt idx="26845">
                  <c:v>-0.28750000000088816</c:v>
                </c:pt>
                <c:pt idx="26846">
                  <c:v>-0.27058823529397014</c:v>
                </c:pt>
                <c:pt idx="26847">
                  <c:v>-0.26470588235212983</c:v>
                </c:pt>
                <c:pt idx="26848">
                  <c:v>-0.28750000000088816</c:v>
                </c:pt>
                <c:pt idx="26849">
                  <c:v>-0.27058823529397014</c:v>
                </c:pt>
                <c:pt idx="26850">
                  <c:v>-0.27058823529438808</c:v>
                </c:pt>
                <c:pt idx="26851">
                  <c:v>-0.28124999999966693</c:v>
                </c:pt>
                <c:pt idx="26852">
                  <c:v>-0.27058823529397014</c:v>
                </c:pt>
                <c:pt idx="26853">
                  <c:v>-0.27058823529438808</c:v>
                </c:pt>
                <c:pt idx="26854">
                  <c:v>-0.28124999999966693</c:v>
                </c:pt>
                <c:pt idx="26855">
                  <c:v>-0.27058823529397014</c:v>
                </c:pt>
                <c:pt idx="26856">
                  <c:v>-0.27058823529438808</c:v>
                </c:pt>
                <c:pt idx="26857">
                  <c:v>-0.28124999999966693</c:v>
                </c:pt>
                <c:pt idx="26858">
                  <c:v>-0.27058823529397014</c:v>
                </c:pt>
                <c:pt idx="26859">
                  <c:v>-0.26470588235301495</c:v>
                </c:pt>
                <c:pt idx="26860">
                  <c:v>-0.28125000000066613</c:v>
                </c:pt>
                <c:pt idx="26861">
                  <c:v>-0.27058823529438808</c:v>
                </c:pt>
                <c:pt idx="26862">
                  <c:v>-0.26470588235171189</c:v>
                </c:pt>
                <c:pt idx="26863">
                  <c:v>-0.28750000000088816</c:v>
                </c:pt>
                <c:pt idx="26864">
                  <c:v>-0.26470588235301495</c:v>
                </c:pt>
                <c:pt idx="26865">
                  <c:v>-0.27058823529397014</c:v>
                </c:pt>
                <c:pt idx="26866">
                  <c:v>-0.28124999999966693</c:v>
                </c:pt>
                <c:pt idx="26867">
                  <c:v>-0.26470588235301495</c:v>
                </c:pt>
                <c:pt idx="26868">
                  <c:v>-0.26470588235301495</c:v>
                </c:pt>
                <c:pt idx="26869">
                  <c:v>-0.28749999999986675</c:v>
                </c:pt>
                <c:pt idx="26870">
                  <c:v>-0.26470588235301495</c:v>
                </c:pt>
                <c:pt idx="26871">
                  <c:v>-0.27058823529397014</c:v>
                </c:pt>
                <c:pt idx="26872">
                  <c:v>-0.28124999999966693</c:v>
                </c:pt>
                <c:pt idx="26873">
                  <c:v>-0.27058823529438808</c:v>
                </c:pt>
                <c:pt idx="26874">
                  <c:v>-0.26470588235301495</c:v>
                </c:pt>
                <c:pt idx="26875">
                  <c:v>-0.26470588235301495</c:v>
                </c:pt>
                <c:pt idx="26876">
                  <c:v>-0.28125000000066613</c:v>
                </c:pt>
                <c:pt idx="26877">
                  <c:v>-0.27058823529306536</c:v>
                </c:pt>
                <c:pt idx="26878">
                  <c:v>-0.26470588235301495</c:v>
                </c:pt>
                <c:pt idx="26879">
                  <c:v>-0.28125000000066613</c:v>
                </c:pt>
                <c:pt idx="26880">
                  <c:v>-0.26470588235301495</c:v>
                </c:pt>
                <c:pt idx="26881">
                  <c:v>-0.26470588235301495</c:v>
                </c:pt>
                <c:pt idx="26882">
                  <c:v>-0.28124999999966693</c:v>
                </c:pt>
                <c:pt idx="26883">
                  <c:v>-0.26470588235301495</c:v>
                </c:pt>
                <c:pt idx="26884">
                  <c:v>-0.26470588235301495</c:v>
                </c:pt>
                <c:pt idx="26885">
                  <c:v>-0.28124999999966693</c:v>
                </c:pt>
                <c:pt idx="26886">
                  <c:v>-0.26470588235301495</c:v>
                </c:pt>
                <c:pt idx="26887">
                  <c:v>-0.26470588235301495</c:v>
                </c:pt>
                <c:pt idx="26888">
                  <c:v>-0.28124999999966693</c:v>
                </c:pt>
                <c:pt idx="26889">
                  <c:v>-0.26470588235301495</c:v>
                </c:pt>
                <c:pt idx="26890">
                  <c:v>-0.26470588235301495</c:v>
                </c:pt>
                <c:pt idx="26891">
                  <c:v>-0.28125000000066613</c:v>
                </c:pt>
                <c:pt idx="26892">
                  <c:v>-0.26470588235212983</c:v>
                </c:pt>
                <c:pt idx="26893">
                  <c:v>-0.26470588235301495</c:v>
                </c:pt>
                <c:pt idx="26894">
                  <c:v>-0.27500000000044411</c:v>
                </c:pt>
                <c:pt idx="26895">
                  <c:v>-0.26470588235301495</c:v>
                </c:pt>
                <c:pt idx="26896">
                  <c:v>-0.26470588235301495</c:v>
                </c:pt>
                <c:pt idx="26897">
                  <c:v>-0.28124999999966693</c:v>
                </c:pt>
                <c:pt idx="26898">
                  <c:v>-0.25882352941205972</c:v>
                </c:pt>
                <c:pt idx="26899">
                  <c:v>-0.26470588235301495</c:v>
                </c:pt>
                <c:pt idx="26900">
                  <c:v>-0.28124999999966693</c:v>
                </c:pt>
                <c:pt idx="26901">
                  <c:v>-0.25882352941164177</c:v>
                </c:pt>
                <c:pt idx="26902">
                  <c:v>-0.26470588235301495</c:v>
                </c:pt>
                <c:pt idx="26903">
                  <c:v>-0.2749999999999112</c:v>
                </c:pt>
                <c:pt idx="26904">
                  <c:v>-0.26470588235301495</c:v>
                </c:pt>
                <c:pt idx="26905">
                  <c:v>-0.25882352941164177</c:v>
                </c:pt>
                <c:pt idx="26906">
                  <c:v>-0.28125000000066613</c:v>
                </c:pt>
                <c:pt idx="26907">
                  <c:v>-0.26470588235212983</c:v>
                </c:pt>
                <c:pt idx="26908">
                  <c:v>-0.25882352941164177</c:v>
                </c:pt>
                <c:pt idx="26909">
                  <c:v>-0.28125000000066613</c:v>
                </c:pt>
                <c:pt idx="26910">
                  <c:v>-0.25882352941205972</c:v>
                </c:pt>
                <c:pt idx="26911">
                  <c:v>-0.26470588235301495</c:v>
                </c:pt>
                <c:pt idx="26912">
                  <c:v>-0.27499999999946712</c:v>
                </c:pt>
                <c:pt idx="26913">
                  <c:v>-0.26470588235301495</c:v>
                </c:pt>
                <c:pt idx="26914">
                  <c:v>-0.25882352941205972</c:v>
                </c:pt>
                <c:pt idx="26915">
                  <c:v>-0.26470588235301495</c:v>
                </c:pt>
                <c:pt idx="26916">
                  <c:v>-0.27499999999946712</c:v>
                </c:pt>
                <c:pt idx="26917">
                  <c:v>-0.25882352941164177</c:v>
                </c:pt>
                <c:pt idx="26918">
                  <c:v>-0.26470588235301495</c:v>
                </c:pt>
                <c:pt idx="26919">
                  <c:v>-0.2749999999999112</c:v>
                </c:pt>
                <c:pt idx="26920">
                  <c:v>-0.25882352941164177</c:v>
                </c:pt>
                <c:pt idx="26921">
                  <c:v>-0.26470588235301495</c:v>
                </c:pt>
                <c:pt idx="26922">
                  <c:v>-0.2749999999999112</c:v>
                </c:pt>
                <c:pt idx="26923">
                  <c:v>-0.25882352941164177</c:v>
                </c:pt>
                <c:pt idx="26924">
                  <c:v>-0.25882352941205972</c:v>
                </c:pt>
                <c:pt idx="26925">
                  <c:v>-0.27500000000044411</c:v>
                </c:pt>
                <c:pt idx="26926">
                  <c:v>-0.26470588235301495</c:v>
                </c:pt>
                <c:pt idx="26927">
                  <c:v>-0.2588235294111943</c:v>
                </c:pt>
                <c:pt idx="26928">
                  <c:v>-0.27500000000044411</c:v>
                </c:pt>
                <c:pt idx="26929">
                  <c:v>-0.25882352941164177</c:v>
                </c:pt>
                <c:pt idx="26930">
                  <c:v>-0.25882352941205972</c:v>
                </c:pt>
                <c:pt idx="26931">
                  <c:v>-0.28124999999966693</c:v>
                </c:pt>
                <c:pt idx="26932">
                  <c:v>-0.25882352941164177</c:v>
                </c:pt>
                <c:pt idx="26933">
                  <c:v>-0.25882352941205972</c:v>
                </c:pt>
                <c:pt idx="26934">
                  <c:v>-0.27499999999946712</c:v>
                </c:pt>
                <c:pt idx="26935">
                  <c:v>-0.25882352941205972</c:v>
                </c:pt>
                <c:pt idx="26936">
                  <c:v>-0.25882352941164177</c:v>
                </c:pt>
                <c:pt idx="26937">
                  <c:v>-0.28124999999966693</c:v>
                </c:pt>
                <c:pt idx="26938">
                  <c:v>-0.25882352941164177</c:v>
                </c:pt>
                <c:pt idx="26939">
                  <c:v>-0.25882352941205972</c:v>
                </c:pt>
                <c:pt idx="26940">
                  <c:v>-0.27500000000044411</c:v>
                </c:pt>
                <c:pt idx="26941">
                  <c:v>-0.25882352941205972</c:v>
                </c:pt>
                <c:pt idx="26942">
                  <c:v>-0.25882352941077635</c:v>
                </c:pt>
                <c:pt idx="26943">
                  <c:v>-0.2750000000008882</c:v>
                </c:pt>
                <c:pt idx="26944">
                  <c:v>-0.25882352941164177</c:v>
                </c:pt>
                <c:pt idx="26945">
                  <c:v>-0.25882352941205972</c:v>
                </c:pt>
                <c:pt idx="26946">
                  <c:v>-0.25882352941164177</c:v>
                </c:pt>
                <c:pt idx="26947">
                  <c:v>-0.27499999999946712</c:v>
                </c:pt>
                <c:pt idx="26948">
                  <c:v>-0.25882352941205972</c:v>
                </c:pt>
                <c:pt idx="26949">
                  <c:v>-0.25882352941164177</c:v>
                </c:pt>
                <c:pt idx="26950">
                  <c:v>-0.26874999999971133</c:v>
                </c:pt>
                <c:pt idx="26951">
                  <c:v>-0.25882352941205972</c:v>
                </c:pt>
                <c:pt idx="26952">
                  <c:v>-0.25882352941164177</c:v>
                </c:pt>
                <c:pt idx="26953">
                  <c:v>-0.2749999999999112</c:v>
                </c:pt>
                <c:pt idx="26954">
                  <c:v>-0.25882352941164177</c:v>
                </c:pt>
                <c:pt idx="26955">
                  <c:v>-0.25294117647068659</c:v>
                </c:pt>
                <c:pt idx="26956">
                  <c:v>-0.27500000000044411</c:v>
                </c:pt>
                <c:pt idx="26957">
                  <c:v>-0.2588235294111943</c:v>
                </c:pt>
                <c:pt idx="26958">
                  <c:v>-0.25882352941164177</c:v>
                </c:pt>
                <c:pt idx="26959">
                  <c:v>-0.2750000000008882</c:v>
                </c:pt>
                <c:pt idx="26960">
                  <c:v>-0.25294117647068659</c:v>
                </c:pt>
                <c:pt idx="26961">
                  <c:v>-0.25882352941164177</c:v>
                </c:pt>
                <c:pt idx="26962">
                  <c:v>-0.2749999999999112</c:v>
                </c:pt>
                <c:pt idx="26963">
                  <c:v>-0.25882352941164177</c:v>
                </c:pt>
                <c:pt idx="26964">
                  <c:v>-0.25294117647068659</c:v>
                </c:pt>
                <c:pt idx="26965">
                  <c:v>-0.27499999999946712</c:v>
                </c:pt>
                <c:pt idx="26966">
                  <c:v>-0.25294117647068659</c:v>
                </c:pt>
                <c:pt idx="26967">
                  <c:v>-0.25882352941205972</c:v>
                </c:pt>
                <c:pt idx="26968">
                  <c:v>-0.26874999999971133</c:v>
                </c:pt>
                <c:pt idx="26969">
                  <c:v>-0.25882352941164177</c:v>
                </c:pt>
                <c:pt idx="26970">
                  <c:v>-0.25294117647068659</c:v>
                </c:pt>
                <c:pt idx="26971">
                  <c:v>-0.25882352941164177</c:v>
                </c:pt>
                <c:pt idx="26972">
                  <c:v>-0.26874999999971133</c:v>
                </c:pt>
                <c:pt idx="26973">
                  <c:v>-0.25882352941205972</c:v>
                </c:pt>
                <c:pt idx="26974">
                  <c:v>-0.25294117647068659</c:v>
                </c:pt>
                <c:pt idx="26975">
                  <c:v>-0.27500000000044411</c:v>
                </c:pt>
                <c:pt idx="26976">
                  <c:v>-0.25294117647068659</c:v>
                </c:pt>
                <c:pt idx="26977">
                  <c:v>-0.25882352941164177</c:v>
                </c:pt>
                <c:pt idx="26978">
                  <c:v>-0.26874999999971133</c:v>
                </c:pt>
                <c:pt idx="26979">
                  <c:v>-0.25294117647068659</c:v>
                </c:pt>
                <c:pt idx="26980">
                  <c:v>-0.25882352941205972</c:v>
                </c:pt>
                <c:pt idx="26981">
                  <c:v>-0.26874999999971133</c:v>
                </c:pt>
                <c:pt idx="26982">
                  <c:v>-0.25882352941164177</c:v>
                </c:pt>
                <c:pt idx="26983">
                  <c:v>-0.25294117647068659</c:v>
                </c:pt>
                <c:pt idx="26984">
                  <c:v>-0.26874999999971133</c:v>
                </c:pt>
                <c:pt idx="26985">
                  <c:v>-0.25882352941164177</c:v>
                </c:pt>
                <c:pt idx="26986">
                  <c:v>-0.25294117647068659</c:v>
                </c:pt>
                <c:pt idx="26987">
                  <c:v>-0.26874999999971133</c:v>
                </c:pt>
                <c:pt idx="26988">
                  <c:v>-0.25294117647068659</c:v>
                </c:pt>
                <c:pt idx="26989">
                  <c:v>-0.25882352941164177</c:v>
                </c:pt>
                <c:pt idx="26990">
                  <c:v>-0.26875000000066612</c:v>
                </c:pt>
                <c:pt idx="26991">
                  <c:v>-0.25294117647068659</c:v>
                </c:pt>
                <c:pt idx="26992">
                  <c:v>-0.25294117647068659</c:v>
                </c:pt>
                <c:pt idx="26993">
                  <c:v>-0.26874999999971133</c:v>
                </c:pt>
                <c:pt idx="26994">
                  <c:v>-0.25294117647068659</c:v>
                </c:pt>
                <c:pt idx="26995">
                  <c:v>-0.25882352941164177</c:v>
                </c:pt>
                <c:pt idx="26996">
                  <c:v>-0.26874999999971133</c:v>
                </c:pt>
                <c:pt idx="26997">
                  <c:v>-0.25294117647068659</c:v>
                </c:pt>
                <c:pt idx="26998">
                  <c:v>-0.25294117647068659</c:v>
                </c:pt>
                <c:pt idx="26999">
                  <c:v>-0.26874999999971133</c:v>
                </c:pt>
                <c:pt idx="27000">
                  <c:v>-0.25294117647068659</c:v>
                </c:pt>
                <c:pt idx="27001">
                  <c:v>-0.25294117647068659</c:v>
                </c:pt>
                <c:pt idx="27002">
                  <c:v>-0.25294117647068659</c:v>
                </c:pt>
                <c:pt idx="27003">
                  <c:v>-0.26249999999951151</c:v>
                </c:pt>
                <c:pt idx="27004">
                  <c:v>-0.25294117647068659</c:v>
                </c:pt>
                <c:pt idx="27005">
                  <c:v>-0.25294117647068659</c:v>
                </c:pt>
                <c:pt idx="27006">
                  <c:v>-0.26875000000066612</c:v>
                </c:pt>
                <c:pt idx="27007">
                  <c:v>-0.25294117647068659</c:v>
                </c:pt>
                <c:pt idx="27008">
                  <c:v>-0.25294117646984082</c:v>
                </c:pt>
                <c:pt idx="27009">
                  <c:v>-0.26875000000066612</c:v>
                </c:pt>
                <c:pt idx="27010">
                  <c:v>-0.24705882352931341</c:v>
                </c:pt>
                <c:pt idx="27011">
                  <c:v>-0.25294117647068659</c:v>
                </c:pt>
                <c:pt idx="27012">
                  <c:v>-0.26874999999971133</c:v>
                </c:pt>
                <c:pt idx="27013">
                  <c:v>-0.25294117647068659</c:v>
                </c:pt>
                <c:pt idx="27014">
                  <c:v>-0.25294117647068659</c:v>
                </c:pt>
                <c:pt idx="27015">
                  <c:v>-0.26249999999951151</c:v>
                </c:pt>
                <c:pt idx="27016">
                  <c:v>-0.25294117647068659</c:v>
                </c:pt>
                <c:pt idx="27017">
                  <c:v>-0.24705882352931341</c:v>
                </c:pt>
                <c:pt idx="27018">
                  <c:v>-0.26874999999971133</c:v>
                </c:pt>
                <c:pt idx="27019">
                  <c:v>-0.25294117647068659</c:v>
                </c:pt>
                <c:pt idx="27020">
                  <c:v>-0.25294117647068659</c:v>
                </c:pt>
                <c:pt idx="27021">
                  <c:v>-0.2625000000004441</c:v>
                </c:pt>
                <c:pt idx="27022">
                  <c:v>-0.25294117647068659</c:v>
                </c:pt>
                <c:pt idx="27023">
                  <c:v>-0.25294117646984082</c:v>
                </c:pt>
                <c:pt idx="27024">
                  <c:v>-0.26250000000088819</c:v>
                </c:pt>
                <c:pt idx="27025">
                  <c:v>-0.25294117647068659</c:v>
                </c:pt>
                <c:pt idx="27026">
                  <c:v>-0.24705882352931341</c:v>
                </c:pt>
                <c:pt idx="27027">
                  <c:v>-0.26874999999971133</c:v>
                </c:pt>
                <c:pt idx="27028">
                  <c:v>-0.25294117647068659</c:v>
                </c:pt>
                <c:pt idx="27029">
                  <c:v>-0.24705882352931341</c:v>
                </c:pt>
                <c:pt idx="27030">
                  <c:v>-0.26874999999971133</c:v>
                </c:pt>
                <c:pt idx="27031">
                  <c:v>-0.24705882352931341</c:v>
                </c:pt>
                <c:pt idx="27032">
                  <c:v>-0.25294117647068659</c:v>
                </c:pt>
                <c:pt idx="27033">
                  <c:v>-0.2624999999999556</c:v>
                </c:pt>
                <c:pt idx="27034">
                  <c:v>-0.25294117647068659</c:v>
                </c:pt>
                <c:pt idx="27035">
                  <c:v>-0.24705882352931341</c:v>
                </c:pt>
                <c:pt idx="27036">
                  <c:v>-0.26875000000066612</c:v>
                </c:pt>
                <c:pt idx="27037">
                  <c:v>-0.24705882352931341</c:v>
                </c:pt>
                <c:pt idx="27038">
                  <c:v>-0.25294117646984082</c:v>
                </c:pt>
                <c:pt idx="27039">
                  <c:v>-0.24705882352973138</c:v>
                </c:pt>
                <c:pt idx="27040">
                  <c:v>-0.26875000000066612</c:v>
                </c:pt>
                <c:pt idx="27041">
                  <c:v>-0.24705882352931341</c:v>
                </c:pt>
                <c:pt idx="27042">
                  <c:v>-0.24705882352931341</c:v>
                </c:pt>
                <c:pt idx="27043">
                  <c:v>-0.26874999999971133</c:v>
                </c:pt>
                <c:pt idx="27044">
                  <c:v>-0.24705882352973138</c:v>
                </c:pt>
                <c:pt idx="27045">
                  <c:v>-0.24705882352931341</c:v>
                </c:pt>
                <c:pt idx="27046">
                  <c:v>-0.26874999999971133</c:v>
                </c:pt>
                <c:pt idx="27047">
                  <c:v>-0.24705882352931341</c:v>
                </c:pt>
                <c:pt idx="27048">
                  <c:v>-0.24705882352973138</c:v>
                </c:pt>
                <c:pt idx="27049">
                  <c:v>-0.26874999999971133</c:v>
                </c:pt>
                <c:pt idx="27050">
                  <c:v>-0.24705882352931341</c:v>
                </c:pt>
                <c:pt idx="27051">
                  <c:v>-0.24705882352931341</c:v>
                </c:pt>
                <c:pt idx="27052">
                  <c:v>-0.26875000000066612</c:v>
                </c:pt>
                <c:pt idx="27053">
                  <c:v>-0.24705882352890529</c:v>
                </c:pt>
                <c:pt idx="27054">
                  <c:v>-0.24705882352931341</c:v>
                </c:pt>
                <c:pt idx="27055">
                  <c:v>-0.2625000000004441</c:v>
                </c:pt>
                <c:pt idx="27056">
                  <c:v>-0.24705882352973138</c:v>
                </c:pt>
                <c:pt idx="27057">
                  <c:v>-0.24705882352931341</c:v>
                </c:pt>
                <c:pt idx="27058">
                  <c:v>-0.26874999999971133</c:v>
                </c:pt>
                <c:pt idx="27059">
                  <c:v>-0.24705882352931341</c:v>
                </c:pt>
                <c:pt idx="27060">
                  <c:v>-0.24705882352973138</c:v>
                </c:pt>
                <c:pt idx="27061">
                  <c:v>-0.26249999999951151</c:v>
                </c:pt>
                <c:pt idx="27062">
                  <c:v>-0.24705882352931341</c:v>
                </c:pt>
                <c:pt idx="27063">
                  <c:v>-0.24705882352973138</c:v>
                </c:pt>
                <c:pt idx="27064">
                  <c:v>-0.26249999999951151</c:v>
                </c:pt>
                <c:pt idx="27065">
                  <c:v>-0.24705882352973138</c:v>
                </c:pt>
                <c:pt idx="27066">
                  <c:v>-0.24705882352931341</c:v>
                </c:pt>
                <c:pt idx="27067">
                  <c:v>-0.2625000000004441</c:v>
                </c:pt>
                <c:pt idx="27068">
                  <c:v>-0.24705882352890529</c:v>
                </c:pt>
                <c:pt idx="27069">
                  <c:v>-0.24705882352931341</c:v>
                </c:pt>
                <c:pt idx="27070">
                  <c:v>-0.24705882352973138</c:v>
                </c:pt>
                <c:pt idx="27071">
                  <c:v>-0.2625000000004441</c:v>
                </c:pt>
                <c:pt idx="27072">
                  <c:v>-0.24705882352931341</c:v>
                </c:pt>
                <c:pt idx="27073">
                  <c:v>-0.24705882352973138</c:v>
                </c:pt>
                <c:pt idx="27074">
                  <c:v>-0.26249999999951151</c:v>
                </c:pt>
                <c:pt idx="27075">
                  <c:v>-0.24705882352931341</c:v>
                </c:pt>
                <c:pt idx="27076">
                  <c:v>-0.24705882352973138</c:v>
                </c:pt>
                <c:pt idx="27077">
                  <c:v>-0.26249999999951151</c:v>
                </c:pt>
                <c:pt idx="27078">
                  <c:v>-0.24705882352973138</c:v>
                </c:pt>
                <c:pt idx="27079">
                  <c:v>-0.24705882352931341</c:v>
                </c:pt>
                <c:pt idx="27080">
                  <c:v>-0.26249999999951151</c:v>
                </c:pt>
                <c:pt idx="27081">
                  <c:v>-0.24117647058835823</c:v>
                </c:pt>
                <c:pt idx="27082">
                  <c:v>-0.25294117647068659</c:v>
                </c:pt>
                <c:pt idx="27083">
                  <c:v>-0.25624999999975573</c:v>
                </c:pt>
                <c:pt idx="27084">
                  <c:v>-0.24705882352931341</c:v>
                </c:pt>
                <c:pt idx="27085">
                  <c:v>-0.24705882352973138</c:v>
                </c:pt>
                <c:pt idx="27086">
                  <c:v>-0.2625000000004441</c:v>
                </c:pt>
                <c:pt idx="27087">
                  <c:v>-0.24705882352931341</c:v>
                </c:pt>
                <c:pt idx="27088">
                  <c:v>-0.24705882352973138</c:v>
                </c:pt>
                <c:pt idx="27089">
                  <c:v>-0.26249999999951151</c:v>
                </c:pt>
                <c:pt idx="27090">
                  <c:v>-0.24705882352973138</c:v>
                </c:pt>
                <c:pt idx="27091">
                  <c:v>-0.24705882352931341</c:v>
                </c:pt>
                <c:pt idx="27092">
                  <c:v>-0.24705882352931341</c:v>
                </c:pt>
                <c:pt idx="27093">
                  <c:v>-0.25624999999975573</c:v>
                </c:pt>
                <c:pt idx="27094">
                  <c:v>-0.24705882352973138</c:v>
                </c:pt>
                <c:pt idx="27095">
                  <c:v>-0.24705882352931341</c:v>
                </c:pt>
                <c:pt idx="27096">
                  <c:v>-0.25624999999975573</c:v>
                </c:pt>
                <c:pt idx="27097">
                  <c:v>-0.24705882352931341</c:v>
                </c:pt>
                <c:pt idx="27098">
                  <c:v>-0.24705882352931341</c:v>
                </c:pt>
                <c:pt idx="27099">
                  <c:v>-0.2624999999999556</c:v>
                </c:pt>
                <c:pt idx="27100">
                  <c:v>-0.24117647058835823</c:v>
                </c:pt>
                <c:pt idx="27101">
                  <c:v>-0.24705882352931341</c:v>
                </c:pt>
                <c:pt idx="27102">
                  <c:v>-0.2625000000004441</c:v>
                </c:pt>
                <c:pt idx="27103">
                  <c:v>-0.24705882352973138</c:v>
                </c:pt>
                <c:pt idx="27104">
                  <c:v>-0.24117647058755179</c:v>
                </c:pt>
                <c:pt idx="27105">
                  <c:v>-0.2625000000004441</c:v>
                </c:pt>
                <c:pt idx="27106">
                  <c:v>-0.24117647058835823</c:v>
                </c:pt>
                <c:pt idx="27107">
                  <c:v>-0.24705882352931341</c:v>
                </c:pt>
                <c:pt idx="27108">
                  <c:v>-0.2624999999999556</c:v>
                </c:pt>
                <c:pt idx="27109">
                  <c:v>-0.24117647058835823</c:v>
                </c:pt>
                <c:pt idx="27110">
                  <c:v>-0.24705882352931341</c:v>
                </c:pt>
                <c:pt idx="27111">
                  <c:v>-0.24117647058835823</c:v>
                </c:pt>
                <c:pt idx="27112">
                  <c:v>-0.26249999999951151</c:v>
                </c:pt>
                <c:pt idx="27113">
                  <c:v>-0.24117647058835823</c:v>
                </c:pt>
                <c:pt idx="27114">
                  <c:v>-0.24705882352931341</c:v>
                </c:pt>
                <c:pt idx="27115">
                  <c:v>-0.25624999999975573</c:v>
                </c:pt>
                <c:pt idx="27116">
                  <c:v>-0.24705882352973138</c:v>
                </c:pt>
                <c:pt idx="27117">
                  <c:v>-0.24117647058794026</c:v>
                </c:pt>
                <c:pt idx="27118">
                  <c:v>-0.26250000000088819</c:v>
                </c:pt>
                <c:pt idx="27119">
                  <c:v>-0.24117647058755179</c:v>
                </c:pt>
                <c:pt idx="27120">
                  <c:v>-0.24117647058794026</c:v>
                </c:pt>
                <c:pt idx="27121">
                  <c:v>-0.26250000000088819</c:v>
                </c:pt>
                <c:pt idx="27122">
                  <c:v>-0.24117647058835823</c:v>
                </c:pt>
                <c:pt idx="27123">
                  <c:v>-0.24117647058835823</c:v>
                </c:pt>
                <c:pt idx="27124">
                  <c:v>-0.25624999999931164</c:v>
                </c:pt>
                <c:pt idx="27125">
                  <c:v>-0.24117647058835823</c:v>
                </c:pt>
                <c:pt idx="27126">
                  <c:v>-0.24705882352973138</c:v>
                </c:pt>
                <c:pt idx="27127">
                  <c:v>-0.25624999999931164</c:v>
                </c:pt>
                <c:pt idx="27128">
                  <c:v>-0.24117647058835823</c:v>
                </c:pt>
                <c:pt idx="27129">
                  <c:v>-0.24117647058835823</c:v>
                </c:pt>
                <c:pt idx="27130">
                  <c:v>-0.2624999999999556</c:v>
                </c:pt>
                <c:pt idx="27131">
                  <c:v>-0.24117647058794026</c:v>
                </c:pt>
                <c:pt idx="27132">
                  <c:v>-0.24117647058835823</c:v>
                </c:pt>
                <c:pt idx="27133">
                  <c:v>-0.24117647058835823</c:v>
                </c:pt>
                <c:pt idx="27134">
                  <c:v>-0.25624999999975573</c:v>
                </c:pt>
                <c:pt idx="27135">
                  <c:v>-0.24705882352931341</c:v>
                </c:pt>
                <c:pt idx="27136">
                  <c:v>-0.24117647058835823</c:v>
                </c:pt>
                <c:pt idx="27137">
                  <c:v>-0.25625000000066611</c:v>
                </c:pt>
                <c:pt idx="27138">
                  <c:v>-0.24117647058835823</c:v>
                </c:pt>
                <c:pt idx="27139">
                  <c:v>-0.24117647058835823</c:v>
                </c:pt>
                <c:pt idx="27140">
                  <c:v>-0.25624999999931164</c:v>
                </c:pt>
                <c:pt idx="27141">
                  <c:v>-0.24705882352973138</c:v>
                </c:pt>
                <c:pt idx="27142">
                  <c:v>-0.24117647058835823</c:v>
                </c:pt>
                <c:pt idx="27143">
                  <c:v>-0.25624999999975573</c:v>
                </c:pt>
                <c:pt idx="27144">
                  <c:v>-0.24117647058794026</c:v>
                </c:pt>
                <c:pt idx="27145">
                  <c:v>-0.24117647058835823</c:v>
                </c:pt>
                <c:pt idx="27146">
                  <c:v>-0.25624999999975573</c:v>
                </c:pt>
                <c:pt idx="27147">
                  <c:v>-0.24117647058835823</c:v>
                </c:pt>
                <c:pt idx="27148">
                  <c:v>-0.24705882352931341</c:v>
                </c:pt>
                <c:pt idx="27149">
                  <c:v>-0.25624999999975573</c:v>
                </c:pt>
                <c:pt idx="27150">
                  <c:v>-0.24117647058835823</c:v>
                </c:pt>
                <c:pt idx="27151">
                  <c:v>-0.24117647058835823</c:v>
                </c:pt>
                <c:pt idx="27152">
                  <c:v>-0.25625000000066611</c:v>
                </c:pt>
                <c:pt idx="27153">
                  <c:v>-0.24117647058835823</c:v>
                </c:pt>
                <c:pt idx="27154">
                  <c:v>-0.24117647058794026</c:v>
                </c:pt>
                <c:pt idx="27155">
                  <c:v>-0.24117647058755179</c:v>
                </c:pt>
                <c:pt idx="27156">
                  <c:v>-0.25625000000066611</c:v>
                </c:pt>
                <c:pt idx="27157">
                  <c:v>-0.24117647058835823</c:v>
                </c:pt>
                <c:pt idx="27158">
                  <c:v>-0.24117647058835823</c:v>
                </c:pt>
                <c:pt idx="27159">
                  <c:v>-0.25624999999975573</c:v>
                </c:pt>
                <c:pt idx="27160">
                  <c:v>-0.24117647058794026</c:v>
                </c:pt>
                <c:pt idx="27161">
                  <c:v>-0.24117647058835823</c:v>
                </c:pt>
                <c:pt idx="27162">
                  <c:v>-0.25</c:v>
                </c:pt>
                <c:pt idx="27163">
                  <c:v>-0.24117647058794026</c:v>
                </c:pt>
                <c:pt idx="27164">
                  <c:v>-0.24117647058835823</c:v>
                </c:pt>
                <c:pt idx="27165">
                  <c:v>-0.25624999999975573</c:v>
                </c:pt>
                <c:pt idx="27166">
                  <c:v>-0.23529411764698507</c:v>
                </c:pt>
                <c:pt idx="27167">
                  <c:v>-0.24117647058835823</c:v>
                </c:pt>
                <c:pt idx="27168">
                  <c:v>-0.25625000000066611</c:v>
                </c:pt>
                <c:pt idx="27169">
                  <c:v>-0.24117647058835823</c:v>
                </c:pt>
                <c:pt idx="27170">
                  <c:v>-0.23529411764619831</c:v>
                </c:pt>
                <c:pt idx="27171">
                  <c:v>-0.25625000000066611</c:v>
                </c:pt>
                <c:pt idx="27172">
                  <c:v>-0.24117647058835823</c:v>
                </c:pt>
                <c:pt idx="27173">
                  <c:v>-0.24117647058835823</c:v>
                </c:pt>
                <c:pt idx="27174">
                  <c:v>-0.23529411764698507</c:v>
                </c:pt>
                <c:pt idx="27175">
                  <c:v>-0.25624999999975573</c:v>
                </c:pt>
                <c:pt idx="27176">
                  <c:v>-0.24117647058835823</c:v>
                </c:pt>
                <c:pt idx="27177">
                  <c:v>-0.23529411764698507</c:v>
                </c:pt>
                <c:pt idx="27178">
                  <c:v>-0.25624999999975573</c:v>
                </c:pt>
                <c:pt idx="27179">
                  <c:v>-0.24117647058835823</c:v>
                </c:pt>
                <c:pt idx="27180">
                  <c:v>-0.23529411764698507</c:v>
                </c:pt>
                <c:pt idx="27181">
                  <c:v>-0.24999999999955591</c:v>
                </c:pt>
                <c:pt idx="27182">
                  <c:v>-0.24117647058835823</c:v>
                </c:pt>
                <c:pt idx="27183">
                  <c:v>-0.24117647058835823</c:v>
                </c:pt>
                <c:pt idx="27184">
                  <c:v>-0.25000000000044409</c:v>
                </c:pt>
                <c:pt idx="27185">
                  <c:v>-0.24117647058755179</c:v>
                </c:pt>
                <c:pt idx="27186">
                  <c:v>-0.23529411764740304</c:v>
                </c:pt>
                <c:pt idx="27187">
                  <c:v>-0.25625000000022202</c:v>
                </c:pt>
                <c:pt idx="27188">
                  <c:v>-0.23529411764740304</c:v>
                </c:pt>
                <c:pt idx="27189">
                  <c:v>-0.24117647058835823</c:v>
                </c:pt>
                <c:pt idx="27190">
                  <c:v>-0.24999999999955591</c:v>
                </c:pt>
                <c:pt idx="27191">
                  <c:v>-0.24117647058835823</c:v>
                </c:pt>
                <c:pt idx="27192">
                  <c:v>-0.23529411764698507</c:v>
                </c:pt>
                <c:pt idx="27193">
                  <c:v>-0.24999999999955591</c:v>
                </c:pt>
                <c:pt idx="27194">
                  <c:v>-0.24117647058835823</c:v>
                </c:pt>
                <c:pt idx="27195">
                  <c:v>-0.23529411764740304</c:v>
                </c:pt>
                <c:pt idx="27196">
                  <c:v>-0.24117647058794026</c:v>
                </c:pt>
                <c:pt idx="27197">
                  <c:v>-0.25</c:v>
                </c:pt>
                <c:pt idx="27198">
                  <c:v>-0.23529411764698507</c:v>
                </c:pt>
                <c:pt idx="27199">
                  <c:v>-0.24117647058835823</c:v>
                </c:pt>
                <c:pt idx="27200">
                  <c:v>-0.24999999999955591</c:v>
                </c:pt>
                <c:pt idx="27201">
                  <c:v>-0.24117647058835823</c:v>
                </c:pt>
                <c:pt idx="27202">
                  <c:v>-0.23529411764698507</c:v>
                </c:pt>
                <c:pt idx="27203">
                  <c:v>-0.25625000000066611</c:v>
                </c:pt>
                <c:pt idx="27204">
                  <c:v>-0.23529411764698507</c:v>
                </c:pt>
                <c:pt idx="27205">
                  <c:v>-0.23529411764740304</c:v>
                </c:pt>
                <c:pt idx="27206">
                  <c:v>-0.25624999999975573</c:v>
                </c:pt>
                <c:pt idx="27207">
                  <c:v>-0.23529411764698507</c:v>
                </c:pt>
                <c:pt idx="27208">
                  <c:v>-0.23529411764698507</c:v>
                </c:pt>
                <c:pt idx="27209">
                  <c:v>-0.25</c:v>
                </c:pt>
                <c:pt idx="27210">
                  <c:v>-0.24117647058794026</c:v>
                </c:pt>
                <c:pt idx="27211">
                  <c:v>-0.23529411764740304</c:v>
                </c:pt>
                <c:pt idx="27212">
                  <c:v>-0.24999999999955591</c:v>
                </c:pt>
                <c:pt idx="27213">
                  <c:v>-0.23529411764698507</c:v>
                </c:pt>
                <c:pt idx="27214">
                  <c:v>-0.23529411764740304</c:v>
                </c:pt>
                <c:pt idx="27215">
                  <c:v>-0.25624999999975573</c:v>
                </c:pt>
                <c:pt idx="27216">
                  <c:v>-0.23529411764698507</c:v>
                </c:pt>
                <c:pt idx="27217">
                  <c:v>-0.23529411764698507</c:v>
                </c:pt>
                <c:pt idx="27218">
                  <c:v>-0.23529411764698507</c:v>
                </c:pt>
                <c:pt idx="27219">
                  <c:v>-0.25000000000088818</c:v>
                </c:pt>
                <c:pt idx="27220">
                  <c:v>-0.23529411764698507</c:v>
                </c:pt>
                <c:pt idx="27221">
                  <c:v>-0.23529411764619831</c:v>
                </c:pt>
                <c:pt idx="27222">
                  <c:v>-0.25625000000066611</c:v>
                </c:pt>
                <c:pt idx="27223">
                  <c:v>-0.23529411764740304</c:v>
                </c:pt>
                <c:pt idx="27224">
                  <c:v>-0.23529411764698507</c:v>
                </c:pt>
                <c:pt idx="27225">
                  <c:v>-0.24999999999955591</c:v>
                </c:pt>
                <c:pt idx="27226">
                  <c:v>-0.23529411764698507</c:v>
                </c:pt>
                <c:pt idx="27227">
                  <c:v>-0.23529411764740304</c:v>
                </c:pt>
                <c:pt idx="27228">
                  <c:v>-0.24999999999955591</c:v>
                </c:pt>
                <c:pt idx="27229">
                  <c:v>-0.23529411764698507</c:v>
                </c:pt>
                <c:pt idx="27230">
                  <c:v>-0.23529411764740304</c:v>
                </c:pt>
                <c:pt idx="27231">
                  <c:v>-0.24999999999955591</c:v>
                </c:pt>
                <c:pt idx="27232">
                  <c:v>-0.23529411764698507</c:v>
                </c:pt>
                <c:pt idx="27233">
                  <c:v>-0.23529411764740304</c:v>
                </c:pt>
                <c:pt idx="27234">
                  <c:v>-0.25000000000044409</c:v>
                </c:pt>
                <c:pt idx="27235">
                  <c:v>-0.22941176470602986</c:v>
                </c:pt>
                <c:pt idx="27236">
                  <c:v>-0.23529411764619831</c:v>
                </c:pt>
                <c:pt idx="27237">
                  <c:v>-0.25000000000044409</c:v>
                </c:pt>
                <c:pt idx="27238">
                  <c:v>-0.23529411764740304</c:v>
                </c:pt>
                <c:pt idx="27239">
                  <c:v>-0.23529411764698507</c:v>
                </c:pt>
                <c:pt idx="27240">
                  <c:v>-0.23529411764698507</c:v>
                </c:pt>
                <c:pt idx="27241">
                  <c:v>-0.25</c:v>
                </c:pt>
                <c:pt idx="27242">
                  <c:v>-0.23529411764698507</c:v>
                </c:pt>
                <c:pt idx="27243">
                  <c:v>-0.23529411764698507</c:v>
                </c:pt>
                <c:pt idx="27244">
                  <c:v>-0.25</c:v>
                </c:pt>
                <c:pt idx="27245">
                  <c:v>-0.23529411764698507</c:v>
                </c:pt>
                <c:pt idx="27246">
                  <c:v>-0.23529411764698507</c:v>
                </c:pt>
                <c:pt idx="27247">
                  <c:v>-0.25</c:v>
                </c:pt>
                <c:pt idx="27248">
                  <c:v>-0.22941176470561189</c:v>
                </c:pt>
                <c:pt idx="27249">
                  <c:v>-0.23529411764740304</c:v>
                </c:pt>
                <c:pt idx="27250">
                  <c:v>-0.25000000000044409</c:v>
                </c:pt>
                <c:pt idx="27251">
                  <c:v>-0.23529411764619831</c:v>
                </c:pt>
                <c:pt idx="27252">
                  <c:v>-0.23529411764740304</c:v>
                </c:pt>
                <c:pt idx="27253">
                  <c:v>-0.25000000000044409</c:v>
                </c:pt>
                <c:pt idx="27254">
                  <c:v>-0.23529411764698507</c:v>
                </c:pt>
                <c:pt idx="27255">
                  <c:v>-0.23529411764698507</c:v>
                </c:pt>
                <c:pt idx="27256">
                  <c:v>-0.23529411764661626</c:v>
                </c:pt>
                <c:pt idx="27257">
                  <c:v>-0.25000000000044409</c:v>
                </c:pt>
                <c:pt idx="27258">
                  <c:v>-0.23529411764698507</c:v>
                </c:pt>
                <c:pt idx="27259">
                  <c:v>-0.23529411764740304</c:v>
                </c:pt>
                <c:pt idx="27260">
                  <c:v>-0.24999999999955591</c:v>
                </c:pt>
                <c:pt idx="27261">
                  <c:v>-0.22941176470602986</c:v>
                </c:pt>
                <c:pt idx="27262">
                  <c:v>-0.23529411764698507</c:v>
                </c:pt>
                <c:pt idx="27263">
                  <c:v>-0.24999999999955591</c:v>
                </c:pt>
                <c:pt idx="27264">
                  <c:v>-0.23529411764740304</c:v>
                </c:pt>
                <c:pt idx="27265">
                  <c:v>-0.22941176470602986</c:v>
                </c:pt>
                <c:pt idx="27266">
                  <c:v>-0.24999999999955591</c:v>
                </c:pt>
                <c:pt idx="27267">
                  <c:v>-0.23529411764698507</c:v>
                </c:pt>
                <c:pt idx="27268">
                  <c:v>-0.22941176470602986</c:v>
                </c:pt>
                <c:pt idx="27269">
                  <c:v>-0.25000000000044409</c:v>
                </c:pt>
                <c:pt idx="27270">
                  <c:v>-0.22941176470602986</c:v>
                </c:pt>
                <c:pt idx="27271">
                  <c:v>-0.23529411764619831</c:v>
                </c:pt>
                <c:pt idx="27272">
                  <c:v>-0.25000000000088818</c:v>
                </c:pt>
                <c:pt idx="27273">
                  <c:v>-0.22941176470561189</c:v>
                </c:pt>
                <c:pt idx="27274">
                  <c:v>-0.23529411764740304</c:v>
                </c:pt>
                <c:pt idx="27275">
                  <c:v>-0.24999999999955591</c:v>
                </c:pt>
                <c:pt idx="27276">
                  <c:v>-0.22941176470602986</c:v>
                </c:pt>
                <c:pt idx="27277">
                  <c:v>-0.23529411764698507</c:v>
                </c:pt>
                <c:pt idx="27278">
                  <c:v>-0.22941176470602986</c:v>
                </c:pt>
                <c:pt idx="27279">
                  <c:v>-0.24999999999955591</c:v>
                </c:pt>
                <c:pt idx="27280">
                  <c:v>-0.23529411764740304</c:v>
                </c:pt>
                <c:pt idx="27281">
                  <c:v>-0.23529411764698507</c:v>
                </c:pt>
                <c:pt idx="27282">
                  <c:v>-0.24374999999980015</c:v>
                </c:pt>
                <c:pt idx="27283">
                  <c:v>-0.22941176470561189</c:v>
                </c:pt>
                <c:pt idx="27284">
                  <c:v>-0.23529411764740304</c:v>
                </c:pt>
                <c:pt idx="27285">
                  <c:v>-0.24375000000066613</c:v>
                </c:pt>
                <c:pt idx="27286">
                  <c:v>-0.23529411764619831</c:v>
                </c:pt>
                <c:pt idx="27287">
                  <c:v>-0.22941176470602986</c:v>
                </c:pt>
                <c:pt idx="27288">
                  <c:v>-0.25000000000044409</c:v>
                </c:pt>
                <c:pt idx="27289">
                  <c:v>-0.22941176470602986</c:v>
                </c:pt>
                <c:pt idx="27290">
                  <c:v>-0.22941176470561189</c:v>
                </c:pt>
                <c:pt idx="27291">
                  <c:v>-0.25</c:v>
                </c:pt>
                <c:pt idx="27292">
                  <c:v>-0.22941176470602986</c:v>
                </c:pt>
                <c:pt idx="27293">
                  <c:v>-0.23529411764698507</c:v>
                </c:pt>
                <c:pt idx="27294">
                  <c:v>-0.24374999999980015</c:v>
                </c:pt>
                <c:pt idx="27295">
                  <c:v>-0.22941176470561189</c:v>
                </c:pt>
                <c:pt idx="27296">
                  <c:v>-0.22941176470602986</c:v>
                </c:pt>
                <c:pt idx="27297">
                  <c:v>-0.25</c:v>
                </c:pt>
                <c:pt idx="27298">
                  <c:v>-0.22941176470561189</c:v>
                </c:pt>
                <c:pt idx="27299">
                  <c:v>-0.22941176470602986</c:v>
                </c:pt>
                <c:pt idx="27300">
                  <c:v>-0.24375000000066613</c:v>
                </c:pt>
                <c:pt idx="27301">
                  <c:v>-0.23529411764619831</c:v>
                </c:pt>
                <c:pt idx="27302">
                  <c:v>-0.22941176470602986</c:v>
                </c:pt>
                <c:pt idx="27303">
                  <c:v>-0.24375000000066613</c:v>
                </c:pt>
                <c:pt idx="27304">
                  <c:v>-0.23529411764698507</c:v>
                </c:pt>
                <c:pt idx="27305">
                  <c:v>-0.22941176470602986</c:v>
                </c:pt>
                <c:pt idx="27306">
                  <c:v>-0.24374999999980015</c:v>
                </c:pt>
                <c:pt idx="27307">
                  <c:v>-0.22941176470561189</c:v>
                </c:pt>
                <c:pt idx="27308">
                  <c:v>-0.23529411764740304</c:v>
                </c:pt>
                <c:pt idx="27309">
                  <c:v>-0.22941176470561189</c:v>
                </c:pt>
                <c:pt idx="27310">
                  <c:v>-0.24374999999980015</c:v>
                </c:pt>
                <c:pt idx="27311">
                  <c:v>-0.22941176470602986</c:v>
                </c:pt>
                <c:pt idx="27312">
                  <c:v>-0.22941176470602986</c:v>
                </c:pt>
                <c:pt idx="27313">
                  <c:v>-0.24374999999980015</c:v>
                </c:pt>
                <c:pt idx="27314">
                  <c:v>-0.22941176470561189</c:v>
                </c:pt>
                <c:pt idx="27315">
                  <c:v>-0.22941176470602986</c:v>
                </c:pt>
                <c:pt idx="27316">
                  <c:v>-0.24374999999980015</c:v>
                </c:pt>
                <c:pt idx="27317">
                  <c:v>-0.23529411764698507</c:v>
                </c:pt>
                <c:pt idx="27318">
                  <c:v>-0.22941176470602986</c:v>
                </c:pt>
                <c:pt idx="27319">
                  <c:v>-0.24375000000066613</c:v>
                </c:pt>
                <c:pt idx="27320">
                  <c:v>-0.22941176470602986</c:v>
                </c:pt>
                <c:pt idx="27321">
                  <c:v>-0.22941176470561189</c:v>
                </c:pt>
                <c:pt idx="27322">
                  <c:v>-0.24374999999980015</c:v>
                </c:pt>
                <c:pt idx="27323">
                  <c:v>-0.22941176470602986</c:v>
                </c:pt>
                <c:pt idx="27324">
                  <c:v>-0.22941176470602986</c:v>
                </c:pt>
                <c:pt idx="27325">
                  <c:v>-0.24374999999935607</c:v>
                </c:pt>
                <c:pt idx="27326">
                  <c:v>-0.22941176470602986</c:v>
                </c:pt>
                <c:pt idx="27327">
                  <c:v>-0.22941176470602986</c:v>
                </c:pt>
                <c:pt idx="27328">
                  <c:v>-0.24374999999980015</c:v>
                </c:pt>
                <c:pt idx="27329">
                  <c:v>-0.23529411764698507</c:v>
                </c:pt>
                <c:pt idx="27330">
                  <c:v>-0.22941176470602986</c:v>
                </c:pt>
                <c:pt idx="27331">
                  <c:v>-0.23749999999960031</c:v>
                </c:pt>
                <c:pt idx="27332">
                  <c:v>-0.22941176470602986</c:v>
                </c:pt>
                <c:pt idx="27333">
                  <c:v>-0.22941176470602986</c:v>
                </c:pt>
                <c:pt idx="27334">
                  <c:v>-0.24375000000022204</c:v>
                </c:pt>
                <c:pt idx="27335">
                  <c:v>-0.22941176470602986</c:v>
                </c:pt>
                <c:pt idx="27336">
                  <c:v>-0.22941176470602986</c:v>
                </c:pt>
                <c:pt idx="27337">
                  <c:v>-0.23749999999960031</c:v>
                </c:pt>
                <c:pt idx="27338">
                  <c:v>-0.22941176470602986</c:v>
                </c:pt>
                <c:pt idx="27339">
                  <c:v>-0.22941176470602986</c:v>
                </c:pt>
                <c:pt idx="27340">
                  <c:v>-0.24374999999980015</c:v>
                </c:pt>
                <c:pt idx="27341">
                  <c:v>-0.22941176470561189</c:v>
                </c:pt>
                <c:pt idx="27342">
                  <c:v>-0.22941176470602986</c:v>
                </c:pt>
                <c:pt idx="27343">
                  <c:v>-0.24374999999980015</c:v>
                </c:pt>
                <c:pt idx="27344">
                  <c:v>-0.22941176470602986</c:v>
                </c:pt>
                <c:pt idx="27345">
                  <c:v>-0.22941176470602986</c:v>
                </c:pt>
                <c:pt idx="27346">
                  <c:v>-0.22941176470561189</c:v>
                </c:pt>
                <c:pt idx="27347">
                  <c:v>-0.24374999999980015</c:v>
                </c:pt>
                <c:pt idx="27348">
                  <c:v>-0.22941176470602986</c:v>
                </c:pt>
                <c:pt idx="27349">
                  <c:v>-0.22352941176465671</c:v>
                </c:pt>
                <c:pt idx="27350">
                  <c:v>-0.25000000000044409</c:v>
                </c:pt>
                <c:pt idx="27351">
                  <c:v>-0.22352941176507468</c:v>
                </c:pt>
                <c:pt idx="27352">
                  <c:v>-0.22941176470484481</c:v>
                </c:pt>
                <c:pt idx="27353">
                  <c:v>-0.24375000000066613</c:v>
                </c:pt>
                <c:pt idx="27354">
                  <c:v>-0.22941176470602986</c:v>
                </c:pt>
                <c:pt idx="27355">
                  <c:v>-0.22941176470602986</c:v>
                </c:pt>
                <c:pt idx="27356">
                  <c:v>-0.24374999999980015</c:v>
                </c:pt>
                <c:pt idx="27357">
                  <c:v>-0.22941176470561189</c:v>
                </c:pt>
                <c:pt idx="27358">
                  <c:v>-0.22941176470602986</c:v>
                </c:pt>
                <c:pt idx="27359">
                  <c:v>-0.23749999999960031</c:v>
                </c:pt>
                <c:pt idx="27360">
                  <c:v>-0.22941176470602986</c:v>
                </c:pt>
                <c:pt idx="27361">
                  <c:v>-0.22352941176465671</c:v>
                </c:pt>
                <c:pt idx="27362">
                  <c:v>-0.24374999999980015</c:v>
                </c:pt>
                <c:pt idx="27363">
                  <c:v>-0.22941176470602986</c:v>
                </c:pt>
                <c:pt idx="27364">
                  <c:v>-0.22941176470602986</c:v>
                </c:pt>
                <c:pt idx="27365">
                  <c:v>-0.24375000000066613</c:v>
                </c:pt>
                <c:pt idx="27366">
                  <c:v>-0.22352941176465671</c:v>
                </c:pt>
                <c:pt idx="27367">
                  <c:v>-0.22941176470526278</c:v>
                </c:pt>
                <c:pt idx="27368">
                  <c:v>-0.24375000000022204</c:v>
                </c:pt>
                <c:pt idx="27369">
                  <c:v>-0.22941176470602986</c:v>
                </c:pt>
                <c:pt idx="27370">
                  <c:v>-0.22352941176465671</c:v>
                </c:pt>
                <c:pt idx="27371">
                  <c:v>-0.24374999999980015</c:v>
                </c:pt>
                <c:pt idx="27372">
                  <c:v>-0.22941176470602986</c:v>
                </c:pt>
                <c:pt idx="27373">
                  <c:v>-0.22941176470602986</c:v>
                </c:pt>
                <c:pt idx="27374">
                  <c:v>-0.23749999999960031</c:v>
                </c:pt>
                <c:pt idx="27375">
                  <c:v>-0.22941176470602986</c:v>
                </c:pt>
                <c:pt idx="27376">
                  <c:v>-0.22352941176465671</c:v>
                </c:pt>
                <c:pt idx="27377">
                  <c:v>-0.24374999999980015</c:v>
                </c:pt>
                <c:pt idx="27378">
                  <c:v>-0.22941176470602986</c:v>
                </c:pt>
                <c:pt idx="27379">
                  <c:v>-0.22352941176465671</c:v>
                </c:pt>
                <c:pt idx="27380">
                  <c:v>-0.24375000000066613</c:v>
                </c:pt>
                <c:pt idx="27381">
                  <c:v>-0.22941176470561189</c:v>
                </c:pt>
                <c:pt idx="27382">
                  <c:v>-0.22352941176432725</c:v>
                </c:pt>
                <c:pt idx="27383">
                  <c:v>-0.22941176470561189</c:v>
                </c:pt>
                <c:pt idx="27384">
                  <c:v>-0.24375000000066613</c:v>
                </c:pt>
                <c:pt idx="27385">
                  <c:v>-0.22352941176465671</c:v>
                </c:pt>
                <c:pt idx="27386">
                  <c:v>-0.22941176470602986</c:v>
                </c:pt>
                <c:pt idx="27387">
                  <c:v>-0.23749999999960031</c:v>
                </c:pt>
                <c:pt idx="27388">
                  <c:v>-0.22941176470602986</c:v>
                </c:pt>
                <c:pt idx="27389">
                  <c:v>-0.22352941176465671</c:v>
                </c:pt>
                <c:pt idx="27390">
                  <c:v>-0.24374999999980015</c:v>
                </c:pt>
                <c:pt idx="27391">
                  <c:v>-0.22941176470602986</c:v>
                </c:pt>
                <c:pt idx="27392">
                  <c:v>-0.22352941176465671</c:v>
                </c:pt>
                <c:pt idx="27393">
                  <c:v>-0.24374999999980015</c:v>
                </c:pt>
                <c:pt idx="27394">
                  <c:v>-0.22941176470602986</c:v>
                </c:pt>
                <c:pt idx="27395">
                  <c:v>-0.22352941176465671</c:v>
                </c:pt>
                <c:pt idx="27396">
                  <c:v>-0.23750000000044408</c:v>
                </c:pt>
                <c:pt idx="27397">
                  <c:v>-0.22941176470526278</c:v>
                </c:pt>
                <c:pt idx="27398">
                  <c:v>-0.22352941176465671</c:v>
                </c:pt>
                <c:pt idx="27399">
                  <c:v>-0.24375000000066613</c:v>
                </c:pt>
                <c:pt idx="27400">
                  <c:v>-0.22352941176465671</c:v>
                </c:pt>
                <c:pt idx="27401">
                  <c:v>-0.22941176470602986</c:v>
                </c:pt>
                <c:pt idx="27402">
                  <c:v>-0.23749999999960031</c:v>
                </c:pt>
                <c:pt idx="27403">
                  <c:v>-0.22352941176507468</c:v>
                </c:pt>
                <c:pt idx="27404">
                  <c:v>-0.22352941176465671</c:v>
                </c:pt>
                <c:pt idx="27405">
                  <c:v>-0.24374999999980015</c:v>
                </c:pt>
                <c:pt idx="27406">
                  <c:v>-0.22352941176465671</c:v>
                </c:pt>
                <c:pt idx="27407">
                  <c:v>-0.22941176470602986</c:v>
                </c:pt>
                <c:pt idx="27408">
                  <c:v>-0.23749999999960031</c:v>
                </c:pt>
                <c:pt idx="27409">
                  <c:v>-0.22352941176465671</c:v>
                </c:pt>
                <c:pt idx="27410">
                  <c:v>-0.22352941176465671</c:v>
                </c:pt>
                <c:pt idx="27411">
                  <c:v>-0.24375000000066613</c:v>
                </c:pt>
                <c:pt idx="27412">
                  <c:v>-0.22352941176390928</c:v>
                </c:pt>
                <c:pt idx="27413">
                  <c:v>-0.22352941176507468</c:v>
                </c:pt>
                <c:pt idx="27414">
                  <c:v>-0.22352941176465671</c:v>
                </c:pt>
                <c:pt idx="27415">
                  <c:v>-0.24375000000066613</c:v>
                </c:pt>
                <c:pt idx="27416">
                  <c:v>-0.22352941176465671</c:v>
                </c:pt>
                <c:pt idx="27417">
                  <c:v>-0.22352941176465671</c:v>
                </c:pt>
                <c:pt idx="27418">
                  <c:v>-0.23749999999960031</c:v>
                </c:pt>
                <c:pt idx="27419">
                  <c:v>-0.22352941176507468</c:v>
                </c:pt>
                <c:pt idx="27420">
                  <c:v>-0.22352941176465671</c:v>
                </c:pt>
                <c:pt idx="27421">
                  <c:v>-0.23749999999960031</c:v>
                </c:pt>
                <c:pt idx="27422">
                  <c:v>-0.22352941176465671</c:v>
                </c:pt>
                <c:pt idx="27423">
                  <c:v>-0.22352941176507468</c:v>
                </c:pt>
                <c:pt idx="27424">
                  <c:v>-0.23749999999960031</c:v>
                </c:pt>
                <c:pt idx="27425">
                  <c:v>-0.22352941176465671</c:v>
                </c:pt>
                <c:pt idx="27426">
                  <c:v>-0.22352941176465671</c:v>
                </c:pt>
                <c:pt idx="27427">
                  <c:v>-0.2375000000000444</c:v>
                </c:pt>
                <c:pt idx="27428">
                  <c:v>-0.22352941176465671</c:v>
                </c:pt>
                <c:pt idx="27429">
                  <c:v>-0.22352941176465671</c:v>
                </c:pt>
                <c:pt idx="27430">
                  <c:v>-0.23750000000044408</c:v>
                </c:pt>
                <c:pt idx="27431">
                  <c:v>-0.22352941176507468</c:v>
                </c:pt>
                <c:pt idx="27432">
                  <c:v>-0.22352941176465671</c:v>
                </c:pt>
                <c:pt idx="27433">
                  <c:v>-0.23749999999960031</c:v>
                </c:pt>
                <c:pt idx="27434">
                  <c:v>-0.22352941176465671</c:v>
                </c:pt>
                <c:pt idx="27435">
                  <c:v>-0.22352941176507468</c:v>
                </c:pt>
                <c:pt idx="27436">
                  <c:v>-0.23124999999940049</c:v>
                </c:pt>
                <c:pt idx="27437">
                  <c:v>-0.22352941176507468</c:v>
                </c:pt>
                <c:pt idx="27438">
                  <c:v>-0.22352941176465671</c:v>
                </c:pt>
                <c:pt idx="27439">
                  <c:v>-0.23749999999960031</c:v>
                </c:pt>
                <c:pt idx="27440">
                  <c:v>-0.22352941176465671</c:v>
                </c:pt>
                <c:pt idx="27441">
                  <c:v>-0.22352941176507468</c:v>
                </c:pt>
                <c:pt idx="27442">
                  <c:v>-0.23749999999960031</c:v>
                </c:pt>
                <c:pt idx="27443">
                  <c:v>-0.22352941176465671</c:v>
                </c:pt>
                <c:pt idx="27444">
                  <c:v>-0.21764705882370153</c:v>
                </c:pt>
                <c:pt idx="27445">
                  <c:v>-0.23750000000044408</c:v>
                </c:pt>
                <c:pt idx="27446">
                  <c:v>-0.22352941176465671</c:v>
                </c:pt>
                <c:pt idx="27447">
                  <c:v>-0.22352941176507468</c:v>
                </c:pt>
                <c:pt idx="27448">
                  <c:v>-0.23749999999960031</c:v>
                </c:pt>
                <c:pt idx="27449">
                  <c:v>-0.22352941176465671</c:v>
                </c:pt>
                <c:pt idx="27450">
                  <c:v>-0.22352941176465671</c:v>
                </c:pt>
                <c:pt idx="27451">
                  <c:v>-0.23749999999960031</c:v>
                </c:pt>
                <c:pt idx="27452">
                  <c:v>-0.22352941176507468</c:v>
                </c:pt>
                <c:pt idx="27453">
                  <c:v>-0.22352941176465671</c:v>
                </c:pt>
                <c:pt idx="27454">
                  <c:v>-0.23124999999984458</c:v>
                </c:pt>
                <c:pt idx="27455">
                  <c:v>-0.22352941176465671</c:v>
                </c:pt>
                <c:pt idx="27456">
                  <c:v>-0.22352941176465671</c:v>
                </c:pt>
                <c:pt idx="27457">
                  <c:v>-0.23749999999960031</c:v>
                </c:pt>
                <c:pt idx="27458">
                  <c:v>-0.22352941176507468</c:v>
                </c:pt>
                <c:pt idx="27459">
                  <c:v>-0.22352941176465671</c:v>
                </c:pt>
                <c:pt idx="27460">
                  <c:v>-0.22352941176465671</c:v>
                </c:pt>
                <c:pt idx="27461">
                  <c:v>-0.23125000000066614</c:v>
                </c:pt>
                <c:pt idx="27462">
                  <c:v>-0.22352941176465671</c:v>
                </c:pt>
                <c:pt idx="27463">
                  <c:v>-0.22352941176390928</c:v>
                </c:pt>
                <c:pt idx="27464">
                  <c:v>-0.23750000000088817</c:v>
                </c:pt>
                <c:pt idx="27465">
                  <c:v>-0.22352941176465671</c:v>
                </c:pt>
                <c:pt idx="27466">
                  <c:v>-0.21764705882370153</c:v>
                </c:pt>
                <c:pt idx="27467">
                  <c:v>-0.23749999999960031</c:v>
                </c:pt>
                <c:pt idx="27468">
                  <c:v>-0.22352941176465671</c:v>
                </c:pt>
                <c:pt idx="27469">
                  <c:v>-0.22352941176465671</c:v>
                </c:pt>
                <c:pt idx="27470">
                  <c:v>-0.2375000000000444</c:v>
                </c:pt>
                <c:pt idx="27471">
                  <c:v>-0.21764705882328356</c:v>
                </c:pt>
                <c:pt idx="27472">
                  <c:v>-0.22352941176507468</c:v>
                </c:pt>
                <c:pt idx="27473">
                  <c:v>-0.23749999999960031</c:v>
                </c:pt>
                <c:pt idx="27474">
                  <c:v>-0.22352941176465671</c:v>
                </c:pt>
                <c:pt idx="27475">
                  <c:v>-0.22352941176465671</c:v>
                </c:pt>
                <c:pt idx="27476">
                  <c:v>-0.23125000000066614</c:v>
                </c:pt>
                <c:pt idx="27477">
                  <c:v>-0.22352941176465671</c:v>
                </c:pt>
                <c:pt idx="27478">
                  <c:v>-0.22352941176390928</c:v>
                </c:pt>
                <c:pt idx="27479">
                  <c:v>-0.23750000000088817</c:v>
                </c:pt>
                <c:pt idx="27480">
                  <c:v>-0.22352941176465671</c:v>
                </c:pt>
                <c:pt idx="27481">
                  <c:v>-0.21764705882370153</c:v>
                </c:pt>
                <c:pt idx="27482">
                  <c:v>-0.23749999999960031</c:v>
                </c:pt>
                <c:pt idx="27483">
                  <c:v>-0.22352941176465671</c:v>
                </c:pt>
                <c:pt idx="27484">
                  <c:v>-0.21764705882370153</c:v>
                </c:pt>
                <c:pt idx="27485">
                  <c:v>-0.23749999999960031</c:v>
                </c:pt>
                <c:pt idx="27486">
                  <c:v>-0.22352941176465671</c:v>
                </c:pt>
                <c:pt idx="27487">
                  <c:v>-0.22352941176507468</c:v>
                </c:pt>
                <c:pt idx="27488">
                  <c:v>-0.23749999999960031</c:v>
                </c:pt>
                <c:pt idx="27489">
                  <c:v>-0.21764705882370153</c:v>
                </c:pt>
                <c:pt idx="27490">
                  <c:v>-0.22352941176465671</c:v>
                </c:pt>
                <c:pt idx="27491">
                  <c:v>-0.23125000000066614</c:v>
                </c:pt>
                <c:pt idx="27492">
                  <c:v>-0.22352941176465671</c:v>
                </c:pt>
                <c:pt idx="27493">
                  <c:v>-0.21764705882297375</c:v>
                </c:pt>
                <c:pt idx="27494">
                  <c:v>-0.22352941176465671</c:v>
                </c:pt>
                <c:pt idx="27495">
                  <c:v>-0.23750000000044408</c:v>
                </c:pt>
                <c:pt idx="27496">
                  <c:v>-0.21764705882370153</c:v>
                </c:pt>
                <c:pt idx="27497">
                  <c:v>-0.22352941176465671</c:v>
                </c:pt>
                <c:pt idx="27498">
                  <c:v>-0.23124999999984458</c:v>
                </c:pt>
                <c:pt idx="27499">
                  <c:v>-0.22352941176465671</c:v>
                </c:pt>
                <c:pt idx="27500">
                  <c:v>-0.21764705882370153</c:v>
                </c:pt>
                <c:pt idx="27501">
                  <c:v>-0.23749999999960031</c:v>
                </c:pt>
                <c:pt idx="27502">
                  <c:v>-0.21764705882370153</c:v>
                </c:pt>
                <c:pt idx="27503">
                  <c:v>-0.21764705882328356</c:v>
                </c:pt>
                <c:pt idx="27504">
                  <c:v>-0.2375000000000444</c:v>
                </c:pt>
                <c:pt idx="27505">
                  <c:v>-0.21764705882328356</c:v>
                </c:pt>
                <c:pt idx="27506">
                  <c:v>-0.22352941176507468</c:v>
                </c:pt>
                <c:pt idx="27507">
                  <c:v>-0.23125000000022206</c:v>
                </c:pt>
                <c:pt idx="27508">
                  <c:v>-0.22352941176390928</c:v>
                </c:pt>
                <c:pt idx="27509">
                  <c:v>-0.21764705882370153</c:v>
                </c:pt>
                <c:pt idx="27510">
                  <c:v>-0.23750000000044408</c:v>
                </c:pt>
                <c:pt idx="27511">
                  <c:v>-0.21764705882370153</c:v>
                </c:pt>
                <c:pt idx="27512">
                  <c:v>-0.21764705882370153</c:v>
                </c:pt>
                <c:pt idx="27513">
                  <c:v>-0.23124999999984458</c:v>
                </c:pt>
                <c:pt idx="27514">
                  <c:v>-0.22352941176465671</c:v>
                </c:pt>
                <c:pt idx="27515">
                  <c:v>-0.21764705882370153</c:v>
                </c:pt>
                <c:pt idx="27516">
                  <c:v>-0.23124999999940049</c:v>
                </c:pt>
                <c:pt idx="27517">
                  <c:v>-0.22352941176465671</c:v>
                </c:pt>
                <c:pt idx="27518">
                  <c:v>-0.21764705882370153</c:v>
                </c:pt>
                <c:pt idx="27519">
                  <c:v>-0.23124999999984458</c:v>
                </c:pt>
                <c:pt idx="27520">
                  <c:v>-0.21764705882370153</c:v>
                </c:pt>
                <c:pt idx="27521">
                  <c:v>-0.22352941176465671</c:v>
                </c:pt>
                <c:pt idx="27522">
                  <c:v>-0.23125000000066614</c:v>
                </c:pt>
                <c:pt idx="27523">
                  <c:v>-0.22352941176390928</c:v>
                </c:pt>
                <c:pt idx="27524">
                  <c:v>-0.21764705882370153</c:v>
                </c:pt>
                <c:pt idx="27525">
                  <c:v>-0.21764705882328356</c:v>
                </c:pt>
                <c:pt idx="27526">
                  <c:v>-0.23125000000066614</c:v>
                </c:pt>
                <c:pt idx="27527">
                  <c:v>-0.22352941176465671</c:v>
                </c:pt>
                <c:pt idx="27528">
                  <c:v>-0.21764705882370153</c:v>
                </c:pt>
                <c:pt idx="27529">
                  <c:v>-0.23124999999984458</c:v>
                </c:pt>
                <c:pt idx="27530">
                  <c:v>-0.21764705882328356</c:v>
                </c:pt>
                <c:pt idx="27531">
                  <c:v>-0.22352941176507468</c:v>
                </c:pt>
                <c:pt idx="27532">
                  <c:v>-0.23124999999940049</c:v>
                </c:pt>
                <c:pt idx="27533">
                  <c:v>-0.21764705882370153</c:v>
                </c:pt>
                <c:pt idx="27534">
                  <c:v>-0.21764705882370153</c:v>
                </c:pt>
                <c:pt idx="27535">
                  <c:v>-0.23749999999960031</c:v>
                </c:pt>
                <c:pt idx="27536">
                  <c:v>-0.21764705882370153</c:v>
                </c:pt>
                <c:pt idx="27537">
                  <c:v>-0.21764705882328356</c:v>
                </c:pt>
                <c:pt idx="27538">
                  <c:v>-0.23124999999984458</c:v>
                </c:pt>
                <c:pt idx="27539">
                  <c:v>-0.21764705882370153</c:v>
                </c:pt>
                <c:pt idx="27540">
                  <c:v>-0.22352941176465671</c:v>
                </c:pt>
                <c:pt idx="27541">
                  <c:v>-0.23125000000066614</c:v>
                </c:pt>
                <c:pt idx="27542">
                  <c:v>-0.21764705882370153</c:v>
                </c:pt>
                <c:pt idx="27543">
                  <c:v>-0.21764705882328356</c:v>
                </c:pt>
                <c:pt idx="27544">
                  <c:v>-0.23749999999960031</c:v>
                </c:pt>
                <c:pt idx="27545">
                  <c:v>-0.21764705882370153</c:v>
                </c:pt>
                <c:pt idx="27546">
                  <c:v>-0.21764705882370153</c:v>
                </c:pt>
                <c:pt idx="27547">
                  <c:v>-0.23124999999984458</c:v>
                </c:pt>
                <c:pt idx="27548">
                  <c:v>-0.21764705882328356</c:v>
                </c:pt>
                <c:pt idx="27549">
                  <c:v>-0.21764705882370153</c:v>
                </c:pt>
                <c:pt idx="27550">
                  <c:v>-0.23124999999984458</c:v>
                </c:pt>
                <c:pt idx="27551">
                  <c:v>-0.21764705882328356</c:v>
                </c:pt>
                <c:pt idx="27552">
                  <c:v>-0.21764705882370153</c:v>
                </c:pt>
                <c:pt idx="27553">
                  <c:v>-0.21764705882370153</c:v>
                </c:pt>
                <c:pt idx="27554">
                  <c:v>-0.23124999999984458</c:v>
                </c:pt>
                <c:pt idx="27555">
                  <c:v>-0.21764705882328356</c:v>
                </c:pt>
                <c:pt idx="27556">
                  <c:v>-0.21764705882370153</c:v>
                </c:pt>
                <c:pt idx="27557">
                  <c:v>-0.23125000000066614</c:v>
                </c:pt>
                <c:pt idx="27558">
                  <c:v>-0.21764705882328356</c:v>
                </c:pt>
                <c:pt idx="27559">
                  <c:v>-0.21764705882297375</c:v>
                </c:pt>
                <c:pt idx="27560">
                  <c:v>-0.23125000000066614</c:v>
                </c:pt>
                <c:pt idx="27561">
                  <c:v>-0.21764705882370153</c:v>
                </c:pt>
                <c:pt idx="27562">
                  <c:v>-0.21764705882328356</c:v>
                </c:pt>
                <c:pt idx="27563">
                  <c:v>-0.23124999999984458</c:v>
                </c:pt>
                <c:pt idx="27564">
                  <c:v>-0.21764705882370153</c:v>
                </c:pt>
                <c:pt idx="27565">
                  <c:v>-0.21764705882328356</c:v>
                </c:pt>
                <c:pt idx="27566">
                  <c:v>-0.23124999999984458</c:v>
                </c:pt>
                <c:pt idx="27567">
                  <c:v>-0.21764705882370153</c:v>
                </c:pt>
                <c:pt idx="27568">
                  <c:v>-0.21764705882370153</c:v>
                </c:pt>
                <c:pt idx="27569">
                  <c:v>-0.23124999999940049</c:v>
                </c:pt>
                <c:pt idx="27570">
                  <c:v>-0.21764705882370153</c:v>
                </c:pt>
                <c:pt idx="27571">
                  <c:v>-0.21764705882370153</c:v>
                </c:pt>
                <c:pt idx="27572">
                  <c:v>-0.23125000000022206</c:v>
                </c:pt>
                <c:pt idx="27573">
                  <c:v>-0.21764705882370153</c:v>
                </c:pt>
                <c:pt idx="27574">
                  <c:v>-0.21764705882297375</c:v>
                </c:pt>
                <c:pt idx="27575">
                  <c:v>-0.23125000000066614</c:v>
                </c:pt>
                <c:pt idx="27576">
                  <c:v>-0.21764705882328356</c:v>
                </c:pt>
                <c:pt idx="27577">
                  <c:v>-0.21764705882370153</c:v>
                </c:pt>
                <c:pt idx="27578">
                  <c:v>-0.21176470588232835</c:v>
                </c:pt>
                <c:pt idx="27579">
                  <c:v>-0.23124999999984458</c:v>
                </c:pt>
                <c:pt idx="27580">
                  <c:v>-0.22352941176465671</c:v>
                </c:pt>
                <c:pt idx="27581">
                  <c:v>-0.21764705882370153</c:v>
                </c:pt>
                <c:pt idx="27582">
                  <c:v>-0.22499999999964473</c:v>
                </c:pt>
                <c:pt idx="27583">
                  <c:v>-0.22352941176465671</c:v>
                </c:pt>
                <c:pt idx="27584">
                  <c:v>-0.21176470588274632</c:v>
                </c:pt>
                <c:pt idx="27585">
                  <c:v>-0.23124999999940049</c:v>
                </c:pt>
                <c:pt idx="27586">
                  <c:v>-0.21764705882370153</c:v>
                </c:pt>
                <c:pt idx="27587">
                  <c:v>-0.21764705882370153</c:v>
                </c:pt>
                <c:pt idx="27588">
                  <c:v>-0.23125000000022206</c:v>
                </c:pt>
                <c:pt idx="27589">
                  <c:v>-0.22352941176432725</c:v>
                </c:pt>
                <c:pt idx="27590">
                  <c:v>-0.21176470588232835</c:v>
                </c:pt>
                <c:pt idx="27591">
                  <c:v>-0.23125000000022206</c:v>
                </c:pt>
                <c:pt idx="27592">
                  <c:v>-0.21764705882370153</c:v>
                </c:pt>
                <c:pt idx="27593">
                  <c:v>-0.21764705882370153</c:v>
                </c:pt>
                <c:pt idx="27594">
                  <c:v>-0.23124999999984458</c:v>
                </c:pt>
                <c:pt idx="27595">
                  <c:v>-0.21764705882328356</c:v>
                </c:pt>
                <c:pt idx="27596">
                  <c:v>-0.21764705882370153</c:v>
                </c:pt>
                <c:pt idx="27597">
                  <c:v>-0.23124999999984458</c:v>
                </c:pt>
                <c:pt idx="27598">
                  <c:v>-0.21176470588232835</c:v>
                </c:pt>
                <c:pt idx="27599">
                  <c:v>-0.21764705882370153</c:v>
                </c:pt>
                <c:pt idx="27600">
                  <c:v>-0.23124999999940049</c:v>
                </c:pt>
                <c:pt idx="27601">
                  <c:v>-0.21764705882370153</c:v>
                </c:pt>
                <c:pt idx="27602">
                  <c:v>-0.21764705882370153</c:v>
                </c:pt>
                <c:pt idx="27603">
                  <c:v>-0.23125000000066614</c:v>
                </c:pt>
                <c:pt idx="27604">
                  <c:v>-0.21764705882255581</c:v>
                </c:pt>
                <c:pt idx="27605">
                  <c:v>-0.21764705882370153</c:v>
                </c:pt>
                <c:pt idx="27606">
                  <c:v>-0.21764705882370153</c:v>
                </c:pt>
                <c:pt idx="27607">
                  <c:v>-0.22500000000044409</c:v>
                </c:pt>
                <c:pt idx="27608">
                  <c:v>-0.21764705882370153</c:v>
                </c:pt>
                <c:pt idx="27609">
                  <c:v>-0.21764705882255581</c:v>
                </c:pt>
                <c:pt idx="27610">
                  <c:v>-0.23125000000066614</c:v>
                </c:pt>
                <c:pt idx="27611">
                  <c:v>-0.21764705882370153</c:v>
                </c:pt>
                <c:pt idx="27612">
                  <c:v>-0.21176470588232835</c:v>
                </c:pt>
                <c:pt idx="27613">
                  <c:v>-0.23124999999984458</c:v>
                </c:pt>
                <c:pt idx="27614">
                  <c:v>-0.21176470588232835</c:v>
                </c:pt>
                <c:pt idx="27615">
                  <c:v>-0.21764705882328356</c:v>
                </c:pt>
                <c:pt idx="27616">
                  <c:v>-0.23124999999984458</c:v>
                </c:pt>
                <c:pt idx="27617">
                  <c:v>-0.21764705882370153</c:v>
                </c:pt>
                <c:pt idx="27618">
                  <c:v>-0.21176470588232835</c:v>
                </c:pt>
                <c:pt idx="27619">
                  <c:v>-0.23124999999984458</c:v>
                </c:pt>
                <c:pt idx="27620">
                  <c:v>-0.21764705882370153</c:v>
                </c:pt>
                <c:pt idx="27621">
                  <c:v>-0.21764705882328356</c:v>
                </c:pt>
                <c:pt idx="27622">
                  <c:v>-0.22500000000044409</c:v>
                </c:pt>
                <c:pt idx="27623">
                  <c:v>-0.21764705882370153</c:v>
                </c:pt>
                <c:pt idx="27624">
                  <c:v>-0.21764705882297375</c:v>
                </c:pt>
                <c:pt idx="27625">
                  <c:v>-0.22500000000044409</c:v>
                </c:pt>
                <c:pt idx="27626">
                  <c:v>-0.21764705882370153</c:v>
                </c:pt>
                <c:pt idx="27627">
                  <c:v>-0.21764705882328356</c:v>
                </c:pt>
                <c:pt idx="27628">
                  <c:v>-0.22500000000008882</c:v>
                </c:pt>
                <c:pt idx="27629">
                  <c:v>-0.21764705882328356</c:v>
                </c:pt>
                <c:pt idx="27630">
                  <c:v>-0.21764705882370153</c:v>
                </c:pt>
                <c:pt idx="27631">
                  <c:v>-0.21176470588232835</c:v>
                </c:pt>
                <c:pt idx="27632">
                  <c:v>-0.23124999999984458</c:v>
                </c:pt>
                <c:pt idx="27633">
                  <c:v>-0.21764705882370153</c:v>
                </c:pt>
                <c:pt idx="27634">
                  <c:v>-0.21176470588232835</c:v>
                </c:pt>
                <c:pt idx="27635">
                  <c:v>-0.23124999999984458</c:v>
                </c:pt>
                <c:pt idx="27636">
                  <c:v>-0.21764705882328356</c:v>
                </c:pt>
                <c:pt idx="27637">
                  <c:v>-0.21176470588232835</c:v>
                </c:pt>
                <c:pt idx="27638">
                  <c:v>-0.23125000000066614</c:v>
                </c:pt>
                <c:pt idx="27639">
                  <c:v>-0.21764705882297375</c:v>
                </c:pt>
                <c:pt idx="27640">
                  <c:v>-0.21176470588232835</c:v>
                </c:pt>
                <c:pt idx="27641">
                  <c:v>-0.23125000000066614</c:v>
                </c:pt>
                <c:pt idx="27642">
                  <c:v>-0.21764705882328356</c:v>
                </c:pt>
                <c:pt idx="27643">
                  <c:v>-0.21176470588274632</c:v>
                </c:pt>
                <c:pt idx="27644">
                  <c:v>-0.23124999999940049</c:v>
                </c:pt>
                <c:pt idx="27645">
                  <c:v>-0.21176470588274632</c:v>
                </c:pt>
                <c:pt idx="27646">
                  <c:v>-0.21764705882328356</c:v>
                </c:pt>
                <c:pt idx="27647">
                  <c:v>-0.23124999999984458</c:v>
                </c:pt>
                <c:pt idx="27648">
                  <c:v>-0.21176470588232835</c:v>
                </c:pt>
                <c:pt idx="27649">
                  <c:v>-0.21764705882370153</c:v>
                </c:pt>
                <c:pt idx="27650">
                  <c:v>-0.22499999999964473</c:v>
                </c:pt>
                <c:pt idx="27651">
                  <c:v>-0.21764705882370153</c:v>
                </c:pt>
                <c:pt idx="27652">
                  <c:v>-0.21176470588232835</c:v>
                </c:pt>
                <c:pt idx="27653">
                  <c:v>-0.21764705882370153</c:v>
                </c:pt>
                <c:pt idx="27654">
                  <c:v>-0.23124999999940049</c:v>
                </c:pt>
                <c:pt idx="27655">
                  <c:v>-0.21764705882370153</c:v>
                </c:pt>
                <c:pt idx="27656">
                  <c:v>-0.21176470588232835</c:v>
                </c:pt>
                <c:pt idx="27657">
                  <c:v>-0.23125000000066614</c:v>
                </c:pt>
                <c:pt idx="27658">
                  <c:v>-0.21764705882370153</c:v>
                </c:pt>
                <c:pt idx="27659">
                  <c:v>-0.21176470588232835</c:v>
                </c:pt>
                <c:pt idx="27660">
                  <c:v>-0.23124999999984458</c:v>
                </c:pt>
                <c:pt idx="27661">
                  <c:v>-0.21176470588232835</c:v>
                </c:pt>
                <c:pt idx="27662">
                  <c:v>-0.21764705882370153</c:v>
                </c:pt>
                <c:pt idx="27663">
                  <c:v>-0.22499999999964473</c:v>
                </c:pt>
                <c:pt idx="27664">
                  <c:v>-0.21764705882328356</c:v>
                </c:pt>
                <c:pt idx="27665">
                  <c:v>-0.21176470588274632</c:v>
                </c:pt>
                <c:pt idx="27666">
                  <c:v>-0.23124999999940049</c:v>
                </c:pt>
                <c:pt idx="27667">
                  <c:v>-0.21176470588232835</c:v>
                </c:pt>
                <c:pt idx="27668">
                  <c:v>-0.21764705882370153</c:v>
                </c:pt>
                <c:pt idx="27669">
                  <c:v>-0.22499999999964473</c:v>
                </c:pt>
                <c:pt idx="27670">
                  <c:v>-0.21764705882370153</c:v>
                </c:pt>
                <c:pt idx="27671">
                  <c:v>-0.21176470588232835</c:v>
                </c:pt>
                <c:pt idx="27672">
                  <c:v>-0.23125000000066614</c:v>
                </c:pt>
                <c:pt idx="27673">
                  <c:v>-0.21176470588232835</c:v>
                </c:pt>
                <c:pt idx="27674">
                  <c:v>-0.21764705882370153</c:v>
                </c:pt>
                <c:pt idx="27675">
                  <c:v>-0.21176470588162027</c:v>
                </c:pt>
                <c:pt idx="27676">
                  <c:v>-0.23125000000066614</c:v>
                </c:pt>
                <c:pt idx="27677">
                  <c:v>-0.21176470588232835</c:v>
                </c:pt>
                <c:pt idx="27678">
                  <c:v>-0.21176470588232835</c:v>
                </c:pt>
                <c:pt idx="27679">
                  <c:v>-0.23124999999984458</c:v>
                </c:pt>
                <c:pt idx="27680">
                  <c:v>-0.21176470588232835</c:v>
                </c:pt>
                <c:pt idx="27681">
                  <c:v>-0.21764705882370153</c:v>
                </c:pt>
                <c:pt idx="27682">
                  <c:v>-0.22499999999964473</c:v>
                </c:pt>
                <c:pt idx="27683">
                  <c:v>-0.21176470588232835</c:v>
                </c:pt>
                <c:pt idx="27684">
                  <c:v>-0.21764705882370153</c:v>
                </c:pt>
                <c:pt idx="27685">
                  <c:v>-0.22499999999964473</c:v>
                </c:pt>
                <c:pt idx="27686">
                  <c:v>-0.21176470588232835</c:v>
                </c:pt>
                <c:pt idx="27687">
                  <c:v>-0.21764705882370153</c:v>
                </c:pt>
                <c:pt idx="27688">
                  <c:v>-0.22500000000044409</c:v>
                </c:pt>
                <c:pt idx="27689">
                  <c:v>-0.21764705882370153</c:v>
                </c:pt>
                <c:pt idx="27690">
                  <c:v>-0.21176470588162027</c:v>
                </c:pt>
                <c:pt idx="27691">
                  <c:v>-0.23125000000066614</c:v>
                </c:pt>
                <c:pt idx="27692">
                  <c:v>-0.21176470588232835</c:v>
                </c:pt>
                <c:pt idx="27693">
                  <c:v>-0.21764705882370153</c:v>
                </c:pt>
                <c:pt idx="27694">
                  <c:v>-0.22499999999964473</c:v>
                </c:pt>
                <c:pt idx="27695">
                  <c:v>-0.21176470588232835</c:v>
                </c:pt>
                <c:pt idx="27696">
                  <c:v>-0.21176470588232835</c:v>
                </c:pt>
                <c:pt idx="27697">
                  <c:v>-0.21764705882370153</c:v>
                </c:pt>
                <c:pt idx="27698">
                  <c:v>-0.22499999999964473</c:v>
                </c:pt>
                <c:pt idx="27699">
                  <c:v>-0.21764705882370153</c:v>
                </c:pt>
                <c:pt idx="27700">
                  <c:v>-0.21176470588232835</c:v>
                </c:pt>
                <c:pt idx="27701">
                  <c:v>-0.22499999999964473</c:v>
                </c:pt>
                <c:pt idx="27702">
                  <c:v>-0.21764705882370153</c:v>
                </c:pt>
                <c:pt idx="27703">
                  <c:v>-0.21176470588232835</c:v>
                </c:pt>
                <c:pt idx="27704">
                  <c:v>-0.23125000000066614</c:v>
                </c:pt>
                <c:pt idx="27705">
                  <c:v>-0.21176470588162027</c:v>
                </c:pt>
                <c:pt idx="27706">
                  <c:v>-0.21176470588232835</c:v>
                </c:pt>
                <c:pt idx="27707">
                  <c:v>-0.22500000000044409</c:v>
                </c:pt>
                <c:pt idx="27708">
                  <c:v>-0.21764705882370153</c:v>
                </c:pt>
                <c:pt idx="27709">
                  <c:v>-0.21176470588232835</c:v>
                </c:pt>
                <c:pt idx="27710">
                  <c:v>-0.23124999999984458</c:v>
                </c:pt>
                <c:pt idx="27711">
                  <c:v>-0.21176470588232835</c:v>
                </c:pt>
                <c:pt idx="27712">
                  <c:v>-0.21176470588232835</c:v>
                </c:pt>
                <c:pt idx="27713">
                  <c:v>-0.23124999999984458</c:v>
                </c:pt>
                <c:pt idx="27714">
                  <c:v>-0.21176470588232835</c:v>
                </c:pt>
                <c:pt idx="27715">
                  <c:v>-0.21176470588232835</c:v>
                </c:pt>
                <c:pt idx="27716">
                  <c:v>-0.22499999999964473</c:v>
                </c:pt>
                <c:pt idx="27717">
                  <c:v>-0.21764705882370153</c:v>
                </c:pt>
                <c:pt idx="27718">
                  <c:v>-0.21176470588232835</c:v>
                </c:pt>
                <c:pt idx="27719">
                  <c:v>-0.23125000000066614</c:v>
                </c:pt>
                <c:pt idx="27720">
                  <c:v>-0.21176470588162027</c:v>
                </c:pt>
                <c:pt idx="27721">
                  <c:v>-0.21764705882370153</c:v>
                </c:pt>
                <c:pt idx="27722">
                  <c:v>-0.21176470588232835</c:v>
                </c:pt>
                <c:pt idx="27723">
                  <c:v>-0.22500000000044409</c:v>
                </c:pt>
                <c:pt idx="27724">
                  <c:v>-0.21764705882370153</c:v>
                </c:pt>
                <c:pt idx="27725">
                  <c:v>-0.21176470588232835</c:v>
                </c:pt>
                <c:pt idx="27726">
                  <c:v>-0.22499999999964473</c:v>
                </c:pt>
                <c:pt idx="27727">
                  <c:v>-0.21764705882370153</c:v>
                </c:pt>
                <c:pt idx="27728">
                  <c:v>-0.21176470588232835</c:v>
                </c:pt>
                <c:pt idx="27729">
                  <c:v>-0.22499999999964473</c:v>
                </c:pt>
                <c:pt idx="27730">
                  <c:v>-0.21176470588274632</c:v>
                </c:pt>
                <c:pt idx="27731">
                  <c:v>-0.21764705882328356</c:v>
                </c:pt>
                <c:pt idx="27732">
                  <c:v>-0.22500000000008882</c:v>
                </c:pt>
                <c:pt idx="27733">
                  <c:v>-0.21176470588232835</c:v>
                </c:pt>
                <c:pt idx="27734">
                  <c:v>-0.21764705882328356</c:v>
                </c:pt>
                <c:pt idx="27735">
                  <c:v>-0.22500000000008882</c:v>
                </c:pt>
                <c:pt idx="27736">
                  <c:v>-0.21176470588232835</c:v>
                </c:pt>
                <c:pt idx="27737">
                  <c:v>-0.21176470588232835</c:v>
                </c:pt>
                <c:pt idx="27738">
                  <c:v>-0.23125000000066614</c:v>
                </c:pt>
                <c:pt idx="27739">
                  <c:v>-0.21176470588232835</c:v>
                </c:pt>
                <c:pt idx="27740">
                  <c:v>-0.21176470588232835</c:v>
                </c:pt>
                <c:pt idx="27741">
                  <c:v>-0.22499999999964473</c:v>
                </c:pt>
                <c:pt idx="27742">
                  <c:v>-0.21176470588232835</c:v>
                </c:pt>
                <c:pt idx="27743">
                  <c:v>-0.21764705882370153</c:v>
                </c:pt>
                <c:pt idx="27744">
                  <c:v>-0.21176470588232835</c:v>
                </c:pt>
                <c:pt idx="27745">
                  <c:v>-0.22499999999964473</c:v>
                </c:pt>
                <c:pt idx="27746">
                  <c:v>-0.21764705882370153</c:v>
                </c:pt>
                <c:pt idx="27747">
                  <c:v>-0.21176470588232835</c:v>
                </c:pt>
                <c:pt idx="27748">
                  <c:v>-0.22500000000008882</c:v>
                </c:pt>
                <c:pt idx="27749">
                  <c:v>-0.21176470588232835</c:v>
                </c:pt>
                <c:pt idx="27750">
                  <c:v>-0.21764705882328356</c:v>
                </c:pt>
                <c:pt idx="27751">
                  <c:v>-0.22500000000008882</c:v>
                </c:pt>
                <c:pt idx="27752">
                  <c:v>-0.21176470588232835</c:v>
                </c:pt>
                <c:pt idx="27753">
                  <c:v>-0.21176470588232835</c:v>
                </c:pt>
                <c:pt idx="27754">
                  <c:v>-0.22500000000044409</c:v>
                </c:pt>
                <c:pt idx="27755">
                  <c:v>-0.21176470588232835</c:v>
                </c:pt>
                <c:pt idx="27756">
                  <c:v>-0.21764705882297375</c:v>
                </c:pt>
                <c:pt idx="27757">
                  <c:v>-0.22500000000044409</c:v>
                </c:pt>
                <c:pt idx="27758">
                  <c:v>-0.21176470588232835</c:v>
                </c:pt>
                <c:pt idx="27759">
                  <c:v>-0.21176470588274632</c:v>
                </c:pt>
                <c:pt idx="27760">
                  <c:v>-0.22499999999964473</c:v>
                </c:pt>
                <c:pt idx="27761">
                  <c:v>-0.21764705882370153</c:v>
                </c:pt>
                <c:pt idx="27762">
                  <c:v>-0.21176470588232835</c:v>
                </c:pt>
                <c:pt idx="27763">
                  <c:v>-0.22499999999964473</c:v>
                </c:pt>
                <c:pt idx="27764">
                  <c:v>-0.21176470588232835</c:v>
                </c:pt>
                <c:pt idx="27765">
                  <c:v>-0.21764705882370153</c:v>
                </c:pt>
                <c:pt idx="27766">
                  <c:v>-0.21176470588232835</c:v>
                </c:pt>
                <c:pt idx="27767">
                  <c:v>-0.22499999999964473</c:v>
                </c:pt>
                <c:pt idx="27768">
                  <c:v>-0.21176470588232835</c:v>
                </c:pt>
                <c:pt idx="27769">
                  <c:v>-0.21176470588274632</c:v>
                </c:pt>
                <c:pt idx="27770">
                  <c:v>-0.22500000000044409</c:v>
                </c:pt>
                <c:pt idx="27771">
                  <c:v>-0.21176470588162027</c:v>
                </c:pt>
                <c:pt idx="27772">
                  <c:v>-0.21176470588232835</c:v>
                </c:pt>
                <c:pt idx="27773">
                  <c:v>-0.22500000000044409</c:v>
                </c:pt>
                <c:pt idx="27774">
                  <c:v>-0.21764705882370153</c:v>
                </c:pt>
                <c:pt idx="27775">
                  <c:v>-0.21176470588232835</c:v>
                </c:pt>
                <c:pt idx="27776">
                  <c:v>-0.22499999999964473</c:v>
                </c:pt>
                <c:pt idx="27777">
                  <c:v>-0.21176470588232835</c:v>
                </c:pt>
                <c:pt idx="27778">
                  <c:v>-0.21176470588274632</c:v>
                </c:pt>
                <c:pt idx="27779">
                  <c:v>-0.22499999999964473</c:v>
                </c:pt>
                <c:pt idx="27780">
                  <c:v>-0.21176470588232835</c:v>
                </c:pt>
                <c:pt idx="27781">
                  <c:v>-0.21176470588232835</c:v>
                </c:pt>
                <c:pt idx="27782">
                  <c:v>-0.23124999999984458</c:v>
                </c:pt>
                <c:pt idx="27783">
                  <c:v>-0.21176470588232835</c:v>
                </c:pt>
                <c:pt idx="27784">
                  <c:v>-0.21176470588232835</c:v>
                </c:pt>
                <c:pt idx="27785">
                  <c:v>-0.21176470588232835</c:v>
                </c:pt>
                <c:pt idx="27786">
                  <c:v>-0.22500000000008882</c:v>
                </c:pt>
                <c:pt idx="27787">
                  <c:v>-0.21176470588232835</c:v>
                </c:pt>
                <c:pt idx="27788">
                  <c:v>-0.21176470588232835</c:v>
                </c:pt>
                <c:pt idx="27789">
                  <c:v>-0.22500000000044409</c:v>
                </c:pt>
                <c:pt idx="27790">
                  <c:v>-0.21176470588232835</c:v>
                </c:pt>
                <c:pt idx="27791">
                  <c:v>-0.21176470588274632</c:v>
                </c:pt>
                <c:pt idx="27792">
                  <c:v>-0.22499999999964473</c:v>
                </c:pt>
                <c:pt idx="27793">
                  <c:v>-0.21176470588232835</c:v>
                </c:pt>
                <c:pt idx="27794">
                  <c:v>-0.20588235294137316</c:v>
                </c:pt>
                <c:pt idx="27795">
                  <c:v>-0.22499999999964473</c:v>
                </c:pt>
                <c:pt idx="27796">
                  <c:v>-0.21176470588232835</c:v>
                </c:pt>
                <c:pt idx="27797">
                  <c:v>-0.21176470588232835</c:v>
                </c:pt>
                <c:pt idx="27798">
                  <c:v>-0.22499999999964473</c:v>
                </c:pt>
                <c:pt idx="27799">
                  <c:v>-0.21176470588232835</c:v>
                </c:pt>
                <c:pt idx="27800">
                  <c:v>-0.21176470588274632</c:v>
                </c:pt>
                <c:pt idx="27801">
                  <c:v>-0.21176470588232835</c:v>
                </c:pt>
                <c:pt idx="27802">
                  <c:v>-0.22499999999964473</c:v>
                </c:pt>
                <c:pt idx="27803">
                  <c:v>-0.20588235294137316</c:v>
                </c:pt>
                <c:pt idx="27804">
                  <c:v>-0.21176470588232835</c:v>
                </c:pt>
                <c:pt idx="27805">
                  <c:v>-0.22500000000044409</c:v>
                </c:pt>
                <c:pt idx="27806">
                  <c:v>-0.21176470588232835</c:v>
                </c:pt>
                <c:pt idx="27807">
                  <c:v>-0.21176470588162027</c:v>
                </c:pt>
                <c:pt idx="27808">
                  <c:v>-0.22500000000088818</c:v>
                </c:pt>
                <c:pt idx="27809">
                  <c:v>-0.21176470588232835</c:v>
                </c:pt>
                <c:pt idx="27810">
                  <c:v>-0.21176470588232835</c:v>
                </c:pt>
                <c:pt idx="27811">
                  <c:v>-0.21874999999988898</c:v>
                </c:pt>
                <c:pt idx="27812">
                  <c:v>-0.21176470588232835</c:v>
                </c:pt>
                <c:pt idx="27813">
                  <c:v>-0.21176470588232835</c:v>
                </c:pt>
                <c:pt idx="27814">
                  <c:v>-0.22499999999964473</c:v>
                </c:pt>
                <c:pt idx="27815">
                  <c:v>-0.21176470588232835</c:v>
                </c:pt>
                <c:pt idx="27816">
                  <c:v>-0.21176470588232835</c:v>
                </c:pt>
                <c:pt idx="27817">
                  <c:v>-0.22500000000008882</c:v>
                </c:pt>
                <c:pt idx="27818">
                  <c:v>-0.21176470588232835</c:v>
                </c:pt>
                <c:pt idx="27819">
                  <c:v>-0.21176470588232835</c:v>
                </c:pt>
                <c:pt idx="27820">
                  <c:v>-0.20588235294137316</c:v>
                </c:pt>
                <c:pt idx="27821">
                  <c:v>-0.22500000000044409</c:v>
                </c:pt>
                <c:pt idx="27822">
                  <c:v>-0.21176470588162027</c:v>
                </c:pt>
                <c:pt idx="27823">
                  <c:v>-0.21176470588232835</c:v>
                </c:pt>
                <c:pt idx="27824">
                  <c:v>-0.22500000000044409</c:v>
                </c:pt>
                <c:pt idx="27825">
                  <c:v>-0.20588235294137316</c:v>
                </c:pt>
                <c:pt idx="27826">
                  <c:v>-0.21176470588232835</c:v>
                </c:pt>
                <c:pt idx="27827">
                  <c:v>-0.21874999999988898</c:v>
                </c:pt>
                <c:pt idx="27828">
                  <c:v>-0.21176470588232835</c:v>
                </c:pt>
                <c:pt idx="27829">
                  <c:v>-0.21176470588232835</c:v>
                </c:pt>
                <c:pt idx="27830">
                  <c:v>-0.22499999999964473</c:v>
                </c:pt>
                <c:pt idx="27831">
                  <c:v>-0.20588235294137316</c:v>
                </c:pt>
                <c:pt idx="27832">
                  <c:v>-0.21176470588232835</c:v>
                </c:pt>
                <c:pt idx="27833">
                  <c:v>-0.22499999999964473</c:v>
                </c:pt>
                <c:pt idx="27834">
                  <c:v>-0.20588235294137316</c:v>
                </c:pt>
                <c:pt idx="27835">
                  <c:v>-0.21176470588232835</c:v>
                </c:pt>
                <c:pt idx="27836">
                  <c:v>-0.21176470588232835</c:v>
                </c:pt>
                <c:pt idx="27837">
                  <c:v>-0.22500000000008882</c:v>
                </c:pt>
                <c:pt idx="27838">
                  <c:v>-0.21176470588232835</c:v>
                </c:pt>
                <c:pt idx="27839">
                  <c:v>-0.20588235294095519</c:v>
                </c:pt>
                <c:pt idx="27840">
                  <c:v>-0.22500000000088818</c:v>
                </c:pt>
                <c:pt idx="27841">
                  <c:v>-0.21176470588232835</c:v>
                </c:pt>
                <c:pt idx="27842">
                  <c:v>-0.20588235294095519</c:v>
                </c:pt>
                <c:pt idx="27843">
                  <c:v>-0.22500000000008882</c:v>
                </c:pt>
                <c:pt idx="27844">
                  <c:v>-0.21176470588232835</c:v>
                </c:pt>
                <c:pt idx="27845">
                  <c:v>-0.21176470588232835</c:v>
                </c:pt>
                <c:pt idx="27846">
                  <c:v>-0.21874999999988898</c:v>
                </c:pt>
                <c:pt idx="27847">
                  <c:v>-0.21176470588232835</c:v>
                </c:pt>
                <c:pt idx="27848">
                  <c:v>-0.21176470588232835</c:v>
                </c:pt>
                <c:pt idx="27849">
                  <c:v>-0.21874999999988898</c:v>
                </c:pt>
                <c:pt idx="27850">
                  <c:v>-0.21176470588232835</c:v>
                </c:pt>
                <c:pt idx="27851">
                  <c:v>-0.20588235294095519</c:v>
                </c:pt>
                <c:pt idx="27852">
                  <c:v>-0.21176470588274632</c:v>
                </c:pt>
                <c:pt idx="27853">
                  <c:v>-0.22499999999964473</c:v>
                </c:pt>
                <c:pt idx="27854">
                  <c:v>-0.21176470588232835</c:v>
                </c:pt>
                <c:pt idx="27855">
                  <c:v>-0.20588235294137316</c:v>
                </c:pt>
                <c:pt idx="27856">
                  <c:v>-0.22500000000044409</c:v>
                </c:pt>
                <c:pt idx="27857">
                  <c:v>-0.21176470588232835</c:v>
                </c:pt>
                <c:pt idx="27858">
                  <c:v>-0.20588235294068474</c:v>
                </c:pt>
                <c:pt idx="27859">
                  <c:v>-0.22500000000044409</c:v>
                </c:pt>
                <c:pt idx="27860">
                  <c:v>-0.21176470588232835</c:v>
                </c:pt>
                <c:pt idx="27861">
                  <c:v>-0.20588235294137316</c:v>
                </c:pt>
                <c:pt idx="27862">
                  <c:v>-0.22499999999964473</c:v>
                </c:pt>
                <c:pt idx="27863">
                  <c:v>-0.21176470588232835</c:v>
                </c:pt>
                <c:pt idx="27864">
                  <c:v>-0.21176470588232835</c:v>
                </c:pt>
                <c:pt idx="27865">
                  <c:v>-0.21874999999988898</c:v>
                </c:pt>
                <c:pt idx="27866">
                  <c:v>-0.21176470588232835</c:v>
                </c:pt>
                <c:pt idx="27867">
                  <c:v>-0.21176470588232835</c:v>
                </c:pt>
                <c:pt idx="27868">
                  <c:v>-0.20588235294137316</c:v>
                </c:pt>
                <c:pt idx="27869">
                  <c:v>-0.22499999999964473</c:v>
                </c:pt>
                <c:pt idx="27870">
                  <c:v>-0.21176470588232835</c:v>
                </c:pt>
                <c:pt idx="27871">
                  <c:v>-0.20588235294137316</c:v>
                </c:pt>
                <c:pt idx="27872">
                  <c:v>-0.22500000000044409</c:v>
                </c:pt>
                <c:pt idx="27873">
                  <c:v>-0.21176470588162027</c:v>
                </c:pt>
                <c:pt idx="27874">
                  <c:v>-0.20588235294137316</c:v>
                </c:pt>
                <c:pt idx="27875">
                  <c:v>-0.22500000000044409</c:v>
                </c:pt>
                <c:pt idx="27876">
                  <c:v>-0.20588235294137316</c:v>
                </c:pt>
                <c:pt idx="27877">
                  <c:v>-0.21176470588232835</c:v>
                </c:pt>
                <c:pt idx="27878">
                  <c:v>-0.21874999999988898</c:v>
                </c:pt>
                <c:pt idx="27879">
                  <c:v>-0.21176470588232835</c:v>
                </c:pt>
                <c:pt idx="27880">
                  <c:v>-0.21176470588232835</c:v>
                </c:pt>
                <c:pt idx="27881">
                  <c:v>-0.21874999999988898</c:v>
                </c:pt>
                <c:pt idx="27882">
                  <c:v>-0.21176470588232835</c:v>
                </c:pt>
                <c:pt idx="27883">
                  <c:v>-0.20588235294095519</c:v>
                </c:pt>
                <c:pt idx="27884">
                  <c:v>-0.21176470588274632</c:v>
                </c:pt>
                <c:pt idx="27885">
                  <c:v>-0.21874999999944489</c:v>
                </c:pt>
                <c:pt idx="27886">
                  <c:v>-0.21176470588232835</c:v>
                </c:pt>
                <c:pt idx="27887">
                  <c:v>-0.20588235294137316</c:v>
                </c:pt>
                <c:pt idx="27888">
                  <c:v>-0.22499999999964473</c:v>
                </c:pt>
                <c:pt idx="27889">
                  <c:v>-0.20588235294137316</c:v>
                </c:pt>
                <c:pt idx="27890">
                  <c:v>-0.21176470588232835</c:v>
                </c:pt>
                <c:pt idx="27891">
                  <c:v>-0.22500000000044409</c:v>
                </c:pt>
                <c:pt idx="27892">
                  <c:v>-0.20588235294137316</c:v>
                </c:pt>
                <c:pt idx="27893">
                  <c:v>-0.21176470588162027</c:v>
                </c:pt>
                <c:pt idx="27894">
                  <c:v>-0.21875000000066613</c:v>
                </c:pt>
                <c:pt idx="27895">
                  <c:v>-0.21176470588232835</c:v>
                </c:pt>
                <c:pt idx="27896">
                  <c:v>-0.21176470588232835</c:v>
                </c:pt>
                <c:pt idx="27897">
                  <c:v>-0.20588235294137316</c:v>
                </c:pt>
                <c:pt idx="27898">
                  <c:v>-0.22499999999964473</c:v>
                </c:pt>
                <c:pt idx="27899">
                  <c:v>-0.21176470588232835</c:v>
                </c:pt>
                <c:pt idx="27900">
                  <c:v>-0.20588235294137316</c:v>
                </c:pt>
                <c:pt idx="27901">
                  <c:v>-0.22499999999964473</c:v>
                </c:pt>
                <c:pt idx="27902">
                  <c:v>-0.21176470588232835</c:v>
                </c:pt>
                <c:pt idx="27903">
                  <c:v>-0.20588235294137316</c:v>
                </c:pt>
                <c:pt idx="27904">
                  <c:v>-0.22499999999964473</c:v>
                </c:pt>
                <c:pt idx="27905">
                  <c:v>-0.20588235294137316</c:v>
                </c:pt>
                <c:pt idx="27906">
                  <c:v>-0.21176470588232835</c:v>
                </c:pt>
                <c:pt idx="27907">
                  <c:v>-0.21875000000022204</c:v>
                </c:pt>
                <c:pt idx="27908">
                  <c:v>-0.21176470588203825</c:v>
                </c:pt>
                <c:pt idx="27909">
                  <c:v>-0.20588235294095519</c:v>
                </c:pt>
                <c:pt idx="27910">
                  <c:v>-0.22500000000044409</c:v>
                </c:pt>
                <c:pt idx="27911">
                  <c:v>-0.20588235294137316</c:v>
                </c:pt>
                <c:pt idx="27912">
                  <c:v>-0.21176470588232835</c:v>
                </c:pt>
                <c:pt idx="27913">
                  <c:v>-0.21874999999988898</c:v>
                </c:pt>
                <c:pt idx="27914">
                  <c:v>-0.21176470588232835</c:v>
                </c:pt>
                <c:pt idx="27915">
                  <c:v>-0.20588235294137316</c:v>
                </c:pt>
                <c:pt idx="27916">
                  <c:v>-0.20588235294095519</c:v>
                </c:pt>
                <c:pt idx="27917">
                  <c:v>-0.21874999999988898</c:v>
                </c:pt>
                <c:pt idx="27918">
                  <c:v>-0.21176470588232835</c:v>
                </c:pt>
                <c:pt idx="27919">
                  <c:v>-0.20588235294137316</c:v>
                </c:pt>
                <c:pt idx="27920">
                  <c:v>-0.22499999999964473</c:v>
                </c:pt>
                <c:pt idx="27921">
                  <c:v>-0.20588235294137316</c:v>
                </c:pt>
                <c:pt idx="27922">
                  <c:v>-0.20588235294095519</c:v>
                </c:pt>
                <c:pt idx="27923">
                  <c:v>-0.22499999999964473</c:v>
                </c:pt>
                <c:pt idx="27924">
                  <c:v>-0.20588235294137316</c:v>
                </c:pt>
                <c:pt idx="27925">
                  <c:v>-0.21176470588232835</c:v>
                </c:pt>
                <c:pt idx="27926">
                  <c:v>-0.21875000000066613</c:v>
                </c:pt>
                <c:pt idx="27927">
                  <c:v>-0.20588235294137316</c:v>
                </c:pt>
                <c:pt idx="27928">
                  <c:v>-0.21176470588232835</c:v>
                </c:pt>
                <c:pt idx="27929">
                  <c:v>-0.21874999999944489</c:v>
                </c:pt>
                <c:pt idx="27930">
                  <c:v>-0.21176470588274632</c:v>
                </c:pt>
                <c:pt idx="27931">
                  <c:v>-0.20588235294095519</c:v>
                </c:pt>
                <c:pt idx="27932">
                  <c:v>-0.20588235294137316</c:v>
                </c:pt>
                <c:pt idx="27933">
                  <c:v>-0.22499999999964473</c:v>
                </c:pt>
                <c:pt idx="27934">
                  <c:v>-0.20588235294137316</c:v>
                </c:pt>
                <c:pt idx="27935">
                  <c:v>-0.21176470588232835</c:v>
                </c:pt>
                <c:pt idx="27936">
                  <c:v>-0.21874999999988898</c:v>
                </c:pt>
                <c:pt idx="27937">
                  <c:v>-0.21176470588232835</c:v>
                </c:pt>
                <c:pt idx="27938">
                  <c:v>-0.20588235294095519</c:v>
                </c:pt>
                <c:pt idx="27939">
                  <c:v>-0.22500000000008882</c:v>
                </c:pt>
                <c:pt idx="27940">
                  <c:v>-0.20588235294095519</c:v>
                </c:pt>
                <c:pt idx="27941">
                  <c:v>-0.21176470588232835</c:v>
                </c:pt>
                <c:pt idx="27942">
                  <c:v>-0.21875000000066613</c:v>
                </c:pt>
                <c:pt idx="27943">
                  <c:v>-0.20588235294137316</c:v>
                </c:pt>
                <c:pt idx="27944">
                  <c:v>-0.21176470588162027</c:v>
                </c:pt>
                <c:pt idx="27945">
                  <c:v>-0.21875000000066613</c:v>
                </c:pt>
                <c:pt idx="27946">
                  <c:v>-0.20588235294095519</c:v>
                </c:pt>
                <c:pt idx="27947">
                  <c:v>-0.20588235294137316</c:v>
                </c:pt>
                <c:pt idx="27948">
                  <c:v>-0.22499999999964473</c:v>
                </c:pt>
                <c:pt idx="27949">
                  <c:v>-0.21176470588232835</c:v>
                </c:pt>
                <c:pt idx="27950">
                  <c:v>-0.20588235294137316</c:v>
                </c:pt>
                <c:pt idx="27951">
                  <c:v>-0.20588235294137316</c:v>
                </c:pt>
                <c:pt idx="27952">
                  <c:v>-0.22499999999964473</c:v>
                </c:pt>
                <c:pt idx="27953">
                  <c:v>-0.20588235294095519</c:v>
                </c:pt>
                <c:pt idx="27954">
                  <c:v>-0.20588235294137316</c:v>
                </c:pt>
                <c:pt idx="27955">
                  <c:v>-0.22499999999964473</c:v>
                </c:pt>
                <c:pt idx="27956">
                  <c:v>-0.20588235294137316</c:v>
                </c:pt>
                <c:pt idx="27957">
                  <c:v>-0.20588235294095519</c:v>
                </c:pt>
                <c:pt idx="27958">
                  <c:v>-0.22500000000088818</c:v>
                </c:pt>
                <c:pt idx="27959">
                  <c:v>-0.20588235294026677</c:v>
                </c:pt>
                <c:pt idx="27960">
                  <c:v>-0.21176470588232835</c:v>
                </c:pt>
                <c:pt idx="27961">
                  <c:v>-0.21875000000066613</c:v>
                </c:pt>
                <c:pt idx="27962">
                  <c:v>-0.21176470588232835</c:v>
                </c:pt>
                <c:pt idx="27963">
                  <c:v>-0.20588235294137316</c:v>
                </c:pt>
                <c:pt idx="27964">
                  <c:v>-0.22499999999964473</c:v>
                </c:pt>
                <c:pt idx="27965">
                  <c:v>-0.20588235294137316</c:v>
                </c:pt>
                <c:pt idx="27966">
                  <c:v>-0.21176470588232835</c:v>
                </c:pt>
                <c:pt idx="27967">
                  <c:v>-0.21874999999988898</c:v>
                </c:pt>
                <c:pt idx="27968">
                  <c:v>-0.20588235294095519</c:v>
                </c:pt>
                <c:pt idx="27969">
                  <c:v>-0.20588235294137316</c:v>
                </c:pt>
                <c:pt idx="27970">
                  <c:v>-0.22499999999964473</c:v>
                </c:pt>
                <c:pt idx="27971">
                  <c:v>-0.20588235294137316</c:v>
                </c:pt>
                <c:pt idx="27972">
                  <c:v>-0.20588235294095519</c:v>
                </c:pt>
                <c:pt idx="27973">
                  <c:v>-0.22500000000088818</c:v>
                </c:pt>
                <c:pt idx="27974">
                  <c:v>-0.20588235294026677</c:v>
                </c:pt>
                <c:pt idx="27975">
                  <c:v>-0.21176470588232835</c:v>
                </c:pt>
                <c:pt idx="27976">
                  <c:v>-0.20588235294137316</c:v>
                </c:pt>
                <c:pt idx="27977">
                  <c:v>-0.22500000000044409</c:v>
                </c:pt>
                <c:pt idx="27978">
                  <c:v>-0.20588235294137316</c:v>
                </c:pt>
                <c:pt idx="27979">
                  <c:v>-0.21176470588232835</c:v>
                </c:pt>
                <c:pt idx="27980">
                  <c:v>-0.22499999999964473</c:v>
                </c:pt>
                <c:pt idx="27981">
                  <c:v>-0.20588235294137316</c:v>
                </c:pt>
                <c:pt idx="27982">
                  <c:v>-0.21176470588232835</c:v>
                </c:pt>
                <c:pt idx="27983">
                  <c:v>-0.21874999999988898</c:v>
                </c:pt>
                <c:pt idx="27984">
                  <c:v>-0.21176470588232835</c:v>
                </c:pt>
                <c:pt idx="27985">
                  <c:v>-0.20588235294137316</c:v>
                </c:pt>
                <c:pt idx="27986">
                  <c:v>-0.22499999999964473</c:v>
                </c:pt>
                <c:pt idx="27987">
                  <c:v>-0.20588235294095519</c:v>
                </c:pt>
                <c:pt idx="27988">
                  <c:v>-0.21176470588274632</c:v>
                </c:pt>
                <c:pt idx="27989">
                  <c:v>-0.21874999999944489</c:v>
                </c:pt>
                <c:pt idx="27990">
                  <c:v>-0.21176470588232835</c:v>
                </c:pt>
                <c:pt idx="27991">
                  <c:v>-0.20588235294137316</c:v>
                </c:pt>
                <c:pt idx="27992">
                  <c:v>-0.22500000000044409</c:v>
                </c:pt>
                <c:pt idx="27993">
                  <c:v>-0.20588235294137316</c:v>
                </c:pt>
                <c:pt idx="27994">
                  <c:v>-0.21176470588232835</c:v>
                </c:pt>
                <c:pt idx="27995">
                  <c:v>-0.21874999999988898</c:v>
                </c:pt>
                <c:pt idx="27996">
                  <c:v>-0.21176470588232835</c:v>
                </c:pt>
                <c:pt idx="27997">
                  <c:v>-0.20588235294137316</c:v>
                </c:pt>
                <c:pt idx="27998">
                  <c:v>-0.22499999999964473</c:v>
                </c:pt>
                <c:pt idx="27999">
                  <c:v>-0.20588235294095519</c:v>
                </c:pt>
                <c:pt idx="28000">
                  <c:v>-0.21176470588274632</c:v>
                </c:pt>
                <c:pt idx="28001">
                  <c:v>-0.20588235294095519</c:v>
                </c:pt>
                <c:pt idx="28002">
                  <c:v>-0.22499999999964473</c:v>
                </c:pt>
                <c:pt idx="28003">
                  <c:v>-0.20588235294137316</c:v>
                </c:pt>
                <c:pt idx="28004">
                  <c:v>-0.20588235294137316</c:v>
                </c:pt>
                <c:pt idx="28005">
                  <c:v>-0.22499999999964473</c:v>
                </c:pt>
                <c:pt idx="28006">
                  <c:v>-0.21176470588232835</c:v>
                </c:pt>
                <c:pt idx="28007">
                  <c:v>-0.20588235294137316</c:v>
                </c:pt>
                <c:pt idx="28008">
                  <c:v>-0.21875000000022204</c:v>
                </c:pt>
                <c:pt idx="28009">
                  <c:v>-0.21176470588232835</c:v>
                </c:pt>
                <c:pt idx="28010">
                  <c:v>-0.20588235294068474</c:v>
                </c:pt>
                <c:pt idx="28011">
                  <c:v>-0.21875000000066613</c:v>
                </c:pt>
                <c:pt idx="28012">
                  <c:v>-0.21176470588232835</c:v>
                </c:pt>
                <c:pt idx="28013">
                  <c:v>-0.20588235294137316</c:v>
                </c:pt>
                <c:pt idx="28014">
                  <c:v>-0.22499999999964473</c:v>
                </c:pt>
                <c:pt idx="28015">
                  <c:v>-0.20588235294095519</c:v>
                </c:pt>
                <c:pt idx="28016">
                  <c:v>-0.21176470588274632</c:v>
                </c:pt>
                <c:pt idx="28017">
                  <c:v>-0.21874999999944489</c:v>
                </c:pt>
                <c:pt idx="28018">
                  <c:v>-0.21176470588232835</c:v>
                </c:pt>
                <c:pt idx="28019">
                  <c:v>-0.20588235294137316</c:v>
                </c:pt>
                <c:pt idx="28020">
                  <c:v>-0.22499999999964473</c:v>
                </c:pt>
                <c:pt idx="28021">
                  <c:v>-0.20588235294137316</c:v>
                </c:pt>
                <c:pt idx="28022">
                  <c:v>-0.21176470588232835</c:v>
                </c:pt>
                <c:pt idx="28023">
                  <c:v>-0.21875000000066613</c:v>
                </c:pt>
                <c:pt idx="28024">
                  <c:v>-0.21176470588232835</c:v>
                </c:pt>
                <c:pt idx="28025">
                  <c:v>-0.20588235294068474</c:v>
                </c:pt>
                <c:pt idx="28026">
                  <c:v>-0.22500000000044409</c:v>
                </c:pt>
                <c:pt idx="28027">
                  <c:v>-0.21176470588232835</c:v>
                </c:pt>
                <c:pt idx="28028">
                  <c:v>-0.20588235294137316</c:v>
                </c:pt>
                <c:pt idx="28029">
                  <c:v>-0.22499999999964473</c:v>
                </c:pt>
                <c:pt idx="28030">
                  <c:v>-0.20588235294095519</c:v>
                </c:pt>
                <c:pt idx="28031">
                  <c:v>-0.21176470588274632</c:v>
                </c:pt>
                <c:pt idx="28032">
                  <c:v>-0.20588235294095519</c:v>
                </c:pt>
                <c:pt idx="28033">
                  <c:v>-0.22499999999964473</c:v>
                </c:pt>
                <c:pt idx="28034">
                  <c:v>-0.20588235294137316</c:v>
                </c:pt>
                <c:pt idx="28035">
                  <c:v>-0.20588235294137316</c:v>
                </c:pt>
                <c:pt idx="28036">
                  <c:v>-0.22499999999964473</c:v>
                </c:pt>
                <c:pt idx="28037">
                  <c:v>-0.21176470588232835</c:v>
                </c:pt>
                <c:pt idx="28038">
                  <c:v>-0.20588235294137316</c:v>
                </c:pt>
                <c:pt idx="28039">
                  <c:v>-0.22500000000044409</c:v>
                </c:pt>
                <c:pt idx="28040">
                  <c:v>-0.20588235294068474</c:v>
                </c:pt>
                <c:pt idx="28041">
                  <c:v>-0.21176470588232835</c:v>
                </c:pt>
                <c:pt idx="28042">
                  <c:v>-0.21875000000022204</c:v>
                </c:pt>
                <c:pt idx="28043">
                  <c:v>-0.21176470588274632</c:v>
                </c:pt>
                <c:pt idx="28044">
                  <c:v>-0.20588235294095519</c:v>
                </c:pt>
                <c:pt idx="28045">
                  <c:v>-0.21874999999988898</c:v>
                </c:pt>
                <c:pt idx="28046">
                  <c:v>-0.21176470588232835</c:v>
                </c:pt>
                <c:pt idx="28047">
                  <c:v>-0.20588235294137316</c:v>
                </c:pt>
                <c:pt idx="28048">
                  <c:v>-0.21874999999944489</c:v>
                </c:pt>
                <c:pt idx="28049">
                  <c:v>-0.21176470588274632</c:v>
                </c:pt>
                <c:pt idx="28050">
                  <c:v>-0.20588235294095519</c:v>
                </c:pt>
                <c:pt idx="28051">
                  <c:v>-0.22499999999964473</c:v>
                </c:pt>
                <c:pt idx="28052">
                  <c:v>-0.20588235294137316</c:v>
                </c:pt>
                <c:pt idx="28053">
                  <c:v>-0.20588235294137316</c:v>
                </c:pt>
                <c:pt idx="28054">
                  <c:v>-0.22500000000044409</c:v>
                </c:pt>
                <c:pt idx="28055">
                  <c:v>-0.20588235294026677</c:v>
                </c:pt>
                <c:pt idx="28056">
                  <c:v>-0.20588235294137316</c:v>
                </c:pt>
                <c:pt idx="28057">
                  <c:v>-0.22500000000044409</c:v>
                </c:pt>
                <c:pt idx="28058">
                  <c:v>-0.20588235294137316</c:v>
                </c:pt>
                <c:pt idx="28059">
                  <c:v>-0.20588235294137316</c:v>
                </c:pt>
                <c:pt idx="28060">
                  <c:v>-0.21874999999944489</c:v>
                </c:pt>
                <c:pt idx="28061">
                  <c:v>-0.21176470588232835</c:v>
                </c:pt>
                <c:pt idx="28062">
                  <c:v>-0.20588235294137316</c:v>
                </c:pt>
                <c:pt idx="28063">
                  <c:v>-0.20588235294137316</c:v>
                </c:pt>
                <c:pt idx="28064">
                  <c:v>-0.21874999999944489</c:v>
                </c:pt>
                <c:pt idx="28065">
                  <c:v>-0.20588235294137316</c:v>
                </c:pt>
                <c:pt idx="28066">
                  <c:v>-0.21176470588232835</c:v>
                </c:pt>
                <c:pt idx="28067">
                  <c:v>-0.21874999999988898</c:v>
                </c:pt>
                <c:pt idx="28068">
                  <c:v>-0.20588235294095519</c:v>
                </c:pt>
                <c:pt idx="28069">
                  <c:v>-0.20588235294137316</c:v>
                </c:pt>
                <c:pt idx="28070">
                  <c:v>-0.22499999999964473</c:v>
                </c:pt>
                <c:pt idx="28071">
                  <c:v>-0.20588235294137316</c:v>
                </c:pt>
                <c:pt idx="28072">
                  <c:v>-0.20588235294137316</c:v>
                </c:pt>
                <c:pt idx="28073">
                  <c:v>-0.21875000000022204</c:v>
                </c:pt>
                <c:pt idx="28074">
                  <c:v>-0.20588235294137316</c:v>
                </c:pt>
                <c:pt idx="28075">
                  <c:v>-0.21176470588232835</c:v>
                </c:pt>
                <c:pt idx="28076">
                  <c:v>-0.21874999999988898</c:v>
                </c:pt>
                <c:pt idx="28077">
                  <c:v>-0.20588235294095519</c:v>
                </c:pt>
                <c:pt idx="28078">
                  <c:v>-0.20588235294137316</c:v>
                </c:pt>
                <c:pt idx="28079">
                  <c:v>-0.22499999999964473</c:v>
                </c:pt>
                <c:pt idx="28080">
                  <c:v>-0.20588235294137316</c:v>
                </c:pt>
                <c:pt idx="28081">
                  <c:v>-0.20588235294137316</c:v>
                </c:pt>
                <c:pt idx="28082">
                  <c:v>-0.21874999999944489</c:v>
                </c:pt>
                <c:pt idx="28083">
                  <c:v>-0.20588235294137316</c:v>
                </c:pt>
                <c:pt idx="28084">
                  <c:v>-0.20588235294095519</c:v>
                </c:pt>
                <c:pt idx="28085">
                  <c:v>-0.21874999999988898</c:v>
                </c:pt>
                <c:pt idx="28086">
                  <c:v>-0.20588235294137316</c:v>
                </c:pt>
                <c:pt idx="28087">
                  <c:v>-0.21176470588232835</c:v>
                </c:pt>
                <c:pt idx="28088">
                  <c:v>-0.21875000000066613</c:v>
                </c:pt>
                <c:pt idx="28089">
                  <c:v>-0.20588235294095519</c:v>
                </c:pt>
                <c:pt idx="28090">
                  <c:v>-0.20588235294137316</c:v>
                </c:pt>
                <c:pt idx="28091">
                  <c:v>-0.21874999999988898</c:v>
                </c:pt>
                <c:pt idx="28092">
                  <c:v>-0.20588235294095519</c:v>
                </c:pt>
                <c:pt idx="28093">
                  <c:v>-0.21176470588232835</c:v>
                </c:pt>
                <c:pt idx="28094">
                  <c:v>-0.20588235294137316</c:v>
                </c:pt>
                <c:pt idx="28095">
                  <c:v>-0.21874999999988898</c:v>
                </c:pt>
                <c:pt idx="28096">
                  <c:v>-0.20588235294095519</c:v>
                </c:pt>
                <c:pt idx="28097">
                  <c:v>-0.20588235294137316</c:v>
                </c:pt>
                <c:pt idx="28098">
                  <c:v>-0.22499999999964473</c:v>
                </c:pt>
                <c:pt idx="28099">
                  <c:v>-0.20588235294137316</c:v>
                </c:pt>
                <c:pt idx="28100">
                  <c:v>-0.20588235294095519</c:v>
                </c:pt>
                <c:pt idx="28101">
                  <c:v>-0.21874999999988898</c:v>
                </c:pt>
                <c:pt idx="28102">
                  <c:v>-0.20588235294137316</c:v>
                </c:pt>
                <c:pt idx="28103">
                  <c:v>-0.20588235294095519</c:v>
                </c:pt>
                <c:pt idx="28104">
                  <c:v>-0.21875000000066613</c:v>
                </c:pt>
                <c:pt idx="28105">
                  <c:v>-0.20588235294137316</c:v>
                </c:pt>
                <c:pt idx="28106">
                  <c:v>-0.20588235294026677</c:v>
                </c:pt>
                <c:pt idx="28107">
                  <c:v>-0.21875000000066613</c:v>
                </c:pt>
                <c:pt idx="28108">
                  <c:v>-0.20588235294137316</c:v>
                </c:pt>
                <c:pt idx="28109">
                  <c:v>-0.20588235294095519</c:v>
                </c:pt>
                <c:pt idx="28110">
                  <c:v>-0.21874999999988898</c:v>
                </c:pt>
                <c:pt idx="28111">
                  <c:v>-0.20588235294137316</c:v>
                </c:pt>
                <c:pt idx="28112">
                  <c:v>-0.21176470588232835</c:v>
                </c:pt>
                <c:pt idx="28113">
                  <c:v>-0.21874999999944489</c:v>
                </c:pt>
                <c:pt idx="28114">
                  <c:v>-0.20588235294137316</c:v>
                </c:pt>
                <c:pt idx="28115">
                  <c:v>-0.20588235294137316</c:v>
                </c:pt>
                <c:pt idx="28116">
                  <c:v>-0.21874999999944489</c:v>
                </c:pt>
                <c:pt idx="28117">
                  <c:v>-0.20588235294137316</c:v>
                </c:pt>
                <c:pt idx="28118">
                  <c:v>-0.20588235294137316</c:v>
                </c:pt>
                <c:pt idx="28119">
                  <c:v>-0.21875000000022204</c:v>
                </c:pt>
                <c:pt idx="28120">
                  <c:v>-0.20588235294137316</c:v>
                </c:pt>
                <c:pt idx="28121">
                  <c:v>-0.20588235294068474</c:v>
                </c:pt>
                <c:pt idx="28122">
                  <c:v>-0.21875000000022204</c:v>
                </c:pt>
                <c:pt idx="28123">
                  <c:v>-0.20588235294137316</c:v>
                </c:pt>
                <c:pt idx="28124">
                  <c:v>-0.20588235294137316</c:v>
                </c:pt>
                <c:pt idx="28125">
                  <c:v>-0.21874999999944489</c:v>
                </c:pt>
                <c:pt idx="28126">
                  <c:v>-0.20588235294137316</c:v>
                </c:pt>
                <c:pt idx="28127">
                  <c:v>-0.20588235294095519</c:v>
                </c:pt>
                <c:pt idx="28128">
                  <c:v>-0.21874999999988898</c:v>
                </c:pt>
                <c:pt idx="28129">
                  <c:v>-0.20588235294137316</c:v>
                </c:pt>
                <c:pt idx="28130">
                  <c:v>-0.20588235294095519</c:v>
                </c:pt>
                <c:pt idx="28131">
                  <c:v>-0.20588235294137316</c:v>
                </c:pt>
                <c:pt idx="28132">
                  <c:v>-0.21874999999988898</c:v>
                </c:pt>
                <c:pt idx="28133">
                  <c:v>-0.20588235294095519</c:v>
                </c:pt>
                <c:pt idx="28134">
                  <c:v>-0.20588235294137316</c:v>
                </c:pt>
                <c:pt idx="28135">
                  <c:v>-0.21875000000066613</c:v>
                </c:pt>
                <c:pt idx="28136">
                  <c:v>-0.19999999999933124</c:v>
                </c:pt>
                <c:pt idx="28137">
                  <c:v>-0.20588235294095519</c:v>
                </c:pt>
                <c:pt idx="28138">
                  <c:v>-0.21875000000066613</c:v>
                </c:pt>
                <c:pt idx="28139">
                  <c:v>-0.20588235294137316</c:v>
                </c:pt>
                <c:pt idx="28140">
                  <c:v>-0.21176470588232835</c:v>
                </c:pt>
                <c:pt idx="28141">
                  <c:v>-0.21874999999988898</c:v>
                </c:pt>
                <c:pt idx="28142">
                  <c:v>-0.20588235294095519</c:v>
                </c:pt>
                <c:pt idx="28143">
                  <c:v>-0.2</c:v>
                </c:pt>
                <c:pt idx="28144">
                  <c:v>-0.22499999999964473</c:v>
                </c:pt>
                <c:pt idx="28145">
                  <c:v>-0.20588235294137316</c:v>
                </c:pt>
                <c:pt idx="28146">
                  <c:v>-0.20588235294137316</c:v>
                </c:pt>
                <c:pt idx="28147">
                  <c:v>-0.21874999999944489</c:v>
                </c:pt>
                <c:pt idx="28148">
                  <c:v>-0.20588235294137316</c:v>
                </c:pt>
                <c:pt idx="28149">
                  <c:v>-0.20588235294137316</c:v>
                </c:pt>
                <c:pt idx="28150">
                  <c:v>-0.21875000000022204</c:v>
                </c:pt>
                <c:pt idx="28151">
                  <c:v>-0.20588235294068474</c:v>
                </c:pt>
                <c:pt idx="28152">
                  <c:v>-0.20588235294137316</c:v>
                </c:pt>
                <c:pt idx="28153">
                  <c:v>-0.21875000000022204</c:v>
                </c:pt>
                <c:pt idx="28154">
                  <c:v>-0.20588235294137316</c:v>
                </c:pt>
                <c:pt idx="28155">
                  <c:v>-0.20588235294137316</c:v>
                </c:pt>
                <c:pt idx="28156">
                  <c:v>-0.21874999999944489</c:v>
                </c:pt>
                <c:pt idx="28157">
                  <c:v>-0.20588235294137316</c:v>
                </c:pt>
                <c:pt idx="28158">
                  <c:v>-0.20588235294137316</c:v>
                </c:pt>
                <c:pt idx="28159">
                  <c:v>-0.21874999999944489</c:v>
                </c:pt>
                <c:pt idx="28160">
                  <c:v>-0.20588235294137316</c:v>
                </c:pt>
                <c:pt idx="28161">
                  <c:v>-0.20588235294095519</c:v>
                </c:pt>
                <c:pt idx="28162">
                  <c:v>-0.20588235294137316</c:v>
                </c:pt>
                <c:pt idx="28163">
                  <c:v>-0.21874999999988898</c:v>
                </c:pt>
                <c:pt idx="28164">
                  <c:v>-0.20588235294095519</c:v>
                </c:pt>
                <c:pt idx="28165">
                  <c:v>-0.20588235294137316</c:v>
                </c:pt>
                <c:pt idx="28166">
                  <c:v>-0.21874999999988898</c:v>
                </c:pt>
                <c:pt idx="28167">
                  <c:v>-0.20588235294095519</c:v>
                </c:pt>
                <c:pt idx="28168">
                  <c:v>-0.20588235294137316</c:v>
                </c:pt>
                <c:pt idx="28169">
                  <c:v>-0.21875000000066613</c:v>
                </c:pt>
                <c:pt idx="28170">
                  <c:v>-0.20588235294095519</c:v>
                </c:pt>
                <c:pt idx="28171">
                  <c:v>-0.20588235294068474</c:v>
                </c:pt>
                <c:pt idx="28172">
                  <c:v>-0.21875000000066613</c:v>
                </c:pt>
                <c:pt idx="28173">
                  <c:v>-0.20588235294095519</c:v>
                </c:pt>
                <c:pt idx="28174">
                  <c:v>-0.20588235294137316</c:v>
                </c:pt>
                <c:pt idx="28175">
                  <c:v>-0.21874999999988898</c:v>
                </c:pt>
                <c:pt idx="28176">
                  <c:v>-0.20588235294095519</c:v>
                </c:pt>
                <c:pt idx="28177">
                  <c:v>-0.20588235294137316</c:v>
                </c:pt>
                <c:pt idx="28178">
                  <c:v>-0.21874999999988898</c:v>
                </c:pt>
                <c:pt idx="28179">
                  <c:v>-0.20588235294095519</c:v>
                </c:pt>
                <c:pt idx="28180">
                  <c:v>-0.20588235294137316</c:v>
                </c:pt>
                <c:pt idx="28181">
                  <c:v>-0.21874999999944489</c:v>
                </c:pt>
                <c:pt idx="28182">
                  <c:v>-0.20588235294137316</c:v>
                </c:pt>
                <c:pt idx="28183">
                  <c:v>-0.20588235294137316</c:v>
                </c:pt>
                <c:pt idx="28184">
                  <c:v>-0.21875000000022204</c:v>
                </c:pt>
                <c:pt idx="28185">
                  <c:v>-0.20588235294137316</c:v>
                </c:pt>
                <c:pt idx="28186">
                  <c:v>-0.20588235294068474</c:v>
                </c:pt>
                <c:pt idx="28187">
                  <c:v>-0.21875000000022204</c:v>
                </c:pt>
                <c:pt idx="28188">
                  <c:v>-0.20588235294137316</c:v>
                </c:pt>
                <c:pt idx="28189">
                  <c:v>-0.20588235294137316</c:v>
                </c:pt>
                <c:pt idx="28190">
                  <c:v>-0.21874999999944489</c:v>
                </c:pt>
                <c:pt idx="28191">
                  <c:v>-0.20588235294137316</c:v>
                </c:pt>
                <c:pt idx="28192">
                  <c:v>-0.20588235294137316</c:v>
                </c:pt>
                <c:pt idx="28193">
                  <c:v>-0.20588235294095519</c:v>
                </c:pt>
                <c:pt idx="28194">
                  <c:v>-0.21874999999988898</c:v>
                </c:pt>
                <c:pt idx="28195">
                  <c:v>-0.21176470588232835</c:v>
                </c:pt>
                <c:pt idx="28196">
                  <c:v>-0.20588235294137316</c:v>
                </c:pt>
                <c:pt idx="28197">
                  <c:v>-0.21874999999944489</c:v>
                </c:pt>
                <c:pt idx="28198">
                  <c:v>-0.20588235294137316</c:v>
                </c:pt>
                <c:pt idx="28199">
                  <c:v>-0.20588235294137316</c:v>
                </c:pt>
                <c:pt idx="28200">
                  <c:v>-0.21875000000022204</c:v>
                </c:pt>
                <c:pt idx="28201">
                  <c:v>-0.20588235294068474</c:v>
                </c:pt>
                <c:pt idx="28202">
                  <c:v>-0.20588235294137316</c:v>
                </c:pt>
                <c:pt idx="28203">
                  <c:v>-0.21875000000022204</c:v>
                </c:pt>
                <c:pt idx="28204">
                  <c:v>-0.20588235294137316</c:v>
                </c:pt>
                <c:pt idx="28205">
                  <c:v>-0.20588235294137316</c:v>
                </c:pt>
                <c:pt idx="28206">
                  <c:v>-0.21874999999944489</c:v>
                </c:pt>
                <c:pt idx="28207">
                  <c:v>-0.20588235294137316</c:v>
                </c:pt>
                <c:pt idx="28208">
                  <c:v>-0.20588235294095519</c:v>
                </c:pt>
                <c:pt idx="28209">
                  <c:v>-0.21874999999988898</c:v>
                </c:pt>
                <c:pt idx="28210">
                  <c:v>-0.20588235294137316</c:v>
                </c:pt>
                <c:pt idx="28211">
                  <c:v>-0.20588235294095519</c:v>
                </c:pt>
                <c:pt idx="28212">
                  <c:v>-0.21874999999988898</c:v>
                </c:pt>
                <c:pt idx="28213">
                  <c:v>-0.20588235294137316</c:v>
                </c:pt>
                <c:pt idx="28214">
                  <c:v>-0.20588235294095519</c:v>
                </c:pt>
                <c:pt idx="28215">
                  <c:v>-0.21875000000066613</c:v>
                </c:pt>
                <c:pt idx="28216">
                  <c:v>-0.20588235294068474</c:v>
                </c:pt>
                <c:pt idx="28217">
                  <c:v>-0.20588235294095519</c:v>
                </c:pt>
                <c:pt idx="28218">
                  <c:v>-0.21875000000066613</c:v>
                </c:pt>
                <c:pt idx="28219">
                  <c:v>-0.20588235294137316</c:v>
                </c:pt>
                <c:pt idx="28220">
                  <c:v>-0.20588235294095519</c:v>
                </c:pt>
                <c:pt idx="28221">
                  <c:v>-0.21874999999988898</c:v>
                </c:pt>
                <c:pt idx="28222">
                  <c:v>-0.20588235294137316</c:v>
                </c:pt>
                <c:pt idx="28223">
                  <c:v>-0.20588235294095519</c:v>
                </c:pt>
                <c:pt idx="28224">
                  <c:v>-0.21874999999988898</c:v>
                </c:pt>
                <c:pt idx="28225">
                  <c:v>-0.20588235294095519</c:v>
                </c:pt>
                <c:pt idx="28226">
                  <c:v>-0.20588235294137316</c:v>
                </c:pt>
                <c:pt idx="28227">
                  <c:v>-0.21874999999988898</c:v>
                </c:pt>
                <c:pt idx="28228">
                  <c:v>-0.20588235294095519</c:v>
                </c:pt>
                <c:pt idx="28229">
                  <c:v>-0.20588235294137316</c:v>
                </c:pt>
                <c:pt idx="28230">
                  <c:v>-0.21875000000066613</c:v>
                </c:pt>
                <c:pt idx="28231">
                  <c:v>-0.20588235294026677</c:v>
                </c:pt>
                <c:pt idx="28232">
                  <c:v>-0.20588235294137316</c:v>
                </c:pt>
                <c:pt idx="28233">
                  <c:v>-0.21875000000066613</c:v>
                </c:pt>
                <c:pt idx="28234">
                  <c:v>-0.20588235294095519</c:v>
                </c:pt>
                <c:pt idx="28235">
                  <c:v>-0.20588235294137316</c:v>
                </c:pt>
                <c:pt idx="28236">
                  <c:v>-0.21874999999988898</c:v>
                </c:pt>
                <c:pt idx="28237">
                  <c:v>-0.20588235294095519</c:v>
                </c:pt>
                <c:pt idx="28238">
                  <c:v>-0.20588235294137316</c:v>
                </c:pt>
                <c:pt idx="28239">
                  <c:v>-0.21874999999988898</c:v>
                </c:pt>
                <c:pt idx="28240">
                  <c:v>-0.20588235294095519</c:v>
                </c:pt>
                <c:pt idx="28241">
                  <c:v>-0.20588235294137316</c:v>
                </c:pt>
                <c:pt idx="28242">
                  <c:v>-0.21874999999988898</c:v>
                </c:pt>
                <c:pt idx="28243">
                  <c:v>-0.20588235294095519</c:v>
                </c:pt>
                <c:pt idx="28244">
                  <c:v>-0.20588235294137316</c:v>
                </c:pt>
                <c:pt idx="28245">
                  <c:v>-0.21875000000022204</c:v>
                </c:pt>
                <c:pt idx="28246">
                  <c:v>-0.20588235294068474</c:v>
                </c:pt>
                <c:pt idx="28247">
                  <c:v>-0.20588235294137316</c:v>
                </c:pt>
                <c:pt idx="28248">
                  <c:v>-0.21875000000022204</c:v>
                </c:pt>
                <c:pt idx="28249">
                  <c:v>-0.20588235294137316</c:v>
                </c:pt>
                <c:pt idx="28250">
                  <c:v>-0.20588235294137316</c:v>
                </c:pt>
                <c:pt idx="28251">
                  <c:v>-0.21249999999968913</c:v>
                </c:pt>
                <c:pt idx="28252">
                  <c:v>-0.20588235294095519</c:v>
                </c:pt>
                <c:pt idx="28253">
                  <c:v>-0.20588235294137316</c:v>
                </c:pt>
                <c:pt idx="28254">
                  <c:v>-0.20588235294137316</c:v>
                </c:pt>
                <c:pt idx="28255">
                  <c:v>-0.21874999999944489</c:v>
                </c:pt>
                <c:pt idx="28256">
                  <c:v>-0.20588235294137316</c:v>
                </c:pt>
                <c:pt idx="28257">
                  <c:v>-0.20588235294137316</c:v>
                </c:pt>
                <c:pt idx="28258">
                  <c:v>-0.21249999999968913</c:v>
                </c:pt>
                <c:pt idx="28259">
                  <c:v>-0.20588235294095519</c:v>
                </c:pt>
                <c:pt idx="28260">
                  <c:v>-0.20588235294137316</c:v>
                </c:pt>
                <c:pt idx="28261">
                  <c:v>-0.21874999999988898</c:v>
                </c:pt>
                <c:pt idx="28262">
                  <c:v>-0.21176470588232835</c:v>
                </c:pt>
                <c:pt idx="28263">
                  <c:v>-0.2</c:v>
                </c:pt>
                <c:pt idx="28264">
                  <c:v>-0.21875000000066613</c:v>
                </c:pt>
                <c:pt idx="28265">
                  <c:v>-0.21176470588232835</c:v>
                </c:pt>
                <c:pt idx="28266">
                  <c:v>-0.2</c:v>
                </c:pt>
                <c:pt idx="28267">
                  <c:v>-0.22499999999964473</c:v>
                </c:pt>
                <c:pt idx="28268">
                  <c:v>-0.20588235294137316</c:v>
                </c:pt>
                <c:pt idx="28269">
                  <c:v>-0.20588235294095519</c:v>
                </c:pt>
                <c:pt idx="28270">
                  <c:v>-0.21874999999988898</c:v>
                </c:pt>
                <c:pt idx="28271">
                  <c:v>-0.20588235294137316</c:v>
                </c:pt>
                <c:pt idx="28272">
                  <c:v>-0.20588235294095519</c:v>
                </c:pt>
                <c:pt idx="28273">
                  <c:v>-0.21874999999988898</c:v>
                </c:pt>
                <c:pt idx="28274">
                  <c:v>-0.20588235294137316</c:v>
                </c:pt>
                <c:pt idx="28275">
                  <c:v>-0.20588235294095519</c:v>
                </c:pt>
                <c:pt idx="28276">
                  <c:v>-0.21874999999988898</c:v>
                </c:pt>
                <c:pt idx="28277">
                  <c:v>-0.20588235294137316</c:v>
                </c:pt>
                <c:pt idx="28278">
                  <c:v>-0.20588235294095519</c:v>
                </c:pt>
                <c:pt idx="28279">
                  <c:v>-0.21875000000066613</c:v>
                </c:pt>
                <c:pt idx="28280">
                  <c:v>-0.20588235294137316</c:v>
                </c:pt>
                <c:pt idx="28281">
                  <c:v>-0.20588235294095519</c:v>
                </c:pt>
                <c:pt idx="28282">
                  <c:v>-0.22499999999964473</c:v>
                </c:pt>
                <c:pt idx="28283">
                  <c:v>-0.20588235294137316</c:v>
                </c:pt>
                <c:pt idx="28284">
                  <c:v>-0.2</c:v>
                </c:pt>
                <c:pt idx="28285">
                  <c:v>-0.21874999999988898</c:v>
                </c:pt>
                <c:pt idx="28286">
                  <c:v>-0.20588235294095519</c:v>
                </c:pt>
                <c:pt idx="28287">
                  <c:v>-0.21176470588274632</c:v>
                </c:pt>
                <c:pt idx="28288">
                  <c:v>-0.21874999999944489</c:v>
                </c:pt>
                <c:pt idx="28289">
                  <c:v>-0.2</c:v>
                </c:pt>
                <c:pt idx="28290">
                  <c:v>-0.21176470588274632</c:v>
                </c:pt>
                <c:pt idx="28291">
                  <c:v>-0.21874999999944489</c:v>
                </c:pt>
                <c:pt idx="28292">
                  <c:v>-0.20588235294137316</c:v>
                </c:pt>
                <c:pt idx="28293">
                  <c:v>-0.20588235294137316</c:v>
                </c:pt>
                <c:pt idx="28294">
                  <c:v>-0.21875000000022204</c:v>
                </c:pt>
                <c:pt idx="28295">
                  <c:v>-0.2</c:v>
                </c:pt>
                <c:pt idx="28296">
                  <c:v>-0.20588235294137316</c:v>
                </c:pt>
                <c:pt idx="28297">
                  <c:v>-0.21874999999988898</c:v>
                </c:pt>
                <c:pt idx="28298">
                  <c:v>-0.21176470588232835</c:v>
                </c:pt>
                <c:pt idx="28299">
                  <c:v>-0.2</c:v>
                </c:pt>
                <c:pt idx="28300">
                  <c:v>-0.21874999999988898</c:v>
                </c:pt>
                <c:pt idx="28301">
                  <c:v>-0.20588235294095519</c:v>
                </c:pt>
                <c:pt idx="28302">
                  <c:v>-0.20588235294137316</c:v>
                </c:pt>
                <c:pt idx="28303">
                  <c:v>-0.21874999999988898</c:v>
                </c:pt>
                <c:pt idx="28304">
                  <c:v>-0.20588235294095519</c:v>
                </c:pt>
                <c:pt idx="28305">
                  <c:v>-0.20588235294137316</c:v>
                </c:pt>
                <c:pt idx="28306">
                  <c:v>-0.20588235294095519</c:v>
                </c:pt>
                <c:pt idx="28307">
                  <c:v>-0.21874999999988898</c:v>
                </c:pt>
                <c:pt idx="28308">
                  <c:v>-0.20588235294137316</c:v>
                </c:pt>
                <c:pt idx="28309">
                  <c:v>-0.20588235294095519</c:v>
                </c:pt>
                <c:pt idx="28310">
                  <c:v>-0.21875000000066613</c:v>
                </c:pt>
                <c:pt idx="28311">
                  <c:v>-0.20588235294137316</c:v>
                </c:pt>
                <c:pt idx="28312">
                  <c:v>-0.20588235294026677</c:v>
                </c:pt>
                <c:pt idx="28313">
                  <c:v>-0.21875000000066613</c:v>
                </c:pt>
                <c:pt idx="28314">
                  <c:v>-0.20588235294137316</c:v>
                </c:pt>
                <c:pt idx="28315">
                  <c:v>-0.20588235294095519</c:v>
                </c:pt>
                <c:pt idx="28316">
                  <c:v>-0.21874999999988898</c:v>
                </c:pt>
                <c:pt idx="28317">
                  <c:v>-0.20588235294137316</c:v>
                </c:pt>
                <c:pt idx="28318">
                  <c:v>-0.20588235294095519</c:v>
                </c:pt>
                <c:pt idx="28319">
                  <c:v>-0.21874999999988898</c:v>
                </c:pt>
                <c:pt idx="28320">
                  <c:v>-0.20588235294137316</c:v>
                </c:pt>
                <c:pt idx="28321">
                  <c:v>-0.20588235294095519</c:v>
                </c:pt>
                <c:pt idx="28322">
                  <c:v>-0.21874999999988898</c:v>
                </c:pt>
                <c:pt idx="28323">
                  <c:v>-0.20588235294095519</c:v>
                </c:pt>
                <c:pt idx="28324">
                  <c:v>-0.20588235294137316</c:v>
                </c:pt>
                <c:pt idx="28325">
                  <c:v>-0.21875000000066613</c:v>
                </c:pt>
                <c:pt idx="28326">
                  <c:v>-0.20588235294095519</c:v>
                </c:pt>
                <c:pt idx="28327">
                  <c:v>-0.20588235294068474</c:v>
                </c:pt>
                <c:pt idx="28328">
                  <c:v>-0.21875000000066613</c:v>
                </c:pt>
                <c:pt idx="28329">
                  <c:v>-0.20588235294095519</c:v>
                </c:pt>
                <c:pt idx="28330">
                  <c:v>-0.20588235294137316</c:v>
                </c:pt>
                <c:pt idx="28331">
                  <c:v>-0.21874999999988898</c:v>
                </c:pt>
                <c:pt idx="28332">
                  <c:v>-0.20588235294095519</c:v>
                </c:pt>
                <c:pt idx="28333">
                  <c:v>-0.20588235294137316</c:v>
                </c:pt>
                <c:pt idx="28334">
                  <c:v>-0.21874999999988898</c:v>
                </c:pt>
                <c:pt idx="28335">
                  <c:v>-0.20588235294095519</c:v>
                </c:pt>
                <c:pt idx="28336">
                  <c:v>-0.20588235294137316</c:v>
                </c:pt>
                <c:pt idx="28337">
                  <c:v>-0.21249999999968913</c:v>
                </c:pt>
                <c:pt idx="28338">
                  <c:v>-0.20588235294137316</c:v>
                </c:pt>
                <c:pt idx="28339">
                  <c:v>-0.20588235294095519</c:v>
                </c:pt>
                <c:pt idx="28340">
                  <c:v>-0.21875000000066613</c:v>
                </c:pt>
                <c:pt idx="28341">
                  <c:v>-0.20588235294137316</c:v>
                </c:pt>
                <c:pt idx="28342">
                  <c:v>-0.20588235294026677</c:v>
                </c:pt>
                <c:pt idx="28343">
                  <c:v>-0.21875000000066613</c:v>
                </c:pt>
                <c:pt idx="28344">
                  <c:v>-0.20588235294137316</c:v>
                </c:pt>
                <c:pt idx="28345">
                  <c:v>-0.2</c:v>
                </c:pt>
                <c:pt idx="28346">
                  <c:v>-0.20588235294095519</c:v>
                </c:pt>
                <c:pt idx="28347">
                  <c:v>-0.21874999999988898</c:v>
                </c:pt>
                <c:pt idx="28348">
                  <c:v>-0.20588235294137316</c:v>
                </c:pt>
                <c:pt idx="28349">
                  <c:v>-0.20588235294095519</c:v>
                </c:pt>
                <c:pt idx="28350">
                  <c:v>-0.21874999999988898</c:v>
                </c:pt>
                <c:pt idx="28351">
                  <c:v>-0.20588235294137316</c:v>
                </c:pt>
                <c:pt idx="28352">
                  <c:v>-0.20588235294095519</c:v>
                </c:pt>
                <c:pt idx="28353">
                  <c:v>-0.21874999999988898</c:v>
                </c:pt>
                <c:pt idx="28354">
                  <c:v>-0.2</c:v>
                </c:pt>
                <c:pt idx="28355">
                  <c:v>-0.20588235294137316</c:v>
                </c:pt>
                <c:pt idx="28356">
                  <c:v>-0.21875000000022204</c:v>
                </c:pt>
                <c:pt idx="28357">
                  <c:v>-0.20588235294068474</c:v>
                </c:pt>
                <c:pt idx="28358">
                  <c:v>-0.20588235294137316</c:v>
                </c:pt>
                <c:pt idx="28359">
                  <c:v>-0.21875000000022204</c:v>
                </c:pt>
                <c:pt idx="28360">
                  <c:v>-0.20588235294137316</c:v>
                </c:pt>
                <c:pt idx="28361">
                  <c:v>-0.20588235294095519</c:v>
                </c:pt>
                <c:pt idx="28362">
                  <c:v>-0.21874999999988898</c:v>
                </c:pt>
                <c:pt idx="28363">
                  <c:v>-0.20588235294137316</c:v>
                </c:pt>
                <c:pt idx="28364">
                  <c:v>-0.20588235294095519</c:v>
                </c:pt>
                <c:pt idx="28365">
                  <c:v>-0.21250000000013322</c:v>
                </c:pt>
                <c:pt idx="28366">
                  <c:v>-0.20588235294095519</c:v>
                </c:pt>
                <c:pt idx="28367">
                  <c:v>-0.20588235294137316</c:v>
                </c:pt>
                <c:pt idx="28368">
                  <c:v>-0.21874999999944489</c:v>
                </c:pt>
                <c:pt idx="28369">
                  <c:v>-0.20588235294137316</c:v>
                </c:pt>
                <c:pt idx="28370">
                  <c:v>-0.2</c:v>
                </c:pt>
                <c:pt idx="28371">
                  <c:v>-0.21875000000066613</c:v>
                </c:pt>
                <c:pt idx="28372">
                  <c:v>-0.20588235294068474</c:v>
                </c:pt>
                <c:pt idx="28373">
                  <c:v>-0.20588235294095519</c:v>
                </c:pt>
                <c:pt idx="28374">
                  <c:v>-0.21875000000066613</c:v>
                </c:pt>
                <c:pt idx="28375">
                  <c:v>-0.20588235294095519</c:v>
                </c:pt>
                <c:pt idx="28376">
                  <c:v>-0.20588235294137316</c:v>
                </c:pt>
                <c:pt idx="28377">
                  <c:v>-0.21874999999988898</c:v>
                </c:pt>
                <c:pt idx="28378">
                  <c:v>-0.20588235294095519</c:v>
                </c:pt>
                <c:pt idx="28379">
                  <c:v>-0.20588235294137316</c:v>
                </c:pt>
                <c:pt idx="28380">
                  <c:v>-0.2</c:v>
                </c:pt>
                <c:pt idx="28381">
                  <c:v>-0.21874999999988898</c:v>
                </c:pt>
                <c:pt idx="28382">
                  <c:v>-0.20588235294095519</c:v>
                </c:pt>
                <c:pt idx="28383">
                  <c:v>-0.20588235294137316</c:v>
                </c:pt>
                <c:pt idx="28384">
                  <c:v>-0.21874999999988898</c:v>
                </c:pt>
                <c:pt idx="28385">
                  <c:v>-0.2</c:v>
                </c:pt>
                <c:pt idx="28386">
                  <c:v>-0.20588235294137316</c:v>
                </c:pt>
                <c:pt idx="28387">
                  <c:v>-0.21874999999944489</c:v>
                </c:pt>
                <c:pt idx="28388">
                  <c:v>-0.20588235294137316</c:v>
                </c:pt>
                <c:pt idx="28389">
                  <c:v>-0.20588235294137316</c:v>
                </c:pt>
                <c:pt idx="28390">
                  <c:v>-0.21875000000022204</c:v>
                </c:pt>
                <c:pt idx="28391">
                  <c:v>-0.20588235294137316</c:v>
                </c:pt>
                <c:pt idx="28392">
                  <c:v>-0.20588235294095519</c:v>
                </c:pt>
                <c:pt idx="28393">
                  <c:v>-0.21874999999988898</c:v>
                </c:pt>
                <c:pt idx="28394">
                  <c:v>-0.2</c:v>
                </c:pt>
                <c:pt idx="28395">
                  <c:v>-0.20588235294137316</c:v>
                </c:pt>
                <c:pt idx="28396">
                  <c:v>-0.21874999999988898</c:v>
                </c:pt>
                <c:pt idx="28397">
                  <c:v>-0.20588235294095519</c:v>
                </c:pt>
                <c:pt idx="28398">
                  <c:v>-0.20588235294137316</c:v>
                </c:pt>
                <c:pt idx="28399">
                  <c:v>-0.21249999999968913</c:v>
                </c:pt>
                <c:pt idx="28400">
                  <c:v>-0.21176470588232835</c:v>
                </c:pt>
                <c:pt idx="28401">
                  <c:v>-0.2</c:v>
                </c:pt>
                <c:pt idx="28402">
                  <c:v>-0.21874999999988898</c:v>
                </c:pt>
                <c:pt idx="28403">
                  <c:v>-0.20588235294137316</c:v>
                </c:pt>
                <c:pt idx="28404">
                  <c:v>-0.20588235294095519</c:v>
                </c:pt>
                <c:pt idx="28405">
                  <c:v>-0.20588235294137316</c:v>
                </c:pt>
                <c:pt idx="28406">
                  <c:v>-0.21875000000022204</c:v>
                </c:pt>
                <c:pt idx="28407">
                  <c:v>-0.20588235294137316</c:v>
                </c:pt>
                <c:pt idx="28408">
                  <c:v>-0.20588235294068474</c:v>
                </c:pt>
                <c:pt idx="28409">
                  <c:v>-0.21875000000022204</c:v>
                </c:pt>
                <c:pt idx="28410">
                  <c:v>-0.20000000000041795</c:v>
                </c:pt>
                <c:pt idx="28411">
                  <c:v>-0.20588235294095519</c:v>
                </c:pt>
                <c:pt idx="28412">
                  <c:v>-0.21874999999988898</c:v>
                </c:pt>
                <c:pt idx="28413">
                  <c:v>-0.20588235294095519</c:v>
                </c:pt>
                <c:pt idx="28414">
                  <c:v>-0.20588235294137316</c:v>
                </c:pt>
                <c:pt idx="28415">
                  <c:v>-0.21874999999988898</c:v>
                </c:pt>
                <c:pt idx="28416">
                  <c:v>-0.2</c:v>
                </c:pt>
                <c:pt idx="28417">
                  <c:v>-0.20588235294137316</c:v>
                </c:pt>
                <c:pt idx="28418">
                  <c:v>-0.21874999999944489</c:v>
                </c:pt>
                <c:pt idx="28419">
                  <c:v>-0.20588235294137316</c:v>
                </c:pt>
                <c:pt idx="28420">
                  <c:v>-0.20588235294095519</c:v>
                </c:pt>
                <c:pt idx="28421">
                  <c:v>-0.21875000000066613</c:v>
                </c:pt>
                <c:pt idx="28422">
                  <c:v>-0.2</c:v>
                </c:pt>
                <c:pt idx="28423">
                  <c:v>-0.20588235294068474</c:v>
                </c:pt>
                <c:pt idx="28424">
                  <c:v>-0.21875000000066613</c:v>
                </c:pt>
                <c:pt idx="28425">
                  <c:v>-0.20588235294095519</c:v>
                </c:pt>
                <c:pt idx="28426">
                  <c:v>-0.20588235294137316</c:v>
                </c:pt>
                <c:pt idx="28427">
                  <c:v>-0.21874999999944489</c:v>
                </c:pt>
                <c:pt idx="28428">
                  <c:v>-0.20588235294137316</c:v>
                </c:pt>
                <c:pt idx="28429">
                  <c:v>-0.20588235294137316</c:v>
                </c:pt>
                <c:pt idx="28430">
                  <c:v>-0.2</c:v>
                </c:pt>
                <c:pt idx="28431">
                  <c:v>-0.21874999999988898</c:v>
                </c:pt>
                <c:pt idx="28432">
                  <c:v>-0.20588235294095519</c:v>
                </c:pt>
                <c:pt idx="28433">
                  <c:v>-0.20588235294137316</c:v>
                </c:pt>
                <c:pt idx="28434">
                  <c:v>-0.21874999999944489</c:v>
                </c:pt>
                <c:pt idx="28435">
                  <c:v>-0.20000000000041795</c:v>
                </c:pt>
                <c:pt idx="28436">
                  <c:v>-0.20588235294095519</c:v>
                </c:pt>
                <c:pt idx="28437">
                  <c:v>-0.21875000000066613</c:v>
                </c:pt>
                <c:pt idx="28438">
                  <c:v>-0.20588235294068474</c:v>
                </c:pt>
                <c:pt idx="28439">
                  <c:v>-0.2</c:v>
                </c:pt>
                <c:pt idx="28440">
                  <c:v>-0.21875000000022204</c:v>
                </c:pt>
                <c:pt idx="28441">
                  <c:v>-0.20588235294137316</c:v>
                </c:pt>
                <c:pt idx="28442">
                  <c:v>-0.20588235294137316</c:v>
                </c:pt>
                <c:pt idx="28443">
                  <c:v>-0.21874999999944489</c:v>
                </c:pt>
                <c:pt idx="28444">
                  <c:v>-0.20588235294137316</c:v>
                </c:pt>
                <c:pt idx="28445">
                  <c:v>-0.20588235294137316</c:v>
                </c:pt>
                <c:pt idx="28446">
                  <c:v>-0.21249999999968913</c:v>
                </c:pt>
                <c:pt idx="28447">
                  <c:v>-0.20588235294095519</c:v>
                </c:pt>
                <c:pt idx="28448">
                  <c:v>-0.20588235294137316</c:v>
                </c:pt>
                <c:pt idx="28449">
                  <c:v>-0.21874999999988898</c:v>
                </c:pt>
                <c:pt idx="28450">
                  <c:v>-0.20588235294095519</c:v>
                </c:pt>
                <c:pt idx="28451">
                  <c:v>-0.20588235294137316</c:v>
                </c:pt>
                <c:pt idx="28452">
                  <c:v>-0.21875000000066613</c:v>
                </c:pt>
                <c:pt idx="28453">
                  <c:v>-0.19999999999933124</c:v>
                </c:pt>
                <c:pt idx="28454">
                  <c:v>-0.20588235294095519</c:v>
                </c:pt>
                <c:pt idx="28455">
                  <c:v>-0.20588235294137316</c:v>
                </c:pt>
                <c:pt idx="28456">
                  <c:v>-0.21875000000066613</c:v>
                </c:pt>
                <c:pt idx="28457">
                  <c:v>-0.2</c:v>
                </c:pt>
                <c:pt idx="28458">
                  <c:v>-0.20588235294095519</c:v>
                </c:pt>
                <c:pt idx="28459">
                  <c:v>-0.21874999999988898</c:v>
                </c:pt>
                <c:pt idx="28460">
                  <c:v>-0.20588235294137316</c:v>
                </c:pt>
                <c:pt idx="28461">
                  <c:v>-0.20588235294095519</c:v>
                </c:pt>
                <c:pt idx="28462">
                  <c:v>-0.21249999999968913</c:v>
                </c:pt>
                <c:pt idx="28463">
                  <c:v>-0.20588235294137316</c:v>
                </c:pt>
                <c:pt idx="28464">
                  <c:v>-0.20588235294137316</c:v>
                </c:pt>
                <c:pt idx="28465">
                  <c:v>-0.21874999999944489</c:v>
                </c:pt>
                <c:pt idx="28466">
                  <c:v>-0.2</c:v>
                </c:pt>
                <c:pt idx="28467">
                  <c:v>-0.20588235294137316</c:v>
                </c:pt>
                <c:pt idx="28468">
                  <c:v>-0.21874999999988898</c:v>
                </c:pt>
                <c:pt idx="28469">
                  <c:v>-0.20588235294095519</c:v>
                </c:pt>
                <c:pt idx="28470">
                  <c:v>-0.20588235294137316</c:v>
                </c:pt>
                <c:pt idx="28471">
                  <c:v>-0.21875000000066613</c:v>
                </c:pt>
                <c:pt idx="28472">
                  <c:v>-0.20588235294095519</c:v>
                </c:pt>
                <c:pt idx="28473">
                  <c:v>-0.20588235294137316</c:v>
                </c:pt>
                <c:pt idx="28474">
                  <c:v>-0.21874999999988898</c:v>
                </c:pt>
                <c:pt idx="28475">
                  <c:v>-0.20588235294095519</c:v>
                </c:pt>
                <c:pt idx="28476">
                  <c:v>-0.20588235294137316</c:v>
                </c:pt>
                <c:pt idx="28477">
                  <c:v>-0.21874999999988898</c:v>
                </c:pt>
                <c:pt idx="28478">
                  <c:v>-0.20588235294095519</c:v>
                </c:pt>
                <c:pt idx="28479">
                  <c:v>-0.20588235294137316</c:v>
                </c:pt>
                <c:pt idx="28480">
                  <c:v>-0.20588235294137316</c:v>
                </c:pt>
                <c:pt idx="28481">
                  <c:v>-0.21874999999944489</c:v>
                </c:pt>
                <c:pt idx="28482">
                  <c:v>-0.2</c:v>
                </c:pt>
                <c:pt idx="28483">
                  <c:v>-0.20588235294137316</c:v>
                </c:pt>
                <c:pt idx="28484">
                  <c:v>-0.21874999999988898</c:v>
                </c:pt>
                <c:pt idx="28485">
                  <c:v>-0.20588235294095519</c:v>
                </c:pt>
                <c:pt idx="28486">
                  <c:v>-0.20588235294137316</c:v>
                </c:pt>
                <c:pt idx="28487">
                  <c:v>-0.21875000000066613</c:v>
                </c:pt>
                <c:pt idx="28488">
                  <c:v>-0.20588235294095519</c:v>
                </c:pt>
                <c:pt idx="28489">
                  <c:v>-0.20588235294068474</c:v>
                </c:pt>
                <c:pt idx="28490">
                  <c:v>-0.21875000000022204</c:v>
                </c:pt>
                <c:pt idx="28491">
                  <c:v>-0.20588235294137316</c:v>
                </c:pt>
                <c:pt idx="28492">
                  <c:v>-0.2</c:v>
                </c:pt>
                <c:pt idx="28493">
                  <c:v>-0.21874999999988898</c:v>
                </c:pt>
                <c:pt idx="28494">
                  <c:v>-0.21176470588232835</c:v>
                </c:pt>
                <c:pt idx="28495">
                  <c:v>-0.20588235294137316</c:v>
                </c:pt>
                <c:pt idx="28496">
                  <c:v>-0.21874999999944489</c:v>
                </c:pt>
                <c:pt idx="28497">
                  <c:v>-0.20588235294137316</c:v>
                </c:pt>
                <c:pt idx="28498">
                  <c:v>-0.2</c:v>
                </c:pt>
                <c:pt idx="28499">
                  <c:v>-0.22499999999964473</c:v>
                </c:pt>
                <c:pt idx="28500">
                  <c:v>-0.2</c:v>
                </c:pt>
                <c:pt idx="28501">
                  <c:v>-0.20588235294137316</c:v>
                </c:pt>
                <c:pt idx="28502">
                  <c:v>-0.20588235294137316</c:v>
                </c:pt>
                <c:pt idx="28503">
                  <c:v>-0.21875000000022204</c:v>
                </c:pt>
                <c:pt idx="28504">
                  <c:v>-0.20588235294068474</c:v>
                </c:pt>
                <c:pt idx="28505">
                  <c:v>-0.20588235294137316</c:v>
                </c:pt>
                <c:pt idx="28506">
                  <c:v>-0.21875000000022204</c:v>
                </c:pt>
                <c:pt idx="28507">
                  <c:v>-0.20588235294137316</c:v>
                </c:pt>
                <c:pt idx="28508">
                  <c:v>-0.20588235294137316</c:v>
                </c:pt>
                <c:pt idx="28509">
                  <c:v>-0.21874999999944489</c:v>
                </c:pt>
                <c:pt idx="28510">
                  <c:v>-0.20588235294137316</c:v>
                </c:pt>
                <c:pt idx="28511">
                  <c:v>-0.20588235294137316</c:v>
                </c:pt>
                <c:pt idx="28512">
                  <c:v>-0.21874999999944489</c:v>
                </c:pt>
                <c:pt idx="28513">
                  <c:v>-0.2</c:v>
                </c:pt>
                <c:pt idx="28514">
                  <c:v>-0.20588235294137316</c:v>
                </c:pt>
                <c:pt idx="28515">
                  <c:v>-0.21874999999988898</c:v>
                </c:pt>
                <c:pt idx="28516">
                  <c:v>-0.20588235294095519</c:v>
                </c:pt>
                <c:pt idx="28517">
                  <c:v>-0.20588235294137316</c:v>
                </c:pt>
                <c:pt idx="28518">
                  <c:v>-0.21875000000066613</c:v>
                </c:pt>
                <c:pt idx="28519">
                  <c:v>-0.19999999999933124</c:v>
                </c:pt>
                <c:pt idx="28520">
                  <c:v>-0.21176470588232835</c:v>
                </c:pt>
                <c:pt idx="28521">
                  <c:v>-0.21250000000044408</c:v>
                </c:pt>
                <c:pt idx="28522">
                  <c:v>-0.20588235294137316</c:v>
                </c:pt>
                <c:pt idx="28523">
                  <c:v>-0.21176470588232835</c:v>
                </c:pt>
                <c:pt idx="28524">
                  <c:v>-0.20588235294095519</c:v>
                </c:pt>
                <c:pt idx="28525">
                  <c:v>-0.21250000000013322</c:v>
                </c:pt>
                <c:pt idx="28526">
                  <c:v>-0.20588235294095519</c:v>
                </c:pt>
                <c:pt idx="28527">
                  <c:v>-0.20588235294137316</c:v>
                </c:pt>
                <c:pt idx="28528">
                  <c:v>-0.21874999999988898</c:v>
                </c:pt>
                <c:pt idx="28529">
                  <c:v>-0.20588235294095519</c:v>
                </c:pt>
                <c:pt idx="28530">
                  <c:v>-0.20588235294137316</c:v>
                </c:pt>
                <c:pt idx="28531">
                  <c:v>-0.21874999999944489</c:v>
                </c:pt>
                <c:pt idx="28532">
                  <c:v>-0.20000000000041795</c:v>
                </c:pt>
                <c:pt idx="28533">
                  <c:v>-0.20588235294095519</c:v>
                </c:pt>
                <c:pt idx="28534">
                  <c:v>-0.21874999999988898</c:v>
                </c:pt>
                <c:pt idx="28535">
                  <c:v>-0.20588235294137316</c:v>
                </c:pt>
                <c:pt idx="28536">
                  <c:v>-0.20588235294095519</c:v>
                </c:pt>
                <c:pt idx="28537">
                  <c:v>-0.21875000000066613</c:v>
                </c:pt>
                <c:pt idx="28538">
                  <c:v>-0.20588235294095519</c:v>
                </c:pt>
                <c:pt idx="28539">
                  <c:v>-0.20588235294137316</c:v>
                </c:pt>
                <c:pt idx="28540">
                  <c:v>-0.21874999999988898</c:v>
                </c:pt>
                <c:pt idx="28541">
                  <c:v>-0.20588235294095519</c:v>
                </c:pt>
                <c:pt idx="28542">
                  <c:v>-0.20000000000041795</c:v>
                </c:pt>
                <c:pt idx="28543">
                  <c:v>-0.21874999999944489</c:v>
                </c:pt>
                <c:pt idx="28544">
                  <c:v>-0.20588235294137316</c:v>
                </c:pt>
                <c:pt idx="28545">
                  <c:v>-0.20588235294095519</c:v>
                </c:pt>
                <c:pt idx="28546">
                  <c:v>-0.20588235294137316</c:v>
                </c:pt>
                <c:pt idx="28547">
                  <c:v>-0.21874999999988898</c:v>
                </c:pt>
                <c:pt idx="28548">
                  <c:v>-0.20588235294095519</c:v>
                </c:pt>
                <c:pt idx="28549">
                  <c:v>-0.20588235294137316</c:v>
                </c:pt>
                <c:pt idx="28550">
                  <c:v>-0.21874999999988898</c:v>
                </c:pt>
                <c:pt idx="28551">
                  <c:v>-0.20588235294095519</c:v>
                </c:pt>
                <c:pt idx="28552">
                  <c:v>-0.20588235294137316</c:v>
                </c:pt>
                <c:pt idx="28553">
                  <c:v>-0.21875000000066613</c:v>
                </c:pt>
                <c:pt idx="28554">
                  <c:v>-0.2</c:v>
                </c:pt>
                <c:pt idx="28555">
                  <c:v>-0.20588235294026677</c:v>
                </c:pt>
                <c:pt idx="28556">
                  <c:v>-0.21875000000066613</c:v>
                </c:pt>
                <c:pt idx="28557">
                  <c:v>-0.20588235294137316</c:v>
                </c:pt>
                <c:pt idx="28558">
                  <c:v>-0.20588235294095519</c:v>
                </c:pt>
                <c:pt idx="28559">
                  <c:v>-0.21874999999988898</c:v>
                </c:pt>
                <c:pt idx="28560">
                  <c:v>-0.2</c:v>
                </c:pt>
                <c:pt idx="28561">
                  <c:v>-0.21176470588232835</c:v>
                </c:pt>
                <c:pt idx="28562">
                  <c:v>-0.21249999999968913</c:v>
                </c:pt>
                <c:pt idx="28563">
                  <c:v>-0.20588235294137316</c:v>
                </c:pt>
                <c:pt idx="28564">
                  <c:v>-0.20588235294137316</c:v>
                </c:pt>
                <c:pt idx="28565">
                  <c:v>-0.21874999999944489</c:v>
                </c:pt>
                <c:pt idx="28566">
                  <c:v>-0.2</c:v>
                </c:pt>
                <c:pt idx="28567">
                  <c:v>-0.21176470588274632</c:v>
                </c:pt>
                <c:pt idx="28568">
                  <c:v>-0.2</c:v>
                </c:pt>
                <c:pt idx="28569">
                  <c:v>-0.21875000000022204</c:v>
                </c:pt>
                <c:pt idx="28570">
                  <c:v>-0.20588235294068474</c:v>
                </c:pt>
                <c:pt idx="28571">
                  <c:v>-0.20588235294137316</c:v>
                </c:pt>
                <c:pt idx="28572">
                  <c:v>-0.21875000000022204</c:v>
                </c:pt>
                <c:pt idx="28573">
                  <c:v>-0.20588235294137316</c:v>
                </c:pt>
                <c:pt idx="28574">
                  <c:v>-0.20588235294137316</c:v>
                </c:pt>
                <c:pt idx="28575">
                  <c:v>-0.21874999999944489</c:v>
                </c:pt>
                <c:pt idx="28576">
                  <c:v>-0.20588235294137316</c:v>
                </c:pt>
                <c:pt idx="28577">
                  <c:v>-0.2</c:v>
                </c:pt>
                <c:pt idx="28578">
                  <c:v>-0.21874999999988898</c:v>
                </c:pt>
                <c:pt idx="28579">
                  <c:v>-0.20588235294095519</c:v>
                </c:pt>
                <c:pt idx="28580">
                  <c:v>-0.20588235294137316</c:v>
                </c:pt>
                <c:pt idx="28581">
                  <c:v>-0.21874999999988898</c:v>
                </c:pt>
                <c:pt idx="28582">
                  <c:v>-0.20588235294095519</c:v>
                </c:pt>
                <c:pt idx="28583">
                  <c:v>-0.20588235294137316</c:v>
                </c:pt>
                <c:pt idx="28584">
                  <c:v>-0.21875000000066613</c:v>
                </c:pt>
                <c:pt idx="28585">
                  <c:v>-0.19999999999933124</c:v>
                </c:pt>
                <c:pt idx="28586">
                  <c:v>-0.20588235294095519</c:v>
                </c:pt>
                <c:pt idx="28587">
                  <c:v>-0.21875000000066613</c:v>
                </c:pt>
                <c:pt idx="28588">
                  <c:v>-0.20588235294137316</c:v>
                </c:pt>
                <c:pt idx="28589">
                  <c:v>-0.2</c:v>
                </c:pt>
                <c:pt idx="28590">
                  <c:v>-0.20588235294026677</c:v>
                </c:pt>
                <c:pt idx="28591">
                  <c:v>-0.21875000000066613</c:v>
                </c:pt>
                <c:pt idx="28592">
                  <c:v>-0.20588235294137316</c:v>
                </c:pt>
                <c:pt idx="28593">
                  <c:v>-0.2</c:v>
                </c:pt>
                <c:pt idx="28594">
                  <c:v>-0.21874999999944489</c:v>
                </c:pt>
                <c:pt idx="28595">
                  <c:v>-0.20588235294137316</c:v>
                </c:pt>
                <c:pt idx="28596">
                  <c:v>-0.20588235294137316</c:v>
                </c:pt>
                <c:pt idx="28597">
                  <c:v>-0.21874999999944489</c:v>
                </c:pt>
                <c:pt idx="28598">
                  <c:v>-0.20588235294137316</c:v>
                </c:pt>
                <c:pt idx="28599">
                  <c:v>-0.20588235294137316</c:v>
                </c:pt>
                <c:pt idx="28600">
                  <c:v>-0.21249999999968913</c:v>
                </c:pt>
                <c:pt idx="28601">
                  <c:v>-0.20588235294095519</c:v>
                </c:pt>
                <c:pt idx="28602">
                  <c:v>-0.20588235294137316</c:v>
                </c:pt>
                <c:pt idx="28603">
                  <c:v>-0.21875000000066613</c:v>
                </c:pt>
                <c:pt idx="28604">
                  <c:v>-0.20588235294095519</c:v>
                </c:pt>
                <c:pt idx="28605">
                  <c:v>-0.20588235294068474</c:v>
                </c:pt>
                <c:pt idx="28606">
                  <c:v>-0.21875000000066613</c:v>
                </c:pt>
                <c:pt idx="28607">
                  <c:v>-0.2</c:v>
                </c:pt>
                <c:pt idx="28608">
                  <c:v>-0.20588235294095519</c:v>
                </c:pt>
                <c:pt idx="28609">
                  <c:v>-0.21874999999988898</c:v>
                </c:pt>
                <c:pt idx="28610">
                  <c:v>-0.20588235294137316</c:v>
                </c:pt>
                <c:pt idx="28611">
                  <c:v>-0.20588235294095519</c:v>
                </c:pt>
                <c:pt idx="28612">
                  <c:v>-0.20000000000041795</c:v>
                </c:pt>
                <c:pt idx="28613">
                  <c:v>-0.21874999999944489</c:v>
                </c:pt>
                <c:pt idx="28614">
                  <c:v>-0.20588235294137316</c:v>
                </c:pt>
                <c:pt idx="28615">
                  <c:v>-0.20588235294095519</c:v>
                </c:pt>
                <c:pt idx="28616">
                  <c:v>-0.21250000000013322</c:v>
                </c:pt>
                <c:pt idx="28617">
                  <c:v>-0.20588235294095519</c:v>
                </c:pt>
                <c:pt idx="28618">
                  <c:v>-0.20588235294137316</c:v>
                </c:pt>
                <c:pt idx="28619">
                  <c:v>-0.21875000000066613</c:v>
                </c:pt>
                <c:pt idx="28620">
                  <c:v>-0.20588235294026677</c:v>
                </c:pt>
                <c:pt idx="28621">
                  <c:v>-0.20588235294137316</c:v>
                </c:pt>
                <c:pt idx="28622">
                  <c:v>-0.21250000000044408</c:v>
                </c:pt>
                <c:pt idx="28623">
                  <c:v>-0.20588235294137316</c:v>
                </c:pt>
                <c:pt idx="28624">
                  <c:v>-0.20588235294095519</c:v>
                </c:pt>
                <c:pt idx="28625">
                  <c:v>-0.21249999999968913</c:v>
                </c:pt>
                <c:pt idx="28626">
                  <c:v>-0.20588235294137316</c:v>
                </c:pt>
                <c:pt idx="28627">
                  <c:v>-0.20588235294137316</c:v>
                </c:pt>
                <c:pt idx="28628">
                  <c:v>-0.21874999999944489</c:v>
                </c:pt>
                <c:pt idx="28629">
                  <c:v>-0.20588235294137316</c:v>
                </c:pt>
                <c:pt idx="28630">
                  <c:v>-0.2</c:v>
                </c:pt>
                <c:pt idx="28631">
                  <c:v>-0.21874999999988898</c:v>
                </c:pt>
                <c:pt idx="28632">
                  <c:v>-0.20588235294095519</c:v>
                </c:pt>
                <c:pt idx="28633">
                  <c:v>-0.2</c:v>
                </c:pt>
                <c:pt idx="28634">
                  <c:v>-0.20588235294137316</c:v>
                </c:pt>
                <c:pt idx="28635">
                  <c:v>-0.21874999999988898</c:v>
                </c:pt>
                <c:pt idx="28636">
                  <c:v>-0.2</c:v>
                </c:pt>
                <c:pt idx="28637">
                  <c:v>-0.20588235294137316</c:v>
                </c:pt>
                <c:pt idx="28638">
                  <c:v>-0.21875000000022204</c:v>
                </c:pt>
                <c:pt idx="28639">
                  <c:v>-0.2</c:v>
                </c:pt>
                <c:pt idx="28640">
                  <c:v>-0.20588235294137316</c:v>
                </c:pt>
                <c:pt idx="28641">
                  <c:v>-0.21874999999988898</c:v>
                </c:pt>
                <c:pt idx="28642">
                  <c:v>-0.20588235294095519</c:v>
                </c:pt>
                <c:pt idx="28643">
                  <c:v>-0.20588235294137316</c:v>
                </c:pt>
                <c:pt idx="28644">
                  <c:v>-0.21874999999988898</c:v>
                </c:pt>
                <c:pt idx="28645">
                  <c:v>-0.2</c:v>
                </c:pt>
                <c:pt idx="28646">
                  <c:v>-0.20588235294095519</c:v>
                </c:pt>
                <c:pt idx="28647">
                  <c:v>-0.21874999999988898</c:v>
                </c:pt>
                <c:pt idx="28648">
                  <c:v>-0.20588235294137316</c:v>
                </c:pt>
                <c:pt idx="28649">
                  <c:v>-0.20588235294095519</c:v>
                </c:pt>
                <c:pt idx="28650">
                  <c:v>-0.21249999999968913</c:v>
                </c:pt>
                <c:pt idx="28651">
                  <c:v>-0.20588235294137316</c:v>
                </c:pt>
                <c:pt idx="28652">
                  <c:v>-0.20588235294137316</c:v>
                </c:pt>
                <c:pt idx="28653">
                  <c:v>-0.21250000000044408</c:v>
                </c:pt>
                <c:pt idx="28654">
                  <c:v>-0.20588235294095519</c:v>
                </c:pt>
                <c:pt idx="28655">
                  <c:v>-0.20588235294137316</c:v>
                </c:pt>
                <c:pt idx="28656">
                  <c:v>-0.21874999999988898</c:v>
                </c:pt>
                <c:pt idx="28657">
                  <c:v>-0.2</c:v>
                </c:pt>
                <c:pt idx="28658">
                  <c:v>-0.20588235294137316</c:v>
                </c:pt>
                <c:pt idx="28659">
                  <c:v>-0.21874999999944489</c:v>
                </c:pt>
                <c:pt idx="28660">
                  <c:v>-0.20588235294137316</c:v>
                </c:pt>
                <c:pt idx="28661">
                  <c:v>-0.2</c:v>
                </c:pt>
                <c:pt idx="28662">
                  <c:v>-0.20588235294137316</c:v>
                </c:pt>
                <c:pt idx="28663">
                  <c:v>-0.21249999999968913</c:v>
                </c:pt>
                <c:pt idx="28664">
                  <c:v>-0.20588235294095519</c:v>
                </c:pt>
                <c:pt idx="28665">
                  <c:v>-0.20588235294137316</c:v>
                </c:pt>
                <c:pt idx="28666">
                  <c:v>-0.21874999999988898</c:v>
                </c:pt>
                <c:pt idx="28667">
                  <c:v>-0.20588235294095519</c:v>
                </c:pt>
                <c:pt idx="28668">
                  <c:v>-0.2</c:v>
                </c:pt>
                <c:pt idx="28669">
                  <c:v>-0.21875000000066613</c:v>
                </c:pt>
                <c:pt idx="28670">
                  <c:v>-0.2</c:v>
                </c:pt>
                <c:pt idx="28671">
                  <c:v>-0.20588235294068474</c:v>
                </c:pt>
                <c:pt idx="28672">
                  <c:v>-0.21875000000022204</c:v>
                </c:pt>
                <c:pt idx="28673">
                  <c:v>-0.20588235294137316</c:v>
                </c:pt>
                <c:pt idx="28674">
                  <c:v>-0.2</c:v>
                </c:pt>
                <c:pt idx="28675">
                  <c:v>-0.21874999999988898</c:v>
                </c:pt>
                <c:pt idx="28676">
                  <c:v>-0.20588235294137316</c:v>
                </c:pt>
                <c:pt idx="28677">
                  <c:v>-0.2</c:v>
                </c:pt>
                <c:pt idx="28678">
                  <c:v>-0.21874999999944489</c:v>
                </c:pt>
                <c:pt idx="28679">
                  <c:v>-0.20588235294137316</c:v>
                </c:pt>
                <c:pt idx="28680">
                  <c:v>-0.20588235294137316</c:v>
                </c:pt>
                <c:pt idx="28681">
                  <c:v>-0.21249999999968913</c:v>
                </c:pt>
                <c:pt idx="28682">
                  <c:v>-0.20588235294095519</c:v>
                </c:pt>
                <c:pt idx="28683">
                  <c:v>-0.20588235294137316</c:v>
                </c:pt>
                <c:pt idx="28684">
                  <c:v>-0.21875000000066613</c:v>
                </c:pt>
                <c:pt idx="28685">
                  <c:v>-0.20588235294095519</c:v>
                </c:pt>
                <c:pt idx="28686">
                  <c:v>-0.20588235294068474</c:v>
                </c:pt>
                <c:pt idx="28687">
                  <c:v>-0.21875000000066613</c:v>
                </c:pt>
                <c:pt idx="28688">
                  <c:v>-0.2</c:v>
                </c:pt>
                <c:pt idx="28689">
                  <c:v>-0.20588235294095519</c:v>
                </c:pt>
                <c:pt idx="28690">
                  <c:v>-0.20588235294137316</c:v>
                </c:pt>
                <c:pt idx="28691">
                  <c:v>-0.21874999999988898</c:v>
                </c:pt>
                <c:pt idx="28692">
                  <c:v>-0.2</c:v>
                </c:pt>
                <c:pt idx="28693">
                  <c:v>-0.20588235294095519</c:v>
                </c:pt>
                <c:pt idx="28694">
                  <c:v>-0.21874999999988898</c:v>
                </c:pt>
                <c:pt idx="28695">
                  <c:v>-0.20588235294137316</c:v>
                </c:pt>
                <c:pt idx="28696">
                  <c:v>-0.20588235294095519</c:v>
                </c:pt>
                <c:pt idx="28697">
                  <c:v>-0.21874999999988898</c:v>
                </c:pt>
                <c:pt idx="28698">
                  <c:v>-0.20588235294137316</c:v>
                </c:pt>
                <c:pt idx="28699">
                  <c:v>-0.20588235294095519</c:v>
                </c:pt>
                <c:pt idx="28700">
                  <c:v>-0.21250000000044408</c:v>
                </c:pt>
                <c:pt idx="28701">
                  <c:v>-0.20588235294068474</c:v>
                </c:pt>
                <c:pt idx="28702">
                  <c:v>-0.20588235294137316</c:v>
                </c:pt>
                <c:pt idx="28703">
                  <c:v>-0.21875000000022204</c:v>
                </c:pt>
                <c:pt idx="28704">
                  <c:v>-0.20588235294137316</c:v>
                </c:pt>
                <c:pt idx="28705">
                  <c:v>-0.20588235294137316</c:v>
                </c:pt>
                <c:pt idx="28706">
                  <c:v>-0.21874999999944489</c:v>
                </c:pt>
                <c:pt idx="28707">
                  <c:v>-0.20588235294137316</c:v>
                </c:pt>
                <c:pt idx="28708">
                  <c:v>-0.20588235294137316</c:v>
                </c:pt>
                <c:pt idx="28709">
                  <c:v>-0.21874999999944489</c:v>
                </c:pt>
                <c:pt idx="28710">
                  <c:v>-0.20588235294137316</c:v>
                </c:pt>
                <c:pt idx="28711">
                  <c:v>-0.20588235294137316</c:v>
                </c:pt>
                <c:pt idx="28712">
                  <c:v>-0.2</c:v>
                </c:pt>
                <c:pt idx="28713">
                  <c:v>-0.21874999999944489</c:v>
                </c:pt>
                <c:pt idx="28714">
                  <c:v>-0.20588235294137316</c:v>
                </c:pt>
                <c:pt idx="28715">
                  <c:v>-0.21176470588232835</c:v>
                </c:pt>
                <c:pt idx="28716">
                  <c:v>-0.21249999999968913</c:v>
                </c:pt>
                <c:pt idx="28717">
                  <c:v>-0.20588235294137316</c:v>
                </c:pt>
                <c:pt idx="28718">
                  <c:v>-0.20588235294137316</c:v>
                </c:pt>
                <c:pt idx="28719">
                  <c:v>-0.21875000000022204</c:v>
                </c:pt>
                <c:pt idx="28720">
                  <c:v>-0.20588235294137316</c:v>
                </c:pt>
                <c:pt idx="28721">
                  <c:v>-0.20588235294095519</c:v>
                </c:pt>
                <c:pt idx="28722">
                  <c:v>-0.21874999999988898</c:v>
                </c:pt>
                <c:pt idx="28723">
                  <c:v>-0.20588235294137316</c:v>
                </c:pt>
                <c:pt idx="28724">
                  <c:v>-0.2</c:v>
                </c:pt>
                <c:pt idx="28725">
                  <c:v>-0.21874999999988898</c:v>
                </c:pt>
                <c:pt idx="28726">
                  <c:v>-0.20588235294095519</c:v>
                </c:pt>
                <c:pt idx="28727">
                  <c:v>-0.20588235294137316</c:v>
                </c:pt>
                <c:pt idx="28728">
                  <c:v>-0.21874999999944489</c:v>
                </c:pt>
                <c:pt idx="28729">
                  <c:v>-0.20000000000041795</c:v>
                </c:pt>
                <c:pt idx="28730">
                  <c:v>-0.20588235294095519</c:v>
                </c:pt>
                <c:pt idx="28731">
                  <c:v>-0.21874999999988898</c:v>
                </c:pt>
                <c:pt idx="28732">
                  <c:v>-0.20588235294137316</c:v>
                </c:pt>
                <c:pt idx="28733">
                  <c:v>-0.20588235294095519</c:v>
                </c:pt>
                <c:pt idx="28734">
                  <c:v>-0.20588235294137316</c:v>
                </c:pt>
                <c:pt idx="28735">
                  <c:v>-0.21875000000022204</c:v>
                </c:pt>
                <c:pt idx="28736">
                  <c:v>-0.20588235294137316</c:v>
                </c:pt>
                <c:pt idx="28737">
                  <c:v>-0.19999999999933124</c:v>
                </c:pt>
                <c:pt idx="28738">
                  <c:v>-0.21875000000066613</c:v>
                </c:pt>
                <c:pt idx="28739">
                  <c:v>-0.20588235294137316</c:v>
                </c:pt>
                <c:pt idx="28740">
                  <c:v>-0.20588235294095519</c:v>
                </c:pt>
                <c:pt idx="28741">
                  <c:v>-0.21874999999988898</c:v>
                </c:pt>
                <c:pt idx="28742">
                  <c:v>-0.20588235294095519</c:v>
                </c:pt>
                <c:pt idx="28743">
                  <c:v>-0.20000000000041795</c:v>
                </c:pt>
                <c:pt idx="28744">
                  <c:v>-0.21874999999944489</c:v>
                </c:pt>
                <c:pt idx="28745">
                  <c:v>-0.20588235294137316</c:v>
                </c:pt>
                <c:pt idx="28746">
                  <c:v>-0.2</c:v>
                </c:pt>
                <c:pt idx="28747">
                  <c:v>-0.21874999999988898</c:v>
                </c:pt>
                <c:pt idx="28748">
                  <c:v>-0.20588235294095519</c:v>
                </c:pt>
                <c:pt idx="28749">
                  <c:v>-0.20588235294137316</c:v>
                </c:pt>
                <c:pt idx="28750">
                  <c:v>-0.21875000000066613</c:v>
                </c:pt>
                <c:pt idx="28751">
                  <c:v>-0.2</c:v>
                </c:pt>
                <c:pt idx="28752">
                  <c:v>-0.20588235294026677</c:v>
                </c:pt>
                <c:pt idx="28753">
                  <c:v>-0.21875000000066613</c:v>
                </c:pt>
                <c:pt idx="28754">
                  <c:v>-0.2</c:v>
                </c:pt>
                <c:pt idx="28755">
                  <c:v>-0.20588235294137316</c:v>
                </c:pt>
                <c:pt idx="28756">
                  <c:v>-0.21874999999944489</c:v>
                </c:pt>
                <c:pt idx="28757">
                  <c:v>-0.20000000000041795</c:v>
                </c:pt>
                <c:pt idx="28758">
                  <c:v>-0.20588235294095519</c:v>
                </c:pt>
                <c:pt idx="28759">
                  <c:v>-0.21249999999968913</c:v>
                </c:pt>
                <c:pt idx="28760">
                  <c:v>-0.20588235294137316</c:v>
                </c:pt>
                <c:pt idx="28761">
                  <c:v>-0.20588235294137316</c:v>
                </c:pt>
                <c:pt idx="28762">
                  <c:v>-0.2</c:v>
                </c:pt>
                <c:pt idx="28763">
                  <c:v>-0.21874999999944489</c:v>
                </c:pt>
                <c:pt idx="28764">
                  <c:v>-0.2</c:v>
                </c:pt>
                <c:pt idx="28765">
                  <c:v>-0.20588235294137316</c:v>
                </c:pt>
                <c:pt idx="28766">
                  <c:v>-0.21875000000066613</c:v>
                </c:pt>
                <c:pt idx="28767">
                  <c:v>-0.19999999999933124</c:v>
                </c:pt>
                <c:pt idx="28768">
                  <c:v>-0.20588235294137316</c:v>
                </c:pt>
                <c:pt idx="28769">
                  <c:v>-0.21875000000022204</c:v>
                </c:pt>
                <c:pt idx="28770">
                  <c:v>-0.2</c:v>
                </c:pt>
                <c:pt idx="28771">
                  <c:v>-0.20588235294137316</c:v>
                </c:pt>
                <c:pt idx="28772">
                  <c:v>-0.21874999999988898</c:v>
                </c:pt>
                <c:pt idx="28773">
                  <c:v>-0.20588235294095519</c:v>
                </c:pt>
                <c:pt idx="28774">
                  <c:v>-0.2</c:v>
                </c:pt>
                <c:pt idx="28775">
                  <c:v>-0.21874999999988898</c:v>
                </c:pt>
                <c:pt idx="28776">
                  <c:v>-0.20588235294137316</c:v>
                </c:pt>
                <c:pt idx="28777">
                  <c:v>-0.20588235294095519</c:v>
                </c:pt>
                <c:pt idx="28778">
                  <c:v>-0.21874999999988898</c:v>
                </c:pt>
                <c:pt idx="28779">
                  <c:v>-0.20588235294137316</c:v>
                </c:pt>
                <c:pt idx="28780">
                  <c:v>-0.2</c:v>
                </c:pt>
                <c:pt idx="28781">
                  <c:v>-0.21875000000022204</c:v>
                </c:pt>
                <c:pt idx="28782">
                  <c:v>-0.20588235294068474</c:v>
                </c:pt>
                <c:pt idx="28783">
                  <c:v>-0.2</c:v>
                </c:pt>
                <c:pt idx="28784">
                  <c:v>-0.21875000000066613</c:v>
                </c:pt>
                <c:pt idx="28785">
                  <c:v>-0.20588235294095519</c:v>
                </c:pt>
                <c:pt idx="28786">
                  <c:v>-0.20000000000041795</c:v>
                </c:pt>
                <c:pt idx="28787">
                  <c:v>-0.21874999999944489</c:v>
                </c:pt>
                <c:pt idx="28788">
                  <c:v>-0.20588235294137316</c:v>
                </c:pt>
                <c:pt idx="28789">
                  <c:v>-0.20588235294095519</c:v>
                </c:pt>
                <c:pt idx="28790">
                  <c:v>-0.21250000000013322</c:v>
                </c:pt>
                <c:pt idx="28791">
                  <c:v>-0.20588235294095519</c:v>
                </c:pt>
                <c:pt idx="28792">
                  <c:v>-0.20588235294137316</c:v>
                </c:pt>
                <c:pt idx="28793">
                  <c:v>-0.21874999999988898</c:v>
                </c:pt>
                <c:pt idx="28794">
                  <c:v>-0.2</c:v>
                </c:pt>
                <c:pt idx="28795">
                  <c:v>-0.20588235294095519</c:v>
                </c:pt>
                <c:pt idx="28796">
                  <c:v>-0.20588235294137316</c:v>
                </c:pt>
                <c:pt idx="28797">
                  <c:v>-0.21249999999968913</c:v>
                </c:pt>
                <c:pt idx="28798">
                  <c:v>-0.20588235294137316</c:v>
                </c:pt>
                <c:pt idx="28799">
                  <c:v>-0.20588235294095519</c:v>
                </c:pt>
                <c:pt idx="28800">
                  <c:v>-0.21875000000066613</c:v>
                </c:pt>
                <c:pt idx="28801">
                  <c:v>-0.2</c:v>
                </c:pt>
                <c:pt idx="28802">
                  <c:v>-0.20588235294137316</c:v>
                </c:pt>
                <c:pt idx="28803">
                  <c:v>-0.21874999999944489</c:v>
                </c:pt>
                <c:pt idx="28804">
                  <c:v>-0.20000000000041795</c:v>
                </c:pt>
                <c:pt idx="28805">
                  <c:v>-0.20588235294095519</c:v>
                </c:pt>
                <c:pt idx="28806">
                  <c:v>-0.21874999999988898</c:v>
                </c:pt>
                <c:pt idx="28807">
                  <c:v>-0.2</c:v>
                </c:pt>
                <c:pt idx="28808">
                  <c:v>-0.20588235294137316</c:v>
                </c:pt>
                <c:pt idx="28809">
                  <c:v>-0.21874999999944489</c:v>
                </c:pt>
                <c:pt idx="28810">
                  <c:v>-0.2</c:v>
                </c:pt>
                <c:pt idx="28811">
                  <c:v>-0.20588235294137316</c:v>
                </c:pt>
                <c:pt idx="28812">
                  <c:v>-0.21874999999988898</c:v>
                </c:pt>
                <c:pt idx="28813">
                  <c:v>-0.2</c:v>
                </c:pt>
                <c:pt idx="28814">
                  <c:v>-0.20588235294095519</c:v>
                </c:pt>
                <c:pt idx="28815">
                  <c:v>-0.21250000000088817</c:v>
                </c:pt>
                <c:pt idx="28816">
                  <c:v>-0.20588235294095519</c:v>
                </c:pt>
                <c:pt idx="28817">
                  <c:v>-0.2</c:v>
                </c:pt>
                <c:pt idx="28818">
                  <c:v>-0.21874999999988898</c:v>
                </c:pt>
                <c:pt idx="28819">
                  <c:v>-0.2</c:v>
                </c:pt>
                <c:pt idx="28820">
                  <c:v>-0.20588235294137316</c:v>
                </c:pt>
                <c:pt idx="28821">
                  <c:v>-0.21874999999944489</c:v>
                </c:pt>
                <c:pt idx="28822">
                  <c:v>-0.2</c:v>
                </c:pt>
                <c:pt idx="28823">
                  <c:v>-0.20588235294137316</c:v>
                </c:pt>
                <c:pt idx="28824">
                  <c:v>-0.21249999999968913</c:v>
                </c:pt>
                <c:pt idx="28825">
                  <c:v>-0.20588235294137316</c:v>
                </c:pt>
                <c:pt idx="28826">
                  <c:v>-0.2</c:v>
                </c:pt>
                <c:pt idx="28827">
                  <c:v>-0.21874999999988898</c:v>
                </c:pt>
                <c:pt idx="28828">
                  <c:v>-0.2</c:v>
                </c:pt>
                <c:pt idx="28829">
                  <c:v>-0.20588235294095519</c:v>
                </c:pt>
                <c:pt idx="28830">
                  <c:v>-0.21250000000088817</c:v>
                </c:pt>
                <c:pt idx="28831">
                  <c:v>-0.20588235294095519</c:v>
                </c:pt>
                <c:pt idx="28832">
                  <c:v>-0.20588235294137316</c:v>
                </c:pt>
                <c:pt idx="28833">
                  <c:v>-0.21249999999968913</c:v>
                </c:pt>
                <c:pt idx="28834">
                  <c:v>-0.20588235294137316</c:v>
                </c:pt>
                <c:pt idx="28835">
                  <c:v>-0.20588235294095519</c:v>
                </c:pt>
                <c:pt idx="28836">
                  <c:v>-0.21249999999968913</c:v>
                </c:pt>
                <c:pt idx="28837">
                  <c:v>-0.20588235294137316</c:v>
                </c:pt>
                <c:pt idx="28838">
                  <c:v>-0.2</c:v>
                </c:pt>
                <c:pt idx="28839">
                  <c:v>-0.21874999999988898</c:v>
                </c:pt>
                <c:pt idx="28840">
                  <c:v>-0.20588235294095519</c:v>
                </c:pt>
                <c:pt idx="28841">
                  <c:v>-0.20000000000041795</c:v>
                </c:pt>
                <c:pt idx="28842">
                  <c:v>-0.21874999999944489</c:v>
                </c:pt>
                <c:pt idx="28843">
                  <c:v>-0.20588235294137316</c:v>
                </c:pt>
                <c:pt idx="28844">
                  <c:v>-0.2</c:v>
                </c:pt>
                <c:pt idx="28845">
                  <c:v>-0.21875000000066613</c:v>
                </c:pt>
                <c:pt idx="28846">
                  <c:v>-0.20588235294095519</c:v>
                </c:pt>
                <c:pt idx="28847">
                  <c:v>-0.20588235294137316</c:v>
                </c:pt>
                <c:pt idx="28848">
                  <c:v>-0.19999999999933124</c:v>
                </c:pt>
                <c:pt idx="28849">
                  <c:v>-0.21875000000066613</c:v>
                </c:pt>
                <c:pt idx="28850">
                  <c:v>-0.20588235294095519</c:v>
                </c:pt>
                <c:pt idx="28851">
                  <c:v>-0.2</c:v>
                </c:pt>
                <c:pt idx="28852">
                  <c:v>-0.21874999999988898</c:v>
                </c:pt>
                <c:pt idx="28853">
                  <c:v>-0.2</c:v>
                </c:pt>
                <c:pt idx="28854">
                  <c:v>-0.2</c:v>
                </c:pt>
                <c:pt idx="28855">
                  <c:v>-0.21874999999988898</c:v>
                </c:pt>
                <c:pt idx="28856">
                  <c:v>-0.20588235294137316</c:v>
                </c:pt>
                <c:pt idx="28857">
                  <c:v>-0.2</c:v>
                </c:pt>
                <c:pt idx="28858">
                  <c:v>-0.21874999999944489</c:v>
                </c:pt>
                <c:pt idx="28859">
                  <c:v>-0.2</c:v>
                </c:pt>
                <c:pt idx="28860">
                  <c:v>-0.20588235294137316</c:v>
                </c:pt>
                <c:pt idx="28861">
                  <c:v>-0.21250000000044408</c:v>
                </c:pt>
                <c:pt idx="28862">
                  <c:v>-0.2</c:v>
                </c:pt>
                <c:pt idx="28863">
                  <c:v>-0.20588235294068474</c:v>
                </c:pt>
                <c:pt idx="28864">
                  <c:v>-0.21875000000066613</c:v>
                </c:pt>
                <c:pt idx="28865">
                  <c:v>-0.2</c:v>
                </c:pt>
                <c:pt idx="28866">
                  <c:v>-0.20588235294095519</c:v>
                </c:pt>
                <c:pt idx="28867">
                  <c:v>-0.21249999999968913</c:v>
                </c:pt>
                <c:pt idx="28868">
                  <c:v>-0.20588235294137316</c:v>
                </c:pt>
                <c:pt idx="28869">
                  <c:v>-0.2</c:v>
                </c:pt>
                <c:pt idx="28870">
                  <c:v>-0.21874999999988898</c:v>
                </c:pt>
                <c:pt idx="28871">
                  <c:v>-0.2</c:v>
                </c:pt>
                <c:pt idx="28872">
                  <c:v>-0.2</c:v>
                </c:pt>
                <c:pt idx="28873">
                  <c:v>-0.21874999999988898</c:v>
                </c:pt>
                <c:pt idx="28874">
                  <c:v>-0.2</c:v>
                </c:pt>
                <c:pt idx="28875">
                  <c:v>-0.20588235294137316</c:v>
                </c:pt>
                <c:pt idx="28876">
                  <c:v>-0.21250000000044408</c:v>
                </c:pt>
                <c:pt idx="28877">
                  <c:v>-0.20588235294095519</c:v>
                </c:pt>
                <c:pt idx="28878">
                  <c:v>-0.19999999999933124</c:v>
                </c:pt>
                <c:pt idx="28879">
                  <c:v>-0.21875000000066613</c:v>
                </c:pt>
                <c:pt idx="28880">
                  <c:v>-0.2</c:v>
                </c:pt>
                <c:pt idx="28881">
                  <c:v>-0.2</c:v>
                </c:pt>
                <c:pt idx="28882">
                  <c:v>-0.20588235294137316</c:v>
                </c:pt>
                <c:pt idx="28883">
                  <c:v>-0.21249999999968913</c:v>
                </c:pt>
                <c:pt idx="28884">
                  <c:v>-0.20588235294137316</c:v>
                </c:pt>
                <c:pt idx="28885">
                  <c:v>-0.2</c:v>
                </c:pt>
                <c:pt idx="28886">
                  <c:v>-0.21249999999968913</c:v>
                </c:pt>
                <c:pt idx="28887">
                  <c:v>-0.20588235294137316</c:v>
                </c:pt>
                <c:pt idx="28888">
                  <c:v>-0.2</c:v>
                </c:pt>
                <c:pt idx="28889">
                  <c:v>-0.21874999999944489</c:v>
                </c:pt>
                <c:pt idx="28890">
                  <c:v>-0.2</c:v>
                </c:pt>
                <c:pt idx="28891">
                  <c:v>-0.20588235294137316</c:v>
                </c:pt>
                <c:pt idx="28892">
                  <c:v>-0.21250000000044408</c:v>
                </c:pt>
                <c:pt idx="28893">
                  <c:v>-0.20588235294068474</c:v>
                </c:pt>
                <c:pt idx="28894">
                  <c:v>-0.2</c:v>
                </c:pt>
                <c:pt idx="28895">
                  <c:v>-0.21250000000044408</c:v>
                </c:pt>
                <c:pt idx="28896">
                  <c:v>-0.20588235294137316</c:v>
                </c:pt>
                <c:pt idx="28897">
                  <c:v>-0.20588235294095519</c:v>
                </c:pt>
                <c:pt idx="28898">
                  <c:v>-0.21250000000013322</c:v>
                </c:pt>
                <c:pt idx="28899">
                  <c:v>-0.20588235294095519</c:v>
                </c:pt>
                <c:pt idx="28900">
                  <c:v>-0.2</c:v>
                </c:pt>
                <c:pt idx="28901">
                  <c:v>-0.21874999999988898</c:v>
                </c:pt>
                <c:pt idx="28902">
                  <c:v>-0.2</c:v>
                </c:pt>
                <c:pt idx="28903">
                  <c:v>-0.20588235294137316</c:v>
                </c:pt>
                <c:pt idx="28904">
                  <c:v>-0.2</c:v>
                </c:pt>
                <c:pt idx="28905">
                  <c:v>-0.21249999999968913</c:v>
                </c:pt>
                <c:pt idx="28906">
                  <c:v>-0.20588235294137316</c:v>
                </c:pt>
                <c:pt idx="28907">
                  <c:v>-0.2</c:v>
                </c:pt>
                <c:pt idx="28908">
                  <c:v>-0.21874999999944489</c:v>
                </c:pt>
                <c:pt idx="28909">
                  <c:v>-0.2</c:v>
                </c:pt>
                <c:pt idx="28910">
                  <c:v>-0.20588235294137316</c:v>
                </c:pt>
                <c:pt idx="28911">
                  <c:v>-0.21250000000044408</c:v>
                </c:pt>
                <c:pt idx="28912">
                  <c:v>-0.20588235294137316</c:v>
                </c:pt>
                <c:pt idx="28913">
                  <c:v>-0.19999999999933124</c:v>
                </c:pt>
                <c:pt idx="28914">
                  <c:v>-0.21250000000044408</c:v>
                </c:pt>
                <c:pt idx="28915">
                  <c:v>-0.20588235294137316</c:v>
                </c:pt>
                <c:pt idx="28916">
                  <c:v>-0.2</c:v>
                </c:pt>
                <c:pt idx="28917">
                  <c:v>-0.21874999999988898</c:v>
                </c:pt>
                <c:pt idx="28918">
                  <c:v>-0.2</c:v>
                </c:pt>
                <c:pt idx="28919">
                  <c:v>-0.20588235294095519</c:v>
                </c:pt>
                <c:pt idx="28920">
                  <c:v>-0.21249999999968913</c:v>
                </c:pt>
                <c:pt idx="28921">
                  <c:v>-0.20588235294137316</c:v>
                </c:pt>
                <c:pt idx="28922">
                  <c:v>-0.2</c:v>
                </c:pt>
                <c:pt idx="28923">
                  <c:v>-0.21249999999968913</c:v>
                </c:pt>
                <c:pt idx="28924">
                  <c:v>-0.20588235294137316</c:v>
                </c:pt>
                <c:pt idx="28925">
                  <c:v>-0.2</c:v>
                </c:pt>
                <c:pt idx="28926">
                  <c:v>-0.20588235294137316</c:v>
                </c:pt>
                <c:pt idx="28927">
                  <c:v>-0.21250000000044408</c:v>
                </c:pt>
                <c:pt idx="28928">
                  <c:v>-0.20588235294026677</c:v>
                </c:pt>
                <c:pt idx="28929">
                  <c:v>-0.20000000000041795</c:v>
                </c:pt>
                <c:pt idx="28930">
                  <c:v>-0.21250000000044408</c:v>
                </c:pt>
                <c:pt idx="28931">
                  <c:v>-0.20588235294095519</c:v>
                </c:pt>
                <c:pt idx="28932">
                  <c:v>-0.2</c:v>
                </c:pt>
                <c:pt idx="28933">
                  <c:v>-0.21874999999988898</c:v>
                </c:pt>
                <c:pt idx="28934">
                  <c:v>-0.2</c:v>
                </c:pt>
                <c:pt idx="28935">
                  <c:v>-0.2</c:v>
                </c:pt>
                <c:pt idx="28936">
                  <c:v>-0.21874999999988898</c:v>
                </c:pt>
                <c:pt idx="28937">
                  <c:v>-0.2</c:v>
                </c:pt>
                <c:pt idx="28938">
                  <c:v>-0.2</c:v>
                </c:pt>
                <c:pt idx="28939">
                  <c:v>-0.21874999999988898</c:v>
                </c:pt>
                <c:pt idx="28940">
                  <c:v>-0.2</c:v>
                </c:pt>
                <c:pt idx="28941">
                  <c:v>-0.2</c:v>
                </c:pt>
                <c:pt idx="28942">
                  <c:v>-0.21875000000066613</c:v>
                </c:pt>
                <c:pt idx="28943">
                  <c:v>-0.19999999999933124</c:v>
                </c:pt>
                <c:pt idx="28944">
                  <c:v>-0.20588235294095519</c:v>
                </c:pt>
                <c:pt idx="28945">
                  <c:v>-0.21250000000088817</c:v>
                </c:pt>
                <c:pt idx="28946">
                  <c:v>-0.2</c:v>
                </c:pt>
                <c:pt idx="28947">
                  <c:v>-0.20588235294095519</c:v>
                </c:pt>
                <c:pt idx="28948">
                  <c:v>-0.2</c:v>
                </c:pt>
                <c:pt idx="28949">
                  <c:v>-0.21874999999988898</c:v>
                </c:pt>
                <c:pt idx="28950">
                  <c:v>-0.2</c:v>
                </c:pt>
                <c:pt idx="28951">
                  <c:v>-0.2</c:v>
                </c:pt>
                <c:pt idx="28952">
                  <c:v>-0.21874999999988898</c:v>
                </c:pt>
                <c:pt idx="28953">
                  <c:v>-0.2</c:v>
                </c:pt>
                <c:pt idx="28954">
                  <c:v>-0.2</c:v>
                </c:pt>
                <c:pt idx="28955">
                  <c:v>-0.21874999999988898</c:v>
                </c:pt>
                <c:pt idx="28956">
                  <c:v>-0.2</c:v>
                </c:pt>
                <c:pt idx="28957">
                  <c:v>-0.2</c:v>
                </c:pt>
                <c:pt idx="28958">
                  <c:v>-0.21874999999988898</c:v>
                </c:pt>
                <c:pt idx="28959">
                  <c:v>-0.2</c:v>
                </c:pt>
                <c:pt idx="28960">
                  <c:v>-0.20588235294137316</c:v>
                </c:pt>
                <c:pt idx="28961">
                  <c:v>-0.21250000000044408</c:v>
                </c:pt>
                <c:pt idx="28962">
                  <c:v>-0.2</c:v>
                </c:pt>
                <c:pt idx="28963">
                  <c:v>-0.20588235294095519</c:v>
                </c:pt>
                <c:pt idx="28964">
                  <c:v>-0.21250000000013322</c:v>
                </c:pt>
                <c:pt idx="28965">
                  <c:v>-0.2</c:v>
                </c:pt>
                <c:pt idx="28966">
                  <c:v>-0.20588235294095519</c:v>
                </c:pt>
                <c:pt idx="28967">
                  <c:v>-0.21874999999988898</c:v>
                </c:pt>
                <c:pt idx="28968">
                  <c:v>-0.2</c:v>
                </c:pt>
                <c:pt idx="28969">
                  <c:v>-0.2</c:v>
                </c:pt>
                <c:pt idx="28970">
                  <c:v>-0.21874999999988898</c:v>
                </c:pt>
                <c:pt idx="28971">
                  <c:v>-0.2</c:v>
                </c:pt>
                <c:pt idx="28972">
                  <c:v>-0.20588235294137316</c:v>
                </c:pt>
                <c:pt idx="28973">
                  <c:v>-0.2</c:v>
                </c:pt>
                <c:pt idx="28974">
                  <c:v>-0.21874999999944489</c:v>
                </c:pt>
                <c:pt idx="28975">
                  <c:v>-0.2</c:v>
                </c:pt>
                <c:pt idx="28976">
                  <c:v>-0.20588235294137316</c:v>
                </c:pt>
                <c:pt idx="28977">
                  <c:v>-0.21250000000044408</c:v>
                </c:pt>
                <c:pt idx="28978">
                  <c:v>-0.2</c:v>
                </c:pt>
                <c:pt idx="28979">
                  <c:v>-0.20588235294068474</c:v>
                </c:pt>
                <c:pt idx="28980">
                  <c:v>-0.21250000000044408</c:v>
                </c:pt>
                <c:pt idx="28981">
                  <c:v>-0.20588235294137316</c:v>
                </c:pt>
                <c:pt idx="28982">
                  <c:v>-0.2</c:v>
                </c:pt>
                <c:pt idx="28983">
                  <c:v>-0.21249999999968913</c:v>
                </c:pt>
                <c:pt idx="28984">
                  <c:v>-0.2</c:v>
                </c:pt>
                <c:pt idx="28985">
                  <c:v>-0.20588235294137316</c:v>
                </c:pt>
                <c:pt idx="28986">
                  <c:v>-0.21249999999968913</c:v>
                </c:pt>
                <c:pt idx="28987">
                  <c:v>-0.2</c:v>
                </c:pt>
                <c:pt idx="28988">
                  <c:v>-0.2</c:v>
                </c:pt>
                <c:pt idx="28989">
                  <c:v>-0.21874999999988898</c:v>
                </c:pt>
                <c:pt idx="28990">
                  <c:v>-0.2</c:v>
                </c:pt>
                <c:pt idx="28991">
                  <c:v>-0.2</c:v>
                </c:pt>
                <c:pt idx="28992">
                  <c:v>-0.21250000000044408</c:v>
                </c:pt>
                <c:pt idx="28993">
                  <c:v>-0.2</c:v>
                </c:pt>
                <c:pt idx="28994">
                  <c:v>-0.19999999999933124</c:v>
                </c:pt>
                <c:pt idx="28995">
                  <c:v>-0.2</c:v>
                </c:pt>
                <c:pt idx="28996">
                  <c:v>-0.21250000000088817</c:v>
                </c:pt>
                <c:pt idx="28997">
                  <c:v>-0.20588235294095519</c:v>
                </c:pt>
                <c:pt idx="28998">
                  <c:v>-0.2</c:v>
                </c:pt>
                <c:pt idx="28999">
                  <c:v>-0.21249999999968913</c:v>
                </c:pt>
                <c:pt idx="29000">
                  <c:v>-0.20000000000041795</c:v>
                </c:pt>
                <c:pt idx="29001">
                  <c:v>-0.2</c:v>
                </c:pt>
                <c:pt idx="29002">
                  <c:v>-0.21874999999944489</c:v>
                </c:pt>
                <c:pt idx="29003">
                  <c:v>-0.2</c:v>
                </c:pt>
                <c:pt idx="29004">
                  <c:v>-0.20000000000041795</c:v>
                </c:pt>
                <c:pt idx="29005">
                  <c:v>-0.21249999999968913</c:v>
                </c:pt>
                <c:pt idx="29006">
                  <c:v>-0.2</c:v>
                </c:pt>
                <c:pt idx="29007">
                  <c:v>-0.20588235294095519</c:v>
                </c:pt>
                <c:pt idx="29008">
                  <c:v>-0.21250000000088817</c:v>
                </c:pt>
                <c:pt idx="29009">
                  <c:v>-0.19999999999933124</c:v>
                </c:pt>
                <c:pt idx="29010">
                  <c:v>-0.2</c:v>
                </c:pt>
                <c:pt idx="29011">
                  <c:v>-0.21250000000044408</c:v>
                </c:pt>
                <c:pt idx="29012">
                  <c:v>-0.20588235294137316</c:v>
                </c:pt>
                <c:pt idx="29013">
                  <c:v>-0.2</c:v>
                </c:pt>
                <c:pt idx="29014">
                  <c:v>-0.21249999999968913</c:v>
                </c:pt>
                <c:pt idx="29015">
                  <c:v>-0.2</c:v>
                </c:pt>
                <c:pt idx="29016">
                  <c:v>-0.2</c:v>
                </c:pt>
                <c:pt idx="29017">
                  <c:v>-0.21249999999968913</c:v>
                </c:pt>
                <c:pt idx="29018">
                  <c:v>-0.20588235294137316</c:v>
                </c:pt>
                <c:pt idx="29019">
                  <c:v>-0.2</c:v>
                </c:pt>
                <c:pt idx="29020">
                  <c:v>-0.2</c:v>
                </c:pt>
                <c:pt idx="29021">
                  <c:v>-0.21249999999968913</c:v>
                </c:pt>
                <c:pt idx="29022">
                  <c:v>-0.2</c:v>
                </c:pt>
                <c:pt idx="29023">
                  <c:v>-0.2</c:v>
                </c:pt>
                <c:pt idx="29024">
                  <c:v>-0.21249999999968913</c:v>
                </c:pt>
                <c:pt idx="29025">
                  <c:v>-0.20000000000041795</c:v>
                </c:pt>
                <c:pt idx="29026">
                  <c:v>-0.20588235294095519</c:v>
                </c:pt>
                <c:pt idx="29027">
                  <c:v>-0.21250000000044408</c:v>
                </c:pt>
                <c:pt idx="29028">
                  <c:v>-0.2</c:v>
                </c:pt>
                <c:pt idx="29029">
                  <c:v>-0.20588235294137316</c:v>
                </c:pt>
                <c:pt idx="29030">
                  <c:v>-0.21249999999968913</c:v>
                </c:pt>
                <c:pt idx="29031">
                  <c:v>-0.2</c:v>
                </c:pt>
                <c:pt idx="29032">
                  <c:v>-0.2</c:v>
                </c:pt>
                <c:pt idx="29033">
                  <c:v>-0.21874999999988898</c:v>
                </c:pt>
                <c:pt idx="29034">
                  <c:v>-0.2</c:v>
                </c:pt>
                <c:pt idx="29035">
                  <c:v>-0.2</c:v>
                </c:pt>
                <c:pt idx="29036">
                  <c:v>-0.21249999999968913</c:v>
                </c:pt>
                <c:pt idx="29037">
                  <c:v>-0.20000000000041795</c:v>
                </c:pt>
                <c:pt idx="29038">
                  <c:v>-0.20588235294095519</c:v>
                </c:pt>
                <c:pt idx="29039">
                  <c:v>-0.21249999999968913</c:v>
                </c:pt>
                <c:pt idx="29040">
                  <c:v>-0.2</c:v>
                </c:pt>
                <c:pt idx="29041">
                  <c:v>-0.20000000000041795</c:v>
                </c:pt>
                <c:pt idx="29042">
                  <c:v>-0.21875000000022204</c:v>
                </c:pt>
                <c:pt idx="29043">
                  <c:v>-0.2</c:v>
                </c:pt>
                <c:pt idx="29044">
                  <c:v>-0.2</c:v>
                </c:pt>
                <c:pt idx="29045">
                  <c:v>-0.19999999999974921</c:v>
                </c:pt>
                <c:pt idx="29046">
                  <c:v>-0.21250000000044408</c:v>
                </c:pt>
                <c:pt idx="29047">
                  <c:v>-0.2</c:v>
                </c:pt>
                <c:pt idx="29048">
                  <c:v>-0.2</c:v>
                </c:pt>
                <c:pt idx="29049">
                  <c:v>-0.21874999999944489</c:v>
                </c:pt>
                <c:pt idx="29050">
                  <c:v>-0.20000000000041795</c:v>
                </c:pt>
                <c:pt idx="29051">
                  <c:v>-0.2</c:v>
                </c:pt>
                <c:pt idx="29052">
                  <c:v>-0.21249999999968913</c:v>
                </c:pt>
                <c:pt idx="29053">
                  <c:v>-0.2</c:v>
                </c:pt>
                <c:pt idx="29054">
                  <c:v>-0.20588235294137316</c:v>
                </c:pt>
                <c:pt idx="29055">
                  <c:v>-0.21249999999968913</c:v>
                </c:pt>
                <c:pt idx="29056">
                  <c:v>-0.2</c:v>
                </c:pt>
                <c:pt idx="29057">
                  <c:v>-0.2</c:v>
                </c:pt>
                <c:pt idx="29058">
                  <c:v>-0.21250000000044408</c:v>
                </c:pt>
                <c:pt idx="29059">
                  <c:v>-0.20588235294137316</c:v>
                </c:pt>
                <c:pt idx="29060">
                  <c:v>-0.19999999999933124</c:v>
                </c:pt>
                <c:pt idx="29061">
                  <c:v>-0.21250000000044408</c:v>
                </c:pt>
                <c:pt idx="29062">
                  <c:v>-0.2</c:v>
                </c:pt>
                <c:pt idx="29063">
                  <c:v>-0.2</c:v>
                </c:pt>
                <c:pt idx="29064">
                  <c:v>-0.21874999999988898</c:v>
                </c:pt>
                <c:pt idx="29065">
                  <c:v>-0.2</c:v>
                </c:pt>
                <c:pt idx="29066">
                  <c:v>-0.2</c:v>
                </c:pt>
                <c:pt idx="29067">
                  <c:v>-0.2</c:v>
                </c:pt>
                <c:pt idx="29068">
                  <c:v>-0.21249999999968913</c:v>
                </c:pt>
                <c:pt idx="29069">
                  <c:v>-0.20588235294137316</c:v>
                </c:pt>
                <c:pt idx="29070">
                  <c:v>-0.2</c:v>
                </c:pt>
                <c:pt idx="29071">
                  <c:v>-0.21249999999968913</c:v>
                </c:pt>
                <c:pt idx="29072">
                  <c:v>-0.2</c:v>
                </c:pt>
                <c:pt idx="29073">
                  <c:v>-0.2</c:v>
                </c:pt>
                <c:pt idx="29074">
                  <c:v>-0.21250000000088817</c:v>
                </c:pt>
                <c:pt idx="29075">
                  <c:v>-0.20588235294026677</c:v>
                </c:pt>
                <c:pt idx="29076">
                  <c:v>-0.2</c:v>
                </c:pt>
                <c:pt idx="29077">
                  <c:v>-0.21250000000044408</c:v>
                </c:pt>
                <c:pt idx="29078">
                  <c:v>-0.20000000000041795</c:v>
                </c:pt>
                <c:pt idx="29079">
                  <c:v>-0.2</c:v>
                </c:pt>
                <c:pt idx="29080">
                  <c:v>-0.21249999999968913</c:v>
                </c:pt>
                <c:pt idx="29081">
                  <c:v>-0.2</c:v>
                </c:pt>
                <c:pt idx="29082">
                  <c:v>-0.2</c:v>
                </c:pt>
                <c:pt idx="29083">
                  <c:v>-0.21249999999968913</c:v>
                </c:pt>
                <c:pt idx="29084">
                  <c:v>-0.2</c:v>
                </c:pt>
                <c:pt idx="29085">
                  <c:v>-0.20588235294137316</c:v>
                </c:pt>
                <c:pt idx="29086">
                  <c:v>-0.2</c:v>
                </c:pt>
                <c:pt idx="29087">
                  <c:v>-0.21249999999968913</c:v>
                </c:pt>
                <c:pt idx="29088">
                  <c:v>-0.2</c:v>
                </c:pt>
                <c:pt idx="29089">
                  <c:v>-0.2</c:v>
                </c:pt>
                <c:pt idx="29090">
                  <c:v>-0.21249999999968913</c:v>
                </c:pt>
                <c:pt idx="29091">
                  <c:v>-0.20588235294137316</c:v>
                </c:pt>
                <c:pt idx="29092">
                  <c:v>-0.2</c:v>
                </c:pt>
                <c:pt idx="29093">
                  <c:v>-0.21250000000044408</c:v>
                </c:pt>
                <c:pt idx="29094">
                  <c:v>-0.2</c:v>
                </c:pt>
                <c:pt idx="29095">
                  <c:v>-0.20000000000041795</c:v>
                </c:pt>
                <c:pt idx="29096">
                  <c:v>-0.21249999999968913</c:v>
                </c:pt>
                <c:pt idx="29097">
                  <c:v>-0.2</c:v>
                </c:pt>
                <c:pt idx="29098">
                  <c:v>-0.2</c:v>
                </c:pt>
                <c:pt idx="29099">
                  <c:v>-0.21249999999968913</c:v>
                </c:pt>
                <c:pt idx="29100">
                  <c:v>-0.2</c:v>
                </c:pt>
                <c:pt idx="29101">
                  <c:v>-0.2</c:v>
                </c:pt>
                <c:pt idx="29102">
                  <c:v>-0.21249999999968913</c:v>
                </c:pt>
                <c:pt idx="29103">
                  <c:v>-0.2</c:v>
                </c:pt>
                <c:pt idx="29104">
                  <c:v>-0.20000000000041795</c:v>
                </c:pt>
                <c:pt idx="29105">
                  <c:v>-0.21249999999968913</c:v>
                </c:pt>
                <c:pt idx="29106">
                  <c:v>-0.2</c:v>
                </c:pt>
                <c:pt idx="29107">
                  <c:v>-0.2</c:v>
                </c:pt>
                <c:pt idx="29108">
                  <c:v>-0.2</c:v>
                </c:pt>
                <c:pt idx="29109">
                  <c:v>-0.21250000000044408</c:v>
                </c:pt>
                <c:pt idx="29110">
                  <c:v>-0.2</c:v>
                </c:pt>
                <c:pt idx="29111">
                  <c:v>-0.19999999999933124</c:v>
                </c:pt>
                <c:pt idx="29112">
                  <c:v>-0.21875000000066613</c:v>
                </c:pt>
                <c:pt idx="29113">
                  <c:v>-0.2</c:v>
                </c:pt>
                <c:pt idx="29114">
                  <c:v>-0.2</c:v>
                </c:pt>
                <c:pt idx="29115">
                  <c:v>-0.21249999999968913</c:v>
                </c:pt>
                <c:pt idx="29116">
                  <c:v>-0.2</c:v>
                </c:pt>
                <c:pt idx="29117">
                  <c:v>-0.20588235294137316</c:v>
                </c:pt>
                <c:pt idx="29118">
                  <c:v>-0.21249999999968913</c:v>
                </c:pt>
                <c:pt idx="29119">
                  <c:v>-0.2</c:v>
                </c:pt>
                <c:pt idx="29120">
                  <c:v>-0.20588235294137316</c:v>
                </c:pt>
                <c:pt idx="29121">
                  <c:v>-0.21249999999968913</c:v>
                </c:pt>
                <c:pt idx="29122">
                  <c:v>-0.2</c:v>
                </c:pt>
                <c:pt idx="29123">
                  <c:v>-0.2</c:v>
                </c:pt>
                <c:pt idx="29124">
                  <c:v>-0.21250000000044408</c:v>
                </c:pt>
                <c:pt idx="29125">
                  <c:v>-0.20000000000041795</c:v>
                </c:pt>
                <c:pt idx="29126">
                  <c:v>-0.19999999999933124</c:v>
                </c:pt>
                <c:pt idx="29127">
                  <c:v>-0.21250000000044408</c:v>
                </c:pt>
                <c:pt idx="29128">
                  <c:v>-0.2</c:v>
                </c:pt>
                <c:pt idx="29129">
                  <c:v>-0.20588235294137316</c:v>
                </c:pt>
                <c:pt idx="29130">
                  <c:v>-0.21249999999968913</c:v>
                </c:pt>
                <c:pt idx="29131">
                  <c:v>-0.2</c:v>
                </c:pt>
                <c:pt idx="29132">
                  <c:v>-0.2</c:v>
                </c:pt>
                <c:pt idx="29133">
                  <c:v>-0.2</c:v>
                </c:pt>
                <c:pt idx="29134">
                  <c:v>-0.21249999999968913</c:v>
                </c:pt>
                <c:pt idx="29135">
                  <c:v>-0.2</c:v>
                </c:pt>
                <c:pt idx="29136">
                  <c:v>-0.2</c:v>
                </c:pt>
                <c:pt idx="29137">
                  <c:v>-0.21249999999968913</c:v>
                </c:pt>
                <c:pt idx="29138">
                  <c:v>-0.1941176470590448</c:v>
                </c:pt>
                <c:pt idx="29139">
                  <c:v>-0.2</c:v>
                </c:pt>
                <c:pt idx="29140">
                  <c:v>-0.21250000000044408</c:v>
                </c:pt>
                <c:pt idx="29141">
                  <c:v>-0.19999999999933124</c:v>
                </c:pt>
                <c:pt idx="29142">
                  <c:v>-0.20000000000041795</c:v>
                </c:pt>
                <c:pt idx="29143">
                  <c:v>-0.21250000000044408</c:v>
                </c:pt>
                <c:pt idx="29144">
                  <c:v>-0.19411764705862683</c:v>
                </c:pt>
                <c:pt idx="29145">
                  <c:v>-0.2</c:v>
                </c:pt>
                <c:pt idx="29146">
                  <c:v>-0.21249999999968913</c:v>
                </c:pt>
                <c:pt idx="29147">
                  <c:v>-0.20000000000041795</c:v>
                </c:pt>
                <c:pt idx="29148">
                  <c:v>-0.2</c:v>
                </c:pt>
                <c:pt idx="29149">
                  <c:v>-0.21249999999968913</c:v>
                </c:pt>
                <c:pt idx="29150">
                  <c:v>-0.2</c:v>
                </c:pt>
                <c:pt idx="29151">
                  <c:v>-0.2</c:v>
                </c:pt>
                <c:pt idx="29152">
                  <c:v>-0.21249999999968913</c:v>
                </c:pt>
                <c:pt idx="29153">
                  <c:v>-0.1941176470590448</c:v>
                </c:pt>
                <c:pt idx="29154">
                  <c:v>-0.20588235294095519</c:v>
                </c:pt>
                <c:pt idx="29155">
                  <c:v>-0.1941176470590448</c:v>
                </c:pt>
                <c:pt idx="29156">
                  <c:v>-0.21249999999968913</c:v>
                </c:pt>
                <c:pt idx="29157">
                  <c:v>-0.2</c:v>
                </c:pt>
                <c:pt idx="29158">
                  <c:v>-0.2</c:v>
                </c:pt>
                <c:pt idx="29159">
                  <c:v>-0.21250000000044408</c:v>
                </c:pt>
                <c:pt idx="29160">
                  <c:v>-0.20000000000041795</c:v>
                </c:pt>
                <c:pt idx="29161">
                  <c:v>-0.2</c:v>
                </c:pt>
                <c:pt idx="29162">
                  <c:v>-0.20624999999948929</c:v>
                </c:pt>
                <c:pt idx="29163">
                  <c:v>-0.2</c:v>
                </c:pt>
                <c:pt idx="29164">
                  <c:v>-0.2</c:v>
                </c:pt>
                <c:pt idx="29165">
                  <c:v>-0.21250000000013322</c:v>
                </c:pt>
                <c:pt idx="29166">
                  <c:v>-0.2</c:v>
                </c:pt>
                <c:pt idx="29167">
                  <c:v>-0.2</c:v>
                </c:pt>
                <c:pt idx="29168">
                  <c:v>-0.20624999999948929</c:v>
                </c:pt>
                <c:pt idx="29169">
                  <c:v>-0.20000000000041795</c:v>
                </c:pt>
                <c:pt idx="29170">
                  <c:v>-0.2</c:v>
                </c:pt>
                <c:pt idx="29171">
                  <c:v>-0.21249999999968913</c:v>
                </c:pt>
                <c:pt idx="29172">
                  <c:v>-0.2</c:v>
                </c:pt>
                <c:pt idx="29173">
                  <c:v>-0.19411764705862683</c:v>
                </c:pt>
                <c:pt idx="29174">
                  <c:v>-0.21250000000088817</c:v>
                </c:pt>
                <c:pt idx="29175">
                  <c:v>-0.2</c:v>
                </c:pt>
                <c:pt idx="29176">
                  <c:v>-0.2</c:v>
                </c:pt>
                <c:pt idx="29177">
                  <c:v>-0.19999999999933124</c:v>
                </c:pt>
                <c:pt idx="29178">
                  <c:v>-0.20625000000022203</c:v>
                </c:pt>
                <c:pt idx="29179">
                  <c:v>-0.20000000000041795</c:v>
                </c:pt>
                <c:pt idx="29180">
                  <c:v>-0.2</c:v>
                </c:pt>
                <c:pt idx="29181">
                  <c:v>-0.21249999999968913</c:v>
                </c:pt>
                <c:pt idx="29182">
                  <c:v>-0.19411764705862683</c:v>
                </c:pt>
                <c:pt idx="29183">
                  <c:v>-0.20000000000041795</c:v>
                </c:pt>
                <c:pt idx="29184">
                  <c:v>-0.21249999999968913</c:v>
                </c:pt>
                <c:pt idx="29185">
                  <c:v>-0.2</c:v>
                </c:pt>
                <c:pt idx="29186">
                  <c:v>-0.2</c:v>
                </c:pt>
                <c:pt idx="29187">
                  <c:v>-0.20624999999948929</c:v>
                </c:pt>
                <c:pt idx="29188">
                  <c:v>-0.20000000000041795</c:v>
                </c:pt>
                <c:pt idx="29189">
                  <c:v>-0.2</c:v>
                </c:pt>
                <c:pt idx="29190">
                  <c:v>-0.21250000000044408</c:v>
                </c:pt>
                <c:pt idx="29191">
                  <c:v>-0.19411764705862683</c:v>
                </c:pt>
                <c:pt idx="29192">
                  <c:v>-0.19999999999974921</c:v>
                </c:pt>
                <c:pt idx="29193">
                  <c:v>-0.21250000000044408</c:v>
                </c:pt>
                <c:pt idx="29194">
                  <c:v>-0.2</c:v>
                </c:pt>
                <c:pt idx="29195">
                  <c:v>-0.19411764705862683</c:v>
                </c:pt>
                <c:pt idx="29196">
                  <c:v>-0.21249999999968913</c:v>
                </c:pt>
                <c:pt idx="29197">
                  <c:v>-0.20000000000041795</c:v>
                </c:pt>
                <c:pt idx="29198">
                  <c:v>-0.19411764705862683</c:v>
                </c:pt>
                <c:pt idx="29199">
                  <c:v>-0.21249999999968913</c:v>
                </c:pt>
                <c:pt idx="29200">
                  <c:v>-0.2</c:v>
                </c:pt>
                <c:pt idx="29201">
                  <c:v>-0.2</c:v>
                </c:pt>
                <c:pt idx="29202">
                  <c:v>-0.20000000000041795</c:v>
                </c:pt>
                <c:pt idx="29203">
                  <c:v>-0.20624999999948929</c:v>
                </c:pt>
                <c:pt idx="29204">
                  <c:v>-0.2</c:v>
                </c:pt>
                <c:pt idx="29205">
                  <c:v>-0.2</c:v>
                </c:pt>
                <c:pt idx="29206">
                  <c:v>-0.21250000000088817</c:v>
                </c:pt>
                <c:pt idx="29207">
                  <c:v>-0.19411764705797777</c:v>
                </c:pt>
                <c:pt idx="29208">
                  <c:v>-0.2</c:v>
                </c:pt>
                <c:pt idx="29209">
                  <c:v>-0.21250000000044408</c:v>
                </c:pt>
                <c:pt idx="29210">
                  <c:v>-0.2</c:v>
                </c:pt>
                <c:pt idx="29211">
                  <c:v>-0.20000000000041795</c:v>
                </c:pt>
                <c:pt idx="29212">
                  <c:v>-0.20624999999948929</c:v>
                </c:pt>
                <c:pt idx="29213">
                  <c:v>-0.2</c:v>
                </c:pt>
                <c:pt idx="29214">
                  <c:v>-0.2</c:v>
                </c:pt>
                <c:pt idx="29215">
                  <c:v>-0.20624999999993338</c:v>
                </c:pt>
                <c:pt idx="29216">
                  <c:v>-0.2</c:v>
                </c:pt>
                <c:pt idx="29217">
                  <c:v>-0.2</c:v>
                </c:pt>
                <c:pt idx="29218">
                  <c:v>-0.1941176470590448</c:v>
                </c:pt>
                <c:pt idx="29219">
                  <c:v>-0.21249999999968913</c:v>
                </c:pt>
                <c:pt idx="29220">
                  <c:v>-0.2</c:v>
                </c:pt>
                <c:pt idx="29221">
                  <c:v>-0.1941176470590448</c:v>
                </c:pt>
                <c:pt idx="29222">
                  <c:v>-0.21249999999968913</c:v>
                </c:pt>
                <c:pt idx="29223">
                  <c:v>-0.2</c:v>
                </c:pt>
                <c:pt idx="29224">
                  <c:v>-0.2</c:v>
                </c:pt>
                <c:pt idx="29225">
                  <c:v>-0.20625000000066612</c:v>
                </c:pt>
                <c:pt idx="29226">
                  <c:v>-0.2</c:v>
                </c:pt>
                <c:pt idx="29227">
                  <c:v>-0.19411764705797777</c:v>
                </c:pt>
                <c:pt idx="29228">
                  <c:v>-0.21250000000044408</c:v>
                </c:pt>
                <c:pt idx="29229">
                  <c:v>-0.2</c:v>
                </c:pt>
                <c:pt idx="29230">
                  <c:v>-0.1941176470590448</c:v>
                </c:pt>
                <c:pt idx="29231">
                  <c:v>-0.21249999999968913</c:v>
                </c:pt>
                <c:pt idx="29232">
                  <c:v>-0.2</c:v>
                </c:pt>
                <c:pt idx="29233">
                  <c:v>-0.1941176470590448</c:v>
                </c:pt>
                <c:pt idx="29234">
                  <c:v>-0.21249999999968913</c:v>
                </c:pt>
                <c:pt idx="29235">
                  <c:v>-0.1941176470590448</c:v>
                </c:pt>
                <c:pt idx="29236">
                  <c:v>-0.2</c:v>
                </c:pt>
                <c:pt idx="29237">
                  <c:v>-0.21249999999968913</c:v>
                </c:pt>
                <c:pt idx="29238">
                  <c:v>-0.19411764705862683</c:v>
                </c:pt>
                <c:pt idx="29239">
                  <c:v>-0.2</c:v>
                </c:pt>
                <c:pt idx="29240">
                  <c:v>-0.1941176470590448</c:v>
                </c:pt>
                <c:pt idx="29241">
                  <c:v>-0.21250000000044408</c:v>
                </c:pt>
                <c:pt idx="29242">
                  <c:v>-0.19999999999933124</c:v>
                </c:pt>
                <c:pt idx="29243">
                  <c:v>-0.2</c:v>
                </c:pt>
                <c:pt idx="29244">
                  <c:v>-0.20625000000066612</c:v>
                </c:pt>
                <c:pt idx="29245">
                  <c:v>-0.2</c:v>
                </c:pt>
                <c:pt idx="29246">
                  <c:v>-0.2</c:v>
                </c:pt>
                <c:pt idx="29247">
                  <c:v>-0.21249999999968913</c:v>
                </c:pt>
                <c:pt idx="29248">
                  <c:v>-0.1941176470590448</c:v>
                </c:pt>
                <c:pt idx="29249">
                  <c:v>-0.2</c:v>
                </c:pt>
                <c:pt idx="29250">
                  <c:v>-0.20624999999993338</c:v>
                </c:pt>
                <c:pt idx="29251">
                  <c:v>-0.2</c:v>
                </c:pt>
                <c:pt idx="29252">
                  <c:v>-0.19411764705862683</c:v>
                </c:pt>
                <c:pt idx="29253">
                  <c:v>-0.21249999999968913</c:v>
                </c:pt>
                <c:pt idx="29254">
                  <c:v>-0.20000000000041795</c:v>
                </c:pt>
                <c:pt idx="29255">
                  <c:v>-0.19411764705862683</c:v>
                </c:pt>
                <c:pt idx="29256">
                  <c:v>-0.21250000000044408</c:v>
                </c:pt>
                <c:pt idx="29257">
                  <c:v>-0.19411764705839574</c:v>
                </c:pt>
                <c:pt idx="29258">
                  <c:v>-0.2</c:v>
                </c:pt>
                <c:pt idx="29259">
                  <c:v>-0.2</c:v>
                </c:pt>
                <c:pt idx="29260">
                  <c:v>-0.20625000000066612</c:v>
                </c:pt>
                <c:pt idx="29261">
                  <c:v>-0.2</c:v>
                </c:pt>
                <c:pt idx="29262">
                  <c:v>-0.19411764705862683</c:v>
                </c:pt>
                <c:pt idx="29263">
                  <c:v>-0.21249999999968913</c:v>
                </c:pt>
                <c:pt idx="29264">
                  <c:v>-0.1941176470590448</c:v>
                </c:pt>
                <c:pt idx="29265">
                  <c:v>-0.2</c:v>
                </c:pt>
                <c:pt idx="29266">
                  <c:v>-0.21249999999968913</c:v>
                </c:pt>
                <c:pt idx="29267">
                  <c:v>-0.1941176470590448</c:v>
                </c:pt>
                <c:pt idx="29268">
                  <c:v>-0.2</c:v>
                </c:pt>
                <c:pt idx="29269">
                  <c:v>-0.20624999999993338</c:v>
                </c:pt>
                <c:pt idx="29270">
                  <c:v>-0.2</c:v>
                </c:pt>
                <c:pt idx="29271">
                  <c:v>-0.19411764705862683</c:v>
                </c:pt>
                <c:pt idx="29272">
                  <c:v>-0.21249999999968913</c:v>
                </c:pt>
                <c:pt idx="29273">
                  <c:v>-0.1941176470590448</c:v>
                </c:pt>
                <c:pt idx="29274">
                  <c:v>-0.2</c:v>
                </c:pt>
                <c:pt idx="29275">
                  <c:v>-0.1941176470590448</c:v>
                </c:pt>
                <c:pt idx="29276">
                  <c:v>-0.21250000000044408</c:v>
                </c:pt>
                <c:pt idx="29277">
                  <c:v>-0.19411764705862683</c:v>
                </c:pt>
                <c:pt idx="29278">
                  <c:v>-0.19999999999933124</c:v>
                </c:pt>
                <c:pt idx="29279">
                  <c:v>-0.20625000000066612</c:v>
                </c:pt>
                <c:pt idx="29280">
                  <c:v>-0.2</c:v>
                </c:pt>
                <c:pt idx="29281">
                  <c:v>-0.1941176470590448</c:v>
                </c:pt>
                <c:pt idx="29282">
                  <c:v>-0.21249999999968913</c:v>
                </c:pt>
                <c:pt idx="29283">
                  <c:v>-0.19411764705862683</c:v>
                </c:pt>
                <c:pt idx="29284">
                  <c:v>-0.20000000000041795</c:v>
                </c:pt>
                <c:pt idx="29285">
                  <c:v>-0.20624999999948929</c:v>
                </c:pt>
                <c:pt idx="29286">
                  <c:v>-0.2</c:v>
                </c:pt>
                <c:pt idx="29287">
                  <c:v>-0.1941176470590448</c:v>
                </c:pt>
                <c:pt idx="29288">
                  <c:v>-0.21249999999968913</c:v>
                </c:pt>
                <c:pt idx="29289">
                  <c:v>-0.19411764705862683</c:v>
                </c:pt>
                <c:pt idx="29290">
                  <c:v>-0.1941176470590448</c:v>
                </c:pt>
                <c:pt idx="29291">
                  <c:v>-0.21250000000044408</c:v>
                </c:pt>
                <c:pt idx="29292">
                  <c:v>-0.1941176470590448</c:v>
                </c:pt>
                <c:pt idx="29293">
                  <c:v>-0.19999999999933124</c:v>
                </c:pt>
                <c:pt idx="29294">
                  <c:v>-0.20625000000022203</c:v>
                </c:pt>
                <c:pt idx="29295">
                  <c:v>-0.20000000000041795</c:v>
                </c:pt>
                <c:pt idx="29296">
                  <c:v>-0.19411764705862683</c:v>
                </c:pt>
                <c:pt idx="29297">
                  <c:v>-0.2</c:v>
                </c:pt>
                <c:pt idx="29298">
                  <c:v>-0.20624999999993338</c:v>
                </c:pt>
                <c:pt idx="29299">
                  <c:v>-0.19411764705862683</c:v>
                </c:pt>
                <c:pt idx="29300">
                  <c:v>-0.20000000000041795</c:v>
                </c:pt>
                <c:pt idx="29301">
                  <c:v>-0.20624999999948929</c:v>
                </c:pt>
                <c:pt idx="29302">
                  <c:v>-0.1941176470590448</c:v>
                </c:pt>
                <c:pt idx="29303">
                  <c:v>-0.2</c:v>
                </c:pt>
                <c:pt idx="29304">
                  <c:v>-0.20624999999948929</c:v>
                </c:pt>
                <c:pt idx="29305">
                  <c:v>-0.1941176470590448</c:v>
                </c:pt>
                <c:pt idx="29306">
                  <c:v>-0.2</c:v>
                </c:pt>
                <c:pt idx="29307">
                  <c:v>-0.20625000000066612</c:v>
                </c:pt>
                <c:pt idx="29308">
                  <c:v>-0.19999999999933124</c:v>
                </c:pt>
                <c:pt idx="29309">
                  <c:v>-0.19411764705862683</c:v>
                </c:pt>
                <c:pt idx="29310">
                  <c:v>-0.20625000000066612</c:v>
                </c:pt>
                <c:pt idx="29311">
                  <c:v>-0.2</c:v>
                </c:pt>
                <c:pt idx="29312">
                  <c:v>-0.1941176470590448</c:v>
                </c:pt>
                <c:pt idx="29313">
                  <c:v>-0.21249999999968913</c:v>
                </c:pt>
                <c:pt idx="29314">
                  <c:v>-0.19411764705862683</c:v>
                </c:pt>
                <c:pt idx="29315">
                  <c:v>-0.1941176470590448</c:v>
                </c:pt>
                <c:pt idx="29316">
                  <c:v>-0.21249999999968913</c:v>
                </c:pt>
                <c:pt idx="29317">
                  <c:v>-0.1941176470590448</c:v>
                </c:pt>
                <c:pt idx="29318">
                  <c:v>-0.19411764705862683</c:v>
                </c:pt>
                <c:pt idx="29319">
                  <c:v>-0.21249999999968913</c:v>
                </c:pt>
                <c:pt idx="29320">
                  <c:v>-0.1941176470590448</c:v>
                </c:pt>
                <c:pt idx="29321">
                  <c:v>-0.1941176470590448</c:v>
                </c:pt>
                <c:pt idx="29322">
                  <c:v>-0.21250000000044408</c:v>
                </c:pt>
                <c:pt idx="29323">
                  <c:v>-0.19411764705797777</c:v>
                </c:pt>
                <c:pt idx="29324">
                  <c:v>-0.1941176470590448</c:v>
                </c:pt>
                <c:pt idx="29325">
                  <c:v>-0.19411764705862683</c:v>
                </c:pt>
                <c:pt idx="29326">
                  <c:v>-0.21250000000088817</c:v>
                </c:pt>
                <c:pt idx="29327">
                  <c:v>-0.19411764705862683</c:v>
                </c:pt>
                <c:pt idx="29328">
                  <c:v>-0.1941176470590448</c:v>
                </c:pt>
                <c:pt idx="29329">
                  <c:v>-0.21249999999968913</c:v>
                </c:pt>
                <c:pt idx="29330">
                  <c:v>-0.19411764705862683</c:v>
                </c:pt>
                <c:pt idx="29331">
                  <c:v>-0.1941176470590448</c:v>
                </c:pt>
                <c:pt idx="29332">
                  <c:v>-0.20624999999993338</c:v>
                </c:pt>
                <c:pt idx="29333">
                  <c:v>-0.2</c:v>
                </c:pt>
                <c:pt idx="29334">
                  <c:v>-0.19411764705862683</c:v>
                </c:pt>
                <c:pt idx="29335">
                  <c:v>-0.20624999999993338</c:v>
                </c:pt>
                <c:pt idx="29336">
                  <c:v>-0.2</c:v>
                </c:pt>
                <c:pt idx="29337">
                  <c:v>-0.1941176470590448</c:v>
                </c:pt>
                <c:pt idx="29338">
                  <c:v>-0.20624999999948929</c:v>
                </c:pt>
                <c:pt idx="29339">
                  <c:v>-0.1941176470590448</c:v>
                </c:pt>
                <c:pt idx="29340">
                  <c:v>-0.2</c:v>
                </c:pt>
                <c:pt idx="29341">
                  <c:v>-0.20625000000022203</c:v>
                </c:pt>
                <c:pt idx="29342">
                  <c:v>-0.1941176470590448</c:v>
                </c:pt>
                <c:pt idx="29343">
                  <c:v>-0.2</c:v>
                </c:pt>
                <c:pt idx="29344">
                  <c:v>-0.20624999999993338</c:v>
                </c:pt>
                <c:pt idx="29345">
                  <c:v>-0.19411764705862683</c:v>
                </c:pt>
                <c:pt idx="29346">
                  <c:v>-0.2</c:v>
                </c:pt>
                <c:pt idx="29347">
                  <c:v>-0.20624999999993338</c:v>
                </c:pt>
                <c:pt idx="29348">
                  <c:v>-0.1941176470590448</c:v>
                </c:pt>
                <c:pt idx="29349">
                  <c:v>-0.2</c:v>
                </c:pt>
                <c:pt idx="29350">
                  <c:v>-0.20624999999948929</c:v>
                </c:pt>
                <c:pt idx="29351">
                  <c:v>-0.1941176470590448</c:v>
                </c:pt>
                <c:pt idx="29352">
                  <c:v>-0.2</c:v>
                </c:pt>
                <c:pt idx="29353">
                  <c:v>-0.19411764705862683</c:v>
                </c:pt>
                <c:pt idx="29354">
                  <c:v>-0.20624999999993338</c:v>
                </c:pt>
                <c:pt idx="29355">
                  <c:v>-0.2</c:v>
                </c:pt>
                <c:pt idx="29356">
                  <c:v>-0.1941176470590448</c:v>
                </c:pt>
                <c:pt idx="29357">
                  <c:v>-0.20625000000022203</c:v>
                </c:pt>
                <c:pt idx="29358">
                  <c:v>-0.2</c:v>
                </c:pt>
                <c:pt idx="29359">
                  <c:v>-0.19411764705839574</c:v>
                </c:pt>
                <c:pt idx="29360">
                  <c:v>-0.21250000000044408</c:v>
                </c:pt>
                <c:pt idx="29361">
                  <c:v>-0.1941176470590448</c:v>
                </c:pt>
                <c:pt idx="29362">
                  <c:v>-0.19411764705862683</c:v>
                </c:pt>
                <c:pt idx="29363">
                  <c:v>-0.20624999999993338</c:v>
                </c:pt>
                <c:pt idx="29364">
                  <c:v>-0.2</c:v>
                </c:pt>
                <c:pt idx="29365">
                  <c:v>-0.1941176470590448</c:v>
                </c:pt>
                <c:pt idx="29366">
                  <c:v>-0.20624999999948929</c:v>
                </c:pt>
                <c:pt idx="29367">
                  <c:v>-0.1941176470590448</c:v>
                </c:pt>
                <c:pt idx="29368">
                  <c:v>-0.19411764705862683</c:v>
                </c:pt>
                <c:pt idx="29369">
                  <c:v>-0.21249999999968913</c:v>
                </c:pt>
                <c:pt idx="29370">
                  <c:v>-0.1941176470590448</c:v>
                </c:pt>
                <c:pt idx="29371">
                  <c:v>-0.1941176470590448</c:v>
                </c:pt>
                <c:pt idx="29372">
                  <c:v>-0.20625000000022203</c:v>
                </c:pt>
                <c:pt idx="29373">
                  <c:v>-0.2</c:v>
                </c:pt>
                <c:pt idx="29374">
                  <c:v>-0.19411764705839574</c:v>
                </c:pt>
                <c:pt idx="29375">
                  <c:v>-0.20625000000066612</c:v>
                </c:pt>
                <c:pt idx="29376">
                  <c:v>-0.19411764705862683</c:v>
                </c:pt>
                <c:pt idx="29377">
                  <c:v>-0.2</c:v>
                </c:pt>
                <c:pt idx="29378">
                  <c:v>-0.20624999999993338</c:v>
                </c:pt>
                <c:pt idx="29379">
                  <c:v>-0.19411764705862683</c:v>
                </c:pt>
                <c:pt idx="29380">
                  <c:v>-0.1941176470590448</c:v>
                </c:pt>
                <c:pt idx="29381">
                  <c:v>-0.21249999999968913</c:v>
                </c:pt>
                <c:pt idx="29382">
                  <c:v>-0.1941176470590448</c:v>
                </c:pt>
                <c:pt idx="29383">
                  <c:v>-0.19411764705862683</c:v>
                </c:pt>
                <c:pt idx="29384">
                  <c:v>-0.20624999999993338</c:v>
                </c:pt>
                <c:pt idx="29385">
                  <c:v>-0.19411764705862683</c:v>
                </c:pt>
                <c:pt idx="29386">
                  <c:v>-0.1941176470590448</c:v>
                </c:pt>
                <c:pt idx="29387">
                  <c:v>-0.21250000000044408</c:v>
                </c:pt>
                <c:pt idx="29388">
                  <c:v>-0.1941176470590448</c:v>
                </c:pt>
                <c:pt idx="29389">
                  <c:v>-0.19411764705797777</c:v>
                </c:pt>
                <c:pt idx="29390">
                  <c:v>-0.20625000000066612</c:v>
                </c:pt>
                <c:pt idx="29391">
                  <c:v>-0.19411764705862683</c:v>
                </c:pt>
                <c:pt idx="29392">
                  <c:v>-0.20000000000041795</c:v>
                </c:pt>
                <c:pt idx="29393">
                  <c:v>-0.20624999999948929</c:v>
                </c:pt>
                <c:pt idx="29394">
                  <c:v>-0.1941176470590448</c:v>
                </c:pt>
                <c:pt idx="29395">
                  <c:v>-0.19411764705862683</c:v>
                </c:pt>
                <c:pt idx="29396">
                  <c:v>-0.1941176470590448</c:v>
                </c:pt>
                <c:pt idx="29397">
                  <c:v>-0.20624999999948929</c:v>
                </c:pt>
                <c:pt idx="29398">
                  <c:v>-0.20000000000041795</c:v>
                </c:pt>
                <c:pt idx="29399">
                  <c:v>-0.18823529411767165</c:v>
                </c:pt>
                <c:pt idx="29400">
                  <c:v>-0.20624999999948929</c:v>
                </c:pt>
                <c:pt idx="29401">
                  <c:v>-0.1941176470590448</c:v>
                </c:pt>
                <c:pt idx="29402">
                  <c:v>-0.19411764705862683</c:v>
                </c:pt>
                <c:pt idx="29403">
                  <c:v>-0.21250000000044408</c:v>
                </c:pt>
                <c:pt idx="29404">
                  <c:v>-0.19411764705839574</c:v>
                </c:pt>
                <c:pt idx="29405">
                  <c:v>-0.1941176470590448</c:v>
                </c:pt>
                <c:pt idx="29406">
                  <c:v>-0.20625000000022203</c:v>
                </c:pt>
                <c:pt idx="29407">
                  <c:v>-0.1941176470590448</c:v>
                </c:pt>
                <c:pt idx="29408">
                  <c:v>-0.19411764705862683</c:v>
                </c:pt>
                <c:pt idx="29409">
                  <c:v>-0.20624999999993338</c:v>
                </c:pt>
                <c:pt idx="29410">
                  <c:v>-0.1941176470590448</c:v>
                </c:pt>
                <c:pt idx="29411">
                  <c:v>-0.19411764705862683</c:v>
                </c:pt>
                <c:pt idx="29412">
                  <c:v>-0.20624999999993338</c:v>
                </c:pt>
                <c:pt idx="29413">
                  <c:v>-0.19411764705862683</c:v>
                </c:pt>
                <c:pt idx="29414">
                  <c:v>-0.1941176470590448</c:v>
                </c:pt>
                <c:pt idx="29415">
                  <c:v>-0.20624999999948929</c:v>
                </c:pt>
                <c:pt idx="29416">
                  <c:v>-0.1941176470590448</c:v>
                </c:pt>
                <c:pt idx="29417">
                  <c:v>-0.1941176470590448</c:v>
                </c:pt>
                <c:pt idx="29418">
                  <c:v>-0.20625000000022203</c:v>
                </c:pt>
                <c:pt idx="29419">
                  <c:v>-0.19411764705839574</c:v>
                </c:pt>
                <c:pt idx="29420">
                  <c:v>-0.19411764705862683</c:v>
                </c:pt>
                <c:pt idx="29421">
                  <c:v>-0.20625000000066612</c:v>
                </c:pt>
                <c:pt idx="29422">
                  <c:v>-0.1941176470590448</c:v>
                </c:pt>
                <c:pt idx="29423">
                  <c:v>-0.19411764705862683</c:v>
                </c:pt>
                <c:pt idx="29424">
                  <c:v>-0.20624999999993338</c:v>
                </c:pt>
                <c:pt idx="29425">
                  <c:v>-0.19411764705862683</c:v>
                </c:pt>
                <c:pt idx="29426">
                  <c:v>-0.1941176470590448</c:v>
                </c:pt>
                <c:pt idx="29427">
                  <c:v>-0.19411764705862683</c:v>
                </c:pt>
                <c:pt idx="29428">
                  <c:v>-0.20624999999993338</c:v>
                </c:pt>
                <c:pt idx="29429">
                  <c:v>-0.18823529411767165</c:v>
                </c:pt>
                <c:pt idx="29430">
                  <c:v>-0.1941176470590448</c:v>
                </c:pt>
                <c:pt idx="29431">
                  <c:v>-0.20624999999948929</c:v>
                </c:pt>
                <c:pt idx="29432">
                  <c:v>-0.1941176470590448</c:v>
                </c:pt>
                <c:pt idx="29433">
                  <c:v>-0.19411764705862683</c:v>
                </c:pt>
                <c:pt idx="29434">
                  <c:v>-0.20624999999993338</c:v>
                </c:pt>
                <c:pt idx="29435">
                  <c:v>-0.1941176470590448</c:v>
                </c:pt>
                <c:pt idx="29436">
                  <c:v>-0.18823529411767165</c:v>
                </c:pt>
                <c:pt idx="29437">
                  <c:v>-0.20625000000022203</c:v>
                </c:pt>
                <c:pt idx="29438">
                  <c:v>-0.1941176470590448</c:v>
                </c:pt>
                <c:pt idx="29439">
                  <c:v>-0.19411764705862683</c:v>
                </c:pt>
                <c:pt idx="29440">
                  <c:v>-0.19999999999973356</c:v>
                </c:pt>
                <c:pt idx="29441">
                  <c:v>-0.1941176470590448</c:v>
                </c:pt>
                <c:pt idx="29442">
                  <c:v>-0.1941176470590448</c:v>
                </c:pt>
                <c:pt idx="29443">
                  <c:v>-0.19999999999973356</c:v>
                </c:pt>
                <c:pt idx="29444">
                  <c:v>-0.19411764705862683</c:v>
                </c:pt>
                <c:pt idx="29445">
                  <c:v>-0.1941176470590448</c:v>
                </c:pt>
                <c:pt idx="29446">
                  <c:v>-0.20624999999948929</c:v>
                </c:pt>
                <c:pt idx="29447">
                  <c:v>-0.18823529411767165</c:v>
                </c:pt>
                <c:pt idx="29448">
                  <c:v>-0.1941176470590448</c:v>
                </c:pt>
                <c:pt idx="29449">
                  <c:v>-0.20624999999993338</c:v>
                </c:pt>
                <c:pt idx="29450">
                  <c:v>-0.19411764705862683</c:v>
                </c:pt>
                <c:pt idx="29451">
                  <c:v>-0.1941176470590448</c:v>
                </c:pt>
                <c:pt idx="29452">
                  <c:v>-0.2000000000004441</c:v>
                </c:pt>
                <c:pt idx="29453">
                  <c:v>-0.19411764705862683</c:v>
                </c:pt>
                <c:pt idx="29454">
                  <c:v>-0.1941176470590448</c:v>
                </c:pt>
                <c:pt idx="29455">
                  <c:v>-0.20624999999993338</c:v>
                </c:pt>
                <c:pt idx="29456">
                  <c:v>-0.18823529411767165</c:v>
                </c:pt>
                <c:pt idx="29457">
                  <c:v>-0.19411764705862683</c:v>
                </c:pt>
                <c:pt idx="29458">
                  <c:v>-0.20624999999993338</c:v>
                </c:pt>
                <c:pt idx="29459">
                  <c:v>-0.19411764705862683</c:v>
                </c:pt>
                <c:pt idx="29460">
                  <c:v>-0.18823529411767165</c:v>
                </c:pt>
                <c:pt idx="29461">
                  <c:v>-0.20624999999993338</c:v>
                </c:pt>
                <c:pt idx="29462">
                  <c:v>-0.1941176470590448</c:v>
                </c:pt>
                <c:pt idx="29463">
                  <c:v>-0.19411764705862683</c:v>
                </c:pt>
                <c:pt idx="29464">
                  <c:v>-0.18823529411767165</c:v>
                </c:pt>
                <c:pt idx="29465">
                  <c:v>-0.20624999999993338</c:v>
                </c:pt>
                <c:pt idx="29466">
                  <c:v>-0.19411764705862683</c:v>
                </c:pt>
                <c:pt idx="29467">
                  <c:v>-0.1941176470590448</c:v>
                </c:pt>
                <c:pt idx="29468">
                  <c:v>-0.20625000000066612</c:v>
                </c:pt>
                <c:pt idx="29469">
                  <c:v>-0.18823529411767165</c:v>
                </c:pt>
                <c:pt idx="29470">
                  <c:v>-0.19411764705797777</c:v>
                </c:pt>
                <c:pt idx="29471">
                  <c:v>-0.20625000000066612</c:v>
                </c:pt>
                <c:pt idx="29472">
                  <c:v>-0.19411764705862683</c:v>
                </c:pt>
                <c:pt idx="29473">
                  <c:v>-0.1941176470590448</c:v>
                </c:pt>
                <c:pt idx="29474">
                  <c:v>-0.19999999999973356</c:v>
                </c:pt>
                <c:pt idx="29475">
                  <c:v>-0.1941176470590448</c:v>
                </c:pt>
                <c:pt idx="29476">
                  <c:v>-0.19411764705862683</c:v>
                </c:pt>
                <c:pt idx="29477">
                  <c:v>-0.20624999999993338</c:v>
                </c:pt>
                <c:pt idx="29478">
                  <c:v>-0.18823529411767165</c:v>
                </c:pt>
                <c:pt idx="29479">
                  <c:v>-0.19411764705862683</c:v>
                </c:pt>
                <c:pt idx="29480">
                  <c:v>-0.20624999999993338</c:v>
                </c:pt>
                <c:pt idx="29481">
                  <c:v>-0.1941176470590448</c:v>
                </c:pt>
                <c:pt idx="29482">
                  <c:v>-0.18823529411767165</c:v>
                </c:pt>
                <c:pt idx="29483">
                  <c:v>-0.20625000000022203</c:v>
                </c:pt>
                <c:pt idx="29484">
                  <c:v>-0.18823529411767165</c:v>
                </c:pt>
                <c:pt idx="29485">
                  <c:v>-0.18823529411704223</c:v>
                </c:pt>
                <c:pt idx="29486">
                  <c:v>-0.20625000000066612</c:v>
                </c:pt>
                <c:pt idx="29487">
                  <c:v>-0.18823529411767165</c:v>
                </c:pt>
                <c:pt idx="29488">
                  <c:v>-0.19411764705862683</c:v>
                </c:pt>
                <c:pt idx="29489">
                  <c:v>-0.20000000000017765</c:v>
                </c:pt>
                <c:pt idx="29490">
                  <c:v>-0.19411764705862683</c:v>
                </c:pt>
                <c:pt idx="29491">
                  <c:v>-0.18823529411767165</c:v>
                </c:pt>
                <c:pt idx="29492">
                  <c:v>-0.20624999999993338</c:v>
                </c:pt>
                <c:pt idx="29493">
                  <c:v>-0.18823529411767165</c:v>
                </c:pt>
                <c:pt idx="29494">
                  <c:v>-0.19411764705862683</c:v>
                </c:pt>
                <c:pt idx="29495">
                  <c:v>-0.19999999999973356</c:v>
                </c:pt>
                <c:pt idx="29496">
                  <c:v>-0.1941176470590448</c:v>
                </c:pt>
                <c:pt idx="29497">
                  <c:v>-0.18823529411767165</c:v>
                </c:pt>
                <c:pt idx="29498">
                  <c:v>-0.20625000000066612</c:v>
                </c:pt>
                <c:pt idx="29499">
                  <c:v>-0.18823529411767165</c:v>
                </c:pt>
                <c:pt idx="29500">
                  <c:v>-0.18823529411704223</c:v>
                </c:pt>
                <c:pt idx="29501">
                  <c:v>-0.19411764705862683</c:v>
                </c:pt>
                <c:pt idx="29502">
                  <c:v>-0.20625000000066612</c:v>
                </c:pt>
                <c:pt idx="29503">
                  <c:v>-0.18823529411767165</c:v>
                </c:pt>
                <c:pt idx="29504">
                  <c:v>-0.18823529411767165</c:v>
                </c:pt>
                <c:pt idx="29505">
                  <c:v>-0.20624999999993338</c:v>
                </c:pt>
                <c:pt idx="29506">
                  <c:v>-0.18823529411767165</c:v>
                </c:pt>
                <c:pt idx="29507">
                  <c:v>-0.19411764705862683</c:v>
                </c:pt>
                <c:pt idx="29508">
                  <c:v>-0.20624999999993338</c:v>
                </c:pt>
                <c:pt idx="29509">
                  <c:v>-0.18823529411767165</c:v>
                </c:pt>
                <c:pt idx="29510">
                  <c:v>-0.19411764705862683</c:v>
                </c:pt>
                <c:pt idx="29511">
                  <c:v>-0.19999999999973356</c:v>
                </c:pt>
                <c:pt idx="29512">
                  <c:v>-0.1941176470590448</c:v>
                </c:pt>
                <c:pt idx="29513">
                  <c:v>-0.18823529411767165</c:v>
                </c:pt>
                <c:pt idx="29514">
                  <c:v>-0.20625000000066612</c:v>
                </c:pt>
                <c:pt idx="29515">
                  <c:v>-0.19411764705797777</c:v>
                </c:pt>
                <c:pt idx="29516">
                  <c:v>-0.18823529411767165</c:v>
                </c:pt>
                <c:pt idx="29517">
                  <c:v>-0.2000000000004441</c:v>
                </c:pt>
                <c:pt idx="29518">
                  <c:v>-0.1941176470590448</c:v>
                </c:pt>
                <c:pt idx="29519">
                  <c:v>-0.18823529411767165</c:v>
                </c:pt>
                <c:pt idx="29520">
                  <c:v>-0.20624999999993338</c:v>
                </c:pt>
                <c:pt idx="29521">
                  <c:v>-0.18823529411767165</c:v>
                </c:pt>
                <c:pt idx="29522">
                  <c:v>-0.19411764705862683</c:v>
                </c:pt>
                <c:pt idx="29523">
                  <c:v>-0.19999999999973356</c:v>
                </c:pt>
                <c:pt idx="29524">
                  <c:v>-0.1941176470590448</c:v>
                </c:pt>
                <c:pt idx="29525">
                  <c:v>-0.18823529411767165</c:v>
                </c:pt>
                <c:pt idx="29526">
                  <c:v>-0.20624999999948929</c:v>
                </c:pt>
                <c:pt idx="29527">
                  <c:v>-0.18823529411808962</c:v>
                </c:pt>
                <c:pt idx="29528">
                  <c:v>-0.19411764705862683</c:v>
                </c:pt>
                <c:pt idx="29529">
                  <c:v>-0.1941176470590448</c:v>
                </c:pt>
                <c:pt idx="29530">
                  <c:v>-0.19999999999973356</c:v>
                </c:pt>
                <c:pt idx="29531">
                  <c:v>-0.19411764705862683</c:v>
                </c:pt>
                <c:pt idx="29532">
                  <c:v>-0.18823529411767165</c:v>
                </c:pt>
                <c:pt idx="29533">
                  <c:v>-0.2000000000004441</c:v>
                </c:pt>
                <c:pt idx="29534">
                  <c:v>-0.1941176470590448</c:v>
                </c:pt>
                <c:pt idx="29535">
                  <c:v>-0.18823529411704223</c:v>
                </c:pt>
                <c:pt idx="29536">
                  <c:v>-0.20625000000066612</c:v>
                </c:pt>
                <c:pt idx="29537">
                  <c:v>-0.18823529411767165</c:v>
                </c:pt>
                <c:pt idx="29538">
                  <c:v>-0.19411764705862683</c:v>
                </c:pt>
                <c:pt idx="29539">
                  <c:v>-0.19999999999973356</c:v>
                </c:pt>
                <c:pt idx="29540">
                  <c:v>-0.1941176470590448</c:v>
                </c:pt>
                <c:pt idx="29541">
                  <c:v>-0.18823529411767165</c:v>
                </c:pt>
                <c:pt idx="29542">
                  <c:v>-0.20624999999993338</c:v>
                </c:pt>
                <c:pt idx="29543">
                  <c:v>-0.18823529411767165</c:v>
                </c:pt>
                <c:pt idx="29544">
                  <c:v>-0.18823529411767165</c:v>
                </c:pt>
                <c:pt idx="29545">
                  <c:v>-0.20624999999948929</c:v>
                </c:pt>
                <c:pt idx="29546">
                  <c:v>-0.18823529411767165</c:v>
                </c:pt>
                <c:pt idx="29547">
                  <c:v>-0.18823529411767165</c:v>
                </c:pt>
                <c:pt idx="29548">
                  <c:v>-0.20625000000066612</c:v>
                </c:pt>
                <c:pt idx="29549">
                  <c:v>-0.18823529411767165</c:v>
                </c:pt>
                <c:pt idx="29550">
                  <c:v>-0.19411764705839574</c:v>
                </c:pt>
                <c:pt idx="29551">
                  <c:v>-0.2000000000004441</c:v>
                </c:pt>
                <c:pt idx="29552">
                  <c:v>-0.19411764705862683</c:v>
                </c:pt>
                <c:pt idx="29553">
                  <c:v>-0.18823529411767165</c:v>
                </c:pt>
                <c:pt idx="29554">
                  <c:v>-0.19999999999973356</c:v>
                </c:pt>
                <c:pt idx="29555">
                  <c:v>-0.18823529411767165</c:v>
                </c:pt>
                <c:pt idx="29556">
                  <c:v>-0.1941176470590448</c:v>
                </c:pt>
                <c:pt idx="29557">
                  <c:v>-0.18823529411767165</c:v>
                </c:pt>
                <c:pt idx="29558">
                  <c:v>-0.20624999999993338</c:v>
                </c:pt>
                <c:pt idx="29559">
                  <c:v>-0.18823529411767165</c:v>
                </c:pt>
                <c:pt idx="29560">
                  <c:v>-0.18823529411767165</c:v>
                </c:pt>
                <c:pt idx="29561">
                  <c:v>-0.19999999999973356</c:v>
                </c:pt>
                <c:pt idx="29562">
                  <c:v>-0.19411764705862683</c:v>
                </c:pt>
                <c:pt idx="29563">
                  <c:v>-0.18823529411767165</c:v>
                </c:pt>
                <c:pt idx="29564">
                  <c:v>-0.20625000000066612</c:v>
                </c:pt>
                <c:pt idx="29565">
                  <c:v>-0.18823529411704223</c:v>
                </c:pt>
                <c:pt idx="29566">
                  <c:v>-0.1941176470590448</c:v>
                </c:pt>
                <c:pt idx="29567">
                  <c:v>-0.2000000000004441</c:v>
                </c:pt>
                <c:pt idx="29568">
                  <c:v>-0.18823529411767165</c:v>
                </c:pt>
                <c:pt idx="29569">
                  <c:v>-0.18823529411767165</c:v>
                </c:pt>
                <c:pt idx="29570">
                  <c:v>-0.19999999999973356</c:v>
                </c:pt>
                <c:pt idx="29571">
                  <c:v>-0.19411764705862683</c:v>
                </c:pt>
                <c:pt idx="29572">
                  <c:v>-0.18823529411767165</c:v>
                </c:pt>
                <c:pt idx="29573">
                  <c:v>-0.20624999999993338</c:v>
                </c:pt>
                <c:pt idx="29574">
                  <c:v>-0.18823529411767165</c:v>
                </c:pt>
                <c:pt idx="29575">
                  <c:v>-0.18823529411767165</c:v>
                </c:pt>
                <c:pt idx="29576">
                  <c:v>-0.19999999999973356</c:v>
                </c:pt>
                <c:pt idx="29577">
                  <c:v>-0.18823529411767165</c:v>
                </c:pt>
                <c:pt idx="29578">
                  <c:v>-0.1941176470590448</c:v>
                </c:pt>
                <c:pt idx="29579">
                  <c:v>-0.2000000000004441</c:v>
                </c:pt>
                <c:pt idx="29580">
                  <c:v>-0.18823529411704223</c:v>
                </c:pt>
                <c:pt idx="29581">
                  <c:v>-0.18823529411767165</c:v>
                </c:pt>
                <c:pt idx="29582">
                  <c:v>-0.2000000000004441</c:v>
                </c:pt>
                <c:pt idx="29583">
                  <c:v>-0.18823529411767165</c:v>
                </c:pt>
                <c:pt idx="29584">
                  <c:v>-0.18823529411767165</c:v>
                </c:pt>
                <c:pt idx="29585">
                  <c:v>-0.19999999999973356</c:v>
                </c:pt>
                <c:pt idx="29586">
                  <c:v>-0.18823529411767165</c:v>
                </c:pt>
                <c:pt idx="29587">
                  <c:v>-0.1941176470590448</c:v>
                </c:pt>
                <c:pt idx="29588">
                  <c:v>-0.19999999999973356</c:v>
                </c:pt>
                <c:pt idx="29589">
                  <c:v>-0.18823529411767165</c:v>
                </c:pt>
                <c:pt idx="29590">
                  <c:v>-0.18823529411767165</c:v>
                </c:pt>
                <c:pt idx="29591">
                  <c:v>-0.19999999999973356</c:v>
                </c:pt>
                <c:pt idx="29592">
                  <c:v>-0.18823529411767165</c:v>
                </c:pt>
                <c:pt idx="29593">
                  <c:v>-0.18823529411767165</c:v>
                </c:pt>
                <c:pt idx="29594">
                  <c:v>-0.2000000000004441</c:v>
                </c:pt>
                <c:pt idx="29595">
                  <c:v>-0.19411764705839574</c:v>
                </c:pt>
                <c:pt idx="29596">
                  <c:v>-0.18823529411767165</c:v>
                </c:pt>
                <c:pt idx="29597">
                  <c:v>-0.2000000000004441</c:v>
                </c:pt>
                <c:pt idx="29598">
                  <c:v>-0.18823529411767165</c:v>
                </c:pt>
                <c:pt idx="29599">
                  <c:v>-0.18823529411767165</c:v>
                </c:pt>
                <c:pt idx="29600">
                  <c:v>-0.19999999999973356</c:v>
                </c:pt>
                <c:pt idx="29601">
                  <c:v>-0.18823529411767165</c:v>
                </c:pt>
                <c:pt idx="29602">
                  <c:v>-0.18823529411767165</c:v>
                </c:pt>
                <c:pt idx="29603">
                  <c:v>-0.19999999999973356</c:v>
                </c:pt>
                <c:pt idx="29604">
                  <c:v>-0.18823529411767165</c:v>
                </c:pt>
                <c:pt idx="29605">
                  <c:v>-0.18823529411767165</c:v>
                </c:pt>
                <c:pt idx="29606">
                  <c:v>-0.19999999999973356</c:v>
                </c:pt>
                <c:pt idx="29607">
                  <c:v>-0.18823529411767165</c:v>
                </c:pt>
                <c:pt idx="29608">
                  <c:v>-0.18823529411767165</c:v>
                </c:pt>
                <c:pt idx="29609">
                  <c:v>-0.2000000000004441</c:v>
                </c:pt>
                <c:pt idx="29610">
                  <c:v>-0.19411764705839574</c:v>
                </c:pt>
                <c:pt idx="29611">
                  <c:v>-0.18235294117690823</c:v>
                </c:pt>
                <c:pt idx="29612">
                  <c:v>-0.19999999999902301</c:v>
                </c:pt>
                <c:pt idx="29613">
                  <c:v>-0.18823529411830106</c:v>
                </c:pt>
                <c:pt idx="29614">
                  <c:v>-0.18823529411746021</c:v>
                </c:pt>
                <c:pt idx="29615">
                  <c:v>-0.2000000000004441</c:v>
                </c:pt>
                <c:pt idx="29616">
                  <c:v>-0.18823529411704223</c:v>
                </c:pt>
                <c:pt idx="29617">
                  <c:v>-0.18823529411830106</c:v>
                </c:pt>
                <c:pt idx="29618">
                  <c:v>-0.18823529411704223</c:v>
                </c:pt>
                <c:pt idx="29619">
                  <c:v>-0.2000000000004441</c:v>
                </c:pt>
                <c:pt idx="29620">
                  <c:v>-0.18823529411830106</c:v>
                </c:pt>
                <c:pt idx="29621">
                  <c:v>-0.19999999999902301</c:v>
                </c:pt>
                <c:pt idx="29622">
                  <c:v>-0.18823529411830106</c:v>
                </c:pt>
                <c:pt idx="29623">
                  <c:v>-0.18823529411704223</c:v>
                </c:pt>
                <c:pt idx="29624">
                  <c:v>-0.18823529411830106</c:v>
                </c:pt>
                <c:pt idx="29625">
                  <c:v>-0.19374999999928946</c:v>
                </c:pt>
                <c:pt idx="29626">
                  <c:v>-0.18823529411830106</c:v>
                </c:pt>
                <c:pt idx="29627">
                  <c:v>-0.19411764705797777</c:v>
                </c:pt>
                <c:pt idx="29628">
                  <c:v>-0.2000000000004441</c:v>
                </c:pt>
                <c:pt idx="29629">
                  <c:v>-0.18823529411704223</c:v>
                </c:pt>
                <c:pt idx="29630">
                  <c:v>-0.18823529411830106</c:v>
                </c:pt>
                <c:pt idx="29631">
                  <c:v>-0.19999999999902301</c:v>
                </c:pt>
                <c:pt idx="29632">
                  <c:v>-0.18823529411830106</c:v>
                </c:pt>
                <c:pt idx="29633">
                  <c:v>-0.18823529411704223</c:v>
                </c:pt>
                <c:pt idx="29634">
                  <c:v>-0.20000000000088819</c:v>
                </c:pt>
                <c:pt idx="29635">
                  <c:v>-0.18823529411830106</c:v>
                </c:pt>
                <c:pt idx="29636">
                  <c:v>-0.18823529411704223</c:v>
                </c:pt>
                <c:pt idx="29637">
                  <c:v>-0.2000000000004441</c:v>
                </c:pt>
                <c:pt idx="29638">
                  <c:v>-0.18823529411704223</c:v>
                </c:pt>
                <c:pt idx="29639">
                  <c:v>-0.18823529411830106</c:v>
                </c:pt>
                <c:pt idx="29640">
                  <c:v>-0.20624999999875654</c:v>
                </c:pt>
                <c:pt idx="29641">
                  <c:v>-0.18823529411830106</c:v>
                </c:pt>
                <c:pt idx="29642">
                  <c:v>-0.18823529411704223</c:v>
                </c:pt>
                <c:pt idx="29643">
                  <c:v>-0.20000000000088819</c:v>
                </c:pt>
                <c:pt idx="29644">
                  <c:v>-0.18823529411704223</c:v>
                </c:pt>
                <c:pt idx="29645">
                  <c:v>-0.18823529411830106</c:v>
                </c:pt>
                <c:pt idx="29646">
                  <c:v>-0.19999999999902301</c:v>
                </c:pt>
                <c:pt idx="29647">
                  <c:v>-0.18823529411830106</c:v>
                </c:pt>
                <c:pt idx="29648">
                  <c:v>-0.18823529411704223</c:v>
                </c:pt>
                <c:pt idx="29649">
                  <c:v>-0.2000000000004441</c:v>
                </c:pt>
                <c:pt idx="29650">
                  <c:v>-0.18823529411830106</c:v>
                </c:pt>
                <c:pt idx="29651">
                  <c:v>-0.18823529411704223</c:v>
                </c:pt>
                <c:pt idx="29652">
                  <c:v>-0.2000000000004441</c:v>
                </c:pt>
                <c:pt idx="29653">
                  <c:v>-0.18823529411704223</c:v>
                </c:pt>
                <c:pt idx="29654">
                  <c:v>-0.18823529411830106</c:v>
                </c:pt>
                <c:pt idx="29655">
                  <c:v>-0.19999999999902301</c:v>
                </c:pt>
                <c:pt idx="29656">
                  <c:v>-0.18823529411830106</c:v>
                </c:pt>
                <c:pt idx="29657">
                  <c:v>-0.18823529411704223</c:v>
                </c:pt>
                <c:pt idx="29658">
                  <c:v>-0.2000000000004441</c:v>
                </c:pt>
                <c:pt idx="29659">
                  <c:v>-0.18823529411704223</c:v>
                </c:pt>
                <c:pt idx="29660">
                  <c:v>-0.18823529411830106</c:v>
                </c:pt>
                <c:pt idx="29661">
                  <c:v>-0.19999999999902301</c:v>
                </c:pt>
                <c:pt idx="29662">
                  <c:v>-0.1823529411773262</c:v>
                </c:pt>
                <c:pt idx="29663">
                  <c:v>-0.18823529411704223</c:v>
                </c:pt>
                <c:pt idx="29664">
                  <c:v>-0.18823529411830106</c:v>
                </c:pt>
                <c:pt idx="29665">
                  <c:v>-0.2000000000004441</c:v>
                </c:pt>
                <c:pt idx="29666">
                  <c:v>-0.18823529411704223</c:v>
                </c:pt>
                <c:pt idx="29667">
                  <c:v>-0.18823529411704223</c:v>
                </c:pt>
                <c:pt idx="29668">
                  <c:v>-0.2000000000004441</c:v>
                </c:pt>
                <c:pt idx="29669">
                  <c:v>-0.18823529411830106</c:v>
                </c:pt>
                <c:pt idx="29670">
                  <c:v>-0.1823529411761067</c:v>
                </c:pt>
                <c:pt idx="29671">
                  <c:v>-0.2000000000004441</c:v>
                </c:pt>
                <c:pt idx="29672">
                  <c:v>-0.18823529411704223</c:v>
                </c:pt>
                <c:pt idx="29673">
                  <c:v>-0.18823529411830106</c:v>
                </c:pt>
                <c:pt idx="29674">
                  <c:v>-0.19999999999902301</c:v>
                </c:pt>
                <c:pt idx="29675">
                  <c:v>-0.18823529411830106</c:v>
                </c:pt>
                <c:pt idx="29676">
                  <c:v>-0.1823529411761067</c:v>
                </c:pt>
                <c:pt idx="29677">
                  <c:v>-0.2000000000004441</c:v>
                </c:pt>
                <c:pt idx="29678">
                  <c:v>-0.18823529411704223</c:v>
                </c:pt>
                <c:pt idx="29679">
                  <c:v>-0.18823529411830106</c:v>
                </c:pt>
                <c:pt idx="29680">
                  <c:v>-0.19375000000022205</c:v>
                </c:pt>
                <c:pt idx="29681">
                  <c:v>-0.18823529411704223</c:v>
                </c:pt>
                <c:pt idx="29682">
                  <c:v>-0.18823529411704223</c:v>
                </c:pt>
                <c:pt idx="29683">
                  <c:v>-0.2000000000004441</c:v>
                </c:pt>
                <c:pt idx="29684">
                  <c:v>-0.18823529411830106</c:v>
                </c:pt>
                <c:pt idx="29685">
                  <c:v>-0.1823529411761067</c:v>
                </c:pt>
                <c:pt idx="29686">
                  <c:v>-0.2000000000004441</c:v>
                </c:pt>
                <c:pt idx="29687">
                  <c:v>-0.18823529411704223</c:v>
                </c:pt>
                <c:pt idx="29688">
                  <c:v>-0.1823529411773262</c:v>
                </c:pt>
                <c:pt idx="29689">
                  <c:v>-0.19999999999902301</c:v>
                </c:pt>
                <c:pt idx="29690">
                  <c:v>-0.18823529411830106</c:v>
                </c:pt>
                <c:pt idx="29691">
                  <c:v>-0.18235294117568873</c:v>
                </c:pt>
                <c:pt idx="29692">
                  <c:v>-0.2000000000004441</c:v>
                </c:pt>
                <c:pt idx="29693">
                  <c:v>-0.1823529411761067</c:v>
                </c:pt>
                <c:pt idx="29694">
                  <c:v>-0.18823529411830106</c:v>
                </c:pt>
                <c:pt idx="29695">
                  <c:v>-0.2000000000004441</c:v>
                </c:pt>
                <c:pt idx="29696">
                  <c:v>-0.18823529411704223</c:v>
                </c:pt>
                <c:pt idx="29697">
                  <c:v>-0.18235294117568873</c:v>
                </c:pt>
                <c:pt idx="29698">
                  <c:v>-0.2000000000004441</c:v>
                </c:pt>
                <c:pt idx="29699">
                  <c:v>-0.1823529411773262</c:v>
                </c:pt>
                <c:pt idx="29700">
                  <c:v>-0.18235294117568873</c:v>
                </c:pt>
                <c:pt idx="29701">
                  <c:v>-0.18823529411871903</c:v>
                </c:pt>
                <c:pt idx="29702">
                  <c:v>-0.19374999999884537</c:v>
                </c:pt>
                <c:pt idx="29703">
                  <c:v>-0.18823529411830106</c:v>
                </c:pt>
                <c:pt idx="29704">
                  <c:v>-0.18823529411704223</c:v>
                </c:pt>
                <c:pt idx="29705">
                  <c:v>-0.19375000000066614</c:v>
                </c:pt>
                <c:pt idx="29706">
                  <c:v>-0.18235294117568873</c:v>
                </c:pt>
                <c:pt idx="29707">
                  <c:v>-0.18823529411830106</c:v>
                </c:pt>
                <c:pt idx="29708">
                  <c:v>-0.19999999999902301</c:v>
                </c:pt>
                <c:pt idx="29709">
                  <c:v>-0.1823529411773262</c:v>
                </c:pt>
                <c:pt idx="29710">
                  <c:v>-0.18823529411704223</c:v>
                </c:pt>
                <c:pt idx="29711">
                  <c:v>-0.19375000000022205</c:v>
                </c:pt>
                <c:pt idx="29712">
                  <c:v>-0.18823529411704223</c:v>
                </c:pt>
                <c:pt idx="29713">
                  <c:v>-0.1823529411773262</c:v>
                </c:pt>
                <c:pt idx="29714">
                  <c:v>-0.2000000000004441</c:v>
                </c:pt>
                <c:pt idx="29715">
                  <c:v>-0.18235294117568873</c:v>
                </c:pt>
                <c:pt idx="29716">
                  <c:v>-0.18823529411871903</c:v>
                </c:pt>
                <c:pt idx="29717">
                  <c:v>-0.19374999999884537</c:v>
                </c:pt>
                <c:pt idx="29718">
                  <c:v>-0.18823529411830106</c:v>
                </c:pt>
                <c:pt idx="29719">
                  <c:v>-0.18823529411704223</c:v>
                </c:pt>
                <c:pt idx="29720">
                  <c:v>-0.19375000000066614</c:v>
                </c:pt>
                <c:pt idx="29721">
                  <c:v>-0.18823529411704223</c:v>
                </c:pt>
                <c:pt idx="29722">
                  <c:v>-0.18235294117690823</c:v>
                </c:pt>
                <c:pt idx="29723">
                  <c:v>-0.19374999999928946</c:v>
                </c:pt>
                <c:pt idx="29724">
                  <c:v>-0.18823529411830106</c:v>
                </c:pt>
                <c:pt idx="29725">
                  <c:v>-0.18823529411704223</c:v>
                </c:pt>
                <c:pt idx="29726">
                  <c:v>-0.18235294117690823</c:v>
                </c:pt>
                <c:pt idx="29727">
                  <c:v>-0.19999999999902301</c:v>
                </c:pt>
                <c:pt idx="29728">
                  <c:v>-0.1823529411773262</c:v>
                </c:pt>
                <c:pt idx="29729">
                  <c:v>-0.18235294117568873</c:v>
                </c:pt>
                <c:pt idx="29730">
                  <c:v>-0.20000000000088819</c:v>
                </c:pt>
                <c:pt idx="29731">
                  <c:v>-0.18235294117690823</c:v>
                </c:pt>
                <c:pt idx="29732">
                  <c:v>-0.18823529411704223</c:v>
                </c:pt>
                <c:pt idx="29733">
                  <c:v>-0.2000000000004441</c:v>
                </c:pt>
                <c:pt idx="29734">
                  <c:v>-0.1823529411761067</c:v>
                </c:pt>
                <c:pt idx="29735">
                  <c:v>-0.18235294117690823</c:v>
                </c:pt>
                <c:pt idx="29736">
                  <c:v>-0.19374999999928946</c:v>
                </c:pt>
                <c:pt idx="29737">
                  <c:v>-0.18823529411830106</c:v>
                </c:pt>
                <c:pt idx="29738">
                  <c:v>-0.18235294117568873</c:v>
                </c:pt>
                <c:pt idx="29739">
                  <c:v>-0.2000000000004441</c:v>
                </c:pt>
                <c:pt idx="29740">
                  <c:v>-0.18823529411704223</c:v>
                </c:pt>
                <c:pt idx="29741">
                  <c:v>-0.1823529411773262</c:v>
                </c:pt>
                <c:pt idx="29742">
                  <c:v>-0.19374999999884537</c:v>
                </c:pt>
                <c:pt idx="29743">
                  <c:v>-0.18823529411830106</c:v>
                </c:pt>
                <c:pt idx="29744">
                  <c:v>-0.1823529411761067</c:v>
                </c:pt>
                <c:pt idx="29745">
                  <c:v>-0.19375000000022205</c:v>
                </c:pt>
                <c:pt idx="29746">
                  <c:v>-0.18823529411871903</c:v>
                </c:pt>
                <c:pt idx="29747">
                  <c:v>-0.18235294117568873</c:v>
                </c:pt>
                <c:pt idx="29748">
                  <c:v>-0.2000000000004441</c:v>
                </c:pt>
                <c:pt idx="29749">
                  <c:v>-0.1823529411761067</c:v>
                </c:pt>
                <c:pt idx="29750">
                  <c:v>-0.18235294117690823</c:v>
                </c:pt>
                <c:pt idx="29751">
                  <c:v>-0.18823529411704223</c:v>
                </c:pt>
                <c:pt idx="29752">
                  <c:v>-0.19375000000066614</c:v>
                </c:pt>
                <c:pt idx="29753">
                  <c:v>-0.18823529411704223</c:v>
                </c:pt>
                <c:pt idx="29754">
                  <c:v>-0.18235294117690823</c:v>
                </c:pt>
                <c:pt idx="29755">
                  <c:v>-0.19999999999902301</c:v>
                </c:pt>
                <c:pt idx="29756">
                  <c:v>-0.18823529411830106</c:v>
                </c:pt>
                <c:pt idx="29757">
                  <c:v>-0.1823529411761067</c:v>
                </c:pt>
                <c:pt idx="29758">
                  <c:v>-0.19375000000022205</c:v>
                </c:pt>
                <c:pt idx="29759">
                  <c:v>-0.1823529411761067</c:v>
                </c:pt>
                <c:pt idx="29760">
                  <c:v>-0.18235294117690823</c:v>
                </c:pt>
                <c:pt idx="29761">
                  <c:v>-0.2000000000004441</c:v>
                </c:pt>
                <c:pt idx="29762">
                  <c:v>-0.18823529411746021</c:v>
                </c:pt>
                <c:pt idx="29763">
                  <c:v>-0.18823529411704223</c:v>
                </c:pt>
                <c:pt idx="29764">
                  <c:v>-0.19375000000022205</c:v>
                </c:pt>
                <c:pt idx="29765">
                  <c:v>-0.1823529411773262</c:v>
                </c:pt>
                <c:pt idx="29766">
                  <c:v>-0.18235294117568873</c:v>
                </c:pt>
                <c:pt idx="29767">
                  <c:v>-0.2000000000004441</c:v>
                </c:pt>
                <c:pt idx="29768">
                  <c:v>-0.1823529411761067</c:v>
                </c:pt>
                <c:pt idx="29769">
                  <c:v>-0.18823529411830106</c:v>
                </c:pt>
                <c:pt idx="29770">
                  <c:v>-0.19999999999902301</c:v>
                </c:pt>
                <c:pt idx="29771">
                  <c:v>-0.18235294117690823</c:v>
                </c:pt>
                <c:pt idx="29772">
                  <c:v>-0.1823529411761067</c:v>
                </c:pt>
                <c:pt idx="29773">
                  <c:v>-0.19375000000022205</c:v>
                </c:pt>
                <c:pt idx="29774">
                  <c:v>-0.1823529411761067</c:v>
                </c:pt>
                <c:pt idx="29775">
                  <c:v>-0.18823529411830106</c:v>
                </c:pt>
                <c:pt idx="29776">
                  <c:v>-0.18823529411704223</c:v>
                </c:pt>
                <c:pt idx="29777">
                  <c:v>-0.19375000000022205</c:v>
                </c:pt>
                <c:pt idx="29778">
                  <c:v>-0.1823529411761067</c:v>
                </c:pt>
                <c:pt idx="29779">
                  <c:v>-0.18823529411830106</c:v>
                </c:pt>
                <c:pt idx="29780">
                  <c:v>-0.19375000000066614</c:v>
                </c:pt>
                <c:pt idx="29781">
                  <c:v>-0.18235294117568873</c:v>
                </c:pt>
                <c:pt idx="29782">
                  <c:v>-0.18823529411704223</c:v>
                </c:pt>
                <c:pt idx="29783">
                  <c:v>-0.19375000000066614</c:v>
                </c:pt>
                <c:pt idx="29784">
                  <c:v>-0.18823529411830106</c:v>
                </c:pt>
                <c:pt idx="29785">
                  <c:v>-0.18235294117568873</c:v>
                </c:pt>
                <c:pt idx="29786">
                  <c:v>-0.2000000000004441</c:v>
                </c:pt>
                <c:pt idx="29787">
                  <c:v>-0.17647058823475323</c:v>
                </c:pt>
                <c:pt idx="29788">
                  <c:v>-0.18823529411830106</c:v>
                </c:pt>
                <c:pt idx="29789">
                  <c:v>-0.19374999999928946</c:v>
                </c:pt>
                <c:pt idx="29790">
                  <c:v>-0.18235294117690823</c:v>
                </c:pt>
                <c:pt idx="29791">
                  <c:v>-0.18823529411704223</c:v>
                </c:pt>
                <c:pt idx="29792">
                  <c:v>-0.19375000000066614</c:v>
                </c:pt>
                <c:pt idx="29793">
                  <c:v>-0.18235294117568873</c:v>
                </c:pt>
                <c:pt idx="29794">
                  <c:v>-0.1823529411773262</c:v>
                </c:pt>
                <c:pt idx="29795">
                  <c:v>-0.19375000000022205</c:v>
                </c:pt>
                <c:pt idx="29796">
                  <c:v>-0.18823529411704223</c:v>
                </c:pt>
                <c:pt idx="29797">
                  <c:v>-0.1823529411761067</c:v>
                </c:pt>
                <c:pt idx="29798">
                  <c:v>-0.19375000000066614</c:v>
                </c:pt>
                <c:pt idx="29799">
                  <c:v>-0.18823529411830106</c:v>
                </c:pt>
                <c:pt idx="29800">
                  <c:v>-0.18235294117568873</c:v>
                </c:pt>
                <c:pt idx="29801">
                  <c:v>-0.19375000000066614</c:v>
                </c:pt>
                <c:pt idx="29802">
                  <c:v>-0.18235294117568873</c:v>
                </c:pt>
                <c:pt idx="29803">
                  <c:v>-0.1823529411773262</c:v>
                </c:pt>
                <c:pt idx="29804">
                  <c:v>-0.19374999999884537</c:v>
                </c:pt>
                <c:pt idx="29805">
                  <c:v>-0.1823529411773262</c:v>
                </c:pt>
                <c:pt idx="29806">
                  <c:v>-0.18823529411704223</c:v>
                </c:pt>
                <c:pt idx="29807">
                  <c:v>-0.19375000000022205</c:v>
                </c:pt>
                <c:pt idx="29808">
                  <c:v>-0.1823529411761067</c:v>
                </c:pt>
                <c:pt idx="29809">
                  <c:v>-0.18235294117690823</c:v>
                </c:pt>
                <c:pt idx="29810">
                  <c:v>-0.1823529411761067</c:v>
                </c:pt>
                <c:pt idx="29811">
                  <c:v>-0.19375000000022205</c:v>
                </c:pt>
                <c:pt idx="29812">
                  <c:v>-0.1823529411761067</c:v>
                </c:pt>
                <c:pt idx="29813">
                  <c:v>-0.18235294117690823</c:v>
                </c:pt>
                <c:pt idx="29814">
                  <c:v>-0.19375000000066614</c:v>
                </c:pt>
                <c:pt idx="29815">
                  <c:v>-0.18235294117568873</c:v>
                </c:pt>
                <c:pt idx="29816">
                  <c:v>-0.1823529411773262</c:v>
                </c:pt>
                <c:pt idx="29817">
                  <c:v>-0.19374999999884537</c:v>
                </c:pt>
                <c:pt idx="29818">
                  <c:v>-0.1823529411773262</c:v>
                </c:pt>
                <c:pt idx="29819">
                  <c:v>-0.18235294117568873</c:v>
                </c:pt>
                <c:pt idx="29820">
                  <c:v>-0.19375000000066614</c:v>
                </c:pt>
                <c:pt idx="29821">
                  <c:v>-0.18823529411704223</c:v>
                </c:pt>
                <c:pt idx="29822">
                  <c:v>-0.17647058823593337</c:v>
                </c:pt>
                <c:pt idx="29823">
                  <c:v>-0.19374999999884537</c:v>
                </c:pt>
                <c:pt idx="29824">
                  <c:v>-0.1823529411773262</c:v>
                </c:pt>
                <c:pt idx="29825">
                  <c:v>-0.17647058823475323</c:v>
                </c:pt>
                <c:pt idx="29826">
                  <c:v>-0.19375000000066614</c:v>
                </c:pt>
                <c:pt idx="29827">
                  <c:v>-0.18235294117568873</c:v>
                </c:pt>
                <c:pt idx="29828">
                  <c:v>-0.1823529411773262</c:v>
                </c:pt>
                <c:pt idx="29829">
                  <c:v>-0.18750000000044409</c:v>
                </c:pt>
                <c:pt idx="29830">
                  <c:v>-0.18235294117568873</c:v>
                </c:pt>
                <c:pt idx="29831">
                  <c:v>-0.17647058823593337</c:v>
                </c:pt>
                <c:pt idx="29832">
                  <c:v>-0.19374999999928946</c:v>
                </c:pt>
                <c:pt idx="29833">
                  <c:v>-0.18235294117690823</c:v>
                </c:pt>
                <c:pt idx="29834">
                  <c:v>-0.17647058823475323</c:v>
                </c:pt>
                <c:pt idx="29835">
                  <c:v>-0.18750000000044409</c:v>
                </c:pt>
                <c:pt idx="29836">
                  <c:v>-0.1823529411761067</c:v>
                </c:pt>
                <c:pt idx="29837">
                  <c:v>-0.18235294117690823</c:v>
                </c:pt>
                <c:pt idx="29838">
                  <c:v>-0.17647058823475323</c:v>
                </c:pt>
                <c:pt idx="29839">
                  <c:v>-0.18750000000044409</c:v>
                </c:pt>
                <c:pt idx="29840">
                  <c:v>-0.17647058823475323</c:v>
                </c:pt>
                <c:pt idx="29841">
                  <c:v>-0.17647058823593337</c:v>
                </c:pt>
                <c:pt idx="29842">
                  <c:v>-0.19374999999928946</c:v>
                </c:pt>
                <c:pt idx="29843">
                  <c:v>-0.18235294117690823</c:v>
                </c:pt>
                <c:pt idx="29844">
                  <c:v>-0.1823529411761067</c:v>
                </c:pt>
                <c:pt idx="29845">
                  <c:v>-0.18750000000044409</c:v>
                </c:pt>
                <c:pt idx="29846">
                  <c:v>-0.17647058823593337</c:v>
                </c:pt>
                <c:pt idx="29847">
                  <c:v>-0.17058823529339973</c:v>
                </c:pt>
                <c:pt idx="29848">
                  <c:v>-0.19375000000022205</c:v>
                </c:pt>
                <c:pt idx="29849">
                  <c:v>-0.1823529411761067</c:v>
                </c:pt>
                <c:pt idx="29850">
                  <c:v>-0.1823529411773262</c:v>
                </c:pt>
                <c:pt idx="29851">
                  <c:v>-0.18749999999911182</c:v>
                </c:pt>
                <c:pt idx="29852">
                  <c:v>-0.1764705882355154</c:v>
                </c:pt>
                <c:pt idx="29853">
                  <c:v>-0.17647058823475323</c:v>
                </c:pt>
                <c:pt idx="29854">
                  <c:v>-0.18750000000044409</c:v>
                </c:pt>
                <c:pt idx="29855">
                  <c:v>-0.17647058823475323</c:v>
                </c:pt>
                <c:pt idx="29856">
                  <c:v>-0.1823529411773262</c:v>
                </c:pt>
                <c:pt idx="29857">
                  <c:v>-0.19374999999884537</c:v>
                </c:pt>
                <c:pt idx="29858">
                  <c:v>-0.17647058823593337</c:v>
                </c:pt>
                <c:pt idx="29859">
                  <c:v>-0.17647058823475323</c:v>
                </c:pt>
                <c:pt idx="29860">
                  <c:v>-0.17647058823593337</c:v>
                </c:pt>
                <c:pt idx="29861">
                  <c:v>-0.18750000000044409</c:v>
                </c:pt>
                <c:pt idx="29862">
                  <c:v>-0.1823529411761067</c:v>
                </c:pt>
                <c:pt idx="29863">
                  <c:v>-0.17647058823475323</c:v>
                </c:pt>
                <c:pt idx="29864">
                  <c:v>-0.19375000000022205</c:v>
                </c:pt>
                <c:pt idx="29865">
                  <c:v>-0.17647058823593337</c:v>
                </c:pt>
                <c:pt idx="29866">
                  <c:v>-0.1823529411761067</c:v>
                </c:pt>
                <c:pt idx="29867">
                  <c:v>-0.18125000000022204</c:v>
                </c:pt>
                <c:pt idx="29868">
                  <c:v>-0.17647058823475323</c:v>
                </c:pt>
                <c:pt idx="29869">
                  <c:v>-0.1823529411773262</c:v>
                </c:pt>
                <c:pt idx="29870">
                  <c:v>-0.18749999999911182</c:v>
                </c:pt>
                <c:pt idx="29871">
                  <c:v>-0.18235294117690823</c:v>
                </c:pt>
                <c:pt idx="29872">
                  <c:v>-0.17647058823475323</c:v>
                </c:pt>
                <c:pt idx="29873">
                  <c:v>-0.19375000000066614</c:v>
                </c:pt>
                <c:pt idx="29874">
                  <c:v>-0.17647058823475323</c:v>
                </c:pt>
                <c:pt idx="29875">
                  <c:v>-0.17647058823593337</c:v>
                </c:pt>
                <c:pt idx="29876">
                  <c:v>-0.18750000000044409</c:v>
                </c:pt>
                <c:pt idx="29877">
                  <c:v>-0.17647058823475323</c:v>
                </c:pt>
                <c:pt idx="29878">
                  <c:v>-0.18235294117568873</c:v>
                </c:pt>
                <c:pt idx="29879">
                  <c:v>-0.18750000000044409</c:v>
                </c:pt>
                <c:pt idx="29880">
                  <c:v>-0.1823529411773262</c:v>
                </c:pt>
                <c:pt idx="29881">
                  <c:v>-0.17058823529339973</c:v>
                </c:pt>
                <c:pt idx="29882">
                  <c:v>-0.18750000000044409</c:v>
                </c:pt>
                <c:pt idx="29883">
                  <c:v>-0.17647058823475323</c:v>
                </c:pt>
                <c:pt idx="29884">
                  <c:v>-0.17647058823593337</c:v>
                </c:pt>
                <c:pt idx="29885">
                  <c:v>-0.17647058823475323</c:v>
                </c:pt>
                <c:pt idx="29886">
                  <c:v>-0.19375000000066614</c:v>
                </c:pt>
                <c:pt idx="29887">
                  <c:v>-0.17647058823475323</c:v>
                </c:pt>
                <c:pt idx="29888">
                  <c:v>-0.17647058823593337</c:v>
                </c:pt>
                <c:pt idx="29889">
                  <c:v>-0.18749999999911182</c:v>
                </c:pt>
                <c:pt idx="29890">
                  <c:v>-0.17058823529454054</c:v>
                </c:pt>
                <c:pt idx="29891">
                  <c:v>-0.17647058823475323</c:v>
                </c:pt>
                <c:pt idx="29892">
                  <c:v>-0.19375000000066614</c:v>
                </c:pt>
                <c:pt idx="29893">
                  <c:v>-0.17647058823475323</c:v>
                </c:pt>
                <c:pt idx="29894">
                  <c:v>-0.17647058823593337</c:v>
                </c:pt>
                <c:pt idx="29895">
                  <c:v>-0.18750000000044409</c:v>
                </c:pt>
                <c:pt idx="29896">
                  <c:v>-0.17058823529339973</c:v>
                </c:pt>
                <c:pt idx="29897">
                  <c:v>-0.17647058823593337</c:v>
                </c:pt>
                <c:pt idx="29898">
                  <c:v>-0.18749999999911182</c:v>
                </c:pt>
                <c:pt idx="29899">
                  <c:v>-0.17647058823593337</c:v>
                </c:pt>
                <c:pt idx="29900">
                  <c:v>-0.1823529411761067</c:v>
                </c:pt>
                <c:pt idx="29901">
                  <c:v>-0.18750000000044409</c:v>
                </c:pt>
                <c:pt idx="29902">
                  <c:v>-0.17647058823433526</c:v>
                </c:pt>
                <c:pt idx="29903">
                  <c:v>-0.17058823529495851</c:v>
                </c:pt>
                <c:pt idx="29904">
                  <c:v>-0.18124999999893418</c:v>
                </c:pt>
                <c:pt idx="29905">
                  <c:v>-0.17647058823593337</c:v>
                </c:pt>
                <c:pt idx="29906">
                  <c:v>-0.1823529411761067</c:v>
                </c:pt>
                <c:pt idx="29907">
                  <c:v>-0.17647058823593337</c:v>
                </c:pt>
                <c:pt idx="29908">
                  <c:v>-0.18749999999911182</c:v>
                </c:pt>
                <c:pt idx="29909">
                  <c:v>-0.17647058823593337</c:v>
                </c:pt>
                <c:pt idx="29910">
                  <c:v>-0.17058823529339973</c:v>
                </c:pt>
                <c:pt idx="29911">
                  <c:v>-0.18750000000044409</c:v>
                </c:pt>
                <c:pt idx="29912">
                  <c:v>-0.17647058823593337</c:v>
                </c:pt>
                <c:pt idx="29913">
                  <c:v>-0.17647058823475323</c:v>
                </c:pt>
                <c:pt idx="29914">
                  <c:v>-0.18750000000044409</c:v>
                </c:pt>
                <c:pt idx="29915">
                  <c:v>-0.17647058823475323</c:v>
                </c:pt>
                <c:pt idx="29916">
                  <c:v>-0.17647058823593337</c:v>
                </c:pt>
                <c:pt idx="29917">
                  <c:v>-0.18749999999911182</c:v>
                </c:pt>
                <c:pt idx="29918">
                  <c:v>-0.17647058823593337</c:v>
                </c:pt>
                <c:pt idx="29919">
                  <c:v>-0.17647058823475323</c:v>
                </c:pt>
                <c:pt idx="29920">
                  <c:v>-0.18750000000044409</c:v>
                </c:pt>
                <c:pt idx="29921">
                  <c:v>-0.1705882352938177</c:v>
                </c:pt>
                <c:pt idx="29922">
                  <c:v>-0.17647058823593337</c:v>
                </c:pt>
                <c:pt idx="29923">
                  <c:v>-0.18749999999911182</c:v>
                </c:pt>
                <c:pt idx="29924">
                  <c:v>-0.17647058823593337</c:v>
                </c:pt>
                <c:pt idx="29925">
                  <c:v>-0.17647058823475323</c:v>
                </c:pt>
                <c:pt idx="29926">
                  <c:v>-0.17058823529454054</c:v>
                </c:pt>
                <c:pt idx="29927">
                  <c:v>-0.18750000000044409</c:v>
                </c:pt>
                <c:pt idx="29928">
                  <c:v>-0.17647058823475323</c:v>
                </c:pt>
                <c:pt idx="29929">
                  <c:v>-0.17647058823475323</c:v>
                </c:pt>
                <c:pt idx="29930">
                  <c:v>-0.18750000000044409</c:v>
                </c:pt>
                <c:pt idx="29931">
                  <c:v>-0.17647058823593337</c:v>
                </c:pt>
                <c:pt idx="29932">
                  <c:v>-0.17647058823475323</c:v>
                </c:pt>
                <c:pt idx="29933">
                  <c:v>-0.18125000000022204</c:v>
                </c:pt>
                <c:pt idx="29934">
                  <c:v>-0.17647058823475323</c:v>
                </c:pt>
                <c:pt idx="29935">
                  <c:v>-0.17058823529495851</c:v>
                </c:pt>
                <c:pt idx="29936">
                  <c:v>-0.18749999999911182</c:v>
                </c:pt>
                <c:pt idx="29937">
                  <c:v>-0.17647058823593337</c:v>
                </c:pt>
                <c:pt idx="29938">
                  <c:v>-0.17647058823475323</c:v>
                </c:pt>
                <c:pt idx="29939">
                  <c:v>-0.18750000000044409</c:v>
                </c:pt>
                <c:pt idx="29940">
                  <c:v>-0.17058823529339973</c:v>
                </c:pt>
                <c:pt idx="29941">
                  <c:v>-0.17647058823593337</c:v>
                </c:pt>
                <c:pt idx="29942">
                  <c:v>-0.17647058823475323</c:v>
                </c:pt>
                <c:pt idx="29943">
                  <c:v>-0.18750000000044409</c:v>
                </c:pt>
                <c:pt idx="29944">
                  <c:v>-0.1705882352938177</c:v>
                </c:pt>
                <c:pt idx="29945">
                  <c:v>-0.17647058823593337</c:v>
                </c:pt>
                <c:pt idx="29946">
                  <c:v>-0.18750000000044409</c:v>
                </c:pt>
                <c:pt idx="29947">
                  <c:v>-0.17058823529339973</c:v>
                </c:pt>
                <c:pt idx="29948">
                  <c:v>-0.17647058823593337</c:v>
                </c:pt>
                <c:pt idx="29949">
                  <c:v>-0.18749999999911182</c:v>
                </c:pt>
                <c:pt idx="29950">
                  <c:v>-0.17647058823593337</c:v>
                </c:pt>
                <c:pt idx="29951">
                  <c:v>-0.17058823529339973</c:v>
                </c:pt>
                <c:pt idx="29952">
                  <c:v>-0.18750000000044409</c:v>
                </c:pt>
                <c:pt idx="29953">
                  <c:v>-0.17647058823475323</c:v>
                </c:pt>
                <c:pt idx="29954">
                  <c:v>-0.17058823529495851</c:v>
                </c:pt>
                <c:pt idx="29955">
                  <c:v>-0.18749999999911182</c:v>
                </c:pt>
                <c:pt idx="29956">
                  <c:v>-0.17647058823593337</c:v>
                </c:pt>
                <c:pt idx="29957">
                  <c:v>-0.17647058823475323</c:v>
                </c:pt>
                <c:pt idx="29958">
                  <c:v>-0.17058823529454054</c:v>
                </c:pt>
                <c:pt idx="29959">
                  <c:v>-0.18749999999911182</c:v>
                </c:pt>
                <c:pt idx="29960">
                  <c:v>-0.17647058823593337</c:v>
                </c:pt>
                <c:pt idx="29961">
                  <c:v>-0.17647058823475323</c:v>
                </c:pt>
                <c:pt idx="29962">
                  <c:v>-0.18125000000066613</c:v>
                </c:pt>
                <c:pt idx="29963">
                  <c:v>-0.17647058823593337</c:v>
                </c:pt>
                <c:pt idx="29964">
                  <c:v>-0.17647058823475323</c:v>
                </c:pt>
                <c:pt idx="29965">
                  <c:v>-0.18125000000022204</c:v>
                </c:pt>
                <c:pt idx="29966">
                  <c:v>-0.17647058823475323</c:v>
                </c:pt>
                <c:pt idx="29967">
                  <c:v>-0.17647058823593337</c:v>
                </c:pt>
                <c:pt idx="29968">
                  <c:v>-0.18749999999911182</c:v>
                </c:pt>
                <c:pt idx="29969">
                  <c:v>-0.17058823529454054</c:v>
                </c:pt>
                <c:pt idx="29970">
                  <c:v>-0.17647058823475323</c:v>
                </c:pt>
                <c:pt idx="29971">
                  <c:v>-0.18125000000066613</c:v>
                </c:pt>
                <c:pt idx="29972">
                  <c:v>-0.17058823529339973</c:v>
                </c:pt>
                <c:pt idx="29973">
                  <c:v>-0.17058823529495851</c:v>
                </c:pt>
                <c:pt idx="29974">
                  <c:v>-0.18749999999911182</c:v>
                </c:pt>
                <c:pt idx="29975">
                  <c:v>-0.18235294117690823</c:v>
                </c:pt>
                <c:pt idx="29976">
                  <c:v>-0.1705882352938177</c:v>
                </c:pt>
                <c:pt idx="29977">
                  <c:v>-0.17058823529454054</c:v>
                </c:pt>
                <c:pt idx="29978">
                  <c:v>-0.18125000000066613</c:v>
                </c:pt>
                <c:pt idx="29979">
                  <c:v>-0.17647058823475323</c:v>
                </c:pt>
                <c:pt idx="29980">
                  <c:v>-0.17058823529339973</c:v>
                </c:pt>
                <c:pt idx="29981">
                  <c:v>-0.18750000000044409</c:v>
                </c:pt>
                <c:pt idx="29982">
                  <c:v>-0.17647058823593337</c:v>
                </c:pt>
                <c:pt idx="29983">
                  <c:v>-0.17647058823475323</c:v>
                </c:pt>
                <c:pt idx="29984">
                  <c:v>-0.18125000000022204</c:v>
                </c:pt>
                <c:pt idx="29985">
                  <c:v>-0.1705882352938177</c:v>
                </c:pt>
                <c:pt idx="29986">
                  <c:v>-0.17647058823593337</c:v>
                </c:pt>
                <c:pt idx="29987">
                  <c:v>-0.18124999999893418</c:v>
                </c:pt>
                <c:pt idx="29988">
                  <c:v>-0.17647058823593337</c:v>
                </c:pt>
                <c:pt idx="29989">
                  <c:v>-0.17647058823475323</c:v>
                </c:pt>
                <c:pt idx="29990">
                  <c:v>-0.18750000000044409</c:v>
                </c:pt>
                <c:pt idx="29991">
                  <c:v>-0.1705882352938177</c:v>
                </c:pt>
                <c:pt idx="29992">
                  <c:v>-0.17647058823593337</c:v>
                </c:pt>
                <c:pt idx="29993">
                  <c:v>-0.18125000000022204</c:v>
                </c:pt>
                <c:pt idx="29994">
                  <c:v>-0.17647058823475323</c:v>
                </c:pt>
                <c:pt idx="29995">
                  <c:v>-0.17647058823475323</c:v>
                </c:pt>
                <c:pt idx="29996">
                  <c:v>-0.18750000000044409</c:v>
                </c:pt>
                <c:pt idx="29997">
                  <c:v>-0.17058823529495851</c:v>
                </c:pt>
                <c:pt idx="29998">
                  <c:v>-0.17647058823475323</c:v>
                </c:pt>
                <c:pt idx="29999">
                  <c:v>-0.17058823529454054</c:v>
                </c:pt>
                <c:pt idx="30000">
                  <c:v>-0.18124999999893418</c:v>
                </c:pt>
                <c:pt idx="30001">
                  <c:v>-0.17647058823593337</c:v>
                </c:pt>
                <c:pt idx="30002">
                  <c:v>-0.17647058823475323</c:v>
                </c:pt>
                <c:pt idx="30003">
                  <c:v>-0.18125000000066613</c:v>
                </c:pt>
                <c:pt idx="30004">
                  <c:v>-0.17647058823475323</c:v>
                </c:pt>
                <c:pt idx="30005">
                  <c:v>-0.17058823529454054</c:v>
                </c:pt>
                <c:pt idx="30006">
                  <c:v>-0.18749999999911182</c:v>
                </c:pt>
                <c:pt idx="30007">
                  <c:v>-0.17058823529495851</c:v>
                </c:pt>
                <c:pt idx="30008">
                  <c:v>-0.17058823529339973</c:v>
                </c:pt>
                <c:pt idx="30009">
                  <c:v>-0.18750000000044409</c:v>
                </c:pt>
                <c:pt idx="30010">
                  <c:v>-0.17647058823475323</c:v>
                </c:pt>
                <c:pt idx="30011">
                  <c:v>-0.17647058823593337</c:v>
                </c:pt>
                <c:pt idx="30012">
                  <c:v>-0.18125000000066613</c:v>
                </c:pt>
                <c:pt idx="30013">
                  <c:v>-0.17058823529339973</c:v>
                </c:pt>
                <c:pt idx="30014">
                  <c:v>-0.17058823529495851</c:v>
                </c:pt>
                <c:pt idx="30015">
                  <c:v>-0.17058823529339973</c:v>
                </c:pt>
                <c:pt idx="30016">
                  <c:v>-0.18750000000044409</c:v>
                </c:pt>
                <c:pt idx="30017">
                  <c:v>-0.17647058823475323</c:v>
                </c:pt>
                <c:pt idx="30018">
                  <c:v>-0.17058823529454054</c:v>
                </c:pt>
                <c:pt idx="30019">
                  <c:v>-0.18749999999911182</c:v>
                </c:pt>
                <c:pt idx="30020">
                  <c:v>-0.17058823529495851</c:v>
                </c:pt>
                <c:pt idx="30021">
                  <c:v>-0.17058823529339973</c:v>
                </c:pt>
                <c:pt idx="30022">
                  <c:v>-0.18125000000066613</c:v>
                </c:pt>
                <c:pt idx="30023">
                  <c:v>-0.17058823529339973</c:v>
                </c:pt>
                <c:pt idx="30024">
                  <c:v>-0.17647058823593337</c:v>
                </c:pt>
                <c:pt idx="30025">
                  <c:v>-0.18749999999911182</c:v>
                </c:pt>
                <c:pt idx="30026">
                  <c:v>-0.17058823529495851</c:v>
                </c:pt>
                <c:pt idx="30027">
                  <c:v>-0.17058823529339973</c:v>
                </c:pt>
                <c:pt idx="30028">
                  <c:v>-0.18125000000022204</c:v>
                </c:pt>
                <c:pt idx="30029">
                  <c:v>-0.17058823529495851</c:v>
                </c:pt>
                <c:pt idx="30030">
                  <c:v>-0.17058823529339973</c:v>
                </c:pt>
                <c:pt idx="30031">
                  <c:v>-0.18750000000044409</c:v>
                </c:pt>
                <c:pt idx="30032">
                  <c:v>-0.1705882352938177</c:v>
                </c:pt>
                <c:pt idx="30033">
                  <c:v>-0.17647058823593337</c:v>
                </c:pt>
                <c:pt idx="30034">
                  <c:v>-0.18124999999893418</c:v>
                </c:pt>
                <c:pt idx="30035">
                  <c:v>-0.17058823529495851</c:v>
                </c:pt>
                <c:pt idx="30036">
                  <c:v>-0.17058823529339973</c:v>
                </c:pt>
                <c:pt idx="30037">
                  <c:v>-0.17058823529495851</c:v>
                </c:pt>
                <c:pt idx="30038">
                  <c:v>-0.18749999999911182</c:v>
                </c:pt>
                <c:pt idx="30039">
                  <c:v>-0.17058823529454054</c:v>
                </c:pt>
                <c:pt idx="30040">
                  <c:v>-0.1705882352938177</c:v>
                </c:pt>
                <c:pt idx="30041">
                  <c:v>-0.1875</c:v>
                </c:pt>
                <c:pt idx="30042">
                  <c:v>-0.1705882352938177</c:v>
                </c:pt>
                <c:pt idx="30043">
                  <c:v>-0.17058823529454054</c:v>
                </c:pt>
                <c:pt idx="30044">
                  <c:v>-0.18125000000066613</c:v>
                </c:pt>
                <c:pt idx="30045">
                  <c:v>-0.17058823529339973</c:v>
                </c:pt>
                <c:pt idx="30046">
                  <c:v>-0.1705882352938177</c:v>
                </c:pt>
                <c:pt idx="30047">
                  <c:v>-0.18750000000044409</c:v>
                </c:pt>
                <c:pt idx="30048">
                  <c:v>-0.17058823529454054</c:v>
                </c:pt>
                <c:pt idx="30049">
                  <c:v>-0.1705882352938177</c:v>
                </c:pt>
                <c:pt idx="30050">
                  <c:v>-0.18125000000022204</c:v>
                </c:pt>
                <c:pt idx="30051">
                  <c:v>-0.1705882352938177</c:v>
                </c:pt>
                <c:pt idx="30052">
                  <c:v>-0.17058823529454054</c:v>
                </c:pt>
                <c:pt idx="30053">
                  <c:v>-0.18749999999911182</c:v>
                </c:pt>
                <c:pt idx="30054">
                  <c:v>-0.17058823529454054</c:v>
                </c:pt>
                <c:pt idx="30055">
                  <c:v>-0.1705882352938177</c:v>
                </c:pt>
                <c:pt idx="30056">
                  <c:v>-0.18125000000022204</c:v>
                </c:pt>
                <c:pt idx="30057">
                  <c:v>-0.1705882352938177</c:v>
                </c:pt>
                <c:pt idx="30058">
                  <c:v>-0.17058823529454054</c:v>
                </c:pt>
                <c:pt idx="30059">
                  <c:v>-0.18125000000066613</c:v>
                </c:pt>
                <c:pt idx="30060">
                  <c:v>-0.17058823529339973</c:v>
                </c:pt>
                <c:pt idx="30061">
                  <c:v>-0.1705882352938177</c:v>
                </c:pt>
                <c:pt idx="30062">
                  <c:v>-0.18750000000044409</c:v>
                </c:pt>
                <c:pt idx="30063">
                  <c:v>-0.17058823529454054</c:v>
                </c:pt>
                <c:pt idx="30064">
                  <c:v>-0.17058823529339973</c:v>
                </c:pt>
                <c:pt idx="30065">
                  <c:v>-0.17500000000044408</c:v>
                </c:pt>
                <c:pt idx="30066">
                  <c:v>-0.17647058823475323</c:v>
                </c:pt>
                <c:pt idx="30067">
                  <c:v>-0.17058823529495851</c:v>
                </c:pt>
                <c:pt idx="30068">
                  <c:v>-0.18124999999893418</c:v>
                </c:pt>
                <c:pt idx="30069">
                  <c:v>-0.17058823529495851</c:v>
                </c:pt>
                <c:pt idx="30070">
                  <c:v>-0.17058823529339973</c:v>
                </c:pt>
                <c:pt idx="30071">
                  <c:v>-0.18125000000066613</c:v>
                </c:pt>
                <c:pt idx="30072">
                  <c:v>-0.17058823529339973</c:v>
                </c:pt>
                <c:pt idx="30073">
                  <c:v>-0.17058823529495851</c:v>
                </c:pt>
                <c:pt idx="30074">
                  <c:v>-0.17647058823475323</c:v>
                </c:pt>
                <c:pt idx="30075">
                  <c:v>-0.18125000000022204</c:v>
                </c:pt>
                <c:pt idx="30076">
                  <c:v>-0.17058823529339973</c:v>
                </c:pt>
                <c:pt idx="30077">
                  <c:v>-0.17058823529495851</c:v>
                </c:pt>
                <c:pt idx="30078">
                  <c:v>-0.18125000000022204</c:v>
                </c:pt>
                <c:pt idx="30079">
                  <c:v>-0.1705882352938177</c:v>
                </c:pt>
                <c:pt idx="30080">
                  <c:v>-0.17058823529454054</c:v>
                </c:pt>
                <c:pt idx="30081">
                  <c:v>-0.18124999999937827</c:v>
                </c:pt>
                <c:pt idx="30082">
                  <c:v>-0.17058823529454054</c:v>
                </c:pt>
                <c:pt idx="30083">
                  <c:v>-0.17647058823475323</c:v>
                </c:pt>
                <c:pt idx="30084">
                  <c:v>-0.17500000000044408</c:v>
                </c:pt>
                <c:pt idx="30085">
                  <c:v>-0.17058823529339973</c:v>
                </c:pt>
                <c:pt idx="30086">
                  <c:v>-0.17647058823593337</c:v>
                </c:pt>
                <c:pt idx="30087">
                  <c:v>-0.18124999999937827</c:v>
                </c:pt>
                <c:pt idx="30088">
                  <c:v>-0.17058823529454054</c:v>
                </c:pt>
                <c:pt idx="30089">
                  <c:v>-0.1705882352938177</c:v>
                </c:pt>
                <c:pt idx="30090">
                  <c:v>-0.18125000000022204</c:v>
                </c:pt>
                <c:pt idx="30091">
                  <c:v>-0.1705882352938177</c:v>
                </c:pt>
                <c:pt idx="30092">
                  <c:v>-0.17058823529454054</c:v>
                </c:pt>
                <c:pt idx="30093">
                  <c:v>-0.18750000000044409</c:v>
                </c:pt>
                <c:pt idx="30094">
                  <c:v>-0.16470588235246419</c:v>
                </c:pt>
                <c:pt idx="30095">
                  <c:v>-0.17058823529495851</c:v>
                </c:pt>
                <c:pt idx="30096">
                  <c:v>-0.18124999999893418</c:v>
                </c:pt>
                <c:pt idx="30097">
                  <c:v>-0.17058823529454054</c:v>
                </c:pt>
                <c:pt idx="30098">
                  <c:v>-0.1705882352938177</c:v>
                </c:pt>
                <c:pt idx="30099">
                  <c:v>-0.18750000000044409</c:v>
                </c:pt>
                <c:pt idx="30100">
                  <c:v>-0.17058823529339973</c:v>
                </c:pt>
                <c:pt idx="30101">
                  <c:v>-0.17058823529495851</c:v>
                </c:pt>
                <c:pt idx="30102">
                  <c:v>-0.18124999999893418</c:v>
                </c:pt>
                <c:pt idx="30103">
                  <c:v>-0.17058823529495851</c:v>
                </c:pt>
                <c:pt idx="30104">
                  <c:v>-0.17058823529339973</c:v>
                </c:pt>
                <c:pt idx="30105">
                  <c:v>-0.18125000000066613</c:v>
                </c:pt>
                <c:pt idx="30106">
                  <c:v>-0.17058823529339973</c:v>
                </c:pt>
                <c:pt idx="30107">
                  <c:v>-0.17058823529454054</c:v>
                </c:pt>
                <c:pt idx="30108">
                  <c:v>-0.18125000000066613</c:v>
                </c:pt>
                <c:pt idx="30109">
                  <c:v>-0.17058823529339973</c:v>
                </c:pt>
                <c:pt idx="30110">
                  <c:v>-0.17058823529495851</c:v>
                </c:pt>
                <c:pt idx="30111">
                  <c:v>-0.18124999999893418</c:v>
                </c:pt>
                <c:pt idx="30112">
                  <c:v>-0.17058823529495851</c:v>
                </c:pt>
                <c:pt idx="30113">
                  <c:v>-0.17058823529339973</c:v>
                </c:pt>
                <c:pt idx="30114">
                  <c:v>-0.18125000000066613</c:v>
                </c:pt>
                <c:pt idx="30115">
                  <c:v>-0.16470588235246419</c:v>
                </c:pt>
                <c:pt idx="30116">
                  <c:v>-0.17058823529454054</c:v>
                </c:pt>
                <c:pt idx="30117">
                  <c:v>-0.17058823529339973</c:v>
                </c:pt>
                <c:pt idx="30118">
                  <c:v>-0.18125000000066613</c:v>
                </c:pt>
                <c:pt idx="30119">
                  <c:v>-0.17647058823475323</c:v>
                </c:pt>
                <c:pt idx="30120">
                  <c:v>-0.17500000000044408</c:v>
                </c:pt>
                <c:pt idx="30121">
                  <c:v>-0.17647058823475323</c:v>
                </c:pt>
                <c:pt idx="30122">
                  <c:v>-0.17058823529454054</c:v>
                </c:pt>
                <c:pt idx="30123">
                  <c:v>-0.16470588235246419</c:v>
                </c:pt>
                <c:pt idx="30124">
                  <c:v>-0.18125000000066613</c:v>
                </c:pt>
                <c:pt idx="30125">
                  <c:v>-0.17058823529454054</c:v>
                </c:pt>
                <c:pt idx="30126">
                  <c:v>-0.1705882352938177</c:v>
                </c:pt>
                <c:pt idx="30127">
                  <c:v>-0.1875</c:v>
                </c:pt>
                <c:pt idx="30128">
                  <c:v>-0.1705882352938177</c:v>
                </c:pt>
                <c:pt idx="30129">
                  <c:v>-0.17058823529454054</c:v>
                </c:pt>
                <c:pt idx="30130">
                  <c:v>-0.18124999999937827</c:v>
                </c:pt>
                <c:pt idx="30131">
                  <c:v>-0.16470588235356567</c:v>
                </c:pt>
                <c:pt idx="30132">
                  <c:v>-0.17058823529339973</c:v>
                </c:pt>
                <c:pt idx="30133">
                  <c:v>-0.18125000000066613</c:v>
                </c:pt>
                <c:pt idx="30134">
                  <c:v>-0.17058823529339973</c:v>
                </c:pt>
                <c:pt idx="30135">
                  <c:v>-0.17058823529495851</c:v>
                </c:pt>
                <c:pt idx="30136">
                  <c:v>-0.18124999999893418</c:v>
                </c:pt>
                <c:pt idx="30137">
                  <c:v>-0.17058823529454054</c:v>
                </c:pt>
                <c:pt idx="30138">
                  <c:v>-0.16470588235246419</c:v>
                </c:pt>
                <c:pt idx="30139">
                  <c:v>-0.18125000000066613</c:v>
                </c:pt>
                <c:pt idx="30140">
                  <c:v>-0.17058823529454054</c:v>
                </c:pt>
                <c:pt idx="30141">
                  <c:v>-0.1705882352938177</c:v>
                </c:pt>
                <c:pt idx="30142">
                  <c:v>-0.18125000000022204</c:v>
                </c:pt>
                <c:pt idx="30143">
                  <c:v>-0.1705882352938177</c:v>
                </c:pt>
                <c:pt idx="30144">
                  <c:v>-0.17058823529454054</c:v>
                </c:pt>
                <c:pt idx="30145">
                  <c:v>-0.17499999999920063</c:v>
                </c:pt>
                <c:pt idx="30146">
                  <c:v>-0.17058823529454054</c:v>
                </c:pt>
                <c:pt idx="30147">
                  <c:v>-0.16470588235246419</c:v>
                </c:pt>
                <c:pt idx="30148">
                  <c:v>-0.18125000000066613</c:v>
                </c:pt>
                <c:pt idx="30149">
                  <c:v>-0.17058823529339973</c:v>
                </c:pt>
                <c:pt idx="30150">
                  <c:v>-0.17058823529495851</c:v>
                </c:pt>
                <c:pt idx="30151">
                  <c:v>-0.17058823529339973</c:v>
                </c:pt>
                <c:pt idx="30152">
                  <c:v>-0.17500000000044408</c:v>
                </c:pt>
                <c:pt idx="30153">
                  <c:v>-0.1705882352938177</c:v>
                </c:pt>
                <c:pt idx="30154">
                  <c:v>-0.1647058823531477</c:v>
                </c:pt>
                <c:pt idx="30155">
                  <c:v>-0.18125000000066613</c:v>
                </c:pt>
                <c:pt idx="30156">
                  <c:v>-0.17058823529339973</c:v>
                </c:pt>
                <c:pt idx="30157">
                  <c:v>-0.1705882352938177</c:v>
                </c:pt>
                <c:pt idx="30158">
                  <c:v>-0.18125000000022204</c:v>
                </c:pt>
                <c:pt idx="30159">
                  <c:v>-0.16470588235356567</c:v>
                </c:pt>
                <c:pt idx="30160">
                  <c:v>-0.1705882352938177</c:v>
                </c:pt>
                <c:pt idx="30161">
                  <c:v>-0.17500000000044408</c:v>
                </c:pt>
                <c:pt idx="30162">
                  <c:v>-0.17058823529339973</c:v>
                </c:pt>
                <c:pt idx="30163">
                  <c:v>-0.17058823529454054</c:v>
                </c:pt>
                <c:pt idx="30164">
                  <c:v>-0.18124999999937827</c:v>
                </c:pt>
                <c:pt idx="30165">
                  <c:v>-0.17058823529454054</c:v>
                </c:pt>
                <c:pt idx="30166">
                  <c:v>-0.16470588235246419</c:v>
                </c:pt>
                <c:pt idx="30167">
                  <c:v>-0.17500000000044408</c:v>
                </c:pt>
                <c:pt idx="30168">
                  <c:v>-0.1705882352938177</c:v>
                </c:pt>
                <c:pt idx="30169">
                  <c:v>-0.16470588235356567</c:v>
                </c:pt>
                <c:pt idx="30170">
                  <c:v>-0.18125000000022204</c:v>
                </c:pt>
                <c:pt idx="30171">
                  <c:v>-0.16470588235246419</c:v>
                </c:pt>
                <c:pt idx="30172">
                  <c:v>-0.17058823529339973</c:v>
                </c:pt>
                <c:pt idx="30173">
                  <c:v>-0.17500000000044408</c:v>
                </c:pt>
                <c:pt idx="30174">
                  <c:v>-0.16470588235356567</c:v>
                </c:pt>
                <c:pt idx="30175">
                  <c:v>-0.16470588235246419</c:v>
                </c:pt>
                <c:pt idx="30176">
                  <c:v>-0.18125000000066613</c:v>
                </c:pt>
                <c:pt idx="30177">
                  <c:v>-0.16470588235246419</c:v>
                </c:pt>
                <c:pt idx="30178">
                  <c:v>-0.17058823529454054</c:v>
                </c:pt>
                <c:pt idx="30179">
                  <c:v>-0.17499999999920063</c:v>
                </c:pt>
                <c:pt idx="30180">
                  <c:v>-0.17058823529454054</c:v>
                </c:pt>
                <c:pt idx="30181">
                  <c:v>-0.16470588235246419</c:v>
                </c:pt>
                <c:pt idx="30182">
                  <c:v>-0.17500000000044408</c:v>
                </c:pt>
                <c:pt idx="30183">
                  <c:v>-0.16470588235246419</c:v>
                </c:pt>
                <c:pt idx="30184">
                  <c:v>-0.17058823529495851</c:v>
                </c:pt>
                <c:pt idx="30185">
                  <c:v>-0.17499999999999999</c:v>
                </c:pt>
                <c:pt idx="30186">
                  <c:v>-0.1705882352938177</c:v>
                </c:pt>
                <c:pt idx="30187">
                  <c:v>-0.16470588235246419</c:v>
                </c:pt>
                <c:pt idx="30188">
                  <c:v>-0.17500000000044408</c:v>
                </c:pt>
                <c:pt idx="30189">
                  <c:v>-0.16470588235356567</c:v>
                </c:pt>
                <c:pt idx="30190">
                  <c:v>-0.17058823529339973</c:v>
                </c:pt>
                <c:pt idx="30191">
                  <c:v>-0.17500000000044408</c:v>
                </c:pt>
                <c:pt idx="30192">
                  <c:v>-0.16470588235246419</c:v>
                </c:pt>
                <c:pt idx="30193">
                  <c:v>-0.17058823529454054</c:v>
                </c:pt>
                <c:pt idx="30194">
                  <c:v>-0.17499999999920063</c:v>
                </c:pt>
                <c:pt idx="30195">
                  <c:v>-0.17058823529495851</c:v>
                </c:pt>
                <c:pt idx="30196">
                  <c:v>-0.16470588235246419</c:v>
                </c:pt>
                <c:pt idx="30197">
                  <c:v>-0.16470588235356567</c:v>
                </c:pt>
                <c:pt idx="30198">
                  <c:v>-0.17499999999920063</c:v>
                </c:pt>
                <c:pt idx="30199">
                  <c:v>-0.17058823529454054</c:v>
                </c:pt>
                <c:pt idx="30200">
                  <c:v>-0.16470588235246419</c:v>
                </c:pt>
                <c:pt idx="30201">
                  <c:v>-0.17500000000044408</c:v>
                </c:pt>
                <c:pt idx="30202">
                  <c:v>-0.16470588235246419</c:v>
                </c:pt>
                <c:pt idx="30203">
                  <c:v>-0.16470588235356567</c:v>
                </c:pt>
                <c:pt idx="30204">
                  <c:v>-0.18125000000022204</c:v>
                </c:pt>
                <c:pt idx="30205">
                  <c:v>-0.16470588235246419</c:v>
                </c:pt>
                <c:pt idx="30206">
                  <c:v>-0.16470588235356567</c:v>
                </c:pt>
                <c:pt idx="30207">
                  <c:v>-0.17499999999920063</c:v>
                </c:pt>
                <c:pt idx="30208">
                  <c:v>-0.16470588235356567</c:v>
                </c:pt>
                <c:pt idx="30209">
                  <c:v>-0.17058823529339973</c:v>
                </c:pt>
                <c:pt idx="30210">
                  <c:v>-0.16875000000066614</c:v>
                </c:pt>
                <c:pt idx="30211">
                  <c:v>-0.16470588235246419</c:v>
                </c:pt>
                <c:pt idx="30212">
                  <c:v>-0.17058823529454054</c:v>
                </c:pt>
                <c:pt idx="30213">
                  <c:v>-0.17499999999920063</c:v>
                </c:pt>
                <c:pt idx="30214">
                  <c:v>-0.16470588235356567</c:v>
                </c:pt>
                <c:pt idx="30215">
                  <c:v>-0.16470588235246419</c:v>
                </c:pt>
                <c:pt idx="30216">
                  <c:v>-0.17500000000044408</c:v>
                </c:pt>
                <c:pt idx="30217">
                  <c:v>-0.16470588235246419</c:v>
                </c:pt>
                <c:pt idx="30218">
                  <c:v>-0.16470588235356567</c:v>
                </c:pt>
                <c:pt idx="30219">
                  <c:v>-0.18125000000022204</c:v>
                </c:pt>
                <c:pt idx="30220">
                  <c:v>-0.16470588235246419</c:v>
                </c:pt>
                <c:pt idx="30221">
                  <c:v>-0.16470588235356567</c:v>
                </c:pt>
                <c:pt idx="30222">
                  <c:v>-0.17499999999920063</c:v>
                </c:pt>
                <c:pt idx="30223">
                  <c:v>-0.15882352941217284</c:v>
                </c:pt>
                <c:pt idx="30224">
                  <c:v>-0.1705882352938177</c:v>
                </c:pt>
                <c:pt idx="30225">
                  <c:v>-0.1647058823531477</c:v>
                </c:pt>
                <c:pt idx="30226">
                  <c:v>-0.17499999999920063</c:v>
                </c:pt>
                <c:pt idx="30227">
                  <c:v>-0.16470588235356567</c:v>
                </c:pt>
                <c:pt idx="30228">
                  <c:v>-0.16470588235246419</c:v>
                </c:pt>
                <c:pt idx="30229">
                  <c:v>-0.17500000000044408</c:v>
                </c:pt>
                <c:pt idx="30230">
                  <c:v>-0.16470588235246419</c:v>
                </c:pt>
                <c:pt idx="30231">
                  <c:v>-0.16470588235356567</c:v>
                </c:pt>
                <c:pt idx="30232">
                  <c:v>-0.17499999999920063</c:v>
                </c:pt>
                <c:pt idx="30233">
                  <c:v>-0.16470588235356567</c:v>
                </c:pt>
                <c:pt idx="30234">
                  <c:v>-0.16470588235246419</c:v>
                </c:pt>
                <c:pt idx="30235">
                  <c:v>-0.17500000000044408</c:v>
                </c:pt>
                <c:pt idx="30236">
                  <c:v>-0.16470588235356567</c:v>
                </c:pt>
                <c:pt idx="30237">
                  <c:v>-0.16470588235204622</c:v>
                </c:pt>
                <c:pt idx="30238">
                  <c:v>-0.17500000000044408</c:v>
                </c:pt>
                <c:pt idx="30239">
                  <c:v>-0.16470588235246419</c:v>
                </c:pt>
                <c:pt idx="30240">
                  <c:v>-0.16470588235356567</c:v>
                </c:pt>
                <c:pt idx="30241">
                  <c:v>-0.17499999999920063</c:v>
                </c:pt>
                <c:pt idx="30242">
                  <c:v>-0.16470588235356567</c:v>
                </c:pt>
                <c:pt idx="30243">
                  <c:v>-0.16470588235246419</c:v>
                </c:pt>
                <c:pt idx="30244">
                  <c:v>-0.17500000000044408</c:v>
                </c:pt>
                <c:pt idx="30245">
                  <c:v>-0.16470588235246419</c:v>
                </c:pt>
                <c:pt idx="30246">
                  <c:v>-0.16470588235356567</c:v>
                </c:pt>
                <c:pt idx="30247">
                  <c:v>-0.17499999999920063</c:v>
                </c:pt>
                <c:pt idx="30248">
                  <c:v>-0.16470588235356567</c:v>
                </c:pt>
                <c:pt idx="30249">
                  <c:v>-0.16470588235246419</c:v>
                </c:pt>
                <c:pt idx="30250">
                  <c:v>-0.17499999999999999</c:v>
                </c:pt>
                <c:pt idx="30251">
                  <c:v>-0.16470588235356567</c:v>
                </c:pt>
                <c:pt idx="30252">
                  <c:v>-0.16470588235246419</c:v>
                </c:pt>
                <c:pt idx="30253">
                  <c:v>-0.17500000000044408</c:v>
                </c:pt>
                <c:pt idx="30254">
                  <c:v>-0.16470588235246419</c:v>
                </c:pt>
                <c:pt idx="30255">
                  <c:v>-0.16470588235356567</c:v>
                </c:pt>
                <c:pt idx="30256">
                  <c:v>-0.17499999999920063</c:v>
                </c:pt>
                <c:pt idx="30257">
                  <c:v>-0.16470588235356567</c:v>
                </c:pt>
                <c:pt idx="30258">
                  <c:v>-0.16470588235246419</c:v>
                </c:pt>
                <c:pt idx="30259">
                  <c:v>-0.16875000000022206</c:v>
                </c:pt>
                <c:pt idx="30260">
                  <c:v>-0.16470588235246419</c:v>
                </c:pt>
                <c:pt idx="30261">
                  <c:v>-0.16470588235356567</c:v>
                </c:pt>
                <c:pt idx="30262">
                  <c:v>-0.17499999999920063</c:v>
                </c:pt>
                <c:pt idx="30263">
                  <c:v>-0.16470588235356567</c:v>
                </c:pt>
                <c:pt idx="30264">
                  <c:v>-0.15882352941111072</c:v>
                </c:pt>
                <c:pt idx="30265">
                  <c:v>-0.17500000000044408</c:v>
                </c:pt>
                <c:pt idx="30266">
                  <c:v>-0.16470588235356567</c:v>
                </c:pt>
                <c:pt idx="30267">
                  <c:v>-0.16470588235246419</c:v>
                </c:pt>
                <c:pt idx="30268">
                  <c:v>-0.16470588235246419</c:v>
                </c:pt>
                <c:pt idx="30269">
                  <c:v>-0.17500000000044408</c:v>
                </c:pt>
                <c:pt idx="30270">
                  <c:v>-0.16470588235356567</c:v>
                </c:pt>
                <c:pt idx="30271">
                  <c:v>-0.17499999999920063</c:v>
                </c:pt>
                <c:pt idx="30272">
                  <c:v>-0.15882352941217284</c:v>
                </c:pt>
                <c:pt idx="30273">
                  <c:v>-0.16470588235246419</c:v>
                </c:pt>
                <c:pt idx="30274">
                  <c:v>-0.16470588235356567</c:v>
                </c:pt>
                <c:pt idx="30275">
                  <c:v>-0.17499999999920063</c:v>
                </c:pt>
                <c:pt idx="30276">
                  <c:v>-0.16470588235356567</c:v>
                </c:pt>
                <c:pt idx="30277">
                  <c:v>-0.16470588235246419</c:v>
                </c:pt>
                <c:pt idx="30278">
                  <c:v>-0.17500000000044408</c:v>
                </c:pt>
                <c:pt idx="30279">
                  <c:v>-0.15882352941111072</c:v>
                </c:pt>
                <c:pt idx="30280">
                  <c:v>-0.16470588235356567</c:v>
                </c:pt>
                <c:pt idx="30281">
                  <c:v>-0.17500000000044408</c:v>
                </c:pt>
                <c:pt idx="30282">
                  <c:v>-0.16470588235246419</c:v>
                </c:pt>
                <c:pt idx="30283">
                  <c:v>-0.16470588235246419</c:v>
                </c:pt>
                <c:pt idx="30284">
                  <c:v>-0.17500000000044408</c:v>
                </c:pt>
                <c:pt idx="30285">
                  <c:v>-0.15882352941217284</c:v>
                </c:pt>
                <c:pt idx="30286">
                  <c:v>-0.16470588235246419</c:v>
                </c:pt>
                <c:pt idx="30287">
                  <c:v>-0.17500000000044408</c:v>
                </c:pt>
                <c:pt idx="30288">
                  <c:v>-0.16470588235246419</c:v>
                </c:pt>
                <c:pt idx="30289">
                  <c:v>-0.16470588235356567</c:v>
                </c:pt>
                <c:pt idx="30290">
                  <c:v>-0.17499999999920063</c:v>
                </c:pt>
                <c:pt idx="30291">
                  <c:v>-0.15882352941217284</c:v>
                </c:pt>
                <c:pt idx="30292">
                  <c:v>-0.16470588235246419</c:v>
                </c:pt>
                <c:pt idx="30293">
                  <c:v>-0.17500000000044408</c:v>
                </c:pt>
                <c:pt idx="30294">
                  <c:v>-0.16470588235246419</c:v>
                </c:pt>
                <c:pt idx="30295">
                  <c:v>-0.16470588235356567</c:v>
                </c:pt>
                <c:pt idx="30296">
                  <c:v>-0.17499999999999999</c:v>
                </c:pt>
                <c:pt idx="30297">
                  <c:v>-0.16470588235246419</c:v>
                </c:pt>
                <c:pt idx="30298">
                  <c:v>-0.16470588235246419</c:v>
                </c:pt>
                <c:pt idx="30299">
                  <c:v>-0.16875000000066614</c:v>
                </c:pt>
                <c:pt idx="30300">
                  <c:v>-0.17058823529454054</c:v>
                </c:pt>
                <c:pt idx="30301">
                  <c:v>-0.16470588235246419</c:v>
                </c:pt>
                <c:pt idx="30302">
                  <c:v>-0.16470588235356567</c:v>
                </c:pt>
                <c:pt idx="30303">
                  <c:v>-0.17499999999920063</c:v>
                </c:pt>
                <c:pt idx="30304">
                  <c:v>-0.15882352941217284</c:v>
                </c:pt>
                <c:pt idx="30305">
                  <c:v>-0.16470588235246419</c:v>
                </c:pt>
                <c:pt idx="30306">
                  <c:v>-0.17500000000044408</c:v>
                </c:pt>
                <c:pt idx="30307">
                  <c:v>-0.16470588235246419</c:v>
                </c:pt>
                <c:pt idx="30308">
                  <c:v>-0.16470588235356567</c:v>
                </c:pt>
                <c:pt idx="30309">
                  <c:v>-0.17499999999920063</c:v>
                </c:pt>
                <c:pt idx="30310">
                  <c:v>-0.15882352941217284</c:v>
                </c:pt>
                <c:pt idx="30311">
                  <c:v>-0.16470588235246419</c:v>
                </c:pt>
                <c:pt idx="30312">
                  <c:v>-0.17500000000044408</c:v>
                </c:pt>
                <c:pt idx="30313">
                  <c:v>-0.15882352941111072</c:v>
                </c:pt>
                <c:pt idx="30314">
                  <c:v>-0.16470588235356567</c:v>
                </c:pt>
                <c:pt idx="30315">
                  <c:v>-0.17500000000044408</c:v>
                </c:pt>
                <c:pt idx="30316">
                  <c:v>-0.15882352941152869</c:v>
                </c:pt>
                <c:pt idx="30317">
                  <c:v>-0.16470588235356567</c:v>
                </c:pt>
                <c:pt idx="30318">
                  <c:v>-0.16874999999902301</c:v>
                </c:pt>
                <c:pt idx="30319">
                  <c:v>-0.16470588235356567</c:v>
                </c:pt>
                <c:pt idx="30320">
                  <c:v>-0.16470588235246419</c:v>
                </c:pt>
                <c:pt idx="30321">
                  <c:v>-0.16875000000022206</c:v>
                </c:pt>
                <c:pt idx="30322">
                  <c:v>-0.16470588235246419</c:v>
                </c:pt>
                <c:pt idx="30323">
                  <c:v>-0.16470588235356567</c:v>
                </c:pt>
                <c:pt idx="30324">
                  <c:v>-0.15882352941111072</c:v>
                </c:pt>
                <c:pt idx="30325">
                  <c:v>-0.17500000000044408</c:v>
                </c:pt>
                <c:pt idx="30326">
                  <c:v>-0.16470588235246419</c:v>
                </c:pt>
                <c:pt idx="30327">
                  <c:v>-0.15882352941259081</c:v>
                </c:pt>
                <c:pt idx="30328">
                  <c:v>-0.17499999999920063</c:v>
                </c:pt>
                <c:pt idx="30329">
                  <c:v>-0.15882352941217284</c:v>
                </c:pt>
                <c:pt idx="30330">
                  <c:v>-0.16470588235246419</c:v>
                </c:pt>
                <c:pt idx="30331">
                  <c:v>-0.17500000000044408</c:v>
                </c:pt>
                <c:pt idx="30332">
                  <c:v>-0.16470588235356567</c:v>
                </c:pt>
                <c:pt idx="30333">
                  <c:v>-0.15882352941111072</c:v>
                </c:pt>
                <c:pt idx="30334">
                  <c:v>-0.17500000000044408</c:v>
                </c:pt>
                <c:pt idx="30335">
                  <c:v>-0.15882352941111072</c:v>
                </c:pt>
                <c:pt idx="30336">
                  <c:v>-0.16470588235356567</c:v>
                </c:pt>
                <c:pt idx="30337">
                  <c:v>-0.17499999999920063</c:v>
                </c:pt>
                <c:pt idx="30338">
                  <c:v>-0.15882352941259081</c:v>
                </c:pt>
                <c:pt idx="30339">
                  <c:v>-0.16470588235246419</c:v>
                </c:pt>
                <c:pt idx="30340">
                  <c:v>-0.17499999999999999</c:v>
                </c:pt>
                <c:pt idx="30341">
                  <c:v>-0.15882352941152869</c:v>
                </c:pt>
                <c:pt idx="30342">
                  <c:v>-0.15882352941217284</c:v>
                </c:pt>
                <c:pt idx="30343">
                  <c:v>-0.17499999999920063</c:v>
                </c:pt>
                <c:pt idx="30344">
                  <c:v>-0.16470588235356567</c:v>
                </c:pt>
                <c:pt idx="30345">
                  <c:v>-0.15882352941111072</c:v>
                </c:pt>
                <c:pt idx="30346">
                  <c:v>-0.16470588235356567</c:v>
                </c:pt>
                <c:pt idx="30347">
                  <c:v>-0.16875000000066614</c:v>
                </c:pt>
                <c:pt idx="30348">
                  <c:v>-0.16470588235246419</c:v>
                </c:pt>
                <c:pt idx="30349">
                  <c:v>-0.15882352941111072</c:v>
                </c:pt>
                <c:pt idx="30350">
                  <c:v>-0.17500000000044408</c:v>
                </c:pt>
                <c:pt idx="30351">
                  <c:v>-0.15882352941217284</c:v>
                </c:pt>
                <c:pt idx="30352">
                  <c:v>-0.16470588235246419</c:v>
                </c:pt>
                <c:pt idx="30353">
                  <c:v>-0.16875000000066614</c:v>
                </c:pt>
                <c:pt idx="30354">
                  <c:v>-0.16470588235246419</c:v>
                </c:pt>
                <c:pt idx="30355">
                  <c:v>-0.15882352941217284</c:v>
                </c:pt>
                <c:pt idx="30356">
                  <c:v>-0.17499999999920063</c:v>
                </c:pt>
                <c:pt idx="30357">
                  <c:v>-0.15882352941217284</c:v>
                </c:pt>
                <c:pt idx="30358">
                  <c:v>-0.15882352941152869</c:v>
                </c:pt>
                <c:pt idx="30359">
                  <c:v>-0.17500000000044408</c:v>
                </c:pt>
                <c:pt idx="30360">
                  <c:v>-0.15882352941111072</c:v>
                </c:pt>
                <c:pt idx="30361">
                  <c:v>-0.16470588235356567</c:v>
                </c:pt>
                <c:pt idx="30362">
                  <c:v>-0.16875000000022206</c:v>
                </c:pt>
                <c:pt idx="30363">
                  <c:v>-0.15882352941152869</c:v>
                </c:pt>
                <c:pt idx="30364">
                  <c:v>-0.16470588235246419</c:v>
                </c:pt>
                <c:pt idx="30365">
                  <c:v>-0.16875000000022206</c:v>
                </c:pt>
                <c:pt idx="30366">
                  <c:v>-0.16470588235356567</c:v>
                </c:pt>
                <c:pt idx="30367">
                  <c:v>-0.15882352941111072</c:v>
                </c:pt>
                <c:pt idx="30368">
                  <c:v>-0.15882352941259081</c:v>
                </c:pt>
                <c:pt idx="30369">
                  <c:v>-0.16874999999902301</c:v>
                </c:pt>
                <c:pt idx="30370">
                  <c:v>-0.16470588235356567</c:v>
                </c:pt>
                <c:pt idx="30371">
                  <c:v>-0.15882352941111072</c:v>
                </c:pt>
                <c:pt idx="30372">
                  <c:v>-0.16875000000066614</c:v>
                </c:pt>
                <c:pt idx="30373">
                  <c:v>-0.15882352941111072</c:v>
                </c:pt>
                <c:pt idx="30374">
                  <c:v>-0.15882352941259081</c:v>
                </c:pt>
                <c:pt idx="30375">
                  <c:v>-0.17499999999875654</c:v>
                </c:pt>
                <c:pt idx="30376">
                  <c:v>-0.15882352941259081</c:v>
                </c:pt>
                <c:pt idx="30377">
                  <c:v>-0.15882352941111072</c:v>
                </c:pt>
                <c:pt idx="30378">
                  <c:v>-0.16875000000066614</c:v>
                </c:pt>
                <c:pt idx="30379">
                  <c:v>-0.15882352941111072</c:v>
                </c:pt>
                <c:pt idx="30380">
                  <c:v>-0.16470588235356567</c:v>
                </c:pt>
                <c:pt idx="30381">
                  <c:v>-0.17500000000044408</c:v>
                </c:pt>
                <c:pt idx="30382">
                  <c:v>-0.15882352941111072</c:v>
                </c:pt>
                <c:pt idx="30383">
                  <c:v>-0.15882352941259081</c:v>
                </c:pt>
                <c:pt idx="30384">
                  <c:v>-0.16470588235246419</c:v>
                </c:pt>
                <c:pt idx="30385">
                  <c:v>-0.16250000000000001</c:v>
                </c:pt>
                <c:pt idx="30386">
                  <c:v>-0.15882352941152869</c:v>
                </c:pt>
                <c:pt idx="30387">
                  <c:v>-0.16470588235356567</c:v>
                </c:pt>
                <c:pt idx="30388">
                  <c:v>-0.16874999999902301</c:v>
                </c:pt>
                <c:pt idx="30389">
                  <c:v>-0.16470588235356567</c:v>
                </c:pt>
                <c:pt idx="30390">
                  <c:v>-0.15882352941111072</c:v>
                </c:pt>
                <c:pt idx="30391">
                  <c:v>-0.16875000000066614</c:v>
                </c:pt>
                <c:pt idx="30392">
                  <c:v>-0.15882352941111072</c:v>
                </c:pt>
                <c:pt idx="30393">
                  <c:v>-0.16470588235356567</c:v>
                </c:pt>
                <c:pt idx="30394">
                  <c:v>-0.17499999999920063</c:v>
                </c:pt>
                <c:pt idx="30395">
                  <c:v>-0.15882352941217284</c:v>
                </c:pt>
                <c:pt idx="30396">
                  <c:v>-0.15882352941152869</c:v>
                </c:pt>
                <c:pt idx="30397">
                  <c:v>-0.17500000000044408</c:v>
                </c:pt>
                <c:pt idx="30398">
                  <c:v>-0.15882352941217284</c:v>
                </c:pt>
                <c:pt idx="30399">
                  <c:v>-0.16470588235246419</c:v>
                </c:pt>
                <c:pt idx="30400">
                  <c:v>-0.15882352941111072</c:v>
                </c:pt>
                <c:pt idx="30401">
                  <c:v>-0.17500000000044408</c:v>
                </c:pt>
                <c:pt idx="30402">
                  <c:v>-0.15882352941259081</c:v>
                </c:pt>
                <c:pt idx="30403">
                  <c:v>-0.16470588235246419</c:v>
                </c:pt>
                <c:pt idx="30404">
                  <c:v>-0.16875000000022206</c:v>
                </c:pt>
                <c:pt idx="30405">
                  <c:v>-0.15882352941111072</c:v>
                </c:pt>
                <c:pt idx="30406">
                  <c:v>-0.16470588235356567</c:v>
                </c:pt>
                <c:pt idx="30407">
                  <c:v>-0.1687499999994671</c:v>
                </c:pt>
                <c:pt idx="30408">
                  <c:v>-0.15882352941217284</c:v>
                </c:pt>
                <c:pt idx="30409">
                  <c:v>-0.16470588235246419</c:v>
                </c:pt>
                <c:pt idx="30410">
                  <c:v>-0.16875000000022206</c:v>
                </c:pt>
                <c:pt idx="30411">
                  <c:v>-0.15882352941152869</c:v>
                </c:pt>
                <c:pt idx="30412">
                  <c:v>-0.16470588235356567</c:v>
                </c:pt>
                <c:pt idx="30413">
                  <c:v>-0.15882352941111072</c:v>
                </c:pt>
                <c:pt idx="30414">
                  <c:v>-0.16875000000022206</c:v>
                </c:pt>
                <c:pt idx="30415">
                  <c:v>-0.15882352941152869</c:v>
                </c:pt>
                <c:pt idx="30416">
                  <c:v>-0.16470588235356567</c:v>
                </c:pt>
                <c:pt idx="30417">
                  <c:v>-0.16250000000044409</c:v>
                </c:pt>
                <c:pt idx="30418">
                  <c:v>-0.16470588235204622</c:v>
                </c:pt>
                <c:pt idx="30419">
                  <c:v>-0.16470588235246419</c:v>
                </c:pt>
                <c:pt idx="30420">
                  <c:v>-0.16875000000066614</c:v>
                </c:pt>
                <c:pt idx="30421">
                  <c:v>-0.15882352941217284</c:v>
                </c:pt>
                <c:pt idx="30422">
                  <c:v>-0.16470588235246419</c:v>
                </c:pt>
                <c:pt idx="30423">
                  <c:v>-0.16875000000022206</c:v>
                </c:pt>
                <c:pt idx="30424">
                  <c:v>-0.15882352941152869</c:v>
                </c:pt>
                <c:pt idx="30425">
                  <c:v>-0.16470588235356567</c:v>
                </c:pt>
                <c:pt idx="30426">
                  <c:v>-0.16874999999902301</c:v>
                </c:pt>
                <c:pt idx="30427">
                  <c:v>-0.15882352941259081</c:v>
                </c:pt>
                <c:pt idx="30428">
                  <c:v>-0.16470588235204622</c:v>
                </c:pt>
                <c:pt idx="30429">
                  <c:v>-0.15882352941259081</c:v>
                </c:pt>
                <c:pt idx="30430">
                  <c:v>-0.16874999999902301</c:v>
                </c:pt>
                <c:pt idx="30431">
                  <c:v>-0.15882352941259081</c:v>
                </c:pt>
                <c:pt idx="30432">
                  <c:v>-0.15882352941111072</c:v>
                </c:pt>
                <c:pt idx="30433">
                  <c:v>-0.16875000000022206</c:v>
                </c:pt>
                <c:pt idx="30434">
                  <c:v>-0.15882352941152869</c:v>
                </c:pt>
                <c:pt idx="30435">
                  <c:v>-0.15882352941217284</c:v>
                </c:pt>
                <c:pt idx="30436">
                  <c:v>-0.16875000000066614</c:v>
                </c:pt>
                <c:pt idx="30437">
                  <c:v>-0.15882352941111072</c:v>
                </c:pt>
                <c:pt idx="30438">
                  <c:v>-0.16470588235356567</c:v>
                </c:pt>
                <c:pt idx="30439">
                  <c:v>-0.16874999999902301</c:v>
                </c:pt>
                <c:pt idx="30440">
                  <c:v>-0.15882352941259081</c:v>
                </c:pt>
                <c:pt idx="30441">
                  <c:v>-0.15882352941111072</c:v>
                </c:pt>
                <c:pt idx="30442">
                  <c:v>-0.15882352941217284</c:v>
                </c:pt>
                <c:pt idx="30443">
                  <c:v>-0.1687499999994671</c:v>
                </c:pt>
                <c:pt idx="30444">
                  <c:v>-0.15882352941217284</c:v>
                </c:pt>
                <c:pt idx="30445">
                  <c:v>-0.16470588235246419</c:v>
                </c:pt>
                <c:pt idx="30446">
                  <c:v>-0.16250000000044409</c:v>
                </c:pt>
                <c:pt idx="30447">
                  <c:v>-0.16470588235246419</c:v>
                </c:pt>
                <c:pt idx="30448">
                  <c:v>-0.15882352941217284</c:v>
                </c:pt>
                <c:pt idx="30449">
                  <c:v>-0.1687499999994671</c:v>
                </c:pt>
                <c:pt idx="30450">
                  <c:v>-0.15882352941217284</c:v>
                </c:pt>
                <c:pt idx="30451">
                  <c:v>-0.16470588235246419</c:v>
                </c:pt>
                <c:pt idx="30452">
                  <c:v>-0.16875000000022206</c:v>
                </c:pt>
                <c:pt idx="30453">
                  <c:v>-0.15882352941259081</c:v>
                </c:pt>
                <c:pt idx="30454">
                  <c:v>-0.15882352941111072</c:v>
                </c:pt>
                <c:pt idx="30455">
                  <c:v>-0.15882352941111072</c:v>
                </c:pt>
                <c:pt idx="30456">
                  <c:v>-0.16875000000066614</c:v>
                </c:pt>
                <c:pt idx="30457">
                  <c:v>-0.15882352941217284</c:v>
                </c:pt>
                <c:pt idx="30458">
                  <c:v>-0.15882352941152869</c:v>
                </c:pt>
                <c:pt idx="30459">
                  <c:v>-0.16875000000022206</c:v>
                </c:pt>
                <c:pt idx="30460">
                  <c:v>-0.16470588235246419</c:v>
                </c:pt>
                <c:pt idx="30461">
                  <c:v>-0.15882352941217284</c:v>
                </c:pt>
                <c:pt idx="30462">
                  <c:v>-0.1687499999994671</c:v>
                </c:pt>
                <c:pt idx="30463">
                  <c:v>-0.15882352941217284</c:v>
                </c:pt>
                <c:pt idx="30464">
                  <c:v>-0.16470588235246419</c:v>
                </c:pt>
                <c:pt idx="30465">
                  <c:v>-0.16875000000022206</c:v>
                </c:pt>
                <c:pt idx="30466">
                  <c:v>-0.15882352941152869</c:v>
                </c:pt>
                <c:pt idx="30467">
                  <c:v>-0.16470588235356567</c:v>
                </c:pt>
                <c:pt idx="30468">
                  <c:v>-0.16875000000022206</c:v>
                </c:pt>
                <c:pt idx="30469">
                  <c:v>-0.15882352941111072</c:v>
                </c:pt>
                <c:pt idx="30470">
                  <c:v>-0.16470588235246419</c:v>
                </c:pt>
                <c:pt idx="30471">
                  <c:v>-0.16875000000066614</c:v>
                </c:pt>
                <c:pt idx="30472">
                  <c:v>-0.15882352941217284</c:v>
                </c:pt>
                <c:pt idx="30473">
                  <c:v>-0.15882352941152869</c:v>
                </c:pt>
                <c:pt idx="30474">
                  <c:v>-0.1647058823531477</c:v>
                </c:pt>
                <c:pt idx="30475">
                  <c:v>-0.1687499999994671</c:v>
                </c:pt>
                <c:pt idx="30476">
                  <c:v>-0.16470588235356567</c:v>
                </c:pt>
                <c:pt idx="30477">
                  <c:v>-0.15882352941111072</c:v>
                </c:pt>
                <c:pt idx="30478">
                  <c:v>-0.16875000000066614</c:v>
                </c:pt>
                <c:pt idx="30479">
                  <c:v>-0.15882352941111072</c:v>
                </c:pt>
                <c:pt idx="30480">
                  <c:v>-0.15882352941217284</c:v>
                </c:pt>
                <c:pt idx="30481">
                  <c:v>-0.17499999999920063</c:v>
                </c:pt>
                <c:pt idx="30482">
                  <c:v>-0.15882352941259081</c:v>
                </c:pt>
                <c:pt idx="30483">
                  <c:v>-0.15882352941111072</c:v>
                </c:pt>
                <c:pt idx="30484">
                  <c:v>-0.17500000000044408</c:v>
                </c:pt>
                <c:pt idx="30485">
                  <c:v>-0.15882352941111072</c:v>
                </c:pt>
                <c:pt idx="30486">
                  <c:v>-0.15882352941259081</c:v>
                </c:pt>
                <c:pt idx="30487">
                  <c:v>-0.16875000000022206</c:v>
                </c:pt>
                <c:pt idx="30488">
                  <c:v>-0.15882352941111072</c:v>
                </c:pt>
                <c:pt idx="30489">
                  <c:v>-0.16470588235356567</c:v>
                </c:pt>
                <c:pt idx="30490">
                  <c:v>-0.1687499999994671</c:v>
                </c:pt>
                <c:pt idx="30491">
                  <c:v>-0.15882352941217284</c:v>
                </c:pt>
                <c:pt idx="30492">
                  <c:v>-0.15882352941152869</c:v>
                </c:pt>
                <c:pt idx="30493">
                  <c:v>-0.15882352941217284</c:v>
                </c:pt>
                <c:pt idx="30494">
                  <c:v>-0.16874999999902301</c:v>
                </c:pt>
                <c:pt idx="30495">
                  <c:v>-0.16470588235356567</c:v>
                </c:pt>
                <c:pt idx="30496">
                  <c:v>-0.15882352941152869</c:v>
                </c:pt>
                <c:pt idx="30497">
                  <c:v>-0.16875000000022206</c:v>
                </c:pt>
                <c:pt idx="30498">
                  <c:v>-0.15882352941111072</c:v>
                </c:pt>
                <c:pt idx="30499">
                  <c:v>-0.15882352941259081</c:v>
                </c:pt>
                <c:pt idx="30500">
                  <c:v>-0.16874999999902301</c:v>
                </c:pt>
                <c:pt idx="30501">
                  <c:v>-0.15882352941259081</c:v>
                </c:pt>
                <c:pt idx="30502">
                  <c:v>-0.15882352941111072</c:v>
                </c:pt>
                <c:pt idx="30503">
                  <c:v>-0.16875000000022206</c:v>
                </c:pt>
                <c:pt idx="30504">
                  <c:v>-0.15882352941259081</c:v>
                </c:pt>
                <c:pt idx="30505">
                  <c:v>-0.15882352941111072</c:v>
                </c:pt>
                <c:pt idx="30506">
                  <c:v>-0.17500000000044408</c:v>
                </c:pt>
                <c:pt idx="30507">
                  <c:v>-0.15882352941111072</c:v>
                </c:pt>
                <c:pt idx="30508">
                  <c:v>-0.15294117647119798</c:v>
                </c:pt>
                <c:pt idx="30509">
                  <c:v>-0.15882352941152869</c:v>
                </c:pt>
                <c:pt idx="30510">
                  <c:v>-0.16875000000022206</c:v>
                </c:pt>
                <c:pt idx="30511">
                  <c:v>-0.15882352941111072</c:v>
                </c:pt>
                <c:pt idx="30512">
                  <c:v>-0.15882352941259081</c:v>
                </c:pt>
                <c:pt idx="30513">
                  <c:v>-0.16874999999902301</c:v>
                </c:pt>
                <c:pt idx="30514">
                  <c:v>-0.15882352941259081</c:v>
                </c:pt>
                <c:pt idx="30515">
                  <c:v>-0.15882352941111072</c:v>
                </c:pt>
                <c:pt idx="30516">
                  <c:v>-0.16875000000022206</c:v>
                </c:pt>
                <c:pt idx="30517">
                  <c:v>-0.15882352941152869</c:v>
                </c:pt>
                <c:pt idx="30518">
                  <c:v>-0.15882352941217284</c:v>
                </c:pt>
                <c:pt idx="30519">
                  <c:v>-0.16875000000022206</c:v>
                </c:pt>
                <c:pt idx="30520">
                  <c:v>-0.15294117647017519</c:v>
                </c:pt>
                <c:pt idx="30521">
                  <c:v>-0.15882352941152869</c:v>
                </c:pt>
                <c:pt idx="30522">
                  <c:v>-0.16875000000022206</c:v>
                </c:pt>
                <c:pt idx="30523">
                  <c:v>-0.15882352941259081</c:v>
                </c:pt>
                <c:pt idx="30524">
                  <c:v>-0.15294117646975722</c:v>
                </c:pt>
                <c:pt idx="30525">
                  <c:v>-0.16875000000066614</c:v>
                </c:pt>
                <c:pt idx="30526">
                  <c:v>-0.15882352941111072</c:v>
                </c:pt>
                <c:pt idx="30527">
                  <c:v>-0.15294117647119798</c:v>
                </c:pt>
                <c:pt idx="30528">
                  <c:v>-0.16874999999902301</c:v>
                </c:pt>
                <c:pt idx="30529">
                  <c:v>-0.15882352941259081</c:v>
                </c:pt>
                <c:pt idx="30530">
                  <c:v>-0.15882352941111072</c:v>
                </c:pt>
                <c:pt idx="30531">
                  <c:v>-0.15882352941259081</c:v>
                </c:pt>
                <c:pt idx="30532">
                  <c:v>-0.16874999999902301</c:v>
                </c:pt>
                <c:pt idx="30533">
                  <c:v>-0.15294117647119798</c:v>
                </c:pt>
                <c:pt idx="30534">
                  <c:v>-0.15882352941111072</c:v>
                </c:pt>
                <c:pt idx="30535">
                  <c:v>-0.16875000000066614</c:v>
                </c:pt>
                <c:pt idx="30536">
                  <c:v>-0.15882352941111072</c:v>
                </c:pt>
                <c:pt idx="30537">
                  <c:v>-0.15294117647119798</c:v>
                </c:pt>
                <c:pt idx="30538">
                  <c:v>-0.16875000000022206</c:v>
                </c:pt>
                <c:pt idx="30539">
                  <c:v>-0.15882352941152869</c:v>
                </c:pt>
                <c:pt idx="30540">
                  <c:v>-0.15294117647078001</c:v>
                </c:pt>
                <c:pt idx="30541">
                  <c:v>-0.1687499999994671</c:v>
                </c:pt>
                <c:pt idx="30542">
                  <c:v>-0.15882352941217284</c:v>
                </c:pt>
                <c:pt idx="30543">
                  <c:v>-0.15294117647017519</c:v>
                </c:pt>
                <c:pt idx="30544">
                  <c:v>-0.16875000000022206</c:v>
                </c:pt>
                <c:pt idx="30545">
                  <c:v>-0.15882352941152869</c:v>
                </c:pt>
                <c:pt idx="30546">
                  <c:v>-0.15882352941217284</c:v>
                </c:pt>
                <c:pt idx="30547">
                  <c:v>-0.16249999999928946</c:v>
                </c:pt>
                <c:pt idx="30548">
                  <c:v>-0.15882352941217284</c:v>
                </c:pt>
                <c:pt idx="30549">
                  <c:v>-0.15294117647017519</c:v>
                </c:pt>
                <c:pt idx="30550">
                  <c:v>-0.16875000000066614</c:v>
                </c:pt>
                <c:pt idx="30551">
                  <c:v>-0.15882352941111072</c:v>
                </c:pt>
                <c:pt idx="30552">
                  <c:v>-0.15294117647119798</c:v>
                </c:pt>
                <c:pt idx="30553">
                  <c:v>-0.16250000000044409</c:v>
                </c:pt>
                <c:pt idx="30554">
                  <c:v>-0.15882352941111072</c:v>
                </c:pt>
                <c:pt idx="30555">
                  <c:v>-0.15882352941259081</c:v>
                </c:pt>
                <c:pt idx="30556">
                  <c:v>-0.16249999999884537</c:v>
                </c:pt>
                <c:pt idx="30557">
                  <c:v>-0.15882352941259081</c:v>
                </c:pt>
                <c:pt idx="30558">
                  <c:v>-0.15882352941111072</c:v>
                </c:pt>
                <c:pt idx="30559">
                  <c:v>-0.16250000000044409</c:v>
                </c:pt>
                <c:pt idx="30560">
                  <c:v>-0.15294117647017519</c:v>
                </c:pt>
                <c:pt idx="30561">
                  <c:v>-0.15882352941217284</c:v>
                </c:pt>
                <c:pt idx="30562">
                  <c:v>-0.16249999999928946</c:v>
                </c:pt>
                <c:pt idx="30563">
                  <c:v>-0.15882352941217284</c:v>
                </c:pt>
                <c:pt idx="30564">
                  <c:v>-0.15294117647017519</c:v>
                </c:pt>
                <c:pt idx="30565">
                  <c:v>-0.16875000000066614</c:v>
                </c:pt>
                <c:pt idx="30566">
                  <c:v>-0.15294117647017519</c:v>
                </c:pt>
                <c:pt idx="30567">
                  <c:v>-0.15882352941217284</c:v>
                </c:pt>
                <c:pt idx="30568">
                  <c:v>-0.15294117647017519</c:v>
                </c:pt>
                <c:pt idx="30569">
                  <c:v>-0.16250000000044409</c:v>
                </c:pt>
                <c:pt idx="30570">
                  <c:v>-0.15882352941217284</c:v>
                </c:pt>
                <c:pt idx="30571">
                  <c:v>-0.16249999999928946</c:v>
                </c:pt>
                <c:pt idx="30572">
                  <c:v>-0.15294117647119798</c:v>
                </c:pt>
                <c:pt idx="30573">
                  <c:v>-0.15882352941111072</c:v>
                </c:pt>
                <c:pt idx="30574">
                  <c:v>-0.15294117647119798</c:v>
                </c:pt>
                <c:pt idx="30575">
                  <c:v>-0.16249999999928946</c:v>
                </c:pt>
                <c:pt idx="30576">
                  <c:v>-0.15882352941217284</c:v>
                </c:pt>
                <c:pt idx="30577">
                  <c:v>-0.15294117647017519</c:v>
                </c:pt>
                <c:pt idx="30578">
                  <c:v>-0.16250000000044409</c:v>
                </c:pt>
                <c:pt idx="30579">
                  <c:v>-0.15882352941111072</c:v>
                </c:pt>
                <c:pt idx="30580">
                  <c:v>-0.15294117647119798</c:v>
                </c:pt>
                <c:pt idx="30581">
                  <c:v>-0.1687499999994671</c:v>
                </c:pt>
                <c:pt idx="30582">
                  <c:v>-0.15294117647078001</c:v>
                </c:pt>
                <c:pt idx="30583">
                  <c:v>-0.15294117647017519</c:v>
                </c:pt>
                <c:pt idx="30584">
                  <c:v>-0.16250000000044409</c:v>
                </c:pt>
                <c:pt idx="30585">
                  <c:v>-0.15294117647119798</c:v>
                </c:pt>
                <c:pt idx="30586">
                  <c:v>-0.15882352941111072</c:v>
                </c:pt>
                <c:pt idx="30587">
                  <c:v>-0.16250000000044409</c:v>
                </c:pt>
                <c:pt idx="30588">
                  <c:v>-0.15294117647017519</c:v>
                </c:pt>
                <c:pt idx="30589">
                  <c:v>-0.15294117647119798</c:v>
                </c:pt>
                <c:pt idx="30590">
                  <c:v>-0.16249999999928946</c:v>
                </c:pt>
                <c:pt idx="30591">
                  <c:v>-0.15294117647119798</c:v>
                </c:pt>
                <c:pt idx="30592">
                  <c:v>-0.15294117646975722</c:v>
                </c:pt>
                <c:pt idx="30593">
                  <c:v>-0.16875000000066614</c:v>
                </c:pt>
                <c:pt idx="30594">
                  <c:v>-0.15294117647017519</c:v>
                </c:pt>
                <c:pt idx="30595">
                  <c:v>-0.15294117647119798</c:v>
                </c:pt>
                <c:pt idx="30596">
                  <c:v>-0.16249999999884537</c:v>
                </c:pt>
                <c:pt idx="30597">
                  <c:v>-0.15294117647119798</c:v>
                </c:pt>
                <c:pt idx="30598">
                  <c:v>-0.15294117647017519</c:v>
                </c:pt>
                <c:pt idx="30599">
                  <c:v>-0.16250000000044409</c:v>
                </c:pt>
                <c:pt idx="30600">
                  <c:v>-0.15294117647119798</c:v>
                </c:pt>
                <c:pt idx="30601">
                  <c:v>-0.15294117647017519</c:v>
                </c:pt>
                <c:pt idx="30602">
                  <c:v>-0.16250000000044409</c:v>
                </c:pt>
                <c:pt idx="30603">
                  <c:v>-0.15294117646975722</c:v>
                </c:pt>
                <c:pt idx="30604">
                  <c:v>-0.15294117647119798</c:v>
                </c:pt>
                <c:pt idx="30605">
                  <c:v>-0.16249999999928946</c:v>
                </c:pt>
                <c:pt idx="30606">
                  <c:v>-0.15294117647119798</c:v>
                </c:pt>
                <c:pt idx="30607">
                  <c:v>-0.15294117647017519</c:v>
                </c:pt>
                <c:pt idx="30608">
                  <c:v>-0.16250000000044409</c:v>
                </c:pt>
                <c:pt idx="30609">
                  <c:v>-0.15294117646975722</c:v>
                </c:pt>
                <c:pt idx="30610">
                  <c:v>-0.15294117647119798</c:v>
                </c:pt>
                <c:pt idx="30611">
                  <c:v>-0.16249999999928946</c:v>
                </c:pt>
                <c:pt idx="30612">
                  <c:v>-0.15882352941259081</c:v>
                </c:pt>
                <c:pt idx="30613">
                  <c:v>-0.15294117646975722</c:v>
                </c:pt>
                <c:pt idx="30614">
                  <c:v>-0.16250000000044409</c:v>
                </c:pt>
                <c:pt idx="30615">
                  <c:v>-0.15294117647119798</c:v>
                </c:pt>
                <c:pt idx="30616">
                  <c:v>-0.15294117647017519</c:v>
                </c:pt>
                <c:pt idx="30617">
                  <c:v>-0.14705882352882169</c:v>
                </c:pt>
                <c:pt idx="30618">
                  <c:v>-0.16250000000044409</c:v>
                </c:pt>
                <c:pt idx="30619">
                  <c:v>-0.15294117647119798</c:v>
                </c:pt>
                <c:pt idx="30620">
                  <c:v>-0.15294117647017519</c:v>
                </c:pt>
                <c:pt idx="30621">
                  <c:v>-0.16250000000044409</c:v>
                </c:pt>
                <c:pt idx="30622">
                  <c:v>-0.15294117647017519</c:v>
                </c:pt>
                <c:pt idx="30623">
                  <c:v>-0.15294117647078001</c:v>
                </c:pt>
                <c:pt idx="30624">
                  <c:v>-0.16249999999928946</c:v>
                </c:pt>
                <c:pt idx="30625">
                  <c:v>-0.15294117647119798</c:v>
                </c:pt>
                <c:pt idx="30626">
                  <c:v>-0.15294117647017519</c:v>
                </c:pt>
                <c:pt idx="30627">
                  <c:v>-0.16250000000044409</c:v>
                </c:pt>
                <c:pt idx="30628">
                  <c:v>-0.15294117647017519</c:v>
                </c:pt>
                <c:pt idx="30629">
                  <c:v>-0.15294117647119798</c:v>
                </c:pt>
                <c:pt idx="30630">
                  <c:v>-0.16250000000000001</c:v>
                </c:pt>
                <c:pt idx="30631">
                  <c:v>-0.15294117647017519</c:v>
                </c:pt>
                <c:pt idx="30632">
                  <c:v>-0.15294117647017519</c:v>
                </c:pt>
                <c:pt idx="30633">
                  <c:v>-0.16250000000044409</c:v>
                </c:pt>
                <c:pt idx="30634">
                  <c:v>-0.15294117647119798</c:v>
                </c:pt>
                <c:pt idx="30635">
                  <c:v>-0.15294117647017519</c:v>
                </c:pt>
                <c:pt idx="30636">
                  <c:v>-0.15625000000022204</c:v>
                </c:pt>
                <c:pt idx="30637">
                  <c:v>-0.15294117647017519</c:v>
                </c:pt>
                <c:pt idx="30638">
                  <c:v>-0.15882352941217284</c:v>
                </c:pt>
                <c:pt idx="30639">
                  <c:v>-0.16249999999928946</c:v>
                </c:pt>
                <c:pt idx="30640">
                  <c:v>-0.15294117647119798</c:v>
                </c:pt>
                <c:pt idx="30641">
                  <c:v>-0.15294117647017519</c:v>
                </c:pt>
                <c:pt idx="30642">
                  <c:v>-0.16250000000044409</c:v>
                </c:pt>
                <c:pt idx="30643">
                  <c:v>-0.15294117646975722</c:v>
                </c:pt>
                <c:pt idx="30644">
                  <c:v>-0.15294117647119798</c:v>
                </c:pt>
                <c:pt idx="30645">
                  <c:v>-0.16250000000044409</c:v>
                </c:pt>
                <c:pt idx="30646">
                  <c:v>-0.14705882352923966</c:v>
                </c:pt>
                <c:pt idx="30647">
                  <c:v>-0.15294117646975722</c:v>
                </c:pt>
                <c:pt idx="30648">
                  <c:v>-0.16250000000044409</c:v>
                </c:pt>
                <c:pt idx="30649">
                  <c:v>-0.15294117647119798</c:v>
                </c:pt>
                <c:pt idx="30650">
                  <c:v>-0.15294117647017519</c:v>
                </c:pt>
                <c:pt idx="30651">
                  <c:v>-0.16250000000044409</c:v>
                </c:pt>
                <c:pt idx="30652">
                  <c:v>-0.14705882352882169</c:v>
                </c:pt>
                <c:pt idx="30653">
                  <c:v>-0.15294117647119798</c:v>
                </c:pt>
                <c:pt idx="30654">
                  <c:v>-0.16249999999928946</c:v>
                </c:pt>
                <c:pt idx="30655">
                  <c:v>-0.15294117647119798</c:v>
                </c:pt>
                <c:pt idx="30656">
                  <c:v>-0.15294117647017519</c:v>
                </c:pt>
                <c:pt idx="30657">
                  <c:v>-0.16250000000000001</c:v>
                </c:pt>
                <c:pt idx="30658">
                  <c:v>-0.15294117647017519</c:v>
                </c:pt>
                <c:pt idx="30659">
                  <c:v>-0.14705882353022312</c:v>
                </c:pt>
                <c:pt idx="30660">
                  <c:v>-0.15294117646975722</c:v>
                </c:pt>
                <c:pt idx="30661">
                  <c:v>-0.16250000000044409</c:v>
                </c:pt>
                <c:pt idx="30662">
                  <c:v>-0.15294117647017519</c:v>
                </c:pt>
                <c:pt idx="30663">
                  <c:v>-0.16250000000044409</c:v>
                </c:pt>
                <c:pt idx="30664">
                  <c:v>-0.15294117647119798</c:v>
                </c:pt>
                <c:pt idx="30665">
                  <c:v>-0.15294117647017519</c:v>
                </c:pt>
                <c:pt idx="30666">
                  <c:v>-0.15294117647119798</c:v>
                </c:pt>
                <c:pt idx="30667">
                  <c:v>-0.16249999999884537</c:v>
                </c:pt>
                <c:pt idx="30668">
                  <c:v>-0.15294117647119798</c:v>
                </c:pt>
                <c:pt idx="30669">
                  <c:v>-0.14705882352923966</c:v>
                </c:pt>
                <c:pt idx="30670">
                  <c:v>-0.16250000000000001</c:v>
                </c:pt>
                <c:pt idx="30671">
                  <c:v>-0.15294117647017519</c:v>
                </c:pt>
                <c:pt idx="30672">
                  <c:v>-0.15294117647119798</c:v>
                </c:pt>
                <c:pt idx="30673">
                  <c:v>-0.16249999999928946</c:v>
                </c:pt>
                <c:pt idx="30674">
                  <c:v>-0.15294117647119798</c:v>
                </c:pt>
                <c:pt idx="30675">
                  <c:v>-0.15294117647017519</c:v>
                </c:pt>
                <c:pt idx="30676">
                  <c:v>-0.16250000000000001</c:v>
                </c:pt>
                <c:pt idx="30677">
                  <c:v>-0.14705882352923966</c:v>
                </c:pt>
                <c:pt idx="30678">
                  <c:v>-0.15294117647119798</c:v>
                </c:pt>
                <c:pt idx="30679">
                  <c:v>-0.16250000000044409</c:v>
                </c:pt>
                <c:pt idx="30680">
                  <c:v>-0.15294117646975722</c:v>
                </c:pt>
                <c:pt idx="30681">
                  <c:v>-0.14705882353022312</c:v>
                </c:pt>
                <c:pt idx="30682">
                  <c:v>-0.16249999999928946</c:v>
                </c:pt>
                <c:pt idx="30683">
                  <c:v>-0.15294117647078001</c:v>
                </c:pt>
                <c:pt idx="30684">
                  <c:v>-0.15294117647017519</c:v>
                </c:pt>
                <c:pt idx="30685">
                  <c:v>-0.15625000000066613</c:v>
                </c:pt>
                <c:pt idx="30686">
                  <c:v>-0.15294117646975722</c:v>
                </c:pt>
                <c:pt idx="30687">
                  <c:v>-0.15294117647119798</c:v>
                </c:pt>
                <c:pt idx="30688">
                  <c:v>-0.15624999999955591</c:v>
                </c:pt>
                <c:pt idx="30689">
                  <c:v>-0.15294117647078001</c:v>
                </c:pt>
                <c:pt idx="30690">
                  <c:v>-0.15294117647017519</c:v>
                </c:pt>
                <c:pt idx="30691">
                  <c:v>-0.15625000000066613</c:v>
                </c:pt>
                <c:pt idx="30692">
                  <c:v>-0.15294117646975722</c:v>
                </c:pt>
                <c:pt idx="30693">
                  <c:v>-0.15294117647119798</c:v>
                </c:pt>
                <c:pt idx="30694">
                  <c:v>-0.15625000000066613</c:v>
                </c:pt>
                <c:pt idx="30695">
                  <c:v>-0.15294117647017519</c:v>
                </c:pt>
                <c:pt idx="30696">
                  <c:v>-0.15294117647078001</c:v>
                </c:pt>
                <c:pt idx="30697">
                  <c:v>-0.15624999999955591</c:v>
                </c:pt>
                <c:pt idx="30698">
                  <c:v>-0.14705882352980515</c:v>
                </c:pt>
                <c:pt idx="30699">
                  <c:v>-0.15294117647017519</c:v>
                </c:pt>
                <c:pt idx="30700">
                  <c:v>-0.15625000000022204</c:v>
                </c:pt>
                <c:pt idx="30701">
                  <c:v>-0.15294117647017519</c:v>
                </c:pt>
                <c:pt idx="30702">
                  <c:v>-0.14705882352980515</c:v>
                </c:pt>
                <c:pt idx="30703">
                  <c:v>-0.16249999999928946</c:v>
                </c:pt>
                <c:pt idx="30704">
                  <c:v>-0.14705882353022312</c:v>
                </c:pt>
                <c:pt idx="30705">
                  <c:v>-0.15294117646975722</c:v>
                </c:pt>
                <c:pt idx="30706">
                  <c:v>-0.15294117647119798</c:v>
                </c:pt>
                <c:pt idx="30707">
                  <c:v>-0.15624999999955591</c:v>
                </c:pt>
                <c:pt idx="30708">
                  <c:v>-0.14705882352980515</c:v>
                </c:pt>
                <c:pt idx="30709">
                  <c:v>-0.15294117647017519</c:v>
                </c:pt>
                <c:pt idx="30710">
                  <c:v>-0.15625000000022204</c:v>
                </c:pt>
                <c:pt idx="30711">
                  <c:v>-0.15294117647119798</c:v>
                </c:pt>
                <c:pt idx="30712">
                  <c:v>-0.15294117647017519</c:v>
                </c:pt>
                <c:pt idx="30713">
                  <c:v>-0.15625000000022204</c:v>
                </c:pt>
                <c:pt idx="30714">
                  <c:v>-0.15294117647017519</c:v>
                </c:pt>
                <c:pt idx="30715">
                  <c:v>-0.14705882352980515</c:v>
                </c:pt>
                <c:pt idx="30716">
                  <c:v>-0.15624999999955591</c:v>
                </c:pt>
                <c:pt idx="30717">
                  <c:v>-0.14705882352980515</c:v>
                </c:pt>
                <c:pt idx="30718">
                  <c:v>-0.15294117647017519</c:v>
                </c:pt>
                <c:pt idx="30719">
                  <c:v>-0.16250000000044409</c:v>
                </c:pt>
                <c:pt idx="30720">
                  <c:v>-0.14705882352882169</c:v>
                </c:pt>
                <c:pt idx="30721">
                  <c:v>-0.14705882352980515</c:v>
                </c:pt>
                <c:pt idx="30722">
                  <c:v>-0.16249999999928946</c:v>
                </c:pt>
                <c:pt idx="30723">
                  <c:v>-0.14705882352980515</c:v>
                </c:pt>
                <c:pt idx="30724">
                  <c:v>-0.14705882352923966</c:v>
                </c:pt>
                <c:pt idx="30725">
                  <c:v>-0.16250000000044409</c:v>
                </c:pt>
                <c:pt idx="30726">
                  <c:v>-0.14705882352980515</c:v>
                </c:pt>
                <c:pt idx="30727">
                  <c:v>-0.15294117647017519</c:v>
                </c:pt>
                <c:pt idx="30728">
                  <c:v>-0.15625000000022204</c:v>
                </c:pt>
                <c:pt idx="30729">
                  <c:v>-0.14705882352882169</c:v>
                </c:pt>
                <c:pt idx="30730">
                  <c:v>-0.14705882353022312</c:v>
                </c:pt>
                <c:pt idx="30731">
                  <c:v>-0.16249999999928946</c:v>
                </c:pt>
                <c:pt idx="30732">
                  <c:v>-0.14705882352980515</c:v>
                </c:pt>
                <c:pt idx="30733">
                  <c:v>-0.15294117647017519</c:v>
                </c:pt>
                <c:pt idx="30734">
                  <c:v>-0.15625000000022204</c:v>
                </c:pt>
                <c:pt idx="30735">
                  <c:v>-0.14705882352882169</c:v>
                </c:pt>
                <c:pt idx="30736">
                  <c:v>-0.15294117647119798</c:v>
                </c:pt>
                <c:pt idx="30737">
                  <c:v>-0.15624999999955591</c:v>
                </c:pt>
                <c:pt idx="30738">
                  <c:v>-0.14705882352980515</c:v>
                </c:pt>
                <c:pt idx="30739">
                  <c:v>-0.14705882352882169</c:v>
                </c:pt>
                <c:pt idx="30740">
                  <c:v>-0.15625000000022204</c:v>
                </c:pt>
                <c:pt idx="30741">
                  <c:v>-0.15294117647119798</c:v>
                </c:pt>
                <c:pt idx="30742">
                  <c:v>-0.14705882352923966</c:v>
                </c:pt>
                <c:pt idx="30743">
                  <c:v>-0.15625000000022204</c:v>
                </c:pt>
                <c:pt idx="30744">
                  <c:v>-0.15294117647017519</c:v>
                </c:pt>
                <c:pt idx="30745">
                  <c:v>-0.14705882352980515</c:v>
                </c:pt>
                <c:pt idx="30746">
                  <c:v>-0.15624999999911182</c:v>
                </c:pt>
                <c:pt idx="30747">
                  <c:v>-0.15294117647119798</c:v>
                </c:pt>
                <c:pt idx="30748">
                  <c:v>-0.14705882352923966</c:v>
                </c:pt>
                <c:pt idx="30749">
                  <c:v>-0.14705882352980515</c:v>
                </c:pt>
                <c:pt idx="30750">
                  <c:v>-0.16249999999928946</c:v>
                </c:pt>
                <c:pt idx="30751">
                  <c:v>-0.14705882352980515</c:v>
                </c:pt>
                <c:pt idx="30752">
                  <c:v>-0.14705882352882169</c:v>
                </c:pt>
                <c:pt idx="30753">
                  <c:v>-0.15625000000066613</c:v>
                </c:pt>
                <c:pt idx="30754">
                  <c:v>-0.15294117647017519</c:v>
                </c:pt>
                <c:pt idx="30755">
                  <c:v>-0.14705882352980515</c:v>
                </c:pt>
                <c:pt idx="30756">
                  <c:v>-0.15625000000022204</c:v>
                </c:pt>
                <c:pt idx="30757">
                  <c:v>-0.14705882352923966</c:v>
                </c:pt>
                <c:pt idx="30758">
                  <c:v>-0.15294117646975722</c:v>
                </c:pt>
                <c:pt idx="30759">
                  <c:v>-0.15625000000066613</c:v>
                </c:pt>
                <c:pt idx="30760">
                  <c:v>-0.14705882352980515</c:v>
                </c:pt>
                <c:pt idx="30761">
                  <c:v>-0.14705882352882169</c:v>
                </c:pt>
                <c:pt idx="30762">
                  <c:v>-0.16250000000044409</c:v>
                </c:pt>
                <c:pt idx="30763">
                  <c:v>-0.14705882352923966</c:v>
                </c:pt>
                <c:pt idx="30764">
                  <c:v>-0.14705882352980515</c:v>
                </c:pt>
                <c:pt idx="30765">
                  <c:v>-0.15624999999911182</c:v>
                </c:pt>
                <c:pt idx="30766">
                  <c:v>-0.15294117647119798</c:v>
                </c:pt>
                <c:pt idx="30767">
                  <c:v>-0.14705882352882169</c:v>
                </c:pt>
                <c:pt idx="30768">
                  <c:v>-0.15625000000066613</c:v>
                </c:pt>
                <c:pt idx="30769">
                  <c:v>-0.14705882352882169</c:v>
                </c:pt>
                <c:pt idx="30770">
                  <c:v>-0.15294117647119798</c:v>
                </c:pt>
                <c:pt idx="30771">
                  <c:v>-0.15625000000022204</c:v>
                </c:pt>
                <c:pt idx="30772">
                  <c:v>-0.14705882352923966</c:v>
                </c:pt>
                <c:pt idx="30773">
                  <c:v>-0.14705882352882169</c:v>
                </c:pt>
                <c:pt idx="30774">
                  <c:v>-0.15625000000022204</c:v>
                </c:pt>
                <c:pt idx="30775">
                  <c:v>-0.14705882352980515</c:v>
                </c:pt>
                <c:pt idx="30776">
                  <c:v>-0.15294117647017519</c:v>
                </c:pt>
                <c:pt idx="30777">
                  <c:v>-0.15625000000066613</c:v>
                </c:pt>
                <c:pt idx="30778">
                  <c:v>-0.14705882352882169</c:v>
                </c:pt>
                <c:pt idx="30779">
                  <c:v>-0.14705882352980515</c:v>
                </c:pt>
                <c:pt idx="30780">
                  <c:v>-0.16249999999928946</c:v>
                </c:pt>
                <c:pt idx="30781">
                  <c:v>-0.14705882352980515</c:v>
                </c:pt>
                <c:pt idx="30782">
                  <c:v>-0.14705882352923966</c:v>
                </c:pt>
                <c:pt idx="30783">
                  <c:v>-0.15625000000022204</c:v>
                </c:pt>
                <c:pt idx="30784">
                  <c:v>-0.14705882352882169</c:v>
                </c:pt>
                <c:pt idx="30785">
                  <c:v>-0.14705882353022312</c:v>
                </c:pt>
                <c:pt idx="30786">
                  <c:v>-0.15625000000022204</c:v>
                </c:pt>
                <c:pt idx="30787">
                  <c:v>-0.14705882352882169</c:v>
                </c:pt>
                <c:pt idx="30788">
                  <c:v>-0.14705882352923966</c:v>
                </c:pt>
                <c:pt idx="30789">
                  <c:v>-0.14705882352980515</c:v>
                </c:pt>
                <c:pt idx="30790">
                  <c:v>-0.15625000000022204</c:v>
                </c:pt>
                <c:pt idx="30791">
                  <c:v>-0.15294117647017519</c:v>
                </c:pt>
                <c:pt idx="30792">
                  <c:v>-0.14705882353022312</c:v>
                </c:pt>
                <c:pt idx="30793">
                  <c:v>-0.15624999999911182</c:v>
                </c:pt>
                <c:pt idx="30794">
                  <c:v>-0.14705882352980515</c:v>
                </c:pt>
                <c:pt idx="30795">
                  <c:v>-0.14705882352882169</c:v>
                </c:pt>
                <c:pt idx="30796">
                  <c:v>-0.15625000000066613</c:v>
                </c:pt>
                <c:pt idx="30797">
                  <c:v>-0.14705882352882169</c:v>
                </c:pt>
                <c:pt idx="30798">
                  <c:v>-0.14705882352980515</c:v>
                </c:pt>
                <c:pt idx="30799">
                  <c:v>-0.15624999999955591</c:v>
                </c:pt>
                <c:pt idx="30800">
                  <c:v>-0.14705882352980515</c:v>
                </c:pt>
                <c:pt idx="30801">
                  <c:v>-0.14705882352882169</c:v>
                </c:pt>
                <c:pt idx="30802">
                  <c:v>-0.15625000000066613</c:v>
                </c:pt>
                <c:pt idx="30803">
                  <c:v>-0.14705882352882169</c:v>
                </c:pt>
                <c:pt idx="30804">
                  <c:v>-0.14705882352980515</c:v>
                </c:pt>
                <c:pt idx="30805">
                  <c:v>-0.15625000000066613</c:v>
                </c:pt>
                <c:pt idx="30806">
                  <c:v>-0.14705882352882169</c:v>
                </c:pt>
                <c:pt idx="30807">
                  <c:v>-0.14705882352980515</c:v>
                </c:pt>
                <c:pt idx="30808">
                  <c:v>-0.15624999999955591</c:v>
                </c:pt>
                <c:pt idx="30809">
                  <c:v>-0.14705882352980515</c:v>
                </c:pt>
                <c:pt idx="30810">
                  <c:v>-0.14705882352882169</c:v>
                </c:pt>
                <c:pt idx="30811">
                  <c:v>-0.15625000000066613</c:v>
                </c:pt>
                <c:pt idx="30812">
                  <c:v>-0.14705882352882169</c:v>
                </c:pt>
                <c:pt idx="30813">
                  <c:v>-0.14705882352980515</c:v>
                </c:pt>
                <c:pt idx="30814">
                  <c:v>-0.15624999999955591</c:v>
                </c:pt>
                <c:pt idx="30815">
                  <c:v>-0.14705882352980515</c:v>
                </c:pt>
                <c:pt idx="30816">
                  <c:v>-0.14705882352882169</c:v>
                </c:pt>
                <c:pt idx="30817">
                  <c:v>-0.15000000000044408</c:v>
                </c:pt>
                <c:pt idx="30818">
                  <c:v>-0.14705882352882169</c:v>
                </c:pt>
                <c:pt idx="30819">
                  <c:v>-0.15294117647119798</c:v>
                </c:pt>
                <c:pt idx="30820">
                  <c:v>-0.14705882352882169</c:v>
                </c:pt>
                <c:pt idx="30821">
                  <c:v>-0.15625000000066613</c:v>
                </c:pt>
                <c:pt idx="30822">
                  <c:v>-0.14705882352980515</c:v>
                </c:pt>
                <c:pt idx="30823">
                  <c:v>-0.14117647058788618</c:v>
                </c:pt>
                <c:pt idx="30824">
                  <c:v>-0.15625000000022204</c:v>
                </c:pt>
                <c:pt idx="30825">
                  <c:v>-0.14705882352923966</c:v>
                </c:pt>
                <c:pt idx="30826">
                  <c:v>-0.14705882352980515</c:v>
                </c:pt>
                <c:pt idx="30827">
                  <c:v>-0.15624999999911182</c:v>
                </c:pt>
                <c:pt idx="30828">
                  <c:v>-0.14705882353022312</c:v>
                </c:pt>
                <c:pt idx="30829">
                  <c:v>-0.14705882352882169</c:v>
                </c:pt>
                <c:pt idx="30830">
                  <c:v>-0.15000000000044408</c:v>
                </c:pt>
                <c:pt idx="30831">
                  <c:v>-0.14705882352882169</c:v>
                </c:pt>
                <c:pt idx="30832">
                  <c:v>-0.14705882352980515</c:v>
                </c:pt>
                <c:pt idx="30833">
                  <c:v>-0.15624999999955591</c:v>
                </c:pt>
                <c:pt idx="30834">
                  <c:v>-0.14705882352980515</c:v>
                </c:pt>
                <c:pt idx="30835">
                  <c:v>-0.14705882352882169</c:v>
                </c:pt>
                <c:pt idx="30836">
                  <c:v>-0.15000000000044408</c:v>
                </c:pt>
                <c:pt idx="30837">
                  <c:v>-0.14705882352980515</c:v>
                </c:pt>
                <c:pt idx="30838">
                  <c:v>-0.14705882352923966</c:v>
                </c:pt>
                <c:pt idx="30839">
                  <c:v>-0.15625000000022204</c:v>
                </c:pt>
                <c:pt idx="30840">
                  <c:v>-0.14117647058788618</c:v>
                </c:pt>
                <c:pt idx="30841">
                  <c:v>-0.14705882352980515</c:v>
                </c:pt>
                <c:pt idx="30842">
                  <c:v>-0.14705882352882169</c:v>
                </c:pt>
                <c:pt idx="30843">
                  <c:v>-0.15625000000066613</c:v>
                </c:pt>
                <c:pt idx="30844">
                  <c:v>-0.14705882352882169</c:v>
                </c:pt>
                <c:pt idx="30845">
                  <c:v>-0.14705882352980515</c:v>
                </c:pt>
                <c:pt idx="30846">
                  <c:v>-0.14999999999937827</c:v>
                </c:pt>
                <c:pt idx="30847">
                  <c:v>-0.14705882352980515</c:v>
                </c:pt>
                <c:pt idx="30848">
                  <c:v>-0.14705882352923966</c:v>
                </c:pt>
                <c:pt idx="30849">
                  <c:v>-0.15625000000022204</c:v>
                </c:pt>
                <c:pt idx="30850">
                  <c:v>-0.14705882352882169</c:v>
                </c:pt>
                <c:pt idx="30851">
                  <c:v>-0.14117647058883029</c:v>
                </c:pt>
                <c:pt idx="30852">
                  <c:v>-0.15625000000066613</c:v>
                </c:pt>
                <c:pt idx="30853">
                  <c:v>-0.14705882352882169</c:v>
                </c:pt>
                <c:pt idx="30854">
                  <c:v>-0.14705882352882169</c:v>
                </c:pt>
                <c:pt idx="30855">
                  <c:v>-0.15000000000044408</c:v>
                </c:pt>
                <c:pt idx="30856">
                  <c:v>-0.14705882352980515</c:v>
                </c:pt>
                <c:pt idx="30857">
                  <c:v>-0.14705882352923966</c:v>
                </c:pt>
                <c:pt idx="30858">
                  <c:v>-0.15625000000022204</c:v>
                </c:pt>
                <c:pt idx="30859">
                  <c:v>-0.14117647058788618</c:v>
                </c:pt>
                <c:pt idx="30860">
                  <c:v>-0.14705882352980515</c:v>
                </c:pt>
                <c:pt idx="30861">
                  <c:v>-0.15624999999911182</c:v>
                </c:pt>
                <c:pt idx="30862">
                  <c:v>-0.14117647058883029</c:v>
                </c:pt>
                <c:pt idx="30863">
                  <c:v>-0.14705882352882169</c:v>
                </c:pt>
                <c:pt idx="30864">
                  <c:v>-0.14705882353022312</c:v>
                </c:pt>
                <c:pt idx="30865">
                  <c:v>-0.14999999999937827</c:v>
                </c:pt>
                <c:pt idx="30866">
                  <c:v>-0.14705882352980515</c:v>
                </c:pt>
                <c:pt idx="30867">
                  <c:v>-0.14705882352882169</c:v>
                </c:pt>
                <c:pt idx="30868">
                  <c:v>-0.15000000000044408</c:v>
                </c:pt>
                <c:pt idx="30869">
                  <c:v>-0.14705882352882169</c:v>
                </c:pt>
                <c:pt idx="30870">
                  <c:v>-0.14705882353022312</c:v>
                </c:pt>
                <c:pt idx="30871">
                  <c:v>-0.15</c:v>
                </c:pt>
                <c:pt idx="30872">
                  <c:v>-0.14705882352923966</c:v>
                </c:pt>
                <c:pt idx="30873">
                  <c:v>-0.14705882352980515</c:v>
                </c:pt>
                <c:pt idx="30874">
                  <c:v>-0.15624999999911182</c:v>
                </c:pt>
                <c:pt idx="30875">
                  <c:v>-0.14117647058883029</c:v>
                </c:pt>
                <c:pt idx="30876">
                  <c:v>-0.14705882352882169</c:v>
                </c:pt>
                <c:pt idx="30877">
                  <c:v>-0.15625000000066613</c:v>
                </c:pt>
                <c:pt idx="30878">
                  <c:v>-0.14117647058788618</c:v>
                </c:pt>
                <c:pt idx="30879">
                  <c:v>-0.14705882352980515</c:v>
                </c:pt>
                <c:pt idx="30880">
                  <c:v>-0.14999999999937827</c:v>
                </c:pt>
                <c:pt idx="30881">
                  <c:v>-0.14705882352980515</c:v>
                </c:pt>
                <c:pt idx="30882">
                  <c:v>-0.14705882352882169</c:v>
                </c:pt>
                <c:pt idx="30883">
                  <c:v>-0.15000000000044408</c:v>
                </c:pt>
                <c:pt idx="30884">
                  <c:v>-0.14705882352882169</c:v>
                </c:pt>
                <c:pt idx="30885">
                  <c:v>-0.14117647058883029</c:v>
                </c:pt>
                <c:pt idx="30886">
                  <c:v>-0.15625000000066613</c:v>
                </c:pt>
                <c:pt idx="30887">
                  <c:v>-0.14117647058746821</c:v>
                </c:pt>
                <c:pt idx="30888">
                  <c:v>-0.14705882353022312</c:v>
                </c:pt>
                <c:pt idx="30889">
                  <c:v>-0.14705882352882169</c:v>
                </c:pt>
                <c:pt idx="30890">
                  <c:v>-0.15000000000044408</c:v>
                </c:pt>
                <c:pt idx="30891">
                  <c:v>-0.14705882352882169</c:v>
                </c:pt>
                <c:pt idx="30892">
                  <c:v>-0.14117647058883029</c:v>
                </c:pt>
                <c:pt idx="30893">
                  <c:v>-0.15624999999911182</c:v>
                </c:pt>
                <c:pt idx="30894">
                  <c:v>-0.14117647058883029</c:v>
                </c:pt>
                <c:pt idx="30895">
                  <c:v>-0.14705882352882169</c:v>
                </c:pt>
                <c:pt idx="30896">
                  <c:v>-0.15000000000044408</c:v>
                </c:pt>
                <c:pt idx="30897">
                  <c:v>-0.14705882352882169</c:v>
                </c:pt>
                <c:pt idx="30898">
                  <c:v>-0.14117647058883029</c:v>
                </c:pt>
                <c:pt idx="30899">
                  <c:v>-0.15624999999955591</c:v>
                </c:pt>
                <c:pt idx="30900">
                  <c:v>-0.14117647058841232</c:v>
                </c:pt>
                <c:pt idx="30901">
                  <c:v>-0.14705882352923966</c:v>
                </c:pt>
                <c:pt idx="30902">
                  <c:v>-0.15625000000022204</c:v>
                </c:pt>
                <c:pt idx="30903">
                  <c:v>-0.14117647058883029</c:v>
                </c:pt>
                <c:pt idx="30904">
                  <c:v>-0.14117647058788618</c:v>
                </c:pt>
                <c:pt idx="30905">
                  <c:v>-0.15625000000022204</c:v>
                </c:pt>
                <c:pt idx="30906">
                  <c:v>-0.14117647058788618</c:v>
                </c:pt>
                <c:pt idx="30907">
                  <c:v>-0.14117647058841232</c:v>
                </c:pt>
                <c:pt idx="30908">
                  <c:v>-0.15624999999955591</c:v>
                </c:pt>
                <c:pt idx="30909">
                  <c:v>-0.14117647058883029</c:v>
                </c:pt>
                <c:pt idx="30910">
                  <c:v>-0.14117647058746821</c:v>
                </c:pt>
                <c:pt idx="30911">
                  <c:v>-0.15625000000066613</c:v>
                </c:pt>
                <c:pt idx="30912">
                  <c:v>-0.14117647058746821</c:v>
                </c:pt>
                <c:pt idx="30913">
                  <c:v>-0.14705882353022312</c:v>
                </c:pt>
                <c:pt idx="30914">
                  <c:v>-0.14117647058788618</c:v>
                </c:pt>
                <c:pt idx="30915">
                  <c:v>-0.15625000000022204</c:v>
                </c:pt>
                <c:pt idx="30916">
                  <c:v>-0.14117647058788618</c:v>
                </c:pt>
                <c:pt idx="30917">
                  <c:v>-0.14117647058841232</c:v>
                </c:pt>
                <c:pt idx="30918">
                  <c:v>-0.15625000000066613</c:v>
                </c:pt>
                <c:pt idx="30919">
                  <c:v>-0.14117647058788618</c:v>
                </c:pt>
                <c:pt idx="30920">
                  <c:v>-0.14117647058746821</c:v>
                </c:pt>
                <c:pt idx="30921">
                  <c:v>-0.15625000000066613</c:v>
                </c:pt>
                <c:pt idx="30922">
                  <c:v>-0.14117647058841232</c:v>
                </c:pt>
                <c:pt idx="30923">
                  <c:v>-0.14117647058788618</c:v>
                </c:pt>
                <c:pt idx="30924">
                  <c:v>-0.15000000000044408</c:v>
                </c:pt>
                <c:pt idx="30925">
                  <c:v>-0.14705882352882169</c:v>
                </c:pt>
                <c:pt idx="30926">
                  <c:v>-0.14117647058883029</c:v>
                </c:pt>
                <c:pt idx="30927">
                  <c:v>-0.14999999999937827</c:v>
                </c:pt>
                <c:pt idx="30928">
                  <c:v>-0.14705882352980515</c:v>
                </c:pt>
                <c:pt idx="30929">
                  <c:v>-0.14117647058788618</c:v>
                </c:pt>
                <c:pt idx="30930">
                  <c:v>-0.15000000000044408</c:v>
                </c:pt>
                <c:pt idx="30931">
                  <c:v>-0.14705882352882169</c:v>
                </c:pt>
                <c:pt idx="30932">
                  <c:v>-0.14117647058883029</c:v>
                </c:pt>
                <c:pt idx="30933">
                  <c:v>-0.15000000000044408</c:v>
                </c:pt>
                <c:pt idx="30934">
                  <c:v>-0.14705882352882169</c:v>
                </c:pt>
                <c:pt idx="30935">
                  <c:v>-0.14117647058788618</c:v>
                </c:pt>
                <c:pt idx="30936">
                  <c:v>-0.15000000000044408</c:v>
                </c:pt>
                <c:pt idx="30937">
                  <c:v>-0.14705882352980515</c:v>
                </c:pt>
                <c:pt idx="30938">
                  <c:v>-0.14117647058788618</c:v>
                </c:pt>
                <c:pt idx="30939">
                  <c:v>-0.14117647058841232</c:v>
                </c:pt>
                <c:pt idx="30940">
                  <c:v>-0.15624999999955591</c:v>
                </c:pt>
                <c:pt idx="30941">
                  <c:v>-0.14117647058883029</c:v>
                </c:pt>
                <c:pt idx="30942">
                  <c:v>-0.14117647058746821</c:v>
                </c:pt>
                <c:pt idx="30943">
                  <c:v>-0.15000000000044408</c:v>
                </c:pt>
                <c:pt idx="30944">
                  <c:v>-0.14705882352882169</c:v>
                </c:pt>
                <c:pt idx="30945">
                  <c:v>-0.14117647058883029</c:v>
                </c:pt>
                <c:pt idx="30946">
                  <c:v>-0.15624999999955591</c:v>
                </c:pt>
                <c:pt idx="30947">
                  <c:v>-0.14117647058841232</c:v>
                </c:pt>
                <c:pt idx="30948">
                  <c:v>-0.14117647058788618</c:v>
                </c:pt>
                <c:pt idx="30949">
                  <c:v>-0.15000000000044408</c:v>
                </c:pt>
                <c:pt idx="30950">
                  <c:v>-0.14705882352882169</c:v>
                </c:pt>
                <c:pt idx="30951">
                  <c:v>-0.14117647058883029</c:v>
                </c:pt>
                <c:pt idx="30952">
                  <c:v>-0.15000000000044408</c:v>
                </c:pt>
                <c:pt idx="30953">
                  <c:v>-0.14117647058788618</c:v>
                </c:pt>
                <c:pt idx="30954">
                  <c:v>-0.14117647058841232</c:v>
                </c:pt>
                <c:pt idx="30955">
                  <c:v>-0.14999999999937827</c:v>
                </c:pt>
                <c:pt idx="30956">
                  <c:v>-0.14117647058883029</c:v>
                </c:pt>
                <c:pt idx="30957">
                  <c:v>-0.14117647058788618</c:v>
                </c:pt>
                <c:pt idx="30958">
                  <c:v>-0.15000000000044408</c:v>
                </c:pt>
                <c:pt idx="30959">
                  <c:v>-0.14705882352882169</c:v>
                </c:pt>
                <c:pt idx="30960">
                  <c:v>-0.14117647058883029</c:v>
                </c:pt>
                <c:pt idx="30961">
                  <c:v>-0.14999999999893418</c:v>
                </c:pt>
                <c:pt idx="30962">
                  <c:v>-0.14117647058883029</c:v>
                </c:pt>
                <c:pt idx="30963">
                  <c:v>-0.14117647058788618</c:v>
                </c:pt>
                <c:pt idx="30964">
                  <c:v>-0.14117647058883029</c:v>
                </c:pt>
                <c:pt idx="30965">
                  <c:v>-0.14999999999937827</c:v>
                </c:pt>
                <c:pt idx="30966">
                  <c:v>-0.14117647058841232</c:v>
                </c:pt>
                <c:pt idx="30967">
                  <c:v>-0.14117647058788618</c:v>
                </c:pt>
                <c:pt idx="30968">
                  <c:v>-0.15000000000044408</c:v>
                </c:pt>
                <c:pt idx="30969">
                  <c:v>-0.14117647058883029</c:v>
                </c:pt>
                <c:pt idx="30970">
                  <c:v>-0.14117647058788618</c:v>
                </c:pt>
                <c:pt idx="30971">
                  <c:v>-0.15</c:v>
                </c:pt>
                <c:pt idx="30972">
                  <c:v>-0.14117647058788618</c:v>
                </c:pt>
                <c:pt idx="30973">
                  <c:v>-0.14117647058883029</c:v>
                </c:pt>
                <c:pt idx="30974">
                  <c:v>-0.14999999999937827</c:v>
                </c:pt>
                <c:pt idx="30975">
                  <c:v>-0.14117647058841232</c:v>
                </c:pt>
                <c:pt idx="30976">
                  <c:v>-0.14117647058788618</c:v>
                </c:pt>
                <c:pt idx="30977">
                  <c:v>-0.15000000000044408</c:v>
                </c:pt>
                <c:pt idx="30978">
                  <c:v>-0.14117647058788618</c:v>
                </c:pt>
                <c:pt idx="30979">
                  <c:v>-0.14117647058883029</c:v>
                </c:pt>
                <c:pt idx="30980">
                  <c:v>-0.15624999999911182</c:v>
                </c:pt>
                <c:pt idx="30981">
                  <c:v>-0.14117647058883029</c:v>
                </c:pt>
                <c:pt idx="30982">
                  <c:v>-0.14117647058788618</c:v>
                </c:pt>
                <c:pt idx="30983">
                  <c:v>-0.15</c:v>
                </c:pt>
                <c:pt idx="30984">
                  <c:v>-0.14117647058883029</c:v>
                </c:pt>
                <c:pt idx="30985">
                  <c:v>-0.13529411764653268</c:v>
                </c:pt>
                <c:pt idx="30986">
                  <c:v>-0.14705882352923966</c:v>
                </c:pt>
                <c:pt idx="30987">
                  <c:v>-0.14375000000022203</c:v>
                </c:pt>
                <c:pt idx="30988">
                  <c:v>-0.14117647058883029</c:v>
                </c:pt>
                <c:pt idx="30989">
                  <c:v>-0.14117647058746821</c:v>
                </c:pt>
                <c:pt idx="30990">
                  <c:v>-0.15000000000044408</c:v>
                </c:pt>
                <c:pt idx="30991">
                  <c:v>-0.14117647058788618</c:v>
                </c:pt>
                <c:pt idx="30992">
                  <c:v>-0.14117647058883029</c:v>
                </c:pt>
                <c:pt idx="30993">
                  <c:v>-0.15624999999911182</c:v>
                </c:pt>
                <c:pt idx="30994">
                  <c:v>-0.14117647058883029</c:v>
                </c:pt>
                <c:pt idx="30995">
                  <c:v>-0.14117647058788618</c:v>
                </c:pt>
                <c:pt idx="30996">
                  <c:v>-0.15000000000044408</c:v>
                </c:pt>
                <c:pt idx="30997">
                  <c:v>-0.14117647058746821</c:v>
                </c:pt>
                <c:pt idx="30998">
                  <c:v>-0.14117647058883029</c:v>
                </c:pt>
                <c:pt idx="30999">
                  <c:v>-0.15000000000044408</c:v>
                </c:pt>
                <c:pt idx="31000">
                  <c:v>-0.14705882352882169</c:v>
                </c:pt>
                <c:pt idx="31001">
                  <c:v>-0.14117647058788618</c:v>
                </c:pt>
                <c:pt idx="31002">
                  <c:v>-0.15000000000044408</c:v>
                </c:pt>
                <c:pt idx="31003">
                  <c:v>-0.14117647058883029</c:v>
                </c:pt>
                <c:pt idx="31004">
                  <c:v>-0.13529411764653268</c:v>
                </c:pt>
                <c:pt idx="31005">
                  <c:v>-0.14117647058883029</c:v>
                </c:pt>
                <c:pt idx="31006">
                  <c:v>-0.15624999999911182</c:v>
                </c:pt>
                <c:pt idx="31007">
                  <c:v>-0.13529411764743746</c:v>
                </c:pt>
                <c:pt idx="31008">
                  <c:v>-0.14705882352923966</c:v>
                </c:pt>
                <c:pt idx="31009">
                  <c:v>-0.15</c:v>
                </c:pt>
                <c:pt idx="31010">
                  <c:v>-0.14117647058788618</c:v>
                </c:pt>
                <c:pt idx="31011">
                  <c:v>-0.14117647058883029</c:v>
                </c:pt>
                <c:pt idx="31012">
                  <c:v>-0.14999999999937827</c:v>
                </c:pt>
                <c:pt idx="31013">
                  <c:v>-0.14117647058841232</c:v>
                </c:pt>
                <c:pt idx="31014">
                  <c:v>-0.14117647058788618</c:v>
                </c:pt>
                <c:pt idx="31015">
                  <c:v>-0.15000000000044408</c:v>
                </c:pt>
                <c:pt idx="31016">
                  <c:v>-0.14117647058788618</c:v>
                </c:pt>
                <c:pt idx="31017">
                  <c:v>-0.14117647058883029</c:v>
                </c:pt>
                <c:pt idx="31018">
                  <c:v>-0.15625000000022204</c:v>
                </c:pt>
                <c:pt idx="31019">
                  <c:v>-0.13529411764653268</c:v>
                </c:pt>
                <c:pt idx="31020">
                  <c:v>-0.14705882352980515</c:v>
                </c:pt>
                <c:pt idx="31021">
                  <c:v>-0.14999999999937827</c:v>
                </c:pt>
                <c:pt idx="31022">
                  <c:v>-0.14117647058883029</c:v>
                </c:pt>
                <c:pt idx="31023">
                  <c:v>-0.14117647058788618</c:v>
                </c:pt>
                <c:pt idx="31024">
                  <c:v>-0.15000000000044408</c:v>
                </c:pt>
                <c:pt idx="31025">
                  <c:v>-0.14117647058746821</c:v>
                </c:pt>
                <c:pt idx="31026">
                  <c:v>-0.14117647058883029</c:v>
                </c:pt>
                <c:pt idx="31027">
                  <c:v>-0.14374999999920063</c:v>
                </c:pt>
                <c:pt idx="31028">
                  <c:v>-0.14117647058883029</c:v>
                </c:pt>
                <c:pt idx="31029">
                  <c:v>-0.14117647058788618</c:v>
                </c:pt>
                <c:pt idx="31030">
                  <c:v>-0.14117647058883029</c:v>
                </c:pt>
                <c:pt idx="31031">
                  <c:v>-0.14999999999937827</c:v>
                </c:pt>
                <c:pt idx="31032">
                  <c:v>-0.14117647058841232</c:v>
                </c:pt>
                <c:pt idx="31033">
                  <c:v>-0.14117647058788618</c:v>
                </c:pt>
                <c:pt idx="31034">
                  <c:v>-0.15000000000044408</c:v>
                </c:pt>
                <c:pt idx="31035">
                  <c:v>-0.14117647058883029</c:v>
                </c:pt>
                <c:pt idx="31036">
                  <c:v>-0.14117647058788618</c:v>
                </c:pt>
                <c:pt idx="31037">
                  <c:v>-0.15</c:v>
                </c:pt>
                <c:pt idx="31038">
                  <c:v>-0.14117647058788618</c:v>
                </c:pt>
                <c:pt idx="31039">
                  <c:v>-0.14117647058883029</c:v>
                </c:pt>
                <c:pt idx="31040">
                  <c:v>-0.14999999999937827</c:v>
                </c:pt>
                <c:pt idx="31041">
                  <c:v>-0.14117647058841232</c:v>
                </c:pt>
                <c:pt idx="31042">
                  <c:v>-0.14117647058788618</c:v>
                </c:pt>
                <c:pt idx="31043">
                  <c:v>-0.14375000000066612</c:v>
                </c:pt>
                <c:pt idx="31044">
                  <c:v>-0.14117647058746821</c:v>
                </c:pt>
                <c:pt idx="31045">
                  <c:v>-0.14117647058883029</c:v>
                </c:pt>
                <c:pt idx="31046">
                  <c:v>-0.14999999999937827</c:v>
                </c:pt>
                <c:pt idx="31047">
                  <c:v>-0.14117647058883029</c:v>
                </c:pt>
                <c:pt idx="31048">
                  <c:v>-0.14117647058746821</c:v>
                </c:pt>
                <c:pt idx="31049">
                  <c:v>-0.14375000000066612</c:v>
                </c:pt>
                <c:pt idx="31050">
                  <c:v>-0.14117647058883029</c:v>
                </c:pt>
                <c:pt idx="31051">
                  <c:v>-0.14117647058746821</c:v>
                </c:pt>
                <c:pt idx="31052">
                  <c:v>-0.15000000000044408</c:v>
                </c:pt>
                <c:pt idx="31053">
                  <c:v>-0.14117647058788618</c:v>
                </c:pt>
                <c:pt idx="31054">
                  <c:v>-0.13529411764743746</c:v>
                </c:pt>
                <c:pt idx="31055">
                  <c:v>-0.14999999999937827</c:v>
                </c:pt>
                <c:pt idx="31056">
                  <c:v>-0.14117647058883029</c:v>
                </c:pt>
                <c:pt idx="31057">
                  <c:v>-0.14117647058746821</c:v>
                </c:pt>
                <c:pt idx="31058">
                  <c:v>-0.13529411764785543</c:v>
                </c:pt>
                <c:pt idx="31059">
                  <c:v>-0.14999999999937827</c:v>
                </c:pt>
                <c:pt idx="31060">
                  <c:v>-0.14117647058841232</c:v>
                </c:pt>
                <c:pt idx="31061">
                  <c:v>-0.13529411764695065</c:v>
                </c:pt>
                <c:pt idx="31062">
                  <c:v>-0.15</c:v>
                </c:pt>
                <c:pt idx="31063">
                  <c:v>-0.14117647058788618</c:v>
                </c:pt>
                <c:pt idx="31064">
                  <c:v>-0.14117647058883029</c:v>
                </c:pt>
                <c:pt idx="31065">
                  <c:v>-0.14375000000022203</c:v>
                </c:pt>
                <c:pt idx="31066">
                  <c:v>-0.14117647058788618</c:v>
                </c:pt>
                <c:pt idx="31067">
                  <c:v>-0.13529411764653268</c:v>
                </c:pt>
                <c:pt idx="31068">
                  <c:v>-0.15000000000044408</c:v>
                </c:pt>
                <c:pt idx="31069">
                  <c:v>-0.14117647058883029</c:v>
                </c:pt>
                <c:pt idx="31070">
                  <c:v>-0.14117647058788618</c:v>
                </c:pt>
                <c:pt idx="31071">
                  <c:v>-0.15</c:v>
                </c:pt>
                <c:pt idx="31072">
                  <c:v>-0.13529411764695065</c:v>
                </c:pt>
                <c:pt idx="31073">
                  <c:v>-0.14117647058841232</c:v>
                </c:pt>
                <c:pt idx="31074">
                  <c:v>-0.14999999999937827</c:v>
                </c:pt>
                <c:pt idx="31075">
                  <c:v>-0.14117647058883029</c:v>
                </c:pt>
                <c:pt idx="31076">
                  <c:v>-0.13529411764653268</c:v>
                </c:pt>
                <c:pt idx="31077">
                  <c:v>-0.15000000000044408</c:v>
                </c:pt>
                <c:pt idx="31078">
                  <c:v>-0.14117647058788618</c:v>
                </c:pt>
                <c:pt idx="31079">
                  <c:v>-0.13529411764743746</c:v>
                </c:pt>
                <c:pt idx="31080">
                  <c:v>-0.14117647058788618</c:v>
                </c:pt>
                <c:pt idx="31081">
                  <c:v>-0.15000000000044408</c:v>
                </c:pt>
                <c:pt idx="31082">
                  <c:v>-0.14117647058746821</c:v>
                </c:pt>
                <c:pt idx="31083">
                  <c:v>-0.13529411764785543</c:v>
                </c:pt>
                <c:pt idx="31084">
                  <c:v>-0.15</c:v>
                </c:pt>
                <c:pt idx="31085">
                  <c:v>-0.14117647058788618</c:v>
                </c:pt>
                <c:pt idx="31086">
                  <c:v>-0.14117647058788618</c:v>
                </c:pt>
                <c:pt idx="31087">
                  <c:v>-0.14375000000022203</c:v>
                </c:pt>
                <c:pt idx="31088">
                  <c:v>-0.14117647058883029</c:v>
                </c:pt>
                <c:pt idx="31089">
                  <c:v>-0.14117647058788618</c:v>
                </c:pt>
                <c:pt idx="31090">
                  <c:v>-0.15000000000044408</c:v>
                </c:pt>
                <c:pt idx="31091">
                  <c:v>-0.14117647058746821</c:v>
                </c:pt>
                <c:pt idx="31092">
                  <c:v>-0.13529411764785543</c:v>
                </c:pt>
                <c:pt idx="31093">
                  <c:v>-0.14999999999893418</c:v>
                </c:pt>
                <c:pt idx="31094">
                  <c:v>-0.14117647058883029</c:v>
                </c:pt>
                <c:pt idx="31095">
                  <c:v>-0.13529411764695065</c:v>
                </c:pt>
                <c:pt idx="31096">
                  <c:v>-0.15</c:v>
                </c:pt>
                <c:pt idx="31097">
                  <c:v>-0.13529411764695065</c:v>
                </c:pt>
                <c:pt idx="31098">
                  <c:v>-0.14117647058841232</c:v>
                </c:pt>
                <c:pt idx="31099">
                  <c:v>-0.15000000000044408</c:v>
                </c:pt>
                <c:pt idx="31100">
                  <c:v>-0.13529411764653268</c:v>
                </c:pt>
                <c:pt idx="31101">
                  <c:v>-0.14117647058788618</c:v>
                </c:pt>
                <c:pt idx="31102">
                  <c:v>-0.14117647058883029</c:v>
                </c:pt>
                <c:pt idx="31103">
                  <c:v>-0.14375000000022203</c:v>
                </c:pt>
                <c:pt idx="31104">
                  <c:v>-0.14117647058788618</c:v>
                </c:pt>
                <c:pt idx="31105">
                  <c:v>-0.14117647058883029</c:v>
                </c:pt>
                <c:pt idx="31106">
                  <c:v>-0.14374999999920063</c:v>
                </c:pt>
                <c:pt idx="31107">
                  <c:v>-0.14117647058883029</c:v>
                </c:pt>
                <c:pt idx="31108">
                  <c:v>-0.14117647058788618</c:v>
                </c:pt>
                <c:pt idx="31109">
                  <c:v>-0.14375000000022203</c:v>
                </c:pt>
                <c:pt idx="31110">
                  <c:v>-0.14117647058788618</c:v>
                </c:pt>
                <c:pt idx="31111">
                  <c:v>-0.14117647058841232</c:v>
                </c:pt>
                <c:pt idx="31112">
                  <c:v>-0.14999999999937827</c:v>
                </c:pt>
                <c:pt idx="31113">
                  <c:v>-0.13529411764785543</c:v>
                </c:pt>
                <c:pt idx="31114">
                  <c:v>-0.14117647058746821</c:v>
                </c:pt>
                <c:pt idx="31115">
                  <c:v>-0.15000000000044408</c:v>
                </c:pt>
                <c:pt idx="31116">
                  <c:v>-0.13529411764653268</c:v>
                </c:pt>
                <c:pt idx="31117">
                  <c:v>-0.14117647058883029</c:v>
                </c:pt>
                <c:pt idx="31118">
                  <c:v>-0.15000000000044408</c:v>
                </c:pt>
                <c:pt idx="31119">
                  <c:v>-0.13529411764653268</c:v>
                </c:pt>
                <c:pt idx="31120">
                  <c:v>-0.14117647058883029</c:v>
                </c:pt>
                <c:pt idx="31121">
                  <c:v>-0.14999999999937827</c:v>
                </c:pt>
                <c:pt idx="31122">
                  <c:v>-0.13529411764743746</c:v>
                </c:pt>
                <c:pt idx="31123">
                  <c:v>-0.14117647058788618</c:v>
                </c:pt>
                <c:pt idx="31124">
                  <c:v>-0.15000000000044408</c:v>
                </c:pt>
                <c:pt idx="31125">
                  <c:v>-0.13529411764653268</c:v>
                </c:pt>
                <c:pt idx="31126">
                  <c:v>-0.14117647058883029</c:v>
                </c:pt>
                <c:pt idx="31127">
                  <c:v>-0.14117647058746821</c:v>
                </c:pt>
                <c:pt idx="31128">
                  <c:v>-0.15000000000044408</c:v>
                </c:pt>
                <c:pt idx="31129">
                  <c:v>-0.13529411764653268</c:v>
                </c:pt>
                <c:pt idx="31130">
                  <c:v>-0.14117647058883029</c:v>
                </c:pt>
                <c:pt idx="31131">
                  <c:v>-0.14374999999920063</c:v>
                </c:pt>
                <c:pt idx="31132">
                  <c:v>-0.14117647058883029</c:v>
                </c:pt>
                <c:pt idx="31133">
                  <c:v>-0.13529411764695065</c:v>
                </c:pt>
                <c:pt idx="31134">
                  <c:v>-0.15</c:v>
                </c:pt>
                <c:pt idx="31135">
                  <c:v>-0.13529411764785543</c:v>
                </c:pt>
                <c:pt idx="31136">
                  <c:v>-0.14117647058746821</c:v>
                </c:pt>
                <c:pt idx="31137">
                  <c:v>-0.14375000000066612</c:v>
                </c:pt>
                <c:pt idx="31138">
                  <c:v>-0.14117647058746821</c:v>
                </c:pt>
                <c:pt idx="31139">
                  <c:v>-0.13529411764785543</c:v>
                </c:pt>
                <c:pt idx="31140">
                  <c:v>-0.14999999999893418</c:v>
                </c:pt>
                <c:pt idx="31141">
                  <c:v>-0.13529411764785543</c:v>
                </c:pt>
                <c:pt idx="31142">
                  <c:v>-0.14117647058746821</c:v>
                </c:pt>
                <c:pt idx="31143">
                  <c:v>-0.14375000000066612</c:v>
                </c:pt>
                <c:pt idx="31144">
                  <c:v>-0.14117647058788618</c:v>
                </c:pt>
                <c:pt idx="31145">
                  <c:v>-0.13529411764743746</c:v>
                </c:pt>
                <c:pt idx="31146">
                  <c:v>-0.14999999999937827</c:v>
                </c:pt>
                <c:pt idx="31147">
                  <c:v>-0.13529411764743746</c:v>
                </c:pt>
                <c:pt idx="31148">
                  <c:v>-0.14117647058788618</c:v>
                </c:pt>
                <c:pt idx="31149">
                  <c:v>-0.14375000000022203</c:v>
                </c:pt>
                <c:pt idx="31150">
                  <c:v>-0.14117647058883029</c:v>
                </c:pt>
                <c:pt idx="31151">
                  <c:v>-0.13529411764653268</c:v>
                </c:pt>
                <c:pt idx="31152">
                  <c:v>-0.14117647058788618</c:v>
                </c:pt>
                <c:pt idx="31153">
                  <c:v>-0.14375000000022203</c:v>
                </c:pt>
                <c:pt idx="31154">
                  <c:v>-0.14117647058883029</c:v>
                </c:pt>
                <c:pt idx="31155">
                  <c:v>-0.13529411764653268</c:v>
                </c:pt>
                <c:pt idx="31156">
                  <c:v>-0.15000000000044408</c:v>
                </c:pt>
                <c:pt idx="31157">
                  <c:v>-0.13529411764653268</c:v>
                </c:pt>
                <c:pt idx="31158">
                  <c:v>-0.13529411764743746</c:v>
                </c:pt>
                <c:pt idx="31159">
                  <c:v>-0.14999999999937827</c:v>
                </c:pt>
                <c:pt idx="31160">
                  <c:v>-0.13529411764743746</c:v>
                </c:pt>
                <c:pt idx="31161">
                  <c:v>-0.14117647058788618</c:v>
                </c:pt>
                <c:pt idx="31162">
                  <c:v>-0.14375000000022203</c:v>
                </c:pt>
                <c:pt idx="31163">
                  <c:v>-0.14117647058788618</c:v>
                </c:pt>
                <c:pt idx="31164">
                  <c:v>-0.13529411764743746</c:v>
                </c:pt>
                <c:pt idx="31165">
                  <c:v>-0.15000000000044408</c:v>
                </c:pt>
                <c:pt idx="31166">
                  <c:v>-0.13529411764653268</c:v>
                </c:pt>
                <c:pt idx="31167">
                  <c:v>-0.14117647058788618</c:v>
                </c:pt>
                <c:pt idx="31168">
                  <c:v>-0.14375000000022203</c:v>
                </c:pt>
                <c:pt idx="31169">
                  <c:v>-0.13529411764785543</c:v>
                </c:pt>
                <c:pt idx="31170">
                  <c:v>-0.14117647058788618</c:v>
                </c:pt>
                <c:pt idx="31171">
                  <c:v>-0.14375000000022203</c:v>
                </c:pt>
                <c:pt idx="31172">
                  <c:v>-0.14117647058788618</c:v>
                </c:pt>
                <c:pt idx="31173">
                  <c:v>-0.13529411764743746</c:v>
                </c:pt>
                <c:pt idx="31174">
                  <c:v>-0.14999999999937827</c:v>
                </c:pt>
                <c:pt idx="31175">
                  <c:v>-0.13529411764743746</c:v>
                </c:pt>
                <c:pt idx="31176">
                  <c:v>-0.14117647058788618</c:v>
                </c:pt>
                <c:pt idx="31177">
                  <c:v>-0.14375000000022203</c:v>
                </c:pt>
                <c:pt idx="31178">
                  <c:v>-0.13529411764653268</c:v>
                </c:pt>
                <c:pt idx="31179">
                  <c:v>-0.14117647058883029</c:v>
                </c:pt>
                <c:pt idx="31180">
                  <c:v>-0.14375000000022203</c:v>
                </c:pt>
                <c:pt idx="31181">
                  <c:v>-0.14117647058788618</c:v>
                </c:pt>
                <c:pt idx="31182">
                  <c:v>-0.13529411764653268</c:v>
                </c:pt>
                <c:pt idx="31183">
                  <c:v>-0.14117647058883029</c:v>
                </c:pt>
                <c:pt idx="31184">
                  <c:v>-0.14375000000022203</c:v>
                </c:pt>
                <c:pt idx="31185">
                  <c:v>-0.14117647058788618</c:v>
                </c:pt>
                <c:pt idx="31186">
                  <c:v>-0.13529411764743746</c:v>
                </c:pt>
                <c:pt idx="31187">
                  <c:v>-0.14374999999964472</c:v>
                </c:pt>
                <c:pt idx="31188">
                  <c:v>-0.14117647058841232</c:v>
                </c:pt>
                <c:pt idx="31189">
                  <c:v>-0.13529411764695065</c:v>
                </c:pt>
                <c:pt idx="31190">
                  <c:v>-0.14375000000022203</c:v>
                </c:pt>
                <c:pt idx="31191">
                  <c:v>-0.14117647058788618</c:v>
                </c:pt>
                <c:pt idx="31192">
                  <c:v>-0.13529411764743746</c:v>
                </c:pt>
                <c:pt idx="31193">
                  <c:v>-0.14374999999920063</c:v>
                </c:pt>
                <c:pt idx="31194">
                  <c:v>-0.14117647058883029</c:v>
                </c:pt>
                <c:pt idx="31195">
                  <c:v>-0.13529411764653268</c:v>
                </c:pt>
                <c:pt idx="31196">
                  <c:v>-0.15000000000044408</c:v>
                </c:pt>
                <c:pt idx="31197">
                  <c:v>-0.13529411764653268</c:v>
                </c:pt>
                <c:pt idx="31198">
                  <c:v>-0.13529411764785543</c:v>
                </c:pt>
                <c:pt idx="31199">
                  <c:v>-0.14375000000022203</c:v>
                </c:pt>
                <c:pt idx="31200">
                  <c:v>-0.13529411764653268</c:v>
                </c:pt>
                <c:pt idx="31201">
                  <c:v>-0.14117647058883029</c:v>
                </c:pt>
                <c:pt idx="31202">
                  <c:v>-0.14374999999920063</c:v>
                </c:pt>
                <c:pt idx="31203">
                  <c:v>-0.13529411764743746</c:v>
                </c:pt>
                <c:pt idx="31204">
                  <c:v>-0.14117647058788618</c:v>
                </c:pt>
                <c:pt idx="31205">
                  <c:v>-0.14375000000022203</c:v>
                </c:pt>
                <c:pt idx="31206">
                  <c:v>-0.13529411764695065</c:v>
                </c:pt>
                <c:pt idx="31207">
                  <c:v>-0.13529411764743746</c:v>
                </c:pt>
                <c:pt idx="31208">
                  <c:v>-0.13529411764653268</c:v>
                </c:pt>
                <c:pt idx="31209">
                  <c:v>-0.15000000000044408</c:v>
                </c:pt>
                <c:pt idx="31210">
                  <c:v>-0.13529411764653268</c:v>
                </c:pt>
                <c:pt idx="31211">
                  <c:v>-0.13529411764743746</c:v>
                </c:pt>
                <c:pt idx="31212">
                  <c:v>-0.14999999999937827</c:v>
                </c:pt>
                <c:pt idx="31213">
                  <c:v>-0.13529411764743746</c:v>
                </c:pt>
                <c:pt idx="31214">
                  <c:v>-0.13529411764695065</c:v>
                </c:pt>
                <c:pt idx="31215">
                  <c:v>-0.14375000000022203</c:v>
                </c:pt>
                <c:pt idx="31216">
                  <c:v>-0.13529411764743746</c:v>
                </c:pt>
                <c:pt idx="31217">
                  <c:v>-0.13529411764653268</c:v>
                </c:pt>
                <c:pt idx="31218">
                  <c:v>-0.15000000000044408</c:v>
                </c:pt>
                <c:pt idx="31219">
                  <c:v>-0.13529411764695065</c:v>
                </c:pt>
                <c:pt idx="31220">
                  <c:v>-0.13529411764743746</c:v>
                </c:pt>
                <c:pt idx="31221">
                  <c:v>-0.14374999999920063</c:v>
                </c:pt>
                <c:pt idx="31222">
                  <c:v>-0.13529411764743746</c:v>
                </c:pt>
                <c:pt idx="31223">
                  <c:v>-0.13529411764695065</c:v>
                </c:pt>
                <c:pt idx="31224">
                  <c:v>-0.15</c:v>
                </c:pt>
                <c:pt idx="31225">
                  <c:v>-0.13529411764695065</c:v>
                </c:pt>
                <c:pt idx="31226">
                  <c:v>-0.13529411764743746</c:v>
                </c:pt>
                <c:pt idx="31227">
                  <c:v>-0.14374999999920063</c:v>
                </c:pt>
                <c:pt idx="31228">
                  <c:v>-0.13529411764743746</c:v>
                </c:pt>
                <c:pt idx="31229">
                  <c:v>-0.13529411764695065</c:v>
                </c:pt>
                <c:pt idx="31230">
                  <c:v>-0.14375000000022203</c:v>
                </c:pt>
                <c:pt idx="31231">
                  <c:v>-0.14117647058883029</c:v>
                </c:pt>
                <c:pt idx="31232">
                  <c:v>-0.13529411764653268</c:v>
                </c:pt>
                <c:pt idx="31233">
                  <c:v>-0.13529411764653268</c:v>
                </c:pt>
                <c:pt idx="31234">
                  <c:v>-0.14375000000022203</c:v>
                </c:pt>
                <c:pt idx="31235">
                  <c:v>-0.13529411764785543</c:v>
                </c:pt>
                <c:pt idx="31236">
                  <c:v>-0.13529411764653268</c:v>
                </c:pt>
                <c:pt idx="31237">
                  <c:v>-0.14375000000022203</c:v>
                </c:pt>
                <c:pt idx="31238">
                  <c:v>-0.14117647058788618</c:v>
                </c:pt>
                <c:pt idx="31239">
                  <c:v>-0.13529411764743746</c:v>
                </c:pt>
                <c:pt idx="31240">
                  <c:v>-0.14374999999920063</c:v>
                </c:pt>
                <c:pt idx="31241">
                  <c:v>-0.13529411764785543</c:v>
                </c:pt>
                <c:pt idx="31242">
                  <c:v>-0.14117647058746821</c:v>
                </c:pt>
                <c:pt idx="31243">
                  <c:v>-0.14375000000066612</c:v>
                </c:pt>
                <c:pt idx="31244">
                  <c:v>-0.13529411764653268</c:v>
                </c:pt>
                <c:pt idx="31245">
                  <c:v>-0.14117647058883029</c:v>
                </c:pt>
                <c:pt idx="31246">
                  <c:v>-0.14375000000022203</c:v>
                </c:pt>
                <c:pt idx="31247">
                  <c:v>-0.13529411764653268</c:v>
                </c:pt>
                <c:pt idx="31248">
                  <c:v>-0.13529411764695065</c:v>
                </c:pt>
                <c:pt idx="31249">
                  <c:v>-0.14375000000022203</c:v>
                </c:pt>
                <c:pt idx="31250">
                  <c:v>-0.13529411764743746</c:v>
                </c:pt>
                <c:pt idx="31251">
                  <c:v>-0.14117647058788618</c:v>
                </c:pt>
                <c:pt idx="31252">
                  <c:v>-0.13529411764743746</c:v>
                </c:pt>
                <c:pt idx="31253">
                  <c:v>-0.14374999999920063</c:v>
                </c:pt>
                <c:pt idx="31254">
                  <c:v>-0.13529411764785543</c:v>
                </c:pt>
                <c:pt idx="31255">
                  <c:v>-0.14117647058746821</c:v>
                </c:pt>
                <c:pt idx="31256">
                  <c:v>-0.14375000000066612</c:v>
                </c:pt>
                <c:pt idx="31257">
                  <c:v>-0.14117647058746821</c:v>
                </c:pt>
                <c:pt idx="31258">
                  <c:v>-0.13529411764785543</c:v>
                </c:pt>
                <c:pt idx="31259">
                  <c:v>-0.14374999999920063</c:v>
                </c:pt>
                <c:pt idx="31260">
                  <c:v>-0.13529411764743746</c:v>
                </c:pt>
                <c:pt idx="31261">
                  <c:v>-0.13529411764653268</c:v>
                </c:pt>
                <c:pt idx="31262">
                  <c:v>-0.15000000000044408</c:v>
                </c:pt>
                <c:pt idx="31263">
                  <c:v>-0.13529411764695065</c:v>
                </c:pt>
                <c:pt idx="31264">
                  <c:v>-0.13529411764743746</c:v>
                </c:pt>
                <c:pt idx="31265">
                  <c:v>-0.15000000000044408</c:v>
                </c:pt>
                <c:pt idx="31266">
                  <c:v>-0.13529411764653268</c:v>
                </c:pt>
                <c:pt idx="31267">
                  <c:v>-0.13529411764743746</c:v>
                </c:pt>
                <c:pt idx="31268">
                  <c:v>-0.14374999999920063</c:v>
                </c:pt>
                <c:pt idx="31269">
                  <c:v>-0.13529411764785543</c:v>
                </c:pt>
                <c:pt idx="31270">
                  <c:v>-0.14117647058746821</c:v>
                </c:pt>
                <c:pt idx="31271">
                  <c:v>-0.14375000000066612</c:v>
                </c:pt>
                <c:pt idx="31272">
                  <c:v>-0.13529411764653268</c:v>
                </c:pt>
                <c:pt idx="31273">
                  <c:v>-0.13529411764743746</c:v>
                </c:pt>
                <c:pt idx="31274">
                  <c:v>-0.13529411764653268</c:v>
                </c:pt>
                <c:pt idx="31275">
                  <c:v>-0.15000000000044408</c:v>
                </c:pt>
                <c:pt idx="31276">
                  <c:v>-0.13529411764653268</c:v>
                </c:pt>
                <c:pt idx="31277">
                  <c:v>-0.13529411764785543</c:v>
                </c:pt>
                <c:pt idx="31278">
                  <c:v>-0.14374999999920063</c:v>
                </c:pt>
                <c:pt idx="31279">
                  <c:v>-0.13529411764743746</c:v>
                </c:pt>
                <c:pt idx="31280">
                  <c:v>-0.13529411764653268</c:v>
                </c:pt>
                <c:pt idx="31281">
                  <c:v>-0.14375000000066612</c:v>
                </c:pt>
                <c:pt idx="31282">
                  <c:v>-0.13529411764743746</c:v>
                </c:pt>
                <c:pt idx="31283">
                  <c:v>-0.13529411764653268</c:v>
                </c:pt>
                <c:pt idx="31284">
                  <c:v>-0.15000000000044408</c:v>
                </c:pt>
                <c:pt idx="31285">
                  <c:v>-0.13529411764653268</c:v>
                </c:pt>
                <c:pt idx="31286">
                  <c:v>-0.13529411764743746</c:v>
                </c:pt>
                <c:pt idx="31287">
                  <c:v>-0.14374999999964472</c:v>
                </c:pt>
                <c:pt idx="31288">
                  <c:v>-0.13529411764743746</c:v>
                </c:pt>
                <c:pt idx="31289">
                  <c:v>-0.14117647058788618</c:v>
                </c:pt>
                <c:pt idx="31290">
                  <c:v>-0.14375000000022203</c:v>
                </c:pt>
                <c:pt idx="31291">
                  <c:v>-0.13529411764653268</c:v>
                </c:pt>
                <c:pt idx="31292">
                  <c:v>-0.13529411764785543</c:v>
                </c:pt>
                <c:pt idx="31293">
                  <c:v>-0.14374999999920063</c:v>
                </c:pt>
                <c:pt idx="31294">
                  <c:v>-0.14117647058883029</c:v>
                </c:pt>
                <c:pt idx="31295">
                  <c:v>-0.13529411764653268</c:v>
                </c:pt>
                <c:pt idx="31296">
                  <c:v>-0.14375000000022203</c:v>
                </c:pt>
                <c:pt idx="31297">
                  <c:v>-0.13529411764743746</c:v>
                </c:pt>
                <c:pt idx="31298">
                  <c:v>-0.13529411764695065</c:v>
                </c:pt>
                <c:pt idx="31299">
                  <c:v>-0.13529411764653268</c:v>
                </c:pt>
                <c:pt idx="31300">
                  <c:v>-0.14375000000022203</c:v>
                </c:pt>
                <c:pt idx="31301">
                  <c:v>-0.14117647058883029</c:v>
                </c:pt>
                <c:pt idx="31302">
                  <c:v>-0.13529411764653268</c:v>
                </c:pt>
                <c:pt idx="31303">
                  <c:v>-0.14375000000022203</c:v>
                </c:pt>
                <c:pt idx="31304">
                  <c:v>-0.13529411764695065</c:v>
                </c:pt>
                <c:pt idx="31305">
                  <c:v>-0.13529411764743746</c:v>
                </c:pt>
                <c:pt idx="31306">
                  <c:v>-0.14999999999937827</c:v>
                </c:pt>
                <c:pt idx="31307">
                  <c:v>-0.13529411764743746</c:v>
                </c:pt>
                <c:pt idx="31308">
                  <c:v>-0.13529411764653268</c:v>
                </c:pt>
                <c:pt idx="31309">
                  <c:v>-0.14375000000022203</c:v>
                </c:pt>
                <c:pt idx="31310">
                  <c:v>-0.14117647058788618</c:v>
                </c:pt>
                <c:pt idx="31311">
                  <c:v>-0.13529411764785543</c:v>
                </c:pt>
                <c:pt idx="31312">
                  <c:v>-0.14375000000022203</c:v>
                </c:pt>
                <c:pt idx="31313">
                  <c:v>-0.13529411764653268</c:v>
                </c:pt>
                <c:pt idx="31314">
                  <c:v>-0.13529411764653268</c:v>
                </c:pt>
                <c:pt idx="31315">
                  <c:v>-0.15000000000044408</c:v>
                </c:pt>
                <c:pt idx="31316">
                  <c:v>-0.13529411764743746</c:v>
                </c:pt>
                <c:pt idx="31317">
                  <c:v>-0.13529411764695065</c:v>
                </c:pt>
                <c:pt idx="31318">
                  <c:v>-0.14375000000022203</c:v>
                </c:pt>
                <c:pt idx="31319">
                  <c:v>-0.13529411764653268</c:v>
                </c:pt>
                <c:pt idx="31320">
                  <c:v>-0.13529411764743746</c:v>
                </c:pt>
                <c:pt idx="31321">
                  <c:v>-0.14999999999937827</c:v>
                </c:pt>
                <c:pt idx="31322">
                  <c:v>-0.13529411764743746</c:v>
                </c:pt>
                <c:pt idx="31323">
                  <c:v>-0.13529411764695065</c:v>
                </c:pt>
                <c:pt idx="31324">
                  <c:v>-0.15</c:v>
                </c:pt>
                <c:pt idx="31325">
                  <c:v>-0.13529411764695065</c:v>
                </c:pt>
                <c:pt idx="31326">
                  <c:v>-0.13529411764743746</c:v>
                </c:pt>
                <c:pt idx="31327">
                  <c:v>-0.13529411764653268</c:v>
                </c:pt>
                <c:pt idx="31328">
                  <c:v>-0.14375000000022203</c:v>
                </c:pt>
                <c:pt idx="31329">
                  <c:v>-0.13529411764695065</c:v>
                </c:pt>
                <c:pt idx="31330">
                  <c:v>-0.14117647058841232</c:v>
                </c:pt>
                <c:pt idx="31331">
                  <c:v>-0.14375000000066612</c:v>
                </c:pt>
                <c:pt idx="31332">
                  <c:v>-0.13529411764653268</c:v>
                </c:pt>
                <c:pt idx="31333">
                  <c:v>-0.13529411764743746</c:v>
                </c:pt>
                <c:pt idx="31334">
                  <c:v>-0.14374999999920063</c:v>
                </c:pt>
                <c:pt idx="31335">
                  <c:v>-0.14117647058883029</c:v>
                </c:pt>
                <c:pt idx="31336">
                  <c:v>-0.12941176470559715</c:v>
                </c:pt>
                <c:pt idx="31337">
                  <c:v>-0.15000000000044408</c:v>
                </c:pt>
                <c:pt idx="31338">
                  <c:v>-0.13529411764653268</c:v>
                </c:pt>
                <c:pt idx="31339">
                  <c:v>-0.13529411764743746</c:v>
                </c:pt>
                <c:pt idx="31340">
                  <c:v>-0.14374999999964472</c:v>
                </c:pt>
                <c:pt idx="31341">
                  <c:v>-0.13529411764743746</c:v>
                </c:pt>
                <c:pt idx="31342">
                  <c:v>-0.13529411764653268</c:v>
                </c:pt>
                <c:pt idx="31343">
                  <c:v>-0.14375000000022203</c:v>
                </c:pt>
                <c:pt idx="31344">
                  <c:v>-0.13529411764695065</c:v>
                </c:pt>
                <c:pt idx="31345">
                  <c:v>-0.13529411764743746</c:v>
                </c:pt>
                <c:pt idx="31346">
                  <c:v>-0.15000000000044408</c:v>
                </c:pt>
                <c:pt idx="31347">
                  <c:v>-0.13529411764653268</c:v>
                </c:pt>
                <c:pt idx="31348">
                  <c:v>-0.13529411764743746</c:v>
                </c:pt>
                <c:pt idx="31349">
                  <c:v>-0.13529411764653268</c:v>
                </c:pt>
                <c:pt idx="31350">
                  <c:v>-0.14375000000066612</c:v>
                </c:pt>
                <c:pt idx="31351">
                  <c:v>-0.13529411764653268</c:v>
                </c:pt>
                <c:pt idx="31352">
                  <c:v>-0.13529411764743746</c:v>
                </c:pt>
                <c:pt idx="31353">
                  <c:v>-0.14999999999937827</c:v>
                </c:pt>
                <c:pt idx="31354">
                  <c:v>-0.13529411764743746</c:v>
                </c:pt>
                <c:pt idx="31355">
                  <c:v>-0.13529411764653268</c:v>
                </c:pt>
                <c:pt idx="31356">
                  <c:v>-0.14375000000066612</c:v>
                </c:pt>
                <c:pt idx="31357">
                  <c:v>-0.13529411764653268</c:v>
                </c:pt>
                <c:pt idx="31358">
                  <c:v>-0.13529411764743746</c:v>
                </c:pt>
                <c:pt idx="31359">
                  <c:v>-0.14374999999920063</c:v>
                </c:pt>
                <c:pt idx="31360">
                  <c:v>-0.13529411764785543</c:v>
                </c:pt>
                <c:pt idx="31361">
                  <c:v>-0.13529411764653268</c:v>
                </c:pt>
                <c:pt idx="31362">
                  <c:v>-0.14375000000022203</c:v>
                </c:pt>
                <c:pt idx="31363">
                  <c:v>-0.13529411764743746</c:v>
                </c:pt>
                <c:pt idx="31364">
                  <c:v>-0.13529411764695065</c:v>
                </c:pt>
                <c:pt idx="31365">
                  <c:v>-0.14375000000022203</c:v>
                </c:pt>
                <c:pt idx="31366">
                  <c:v>-0.13529411764653268</c:v>
                </c:pt>
                <c:pt idx="31367">
                  <c:v>-0.13529411764743746</c:v>
                </c:pt>
                <c:pt idx="31368">
                  <c:v>-0.14374999999964472</c:v>
                </c:pt>
                <c:pt idx="31369">
                  <c:v>-0.13529411764743746</c:v>
                </c:pt>
                <c:pt idx="31370">
                  <c:v>-0.13529411764653268</c:v>
                </c:pt>
                <c:pt idx="31371">
                  <c:v>-0.13529411764785543</c:v>
                </c:pt>
                <c:pt idx="31372">
                  <c:v>-0.14374999999920063</c:v>
                </c:pt>
                <c:pt idx="31373">
                  <c:v>-0.12941176470604462</c:v>
                </c:pt>
                <c:pt idx="31374">
                  <c:v>-0.13529411764695065</c:v>
                </c:pt>
                <c:pt idx="31375">
                  <c:v>-0.14375000000022203</c:v>
                </c:pt>
                <c:pt idx="31376">
                  <c:v>-0.14117647058788618</c:v>
                </c:pt>
                <c:pt idx="31377">
                  <c:v>-0.13529411764743746</c:v>
                </c:pt>
                <c:pt idx="31378">
                  <c:v>-0.14375000000022203</c:v>
                </c:pt>
                <c:pt idx="31379">
                  <c:v>-0.12941176470559715</c:v>
                </c:pt>
                <c:pt idx="31380">
                  <c:v>-0.14117647058788618</c:v>
                </c:pt>
                <c:pt idx="31381">
                  <c:v>-0.1375000000004441</c:v>
                </c:pt>
                <c:pt idx="31382">
                  <c:v>-0.13529411764743746</c:v>
                </c:pt>
                <c:pt idx="31383">
                  <c:v>-0.13529411764653268</c:v>
                </c:pt>
                <c:pt idx="31384">
                  <c:v>-0.14375000000022203</c:v>
                </c:pt>
                <c:pt idx="31385">
                  <c:v>-0.13529411764695065</c:v>
                </c:pt>
                <c:pt idx="31386">
                  <c:v>-0.13529411764743746</c:v>
                </c:pt>
                <c:pt idx="31387">
                  <c:v>-0.14374999999920063</c:v>
                </c:pt>
                <c:pt idx="31388">
                  <c:v>-0.13529411764743746</c:v>
                </c:pt>
                <c:pt idx="31389">
                  <c:v>-0.13529411764695065</c:v>
                </c:pt>
                <c:pt idx="31390">
                  <c:v>-0.13750000000000001</c:v>
                </c:pt>
                <c:pt idx="31391">
                  <c:v>-0.13529411764695065</c:v>
                </c:pt>
                <c:pt idx="31392">
                  <c:v>-0.13529411764743746</c:v>
                </c:pt>
                <c:pt idx="31393">
                  <c:v>-0.14375000000022203</c:v>
                </c:pt>
                <c:pt idx="31394">
                  <c:v>-0.13529411764653268</c:v>
                </c:pt>
                <c:pt idx="31395">
                  <c:v>-0.12941176470559715</c:v>
                </c:pt>
                <c:pt idx="31396">
                  <c:v>-0.13529411764743746</c:v>
                </c:pt>
                <c:pt idx="31397">
                  <c:v>-0.14375000000066612</c:v>
                </c:pt>
                <c:pt idx="31398">
                  <c:v>-0.13529411764653268</c:v>
                </c:pt>
                <c:pt idx="31399">
                  <c:v>-0.13529411764743746</c:v>
                </c:pt>
                <c:pt idx="31400">
                  <c:v>-0.1374999999994671</c:v>
                </c:pt>
                <c:pt idx="31401">
                  <c:v>-0.13529411764743746</c:v>
                </c:pt>
                <c:pt idx="31402">
                  <c:v>-0.12941176470559715</c:v>
                </c:pt>
                <c:pt idx="31403">
                  <c:v>-0.14375000000022203</c:v>
                </c:pt>
                <c:pt idx="31404">
                  <c:v>-0.13529411764653268</c:v>
                </c:pt>
                <c:pt idx="31405">
                  <c:v>-0.1294117647064626</c:v>
                </c:pt>
                <c:pt idx="31406">
                  <c:v>-0.14374999999920063</c:v>
                </c:pt>
                <c:pt idx="31407">
                  <c:v>-0.13529411764743746</c:v>
                </c:pt>
                <c:pt idx="31408">
                  <c:v>-0.13529411764695065</c:v>
                </c:pt>
                <c:pt idx="31409">
                  <c:v>-0.13750000000000001</c:v>
                </c:pt>
                <c:pt idx="31410">
                  <c:v>-0.13529411764695065</c:v>
                </c:pt>
                <c:pt idx="31411">
                  <c:v>-0.13529411764743746</c:v>
                </c:pt>
                <c:pt idx="31412">
                  <c:v>-0.14375000000022203</c:v>
                </c:pt>
                <c:pt idx="31413">
                  <c:v>-0.12941176470559715</c:v>
                </c:pt>
                <c:pt idx="31414">
                  <c:v>-0.13529411764743746</c:v>
                </c:pt>
                <c:pt idx="31415">
                  <c:v>-0.14374999999920063</c:v>
                </c:pt>
                <c:pt idx="31416">
                  <c:v>-0.13529411764785543</c:v>
                </c:pt>
                <c:pt idx="31417">
                  <c:v>-0.12941176470517918</c:v>
                </c:pt>
                <c:pt idx="31418">
                  <c:v>-0.13529411764785543</c:v>
                </c:pt>
                <c:pt idx="31419">
                  <c:v>-0.13749999999902301</c:v>
                </c:pt>
                <c:pt idx="31420">
                  <c:v>-0.13529411764785543</c:v>
                </c:pt>
                <c:pt idx="31421">
                  <c:v>-0.13529411764653268</c:v>
                </c:pt>
                <c:pt idx="31422">
                  <c:v>-0.1375000000004441</c:v>
                </c:pt>
                <c:pt idx="31423">
                  <c:v>-0.13529411764653268</c:v>
                </c:pt>
                <c:pt idx="31424">
                  <c:v>-0.13529411764743746</c:v>
                </c:pt>
                <c:pt idx="31425">
                  <c:v>-0.1374999999994671</c:v>
                </c:pt>
                <c:pt idx="31426">
                  <c:v>-0.13529411764743746</c:v>
                </c:pt>
                <c:pt idx="31427">
                  <c:v>-0.13529411764653268</c:v>
                </c:pt>
                <c:pt idx="31428">
                  <c:v>-0.1375000000004441</c:v>
                </c:pt>
                <c:pt idx="31429">
                  <c:v>-0.13529411764743746</c:v>
                </c:pt>
                <c:pt idx="31430">
                  <c:v>-0.13529411764695065</c:v>
                </c:pt>
                <c:pt idx="31431">
                  <c:v>-0.13750000000000001</c:v>
                </c:pt>
                <c:pt idx="31432">
                  <c:v>-0.13529411764695065</c:v>
                </c:pt>
                <c:pt idx="31433">
                  <c:v>-0.12941176470604462</c:v>
                </c:pt>
                <c:pt idx="31434">
                  <c:v>-0.14374999999964472</c:v>
                </c:pt>
                <c:pt idx="31435">
                  <c:v>-0.12941176470604462</c:v>
                </c:pt>
                <c:pt idx="31436">
                  <c:v>-0.13529411764695065</c:v>
                </c:pt>
                <c:pt idx="31437">
                  <c:v>-0.14375000000022203</c:v>
                </c:pt>
                <c:pt idx="31438">
                  <c:v>-0.12941176470517918</c:v>
                </c:pt>
                <c:pt idx="31439">
                  <c:v>-0.13529411764785543</c:v>
                </c:pt>
                <c:pt idx="31440">
                  <c:v>-0.12941176470517918</c:v>
                </c:pt>
                <c:pt idx="31441">
                  <c:v>-0.14375000000066612</c:v>
                </c:pt>
                <c:pt idx="31442">
                  <c:v>-0.12941176470517918</c:v>
                </c:pt>
                <c:pt idx="31443">
                  <c:v>-0.13529411764785543</c:v>
                </c:pt>
                <c:pt idx="31444">
                  <c:v>-0.13750000000000001</c:v>
                </c:pt>
                <c:pt idx="31445">
                  <c:v>-0.13529411764695065</c:v>
                </c:pt>
                <c:pt idx="31446">
                  <c:v>-0.13529411764653268</c:v>
                </c:pt>
                <c:pt idx="31447">
                  <c:v>-0.1375000000004441</c:v>
                </c:pt>
                <c:pt idx="31448">
                  <c:v>-0.12941176470604462</c:v>
                </c:pt>
                <c:pt idx="31449">
                  <c:v>-0.13529411764695065</c:v>
                </c:pt>
                <c:pt idx="31450">
                  <c:v>-0.13750000000000001</c:v>
                </c:pt>
                <c:pt idx="31451">
                  <c:v>-0.13529411764695065</c:v>
                </c:pt>
                <c:pt idx="31452">
                  <c:v>-0.12941176470604462</c:v>
                </c:pt>
                <c:pt idx="31453">
                  <c:v>-0.14374999999964472</c:v>
                </c:pt>
                <c:pt idx="31454">
                  <c:v>-0.12941176470604462</c:v>
                </c:pt>
                <c:pt idx="31455">
                  <c:v>-0.13529411764695065</c:v>
                </c:pt>
                <c:pt idx="31456">
                  <c:v>-0.13750000000000001</c:v>
                </c:pt>
                <c:pt idx="31457">
                  <c:v>-0.13529411764695065</c:v>
                </c:pt>
                <c:pt idx="31458">
                  <c:v>-0.12941176470604462</c:v>
                </c:pt>
                <c:pt idx="31459">
                  <c:v>-0.14375000000066612</c:v>
                </c:pt>
                <c:pt idx="31460">
                  <c:v>-0.12941176470517918</c:v>
                </c:pt>
                <c:pt idx="31461">
                  <c:v>-0.13529411764653268</c:v>
                </c:pt>
                <c:pt idx="31462">
                  <c:v>-0.1294117647064626</c:v>
                </c:pt>
                <c:pt idx="31463">
                  <c:v>-0.14375000000022203</c:v>
                </c:pt>
                <c:pt idx="31464">
                  <c:v>-0.13529411764695065</c:v>
                </c:pt>
                <c:pt idx="31465">
                  <c:v>-0.12941176470604462</c:v>
                </c:pt>
                <c:pt idx="31466">
                  <c:v>-0.1374999999994671</c:v>
                </c:pt>
                <c:pt idx="31467">
                  <c:v>-0.13529411764743746</c:v>
                </c:pt>
                <c:pt idx="31468">
                  <c:v>-0.13529411764695065</c:v>
                </c:pt>
                <c:pt idx="31469">
                  <c:v>-0.13750000000000001</c:v>
                </c:pt>
                <c:pt idx="31470">
                  <c:v>-0.13529411764695065</c:v>
                </c:pt>
                <c:pt idx="31471">
                  <c:v>-0.12941176470604462</c:v>
                </c:pt>
                <c:pt idx="31472">
                  <c:v>-0.14374999999964472</c:v>
                </c:pt>
                <c:pt idx="31473">
                  <c:v>-0.12941176470604462</c:v>
                </c:pt>
                <c:pt idx="31474">
                  <c:v>-0.13529411764695065</c:v>
                </c:pt>
                <c:pt idx="31475">
                  <c:v>-0.13750000000000001</c:v>
                </c:pt>
                <c:pt idx="31476">
                  <c:v>-0.13529411764695065</c:v>
                </c:pt>
                <c:pt idx="31477">
                  <c:v>-0.12941176470604462</c:v>
                </c:pt>
                <c:pt idx="31478">
                  <c:v>-0.14375000000066612</c:v>
                </c:pt>
                <c:pt idx="31479">
                  <c:v>-0.12941176470517918</c:v>
                </c:pt>
                <c:pt idx="31480">
                  <c:v>-0.13529411764785543</c:v>
                </c:pt>
                <c:pt idx="31481">
                  <c:v>-0.13749999999902301</c:v>
                </c:pt>
                <c:pt idx="31482">
                  <c:v>-0.13529411764743746</c:v>
                </c:pt>
                <c:pt idx="31483">
                  <c:v>-0.12941176470559715</c:v>
                </c:pt>
                <c:pt idx="31484">
                  <c:v>-0.14375000000022203</c:v>
                </c:pt>
                <c:pt idx="31485">
                  <c:v>-0.12941176470559715</c:v>
                </c:pt>
                <c:pt idx="31486">
                  <c:v>-0.13529411764743746</c:v>
                </c:pt>
                <c:pt idx="31487">
                  <c:v>-0.12941176470559715</c:v>
                </c:pt>
                <c:pt idx="31488">
                  <c:v>-0.14375000000022203</c:v>
                </c:pt>
                <c:pt idx="31489">
                  <c:v>-0.13529411764695065</c:v>
                </c:pt>
                <c:pt idx="31490">
                  <c:v>-0.12941176470604462</c:v>
                </c:pt>
                <c:pt idx="31491">
                  <c:v>-0.1374999999994671</c:v>
                </c:pt>
                <c:pt idx="31492">
                  <c:v>-0.13529411764743746</c:v>
                </c:pt>
                <c:pt idx="31493">
                  <c:v>-0.12941176470559715</c:v>
                </c:pt>
                <c:pt idx="31494">
                  <c:v>-0.14375000000022203</c:v>
                </c:pt>
                <c:pt idx="31495">
                  <c:v>-0.1294117647064626</c:v>
                </c:pt>
                <c:pt idx="31496">
                  <c:v>-0.13529411764653268</c:v>
                </c:pt>
                <c:pt idx="31497">
                  <c:v>-0.14375000000066612</c:v>
                </c:pt>
                <c:pt idx="31498">
                  <c:v>-0.12941176470517918</c:v>
                </c:pt>
                <c:pt idx="31499">
                  <c:v>-0.13529411764785543</c:v>
                </c:pt>
                <c:pt idx="31500">
                  <c:v>-0.13749999999902301</c:v>
                </c:pt>
                <c:pt idx="31501">
                  <c:v>-0.13529411764785543</c:v>
                </c:pt>
                <c:pt idx="31502">
                  <c:v>-0.13529411764653268</c:v>
                </c:pt>
                <c:pt idx="31503">
                  <c:v>-0.1375000000004441</c:v>
                </c:pt>
                <c:pt idx="31504">
                  <c:v>-0.13529411764653268</c:v>
                </c:pt>
                <c:pt idx="31505">
                  <c:v>-0.12941176470604462</c:v>
                </c:pt>
                <c:pt idx="31506">
                  <c:v>-0.14374999999964472</c:v>
                </c:pt>
                <c:pt idx="31507">
                  <c:v>-0.13529411764743746</c:v>
                </c:pt>
                <c:pt idx="31508">
                  <c:v>-0.12941176470559715</c:v>
                </c:pt>
                <c:pt idx="31509">
                  <c:v>-0.14375000000022203</c:v>
                </c:pt>
                <c:pt idx="31510">
                  <c:v>-0.1294117647064626</c:v>
                </c:pt>
                <c:pt idx="31511">
                  <c:v>-0.13529411764653268</c:v>
                </c:pt>
                <c:pt idx="31512">
                  <c:v>-0.12941176470559715</c:v>
                </c:pt>
                <c:pt idx="31513">
                  <c:v>-0.13750000000000001</c:v>
                </c:pt>
                <c:pt idx="31514">
                  <c:v>-0.13529411764785543</c:v>
                </c:pt>
                <c:pt idx="31515">
                  <c:v>-0.13529411764653268</c:v>
                </c:pt>
                <c:pt idx="31516">
                  <c:v>-0.1375000000004441</c:v>
                </c:pt>
                <c:pt idx="31517">
                  <c:v>-0.13529411764653268</c:v>
                </c:pt>
                <c:pt idx="31518">
                  <c:v>-0.1294117647064626</c:v>
                </c:pt>
                <c:pt idx="31519">
                  <c:v>-0.14374999999920063</c:v>
                </c:pt>
                <c:pt idx="31520">
                  <c:v>-0.13529411764743746</c:v>
                </c:pt>
                <c:pt idx="31521">
                  <c:v>-0.12941176470559715</c:v>
                </c:pt>
                <c:pt idx="31522">
                  <c:v>-0.14375000000022203</c:v>
                </c:pt>
                <c:pt idx="31523">
                  <c:v>-0.12941176470559715</c:v>
                </c:pt>
                <c:pt idx="31524">
                  <c:v>-0.1294117647064626</c:v>
                </c:pt>
                <c:pt idx="31525">
                  <c:v>-0.14375000000022203</c:v>
                </c:pt>
                <c:pt idx="31526">
                  <c:v>-0.12941176470559715</c:v>
                </c:pt>
                <c:pt idx="31527">
                  <c:v>-0.13529411764653268</c:v>
                </c:pt>
                <c:pt idx="31528">
                  <c:v>-0.13750000000000001</c:v>
                </c:pt>
                <c:pt idx="31529">
                  <c:v>-0.13529411764785543</c:v>
                </c:pt>
                <c:pt idx="31530">
                  <c:v>-0.12941176470517918</c:v>
                </c:pt>
                <c:pt idx="31531">
                  <c:v>-0.14375000000066612</c:v>
                </c:pt>
                <c:pt idx="31532">
                  <c:v>-0.12941176470517918</c:v>
                </c:pt>
                <c:pt idx="31533">
                  <c:v>-0.13529411764785543</c:v>
                </c:pt>
                <c:pt idx="31534">
                  <c:v>-0.13749999999902301</c:v>
                </c:pt>
                <c:pt idx="31535">
                  <c:v>-0.1294117647064626</c:v>
                </c:pt>
                <c:pt idx="31536">
                  <c:v>-0.13529411764653268</c:v>
                </c:pt>
                <c:pt idx="31537">
                  <c:v>-0.1375000000004441</c:v>
                </c:pt>
                <c:pt idx="31538">
                  <c:v>-0.12941176470559715</c:v>
                </c:pt>
                <c:pt idx="31539">
                  <c:v>-0.13529411764743746</c:v>
                </c:pt>
                <c:pt idx="31540">
                  <c:v>-0.1375000000004441</c:v>
                </c:pt>
                <c:pt idx="31541">
                  <c:v>-0.12941176470559715</c:v>
                </c:pt>
                <c:pt idx="31542">
                  <c:v>-0.13529411764653268</c:v>
                </c:pt>
                <c:pt idx="31543">
                  <c:v>-0.12941176470604462</c:v>
                </c:pt>
                <c:pt idx="31544">
                  <c:v>-0.1375000000004441</c:v>
                </c:pt>
                <c:pt idx="31545">
                  <c:v>-0.12941176470559715</c:v>
                </c:pt>
                <c:pt idx="31546">
                  <c:v>-0.13529411764743746</c:v>
                </c:pt>
                <c:pt idx="31547">
                  <c:v>-0.1374999999994671</c:v>
                </c:pt>
                <c:pt idx="31548">
                  <c:v>-0.1294117647064626</c:v>
                </c:pt>
                <c:pt idx="31549">
                  <c:v>-0.12941176470517918</c:v>
                </c:pt>
                <c:pt idx="31550">
                  <c:v>-0.1375000000004441</c:v>
                </c:pt>
                <c:pt idx="31551">
                  <c:v>-0.13529411764653268</c:v>
                </c:pt>
                <c:pt idx="31552">
                  <c:v>-0.1294117647064626</c:v>
                </c:pt>
                <c:pt idx="31553">
                  <c:v>-0.1374999999994671</c:v>
                </c:pt>
                <c:pt idx="31554">
                  <c:v>-0.1294117647064626</c:v>
                </c:pt>
                <c:pt idx="31555">
                  <c:v>-0.12941176470517918</c:v>
                </c:pt>
                <c:pt idx="31556">
                  <c:v>-0.1375000000004441</c:v>
                </c:pt>
                <c:pt idx="31557">
                  <c:v>-0.12941176470559715</c:v>
                </c:pt>
                <c:pt idx="31558">
                  <c:v>-0.12941176470604462</c:v>
                </c:pt>
                <c:pt idx="31559">
                  <c:v>-0.14375000000066612</c:v>
                </c:pt>
                <c:pt idx="31560">
                  <c:v>-0.12941176470517918</c:v>
                </c:pt>
                <c:pt idx="31561">
                  <c:v>-0.1294117647064626</c:v>
                </c:pt>
                <c:pt idx="31562">
                  <c:v>-0.1374999999994671</c:v>
                </c:pt>
                <c:pt idx="31563">
                  <c:v>-0.13529411764743746</c:v>
                </c:pt>
                <c:pt idx="31564">
                  <c:v>-0.12941176470559715</c:v>
                </c:pt>
                <c:pt idx="31565">
                  <c:v>-0.1375000000004441</c:v>
                </c:pt>
                <c:pt idx="31566">
                  <c:v>-0.12941176470517918</c:v>
                </c:pt>
                <c:pt idx="31567">
                  <c:v>-0.1294117647064626</c:v>
                </c:pt>
                <c:pt idx="31568">
                  <c:v>-0.12941176470559715</c:v>
                </c:pt>
                <c:pt idx="31569">
                  <c:v>-0.13750000000000001</c:v>
                </c:pt>
                <c:pt idx="31570">
                  <c:v>-0.13529411764695065</c:v>
                </c:pt>
                <c:pt idx="31571">
                  <c:v>-0.12941176470604462</c:v>
                </c:pt>
                <c:pt idx="31572">
                  <c:v>-0.1374999999994671</c:v>
                </c:pt>
                <c:pt idx="31573">
                  <c:v>-0.1294117647064626</c:v>
                </c:pt>
                <c:pt idx="31574">
                  <c:v>-0.12941176470559715</c:v>
                </c:pt>
                <c:pt idx="31575">
                  <c:v>-0.13750000000000001</c:v>
                </c:pt>
                <c:pt idx="31576">
                  <c:v>-0.1294117647064626</c:v>
                </c:pt>
                <c:pt idx="31577">
                  <c:v>-0.12941176470559715</c:v>
                </c:pt>
                <c:pt idx="31578">
                  <c:v>-0.14375000000022203</c:v>
                </c:pt>
                <c:pt idx="31579">
                  <c:v>-0.12941176470559715</c:v>
                </c:pt>
                <c:pt idx="31580">
                  <c:v>-0.12941176470604462</c:v>
                </c:pt>
                <c:pt idx="31581">
                  <c:v>-0.1374999999994671</c:v>
                </c:pt>
                <c:pt idx="31582">
                  <c:v>-0.1294117647064626</c:v>
                </c:pt>
                <c:pt idx="31583">
                  <c:v>-0.12941176470559715</c:v>
                </c:pt>
                <c:pt idx="31584">
                  <c:v>-0.13750000000000001</c:v>
                </c:pt>
                <c:pt idx="31585">
                  <c:v>-0.13529411764695065</c:v>
                </c:pt>
                <c:pt idx="31586">
                  <c:v>-0.12941176470604462</c:v>
                </c:pt>
                <c:pt idx="31587">
                  <c:v>-0.1374999999994671</c:v>
                </c:pt>
                <c:pt idx="31588">
                  <c:v>-0.1294117647064626</c:v>
                </c:pt>
                <c:pt idx="31589">
                  <c:v>-0.12941176470517918</c:v>
                </c:pt>
                <c:pt idx="31590">
                  <c:v>-0.1375000000004441</c:v>
                </c:pt>
                <c:pt idx="31591">
                  <c:v>-0.13529411764743746</c:v>
                </c:pt>
                <c:pt idx="31592">
                  <c:v>-0.12941176470559715</c:v>
                </c:pt>
                <c:pt idx="31593">
                  <c:v>-0.1375000000004441</c:v>
                </c:pt>
                <c:pt idx="31594">
                  <c:v>-0.12941176470559715</c:v>
                </c:pt>
                <c:pt idx="31595">
                  <c:v>-0.12941176470604462</c:v>
                </c:pt>
                <c:pt idx="31596">
                  <c:v>-0.1374999999994671</c:v>
                </c:pt>
                <c:pt idx="31597">
                  <c:v>-0.1294117647064626</c:v>
                </c:pt>
                <c:pt idx="31598">
                  <c:v>-0.12941176470517918</c:v>
                </c:pt>
                <c:pt idx="31599">
                  <c:v>-0.1375000000004441</c:v>
                </c:pt>
                <c:pt idx="31600">
                  <c:v>-0.12941176470559715</c:v>
                </c:pt>
                <c:pt idx="31601">
                  <c:v>-0.1294117647064626</c:v>
                </c:pt>
                <c:pt idx="31602">
                  <c:v>-0.14374999999920063</c:v>
                </c:pt>
                <c:pt idx="31603">
                  <c:v>-0.1294117647064626</c:v>
                </c:pt>
                <c:pt idx="31604">
                  <c:v>-0.12941176470517918</c:v>
                </c:pt>
                <c:pt idx="31605">
                  <c:v>-0.1294117647064626</c:v>
                </c:pt>
                <c:pt idx="31606">
                  <c:v>-0.1375000000004441</c:v>
                </c:pt>
                <c:pt idx="31607">
                  <c:v>-0.12941176470517918</c:v>
                </c:pt>
                <c:pt idx="31608">
                  <c:v>-0.12941176470559715</c:v>
                </c:pt>
                <c:pt idx="31609">
                  <c:v>-0.1375000000004441</c:v>
                </c:pt>
                <c:pt idx="31610">
                  <c:v>-0.1294117647064626</c:v>
                </c:pt>
                <c:pt idx="31611">
                  <c:v>-0.12941176470517918</c:v>
                </c:pt>
                <c:pt idx="31612">
                  <c:v>-0.1375000000004441</c:v>
                </c:pt>
                <c:pt idx="31613">
                  <c:v>-0.12941176470559715</c:v>
                </c:pt>
                <c:pt idx="31614">
                  <c:v>-0.1294117647064626</c:v>
                </c:pt>
                <c:pt idx="31615">
                  <c:v>-0.14374999999920063</c:v>
                </c:pt>
                <c:pt idx="31616">
                  <c:v>-0.1294117647064626</c:v>
                </c:pt>
                <c:pt idx="31617">
                  <c:v>-0.12941176470517918</c:v>
                </c:pt>
                <c:pt idx="31618">
                  <c:v>-0.1375000000004441</c:v>
                </c:pt>
                <c:pt idx="31619">
                  <c:v>-0.12941176470559715</c:v>
                </c:pt>
                <c:pt idx="31620">
                  <c:v>-0.12941176470604462</c:v>
                </c:pt>
                <c:pt idx="31621">
                  <c:v>-0.1375000000004441</c:v>
                </c:pt>
                <c:pt idx="31622">
                  <c:v>-0.12941176470559715</c:v>
                </c:pt>
                <c:pt idx="31623">
                  <c:v>-0.12941176470559715</c:v>
                </c:pt>
                <c:pt idx="31624">
                  <c:v>-0.13750000000000001</c:v>
                </c:pt>
                <c:pt idx="31625">
                  <c:v>-0.1294117647064626</c:v>
                </c:pt>
                <c:pt idx="31626">
                  <c:v>-0.12941176470559715</c:v>
                </c:pt>
                <c:pt idx="31627">
                  <c:v>-0.13750000000000001</c:v>
                </c:pt>
                <c:pt idx="31628">
                  <c:v>-0.13529411764695065</c:v>
                </c:pt>
                <c:pt idx="31629">
                  <c:v>-0.12352941176506976</c:v>
                </c:pt>
                <c:pt idx="31630">
                  <c:v>-0.14374999999920063</c:v>
                </c:pt>
                <c:pt idx="31631">
                  <c:v>-0.12352941176506976</c:v>
                </c:pt>
                <c:pt idx="31632">
                  <c:v>-0.12941176470559715</c:v>
                </c:pt>
                <c:pt idx="31633">
                  <c:v>-0.1294117647064626</c:v>
                </c:pt>
                <c:pt idx="31634">
                  <c:v>-0.13749999999902301</c:v>
                </c:pt>
                <c:pt idx="31635">
                  <c:v>-0.1294117647064626</c:v>
                </c:pt>
                <c:pt idx="31636">
                  <c:v>-0.12941176470559715</c:v>
                </c:pt>
                <c:pt idx="31637">
                  <c:v>-0.1375000000004441</c:v>
                </c:pt>
                <c:pt idx="31638">
                  <c:v>-0.12941176470517918</c:v>
                </c:pt>
                <c:pt idx="31639">
                  <c:v>-0.1294117647064626</c:v>
                </c:pt>
                <c:pt idx="31640">
                  <c:v>-0.1375000000004441</c:v>
                </c:pt>
                <c:pt idx="31641">
                  <c:v>-0.12941176470559715</c:v>
                </c:pt>
                <c:pt idx="31642">
                  <c:v>-0.12941176470604462</c:v>
                </c:pt>
                <c:pt idx="31643">
                  <c:v>-0.1374999999994671</c:v>
                </c:pt>
                <c:pt idx="31644">
                  <c:v>-0.1294117647064626</c:v>
                </c:pt>
                <c:pt idx="31645">
                  <c:v>-0.12941176470517918</c:v>
                </c:pt>
                <c:pt idx="31646">
                  <c:v>-0.1375000000004441</c:v>
                </c:pt>
                <c:pt idx="31647">
                  <c:v>-0.12941176470559715</c:v>
                </c:pt>
                <c:pt idx="31648">
                  <c:v>-0.1294117647064626</c:v>
                </c:pt>
                <c:pt idx="31649">
                  <c:v>-0.13749999999902301</c:v>
                </c:pt>
                <c:pt idx="31650">
                  <c:v>-0.12352941176548772</c:v>
                </c:pt>
                <c:pt idx="31651">
                  <c:v>-0.12941176470517918</c:v>
                </c:pt>
                <c:pt idx="31652">
                  <c:v>-0.1375000000004441</c:v>
                </c:pt>
                <c:pt idx="31653">
                  <c:v>-0.12941176470559715</c:v>
                </c:pt>
                <c:pt idx="31654">
                  <c:v>-0.12941176470604462</c:v>
                </c:pt>
                <c:pt idx="31655">
                  <c:v>-0.1375000000004441</c:v>
                </c:pt>
                <c:pt idx="31656">
                  <c:v>-0.13529411764653268</c:v>
                </c:pt>
                <c:pt idx="31657">
                  <c:v>-0.12352941176548772</c:v>
                </c:pt>
                <c:pt idx="31658">
                  <c:v>-0.12941176470517918</c:v>
                </c:pt>
                <c:pt idx="31659">
                  <c:v>-0.1375000000004441</c:v>
                </c:pt>
                <c:pt idx="31660">
                  <c:v>-0.12941176470559715</c:v>
                </c:pt>
                <c:pt idx="31661">
                  <c:v>-0.12941176470604462</c:v>
                </c:pt>
                <c:pt idx="31662">
                  <c:v>-0.1374999999994671</c:v>
                </c:pt>
                <c:pt idx="31663">
                  <c:v>-0.1294117647064626</c:v>
                </c:pt>
                <c:pt idx="31664">
                  <c:v>-0.12941176470559715</c:v>
                </c:pt>
                <c:pt idx="31665">
                  <c:v>-0.13750000000000001</c:v>
                </c:pt>
                <c:pt idx="31666">
                  <c:v>-0.12941176470559715</c:v>
                </c:pt>
                <c:pt idx="31667">
                  <c:v>-0.1294117647064626</c:v>
                </c:pt>
                <c:pt idx="31668">
                  <c:v>-0.13749999999902301</c:v>
                </c:pt>
                <c:pt idx="31669">
                  <c:v>-0.12352941176548772</c:v>
                </c:pt>
                <c:pt idx="31670">
                  <c:v>-0.12941176470517918</c:v>
                </c:pt>
                <c:pt idx="31671">
                  <c:v>-0.1375000000004441</c:v>
                </c:pt>
                <c:pt idx="31672">
                  <c:v>-0.1294117647064626</c:v>
                </c:pt>
                <c:pt idx="31673">
                  <c:v>-0.12941176470559715</c:v>
                </c:pt>
                <c:pt idx="31674">
                  <c:v>-0.13750000000000001</c:v>
                </c:pt>
                <c:pt idx="31675">
                  <c:v>-0.12941176470559715</c:v>
                </c:pt>
                <c:pt idx="31676">
                  <c:v>-0.1294117647064626</c:v>
                </c:pt>
                <c:pt idx="31677">
                  <c:v>-0.13749999999902301</c:v>
                </c:pt>
                <c:pt idx="31678">
                  <c:v>-0.1294117647064626</c:v>
                </c:pt>
                <c:pt idx="31679">
                  <c:v>-0.12941176470559715</c:v>
                </c:pt>
                <c:pt idx="31680">
                  <c:v>-0.1294117647064626</c:v>
                </c:pt>
                <c:pt idx="31681">
                  <c:v>-0.13124999999928946</c:v>
                </c:pt>
                <c:pt idx="31682">
                  <c:v>-0.1294117647064626</c:v>
                </c:pt>
                <c:pt idx="31683">
                  <c:v>-0.12941176470517918</c:v>
                </c:pt>
                <c:pt idx="31684">
                  <c:v>-0.1375000000004441</c:v>
                </c:pt>
                <c:pt idx="31685">
                  <c:v>-0.12941176470559715</c:v>
                </c:pt>
                <c:pt idx="31686">
                  <c:v>-0.12352941176506976</c:v>
                </c:pt>
                <c:pt idx="31687">
                  <c:v>-0.1375000000004441</c:v>
                </c:pt>
                <c:pt idx="31688">
                  <c:v>-0.12941176470517918</c:v>
                </c:pt>
                <c:pt idx="31689">
                  <c:v>-0.12941176470559715</c:v>
                </c:pt>
                <c:pt idx="31690">
                  <c:v>-0.13125000000022205</c:v>
                </c:pt>
                <c:pt idx="31691">
                  <c:v>-0.1294117647064626</c:v>
                </c:pt>
                <c:pt idx="31692">
                  <c:v>-0.12941176470559715</c:v>
                </c:pt>
                <c:pt idx="31693">
                  <c:v>-0.13125000000022205</c:v>
                </c:pt>
                <c:pt idx="31694">
                  <c:v>-0.12941176470559715</c:v>
                </c:pt>
                <c:pt idx="31695">
                  <c:v>-0.12941176470604462</c:v>
                </c:pt>
                <c:pt idx="31696">
                  <c:v>-0.1374999999994671</c:v>
                </c:pt>
                <c:pt idx="31697">
                  <c:v>-0.12352941176506976</c:v>
                </c:pt>
                <c:pt idx="31698">
                  <c:v>-0.12941176470559715</c:v>
                </c:pt>
                <c:pt idx="31699">
                  <c:v>-0.1375000000004441</c:v>
                </c:pt>
                <c:pt idx="31700">
                  <c:v>-0.12941176470517918</c:v>
                </c:pt>
                <c:pt idx="31701">
                  <c:v>-0.1294117647064626</c:v>
                </c:pt>
                <c:pt idx="31702">
                  <c:v>-0.1375000000004441</c:v>
                </c:pt>
                <c:pt idx="31703">
                  <c:v>-0.12941176470559715</c:v>
                </c:pt>
                <c:pt idx="31704">
                  <c:v>-0.12941176470517918</c:v>
                </c:pt>
                <c:pt idx="31705">
                  <c:v>-0.12352941176506976</c:v>
                </c:pt>
                <c:pt idx="31706">
                  <c:v>-0.1375000000004441</c:v>
                </c:pt>
                <c:pt idx="31707">
                  <c:v>-0.12941176470559715</c:v>
                </c:pt>
                <c:pt idx="31708">
                  <c:v>-0.12941176470559715</c:v>
                </c:pt>
                <c:pt idx="31709">
                  <c:v>-0.13125000000022205</c:v>
                </c:pt>
                <c:pt idx="31710">
                  <c:v>-0.1294117647064626</c:v>
                </c:pt>
                <c:pt idx="31711">
                  <c:v>-0.12941176470517918</c:v>
                </c:pt>
                <c:pt idx="31712">
                  <c:v>-0.1375000000004441</c:v>
                </c:pt>
                <c:pt idx="31713">
                  <c:v>-0.12352941176424366</c:v>
                </c:pt>
                <c:pt idx="31714">
                  <c:v>-0.1294117647064626</c:v>
                </c:pt>
                <c:pt idx="31715">
                  <c:v>-0.1374999999994671</c:v>
                </c:pt>
                <c:pt idx="31716">
                  <c:v>-0.12941176470604462</c:v>
                </c:pt>
                <c:pt idx="31717">
                  <c:v>-0.12941176470559715</c:v>
                </c:pt>
                <c:pt idx="31718">
                  <c:v>-0.13125000000022205</c:v>
                </c:pt>
                <c:pt idx="31719">
                  <c:v>-0.12941176470559715</c:v>
                </c:pt>
                <c:pt idx="31720">
                  <c:v>-0.12352941176506976</c:v>
                </c:pt>
                <c:pt idx="31721">
                  <c:v>-0.1375000000004441</c:v>
                </c:pt>
                <c:pt idx="31722">
                  <c:v>-0.12352941176424366</c:v>
                </c:pt>
                <c:pt idx="31723">
                  <c:v>-0.12352941176424366</c:v>
                </c:pt>
                <c:pt idx="31724">
                  <c:v>-0.13125000000022205</c:v>
                </c:pt>
                <c:pt idx="31725">
                  <c:v>-0.12352941176548772</c:v>
                </c:pt>
                <c:pt idx="31726">
                  <c:v>-0.12352941176424366</c:v>
                </c:pt>
                <c:pt idx="31727">
                  <c:v>-0.12352941176506976</c:v>
                </c:pt>
                <c:pt idx="31728">
                  <c:v>-0.13124999999928946</c:v>
                </c:pt>
                <c:pt idx="31729">
                  <c:v>-0.12352941176506976</c:v>
                </c:pt>
                <c:pt idx="31730">
                  <c:v>-0.12352941176466163</c:v>
                </c:pt>
                <c:pt idx="31731">
                  <c:v>-0.13125000000022205</c:v>
                </c:pt>
                <c:pt idx="31732">
                  <c:v>-0.12352941176424366</c:v>
                </c:pt>
                <c:pt idx="31733">
                  <c:v>-0.12352941176506976</c:v>
                </c:pt>
                <c:pt idx="31734">
                  <c:v>-0.13124999999928946</c:v>
                </c:pt>
                <c:pt idx="31735">
                  <c:v>-0.12352941176548772</c:v>
                </c:pt>
                <c:pt idx="31736">
                  <c:v>-0.12352941176424366</c:v>
                </c:pt>
                <c:pt idx="31737">
                  <c:v>-0.13125000000022205</c:v>
                </c:pt>
                <c:pt idx="31738">
                  <c:v>-0.12352941176424366</c:v>
                </c:pt>
                <c:pt idx="31739">
                  <c:v>-0.1176470588240949</c:v>
                </c:pt>
                <c:pt idx="31740">
                  <c:v>-0.13125000000022205</c:v>
                </c:pt>
                <c:pt idx="31741">
                  <c:v>-0.12352941176424366</c:v>
                </c:pt>
                <c:pt idx="31742">
                  <c:v>-0.1176470588240949</c:v>
                </c:pt>
                <c:pt idx="31743">
                  <c:v>-0.12352941176424366</c:v>
                </c:pt>
                <c:pt idx="31744">
                  <c:v>-0.13125000000022205</c:v>
                </c:pt>
                <c:pt idx="31745">
                  <c:v>-0.12352941176424366</c:v>
                </c:pt>
                <c:pt idx="31746">
                  <c:v>-0.1176470588240949</c:v>
                </c:pt>
                <c:pt idx="31747">
                  <c:v>-0.13124999999928946</c:v>
                </c:pt>
                <c:pt idx="31748">
                  <c:v>-0.12352941176506976</c:v>
                </c:pt>
                <c:pt idx="31749">
                  <c:v>-0.11764705882330813</c:v>
                </c:pt>
                <c:pt idx="31750">
                  <c:v>-0.13125000000022205</c:v>
                </c:pt>
                <c:pt idx="31751">
                  <c:v>-0.12352941176424366</c:v>
                </c:pt>
                <c:pt idx="31752">
                  <c:v>-0.12352941176548772</c:v>
                </c:pt>
                <c:pt idx="31753">
                  <c:v>-0.13124999999928946</c:v>
                </c:pt>
                <c:pt idx="31754">
                  <c:v>-0.12352941176506976</c:v>
                </c:pt>
                <c:pt idx="31755">
                  <c:v>-0.11764705882330813</c:v>
                </c:pt>
                <c:pt idx="31756">
                  <c:v>-0.12352941176506976</c:v>
                </c:pt>
                <c:pt idx="31757">
                  <c:v>-0.13125000000022205</c:v>
                </c:pt>
                <c:pt idx="31758">
                  <c:v>-0.12352941176424366</c:v>
                </c:pt>
                <c:pt idx="31759">
                  <c:v>-0.12352941176424366</c:v>
                </c:pt>
                <c:pt idx="31760">
                  <c:v>-0.13125000000066614</c:v>
                </c:pt>
                <c:pt idx="31761">
                  <c:v>-0.12352941176506976</c:v>
                </c:pt>
                <c:pt idx="31762">
                  <c:v>-0.11764705882289017</c:v>
                </c:pt>
                <c:pt idx="31763">
                  <c:v>-0.13125000000066614</c:v>
                </c:pt>
                <c:pt idx="31764">
                  <c:v>-0.12941176470517918</c:v>
                </c:pt>
                <c:pt idx="31765">
                  <c:v>-0.1176470588240949</c:v>
                </c:pt>
                <c:pt idx="31766">
                  <c:v>-0.13124999999928946</c:v>
                </c:pt>
                <c:pt idx="31767">
                  <c:v>-0.12352941176506976</c:v>
                </c:pt>
                <c:pt idx="31768">
                  <c:v>-0.12352941176466163</c:v>
                </c:pt>
                <c:pt idx="31769">
                  <c:v>-0.13125000000022205</c:v>
                </c:pt>
                <c:pt idx="31770">
                  <c:v>-0.12352941176424366</c:v>
                </c:pt>
                <c:pt idx="31771">
                  <c:v>-0.1176470588240949</c:v>
                </c:pt>
                <c:pt idx="31772">
                  <c:v>-0.12352941176424366</c:v>
                </c:pt>
                <c:pt idx="31773">
                  <c:v>-0.13125000000022205</c:v>
                </c:pt>
                <c:pt idx="31774">
                  <c:v>-0.12352941176424366</c:v>
                </c:pt>
                <c:pt idx="31775">
                  <c:v>-0.1176470588240949</c:v>
                </c:pt>
                <c:pt idx="31776">
                  <c:v>-0.1375000000004441</c:v>
                </c:pt>
                <c:pt idx="31777">
                  <c:v>-0.12352941176424366</c:v>
                </c:pt>
                <c:pt idx="31778">
                  <c:v>-0.12352941176506976</c:v>
                </c:pt>
                <c:pt idx="31779">
                  <c:v>-0.13124999999928946</c:v>
                </c:pt>
                <c:pt idx="31780">
                  <c:v>-0.12352941176506976</c:v>
                </c:pt>
                <c:pt idx="31781">
                  <c:v>-0.11764705882330813</c:v>
                </c:pt>
                <c:pt idx="31782">
                  <c:v>-0.13125000000022205</c:v>
                </c:pt>
                <c:pt idx="31783">
                  <c:v>-0.12352941176424366</c:v>
                </c:pt>
                <c:pt idx="31784">
                  <c:v>-0.1176470588240949</c:v>
                </c:pt>
                <c:pt idx="31785">
                  <c:v>-0.13124999999928946</c:v>
                </c:pt>
                <c:pt idx="31786">
                  <c:v>-0.12352941176506976</c:v>
                </c:pt>
                <c:pt idx="31787">
                  <c:v>-0.12352941176466163</c:v>
                </c:pt>
                <c:pt idx="31788">
                  <c:v>-0.12352941176506976</c:v>
                </c:pt>
                <c:pt idx="31789">
                  <c:v>-0.13124999999928946</c:v>
                </c:pt>
                <c:pt idx="31790">
                  <c:v>-0.12352941176506976</c:v>
                </c:pt>
                <c:pt idx="31791">
                  <c:v>-0.11764705882330813</c:v>
                </c:pt>
                <c:pt idx="31792">
                  <c:v>-0.13125000000022205</c:v>
                </c:pt>
                <c:pt idx="31793">
                  <c:v>-0.1294117647064626</c:v>
                </c:pt>
                <c:pt idx="31794">
                  <c:v>-0.11764705882289017</c:v>
                </c:pt>
                <c:pt idx="31795">
                  <c:v>-0.13125000000066614</c:v>
                </c:pt>
                <c:pt idx="31796">
                  <c:v>-0.12941176470517918</c:v>
                </c:pt>
                <c:pt idx="31797">
                  <c:v>-0.1176470588240949</c:v>
                </c:pt>
                <c:pt idx="31798">
                  <c:v>-0.13124999999928946</c:v>
                </c:pt>
                <c:pt idx="31799">
                  <c:v>-0.12352941176506976</c:v>
                </c:pt>
                <c:pt idx="31800">
                  <c:v>-0.12352941176424366</c:v>
                </c:pt>
                <c:pt idx="31801">
                  <c:v>-0.13125000000066614</c:v>
                </c:pt>
                <c:pt idx="31802">
                  <c:v>-0.12352941176424366</c:v>
                </c:pt>
                <c:pt idx="31803">
                  <c:v>-0.12352941176506976</c:v>
                </c:pt>
                <c:pt idx="31804">
                  <c:v>-0.13124999999928946</c:v>
                </c:pt>
                <c:pt idx="31805">
                  <c:v>-0.12352941176506976</c:v>
                </c:pt>
                <c:pt idx="31806">
                  <c:v>-0.12352941176466163</c:v>
                </c:pt>
                <c:pt idx="31807">
                  <c:v>-0.13125000000022205</c:v>
                </c:pt>
                <c:pt idx="31808">
                  <c:v>-0.12352941176506976</c:v>
                </c:pt>
                <c:pt idx="31809">
                  <c:v>-0.12941176470559715</c:v>
                </c:pt>
                <c:pt idx="31810">
                  <c:v>-0.11764705882289017</c:v>
                </c:pt>
                <c:pt idx="31811">
                  <c:v>-0.13125000000066614</c:v>
                </c:pt>
                <c:pt idx="31812">
                  <c:v>-0.12352941176506976</c:v>
                </c:pt>
                <c:pt idx="31813">
                  <c:v>-0.12352941176424366</c:v>
                </c:pt>
                <c:pt idx="31814">
                  <c:v>-0.13125000000022205</c:v>
                </c:pt>
                <c:pt idx="31815">
                  <c:v>-0.12352941176424366</c:v>
                </c:pt>
                <c:pt idx="31816">
                  <c:v>-0.12352941176506976</c:v>
                </c:pt>
                <c:pt idx="31817">
                  <c:v>-0.13124999999973355</c:v>
                </c:pt>
                <c:pt idx="31818">
                  <c:v>-0.12352941176506976</c:v>
                </c:pt>
                <c:pt idx="31819">
                  <c:v>-0.12352941176424366</c:v>
                </c:pt>
                <c:pt idx="31820">
                  <c:v>-0.13125000000022205</c:v>
                </c:pt>
                <c:pt idx="31821">
                  <c:v>-0.12352941176424366</c:v>
                </c:pt>
                <c:pt idx="31822">
                  <c:v>-0.12352941176548772</c:v>
                </c:pt>
                <c:pt idx="31823">
                  <c:v>-0.125</c:v>
                </c:pt>
                <c:pt idx="31824">
                  <c:v>-0.12352941176424366</c:v>
                </c:pt>
                <c:pt idx="31825">
                  <c:v>-0.12352941176466163</c:v>
                </c:pt>
                <c:pt idx="31826">
                  <c:v>-0.125</c:v>
                </c:pt>
                <c:pt idx="31827">
                  <c:v>-0.12352941176506976</c:v>
                </c:pt>
                <c:pt idx="31828">
                  <c:v>-0.12352941176466163</c:v>
                </c:pt>
                <c:pt idx="31829">
                  <c:v>-0.12352941176506976</c:v>
                </c:pt>
                <c:pt idx="31830">
                  <c:v>-0.13124999999928946</c:v>
                </c:pt>
                <c:pt idx="31831">
                  <c:v>-0.12352941176506976</c:v>
                </c:pt>
                <c:pt idx="31832">
                  <c:v>-0.12352941176424366</c:v>
                </c:pt>
                <c:pt idx="31833">
                  <c:v>-0.13125000000066614</c:v>
                </c:pt>
                <c:pt idx="31834">
                  <c:v>-0.12352941176424366</c:v>
                </c:pt>
                <c:pt idx="31835">
                  <c:v>-0.12352941176506976</c:v>
                </c:pt>
                <c:pt idx="31836">
                  <c:v>-0.12499999999955591</c:v>
                </c:pt>
                <c:pt idx="31837">
                  <c:v>-0.12941176470604462</c:v>
                </c:pt>
                <c:pt idx="31838">
                  <c:v>-0.12352941176466163</c:v>
                </c:pt>
                <c:pt idx="31839">
                  <c:v>-0.13125000000022205</c:v>
                </c:pt>
                <c:pt idx="31840">
                  <c:v>-0.12352941176424366</c:v>
                </c:pt>
                <c:pt idx="31841">
                  <c:v>-0.12352941176506976</c:v>
                </c:pt>
                <c:pt idx="31842">
                  <c:v>-0.13125000000022205</c:v>
                </c:pt>
                <c:pt idx="31843">
                  <c:v>-0.12352941176466163</c:v>
                </c:pt>
                <c:pt idx="31844">
                  <c:v>-0.12352941176506976</c:v>
                </c:pt>
                <c:pt idx="31845">
                  <c:v>-0.13124999999928946</c:v>
                </c:pt>
                <c:pt idx="31846">
                  <c:v>-0.12352941176506976</c:v>
                </c:pt>
                <c:pt idx="31847">
                  <c:v>-0.12941176470559715</c:v>
                </c:pt>
                <c:pt idx="31848">
                  <c:v>-0.11764705882367693</c:v>
                </c:pt>
                <c:pt idx="31849">
                  <c:v>-0.1374999999994671</c:v>
                </c:pt>
                <c:pt idx="31850">
                  <c:v>-0.12352941176506976</c:v>
                </c:pt>
                <c:pt idx="31851">
                  <c:v>-0.12352941176466163</c:v>
                </c:pt>
                <c:pt idx="31852">
                  <c:v>-0.13125000000022205</c:v>
                </c:pt>
                <c:pt idx="31853">
                  <c:v>-0.12352941176424366</c:v>
                </c:pt>
                <c:pt idx="31854">
                  <c:v>-0.12352941176506976</c:v>
                </c:pt>
                <c:pt idx="31855">
                  <c:v>-0.13124999999928946</c:v>
                </c:pt>
                <c:pt idx="31856">
                  <c:v>-0.12352941176548772</c:v>
                </c:pt>
                <c:pt idx="31857">
                  <c:v>-0.12352941176424366</c:v>
                </c:pt>
                <c:pt idx="31858">
                  <c:v>-0.13125000000022205</c:v>
                </c:pt>
                <c:pt idx="31859">
                  <c:v>-0.12352941176506976</c:v>
                </c:pt>
                <c:pt idx="31860">
                  <c:v>-0.12352941176424366</c:v>
                </c:pt>
                <c:pt idx="31861">
                  <c:v>-0.13125000000022205</c:v>
                </c:pt>
                <c:pt idx="31862">
                  <c:v>-0.12352941176466163</c:v>
                </c:pt>
                <c:pt idx="31863">
                  <c:v>-0.12352941176506976</c:v>
                </c:pt>
                <c:pt idx="31864">
                  <c:v>-0.12941176470559715</c:v>
                </c:pt>
                <c:pt idx="31865">
                  <c:v>-0.13125000000022205</c:v>
                </c:pt>
                <c:pt idx="31866">
                  <c:v>-0.12352941176424366</c:v>
                </c:pt>
                <c:pt idx="31867">
                  <c:v>-0.12352941176506976</c:v>
                </c:pt>
                <c:pt idx="31868">
                  <c:v>-0.13124999999928946</c:v>
                </c:pt>
                <c:pt idx="31869">
                  <c:v>-0.12352941176506976</c:v>
                </c:pt>
                <c:pt idx="31870">
                  <c:v>-0.12352941176466163</c:v>
                </c:pt>
                <c:pt idx="31871">
                  <c:v>-0.13125000000022205</c:v>
                </c:pt>
                <c:pt idx="31872">
                  <c:v>-0.12352941176424366</c:v>
                </c:pt>
                <c:pt idx="31873">
                  <c:v>-0.1294117647064626</c:v>
                </c:pt>
                <c:pt idx="31874">
                  <c:v>-0.13125000000022205</c:v>
                </c:pt>
                <c:pt idx="31875">
                  <c:v>-0.12352941176424366</c:v>
                </c:pt>
                <c:pt idx="31876">
                  <c:v>-0.12352941176424366</c:v>
                </c:pt>
                <c:pt idx="31877">
                  <c:v>-0.13125000000066614</c:v>
                </c:pt>
                <c:pt idx="31878">
                  <c:v>-0.12352941176506976</c:v>
                </c:pt>
                <c:pt idx="31879">
                  <c:v>-0.12352941176424366</c:v>
                </c:pt>
                <c:pt idx="31880">
                  <c:v>-0.1375000000004441</c:v>
                </c:pt>
                <c:pt idx="31881">
                  <c:v>-0.11764705882289017</c:v>
                </c:pt>
                <c:pt idx="31882">
                  <c:v>-0.1294117647064626</c:v>
                </c:pt>
                <c:pt idx="31883">
                  <c:v>-0.13124999999928946</c:v>
                </c:pt>
                <c:pt idx="31884">
                  <c:v>-0.12352941176506976</c:v>
                </c:pt>
                <c:pt idx="31885">
                  <c:v>-0.12352941176466163</c:v>
                </c:pt>
                <c:pt idx="31886">
                  <c:v>-0.13125000000022205</c:v>
                </c:pt>
                <c:pt idx="31887">
                  <c:v>-0.12352941176424366</c:v>
                </c:pt>
                <c:pt idx="31888">
                  <c:v>-0.12352941176506976</c:v>
                </c:pt>
                <c:pt idx="31889">
                  <c:v>-0.12352941176424366</c:v>
                </c:pt>
                <c:pt idx="31890">
                  <c:v>-0.13125000000066614</c:v>
                </c:pt>
                <c:pt idx="31891">
                  <c:v>-0.12352941176424366</c:v>
                </c:pt>
                <c:pt idx="31892">
                  <c:v>-0.12352941176506976</c:v>
                </c:pt>
                <c:pt idx="31893">
                  <c:v>-0.13125000000022205</c:v>
                </c:pt>
                <c:pt idx="31894">
                  <c:v>-0.12352941176424366</c:v>
                </c:pt>
                <c:pt idx="31895">
                  <c:v>-0.12352941176506976</c:v>
                </c:pt>
                <c:pt idx="31896">
                  <c:v>-0.13124999999973355</c:v>
                </c:pt>
                <c:pt idx="31897">
                  <c:v>-0.12352941176506976</c:v>
                </c:pt>
                <c:pt idx="31898">
                  <c:v>-0.12352941176424366</c:v>
                </c:pt>
                <c:pt idx="31899">
                  <c:v>-0.13125000000022205</c:v>
                </c:pt>
                <c:pt idx="31900">
                  <c:v>-0.12352941176424366</c:v>
                </c:pt>
                <c:pt idx="31901">
                  <c:v>-0.12352941176548772</c:v>
                </c:pt>
                <c:pt idx="31902">
                  <c:v>-0.13124999999928946</c:v>
                </c:pt>
                <c:pt idx="31903">
                  <c:v>-0.12352941176506976</c:v>
                </c:pt>
                <c:pt idx="31904">
                  <c:v>-0.12352941176424366</c:v>
                </c:pt>
                <c:pt idx="31905">
                  <c:v>-0.13125000000022205</c:v>
                </c:pt>
                <c:pt idx="31906">
                  <c:v>-0.12352941176466163</c:v>
                </c:pt>
                <c:pt idx="31907">
                  <c:v>-0.11764705882367693</c:v>
                </c:pt>
                <c:pt idx="31908">
                  <c:v>-0.12352941176424366</c:v>
                </c:pt>
                <c:pt idx="31909">
                  <c:v>-0.1375000000004441</c:v>
                </c:pt>
                <c:pt idx="31910">
                  <c:v>-0.1176470588240949</c:v>
                </c:pt>
                <c:pt idx="31911">
                  <c:v>-0.12352941176424366</c:v>
                </c:pt>
                <c:pt idx="31912">
                  <c:v>-0.13125000000022205</c:v>
                </c:pt>
                <c:pt idx="31913">
                  <c:v>-0.12352941176424366</c:v>
                </c:pt>
                <c:pt idx="31914">
                  <c:v>-0.1294117647064626</c:v>
                </c:pt>
                <c:pt idx="31915">
                  <c:v>-0.13124999999928946</c:v>
                </c:pt>
                <c:pt idx="31916">
                  <c:v>-0.1176470588240949</c:v>
                </c:pt>
                <c:pt idx="31917">
                  <c:v>-0.12352941176424366</c:v>
                </c:pt>
                <c:pt idx="31918">
                  <c:v>-0.1375000000004441</c:v>
                </c:pt>
                <c:pt idx="31919">
                  <c:v>-0.12352941176424366</c:v>
                </c:pt>
                <c:pt idx="31920">
                  <c:v>-0.12352941176506976</c:v>
                </c:pt>
                <c:pt idx="31921">
                  <c:v>-0.13124999999928946</c:v>
                </c:pt>
                <c:pt idx="31922">
                  <c:v>-0.12352941176548772</c:v>
                </c:pt>
                <c:pt idx="31923">
                  <c:v>-0.12352941176424366</c:v>
                </c:pt>
                <c:pt idx="31924">
                  <c:v>-0.13125000000022205</c:v>
                </c:pt>
                <c:pt idx="31925">
                  <c:v>-0.12352941176506976</c:v>
                </c:pt>
                <c:pt idx="31926">
                  <c:v>-0.12352941176424366</c:v>
                </c:pt>
                <c:pt idx="31927">
                  <c:v>-0.12352941176466163</c:v>
                </c:pt>
                <c:pt idx="31928">
                  <c:v>-0.13125000000022205</c:v>
                </c:pt>
                <c:pt idx="31929">
                  <c:v>-0.12352941176506976</c:v>
                </c:pt>
                <c:pt idx="31930">
                  <c:v>-0.11764705882330813</c:v>
                </c:pt>
                <c:pt idx="31931">
                  <c:v>-0.13125000000022205</c:v>
                </c:pt>
                <c:pt idx="31932">
                  <c:v>-0.12352941176424366</c:v>
                </c:pt>
                <c:pt idx="31933">
                  <c:v>-0.12352941176506976</c:v>
                </c:pt>
                <c:pt idx="31934">
                  <c:v>-0.13124999999928946</c:v>
                </c:pt>
                <c:pt idx="31935">
                  <c:v>-0.12352941176506976</c:v>
                </c:pt>
                <c:pt idx="31936">
                  <c:v>-0.12352941176466163</c:v>
                </c:pt>
                <c:pt idx="31937">
                  <c:v>-0.13125000000022205</c:v>
                </c:pt>
                <c:pt idx="31938">
                  <c:v>-0.12352941176424366</c:v>
                </c:pt>
                <c:pt idx="31939">
                  <c:v>-0.12352941176506976</c:v>
                </c:pt>
                <c:pt idx="31940">
                  <c:v>-0.13125000000022205</c:v>
                </c:pt>
                <c:pt idx="31941">
                  <c:v>-0.12352941176466163</c:v>
                </c:pt>
                <c:pt idx="31942">
                  <c:v>-0.12352941176424366</c:v>
                </c:pt>
                <c:pt idx="31943">
                  <c:v>-0.125</c:v>
                </c:pt>
                <c:pt idx="31944">
                  <c:v>-0.1294117647064626</c:v>
                </c:pt>
                <c:pt idx="31945">
                  <c:v>-0.11764705882330813</c:v>
                </c:pt>
                <c:pt idx="31946">
                  <c:v>-0.13125000000022205</c:v>
                </c:pt>
                <c:pt idx="31947">
                  <c:v>-0.12941176470559715</c:v>
                </c:pt>
                <c:pt idx="31948">
                  <c:v>-0.11764705882367693</c:v>
                </c:pt>
                <c:pt idx="31949">
                  <c:v>-0.12352941176466163</c:v>
                </c:pt>
                <c:pt idx="31950">
                  <c:v>-0.13125000000022205</c:v>
                </c:pt>
                <c:pt idx="31951">
                  <c:v>-0.12352941176424366</c:v>
                </c:pt>
                <c:pt idx="31952">
                  <c:v>-0.12352941176506976</c:v>
                </c:pt>
                <c:pt idx="31953">
                  <c:v>-0.13124999999928946</c:v>
                </c:pt>
                <c:pt idx="31954">
                  <c:v>-0.12352941176548772</c:v>
                </c:pt>
                <c:pt idx="31955">
                  <c:v>-0.11764705882289017</c:v>
                </c:pt>
                <c:pt idx="31956">
                  <c:v>-0.13125000000022205</c:v>
                </c:pt>
                <c:pt idx="31957">
                  <c:v>-0.12352941176466163</c:v>
                </c:pt>
                <c:pt idx="31958">
                  <c:v>-0.12352941176506976</c:v>
                </c:pt>
                <c:pt idx="31959">
                  <c:v>-0.13125000000022205</c:v>
                </c:pt>
                <c:pt idx="31960">
                  <c:v>-0.12352941176424366</c:v>
                </c:pt>
                <c:pt idx="31961">
                  <c:v>-0.1176470588240949</c:v>
                </c:pt>
                <c:pt idx="31962">
                  <c:v>-0.13124999999928946</c:v>
                </c:pt>
                <c:pt idx="31963">
                  <c:v>-0.12352941176506976</c:v>
                </c:pt>
                <c:pt idx="31964">
                  <c:v>-0.12352941176424366</c:v>
                </c:pt>
                <c:pt idx="31965">
                  <c:v>-0.13125000000066614</c:v>
                </c:pt>
                <c:pt idx="31966">
                  <c:v>-0.11764705882289017</c:v>
                </c:pt>
                <c:pt idx="31967">
                  <c:v>-0.12352941176506976</c:v>
                </c:pt>
                <c:pt idx="31968">
                  <c:v>-0.13124999999973355</c:v>
                </c:pt>
                <c:pt idx="31969">
                  <c:v>-0.12352941176506976</c:v>
                </c:pt>
                <c:pt idx="31970">
                  <c:v>-0.12352941176424366</c:v>
                </c:pt>
                <c:pt idx="31971">
                  <c:v>-0.13125000000022205</c:v>
                </c:pt>
                <c:pt idx="31972">
                  <c:v>-0.12352941176424366</c:v>
                </c:pt>
                <c:pt idx="31973">
                  <c:v>-0.12352941176548772</c:v>
                </c:pt>
                <c:pt idx="31974">
                  <c:v>-0.11764705882289017</c:v>
                </c:pt>
                <c:pt idx="31975">
                  <c:v>-0.13125000000022205</c:v>
                </c:pt>
                <c:pt idx="31976">
                  <c:v>-0.1176470588240949</c:v>
                </c:pt>
                <c:pt idx="31977">
                  <c:v>-0.12352941176424366</c:v>
                </c:pt>
                <c:pt idx="31978">
                  <c:v>-0.13125000000022205</c:v>
                </c:pt>
                <c:pt idx="31979">
                  <c:v>-0.12352941176466163</c:v>
                </c:pt>
                <c:pt idx="31980">
                  <c:v>-0.11764705882367693</c:v>
                </c:pt>
                <c:pt idx="31981">
                  <c:v>-0.13124999999928946</c:v>
                </c:pt>
                <c:pt idx="31982">
                  <c:v>-0.1176470588240949</c:v>
                </c:pt>
                <c:pt idx="31983">
                  <c:v>-0.12352941176424366</c:v>
                </c:pt>
                <c:pt idx="31984">
                  <c:v>-0.12500000000044409</c:v>
                </c:pt>
                <c:pt idx="31985">
                  <c:v>-0.12352941176424366</c:v>
                </c:pt>
                <c:pt idx="31986">
                  <c:v>-0.12352941176506976</c:v>
                </c:pt>
                <c:pt idx="31987">
                  <c:v>-0.12499999999955591</c:v>
                </c:pt>
                <c:pt idx="31988">
                  <c:v>-0.12352941176506976</c:v>
                </c:pt>
                <c:pt idx="31989">
                  <c:v>-0.12352941176424366</c:v>
                </c:pt>
                <c:pt idx="31990">
                  <c:v>-0.12500000000044409</c:v>
                </c:pt>
                <c:pt idx="31991">
                  <c:v>-0.12352941176506976</c:v>
                </c:pt>
                <c:pt idx="31992">
                  <c:v>-0.12352941176424366</c:v>
                </c:pt>
                <c:pt idx="31993">
                  <c:v>-0.12500000000044409</c:v>
                </c:pt>
                <c:pt idx="31994">
                  <c:v>-0.12352941176424366</c:v>
                </c:pt>
                <c:pt idx="31995">
                  <c:v>-0.1176470588240949</c:v>
                </c:pt>
                <c:pt idx="31996">
                  <c:v>-0.13124999999928946</c:v>
                </c:pt>
                <c:pt idx="31997">
                  <c:v>-0.1176470588240949</c:v>
                </c:pt>
                <c:pt idx="31998">
                  <c:v>-0.12352941176424366</c:v>
                </c:pt>
                <c:pt idx="31999">
                  <c:v>-0.1176470588240949</c:v>
                </c:pt>
                <c:pt idx="32000">
                  <c:v>-0.13124999999928946</c:v>
                </c:pt>
                <c:pt idx="32001">
                  <c:v>-0.11764705882367693</c:v>
                </c:pt>
                <c:pt idx="32002">
                  <c:v>-0.12352941176466163</c:v>
                </c:pt>
                <c:pt idx="32003">
                  <c:v>-0.125</c:v>
                </c:pt>
                <c:pt idx="32004">
                  <c:v>-0.12352941176424366</c:v>
                </c:pt>
                <c:pt idx="32005">
                  <c:v>-0.12352941176548772</c:v>
                </c:pt>
                <c:pt idx="32006">
                  <c:v>-0.125</c:v>
                </c:pt>
                <c:pt idx="32007">
                  <c:v>-0.11764705882330813</c:v>
                </c:pt>
                <c:pt idx="32008">
                  <c:v>-0.12352941176424366</c:v>
                </c:pt>
                <c:pt idx="32009">
                  <c:v>-0.13125000000022205</c:v>
                </c:pt>
                <c:pt idx="32010">
                  <c:v>-0.1176470588240949</c:v>
                </c:pt>
                <c:pt idx="32011">
                  <c:v>-0.12352941176424366</c:v>
                </c:pt>
                <c:pt idx="32012">
                  <c:v>-0.12500000000044409</c:v>
                </c:pt>
                <c:pt idx="32013">
                  <c:v>-0.12352941176424366</c:v>
                </c:pt>
                <c:pt idx="32014">
                  <c:v>-0.1176470588240949</c:v>
                </c:pt>
                <c:pt idx="32015">
                  <c:v>-0.13124999999928946</c:v>
                </c:pt>
                <c:pt idx="32016">
                  <c:v>-0.12352941176506976</c:v>
                </c:pt>
                <c:pt idx="32017">
                  <c:v>-0.11764705882330813</c:v>
                </c:pt>
                <c:pt idx="32018">
                  <c:v>-0.13125000000022205</c:v>
                </c:pt>
                <c:pt idx="32019">
                  <c:v>-0.12352941176424366</c:v>
                </c:pt>
                <c:pt idx="32020">
                  <c:v>-0.1176470588240949</c:v>
                </c:pt>
                <c:pt idx="32021">
                  <c:v>-0.13125000000022205</c:v>
                </c:pt>
                <c:pt idx="32022">
                  <c:v>-0.11764705882330813</c:v>
                </c:pt>
                <c:pt idx="32023">
                  <c:v>-0.12352941176424366</c:v>
                </c:pt>
                <c:pt idx="32024">
                  <c:v>-0.11764705882367693</c:v>
                </c:pt>
                <c:pt idx="32025">
                  <c:v>-0.13125000000066614</c:v>
                </c:pt>
                <c:pt idx="32026">
                  <c:v>-0.12352941176424366</c:v>
                </c:pt>
                <c:pt idx="32027">
                  <c:v>-0.11764705882367693</c:v>
                </c:pt>
                <c:pt idx="32028">
                  <c:v>-0.13124999999973355</c:v>
                </c:pt>
                <c:pt idx="32029">
                  <c:v>-0.12352941176506976</c:v>
                </c:pt>
                <c:pt idx="32030">
                  <c:v>-0.11764705882330813</c:v>
                </c:pt>
                <c:pt idx="32031">
                  <c:v>-0.13125000000022205</c:v>
                </c:pt>
                <c:pt idx="32032">
                  <c:v>-0.12352941176424366</c:v>
                </c:pt>
                <c:pt idx="32033">
                  <c:v>-0.12352941176506976</c:v>
                </c:pt>
                <c:pt idx="32034">
                  <c:v>-0.12499999999955591</c:v>
                </c:pt>
                <c:pt idx="32035">
                  <c:v>-0.12352941176506976</c:v>
                </c:pt>
                <c:pt idx="32036">
                  <c:v>-0.11764705882330813</c:v>
                </c:pt>
                <c:pt idx="32037">
                  <c:v>-0.13125000000022205</c:v>
                </c:pt>
                <c:pt idx="32038">
                  <c:v>-0.12352941176424366</c:v>
                </c:pt>
                <c:pt idx="32039">
                  <c:v>-0.1176470588240949</c:v>
                </c:pt>
                <c:pt idx="32040">
                  <c:v>-0.13125000000022205</c:v>
                </c:pt>
                <c:pt idx="32041">
                  <c:v>-0.12352941176424366</c:v>
                </c:pt>
                <c:pt idx="32042">
                  <c:v>-0.1176470588240949</c:v>
                </c:pt>
                <c:pt idx="32043">
                  <c:v>-0.13124999999928946</c:v>
                </c:pt>
                <c:pt idx="32044">
                  <c:v>-0.12352941176506976</c:v>
                </c:pt>
                <c:pt idx="32045">
                  <c:v>-0.11764705882330813</c:v>
                </c:pt>
                <c:pt idx="32046">
                  <c:v>-0.13125000000022205</c:v>
                </c:pt>
                <c:pt idx="32047">
                  <c:v>-0.12352941176424366</c:v>
                </c:pt>
                <c:pt idx="32048">
                  <c:v>-0.1176470588240949</c:v>
                </c:pt>
                <c:pt idx="32049">
                  <c:v>-0.12352941176424366</c:v>
                </c:pt>
                <c:pt idx="32050">
                  <c:v>-0.12500000000044409</c:v>
                </c:pt>
                <c:pt idx="32051">
                  <c:v>-0.12352941176424366</c:v>
                </c:pt>
                <c:pt idx="32052">
                  <c:v>-0.11764705882367693</c:v>
                </c:pt>
                <c:pt idx="32053">
                  <c:v>-0.13124999999973355</c:v>
                </c:pt>
                <c:pt idx="32054">
                  <c:v>-0.12352941176506976</c:v>
                </c:pt>
                <c:pt idx="32055">
                  <c:v>-0.11764705882289017</c:v>
                </c:pt>
                <c:pt idx="32056">
                  <c:v>-0.13125000000066614</c:v>
                </c:pt>
                <c:pt idx="32057">
                  <c:v>-0.12352941176506976</c:v>
                </c:pt>
                <c:pt idx="32058">
                  <c:v>-0.12352941176424366</c:v>
                </c:pt>
                <c:pt idx="32059">
                  <c:v>-0.12500000000044409</c:v>
                </c:pt>
                <c:pt idx="32060">
                  <c:v>-0.12352941176424366</c:v>
                </c:pt>
                <c:pt idx="32061">
                  <c:v>-0.12352941176506976</c:v>
                </c:pt>
                <c:pt idx="32062">
                  <c:v>-0.12499999999955591</c:v>
                </c:pt>
                <c:pt idx="32063">
                  <c:v>-0.12352941176506976</c:v>
                </c:pt>
                <c:pt idx="32064">
                  <c:v>-0.12352941176424366</c:v>
                </c:pt>
                <c:pt idx="32065">
                  <c:v>-0.12500000000044409</c:v>
                </c:pt>
                <c:pt idx="32066">
                  <c:v>-0.12352941176424366</c:v>
                </c:pt>
                <c:pt idx="32067">
                  <c:v>-0.12352941176506976</c:v>
                </c:pt>
                <c:pt idx="32068">
                  <c:v>-0.13124999999928946</c:v>
                </c:pt>
                <c:pt idx="32069">
                  <c:v>-0.1176470588240949</c:v>
                </c:pt>
                <c:pt idx="32070">
                  <c:v>-0.12352941176424366</c:v>
                </c:pt>
                <c:pt idx="32071">
                  <c:v>-0.13125000000022205</c:v>
                </c:pt>
                <c:pt idx="32072">
                  <c:v>-0.1176470588240949</c:v>
                </c:pt>
                <c:pt idx="32073">
                  <c:v>-0.12352941176424366</c:v>
                </c:pt>
                <c:pt idx="32074">
                  <c:v>-0.13125000000022205</c:v>
                </c:pt>
                <c:pt idx="32075">
                  <c:v>-0.11764705882330813</c:v>
                </c:pt>
                <c:pt idx="32076">
                  <c:v>-0.12352941176506976</c:v>
                </c:pt>
                <c:pt idx="32077">
                  <c:v>-0.12499999999955591</c:v>
                </c:pt>
                <c:pt idx="32078">
                  <c:v>-0.12352941176506976</c:v>
                </c:pt>
                <c:pt idx="32079">
                  <c:v>-0.12352941176424366</c:v>
                </c:pt>
                <c:pt idx="32080">
                  <c:v>-0.12500000000044409</c:v>
                </c:pt>
                <c:pt idx="32081">
                  <c:v>-0.12352941176424366</c:v>
                </c:pt>
                <c:pt idx="32082">
                  <c:v>-0.1176470588240949</c:v>
                </c:pt>
                <c:pt idx="32083">
                  <c:v>-0.12352941176424366</c:v>
                </c:pt>
                <c:pt idx="32084">
                  <c:v>-0.12500000000044409</c:v>
                </c:pt>
                <c:pt idx="32085">
                  <c:v>-0.12352941176424366</c:v>
                </c:pt>
                <c:pt idx="32086">
                  <c:v>-0.12352941176506976</c:v>
                </c:pt>
                <c:pt idx="32087">
                  <c:v>-0.12500000000044409</c:v>
                </c:pt>
                <c:pt idx="32088">
                  <c:v>-0.12352941176424366</c:v>
                </c:pt>
                <c:pt idx="32089">
                  <c:v>-0.11764705882289017</c:v>
                </c:pt>
                <c:pt idx="32090">
                  <c:v>-0.13125000000066614</c:v>
                </c:pt>
                <c:pt idx="32091">
                  <c:v>-0.11764705882367693</c:v>
                </c:pt>
                <c:pt idx="32092">
                  <c:v>-0.12352941176424366</c:v>
                </c:pt>
                <c:pt idx="32093">
                  <c:v>-0.13125000000066614</c:v>
                </c:pt>
                <c:pt idx="32094">
                  <c:v>-0.11764705882289017</c:v>
                </c:pt>
                <c:pt idx="32095">
                  <c:v>-0.12352941176548772</c:v>
                </c:pt>
                <c:pt idx="32096">
                  <c:v>-0.13124999999928946</c:v>
                </c:pt>
                <c:pt idx="32097">
                  <c:v>-0.11764705882367693</c:v>
                </c:pt>
                <c:pt idx="32098">
                  <c:v>-0.11764705882330813</c:v>
                </c:pt>
                <c:pt idx="32099">
                  <c:v>-0.13125000000022205</c:v>
                </c:pt>
                <c:pt idx="32100">
                  <c:v>-0.12352941176424366</c:v>
                </c:pt>
                <c:pt idx="32101">
                  <c:v>-0.1176470588240949</c:v>
                </c:pt>
                <c:pt idx="32102">
                  <c:v>-0.13125000000022205</c:v>
                </c:pt>
                <c:pt idx="32103">
                  <c:v>-0.11764705882330813</c:v>
                </c:pt>
                <c:pt idx="32104">
                  <c:v>-0.11764705882330813</c:v>
                </c:pt>
                <c:pt idx="32105">
                  <c:v>-0.13125000000022205</c:v>
                </c:pt>
                <c:pt idx="32106">
                  <c:v>-0.11764705882367693</c:v>
                </c:pt>
                <c:pt idx="32107">
                  <c:v>-0.12352941176466163</c:v>
                </c:pt>
                <c:pt idx="32108">
                  <c:v>-0.13125000000022205</c:v>
                </c:pt>
                <c:pt idx="32109">
                  <c:v>-0.11764705882289017</c:v>
                </c:pt>
                <c:pt idx="32110">
                  <c:v>-0.1176470588240949</c:v>
                </c:pt>
                <c:pt idx="32111">
                  <c:v>-0.12352941176424366</c:v>
                </c:pt>
                <c:pt idx="32112">
                  <c:v>-0.12500000000044409</c:v>
                </c:pt>
                <c:pt idx="32113">
                  <c:v>-0.12352941176424366</c:v>
                </c:pt>
                <c:pt idx="32114">
                  <c:v>-0.12500000000044409</c:v>
                </c:pt>
                <c:pt idx="32115">
                  <c:v>-0.12352941176424366</c:v>
                </c:pt>
                <c:pt idx="32116">
                  <c:v>-0.1176470588240949</c:v>
                </c:pt>
                <c:pt idx="32117">
                  <c:v>-0.12352941176424366</c:v>
                </c:pt>
                <c:pt idx="32118">
                  <c:v>-0.13125000000022205</c:v>
                </c:pt>
                <c:pt idx="32119">
                  <c:v>-0.11764705882330813</c:v>
                </c:pt>
                <c:pt idx="32120">
                  <c:v>-0.12352941176506976</c:v>
                </c:pt>
                <c:pt idx="32121">
                  <c:v>-0.12500000000044409</c:v>
                </c:pt>
                <c:pt idx="32122">
                  <c:v>-0.12352941176424366</c:v>
                </c:pt>
                <c:pt idx="32123">
                  <c:v>-0.11764705882367693</c:v>
                </c:pt>
                <c:pt idx="32124">
                  <c:v>-0.13124999999973355</c:v>
                </c:pt>
                <c:pt idx="32125">
                  <c:v>-0.11764705882367693</c:v>
                </c:pt>
                <c:pt idx="32126">
                  <c:v>-0.12352941176424366</c:v>
                </c:pt>
                <c:pt idx="32127">
                  <c:v>-0.12500000000044409</c:v>
                </c:pt>
                <c:pt idx="32128">
                  <c:v>-0.12352941176424366</c:v>
                </c:pt>
                <c:pt idx="32129">
                  <c:v>-0.1176470588240949</c:v>
                </c:pt>
                <c:pt idx="32130">
                  <c:v>-0.13124999999928946</c:v>
                </c:pt>
                <c:pt idx="32131">
                  <c:v>-0.1176470588240949</c:v>
                </c:pt>
                <c:pt idx="32132">
                  <c:v>-0.11764705882289017</c:v>
                </c:pt>
                <c:pt idx="32133">
                  <c:v>-0.13125000000066614</c:v>
                </c:pt>
                <c:pt idx="32134">
                  <c:v>-0.11764705882289017</c:v>
                </c:pt>
                <c:pt idx="32135">
                  <c:v>-0.1176470588240949</c:v>
                </c:pt>
                <c:pt idx="32136">
                  <c:v>-0.13125000000022205</c:v>
                </c:pt>
                <c:pt idx="32137">
                  <c:v>-0.11764705882330813</c:v>
                </c:pt>
                <c:pt idx="32138">
                  <c:v>-0.12352941176506976</c:v>
                </c:pt>
                <c:pt idx="32139">
                  <c:v>-0.12499999999955591</c:v>
                </c:pt>
                <c:pt idx="32140">
                  <c:v>-0.11764705882367693</c:v>
                </c:pt>
                <c:pt idx="32141">
                  <c:v>-0.12352941176424366</c:v>
                </c:pt>
                <c:pt idx="32142">
                  <c:v>-0.12500000000044409</c:v>
                </c:pt>
                <c:pt idx="32143">
                  <c:v>-0.12352941176424366</c:v>
                </c:pt>
                <c:pt idx="32144">
                  <c:v>-0.1176470588240949</c:v>
                </c:pt>
                <c:pt idx="32145">
                  <c:v>-0.13124999999928946</c:v>
                </c:pt>
                <c:pt idx="32146">
                  <c:v>-0.1176470588240949</c:v>
                </c:pt>
                <c:pt idx="32147">
                  <c:v>-0.12352941176424366</c:v>
                </c:pt>
                <c:pt idx="32148">
                  <c:v>-0.1176470588240949</c:v>
                </c:pt>
                <c:pt idx="32149">
                  <c:v>-0.13124999999928946</c:v>
                </c:pt>
                <c:pt idx="32150">
                  <c:v>-0.11764705882367693</c:v>
                </c:pt>
                <c:pt idx="32151">
                  <c:v>-0.12352941176466163</c:v>
                </c:pt>
                <c:pt idx="32152">
                  <c:v>-0.125</c:v>
                </c:pt>
                <c:pt idx="32153">
                  <c:v>-0.12352941176506976</c:v>
                </c:pt>
                <c:pt idx="32154">
                  <c:v>-0.11764705882330813</c:v>
                </c:pt>
                <c:pt idx="32155">
                  <c:v>-0.13125000000022205</c:v>
                </c:pt>
                <c:pt idx="32156">
                  <c:v>-0.11764705882330813</c:v>
                </c:pt>
                <c:pt idx="32157">
                  <c:v>-0.12352941176506976</c:v>
                </c:pt>
                <c:pt idx="32158">
                  <c:v>-0.12499999999955591</c:v>
                </c:pt>
                <c:pt idx="32159">
                  <c:v>-0.12352941176506976</c:v>
                </c:pt>
                <c:pt idx="32160">
                  <c:v>-0.11764705882330813</c:v>
                </c:pt>
                <c:pt idx="32161">
                  <c:v>-0.13125000000022205</c:v>
                </c:pt>
                <c:pt idx="32162">
                  <c:v>-0.11764705882330813</c:v>
                </c:pt>
                <c:pt idx="32163">
                  <c:v>-0.11764705882367693</c:v>
                </c:pt>
                <c:pt idx="32164">
                  <c:v>-0.13124999999928946</c:v>
                </c:pt>
                <c:pt idx="32165">
                  <c:v>-0.1176470588240949</c:v>
                </c:pt>
                <c:pt idx="32166">
                  <c:v>-0.12352941176424366</c:v>
                </c:pt>
                <c:pt idx="32167">
                  <c:v>-0.12500000000044409</c:v>
                </c:pt>
                <c:pt idx="32168">
                  <c:v>-0.1176470588240949</c:v>
                </c:pt>
                <c:pt idx="32169">
                  <c:v>-0.12352941176424366</c:v>
                </c:pt>
                <c:pt idx="32170">
                  <c:v>-0.13125000000022205</c:v>
                </c:pt>
                <c:pt idx="32171">
                  <c:v>-0.11764705882330813</c:v>
                </c:pt>
                <c:pt idx="32172">
                  <c:v>-0.11764705882367693</c:v>
                </c:pt>
                <c:pt idx="32173">
                  <c:v>-0.12499999999955591</c:v>
                </c:pt>
                <c:pt idx="32174">
                  <c:v>-0.12352941176506976</c:v>
                </c:pt>
                <c:pt idx="32175">
                  <c:v>-0.11764705882330813</c:v>
                </c:pt>
                <c:pt idx="32176">
                  <c:v>-0.13125000000022205</c:v>
                </c:pt>
                <c:pt idx="32177">
                  <c:v>-0.11764705882330813</c:v>
                </c:pt>
                <c:pt idx="32178">
                  <c:v>-0.11764705882367693</c:v>
                </c:pt>
                <c:pt idx="32179">
                  <c:v>-0.13124999999928946</c:v>
                </c:pt>
                <c:pt idx="32180">
                  <c:v>-0.1176470588240949</c:v>
                </c:pt>
                <c:pt idx="32181">
                  <c:v>-0.12352941176424366</c:v>
                </c:pt>
                <c:pt idx="32182">
                  <c:v>-0.1176470588240949</c:v>
                </c:pt>
                <c:pt idx="32183">
                  <c:v>-0.12500000000044409</c:v>
                </c:pt>
                <c:pt idx="32184">
                  <c:v>-0.12352941176424366</c:v>
                </c:pt>
                <c:pt idx="32185">
                  <c:v>-0.11764705882289017</c:v>
                </c:pt>
                <c:pt idx="32186">
                  <c:v>-0.12500000000044409</c:v>
                </c:pt>
                <c:pt idx="32187">
                  <c:v>-0.12352941176506976</c:v>
                </c:pt>
                <c:pt idx="32188">
                  <c:v>-0.11764705882330813</c:v>
                </c:pt>
                <c:pt idx="32189">
                  <c:v>-0.12500000000044409</c:v>
                </c:pt>
                <c:pt idx="32190">
                  <c:v>-0.12352941176424366</c:v>
                </c:pt>
                <c:pt idx="32191">
                  <c:v>-0.11764705882367693</c:v>
                </c:pt>
                <c:pt idx="32192">
                  <c:v>-0.13124999999973355</c:v>
                </c:pt>
                <c:pt idx="32193">
                  <c:v>-0.11764705882367693</c:v>
                </c:pt>
                <c:pt idx="32194">
                  <c:v>-0.11764705882330813</c:v>
                </c:pt>
                <c:pt idx="32195">
                  <c:v>-0.13125000000022205</c:v>
                </c:pt>
                <c:pt idx="32196">
                  <c:v>-0.12352941176424366</c:v>
                </c:pt>
                <c:pt idx="32197">
                  <c:v>-0.1176470588240949</c:v>
                </c:pt>
                <c:pt idx="32198">
                  <c:v>-0.12500000000044409</c:v>
                </c:pt>
                <c:pt idx="32199">
                  <c:v>-0.12352941176424366</c:v>
                </c:pt>
                <c:pt idx="32200">
                  <c:v>-0.11764705882289017</c:v>
                </c:pt>
                <c:pt idx="32201">
                  <c:v>-0.13125000000066614</c:v>
                </c:pt>
                <c:pt idx="32202">
                  <c:v>-0.11764705882367693</c:v>
                </c:pt>
                <c:pt idx="32203">
                  <c:v>-0.12352941176424366</c:v>
                </c:pt>
                <c:pt idx="32204">
                  <c:v>-0.12500000000044409</c:v>
                </c:pt>
                <c:pt idx="32205">
                  <c:v>-0.12352941176424366</c:v>
                </c:pt>
                <c:pt idx="32206">
                  <c:v>-0.1176470588240949</c:v>
                </c:pt>
                <c:pt idx="32207">
                  <c:v>-0.12499999999955591</c:v>
                </c:pt>
                <c:pt idx="32208">
                  <c:v>-0.12352941176506976</c:v>
                </c:pt>
                <c:pt idx="32209">
                  <c:v>-0.11764705882289017</c:v>
                </c:pt>
                <c:pt idx="32210">
                  <c:v>-0.1176470588240949</c:v>
                </c:pt>
                <c:pt idx="32211">
                  <c:v>-0.13124999999928946</c:v>
                </c:pt>
                <c:pt idx="32212">
                  <c:v>-0.12352941176548772</c:v>
                </c:pt>
                <c:pt idx="32213">
                  <c:v>-0.11764705882289017</c:v>
                </c:pt>
                <c:pt idx="32214">
                  <c:v>-0.12500000000044409</c:v>
                </c:pt>
                <c:pt idx="32215">
                  <c:v>-0.11764705882289017</c:v>
                </c:pt>
                <c:pt idx="32216">
                  <c:v>-0.12352941176548772</c:v>
                </c:pt>
                <c:pt idx="32217">
                  <c:v>-0.125</c:v>
                </c:pt>
                <c:pt idx="32218">
                  <c:v>-0.12352941176466163</c:v>
                </c:pt>
                <c:pt idx="32219">
                  <c:v>-0.11764705882367693</c:v>
                </c:pt>
                <c:pt idx="32220">
                  <c:v>-0.13124999999928946</c:v>
                </c:pt>
                <c:pt idx="32221">
                  <c:v>-0.1176470588240949</c:v>
                </c:pt>
                <c:pt idx="32222">
                  <c:v>-0.12352941176424366</c:v>
                </c:pt>
                <c:pt idx="32223">
                  <c:v>-0.12500000000044409</c:v>
                </c:pt>
                <c:pt idx="32224">
                  <c:v>-0.11764705882330813</c:v>
                </c:pt>
                <c:pt idx="32225">
                  <c:v>-0.12352941176506976</c:v>
                </c:pt>
                <c:pt idx="32226">
                  <c:v>-0.12499999999911182</c:v>
                </c:pt>
                <c:pt idx="32227">
                  <c:v>-0.1176470588240949</c:v>
                </c:pt>
                <c:pt idx="32228">
                  <c:v>-0.12352941176424366</c:v>
                </c:pt>
                <c:pt idx="32229">
                  <c:v>-0.12500000000044409</c:v>
                </c:pt>
                <c:pt idx="32230">
                  <c:v>-0.11764705882330813</c:v>
                </c:pt>
                <c:pt idx="32231">
                  <c:v>-0.12352941176506976</c:v>
                </c:pt>
                <c:pt idx="32232">
                  <c:v>-0.125</c:v>
                </c:pt>
                <c:pt idx="32233">
                  <c:v>-0.11764705882330813</c:v>
                </c:pt>
                <c:pt idx="32234">
                  <c:v>-0.12352941176506976</c:v>
                </c:pt>
                <c:pt idx="32235">
                  <c:v>-0.12499999999955591</c:v>
                </c:pt>
                <c:pt idx="32236">
                  <c:v>-0.1176470588240949</c:v>
                </c:pt>
                <c:pt idx="32237">
                  <c:v>-0.11764705882289017</c:v>
                </c:pt>
                <c:pt idx="32238">
                  <c:v>-0.13125000000022205</c:v>
                </c:pt>
                <c:pt idx="32239">
                  <c:v>-0.11764705882330813</c:v>
                </c:pt>
                <c:pt idx="32240">
                  <c:v>-0.1176470588240949</c:v>
                </c:pt>
                <c:pt idx="32241">
                  <c:v>-0.13124999999928946</c:v>
                </c:pt>
                <c:pt idx="32242">
                  <c:v>-0.1176470588240949</c:v>
                </c:pt>
                <c:pt idx="32243">
                  <c:v>-0.11764705882289017</c:v>
                </c:pt>
                <c:pt idx="32244">
                  <c:v>-0.13125000000022205</c:v>
                </c:pt>
                <c:pt idx="32245">
                  <c:v>-0.11764705882330813</c:v>
                </c:pt>
                <c:pt idx="32246">
                  <c:v>-0.1176470588240949</c:v>
                </c:pt>
                <c:pt idx="32247">
                  <c:v>-0.13125000000022205</c:v>
                </c:pt>
                <c:pt idx="32248">
                  <c:v>-0.11764705882330813</c:v>
                </c:pt>
                <c:pt idx="32249">
                  <c:v>-0.12352941176506976</c:v>
                </c:pt>
                <c:pt idx="32250">
                  <c:v>-0.12352941176424366</c:v>
                </c:pt>
                <c:pt idx="32251">
                  <c:v>-0.12500000000044409</c:v>
                </c:pt>
                <c:pt idx="32252">
                  <c:v>-0.11764705882289017</c:v>
                </c:pt>
                <c:pt idx="32253">
                  <c:v>-0.13125000000022205</c:v>
                </c:pt>
                <c:pt idx="32254">
                  <c:v>-0.11764705882330813</c:v>
                </c:pt>
                <c:pt idx="32255">
                  <c:v>-0.1176470588240949</c:v>
                </c:pt>
                <c:pt idx="32256">
                  <c:v>-0.11764705882289017</c:v>
                </c:pt>
                <c:pt idx="32257">
                  <c:v>-0.13125000000066614</c:v>
                </c:pt>
                <c:pt idx="32258">
                  <c:v>-0.11764705882289017</c:v>
                </c:pt>
                <c:pt idx="32259">
                  <c:v>-0.1176470588240949</c:v>
                </c:pt>
                <c:pt idx="32260">
                  <c:v>-0.13124999999928946</c:v>
                </c:pt>
                <c:pt idx="32261">
                  <c:v>-0.1176470588240949</c:v>
                </c:pt>
                <c:pt idx="32262">
                  <c:v>-0.11764705882289017</c:v>
                </c:pt>
                <c:pt idx="32263">
                  <c:v>-0.12500000000044409</c:v>
                </c:pt>
                <c:pt idx="32264">
                  <c:v>-0.1176470588240949</c:v>
                </c:pt>
                <c:pt idx="32265">
                  <c:v>-0.12352941176424366</c:v>
                </c:pt>
                <c:pt idx="32266">
                  <c:v>-0.12500000000044409</c:v>
                </c:pt>
                <c:pt idx="32267">
                  <c:v>-0.11764705882289017</c:v>
                </c:pt>
                <c:pt idx="32268">
                  <c:v>-0.1176470588240949</c:v>
                </c:pt>
                <c:pt idx="32269">
                  <c:v>-0.13124999999928946</c:v>
                </c:pt>
                <c:pt idx="32270">
                  <c:v>-0.1176470588240949</c:v>
                </c:pt>
                <c:pt idx="32271">
                  <c:v>-0.11764705882289017</c:v>
                </c:pt>
                <c:pt idx="32272">
                  <c:v>-0.12500000000044409</c:v>
                </c:pt>
                <c:pt idx="32273">
                  <c:v>-0.12352941176424366</c:v>
                </c:pt>
                <c:pt idx="32274">
                  <c:v>-0.1176470588240949</c:v>
                </c:pt>
                <c:pt idx="32275">
                  <c:v>-0.12499999999911182</c:v>
                </c:pt>
                <c:pt idx="32276">
                  <c:v>-0.1176470588240949</c:v>
                </c:pt>
                <c:pt idx="32277">
                  <c:v>-0.12352941176424366</c:v>
                </c:pt>
                <c:pt idx="32278">
                  <c:v>-0.1176470588240949</c:v>
                </c:pt>
                <c:pt idx="32279">
                  <c:v>-0.12500000000044409</c:v>
                </c:pt>
                <c:pt idx="32280">
                  <c:v>-0.11764705882289017</c:v>
                </c:pt>
                <c:pt idx="32281">
                  <c:v>-0.11764705882330813</c:v>
                </c:pt>
                <c:pt idx="32282">
                  <c:v>-0.13125000000022205</c:v>
                </c:pt>
                <c:pt idx="32283">
                  <c:v>-0.1176470588240949</c:v>
                </c:pt>
                <c:pt idx="32284">
                  <c:v>-0.11764705882289017</c:v>
                </c:pt>
                <c:pt idx="32285">
                  <c:v>-0.12500000000044409</c:v>
                </c:pt>
                <c:pt idx="32286">
                  <c:v>-0.12352941176424366</c:v>
                </c:pt>
                <c:pt idx="32287">
                  <c:v>-0.1176470588240949</c:v>
                </c:pt>
                <c:pt idx="32288">
                  <c:v>-0.12499999999955591</c:v>
                </c:pt>
                <c:pt idx="32289">
                  <c:v>-0.12352941176506976</c:v>
                </c:pt>
                <c:pt idx="32290">
                  <c:v>-0.11764705882289017</c:v>
                </c:pt>
                <c:pt idx="32291">
                  <c:v>-0.12500000000044409</c:v>
                </c:pt>
                <c:pt idx="32292">
                  <c:v>-0.11764705882330813</c:v>
                </c:pt>
                <c:pt idx="32293">
                  <c:v>-0.11764705882367693</c:v>
                </c:pt>
                <c:pt idx="32294">
                  <c:v>-0.13125000000066614</c:v>
                </c:pt>
                <c:pt idx="32295">
                  <c:v>-0.11764705882289017</c:v>
                </c:pt>
                <c:pt idx="32296">
                  <c:v>-0.11764705882330813</c:v>
                </c:pt>
                <c:pt idx="32297">
                  <c:v>-0.1176470588240949</c:v>
                </c:pt>
                <c:pt idx="32298">
                  <c:v>-0.125</c:v>
                </c:pt>
                <c:pt idx="32299">
                  <c:v>-0.12352941176424366</c:v>
                </c:pt>
                <c:pt idx="32300">
                  <c:v>-0.11764705882330813</c:v>
                </c:pt>
                <c:pt idx="32301">
                  <c:v>-0.12500000000044409</c:v>
                </c:pt>
                <c:pt idx="32302">
                  <c:v>-0.12352941176506976</c:v>
                </c:pt>
                <c:pt idx="32303">
                  <c:v>-0.11764705882330813</c:v>
                </c:pt>
                <c:pt idx="32304">
                  <c:v>-0.125</c:v>
                </c:pt>
                <c:pt idx="32305">
                  <c:v>-0.12352941176424366</c:v>
                </c:pt>
                <c:pt idx="32306">
                  <c:v>-0.1176470588240949</c:v>
                </c:pt>
                <c:pt idx="32307">
                  <c:v>-0.12499999999955591</c:v>
                </c:pt>
                <c:pt idx="32308">
                  <c:v>-0.11764705882367693</c:v>
                </c:pt>
                <c:pt idx="32309">
                  <c:v>-0.11764705882330813</c:v>
                </c:pt>
                <c:pt idx="32310">
                  <c:v>-0.12500000000044409</c:v>
                </c:pt>
                <c:pt idx="32311">
                  <c:v>-0.11764705882289017</c:v>
                </c:pt>
                <c:pt idx="32312">
                  <c:v>-0.12352941176548772</c:v>
                </c:pt>
                <c:pt idx="32313">
                  <c:v>-0.11764705882289017</c:v>
                </c:pt>
                <c:pt idx="32314">
                  <c:v>-0.12500000000044409</c:v>
                </c:pt>
                <c:pt idx="32315">
                  <c:v>-0.11764705882330813</c:v>
                </c:pt>
                <c:pt idx="32316">
                  <c:v>-0.11764705882367693</c:v>
                </c:pt>
                <c:pt idx="32317">
                  <c:v>-0.13125000000022205</c:v>
                </c:pt>
                <c:pt idx="32318">
                  <c:v>-0.11764705882330813</c:v>
                </c:pt>
                <c:pt idx="32319">
                  <c:v>-0.1176470588240949</c:v>
                </c:pt>
                <c:pt idx="32320">
                  <c:v>-0.12499999999911182</c:v>
                </c:pt>
                <c:pt idx="32321">
                  <c:v>-0.1176470588240949</c:v>
                </c:pt>
                <c:pt idx="32322">
                  <c:v>-0.11764705882330813</c:v>
                </c:pt>
                <c:pt idx="32323">
                  <c:v>-0.125</c:v>
                </c:pt>
                <c:pt idx="32324">
                  <c:v>-0.11764705882330813</c:v>
                </c:pt>
                <c:pt idx="32325">
                  <c:v>-0.1176470588240949</c:v>
                </c:pt>
                <c:pt idx="32326">
                  <c:v>-0.12499999999911182</c:v>
                </c:pt>
                <c:pt idx="32327">
                  <c:v>-0.1176470588240949</c:v>
                </c:pt>
                <c:pt idx="32328">
                  <c:v>-0.11764705882330813</c:v>
                </c:pt>
                <c:pt idx="32329">
                  <c:v>-0.125</c:v>
                </c:pt>
                <c:pt idx="32330">
                  <c:v>-0.11764705882330813</c:v>
                </c:pt>
                <c:pt idx="32331">
                  <c:v>-0.1176470588240949</c:v>
                </c:pt>
                <c:pt idx="32332">
                  <c:v>-0.11764705882289017</c:v>
                </c:pt>
                <c:pt idx="32333">
                  <c:v>-0.12500000000044409</c:v>
                </c:pt>
                <c:pt idx="32334">
                  <c:v>-0.1176470588240949</c:v>
                </c:pt>
                <c:pt idx="32335">
                  <c:v>-0.11764705882289017</c:v>
                </c:pt>
                <c:pt idx="32336">
                  <c:v>-0.12500000000044409</c:v>
                </c:pt>
                <c:pt idx="32337">
                  <c:v>-0.11764705882289017</c:v>
                </c:pt>
                <c:pt idx="32338">
                  <c:v>-0.1176470588240949</c:v>
                </c:pt>
                <c:pt idx="32339">
                  <c:v>-0.12499999999955591</c:v>
                </c:pt>
                <c:pt idx="32340">
                  <c:v>-0.11764705882367693</c:v>
                </c:pt>
                <c:pt idx="32341">
                  <c:v>-0.11764705882330813</c:v>
                </c:pt>
                <c:pt idx="32342">
                  <c:v>-0.11875000000022204</c:v>
                </c:pt>
                <c:pt idx="32343">
                  <c:v>-0.11764705882330813</c:v>
                </c:pt>
                <c:pt idx="32344">
                  <c:v>-0.12352941176506976</c:v>
                </c:pt>
                <c:pt idx="32345">
                  <c:v>-0.11176470588195464</c:v>
                </c:pt>
                <c:pt idx="32346">
                  <c:v>-0.12500000000044409</c:v>
                </c:pt>
                <c:pt idx="32347">
                  <c:v>-0.11764705882330813</c:v>
                </c:pt>
                <c:pt idx="32348">
                  <c:v>-0.11176470588270207</c:v>
                </c:pt>
                <c:pt idx="32349">
                  <c:v>-0.125</c:v>
                </c:pt>
                <c:pt idx="32350">
                  <c:v>-0.11764705882330813</c:v>
                </c:pt>
                <c:pt idx="32351">
                  <c:v>-0.11764705882330813</c:v>
                </c:pt>
                <c:pt idx="32352">
                  <c:v>-0.125</c:v>
                </c:pt>
                <c:pt idx="32353">
                  <c:v>-0.1176470588240949</c:v>
                </c:pt>
                <c:pt idx="32354">
                  <c:v>-0.11764705882330813</c:v>
                </c:pt>
                <c:pt idx="32355">
                  <c:v>-0.11875000000022204</c:v>
                </c:pt>
                <c:pt idx="32356">
                  <c:v>-0.11764705882289017</c:v>
                </c:pt>
                <c:pt idx="32357">
                  <c:v>-0.1176470588240949</c:v>
                </c:pt>
                <c:pt idx="32358">
                  <c:v>-0.12499999999955591</c:v>
                </c:pt>
                <c:pt idx="32359">
                  <c:v>-0.11764705882367693</c:v>
                </c:pt>
                <c:pt idx="32360">
                  <c:v>-0.11176470588195464</c:v>
                </c:pt>
                <c:pt idx="32361">
                  <c:v>-0.12500000000044409</c:v>
                </c:pt>
                <c:pt idx="32362">
                  <c:v>-0.11764705882330813</c:v>
                </c:pt>
                <c:pt idx="32363">
                  <c:v>-0.11764705882367693</c:v>
                </c:pt>
                <c:pt idx="32364">
                  <c:v>-0.11764705882330813</c:v>
                </c:pt>
                <c:pt idx="32365">
                  <c:v>-0.11875000000022204</c:v>
                </c:pt>
                <c:pt idx="32366">
                  <c:v>-0.12352941176424366</c:v>
                </c:pt>
                <c:pt idx="32367">
                  <c:v>-0.11176470588312003</c:v>
                </c:pt>
                <c:pt idx="32368">
                  <c:v>-0.125</c:v>
                </c:pt>
                <c:pt idx="32369">
                  <c:v>-0.11764705882330813</c:v>
                </c:pt>
                <c:pt idx="32370">
                  <c:v>-0.11764705882367693</c:v>
                </c:pt>
                <c:pt idx="32371">
                  <c:v>-0.12499999999955591</c:v>
                </c:pt>
                <c:pt idx="32372">
                  <c:v>-0.1176470588240949</c:v>
                </c:pt>
                <c:pt idx="32373">
                  <c:v>-0.11764705882289017</c:v>
                </c:pt>
                <c:pt idx="32374">
                  <c:v>-0.12500000000044409</c:v>
                </c:pt>
                <c:pt idx="32375">
                  <c:v>-0.11764705882330813</c:v>
                </c:pt>
                <c:pt idx="32376">
                  <c:v>-0.11176470588270207</c:v>
                </c:pt>
                <c:pt idx="32377">
                  <c:v>-0.12499999999955591</c:v>
                </c:pt>
                <c:pt idx="32378">
                  <c:v>-0.11764705882367693</c:v>
                </c:pt>
                <c:pt idx="32379">
                  <c:v>-0.11764705882330813</c:v>
                </c:pt>
                <c:pt idx="32380">
                  <c:v>-0.12500000000044409</c:v>
                </c:pt>
                <c:pt idx="32381">
                  <c:v>-0.11764705882289017</c:v>
                </c:pt>
                <c:pt idx="32382">
                  <c:v>-0.1176470588240949</c:v>
                </c:pt>
                <c:pt idx="32383">
                  <c:v>-0.11875000000022204</c:v>
                </c:pt>
                <c:pt idx="32384">
                  <c:v>-0.11764705882330813</c:v>
                </c:pt>
                <c:pt idx="32385">
                  <c:v>-0.11176470588270207</c:v>
                </c:pt>
                <c:pt idx="32386">
                  <c:v>-0.11764705882289017</c:v>
                </c:pt>
                <c:pt idx="32387">
                  <c:v>-0.12500000000044409</c:v>
                </c:pt>
                <c:pt idx="32388">
                  <c:v>-0.11764705882330813</c:v>
                </c:pt>
                <c:pt idx="32389">
                  <c:v>-0.11176470588270207</c:v>
                </c:pt>
                <c:pt idx="32390">
                  <c:v>-0.12499999999911182</c:v>
                </c:pt>
                <c:pt idx="32391">
                  <c:v>-0.11176470588312003</c:v>
                </c:pt>
                <c:pt idx="32392">
                  <c:v>-0.11764705882289017</c:v>
                </c:pt>
                <c:pt idx="32393">
                  <c:v>-0.12500000000044409</c:v>
                </c:pt>
                <c:pt idx="32394">
                  <c:v>-0.11764705882330813</c:v>
                </c:pt>
                <c:pt idx="32395">
                  <c:v>-0.11176470588270207</c:v>
                </c:pt>
                <c:pt idx="32396">
                  <c:v>-0.12499999999911182</c:v>
                </c:pt>
                <c:pt idx="32397">
                  <c:v>-0.11176470588270207</c:v>
                </c:pt>
                <c:pt idx="32398">
                  <c:v>-0.11764705882330813</c:v>
                </c:pt>
                <c:pt idx="32399">
                  <c:v>-0.12500000000044409</c:v>
                </c:pt>
                <c:pt idx="32400">
                  <c:v>-0.11764705882367693</c:v>
                </c:pt>
                <c:pt idx="32401">
                  <c:v>-0.11176470588237261</c:v>
                </c:pt>
                <c:pt idx="32402">
                  <c:v>-0.11764705882289017</c:v>
                </c:pt>
                <c:pt idx="32403">
                  <c:v>-0.12500000000044409</c:v>
                </c:pt>
                <c:pt idx="32404">
                  <c:v>-0.11176470588270207</c:v>
                </c:pt>
                <c:pt idx="32405">
                  <c:v>-0.11764705882330813</c:v>
                </c:pt>
                <c:pt idx="32406">
                  <c:v>-0.125</c:v>
                </c:pt>
                <c:pt idx="32407">
                  <c:v>-0.11764705882330813</c:v>
                </c:pt>
                <c:pt idx="32408">
                  <c:v>-0.1176470588240949</c:v>
                </c:pt>
                <c:pt idx="32409">
                  <c:v>-0.12499999999911182</c:v>
                </c:pt>
                <c:pt idx="32410">
                  <c:v>-0.11176470588270207</c:v>
                </c:pt>
                <c:pt idx="32411">
                  <c:v>-0.11764705882330813</c:v>
                </c:pt>
                <c:pt idx="32412">
                  <c:v>-0.12500000000044409</c:v>
                </c:pt>
                <c:pt idx="32413">
                  <c:v>-0.11176470588195464</c:v>
                </c:pt>
                <c:pt idx="32414">
                  <c:v>-0.11764705882367693</c:v>
                </c:pt>
                <c:pt idx="32415">
                  <c:v>-0.12500000000044409</c:v>
                </c:pt>
                <c:pt idx="32416">
                  <c:v>-0.11176470588195464</c:v>
                </c:pt>
                <c:pt idx="32417">
                  <c:v>-0.11764705882330813</c:v>
                </c:pt>
                <c:pt idx="32418">
                  <c:v>-0.12500000000044409</c:v>
                </c:pt>
                <c:pt idx="32419">
                  <c:v>-0.11764705882367693</c:v>
                </c:pt>
                <c:pt idx="32420">
                  <c:v>-0.11176470588195464</c:v>
                </c:pt>
                <c:pt idx="32421">
                  <c:v>-0.12500000000044409</c:v>
                </c:pt>
                <c:pt idx="32422">
                  <c:v>-0.11764705882330813</c:v>
                </c:pt>
                <c:pt idx="32423">
                  <c:v>-0.11176470588270207</c:v>
                </c:pt>
                <c:pt idx="32424">
                  <c:v>-0.12499999999911182</c:v>
                </c:pt>
                <c:pt idx="32425">
                  <c:v>-0.1176470588240949</c:v>
                </c:pt>
                <c:pt idx="32426">
                  <c:v>-0.11764705882330813</c:v>
                </c:pt>
                <c:pt idx="32427">
                  <c:v>-0.11176470588270207</c:v>
                </c:pt>
                <c:pt idx="32428">
                  <c:v>-0.12499999999955591</c:v>
                </c:pt>
                <c:pt idx="32429">
                  <c:v>-0.11764705882367693</c:v>
                </c:pt>
                <c:pt idx="32430">
                  <c:v>-0.11176470588195464</c:v>
                </c:pt>
                <c:pt idx="32431">
                  <c:v>-0.12500000000044409</c:v>
                </c:pt>
                <c:pt idx="32432">
                  <c:v>-0.11764705882330813</c:v>
                </c:pt>
                <c:pt idx="32433">
                  <c:v>-0.11176470588270207</c:v>
                </c:pt>
                <c:pt idx="32434">
                  <c:v>-0.125</c:v>
                </c:pt>
                <c:pt idx="32435">
                  <c:v>-0.11764705882330813</c:v>
                </c:pt>
                <c:pt idx="32436">
                  <c:v>-0.11176470588270207</c:v>
                </c:pt>
                <c:pt idx="32437">
                  <c:v>-0.12499999999955591</c:v>
                </c:pt>
                <c:pt idx="32438">
                  <c:v>-0.11764705882367693</c:v>
                </c:pt>
                <c:pt idx="32439">
                  <c:v>-0.11764705882330813</c:v>
                </c:pt>
                <c:pt idx="32440">
                  <c:v>-0.12500000000044409</c:v>
                </c:pt>
                <c:pt idx="32441">
                  <c:v>-0.11176470588195464</c:v>
                </c:pt>
                <c:pt idx="32442">
                  <c:v>-0.1176470588240949</c:v>
                </c:pt>
                <c:pt idx="32443">
                  <c:v>-0.12499999999911182</c:v>
                </c:pt>
                <c:pt idx="32444">
                  <c:v>-0.1176470588240949</c:v>
                </c:pt>
                <c:pt idx="32445">
                  <c:v>-0.11176470588195464</c:v>
                </c:pt>
                <c:pt idx="32446">
                  <c:v>-0.12500000000044409</c:v>
                </c:pt>
                <c:pt idx="32447">
                  <c:v>-0.11764705882289017</c:v>
                </c:pt>
                <c:pt idx="32448">
                  <c:v>-0.11176470588270207</c:v>
                </c:pt>
                <c:pt idx="32449">
                  <c:v>-0.11764705882330813</c:v>
                </c:pt>
                <c:pt idx="32450">
                  <c:v>-0.12500000000044409</c:v>
                </c:pt>
                <c:pt idx="32451">
                  <c:v>-0.11176470588270207</c:v>
                </c:pt>
                <c:pt idx="32452">
                  <c:v>-0.11764705882330813</c:v>
                </c:pt>
                <c:pt idx="32453">
                  <c:v>-0.11875000000022204</c:v>
                </c:pt>
                <c:pt idx="32454">
                  <c:v>-0.11764705882289017</c:v>
                </c:pt>
                <c:pt idx="32455">
                  <c:v>-0.1176470588240949</c:v>
                </c:pt>
                <c:pt idx="32456">
                  <c:v>-0.12499999999955591</c:v>
                </c:pt>
                <c:pt idx="32457">
                  <c:v>-0.11176470588270207</c:v>
                </c:pt>
                <c:pt idx="32458">
                  <c:v>-0.11764705882289017</c:v>
                </c:pt>
                <c:pt idx="32459">
                  <c:v>-0.11875000000066613</c:v>
                </c:pt>
                <c:pt idx="32460">
                  <c:v>-0.11764705882289017</c:v>
                </c:pt>
                <c:pt idx="32461">
                  <c:v>-0.1176470588240949</c:v>
                </c:pt>
                <c:pt idx="32462">
                  <c:v>-0.12499999999955591</c:v>
                </c:pt>
                <c:pt idx="32463">
                  <c:v>-0.11764705882367693</c:v>
                </c:pt>
                <c:pt idx="32464">
                  <c:v>-0.11176470588195464</c:v>
                </c:pt>
                <c:pt idx="32465">
                  <c:v>-0.12500000000044409</c:v>
                </c:pt>
                <c:pt idx="32466">
                  <c:v>-0.11176470588270207</c:v>
                </c:pt>
                <c:pt idx="32467">
                  <c:v>-0.11764705882330813</c:v>
                </c:pt>
                <c:pt idx="32468">
                  <c:v>-0.125</c:v>
                </c:pt>
                <c:pt idx="32469">
                  <c:v>-0.11764705882330813</c:v>
                </c:pt>
                <c:pt idx="32470">
                  <c:v>-0.11176470588270207</c:v>
                </c:pt>
                <c:pt idx="32471">
                  <c:v>-0.12499999999955591</c:v>
                </c:pt>
                <c:pt idx="32472">
                  <c:v>-0.11176470588270207</c:v>
                </c:pt>
                <c:pt idx="32473">
                  <c:v>-0.11764705882330813</c:v>
                </c:pt>
                <c:pt idx="32474">
                  <c:v>-0.125</c:v>
                </c:pt>
                <c:pt idx="32475">
                  <c:v>-0.11176470588195464</c:v>
                </c:pt>
                <c:pt idx="32476">
                  <c:v>-0.1176470588240949</c:v>
                </c:pt>
                <c:pt idx="32477">
                  <c:v>-0.11874999999937827</c:v>
                </c:pt>
                <c:pt idx="32478">
                  <c:v>-0.1176470588240949</c:v>
                </c:pt>
                <c:pt idx="32479">
                  <c:v>-0.11764705882289017</c:v>
                </c:pt>
                <c:pt idx="32480">
                  <c:v>-0.11875000000066613</c:v>
                </c:pt>
                <c:pt idx="32481">
                  <c:v>-0.11764705882367693</c:v>
                </c:pt>
                <c:pt idx="32482">
                  <c:v>-0.11764705882330813</c:v>
                </c:pt>
                <c:pt idx="32483">
                  <c:v>-0.11176470588195464</c:v>
                </c:pt>
                <c:pt idx="32484">
                  <c:v>-0.12500000000044409</c:v>
                </c:pt>
                <c:pt idx="32485">
                  <c:v>-0.11764705882367693</c:v>
                </c:pt>
                <c:pt idx="32486">
                  <c:v>-0.11176470588195464</c:v>
                </c:pt>
                <c:pt idx="32487">
                  <c:v>-0.12500000000044409</c:v>
                </c:pt>
                <c:pt idx="32488">
                  <c:v>-0.11764705882330813</c:v>
                </c:pt>
                <c:pt idx="32489">
                  <c:v>-0.11764705882367693</c:v>
                </c:pt>
                <c:pt idx="32490">
                  <c:v>-0.11874999999982236</c:v>
                </c:pt>
                <c:pt idx="32491">
                  <c:v>-0.11764705882367693</c:v>
                </c:pt>
                <c:pt idx="32492">
                  <c:v>-0.11764705882330813</c:v>
                </c:pt>
                <c:pt idx="32493">
                  <c:v>-0.12500000000044409</c:v>
                </c:pt>
                <c:pt idx="32494">
                  <c:v>-0.11764705882289017</c:v>
                </c:pt>
                <c:pt idx="32495">
                  <c:v>-0.11176470588270207</c:v>
                </c:pt>
                <c:pt idx="32496">
                  <c:v>-0.12500000000044409</c:v>
                </c:pt>
                <c:pt idx="32497">
                  <c:v>-0.11764705882330813</c:v>
                </c:pt>
                <c:pt idx="32498">
                  <c:v>-0.11764705882289017</c:v>
                </c:pt>
                <c:pt idx="32499">
                  <c:v>-0.12500000000044409</c:v>
                </c:pt>
                <c:pt idx="32500">
                  <c:v>-0.11176470588270207</c:v>
                </c:pt>
                <c:pt idx="32501">
                  <c:v>-0.11764705882330813</c:v>
                </c:pt>
                <c:pt idx="32502">
                  <c:v>-0.125</c:v>
                </c:pt>
                <c:pt idx="32503">
                  <c:v>-0.11764705882330813</c:v>
                </c:pt>
                <c:pt idx="32504">
                  <c:v>-0.11176470588270207</c:v>
                </c:pt>
                <c:pt idx="32505">
                  <c:v>-0.12499999999955591</c:v>
                </c:pt>
                <c:pt idx="32506">
                  <c:v>-0.11764705882367693</c:v>
                </c:pt>
                <c:pt idx="32507">
                  <c:v>-0.11764705882330813</c:v>
                </c:pt>
                <c:pt idx="32508">
                  <c:v>-0.12500000000044409</c:v>
                </c:pt>
                <c:pt idx="32509">
                  <c:v>-0.11176470588195464</c:v>
                </c:pt>
                <c:pt idx="32510">
                  <c:v>-0.1176470588240949</c:v>
                </c:pt>
                <c:pt idx="32511">
                  <c:v>-0.11764705882289017</c:v>
                </c:pt>
                <c:pt idx="32512">
                  <c:v>-0.11875000000022204</c:v>
                </c:pt>
                <c:pt idx="32513">
                  <c:v>-0.11764705882330813</c:v>
                </c:pt>
                <c:pt idx="32514">
                  <c:v>-0.1176470588240949</c:v>
                </c:pt>
                <c:pt idx="32515">
                  <c:v>-0.125</c:v>
                </c:pt>
                <c:pt idx="32516">
                  <c:v>-0.11176470588195464</c:v>
                </c:pt>
                <c:pt idx="32517">
                  <c:v>-0.1176470588240949</c:v>
                </c:pt>
                <c:pt idx="32518">
                  <c:v>-0.12499999999955591</c:v>
                </c:pt>
                <c:pt idx="32519">
                  <c:v>-0.11764705882367693</c:v>
                </c:pt>
                <c:pt idx="32520">
                  <c:v>-0.11176470588237261</c:v>
                </c:pt>
                <c:pt idx="32521">
                  <c:v>-0.125</c:v>
                </c:pt>
                <c:pt idx="32522">
                  <c:v>-0.11764705882330813</c:v>
                </c:pt>
                <c:pt idx="32523">
                  <c:v>-0.11176470588270207</c:v>
                </c:pt>
                <c:pt idx="32524">
                  <c:v>-0.12499999999955591</c:v>
                </c:pt>
                <c:pt idx="32525">
                  <c:v>-0.11176470588270207</c:v>
                </c:pt>
                <c:pt idx="32526">
                  <c:v>-0.11764705882289017</c:v>
                </c:pt>
                <c:pt idx="32527">
                  <c:v>-0.11875000000022204</c:v>
                </c:pt>
                <c:pt idx="32528">
                  <c:v>-0.11764705882330813</c:v>
                </c:pt>
                <c:pt idx="32529">
                  <c:v>-0.11176470588270207</c:v>
                </c:pt>
                <c:pt idx="32530">
                  <c:v>-0.12500000000044409</c:v>
                </c:pt>
                <c:pt idx="32531">
                  <c:v>-0.11176470588195464</c:v>
                </c:pt>
                <c:pt idx="32532">
                  <c:v>-0.1176470588240949</c:v>
                </c:pt>
                <c:pt idx="32533">
                  <c:v>-0.11874999999937827</c:v>
                </c:pt>
                <c:pt idx="32534">
                  <c:v>-0.11764705882367693</c:v>
                </c:pt>
                <c:pt idx="32535">
                  <c:v>-0.11176470588237261</c:v>
                </c:pt>
                <c:pt idx="32536">
                  <c:v>-0.11875000000022204</c:v>
                </c:pt>
                <c:pt idx="32537">
                  <c:v>-0.11764705882289017</c:v>
                </c:pt>
                <c:pt idx="32538">
                  <c:v>-0.11176470588312003</c:v>
                </c:pt>
                <c:pt idx="32539">
                  <c:v>-0.11874999999937827</c:v>
                </c:pt>
                <c:pt idx="32540">
                  <c:v>-0.11764705882367693</c:v>
                </c:pt>
                <c:pt idx="32541">
                  <c:v>-0.11176470588195464</c:v>
                </c:pt>
                <c:pt idx="32542">
                  <c:v>-0.1176470588240949</c:v>
                </c:pt>
                <c:pt idx="32543">
                  <c:v>-0.11874999999937827</c:v>
                </c:pt>
                <c:pt idx="32544">
                  <c:v>-0.1176470588240949</c:v>
                </c:pt>
                <c:pt idx="32545">
                  <c:v>-0.11176470588195464</c:v>
                </c:pt>
                <c:pt idx="32546">
                  <c:v>-0.12500000000044409</c:v>
                </c:pt>
                <c:pt idx="32547">
                  <c:v>-0.11176470588270207</c:v>
                </c:pt>
                <c:pt idx="32548">
                  <c:v>-0.11176470588195464</c:v>
                </c:pt>
                <c:pt idx="32549">
                  <c:v>-0.12500000000044409</c:v>
                </c:pt>
                <c:pt idx="32550">
                  <c:v>-0.11764705882289017</c:v>
                </c:pt>
                <c:pt idx="32551">
                  <c:v>-0.11176470588270207</c:v>
                </c:pt>
                <c:pt idx="32552">
                  <c:v>-0.11874999999937827</c:v>
                </c:pt>
                <c:pt idx="32553">
                  <c:v>-0.1176470588240949</c:v>
                </c:pt>
                <c:pt idx="32554">
                  <c:v>-0.11176470588195464</c:v>
                </c:pt>
                <c:pt idx="32555">
                  <c:v>-0.12500000000044409</c:v>
                </c:pt>
                <c:pt idx="32556">
                  <c:v>-0.11176470588195464</c:v>
                </c:pt>
                <c:pt idx="32557">
                  <c:v>-0.1176470588240949</c:v>
                </c:pt>
                <c:pt idx="32558">
                  <c:v>-0.11874999999937827</c:v>
                </c:pt>
                <c:pt idx="32559">
                  <c:v>-0.11176470588270207</c:v>
                </c:pt>
                <c:pt idx="32560">
                  <c:v>-0.11764705882330813</c:v>
                </c:pt>
                <c:pt idx="32561">
                  <c:v>-0.11875000000022204</c:v>
                </c:pt>
                <c:pt idx="32562">
                  <c:v>-0.11176470588270207</c:v>
                </c:pt>
                <c:pt idx="32563">
                  <c:v>-0.11764705882289017</c:v>
                </c:pt>
                <c:pt idx="32564">
                  <c:v>-0.11875000000066613</c:v>
                </c:pt>
                <c:pt idx="32565">
                  <c:v>-0.11764705882289017</c:v>
                </c:pt>
                <c:pt idx="32566">
                  <c:v>-0.11176470588270207</c:v>
                </c:pt>
                <c:pt idx="32567">
                  <c:v>-0.12499999999955591</c:v>
                </c:pt>
                <c:pt idx="32568">
                  <c:v>-0.1176470588240949</c:v>
                </c:pt>
                <c:pt idx="32569">
                  <c:v>-0.11176470588195464</c:v>
                </c:pt>
                <c:pt idx="32570">
                  <c:v>-0.11764705882367693</c:v>
                </c:pt>
                <c:pt idx="32571">
                  <c:v>-0.11874999999982236</c:v>
                </c:pt>
                <c:pt idx="32572">
                  <c:v>-0.11764705882367693</c:v>
                </c:pt>
                <c:pt idx="32573">
                  <c:v>-0.11176470588195464</c:v>
                </c:pt>
                <c:pt idx="32574">
                  <c:v>-0.12500000000044409</c:v>
                </c:pt>
                <c:pt idx="32575">
                  <c:v>-0.11176470588195464</c:v>
                </c:pt>
                <c:pt idx="32576">
                  <c:v>-0.1176470588240949</c:v>
                </c:pt>
                <c:pt idx="32577">
                  <c:v>-0.125</c:v>
                </c:pt>
                <c:pt idx="32578">
                  <c:v>-0.11176470588237261</c:v>
                </c:pt>
                <c:pt idx="32579">
                  <c:v>-0.11176470588195464</c:v>
                </c:pt>
                <c:pt idx="32580">
                  <c:v>-0.125</c:v>
                </c:pt>
                <c:pt idx="32581">
                  <c:v>-0.11176470588270207</c:v>
                </c:pt>
                <c:pt idx="32582">
                  <c:v>-0.11764705882330813</c:v>
                </c:pt>
                <c:pt idx="32583">
                  <c:v>-0.12500000000044409</c:v>
                </c:pt>
                <c:pt idx="32584">
                  <c:v>-0.11176470588195464</c:v>
                </c:pt>
                <c:pt idx="32585">
                  <c:v>-0.11176470588270207</c:v>
                </c:pt>
                <c:pt idx="32586">
                  <c:v>-0.12499999999955591</c:v>
                </c:pt>
                <c:pt idx="32587">
                  <c:v>-0.11176470588270207</c:v>
                </c:pt>
                <c:pt idx="32588">
                  <c:v>-0.11764705882289017</c:v>
                </c:pt>
                <c:pt idx="32589">
                  <c:v>-0.11875000000066613</c:v>
                </c:pt>
                <c:pt idx="32590">
                  <c:v>-0.11176470588195464</c:v>
                </c:pt>
                <c:pt idx="32591">
                  <c:v>-0.11764705882367693</c:v>
                </c:pt>
                <c:pt idx="32592">
                  <c:v>-0.11875000000022204</c:v>
                </c:pt>
                <c:pt idx="32593">
                  <c:v>-0.11176470588237261</c:v>
                </c:pt>
                <c:pt idx="32594">
                  <c:v>-0.11764705882289017</c:v>
                </c:pt>
                <c:pt idx="32595">
                  <c:v>-0.11875000000022204</c:v>
                </c:pt>
                <c:pt idx="32596">
                  <c:v>-0.11176470588312003</c:v>
                </c:pt>
                <c:pt idx="32597">
                  <c:v>-0.11764705882289017</c:v>
                </c:pt>
                <c:pt idx="32598">
                  <c:v>-0.11875000000022204</c:v>
                </c:pt>
                <c:pt idx="32599">
                  <c:v>-0.11764705882330813</c:v>
                </c:pt>
                <c:pt idx="32600">
                  <c:v>-0.11176470588270207</c:v>
                </c:pt>
                <c:pt idx="32601">
                  <c:v>-0.12499999999955591</c:v>
                </c:pt>
                <c:pt idx="32602">
                  <c:v>-0.11176470588270207</c:v>
                </c:pt>
                <c:pt idx="32603">
                  <c:v>-0.11176470588195464</c:v>
                </c:pt>
                <c:pt idx="32604">
                  <c:v>-0.12500000000044409</c:v>
                </c:pt>
                <c:pt idx="32605">
                  <c:v>-0.11764705882289017</c:v>
                </c:pt>
                <c:pt idx="32606">
                  <c:v>-0.11176470588270207</c:v>
                </c:pt>
                <c:pt idx="32607">
                  <c:v>-0.11764705882330813</c:v>
                </c:pt>
                <c:pt idx="32608">
                  <c:v>-0.11875000000022204</c:v>
                </c:pt>
                <c:pt idx="32609">
                  <c:v>-0.11176470588195464</c:v>
                </c:pt>
                <c:pt idx="32610">
                  <c:v>-0.1176470588240949</c:v>
                </c:pt>
                <c:pt idx="32611">
                  <c:v>-0.11875000000022204</c:v>
                </c:pt>
                <c:pt idx="32612">
                  <c:v>-0.11176470588195464</c:v>
                </c:pt>
                <c:pt idx="32613">
                  <c:v>-0.11176470588270207</c:v>
                </c:pt>
                <c:pt idx="32614">
                  <c:v>-0.12499999999955591</c:v>
                </c:pt>
                <c:pt idx="32615">
                  <c:v>-0.11176470588270207</c:v>
                </c:pt>
                <c:pt idx="32616">
                  <c:v>-0.11176470588195464</c:v>
                </c:pt>
                <c:pt idx="32617">
                  <c:v>-0.12500000000044409</c:v>
                </c:pt>
                <c:pt idx="32618">
                  <c:v>-0.11176470588195464</c:v>
                </c:pt>
                <c:pt idx="32619">
                  <c:v>-0.11176470588270207</c:v>
                </c:pt>
                <c:pt idx="32620">
                  <c:v>-0.12499999999955591</c:v>
                </c:pt>
                <c:pt idx="32621">
                  <c:v>-0.11176470588270207</c:v>
                </c:pt>
                <c:pt idx="32622">
                  <c:v>-0.11176470588195464</c:v>
                </c:pt>
                <c:pt idx="32623">
                  <c:v>-0.11875000000022204</c:v>
                </c:pt>
                <c:pt idx="32624">
                  <c:v>-0.11764705882330813</c:v>
                </c:pt>
                <c:pt idx="32625">
                  <c:v>-0.11764705882367693</c:v>
                </c:pt>
                <c:pt idx="32626">
                  <c:v>-0.11875000000066613</c:v>
                </c:pt>
                <c:pt idx="32627">
                  <c:v>-0.11176470588195464</c:v>
                </c:pt>
                <c:pt idx="32628">
                  <c:v>-0.11176470588270207</c:v>
                </c:pt>
                <c:pt idx="32629">
                  <c:v>-0.12499999999955591</c:v>
                </c:pt>
                <c:pt idx="32630">
                  <c:v>-0.11176470588270207</c:v>
                </c:pt>
                <c:pt idx="32631">
                  <c:v>-0.11764705882289017</c:v>
                </c:pt>
                <c:pt idx="32632">
                  <c:v>-0.11176470588270207</c:v>
                </c:pt>
                <c:pt idx="32633">
                  <c:v>-0.12499999999955591</c:v>
                </c:pt>
                <c:pt idx="32634">
                  <c:v>-0.11176470588270207</c:v>
                </c:pt>
                <c:pt idx="32635">
                  <c:v>-0.11176470588195464</c:v>
                </c:pt>
                <c:pt idx="32636">
                  <c:v>-0.12500000000044409</c:v>
                </c:pt>
                <c:pt idx="32637">
                  <c:v>-0.11176470588195464</c:v>
                </c:pt>
                <c:pt idx="32638">
                  <c:v>-0.11176470588270207</c:v>
                </c:pt>
                <c:pt idx="32639">
                  <c:v>-0.11874999999937827</c:v>
                </c:pt>
                <c:pt idx="32640">
                  <c:v>-0.1176470588240949</c:v>
                </c:pt>
                <c:pt idx="32641">
                  <c:v>-0.11176470588195464</c:v>
                </c:pt>
                <c:pt idx="32642">
                  <c:v>-0.11875000000022204</c:v>
                </c:pt>
                <c:pt idx="32643">
                  <c:v>-0.11176470588270207</c:v>
                </c:pt>
                <c:pt idx="32644">
                  <c:v>-0.11764705882330813</c:v>
                </c:pt>
                <c:pt idx="32645">
                  <c:v>-0.11875000000022204</c:v>
                </c:pt>
                <c:pt idx="32646">
                  <c:v>-0.11176470588195464</c:v>
                </c:pt>
                <c:pt idx="32647">
                  <c:v>-0.11176470588270207</c:v>
                </c:pt>
                <c:pt idx="32648">
                  <c:v>-0.11874999999982236</c:v>
                </c:pt>
                <c:pt idx="32649">
                  <c:v>-0.11176470588270207</c:v>
                </c:pt>
                <c:pt idx="32650">
                  <c:v>-0.11176470588195464</c:v>
                </c:pt>
                <c:pt idx="32651">
                  <c:v>-0.11875000000022204</c:v>
                </c:pt>
                <c:pt idx="32652">
                  <c:v>-0.11764705882330813</c:v>
                </c:pt>
                <c:pt idx="32653">
                  <c:v>-0.11176470588270207</c:v>
                </c:pt>
                <c:pt idx="32654">
                  <c:v>-0.11249999999920064</c:v>
                </c:pt>
                <c:pt idx="32655">
                  <c:v>-0.11176470588270207</c:v>
                </c:pt>
                <c:pt idx="32656">
                  <c:v>-0.11764705882330813</c:v>
                </c:pt>
                <c:pt idx="32657">
                  <c:v>-0.11176470588270207</c:v>
                </c:pt>
                <c:pt idx="32658">
                  <c:v>-0.11875000000022204</c:v>
                </c:pt>
                <c:pt idx="32659">
                  <c:v>-0.11176470588195464</c:v>
                </c:pt>
                <c:pt idx="32660">
                  <c:v>-0.11176470588237261</c:v>
                </c:pt>
                <c:pt idx="32661">
                  <c:v>-0.11875000000022204</c:v>
                </c:pt>
                <c:pt idx="32662">
                  <c:v>-0.11176470588270207</c:v>
                </c:pt>
                <c:pt idx="32663">
                  <c:v>-0.11176470588195464</c:v>
                </c:pt>
                <c:pt idx="32664">
                  <c:v>-0.11875000000022204</c:v>
                </c:pt>
                <c:pt idx="32665">
                  <c:v>-0.11176470588195464</c:v>
                </c:pt>
                <c:pt idx="32666">
                  <c:v>-0.11176470588270207</c:v>
                </c:pt>
                <c:pt idx="32667">
                  <c:v>-0.11874999999937827</c:v>
                </c:pt>
                <c:pt idx="32668">
                  <c:v>-0.11176470588312003</c:v>
                </c:pt>
                <c:pt idx="32669">
                  <c:v>-0.11176470588195464</c:v>
                </c:pt>
                <c:pt idx="32670">
                  <c:v>-0.11875000000022204</c:v>
                </c:pt>
                <c:pt idx="32671">
                  <c:v>-0.11176470588195464</c:v>
                </c:pt>
                <c:pt idx="32672">
                  <c:v>-0.11176470588270207</c:v>
                </c:pt>
                <c:pt idx="32673">
                  <c:v>-0.11875000000022204</c:v>
                </c:pt>
                <c:pt idx="32674">
                  <c:v>-0.11176470588195464</c:v>
                </c:pt>
                <c:pt idx="32675">
                  <c:v>-0.11176470588195464</c:v>
                </c:pt>
                <c:pt idx="32676">
                  <c:v>-0.1176470588240949</c:v>
                </c:pt>
                <c:pt idx="32677">
                  <c:v>-0.11875000000022204</c:v>
                </c:pt>
                <c:pt idx="32678">
                  <c:v>-0.11176470588195464</c:v>
                </c:pt>
                <c:pt idx="32679">
                  <c:v>-0.11176470588270207</c:v>
                </c:pt>
                <c:pt idx="32680">
                  <c:v>-0.11874999999982236</c:v>
                </c:pt>
                <c:pt idx="32681">
                  <c:v>-0.11176470588270207</c:v>
                </c:pt>
                <c:pt idx="32682">
                  <c:v>-0.11176470588195464</c:v>
                </c:pt>
                <c:pt idx="32683">
                  <c:v>-0.125</c:v>
                </c:pt>
                <c:pt idx="32684">
                  <c:v>-0.11176470588237261</c:v>
                </c:pt>
                <c:pt idx="32685">
                  <c:v>-0.11176470588270207</c:v>
                </c:pt>
                <c:pt idx="32686">
                  <c:v>-0.11874999999937827</c:v>
                </c:pt>
                <c:pt idx="32687">
                  <c:v>-0.11176470588270207</c:v>
                </c:pt>
                <c:pt idx="32688">
                  <c:v>-0.11764705882330813</c:v>
                </c:pt>
                <c:pt idx="32689">
                  <c:v>-0.11875000000022204</c:v>
                </c:pt>
                <c:pt idx="32690">
                  <c:v>-0.11176470588195464</c:v>
                </c:pt>
                <c:pt idx="32691">
                  <c:v>-0.11176470588270207</c:v>
                </c:pt>
                <c:pt idx="32692">
                  <c:v>-0.11875000000022204</c:v>
                </c:pt>
                <c:pt idx="32693">
                  <c:v>-0.11176470588195464</c:v>
                </c:pt>
                <c:pt idx="32694">
                  <c:v>-0.11176470588270207</c:v>
                </c:pt>
                <c:pt idx="32695">
                  <c:v>-0.11874999999937827</c:v>
                </c:pt>
                <c:pt idx="32696">
                  <c:v>-0.1176470588240949</c:v>
                </c:pt>
                <c:pt idx="32697">
                  <c:v>-0.11176470588195464</c:v>
                </c:pt>
                <c:pt idx="32698">
                  <c:v>-0.11875000000022204</c:v>
                </c:pt>
                <c:pt idx="32699">
                  <c:v>-0.11176470588195464</c:v>
                </c:pt>
                <c:pt idx="32700">
                  <c:v>-0.11176470588312003</c:v>
                </c:pt>
                <c:pt idx="32701">
                  <c:v>-0.11764705882289017</c:v>
                </c:pt>
                <c:pt idx="32702">
                  <c:v>-0.11875000000022204</c:v>
                </c:pt>
                <c:pt idx="32703">
                  <c:v>-0.11176470588195464</c:v>
                </c:pt>
                <c:pt idx="32704">
                  <c:v>-0.11176470588312003</c:v>
                </c:pt>
                <c:pt idx="32705">
                  <c:v>-0.12499999999911182</c:v>
                </c:pt>
                <c:pt idx="32706">
                  <c:v>-0.11176470588270207</c:v>
                </c:pt>
                <c:pt idx="32707">
                  <c:v>-0.11176470588237261</c:v>
                </c:pt>
                <c:pt idx="32708">
                  <c:v>-0.11875000000022204</c:v>
                </c:pt>
                <c:pt idx="32709">
                  <c:v>-0.11176470588270207</c:v>
                </c:pt>
                <c:pt idx="32710">
                  <c:v>-0.11176470588195464</c:v>
                </c:pt>
                <c:pt idx="32711">
                  <c:v>-0.11875000000022204</c:v>
                </c:pt>
                <c:pt idx="32712">
                  <c:v>-0.11764705882330813</c:v>
                </c:pt>
                <c:pt idx="32713">
                  <c:v>-0.11176470588270207</c:v>
                </c:pt>
                <c:pt idx="32714">
                  <c:v>-0.11874999999937827</c:v>
                </c:pt>
                <c:pt idx="32715">
                  <c:v>-0.11176470588270207</c:v>
                </c:pt>
                <c:pt idx="32716">
                  <c:v>-0.11176470588195464</c:v>
                </c:pt>
                <c:pt idx="32717">
                  <c:v>-0.11875000000022204</c:v>
                </c:pt>
                <c:pt idx="32718">
                  <c:v>-0.11176470588195464</c:v>
                </c:pt>
                <c:pt idx="32719">
                  <c:v>-0.1176470588240949</c:v>
                </c:pt>
                <c:pt idx="32720">
                  <c:v>-0.11874999999937827</c:v>
                </c:pt>
                <c:pt idx="32721">
                  <c:v>-0.11176470588270207</c:v>
                </c:pt>
                <c:pt idx="32722">
                  <c:v>-0.11176470588195464</c:v>
                </c:pt>
                <c:pt idx="32723">
                  <c:v>-0.11875000000066613</c:v>
                </c:pt>
                <c:pt idx="32724">
                  <c:v>-0.11176470588270207</c:v>
                </c:pt>
                <c:pt idx="32725">
                  <c:v>-0.11176470588195464</c:v>
                </c:pt>
                <c:pt idx="32726">
                  <c:v>-0.11176470588195464</c:v>
                </c:pt>
                <c:pt idx="32727">
                  <c:v>-0.11875000000022204</c:v>
                </c:pt>
                <c:pt idx="32728">
                  <c:v>-0.11176470588270207</c:v>
                </c:pt>
                <c:pt idx="32729">
                  <c:v>-0.11176470588195464</c:v>
                </c:pt>
                <c:pt idx="32730">
                  <c:v>-0.11875000000022204</c:v>
                </c:pt>
                <c:pt idx="32731">
                  <c:v>-0.11176470588237261</c:v>
                </c:pt>
                <c:pt idx="32732">
                  <c:v>-0.11176470588270207</c:v>
                </c:pt>
                <c:pt idx="32733">
                  <c:v>-0.11874999999937827</c:v>
                </c:pt>
                <c:pt idx="32734">
                  <c:v>-0.11176470588270207</c:v>
                </c:pt>
                <c:pt idx="32735">
                  <c:v>-0.11176470588195464</c:v>
                </c:pt>
                <c:pt idx="32736">
                  <c:v>-0.11875000000022204</c:v>
                </c:pt>
                <c:pt idx="32737">
                  <c:v>-0.11176470588195464</c:v>
                </c:pt>
                <c:pt idx="32738">
                  <c:v>-0.11176470588270207</c:v>
                </c:pt>
                <c:pt idx="32739">
                  <c:v>-0.11875000000066613</c:v>
                </c:pt>
                <c:pt idx="32740">
                  <c:v>-0.11176470588195464</c:v>
                </c:pt>
                <c:pt idx="32741">
                  <c:v>-0.11176470588195464</c:v>
                </c:pt>
                <c:pt idx="32742">
                  <c:v>-0.11875000000022204</c:v>
                </c:pt>
                <c:pt idx="32743">
                  <c:v>-0.11176470588270207</c:v>
                </c:pt>
                <c:pt idx="32744">
                  <c:v>-0.11176470588195464</c:v>
                </c:pt>
                <c:pt idx="32745">
                  <c:v>-0.11875000000022204</c:v>
                </c:pt>
                <c:pt idx="32746">
                  <c:v>-0.11176470588195464</c:v>
                </c:pt>
                <c:pt idx="32747">
                  <c:v>-0.11176470588312003</c:v>
                </c:pt>
                <c:pt idx="32748">
                  <c:v>-0.11176470588195464</c:v>
                </c:pt>
                <c:pt idx="32749">
                  <c:v>-0.1125</c:v>
                </c:pt>
                <c:pt idx="32750">
                  <c:v>-0.11176470588195464</c:v>
                </c:pt>
                <c:pt idx="32751">
                  <c:v>-0.11176470588270207</c:v>
                </c:pt>
                <c:pt idx="32752">
                  <c:v>-0.12499999999955591</c:v>
                </c:pt>
                <c:pt idx="32753">
                  <c:v>-0.11176470588270207</c:v>
                </c:pt>
                <c:pt idx="32754">
                  <c:v>-0.11176470588195464</c:v>
                </c:pt>
                <c:pt idx="32755">
                  <c:v>-0.11875000000022204</c:v>
                </c:pt>
                <c:pt idx="32756">
                  <c:v>-0.11176470588237261</c:v>
                </c:pt>
                <c:pt idx="32757">
                  <c:v>-0.11176470588270207</c:v>
                </c:pt>
                <c:pt idx="32758">
                  <c:v>-0.11875000000022204</c:v>
                </c:pt>
                <c:pt idx="32759">
                  <c:v>-0.10588235294060115</c:v>
                </c:pt>
                <c:pt idx="32760">
                  <c:v>-0.11176470588312003</c:v>
                </c:pt>
                <c:pt idx="32761">
                  <c:v>-0.11874999999937827</c:v>
                </c:pt>
                <c:pt idx="32762">
                  <c:v>-0.11176470588270207</c:v>
                </c:pt>
                <c:pt idx="32763">
                  <c:v>-0.11176470588195464</c:v>
                </c:pt>
                <c:pt idx="32764">
                  <c:v>-0.11875000000022204</c:v>
                </c:pt>
                <c:pt idx="32765">
                  <c:v>-0.10588235294101912</c:v>
                </c:pt>
                <c:pt idx="32766">
                  <c:v>-0.11176470588270207</c:v>
                </c:pt>
                <c:pt idx="32767">
                  <c:v>-0.11874999999937827</c:v>
                </c:pt>
                <c:pt idx="32768">
                  <c:v>-0.11176470588270207</c:v>
                </c:pt>
                <c:pt idx="32769">
                  <c:v>-0.11176470588195464</c:v>
                </c:pt>
                <c:pt idx="32770">
                  <c:v>-0.11176470588270207</c:v>
                </c:pt>
                <c:pt idx="32771">
                  <c:v>-0.11874999999937827</c:v>
                </c:pt>
                <c:pt idx="32772">
                  <c:v>-0.11176470588312003</c:v>
                </c:pt>
                <c:pt idx="32773">
                  <c:v>-0.11176470588195464</c:v>
                </c:pt>
                <c:pt idx="32774">
                  <c:v>-0.1125</c:v>
                </c:pt>
                <c:pt idx="32775">
                  <c:v>-0.11176470588270207</c:v>
                </c:pt>
                <c:pt idx="32776">
                  <c:v>-0.11764705882330813</c:v>
                </c:pt>
                <c:pt idx="32777">
                  <c:v>-0.11250000000044409</c:v>
                </c:pt>
                <c:pt idx="32778">
                  <c:v>-0.11176470588195464</c:v>
                </c:pt>
                <c:pt idx="32779">
                  <c:v>-0.11176470588270207</c:v>
                </c:pt>
                <c:pt idx="32780">
                  <c:v>-0.11874999999937827</c:v>
                </c:pt>
                <c:pt idx="32781">
                  <c:v>-0.11176470588270207</c:v>
                </c:pt>
                <c:pt idx="32782">
                  <c:v>-0.11176470588195464</c:v>
                </c:pt>
                <c:pt idx="32783">
                  <c:v>-0.11875000000022204</c:v>
                </c:pt>
                <c:pt idx="32784">
                  <c:v>-0.10588235294101912</c:v>
                </c:pt>
                <c:pt idx="32785">
                  <c:v>-0.11176470588270207</c:v>
                </c:pt>
                <c:pt idx="32786">
                  <c:v>-0.11874999999937827</c:v>
                </c:pt>
                <c:pt idx="32787">
                  <c:v>-0.11176470588270207</c:v>
                </c:pt>
                <c:pt idx="32788">
                  <c:v>-0.11176470588195464</c:v>
                </c:pt>
                <c:pt idx="32789">
                  <c:v>-0.11250000000044409</c:v>
                </c:pt>
                <c:pt idx="32790">
                  <c:v>-0.11176470588270207</c:v>
                </c:pt>
                <c:pt idx="32791">
                  <c:v>-0.11176470588195464</c:v>
                </c:pt>
                <c:pt idx="32792">
                  <c:v>-0.11250000000044409</c:v>
                </c:pt>
                <c:pt idx="32793">
                  <c:v>-0.11176470588195464</c:v>
                </c:pt>
                <c:pt idx="32794">
                  <c:v>-0.11176470588270207</c:v>
                </c:pt>
                <c:pt idx="32795">
                  <c:v>-0.11874999999937827</c:v>
                </c:pt>
                <c:pt idx="32796">
                  <c:v>-0.11176470588270207</c:v>
                </c:pt>
                <c:pt idx="32797">
                  <c:v>-0.10588235294101912</c:v>
                </c:pt>
                <c:pt idx="32798">
                  <c:v>-0.11875000000022204</c:v>
                </c:pt>
                <c:pt idx="32799">
                  <c:v>-0.11176470588195464</c:v>
                </c:pt>
                <c:pt idx="32800">
                  <c:v>-0.11176470588270207</c:v>
                </c:pt>
                <c:pt idx="32801">
                  <c:v>-0.11176470588195464</c:v>
                </c:pt>
                <c:pt idx="32802">
                  <c:v>-0.11250000000044409</c:v>
                </c:pt>
                <c:pt idx="32803">
                  <c:v>-0.11176470588195464</c:v>
                </c:pt>
                <c:pt idx="32804">
                  <c:v>-0.11176470588270207</c:v>
                </c:pt>
                <c:pt idx="32805">
                  <c:v>-0.11875000000022204</c:v>
                </c:pt>
                <c:pt idx="32806">
                  <c:v>-0.11176470588237261</c:v>
                </c:pt>
                <c:pt idx="32807">
                  <c:v>-0.11176470588195464</c:v>
                </c:pt>
                <c:pt idx="32808">
                  <c:v>-0.1125</c:v>
                </c:pt>
                <c:pt idx="32809">
                  <c:v>-0.11176470588270207</c:v>
                </c:pt>
                <c:pt idx="32810">
                  <c:v>-0.11176470588195464</c:v>
                </c:pt>
                <c:pt idx="32811">
                  <c:v>-0.11875000000066613</c:v>
                </c:pt>
                <c:pt idx="32812">
                  <c:v>-0.11176470588195464</c:v>
                </c:pt>
                <c:pt idx="32813">
                  <c:v>-0.11176470588270207</c:v>
                </c:pt>
                <c:pt idx="32814">
                  <c:v>-0.11874999999937827</c:v>
                </c:pt>
                <c:pt idx="32815">
                  <c:v>-0.11176470588270207</c:v>
                </c:pt>
                <c:pt idx="32816">
                  <c:v>-0.10588235294101912</c:v>
                </c:pt>
                <c:pt idx="32817">
                  <c:v>-0.11875000000022204</c:v>
                </c:pt>
                <c:pt idx="32818">
                  <c:v>-0.11176470588195464</c:v>
                </c:pt>
                <c:pt idx="32819">
                  <c:v>-0.11176470588270207</c:v>
                </c:pt>
                <c:pt idx="32820">
                  <c:v>-0.11875000000022204</c:v>
                </c:pt>
                <c:pt idx="32821">
                  <c:v>-0.11176470588195464</c:v>
                </c:pt>
                <c:pt idx="32822">
                  <c:v>-0.11176470588195464</c:v>
                </c:pt>
                <c:pt idx="32823">
                  <c:v>-0.11875000000066613</c:v>
                </c:pt>
                <c:pt idx="32824">
                  <c:v>-0.10588235294130924</c:v>
                </c:pt>
                <c:pt idx="32825">
                  <c:v>-0.11176470588195464</c:v>
                </c:pt>
                <c:pt idx="32826">
                  <c:v>-0.11875000000022204</c:v>
                </c:pt>
                <c:pt idx="32827">
                  <c:v>-0.10588235294101912</c:v>
                </c:pt>
                <c:pt idx="32828">
                  <c:v>-0.11176470588270207</c:v>
                </c:pt>
                <c:pt idx="32829">
                  <c:v>-0.11874999999937827</c:v>
                </c:pt>
                <c:pt idx="32830">
                  <c:v>-0.11176470588270207</c:v>
                </c:pt>
                <c:pt idx="32831">
                  <c:v>-0.11176470588195464</c:v>
                </c:pt>
                <c:pt idx="32832">
                  <c:v>-0.11250000000044409</c:v>
                </c:pt>
                <c:pt idx="32833">
                  <c:v>-0.11176470588195464</c:v>
                </c:pt>
                <c:pt idx="32834">
                  <c:v>-0.11176470588270207</c:v>
                </c:pt>
                <c:pt idx="32835">
                  <c:v>-0.11250000000044409</c:v>
                </c:pt>
                <c:pt idx="32836">
                  <c:v>-0.11176470588195464</c:v>
                </c:pt>
                <c:pt idx="32837">
                  <c:v>-0.11176470588195464</c:v>
                </c:pt>
                <c:pt idx="32838">
                  <c:v>-0.11176470588270207</c:v>
                </c:pt>
                <c:pt idx="32839">
                  <c:v>-0.11250000000044409</c:v>
                </c:pt>
                <c:pt idx="32840">
                  <c:v>-0.11176470588195464</c:v>
                </c:pt>
                <c:pt idx="32841">
                  <c:v>-0.11176470588270207</c:v>
                </c:pt>
                <c:pt idx="32842">
                  <c:v>-0.11249999999964473</c:v>
                </c:pt>
                <c:pt idx="32843">
                  <c:v>-0.11176470588270207</c:v>
                </c:pt>
                <c:pt idx="32844">
                  <c:v>-0.11176470588195464</c:v>
                </c:pt>
                <c:pt idx="32845">
                  <c:v>-0.11250000000044409</c:v>
                </c:pt>
                <c:pt idx="32846">
                  <c:v>-0.11176470588195464</c:v>
                </c:pt>
                <c:pt idx="32847">
                  <c:v>-0.11176470588270207</c:v>
                </c:pt>
                <c:pt idx="32848">
                  <c:v>-0.11249999999920064</c:v>
                </c:pt>
                <c:pt idx="32849">
                  <c:v>-0.11176470588270207</c:v>
                </c:pt>
                <c:pt idx="32850">
                  <c:v>-0.10588235294101912</c:v>
                </c:pt>
                <c:pt idx="32851">
                  <c:v>-0.11875000000022204</c:v>
                </c:pt>
                <c:pt idx="32852">
                  <c:v>-0.11176470588195464</c:v>
                </c:pt>
                <c:pt idx="32853">
                  <c:v>-0.11176470588270207</c:v>
                </c:pt>
                <c:pt idx="32854">
                  <c:v>-0.11250000000044409</c:v>
                </c:pt>
                <c:pt idx="32855">
                  <c:v>-0.11176470588195464</c:v>
                </c:pt>
                <c:pt idx="32856">
                  <c:v>-0.10588235294172721</c:v>
                </c:pt>
                <c:pt idx="32857">
                  <c:v>-0.11874999999937827</c:v>
                </c:pt>
                <c:pt idx="32858">
                  <c:v>-0.11176470588270207</c:v>
                </c:pt>
                <c:pt idx="32859">
                  <c:v>-0.10588235294101912</c:v>
                </c:pt>
                <c:pt idx="32860">
                  <c:v>-0.11875000000022204</c:v>
                </c:pt>
                <c:pt idx="32861">
                  <c:v>-0.10588235294060115</c:v>
                </c:pt>
                <c:pt idx="32862">
                  <c:v>-0.11176470588270207</c:v>
                </c:pt>
                <c:pt idx="32863">
                  <c:v>-0.10588235294101912</c:v>
                </c:pt>
                <c:pt idx="32864">
                  <c:v>-0.11875000000022204</c:v>
                </c:pt>
                <c:pt idx="32865">
                  <c:v>-0.10588235294101912</c:v>
                </c:pt>
                <c:pt idx="32866">
                  <c:v>-0.11176470588270207</c:v>
                </c:pt>
                <c:pt idx="32867">
                  <c:v>-0.11874999999937827</c:v>
                </c:pt>
                <c:pt idx="32868">
                  <c:v>-0.11176470588270207</c:v>
                </c:pt>
                <c:pt idx="32869">
                  <c:v>-0.10588235294101912</c:v>
                </c:pt>
                <c:pt idx="32870">
                  <c:v>-0.11875000000022204</c:v>
                </c:pt>
                <c:pt idx="32871">
                  <c:v>-0.10588235294130924</c:v>
                </c:pt>
                <c:pt idx="32872">
                  <c:v>-0.11176470588237261</c:v>
                </c:pt>
                <c:pt idx="32873">
                  <c:v>-0.1125</c:v>
                </c:pt>
                <c:pt idx="32874">
                  <c:v>-0.11176470588195464</c:v>
                </c:pt>
                <c:pt idx="32875">
                  <c:v>-0.11176470588270207</c:v>
                </c:pt>
                <c:pt idx="32876">
                  <c:v>-0.11249999999964473</c:v>
                </c:pt>
                <c:pt idx="32877">
                  <c:v>-0.11176470588270207</c:v>
                </c:pt>
                <c:pt idx="32878">
                  <c:v>-0.10588235294101912</c:v>
                </c:pt>
                <c:pt idx="32879">
                  <c:v>-0.11875000000022204</c:v>
                </c:pt>
                <c:pt idx="32880">
                  <c:v>-0.10588235294060115</c:v>
                </c:pt>
                <c:pt idx="32881">
                  <c:v>-0.11176470588270207</c:v>
                </c:pt>
                <c:pt idx="32882">
                  <c:v>-0.11249999999964473</c:v>
                </c:pt>
                <c:pt idx="32883">
                  <c:v>-0.11176470588270207</c:v>
                </c:pt>
                <c:pt idx="32884">
                  <c:v>-0.10588235294101912</c:v>
                </c:pt>
                <c:pt idx="32885">
                  <c:v>-0.10588235294130924</c:v>
                </c:pt>
                <c:pt idx="32886">
                  <c:v>-0.11875000000066613</c:v>
                </c:pt>
                <c:pt idx="32887">
                  <c:v>-0.10588235294060115</c:v>
                </c:pt>
                <c:pt idx="32888">
                  <c:v>-0.11176470588195464</c:v>
                </c:pt>
                <c:pt idx="32889">
                  <c:v>-0.11875000000022204</c:v>
                </c:pt>
                <c:pt idx="32890">
                  <c:v>-0.10588235294172721</c:v>
                </c:pt>
                <c:pt idx="32891">
                  <c:v>-0.10588235294101912</c:v>
                </c:pt>
                <c:pt idx="32892">
                  <c:v>-0.11875000000022204</c:v>
                </c:pt>
                <c:pt idx="32893">
                  <c:v>-0.10588235294060115</c:v>
                </c:pt>
                <c:pt idx="32894">
                  <c:v>-0.11176470588270207</c:v>
                </c:pt>
                <c:pt idx="32895">
                  <c:v>-0.11249999999964473</c:v>
                </c:pt>
                <c:pt idx="32896">
                  <c:v>-0.11176470588270207</c:v>
                </c:pt>
                <c:pt idx="32897">
                  <c:v>-0.10588235294101912</c:v>
                </c:pt>
                <c:pt idx="32898">
                  <c:v>-0.1125</c:v>
                </c:pt>
                <c:pt idx="32899">
                  <c:v>-0.10588235294101912</c:v>
                </c:pt>
                <c:pt idx="32900">
                  <c:v>-0.11176470588270207</c:v>
                </c:pt>
                <c:pt idx="32901">
                  <c:v>-0.11250000000044409</c:v>
                </c:pt>
                <c:pt idx="32902">
                  <c:v>-0.11176470588195464</c:v>
                </c:pt>
                <c:pt idx="32903">
                  <c:v>-0.10588235294060115</c:v>
                </c:pt>
                <c:pt idx="32904">
                  <c:v>-0.10588235294172721</c:v>
                </c:pt>
                <c:pt idx="32905">
                  <c:v>-0.11875000000022204</c:v>
                </c:pt>
                <c:pt idx="32906">
                  <c:v>-0.10588235294101912</c:v>
                </c:pt>
                <c:pt idx="32907">
                  <c:v>-0.11176470588195464</c:v>
                </c:pt>
                <c:pt idx="32908">
                  <c:v>-0.1125</c:v>
                </c:pt>
                <c:pt idx="32909">
                  <c:v>-0.11176470588270207</c:v>
                </c:pt>
                <c:pt idx="32910">
                  <c:v>-0.10588235294101912</c:v>
                </c:pt>
                <c:pt idx="32911">
                  <c:v>-0.11250000000044409</c:v>
                </c:pt>
                <c:pt idx="32912">
                  <c:v>-0.11176470588195464</c:v>
                </c:pt>
                <c:pt idx="32913">
                  <c:v>-0.10588235294130924</c:v>
                </c:pt>
                <c:pt idx="32914">
                  <c:v>-0.11874999999937827</c:v>
                </c:pt>
                <c:pt idx="32915">
                  <c:v>-0.10588235294172721</c:v>
                </c:pt>
                <c:pt idx="32916">
                  <c:v>-0.11176470588195464</c:v>
                </c:pt>
                <c:pt idx="32917">
                  <c:v>-0.11250000000044409</c:v>
                </c:pt>
                <c:pt idx="32918">
                  <c:v>-0.11176470588195464</c:v>
                </c:pt>
                <c:pt idx="32919">
                  <c:v>-0.10588235294130924</c:v>
                </c:pt>
                <c:pt idx="32920">
                  <c:v>-0.10588235294101912</c:v>
                </c:pt>
                <c:pt idx="32921">
                  <c:v>-0.11875000000022204</c:v>
                </c:pt>
                <c:pt idx="32922">
                  <c:v>-0.10588235294101912</c:v>
                </c:pt>
                <c:pt idx="32923">
                  <c:v>-0.10588235294130924</c:v>
                </c:pt>
                <c:pt idx="32924">
                  <c:v>-0.11875000000022204</c:v>
                </c:pt>
                <c:pt idx="32925">
                  <c:v>-0.10588235294101912</c:v>
                </c:pt>
                <c:pt idx="32926">
                  <c:v>-0.10588235294172721</c:v>
                </c:pt>
                <c:pt idx="32927">
                  <c:v>-0.11249999999920064</c:v>
                </c:pt>
                <c:pt idx="32928">
                  <c:v>-0.11176470588270207</c:v>
                </c:pt>
                <c:pt idx="32929">
                  <c:v>-0.10588235294101912</c:v>
                </c:pt>
                <c:pt idx="32930">
                  <c:v>-0.11250000000044409</c:v>
                </c:pt>
                <c:pt idx="32931">
                  <c:v>-0.10588235294060115</c:v>
                </c:pt>
                <c:pt idx="32932">
                  <c:v>-0.11176470588270207</c:v>
                </c:pt>
                <c:pt idx="32933">
                  <c:v>-0.11249999999964473</c:v>
                </c:pt>
                <c:pt idx="32934">
                  <c:v>-0.10588235294130924</c:v>
                </c:pt>
                <c:pt idx="32935">
                  <c:v>-0.10588235294101912</c:v>
                </c:pt>
                <c:pt idx="32936">
                  <c:v>-0.11875000000022204</c:v>
                </c:pt>
                <c:pt idx="32937">
                  <c:v>-0.10588235294101912</c:v>
                </c:pt>
                <c:pt idx="32938">
                  <c:v>-0.10588235294130924</c:v>
                </c:pt>
                <c:pt idx="32939">
                  <c:v>-0.10588235294101912</c:v>
                </c:pt>
                <c:pt idx="32940">
                  <c:v>-0.11875000000022204</c:v>
                </c:pt>
                <c:pt idx="32941">
                  <c:v>-0.10588235294172721</c:v>
                </c:pt>
                <c:pt idx="32942">
                  <c:v>-0.10588235294060115</c:v>
                </c:pt>
                <c:pt idx="32943">
                  <c:v>-0.11875000000022204</c:v>
                </c:pt>
                <c:pt idx="32944">
                  <c:v>-0.10588235294101912</c:v>
                </c:pt>
                <c:pt idx="32945">
                  <c:v>-0.10588235294172721</c:v>
                </c:pt>
                <c:pt idx="32946">
                  <c:v>-0.11249999999920064</c:v>
                </c:pt>
                <c:pt idx="32947">
                  <c:v>-0.11176470588270207</c:v>
                </c:pt>
                <c:pt idx="32948">
                  <c:v>-0.10588235294101912</c:v>
                </c:pt>
                <c:pt idx="32949">
                  <c:v>-0.11875000000022204</c:v>
                </c:pt>
                <c:pt idx="32950">
                  <c:v>-0.10588235294101912</c:v>
                </c:pt>
                <c:pt idx="32951">
                  <c:v>-0.10588235294130924</c:v>
                </c:pt>
                <c:pt idx="32952">
                  <c:v>-0.11249999999964473</c:v>
                </c:pt>
                <c:pt idx="32953">
                  <c:v>-0.10588235294130924</c:v>
                </c:pt>
                <c:pt idx="32954">
                  <c:v>-0.11176470588195464</c:v>
                </c:pt>
                <c:pt idx="32955">
                  <c:v>-0.11250000000044409</c:v>
                </c:pt>
                <c:pt idx="32956">
                  <c:v>-0.11176470588270207</c:v>
                </c:pt>
                <c:pt idx="32957">
                  <c:v>-0.10588235294101912</c:v>
                </c:pt>
                <c:pt idx="32958">
                  <c:v>-0.10588235294060115</c:v>
                </c:pt>
                <c:pt idx="32959">
                  <c:v>-0.11250000000044409</c:v>
                </c:pt>
                <c:pt idx="32960">
                  <c:v>-0.11176470588270207</c:v>
                </c:pt>
                <c:pt idx="32961">
                  <c:v>-0.10588235294101912</c:v>
                </c:pt>
                <c:pt idx="32962">
                  <c:v>-0.1125</c:v>
                </c:pt>
                <c:pt idx="32963">
                  <c:v>-0.11176470588195464</c:v>
                </c:pt>
                <c:pt idx="32964">
                  <c:v>-0.10588235294172721</c:v>
                </c:pt>
                <c:pt idx="32965">
                  <c:v>-0.11249999999964473</c:v>
                </c:pt>
                <c:pt idx="32966">
                  <c:v>-0.11176470588270207</c:v>
                </c:pt>
                <c:pt idx="32967">
                  <c:v>-0.10588235294060115</c:v>
                </c:pt>
                <c:pt idx="32968">
                  <c:v>-0.11250000000044409</c:v>
                </c:pt>
                <c:pt idx="32969">
                  <c:v>-0.11176470588195464</c:v>
                </c:pt>
                <c:pt idx="32970">
                  <c:v>-0.10588235294172721</c:v>
                </c:pt>
                <c:pt idx="32971">
                  <c:v>-0.1125</c:v>
                </c:pt>
                <c:pt idx="32972">
                  <c:v>-0.10588235294101912</c:v>
                </c:pt>
                <c:pt idx="32973">
                  <c:v>-0.10588235294060115</c:v>
                </c:pt>
                <c:pt idx="32974">
                  <c:v>-0.11875000000022204</c:v>
                </c:pt>
                <c:pt idx="32975">
                  <c:v>-0.10588235294172721</c:v>
                </c:pt>
                <c:pt idx="32976">
                  <c:v>-0.11176470588195464</c:v>
                </c:pt>
                <c:pt idx="32977">
                  <c:v>-0.11250000000044409</c:v>
                </c:pt>
                <c:pt idx="32978">
                  <c:v>-0.10588235294060115</c:v>
                </c:pt>
                <c:pt idx="32979">
                  <c:v>-0.11176470588270207</c:v>
                </c:pt>
                <c:pt idx="32980">
                  <c:v>-0.11249999999964473</c:v>
                </c:pt>
                <c:pt idx="32981">
                  <c:v>-0.10588235294172721</c:v>
                </c:pt>
                <c:pt idx="32982">
                  <c:v>-0.10588235294060115</c:v>
                </c:pt>
                <c:pt idx="32983">
                  <c:v>-0.11875000000022204</c:v>
                </c:pt>
                <c:pt idx="32984">
                  <c:v>-0.10588235294101912</c:v>
                </c:pt>
                <c:pt idx="32985">
                  <c:v>-0.10588235294172721</c:v>
                </c:pt>
                <c:pt idx="32986">
                  <c:v>-0.10588235294060115</c:v>
                </c:pt>
                <c:pt idx="32987">
                  <c:v>-0.11250000000044409</c:v>
                </c:pt>
                <c:pt idx="32988">
                  <c:v>-0.11176470588195464</c:v>
                </c:pt>
                <c:pt idx="32989">
                  <c:v>-0.10588235294130924</c:v>
                </c:pt>
                <c:pt idx="32990">
                  <c:v>-0.11250000000044409</c:v>
                </c:pt>
                <c:pt idx="32991">
                  <c:v>-0.10588235294101912</c:v>
                </c:pt>
                <c:pt idx="32992">
                  <c:v>-0.10588235294130924</c:v>
                </c:pt>
                <c:pt idx="32993">
                  <c:v>-0.11249999999964473</c:v>
                </c:pt>
                <c:pt idx="32994">
                  <c:v>-0.11176470588270207</c:v>
                </c:pt>
                <c:pt idx="32995">
                  <c:v>-0.10588235294101912</c:v>
                </c:pt>
                <c:pt idx="32996">
                  <c:v>-0.1125</c:v>
                </c:pt>
                <c:pt idx="32997">
                  <c:v>-0.10588235294101912</c:v>
                </c:pt>
                <c:pt idx="32998">
                  <c:v>-0.10588235294130924</c:v>
                </c:pt>
                <c:pt idx="32999">
                  <c:v>-0.11249999999964473</c:v>
                </c:pt>
                <c:pt idx="33000">
                  <c:v>-0.10588235294130924</c:v>
                </c:pt>
                <c:pt idx="33001">
                  <c:v>-0.10588235294101912</c:v>
                </c:pt>
                <c:pt idx="33002">
                  <c:v>-0.11250000000044409</c:v>
                </c:pt>
                <c:pt idx="33003">
                  <c:v>-0.10588235294060115</c:v>
                </c:pt>
                <c:pt idx="33004">
                  <c:v>-0.10588235294172721</c:v>
                </c:pt>
                <c:pt idx="33005">
                  <c:v>-0.1125</c:v>
                </c:pt>
                <c:pt idx="33006">
                  <c:v>-0.10588235294101912</c:v>
                </c:pt>
                <c:pt idx="33007">
                  <c:v>-0.10588235294172721</c:v>
                </c:pt>
                <c:pt idx="33008">
                  <c:v>-0.11249999999920064</c:v>
                </c:pt>
                <c:pt idx="33009">
                  <c:v>-0.10588235294172721</c:v>
                </c:pt>
                <c:pt idx="33010">
                  <c:v>-0.10588235294060115</c:v>
                </c:pt>
                <c:pt idx="33011">
                  <c:v>-0.10588235294172721</c:v>
                </c:pt>
                <c:pt idx="33012">
                  <c:v>-0.11249999999964473</c:v>
                </c:pt>
                <c:pt idx="33013">
                  <c:v>-0.10588235294130924</c:v>
                </c:pt>
                <c:pt idx="33014">
                  <c:v>-9.999999999966562E-2</c:v>
                </c:pt>
                <c:pt idx="33015">
                  <c:v>-0.11250000000044409</c:v>
                </c:pt>
                <c:pt idx="33016">
                  <c:v>-0.10588235294060115</c:v>
                </c:pt>
                <c:pt idx="33017">
                  <c:v>-0.10588235294172721</c:v>
                </c:pt>
                <c:pt idx="33018">
                  <c:v>-0.11249999999964473</c:v>
                </c:pt>
                <c:pt idx="33019">
                  <c:v>-0.10000000000033438</c:v>
                </c:pt>
                <c:pt idx="33020">
                  <c:v>-9.999999999966562E-2</c:v>
                </c:pt>
                <c:pt idx="33021">
                  <c:v>-0.10625000000022204</c:v>
                </c:pt>
                <c:pt idx="33022">
                  <c:v>-0.10000000000033438</c:v>
                </c:pt>
                <c:pt idx="33023">
                  <c:v>-9.999999999966562E-2</c:v>
                </c:pt>
                <c:pt idx="33024">
                  <c:v>-0.1125</c:v>
                </c:pt>
                <c:pt idx="33025">
                  <c:v>-0.10588235294101912</c:v>
                </c:pt>
                <c:pt idx="33026">
                  <c:v>-0.10000000000033438</c:v>
                </c:pt>
                <c:pt idx="33027">
                  <c:v>-0.11249999999964473</c:v>
                </c:pt>
                <c:pt idx="33028">
                  <c:v>-0.10588235294130924</c:v>
                </c:pt>
                <c:pt idx="33029">
                  <c:v>-9.999999999966562E-2</c:v>
                </c:pt>
                <c:pt idx="33030">
                  <c:v>-0.11875000000022204</c:v>
                </c:pt>
                <c:pt idx="33031">
                  <c:v>-0.10588235294101912</c:v>
                </c:pt>
                <c:pt idx="33032">
                  <c:v>-0.10588235294172721</c:v>
                </c:pt>
                <c:pt idx="33033">
                  <c:v>-0.10588235294060115</c:v>
                </c:pt>
                <c:pt idx="33034">
                  <c:v>-0.11875000000022204</c:v>
                </c:pt>
                <c:pt idx="33035">
                  <c:v>-0.10588235294101912</c:v>
                </c:pt>
                <c:pt idx="33036">
                  <c:v>-0.10588235294172721</c:v>
                </c:pt>
                <c:pt idx="33037">
                  <c:v>-0.11875000000022204</c:v>
                </c:pt>
                <c:pt idx="33038">
                  <c:v>-0.10588235294060115</c:v>
                </c:pt>
                <c:pt idx="33039">
                  <c:v>-0.11176470588195464</c:v>
                </c:pt>
                <c:pt idx="33040">
                  <c:v>-0.11250000000044409</c:v>
                </c:pt>
                <c:pt idx="33041">
                  <c:v>-0.11176470588270207</c:v>
                </c:pt>
                <c:pt idx="33042">
                  <c:v>-0.10588235294101912</c:v>
                </c:pt>
                <c:pt idx="33043">
                  <c:v>-0.11875000000022204</c:v>
                </c:pt>
                <c:pt idx="33044">
                  <c:v>-0.11176470588195464</c:v>
                </c:pt>
                <c:pt idx="33045">
                  <c:v>-0.11176470588270207</c:v>
                </c:pt>
                <c:pt idx="33046">
                  <c:v>-0.11874999999937827</c:v>
                </c:pt>
                <c:pt idx="33047">
                  <c:v>-0.11176470588270207</c:v>
                </c:pt>
                <c:pt idx="33048">
                  <c:v>-0.10588235294101912</c:v>
                </c:pt>
                <c:pt idx="33049">
                  <c:v>-0.11875000000022204</c:v>
                </c:pt>
                <c:pt idx="33050">
                  <c:v>-0.11176470588195464</c:v>
                </c:pt>
                <c:pt idx="33051">
                  <c:v>-0.11176470588270207</c:v>
                </c:pt>
                <c:pt idx="33052">
                  <c:v>-0.11875000000022204</c:v>
                </c:pt>
                <c:pt idx="33053">
                  <c:v>-0.11176470588195464</c:v>
                </c:pt>
                <c:pt idx="33054">
                  <c:v>-0.11176470588237261</c:v>
                </c:pt>
                <c:pt idx="33055">
                  <c:v>-0.1125</c:v>
                </c:pt>
                <c:pt idx="33056">
                  <c:v>-0.11176470588270207</c:v>
                </c:pt>
                <c:pt idx="33057">
                  <c:v>-0.11764705882330813</c:v>
                </c:pt>
                <c:pt idx="33058">
                  <c:v>-0.11250000000044409</c:v>
                </c:pt>
                <c:pt idx="33059">
                  <c:v>-0.11176470588195464</c:v>
                </c:pt>
                <c:pt idx="33060">
                  <c:v>-0.11764705882367693</c:v>
                </c:pt>
                <c:pt idx="33061">
                  <c:v>-0.11176470588195464</c:v>
                </c:pt>
                <c:pt idx="33062">
                  <c:v>-0.11250000000044409</c:v>
                </c:pt>
                <c:pt idx="33063">
                  <c:v>-0.11176470588195464</c:v>
                </c:pt>
                <c:pt idx="33064">
                  <c:v>-0.11176470588270207</c:v>
                </c:pt>
                <c:pt idx="33065">
                  <c:v>-0.11874999999937827</c:v>
                </c:pt>
                <c:pt idx="33066">
                  <c:v>-0.11176470588312003</c:v>
                </c:pt>
                <c:pt idx="33067">
                  <c:v>-0.11176470588195464</c:v>
                </c:pt>
                <c:pt idx="33068">
                  <c:v>-0.11875000000022204</c:v>
                </c:pt>
                <c:pt idx="33069">
                  <c:v>-0.11176470588195464</c:v>
                </c:pt>
                <c:pt idx="33070">
                  <c:v>-0.11176470588270207</c:v>
                </c:pt>
                <c:pt idx="33071">
                  <c:v>-0.11875000000022204</c:v>
                </c:pt>
                <c:pt idx="33072">
                  <c:v>-0.11176470588195464</c:v>
                </c:pt>
                <c:pt idx="33073">
                  <c:v>-0.11176470588270207</c:v>
                </c:pt>
                <c:pt idx="33074">
                  <c:v>-0.11874999999982236</c:v>
                </c:pt>
                <c:pt idx="33075">
                  <c:v>-0.11176470588270207</c:v>
                </c:pt>
                <c:pt idx="33076">
                  <c:v>-0.11176470588195464</c:v>
                </c:pt>
                <c:pt idx="33077">
                  <c:v>-0.11875000000022204</c:v>
                </c:pt>
                <c:pt idx="33078">
                  <c:v>-0.11176470588195464</c:v>
                </c:pt>
                <c:pt idx="33079">
                  <c:v>-0.11176470588270207</c:v>
                </c:pt>
                <c:pt idx="33080">
                  <c:v>-0.11249999999964473</c:v>
                </c:pt>
                <c:pt idx="33081">
                  <c:v>-0.11176470588270207</c:v>
                </c:pt>
                <c:pt idx="33082">
                  <c:v>-0.11176470588195464</c:v>
                </c:pt>
                <c:pt idx="33083">
                  <c:v>-0.11875000000022204</c:v>
                </c:pt>
                <c:pt idx="33084">
                  <c:v>-0.11176470588195464</c:v>
                </c:pt>
                <c:pt idx="33085">
                  <c:v>-0.11176470588270207</c:v>
                </c:pt>
                <c:pt idx="33086">
                  <c:v>-0.11875000000022204</c:v>
                </c:pt>
                <c:pt idx="33087">
                  <c:v>-0.11176470588237261</c:v>
                </c:pt>
                <c:pt idx="33088">
                  <c:v>-0.11176470588270207</c:v>
                </c:pt>
                <c:pt idx="33089">
                  <c:v>-0.12499999999911182</c:v>
                </c:pt>
                <c:pt idx="33090">
                  <c:v>-0.11176470588312003</c:v>
                </c:pt>
                <c:pt idx="33091">
                  <c:v>-0.10588235294060115</c:v>
                </c:pt>
                <c:pt idx="33092">
                  <c:v>-0.11176470588270207</c:v>
                </c:pt>
                <c:pt idx="33093">
                  <c:v>-0.11874999999937827</c:v>
                </c:pt>
                <c:pt idx="33094">
                  <c:v>-0.11176470588270207</c:v>
                </c:pt>
                <c:pt idx="33095">
                  <c:v>-0.11176470588237261</c:v>
                </c:pt>
                <c:pt idx="33096">
                  <c:v>-0.11875000000022204</c:v>
                </c:pt>
                <c:pt idx="33097">
                  <c:v>-0.10588235294060115</c:v>
                </c:pt>
                <c:pt idx="33098">
                  <c:v>-0.11176470588270207</c:v>
                </c:pt>
                <c:pt idx="33099">
                  <c:v>-0.11874999999982236</c:v>
                </c:pt>
                <c:pt idx="33100">
                  <c:v>-0.11176470588270207</c:v>
                </c:pt>
                <c:pt idx="33101">
                  <c:v>-0.11176470588195464</c:v>
                </c:pt>
                <c:pt idx="33102">
                  <c:v>-0.11875000000022204</c:v>
                </c:pt>
                <c:pt idx="33103">
                  <c:v>-0.10588235294172721</c:v>
                </c:pt>
                <c:pt idx="33104">
                  <c:v>-0.11176470588195464</c:v>
                </c:pt>
                <c:pt idx="33105">
                  <c:v>-0.1125</c:v>
                </c:pt>
                <c:pt idx="33106">
                  <c:v>-0.11176470588195464</c:v>
                </c:pt>
                <c:pt idx="33107">
                  <c:v>-0.11176470588270207</c:v>
                </c:pt>
                <c:pt idx="33108">
                  <c:v>-0.11249999999964473</c:v>
                </c:pt>
                <c:pt idx="33109">
                  <c:v>-0.11176470588270207</c:v>
                </c:pt>
                <c:pt idx="33110">
                  <c:v>-0.11176470588195464</c:v>
                </c:pt>
                <c:pt idx="33111">
                  <c:v>-0.11250000000044409</c:v>
                </c:pt>
                <c:pt idx="33112">
                  <c:v>-0.11176470588195464</c:v>
                </c:pt>
                <c:pt idx="33113">
                  <c:v>-0.11176470588270207</c:v>
                </c:pt>
                <c:pt idx="33114">
                  <c:v>-0.11249999999964473</c:v>
                </c:pt>
                <c:pt idx="33115">
                  <c:v>-0.11176470588270207</c:v>
                </c:pt>
                <c:pt idx="33116">
                  <c:v>-0.10588235294060115</c:v>
                </c:pt>
                <c:pt idx="33117">
                  <c:v>-0.11875000000066613</c:v>
                </c:pt>
                <c:pt idx="33118">
                  <c:v>-0.10588235294130924</c:v>
                </c:pt>
                <c:pt idx="33119">
                  <c:v>-0.11176470588195464</c:v>
                </c:pt>
                <c:pt idx="33120">
                  <c:v>-0.11250000000044409</c:v>
                </c:pt>
                <c:pt idx="33121">
                  <c:v>-0.11176470588195464</c:v>
                </c:pt>
                <c:pt idx="33122">
                  <c:v>-0.10588235294172721</c:v>
                </c:pt>
                <c:pt idx="33123">
                  <c:v>-0.11874999999937827</c:v>
                </c:pt>
                <c:pt idx="33124">
                  <c:v>-0.10588235294130924</c:v>
                </c:pt>
                <c:pt idx="33125">
                  <c:v>-0.11176470588195464</c:v>
                </c:pt>
                <c:pt idx="33126">
                  <c:v>-0.11176470588312003</c:v>
                </c:pt>
                <c:pt idx="33127">
                  <c:v>-0.11249999999920064</c:v>
                </c:pt>
                <c:pt idx="33128">
                  <c:v>-0.10588235294172721</c:v>
                </c:pt>
                <c:pt idx="33129">
                  <c:v>-0.11874999999937827</c:v>
                </c:pt>
                <c:pt idx="33130">
                  <c:v>-0.10588235294130924</c:v>
                </c:pt>
                <c:pt idx="33131">
                  <c:v>-0.11176470588237261</c:v>
                </c:pt>
                <c:pt idx="33132">
                  <c:v>-0.10588235294130924</c:v>
                </c:pt>
                <c:pt idx="33133">
                  <c:v>-0.11875000000022204</c:v>
                </c:pt>
                <c:pt idx="33134">
                  <c:v>-0.11176470588195464</c:v>
                </c:pt>
                <c:pt idx="33135">
                  <c:v>-0.10588235294101912</c:v>
                </c:pt>
                <c:pt idx="33136">
                  <c:v>-0.11250000000044409</c:v>
                </c:pt>
                <c:pt idx="33137">
                  <c:v>-0.11176470588270207</c:v>
                </c:pt>
                <c:pt idx="33138">
                  <c:v>-0.10588235294060115</c:v>
                </c:pt>
                <c:pt idx="33139">
                  <c:v>-0.11250000000044409</c:v>
                </c:pt>
                <c:pt idx="33140">
                  <c:v>-0.11176470588195464</c:v>
                </c:pt>
                <c:pt idx="33141">
                  <c:v>-0.10588235294172721</c:v>
                </c:pt>
                <c:pt idx="33142">
                  <c:v>-0.11874999999937827</c:v>
                </c:pt>
                <c:pt idx="33143">
                  <c:v>-0.10588235294130924</c:v>
                </c:pt>
                <c:pt idx="33144">
                  <c:v>-0.10588235294101912</c:v>
                </c:pt>
                <c:pt idx="33145">
                  <c:v>-0.11875000000022204</c:v>
                </c:pt>
                <c:pt idx="33146">
                  <c:v>-0.10588235294101912</c:v>
                </c:pt>
                <c:pt idx="33147">
                  <c:v>-0.11176470588270207</c:v>
                </c:pt>
                <c:pt idx="33148">
                  <c:v>-0.1125</c:v>
                </c:pt>
                <c:pt idx="33149">
                  <c:v>-0.10588235294101912</c:v>
                </c:pt>
                <c:pt idx="33150">
                  <c:v>-0.11875000000022204</c:v>
                </c:pt>
                <c:pt idx="33151">
                  <c:v>-0.10588235294101912</c:v>
                </c:pt>
                <c:pt idx="33152">
                  <c:v>-0.1125</c:v>
                </c:pt>
                <c:pt idx="33153">
                  <c:v>-0.11176470588195464</c:v>
                </c:pt>
                <c:pt idx="33154">
                  <c:v>-0.10588235294172721</c:v>
                </c:pt>
                <c:pt idx="33155">
                  <c:v>-0.11249999999964473</c:v>
                </c:pt>
                <c:pt idx="33156">
                  <c:v>-0.11176470588270207</c:v>
                </c:pt>
                <c:pt idx="33157">
                  <c:v>-0.1125</c:v>
                </c:pt>
                <c:pt idx="33158">
                  <c:v>-0.10588235294101912</c:v>
                </c:pt>
                <c:pt idx="33159">
                  <c:v>-0.11875000000022204</c:v>
                </c:pt>
                <c:pt idx="33160">
                  <c:v>-0.10588235294101912</c:v>
                </c:pt>
                <c:pt idx="33161">
                  <c:v>-0.11875000000022204</c:v>
                </c:pt>
                <c:pt idx="33162">
                  <c:v>-0.10588235294060115</c:v>
                </c:pt>
                <c:pt idx="33163">
                  <c:v>-0.11875000000022204</c:v>
                </c:pt>
                <c:pt idx="33164">
                  <c:v>-0.10588235294101912</c:v>
                </c:pt>
                <c:pt idx="33165">
                  <c:v>-0.11875000000022204</c:v>
                </c:pt>
                <c:pt idx="33166">
                  <c:v>-0.10588235294172721</c:v>
                </c:pt>
                <c:pt idx="33167">
                  <c:v>-0.11874999999937827</c:v>
                </c:pt>
                <c:pt idx="33168">
                  <c:v>-0.10588235294130924</c:v>
                </c:pt>
                <c:pt idx="33169">
                  <c:v>-0.11249999999964473</c:v>
                </c:pt>
                <c:pt idx="33170">
                  <c:v>-0.11176470588270207</c:v>
                </c:pt>
                <c:pt idx="33171">
                  <c:v>-0.11250000000044409</c:v>
                </c:pt>
                <c:pt idx="33172">
                  <c:v>-0.10588235294060115</c:v>
                </c:pt>
                <c:pt idx="33173">
                  <c:v>-0.11250000000044409</c:v>
                </c:pt>
                <c:pt idx="33174">
                  <c:v>-0.11176470588195464</c:v>
                </c:pt>
                <c:pt idx="33175">
                  <c:v>-0.11250000000044409</c:v>
                </c:pt>
                <c:pt idx="33176">
                  <c:v>-0.10588235294060115</c:v>
                </c:pt>
                <c:pt idx="33177">
                  <c:v>-0.11875000000022204</c:v>
                </c:pt>
                <c:pt idx="33178">
                  <c:v>-0.10588235294101912</c:v>
                </c:pt>
                <c:pt idx="33179">
                  <c:v>-0.1125</c:v>
                </c:pt>
                <c:pt idx="33180">
                  <c:v>-0.11250000000044409</c:v>
                </c:pt>
                <c:pt idx="33181">
                  <c:v>-0.10588235294101912</c:v>
                </c:pt>
                <c:pt idx="33182">
                  <c:v>-0.11875000000022204</c:v>
                </c:pt>
                <c:pt idx="33183">
                  <c:v>-0.10588235294060115</c:v>
                </c:pt>
                <c:pt idx="33184">
                  <c:v>-0.11250000000044409</c:v>
                </c:pt>
                <c:pt idx="33185">
                  <c:v>-0.10588235294101912</c:v>
                </c:pt>
                <c:pt idx="33186">
                  <c:v>-0.1125</c:v>
                </c:pt>
                <c:pt idx="33187">
                  <c:v>-0.10588235294172721</c:v>
                </c:pt>
                <c:pt idx="33188">
                  <c:v>-0.11249999999920064</c:v>
                </c:pt>
                <c:pt idx="33189">
                  <c:v>-0.11176470588270207</c:v>
                </c:pt>
                <c:pt idx="33190">
                  <c:v>-0.11249999999964473</c:v>
                </c:pt>
                <c:pt idx="33191">
                  <c:v>-0.10588235294172721</c:v>
                </c:pt>
                <c:pt idx="33192">
                  <c:v>-0.1125</c:v>
                </c:pt>
                <c:pt idx="33193">
                  <c:v>-0.11249999999964473</c:v>
                </c:pt>
                <c:pt idx="33194">
                  <c:v>-0.10588235294130924</c:v>
                </c:pt>
                <c:pt idx="33195">
                  <c:v>-0.11249999999964473</c:v>
                </c:pt>
                <c:pt idx="33196">
                  <c:v>-0.10588235294172721</c:v>
                </c:pt>
                <c:pt idx="33197">
                  <c:v>-0.11249999999920064</c:v>
                </c:pt>
                <c:pt idx="33198">
                  <c:v>-0.10588235294172721</c:v>
                </c:pt>
                <c:pt idx="33199">
                  <c:v>-0.11875000000022204</c:v>
                </c:pt>
                <c:pt idx="33200">
                  <c:v>-0.10588235294060115</c:v>
                </c:pt>
                <c:pt idx="33201">
                  <c:v>-0.11250000000044409</c:v>
                </c:pt>
                <c:pt idx="33202">
                  <c:v>-0.10588235294101912</c:v>
                </c:pt>
                <c:pt idx="33203">
                  <c:v>-0.10625000000022204</c:v>
                </c:pt>
                <c:pt idx="33204">
                  <c:v>-0.11176470588195464</c:v>
                </c:pt>
                <c:pt idx="33205">
                  <c:v>-0.1125</c:v>
                </c:pt>
                <c:pt idx="33206">
                  <c:v>-0.10588235294101912</c:v>
                </c:pt>
                <c:pt idx="33207">
                  <c:v>-0.11250000000044409</c:v>
                </c:pt>
                <c:pt idx="33208">
                  <c:v>-0.10588235294130924</c:v>
                </c:pt>
                <c:pt idx="33209">
                  <c:v>-0.11249999999964473</c:v>
                </c:pt>
                <c:pt idx="33210">
                  <c:v>-0.10000000000033438</c:v>
                </c:pt>
                <c:pt idx="33211">
                  <c:v>-0.11249999999920064</c:v>
                </c:pt>
                <c:pt idx="33212">
                  <c:v>-0.10588235294172721</c:v>
                </c:pt>
                <c:pt idx="33213">
                  <c:v>-0.11250000000044409</c:v>
                </c:pt>
                <c:pt idx="33214">
                  <c:v>-0.11249999999920064</c:v>
                </c:pt>
                <c:pt idx="33215">
                  <c:v>-0.10588235294172721</c:v>
                </c:pt>
                <c:pt idx="33216">
                  <c:v>-0.11249999999920064</c:v>
                </c:pt>
                <c:pt idx="33217">
                  <c:v>-0.10588235294172721</c:v>
                </c:pt>
                <c:pt idx="33218">
                  <c:v>-0.11250000000044409</c:v>
                </c:pt>
                <c:pt idx="33219">
                  <c:v>-0.10588235294060115</c:v>
                </c:pt>
                <c:pt idx="33220">
                  <c:v>-0.10588235294101912</c:v>
                </c:pt>
                <c:pt idx="33221">
                  <c:v>-0.1125</c:v>
                </c:pt>
                <c:pt idx="33222">
                  <c:v>-0.10000000000033438</c:v>
                </c:pt>
                <c:pt idx="33223">
                  <c:v>-0.11249999999964473</c:v>
                </c:pt>
                <c:pt idx="33224">
                  <c:v>-0.10588235294172721</c:v>
                </c:pt>
                <c:pt idx="33225">
                  <c:v>-0.11249999999920064</c:v>
                </c:pt>
                <c:pt idx="33226">
                  <c:v>-0.10588235294172721</c:v>
                </c:pt>
                <c:pt idx="33227">
                  <c:v>-0.1125</c:v>
                </c:pt>
                <c:pt idx="33228">
                  <c:v>-0.10588235294101912</c:v>
                </c:pt>
                <c:pt idx="33229">
                  <c:v>-0.10625000000022204</c:v>
                </c:pt>
                <c:pt idx="33230">
                  <c:v>-0.10588235294101912</c:v>
                </c:pt>
                <c:pt idx="33231">
                  <c:v>-0.1125</c:v>
                </c:pt>
                <c:pt idx="33232">
                  <c:v>-0.10588235294101912</c:v>
                </c:pt>
                <c:pt idx="33233">
                  <c:v>-0.1125</c:v>
                </c:pt>
                <c:pt idx="33234">
                  <c:v>-9.999999999966562E-2</c:v>
                </c:pt>
                <c:pt idx="33235">
                  <c:v>-0.11250000000044409</c:v>
                </c:pt>
                <c:pt idx="33236">
                  <c:v>-0.10588235294172721</c:v>
                </c:pt>
                <c:pt idx="33237">
                  <c:v>-9.999999999966562E-2</c:v>
                </c:pt>
                <c:pt idx="33238">
                  <c:v>-0.1125</c:v>
                </c:pt>
                <c:pt idx="33239">
                  <c:v>-0.10588235294101912</c:v>
                </c:pt>
                <c:pt idx="33240">
                  <c:v>-0.10625000000022204</c:v>
                </c:pt>
                <c:pt idx="33241">
                  <c:v>-0.10588235294101912</c:v>
                </c:pt>
                <c:pt idx="33242">
                  <c:v>-0.10625000000022204</c:v>
                </c:pt>
                <c:pt idx="33243">
                  <c:v>-0.10588235294060115</c:v>
                </c:pt>
                <c:pt idx="33244">
                  <c:v>-0.11250000000044409</c:v>
                </c:pt>
                <c:pt idx="33245">
                  <c:v>-0.10000000000033438</c:v>
                </c:pt>
                <c:pt idx="33246">
                  <c:v>-0.10588235294060115</c:v>
                </c:pt>
                <c:pt idx="33247">
                  <c:v>-0.11250000000044409</c:v>
                </c:pt>
                <c:pt idx="33248">
                  <c:v>-9.999999999966562E-2</c:v>
                </c:pt>
                <c:pt idx="33249">
                  <c:v>-0.11250000000044409</c:v>
                </c:pt>
                <c:pt idx="33250">
                  <c:v>-0.10588235294060115</c:v>
                </c:pt>
                <c:pt idx="33251">
                  <c:v>-0.10000000000033438</c:v>
                </c:pt>
                <c:pt idx="33252">
                  <c:v>-0.11249999999964473</c:v>
                </c:pt>
                <c:pt idx="33253">
                  <c:v>-0.10000000000033438</c:v>
                </c:pt>
                <c:pt idx="33254">
                  <c:v>-0.11250000000044409</c:v>
                </c:pt>
                <c:pt idx="33255">
                  <c:v>-0.10588235294060115</c:v>
                </c:pt>
                <c:pt idx="33256">
                  <c:v>-9.999999999966562E-2</c:v>
                </c:pt>
                <c:pt idx="33257">
                  <c:v>-0.11250000000044409</c:v>
                </c:pt>
                <c:pt idx="33258">
                  <c:v>-0.10000000000033438</c:v>
                </c:pt>
                <c:pt idx="33259">
                  <c:v>-0.11249999999920064</c:v>
                </c:pt>
                <c:pt idx="33260">
                  <c:v>-0.10588235294172721</c:v>
                </c:pt>
                <c:pt idx="33261">
                  <c:v>-9.999999999966562E-2</c:v>
                </c:pt>
                <c:pt idx="33262">
                  <c:v>-0.11250000000044409</c:v>
                </c:pt>
                <c:pt idx="33263">
                  <c:v>-9.999999999966562E-2</c:v>
                </c:pt>
                <c:pt idx="33264">
                  <c:v>-0.10588235294130924</c:v>
                </c:pt>
                <c:pt idx="33265">
                  <c:v>-0.10624999999946709</c:v>
                </c:pt>
                <c:pt idx="33266">
                  <c:v>-0.10588235294172721</c:v>
                </c:pt>
                <c:pt idx="33267">
                  <c:v>-0.10625000000022204</c:v>
                </c:pt>
                <c:pt idx="33268">
                  <c:v>-0.10588235294101912</c:v>
                </c:pt>
                <c:pt idx="33269">
                  <c:v>-0.10000000000033438</c:v>
                </c:pt>
                <c:pt idx="33270">
                  <c:v>-0.11249999999920064</c:v>
                </c:pt>
                <c:pt idx="33271">
                  <c:v>-0.10000000000033438</c:v>
                </c:pt>
                <c:pt idx="33272">
                  <c:v>-0.10588235294101912</c:v>
                </c:pt>
                <c:pt idx="33273">
                  <c:v>-0.10625000000022204</c:v>
                </c:pt>
                <c:pt idx="33274">
                  <c:v>-9.999999999966562E-2</c:v>
                </c:pt>
                <c:pt idx="33275">
                  <c:v>-0.10588235294172721</c:v>
                </c:pt>
                <c:pt idx="33276">
                  <c:v>-0.10624999999946709</c:v>
                </c:pt>
                <c:pt idx="33277">
                  <c:v>-0.10588235294130924</c:v>
                </c:pt>
                <c:pt idx="33278">
                  <c:v>-9.999999999966562E-2</c:v>
                </c:pt>
                <c:pt idx="33279">
                  <c:v>-0.11250000000044409</c:v>
                </c:pt>
                <c:pt idx="33280">
                  <c:v>-9.999999999966562E-2</c:v>
                </c:pt>
                <c:pt idx="33281">
                  <c:v>-0.10000000000033438</c:v>
                </c:pt>
                <c:pt idx="33282">
                  <c:v>-0.11250000000044409</c:v>
                </c:pt>
                <c:pt idx="33283">
                  <c:v>-9.999999999966562E-2</c:v>
                </c:pt>
                <c:pt idx="33284">
                  <c:v>-0.10000000000033438</c:v>
                </c:pt>
                <c:pt idx="33285">
                  <c:v>-0.11249999999920064</c:v>
                </c:pt>
                <c:pt idx="33286">
                  <c:v>-0.10000000000033438</c:v>
                </c:pt>
                <c:pt idx="33287">
                  <c:v>-0.10588235294101912</c:v>
                </c:pt>
                <c:pt idx="33288">
                  <c:v>-0.10625000000022204</c:v>
                </c:pt>
                <c:pt idx="33289">
                  <c:v>-0.10588235294101912</c:v>
                </c:pt>
                <c:pt idx="33290">
                  <c:v>-0.10000000000033438</c:v>
                </c:pt>
                <c:pt idx="33291">
                  <c:v>-0.10588235294060115</c:v>
                </c:pt>
                <c:pt idx="33292">
                  <c:v>-0.10625000000022204</c:v>
                </c:pt>
                <c:pt idx="33293">
                  <c:v>-0.10588235294101912</c:v>
                </c:pt>
                <c:pt idx="33294">
                  <c:v>-0.10000000000033438</c:v>
                </c:pt>
                <c:pt idx="33295">
                  <c:v>-0.11249999999964473</c:v>
                </c:pt>
                <c:pt idx="33296">
                  <c:v>-0.10000000000033438</c:v>
                </c:pt>
                <c:pt idx="33297">
                  <c:v>-0.10588235294060115</c:v>
                </c:pt>
                <c:pt idx="33298">
                  <c:v>-0.10625000000022204</c:v>
                </c:pt>
                <c:pt idx="33299">
                  <c:v>-0.10588235294172721</c:v>
                </c:pt>
                <c:pt idx="33300">
                  <c:v>-9.999999999966562E-2</c:v>
                </c:pt>
                <c:pt idx="33301">
                  <c:v>-0.10588235294060115</c:v>
                </c:pt>
                <c:pt idx="33302">
                  <c:v>-0.11250000000044409</c:v>
                </c:pt>
                <c:pt idx="33303">
                  <c:v>-0.10000000000033438</c:v>
                </c:pt>
                <c:pt idx="33304">
                  <c:v>-9.999999999966562E-2</c:v>
                </c:pt>
                <c:pt idx="33305">
                  <c:v>-0.11250000000044409</c:v>
                </c:pt>
                <c:pt idx="33306">
                  <c:v>-9.999999999966562E-2</c:v>
                </c:pt>
                <c:pt idx="33307">
                  <c:v>-0.10588235294130924</c:v>
                </c:pt>
                <c:pt idx="33308">
                  <c:v>-9.999999999966562E-2</c:v>
                </c:pt>
                <c:pt idx="33309">
                  <c:v>-0.11250000000044409</c:v>
                </c:pt>
                <c:pt idx="33310">
                  <c:v>-9.999999999966562E-2</c:v>
                </c:pt>
                <c:pt idx="33311">
                  <c:v>-0.10588235294172721</c:v>
                </c:pt>
                <c:pt idx="33312">
                  <c:v>-0.10624999999946709</c:v>
                </c:pt>
                <c:pt idx="33313">
                  <c:v>-0.10000000000033438</c:v>
                </c:pt>
                <c:pt idx="33314">
                  <c:v>-0.10588235294060115</c:v>
                </c:pt>
                <c:pt idx="33315">
                  <c:v>-0.10000000000033438</c:v>
                </c:pt>
                <c:pt idx="33316">
                  <c:v>-0.11249999999964473</c:v>
                </c:pt>
                <c:pt idx="33317">
                  <c:v>-0.10000000000033438</c:v>
                </c:pt>
                <c:pt idx="33318">
                  <c:v>-9.999999999966562E-2</c:v>
                </c:pt>
                <c:pt idx="33319">
                  <c:v>-0.10588235294172721</c:v>
                </c:pt>
                <c:pt idx="33320">
                  <c:v>-0.10625000000022204</c:v>
                </c:pt>
                <c:pt idx="33321">
                  <c:v>-0.10588235294060115</c:v>
                </c:pt>
                <c:pt idx="33322">
                  <c:v>-9.999999999966562E-2</c:v>
                </c:pt>
                <c:pt idx="33323">
                  <c:v>-0.10000000000075233</c:v>
                </c:pt>
                <c:pt idx="33324">
                  <c:v>-0.10625000000022204</c:v>
                </c:pt>
                <c:pt idx="33325">
                  <c:v>-0.10588235294060115</c:v>
                </c:pt>
                <c:pt idx="33326">
                  <c:v>-0.10000000000033438</c:v>
                </c:pt>
                <c:pt idx="33327">
                  <c:v>-9.999999999966562E-2</c:v>
                </c:pt>
                <c:pt idx="33328">
                  <c:v>-0.11250000000044409</c:v>
                </c:pt>
                <c:pt idx="33329">
                  <c:v>-9.999999999966562E-2</c:v>
                </c:pt>
                <c:pt idx="33330">
                  <c:v>-0.10000000000033438</c:v>
                </c:pt>
                <c:pt idx="33331">
                  <c:v>-0.10624999999946709</c:v>
                </c:pt>
                <c:pt idx="33332">
                  <c:v>-0.10000000000033438</c:v>
                </c:pt>
                <c:pt idx="33333">
                  <c:v>-0.10588235294101912</c:v>
                </c:pt>
                <c:pt idx="33334">
                  <c:v>-0.10000000000033438</c:v>
                </c:pt>
                <c:pt idx="33335">
                  <c:v>-0.10624999999946709</c:v>
                </c:pt>
                <c:pt idx="33336">
                  <c:v>-0.10000000000033438</c:v>
                </c:pt>
                <c:pt idx="33337">
                  <c:v>-9.999999999966562E-2</c:v>
                </c:pt>
                <c:pt idx="33338">
                  <c:v>-0.10000000000033438</c:v>
                </c:pt>
                <c:pt idx="33339">
                  <c:v>-0.10588235294101912</c:v>
                </c:pt>
                <c:pt idx="33340">
                  <c:v>-0.10625000000022204</c:v>
                </c:pt>
                <c:pt idx="33341">
                  <c:v>-9.999999999966562E-2</c:v>
                </c:pt>
                <c:pt idx="33342">
                  <c:v>-0.10000000000033438</c:v>
                </c:pt>
                <c:pt idx="33343">
                  <c:v>-0.10588235294060115</c:v>
                </c:pt>
                <c:pt idx="33344">
                  <c:v>-0.10625000000022204</c:v>
                </c:pt>
                <c:pt idx="33345">
                  <c:v>-9.999999999966562E-2</c:v>
                </c:pt>
                <c:pt idx="33346">
                  <c:v>-0.10588235294172721</c:v>
                </c:pt>
                <c:pt idx="33347">
                  <c:v>-9.999999999966562E-2</c:v>
                </c:pt>
                <c:pt idx="33348">
                  <c:v>-0.10625000000022204</c:v>
                </c:pt>
                <c:pt idx="33349">
                  <c:v>-0.10588235294101912</c:v>
                </c:pt>
                <c:pt idx="33350">
                  <c:v>-0.10000000000033438</c:v>
                </c:pt>
                <c:pt idx="33351">
                  <c:v>-9.999999999966562E-2</c:v>
                </c:pt>
                <c:pt idx="33352">
                  <c:v>-0.1125</c:v>
                </c:pt>
                <c:pt idx="33353">
                  <c:v>-0.10000000000075233</c:v>
                </c:pt>
                <c:pt idx="33354">
                  <c:v>-9.999999999966562E-2</c:v>
                </c:pt>
                <c:pt idx="33355">
                  <c:v>-9.999999999966562E-2</c:v>
                </c:pt>
                <c:pt idx="33356">
                  <c:v>-0.10625000000022204</c:v>
                </c:pt>
                <c:pt idx="33357">
                  <c:v>-0.10000000000033438</c:v>
                </c:pt>
                <c:pt idx="33358">
                  <c:v>-9.999999999966562E-2</c:v>
                </c:pt>
                <c:pt idx="33359">
                  <c:v>-0.10000000000033438</c:v>
                </c:pt>
                <c:pt idx="33360">
                  <c:v>-0.10588235294060115</c:v>
                </c:pt>
                <c:pt idx="33361">
                  <c:v>-0.10625000000066613</c:v>
                </c:pt>
                <c:pt idx="33362">
                  <c:v>-9.999999999966562E-2</c:v>
                </c:pt>
                <c:pt idx="33363">
                  <c:v>-0.10000000000033438</c:v>
                </c:pt>
                <c:pt idx="33364">
                  <c:v>-0.10588235294060115</c:v>
                </c:pt>
                <c:pt idx="33365">
                  <c:v>-0.10625000000022204</c:v>
                </c:pt>
                <c:pt idx="33366">
                  <c:v>-9.999999999966562E-2</c:v>
                </c:pt>
                <c:pt idx="33367">
                  <c:v>-0.10000000000033438</c:v>
                </c:pt>
                <c:pt idx="33368">
                  <c:v>-9.999999999966562E-2</c:v>
                </c:pt>
                <c:pt idx="33369">
                  <c:v>-0.10000000000075233</c:v>
                </c:pt>
                <c:pt idx="33370">
                  <c:v>-0.11249999999920064</c:v>
                </c:pt>
                <c:pt idx="33371">
                  <c:v>-0.10000000000033438</c:v>
                </c:pt>
                <c:pt idx="33372">
                  <c:v>-9.999999999966562E-2</c:v>
                </c:pt>
                <c:pt idx="33373">
                  <c:v>-0.10000000000033438</c:v>
                </c:pt>
                <c:pt idx="33374">
                  <c:v>-0.10624999999946709</c:v>
                </c:pt>
                <c:pt idx="33375">
                  <c:v>-0.10000000000033438</c:v>
                </c:pt>
                <c:pt idx="33376">
                  <c:v>-9.999999999966562E-2</c:v>
                </c:pt>
                <c:pt idx="33377">
                  <c:v>-0.10000000000075233</c:v>
                </c:pt>
                <c:pt idx="33378">
                  <c:v>-9.999999999966562E-2</c:v>
                </c:pt>
                <c:pt idx="33379">
                  <c:v>-0.10625000000022204</c:v>
                </c:pt>
                <c:pt idx="33380">
                  <c:v>-0.10588235294060115</c:v>
                </c:pt>
                <c:pt idx="33381">
                  <c:v>-9.4117647059359516E-2</c:v>
                </c:pt>
                <c:pt idx="33382">
                  <c:v>-9.999999999966562E-2</c:v>
                </c:pt>
                <c:pt idx="33383">
                  <c:v>-0.10625000000022204</c:v>
                </c:pt>
                <c:pt idx="33384">
                  <c:v>-9.999999999966562E-2</c:v>
                </c:pt>
                <c:pt idx="33385">
                  <c:v>-0.10000000000033438</c:v>
                </c:pt>
                <c:pt idx="33386">
                  <c:v>-9.999999999966562E-2</c:v>
                </c:pt>
                <c:pt idx="33387">
                  <c:v>-0.10000000000033438</c:v>
                </c:pt>
                <c:pt idx="33388">
                  <c:v>-0.10624999999946709</c:v>
                </c:pt>
                <c:pt idx="33389">
                  <c:v>-0.10000000000033438</c:v>
                </c:pt>
                <c:pt idx="33390">
                  <c:v>-9.999999999966562E-2</c:v>
                </c:pt>
                <c:pt idx="33391">
                  <c:v>-0.10000000000033438</c:v>
                </c:pt>
                <c:pt idx="33392">
                  <c:v>-9.999999999966562E-2</c:v>
                </c:pt>
                <c:pt idx="33393">
                  <c:v>-0.10625000000022204</c:v>
                </c:pt>
                <c:pt idx="33394">
                  <c:v>-9.999999999966562E-2</c:v>
                </c:pt>
                <c:pt idx="33395">
                  <c:v>-0.10588235294172721</c:v>
                </c:pt>
                <c:pt idx="33396">
                  <c:v>-9.999999999966562E-2</c:v>
                </c:pt>
                <c:pt idx="33397">
                  <c:v>-0.10625000000022204</c:v>
                </c:pt>
                <c:pt idx="33398">
                  <c:v>-9.999999999966562E-2</c:v>
                </c:pt>
                <c:pt idx="33399">
                  <c:v>-0.10000000000033438</c:v>
                </c:pt>
                <c:pt idx="33400">
                  <c:v>-9.999999999966562E-2</c:v>
                </c:pt>
                <c:pt idx="33401">
                  <c:v>-0.10000000000033438</c:v>
                </c:pt>
                <c:pt idx="33402">
                  <c:v>-0.10625000000022204</c:v>
                </c:pt>
                <c:pt idx="33403">
                  <c:v>-0.10000000000008359</c:v>
                </c:pt>
                <c:pt idx="33404">
                  <c:v>-9.999999999966562E-2</c:v>
                </c:pt>
                <c:pt idx="33405">
                  <c:v>-9.4117647058941545E-2</c:v>
                </c:pt>
                <c:pt idx="33406">
                  <c:v>-0.10625000000022204</c:v>
                </c:pt>
                <c:pt idx="33407">
                  <c:v>-9.999999999966562E-2</c:v>
                </c:pt>
                <c:pt idx="33408">
                  <c:v>-0.10000000000033438</c:v>
                </c:pt>
                <c:pt idx="33409">
                  <c:v>-9.999999999966562E-2</c:v>
                </c:pt>
                <c:pt idx="33410">
                  <c:v>-9.4117647058730103E-2</c:v>
                </c:pt>
                <c:pt idx="33411">
                  <c:v>-0.10625000000022204</c:v>
                </c:pt>
                <c:pt idx="33412">
                  <c:v>-0.10000000000033438</c:v>
                </c:pt>
                <c:pt idx="33413">
                  <c:v>-9.4117647058730103E-2</c:v>
                </c:pt>
                <c:pt idx="33414">
                  <c:v>-0.10000000000033438</c:v>
                </c:pt>
                <c:pt idx="33415">
                  <c:v>-0.10624999999946709</c:v>
                </c:pt>
                <c:pt idx="33416">
                  <c:v>-0.10000000000033438</c:v>
                </c:pt>
                <c:pt idx="33417">
                  <c:v>-9.999999999966562E-2</c:v>
                </c:pt>
                <c:pt idx="33418">
                  <c:v>-9.4117647058941545E-2</c:v>
                </c:pt>
                <c:pt idx="33419">
                  <c:v>-9.999999999966562E-2</c:v>
                </c:pt>
                <c:pt idx="33420">
                  <c:v>-0.10625000000022204</c:v>
                </c:pt>
                <c:pt idx="33421">
                  <c:v>-9.4117647058730103E-2</c:v>
                </c:pt>
                <c:pt idx="33422">
                  <c:v>-0.10000000000033438</c:v>
                </c:pt>
                <c:pt idx="33423">
                  <c:v>-9.999999999966562E-2</c:v>
                </c:pt>
                <c:pt idx="33424">
                  <c:v>-0.10625000000022204</c:v>
                </c:pt>
                <c:pt idx="33425">
                  <c:v>-9.4117647058730103E-2</c:v>
                </c:pt>
                <c:pt idx="33426">
                  <c:v>-0.10000000000033438</c:v>
                </c:pt>
                <c:pt idx="33427">
                  <c:v>-9.999999999966562E-2</c:v>
                </c:pt>
                <c:pt idx="33428">
                  <c:v>-0.10625000000022204</c:v>
                </c:pt>
                <c:pt idx="33429">
                  <c:v>-9.4117647058312132E-2</c:v>
                </c:pt>
                <c:pt idx="33430">
                  <c:v>-0.10000000000033438</c:v>
                </c:pt>
                <c:pt idx="33431">
                  <c:v>-9.4117647058730103E-2</c:v>
                </c:pt>
                <c:pt idx="33432">
                  <c:v>-0.10000000000033438</c:v>
                </c:pt>
                <c:pt idx="33433">
                  <c:v>-0.10624999999946709</c:v>
                </c:pt>
                <c:pt idx="33434">
                  <c:v>-0.10000000000033438</c:v>
                </c:pt>
                <c:pt idx="33435">
                  <c:v>-9.4117647058730103E-2</c:v>
                </c:pt>
                <c:pt idx="33436">
                  <c:v>-0.10000000000033438</c:v>
                </c:pt>
                <c:pt idx="33437">
                  <c:v>-9.9999999999289463E-2</c:v>
                </c:pt>
                <c:pt idx="33438">
                  <c:v>-0.10000000000033438</c:v>
                </c:pt>
                <c:pt idx="33439">
                  <c:v>-9.999999999966562E-2</c:v>
                </c:pt>
                <c:pt idx="33440">
                  <c:v>-9.4117647059359516E-2</c:v>
                </c:pt>
                <c:pt idx="33441">
                  <c:v>-9.999999999966562E-2</c:v>
                </c:pt>
                <c:pt idx="33442">
                  <c:v>-0.10625000000022204</c:v>
                </c:pt>
                <c:pt idx="33443">
                  <c:v>-9.4117647058312132E-2</c:v>
                </c:pt>
                <c:pt idx="33444">
                  <c:v>-0.10000000000075233</c:v>
                </c:pt>
                <c:pt idx="33445">
                  <c:v>-9.999999999966562E-2</c:v>
                </c:pt>
                <c:pt idx="33446">
                  <c:v>-0.1</c:v>
                </c:pt>
                <c:pt idx="33447">
                  <c:v>-9.999999999966562E-2</c:v>
                </c:pt>
                <c:pt idx="33448">
                  <c:v>-9.4117647059359516E-2</c:v>
                </c:pt>
                <c:pt idx="33449">
                  <c:v>-9.999999999966562E-2</c:v>
                </c:pt>
                <c:pt idx="33450">
                  <c:v>-0.1</c:v>
                </c:pt>
                <c:pt idx="33451">
                  <c:v>-0.10000000000033438</c:v>
                </c:pt>
                <c:pt idx="33452">
                  <c:v>-9.4117647058730103E-2</c:v>
                </c:pt>
                <c:pt idx="33453">
                  <c:v>-9.999999999966562E-2</c:v>
                </c:pt>
                <c:pt idx="33454">
                  <c:v>-0.10625000000022204</c:v>
                </c:pt>
                <c:pt idx="33455">
                  <c:v>-9.4117647058941545E-2</c:v>
                </c:pt>
                <c:pt idx="33456">
                  <c:v>-0.10000000000008359</c:v>
                </c:pt>
                <c:pt idx="33457">
                  <c:v>-9.4117647058941545E-2</c:v>
                </c:pt>
                <c:pt idx="33458">
                  <c:v>-0.10624999999946709</c:v>
                </c:pt>
                <c:pt idx="33459">
                  <c:v>-9.4117647059359516E-2</c:v>
                </c:pt>
                <c:pt idx="33460">
                  <c:v>-9.999999999966562E-2</c:v>
                </c:pt>
                <c:pt idx="33461">
                  <c:v>-9.4117647058941545E-2</c:v>
                </c:pt>
                <c:pt idx="33462">
                  <c:v>-0.10624999999946709</c:v>
                </c:pt>
                <c:pt idx="33463">
                  <c:v>-9.4117647059359516E-2</c:v>
                </c:pt>
                <c:pt idx="33464">
                  <c:v>-9.999999999966562E-2</c:v>
                </c:pt>
                <c:pt idx="33465">
                  <c:v>-0.10000000000033438</c:v>
                </c:pt>
                <c:pt idx="33466">
                  <c:v>-9.9999999999289463E-2</c:v>
                </c:pt>
                <c:pt idx="33467">
                  <c:v>-0.10000000000075233</c:v>
                </c:pt>
                <c:pt idx="33468">
                  <c:v>-9.999999999966562E-2</c:v>
                </c:pt>
                <c:pt idx="33469">
                  <c:v>-9.4117647058941545E-2</c:v>
                </c:pt>
                <c:pt idx="33470">
                  <c:v>-0.10624999999946709</c:v>
                </c:pt>
                <c:pt idx="33471">
                  <c:v>-9.4117647059359516E-2</c:v>
                </c:pt>
                <c:pt idx="33472">
                  <c:v>-9.999999999966562E-2</c:v>
                </c:pt>
                <c:pt idx="33473">
                  <c:v>-0.10000000000033438</c:v>
                </c:pt>
                <c:pt idx="33474">
                  <c:v>-9.9999999999289463E-2</c:v>
                </c:pt>
                <c:pt idx="33475">
                  <c:v>-0.10000000000033438</c:v>
                </c:pt>
                <c:pt idx="33476">
                  <c:v>-9.4117647058730103E-2</c:v>
                </c:pt>
                <c:pt idx="33477">
                  <c:v>-0.10000000000033438</c:v>
                </c:pt>
                <c:pt idx="33478">
                  <c:v>-0.10625000000022204</c:v>
                </c:pt>
                <c:pt idx="33479">
                  <c:v>-9.4117647058730103E-2</c:v>
                </c:pt>
                <c:pt idx="33480">
                  <c:v>-9.999999999966562E-2</c:v>
                </c:pt>
                <c:pt idx="33481">
                  <c:v>-9.4117647058941545E-2</c:v>
                </c:pt>
                <c:pt idx="33482">
                  <c:v>-0.10625000000022204</c:v>
                </c:pt>
                <c:pt idx="33483">
                  <c:v>-9.4117647058730103E-2</c:v>
                </c:pt>
                <c:pt idx="33484">
                  <c:v>-0.10000000000033438</c:v>
                </c:pt>
                <c:pt idx="33485">
                  <c:v>-9.4117647058312132E-2</c:v>
                </c:pt>
                <c:pt idx="33486">
                  <c:v>-0.10625000000022204</c:v>
                </c:pt>
                <c:pt idx="33487">
                  <c:v>-9.999999999966562E-2</c:v>
                </c:pt>
                <c:pt idx="33488">
                  <c:v>-9.4117647059359516E-2</c:v>
                </c:pt>
                <c:pt idx="33489">
                  <c:v>-9.999999999966562E-2</c:v>
                </c:pt>
                <c:pt idx="33490">
                  <c:v>-0.10000000000044409</c:v>
                </c:pt>
                <c:pt idx="33491">
                  <c:v>-9.999999999966562E-2</c:v>
                </c:pt>
                <c:pt idx="33492">
                  <c:v>-9.4117647058941545E-2</c:v>
                </c:pt>
                <c:pt idx="33493">
                  <c:v>-9.999999999966562E-2</c:v>
                </c:pt>
                <c:pt idx="33494">
                  <c:v>-0.10000000000044409</c:v>
                </c:pt>
                <c:pt idx="33495">
                  <c:v>-9.999999999966562E-2</c:v>
                </c:pt>
                <c:pt idx="33496">
                  <c:v>-0.10000000000033438</c:v>
                </c:pt>
                <c:pt idx="33497">
                  <c:v>-9.4117647058312132E-2</c:v>
                </c:pt>
                <c:pt idx="33498">
                  <c:v>-0.10625000000022204</c:v>
                </c:pt>
                <c:pt idx="33499">
                  <c:v>-9.4117647058730103E-2</c:v>
                </c:pt>
                <c:pt idx="33500">
                  <c:v>-0.10000000000033438</c:v>
                </c:pt>
                <c:pt idx="33501">
                  <c:v>-0.10624999999946709</c:v>
                </c:pt>
                <c:pt idx="33502">
                  <c:v>-9.4117647059359516E-2</c:v>
                </c:pt>
                <c:pt idx="33503">
                  <c:v>-9.999999999966562E-2</c:v>
                </c:pt>
                <c:pt idx="33504">
                  <c:v>-9.4117647058941545E-2</c:v>
                </c:pt>
                <c:pt idx="33505">
                  <c:v>-0.10625000000022204</c:v>
                </c:pt>
                <c:pt idx="33506">
                  <c:v>-9.4117647058730103E-2</c:v>
                </c:pt>
                <c:pt idx="33507">
                  <c:v>-9.999999999966562E-2</c:v>
                </c:pt>
                <c:pt idx="33508">
                  <c:v>-9.4117647058941545E-2</c:v>
                </c:pt>
                <c:pt idx="33509">
                  <c:v>-0.10625000000022204</c:v>
                </c:pt>
                <c:pt idx="33510">
                  <c:v>-9.4117647058730103E-2</c:v>
                </c:pt>
                <c:pt idx="33511">
                  <c:v>-0.10000000000033438</c:v>
                </c:pt>
                <c:pt idx="33512">
                  <c:v>-9.999999999966562E-2</c:v>
                </c:pt>
                <c:pt idx="33513">
                  <c:v>-0.10000000000044409</c:v>
                </c:pt>
                <c:pt idx="33514">
                  <c:v>-9.999999999966562E-2</c:v>
                </c:pt>
                <c:pt idx="33515">
                  <c:v>-9.4117647058941545E-2</c:v>
                </c:pt>
                <c:pt idx="33516">
                  <c:v>-9.9999999999733552E-2</c:v>
                </c:pt>
                <c:pt idx="33517">
                  <c:v>-0.10000000000033438</c:v>
                </c:pt>
                <c:pt idx="33518">
                  <c:v>-9.4117647058312132E-2</c:v>
                </c:pt>
                <c:pt idx="33519">
                  <c:v>-0.10000000000033438</c:v>
                </c:pt>
                <c:pt idx="33520">
                  <c:v>-0.10624999999946709</c:v>
                </c:pt>
                <c:pt idx="33521">
                  <c:v>-9.4117647059359516E-2</c:v>
                </c:pt>
                <c:pt idx="33522">
                  <c:v>-9.4117647058312132E-2</c:v>
                </c:pt>
                <c:pt idx="33523">
                  <c:v>-0.10625000000022204</c:v>
                </c:pt>
                <c:pt idx="33524">
                  <c:v>-9.4117647058730103E-2</c:v>
                </c:pt>
                <c:pt idx="33525">
                  <c:v>-0.10000000000033438</c:v>
                </c:pt>
                <c:pt idx="33526">
                  <c:v>-9.4117647058730103E-2</c:v>
                </c:pt>
                <c:pt idx="33527">
                  <c:v>-0.10625000000022204</c:v>
                </c:pt>
                <c:pt idx="33528">
                  <c:v>-9.4117647058312132E-2</c:v>
                </c:pt>
                <c:pt idx="33529">
                  <c:v>-9.4117647059359516E-2</c:v>
                </c:pt>
                <c:pt idx="33530">
                  <c:v>-9.999999999966562E-2</c:v>
                </c:pt>
                <c:pt idx="33531">
                  <c:v>-0.1</c:v>
                </c:pt>
                <c:pt idx="33532">
                  <c:v>-0.10000000000033438</c:v>
                </c:pt>
                <c:pt idx="33533">
                  <c:v>-9.4117647058730103E-2</c:v>
                </c:pt>
                <c:pt idx="33534">
                  <c:v>-0.10625000000022204</c:v>
                </c:pt>
                <c:pt idx="33535">
                  <c:v>-9.4117647058312132E-2</c:v>
                </c:pt>
                <c:pt idx="33536">
                  <c:v>-0.10000000000033438</c:v>
                </c:pt>
                <c:pt idx="33537">
                  <c:v>-9.4117647058730103E-2</c:v>
                </c:pt>
                <c:pt idx="33538">
                  <c:v>-0.1</c:v>
                </c:pt>
                <c:pt idx="33539">
                  <c:v>-0.10000000000008359</c:v>
                </c:pt>
                <c:pt idx="33540">
                  <c:v>-9.4117647058941545E-2</c:v>
                </c:pt>
                <c:pt idx="33541">
                  <c:v>-9.9999999999733552E-2</c:v>
                </c:pt>
                <c:pt idx="33542">
                  <c:v>-0.10000000000033438</c:v>
                </c:pt>
                <c:pt idx="33543">
                  <c:v>-9.4117647058312132E-2</c:v>
                </c:pt>
                <c:pt idx="33544">
                  <c:v>-9.4117647059359516E-2</c:v>
                </c:pt>
                <c:pt idx="33545">
                  <c:v>-0.10624999999946709</c:v>
                </c:pt>
                <c:pt idx="33546">
                  <c:v>-9.4117647058941545E-2</c:v>
                </c:pt>
                <c:pt idx="33547">
                  <c:v>-9.999999999966562E-2</c:v>
                </c:pt>
                <c:pt idx="33548">
                  <c:v>-0.10000000000044409</c:v>
                </c:pt>
                <c:pt idx="33549">
                  <c:v>-9.4117647058312132E-2</c:v>
                </c:pt>
                <c:pt idx="33550">
                  <c:v>-0.10000000000033438</c:v>
                </c:pt>
                <c:pt idx="33551">
                  <c:v>-9.4117647058730103E-2</c:v>
                </c:pt>
                <c:pt idx="33552">
                  <c:v>-0.1</c:v>
                </c:pt>
                <c:pt idx="33553">
                  <c:v>-0.10000000000075233</c:v>
                </c:pt>
                <c:pt idx="33554">
                  <c:v>-9.4117647058312132E-2</c:v>
                </c:pt>
                <c:pt idx="33555">
                  <c:v>-0.10000000000044409</c:v>
                </c:pt>
                <c:pt idx="33556">
                  <c:v>-9.4117647058312132E-2</c:v>
                </c:pt>
                <c:pt idx="33557">
                  <c:v>-0.10000000000033438</c:v>
                </c:pt>
                <c:pt idx="33558">
                  <c:v>-9.9999999999733552E-2</c:v>
                </c:pt>
                <c:pt idx="33559">
                  <c:v>-9.4117647058941545E-2</c:v>
                </c:pt>
                <c:pt idx="33560">
                  <c:v>-9.999999999966562E-2</c:v>
                </c:pt>
                <c:pt idx="33561">
                  <c:v>-9.4117647059359516E-2</c:v>
                </c:pt>
                <c:pt idx="33562">
                  <c:v>-9.9999999999289463E-2</c:v>
                </c:pt>
                <c:pt idx="33563">
                  <c:v>-9.4117647059359516E-2</c:v>
                </c:pt>
                <c:pt idx="33564">
                  <c:v>-9.999999999966562E-2</c:v>
                </c:pt>
                <c:pt idx="33565">
                  <c:v>-0.1</c:v>
                </c:pt>
                <c:pt idx="33566">
                  <c:v>-9.4117647058730103E-2</c:v>
                </c:pt>
                <c:pt idx="33567">
                  <c:v>-9.4117647058941545E-2</c:v>
                </c:pt>
                <c:pt idx="33568">
                  <c:v>-0.10000000000008359</c:v>
                </c:pt>
                <c:pt idx="33569">
                  <c:v>-0.1</c:v>
                </c:pt>
                <c:pt idx="33570">
                  <c:v>-9.4117647058730103E-2</c:v>
                </c:pt>
                <c:pt idx="33571">
                  <c:v>-9.4117647058941545E-2</c:v>
                </c:pt>
                <c:pt idx="33572">
                  <c:v>-0.10625000000022204</c:v>
                </c:pt>
                <c:pt idx="33573">
                  <c:v>-9.4117647058730103E-2</c:v>
                </c:pt>
                <c:pt idx="33574">
                  <c:v>-9.4117647058312132E-2</c:v>
                </c:pt>
                <c:pt idx="33575">
                  <c:v>-0.10000000000044409</c:v>
                </c:pt>
                <c:pt idx="33576">
                  <c:v>-0.10000000000033438</c:v>
                </c:pt>
                <c:pt idx="33577">
                  <c:v>-9.4117647058312132E-2</c:v>
                </c:pt>
                <c:pt idx="33578">
                  <c:v>-9.4117647059359516E-2</c:v>
                </c:pt>
                <c:pt idx="33579">
                  <c:v>-9.9999999999289463E-2</c:v>
                </c:pt>
                <c:pt idx="33580">
                  <c:v>-0.10000000000033438</c:v>
                </c:pt>
                <c:pt idx="33581">
                  <c:v>-9.4117647058730103E-2</c:v>
                </c:pt>
                <c:pt idx="33582">
                  <c:v>-0.1</c:v>
                </c:pt>
                <c:pt idx="33583">
                  <c:v>-9.4117647058730103E-2</c:v>
                </c:pt>
                <c:pt idx="33584">
                  <c:v>-9.4117647059359516E-2</c:v>
                </c:pt>
                <c:pt idx="33585">
                  <c:v>-0.10624999999946709</c:v>
                </c:pt>
                <c:pt idx="33586">
                  <c:v>-9.4117647058941545E-2</c:v>
                </c:pt>
                <c:pt idx="33587">
                  <c:v>-9.4117647058730103E-2</c:v>
                </c:pt>
                <c:pt idx="33588">
                  <c:v>-0.1</c:v>
                </c:pt>
                <c:pt idx="33589">
                  <c:v>-9.4117647058730103E-2</c:v>
                </c:pt>
                <c:pt idx="33590">
                  <c:v>-9.4117647058941545E-2</c:v>
                </c:pt>
                <c:pt idx="33591">
                  <c:v>-9.4117647058730103E-2</c:v>
                </c:pt>
                <c:pt idx="33592">
                  <c:v>-0.1</c:v>
                </c:pt>
                <c:pt idx="33593">
                  <c:v>-9.4117647059359516E-2</c:v>
                </c:pt>
                <c:pt idx="33594">
                  <c:v>-9.4117647058312132E-2</c:v>
                </c:pt>
                <c:pt idx="33595">
                  <c:v>-0.10625000000022204</c:v>
                </c:pt>
                <c:pt idx="33596">
                  <c:v>-8.8235294117376614E-2</c:v>
                </c:pt>
                <c:pt idx="33597">
                  <c:v>-0.10000000000033438</c:v>
                </c:pt>
                <c:pt idx="33598">
                  <c:v>-9.9999999999733552E-2</c:v>
                </c:pt>
                <c:pt idx="33599">
                  <c:v>-9.4117647058941545E-2</c:v>
                </c:pt>
                <c:pt idx="33600">
                  <c:v>-9.4117647058730103E-2</c:v>
                </c:pt>
                <c:pt idx="33601">
                  <c:v>-0.10000000000044409</c:v>
                </c:pt>
                <c:pt idx="33602">
                  <c:v>-9.4117647058312132E-2</c:v>
                </c:pt>
                <c:pt idx="33603">
                  <c:v>-9.4117647059359516E-2</c:v>
                </c:pt>
                <c:pt idx="33604">
                  <c:v>-9.4117647058312132E-2</c:v>
                </c:pt>
                <c:pt idx="33605">
                  <c:v>-0.10000000000044409</c:v>
                </c:pt>
                <c:pt idx="33606">
                  <c:v>-9.4117647058312132E-2</c:v>
                </c:pt>
                <c:pt idx="33607">
                  <c:v>-9.4117647059359516E-2</c:v>
                </c:pt>
                <c:pt idx="33608">
                  <c:v>-0.1</c:v>
                </c:pt>
                <c:pt idx="33609">
                  <c:v>-9.4117647058730103E-2</c:v>
                </c:pt>
                <c:pt idx="33610">
                  <c:v>-9.4117647058312132E-2</c:v>
                </c:pt>
                <c:pt idx="33611">
                  <c:v>-0.10000000000044409</c:v>
                </c:pt>
                <c:pt idx="33612">
                  <c:v>-9.4117647058941545E-2</c:v>
                </c:pt>
                <c:pt idx="33613">
                  <c:v>-9.4117647058730103E-2</c:v>
                </c:pt>
                <c:pt idx="33614">
                  <c:v>-0.1</c:v>
                </c:pt>
                <c:pt idx="33615">
                  <c:v>-9.4117647058730103E-2</c:v>
                </c:pt>
                <c:pt idx="33616">
                  <c:v>-9.4117647058941545E-2</c:v>
                </c:pt>
                <c:pt idx="33617">
                  <c:v>-9.9999999999733552E-2</c:v>
                </c:pt>
                <c:pt idx="33618">
                  <c:v>-9.4117647058941545E-2</c:v>
                </c:pt>
                <c:pt idx="33619">
                  <c:v>-9.4117647058730103E-2</c:v>
                </c:pt>
                <c:pt idx="33620">
                  <c:v>-9.4117647059359516E-2</c:v>
                </c:pt>
                <c:pt idx="33621">
                  <c:v>-0.10624999999946709</c:v>
                </c:pt>
                <c:pt idx="33622">
                  <c:v>-9.4117647058941545E-2</c:v>
                </c:pt>
                <c:pt idx="33623">
                  <c:v>-9.4117647058730103E-2</c:v>
                </c:pt>
                <c:pt idx="33624">
                  <c:v>-0.1</c:v>
                </c:pt>
                <c:pt idx="33625">
                  <c:v>-9.4117647058730103E-2</c:v>
                </c:pt>
                <c:pt idx="33626">
                  <c:v>-9.4117647058941545E-2</c:v>
                </c:pt>
                <c:pt idx="33627">
                  <c:v>-0.10000000000044409</c:v>
                </c:pt>
                <c:pt idx="33628">
                  <c:v>-9.4117647058312132E-2</c:v>
                </c:pt>
                <c:pt idx="33629">
                  <c:v>-9.4117647059359516E-2</c:v>
                </c:pt>
                <c:pt idx="33630">
                  <c:v>-9.9999999999289463E-2</c:v>
                </c:pt>
                <c:pt idx="33631">
                  <c:v>-9.4117647059359516E-2</c:v>
                </c:pt>
                <c:pt idx="33632">
                  <c:v>-9.4117647058312132E-2</c:v>
                </c:pt>
                <c:pt idx="33633">
                  <c:v>-0.10000000000044409</c:v>
                </c:pt>
                <c:pt idx="33634">
                  <c:v>-9.4117647058312132E-2</c:v>
                </c:pt>
                <c:pt idx="33635">
                  <c:v>-9.4117647059359516E-2</c:v>
                </c:pt>
                <c:pt idx="33636">
                  <c:v>-9.9999999999289463E-2</c:v>
                </c:pt>
                <c:pt idx="33637">
                  <c:v>-9.4117647059359516E-2</c:v>
                </c:pt>
                <c:pt idx="33638">
                  <c:v>-9.4117647058312132E-2</c:v>
                </c:pt>
                <c:pt idx="33639">
                  <c:v>-9.4117647059359516E-2</c:v>
                </c:pt>
                <c:pt idx="33640">
                  <c:v>-9.9999999999733552E-2</c:v>
                </c:pt>
                <c:pt idx="33641">
                  <c:v>-9.4117647058941545E-2</c:v>
                </c:pt>
                <c:pt idx="33642">
                  <c:v>-9.4117647058730103E-2</c:v>
                </c:pt>
                <c:pt idx="33643">
                  <c:v>-0.1</c:v>
                </c:pt>
                <c:pt idx="33644">
                  <c:v>-9.4117647059359516E-2</c:v>
                </c:pt>
                <c:pt idx="33645">
                  <c:v>-9.4117647058312132E-2</c:v>
                </c:pt>
                <c:pt idx="33646">
                  <c:v>-0.10000000000044409</c:v>
                </c:pt>
                <c:pt idx="33647">
                  <c:v>-9.4117647058312132E-2</c:v>
                </c:pt>
                <c:pt idx="33648">
                  <c:v>-9.4117647059359516E-2</c:v>
                </c:pt>
                <c:pt idx="33649">
                  <c:v>-9.9999999999289463E-2</c:v>
                </c:pt>
                <c:pt idx="33650">
                  <c:v>-9.4117647059359516E-2</c:v>
                </c:pt>
                <c:pt idx="33651">
                  <c:v>-9.4117647058312132E-2</c:v>
                </c:pt>
                <c:pt idx="33652">
                  <c:v>-0.10000000000044409</c:v>
                </c:pt>
                <c:pt idx="33653">
                  <c:v>-9.4117647058312132E-2</c:v>
                </c:pt>
                <c:pt idx="33654">
                  <c:v>-9.4117647059359516E-2</c:v>
                </c:pt>
                <c:pt idx="33655">
                  <c:v>-9.9999999999289463E-2</c:v>
                </c:pt>
                <c:pt idx="33656">
                  <c:v>-9.4117647059359516E-2</c:v>
                </c:pt>
                <c:pt idx="33657">
                  <c:v>-9.4117647058312132E-2</c:v>
                </c:pt>
                <c:pt idx="33658">
                  <c:v>-0.10000000000044409</c:v>
                </c:pt>
                <c:pt idx="33659">
                  <c:v>-9.4117647059359516E-2</c:v>
                </c:pt>
                <c:pt idx="33660">
                  <c:v>-9.4117647058312132E-2</c:v>
                </c:pt>
                <c:pt idx="33661">
                  <c:v>-9.4117647058730103E-2</c:v>
                </c:pt>
                <c:pt idx="33662">
                  <c:v>-9.3750000000222045E-2</c:v>
                </c:pt>
                <c:pt idx="33663">
                  <c:v>-9.4117647058941545E-2</c:v>
                </c:pt>
                <c:pt idx="33664">
                  <c:v>-9.4117647058730103E-2</c:v>
                </c:pt>
                <c:pt idx="33665">
                  <c:v>-0.1</c:v>
                </c:pt>
                <c:pt idx="33666">
                  <c:v>-9.4117647058730103E-2</c:v>
                </c:pt>
                <c:pt idx="33667">
                  <c:v>-9.4117647058941545E-2</c:v>
                </c:pt>
                <c:pt idx="33668">
                  <c:v>-9.9999999999733552E-2</c:v>
                </c:pt>
                <c:pt idx="33669">
                  <c:v>-9.4117647058941545E-2</c:v>
                </c:pt>
                <c:pt idx="33670">
                  <c:v>-8.8235294117376614E-2</c:v>
                </c:pt>
                <c:pt idx="33671">
                  <c:v>-0.10000000000044409</c:v>
                </c:pt>
                <c:pt idx="33672">
                  <c:v>-9.4117647058312132E-2</c:v>
                </c:pt>
                <c:pt idx="33673">
                  <c:v>-9.4117647059359516E-2</c:v>
                </c:pt>
                <c:pt idx="33674">
                  <c:v>-0.1</c:v>
                </c:pt>
                <c:pt idx="33675">
                  <c:v>-9.4117647058730103E-2</c:v>
                </c:pt>
                <c:pt idx="33676">
                  <c:v>-9.4117647058312132E-2</c:v>
                </c:pt>
                <c:pt idx="33677">
                  <c:v>-0.10000000000044409</c:v>
                </c:pt>
                <c:pt idx="33678">
                  <c:v>-8.8235294117966684E-2</c:v>
                </c:pt>
                <c:pt idx="33679">
                  <c:v>-9.4117647058312132E-2</c:v>
                </c:pt>
                <c:pt idx="33680">
                  <c:v>-0.10000000000044409</c:v>
                </c:pt>
                <c:pt idx="33681">
                  <c:v>-9.4117647058312132E-2</c:v>
                </c:pt>
                <c:pt idx="33682">
                  <c:v>-8.8235294117966684E-2</c:v>
                </c:pt>
                <c:pt idx="33683">
                  <c:v>-9.9999999999733552E-2</c:v>
                </c:pt>
                <c:pt idx="33684">
                  <c:v>-9.4117647058941545E-2</c:v>
                </c:pt>
                <c:pt idx="33685">
                  <c:v>-9.4117647058730103E-2</c:v>
                </c:pt>
                <c:pt idx="33686">
                  <c:v>-0.10000000000044409</c:v>
                </c:pt>
                <c:pt idx="33687">
                  <c:v>-8.8235294117376614E-2</c:v>
                </c:pt>
                <c:pt idx="33688">
                  <c:v>-9.4117647058941545E-2</c:v>
                </c:pt>
                <c:pt idx="33689">
                  <c:v>-0.10000000000044409</c:v>
                </c:pt>
                <c:pt idx="33690">
                  <c:v>-9.4117647058312132E-2</c:v>
                </c:pt>
                <c:pt idx="33691">
                  <c:v>-9.4117647058730103E-2</c:v>
                </c:pt>
                <c:pt idx="33692">
                  <c:v>-0.1</c:v>
                </c:pt>
                <c:pt idx="33693">
                  <c:v>-8.8235294117966684E-2</c:v>
                </c:pt>
                <c:pt idx="33694">
                  <c:v>-9.4117647058730103E-2</c:v>
                </c:pt>
                <c:pt idx="33695">
                  <c:v>-0.1</c:v>
                </c:pt>
                <c:pt idx="33696">
                  <c:v>-9.4117647058730103E-2</c:v>
                </c:pt>
                <c:pt idx="33697">
                  <c:v>-8.8235294117966684E-2</c:v>
                </c:pt>
                <c:pt idx="33698">
                  <c:v>-9.9999999999289463E-2</c:v>
                </c:pt>
                <c:pt idx="33699">
                  <c:v>-9.4117647059359516E-2</c:v>
                </c:pt>
                <c:pt idx="33700">
                  <c:v>-8.8235294117376614E-2</c:v>
                </c:pt>
                <c:pt idx="33701">
                  <c:v>-0.1</c:v>
                </c:pt>
                <c:pt idx="33702">
                  <c:v>-9.4117647058730103E-2</c:v>
                </c:pt>
                <c:pt idx="33703">
                  <c:v>-9.4117647058941545E-2</c:v>
                </c:pt>
                <c:pt idx="33704">
                  <c:v>-9.3750000000222045E-2</c:v>
                </c:pt>
                <c:pt idx="33705">
                  <c:v>-9.4117647058730103E-2</c:v>
                </c:pt>
                <c:pt idx="33706">
                  <c:v>-9.4117647058312132E-2</c:v>
                </c:pt>
                <c:pt idx="33707">
                  <c:v>-9.3750000000222045E-2</c:v>
                </c:pt>
                <c:pt idx="33708">
                  <c:v>-9.4117647059359516E-2</c:v>
                </c:pt>
                <c:pt idx="33709">
                  <c:v>-9.4117647058312132E-2</c:v>
                </c:pt>
                <c:pt idx="33710">
                  <c:v>-8.8235294117966684E-2</c:v>
                </c:pt>
                <c:pt idx="33711">
                  <c:v>-9.9999999999733552E-2</c:v>
                </c:pt>
                <c:pt idx="33712">
                  <c:v>-8.8235294117966684E-2</c:v>
                </c:pt>
                <c:pt idx="33713">
                  <c:v>-9.4117647058312132E-2</c:v>
                </c:pt>
                <c:pt idx="33714">
                  <c:v>-9.3750000000222045E-2</c:v>
                </c:pt>
                <c:pt idx="33715">
                  <c:v>-9.4117647058730103E-2</c:v>
                </c:pt>
                <c:pt idx="33716">
                  <c:v>-9.4117647058941545E-2</c:v>
                </c:pt>
                <c:pt idx="33717">
                  <c:v>-9.3749999999555911E-2</c:v>
                </c:pt>
                <c:pt idx="33718">
                  <c:v>-9.4117647059359516E-2</c:v>
                </c:pt>
                <c:pt idx="33719">
                  <c:v>-8.8235294117376614E-2</c:v>
                </c:pt>
                <c:pt idx="33720">
                  <c:v>-0.10000000000044409</c:v>
                </c:pt>
                <c:pt idx="33721">
                  <c:v>-9.4117647058312132E-2</c:v>
                </c:pt>
                <c:pt idx="33722">
                  <c:v>-8.8235294117966684E-2</c:v>
                </c:pt>
                <c:pt idx="33723">
                  <c:v>-0.10000000000044409</c:v>
                </c:pt>
                <c:pt idx="33724">
                  <c:v>-8.8235294117376614E-2</c:v>
                </c:pt>
                <c:pt idx="33725">
                  <c:v>-9.4117647058941545E-2</c:v>
                </c:pt>
                <c:pt idx="33726">
                  <c:v>-9.9999999999733552E-2</c:v>
                </c:pt>
                <c:pt idx="33727">
                  <c:v>-8.8235294117966684E-2</c:v>
                </c:pt>
                <c:pt idx="33728">
                  <c:v>-9.4117647058312132E-2</c:v>
                </c:pt>
                <c:pt idx="33729">
                  <c:v>-9.3750000000222045E-2</c:v>
                </c:pt>
                <c:pt idx="33730">
                  <c:v>-9.4117647058730103E-2</c:v>
                </c:pt>
                <c:pt idx="33731">
                  <c:v>-8.8235294117966684E-2</c:v>
                </c:pt>
                <c:pt idx="33732">
                  <c:v>-9.3749999999555911E-2</c:v>
                </c:pt>
                <c:pt idx="33733">
                  <c:v>-9.4117647058941545E-2</c:v>
                </c:pt>
                <c:pt idx="33734">
                  <c:v>-9.4117647058730103E-2</c:v>
                </c:pt>
                <c:pt idx="33735">
                  <c:v>-9.3750000000222045E-2</c:v>
                </c:pt>
                <c:pt idx="33736">
                  <c:v>-9.4117647058312132E-2</c:v>
                </c:pt>
                <c:pt idx="33737">
                  <c:v>-8.8235294117966684E-2</c:v>
                </c:pt>
                <c:pt idx="33738">
                  <c:v>-0.10000000000044409</c:v>
                </c:pt>
                <c:pt idx="33739">
                  <c:v>-9.4117647058312132E-2</c:v>
                </c:pt>
                <c:pt idx="33740">
                  <c:v>-8.8235294117966684E-2</c:v>
                </c:pt>
                <c:pt idx="33741">
                  <c:v>-9.9999999999733552E-2</c:v>
                </c:pt>
                <c:pt idx="33742">
                  <c:v>-8.8235294117966684E-2</c:v>
                </c:pt>
                <c:pt idx="33743">
                  <c:v>-9.4117647058312132E-2</c:v>
                </c:pt>
                <c:pt idx="33744">
                  <c:v>-9.3750000000222045E-2</c:v>
                </c:pt>
                <c:pt idx="33745">
                  <c:v>-9.4117647058730103E-2</c:v>
                </c:pt>
                <c:pt idx="33746">
                  <c:v>-8.8235294117966684E-2</c:v>
                </c:pt>
                <c:pt idx="33747">
                  <c:v>-9.9999999999289463E-2</c:v>
                </c:pt>
                <c:pt idx="33748">
                  <c:v>-8.8235294117966684E-2</c:v>
                </c:pt>
                <c:pt idx="33749">
                  <c:v>-8.8235294117376614E-2</c:v>
                </c:pt>
                <c:pt idx="33750">
                  <c:v>-9.4117647059359516E-2</c:v>
                </c:pt>
                <c:pt idx="33751">
                  <c:v>-9.3749999999555911E-2</c:v>
                </c:pt>
                <c:pt idx="33752">
                  <c:v>-9.4117647058941545E-2</c:v>
                </c:pt>
                <c:pt idx="33753">
                  <c:v>-8.8235294117376614E-2</c:v>
                </c:pt>
                <c:pt idx="33754">
                  <c:v>-0.10000000000044409</c:v>
                </c:pt>
                <c:pt idx="33755">
                  <c:v>-8.8235294117966684E-2</c:v>
                </c:pt>
                <c:pt idx="33756">
                  <c:v>-8.8235294117376614E-2</c:v>
                </c:pt>
                <c:pt idx="33757">
                  <c:v>-0.1</c:v>
                </c:pt>
                <c:pt idx="33758">
                  <c:v>-8.8235294117376614E-2</c:v>
                </c:pt>
                <c:pt idx="33759">
                  <c:v>-8.8235294117966684E-2</c:v>
                </c:pt>
                <c:pt idx="33760">
                  <c:v>-9.9999999999733552E-2</c:v>
                </c:pt>
                <c:pt idx="33761">
                  <c:v>-8.8235294117966684E-2</c:v>
                </c:pt>
                <c:pt idx="33762">
                  <c:v>-8.8235294117376614E-2</c:v>
                </c:pt>
                <c:pt idx="33763">
                  <c:v>-9.3750000000222045E-2</c:v>
                </c:pt>
                <c:pt idx="33764">
                  <c:v>-9.4117647058312132E-2</c:v>
                </c:pt>
                <c:pt idx="33765">
                  <c:v>-8.8235294117966684E-2</c:v>
                </c:pt>
                <c:pt idx="33766">
                  <c:v>-9.3749999999555911E-2</c:v>
                </c:pt>
                <c:pt idx="33767">
                  <c:v>-9.4117647059359516E-2</c:v>
                </c:pt>
                <c:pt idx="33768">
                  <c:v>-8.8235294117376614E-2</c:v>
                </c:pt>
                <c:pt idx="33769">
                  <c:v>-9.3750000000222045E-2</c:v>
                </c:pt>
                <c:pt idx="33770">
                  <c:v>-9.4117647058941545E-2</c:v>
                </c:pt>
                <c:pt idx="33771">
                  <c:v>-8.8235294117376614E-2</c:v>
                </c:pt>
                <c:pt idx="33772">
                  <c:v>-9.3750000000222045E-2</c:v>
                </c:pt>
                <c:pt idx="33773">
                  <c:v>-8.8235294117376614E-2</c:v>
                </c:pt>
                <c:pt idx="33774">
                  <c:v>-8.8235294117966684E-2</c:v>
                </c:pt>
                <c:pt idx="33775">
                  <c:v>-9.9999999999733552E-2</c:v>
                </c:pt>
                <c:pt idx="33776">
                  <c:v>-8.8235294117966684E-2</c:v>
                </c:pt>
                <c:pt idx="33777">
                  <c:v>-8.8235294117376614E-2</c:v>
                </c:pt>
                <c:pt idx="33778">
                  <c:v>-8.8235294117966684E-2</c:v>
                </c:pt>
                <c:pt idx="33779">
                  <c:v>-9.3749999999555911E-2</c:v>
                </c:pt>
                <c:pt idx="33780">
                  <c:v>-8.8235294117966684E-2</c:v>
                </c:pt>
                <c:pt idx="33781">
                  <c:v>-8.8235294117376614E-2</c:v>
                </c:pt>
                <c:pt idx="33782">
                  <c:v>-9.3750000000222045E-2</c:v>
                </c:pt>
                <c:pt idx="33783">
                  <c:v>-9.4117647058312132E-2</c:v>
                </c:pt>
                <c:pt idx="33784">
                  <c:v>-8.8235294117966684E-2</c:v>
                </c:pt>
                <c:pt idx="33785">
                  <c:v>-9.3750000000222045E-2</c:v>
                </c:pt>
                <c:pt idx="33786">
                  <c:v>-8.8235294117376614E-2</c:v>
                </c:pt>
                <c:pt idx="33787">
                  <c:v>-8.8235294117376614E-2</c:v>
                </c:pt>
                <c:pt idx="33788">
                  <c:v>-9.3750000000222045E-2</c:v>
                </c:pt>
                <c:pt idx="33789">
                  <c:v>-8.8235294117966684E-2</c:v>
                </c:pt>
                <c:pt idx="33790">
                  <c:v>-8.8235294117376614E-2</c:v>
                </c:pt>
                <c:pt idx="33791">
                  <c:v>-0.10000000000044409</c:v>
                </c:pt>
                <c:pt idx="33792">
                  <c:v>-8.8235294117376614E-2</c:v>
                </c:pt>
                <c:pt idx="33793">
                  <c:v>-8.8235294117966684E-2</c:v>
                </c:pt>
                <c:pt idx="33794">
                  <c:v>-9.3749999999555911E-2</c:v>
                </c:pt>
                <c:pt idx="33795">
                  <c:v>-8.8235294117966684E-2</c:v>
                </c:pt>
                <c:pt idx="33796">
                  <c:v>-8.8235294117376614E-2</c:v>
                </c:pt>
                <c:pt idx="33797">
                  <c:v>-0.1</c:v>
                </c:pt>
                <c:pt idx="33798">
                  <c:v>-8.8235294117376614E-2</c:v>
                </c:pt>
                <c:pt idx="33799">
                  <c:v>-8.8235294117966684E-2</c:v>
                </c:pt>
                <c:pt idx="33800">
                  <c:v>-0.10000000000044409</c:v>
                </c:pt>
                <c:pt idx="33801">
                  <c:v>-8.8235294117376614E-2</c:v>
                </c:pt>
                <c:pt idx="33802">
                  <c:v>-8.8235294117376614E-2</c:v>
                </c:pt>
                <c:pt idx="33803">
                  <c:v>-0.1</c:v>
                </c:pt>
                <c:pt idx="33804">
                  <c:v>-8.8235294117966684E-2</c:v>
                </c:pt>
                <c:pt idx="33805">
                  <c:v>-8.8235294117376614E-2</c:v>
                </c:pt>
                <c:pt idx="33806">
                  <c:v>-9.4117647059359516E-2</c:v>
                </c:pt>
                <c:pt idx="33807">
                  <c:v>-9.3749999999555911E-2</c:v>
                </c:pt>
                <c:pt idx="33808">
                  <c:v>-8.8235294117966684E-2</c:v>
                </c:pt>
                <c:pt idx="33809">
                  <c:v>-9.4117647058312132E-2</c:v>
                </c:pt>
                <c:pt idx="33810">
                  <c:v>-9.3750000000222045E-2</c:v>
                </c:pt>
                <c:pt idx="33811">
                  <c:v>-8.8235294117376614E-2</c:v>
                </c:pt>
                <c:pt idx="33812">
                  <c:v>-8.8235294117966684E-2</c:v>
                </c:pt>
                <c:pt idx="33813">
                  <c:v>-9.9999999999733552E-2</c:v>
                </c:pt>
                <c:pt idx="33814">
                  <c:v>-8.8235294117966684E-2</c:v>
                </c:pt>
                <c:pt idx="33815">
                  <c:v>-8.8235294117376614E-2</c:v>
                </c:pt>
                <c:pt idx="33816">
                  <c:v>-9.3750000000222045E-2</c:v>
                </c:pt>
                <c:pt idx="33817">
                  <c:v>-9.4117647058312132E-2</c:v>
                </c:pt>
                <c:pt idx="33818">
                  <c:v>-8.8235294117966684E-2</c:v>
                </c:pt>
                <c:pt idx="33819">
                  <c:v>-9.3750000000222045E-2</c:v>
                </c:pt>
                <c:pt idx="33820">
                  <c:v>-9.4117647058730103E-2</c:v>
                </c:pt>
                <c:pt idx="33821">
                  <c:v>-8.8235294117966684E-2</c:v>
                </c:pt>
                <c:pt idx="33822">
                  <c:v>-9.3749999999555911E-2</c:v>
                </c:pt>
                <c:pt idx="33823">
                  <c:v>-9.4117647058941545E-2</c:v>
                </c:pt>
                <c:pt idx="33824">
                  <c:v>-8.2352941176441083E-2</c:v>
                </c:pt>
                <c:pt idx="33825">
                  <c:v>-0.1</c:v>
                </c:pt>
                <c:pt idx="33826">
                  <c:v>-8.8235294117376614E-2</c:v>
                </c:pt>
                <c:pt idx="33827">
                  <c:v>-8.8235294117966684E-2</c:v>
                </c:pt>
                <c:pt idx="33828">
                  <c:v>-9.9999999999733552E-2</c:v>
                </c:pt>
                <c:pt idx="33829">
                  <c:v>-8.8235294117966684E-2</c:v>
                </c:pt>
                <c:pt idx="33830">
                  <c:v>-8.8235294117376614E-2</c:v>
                </c:pt>
                <c:pt idx="33831">
                  <c:v>-9.3750000000222045E-2</c:v>
                </c:pt>
                <c:pt idx="33832">
                  <c:v>-8.8235294117376614E-2</c:v>
                </c:pt>
                <c:pt idx="33833">
                  <c:v>-8.8235294117966684E-2</c:v>
                </c:pt>
                <c:pt idx="33834">
                  <c:v>-9.4117647058312132E-2</c:v>
                </c:pt>
                <c:pt idx="33835">
                  <c:v>-9.3750000000222045E-2</c:v>
                </c:pt>
                <c:pt idx="33836">
                  <c:v>-8.8235294117966684E-2</c:v>
                </c:pt>
                <c:pt idx="33837">
                  <c:v>-8.8235294117376614E-2</c:v>
                </c:pt>
                <c:pt idx="33838">
                  <c:v>-9.3750000000222045E-2</c:v>
                </c:pt>
                <c:pt idx="33839">
                  <c:v>-8.8235294117376614E-2</c:v>
                </c:pt>
                <c:pt idx="33840">
                  <c:v>-9.4117647059359516E-2</c:v>
                </c:pt>
                <c:pt idx="33841">
                  <c:v>-9.3749999999555911E-2</c:v>
                </c:pt>
                <c:pt idx="33842">
                  <c:v>-8.8235294117966684E-2</c:v>
                </c:pt>
                <c:pt idx="33843">
                  <c:v>-8.8235294117376614E-2</c:v>
                </c:pt>
                <c:pt idx="33844">
                  <c:v>-9.3750000000222045E-2</c:v>
                </c:pt>
                <c:pt idx="33845">
                  <c:v>-8.8235294117376614E-2</c:v>
                </c:pt>
                <c:pt idx="33846">
                  <c:v>-8.8235294117966684E-2</c:v>
                </c:pt>
                <c:pt idx="33847">
                  <c:v>-9.3749999999555911E-2</c:v>
                </c:pt>
                <c:pt idx="33848">
                  <c:v>-8.8235294117966684E-2</c:v>
                </c:pt>
                <c:pt idx="33849">
                  <c:v>-8.8235294117376614E-2</c:v>
                </c:pt>
                <c:pt idx="33850">
                  <c:v>-9.3750000000222045E-2</c:v>
                </c:pt>
                <c:pt idx="33851">
                  <c:v>-8.8235294117966684E-2</c:v>
                </c:pt>
                <c:pt idx="33852">
                  <c:v>-8.8235294117376614E-2</c:v>
                </c:pt>
                <c:pt idx="33853">
                  <c:v>-8.7499999999999994E-2</c:v>
                </c:pt>
                <c:pt idx="33854">
                  <c:v>-9.4117647058730103E-2</c:v>
                </c:pt>
                <c:pt idx="33855">
                  <c:v>-8.8235294117966684E-2</c:v>
                </c:pt>
                <c:pt idx="33856">
                  <c:v>-8.749999999937827E-2</c:v>
                </c:pt>
                <c:pt idx="33857">
                  <c:v>-8.8235294117966684E-2</c:v>
                </c:pt>
                <c:pt idx="33858">
                  <c:v>-8.8235294117376614E-2</c:v>
                </c:pt>
                <c:pt idx="33859">
                  <c:v>-8.8235294117966684E-2</c:v>
                </c:pt>
                <c:pt idx="33860">
                  <c:v>-9.3749999999555911E-2</c:v>
                </c:pt>
                <c:pt idx="33861">
                  <c:v>-8.8235294117966684E-2</c:v>
                </c:pt>
                <c:pt idx="33862">
                  <c:v>-8.8235294117376614E-2</c:v>
                </c:pt>
                <c:pt idx="33863">
                  <c:v>-9.3750000000222045E-2</c:v>
                </c:pt>
                <c:pt idx="33864">
                  <c:v>-8.8235294117376614E-2</c:v>
                </c:pt>
                <c:pt idx="33865">
                  <c:v>-8.8235294117966684E-2</c:v>
                </c:pt>
                <c:pt idx="33866">
                  <c:v>-8.7500000000444084E-2</c:v>
                </c:pt>
                <c:pt idx="33867">
                  <c:v>-8.8235294117376614E-2</c:v>
                </c:pt>
                <c:pt idx="33868">
                  <c:v>-8.8235294117376614E-2</c:v>
                </c:pt>
                <c:pt idx="33869">
                  <c:v>-9.3750000000222045E-2</c:v>
                </c:pt>
                <c:pt idx="33870">
                  <c:v>-8.8235294117966684E-2</c:v>
                </c:pt>
                <c:pt idx="33871">
                  <c:v>-8.8235294117376614E-2</c:v>
                </c:pt>
                <c:pt idx="33872">
                  <c:v>-8.7499999999999994E-2</c:v>
                </c:pt>
                <c:pt idx="33873">
                  <c:v>-8.8235294117376614E-2</c:v>
                </c:pt>
                <c:pt idx="33874">
                  <c:v>-8.8235294117966684E-2</c:v>
                </c:pt>
                <c:pt idx="33875">
                  <c:v>-9.3749999999555911E-2</c:v>
                </c:pt>
                <c:pt idx="33876">
                  <c:v>-8.8235294117966684E-2</c:v>
                </c:pt>
                <c:pt idx="33877">
                  <c:v>-8.2352941176023112E-2</c:v>
                </c:pt>
                <c:pt idx="33878">
                  <c:v>-9.3750000000222045E-2</c:v>
                </c:pt>
                <c:pt idx="33879">
                  <c:v>-8.8235294117376614E-2</c:v>
                </c:pt>
                <c:pt idx="33880">
                  <c:v>-8.8235294117966684E-2</c:v>
                </c:pt>
                <c:pt idx="33881">
                  <c:v>-8.7500000000444084E-2</c:v>
                </c:pt>
                <c:pt idx="33882">
                  <c:v>-8.8235294117376614E-2</c:v>
                </c:pt>
                <c:pt idx="33883">
                  <c:v>-8.8235294117376614E-2</c:v>
                </c:pt>
                <c:pt idx="33884">
                  <c:v>-8.8235294117966684E-2</c:v>
                </c:pt>
                <c:pt idx="33885">
                  <c:v>-9.3750000000222045E-2</c:v>
                </c:pt>
                <c:pt idx="33886">
                  <c:v>-8.8235294117376614E-2</c:v>
                </c:pt>
                <c:pt idx="33887">
                  <c:v>-8.7499999999999994E-2</c:v>
                </c:pt>
                <c:pt idx="33888">
                  <c:v>-8.8235294117376614E-2</c:v>
                </c:pt>
                <c:pt idx="33889">
                  <c:v>-8.8235294117966684E-2</c:v>
                </c:pt>
                <c:pt idx="33890">
                  <c:v>-8.8235294117376614E-2</c:v>
                </c:pt>
                <c:pt idx="33891">
                  <c:v>-8.7500000000444084E-2</c:v>
                </c:pt>
                <c:pt idx="33892">
                  <c:v>-8.8235294117376614E-2</c:v>
                </c:pt>
                <c:pt idx="33893">
                  <c:v>-8.8235294117966684E-2</c:v>
                </c:pt>
                <c:pt idx="33894">
                  <c:v>-9.3749999999555911E-2</c:v>
                </c:pt>
                <c:pt idx="33895">
                  <c:v>-8.2352941176573852E-2</c:v>
                </c:pt>
                <c:pt idx="33896">
                  <c:v>-8.8235294117376614E-2</c:v>
                </c:pt>
                <c:pt idx="33897">
                  <c:v>-9.3750000000222045E-2</c:v>
                </c:pt>
                <c:pt idx="33898">
                  <c:v>-8.2352941176441083E-2</c:v>
                </c:pt>
                <c:pt idx="33899">
                  <c:v>-8.8235294117966684E-2</c:v>
                </c:pt>
                <c:pt idx="33900">
                  <c:v>-9.3750000000222045E-2</c:v>
                </c:pt>
                <c:pt idx="33901">
                  <c:v>-8.2352941176023112E-2</c:v>
                </c:pt>
                <c:pt idx="33902">
                  <c:v>-8.8235294117966684E-2</c:v>
                </c:pt>
                <c:pt idx="33903">
                  <c:v>-8.749999999937827E-2</c:v>
                </c:pt>
                <c:pt idx="33904">
                  <c:v>-8.8235294117966684E-2</c:v>
                </c:pt>
                <c:pt idx="33905">
                  <c:v>-8.8235294117376614E-2</c:v>
                </c:pt>
                <c:pt idx="33906">
                  <c:v>-9.3750000000222045E-2</c:v>
                </c:pt>
                <c:pt idx="33907">
                  <c:v>-8.2352941176441083E-2</c:v>
                </c:pt>
                <c:pt idx="33908">
                  <c:v>-8.8235294117966684E-2</c:v>
                </c:pt>
                <c:pt idx="33909">
                  <c:v>-9.3749999999555911E-2</c:v>
                </c:pt>
                <c:pt idx="33910">
                  <c:v>-8.8235294117966684E-2</c:v>
                </c:pt>
                <c:pt idx="33911">
                  <c:v>-8.2352941176023112E-2</c:v>
                </c:pt>
                <c:pt idx="33912">
                  <c:v>-9.3750000000222045E-2</c:v>
                </c:pt>
                <c:pt idx="33913">
                  <c:v>-8.8235294117376614E-2</c:v>
                </c:pt>
                <c:pt idx="33914">
                  <c:v>-8.2352941176991823E-2</c:v>
                </c:pt>
                <c:pt idx="33915">
                  <c:v>-9.3750000000222045E-2</c:v>
                </c:pt>
                <c:pt idx="33916">
                  <c:v>-8.8235294117376614E-2</c:v>
                </c:pt>
                <c:pt idx="33917">
                  <c:v>-8.8235294117966684E-2</c:v>
                </c:pt>
                <c:pt idx="33918">
                  <c:v>-8.2352941176023112E-2</c:v>
                </c:pt>
                <c:pt idx="33919">
                  <c:v>-9.3750000000222045E-2</c:v>
                </c:pt>
                <c:pt idx="33920">
                  <c:v>-8.8235294117376614E-2</c:v>
                </c:pt>
                <c:pt idx="33921">
                  <c:v>-8.2352941176991823E-2</c:v>
                </c:pt>
                <c:pt idx="33922">
                  <c:v>-9.3749999999555911E-2</c:v>
                </c:pt>
                <c:pt idx="33923">
                  <c:v>-8.8235294117966684E-2</c:v>
                </c:pt>
                <c:pt idx="33924">
                  <c:v>-8.2352941176023112E-2</c:v>
                </c:pt>
                <c:pt idx="33925">
                  <c:v>-9.3750000000222045E-2</c:v>
                </c:pt>
                <c:pt idx="33926">
                  <c:v>-8.2352941176441083E-2</c:v>
                </c:pt>
                <c:pt idx="33927">
                  <c:v>-8.8235294117966684E-2</c:v>
                </c:pt>
                <c:pt idx="33928">
                  <c:v>-9.3749999999555911E-2</c:v>
                </c:pt>
                <c:pt idx="33929">
                  <c:v>-8.2352941176573852E-2</c:v>
                </c:pt>
                <c:pt idx="33930">
                  <c:v>-8.8235294117376614E-2</c:v>
                </c:pt>
                <c:pt idx="33931">
                  <c:v>-8.7499999999999994E-2</c:v>
                </c:pt>
                <c:pt idx="33932">
                  <c:v>-8.8235294117966684E-2</c:v>
                </c:pt>
                <c:pt idx="33933">
                  <c:v>-8.2352941176441083E-2</c:v>
                </c:pt>
                <c:pt idx="33934">
                  <c:v>-9.3750000000222045E-2</c:v>
                </c:pt>
                <c:pt idx="33935">
                  <c:v>-8.8235294117376614E-2</c:v>
                </c:pt>
                <c:pt idx="33936">
                  <c:v>-8.2352941176573852E-2</c:v>
                </c:pt>
                <c:pt idx="33937">
                  <c:v>-9.3749999999555911E-2</c:v>
                </c:pt>
                <c:pt idx="33938">
                  <c:v>-8.8235294117966684E-2</c:v>
                </c:pt>
                <c:pt idx="33939">
                  <c:v>-8.2352941176441083E-2</c:v>
                </c:pt>
                <c:pt idx="33940">
                  <c:v>-9.3750000000222045E-2</c:v>
                </c:pt>
                <c:pt idx="33941">
                  <c:v>-8.8235294117376614E-2</c:v>
                </c:pt>
                <c:pt idx="33942">
                  <c:v>-8.8235294117966684E-2</c:v>
                </c:pt>
                <c:pt idx="33943">
                  <c:v>-8.749999999937827E-2</c:v>
                </c:pt>
                <c:pt idx="33944">
                  <c:v>-8.8235294117966684E-2</c:v>
                </c:pt>
                <c:pt idx="33945">
                  <c:v>-8.8235294117376614E-2</c:v>
                </c:pt>
                <c:pt idx="33946">
                  <c:v>-8.7500000000444084E-2</c:v>
                </c:pt>
                <c:pt idx="33947">
                  <c:v>-8.8235294117966684E-2</c:v>
                </c:pt>
                <c:pt idx="33948">
                  <c:v>-8.8235294117376614E-2</c:v>
                </c:pt>
                <c:pt idx="33949">
                  <c:v>-8.7499999999999994E-2</c:v>
                </c:pt>
                <c:pt idx="33950">
                  <c:v>-8.8235294117376614E-2</c:v>
                </c:pt>
                <c:pt idx="33951">
                  <c:v>-8.8235294117966684E-2</c:v>
                </c:pt>
                <c:pt idx="33952">
                  <c:v>-8.2352941176441083E-2</c:v>
                </c:pt>
                <c:pt idx="33953">
                  <c:v>-9.3750000000222045E-2</c:v>
                </c:pt>
                <c:pt idx="33954">
                  <c:v>-8.8235294117376614E-2</c:v>
                </c:pt>
                <c:pt idx="33955">
                  <c:v>-8.2352941176573852E-2</c:v>
                </c:pt>
                <c:pt idx="33956">
                  <c:v>-9.3749999999555911E-2</c:v>
                </c:pt>
                <c:pt idx="33957">
                  <c:v>-8.8235294117966684E-2</c:v>
                </c:pt>
                <c:pt idx="33958">
                  <c:v>-8.8235294117376614E-2</c:v>
                </c:pt>
                <c:pt idx="33959">
                  <c:v>-9.3750000000222045E-2</c:v>
                </c:pt>
                <c:pt idx="33960">
                  <c:v>-8.2352941176023112E-2</c:v>
                </c:pt>
                <c:pt idx="33961">
                  <c:v>-8.8235294117966684E-2</c:v>
                </c:pt>
                <c:pt idx="33962">
                  <c:v>-8.7500000000444084E-2</c:v>
                </c:pt>
                <c:pt idx="33963">
                  <c:v>-8.8235294117376614E-2</c:v>
                </c:pt>
                <c:pt idx="33964">
                  <c:v>-8.8235294117376614E-2</c:v>
                </c:pt>
                <c:pt idx="33965">
                  <c:v>-8.7499999999999994E-2</c:v>
                </c:pt>
                <c:pt idx="33966">
                  <c:v>-8.8235294117966684E-2</c:v>
                </c:pt>
                <c:pt idx="33967">
                  <c:v>-8.8235294117376614E-2</c:v>
                </c:pt>
                <c:pt idx="33968">
                  <c:v>-8.7500000000444084E-2</c:v>
                </c:pt>
                <c:pt idx="33969">
                  <c:v>-8.8235294117376614E-2</c:v>
                </c:pt>
                <c:pt idx="33970">
                  <c:v>-8.8235294117966684E-2</c:v>
                </c:pt>
                <c:pt idx="33971">
                  <c:v>-8.749999999937827E-2</c:v>
                </c:pt>
                <c:pt idx="33972">
                  <c:v>-8.8235294117966684E-2</c:v>
                </c:pt>
                <c:pt idx="33973">
                  <c:v>-8.8235294117376614E-2</c:v>
                </c:pt>
                <c:pt idx="33974">
                  <c:v>-8.7500000000444084E-2</c:v>
                </c:pt>
                <c:pt idx="33975">
                  <c:v>-8.8235294117376614E-2</c:v>
                </c:pt>
                <c:pt idx="33976">
                  <c:v>-8.2352941176573852E-2</c:v>
                </c:pt>
                <c:pt idx="33977">
                  <c:v>-8.8235294117376614E-2</c:v>
                </c:pt>
                <c:pt idx="33978">
                  <c:v>-9.3750000000222045E-2</c:v>
                </c:pt>
                <c:pt idx="33979">
                  <c:v>-8.8235294117376614E-2</c:v>
                </c:pt>
                <c:pt idx="33980">
                  <c:v>-8.2352941176991823E-2</c:v>
                </c:pt>
                <c:pt idx="33981">
                  <c:v>-9.3750000000222045E-2</c:v>
                </c:pt>
                <c:pt idx="33982">
                  <c:v>-8.8235294116958643E-2</c:v>
                </c:pt>
                <c:pt idx="33983">
                  <c:v>-8.8235294117966684E-2</c:v>
                </c:pt>
                <c:pt idx="33984">
                  <c:v>-8.7499999999822359E-2</c:v>
                </c:pt>
                <c:pt idx="33985">
                  <c:v>-8.8235294117966684E-2</c:v>
                </c:pt>
                <c:pt idx="33986">
                  <c:v>-8.8235294117376614E-2</c:v>
                </c:pt>
                <c:pt idx="33987">
                  <c:v>-9.3750000000222045E-2</c:v>
                </c:pt>
                <c:pt idx="33988">
                  <c:v>-8.2352941176023112E-2</c:v>
                </c:pt>
                <c:pt idx="33989">
                  <c:v>-8.8235294117966684E-2</c:v>
                </c:pt>
                <c:pt idx="33990">
                  <c:v>-9.3749999999555911E-2</c:v>
                </c:pt>
                <c:pt idx="33991">
                  <c:v>-8.8235294117966684E-2</c:v>
                </c:pt>
                <c:pt idx="33992">
                  <c:v>-8.8235294117376614E-2</c:v>
                </c:pt>
                <c:pt idx="33993">
                  <c:v>-8.7500000000444084E-2</c:v>
                </c:pt>
                <c:pt idx="33994">
                  <c:v>-8.8235294117376614E-2</c:v>
                </c:pt>
                <c:pt idx="33995">
                  <c:v>-8.8235294117966684E-2</c:v>
                </c:pt>
                <c:pt idx="33996">
                  <c:v>-9.3750000000222045E-2</c:v>
                </c:pt>
                <c:pt idx="33997">
                  <c:v>-8.2352941176023112E-2</c:v>
                </c:pt>
                <c:pt idx="33998">
                  <c:v>-8.8235294117966684E-2</c:v>
                </c:pt>
                <c:pt idx="33999">
                  <c:v>-8.8235294117376614E-2</c:v>
                </c:pt>
                <c:pt idx="34000">
                  <c:v>-9.3750000000222045E-2</c:v>
                </c:pt>
                <c:pt idx="34001">
                  <c:v>-8.2352941176441083E-2</c:v>
                </c:pt>
                <c:pt idx="34002">
                  <c:v>-8.8235294117966684E-2</c:v>
                </c:pt>
                <c:pt idx="34003">
                  <c:v>-8.749999999937827E-2</c:v>
                </c:pt>
                <c:pt idx="34004">
                  <c:v>-8.8235294117966684E-2</c:v>
                </c:pt>
                <c:pt idx="34005">
                  <c:v>-8.8235294117376614E-2</c:v>
                </c:pt>
                <c:pt idx="34006">
                  <c:v>-8.7500000000444084E-2</c:v>
                </c:pt>
                <c:pt idx="34007">
                  <c:v>-8.8235294117376614E-2</c:v>
                </c:pt>
                <c:pt idx="34008">
                  <c:v>-8.2352941176573852E-2</c:v>
                </c:pt>
                <c:pt idx="34009">
                  <c:v>-9.3749999999555911E-2</c:v>
                </c:pt>
                <c:pt idx="34010">
                  <c:v>-8.2352941176573852E-2</c:v>
                </c:pt>
                <c:pt idx="34011">
                  <c:v>-8.8235294117376614E-2</c:v>
                </c:pt>
                <c:pt idx="34012">
                  <c:v>-9.3750000000222045E-2</c:v>
                </c:pt>
                <c:pt idx="34013">
                  <c:v>-8.2352941176991823E-2</c:v>
                </c:pt>
                <c:pt idx="34014">
                  <c:v>-8.8235294117376614E-2</c:v>
                </c:pt>
                <c:pt idx="34015">
                  <c:v>-8.7499999999999994E-2</c:v>
                </c:pt>
                <c:pt idx="34016">
                  <c:v>-8.8235294117376614E-2</c:v>
                </c:pt>
                <c:pt idx="34017">
                  <c:v>-8.2352941176991823E-2</c:v>
                </c:pt>
                <c:pt idx="34018">
                  <c:v>-9.3749999999555911E-2</c:v>
                </c:pt>
                <c:pt idx="34019">
                  <c:v>-8.2352941176573852E-2</c:v>
                </c:pt>
                <c:pt idx="34020">
                  <c:v>-8.8235294117376614E-2</c:v>
                </c:pt>
                <c:pt idx="34021">
                  <c:v>-8.2352941176991823E-2</c:v>
                </c:pt>
                <c:pt idx="34022">
                  <c:v>-9.3749999999555911E-2</c:v>
                </c:pt>
                <c:pt idx="34023">
                  <c:v>-8.2352941176573852E-2</c:v>
                </c:pt>
                <c:pt idx="34024">
                  <c:v>-8.8235294117376614E-2</c:v>
                </c:pt>
                <c:pt idx="34025">
                  <c:v>-9.3750000000222045E-2</c:v>
                </c:pt>
                <c:pt idx="34026">
                  <c:v>-8.2352941176441083E-2</c:v>
                </c:pt>
                <c:pt idx="34027">
                  <c:v>-8.2352941176573852E-2</c:v>
                </c:pt>
                <c:pt idx="34028">
                  <c:v>-9.3750000000222045E-2</c:v>
                </c:pt>
                <c:pt idx="34029">
                  <c:v>-8.2352941176441083E-2</c:v>
                </c:pt>
                <c:pt idx="34030">
                  <c:v>-8.8235294117376614E-2</c:v>
                </c:pt>
                <c:pt idx="34031">
                  <c:v>-8.7499999999999994E-2</c:v>
                </c:pt>
                <c:pt idx="34032">
                  <c:v>-8.8235294117966684E-2</c:v>
                </c:pt>
                <c:pt idx="34033">
                  <c:v>-8.2352941176023112E-2</c:v>
                </c:pt>
                <c:pt idx="34034">
                  <c:v>-8.7500000000444084E-2</c:v>
                </c:pt>
                <c:pt idx="34035">
                  <c:v>-8.8235294117376614E-2</c:v>
                </c:pt>
                <c:pt idx="34036">
                  <c:v>-8.2352941176573852E-2</c:v>
                </c:pt>
                <c:pt idx="34037">
                  <c:v>-8.7499999999822359E-2</c:v>
                </c:pt>
                <c:pt idx="34038">
                  <c:v>-8.2352941176573852E-2</c:v>
                </c:pt>
                <c:pt idx="34039">
                  <c:v>-8.8235294117376614E-2</c:v>
                </c:pt>
                <c:pt idx="34040">
                  <c:v>-8.7500000000444084E-2</c:v>
                </c:pt>
                <c:pt idx="34041">
                  <c:v>-8.2352941176023112E-2</c:v>
                </c:pt>
                <c:pt idx="34042">
                  <c:v>-8.8235294117966684E-2</c:v>
                </c:pt>
                <c:pt idx="34043">
                  <c:v>-8.2352941176441083E-2</c:v>
                </c:pt>
                <c:pt idx="34044">
                  <c:v>-8.7499999999999994E-2</c:v>
                </c:pt>
                <c:pt idx="34045">
                  <c:v>-8.2352941176441083E-2</c:v>
                </c:pt>
                <c:pt idx="34046">
                  <c:v>-8.8235294117966684E-2</c:v>
                </c:pt>
                <c:pt idx="34047">
                  <c:v>-8.7499999999999994E-2</c:v>
                </c:pt>
                <c:pt idx="34048">
                  <c:v>-8.2352941176023112E-2</c:v>
                </c:pt>
                <c:pt idx="34049">
                  <c:v>-8.2352941176991823E-2</c:v>
                </c:pt>
                <c:pt idx="34050">
                  <c:v>-9.3749999999555911E-2</c:v>
                </c:pt>
                <c:pt idx="34051">
                  <c:v>-8.2352941176573852E-2</c:v>
                </c:pt>
                <c:pt idx="34052">
                  <c:v>-8.8235294117376614E-2</c:v>
                </c:pt>
                <c:pt idx="34053">
                  <c:v>-8.7500000000444084E-2</c:v>
                </c:pt>
                <c:pt idx="34054">
                  <c:v>-8.2352941176023112E-2</c:v>
                </c:pt>
                <c:pt idx="34055">
                  <c:v>-8.2352941176991823E-2</c:v>
                </c:pt>
                <c:pt idx="34056">
                  <c:v>-8.749999999937827E-2</c:v>
                </c:pt>
                <c:pt idx="34057">
                  <c:v>-8.8235294117966684E-2</c:v>
                </c:pt>
                <c:pt idx="34058">
                  <c:v>-8.2352941176441083E-2</c:v>
                </c:pt>
                <c:pt idx="34059">
                  <c:v>-8.2352941176573852E-2</c:v>
                </c:pt>
                <c:pt idx="34060">
                  <c:v>-8.7499999999822359E-2</c:v>
                </c:pt>
                <c:pt idx="34061">
                  <c:v>-8.2352941176573852E-2</c:v>
                </c:pt>
                <c:pt idx="34062">
                  <c:v>-8.2352941176023112E-2</c:v>
                </c:pt>
                <c:pt idx="34063">
                  <c:v>-9.3750000000222045E-2</c:v>
                </c:pt>
                <c:pt idx="34064">
                  <c:v>-8.2352941176991823E-2</c:v>
                </c:pt>
                <c:pt idx="34065">
                  <c:v>-8.2352941176023112E-2</c:v>
                </c:pt>
                <c:pt idx="34066">
                  <c:v>-8.7500000000444084E-2</c:v>
                </c:pt>
                <c:pt idx="34067">
                  <c:v>-8.8235294117376614E-2</c:v>
                </c:pt>
                <c:pt idx="34068">
                  <c:v>-8.2352941176573852E-2</c:v>
                </c:pt>
                <c:pt idx="34069">
                  <c:v>-8.7499999999822359E-2</c:v>
                </c:pt>
                <c:pt idx="34070">
                  <c:v>-8.2352941176573852E-2</c:v>
                </c:pt>
                <c:pt idx="34071">
                  <c:v>-8.2352941176441083E-2</c:v>
                </c:pt>
                <c:pt idx="34072">
                  <c:v>-9.3750000000222045E-2</c:v>
                </c:pt>
                <c:pt idx="34073">
                  <c:v>-8.2352941176023112E-2</c:v>
                </c:pt>
                <c:pt idx="34074">
                  <c:v>-8.2352941176991823E-2</c:v>
                </c:pt>
                <c:pt idx="34075">
                  <c:v>-8.749999999937827E-2</c:v>
                </c:pt>
                <c:pt idx="34076">
                  <c:v>-8.2352941176991823E-2</c:v>
                </c:pt>
                <c:pt idx="34077">
                  <c:v>-8.2352941176023112E-2</c:v>
                </c:pt>
                <c:pt idx="34078">
                  <c:v>-9.3750000000222045E-2</c:v>
                </c:pt>
                <c:pt idx="34079">
                  <c:v>-8.2352941176573852E-2</c:v>
                </c:pt>
                <c:pt idx="34080">
                  <c:v>-8.2352941176441083E-2</c:v>
                </c:pt>
                <c:pt idx="34081">
                  <c:v>-8.2352941176023112E-2</c:v>
                </c:pt>
                <c:pt idx="34082">
                  <c:v>-8.7500000000444084E-2</c:v>
                </c:pt>
                <c:pt idx="34083">
                  <c:v>-8.2352941176573852E-2</c:v>
                </c:pt>
                <c:pt idx="34084">
                  <c:v>-8.8235294117376614E-2</c:v>
                </c:pt>
                <c:pt idx="34085">
                  <c:v>-8.7500000000444084E-2</c:v>
                </c:pt>
                <c:pt idx="34086">
                  <c:v>-8.2352941176023112E-2</c:v>
                </c:pt>
                <c:pt idx="34087">
                  <c:v>-8.2352941176991823E-2</c:v>
                </c:pt>
                <c:pt idx="34088">
                  <c:v>-8.749999999937827E-2</c:v>
                </c:pt>
                <c:pt idx="34089">
                  <c:v>-8.2352941176991823E-2</c:v>
                </c:pt>
                <c:pt idx="34090">
                  <c:v>-8.2352941176023112E-2</c:v>
                </c:pt>
                <c:pt idx="34091">
                  <c:v>-8.7499999999999994E-2</c:v>
                </c:pt>
                <c:pt idx="34092">
                  <c:v>-8.2352941176441083E-2</c:v>
                </c:pt>
                <c:pt idx="34093">
                  <c:v>-8.2352941176573852E-2</c:v>
                </c:pt>
                <c:pt idx="34094">
                  <c:v>-9.3750000000222045E-2</c:v>
                </c:pt>
                <c:pt idx="34095">
                  <c:v>-8.2352941176441083E-2</c:v>
                </c:pt>
                <c:pt idx="34096">
                  <c:v>-8.2352941176023112E-2</c:v>
                </c:pt>
                <c:pt idx="34097">
                  <c:v>-8.7500000000444084E-2</c:v>
                </c:pt>
                <c:pt idx="34098">
                  <c:v>-8.2352941176573852E-2</c:v>
                </c:pt>
                <c:pt idx="34099">
                  <c:v>-8.8235294117376614E-2</c:v>
                </c:pt>
                <c:pt idx="34100">
                  <c:v>-8.7500000000444084E-2</c:v>
                </c:pt>
                <c:pt idx="34101">
                  <c:v>-8.2352941176023112E-2</c:v>
                </c:pt>
                <c:pt idx="34102">
                  <c:v>-8.2352941176991823E-2</c:v>
                </c:pt>
                <c:pt idx="34103">
                  <c:v>-8.2352941176023112E-2</c:v>
                </c:pt>
                <c:pt idx="34104">
                  <c:v>-8.7499999999999994E-2</c:v>
                </c:pt>
                <c:pt idx="34105">
                  <c:v>-8.2352941176441083E-2</c:v>
                </c:pt>
                <c:pt idx="34106">
                  <c:v>-8.2352941176573852E-2</c:v>
                </c:pt>
                <c:pt idx="34107">
                  <c:v>-8.7499999999822359E-2</c:v>
                </c:pt>
                <c:pt idx="34108">
                  <c:v>-8.2352941176573852E-2</c:v>
                </c:pt>
                <c:pt idx="34109">
                  <c:v>-8.2352941176441083E-2</c:v>
                </c:pt>
                <c:pt idx="34110">
                  <c:v>-8.7499999999999994E-2</c:v>
                </c:pt>
                <c:pt idx="34111">
                  <c:v>-8.2352941176441083E-2</c:v>
                </c:pt>
                <c:pt idx="34112">
                  <c:v>-8.2352941176573852E-2</c:v>
                </c:pt>
                <c:pt idx="34113">
                  <c:v>-9.3750000000222045E-2</c:v>
                </c:pt>
                <c:pt idx="34114">
                  <c:v>-8.2352941176441083E-2</c:v>
                </c:pt>
                <c:pt idx="34115">
                  <c:v>-8.2352941176573852E-2</c:v>
                </c:pt>
                <c:pt idx="34116">
                  <c:v>-8.2352941176441083E-2</c:v>
                </c:pt>
                <c:pt idx="34117">
                  <c:v>-8.7499999999999994E-2</c:v>
                </c:pt>
                <c:pt idx="34118">
                  <c:v>-8.2352941176023112E-2</c:v>
                </c:pt>
                <c:pt idx="34119">
                  <c:v>-7.6470588235598991E-2</c:v>
                </c:pt>
                <c:pt idx="34120">
                  <c:v>-8.7499999999822359E-2</c:v>
                </c:pt>
                <c:pt idx="34121">
                  <c:v>-8.2352941176573852E-2</c:v>
                </c:pt>
                <c:pt idx="34122">
                  <c:v>-8.2352941176441083E-2</c:v>
                </c:pt>
                <c:pt idx="34123">
                  <c:v>-8.2352941176573852E-2</c:v>
                </c:pt>
                <c:pt idx="34124">
                  <c:v>-8.7499999999822359E-2</c:v>
                </c:pt>
                <c:pt idx="34125">
                  <c:v>-8.2352941176573852E-2</c:v>
                </c:pt>
                <c:pt idx="34126">
                  <c:v>-8.2352941176441083E-2</c:v>
                </c:pt>
                <c:pt idx="34127">
                  <c:v>-8.7499999999999994E-2</c:v>
                </c:pt>
                <c:pt idx="34128">
                  <c:v>-8.2352941176441083E-2</c:v>
                </c:pt>
                <c:pt idx="34129">
                  <c:v>-8.2352941176573852E-2</c:v>
                </c:pt>
                <c:pt idx="34130">
                  <c:v>-8.7499999999999994E-2</c:v>
                </c:pt>
                <c:pt idx="34131">
                  <c:v>-8.2352941176441083E-2</c:v>
                </c:pt>
                <c:pt idx="34132">
                  <c:v>-8.2352941176023112E-2</c:v>
                </c:pt>
                <c:pt idx="34133">
                  <c:v>-8.2352941176991823E-2</c:v>
                </c:pt>
                <c:pt idx="34134">
                  <c:v>-8.7499999999999994E-2</c:v>
                </c:pt>
                <c:pt idx="34135">
                  <c:v>-8.2352941176441083E-2</c:v>
                </c:pt>
                <c:pt idx="34136">
                  <c:v>-8.2352941176023112E-2</c:v>
                </c:pt>
                <c:pt idx="34137">
                  <c:v>-8.7500000000444084E-2</c:v>
                </c:pt>
                <c:pt idx="34138">
                  <c:v>-8.2352941176573852E-2</c:v>
                </c:pt>
                <c:pt idx="34139">
                  <c:v>-8.2352941176441083E-2</c:v>
                </c:pt>
                <c:pt idx="34140">
                  <c:v>-8.8235294117966684E-2</c:v>
                </c:pt>
                <c:pt idx="34141">
                  <c:v>-8.749999999937827E-2</c:v>
                </c:pt>
                <c:pt idx="34142">
                  <c:v>-8.2352941176573852E-2</c:v>
                </c:pt>
                <c:pt idx="34143">
                  <c:v>-8.2352941176441083E-2</c:v>
                </c:pt>
                <c:pt idx="34144">
                  <c:v>-8.7499999999999994E-2</c:v>
                </c:pt>
                <c:pt idx="34145">
                  <c:v>-8.2352941176441083E-2</c:v>
                </c:pt>
                <c:pt idx="34146">
                  <c:v>-8.2352941176573852E-2</c:v>
                </c:pt>
                <c:pt idx="34147">
                  <c:v>-8.7499999999822359E-2</c:v>
                </c:pt>
                <c:pt idx="34148">
                  <c:v>-8.8235294117966684E-2</c:v>
                </c:pt>
                <c:pt idx="34149">
                  <c:v>-8.2352941176023112E-2</c:v>
                </c:pt>
                <c:pt idx="34150">
                  <c:v>-8.2352941176991823E-2</c:v>
                </c:pt>
                <c:pt idx="34151">
                  <c:v>-8.749999999937827E-2</c:v>
                </c:pt>
                <c:pt idx="34152">
                  <c:v>-7.6470588235598991E-2</c:v>
                </c:pt>
                <c:pt idx="34153">
                  <c:v>-8.2352941176441083E-2</c:v>
                </c:pt>
                <c:pt idx="34154">
                  <c:v>-8.7499999999999994E-2</c:v>
                </c:pt>
                <c:pt idx="34155">
                  <c:v>-8.2352941176573852E-2</c:v>
                </c:pt>
                <c:pt idx="34156">
                  <c:v>-8.2352941176441083E-2</c:v>
                </c:pt>
                <c:pt idx="34157">
                  <c:v>-8.7499999999999994E-2</c:v>
                </c:pt>
                <c:pt idx="34158">
                  <c:v>-8.2352941176441083E-2</c:v>
                </c:pt>
                <c:pt idx="34159">
                  <c:v>-7.6470588235598991E-2</c:v>
                </c:pt>
                <c:pt idx="34160">
                  <c:v>-8.8235294117376614E-2</c:v>
                </c:pt>
                <c:pt idx="34161">
                  <c:v>-8.1250000000222047E-2</c:v>
                </c:pt>
                <c:pt idx="34162">
                  <c:v>-8.2352941176023112E-2</c:v>
                </c:pt>
                <c:pt idx="34163">
                  <c:v>-8.2352941176991823E-2</c:v>
                </c:pt>
                <c:pt idx="34164">
                  <c:v>-8.749999999937827E-2</c:v>
                </c:pt>
                <c:pt idx="34165">
                  <c:v>-7.6470588235598991E-2</c:v>
                </c:pt>
                <c:pt idx="34166">
                  <c:v>-7.0588235293734106E-2</c:v>
                </c:pt>
                <c:pt idx="34167">
                  <c:v>-7.058823529462413E-2</c:v>
                </c:pt>
                <c:pt idx="34168">
                  <c:v>-6.8749999999733552E-2</c:v>
                </c:pt>
                <c:pt idx="34169">
                  <c:v>-7.6470588235598991E-2</c:v>
                </c:pt>
                <c:pt idx="34170">
                  <c:v>-7.0588235293734106E-2</c:v>
                </c:pt>
                <c:pt idx="34171">
                  <c:v>-8.1250000000222047E-2</c:v>
                </c:pt>
                <c:pt idx="34172">
                  <c:v>-7.6470588235087594E-2</c:v>
                </c:pt>
                <c:pt idx="34173">
                  <c:v>-7.6470588235598991E-2</c:v>
                </c:pt>
                <c:pt idx="34174">
                  <c:v>-8.1250000000222047E-2</c:v>
                </c:pt>
                <c:pt idx="34175">
                  <c:v>-8.2352941176023112E-2</c:v>
                </c:pt>
                <c:pt idx="34176">
                  <c:v>-7.6470588235598991E-2</c:v>
                </c:pt>
                <c:pt idx="34177">
                  <c:v>-7.6470588235087594E-2</c:v>
                </c:pt>
                <c:pt idx="34178">
                  <c:v>-8.7499999999999994E-2</c:v>
                </c:pt>
                <c:pt idx="34179">
                  <c:v>-8.2352941176441083E-2</c:v>
                </c:pt>
                <c:pt idx="34180">
                  <c:v>-8.2352941176573852E-2</c:v>
                </c:pt>
                <c:pt idx="34181">
                  <c:v>-8.1249999999644731E-2</c:v>
                </c:pt>
                <c:pt idx="34182">
                  <c:v>-8.2352941176991823E-2</c:v>
                </c:pt>
                <c:pt idx="34183">
                  <c:v>-8.2352941176023112E-2</c:v>
                </c:pt>
                <c:pt idx="34184">
                  <c:v>-8.7500000000444084E-2</c:v>
                </c:pt>
                <c:pt idx="34185">
                  <c:v>-8.2352941176023112E-2</c:v>
                </c:pt>
                <c:pt idx="34186">
                  <c:v>-8.2352941176991823E-2</c:v>
                </c:pt>
                <c:pt idx="34187">
                  <c:v>-8.2352941176023112E-2</c:v>
                </c:pt>
                <c:pt idx="34188">
                  <c:v>-8.7499999999999994E-2</c:v>
                </c:pt>
                <c:pt idx="34189">
                  <c:v>-8.2352941176441083E-2</c:v>
                </c:pt>
                <c:pt idx="34190">
                  <c:v>-8.8235294117966684E-2</c:v>
                </c:pt>
                <c:pt idx="34191">
                  <c:v>-8.7499999999999994E-2</c:v>
                </c:pt>
                <c:pt idx="34192">
                  <c:v>-8.2352941176441083E-2</c:v>
                </c:pt>
                <c:pt idx="34193">
                  <c:v>-8.2352941176023112E-2</c:v>
                </c:pt>
                <c:pt idx="34194">
                  <c:v>-9.3750000000222045E-2</c:v>
                </c:pt>
                <c:pt idx="34195">
                  <c:v>-8.2352941176991823E-2</c:v>
                </c:pt>
                <c:pt idx="34196">
                  <c:v>-8.8235294117376614E-2</c:v>
                </c:pt>
                <c:pt idx="34197">
                  <c:v>-8.2352941176573852E-2</c:v>
                </c:pt>
                <c:pt idx="34198">
                  <c:v>-8.7499999999822359E-2</c:v>
                </c:pt>
                <c:pt idx="34199">
                  <c:v>-8.8235294117966684E-2</c:v>
                </c:pt>
                <c:pt idx="34200">
                  <c:v>-8.2352941176023112E-2</c:v>
                </c:pt>
                <c:pt idx="34201">
                  <c:v>-8.7500000000444084E-2</c:v>
                </c:pt>
                <c:pt idx="34202">
                  <c:v>-8.8235294117376614E-2</c:v>
                </c:pt>
                <c:pt idx="34203">
                  <c:v>-8.2352941176573852E-2</c:v>
                </c:pt>
                <c:pt idx="34204">
                  <c:v>-9.3749999999555911E-2</c:v>
                </c:pt>
                <c:pt idx="34205">
                  <c:v>-8.2352941176573852E-2</c:v>
                </c:pt>
                <c:pt idx="34206">
                  <c:v>-8.2352941176441083E-2</c:v>
                </c:pt>
                <c:pt idx="34207">
                  <c:v>-8.8235294117966684E-2</c:v>
                </c:pt>
                <c:pt idx="34208">
                  <c:v>-8.749999999937827E-2</c:v>
                </c:pt>
                <c:pt idx="34209">
                  <c:v>-8.8235294117966684E-2</c:v>
                </c:pt>
                <c:pt idx="34210">
                  <c:v>-8.2352941176441083E-2</c:v>
                </c:pt>
                <c:pt idx="34211">
                  <c:v>-8.7499999999999994E-2</c:v>
                </c:pt>
                <c:pt idx="34212">
                  <c:v>-8.2352941176991823E-2</c:v>
                </c:pt>
                <c:pt idx="34213">
                  <c:v>-8.8235294117376614E-2</c:v>
                </c:pt>
                <c:pt idx="34214">
                  <c:v>-8.7499999999999994E-2</c:v>
                </c:pt>
                <c:pt idx="34215">
                  <c:v>-8.2352941176441083E-2</c:v>
                </c:pt>
                <c:pt idx="34216">
                  <c:v>-8.2352941176573852E-2</c:v>
                </c:pt>
                <c:pt idx="34217">
                  <c:v>-9.3749999999555911E-2</c:v>
                </c:pt>
                <c:pt idx="34218">
                  <c:v>-8.2352941176991823E-2</c:v>
                </c:pt>
                <c:pt idx="34219">
                  <c:v>-8.2352941176023112E-2</c:v>
                </c:pt>
                <c:pt idx="34220">
                  <c:v>-8.2352941176991823E-2</c:v>
                </c:pt>
                <c:pt idx="34221">
                  <c:v>-8.749999999937827E-2</c:v>
                </c:pt>
                <c:pt idx="34222">
                  <c:v>-8.2352941176573852E-2</c:v>
                </c:pt>
                <c:pt idx="34223">
                  <c:v>-8.2352941176441083E-2</c:v>
                </c:pt>
                <c:pt idx="34224">
                  <c:v>-9.3750000000222045E-2</c:v>
                </c:pt>
                <c:pt idx="34225">
                  <c:v>-8.2352941176023112E-2</c:v>
                </c:pt>
                <c:pt idx="34226">
                  <c:v>-8.2352941176991823E-2</c:v>
                </c:pt>
                <c:pt idx="34227">
                  <c:v>-8.7499999999999994E-2</c:v>
                </c:pt>
                <c:pt idx="34228">
                  <c:v>-8.2352941176441083E-2</c:v>
                </c:pt>
                <c:pt idx="34229">
                  <c:v>-8.2352941176023112E-2</c:v>
                </c:pt>
                <c:pt idx="34230">
                  <c:v>-8.7500000000444084E-2</c:v>
                </c:pt>
                <c:pt idx="34231">
                  <c:v>-8.8235294117966684E-2</c:v>
                </c:pt>
                <c:pt idx="34232">
                  <c:v>-8.2352941176023112E-2</c:v>
                </c:pt>
                <c:pt idx="34233">
                  <c:v>-8.7500000000444084E-2</c:v>
                </c:pt>
                <c:pt idx="34234">
                  <c:v>-8.2352941176023112E-2</c:v>
                </c:pt>
                <c:pt idx="34235">
                  <c:v>-8.2352941176573852E-2</c:v>
                </c:pt>
                <c:pt idx="34236">
                  <c:v>-8.7499999999822359E-2</c:v>
                </c:pt>
                <c:pt idx="34237">
                  <c:v>-8.2352941176573852E-2</c:v>
                </c:pt>
                <c:pt idx="34238">
                  <c:v>-8.2352941176441083E-2</c:v>
                </c:pt>
                <c:pt idx="34239">
                  <c:v>-8.8235294117966684E-2</c:v>
                </c:pt>
                <c:pt idx="34240">
                  <c:v>-8.749999999937827E-2</c:v>
                </c:pt>
                <c:pt idx="34241">
                  <c:v>-8.2352941176991823E-2</c:v>
                </c:pt>
                <c:pt idx="34242">
                  <c:v>-8.2352941176023112E-2</c:v>
                </c:pt>
                <c:pt idx="34243">
                  <c:v>-8.7500000000444084E-2</c:v>
                </c:pt>
                <c:pt idx="34244">
                  <c:v>-8.2352941176023112E-2</c:v>
                </c:pt>
                <c:pt idx="34245">
                  <c:v>-8.2352941176991823E-2</c:v>
                </c:pt>
                <c:pt idx="34246">
                  <c:v>-8.7499999999999994E-2</c:v>
                </c:pt>
                <c:pt idx="34247">
                  <c:v>-8.2352941176023112E-2</c:v>
                </c:pt>
                <c:pt idx="34248">
                  <c:v>-8.8235294117966684E-2</c:v>
                </c:pt>
                <c:pt idx="34249">
                  <c:v>-8.7499999999822359E-2</c:v>
                </c:pt>
                <c:pt idx="34250">
                  <c:v>-8.2352941176573852E-2</c:v>
                </c:pt>
                <c:pt idx="34251">
                  <c:v>-8.2352941176441083E-2</c:v>
                </c:pt>
                <c:pt idx="34252">
                  <c:v>-8.7499999999999994E-2</c:v>
                </c:pt>
                <c:pt idx="34253">
                  <c:v>-8.2352941176441083E-2</c:v>
                </c:pt>
                <c:pt idx="34254">
                  <c:v>-8.2352941176573852E-2</c:v>
                </c:pt>
                <c:pt idx="34255">
                  <c:v>-8.7499999999822359E-2</c:v>
                </c:pt>
                <c:pt idx="34256">
                  <c:v>-7.6470588235598991E-2</c:v>
                </c:pt>
                <c:pt idx="34257">
                  <c:v>-8.8235294117376614E-2</c:v>
                </c:pt>
                <c:pt idx="34258">
                  <c:v>-8.1250000000222047E-2</c:v>
                </c:pt>
                <c:pt idx="34259">
                  <c:v>-8.2352941176023112E-2</c:v>
                </c:pt>
                <c:pt idx="34260">
                  <c:v>-8.2352941176573852E-2</c:v>
                </c:pt>
                <c:pt idx="34261">
                  <c:v>-8.2352941176441083E-2</c:v>
                </c:pt>
                <c:pt idx="34262">
                  <c:v>-8.7499999999999994E-2</c:v>
                </c:pt>
                <c:pt idx="34263">
                  <c:v>-8.2352941176991823E-2</c:v>
                </c:pt>
                <c:pt idx="34264">
                  <c:v>-8.2352941176023112E-2</c:v>
                </c:pt>
                <c:pt idx="34265">
                  <c:v>-8.7500000000444084E-2</c:v>
                </c:pt>
                <c:pt idx="34266">
                  <c:v>-8.2352941176023112E-2</c:v>
                </c:pt>
                <c:pt idx="34267">
                  <c:v>-8.2352941176991823E-2</c:v>
                </c:pt>
                <c:pt idx="34268">
                  <c:v>-8.749999999937827E-2</c:v>
                </c:pt>
                <c:pt idx="34269">
                  <c:v>-8.2352941176991823E-2</c:v>
                </c:pt>
                <c:pt idx="34270">
                  <c:v>-7.6470588235087594E-2</c:v>
                </c:pt>
                <c:pt idx="34271">
                  <c:v>-8.7499999999999994E-2</c:v>
                </c:pt>
                <c:pt idx="34272">
                  <c:v>-8.2352941176023112E-2</c:v>
                </c:pt>
                <c:pt idx="34273">
                  <c:v>-8.2352941176991823E-2</c:v>
                </c:pt>
                <c:pt idx="34274">
                  <c:v>-8.749999999937827E-2</c:v>
                </c:pt>
                <c:pt idx="34275">
                  <c:v>-8.2352941176991823E-2</c:v>
                </c:pt>
                <c:pt idx="34276">
                  <c:v>-8.2352941176023112E-2</c:v>
                </c:pt>
                <c:pt idx="34277">
                  <c:v>-8.7500000000444084E-2</c:v>
                </c:pt>
                <c:pt idx="34278">
                  <c:v>-8.2352941176573852E-2</c:v>
                </c:pt>
                <c:pt idx="34279">
                  <c:v>-8.2352941176441083E-2</c:v>
                </c:pt>
                <c:pt idx="34280">
                  <c:v>-8.7499999999999994E-2</c:v>
                </c:pt>
                <c:pt idx="34281">
                  <c:v>-8.2352941176441083E-2</c:v>
                </c:pt>
                <c:pt idx="34282">
                  <c:v>-7.6470588235598991E-2</c:v>
                </c:pt>
                <c:pt idx="34283">
                  <c:v>-8.749999999937827E-2</c:v>
                </c:pt>
                <c:pt idx="34284">
                  <c:v>-8.2352941176573852E-2</c:v>
                </c:pt>
                <c:pt idx="34285">
                  <c:v>-8.2352941176441083E-2</c:v>
                </c:pt>
                <c:pt idx="34286">
                  <c:v>-8.7499999999999994E-2</c:v>
                </c:pt>
                <c:pt idx="34287">
                  <c:v>-7.6470588235087594E-2</c:v>
                </c:pt>
                <c:pt idx="34288">
                  <c:v>-8.2352941176991823E-2</c:v>
                </c:pt>
                <c:pt idx="34289">
                  <c:v>-9.3749999999555911E-2</c:v>
                </c:pt>
                <c:pt idx="34290">
                  <c:v>-8.2352941176573852E-2</c:v>
                </c:pt>
                <c:pt idx="34291">
                  <c:v>-7.6470588235087594E-2</c:v>
                </c:pt>
                <c:pt idx="34292">
                  <c:v>-8.7500000000444084E-2</c:v>
                </c:pt>
                <c:pt idx="34293">
                  <c:v>-7.647058823518102E-2</c:v>
                </c:pt>
                <c:pt idx="34294">
                  <c:v>-8.2352941176441083E-2</c:v>
                </c:pt>
                <c:pt idx="34295">
                  <c:v>-8.7499999999999994E-2</c:v>
                </c:pt>
                <c:pt idx="34296">
                  <c:v>-8.2352941176441083E-2</c:v>
                </c:pt>
                <c:pt idx="34297">
                  <c:v>-8.2352941176573852E-2</c:v>
                </c:pt>
                <c:pt idx="34298">
                  <c:v>-8.7499999999822359E-2</c:v>
                </c:pt>
                <c:pt idx="34299">
                  <c:v>-7.6470588235598991E-2</c:v>
                </c:pt>
                <c:pt idx="34300">
                  <c:v>-8.2352941176023112E-2</c:v>
                </c:pt>
                <c:pt idx="34301">
                  <c:v>-8.7500000000444084E-2</c:v>
                </c:pt>
                <c:pt idx="34302">
                  <c:v>-7.6470588235087594E-2</c:v>
                </c:pt>
                <c:pt idx="34303">
                  <c:v>-8.2352941176573852E-2</c:v>
                </c:pt>
                <c:pt idx="34304">
                  <c:v>-8.2352941176023112E-2</c:v>
                </c:pt>
                <c:pt idx="34305">
                  <c:v>-8.7500000000444084E-2</c:v>
                </c:pt>
                <c:pt idx="34306">
                  <c:v>-7.6470588235087594E-2</c:v>
                </c:pt>
                <c:pt idx="34307">
                  <c:v>-8.7499999999999994E-2</c:v>
                </c:pt>
                <c:pt idx="34308">
                  <c:v>-7.6470588235598991E-2</c:v>
                </c:pt>
                <c:pt idx="34309">
                  <c:v>-8.2352941176441083E-2</c:v>
                </c:pt>
                <c:pt idx="34310">
                  <c:v>-8.2352941176023112E-2</c:v>
                </c:pt>
                <c:pt idx="34311">
                  <c:v>-8.7500000000444084E-2</c:v>
                </c:pt>
                <c:pt idx="34312">
                  <c:v>-7.6470588235598991E-2</c:v>
                </c:pt>
                <c:pt idx="34313">
                  <c:v>-8.2352941176023112E-2</c:v>
                </c:pt>
                <c:pt idx="34314">
                  <c:v>-8.1250000000222047E-2</c:v>
                </c:pt>
                <c:pt idx="34315">
                  <c:v>-8.2352941176023112E-2</c:v>
                </c:pt>
                <c:pt idx="34316">
                  <c:v>-8.2352941176991823E-2</c:v>
                </c:pt>
                <c:pt idx="34317">
                  <c:v>-8.749999999937827E-2</c:v>
                </c:pt>
                <c:pt idx="34318">
                  <c:v>-8.2352941176991823E-2</c:v>
                </c:pt>
                <c:pt idx="34319">
                  <c:v>-7.6470588235087594E-2</c:v>
                </c:pt>
                <c:pt idx="34320">
                  <c:v>-8.7499999999999994E-2</c:v>
                </c:pt>
                <c:pt idx="34321">
                  <c:v>-7.6470588235087594E-2</c:v>
                </c:pt>
                <c:pt idx="34322">
                  <c:v>-8.2352941176991823E-2</c:v>
                </c:pt>
                <c:pt idx="34323">
                  <c:v>-8.1249999999777958E-2</c:v>
                </c:pt>
                <c:pt idx="34324">
                  <c:v>-8.2352941176441083E-2</c:v>
                </c:pt>
                <c:pt idx="34325">
                  <c:v>-7.6470588235087594E-2</c:v>
                </c:pt>
                <c:pt idx="34326">
                  <c:v>-8.7499999999999994E-2</c:v>
                </c:pt>
                <c:pt idx="34327">
                  <c:v>-8.2352941176991823E-2</c:v>
                </c:pt>
                <c:pt idx="34328">
                  <c:v>-7.6470588235087594E-2</c:v>
                </c:pt>
                <c:pt idx="34329">
                  <c:v>-8.7499999999999994E-2</c:v>
                </c:pt>
                <c:pt idx="34330">
                  <c:v>-7.6470588235087594E-2</c:v>
                </c:pt>
                <c:pt idx="34331">
                  <c:v>-8.2352941176991823E-2</c:v>
                </c:pt>
                <c:pt idx="34332">
                  <c:v>-8.1249999999200642E-2</c:v>
                </c:pt>
                <c:pt idx="34333">
                  <c:v>-8.2352941176991823E-2</c:v>
                </c:pt>
                <c:pt idx="34334">
                  <c:v>-8.2352941176023112E-2</c:v>
                </c:pt>
                <c:pt idx="34335">
                  <c:v>-8.1250000000222047E-2</c:v>
                </c:pt>
                <c:pt idx="34336">
                  <c:v>-8.2352941176441083E-2</c:v>
                </c:pt>
                <c:pt idx="34337">
                  <c:v>-7.6470588235598991E-2</c:v>
                </c:pt>
                <c:pt idx="34338">
                  <c:v>-8.1250000000222047E-2</c:v>
                </c:pt>
                <c:pt idx="34339">
                  <c:v>-8.2352941176023112E-2</c:v>
                </c:pt>
                <c:pt idx="34340">
                  <c:v>-7.6470588235087594E-2</c:v>
                </c:pt>
                <c:pt idx="34341">
                  <c:v>-8.7499999999999994E-2</c:v>
                </c:pt>
                <c:pt idx="34342">
                  <c:v>-7.6470588235598991E-2</c:v>
                </c:pt>
                <c:pt idx="34343">
                  <c:v>-7.6470588235087594E-2</c:v>
                </c:pt>
                <c:pt idx="34344">
                  <c:v>-8.1250000000222047E-2</c:v>
                </c:pt>
                <c:pt idx="34345">
                  <c:v>-7.6470588235087594E-2</c:v>
                </c:pt>
                <c:pt idx="34346">
                  <c:v>-8.2352941176991823E-2</c:v>
                </c:pt>
                <c:pt idx="34347">
                  <c:v>-8.1249999999644731E-2</c:v>
                </c:pt>
                <c:pt idx="34348">
                  <c:v>-8.2352941176573852E-2</c:v>
                </c:pt>
                <c:pt idx="34349">
                  <c:v>-7.6470588235087594E-2</c:v>
                </c:pt>
                <c:pt idx="34350">
                  <c:v>-8.1250000000222047E-2</c:v>
                </c:pt>
                <c:pt idx="34351">
                  <c:v>-8.2352941176023112E-2</c:v>
                </c:pt>
                <c:pt idx="34352">
                  <c:v>-7.6470588235598991E-2</c:v>
                </c:pt>
                <c:pt idx="34353">
                  <c:v>-8.1250000000222047E-2</c:v>
                </c:pt>
                <c:pt idx="34354">
                  <c:v>-8.2352941176441083E-2</c:v>
                </c:pt>
                <c:pt idx="34355">
                  <c:v>-7.6470588235087594E-2</c:v>
                </c:pt>
                <c:pt idx="34356">
                  <c:v>-8.1250000000222047E-2</c:v>
                </c:pt>
                <c:pt idx="34357">
                  <c:v>-8.2352941176573852E-2</c:v>
                </c:pt>
                <c:pt idx="34358">
                  <c:v>-7.6470588235087594E-2</c:v>
                </c:pt>
                <c:pt idx="34359">
                  <c:v>-8.1250000000222047E-2</c:v>
                </c:pt>
                <c:pt idx="34360">
                  <c:v>-7.6470588235087594E-2</c:v>
                </c:pt>
                <c:pt idx="34361">
                  <c:v>-7.6470588235598991E-2</c:v>
                </c:pt>
                <c:pt idx="34362">
                  <c:v>-8.749999999937827E-2</c:v>
                </c:pt>
                <c:pt idx="34363">
                  <c:v>-7.6470588235598991E-2</c:v>
                </c:pt>
                <c:pt idx="34364">
                  <c:v>-8.2352941176441083E-2</c:v>
                </c:pt>
                <c:pt idx="34365">
                  <c:v>-8.1249999999777958E-2</c:v>
                </c:pt>
                <c:pt idx="34366">
                  <c:v>-7.6470588235087594E-2</c:v>
                </c:pt>
                <c:pt idx="34367">
                  <c:v>-7.6470588235598991E-2</c:v>
                </c:pt>
                <c:pt idx="34368">
                  <c:v>-8.7500000000444084E-2</c:v>
                </c:pt>
                <c:pt idx="34369">
                  <c:v>-7.6470588235087594E-2</c:v>
                </c:pt>
                <c:pt idx="34370">
                  <c:v>-7.6470588235087594E-2</c:v>
                </c:pt>
                <c:pt idx="34371">
                  <c:v>-8.1250000000222047E-2</c:v>
                </c:pt>
                <c:pt idx="34372">
                  <c:v>-8.2352941176573852E-2</c:v>
                </c:pt>
                <c:pt idx="34373">
                  <c:v>-7.6470588235087594E-2</c:v>
                </c:pt>
                <c:pt idx="34374">
                  <c:v>-8.1250000000222047E-2</c:v>
                </c:pt>
                <c:pt idx="34375">
                  <c:v>-7.6470588235087594E-2</c:v>
                </c:pt>
                <c:pt idx="34376">
                  <c:v>-7.6470588235598991E-2</c:v>
                </c:pt>
                <c:pt idx="34377">
                  <c:v>-8.749999999937827E-2</c:v>
                </c:pt>
                <c:pt idx="34378">
                  <c:v>-7.6470588235598991E-2</c:v>
                </c:pt>
                <c:pt idx="34379">
                  <c:v>-7.6470588235087594E-2</c:v>
                </c:pt>
                <c:pt idx="34380">
                  <c:v>-8.1250000000222047E-2</c:v>
                </c:pt>
                <c:pt idx="34381">
                  <c:v>-7.6470588235087594E-2</c:v>
                </c:pt>
                <c:pt idx="34382">
                  <c:v>-7.6470588235598991E-2</c:v>
                </c:pt>
                <c:pt idx="34383">
                  <c:v>-8.7499999999999994E-2</c:v>
                </c:pt>
                <c:pt idx="34384">
                  <c:v>-7.6470588235087594E-2</c:v>
                </c:pt>
                <c:pt idx="34385">
                  <c:v>-7.6470588235087594E-2</c:v>
                </c:pt>
                <c:pt idx="34386">
                  <c:v>-8.1250000000222047E-2</c:v>
                </c:pt>
                <c:pt idx="34387">
                  <c:v>-7.6470588235598991E-2</c:v>
                </c:pt>
                <c:pt idx="34388">
                  <c:v>-7.6470588235087594E-2</c:v>
                </c:pt>
                <c:pt idx="34389">
                  <c:v>-8.7499999999999994E-2</c:v>
                </c:pt>
                <c:pt idx="34390">
                  <c:v>-7.6470588235087594E-2</c:v>
                </c:pt>
                <c:pt idx="34391">
                  <c:v>-7.6470588235598991E-2</c:v>
                </c:pt>
                <c:pt idx="34392">
                  <c:v>-8.1249999999644731E-2</c:v>
                </c:pt>
                <c:pt idx="34393">
                  <c:v>-7.6470588235598991E-2</c:v>
                </c:pt>
                <c:pt idx="34394">
                  <c:v>-7.6470588235087594E-2</c:v>
                </c:pt>
                <c:pt idx="34395">
                  <c:v>-8.7499999999999994E-2</c:v>
                </c:pt>
                <c:pt idx="34396">
                  <c:v>-7.6470588235087594E-2</c:v>
                </c:pt>
                <c:pt idx="34397">
                  <c:v>-7.6470588235598991E-2</c:v>
                </c:pt>
                <c:pt idx="34398">
                  <c:v>-8.1250000000222047E-2</c:v>
                </c:pt>
                <c:pt idx="34399">
                  <c:v>-7.6470588235087594E-2</c:v>
                </c:pt>
                <c:pt idx="34400">
                  <c:v>-7.6470588235087594E-2</c:v>
                </c:pt>
                <c:pt idx="34401">
                  <c:v>-8.1250000000222047E-2</c:v>
                </c:pt>
                <c:pt idx="34402">
                  <c:v>-7.6470588235598991E-2</c:v>
                </c:pt>
                <c:pt idx="34403">
                  <c:v>-7.6470588235087594E-2</c:v>
                </c:pt>
                <c:pt idx="34404">
                  <c:v>-8.1250000000222047E-2</c:v>
                </c:pt>
                <c:pt idx="34405">
                  <c:v>-7.6470588235087594E-2</c:v>
                </c:pt>
                <c:pt idx="34406">
                  <c:v>-7.6470588235598991E-2</c:v>
                </c:pt>
                <c:pt idx="34407">
                  <c:v>-8.1249999999644731E-2</c:v>
                </c:pt>
                <c:pt idx="34408">
                  <c:v>-7.647058823518102E-2</c:v>
                </c:pt>
                <c:pt idx="34409">
                  <c:v>-7.6470588235087594E-2</c:v>
                </c:pt>
                <c:pt idx="34410">
                  <c:v>-8.1250000000222047E-2</c:v>
                </c:pt>
                <c:pt idx="34411">
                  <c:v>-7.6470588235087594E-2</c:v>
                </c:pt>
                <c:pt idx="34412">
                  <c:v>-7.6470588235598991E-2</c:v>
                </c:pt>
                <c:pt idx="34413">
                  <c:v>-8.7500000000444084E-2</c:v>
                </c:pt>
                <c:pt idx="34414">
                  <c:v>-7.6470588235087594E-2</c:v>
                </c:pt>
                <c:pt idx="34415">
                  <c:v>-7.6470588234669623E-2</c:v>
                </c:pt>
                <c:pt idx="34416">
                  <c:v>-8.1250000000222047E-2</c:v>
                </c:pt>
                <c:pt idx="34417">
                  <c:v>-7.6470588235598991E-2</c:v>
                </c:pt>
                <c:pt idx="34418">
                  <c:v>-7.6470588235087594E-2</c:v>
                </c:pt>
                <c:pt idx="34419">
                  <c:v>-8.1250000000222047E-2</c:v>
                </c:pt>
                <c:pt idx="34420">
                  <c:v>-7.6470588235087594E-2</c:v>
                </c:pt>
                <c:pt idx="34421">
                  <c:v>-7.6470588235598991E-2</c:v>
                </c:pt>
                <c:pt idx="34422">
                  <c:v>-8.1249999999644731E-2</c:v>
                </c:pt>
                <c:pt idx="34423">
                  <c:v>-7.6470588235598991E-2</c:v>
                </c:pt>
                <c:pt idx="34424">
                  <c:v>-7.6470588235087594E-2</c:v>
                </c:pt>
                <c:pt idx="34425">
                  <c:v>-8.1250000000222047E-2</c:v>
                </c:pt>
                <c:pt idx="34426">
                  <c:v>-7.6470588235087594E-2</c:v>
                </c:pt>
                <c:pt idx="34427">
                  <c:v>-7.6470588235598991E-2</c:v>
                </c:pt>
                <c:pt idx="34428">
                  <c:v>-8.1250000000222047E-2</c:v>
                </c:pt>
                <c:pt idx="34429">
                  <c:v>-7.6470588234669623E-2</c:v>
                </c:pt>
                <c:pt idx="34430">
                  <c:v>-7.6470588235087594E-2</c:v>
                </c:pt>
                <c:pt idx="34431">
                  <c:v>-8.1250000000222047E-2</c:v>
                </c:pt>
                <c:pt idx="34432">
                  <c:v>-7.6470588235598991E-2</c:v>
                </c:pt>
                <c:pt idx="34433">
                  <c:v>-7.6470588235087594E-2</c:v>
                </c:pt>
                <c:pt idx="34434">
                  <c:v>-8.1250000000222047E-2</c:v>
                </c:pt>
                <c:pt idx="34435">
                  <c:v>-7.6470588235087594E-2</c:v>
                </c:pt>
                <c:pt idx="34436">
                  <c:v>-7.0588235294206159E-2</c:v>
                </c:pt>
                <c:pt idx="34437">
                  <c:v>-8.1249999999644731E-2</c:v>
                </c:pt>
                <c:pt idx="34438">
                  <c:v>-7.058823529462413E-2</c:v>
                </c:pt>
                <c:pt idx="34439">
                  <c:v>-7.6470588235087594E-2</c:v>
                </c:pt>
                <c:pt idx="34440">
                  <c:v>-8.1250000000222047E-2</c:v>
                </c:pt>
                <c:pt idx="34441">
                  <c:v>-7.6470588235087594E-2</c:v>
                </c:pt>
                <c:pt idx="34442">
                  <c:v>-7.647058823518102E-2</c:v>
                </c:pt>
                <c:pt idx="34443">
                  <c:v>-8.1250000000222047E-2</c:v>
                </c:pt>
                <c:pt idx="34444">
                  <c:v>-7.6470588235087594E-2</c:v>
                </c:pt>
                <c:pt idx="34445">
                  <c:v>-7.6470588235087594E-2</c:v>
                </c:pt>
                <c:pt idx="34446">
                  <c:v>-7.5000000000444086E-2</c:v>
                </c:pt>
                <c:pt idx="34447">
                  <c:v>-7.6470588235598991E-2</c:v>
                </c:pt>
                <c:pt idx="34448">
                  <c:v>-7.6470588234669623E-2</c:v>
                </c:pt>
                <c:pt idx="34449">
                  <c:v>-8.1250000000222047E-2</c:v>
                </c:pt>
                <c:pt idx="34450">
                  <c:v>-7.6470588235087594E-2</c:v>
                </c:pt>
                <c:pt idx="34451">
                  <c:v>-7.6470588235598991E-2</c:v>
                </c:pt>
                <c:pt idx="34452">
                  <c:v>-7.4999999999911179E-2</c:v>
                </c:pt>
                <c:pt idx="34453">
                  <c:v>-7.6470588235598991E-2</c:v>
                </c:pt>
                <c:pt idx="34454">
                  <c:v>-7.6470588234669623E-2</c:v>
                </c:pt>
                <c:pt idx="34455">
                  <c:v>-8.1250000000222047E-2</c:v>
                </c:pt>
                <c:pt idx="34456">
                  <c:v>-7.6470588235087594E-2</c:v>
                </c:pt>
                <c:pt idx="34457">
                  <c:v>-7.058823529462413E-2</c:v>
                </c:pt>
                <c:pt idx="34458">
                  <c:v>-8.1250000000222047E-2</c:v>
                </c:pt>
                <c:pt idx="34459">
                  <c:v>-7.6470588235087594E-2</c:v>
                </c:pt>
                <c:pt idx="34460">
                  <c:v>-7.6470588235087594E-2</c:v>
                </c:pt>
                <c:pt idx="34461">
                  <c:v>-8.1249999999777958E-2</c:v>
                </c:pt>
                <c:pt idx="34462">
                  <c:v>-7.058823529462413E-2</c:v>
                </c:pt>
                <c:pt idx="34463">
                  <c:v>-7.6470588235087594E-2</c:v>
                </c:pt>
                <c:pt idx="34464">
                  <c:v>-8.1250000000222047E-2</c:v>
                </c:pt>
                <c:pt idx="34465">
                  <c:v>-7.6470588235087594E-2</c:v>
                </c:pt>
                <c:pt idx="34466">
                  <c:v>-7.6470588235598991E-2</c:v>
                </c:pt>
                <c:pt idx="34467">
                  <c:v>-8.1249999999200642E-2</c:v>
                </c:pt>
                <c:pt idx="34468">
                  <c:v>-7.6470588235598991E-2</c:v>
                </c:pt>
                <c:pt idx="34469">
                  <c:v>-8.2352941176441083E-2</c:v>
                </c:pt>
                <c:pt idx="34470">
                  <c:v>-8.1250000000222047E-2</c:v>
                </c:pt>
                <c:pt idx="34471">
                  <c:v>-8.2352941176023112E-2</c:v>
                </c:pt>
                <c:pt idx="34472">
                  <c:v>-7.6470588235598991E-2</c:v>
                </c:pt>
                <c:pt idx="34473">
                  <c:v>-8.7500000000444084E-2</c:v>
                </c:pt>
                <c:pt idx="34474">
                  <c:v>-7.6470588235087594E-2</c:v>
                </c:pt>
                <c:pt idx="34475">
                  <c:v>-8.2352941176023112E-2</c:v>
                </c:pt>
                <c:pt idx="34476">
                  <c:v>-8.1250000000222047E-2</c:v>
                </c:pt>
                <c:pt idx="34477">
                  <c:v>-8.2352941176573852E-2</c:v>
                </c:pt>
                <c:pt idx="34478">
                  <c:v>-8.2352941176441083E-2</c:v>
                </c:pt>
                <c:pt idx="34479">
                  <c:v>-8.7499999999999994E-2</c:v>
                </c:pt>
                <c:pt idx="34480">
                  <c:v>-8.2352941176441083E-2</c:v>
                </c:pt>
                <c:pt idx="34481">
                  <c:v>-7.6470588235598991E-2</c:v>
                </c:pt>
                <c:pt idx="34482">
                  <c:v>-8.749999999937827E-2</c:v>
                </c:pt>
                <c:pt idx="34483">
                  <c:v>-8.2352941176991823E-2</c:v>
                </c:pt>
                <c:pt idx="34484">
                  <c:v>-8.2352941176023112E-2</c:v>
                </c:pt>
                <c:pt idx="34485">
                  <c:v>-8.7500000000444084E-2</c:v>
                </c:pt>
                <c:pt idx="34486">
                  <c:v>-8.2352941176023112E-2</c:v>
                </c:pt>
                <c:pt idx="34487">
                  <c:v>-7.6470588235598991E-2</c:v>
                </c:pt>
                <c:pt idx="34488">
                  <c:v>-8.7499999999999994E-2</c:v>
                </c:pt>
                <c:pt idx="34489">
                  <c:v>-8.2352941176441083E-2</c:v>
                </c:pt>
                <c:pt idx="34490">
                  <c:v>-8.2352941176023112E-2</c:v>
                </c:pt>
                <c:pt idx="34491">
                  <c:v>-7.6470588235598991E-2</c:v>
                </c:pt>
                <c:pt idx="34492">
                  <c:v>-8.7500000000444084E-2</c:v>
                </c:pt>
                <c:pt idx="34493">
                  <c:v>-8.2352941176023112E-2</c:v>
                </c:pt>
                <c:pt idx="34494">
                  <c:v>-8.7500000000444084E-2</c:v>
                </c:pt>
                <c:pt idx="34495">
                  <c:v>-8.2352941176023112E-2</c:v>
                </c:pt>
                <c:pt idx="34496">
                  <c:v>-8.2352941176991823E-2</c:v>
                </c:pt>
                <c:pt idx="34497">
                  <c:v>-8.1249999999200642E-2</c:v>
                </c:pt>
                <c:pt idx="34498">
                  <c:v>-8.2352941176991823E-2</c:v>
                </c:pt>
                <c:pt idx="34499">
                  <c:v>-8.2352941176023112E-2</c:v>
                </c:pt>
                <c:pt idx="34500">
                  <c:v>-8.7500000000444084E-2</c:v>
                </c:pt>
                <c:pt idx="34501">
                  <c:v>-8.2352941176023112E-2</c:v>
                </c:pt>
                <c:pt idx="34502">
                  <c:v>-8.2352941176991823E-2</c:v>
                </c:pt>
                <c:pt idx="34503">
                  <c:v>-8.2352941176023112E-2</c:v>
                </c:pt>
                <c:pt idx="34504">
                  <c:v>-8.1250000000222047E-2</c:v>
                </c:pt>
                <c:pt idx="34505">
                  <c:v>-8.2352941176441083E-2</c:v>
                </c:pt>
                <c:pt idx="34506">
                  <c:v>-8.2352941176573852E-2</c:v>
                </c:pt>
                <c:pt idx="34507">
                  <c:v>-8.1250000000222047E-2</c:v>
                </c:pt>
                <c:pt idx="34508">
                  <c:v>-8.2352941176023112E-2</c:v>
                </c:pt>
                <c:pt idx="34509">
                  <c:v>-8.2352941176991823E-2</c:v>
                </c:pt>
                <c:pt idx="34510">
                  <c:v>-8.749999999937827E-2</c:v>
                </c:pt>
                <c:pt idx="34511">
                  <c:v>-8.2352941176991823E-2</c:v>
                </c:pt>
                <c:pt idx="34512">
                  <c:v>-7.6470588235087594E-2</c:v>
                </c:pt>
                <c:pt idx="34513">
                  <c:v>-8.7499999999999994E-2</c:v>
                </c:pt>
                <c:pt idx="34514">
                  <c:v>-8.2352941176441083E-2</c:v>
                </c:pt>
                <c:pt idx="34515">
                  <c:v>-7.6470588235598991E-2</c:v>
                </c:pt>
                <c:pt idx="34516">
                  <c:v>-8.749999999937827E-2</c:v>
                </c:pt>
                <c:pt idx="34517">
                  <c:v>-8.2352941176573852E-2</c:v>
                </c:pt>
                <c:pt idx="34518">
                  <c:v>-7.6470588235087594E-2</c:v>
                </c:pt>
                <c:pt idx="34519">
                  <c:v>-8.7500000000444084E-2</c:v>
                </c:pt>
                <c:pt idx="34520">
                  <c:v>-7.6470588235087594E-2</c:v>
                </c:pt>
                <c:pt idx="34521">
                  <c:v>-8.2352941176573852E-2</c:v>
                </c:pt>
                <c:pt idx="34522">
                  <c:v>-8.1250000000222047E-2</c:v>
                </c:pt>
                <c:pt idx="34523">
                  <c:v>-8.2352941176441083E-2</c:v>
                </c:pt>
                <c:pt idx="34524">
                  <c:v>-7.6470588235598991E-2</c:v>
                </c:pt>
                <c:pt idx="34525">
                  <c:v>-8.749999999937827E-2</c:v>
                </c:pt>
                <c:pt idx="34526">
                  <c:v>-7.6470588235598991E-2</c:v>
                </c:pt>
                <c:pt idx="34527">
                  <c:v>-8.2352941176023112E-2</c:v>
                </c:pt>
                <c:pt idx="34528">
                  <c:v>-8.1250000000222047E-2</c:v>
                </c:pt>
                <c:pt idx="34529">
                  <c:v>-8.2352941176441083E-2</c:v>
                </c:pt>
                <c:pt idx="34530">
                  <c:v>-7.6470588235598991E-2</c:v>
                </c:pt>
                <c:pt idx="34531">
                  <c:v>-8.749999999937827E-2</c:v>
                </c:pt>
                <c:pt idx="34532">
                  <c:v>-7.6470588235598991E-2</c:v>
                </c:pt>
                <c:pt idx="34533">
                  <c:v>-8.2352941176441083E-2</c:v>
                </c:pt>
                <c:pt idx="34534">
                  <c:v>-8.1250000000222047E-2</c:v>
                </c:pt>
                <c:pt idx="34535">
                  <c:v>-8.2352941176023112E-2</c:v>
                </c:pt>
                <c:pt idx="34536">
                  <c:v>-8.2352941176573852E-2</c:v>
                </c:pt>
                <c:pt idx="34537">
                  <c:v>-8.1250000000222047E-2</c:v>
                </c:pt>
                <c:pt idx="34538">
                  <c:v>-8.2352941176441083E-2</c:v>
                </c:pt>
                <c:pt idx="34539">
                  <c:v>-8.1250000000222047E-2</c:v>
                </c:pt>
                <c:pt idx="34540">
                  <c:v>-8.2352941176023112E-2</c:v>
                </c:pt>
                <c:pt idx="34541">
                  <c:v>-7.6470588235598991E-2</c:v>
                </c:pt>
                <c:pt idx="34542">
                  <c:v>-7.6470588235087594E-2</c:v>
                </c:pt>
                <c:pt idx="34543">
                  <c:v>-8.7500000000444084E-2</c:v>
                </c:pt>
                <c:pt idx="34544">
                  <c:v>-7.6470588234669623E-2</c:v>
                </c:pt>
                <c:pt idx="34545">
                  <c:v>-7.6470588235598991E-2</c:v>
                </c:pt>
                <c:pt idx="34546">
                  <c:v>-8.7499999999822359E-2</c:v>
                </c:pt>
                <c:pt idx="34547">
                  <c:v>-7.6470588235598991E-2</c:v>
                </c:pt>
                <c:pt idx="34548">
                  <c:v>-7.6470588235087594E-2</c:v>
                </c:pt>
                <c:pt idx="34549">
                  <c:v>-8.1250000000222047E-2</c:v>
                </c:pt>
                <c:pt idx="34550">
                  <c:v>-7.6470588235087594E-2</c:v>
                </c:pt>
                <c:pt idx="34551">
                  <c:v>-8.2352941176573852E-2</c:v>
                </c:pt>
                <c:pt idx="34552">
                  <c:v>-8.1250000000222047E-2</c:v>
                </c:pt>
                <c:pt idx="34553">
                  <c:v>-7.6470588235087594E-2</c:v>
                </c:pt>
                <c:pt idx="34554">
                  <c:v>-7.6470588235598991E-2</c:v>
                </c:pt>
                <c:pt idx="34555">
                  <c:v>-8.1249999999644731E-2</c:v>
                </c:pt>
                <c:pt idx="34556">
                  <c:v>-7.6470588235598991E-2</c:v>
                </c:pt>
                <c:pt idx="34557">
                  <c:v>-8.2352941176023112E-2</c:v>
                </c:pt>
                <c:pt idx="34558">
                  <c:v>-8.1250000000222047E-2</c:v>
                </c:pt>
                <c:pt idx="34559">
                  <c:v>-7.6470588235087594E-2</c:v>
                </c:pt>
                <c:pt idx="34560">
                  <c:v>-7.6470588235598991E-2</c:v>
                </c:pt>
                <c:pt idx="34561">
                  <c:v>-8.1249999999644731E-2</c:v>
                </c:pt>
                <c:pt idx="34562">
                  <c:v>-7.6470588235598991E-2</c:v>
                </c:pt>
                <c:pt idx="34563">
                  <c:v>-7.0588235293734106E-2</c:v>
                </c:pt>
                <c:pt idx="34564">
                  <c:v>-8.1250000000222047E-2</c:v>
                </c:pt>
                <c:pt idx="34565">
                  <c:v>-7.6470588235087594E-2</c:v>
                </c:pt>
                <c:pt idx="34566">
                  <c:v>-7.6470588235598991E-2</c:v>
                </c:pt>
                <c:pt idx="34567">
                  <c:v>-8.1250000000222047E-2</c:v>
                </c:pt>
                <c:pt idx="34568">
                  <c:v>-7.6470588235087594E-2</c:v>
                </c:pt>
                <c:pt idx="34569">
                  <c:v>-7.6470588235598991E-2</c:v>
                </c:pt>
                <c:pt idx="34570">
                  <c:v>-7.499999999946709E-2</c:v>
                </c:pt>
                <c:pt idx="34571">
                  <c:v>-7.6470588235598991E-2</c:v>
                </c:pt>
                <c:pt idx="34572">
                  <c:v>-7.6470588235087594E-2</c:v>
                </c:pt>
                <c:pt idx="34573">
                  <c:v>-8.1250000000222047E-2</c:v>
                </c:pt>
                <c:pt idx="34574">
                  <c:v>-7.6470588235087594E-2</c:v>
                </c:pt>
                <c:pt idx="34575">
                  <c:v>-7.6470588235598991E-2</c:v>
                </c:pt>
                <c:pt idx="34576">
                  <c:v>-7.499999999946709E-2</c:v>
                </c:pt>
                <c:pt idx="34577">
                  <c:v>-7.6470588235598991E-2</c:v>
                </c:pt>
                <c:pt idx="34578">
                  <c:v>-7.0588235293734106E-2</c:v>
                </c:pt>
                <c:pt idx="34579">
                  <c:v>-8.1250000000222047E-2</c:v>
                </c:pt>
                <c:pt idx="34580">
                  <c:v>-7.6470588235087594E-2</c:v>
                </c:pt>
                <c:pt idx="34581">
                  <c:v>-7.6470588235598991E-2</c:v>
                </c:pt>
                <c:pt idx="34582">
                  <c:v>-7.5000000000444086E-2</c:v>
                </c:pt>
                <c:pt idx="34583">
                  <c:v>-7.6470588234669623E-2</c:v>
                </c:pt>
                <c:pt idx="34584">
                  <c:v>-7.6470588235598991E-2</c:v>
                </c:pt>
                <c:pt idx="34585">
                  <c:v>-8.1249999999644731E-2</c:v>
                </c:pt>
                <c:pt idx="34586">
                  <c:v>-7.058823529462413E-2</c:v>
                </c:pt>
                <c:pt idx="34587">
                  <c:v>-7.6470588235087594E-2</c:v>
                </c:pt>
                <c:pt idx="34588">
                  <c:v>-8.1250000000222047E-2</c:v>
                </c:pt>
                <c:pt idx="34589">
                  <c:v>-7.0588235293734106E-2</c:v>
                </c:pt>
                <c:pt idx="34590">
                  <c:v>-7.6470588235598991E-2</c:v>
                </c:pt>
                <c:pt idx="34591">
                  <c:v>-8.1249999999644731E-2</c:v>
                </c:pt>
                <c:pt idx="34592">
                  <c:v>-7.0588235294206159E-2</c:v>
                </c:pt>
                <c:pt idx="34593">
                  <c:v>-7.6470588235087594E-2</c:v>
                </c:pt>
                <c:pt idx="34594">
                  <c:v>-7.5000000000444086E-2</c:v>
                </c:pt>
                <c:pt idx="34595">
                  <c:v>-7.6470588234669623E-2</c:v>
                </c:pt>
                <c:pt idx="34596">
                  <c:v>-7.6470588235598991E-2</c:v>
                </c:pt>
                <c:pt idx="34597">
                  <c:v>-7.5000000000444086E-2</c:v>
                </c:pt>
                <c:pt idx="34598">
                  <c:v>-7.6470588235087594E-2</c:v>
                </c:pt>
                <c:pt idx="34599">
                  <c:v>-7.0588235294206159E-2</c:v>
                </c:pt>
                <c:pt idx="34600">
                  <c:v>-8.1249999999644731E-2</c:v>
                </c:pt>
                <c:pt idx="34601">
                  <c:v>-7.0588235294206159E-2</c:v>
                </c:pt>
                <c:pt idx="34602">
                  <c:v>-7.6470588235087594E-2</c:v>
                </c:pt>
                <c:pt idx="34603">
                  <c:v>-7.5000000000444086E-2</c:v>
                </c:pt>
                <c:pt idx="34604">
                  <c:v>-7.6470588235087594E-2</c:v>
                </c:pt>
                <c:pt idx="34605">
                  <c:v>-7.0588235294206159E-2</c:v>
                </c:pt>
                <c:pt idx="34606">
                  <c:v>-7.6470588235087594E-2</c:v>
                </c:pt>
                <c:pt idx="34607">
                  <c:v>-7.4999999999999997E-2</c:v>
                </c:pt>
                <c:pt idx="34608">
                  <c:v>-7.0588235294152063E-2</c:v>
                </c:pt>
                <c:pt idx="34609">
                  <c:v>-8.1250000000222047E-2</c:v>
                </c:pt>
                <c:pt idx="34610">
                  <c:v>-7.0588235293734106E-2</c:v>
                </c:pt>
                <c:pt idx="34611">
                  <c:v>-7.058823529462413E-2</c:v>
                </c:pt>
                <c:pt idx="34612">
                  <c:v>-8.1249999999777958E-2</c:v>
                </c:pt>
                <c:pt idx="34613">
                  <c:v>-7.0588235294152063E-2</c:v>
                </c:pt>
                <c:pt idx="34614">
                  <c:v>-7.0588235294206159E-2</c:v>
                </c:pt>
                <c:pt idx="34615">
                  <c:v>-7.6470588235087594E-2</c:v>
                </c:pt>
                <c:pt idx="34616">
                  <c:v>-7.5000000000444086E-2</c:v>
                </c:pt>
                <c:pt idx="34617">
                  <c:v>-7.6470588234669623E-2</c:v>
                </c:pt>
                <c:pt idx="34618">
                  <c:v>-7.058823529462413E-2</c:v>
                </c:pt>
                <c:pt idx="34619">
                  <c:v>-8.1249999999644731E-2</c:v>
                </c:pt>
                <c:pt idx="34620">
                  <c:v>-7.0588235294206159E-2</c:v>
                </c:pt>
                <c:pt idx="34621">
                  <c:v>-7.0588235294152063E-2</c:v>
                </c:pt>
                <c:pt idx="34622">
                  <c:v>-8.1250000000222047E-2</c:v>
                </c:pt>
                <c:pt idx="34623">
                  <c:v>-7.0588235293734106E-2</c:v>
                </c:pt>
                <c:pt idx="34624">
                  <c:v>-7.0588235294206159E-2</c:v>
                </c:pt>
                <c:pt idx="34625">
                  <c:v>-7.4999999999911179E-2</c:v>
                </c:pt>
                <c:pt idx="34626">
                  <c:v>-7.6470588235598991E-2</c:v>
                </c:pt>
                <c:pt idx="34627">
                  <c:v>-7.0588235293734106E-2</c:v>
                </c:pt>
                <c:pt idx="34628">
                  <c:v>-7.4999999999999997E-2</c:v>
                </c:pt>
                <c:pt idx="34629">
                  <c:v>-7.058823529462413E-2</c:v>
                </c:pt>
                <c:pt idx="34630">
                  <c:v>-7.0588235293734106E-2</c:v>
                </c:pt>
                <c:pt idx="34631">
                  <c:v>-8.1250000000222047E-2</c:v>
                </c:pt>
                <c:pt idx="34632">
                  <c:v>-7.0588235294152063E-2</c:v>
                </c:pt>
                <c:pt idx="34633">
                  <c:v>-7.0588235294206159E-2</c:v>
                </c:pt>
                <c:pt idx="34634">
                  <c:v>-7.499999999946709E-2</c:v>
                </c:pt>
                <c:pt idx="34635">
                  <c:v>-7.6470588235598991E-2</c:v>
                </c:pt>
                <c:pt idx="34636">
                  <c:v>-7.0588235294152063E-2</c:v>
                </c:pt>
                <c:pt idx="34637">
                  <c:v>-7.4999999999999997E-2</c:v>
                </c:pt>
                <c:pt idx="34638">
                  <c:v>-7.0588235293734106E-2</c:v>
                </c:pt>
                <c:pt idx="34639">
                  <c:v>-7.058823529462413E-2</c:v>
                </c:pt>
                <c:pt idx="34640">
                  <c:v>-7.499999999946709E-2</c:v>
                </c:pt>
                <c:pt idx="34641">
                  <c:v>-7.6470588235598991E-2</c:v>
                </c:pt>
                <c:pt idx="34642">
                  <c:v>-7.0588235294152063E-2</c:v>
                </c:pt>
                <c:pt idx="34643">
                  <c:v>-7.4999999999999997E-2</c:v>
                </c:pt>
                <c:pt idx="34644">
                  <c:v>-7.0588235294206159E-2</c:v>
                </c:pt>
                <c:pt idx="34645">
                  <c:v>-7.0588235294152063E-2</c:v>
                </c:pt>
                <c:pt idx="34646">
                  <c:v>-7.4999999999999997E-2</c:v>
                </c:pt>
                <c:pt idx="34647">
                  <c:v>-7.0588235293734106E-2</c:v>
                </c:pt>
                <c:pt idx="34648">
                  <c:v>-7.6470588235598991E-2</c:v>
                </c:pt>
                <c:pt idx="34649">
                  <c:v>-7.4999999999911179E-2</c:v>
                </c:pt>
                <c:pt idx="34650">
                  <c:v>-7.0588235294206159E-2</c:v>
                </c:pt>
                <c:pt idx="34651">
                  <c:v>-7.0588235294152063E-2</c:v>
                </c:pt>
                <c:pt idx="34652">
                  <c:v>-7.4999999999999997E-2</c:v>
                </c:pt>
                <c:pt idx="34653">
                  <c:v>-7.0588235293734106E-2</c:v>
                </c:pt>
                <c:pt idx="34654">
                  <c:v>-7.058823529462413E-2</c:v>
                </c:pt>
                <c:pt idx="34655">
                  <c:v>-7.499999999946709E-2</c:v>
                </c:pt>
                <c:pt idx="34656">
                  <c:v>-7.058823529462413E-2</c:v>
                </c:pt>
                <c:pt idx="34657">
                  <c:v>-7.0588235293734106E-2</c:v>
                </c:pt>
                <c:pt idx="34658">
                  <c:v>-8.1250000000222047E-2</c:v>
                </c:pt>
                <c:pt idx="34659">
                  <c:v>-6.4705882353231298E-2</c:v>
                </c:pt>
                <c:pt idx="34660">
                  <c:v>-7.6470588235087594E-2</c:v>
                </c:pt>
                <c:pt idx="34661">
                  <c:v>-7.4999999999999997E-2</c:v>
                </c:pt>
                <c:pt idx="34662">
                  <c:v>-7.0588235293734106E-2</c:v>
                </c:pt>
                <c:pt idx="34663">
                  <c:v>-7.058823529462413E-2</c:v>
                </c:pt>
                <c:pt idx="34664">
                  <c:v>-7.499999999946709E-2</c:v>
                </c:pt>
                <c:pt idx="34665">
                  <c:v>-7.058823529462413E-2</c:v>
                </c:pt>
                <c:pt idx="34666">
                  <c:v>-7.0588235293734106E-2</c:v>
                </c:pt>
                <c:pt idx="34667">
                  <c:v>-7.4999999999999997E-2</c:v>
                </c:pt>
                <c:pt idx="34668">
                  <c:v>-7.0588235294152063E-2</c:v>
                </c:pt>
                <c:pt idx="34669">
                  <c:v>-7.0588235294206159E-2</c:v>
                </c:pt>
                <c:pt idx="34670">
                  <c:v>-7.4999999999911179E-2</c:v>
                </c:pt>
                <c:pt idx="34671">
                  <c:v>-7.0588235294206159E-2</c:v>
                </c:pt>
                <c:pt idx="34672">
                  <c:v>-7.0588235293734106E-2</c:v>
                </c:pt>
                <c:pt idx="34673">
                  <c:v>-7.5000000000444086E-2</c:v>
                </c:pt>
                <c:pt idx="34674">
                  <c:v>-7.0588235294206159E-2</c:v>
                </c:pt>
                <c:pt idx="34675">
                  <c:v>-7.0588235294152063E-2</c:v>
                </c:pt>
                <c:pt idx="34676">
                  <c:v>-7.4999999999999997E-2</c:v>
                </c:pt>
                <c:pt idx="34677">
                  <c:v>-7.0588235293734106E-2</c:v>
                </c:pt>
                <c:pt idx="34678">
                  <c:v>-7.058823529462413E-2</c:v>
                </c:pt>
                <c:pt idx="34679">
                  <c:v>-7.499999999946709E-2</c:v>
                </c:pt>
                <c:pt idx="34680">
                  <c:v>-7.058823529462413E-2</c:v>
                </c:pt>
                <c:pt idx="34681">
                  <c:v>-7.0588235293734106E-2</c:v>
                </c:pt>
                <c:pt idx="34682">
                  <c:v>-7.4999999999999997E-2</c:v>
                </c:pt>
                <c:pt idx="34683">
                  <c:v>-7.0588235294152063E-2</c:v>
                </c:pt>
                <c:pt idx="34684">
                  <c:v>-6.4705882353231298E-2</c:v>
                </c:pt>
                <c:pt idx="34685">
                  <c:v>-7.499999999946709E-2</c:v>
                </c:pt>
                <c:pt idx="34686">
                  <c:v>-7.0588235294206159E-2</c:v>
                </c:pt>
                <c:pt idx="34687">
                  <c:v>-7.0588235294152063E-2</c:v>
                </c:pt>
                <c:pt idx="34688">
                  <c:v>-7.4999999999999997E-2</c:v>
                </c:pt>
                <c:pt idx="34689">
                  <c:v>-7.6470588235598991E-2</c:v>
                </c:pt>
                <c:pt idx="34690">
                  <c:v>-6.4705882352798574E-2</c:v>
                </c:pt>
                <c:pt idx="34691">
                  <c:v>-8.1250000000222047E-2</c:v>
                </c:pt>
                <c:pt idx="34692">
                  <c:v>-7.0588235293734106E-2</c:v>
                </c:pt>
                <c:pt idx="34693">
                  <c:v>-6.4705882353231298E-2</c:v>
                </c:pt>
                <c:pt idx="34694">
                  <c:v>-7.4999999999911179E-2</c:v>
                </c:pt>
                <c:pt idx="34695">
                  <c:v>-7.0588235294206159E-2</c:v>
                </c:pt>
                <c:pt idx="34696">
                  <c:v>-7.0588235293734106E-2</c:v>
                </c:pt>
                <c:pt idx="34697">
                  <c:v>-7.5000000000444086E-2</c:v>
                </c:pt>
                <c:pt idx="34698">
                  <c:v>-7.0588235293734106E-2</c:v>
                </c:pt>
                <c:pt idx="34699">
                  <c:v>-7.0588235294206159E-2</c:v>
                </c:pt>
                <c:pt idx="34700">
                  <c:v>-7.4999999999911179E-2</c:v>
                </c:pt>
                <c:pt idx="34701">
                  <c:v>-7.0588235294206159E-2</c:v>
                </c:pt>
                <c:pt idx="34702">
                  <c:v>-7.0588235294152063E-2</c:v>
                </c:pt>
                <c:pt idx="34703">
                  <c:v>-6.875000000022205E-2</c:v>
                </c:pt>
                <c:pt idx="34704">
                  <c:v>-7.0588235294206159E-2</c:v>
                </c:pt>
                <c:pt idx="34705">
                  <c:v>-7.0588235293734106E-2</c:v>
                </c:pt>
                <c:pt idx="34706">
                  <c:v>-7.5000000000444086E-2</c:v>
                </c:pt>
                <c:pt idx="34707">
                  <c:v>-7.0588235293734106E-2</c:v>
                </c:pt>
                <c:pt idx="34708">
                  <c:v>-7.0588235294206159E-2</c:v>
                </c:pt>
                <c:pt idx="34709">
                  <c:v>-7.4999999999911179E-2</c:v>
                </c:pt>
                <c:pt idx="34710">
                  <c:v>-6.4705882353231298E-2</c:v>
                </c:pt>
                <c:pt idx="34711">
                  <c:v>-7.0588235293734106E-2</c:v>
                </c:pt>
                <c:pt idx="34712">
                  <c:v>-7.5000000000444086E-2</c:v>
                </c:pt>
                <c:pt idx="34713">
                  <c:v>-6.4705882352380603E-2</c:v>
                </c:pt>
                <c:pt idx="34714">
                  <c:v>-7.058823529462413E-2</c:v>
                </c:pt>
                <c:pt idx="34715">
                  <c:v>-7.499999999946709E-2</c:v>
                </c:pt>
                <c:pt idx="34716">
                  <c:v>-7.058823529462413E-2</c:v>
                </c:pt>
                <c:pt idx="34717">
                  <c:v>-6.4705882352380603E-2</c:v>
                </c:pt>
                <c:pt idx="34718">
                  <c:v>-7.5000000000444086E-2</c:v>
                </c:pt>
                <c:pt idx="34719">
                  <c:v>-7.0588235294206159E-2</c:v>
                </c:pt>
                <c:pt idx="34720">
                  <c:v>-6.4705882352798574E-2</c:v>
                </c:pt>
                <c:pt idx="34721">
                  <c:v>-7.4999999999999997E-2</c:v>
                </c:pt>
                <c:pt idx="34722">
                  <c:v>-7.0588235294152063E-2</c:v>
                </c:pt>
                <c:pt idx="34723">
                  <c:v>-6.4705882353231298E-2</c:v>
                </c:pt>
                <c:pt idx="34724">
                  <c:v>-7.499999999946709E-2</c:v>
                </c:pt>
                <c:pt idx="34725">
                  <c:v>-7.058823529462413E-2</c:v>
                </c:pt>
                <c:pt idx="34726">
                  <c:v>-7.0588235293734106E-2</c:v>
                </c:pt>
                <c:pt idx="34727">
                  <c:v>-6.875000000022205E-2</c:v>
                </c:pt>
                <c:pt idx="34728">
                  <c:v>-7.0588235293734106E-2</c:v>
                </c:pt>
                <c:pt idx="34729">
                  <c:v>-7.058823529462413E-2</c:v>
                </c:pt>
                <c:pt idx="34730">
                  <c:v>-7.499999999946709E-2</c:v>
                </c:pt>
                <c:pt idx="34731">
                  <c:v>-6.4705882353231298E-2</c:v>
                </c:pt>
                <c:pt idx="34732">
                  <c:v>-7.0588235293734106E-2</c:v>
                </c:pt>
                <c:pt idx="34733">
                  <c:v>-7.5000000000444086E-2</c:v>
                </c:pt>
                <c:pt idx="34734">
                  <c:v>-6.4705882352813326E-2</c:v>
                </c:pt>
                <c:pt idx="34735">
                  <c:v>-7.0588235294152063E-2</c:v>
                </c:pt>
                <c:pt idx="34736">
                  <c:v>-7.4999999999999997E-2</c:v>
                </c:pt>
                <c:pt idx="34737">
                  <c:v>-7.0588235294152063E-2</c:v>
                </c:pt>
                <c:pt idx="34738">
                  <c:v>-6.4705882352813326E-2</c:v>
                </c:pt>
                <c:pt idx="34739">
                  <c:v>-7.4999999999911179E-2</c:v>
                </c:pt>
                <c:pt idx="34740">
                  <c:v>-6.4705882353231298E-2</c:v>
                </c:pt>
                <c:pt idx="34741">
                  <c:v>-7.0588235293734106E-2</c:v>
                </c:pt>
                <c:pt idx="34742">
                  <c:v>-6.4705882353231298E-2</c:v>
                </c:pt>
                <c:pt idx="34743">
                  <c:v>-7.499999999946709E-2</c:v>
                </c:pt>
                <c:pt idx="34744">
                  <c:v>-7.058823529462413E-2</c:v>
                </c:pt>
                <c:pt idx="34745">
                  <c:v>-6.4705882352798574E-2</c:v>
                </c:pt>
                <c:pt idx="34746">
                  <c:v>-7.4999999999999997E-2</c:v>
                </c:pt>
                <c:pt idx="34747">
                  <c:v>-6.4705882352798574E-2</c:v>
                </c:pt>
                <c:pt idx="34748">
                  <c:v>-7.0588235294206159E-2</c:v>
                </c:pt>
                <c:pt idx="34749">
                  <c:v>-6.875000000022205E-2</c:v>
                </c:pt>
                <c:pt idx="34750">
                  <c:v>-7.0588235294152063E-2</c:v>
                </c:pt>
                <c:pt idx="34751">
                  <c:v>-6.4705882352380603E-2</c:v>
                </c:pt>
                <c:pt idx="34752">
                  <c:v>-7.5000000000444086E-2</c:v>
                </c:pt>
                <c:pt idx="34753">
                  <c:v>-6.4705882353231298E-2</c:v>
                </c:pt>
                <c:pt idx="34754">
                  <c:v>-7.0588235293734106E-2</c:v>
                </c:pt>
                <c:pt idx="34755">
                  <c:v>-6.875000000022205E-2</c:v>
                </c:pt>
                <c:pt idx="34756">
                  <c:v>-7.0588235293734106E-2</c:v>
                </c:pt>
                <c:pt idx="34757">
                  <c:v>-7.058823529462413E-2</c:v>
                </c:pt>
                <c:pt idx="34758">
                  <c:v>-6.8749999999733552E-2</c:v>
                </c:pt>
                <c:pt idx="34759">
                  <c:v>-6.4705882352813326E-2</c:v>
                </c:pt>
                <c:pt idx="34760">
                  <c:v>-7.0588235294152063E-2</c:v>
                </c:pt>
                <c:pt idx="34761">
                  <c:v>-6.875000000022205E-2</c:v>
                </c:pt>
                <c:pt idx="34762">
                  <c:v>-7.0588235293734106E-2</c:v>
                </c:pt>
                <c:pt idx="34763">
                  <c:v>-6.4705882353231298E-2</c:v>
                </c:pt>
                <c:pt idx="34764">
                  <c:v>-6.875000000022205E-2</c:v>
                </c:pt>
                <c:pt idx="34765">
                  <c:v>-7.0588235293734106E-2</c:v>
                </c:pt>
                <c:pt idx="34766">
                  <c:v>-6.4705882352798574E-2</c:v>
                </c:pt>
                <c:pt idx="34767">
                  <c:v>-7.4999999999999997E-2</c:v>
                </c:pt>
                <c:pt idx="34768">
                  <c:v>-6.4705882353231298E-2</c:v>
                </c:pt>
                <c:pt idx="34769">
                  <c:v>-7.0588235294152063E-2</c:v>
                </c:pt>
                <c:pt idx="34770">
                  <c:v>-6.875000000022205E-2</c:v>
                </c:pt>
                <c:pt idx="34771">
                  <c:v>-7.0588235293734106E-2</c:v>
                </c:pt>
                <c:pt idx="34772">
                  <c:v>-6.4705882353231298E-2</c:v>
                </c:pt>
                <c:pt idx="34773">
                  <c:v>-7.499999999946709E-2</c:v>
                </c:pt>
                <c:pt idx="34774">
                  <c:v>-6.4705882353231298E-2</c:v>
                </c:pt>
                <c:pt idx="34775">
                  <c:v>-6.4705882352798574E-2</c:v>
                </c:pt>
                <c:pt idx="34776">
                  <c:v>-7.4999999999999997E-2</c:v>
                </c:pt>
                <c:pt idx="34777">
                  <c:v>-6.4705882352798574E-2</c:v>
                </c:pt>
                <c:pt idx="34778">
                  <c:v>-7.058823529462413E-2</c:v>
                </c:pt>
                <c:pt idx="34779">
                  <c:v>-6.4705882352380603E-2</c:v>
                </c:pt>
                <c:pt idx="34780">
                  <c:v>-6.875000000022205E-2</c:v>
                </c:pt>
                <c:pt idx="34781">
                  <c:v>-7.0588235294152063E-2</c:v>
                </c:pt>
                <c:pt idx="34782">
                  <c:v>-6.4705882353231298E-2</c:v>
                </c:pt>
                <c:pt idx="34783">
                  <c:v>-7.4999999999999997E-2</c:v>
                </c:pt>
                <c:pt idx="34784">
                  <c:v>-6.4705882352798574E-2</c:v>
                </c:pt>
                <c:pt idx="34785">
                  <c:v>-7.0588235294206159E-2</c:v>
                </c:pt>
                <c:pt idx="34786">
                  <c:v>-6.8749999999733552E-2</c:v>
                </c:pt>
                <c:pt idx="34787">
                  <c:v>-6.4705882353231298E-2</c:v>
                </c:pt>
                <c:pt idx="34788">
                  <c:v>-7.0588235293734106E-2</c:v>
                </c:pt>
                <c:pt idx="34789">
                  <c:v>-6.875000000022205E-2</c:v>
                </c:pt>
                <c:pt idx="34790">
                  <c:v>-6.4705882352798574E-2</c:v>
                </c:pt>
                <c:pt idx="34791">
                  <c:v>-6.4705882353231298E-2</c:v>
                </c:pt>
                <c:pt idx="34792">
                  <c:v>-7.499999999946709E-2</c:v>
                </c:pt>
                <c:pt idx="34793">
                  <c:v>-6.4705882353231298E-2</c:v>
                </c:pt>
                <c:pt idx="34794">
                  <c:v>-6.4705882352798574E-2</c:v>
                </c:pt>
                <c:pt idx="34795">
                  <c:v>-7.4999999999999997E-2</c:v>
                </c:pt>
                <c:pt idx="34796">
                  <c:v>-6.4705882352798574E-2</c:v>
                </c:pt>
                <c:pt idx="34797">
                  <c:v>-6.4705882353231298E-2</c:v>
                </c:pt>
                <c:pt idx="34798">
                  <c:v>-7.5000000000444086E-2</c:v>
                </c:pt>
                <c:pt idx="34799">
                  <c:v>-6.4705882352380603E-2</c:v>
                </c:pt>
                <c:pt idx="34800">
                  <c:v>-6.4705882353231298E-2</c:v>
                </c:pt>
                <c:pt idx="34801">
                  <c:v>-6.8749999999733552E-2</c:v>
                </c:pt>
                <c:pt idx="34802">
                  <c:v>-6.4705882353231298E-2</c:v>
                </c:pt>
                <c:pt idx="34803">
                  <c:v>-6.4705882352798574E-2</c:v>
                </c:pt>
                <c:pt idx="34804">
                  <c:v>-7.0588235294206159E-2</c:v>
                </c:pt>
                <c:pt idx="34805">
                  <c:v>-6.8749999999733552E-2</c:v>
                </c:pt>
                <c:pt idx="34806">
                  <c:v>-6.4705882353231298E-2</c:v>
                </c:pt>
                <c:pt idx="34807">
                  <c:v>-6.4705882352798574E-2</c:v>
                </c:pt>
                <c:pt idx="34808">
                  <c:v>-6.875000000022205E-2</c:v>
                </c:pt>
                <c:pt idx="34809">
                  <c:v>-7.0588235293734106E-2</c:v>
                </c:pt>
                <c:pt idx="34810">
                  <c:v>-6.4705882353231298E-2</c:v>
                </c:pt>
                <c:pt idx="34811">
                  <c:v>-6.8749999999733552E-2</c:v>
                </c:pt>
                <c:pt idx="34812">
                  <c:v>-6.4705882353231298E-2</c:v>
                </c:pt>
                <c:pt idx="34813">
                  <c:v>-6.4705882352798574E-2</c:v>
                </c:pt>
                <c:pt idx="34814">
                  <c:v>-6.8749999999777961E-2</c:v>
                </c:pt>
                <c:pt idx="34815">
                  <c:v>-6.4705882353231298E-2</c:v>
                </c:pt>
                <c:pt idx="34816">
                  <c:v>-6.4705882352798574E-2</c:v>
                </c:pt>
                <c:pt idx="34817">
                  <c:v>-6.875000000022205E-2</c:v>
                </c:pt>
                <c:pt idx="34818">
                  <c:v>-6.4705882352798574E-2</c:v>
                </c:pt>
                <c:pt idx="34819">
                  <c:v>-6.4705882353231298E-2</c:v>
                </c:pt>
                <c:pt idx="34820">
                  <c:v>-7.499999999946709E-2</c:v>
                </c:pt>
                <c:pt idx="34821">
                  <c:v>-6.4705882353231298E-2</c:v>
                </c:pt>
                <c:pt idx="34822">
                  <c:v>-6.4705882352798574E-2</c:v>
                </c:pt>
                <c:pt idx="34823">
                  <c:v>-6.875000000022205E-2</c:v>
                </c:pt>
                <c:pt idx="34824">
                  <c:v>-6.4705882352798574E-2</c:v>
                </c:pt>
                <c:pt idx="34825">
                  <c:v>-6.4705882352813326E-2</c:v>
                </c:pt>
                <c:pt idx="34826">
                  <c:v>-6.8749999999733552E-2</c:v>
                </c:pt>
                <c:pt idx="34827">
                  <c:v>-6.4705882353231298E-2</c:v>
                </c:pt>
                <c:pt idx="34828">
                  <c:v>-6.4705882352798574E-2</c:v>
                </c:pt>
                <c:pt idx="34829">
                  <c:v>-6.875000000022205E-2</c:v>
                </c:pt>
                <c:pt idx="34830">
                  <c:v>-6.4705882353231298E-2</c:v>
                </c:pt>
                <c:pt idx="34831">
                  <c:v>-6.4705882352798574E-2</c:v>
                </c:pt>
                <c:pt idx="34832">
                  <c:v>-5.8823529411445086E-2</c:v>
                </c:pt>
                <c:pt idx="34833">
                  <c:v>-6.875000000022205E-2</c:v>
                </c:pt>
                <c:pt idx="34834">
                  <c:v>-6.4705882353231298E-2</c:v>
                </c:pt>
                <c:pt idx="34835">
                  <c:v>-6.4705882352380603E-2</c:v>
                </c:pt>
                <c:pt idx="34836">
                  <c:v>-6.875000000022205E-2</c:v>
                </c:pt>
                <c:pt idx="34837">
                  <c:v>-6.4705882352798574E-2</c:v>
                </c:pt>
                <c:pt idx="34838">
                  <c:v>-6.4705882353231298E-2</c:v>
                </c:pt>
                <c:pt idx="34839">
                  <c:v>-6.8749999999733552E-2</c:v>
                </c:pt>
                <c:pt idx="34840">
                  <c:v>-5.8823529411838466E-2</c:v>
                </c:pt>
                <c:pt idx="34841">
                  <c:v>-6.4705882352798574E-2</c:v>
                </c:pt>
                <c:pt idx="34842">
                  <c:v>-6.875000000022205E-2</c:v>
                </c:pt>
                <c:pt idx="34843">
                  <c:v>-6.4705882352798574E-2</c:v>
                </c:pt>
                <c:pt idx="34844">
                  <c:v>-6.4705882353231298E-2</c:v>
                </c:pt>
                <c:pt idx="34845">
                  <c:v>-6.875000000022205E-2</c:v>
                </c:pt>
                <c:pt idx="34846">
                  <c:v>-6.4705882352380603E-2</c:v>
                </c:pt>
                <c:pt idx="34847">
                  <c:v>-6.4705882352798574E-2</c:v>
                </c:pt>
                <c:pt idx="34848">
                  <c:v>-6.875000000022205E-2</c:v>
                </c:pt>
                <c:pt idx="34849">
                  <c:v>-5.8823529411838466E-2</c:v>
                </c:pt>
                <c:pt idx="34850">
                  <c:v>-6.4705882352798574E-2</c:v>
                </c:pt>
                <c:pt idx="34851">
                  <c:v>-6.875000000022205E-2</c:v>
                </c:pt>
                <c:pt idx="34852">
                  <c:v>-6.4705882352798574E-2</c:v>
                </c:pt>
                <c:pt idx="34853">
                  <c:v>-5.8823529411838466E-2</c:v>
                </c:pt>
                <c:pt idx="34854">
                  <c:v>-6.8749999999733552E-2</c:v>
                </c:pt>
                <c:pt idx="34855">
                  <c:v>-6.4705882353231298E-2</c:v>
                </c:pt>
                <c:pt idx="34856">
                  <c:v>-6.4705882352798574E-2</c:v>
                </c:pt>
                <c:pt idx="34857">
                  <c:v>-6.25E-2</c:v>
                </c:pt>
                <c:pt idx="34858">
                  <c:v>-6.4705882352798574E-2</c:v>
                </c:pt>
                <c:pt idx="34859">
                  <c:v>-6.4705882353231298E-2</c:v>
                </c:pt>
                <c:pt idx="34860">
                  <c:v>-6.875000000022205E-2</c:v>
                </c:pt>
                <c:pt idx="34861">
                  <c:v>-5.8823529411445086E-2</c:v>
                </c:pt>
                <c:pt idx="34862">
                  <c:v>-6.4705882352798574E-2</c:v>
                </c:pt>
                <c:pt idx="34863">
                  <c:v>-6.875000000022205E-2</c:v>
                </c:pt>
                <c:pt idx="34864">
                  <c:v>-6.4705882353231298E-2</c:v>
                </c:pt>
                <c:pt idx="34865">
                  <c:v>-5.8823529411445086E-2</c:v>
                </c:pt>
                <c:pt idx="34866">
                  <c:v>-6.875000000022205E-2</c:v>
                </c:pt>
                <c:pt idx="34867">
                  <c:v>-6.4705882352798574E-2</c:v>
                </c:pt>
                <c:pt idx="34868">
                  <c:v>-6.4705882353231298E-2</c:v>
                </c:pt>
                <c:pt idx="34869">
                  <c:v>-6.2499999999555911E-2</c:v>
                </c:pt>
                <c:pt idx="34870">
                  <c:v>-6.4705882353231298E-2</c:v>
                </c:pt>
                <c:pt idx="34871">
                  <c:v>-6.4705882352798574E-2</c:v>
                </c:pt>
                <c:pt idx="34872">
                  <c:v>-6.875000000022205E-2</c:v>
                </c:pt>
                <c:pt idx="34873">
                  <c:v>-5.8823529411445086E-2</c:v>
                </c:pt>
                <c:pt idx="34874">
                  <c:v>-6.4705882353231298E-2</c:v>
                </c:pt>
                <c:pt idx="34875">
                  <c:v>-6.875000000022205E-2</c:v>
                </c:pt>
                <c:pt idx="34876">
                  <c:v>-6.4705882352380603E-2</c:v>
                </c:pt>
                <c:pt idx="34877">
                  <c:v>-6.4705882352798574E-2</c:v>
                </c:pt>
                <c:pt idx="34878">
                  <c:v>-6.2500000000444089E-2</c:v>
                </c:pt>
                <c:pt idx="34879">
                  <c:v>-6.4705882353231298E-2</c:v>
                </c:pt>
                <c:pt idx="34880">
                  <c:v>-6.4705882352380603E-2</c:v>
                </c:pt>
                <c:pt idx="34881">
                  <c:v>-6.875000000022205E-2</c:v>
                </c:pt>
                <c:pt idx="34882">
                  <c:v>-5.882352941186305E-2</c:v>
                </c:pt>
                <c:pt idx="34883">
                  <c:v>-6.4705882352813326E-2</c:v>
                </c:pt>
                <c:pt idx="34884">
                  <c:v>-6.4705882352798574E-2</c:v>
                </c:pt>
                <c:pt idx="34885">
                  <c:v>-6.875000000022205E-2</c:v>
                </c:pt>
                <c:pt idx="34886">
                  <c:v>-6.4705882352798574E-2</c:v>
                </c:pt>
                <c:pt idx="34887">
                  <c:v>-6.875000000022205E-2</c:v>
                </c:pt>
                <c:pt idx="34888">
                  <c:v>-6.4705882352798574E-2</c:v>
                </c:pt>
                <c:pt idx="34889">
                  <c:v>-6.4705882353231298E-2</c:v>
                </c:pt>
                <c:pt idx="34890">
                  <c:v>-5.8823529411445086E-2</c:v>
                </c:pt>
                <c:pt idx="34891">
                  <c:v>-6.875000000022205E-2</c:v>
                </c:pt>
                <c:pt idx="34892">
                  <c:v>-6.4705882352798574E-2</c:v>
                </c:pt>
                <c:pt idx="34893">
                  <c:v>-6.4705882353231298E-2</c:v>
                </c:pt>
                <c:pt idx="34894">
                  <c:v>-6.8749999999777961E-2</c:v>
                </c:pt>
                <c:pt idx="34895">
                  <c:v>-6.4705882352798574E-2</c:v>
                </c:pt>
                <c:pt idx="34896">
                  <c:v>-6.4705882353231298E-2</c:v>
                </c:pt>
                <c:pt idx="34897">
                  <c:v>-6.2499999999555911E-2</c:v>
                </c:pt>
                <c:pt idx="34898">
                  <c:v>-6.4705882353231298E-2</c:v>
                </c:pt>
                <c:pt idx="34899">
                  <c:v>-6.4705882352798574E-2</c:v>
                </c:pt>
                <c:pt idx="34900">
                  <c:v>-6.875000000022205E-2</c:v>
                </c:pt>
                <c:pt idx="34901">
                  <c:v>-5.8823529411445086E-2</c:v>
                </c:pt>
                <c:pt idx="34902">
                  <c:v>-6.4705882353231298E-2</c:v>
                </c:pt>
                <c:pt idx="34903">
                  <c:v>-6.8749999999733552E-2</c:v>
                </c:pt>
                <c:pt idx="34904">
                  <c:v>-6.4705882353231298E-2</c:v>
                </c:pt>
                <c:pt idx="34905">
                  <c:v>-6.4705882352798574E-2</c:v>
                </c:pt>
                <c:pt idx="34906">
                  <c:v>-6.25E-2</c:v>
                </c:pt>
                <c:pt idx="34907">
                  <c:v>-6.4705882352798574E-2</c:v>
                </c:pt>
                <c:pt idx="34908">
                  <c:v>-6.4705882353231298E-2</c:v>
                </c:pt>
                <c:pt idx="34909">
                  <c:v>-6.875000000022205E-2</c:v>
                </c:pt>
                <c:pt idx="34910">
                  <c:v>-6.4705882352798574E-2</c:v>
                </c:pt>
                <c:pt idx="34911">
                  <c:v>-6.4705882352813326E-2</c:v>
                </c:pt>
                <c:pt idx="34912">
                  <c:v>-6.8749999999733552E-2</c:v>
                </c:pt>
                <c:pt idx="34913">
                  <c:v>-6.4705882353231298E-2</c:v>
                </c:pt>
                <c:pt idx="34914">
                  <c:v>-5.8823529411445086E-2</c:v>
                </c:pt>
                <c:pt idx="34915">
                  <c:v>-6.875000000022205E-2</c:v>
                </c:pt>
                <c:pt idx="34916">
                  <c:v>-6.4705882352798574E-2</c:v>
                </c:pt>
                <c:pt idx="34917">
                  <c:v>-6.4705882353231298E-2</c:v>
                </c:pt>
                <c:pt idx="34918">
                  <c:v>-6.8749999999733552E-2</c:v>
                </c:pt>
                <c:pt idx="34919">
                  <c:v>-6.4705882353231298E-2</c:v>
                </c:pt>
                <c:pt idx="34920">
                  <c:v>-5.8823529411445086E-2</c:v>
                </c:pt>
                <c:pt idx="34921">
                  <c:v>-6.875000000022205E-2</c:v>
                </c:pt>
                <c:pt idx="34922">
                  <c:v>-6.4705882352798574E-2</c:v>
                </c:pt>
                <c:pt idx="34923">
                  <c:v>-6.4705882353231298E-2</c:v>
                </c:pt>
                <c:pt idx="34924">
                  <c:v>-6.875000000022205E-2</c:v>
                </c:pt>
                <c:pt idx="34925">
                  <c:v>-5.8823529411445086E-2</c:v>
                </c:pt>
                <c:pt idx="34926">
                  <c:v>-6.4705882353231298E-2</c:v>
                </c:pt>
                <c:pt idx="34927">
                  <c:v>-6.8749999999733552E-2</c:v>
                </c:pt>
                <c:pt idx="34928">
                  <c:v>-6.4705882352813326E-2</c:v>
                </c:pt>
                <c:pt idx="34929">
                  <c:v>-5.882352941186305E-2</c:v>
                </c:pt>
                <c:pt idx="34930">
                  <c:v>-6.875000000022205E-2</c:v>
                </c:pt>
                <c:pt idx="34931">
                  <c:v>-6.4705882352380603E-2</c:v>
                </c:pt>
                <c:pt idx="34932">
                  <c:v>-5.882352941225643E-2</c:v>
                </c:pt>
                <c:pt idx="34933">
                  <c:v>-6.8749999999733552E-2</c:v>
                </c:pt>
                <c:pt idx="34934">
                  <c:v>-6.4705882353231298E-2</c:v>
                </c:pt>
                <c:pt idx="34935">
                  <c:v>-5.8823529411445086E-2</c:v>
                </c:pt>
                <c:pt idx="34936">
                  <c:v>-6.4705882353231298E-2</c:v>
                </c:pt>
                <c:pt idx="34937">
                  <c:v>-6.8749999999733552E-2</c:v>
                </c:pt>
                <c:pt idx="34938">
                  <c:v>-6.4705882352813326E-2</c:v>
                </c:pt>
                <c:pt idx="34939">
                  <c:v>-5.882352941186305E-2</c:v>
                </c:pt>
                <c:pt idx="34940">
                  <c:v>-6.875000000022205E-2</c:v>
                </c:pt>
                <c:pt idx="34941">
                  <c:v>-5.8823529411838466E-2</c:v>
                </c:pt>
                <c:pt idx="34942">
                  <c:v>-6.4705882352798574E-2</c:v>
                </c:pt>
                <c:pt idx="34943">
                  <c:v>-6.875000000022205E-2</c:v>
                </c:pt>
                <c:pt idx="34944">
                  <c:v>-6.4705882352798574E-2</c:v>
                </c:pt>
                <c:pt idx="34945">
                  <c:v>-5.8823529411838466E-2</c:v>
                </c:pt>
                <c:pt idx="34946">
                  <c:v>-6.8749999999733552E-2</c:v>
                </c:pt>
                <c:pt idx="34947">
                  <c:v>-6.4705882353231298E-2</c:v>
                </c:pt>
                <c:pt idx="34948">
                  <c:v>-6.4705882352380603E-2</c:v>
                </c:pt>
                <c:pt idx="34949">
                  <c:v>-6.2500000000444089E-2</c:v>
                </c:pt>
                <c:pt idx="34950">
                  <c:v>-6.4705882352798574E-2</c:v>
                </c:pt>
                <c:pt idx="34951">
                  <c:v>-5.8823529411838466E-2</c:v>
                </c:pt>
                <c:pt idx="34952">
                  <c:v>-6.8749999999733552E-2</c:v>
                </c:pt>
                <c:pt idx="34953">
                  <c:v>-6.4705882353231298E-2</c:v>
                </c:pt>
                <c:pt idx="34954">
                  <c:v>-5.8823529411445086E-2</c:v>
                </c:pt>
                <c:pt idx="34955">
                  <c:v>-6.875000000022205E-2</c:v>
                </c:pt>
                <c:pt idx="34956">
                  <c:v>-5.8823529411838466E-2</c:v>
                </c:pt>
                <c:pt idx="34957">
                  <c:v>-6.4705882352798574E-2</c:v>
                </c:pt>
                <c:pt idx="34958">
                  <c:v>-6.875000000022205E-2</c:v>
                </c:pt>
                <c:pt idx="34959">
                  <c:v>-5.8823529411445086E-2</c:v>
                </c:pt>
                <c:pt idx="34960">
                  <c:v>-6.4705882353231298E-2</c:v>
                </c:pt>
                <c:pt idx="34961">
                  <c:v>-6.8749999999733552E-2</c:v>
                </c:pt>
                <c:pt idx="34962">
                  <c:v>-5.8823529411838466E-2</c:v>
                </c:pt>
                <c:pt idx="34963">
                  <c:v>-5.882352941186305E-2</c:v>
                </c:pt>
                <c:pt idx="34964">
                  <c:v>-6.875000000022205E-2</c:v>
                </c:pt>
                <c:pt idx="34965">
                  <c:v>-6.4705882352380603E-2</c:v>
                </c:pt>
                <c:pt idx="34966">
                  <c:v>-5.882352941225643E-2</c:v>
                </c:pt>
                <c:pt idx="34967">
                  <c:v>-6.8749999999733552E-2</c:v>
                </c:pt>
                <c:pt idx="34968">
                  <c:v>-5.8823529411838466E-2</c:v>
                </c:pt>
                <c:pt idx="34969">
                  <c:v>-5.8823529411445086E-2</c:v>
                </c:pt>
                <c:pt idx="34970">
                  <c:v>-6.875000000022205E-2</c:v>
                </c:pt>
                <c:pt idx="34971">
                  <c:v>-5.8823529411838466E-2</c:v>
                </c:pt>
                <c:pt idx="34972">
                  <c:v>-5.882352941186305E-2</c:v>
                </c:pt>
                <c:pt idx="34973">
                  <c:v>-6.875000000022205E-2</c:v>
                </c:pt>
                <c:pt idx="34974">
                  <c:v>-5.8823529411445086E-2</c:v>
                </c:pt>
                <c:pt idx="34975">
                  <c:v>-6.4705882353231298E-2</c:v>
                </c:pt>
                <c:pt idx="34976">
                  <c:v>-6.2499999999555911E-2</c:v>
                </c:pt>
                <c:pt idx="34977">
                  <c:v>-5.8823529411838466E-2</c:v>
                </c:pt>
                <c:pt idx="34978">
                  <c:v>-6.4705882352798574E-2</c:v>
                </c:pt>
                <c:pt idx="34979">
                  <c:v>-6.2500000000444089E-2</c:v>
                </c:pt>
                <c:pt idx="34980">
                  <c:v>-6.4705882352380603E-2</c:v>
                </c:pt>
                <c:pt idx="34981">
                  <c:v>-5.882352941225643E-2</c:v>
                </c:pt>
                <c:pt idx="34982">
                  <c:v>-6.2499999999555911E-2</c:v>
                </c:pt>
                <c:pt idx="34983">
                  <c:v>-6.4705882353231298E-2</c:v>
                </c:pt>
                <c:pt idx="34984">
                  <c:v>-5.8823529411445086E-2</c:v>
                </c:pt>
                <c:pt idx="34985">
                  <c:v>-6.875000000022205E-2</c:v>
                </c:pt>
                <c:pt idx="34986">
                  <c:v>-5.882352941225643E-2</c:v>
                </c:pt>
                <c:pt idx="34987">
                  <c:v>-5.8823529411445086E-2</c:v>
                </c:pt>
                <c:pt idx="34988">
                  <c:v>-6.875000000022205E-2</c:v>
                </c:pt>
                <c:pt idx="34989">
                  <c:v>-5.8823529411445086E-2</c:v>
                </c:pt>
                <c:pt idx="34990">
                  <c:v>-5.8823529411838466E-2</c:v>
                </c:pt>
                <c:pt idx="34991">
                  <c:v>-6.8749999999733552E-2</c:v>
                </c:pt>
                <c:pt idx="34992">
                  <c:v>-5.882352941225643E-2</c:v>
                </c:pt>
                <c:pt idx="34993">
                  <c:v>-5.8823529411445086E-2</c:v>
                </c:pt>
                <c:pt idx="34994">
                  <c:v>-6.875000000022205E-2</c:v>
                </c:pt>
                <c:pt idx="34995">
                  <c:v>-5.8823529411445086E-2</c:v>
                </c:pt>
                <c:pt idx="34996">
                  <c:v>-6.4705882353231298E-2</c:v>
                </c:pt>
                <c:pt idx="34997">
                  <c:v>-6.2499999999555911E-2</c:v>
                </c:pt>
                <c:pt idx="34998">
                  <c:v>-6.4705882353231298E-2</c:v>
                </c:pt>
                <c:pt idx="34999">
                  <c:v>-5.8823529411445086E-2</c:v>
                </c:pt>
                <c:pt idx="35000">
                  <c:v>-6.875000000022205E-2</c:v>
                </c:pt>
                <c:pt idx="35001">
                  <c:v>-5.882352941225643E-2</c:v>
                </c:pt>
                <c:pt idx="35002">
                  <c:v>-6.4705882352380603E-2</c:v>
                </c:pt>
                <c:pt idx="35003">
                  <c:v>-6.2500000000444089E-2</c:v>
                </c:pt>
                <c:pt idx="35004">
                  <c:v>-6.4705882352798574E-2</c:v>
                </c:pt>
                <c:pt idx="35005">
                  <c:v>-5.8823529411838466E-2</c:v>
                </c:pt>
                <c:pt idx="35006">
                  <c:v>-6.8749999999733552E-2</c:v>
                </c:pt>
                <c:pt idx="35007">
                  <c:v>-5.8823529411838466E-2</c:v>
                </c:pt>
                <c:pt idx="35008">
                  <c:v>-5.882352941186305E-2</c:v>
                </c:pt>
                <c:pt idx="35009">
                  <c:v>-6.8749999999777961E-2</c:v>
                </c:pt>
                <c:pt idx="35010">
                  <c:v>-5.882352941186305E-2</c:v>
                </c:pt>
                <c:pt idx="35011">
                  <c:v>-6.4705882353231298E-2</c:v>
                </c:pt>
                <c:pt idx="35012">
                  <c:v>-6.2499999999555911E-2</c:v>
                </c:pt>
                <c:pt idx="35013">
                  <c:v>-6.4705882353231298E-2</c:v>
                </c:pt>
                <c:pt idx="35014">
                  <c:v>-5.8823529411445086E-2</c:v>
                </c:pt>
                <c:pt idx="35015">
                  <c:v>-6.4705882353231298E-2</c:v>
                </c:pt>
                <c:pt idx="35016">
                  <c:v>-6.25E-2</c:v>
                </c:pt>
                <c:pt idx="35017">
                  <c:v>-6.4705882352798574E-2</c:v>
                </c:pt>
                <c:pt idx="35018">
                  <c:v>-5.8823529411445086E-2</c:v>
                </c:pt>
                <c:pt idx="35019">
                  <c:v>-6.875000000022205E-2</c:v>
                </c:pt>
                <c:pt idx="35020">
                  <c:v>-5.882352941225643E-2</c:v>
                </c:pt>
                <c:pt idx="35021">
                  <c:v>-6.4705882352798574E-2</c:v>
                </c:pt>
                <c:pt idx="35022">
                  <c:v>-6.25E-2</c:v>
                </c:pt>
                <c:pt idx="35023">
                  <c:v>-5.8823529411445086E-2</c:v>
                </c:pt>
                <c:pt idx="35024">
                  <c:v>-6.4705882353231298E-2</c:v>
                </c:pt>
                <c:pt idx="35025">
                  <c:v>-6.2499999999555911E-2</c:v>
                </c:pt>
                <c:pt idx="35026">
                  <c:v>-5.882352941225643E-2</c:v>
                </c:pt>
                <c:pt idx="35027">
                  <c:v>-6.4705882352798574E-2</c:v>
                </c:pt>
                <c:pt idx="35028">
                  <c:v>-6.25E-2</c:v>
                </c:pt>
                <c:pt idx="35029">
                  <c:v>-6.4705882352798574E-2</c:v>
                </c:pt>
                <c:pt idx="35030">
                  <c:v>-5.8823529411838466E-2</c:v>
                </c:pt>
                <c:pt idx="35031">
                  <c:v>-6.25E-2</c:v>
                </c:pt>
                <c:pt idx="35032">
                  <c:v>-6.4705882352798574E-2</c:v>
                </c:pt>
                <c:pt idx="35033">
                  <c:v>-5.882352941186305E-2</c:v>
                </c:pt>
                <c:pt idx="35034">
                  <c:v>-6.8749999999777961E-2</c:v>
                </c:pt>
                <c:pt idx="35035">
                  <c:v>-5.882352941225643E-2</c:v>
                </c:pt>
                <c:pt idx="35036">
                  <c:v>-6.4705882352798574E-2</c:v>
                </c:pt>
                <c:pt idx="35037">
                  <c:v>-6.25E-2</c:v>
                </c:pt>
                <c:pt idx="35038">
                  <c:v>-6.4705882352798574E-2</c:v>
                </c:pt>
                <c:pt idx="35039">
                  <c:v>-5.8823529411838466E-2</c:v>
                </c:pt>
                <c:pt idx="35040">
                  <c:v>-6.2499999999555911E-2</c:v>
                </c:pt>
                <c:pt idx="35041">
                  <c:v>-6.4705882353231298E-2</c:v>
                </c:pt>
                <c:pt idx="35042">
                  <c:v>-5.882352941186305E-2</c:v>
                </c:pt>
                <c:pt idx="35043">
                  <c:v>-6.25E-2</c:v>
                </c:pt>
                <c:pt idx="35044">
                  <c:v>-6.4705882352798574E-2</c:v>
                </c:pt>
                <c:pt idx="35045">
                  <c:v>-5.8823529411838466E-2</c:v>
                </c:pt>
                <c:pt idx="35046">
                  <c:v>-6.2500000000444089E-2</c:v>
                </c:pt>
                <c:pt idx="35047">
                  <c:v>-5.8823529411445086E-2</c:v>
                </c:pt>
                <c:pt idx="35048">
                  <c:v>-5.8823529411445086E-2</c:v>
                </c:pt>
                <c:pt idx="35049">
                  <c:v>-6.875000000022205E-2</c:v>
                </c:pt>
                <c:pt idx="35050">
                  <c:v>-5.8823529411838466E-2</c:v>
                </c:pt>
                <c:pt idx="35051">
                  <c:v>-5.882352941186305E-2</c:v>
                </c:pt>
                <c:pt idx="35052">
                  <c:v>-6.25E-2</c:v>
                </c:pt>
                <c:pt idx="35053">
                  <c:v>-6.4705882352798574E-2</c:v>
                </c:pt>
                <c:pt idx="35054">
                  <c:v>-5.8823529411838466E-2</c:v>
                </c:pt>
                <c:pt idx="35055">
                  <c:v>-6.4705882352798574E-2</c:v>
                </c:pt>
                <c:pt idx="35056">
                  <c:v>-6.25E-2</c:v>
                </c:pt>
                <c:pt idx="35057">
                  <c:v>-5.882352941186305E-2</c:v>
                </c:pt>
                <c:pt idx="35058">
                  <c:v>-6.4705882353231298E-2</c:v>
                </c:pt>
                <c:pt idx="35059">
                  <c:v>-6.2499999999555911E-2</c:v>
                </c:pt>
                <c:pt idx="35060">
                  <c:v>-5.8823529411838466E-2</c:v>
                </c:pt>
                <c:pt idx="35061">
                  <c:v>-6.4705882352798574E-2</c:v>
                </c:pt>
                <c:pt idx="35062">
                  <c:v>-6.25E-2</c:v>
                </c:pt>
                <c:pt idx="35063">
                  <c:v>-5.882352941186305E-2</c:v>
                </c:pt>
                <c:pt idx="35064">
                  <c:v>-6.4705882353231298E-2</c:v>
                </c:pt>
                <c:pt idx="35065">
                  <c:v>-6.25E-2</c:v>
                </c:pt>
                <c:pt idx="35066">
                  <c:v>-5.8823529411445086E-2</c:v>
                </c:pt>
                <c:pt idx="35067">
                  <c:v>-6.4705882353231298E-2</c:v>
                </c:pt>
                <c:pt idx="35068">
                  <c:v>-6.2499999999555911E-2</c:v>
                </c:pt>
                <c:pt idx="35069">
                  <c:v>-5.882352941225643E-2</c:v>
                </c:pt>
                <c:pt idx="35070">
                  <c:v>-6.4705882352798574E-2</c:v>
                </c:pt>
                <c:pt idx="35071">
                  <c:v>-6.25E-2</c:v>
                </c:pt>
                <c:pt idx="35072">
                  <c:v>-5.8823529411445086E-2</c:v>
                </c:pt>
                <c:pt idx="35073">
                  <c:v>-5.882352941225643E-2</c:v>
                </c:pt>
                <c:pt idx="35074">
                  <c:v>-6.8749999999289463E-2</c:v>
                </c:pt>
                <c:pt idx="35075">
                  <c:v>-5.882352941225643E-2</c:v>
                </c:pt>
                <c:pt idx="35076">
                  <c:v>-5.8823529411445086E-2</c:v>
                </c:pt>
                <c:pt idx="35077">
                  <c:v>-6.25E-2</c:v>
                </c:pt>
                <c:pt idx="35078">
                  <c:v>-5.882352941186305E-2</c:v>
                </c:pt>
                <c:pt idx="35079">
                  <c:v>-5.8823529411838466E-2</c:v>
                </c:pt>
                <c:pt idx="35080">
                  <c:v>-6.25E-2</c:v>
                </c:pt>
                <c:pt idx="35081">
                  <c:v>-5.882352941186305E-2</c:v>
                </c:pt>
                <c:pt idx="35082">
                  <c:v>-6.4705882353231298E-2</c:v>
                </c:pt>
                <c:pt idx="35083">
                  <c:v>-6.2499999999555911E-2</c:v>
                </c:pt>
                <c:pt idx="35084">
                  <c:v>-5.8823529411838466E-2</c:v>
                </c:pt>
                <c:pt idx="35085">
                  <c:v>-5.882352941186305E-2</c:v>
                </c:pt>
                <c:pt idx="35086">
                  <c:v>-6.25E-2</c:v>
                </c:pt>
                <c:pt idx="35087">
                  <c:v>-5.8823529411445086E-2</c:v>
                </c:pt>
                <c:pt idx="35088">
                  <c:v>-5.882352941225643E-2</c:v>
                </c:pt>
                <c:pt idx="35089">
                  <c:v>-6.2499999999555911E-2</c:v>
                </c:pt>
                <c:pt idx="35090">
                  <c:v>-6.4705882353231298E-2</c:v>
                </c:pt>
                <c:pt idx="35091">
                  <c:v>-5.8823529411445086E-2</c:v>
                </c:pt>
                <c:pt idx="35092">
                  <c:v>-6.25E-2</c:v>
                </c:pt>
                <c:pt idx="35093">
                  <c:v>-5.882352941186305E-2</c:v>
                </c:pt>
                <c:pt idx="35094">
                  <c:v>-5.8823529411838466E-2</c:v>
                </c:pt>
                <c:pt idx="35095">
                  <c:v>-6.25E-2</c:v>
                </c:pt>
                <c:pt idx="35096">
                  <c:v>-5.882352941186305E-2</c:v>
                </c:pt>
                <c:pt idx="35097">
                  <c:v>-5.8823529411838466E-2</c:v>
                </c:pt>
                <c:pt idx="35098">
                  <c:v>-6.2499999999555911E-2</c:v>
                </c:pt>
                <c:pt idx="35099">
                  <c:v>-5.882352941225643E-2</c:v>
                </c:pt>
                <c:pt idx="35100">
                  <c:v>-5.8823529411445086E-2</c:v>
                </c:pt>
                <c:pt idx="35101">
                  <c:v>-6.25E-2</c:v>
                </c:pt>
                <c:pt idx="35102">
                  <c:v>-5.882352941186305E-2</c:v>
                </c:pt>
                <c:pt idx="35103">
                  <c:v>-5.8823529411838466E-2</c:v>
                </c:pt>
                <c:pt idx="35104">
                  <c:v>-6.2499999999555911E-2</c:v>
                </c:pt>
                <c:pt idx="35105">
                  <c:v>-5.882352941225643E-2</c:v>
                </c:pt>
                <c:pt idx="35106">
                  <c:v>-5.8823529411445086E-2</c:v>
                </c:pt>
                <c:pt idx="35107">
                  <c:v>-6.25E-2</c:v>
                </c:pt>
                <c:pt idx="35108">
                  <c:v>-5.882352941186305E-2</c:v>
                </c:pt>
                <c:pt idx="35109">
                  <c:v>-5.8823529411838466E-2</c:v>
                </c:pt>
                <c:pt idx="35110">
                  <c:v>-5.8823529411445086E-2</c:v>
                </c:pt>
                <c:pt idx="35111">
                  <c:v>-6.2500000000444089E-2</c:v>
                </c:pt>
                <c:pt idx="35112">
                  <c:v>-6.4705882353231298E-2</c:v>
                </c:pt>
                <c:pt idx="35113">
                  <c:v>-5.8823529411445086E-2</c:v>
                </c:pt>
                <c:pt idx="35114">
                  <c:v>-6.25E-2</c:v>
                </c:pt>
                <c:pt idx="35115">
                  <c:v>-5.882352941186305E-2</c:v>
                </c:pt>
                <c:pt idx="35116">
                  <c:v>-5.8823529411838466E-2</c:v>
                </c:pt>
                <c:pt idx="35117">
                  <c:v>-6.8749999999733552E-2</c:v>
                </c:pt>
                <c:pt idx="35118">
                  <c:v>-5.8823529411838466E-2</c:v>
                </c:pt>
                <c:pt idx="35119">
                  <c:v>-5.8823529411445086E-2</c:v>
                </c:pt>
                <c:pt idx="35120">
                  <c:v>-6.2500000000444089E-2</c:v>
                </c:pt>
                <c:pt idx="35121">
                  <c:v>-5.8823529411445086E-2</c:v>
                </c:pt>
                <c:pt idx="35122">
                  <c:v>-5.8823529411838466E-2</c:v>
                </c:pt>
                <c:pt idx="35123">
                  <c:v>-6.25E-2</c:v>
                </c:pt>
                <c:pt idx="35124">
                  <c:v>-5.8823529411838466E-2</c:v>
                </c:pt>
                <c:pt idx="35125">
                  <c:v>-5.8823529411445086E-2</c:v>
                </c:pt>
                <c:pt idx="35126">
                  <c:v>-6.2500000000444089E-2</c:v>
                </c:pt>
                <c:pt idx="35127">
                  <c:v>-5.8823529411838466E-2</c:v>
                </c:pt>
                <c:pt idx="35128">
                  <c:v>-5.8823529411445086E-2</c:v>
                </c:pt>
                <c:pt idx="35129">
                  <c:v>-6.2500000000444089E-2</c:v>
                </c:pt>
                <c:pt idx="35130">
                  <c:v>-5.8823529411445086E-2</c:v>
                </c:pt>
                <c:pt idx="35131">
                  <c:v>-5.8823529411838466E-2</c:v>
                </c:pt>
                <c:pt idx="35132">
                  <c:v>-6.8749999999733552E-2</c:v>
                </c:pt>
                <c:pt idx="35133">
                  <c:v>-5.2941176470863605E-2</c:v>
                </c:pt>
                <c:pt idx="35134">
                  <c:v>-5.8823529411445086E-2</c:v>
                </c:pt>
                <c:pt idx="35135">
                  <c:v>-6.2500000000444089E-2</c:v>
                </c:pt>
                <c:pt idx="35136">
                  <c:v>-5.8823529411445086E-2</c:v>
                </c:pt>
                <c:pt idx="35137">
                  <c:v>-5.8823529411838466E-2</c:v>
                </c:pt>
                <c:pt idx="35138">
                  <c:v>-6.25E-2</c:v>
                </c:pt>
                <c:pt idx="35139">
                  <c:v>-5.8823529411838466E-2</c:v>
                </c:pt>
                <c:pt idx="35140">
                  <c:v>-5.2941176470509561E-2</c:v>
                </c:pt>
                <c:pt idx="35141">
                  <c:v>-6.25E-2</c:v>
                </c:pt>
                <c:pt idx="35142">
                  <c:v>-5.8823529411838466E-2</c:v>
                </c:pt>
                <c:pt idx="35143">
                  <c:v>-5.882352941186305E-2</c:v>
                </c:pt>
                <c:pt idx="35144">
                  <c:v>-6.25E-2</c:v>
                </c:pt>
                <c:pt idx="35145">
                  <c:v>-5.8823529411445086E-2</c:v>
                </c:pt>
                <c:pt idx="35146">
                  <c:v>-5.882352941225643E-2</c:v>
                </c:pt>
                <c:pt idx="35147">
                  <c:v>-6.2499999999555911E-2</c:v>
                </c:pt>
                <c:pt idx="35148">
                  <c:v>-5.8823529411838466E-2</c:v>
                </c:pt>
                <c:pt idx="35149">
                  <c:v>-5.2941176470509561E-2</c:v>
                </c:pt>
                <c:pt idx="35150">
                  <c:v>-6.25E-2</c:v>
                </c:pt>
                <c:pt idx="35151">
                  <c:v>-5.882352941186305E-2</c:v>
                </c:pt>
                <c:pt idx="35152">
                  <c:v>-5.8823529411838466E-2</c:v>
                </c:pt>
                <c:pt idx="35153">
                  <c:v>-6.2499999999555911E-2</c:v>
                </c:pt>
                <c:pt idx="35154">
                  <c:v>-5.882352941225643E-2</c:v>
                </c:pt>
                <c:pt idx="35155">
                  <c:v>-5.8823529411445086E-2</c:v>
                </c:pt>
                <c:pt idx="35156">
                  <c:v>-6.25E-2</c:v>
                </c:pt>
                <c:pt idx="35157">
                  <c:v>-5.2941176470863605E-2</c:v>
                </c:pt>
                <c:pt idx="35158">
                  <c:v>-5.882352941186305E-2</c:v>
                </c:pt>
                <c:pt idx="35159">
                  <c:v>-6.25E-2</c:v>
                </c:pt>
                <c:pt idx="35160">
                  <c:v>-5.8823529411445086E-2</c:v>
                </c:pt>
                <c:pt idx="35161">
                  <c:v>-5.882352941225643E-2</c:v>
                </c:pt>
                <c:pt idx="35162">
                  <c:v>-5.8823529411445086E-2</c:v>
                </c:pt>
                <c:pt idx="35163">
                  <c:v>-6.25E-2</c:v>
                </c:pt>
                <c:pt idx="35164">
                  <c:v>-5.882352941186305E-2</c:v>
                </c:pt>
                <c:pt idx="35165">
                  <c:v>-5.8823529411838466E-2</c:v>
                </c:pt>
                <c:pt idx="35166">
                  <c:v>-6.2499999999555911E-2</c:v>
                </c:pt>
                <c:pt idx="35167">
                  <c:v>-5.882352941225643E-2</c:v>
                </c:pt>
                <c:pt idx="35168">
                  <c:v>-5.294117647009159E-2</c:v>
                </c:pt>
                <c:pt idx="35169">
                  <c:v>-6.2500000000444089E-2</c:v>
                </c:pt>
                <c:pt idx="35170">
                  <c:v>-5.8823529411445086E-2</c:v>
                </c:pt>
                <c:pt idx="35171">
                  <c:v>-5.8823529411838466E-2</c:v>
                </c:pt>
                <c:pt idx="35172">
                  <c:v>-6.2500000000444089E-2</c:v>
                </c:pt>
                <c:pt idx="35173">
                  <c:v>-5.8823529411445086E-2</c:v>
                </c:pt>
                <c:pt idx="35174">
                  <c:v>-5.2941176470509561E-2</c:v>
                </c:pt>
                <c:pt idx="35175">
                  <c:v>-6.25E-2</c:v>
                </c:pt>
                <c:pt idx="35176">
                  <c:v>-5.8823529411838466E-2</c:v>
                </c:pt>
                <c:pt idx="35177">
                  <c:v>-5.882352941186305E-2</c:v>
                </c:pt>
                <c:pt idx="35178">
                  <c:v>-5.6250000000222046E-2</c:v>
                </c:pt>
                <c:pt idx="35179">
                  <c:v>-5.8823529411445086E-2</c:v>
                </c:pt>
                <c:pt idx="35180">
                  <c:v>-5.8823529411838466E-2</c:v>
                </c:pt>
                <c:pt idx="35181">
                  <c:v>-6.25E-2</c:v>
                </c:pt>
                <c:pt idx="35182">
                  <c:v>-5.8823529411838466E-2</c:v>
                </c:pt>
                <c:pt idx="35183">
                  <c:v>-5.2941176470509561E-2</c:v>
                </c:pt>
                <c:pt idx="35184">
                  <c:v>-6.25E-2</c:v>
                </c:pt>
                <c:pt idx="35185">
                  <c:v>-5.8823529411445086E-2</c:v>
                </c:pt>
                <c:pt idx="35186">
                  <c:v>-5.2941176470863605E-2</c:v>
                </c:pt>
                <c:pt idx="35187">
                  <c:v>-6.25E-2</c:v>
                </c:pt>
                <c:pt idx="35188">
                  <c:v>-5.882352941186305E-2</c:v>
                </c:pt>
                <c:pt idx="35189">
                  <c:v>-5.8823529411445086E-2</c:v>
                </c:pt>
                <c:pt idx="35190">
                  <c:v>-6.25E-2</c:v>
                </c:pt>
                <c:pt idx="35191">
                  <c:v>-5.2941176470863605E-2</c:v>
                </c:pt>
                <c:pt idx="35192">
                  <c:v>-5.882352941186305E-2</c:v>
                </c:pt>
                <c:pt idx="35193">
                  <c:v>-6.25E-2</c:v>
                </c:pt>
                <c:pt idx="35194">
                  <c:v>-5.8823529411445086E-2</c:v>
                </c:pt>
                <c:pt idx="35195">
                  <c:v>-5.882352941225643E-2</c:v>
                </c:pt>
                <c:pt idx="35196">
                  <c:v>-5.294117647009159E-2</c:v>
                </c:pt>
                <c:pt idx="35197">
                  <c:v>-6.2500000000444089E-2</c:v>
                </c:pt>
                <c:pt idx="35198">
                  <c:v>-5.8823529411445086E-2</c:v>
                </c:pt>
                <c:pt idx="35199">
                  <c:v>-5.2941176470863605E-2</c:v>
                </c:pt>
                <c:pt idx="35200">
                  <c:v>-6.2499999999555911E-2</c:v>
                </c:pt>
                <c:pt idx="35201">
                  <c:v>-5.8823529411838466E-2</c:v>
                </c:pt>
                <c:pt idx="35202">
                  <c:v>-5.882352941186305E-2</c:v>
                </c:pt>
                <c:pt idx="35203">
                  <c:v>-6.25E-2</c:v>
                </c:pt>
                <c:pt idx="35204">
                  <c:v>-5.8823529411445086E-2</c:v>
                </c:pt>
                <c:pt idx="35205">
                  <c:v>-5.2941176470863605E-2</c:v>
                </c:pt>
                <c:pt idx="35206">
                  <c:v>-6.2500000000444089E-2</c:v>
                </c:pt>
                <c:pt idx="35207">
                  <c:v>-5.8823529411445086E-2</c:v>
                </c:pt>
                <c:pt idx="35208">
                  <c:v>-5.2941176470509561E-2</c:v>
                </c:pt>
                <c:pt idx="35209">
                  <c:v>-6.25E-2</c:v>
                </c:pt>
                <c:pt idx="35210">
                  <c:v>-5.8823529411838466E-2</c:v>
                </c:pt>
                <c:pt idx="35211">
                  <c:v>-5.882352941186305E-2</c:v>
                </c:pt>
                <c:pt idx="35212">
                  <c:v>-5.6249999999777957E-2</c:v>
                </c:pt>
                <c:pt idx="35213">
                  <c:v>-5.882352941186305E-2</c:v>
                </c:pt>
                <c:pt idx="35214">
                  <c:v>-5.8823529411838466E-2</c:v>
                </c:pt>
                <c:pt idx="35215">
                  <c:v>-5.6249999999822366E-2</c:v>
                </c:pt>
                <c:pt idx="35216">
                  <c:v>-5.8823529411838466E-2</c:v>
                </c:pt>
                <c:pt idx="35217">
                  <c:v>-5.882352941186305E-2</c:v>
                </c:pt>
                <c:pt idx="35218">
                  <c:v>-5.6249999999777957E-2</c:v>
                </c:pt>
                <c:pt idx="35219">
                  <c:v>-5.882352941186305E-2</c:v>
                </c:pt>
                <c:pt idx="35220">
                  <c:v>-5.8823529411838466E-2</c:v>
                </c:pt>
                <c:pt idx="35221">
                  <c:v>-6.25E-2</c:v>
                </c:pt>
                <c:pt idx="35222">
                  <c:v>-5.2941176470509561E-2</c:v>
                </c:pt>
                <c:pt idx="35223">
                  <c:v>-5.8823529411445086E-2</c:v>
                </c:pt>
                <c:pt idx="35224">
                  <c:v>-6.2500000000444089E-2</c:v>
                </c:pt>
                <c:pt idx="35225">
                  <c:v>-5.8823529411838466E-2</c:v>
                </c:pt>
                <c:pt idx="35226">
                  <c:v>-5.2941176470509561E-2</c:v>
                </c:pt>
                <c:pt idx="35227">
                  <c:v>-6.25E-2</c:v>
                </c:pt>
                <c:pt idx="35228">
                  <c:v>-5.882352941186305E-2</c:v>
                </c:pt>
                <c:pt idx="35229">
                  <c:v>-5.2941176470445633E-2</c:v>
                </c:pt>
                <c:pt idx="35230">
                  <c:v>-6.25E-2</c:v>
                </c:pt>
                <c:pt idx="35231">
                  <c:v>-5.8823529411838466E-2</c:v>
                </c:pt>
                <c:pt idx="35232">
                  <c:v>-5.2941176470509561E-2</c:v>
                </c:pt>
                <c:pt idx="35233">
                  <c:v>-6.25E-2</c:v>
                </c:pt>
                <c:pt idx="35234">
                  <c:v>-5.8823529411445086E-2</c:v>
                </c:pt>
                <c:pt idx="35235">
                  <c:v>-5.882352941225643E-2</c:v>
                </c:pt>
                <c:pt idx="35236">
                  <c:v>-5.6250000000222046E-2</c:v>
                </c:pt>
                <c:pt idx="35237">
                  <c:v>-5.8823529411445086E-2</c:v>
                </c:pt>
                <c:pt idx="35238">
                  <c:v>-5.2941176470509561E-2</c:v>
                </c:pt>
                <c:pt idx="35239">
                  <c:v>-5.8823529411838466E-2</c:v>
                </c:pt>
                <c:pt idx="35240">
                  <c:v>-5.6250000000222046E-2</c:v>
                </c:pt>
                <c:pt idx="35241">
                  <c:v>-5.8823529411445086E-2</c:v>
                </c:pt>
                <c:pt idx="35242">
                  <c:v>-5.8823529411838466E-2</c:v>
                </c:pt>
                <c:pt idx="35243">
                  <c:v>-5.6249999999822366E-2</c:v>
                </c:pt>
                <c:pt idx="35244">
                  <c:v>-5.882352941225643E-2</c:v>
                </c:pt>
                <c:pt idx="35245">
                  <c:v>-5.6249999999378276E-2</c:v>
                </c:pt>
                <c:pt idx="35246">
                  <c:v>-5.882352941225643E-2</c:v>
                </c:pt>
                <c:pt idx="35247">
                  <c:v>-5.2941176470509561E-2</c:v>
                </c:pt>
                <c:pt idx="35248">
                  <c:v>-6.25E-2</c:v>
                </c:pt>
                <c:pt idx="35249">
                  <c:v>-5.8823529411445086E-2</c:v>
                </c:pt>
                <c:pt idx="35250">
                  <c:v>-5.2941176470863605E-2</c:v>
                </c:pt>
                <c:pt idx="35251">
                  <c:v>-5.6250000000222046E-2</c:v>
                </c:pt>
                <c:pt idx="35252">
                  <c:v>-5.8823529411445086E-2</c:v>
                </c:pt>
                <c:pt idx="35253">
                  <c:v>-5.8823529411445086E-2</c:v>
                </c:pt>
                <c:pt idx="35254">
                  <c:v>-5.2941176470863605E-2</c:v>
                </c:pt>
                <c:pt idx="35255">
                  <c:v>-6.2500000000444089E-2</c:v>
                </c:pt>
                <c:pt idx="35256">
                  <c:v>-5.294117647009159E-2</c:v>
                </c:pt>
                <c:pt idx="35257">
                  <c:v>-5.882352941225643E-2</c:v>
                </c:pt>
                <c:pt idx="35258">
                  <c:v>-6.2499999999555911E-2</c:v>
                </c:pt>
                <c:pt idx="35259">
                  <c:v>-5.2941176470863605E-2</c:v>
                </c:pt>
                <c:pt idx="35260">
                  <c:v>-6.2499999999555911E-2</c:v>
                </c:pt>
                <c:pt idx="35261">
                  <c:v>-5.2941176470863605E-2</c:v>
                </c:pt>
                <c:pt idx="35262">
                  <c:v>-5.8823529411445086E-2</c:v>
                </c:pt>
                <c:pt idx="35263">
                  <c:v>-5.6250000000222046E-2</c:v>
                </c:pt>
                <c:pt idx="35264">
                  <c:v>-5.2941176470509561E-2</c:v>
                </c:pt>
                <c:pt idx="35265">
                  <c:v>-5.8823529411838466E-2</c:v>
                </c:pt>
                <c:pt idx="35266">
                  <c:v>-5.6250000000222046E-2</c:v>
                </c:pt>
                <c:pt idx="35267">
                  <c:v>-5.8823529411445086E-2</c:v>
                </c:pt>
                <c:pt idx="35268">
                  <c:v>-5.2941176470509561E-2</c:v>
                </c:pt>
                <c:pt idx="35269">
                  <c:v>-5.2941176470863605E-2</c:v>
                </c:pt>
                <c:pt idx="35270">
                  <c:v>-6.25E-2</c:v>
                </c:pt>
                <c:pt idx="35271">
                  <c:v>-5.2941176470509561E-2</c:v>
                </c:pt>
                <c:pt idx="35272">
                  <c:v>-5.2941176470863605E-2</c:v>
                </c:pt>
                <c:pt idx="35273">
                  <c:v>-6.2499999999555911E-2</c:v>
                </c:pt>
                <c:pt idx="35274">
                  <c:v>-5.2941176470863605E-2</c:v>
                </c:pt>
                <c:pt idx="35275">
                  <c:v>-6.2499999999555911E-2</c:v>
                </c:pt>
                <c:pt idx="35276">
                  <c:v>-5.2941176470863605E-2</c:v>
                </c:pt>
                <c:pt idx="35277">
                  <c:v>-5.8823529411445086E-2</c:v>
                </c:pt>
                <c:pt idx="35278">
                  <c:v>-5.2941176470863605E-2</c:v>
                </c:pt>
                <c:pt idx="35279">
                  <c:v>-5.6249999999822366E-2</c:v>
                </c:pt>
                <c:pt idx="35280">
                  <c:v>-5.2941176470863605E-2</c:v>
                </c:pt>
                <c:pt idx="35281">
                  <c:v>-5.8823529411445086E-2</c:v>
                </c:pt>
                <c:pt idx="35282">
                  <c:v>-5.6250000000222046E-2</c:v>
                </c:pt>
                <c:pt idx="35283">
                  <c:v>-5.2941176470509561E-2</c:v>
                </c:pt>
                <c:pt idx="35284">
                  <c:v>-5.2941176470445633E-2</c:v>
                </c:pt>
                <c:pt idx="35285">
                  <c:v>-6.2500000000444089E-2</c:v>
                </c:pt>
                <c:pt idx="35286">
                  <c:v>-5.2941176470509561E-2</c:v>
                </c:pt>
                <c:pt idx="35287">
                  <c:v>-5.2941176470445633E-2</c:v>
                </c:pt>
                <c:pt idx="35288">
                  <c:v>-5.6249999999822366E-2</c:v>
                </c:pt>
                <c:pt idx="35289">
                  <c:v>-5.882352941225643E-2</c:v>
                </c:pt>
                <c:pt idx="35290">
                  <c:v>-5.294117647009159E-2</c:v>
                </c:pt>
                <c:pt idx="35291">
                  <c:v>-5.6250000000222046E-2</c:v>
                </c:pt>
                <c:pt idx="35292">
                  <c:v>-5.2941176470509561E-2</c:v>
                </c:pt>
                <c:pt idx="35293">
                  <c:v>-5.8823529411838466E-2</c:v>
                </c:pt>
                <c:pt idx="35294">
                  <c:v>-5.6249999999822366E-2</c:v>
                </c:pt>
                <c:pt idx="35295">
                  <c:v>-5.8823529411838466E-2</c:v>
                </c:pt>
                <c:pt idx="35296">
                  <c:v>-5.2941176470509561E-2</c:v>
                </c:pt>
                <c:pt idx="35297">
                  <c:v>-5.6250000000222046E-2</c:v>
                </c:pt>
                <c:pt idx="35298">
                  <c:v>-5.8823529411445086E-2</c:v>
                </c:pt>
                <c:pt idx="35299">
                  <c:v>-5.2941176470863605E-2</c:v>
                </c:pt>
                <c:pt idx="35300">
                  <c:v>-5.6250000000222046E-2</c:v>
                </c:pt>
                <c:pt idx="35301">
                  <c:v>-5.8823529411445086E-2</c:v>
                </c:pt>
                <c:pt idx="35302">
                  <c:v>-5.2941176470863605E-2</c:v>
                </c:pt>
                <c:pt idx="35303">
                  <c:v>-5.6249999999822366E-2</c:v>
                </c:pt>
                <c:pt idx="35304">
                  <c:v>-5.2941176470863605E-2</c:v>
                </c:pt>
                <c:pt idx="35305">
                  <c:v>-5.8823529411445086E-2</c:v>
                </c:pt>
                <c:pt idx="35306">
                  <c:v>-5.6250000000222046E-2</c:v>
                </c:pt>
                <c:pt idx="35307">
                  <c:v>-5.294117647009159E-2</c:v>
                </c:pt>
                <c:pt idx="35308">
                  <c:v>-5.882352941225643E-2</c:v>
                </c:pt>
                <c:pt idx="35309">
                  <c:v>-5.6249999999822366E-2</c:v>
                </c:pt>
                <c:pt idx="35310">
                  <c:v>-5.2941176470445633E-2</c:v>
                </c:pt>
                <c:pt idx="35311">
                  <c:v>-5.2941176470509561E-2</c:v>
                </c:pt>
                <c:pt idx="35312">
                  <c:v>-5.6250000000222046E-2</c:v>
                </c:pt>
                <c:pt idx="35313">
                  <c:v>-5.8823529411445086E-2</c:v>
                </c:pt>
                <c:pt idx="35314">
                  <c:v>-5.2941176470863605E-2</c:v>
                </c:pt>
                <c:pt idx="35315">
                  <c:v>-5.6250000000222046E-2</c:v>
                </c:pt>
                <c:pt idx="35316">
                  <c:v>-5.2941176470509561E-2</c:v>
                </c:pt>
                <c:pt idx="35317">
                  <c:v>-5.2941176470863605E-2</c:v>
                </c:pt>
                <c:pt idx="35318">
                  <c:v>-6.2499999999555911E-2</c:v>
                </c:pt>
                <c:pt idx="35319">
                  <c:v>-5.2941176470863605E-2</c:v>
                </c:pt>
                <c:pt idx="35320">
                  <c:v>-5.294117647009159E-2</c:v>
                </c:pt>
                <c:pt idx="35321">
                  <c:v>-5.6250000000222046E-2</c:v>
                </c:pt>
                <c:pt idx="35322">
                  <c:v>-5.882352941186305E-2</c:v>
                </c:pt>
                <c:pt idx="35323">
                  <c:v>-5.2941176470445633E-2</c:v>
                </c:pt>
                <c:pt idx="35324">
                  <c:v>-5.6249999999822366E-2</c:v>
                </c:pt>
                <c:pt idx="35325">
                  <c:v>-5.2941176470863605E-2</c:v>
                </c:pt>
                <c:pt idx="35326">
                  <c:v>-5.8823529411445086E-2</c:v>
                </c:pt>
                <c:pt idx="35327">
                  <c:v>-5.6250000000222046E-2</c:v>
                </c:pt>
                <c:pt idx="35328">
                  <c:v>-5.2941176470509561E-2</c:v>
                </c:pt>
                <c:pt idx="35329">
                  <c:v>-5.2941176470863605E-2</c:v>
                </c:pt>
                <c:pt idx="35330">
                  <c:v>-5.6249999999777957E-2</c:v>
                </c:pt>
                <c:pt idx="35331">
                  <c:v>-5.2941176470509561E-2</c:v>
                </c:pt>
                <c:pt idx="35332">
                  <c:v>-5.882352941225643E-2</c:v>
                </c:pt>
                <c:pt idx="35333">
                  <c:v>-5.6249999999378276E-2</c:v>
                </c:pt>
                <c:pt idx="35334">
                  <c:v>-5.2941176470863605E-2</c:v>
                </c:pt>
                <c:pt idx="35335">
                  <c:v>-5.8823529411445086E-2</c:v>
                </c:pt>
                <c:pt idx="35336">
                  <c:v>-5.6250000000222046E-2</c:v>
                </c:pt>
                <c:pt idx="35337">
                  <c:v>-5.2941176470509561E-2</c:v>
                </c:pt>
                <c:pt idx="35338">
                  <c:v>-5.8823529411838466E-2</c:v>
                </c:pt>
                <c:pt idx="35339">
                  <c:v>-5.6249999999822366E-2</c:v>
                </c:pt>
                <c:pt idx="35340">
                  <c:v>-5.2941176470863605E-2</c:v>
                </c:pt>
                <c:pt idx="35341">
                  <c:v>-5.2941176470509561E-2</c:v>
                </c:pt>
                <c:pt idx="35342">
                  <c:v>-5.6250000000222046E-2</c:v>
                </c:pt>
                <c:pt idx="35343">
                  <c:v>-5.294117647009159E-2</c:v>
                </c:pt>
                <c:pt idx="35344">
                  <c:v>-5.2941176470863605E-2</c:v>
                </c:pt>
                <c:pt idx="35345">
                  <c:v>-6.25E-2</c:v>
                </c:pt>
                <c:pt idx="35346">
                  <c:v>-5.2941176470509561E-2</c:v>
                </c:pt>
                <c:pt idx="35347">
                  <c:v>-5.2941176470863605E-2</c:v>
                </c:pt>
                <c:pt idx="35348">
                  <c:v>-5.6249999999822366E-2</c:v>
                </c:pt>
                <c:pt idx="35349">
                  <c:v>-5.2941176470863605E-2</c:v>
                </c:pt>
                <c:pt idx="35350">
                  <c:v>-5.294117647009159E-2</c:v>
                </c:pt>
                <c:pt idx="35351">
                  <c:v>-5.882352941225643E-2</c:v>
                </c:pt>
                <c:pt idx="35352">
                  <c:v>-5.6249999999822366E-2</c:v>
                </c:pt>
                <c:pt idx="35353">
                  <c:v>-5.2941176470445633E-2</c:v>
                </c:pt>
                <c:pt idx="35354">
                  <c:v>-5.2941176470509561E-2</c:v>
                </c:pt>
                <c:pt idx="35355">
                  <c:v>-5.6250000000222046E-2</c:v>
                </c:pt>
                <c:pt idx="35356">
                  <c:v>-5.8823529411445086E-2</c:v>
                </c:pt>
                <c:pt idx="35357">
                  <c:v>-5.2941176470863605E-2</c:v>
                </c:pt>
                <c:pt idx="35358">
                  <c:v>-5.6249999999822366E-2</c:v>
                </c:pt>
                <c:pt idx="35359">
                  <c:v>-5.2941176470863605E-2</c:v>
                </c:pt>
                <c:pt idx="35360">
                  <c:v>-5.294117647009159E-2</c:v>
                </c:pt>
                <c:pt idx="35361">
                  <c:v>-5.6250000000222046E-2</c:v>
                </c:pt>
                <c:pt idx="35362">
                  <c:v>-5.882352941225643E-2</c:v>
                </c:pt>
                <c:pt idx="35363">
                  <c:v>-5.294117647009159E-2</c:v>
                </c:pt>
                <c:pt idx="35364">
                  <c:v>-5.6250000000222046E-2</c:v>
                </c:pt>
                <c:pt idx="35365">
                  <c:v>-5.2941176470509561E-2</c:v>
                </c:pt>
                <c:pt idx="35366">
                  <c:v>-5.8823529411838466E-2</c:v>
                </c:pt>
                <c:pt idx="35367">
                  <c:v>-5.6249999999822366E-2</c:v>
                </c:pt>
                <c:pt idx="35368">
                  <c:v>-5.2941176470863605E-2</c:v>
                </c:pt>
                <c:pt idx="35369">
                  <c:v>-5.2941176470509561E-2</c:v>
                </c:pt>
                <c:pt idx="35370">
                  <c:v>-5.6250000000222046E-2</c:v>
                </c:pt>
                <c:pt idx="35371">
                  <c:v>-5.294117647009159E-2</c:v>
                </c:pt>
                <c:pt idx="35372">
                  <c:v>-5.2941176470863605E-2</c:v>
                </c:pt>
                <c:pt idx="35373">
                  <c:v>-6.2499999999555911E-2</c:v>
                </c:pt>
                <c:pt idx="35374">
                  <c:v>-5.2941176470863605E-2</c:v>
                </c:pt>
                <c:pt idx="35375">
                  <c:v>-5.2941176470509561E-2</c:v>
                </c:pt>
                <c:pt idx="35376">
                  <c:v>-5.6250000000222046E-2</c:v>
                </c:pt>
                <c:pt idx="35377">
                  <c:v>-5.2941176470863605E-2</c:v>
                </c:pt>
                <c:pt idx="35378">
                  <c:v>-5.294117647009159E-2</c:v>
                </c:pt>
                <c:pt idx="35379">
                  <c:v>-5.6250000000222046E-2</c:v>
                </c:pt>
                <c:pt idx="35380">
                  <c:v>-5.2941176470509561E-2</c:v>
                </c:pt>
                <c:pt idx="35381">
                  <c:v>-5.8823529411838466E-2</c:v>
                </c:pt>
                <c:pt idx="35382">
                  <c:v>-5.6249999999822366E-2</c:v>
                </c:pt>
                <c:pt idx="35383">
                  <c:v>-5.2941176470863605E-2</c:v>
                </c:pt>
                <c:pt idx="35384">
                  <c:v>-5.2941176470509561E-2</c:v>
                </c:pt>
                <c:pt idx="35385">
                  <c:v>-5.6250000000222046E-2</c:v>
                </c:pt>
                <c:pt idx="35386">
                  <c:v>-5.294117647009159E-2</c:v>
                </c:pt>
                <c:pt idx="35387">
                  <c:v>-5.2941176470863605E-2</c:v>
                </c:pt>
                <c:pt idx="35388">
                  <c:v>-5.2941176470509561E-2</c:v>
                </c:pt>
                <c:pt idx="35389">
                  <c:v>-5.6250000000222046E-2</c:v>
                </c:pt>
                <c:pt idx="35390">
                  <c:v>-5.294117647009159E-2</c:v>
                </c:pt>
                <c:pt idx="35391">
                  <c:v>-5.2941176470863605E-2</c:v>
                </c:pt>
                <c:pt idx="35392">
                  <c:v>-6.2500000000444089E-2</c:v>
                </c:pt>
                <c:pt idx="35393">
                  <c:v>-5.294117647009159E-2</c:v>
                </c:pt>
                <c:pt idx="35394">
                  <c:v>-5.2941176470509561E-2</c:v>
                </c:pt>
                <c:pt idx="35395">
                  <c:v>-5.6250000000222046E-2</c:v>
                </c:pt>
                <c:pt idx="35396">
                  <c:v>-5.2941176470863605E-2</c:v>
                </c:pt>
                <c:pt idx="35397">
                  <c:v>-5.2941176470509561E-2</c:v>
                </c:pt>
                <c:pt idx="35398">
                  <c:v>-5.6249999999777957E-2</c:v>
                </c:pt>
                <c:pt idx="35399">
                  <c:v>-5.2941176470509561E-2</c:v>
                </c:pt>
                <c:pt idx="35400">
                  <c:v>-5.2941176470863605E-2</c:v>
                </c:pt>
                <c:pt idx="35401">
                  <c:v>-5.6249999999822366E-2</c:v>
                </c:pt>
                <c:pt idx="35402">
                  <c:v>-5.2941176470863605E-2</c:v>
                </c:pt>
                <c:pt idx="35403">
                  <c:v>-5.294117647009159E-2</c:v>
                </c:pt>
                <c:pt idx="35404">
                  <c:v>-6.2500000000444089E-2</c:v>
                </c:pt>
                <c:pt idx="35405">
                  <c:v>-5.294117647009159E-2</c:v>
                </c:pt>
                <c:pt idx="35406">
                  <c:v>-5.2941176470863605E-2</c:v>
                </c:pt>
                <c:pt idx="35407">
                  <c:v>-5.6250000000222046E-2</c:v>
                </c:pt>
                <c:pt idx="35408">
                  <c:v>-5.2941176470509561E-2</c:v>
                </c:pt>
                <c:pt idx="35409">
                  <c:v>-5.2941176470509561E-2</c:v>
                </c:pt>
                <c:pt idx="35410">
                  <c:v>-5.6249999999777957E-2</c:v>
                </c:pt>
                <c:pt idx="35411">
                  <c:v>-5.2941176470863605E-2</c:v>
                </c:pt>
                <c:pt idx="35412">
                  <c:v>-5.2941176470509561E-2</c:v>
                </c:pt>
                <c:pt idx="35413">
                  <c:v>-5.6250000000222046E-2</c:v>
                </c:pt>
                <c:pt idx="35414">
                  <c:v>-5.2941176470509561E-2</c:v>
                </c:pt>
                <c:pt idx="35415">
                  <c:v>-5.2941176470445633E-2</c:v>
                </c:pt>
                <c:pt idx="35416">
                  <c:v>-5.6249999999822366E-2</c:v>
                </c:pt>
                <c:pt idx="35417">
                  <c:v>-5.2941176470863605E-2</c:v>
                </c:pt>
                <c:pt idx="35418">
                  <c:v>-5.2941176470509561E-2</c:v>
                </c:pt>
                <c:pt idx="35419">
                  <c:v>-5.6250000000222046E-2</c:v>
                </c:pt>
                <c:pt idx="35420">
                  <c:v>-5.294117647009159E-2</c:v>
                </c:pt>
                <c:pt idx="35421">
                  <c:v>-5.2941176470863605E-2</c:v>
                </c:pt>
                <c:pt idx="35422">
                  <c:v>-5.6250000000222046E-2</c:v>
                </c:pt>
                <c:pt idx="35423">
                  <c:v>-5.2941176470509561E-2</c:v>
                </c:pt>
                <c:pt idx="35424">
                  <c:v>-5.2941176470509561E-2</c:v>
                </c:pt>
                <c:pt idx="35425">
                  <c:v>-5.2941176470445633E-2</c:v>
                </c:pt>
                <c:pt idx="35426">
                  <c:v>-5.6250000000222046E-2</c:v>
                </c:pt>
                <c:pt idx="35427">
                  <c:v>-5.2941176470509561E-2</c:v>
                </c:pt>
                <c:pt idx="35428">
                  <c:v>-5.2941176470863605E-2</c:v>
                </c:pt>
                <c:pt idx="35429">
                  <c:v>-5.6249999999822366E-2</c:v>
                </c:pt>
                <c:pt idx="35430">
                  <c:v>-5.2941176470445633E-2</c:v>
                </c:pt>
                <c:pt idx="35431">
                  <c:v>-5.2941176470509561E-2</c:v>
                </c:pt>
                <c:pt idx="35432">
                  <c:v>-6.25E-2</c:v>
                </c:pt>
                <c:pt idx="35433">
                  <c:v>-5.2941176470509561E-2</c:v>
                </c:pt>
                <c:pt idx="35434">
                  <c:v>-5.2941176470863605E-2</c:v>
                </c:pt>
                <c:pt idx="35435">
                  <c:v>-5.6249999999822366E-2</c:v>
                </c:pt>
                <c:pt idx="35436">
                  <c:v>-5.2941176470863605E-2</c:v>
                </c:pt>
                <c:pt idx="35437">
                  <c:v>-5.294117647009159E-2</c:v>
                </c:pt>
                <c:pt idx="35438">
                  <c:v>-5.6250000000222046E-2</c:v>
                </c:pt>
                <c:pt idx="35439">
                  <c:v>-5.2941176470509561E-2</c:v>
                </c:pt>
                <c:pt idx="35440">
                  <c:v>-5.2941176470863605E-2</c:v>
                </c:pt>
                <c:pt idx="35441">
                  <c:v>-5.6250000000222046E-2</c:v>
                </c:pt>
                <c:pt idx="35442">
                  <c:v>-5.294117647009159E-2</c:v>
                </c:pt>
                <c:pt idx="35443">
                  <c:v>-5.2941176470863605E-2</c:v>
                </c:pt>
                <c:pt idx="35444">
                  <c:v>-5.6249999999822366E-2</c:v>
                </c:pt>
                <c:pt idx="35445">
                  <c:v>-5.2941176470863605E-2</c:v>
                </c:pt>
                <c:pt idx="35446">
                  <c:v>-5.2941176470509561E-2</c:v>
                </c:pt>
                <c:pt idx="35447">
                  <c:v>-5.6249999999777957E-2</c:v>
                </c:pt>
                <c:pt idx="35448">
                  <c:v>-5.2941176470509561E-2</c:v>
                </c:pt>
                <c:pt idx="35449">
                  <c:v>-5.2941176470863605E-2</c:v>
                </c:pt>
                <c:pt idx="35450">
                  <c:v>-5.6249999999822366E-2</c:v>
                </c:pt>
                <c:pt idx="35451">
                  <c:v>-4.7058823529470772E-2</c:v>
                </c:pt>
                <c:pt idx="35452">
                  <c:v>-5.2941176470509561E-2</c:v>
                </c:pt>
                <c:pt idx="35453">
                  <c:v>-5.2941176470863605E-2</c:v>
                </c:pt>
                <c:pt idx="35454">
                  <c:v>-5.6249999999378276E-2</c:v>
                </c:pt>
                <c:pt idx="35455">
                  <c:v>-4.7058823529888737E-2</c:v>
                </c:pt>
                <c:pt idx="35456">
                  <c:v>-5.294117647009159E-2</c:v>
                </c:pt>
                <c:pt idx="35457">
                  <c:v>-5.6250000000222046E-2</c:v>
                </c:pt>
                <c:pt idx="35458">
                  <c:v>-5.2941176470863605E-2</c:v>
                </c:pt>
                <c:pt idx="35459">
                  <c:v>-5.2941176470509561E-2</c:v>
                </c:pt>
                <c:pt idx="35460">
                  <c:v>-0.05</c:v>
                </c:pt>
                <c:pt idx="35461">
                  <c:v>-5.2941176470509561E-2</c:v>
                </c:pt>
                <c:pt idx="35462">
                  <c:v>-5.2941176470863605E-2</c:v>
                </c:pt>
                <c:pt idx="35463">
                  <c:v>-6.2499999999555911E-2</c:v>
                </c:pt>
                <c:pt idx="35464">
                  <c:v>-4.7058823529470772E-2</c:v>
                </c:pt>
                <c:pt idx="35465">
                  <c:v>-5.2941176470509561E-2</c:v>
                </c:pt>
                <c:pt idx="35466">
                  <c:v>-5.6250000000222046E-2</c:v>
                </c:pt>
                <c:pt idx="35467">
                  <c:v>-5.2941176470509561E-2</c:v>
                </c:pt>
                <c:pt idx="35468">
                  <c:v>-5.2941176470863605E-2</c:v>
                </c:pt>
                <c:pt idx="35469">
                  <c:v>-5.6249999999378276E-2</c:v>
                </c:pt>
                <c:pt idx="35470">
                  <c:v>-4.7058823529888737E-2</c:v>
                </c:pt>
                <c:pt idx="35471">
                  <c:v>-5.294117647009159E-2</c:v>
                </c:pt>
                <c:pt idx="35472">
                  <c:v>-5.6250000000222046E-2</c:v>
                </c:pt>
                <c:pt idx="35473">
                  <c:v>-5.2941176470863605E-2</c:v>
                </c:pt>
                <c:pt idx="35474">
                  <c:v>-5.8823529411445086E-2</c:v>
                </c:pt>
                <c:pt idx="35475">
                  <c:v>-5.2941176470509561E-2</c:v>
                </c:pt>
                <c:pt idx="35476">
                  <c:v>-0.05</c:v>
                </c:pt>
                <c:pt idx="35477">
                  <c:v>-5.882352941225643E-2</c:v>
                </c:pt>
                <c:pt idx="35478">
                  <c:v>-4.7058823529156066E-2</c:v>
                </c:pt>
                <c:pt idx="35479">
                  <c:v>-6.25E-2</c:v>
                </c:pt>
                <c:pt idx="35480">
                  <c:v>-5.2941176470509561E-2</c:v>
                </c:pt>
                <c:pt idx="35481">
                  <c:v>-4.7058823529470772E-2</c:v>
                </c:pt>
                <c:pt idx="35482">
                  <c:v>-5.6249999999822366E-2</c:v>
                </c:pt>
                <c:pt idx="35483">
                  <c:v>-5.2941176470863605E-2</c:v>
                </c:pt>
                <c:pt idx="35484">
                  <c:v>-5.2941176470509561E-2</c:v>
                </c:pt>
                <c:pt idx="35485">
                  <c:v>-5.6249999999777957E-2</c:v>
                </c:pt>
                <c:pt idx="35486">
                  <c:v>-5.2941176470509561E-2</c:v>
                </c:pt>
                <c:pt idx="35487">
                  <c:v>-5.2941176470863605E-2</c:v>
                </c:pt>
                <c:pt idx="35488">
                  <c:v>-5.6250000000222046E-2</c:v>
                </c:pt>
                <c:pt idx="35489">
                  <c:v>-5.2941176470509561E-2</c:v>
                </c:pt>
                <c:pt idx="35490">
                  <c:v>-4.7058823529156066E-2</c:v>
                </c:pt>
                <c:pt idx="35491">
                  <c:v>-5.6250000000222046E-2</c:v>
                </c:pt>
                <c:pt idx="35492">
                  <c:v>-5.2941176470863605E-2</c:v>
                </c:pt>
                <c:pt idx="35493">
                  <c:v>-5.294117647009159E-2</c:v>
                </c:pt>
                <c:pt idx="35494">
                  <c:v>-5.6250000000222046E-2</c:v>
                </c:pt>
                <c:pt idx="35495">
                  <c:v>-4.7058823529156066E-2</c:v>
                </c:pt>
                <c:pt idx="35496">
                  <c:v>-5.2941176470863605E-2</c:v>
                </c:pt>
                <c:pt idx="35497">
                  <c:v>-5.6249999999822366E-2</c:v>
                </c:pt>
                <c:pt idx="35498">
                  <c:v>-5.2941176470863605E-2</c:v>
                </c:pt>
                <c:pt idx="35499">
                  <c:v>-5.2941176470509561E-2</c:v>
                </c:pt>
                <c:pt idx="35500">
                  <c:v>-0.05</c:v>
                </c:pt>
                <c:pt idx="35501">
                  <c:v>-5.2941176470509561E-2</c:v>
                </c:pt>
                <c:pt idx="35502">
                  <c:v>-5.2941176470445633E-2</c:v>
                </c:pt>
                <c:pt idx="35503">
                  <c:v>-5.6250000000222046E-2</c:v>
                </c:pt>
                <c:pt idx="35504">
                  <c:v>-4.7058823529156066E-2</c:v>
                </c:pt>
                <c:pt idx="35505">
                  <c:v>-5.2941176470509561E-2</c:v>
                </c:pt>
                <c:pt idx="35506">
                  <c:v>-5.6250000000222046E-2</c:v>
                </c:pt>
                <c:pt idx="35507">
                  <c:v>-5.2941176470863605E-2</c:v>
                </c:pt>
                <c:pt idx="35508">
                  <c:v>-4.7058823529156066E-2</c:v>
                </c:pt>
                <c:pt idx="35509">
                  <c:v>-5.2941176470863605E-2</c:v>
                </c:pt>
                <c:pt idx="35510">
                  <c:v>-5.6249999999822366E-2</c:v>
                </c:pt>
                <c:pt idx="35511">
                  <c:v>-4.7058823529470772E-2</c:v>
                </c:pt>
                <c:pt idx="35512">
                  <c:v>-5.2941176470509561E-2</c:v>
                </c:pt>
                <c:pt idx="35513">
                  <c:v>-5.6250000000222046E-2</c:v>
                </c:pt>
                <c:pt idx="35514">
                  <c:v>-5.294117647009159E-2</c:v>
                </c:pt>
                <c:pt idx="35515">
                  <c:v>-4.7058823529888737E-2</c:v>
                </c:pt>
                <c:pt idx="35516">
                  <c:v>-5.6249999999378276E-2</c:v>
                </c:pt>
                <c:pt idx="35517">
                  <c:v>-5.2941176470863605E-2</c:v>
                </c:pt>
                <c:pt idx="35518">
                  <c:v>-4.7058823529156066E-2</c:v>
                </c:pt>
                <c:pt idx="35519">
                  <c:v>-5.6250000000222046E-2</c:v>
                </c:pt>
                <c:pt idx="35520">
                  <c:v>-5.2941176470509561E-2</c:v>
                </c:pt>
                <c:pt idx="35521">
                  <c:v>-5.2941176470863605E-2</c:v>
                </c:pt>
                <c:pt idx="35522">
                  <c:v>-0.05</c:v>
                </c:pt>
                <c:pt idx="35523">
                  <c:v>-5.2941176470509561E-2</c:v>
                </c:pt>
                <c:pt idx="35524">
                  <c:v>-4.7058823529470772E-2</c:v>
                </c:pt>
                <c:pt idx="35525">
                  <c:v>-5.6249999999822366E-2</c:v>
                </c:pt>
                <c:pt idx="35526">
                  <c:v>-5.2941176470863605E-2</c:v>
                </c:pt>
                <c:pt idx="35527">
                  <c:v>-5.2941176470509561E-2</c:v>
                </c:pt>
                <c:pt idx="35528">
                  <c:v>-5.6249999999777957E-2</c:v>
                </c:pt>
                <c:pt idx="35529">
                  <c:v>-5.2941176470509561E-2</c:v>
                </c:pt>
                <c:pt idx="35530">
                  <c:v>-4.7058823529470772E-2</c:v>
                </c:pt>
                <c:pt idx="35531">
                  <c:v>-5.6249999999822366E-2</c:v>
                </c:pt>
                <c:pt idx="35532">
                  <c:v>-5.2941176470863605E-2</c:v>
                </c:pt>
                <c:pt idx="35533">
                  <c:v>-4.7058823529156066E-2</c:v>
                </c:pt>
                <c:pt idx="35534">
                  <c:v>-5.6250000000222046E-2</c:v>
                </c:pt>
                <c:pt idx="35535">
                  <c:v>-5.2941176470509561E-2</c:v>
                </c:pt>
                <c:pt idx="35536">
                  <c:v>-5.2941176470863605E-2</c:v>
                </c:pt>
                <c:pt idx="35537">
                  <c:v>-0.05</c:v>
                </c:pt>
                <c:pt idx="35538">
                  <c:v>-5.2941176470509561E-2</c:v>
                </c:pt>
                <c:pt idx="35539">
                  <c:v>-5.2941176470863605E-2</c:v>
                </c:pt>
                <c:pt idx="35540">
                  <c:v>-4.9999999999644731E-2</c:v>
                </c:pt>
                <c:pt idx="35541">
                  <c:v>-5.2941176470863605E-2</c:v>
                </c:pt>
                <c:pt idx="35542">
                  <c:v>-5.294117647009159E-2</c:v>
                </c:pt>
                <c:pt idx="35543">
                  <c:v>-5.0000000000444092E-2</c:v>
                </c:pt>
                <c:pt idx="35544">
                  <c:v>-5.294117647009159E-2</c:v>
                </c:pt>
                <c:pt idx="35545">
                  <c:v>-5.2941176470863605E-2</c:v>
                </c:pt>
                <c:pt idx="35546">
                  <c:v>-5.2941176470509561E-2</c:v>
                </c:pt>
                <c:pt idx="35547">
                  <c:v>-5.6250000000222046E-2</c:v>
                </c:pt>
                <c:pt idx="35548">
                  <c:v>-4.7058823529156066E-2</c:v>
                </c:pt>
                <c:pt idx="35549">
                  <c:v>-5.2941176470863605E-2</c:v>
                </c:pt>
                <c:pt idx="35550">
                  <c:v>-5.6249999999822366E-2</c:v>
                </c:pt>
                <c:pt idx="35551">
                  <c:v>-5.2941176470445633E-2</c:v>
                </c:pt>
                <c:pt idx="35552">
                  <c:v>-5.2941176470509561E-2</c:v>
                </c:pt>
                <c:pt idx="35553">
                  <c:v>-5.0000000000444092E-2</c:v>
                </c:pt>
                <c:pt idx="35554">
                  <c:v>-5.2941176470445633E-2</c:v>
                </c:pt>
                <c:pt idx="35555">
                  <c:v>-5.2941176470509561E-2</c:v>
                </c:pt>
                <c:pt idx="35556">
                  <c:v>-5.6250000000222046E-2</c:v>
                </c:pt>
                <c:pt idx="35557">
                  <c:v>-4.7058823529156066E-2</c:v>
                </c:pt>
                <c:pt idx="35558">
                  <c:v>-5.2941176470863605E-2</c:v>
                </c:pt>
                <c:pt idx="35559">
                  <c:v>-5.6249999999822366E-2</c:v>
                </c:pt>
                <c:pt idx="35560">
                  <c:v>-5.2941176470863605E-2</c:v>
                </c:pt>
                <c:pt idx="35561">
                  <c:v>-5.294117647009159E-2</c:v>
                </c:pt>
                <c:pt idx="35562">
                  <c:v>-5.0000000000444092E-2</c:v>
                </c:pt>
                <c:pt idx="35563">
                  <c:v>-5.294117647009159E-2</c:v>
                </c:pt>
                <c:pt idx="35564">
                  <c:v>-5.2941176470863605E-2</c:v>
                </c:pt>
                <c:pt idx="35565">
                  <c:v>-4.9999999999644731E-2</c:v>
                </c:pt>
                <c:pt idx="35566">
                  <c:v>-5.2941176470863605E-2</c:v>
                </c:pt>
                <c:pt idx="35567">
                  <c:v>-5.2941176470509561E-2</c:v>
                </c:pt>
                <c:pt idx="35568">
                  <c:v>-5.6250000000222046E-2</c:v>
                </c:pt>
                <c:pt idx="35569">
                  <c:v>-4.7058823529470772E-2</c:v>
                </c:pt>
                <c:pt idx="35570">
                  <c:v>-5.2941176470509561E-2</c:v>
                </c:pt>
                <c:pt idx="35571">
                  <c:v>-5.2941176470509561E-2</c:v>
                </c:pt>
                <c:pt idx="35572">
                  <c:v>-5.6249999999777957E-2</c:v>
                </c:pt>
                <c:pt idx="35573">
                  <c:v>-5.2941176470863605E-2</c:v>
                </c:pt>
                <c:pt idx="35574">
                  <c:v>-4.7058823529574037E-2</c:v>
                </c:pt>
                <c:pt idx="35575">
                  <c:v>-5.6249999999777957E-2</c:v>
                </c:pt>
                <c:pt idx="35576">
                  <c:v>-5.2941176470509561E-2</c:v>
                </c:pt>
                <c:pt idx="35577">
                  <c:v>-5.2941176470863605E-2</c:v>
                </c:pt>
                <c:pt idx="35578">
                  <c:v>-4.9999999999644731E-2</c:v>
                </c:pt>
                <c:pt idx="35579">
                  <c:v>-5.2941176470863605E-2</c:v>
                </c:pt>
                <c:pt idx="35580">
                  <c:v>-5.2941176470509561E-2</c:v>
                </c:pt>
                <c:pt idx="35581">
                  <c:v>-0.05</c:v>
                </c:pt>
                <c:pt idx="35582">
                  <c:v>-5.2941176470509561E-2</c:v>
                </c:pt>
                <c:pt idx="35583">
                  <c:v>-5.2941176470863605E-2</c:v>
                </c:pt>
                <c:pt idx="35584">
                  <c:v>-5.6249999999777957E-2</c:v>
                </c:pt>
                <c:pt idx="35585">
                  <c:v>-5.2941176470509561E-2</c:v>
                </c:pt>
                <c:pt idx="35586">
                  <c:v>-4.7058823529156066E-2</c:v>
                </c:pt>
                <c:pt idx="35587">
                  <c:v>-5.6250000000222046E-2</c:v>
                </c:pt>
                <c:pt idx="35588">
                  <c:v>-5.2941176470863605E-2</c:v>
                </c:pt>
                <c:pt idx="35589">
                  <c:v>-5.2941176470509561E-2</c:v>
                </c:pt>
                <c:pt idx="35590">
                  <c:v>-5.6250000000222046E-2</c:v>
                </c:pt>
                <c:pt idx="35591">
                  <c:v>-4.7058823529156066E-2</c:v>
                </c:pt>
                <c:pt idx="35592">
                  <c:v>-4.7058823529470772E-2</c:v>
                </c:pt>
                <c:pt idx="35593">
                  <c:v>-5.2941176470509561E-2</c:v>
                </c:pt>
                <c:pt idx="35594">
                  <c:v>-0.05</c:v>
                </c:pt>
                <c:pt idx="35595">
                  <c:v>-5.2941176470509561E-2</c:v>
                </c:pt>
                <c:pt idx="35596">
                  <c:v>-5.2941176470863605E-2</c:v>
                </c:pt>
                <c:pt idx="35597">
                  <c:v>-4.9999999999644731E-2</c:v>
                </c:pt>
                <c:pt idx="35598">
                  <c:v>-5.2941176470863605E-2</c:v>
                </c:pt>
                <c:pt idx="35599">
                  <c:v>-4.7058823529156066E-2</c:v>
                </c:pt>
                <c:pt idx="35600">
                  <c:v>-5.6250000000222046E-2</c:v>
                </c:pt>
                <c:pt idx="35601">
                  <c:v>-5.2941176470509561E-2</c:v>
                </c:pt>
                <c:pt idx="35602">
                  <c:v>-4.7058823529470772E-2</c:v>
                </c:pt>
                <c:pt idx="35603">
                  <c:v>-0.05</c:v>
                </c:pt>
                <c:pt idx="35604">
                  <c:v>-5.2941176470509561E-2</c:v>
                </c:pt>
                <c:pt idx="35605">
                  <c:v>-4.7058823529470772E-2</c:v>
                </c:pt>
                <c:pt idx="35606">
                  <c:v>-5.0000000000088821E-2</c:v>
                </c:pt>
                <c:pt idx="35607">
                  <c:v>-5.2941176470445633E-2</c:v>
                </c:pt>
                <c:pt idx="35608">
                  <c:v>-5.2941176470509561E-2</c:v>
                </c:pt>
                <c:pt idx="35609">
                  <c:v>-0.05</c:v>
                </c:pt>
                <c:pt idx="35610">
                  <c:v>-4.7058823529574037E-2</c:v>
                </c:pt>
                <c:pt idx="35611">
                  <c:v>-4.7058823529470772E-2</c:v>
                </c:pt>
                <c:pt idx="35612">
                  <c:v>-5.6249999999822366E-2</c:v>
                </c:pt>
                <c:pt idx="35613">
                  <c:v>-5.2941176470863605E-2</c:v>
                </c:pt>
                <c:pt idx="35614">
                  <c:v>-4.7058823529156066E-2</c:v>
                </c:pt>
                <c:pt idx="35615">
                  <c:v>-5.2941176470863605E-2</c:v>
                </c:pt>
                <c:pt idx="35616">
                  <c:v>-4.9999999999644731E-2</c:v>
                </c:pt>
                <c:pt idx="35617">
                  <c:v>-4.7058823529470772E-2</c:v>
                </c:pt>
                <c:pt idx="35618">
                  <c:v>-5.2941176470509561E-2</c:v>
                </c:pt>
                <c:pt idx="35619">
                  <c:v>-0.05</c:v>
                </c:pt>
                <c:pt idx="35620">
                  <c:v>-5.2941176470863605E-2</c:v>
                </c:pt>
                <c:pt idx="35621">
                  <c:v>-4.7058823529156066E-2</c:v>
                </c:pt>
                <c:pt idx="35622">
                  <c:v>-5.0000000000444092E-2</c:v>
                </c:pt>
                <c:pt idx="35623">
                  <c:v>-5.294117647009159E-2</c:v>
                </c:pt>
                <c:pt idx="35624">
                  <c:v>-4.7058823529888737E-2</c:v>
                </c:pt>
                <c:pt idx="35625">
                  <c:v>-4.9999999999644731E-2</c:v>
                </c:pt>
                <c:pt idx="35626">
                  <c:v>-5.2941176470863605E-2</c:v>
                </c:pt>
                <c:pt idx="35627">
                  <c:v>-4.7058823529156066E-2</c:v>
                </c:pt>
                <c:pt idx="35628">
                  <c:v>-0.05</c:v>
                </c:pt>
                <c:pt idx="35629">
                  <c:v>-5.2941176470509561E-2</c:v>
                </c:pt>
                <c:pt idx="35630">
                  <c:v>-4.7058823529470772E-2</c:v>
                </c:pt>
                <c:pt idx="35631">
                  <c:v>-5.6249999999822366E-2</c:v>
                </c:pt>
                <c:pt idx="35632">
                  <c:v>-4.7058823529470772E-2</c:v>
                </c:pt>
                <c:pt idx="35633">
                  <c:v>-4.7058823529574037E-2</c:v>
                </c:pt>
                <c:pt idx="35634">
                  <c:v>-5.6249999999777957E-2</c:v>
                </c:pt>
                <c:pt idx="35635">
                  <c:v>-4.7058823529888737E-2</c:v>
                </c:pt>
                <c:pt idx="35636">
                  <c:v>-4.7058823529156066E-2</c:v>
                </c:pt>
                <c:pt idx="35637">
                  <c:v>-5.6250000000222046E-2</c:v>
                </c:pt>
                <c:pt idx="35638">
                  <c:v>-4.7058823529156066E-2</c:v>
                </c:pt>
                <c:pt idx="35639">
                  <c:v>-4.7058823529470772E-2</c:v>
                </c:pt>
                <c:pt idx="35640">
                  <c:v>-5.2941176470509561E-2</c:v>
                </c:pt>
                <c:pt idx="35641">
                  <c:v>-0.05</c:v>
                </c:pt>
                <c:pt idx="35642">
                  <c:v>-4.7058823529574037E-2</c:v>
                </c:pt>
                <c:pt idx="35643">
                  <c:v>-5.2941176470445633E-2</c:v>
                </c:pt>
                <c:pt idx="35644">
                  <c:v>-5.0000000000088821E-2</c:v>
                </c:pt>
                <c:pt idx="35645">
                  <c:v>-4.7058823529470772E-2</c:v>
                </c:pt>
                <c:pt idx="35646">
                  <c:v>-5.2941176470509561E-2</c:v>
                </c:pt>
                <c:pt idx="35647">
                  <c:v>-0.05</c:v>
                </c:pt>
                <c:pt idx="35648">
                  <c:v>-4.7058823529156066E-2</c:v>
                </c:pt>
                <c:pt idx="35649">
                  <c:v>-4.7058823529470772E-2</c:v>
                </c:pt>
                <c:pt idx="35650">
                  <c:v>-5.6250000000222046E-2</c:v>
                </c:pt>
                <c:pt idx="35651">
                  <c:v>-4.7058823529156066E-2</c:v>
                </c:pt>
                <c:pt idx="35652">
                  <c:v>-5.2941176470509561E-2</c:v>
                </c:pt>
                <c:pt idx="35653">
                  <c:v>-5.0000000000444092E-2</c:v>
                </c:pt>
                <c:pt idx="35654">
                  <c:v>-4.7058823529470772E-2</c:v>
                </c:pt>
                <c:pt idx="35655">
                  <c:v>-4.7058823529156066E-2</c:v>
                </c:pt>
                <c:pt idx="35656">
                  <c:v>-5.6250000000222046E-2</c:v>
                </c:pt>
                <c:pt idx="35657">
                  <c:v>-4.7058823529156066E-2</c:v>
                </c:pt>
                <c:pt idx="35658">
                  <c:v>-5.2941176470863605E-2</c:v>
                </c:pt>
                <c:pt idx="35659">
                  <c:v>-4.9999999999644731E-2</c:v>
                </c:pt>
                <c:pt idx="35660">
                  <c:v>-4.7058823529470772E-2</c:v>
                </c:pt>
                <c:pt idx="35661">
                  <c:v>-4.7058823529574037E-2</c:v>
                </c:pt>
                <c:pt idx="35662">
                  <c:v>-0.05</c:v>
                </c:pt>
                <c:pt idx="35663">
                  <c:v>-5.2941176470509561E-2</c:v>
                </c:pt>
                <c:pt idx="35664">
                  <c:v>-4.7058823529470772E-2</c:v>
                </c:pt>
                <c:pt idx="35665">
                  <c:v>-4.7058823529156066E-2</c:v>
                </c:pt>
                <c:pt idx="35666">
                  <c:v>-5.6250000000222046E-2</c:v>
                </c:pt>
                <c:pt idx="35667">
                  <c:v>-4.7058823529156066E-2</c:v>
                </c:pt>
                <c:pt idx="35668">
                  <c:v>-4.7058823529888737E-2</c:v>
                </c:pt>
                <c:pt idx="35669">
                  <c:v>-0.05</c:v>
                </c:pt>
                <c:pt idx="35670">
                  <c:v>-4.7058823529156066E-2</c:v>
                </c:pt>
                <c:pt idx="35671">
                  <c:v>-4.7058823529470772E-2</c:v>
                </c:pt>
                <c:pt idx="35672">
                  <c:v>-5.6249999999822366E-2</c:v>
                </c:pt>
                <c:pt idx="35673">
                  <c:v>-4.7058823529470772E-2</c:v>
                </c:pt>
                <c:pt idx="35674">
                  <c:v>-4.7058823529574037E-2</c:v>
                </c:pt>
                <c:pt idx="35675">
                  <c:v>-0.05</c:v>
                </c:pt>
                <c:pt idx="35676">
                  <c:v>-5.2941176470509561E-2</c:v>
                </c:pt>
                <c:pt idx="35677">
                  <c:v>-4.7058823529470772E-2</c:v>
                </c:pt>
                <c:pt idx="35678">
                  <c:v>-4.9999999999644731E-2</c:v>
                </c:pt>
                <c:pt idx="35679">
                  <c:v>-5.2941176470863605E-2</c:v>
                </c:pt>
                <c:pt idx="35680">
                  <c:v>-4.7058823529156066E-2</c:v>
                </c:pt>
                <c:pt idx="35681">
                  <c:v>-5.0000000000444092E-2</c:v>
                </c:pt>
                <c:pt idx="35682">
                  <c:v>-4.7058823529156066E-2</c:v>
                </c:pt>
                <c:pt idx="35683">
                  <c:v>-5.2941176470863605E-2</c:v>
                </c:pt>
                <c:pt idx="35684">
                  <c:v>-0.05</c:v>
                </c:pt>
                <c:pt idx="35685">
                  <c:v>-4.7058823529156066E-2</c:v>
                </c:pt>
                <c:pt idx="35686">
                  <c:v>-4.7058823529470772E-2</c:v>
                </c:pt>
                <c:pt idx="35687">
                  <c:v>-5.0000000000088821E-2</c:v>
                </c:pt>
                <c:pt idx="35688">
                  <c:v>-5.2941176470445633E-2</c:v>
                </c:pt>
                <c:pt idx="35689">
                  <c:v>-4.7058823529574037E-2</c:v>
                </c:pt>
                <c:pt idx="35690">
                  <c:v>-0.05</c:v>
                </c:pt>
                <c:pt idx="35691">
                  <c:v>-4.7058823529156066E-2</c:v>
                </c:pt>
                <c:pt idx="35692">
                  <c:v>-4.7058823529888737E-2</c:v>
                </c:pt>
                <c:pt idx="35693">
                  <c:v>-4.9999999999644731E-2</c:v>
                </c:pt>
                <c:pt idx="35694">
                  <c:v>-4.7058823529470772E-2</c:v>
                </c:pt>
                <c:pt idx="35695">
                  <c:v>-5.2941176470509561E-2</c:v>
                </c:pt>
                <c:pt idx="35696">
                  <c:v>-0.05</c:v>
                </c:pt>
                <c:pt idx="35697">
                  <c:v>-4.7058823529156066E-2</c:v>
                </c:pt>
                <c:pt idx="35698">
                  <c:v>-4.7058823529888737E-2</c:v>
                </c:pt>
                <c:pt idx="35699">
                  <c:v>-0.05</c:v>
                </c:pt>
                <c:pt idx="35700">
                  <c:v>-4.7058823529156066E-2</c:v>
                </c:pt>
                <c:pt idx="35701">
                  <c:v>-5.2941176470863605E-2</c:v>
                </c:pt>
                <c:pt idx="35702">
                  <c:v>-4.7058823529156066E-2</c:v>
                </c:pt>
                <c:pt idx="35703">
                  <c:v>-0.05</c:v>
                </c:pt>
                <c:pt idx="35704">
                  <c:v>-5.2941176470509561E-2</c:v>
                </c:pt>
                <c:pt idx="35705">
                  <c:v>-4.7058823529888737E-2</c:v>
                </c:pt>
                <c:pt idx="35706">
                  <c:v>-4.9999999999644731E-2</c:v>
                </c:pt>
                <c:pt idx="35707">
                  <c:v>-4.7058823529470772E-2</c:v>
                </c:pt>
                <c:pt idx="35708">
                  <c:v>-4.7058823529156066E-2</c:v>
                </c:pt>
                <c:pt idx="35709">
                  <c:v>-5.0000000000444092E-2</c:v>
                </c:pt>
                <c:pt idx="35710">
                  <c:v>-5.294117647009159E-2</c:v>
                </c:pt>
                <c:pt idx="35711">
                  <c:v>-4.7058823529888737E-2</c:v>
                </c:pt>
                <c:pt idx="35712">
                  <c:v>-4.9999999999644731E-2</c:v>
                </c:pt>
                <c:pt idx="35713">
                  <c:v>-5.2941176470863605E-2</c:v>
                </c:pt>
                <c:pt idx="35714">
                  <c:v>-4.7058823529156066E-2</c:v>
                </c:pt>
                <c:pt idx="35715">
                  <c:v>-0.05</c:v>
                </c:pt>
                <c:pt idx="35716">
                  <c:v>-4.7058823529888737E-2</c:v>
                </c:pt>
                <c:pt idx="35717">
                  <c:v>-5.294117647009159E-2</c:v>
                </c:pt>
                <c:pt idx="35718">
                  <c:v>-5.0000000000444092E-2</c:v>
                </c:pt>
                <c:pt idx="35719">
                  <c:v>-4.7058823529156066E-2</c:v>
                </c:pt>
                <c:pt idx="35720">
                  <c:v>-4.7058823529470772E-2</c:v>
                </c:pt>
                <c:pt idx="35721">
                  <c:v>-5.6249999999822366E-2</c:v>
                </c:pt>
                <c:pt idx="35722">
                  <c:v>-4.7058823529470772E-2</c:v>
                </c:pt>
                <c:pt idx="35723">
                  <c:v>-4.7058823529156066E-2</c:v>
                </c:pt>
                <c:pt idx="35724">
                  <c:v>-5.0000000000444092E-2</c:v>
                </c:pt>
                <c:pt idx="35725">
                  <c:v>-4.7058823529156066E-2</c:v>
                </c:pt>
                <c:pt idx="35726">
                  <c:v>-4.7058823529470772E-2</c:v>
                </c:pt>
                <c:pt idx="35727">
                  <c:v>-4.9999999999644731E-2</c:v>
                </c:pt>
                <c:pt idx="35728">
                  <c:v>-5.2941176470863605E-2</c:v>
                </c:pt>
                <c:pt idx="35729">
                  <c:v>-4.7058823529574037E-2</c:v>
                </c:pt>
                <c:pt idx="35730">
                  <c:v>-0.05</c:v>
                </c:pt>
                <c:pt idx="35731">
                  <c:v>-4.7058823529470772E-2</c:v>
                </c:pt>
                <c:pt idx="35732">
                  <c:v>-4.7058823529156066E-2</c:v>
                </c:pt>
                <c:pt idx="35733">
                  <c:v>-5.0000000000444092E-2</c:v>
                </c:pt>
                <c:pt idx="35734">
                  <c:v>-5.294117647009159E-2</c:v>
                </c:pt>
                <c:pt idx="35735">
                  <c:v>-4.7058823529888737E-2</c:v>
                </c:pt>
                <c:pt idx="35736">
                  <c:v>-4.9999999999644731E-2</c:v>
                </c:pt>
                <c:pt idx="35737">
                  <c:v>-4.7058823529470772E-2</c:v>
                </c:pt>
                <c:pt idx="35738">
                  <c:v>-4.7058823529156066E-2</c:v>
                </c:pt>
                <c:pt idx="35739">
                  <c:v>-4.7058823529888737E-2</c:v>
                </c:pt>
                <c:pt idx="35740">
                  <c:v>-5.6249999999378276E-2</c:v>
                </c:pt>
                <c:pt idx="35741">
                  <c:v>-4.7058823529888737E-2</c:v>
                </c:pt>
                <c:pt idx="35742">
                  <c:v>-4.7058823529156066E-2</c:v>
                </c:pt>
                <c:pt idx="35743">
                  <c:v>-4.3750000000222042E-2</c:v>
                </c:pt>
                <c:pt idx="35744">
                  <c:v>-4.7058823529156066E-2</c:v>
                </c:pt>
                <c:pt idx="35745">
                  <c:v>-4.7058823529470772E-2</c:v>
                </c:pt>
                <c:pt idx="35746">
                  <c:v>-5.6250000000222046E-2</c:v>
                </c:pt>
                <c:pt idx="35747">
                  <c:v>-4.7058823529156066E-2</c:v>
                </c:pt>
                <c:pt idx="35748">
                  <c:v>-4.1176470588220541E-2</c:v>
                </c:pt>
                <c:pt idx="35749">
                  <c:v>-0.05</c:v>
                </c:pt>
                <c:pt idx="35750">
                  <c:v>-4.7058823529888737E-2</c:v>
                </c:pt>
                <c:pt idx="35751">
                  <c:v>-4.7058823529156066E-2</c:v>
                </c:pt>
                <c:pt idx="35752">
                  <c:v>-5.6250000000222046E-2</c:v>
                </c:pt>
                <c:pt idx="35753">
                  <c:v>-4.7058823529156066E-2</c:v>
                </c:pt>
                <c:pt idx="35754">
                  <c:v>-4.7058823529470772E-2</c:v>
                </c:pt>
                <c:pt idx="35755">
                  <c:v>-4.3749999999911179E-2</c:v>
                </c:pt>
                <c:pt idx="35756">
                  <c:v>-5.2941176470863605E-2</c:v>
                </c:pt>
                <c:pt idx="35757">
                  <c:v>-4.7058823529156066E-2</c:v>
                </c:pt>
                <c:pt idx="35758">
                  <c:v>-0.05</c:v>
                </c:pt>
                <c:pt idx="35759">
                  <c:v>-4.7058823529156066E-2</c:v>
                </c:pt>
                <c:pt idx="35760">
                  <c:v>-4.7058823529888737E-2</c:v>
                </c:pt>
                <c:pt idx="35761">
                  <c:v>-4.3749999999777953E-2</c:v>
                </c:pt>
                <c:pt idx="35762">
                  <c:v>-4.7058823529574037E-2</c:v>
                </c:pt>
                <c:pt idx="35763">
                  <c:v>-4.7058823529156066E-2</c:v>
                </c:pt>
                <c:pt idx="35764">
                  <c:v>-0.05</c:v>
                </c:pt>
                <c:pt idx="35765">
                  <c:v>-4.7058823529470772E-2</c:v>
                </c:pt>
                <c:pt idx="35766">
                  <c:v>-4.7058823529574037E-2</c:v>
                </c:pt>
                <c:pt idx="35767">
                  <c:v>-0.05</c:v>
                </c:pt>
                <c:pt idx="35768">
                  <c:v>-4.7058823529156066E-2</c:v>
                </c:pt>
                <c:pt idx="35769">
                  <c:v>-4.7058823529888737E-2</c:v>
                </c:pt>
                <c:pt idx="35770">
                  <c:v>-4.9999999999644731E-2</c:v>
                </c:pt>
                <c:pt idx="35771">
                  <c:v>-4.7058823529470772E-2</c:v>
                </c:pt>
                <c:pt idx="35772">
                  <c:v>-4.7058823529156066E-2</c:v>
                </c:pt>
                <c:pt idx="35773">
                  <c:v>-5.0000000000444092E-2</c:v>
                </c:pt>
                <c:pt idx="35774">
                  <c:v>-4.1176470587802577E-2</c:v>
                </c:pt>
                <c:pt idx="35775">
                  <c:v>-5.2941176470863605E-2</c:v>
                </c:pt>
                <c:pt idx="35776">
                  <c:v>-0.05</c:v>
                </c:pt>
                <c:pt idx="35777">
                  <c:v>-4.7058823529574037E-2</c:v>
                </c:pt>
                <c:pt idx="35778">
                  <c:v>-4.1176470587802577E-2</c:v>
                </c:pt>
                <c:pt idx="35779">
                  <c:v>-5.0000000000444092E-2</c:v>
                </c:pt>
                <c:pt idx="35780">
                  <c:v>-4.7058823529470772E-2</c:v>
                </c:pt>
                <c:pt idx="35781">
                  <c:v>-4.7058823529156066E-2</c:v>
                </c:pt>
                <c:pt idx="35782">
                  <c:v>-0.05</c:v>
                </c:pt>
                <c:pt idx="35783">
                  <c:v>-4.7058823529574037E-2</c:v>
                </c:pt>
                <c:pt idx="35784">
                  <c:v>-4.7058823529470772E-2</c:v>
                </c:pt>
                <c:pt idx="35785">
                  <c:v>-4.3749999999911179E-2</c:v>
                </c:pt>
                <c:pt idx="35786">
                  <c:v>-4.7058823529470772E-2</c:v>
                </c:pt>
                <c:pt idx="35787">
                  <c:v>-4.7058823529156066E-2</c:v>
                </c:pt>
                <c:pt idx="35788">
                  <c:v>-0.05</c:v>
                </c:pt>
                <c:pt idx="35789">
                  <c:v>-4.7058823529574037E-2</c:v>
                </c:pt>
                <c:pt idx="35790">
                  <c:v>-4.7058823529470772E-2</c:v>
                </c:pt>
                <c:pt idx="35791">
                  <c:v>-0.05</c:v>
                </c:pt>
                <c:pt idx="35792">
                  <c:v>-4.7058823529574037E-2</c:v>
                </c:pt>
                <c:pt idx="35793">
                  <c:v>-4.7058823529156066E-2</c:v>
                </c:pt>
                <c:pt idx="35794">
                  <c:v>-0.05</c:v>
                </c:pt>
                <c:pt idx="35795">
                  <c:v>-4.1176470588495911E-2</c:v>
                </c:pt>
                <c:pt idx="35796">
                  <c:v>-4.7058823529156066E-2</c:v>
                </c:pt>
                <c:pt idx="35797">
                  <c:v>-0.05</c:v>
                </c:pt>
                <c:pt idx="35798">
                  <c:v>-4.7058823529574037E-2</c:v>
                </c:pt>
                <c:pt idx="35799">
                  <c:v>-4.7058823529470772E-2</c:v>
                </c:pt>
                <c:pt idx="35800">
                  <c:v>-4.9999999999644731E-2</c:v>
                </c:pt>
                <c:pt idx="35801">
                  <c:v>-4.7058823529470772E-2</c:v>
                </c:pt>
                <c:pt idx="35802">
                  <c:v>-4.7058823529574037E-2</c:v>
                </c:pt>
                <c:pt idx="35803">
                  <c:v>-0.05</c:v>
                </c:pt>
                <c:pt idx="35804">
                  <c:v>-4.7058823529156066E-2</c:v>
                </c:pt>
                <c:pt idx="35805">
                  <c:v>-4.7058823529470772E-2</c:v>
                </c:pt>
                <c:pt idx="35806">
                  <c:v>-5.0000000000444092E-2</c:v>
                </c:pt>
                <c:pt idx="35807">
                  <c:v>-4.7058823529156066E-2</c:v>
                </c:pt>
                <c:pt idx="35808">
                  <c:v>-4.7058823529156066E-2</c:v>
                </c:pt>
                <c:pt idx="35809">
                  <c:v>-0.05</c:v>
                </c:pt>
                <c:pt idx="35810">
                  <c:v>-4.7058823529888737E-2</c:v>
                </c:pt>
                <c:pt idx="35811">
                  <c:v>-4.7058823529156066E-2</c:v>
                </c:pt>
                <c:pt idx="35812">
                  <c:v>-4.3750000000222042E-2</c:v>
                </c:pt>
                <c:pt idx="35813">
                  <c:v>-4.7058823529156066E-2</c:v>
                </c:pt>
                <c:pt idx="35814">
                  <c:v>-4.7058823529470772E-2</c:v>
                </c:pt>
                <c:pt idx="35815">
                  <c:v>-4.9999999999644731E-2</c:v>
                </c:pt>
                <c:pt idx="35816">
                  <c:v>-4.7058823529888737E-2</c:v>
                </c:pt>
                <c:pt idx="35817">
                  <c:v>-4.7058823529156066E-2</c:v>
                </c:pt>
                <c:pt idx="35818">
                  <c:v>-0.05</c:v>
                </c:pt>
                <c:pt idx="35819">
                  <c:v>-4.7058823529574037E-2</c:v>
                </c:pt>
                <c:pt idx="35820">
                  <c:v>-4.7058823529470772E-2</c:v>
                </c:pt>
                <c:pt idx="35821">
                  <c:v>-0.05</c:v>
                </c:pt>
                <c:pt idx="35822">
                  <c:v>-4.7058823529156066E-2</c:v>
                </c:pt>
                <c:pt idx="35823">
                  <c:v>-4.7058823529574037E-2</c:v>
                </c:pt>
                <c:pt idx="35824">
                  <c:v>-4.7058823529470772E-2</c:v>
                </c:pt>
                <c:pt idx="35825">
                  <c:v>-4.3750000000222042E-2</c:v>
                </c:pt>
                <c:pt idx="35826">
                  <c:v>-4.7058823529156066E-2</c:v>
                </c:pt>
                <c:pt idx="35827">
                  <c:v>-5.2941176470863605E-2</c:v>
                </c:pt>
                <c:pt idx="35828">
                  <c:v>-4.374999999946709E-2</c:v>
                </c:pt>
                <c:pt idx="35829">
                  <c:v>-4.7058823529888737E-2</c:v>
                </c:pt>
                <c:pt idx="35830">
                  <c:v>-4.7058823529156066E-2</c:v>
                </c:pt>
                <c:pt idx="35831">
                  <c:v>-0.05</c:v>
                </c:pt>
                <c:pt idx="35832">
                  <c:v>-4.7058823529156066E-2</c:v>
                </c:pt>
                <c:pt idx="35833">
                  <c:v>-4.7058823529888737E-2</c:v>
                </c:pt>
                <c:pt idx="35834">
                  <c:v>-4.9999999999644731E-2</c:v>
                </c:pt>
                <c:pt idx="35835">
                  <c:v>-4.7058823529470772E-2</c:v>
                </c:pt>
                <c:pt idx="35836">
                  <c:v>-4.1176470588220541E-2</c:v>
                </c:pt>
                <c:pt idx="35837">
                  <c:v>-0.05</c:v>
                </c:pt>
                <c:pt idx="35838">
                  <c:v>-4.7058823529156066E-2</c:v>
                </c:pt>
                <c:pt idx="35839">
                  <c:v>-4.7058823529888737E-2</c:v>
                </c:pt>
                <c:pt idx="35840">
                  <c:v>-0.05</c:v>
                </c:pt>
                <c:pt idx="35841">
                  <c:v>-4.1176470588220541E-2</c:v>
                </c:pt>
                <c:pt idx="35842">
                  <c:v>-4.7058823529470772E-2</c:v>
                </c:pt>
                <c:pt idx="35843">
                  <c:v>-4.3749999999911179E-2</c:v>
                </c:pt>
                <c:pt idx="35844">
                  <c:v>-4.7058823529470772E-2</c:v>
                </c:pt>
                <c:pt idx="35845">
                  <c:v>-4.7058823529156066E-2</c:v>
                </c:pt>
                <c:pt idx="35846">
                  <c:v>-0.05</c:v>
                </c:pt>
                <c:pt idx="35847">
                  <c:v>-4.7058823529574037E-2</c:v>
                </c:pt>
                <c:pt idx="35848">
                  <c:v>-4.117647058807794E-2</c:v>
                </c:pt>
                <c:pt idx="35849">
                  <c:v>-5.0000000000088821E-2</c:v>
                </c:pt>
                <c:pt idx="35850">
                  <c:v>-4.7058823529470772E-2</c:v>
                </c:pt>
                <c:pt idx="35851">
                  <c:v>-4.7058823529156066E-2</c:v>
                </c:pt>
                <c:pt idx="35852">
                  <c:v>-5.0000000000444092E-2</c:v>
                </c:pt>
                <c:pt idx="35853">
                  <c:v>-4.7058823529156066E-2</c:v>
                </c:pt>
                <c:pt idx="35854">
                  <c:v>-4.1176470588495911E-2</c:v>
                </c:pt>
                <c:pt idx="35855">
                  <c:v>-0.05</c:v>
                </c:pt>
                <c:pt idx="35856">
                  <c:v>-4.7058823529156066E-2</c:v>
                </c:pt>
                <c:pt idx="35857">
                  <c:v>-4.7058823529470772E-2</c:v>
                </c:pt>
                <c:pt idx="35858">
                  <c:v>-5.0000000000088821E-2</c:v>
                </c:pt>
                <c:pt idx="35859">
                  <c:v>-4.7058823529470772E-2</c:v>
                </c:pt>
                <c:pt idx="35860">
                  <c:v>-4.1176470588220541E-2</c:v>
                </c:pt>
                <c:pt idx="35861">
                  <c:v>-0.05</c:v>
                </c:pt>
                <c:pt idx="35862">
                  <c:v>-4.7058823529156066E-2</c:v>
                </c:pt>
                <c:pt idx="35863">
                  <c:v>-4.7058823529470772E-2</c:v>
                </c:pt>
                <c:pt idx="35864">
                  <c:v>-5.0000000000088821E-2</c:v>
                </c:pt>
                <c:pt idx="35865">
                  <c:v>-4.7058823529470772E-2</c:v>
                </c:pt>
                <c:pt idx="35866">
                  <c:v>-4.7058823529156066E-2</c:v>
                </c:pt>
                <c:pt idx="35867">
                  <c:v>-4.3750000000222042E-2</c:v>
                </c:pt>
                <c:pt idx="35868">
                  <c:v>-4.7058823529156066E-2</c:v>
                </c:pt>
                <c:pt idx="35869">
                  <c:v>-4.7058823529470772E-2</c:v>
                </c:pt>
                <c:pt idx="35870">
                  <c:v>-5.0000000000444092E-2</c:v>
                </c:pt>
                <c:pt idx="35871">
                  <c:v>-4.7058823529156066E-2</c:v>
                </c:pt>
                <c:pt idx="35872">
                  <c:v>-4.1176470588495911E-2</c:v>
                </c:pt>
                <c:pt idx="35873">
                  <c:v>-4.9999999999644731E-2</c:v>
                </c:pt>
                <c:pt idx="35874">
                  <c:v>-4.7058823529470772E-2</c:v>
                </c:pt>
                <c:pt idx="35875">
                  <c:v>-4.1176470588220541E-2</c:v>
                </c:pt>
                <c:pt idx="35876">
                  <c:v>-0.05</c:v>
                </c:pt>
                <c:pt idx="35877">
                  <c:v>-4.1176470588220541E-2</c:v>
                </c:pt>
                <c:pt idx="35878">
                  <c:v>-4.7058823529470772E-2</c:v>
                </c:pt>
                <c:pt idx="35879">
                  <c:v>-4.9999999999644731E-2</c:v>
                </c:pt>
                <c:pt idx="35880">
                  <c:v>-4.7058823529888737E-2</c:v>
                </c:pt>
                <c:pt idx="35881">
                  <c:v>-4.1176470587802577E-2</c:v>
                </c:pt>
                <c:pt idx="35882">
                  <c:v>-5.0000000000444092E-2</c:v>
                </c:pt>
                <c:pt idx="35883">
                  <c:v>-4.7058823529156066E-2</c:v>
                </c:pt>
                <c:pt idx="35884">
                  <c:v>-4.7058823529470772E-2</c:v>
                </c:pt>
                <c:pt idx="35885">
                  <c:v>-4.3750000000222042E-2</c:v>
                </c:pt>
                <c:pt idx="35886">
                  <c:v>-4.7058823529156066E-2</c:v>
                </c:pt>
                <c:pt idx="35887">
                  <c:v>-4.7058823529470772E-2</c:v>
                </c:pt>
                <c:pt idx="35888">
                  <c:v>-4.1176470588220541E-2</c:v>
                </c:pt>
                <c:pt idx="35889">
                  <c:v>-0.05</c:v>
                </c:pt>
                <c:pt idx="35890">
                  <c:v>-4.7058823529574037E-2</c:v>
                </c:pt>
                <c:pt idx="35891">
                  <c:v>-4.7058823529470772E-2</c:v>
                </c:pt>
                <c:pt idx="35892">
                  <c:v>-4.3749999999911179E-2</c:v>
                </c:pt>
                <c:pt idx="35893">
                  <c:v>-4.7058823529470772E-2</c:v>
                </c:pt>
                <c:pt idx="35894">
                  <c:v>-4.7058823529156066E-2</c:v>
                </c:pt>
                <c:pt idx="35895">
                  <c:v>-4.3750000000222042E-2</c:v>
                </c:pt>
                <c:pt idx="35896">
                  <c:v>-4.7058823529156066E-2</c:v>
                </c:pt>
                <c:pt idx="35897">
                  <c:v>-4.7058823529470772E-2</c:v>
                </c:pt>
                <c:pt idx="35898">
                  <c:v>-4.3749999999911179E-2</c:v>
                </c:pt>
                <c:pt idx="35899">
                  <c:v>-4.7058823529470772E-2</c:v>
                </c:pt>
                <c:pt idx="35900">
                  <c:v>-4.1176470588220541E-2</c:v>
                </c:pt>
                <c:pt idx="35901">
                  <c:v>-0.05</c:v>
                </c:pt>
                <c:pt idx="35902">
                  <c:v>-4.7058823529888737E-2</c:v>
                </c:pt>
                <c:pt idx="35903">
                  <c:v>-4.1176470587802577E-2</c:v>
                </c:pt>
                <c:pt idx="35904">
                  <c:v>-5.0000000000444092E-2</c:v>
                </c:pt>
                <c:pt idx="35905">
                  <c:v>-4.1176470587802577E-2</c:v>
                </c:pt>
                <c:pt idx="35906">
                  <c:v>-4.1176470588495911E-2</c:v>
                </c:pt>
                <c:pt idx="35907">
                  <c:v>-4.9999999999644731E-2</c:v>
                </c:pt>
                <c:pt idx="35908">
                  <c:v>-4.7058823529888737E-2</c:v>
                </c:pt>
                <c:pt idx="35909">
                  <c:v>-4.1176470587802577E-2</c:v>
                </c:pt>
                <c:pt idx="35910">
                  <c:v>-5.0000000000444092E-2</c:v>
                </c:pt>
                <c:pt idx="35911">
                  <c:v>-4.1176470587802577E-2</c:v>
                </c:pt>
                <c:pt idx="35912">
                  <c:v>-4.7058823529888737E-2</c:v>
                </c:pt>
                <c:pt idx="35913">
                  <c:v>-4.374999999946709E-2</c:v>
                </c:pt>
                <c:pt idx="35914">
                  <c:v>-4.7058823529888737E-2</c:v>
                </c:pt>
                <c:pt idx="35915">
                  <c:v>-4.1176470587802577E-2</c:v>
                </c:pt>
                <c:pt idx="35916">
                  <c:v>-4.3750000000222042E-2</c:v>
                </c:pt>
                <c:pt idx="35917">
                  <c:v>-4.7058823529470772E-2</c:v>
                </c:pt>
                <c:pt idx="35918">
                  <c:v>-4.1176470588220541E-2</c:v>
                </c:pt>
                <c:pt idx="35919">
                  <c:v>-0.05</c:v>
                </c:pt>
                <c:pt idx="35920">
                  <c:v>-4.1176470588220541E-2</c:v>
                </c:pt>
                <c:pt idx="35921">
                  <c:v>-4.7058823529470772E-2</c:v>
                </c:pt>
                <c:pt idx="35922">
                  <c:v>-4.3749999999911179E-2</c:v>
                </c:pt>
                <c:pt idx="35923">
                  <c:v>-4.7058823529470772E-2</c:v>
                </c:pt>
                <c:pt idx="35924">
                  <c:v>-4.1176470588220541E-2</c:v>
                </c:pt>
                <c:pt idx="35925">
                  <c:v>-0.05</c:v>
                </c:pt>
                <c:pt idx="35926">
                  <c:v>-4.1176470588220541E-2</c:v>
                </c:pt>
                <c:pt idx="35927">
                  <c:v>-4.7058823529470772E-2</c:v>
                </c:pt>
                <c:pt idx="35928">
                  <c:v>-4.1176470588220541E-2</c:v>
                </c:pt>
                <c:pt idx="35929">
                  <c:v>-0.05</c:v>
                </c:pt>
                <c:pt idx="35930">
                  <c:v>-4.1176470588220541E-2</c:v>
                </c:pt>
                <c:pt idx="35931">
                  <c:v>-4.7058823529470772E-2</c:v>
                </c:pt>
                <c:pt idx="35932">
                  <c:v>-4.3750000000222042E-2</c:v>
                </c:pt>
                <c:pt idx="35933">
                  <c:v>-4.7058823529156066E-2</c:v>
                </c:pt>
                <c:pt idx="35934">
                  <c:v>-4.1176470588220541E-2</c:v>
                </c:pt>
                <c:pt idx="35935">
                  <c:v>-0.05</c:v>
                </c:pt>
                <c:pt idx="35936">
                  <c:v>-4.1176470588495911E-2</c:v>
                </c:pt>
                <c:pt idx="35937">
                  <c:v>-4.7058823529156066E-2</c:v>
                </c:pt>
                <c:pt idx="35938">
                  <c:v>-4.3750000000222042E-2</c:v>
                </c:pt>
                <c:pt idx="35939">
                  <c:v>-4.7058823529156066E-2</c:v>
                </c:pt>
                <c:pt idx="35940">
                  <c:v>-4.1176470588495911E-2</c:v>
                </c:pt>
                <c:pt idx="35941">
                  <c:v>-4.9999999999644731E-2</c:v>
                </c:pt>
                <c:pt idx="35942">
                  <c:v>-4.1176470588495911E-2</c:v>
                </c:pt>
                <c:pt idx="35943">
                  <c:v>-4.7058823529156066E-2</c:v>
                </c:pt>
                <c:pt idx="35944">
                  <c:v>-4.3750000000222042E-2</c:v>
                </c:pt>
                <c:pt idx="35945">
                  <c:v>-4.7058823529156066E-2</c:v>
                </c:pt>
                <c:pt idx="35946">
                  <c:v>-4.1176470588495911E-2</c:v>
                </c:pt>
                <c:pt idx="35947">
                  <c:v>-0.05</c:v>
                </c:pt>
                <c:pt idx="35948">
                  <c:v>-4.1176470588220541E-2</c:v>
                </c:pt>
                <c:pt idx="35949">
                  <c:v>-4.1176470588220541E-2</c:v>
                </c:pt>
                <c:pt idx="35950">
                  <c:v>-0.05</c:v>
                </c:pt>
                <c:pt idx="35951">
                  <c:v>-4.1176470588495911E-2</c:v>
                </c:pt>
                <c:pt idx="35952">
                  <c:v>-4.7058823529156066E-2</c:v>
                </c:pt>
                <c:pt idx="35953">
                  <c:v>-4.3750000000222042E-2</c:v>
                </c:pt>
                <c:pt idx="35954">
                  <c:v>-4.7058823529156066E-2</c:v>
                </c:pt>
                <c:pt idx="35955">
                  <c:v>-4.1176470588495911E-2</c:v>
                </c:pt>
                <c:pt idx="35956">
                  <c:v>-4.374999999946709E-2</c:v>
                </c:pt>
                <c:pt idx="35957">
                  <c:v>-4.7058823529888737E-2</c:v>
                </c:pt>
                <c:pt idx="35958">
                  <c:v>-4.1176470587802577E-2</c:v>
                </c:pt>
                <c:pt idx="35959">
                  <c:v>-5.0000000000444092E-2</c:v>
                </c:pt>
                <c:pt idx="35960">
                  <c:v>-4.1176470587802577E-2</c:v>
                </c:pt>
                <c:pt idx="35961">
                  <c:v>-4.7058823529888737E-2</c:v>
                </c:pt>
                <c:pt idx="35962">
                  <c:v>-4.7058823529156066E-2</c:v>
                </c:pt>
                <c:pt idx="35963">
                  <c:v>-4.3750000000222042E-2</c:v>
                </c:pt>
                <c:pt idx="35964">
                  <c:v>-4.1176470587802577E-2</c:v>
                </c:pt>
                <c:pt idx="35965">
                  <c:v>-4.7058823529888737E-2</c:v>
                </c:pt>
                <c:pt idx="35966">
                  <c:v>-0.05</c:v>
                </c:pt>
                <c:pt idx="35967">
                  <c:v>-4.1176470588220541E-2</c:v>
                </c:pt>
                <c:pt idx="35968">
                  <c:v>-4.7058823529470772E-2</c:v>
                </c:pt>
                <c:pt idx="35969">
                  <c:v>-4.3749999999911179E-2</c:v>
                </c:pt>
                <c:pt idx="35970">
                  <c:v>-4.7058823529470772E-2</c:v>
                </c:pt>
                <c:pt idx="35971">
                  <c:v>-4.7058823529156066E-2</c:v>
                </c:pt>
                <c:pt idx="35972">
                  <c:v>-4.3750000000222042E-2</c:v>
                </c:pt>
                <c:pt idx="35973">
                  <c:v>-4.7058823529156066E-2</c:v>
                </c:pt>
                <c:pt idx="35974">
                  <c:v>-4.1176470588495911E-2</c:v>
                </c:pt>
                <c:pt idx="35975">
                  <c:v>-4.9999999999644731E-2</c:v>
                </c:pt>
                <c:pt idx="35976">
                  <c:v>-4.1176470588495911E-2</c:v>
                </c:pt>
                <c:pt idx="35977">
                  <c:v>-4.7058823529156066E-2</c:v>
                </c:pt>
                <c:pt idx="35978">
                  <c:v>-0.05</c:v>
                </c:pt>
                <c:pt idx="35979">
                  <c:v>-4.1176470588220541E-2</c:v>
                </c:pt>
                <c:pt idx="35980">
                  <c:v>-4.7058823529470772E-2</c:v>
                </c:pt>
                <c:pt idx="35981">
                  <c:v>-4.3750000000222042E-2</c:v>
                </c:pt>
                <c:pt idx="35982">
                  <c:v>-4.7058823529156066E-2</c:v>
                </c:pt>
                <c:pt idx="35983">
                  <c:v>-4.1176470588495911E-2</c:v>
                </c:pt>
                <c:pt idx="35984">
                  <c:v>-4.9999999999644731E-2</c:v>
                </c:pt>
                <c:pt idx="35985">
                  <c:v>-4.1176470588495911E-2</c:v>
                </c:pt>
                <c:pt idx="35986">
                  <c:v>-4.7058823529156066E-2</c:v>
                </c:pt>
                <c:pt idx="35987">
                  <c:v>-4.3750000000222042E-2</c:v>
                </c:pt>
                <c:pt idx="35988">
                  <c:v>-4.7058823529156066E-2</c:v>
                </c:pt>
                <c:pt idx="35989">
                  <c:v>-4.1176470588495911E-2</c:v>
                </c:pt>
                <c:pt idx="35990">
                  <c:v>-4.7058823529156066E-2</c:v>
                </c:pt>
                <c:pt idx="35991">
                  <c:v>-4.3750000000222042E-2</c:v>
                </c:pt>
                <c:pt idx="35992">
                  <c:v>-4.7058823529156066E-2</c:v>
                </c:pt>
                <c:pt idx="35993">
                  <c:v>-4.1176470588495911E-2</c:v>
                </c:pt>
                <c:pt idx="35994">
                  <c:v>-4.9999999999644731E-2</c:v>
                </c:pt>
                <c:pt idx="35995">
                  <c:v>-4.1176470588495911E-2</c:v>
                </c:pt>
                <c:pt idx="35996">
                  <c:v>-4.7058823529156066E-2</c:v>
                </c:pt>
                <c:pt idx="35997">
                  <c:v>-5.0000000000444092E-2</c:v>
                </c:pt>
                <c:pt idx="35998">
                  <c:v>-4.117647058807794E-2</c:v>
                </c:pt>
                <c:pt idx="35999">
                  <c:v>-4.7058823529574037E-2</c:v>
                </c:pt>
                <c:pt idx="36000">
                  <c:v>-4.3749999999777953E-2</c:v>
                </c:pt>
                <c:pt idx="36001">
                  <c:v>-4.7058823529574037E-2</c:v>
                </c:pt>
                <c:pt idx="36002">
                  <c:v>-4.7058823529470772E-2</c:v>
                </c:pt>
                <c:pt idx="36003">
                  <c:v>-4.3749999999911179E-2</c:v>
                </c:pt>
                <c:pt idx="36004">
                  <c:v>-4.117647058807794E-2</c:v>
                </c:pt>
                <c:pt idx="36005">
                  <c:v>-4.7058823529574037E-2</c:v>
                </c:pt>
                <c:pt idx="36006">
                  <c:v>-4.3749999999777953E-2</c:v>
                </c:pt>
                <c:pt idx="36007">
                  <c:v>-4.1176470588220541E-2</c:v>
                </c:pt>
                <c:pt idx="36008">
                  <c:v>-4.7058823529470772E-2</c:v>
                </c:pt>
                <c:pt idx="36009">
                  <c:v>-4.3749999999911179E-2</c:v>
                </c:pt>
                <c:pt idx="36010">
                  <c:v>-4.7058823529470772E-2</c:v>
                </c:pt>
                <c:pt idx="36011">
                  <c:v>-4.1176470588220541E-2</c:v>
                </c:pt>
                <c:pt idx="36012">
                  <c:v>-4.3750000000222042E-2</c:v>
                </c:pt>
                <c:pt idx="36013">
                  <c:v>-4.7058823529470772E-2</c:v>
                </c:pt>
                <c:pt idx="36014">
                  <c:v>-4.1176470588220541E-2</c:v>
                </c:pt>
                <c:pt idx="36015">
                  <c:v>-0.05</c:v>
                </c:pt>
                <c:pt idx="36016">
                  <c:v>-4.1176470588220541E-2</c:v>
                </c:pt>
                <c:pt idx="36017">
                  <c:v>-4.117647058807794E-2</c:v>
                </c:pt>
                <c:pt idx="36018">
                  <c:v>-4.3749999999911179E-2</c:v>
                </c:pt>
                <c:pt idx="36019">
                  <c:v>-4.7058823529470772E-2</c:v>
                </c:pt>
                <c:pt idx="36020">
                  <c:v>-4.1176470588220541E-2</c:v>
                </c:pt>
                <c:pt idx="36021">
                  <c:v>-4.3750000000222042E-2</c:v>
                </c:pt>
                <c:pt idx="36022">
                  <c:v>-4.1176470588220541E-2</c:v>
                </c:pt>
                <c:pt idx="36023">
                  <c:v>-4.7058823529470772E-2</c:v>
                </c:pt>
                <c:pt idx="36024">
                  <c:v>-4.3749999999911179E-2</c:v>
                </c:pt>
                <c:pt idx="36025">
                  <c:v>-4.117647058807794E-2</c:v>
                </c:pt>
                <c:pt idx="36026">
                  <c:v>-4.7058823529574037E-2</c:v>
                </c:pt>
                <c:pt idx="36027">
                  <c:v>-4.3749999999777953E-2</c:v>
                </c:pt>
                <c:pt idx="36028">
                  <c:v>-4.1176470588495911E-2</c:v>
                </c:pt>
                <c:pt idx="36029">
                  <c:v>-4.7058823529156066E-2</c:v>
                </c:pt>
                <c:pt idx="36030">
                  <c:v>-4.1176470588220541E-2</c:v>
                </c:pt>
                <c:pt idx="36031">
                  <c:v>-4.3750000000222042E-2</c:v>
                </c:pt>
                <c:pt idx="36032">
                  <c:v>-4.1176470588495911E-2</c:v>
                </c:pt>
                <c:pt idx="36033">
                  <c:v>-4.1176470587802577E-2</c:v>
                </c:pt>
                <c:pt idx="36034">
                  <c:v>-5.0000000000444092E-2</c:v>
                </c:pt>
                <c:pt idx="36035">
                  <c:v>-4.1176470587802577E-2</c:v>
                </c:pt>
                <c:pt idx="36036">
                  <c:v>-4.1176470588495911E-2</c:v>
                </c:pt>
                <c:pt idx="36037">
                  <c:v>-4.9999999999644731E-2</c:v>
                </c:pt>
                <c:pt idx="36038">
                  <c:v>-4.1176470588495911E-2</c:v>
                </c:pt>
                <c:pt idx="36039">
                  <c:v>-4.1176470588220541E-2</c:v>
                </c:pt>
                <c:pt idx="36040">
                  <c:v>-0.05</c:v>
                </c:pt>
                <c:pt idx="36041">
                  <c:v>-4.1176470588220541E-2</c:v>
                </c:pt>
                <c:pt idx="36042">
                  <c:v>-4.117647058807794E-2</c:v>
                </c:pt>
                <c:pt idx="36043">
                  <c:v>-5.0000000000444092E-2</c:v>
                </c:pt>
                <c:pt idx="36044">
                  <c:v>-4.1176470587802577E-2</c:v>
                </c:pt>
                <c:pt idx="36045">
                  <c:v>-4.1176470588220541E-2</c:v>
                </c:pt>
                <c:pt idx="36046">
                  <c:v>-0.05</c:v>
                </c:pt>
                <c:pt idx="36047">
                  <c:v>-4.1176470588495911E-2</c:v>
                </c:pt>
                <c:pt idx="36048">
                  <c:v>-4.1176470588220541E-2</c:v>
                </c:pt>
                <c:pt idx="36049">
                  <c:v>-4.3750000000222042E-2</c:v>
                </c:pt>
                <c:pt idx="36050">
                  <c:v>-4.7058823529156066E-2</c:v>
                </c:pt>
                <c:pt idx="36051">
                  <c:v>-4.1176470588495911E-2</c:v>
                </c:pt>
                <c:pt idx="36052">
                  <c:v>-4.374999999946709E-2</c:v>
                </c:pt>
                <c:pt idx="36053">
                  <c:v>-4.7058823529888737E-2</c:v>
                </c:pt>
                <c:pt idx="36054">
                  <c:v>-4.1176470587802577E-2</c:v>
                </c:pt>
                <c:pt idx="36055">
                  <c:v>-4.3750000000222042E-2</c:v>
                </c:pt>
                <c:pt idx="36056">
                  <c:v>-4.7058823529156066E-2</c:v>
                </c:pt>
                <c:pt idx="36057">
                  <c:v>-4.1176470588495911E-2</c:v>
                </c:pt>
                <c:pt idx="36058">
                  <c:v>-0.05</c:v>
                </c:pt>
                <c:pt idx="36059">
                  <c:v>-4.1176470588220541E-2</c:v>
                </c:pt>
                <c:pt idx="36060">
                  <c:v>-4.7058823529156066E-2</c:v>
                </c:pt>
                <c:pt idx="36061">
                  <c:v>-4.3750000000222042E-2</c:v>
                </c:pt>
                <c:pt idx="36062">
                  <c:v>-4.1176470588495911E-2</c:v>
                </c:pt>
                <c:pt idx="36063">
                  <c:v>-4.7058823529156066E-2</c:v>
                </c:pt>
                <c:pt idx="36064">
                  <c:v>-4.3750000000222042E-2</c:v>
                </c:pt>
                <c:pt idx="36065">
                  <c:v>-4.7058823529156066E-2</c:v>
                </c:pt>
                <c:pt idx="36066">
                  <c:v>-4.1176470588495911E-2</c:v>
                </c:pt>
                <c:pt idx="36067">
                  <c:v>-4.374999999946709E-2</c:v>
                </c:pt>
                <c:pt idx="36068">
                  <c:v>-4.7058823529888737E-2</c:v>
                </c:pt>
                <c:pt idx="36069">
                  <c:v>-4.1176470587802577E-2</c:v>
                </c:pt>
                <c:pt idx="36070">
                  <c:v>-5.0000000000444092E-2</c:v>
                </c:pt>
                <c:pt idx="36071">
                  <c:v>-4.1176470587802577E-2</c:v>
                </c:pt>
                <c:pt idx="36072">
                  <c:v>-4.1176470588495911E-2</c:v>
                </c:pt>
                <c:pt idx="36073">
                  <c:v>-0.05</c:v>
                </c:pt>
                <c:pt idx="36074">
                  <c:v>-4.1176470588220541E-2</c:v>
                </c:pt>
                <c:pt idx="36075">
                  <c:v>-4.1176470588220541E-2</c:v>
                </c:pt>
                <c:pt idx="36076">
                  <c:v>-4.3750000000222042E-2</c:v>
                </c:pt>
                <c:pt idx="36077">
                  <c:v>-4.7058823529470772E-2</c:v>
                </c:pt>
                <c:pt idx="36078">
                  <c:v>-4.1176470588220541E-2</c:v>
                </c:pt>
                <c:pt idx="36079">
                  <c:v>-4.3749999999777953E-2</c:v>
                </c:pt>
                <c:pt idx="36080">
                  <c:v>-4.1176470588220541E-2</c:v>
                </c:pt>
                <c:pt idx="36081">
                  <c:v>-4.1176470588495911E-2</c:v>
                </c:pt>
                <c:pt idx="36082">
                  <c:v>-4.9999999999644731E-2</c:v>
                </c:pt>
                <c:pt idx="36083">
                  <c:v>-4.1176470588495911E-2</c:v>
                </c:pt>
                <c:pt idx="36084">
                  <c:v>-4.1176470588220541E-2</c:v>
                </c:pt>
                <c:pt idx="36085">
                  <c:v>-0.05</c:v>
                </c:pt>
                <c:pt idx="36086">
                  <c:v>-4.1176470588220541E-2</c:v>
                </c:pt>
                <c:pt idx="36087">
                  <c:v>-4.117647058807794E-2</c:v>
                </c:pt>
                <c:pt idx="36088">
                  <c:v>-4.3750000000222042E-2</c:v>
                </c:pt>
                <c:pt idx="36089">
                  <c:v>-4.1176470588220541E-2</c:v>
                </c:pt>
                <c:pt idx="36090">
                  <c:v>-4.1176470587802577E-2</c:v>
                </c:pt>
                <c:pt idx="36091">
                  <c:v>-4.3750000000222042E-2</c:v>
                </c:pt>
                <c:pt idx="36092">
                  <c:v>-4.1176470588495911E-2</c:v>
                </c:pt>
                <c:pt idx="36093">
                  <c:v>-4.1176470588220541E-2</c:v>
                </c:pt>
                <c:pt idx="36094">
                  <c:v>-4.3749999999777953E-2</c:v>
                </c:pt>
                <c:pt idx="36095">
                  <c:v>-4.7058823529574037E-2</c:v>
                </c:pt>
                <c:pt idx="36096">
                  <c:v>-3.5294117647103079E-2</c:v>
                </c:pt>
                <c:pt idx="36097">
                  <c:v>-4.9999999999644731E-2</c:v>
                </c:pt>
                <c:pt idx="36098">
                  <c:v>-4.1176470588495911E-2</c:v>
                </c:pt>
                <c:pt idx="36099">
                  <c:v>-4.1176470588220541E-2</c:v>
                </c:pt>
                <c:pt idx="36100">
                  <c:v>-4.3749999999777953E-2</c:v>
                </c:pt>
                <c:pt idx="36101">
                  <c:v>-4.1176470588220541E-2</c:v>
                </c:pt>
                <c:pt idx="36102">
                  <c:v>-4.1176470588495911E-2</c:v>
                </c:pt>
                <c:pt idx="36103">
                  <c:v>-4.3749999999777953E-2</c:v>
                </c:pt>
                <c:pt idx="36104">
                  <c:v>-4.1176470588220541E-2</c:v>
                </c:pt>
                <c:pt idx="36105">
                  <c:v>-4.1176470588220541E-2</c:v>
                </c:pt>
                <c:pt idx="36106">
                  <c:v>-4.3750000000222042E-2</c:v>
                </c:pt>
                <c:pt idx="36107">
                  <c:v>-4.7058823529470772E-2</c:v>
                </c:pt>
                <c:pt idx="36108">
                  <c:v>-4.1176470588220541E-2</c:v>
                </c:pt>
                <c:pt idx="36109">
                  <c:v>-4.3749999999777953E-2</c:v>
                </c:pt>
                <c:pt idx="36110">
                  <c:v>-4.1176470588220541E-2</c:v>
                </c:pt>
                <c:pt idx="36111">
                  <c:v>-4.1176470588495911E-2</c:v>
                </c:pt>
                <c:pt idx="36112">
                  <c:v>-4.3749999999911179E-2</c:v>
                </c:pt>
                <c:pt idx="36113">
                  <c:v>-4.117647058807794E-2</c:v>
                </c:pt>
                <c:pt idx="36114">
                  <c:v>-4.1176470588220541E-2</c:v>
                </c:pt>
                <c:pt idx="36115">
                  <c:v>-4.3750000000222042E-2</c:v>
                </c:pt>
                <c:pt idx="36116">
                  <c:v>-4.1176470587802577E-2</c:v>
                </c:pt>
                <c:pt idx="36117">
                  <c:v>-4.7058823529888737E-2</c:v>
                </c:pt>
                <c:pt idx="36118">
                  <c:v>-4.3749999999777953E-2</c:v>
                </c:pt>
                <c:pt idx="36119">
                  <c:v>-4.1176470588220541E-2</c:v>
                </c:pt>
                <c:pt idx="36120">
                  <c:v>-4.1176470588220541E-2</c:v>
                </c:pt>
                <c:pt idx="36121">
                  <c:v>-4.3750000000222042E-2</c:v>
                </c:pt>
                <c:pt idx="36122">
                  <c:v>-4.117647058807794E-2</c:v>
                </c:pt>
                <c:pt idx="36123">
                  <c:v>-4.1176470588220541E-2</c:v>
                </c:pt>
                <c:pt idx="36124">
                  <c:v>-4.3750000000222042E-2</c:v>
                </c:pt>
                <c:pt idx="36125">
                  <c:v>-4.1176470588220541E-2</c:v>
                </c:pt>
                <c:pt idx="36126">
                  <c:v>-4.117647058807794E-2</c:v>
                </c:pt>
                <c:pt idx="36127">
                  <c:v>-5.0000000000088821E-2</c:v>
                </c:pt>
                <c:pt idx="36128">
                  <c:v>-4.117647058807794E-2</c:v>
                </c:pt>
                <c:pt idx="36129">
                  <c:v>-4.1176470588220541E-2</c:v>
                </c:pt>
                <c:pt idx="36130">
                  <c:v>-4.3750000000222042E-2</c:v>
                </c:pt>
                <c:pt idx="36131">
                  <c:v>-4.1176470587802577E-2</c:v>
                </c:pt>
                <c:pt idx="36132">
                  <c:v>-4.1176470588495911E-2</c:v>
                </c:pt>
                <c:pt idx="36133">
                  <c:v>-4.3750000000222042E-2</c:v>
                </c:pt>
                <c:pt idx="36134">
                  <c:v>-4.1176470588220541E-2</c:v>
                </c:pt>
                <c:pt idx="36135">
                  <c:v>-4.1176470587802577E-2</c:v>
                </c:pt>
                <c:pt idx="36136">
                  <c:v>-4.3750000000222042E-2</c:v>
                </c:pt>
                <c:pt idx="36137">
                  <c:v>-4.1176470588495911E-2</c:v>
                </c:pt>
                <c:pt idx="36138">
                  <c:v>-3.5294117646867053E-2</c:v>
                </c:pt>
                <c:pt idx="36139">
                  <c:v>-4.1176470588495911E-2</c:v>
                </c:pt>
                <c:pt idx="36140">
                  <c:v>-4.3749999999911179E-2</c:v>
                </c:pt>
                <c:pt idx="36141">
                  <c:v>-4.7058823529470772E-2</c:v>
                </c:pt>
                <c:pt idx="36142">
                  <c:v>-4.1176470588220541E-2</c:v>
                </c:pt>
                <c:pt idx="36143">
                  <c:v>-4.3749999999777953E-2</c:v>
                </c:pt>
                <c:pt idx="36144">
                  <c:v>-4.1176470588220541E-2</c:v>
                </c:pt>
                <c:pt idx="36145">
                  <c:v>-4.1176470588495911E-2</c:v>
                </c:pt>
                <c:pt idx="36146">
                  <c:v>-4.374999999946709E-2</c:v>
                </c:pt>
                <c:pt idx="36147">
                  <c:v>-4.1176470588495911E-2</c:v>
                </c:pt>
                <c:pt idx="36148">
                  <c:v>-4.1176470588220541E-2</c:v>
                </c:pt>
                <c:pt idx="36149">
                  <c:v>-4.3750000000222042E-2</c:v>
                </c:pt>
                <c:pt idx="36150">
                  <c:v>-4.1176470587802577E-2</c:v>
                </c:pt>
                <c:pt idx="36151">
                  <c:v>-4.1176470588495911E-2</c:v>
                </c:pt>
                <c:pt idx="36152">
                  <c:v>-4.3750000000222042E-2</c:v>
                </c:pt>
                <c:pt idx="36153">
                  <c:v>-4.1176470588220541E-2</c:v>
                </c:pt>
                <c:pt idx="36154">
                  <c:v>-4.117647058807794E-2</c:v>
                </c:pt>
                <c:pt idx="36155">
                  <c:v>-4.3749999999911179E-2</c:v>
                </c:pt>
                <c:pt idx="36156">
                  <c:v>-4.1176470588495911E-2</c:v>
                </c:pt>
                <c:pt idx="36157">
                  <c:v>-4.1176470587802577E-2</c:v>
                </c:pt>
                <c:pt idx="36158">
                  <c:v>-5.0000000000444092E-2</c:v>
                </c:pt>
                <c:pt idx="36159">
                  <c:v>-3.5294117646867053E-2</c:v>
                </c:pt>
                <c:pt idx="36160">
                  <c:v>-4.7058823529470772E-2</c:v>
                </c:pt>
                <c:pt idx="36161">
                  <c:v>-4.3749999999911179E-2</c:v>
                </c:pt>
                <c:pt idx="36162">
                  <c:v>-4.1176470588495911E-2</c:v>
                </c:pt>
                <c:pt idx="36163">
                  <c:v>-4.1176470587802577E-2</c:v>
                </c:pt>
                <c:pt idx="36164">
                  <c:v>-4.3750000000222042E-2</c:v>
                </c:pt>
                <c:pt idx="36165">
                  <c:v>-4.1176470588220541E-2</c:v>
                </c:pt>
                <c:pt idx="36166">
                  <c:v>-4.1176470588495911E-2</c:v>
                </c:pt>
                <c:pt idx="36167">
                  <c:v>-4.3749999999777953E-2</c:v>
                </c:pt>
                <c:pt idx="36168">
                  <c:v>-4.1176470588220541E-2</c:v>
                </c:pt>
                <c:pt idx="36169">
                  <c:v>-4.1176470588495911E-2</c:v>
                </c:pt>
                <c:pt idx="36170">
                  <c:v>-4.9999999999644731E-2</c:v>
                </c:pt>
                <c:pt idx="36171">
                  <c:v>-4.1176470588495911E-2</c:v>
                </c:pt>
                <c:pt idx="36172">
                  <c:v>-4.1176470587802577E-2</c:v>
                </c:pt>
                <c:pt idx="36173">
                  <c:v>-4.3750000000222042E-2</c:v>
                </c:pt>
                <c:pt idx="36174">
                  <c:v>-4.1176470588220541E-2</c:v>
                </c:pt>
                <c:pt idx="36175">
                  <c:v>-4.1176470588495911E-2</c:v>
                </c:pt>
                <c:pt idx="36176">
                  <c:v>-4.374999999946709E-2</c:v>
                </c:pt>
                <c:pt idx="36177">
                  <c:v>-4.1176470588495911E-2</c:v>
                </c:pt>
                <c:pt idx="36178">
                  <c:v>-4.1176470588220541E-2</c:v>
                </c:pt>
                <c:pt idx="36179">
                  <c:v>-4.3750000000222042E-2</c:v>
                </c:pt>
                <c:pt idx="36180">
                  <c:v>-4.1176470587802577E-2</c:v>
                </c:pt>
                <c:pt idx="36181">
                  <c:v>-4.1176470588495911E-2</c:v>
                </c:pt>
                <c:pt idx="36182">
                  <c:v>-4.3750000000222042E-2</c:v>
                </c:pt>
                <c:pt idx="36183">
                  <c:v>-4.1176470587802577E-2</c:v>
                </c:pt>
                <c:pt idx="36184">
                  <c:v>-3.5294117647521044E-2</c:v>
                </c:pt>
                <c:pt idx="36185">
                  <c:v>-4.374999999946709E-2</c:v>
                </c:pt>
                <c:pt idx="36186">
                  <c:v>-4.1176470588495911E-2</c:v>
                </c:pt>
                <c:pt idx="36187">
                  <c:v>-4.1176470588220541E-2</c:v>
                </c:pt>
                <c:pt idx="36188">
                  <c:v>-4.3750000000222042E-2</c:v>
                </c:pt>
                <c:pt idx="36189">
                  <c:v>-4.1176470587802577E-2</c:v>
                </c:pt>
                <c:pt idx="36190">
                  <c:v>-4.1176470588495911E-2</c:v>
                </c:pt>
                <c:pt idx="36191">
                  <c:v>-4.3749999999911179E-2</c:v>
                </c:pt>
                <c:pt idx="36192">
                  <c:v>-4.1176470588495911E-2</c:v>
                </c:pt>
                <c:pt idx="36193">
                  <c:v>-4.1176470587802577E-2</c:v>
                </c:pt>
                <c:pt idx="36194">
                  <c:v>-3.7499999999999999E-2</c:v>
                </c:pt>
                <c:pt idx="36195">
                  <c:v>-4.1176470588220541E-2</c:v>
                </c:pt>
                <c:pt idx="36196">
                  <c:v>-4.1176470588495911E-2</c:v>
                </c:pt>
                <c:pt idx="36197">
                  <c:v>-4.1176470588220541E-2</c:v>
                </c:pt>
                <c:pt idx="36198">
                  <c:v>-4.3749999999777953E-2</c:v>
                </c:pt>
                <c:pt idx="36199">
                  <c:v>-4.1176470588495911E-2</c:v>
                </c:pt>
                <c:pt idx="36200">
                  <c:v>-4.1176470588220541E-2</c:v>
                </c:pt>
                <c:pt idx="36201">
                  <c:v>-3.7499999999999999E-2</c:v>
                </c:pt>
                <c:pt idx="36202">
                  <c:v>-4.1176470588220541E-2</c:v>
                </c:pt>
                <c:pt idx="36203">
                  <c:v>-4.7058823529470772E-2</c:v>
                </c:pt>
                <c:pt idx="36204">
                  <c:v>-4.3749999999911179E-2</c:v>
                </c:pt>
                <c:pt idx="36205">
                  <c:v>-3.5294117647103079E-2</c:v>
                </c:pt>
                <c:pt idx="36206">
                  <c:v>-4.1176470588220541E-2</c:v>
                </c:pt>
                <c:pt idx="36207">
                  <c:v>-4.3749999999777953E-2</c:v>
                </c:pt>
                <c:pt idx="36208">
                  <c:v>-4.1176470588220541E-2</c:v>
                </c:pt>
                <c:pt idx="36209">
                  <c:v>-3.5294117647103079E-2</c:v>
                </c:pt>
                <c:pt idx="36210">
                  <c:v>-4.3749999999911179E-2</c:v>
                </c:pt>
                <c:pt idx="36211">
                  <c:v>-4.1176470588495911E-2</c:v>
                </c:pt>
                <c:pt idx="36212">
                  <c:v>-4.1176470588220541E-2</c:v>
                </c:pt>
                <c:pt idx="36213">
                  <c:v>-4.3749999999777953E-2</c:v>
                </c:pt>
                <c:pt idx="36214">
                  <c:v>-4.1176470588495911E-2</c:v>
                </c:pt>
                <c:pt idx="36215">
                  <c:v>-4.1176470588220541E-2</c:v>
                </c:pt>
                <c:pt idx="36216">
                  <c:v>-4.3749999999777953E-2</c:v>
                </c:pt>
                <c:pt idx="36217">
                  <c:v>-4.1176470588220541E-2</c:v>
                </c:pt>
                <c:pt idx="36218">
                  <c:v>-4.1176470588495911E-2</c:v>
                </c:pt>
                <c:pt idx="36219">
                  <c:v>-3.7499999999733545E-2</c:v>
                </c:pt>
                <c:pt idx="36220">
                  <c:v>-4.1176470588495911E-2</c:v>
                </c:pt>
                <c:pt idx="36221">
                  <c:v>-4.1176470588220541E-2</c:v>
                </c:pt>
                <c:pt idx="36222">
                  <c:v>-4.3749999999777953E-2</c:v>
                </c:pt>
                <c:pt idx="36223">
                  <c:v>-4.1176470588220541E-2</c:v>
                </c:pt>
                <c:pt idx="36224">
                  <c:v>-4.1176470588495911E-2</c:v>
                </c:pt>
                <c:pt idx="36225">
                  <c:v>-4.374999999946709E-2</c:v>
                </c:pt>
                <c:pt idx="36226">
                  <c:v>-4.1176470588495911E-2</c:v>
                </c:pt>
                <c:pt idx="36227">
                  <c:v>-3.5294117646867053E-2</c:v>
                </c:pt>
                <c:pt idx="36228">
                  <c:v>-4.3750000000222042E-2</c:v>
                </c:pt>
                <c:pt idx="36229">
                  <c:v>-4.1176470588495911E-2</c:v>
                </c:pt>
                <c:pt idx="36230">
                  <c:v>-4.1176470588220541E-2</c:v>
                </c:pt>
                <c:pt idx="36231">
                  <c:v>-4.3749999999777953E-2</c:v>
                </c:pt>
                <c:pt idx="36232">
                  <c:v>-4.1176470588220541E-2</c:v>
                </c:pt>
                <c:pt idx="36233">
                  <c:v>-4.1176470588495911E-2</c:v>
                </c:pt>
                <c:pt idx="36234">
                  <c:v>-4.3749999999911179E-2</c:v>
                </c:pt>
                <c:pt idx="36235">
                  <c:v>-4.117647058807794E-2</c:v>
                </c:pt>
                <c:pt idx="36236">
                  <c:v>-4.1176470588220541E-2</c:v>
                </c:pt>
                <c:pt idx="36237">
                  <c:v>-4.1176470588495911E-2</c:v>
                </c:pt>
                <c:pt idx="36238">
                  <c:v>-4.374999999946709E-2</c:v>
                </c:pt>
                <c:pt idx="36239">
                  <c:v>-4.1176470588495911E-2</c:v>
                </c:pt>
                <c:pt idx="36240">
                  <c:v>-4.3749999999911179E-2</c:v>
                </c:pt>
                <c:pt idx="36241">
                  <c:v>-4.1176470588495911E-2</c:v>
                </c:pt>
                <c:pt idx="36242">
                  <c:v>-3.5294117646867053E-2</c:v>
                </c:pt>
                <c:pt idx="36243">
                  <c:v>-4.3750000000222042E-2</c:v>
                </c:pt>
                <c:pt idx="36244">
                  <c:v>-4.117647058807794E-2</c:v>
                </c:pt>
                <c:pt idx="36245">
                  <c:v>-4.1176470588220541E-2</c:v>
                </c:pt>
                <c:pt idx="36246">
                  <c:v>-4.1176470588220541E-2</c:v>
                </c:pt>
                <c:pt idx="36247">
                  <c:v>-4.3749999999777953E-2</c:v>
                </c:pt>
                <c:pt idx="36248">
                  <c:v>-4.1176470588495911E-2</c:v>
                </c:pt>
                <c:pt idx="36249">
                  <c:v>-4.1176470588220541E-2</c:v>
                </c:pt>
                <c:pt idx="36250">
                  <c:v>-3.7499999999999999E-2</c:v>
                </c:pt>
                <c:pt idx="36251">
                  <c:v>-4.1176470588220541E-2</c:v>
                </c:pt>
                <c:pt idx="36252">
                  <c:v>-4.1176470588495911E-2</c:v>
                </c:pt>
                <c:pt idx="36253">
                  <c:v>-4.374999999946709E-2</c:v>
                </c:pt>
                <c:pt idx="36254">
                  <c:v>-4.1176470588495911E-2</c:v>
                </c:pt>
                <c:pt idx="36255">
                  <c:v>-4.1176470588220541E-2</c:v>
                </c:pt>
                <c:pt idx="36256">
                  <c:v>-4.3749999999777953E-2</c:v>
                </c:pt>
                <c:pt idx="36257">
                  <c:v>-3.5294117647285017E-2</c:v>
                </c:pt>
                <c:pt idx="36258">
                  <c:v>-4.117647058807794E-2</c:v>
                </c:pt>
                <c:pt idx="36259">
                  <c:v>-4.3750000000222042E-2</c:v>
                </c:pt>
                <c:pt idx="36260">
                  <c:v>-4.1176470588220541E-2</c:v>
                </c:pt>
                <c:pt idx="36261">
                  <c:v>-4.1176470588220541E-2</c:v>
                </c:pt>
                <c:pt idx="36262">
                  <c:v>-4.3749999999777953E-2</c:v>
                </c:pt>
                <c:pt idx="36263">
                  <c:v>-4.1176470588495911E-2</c:v>
                </c:pt>
                <c:pt idx="36264">
                  <c:v>-3.5294117646867053E-2</c:v>
                </c:pt>
                <c:pt idx="36265">
                  <c:v>-4.3750000000222042E-2</c:v>
                </c:pt>
                <c:pt idx="36266">
                  <c:v>-4.1176470588220541E-2</c:v>
                </c:pt>
                <c:pt idx="36267">
                  <c:v>-4.117647058807794E-2</c:v>
                </c:pt>
                <c:pt idx="36268">
                  <c:v>-4.3749999999911179E-2</c:v>
                </c:pt>
                <c:pt idx="36269">
                  <c:v>-3.5294117647103079E-2</c:v>
                </c:pt>
                <c:pt idx="36270">
                  <c:v>-4.1176470588220541E-2</c:v>
                </c:pt>
                <c:pt idx="36271">
                  <c:v>-4.3750000000222042E-2</c:v>
                </c:pt>
                <c:pt idx="36272">
                  <c:v>-4.1176470588220541E-2</c:v>
                </c:pt>
                <c:pt idx="36273">
                  <c:v>-4.117647058807794E-2</c:v>
                </c:pt>
                <c:pt idx="36274">
                  <c:v>-4.3750000000222042E-2</c:v>
                </c:pt>
                <c:pt idx="36275">
                  <c:v>-4.1176470588220541E-2</c:v>
                </c:pt>
                <c:pt idx="36276">
                  <c:v>-3.5294117646867053E-2</c:v>
                </c:pt>
                <c:pt idx="36277">
                  <c:v>-4.3750000000222042E-2</c:v>
                </c:pt>
                <c:pt idx="36278">
                  <c:v>-4.117647058807794E-2</c:v>
                </c:pt>
                <c:pt idx="36279">
                  <c:v>-4.1176470588220541E-2</c:v>
                </c:pt>
                <c:pt idx="36280">
                  <c:v>-4.3750000000222042E-2</c:v>
                </c:pt>
                <c:pt idx="36281">
                  <c:v>-4.1176470588220541E-2</c:v>
                </c:pt>
                <c:pt idx="36282">
                  <c:v>-3.5294117647103079E-2</c:v>
                </c:pt>
                <c:pt idx="36283">
                  <c:v>-4.3749999999911179E-2</c:v>
                </c:pt>
                <c:pt idx="36284">
                  <c:v>-4.117647058807794E-2</c:v>
                </c:pt>
                <c:pt idx="36285">
                  <c:v>-4.1176470588220541E-2</c:v>
                </c:pt>
                <c:pt idx="36286">
                  <c:v>-4.3750000000222042E-2</c:v>
                </c:pt>
                <c:pt idx="36287">
                  <c:v>-4.1176470587802577E-2</c:v>
                </c:pt>
                <c:pt idx="36288">
                  <c:v>-3.5294117647521044E-2</c:v>
                </c:pt>
                <c:pt idx="36289">
                  <c:v>-4.1176470587802577E-2</c:v>
                </c:pt>
                <c:pt idx="36290">
                  <c:v>-4.3750000000222042E-2</c:v>
                </c:pt>
                <c:pt idx="36291">
                  <c:v>-4.1176470588220541E-2</c:v>
                </c:pt>
                <c:pt idx="36292">
                  <c:v>-4.1176470588495911E-2</c:v>
                </c:pt>
                <c:pt idx="36293">
                  <c:v>-4.3749999999777953E-2</c:v>
                </c:pt>
                <c:pt idx="36294">
                  <c:v>-4.1176470588220541E-2</c:v>
                </c:pt>
                <c:pt idx="36295">
                  <c:v>-4.1176470588220541E-2</c:v>
                </c:pt>
                <c:pt idx="36296">
                  <c:v>-4.3749999999777953E-2</c:v>
                </c:pt>
                <c:pt idx="36297">
                  <c:v>-4.1176470588495911E-2</c:v>
                </c:pt>
                <c:pt idx="36298">
                  <c:v>-4.1176470588220541E-2</c:v>
                </c:pt>
                <c:pt idx="36299">
                  <c:v>-4.3750000000222042E-2</c:v>
                </c:pt>
                <c:pt idx="36300">
                  <c:v>-4.1176470587802577E-2</c:v>
                </c:pt>
                <c:pt idx="36301">
                  <c:v>-4.1176470588495911E-2</c:v>
                </c:pt>
                <c:pt idx="36302">
                  <c:v>-4.3749999999911179E-2</c:v>
                </c:pt>
                <c:pt idx="36303">
                  <c:v>-4.1176470588495911E-2</c:v>
                </c:pt>
                <c:pt idx="36304">
                  <c:v>-4.1176470587802577E-2</c:v>
                </c:pt>
                <c:pt idx="36305">
                  <c:v>-4.3750000000222042E-2</c:v>
                </c:pt>
                <c:pt idx="36306">
                  <c:v>-3.5294117646867053E-2</c:v>
                </c:pt>
                <c:pt idx="36307">
                  <c:v>-4.1176470588495911E-2</c:v>
                </c:pt>
                <c:pt idx="36308">
                  <c:v>-4.3750000000222042E-2</c:v>
                </c:pt>
                <c:pt idx="36309">
                  <c:v>-4.1176470587802577E-2</c:v>
                </c:pt>
                <c:pt idx="36310">
                  <c:v>-4.1176470588220541E-2</c:v>
                </c:pt>
                <c:pt idx="36311">
                  <c:v>-4.3750000000222042E-2</c:v>
                </c:pt>
                <c:pt idx="36312">
                  <c:v>-3.5294117647103079E-2</c:v>
                </c:pt>
                <c:pt idx="36313">
                  <c:v>-4.1176470588220541E-2</c:v>
                </c:pt>
                <c:pt idx="36314">
                  <c:v>-4.3750000000222042E-2</c:v>
                </c:pt>
                <c:pt idx="36315">
                  <c:v>-4.1176470587802577E-2</c:v>
                </c:pt>
                <c:pt idx="36316">
                  <c:v>-4.1176470588495911E-2</c:v>
                </c:pt>
                <c:pt idx="36317">
                  <c:v>-4.3749999999911179E-2</c:v>
                </c:pt>
                <c:pt idx="36318">
                  <c:v>-4.117647058807794E-2</c:v>
                </c:pt>
                <c:pt idx="36319">
                  <c:v>-3.5294117647285017E-2</c:v>
                </c:pt>
                <c:pt idx="36320">
                  <c:v>-4.3749999999777953E-2</c:v>
                </c:pt>
                <c:pt idx="36321">
                  <c:v>-4.1176470588220541E-2</c:v>
                </c:pt>
                <c:pt idx="36322">
                  <c:v>-3.5294117647103079E-2</c:v>
                </c:pt>
                <c:pt idx="36323">
                  <c:v>-4.3750000000222042E-2</c:v>
                </c:pt>
                <c:pt idx="36324">
                  <c:v>-4.1176470588220541E-2</c:v>
                </c:pt>
                <c:pt idx="36325">
                  <c:v>-4.1176470588220541E-2</c:v>
                </c:pt>
                <c:pt idx="36326">
                  <c:v>-4.117647058807794E-2</c:v>
                </c:pt>
                <c:pt idx="36327">
                  <c:v>-4.3750000000222042E-2</c:v>
                </c:pt>
                <c:pt idx="36328">
                  <c:v>-3.5294117646867053E-2</c:v>
                </c:pt>
                <c:pt idx="36329">
                  <c:v>-4.1176470588495911E-2</c:v>
                </c:pt>
                <c:pt idx="36330">
                  <c:v>-4.3749999999911179E-2</c:v>
                </c:pt>
                <c:pt idx="36331">
                  <c:v>-4.117647058807794E-2</c:v>
                </c:pt>
                <c:pt idx="36332">
                  <c:v>-3.5294117647285017E-2</c:v>
                </c:pt>
                <c:pt idx="36333">
                  <c:v>-4.3749999999777953E-2</c:v>
                </c:pt>
                <c:pt idx="36334">
                  <c:v>-4.1176470588220541E-2</c:v>
                </c:pt>
                <c:pt idx="36335">
                  <c:v>-3.5294117647103079E-2</c:v>
                </c:pt>
                <c:pt idx="36336">
                  <c:v>-4.3749999999911179E-2</c:v>
                </c:pt>
                <c:pt idx="36337">
                  <c:v>-4.1176470588495911E-2</c:v>
                </c:pt>
                <c:pt idx="36338">
                  <c:v>-4.1176470587802577E-2</c:v>
                </c:pt>
                <c:pt idx="36339">
                  <c:v>-3.7500000000444088E-2</c:v>
                </c:pt>
                <c:pt idx="36340">
                  <c:v>-4.1176470587802577E-2</c:v>
                </c:pt>
                <c:pt idx="36341">
                  <c:v>-4.1176470588495911E-2</c:v>
                </c:pt>
                <c:pt idx="36342">
                  <c:v>-3.7499999999999999E-2</c:v>
                </c:pt>
                <c:pt idx="36343">
                  <c:v>-4.1176470588220541E-2</c:v>
                </c:pt>
                <c:pt idx="36344">
                  <c:v>-4.1176470588495911E-2</c:v>
                </c:pt>
                <c:pt idx="36345">
                  <c:v>-3.7499999999733545E-2</c:v>
                </c:pt>
                <c:pt idx="36346">
                  <c:v>-4.1176470588495911E-2</c:v>
                </c:pt>
                <c:pt idx="36347">
                  <c:v>-3.5294117646867053E-2</c:v>
                </c:pt>
                <c:pt idx="36348">
                  <c:v>-4.3750000000222042E-2</c:v>
                </c:pt>
                <c:pt idx="36349">
                  <c:v>-4.1176470587802577E-2</c:v>
                </c:pt>
                <c:pt idx="36350">
                  <c:v>-3.5294117647103079E-2</c:v>
                </c:pt>
                <c:pt idx="36351">
                  <c:v>-4.3749999999911179E-2</c:v>
                </c:pt>
                <c:pt idx="36352">
                  <c:v>-3.5294117647103079E-2</c:v>
                </c:pt>
                <c:pt idx="36353">
                  <c:v>-4.1176470588220541E-2</c:v>
                </c:pt>
                <c:pt idx="36354">
                  <c:v>-4.3750000000222042E-2</c:v>
                </c:pt>
                <c:pt idx="36355">
                  <c:v>-4.1176470588220541E-2</c:v>
                </c:pt>
                <c:pt idx="36356">
                  <c:v>-3.5294117647103079E-2</c:v>
                </c:pt>
                <c:pt idx="36357">
                  <c:v>-4.3750000000222042E-2</c:v>
                </c:pt>
                <c:pt idx="36358">
                  <c:v>-3.5294117646867053E-2</c:v>
                </c:pt>
                <c:pt idx="36359">
                  <c:v>-4.117647058807794E-2</c:v>
                </c:pt>
                <c:pt idx="36360">
                  <c:v>-4.1176470588220541E-2</c:v>
                </c:pt>
                <c:pt idx="36361">
                  <c:v>-4.3750000000222042E-2</c:v>
                </c:pt>
                <c:pt idx="36362">
                  <c:v>-4.1176470588220541E-2</c:v>
                </c:pt>
                <c:pt idx="36363">
                  <c:v>-3.5294117647103079E-2</c:v>
                </c:pt>
                <c:pt idx="36364">
                  <c:v>-4.3749999999911179E-2</c:v>
                </c:pt>
                <c:pt idx="36365">
                  <c:v>-3.5294117647103079E-2</c:v>
                </c:pt>
                <c:pt idx="36366">
                  <c:v>-4.1176470587802577E-2</c:v>
                </c:pt>
                <c:pt idx="36367">
                  <c:v>-4.3750000000222042E-2</c:v>
                </c:pt>
                <c:pt idx="36368">
                  <c:v>-3.5294117646867053E-2</c:v>
                </c:pt>
                <c:pt idx="36369">
                  <c:v>-3.5294117647521044E-2</c:v>
                </c:pt>
                <c:pt idx="36370">
                  <c:v>-4.374999999946709E-2</c:v>
                </c:pt>
                <c:pt idx="36371">
                  <c:v>-3.5294117647521044E-2</c:v>
                </c:pt>
                <c:pt idx="36372">
                  <c:v>-3.5294117646867053E-2</c:v>
                </c:pt>
                <c:pt idx="36373">
                  <c:v>-4.3749999999777953E-2</c:v>
                </c:pt>
                <c:pt idx="36374">
                  <c:v>-3.5294117647521044E-2</c:v>
                </c:pt>
                <c:pt idx="36375">
                  <c:v>-4.1176470587802577E-2</c:v>
                </c:pt>
                <c:pt idx="36376">
                  <c:v>-3.7500000000444088E-2</c:v>
                </c:pt>
                <c:pt idx="36377">
                  <c:v>-3.5294117646867053E-2</c:v>
                </c:pt>
                <c:pt idx="36378">
                  <c:v>-4.1176470588495911E-2</c:v>
                </c:pt>
                <c:pt idx="36379">
                  <c:v>-4.374999999946709E-2</c:v>
                </c:pt>
                <c:pt idx="36380">
                  <c:v>-3.5294117647103079E-2</c:v>
                </c:pt>
                <c:pt idx="36381">
                  <c:v>-3.5294117647285017E-2</c:v>
                </c:pt>
                <c:pt idx="36382">
                  <c:v>-4.3749999999777953E-2</c:v>
                </c:pt>
                <c:pt idx="36383">
                  <c:v>-3.5294117647285017E-2</c:v>
                </c:pt>
                <c:pt idx="36384">
                  <c:v>-4.117647058807794E-2</c:v>
                </c:pt>
                <c:pt idx="36385">
                  <c:v>-3.7499999999733545E-2</c:v>
                </c:pt>
                <c:pt idx="36386">
                  <c:v>-4.1176470588495911E-2</c:v>
                </c:pt>
                <c:pt idx="36387">
                  <c:v>-3.5294117646867053E-2</c:v>
                </c:pt>
                <c:pt idx="36388">
                  <c:v>-4.3750000000222042E-2</c:v>
                </c:pt>
                <c:pt idx="36389">
                  <c:v>-3.5294117647103079E-2</c:v>
                </c:pt>
                <c:pt idx="36390">
                  <c:v>-4.1176470588220541E-2</c:v>
                </c:pt>
                <c:pt idx="36391">
                  <c:v>-3.5294117646867053E-2</c:v>
                </c:pt>
                <c:pt idx="36392">
                  <c:v>-4.3750000000222042E-2</c:v>
                </c:pt>
                <c:pt idx="36393">
                  <c:v>-3.5294117647103079E-2</c:v>
                </c:pt>
                <c:pt idx="36394">
                  <c:v>-4.3749999999911179E-2</c:v>
                </c:pt>
                <c:pt idx="36395">
                  <c:v>-3.5294117647103079E-2</c:v>
                </c:pt>
                <c:pt idx="36396">
                  <c:v>-4.1176470588220541E-2</c:v>
                </c:pt>
                <c:pt idx="36397">
                  <c:v>-3.5294117647103079E-2</c:v>
                </c:pt>
                <c:pt idx="36398">
                  <c:v>-4.3749999999911179E-2</c:v>
                </c:pt>
                <c:pt idx="36399">
                  <c:v>-3.5294117647103079E-2</c:v>
                </c:pt>
                <c:pt idx="36400">
                  <c:v>-4.1176470588220541E-2</c:v>
                </c:pt>
                <c:pt idx="36401">
                  <c:v>-3.7499999999999999E-2</c:v>
                </c:pt>
                <c:pt idx="36402">
                  <c:v>-4.1176470588220541E-2</c:v>
                </c:pt>
                <c:pt idx="36403">
                  <c:v>-3.5294117647103079E-2</c:v>
                </c:pt>
                <c:pt idx="36404">
                  <c:v>-4.3750000000222042E-2</c:v>
                </c:pt>
                <c:pt idx="36405">
                  <c:v>-3.5294117646867053E-2</c:v>
                </c:pt>
                <c:pt idx="36406">
                  <c:v>-3.5294117646867053E-2</c:v>
                </c:pt>
                <c:pt idx="36407">
                  <c:v>-4.3750000000222042E-2</c:v>
                </c:pt>
                <c:pt idx="36408">
                  <c:v>-4.117647058807794E-2</c:v>
                </c:pt>
                <c:pt idx="36409">
                  <c:v>-3.5294117647285017E-2</c:v>
                </c:pt>
                <c:pt idx="36410">
                  <c:v>-4.3749999999777953E-2</c:v>
                </c:pt>
                <c:pt idx="36411">
                  <c:v>-3.5294117647285017E-2</c:v>
                </c:pt>
                <c:pt idx="36412">
                  <c:v>-4.117647058807794E-2</c:v>
                </c:pt>
                <c:pt idx="36413">
                  <c:v>-3.7499999999733545E-2</c:v>
                </c:pt>
                <c:pt idx="36414">
                  <c:v>-4.1176470588495911E-2</c:v>
                </c:pt>
                <c:pt idx="36415">
                  <c:v>-3.5294117646867053E-2</c:v>
                </c:pt>
                <c:pt idx="36416">
                  <c:v>-4.3750000000222042E-2</c:v>
                </c:pt>
                <c:pt idx="36417">
                  <c:v>-3.5294117646867053E-2</c:v>
                </c:pt>
                <c:pt idx="36418">
                  <c:v>-4.1176470588495911E-2</c:v>
                </c:pt>
                <c:pt idx="36419">
                  <c:v>-3.7499999999999999E-2</c:v>
                </c:pt>
                <c:pt idx="36420">
                  <c:v>-3.5294117646867053E-2</c:v>
                </c:pt>
                <c:pt idx="36421">
                  <c:v>-4.1176470588220541E-2</c:v>
                </c:pt>
                <c:pt idx="36422">
                  <c:v>-4.1176470588495911E-2</c:v>
                </c:pt>
                <c:pt idx="36423">
                  <c:v>-3.7499999999999999E-2</c:v>
                </c:pt>
                <c:pt idx="36424">
                  <c:v>-4.1176470588220541E-2</c:v>
                </c:pt>
                <c:pt idx="36425">
                  <c:v>-3.5294117647103079E-2</c:v>
                </c:pt>
                <c:pt idx="36426">
                  <c:v>-4.3749999999911179E-2</c:v>
                </c:pt>
                <c:pt idx="36427">
                  <c:v>-4.117647058807794E-2</c:v>
                </c:pt>
                <c:pt idx="36428">
                  <c:v>-3.5294117647285017E-2</c:v>
                </c:pt>
                <c:pt idx="36429">
                  <c:v>-4.3749999999777953E-2</c:v>
                </c:pt>
                <c:pt idx="36430">
                  <c:v>-3.5294117647285017E-2</c:v>
                </c:pt>
                <c:pt idx="36431">
                  <c:v>-4.117647058807794E-2</c:v>
                </c:pt>
                <c:pt idx="36432">
                  <c:v>-4.3749999999911179E-2</c:v>
                </c:pt>
                <c:pt idx="36433">
                  <c:v>-3.5294117647103079E-2</c:v>
                </c:pt>
                <c:pt idx="36434">
                  <c:v>-3.5294117646867053E-2</c:v>
                </c:pt>
                <c:pt idx="36435">
                  <c:v>-4.3750000000222042E-2</c:v>
                </c:pt>
                <c:pt idx="36436">
                  <c:v>-4.1176470588220541E-2</c:v>
                </c:pt>
                <c:pt idx="36437">
                  <c:v>-3.5294117647103079E-2</c:v>
                </c:pt>
                <c:pt idx="36438">
                  <c:v>-3.7499999999999999E-2</c:v>
                </c:pt>
                <c:pt idx="36439">
                  <c:v>-4.1176470588220541E-2</c:v>
                </c:pt>
                <c:pt idx="36440">
                  <c:v>-3.5294117647103079E-2</c:v>
                </c:pt>
                <c:pt idx="36441">
                  <c:v>-4.3749999999911179E-2</c:v>
                </c:pt>
                <c:pt idx="36442">
                  <c:v>-3.5294117647103079E-2</c:v>
                </c:pt>
                <c:pt idx="36443">
                  <c:v>-4.1176470588220541E-2</c:v>
                </c:pt>
                <c:pt idx="36444">
                  <c:v>-3.7499999999999999E-2</c:v>
                </c:pt>
                <c:pt idx="36445">
                  <c:v>-4.1176470588220541E-2</c:v>
                </c:pt>
                <c:pt idx="36446">
                  <c:v>-3.5294117647103079E-2</c:v>
                </c:pt>
                <c:pt idx="36447">
                  <c:v>-4.1176470588220541E-2</c:v>
                </c:pt>
                <c:pt idx="36448">
                  <c:v>-3.7499999999999999E-2</c:v>
                </c:pt>
                <c:pt idx="36449">
                  <c:v>-4.1176470588220541E-2</c:v>
                </c:pt>
                <c:pt idx="36450">
                  <c:v>-3.5294117647103079E-2</c:v>
                </c:pt>
                <c:pt idx="36451">
                  <c:v>-3.7499999999733545E-2</c:v>
                </c:pt>
                <c:pt idx="36452">
                  <c:v>-4.1176470588495911E-2</c:v>
                </c:pt>
                <c:pt idx="36453">
                  <c:v>-3.5294117646867053E-2</c:v>
                </c:pt>
                <c:pt idx="36454">
                  <c:v>-4.3750000000222042E-2</c:v>
                </c:pt>
                <c:pt idx="36455">
                  <c:v>-3.5294117647103079E-2</c:v>
                </c:pt>
                <c:pt idx="36456">
                  <c:v>-4.1176470588220541E-2</c:v>
                </c:pt>
                <c:pt idx="36457">
                  <c:v>-3.7499999999999999E-2</c:v>
                </c:pt>
                <c:pt idx="36458">
                  <c:v>-4.1176470588220541E-2</c:v>
                </c:pt>
                <c:pt idx="36459">
                  <c:v>-3.5294117647103079E-2</c:v>
                </c:pt>
                <c:pt idx="36460">
                  <c:v>-4.3749999999911179E-2</c:v>
                </c:pt>
                <c:pt idx="36461">
                  <c:v>-3.5294117647103079E-2</c:v>
                </c:pt>
                <c:pt idx="36462">
                  <c:v>-3.5294117646867053E-2</c:v>
                </c:pt>
                <c:pt idx="36463">
                  <c:v>-4.3750000000222042E-2</c:v>
                </c:pt>
                <c:pt idx="36464">
                  <c:v>-3.5294117646867053E-2</c:v>
                </c:pt>
                <c:pt idx="36465">
                  <c:v>-4.1176470588495911E-2</c:v>
                </c:pt>
                <c:pt idx="36466">
                  <c:v>-3.7499999999733545E-2</c:v>
                </c:pt>
                <c:pt idx="36467">
                  <c:v>-4.117647058807794E-2</c:v>
                </c:pt>
                <c:pt idx="36468">
                  <c:v>-3.5294117647285017E-2</c:v>
                </c:pt>
                <c:pt idx="36469">
                  <c:v>-3.5294117647103079E-2</c:v>
                </c:pt>
                <c:pt idx="36470">
                  <c:v>-4.3750000000222042E-2</c:v>
                </c:pt>
                <c:pt idx="36471">
                  <c:v>-3.5294117646867053E-2</c:v>
                </c:pt>
                <c:pt idx="36472">
                  <c:v>-4.1176470588220541E-2</c:v>
                </c:pt>
                <c:pt idx="36473">
                  <c:v>-3.7499999999999999E-2</c:v>
                </c:pt>
                <c:pt idx="36474">
                  <c:v>-4.117647058807794E-2</c:v>
                </c:pt>
                <c:pt idx="36475">
                  <c:v>-3.5294117647285017E-2</c:v>
                </c:pt>
                <c:pt idx="36476">
                  <c:v>-4.3749999999777953E-2</c:v>
                </c:pt>
                <c:pt idx="36477">
                  <c:v>-3.5294117647285017E-2</c:v>
                </c:pt>
                <c:pt idx="36478">
                  <c:v>-3.5294117647103079E-2</c:v>
                </c:pt>
                <c:pt idx="36479">
                  <c:v>-4.3749999999911179E-2</c:v>
                </c:pt>
                <c:pt idx="36480">
                  <c:v>-3.5294117647103079E-2</c:v>
                </c:pt>
                <c:pt idx="36481">
                  <c:v>-3.5294117646867053E-2</c:v>
                </c:pt>
                <c:pt idx="36482">
                  <c:v>-4.3750000000222042E-2</c:v>
                </c:pt>
                <c:pt idx="36483">
                  <c:v>-3.5294117646867053E-2</c:v>
                </c:pt>
                <c:pt idx="36484">
                  <c:v>-4.1176470588495911E-2</c:v>
                </c:pt>
                <c:pt idx="36485">
                  <c:v>-4.3749999999777953E-2</c:v>
                </c:pt>
                <c:pt idx="36486">
                  <c:v>-3.5294117646867053E-2</c:v>
                </c:pt>
                <c:pt idx="36487">
                  <c:v>-3.5294117647285017E-2</c:v>
                </c:pt>
                <c:pt idx="36488">
                  <c:v>-4.3749999999777953E-2</c:v>
                </c:pt>
                <c:pt idx="36489">
                  <c:v>-3.5294117647521044E-2</c:v>
                </c:pt>
                <c:pt idx="36490">
                  <c:v>-3.5294117646867053E-2</c:v>
                </c:pt>
                <c:pt idx="36491">
                  <c:v>-4.3750000000222042E-2</c:v>
                </c:pt>
                <c:pt idx="36492">
                  <c:v>-3.5294117646867053E-2</c:v>
                </c:pt>
                <c:pt idx="36493">
                  <c:v>-4.117647058807794E-2</c:v>
                </c:pt>
                <c:pt idx="36494">
                  <c:v>-3.7500000000177634E-2</c:v>
                </c:pt>
                <c:pt idx="36495">
                  <c:v>-3.5294117647103079E-2</c:v>
                </c:pt>
                <c:pt idx="36496">
                  <c:v>-3.5294117646867053E-2</c:v>
                </c:pt>
                <c:pt idx="36497">
                  <c:v>-4.1176470588495911E-2</c:v>
                </c:pt>
                <c:pt idx="36498">
                  <c:v>-3.7499999999733545E-2</c:v>
                </c:pt>
                <c:pt idx="36499">
                  <c:v>-3.5294117647103079E-2</c:v>
                </c:pt>
                <c:pt idx="36500">
                  <c:v>-3.7499999999999999E-2</c:v>
                </c:pt>
                <c:pt idx="36501">
                  <c:v>-4.1176470588220541E-2</c:v>
                </c:pt>
                <c:pt idx="36502">
                  <c:v>-3.5294117646867053E-2</c:v>
                </c:pt>
                <c:pt idx="36503">
                  <c:v>-3.5294117647103079E-2</c:v>
                </c:pt>
                <c:pt idx="36504">
                  <c:v>-3.7500000000444088E-2</c:v>
                </c:pt>
                <c:pt idx="36505">
                  <c:v>-4.1176470587802577E-2</c:v>
                </c:pt>
                <c:pt idx="36506">
                  <c:v>-3.5294117647521044E-2</c:v>
                </c:pt>
                <c:pt idx="36507">
                  <c:v>-3.7499999999733545E-2</c:v>
                </c:pt>
                <c:pt idx="36508">
                  <c:v>-4.1176470588495911E-2</c:v>
                </c:pt>
                <c:pt idx="36509">
                  <c:v>-3.5294117646867053E-2</c:v>
                </c:pt>
                <c:pt idx="36510">
                  <c:v>-3.7499999999999999E-2</c:v>
                </c:pt>
                <c:pt idx="36511">
                  <c:v>-4.1176470588220541E-2</c:v>
                </c:pt>
                <c:pt idx="36512">
                  <c:v>-3.5294117647103079E-2</c:v>
                </c:pt>
                <c:pt idx="36513">
                  <c:v>-3.7499999999733545E-2</c:v>
                </c:pt>
                <c:pt idx="36514">
                  <c:v>-3.5294117647103079E-2</c:v>
                </c:pt>
                <c:pt idx="36515">
                  <c:v>-3.5294117646867053E-2</c:v>
                </c:pt>
                <c:pt idx="36516">
                  <c:v>-4.3750000000222042E-2</c:v>
                </c:pt>
                <c:pt idx="36517">
                  <c:v>-3.5294117646867053E-2</c:v>
                </c:pt>
                <c:pt idx="36518">
                  <c:v>-3.5294117647521044E-2</c:v>
                </c:pt>
                <c:pt idx="36519">
                  <c:v>-3.7499999999999999E-2</c:v>
                </c:pt>
                <c:pt idx="36520">
                  <c:v>-4.1176470588220541E-2</c:v>
                </c:pt>
                <c:pt idx="36521">
                  <c:v>-3.5294117647103079E-2</c:v>
                </c:pt>
                <c:pt idx="36522">
                  <c:v>-3.7499999999733545E-2</c:v>
                </c:pt>
                <c:pt idx="36523">
                  <c:v>-4.1176470588495911E-2</c:v>
                </c:pt>
                <c:pt idx="36524">
                  <c:v>-3.5294117646867053E-2</c:v>
                </c:pt>
                <c:pt idx="36525">
                  <c:v>-3.5294117647103079E-2</c:v>
                </c:pt>
                <c:pt idx="36526">
                  <c:v>-3.7499999999733545E-2</c:v>
                </c:pt>
                <c:pt idx="36527">
                  <c:v>-3.5294117647103079E-2</c:v>
                </c:pt>
                <c:pt idx="36528">
                  <c:v>-4.1176470588220541E-2</c:v>
                </c:pt>
                <c:pt idx="36529">
                  <c:v>-3.7499999999999999E-2</c:v>
                </c:pt>
                <c:pt idx="36530">
                  <c:v>-3.5294117647285017E-2</c:v>
                </c:pt>
                <c:pt idx="36531">
                  <c:v>-3.5294117647103079E-2</c:v>
                </c:pt>
                <c:pt idx="36532">
                  <c:v>-3.7499999999733545E-2</c:v>
                </c:pt>
                <c:pt idx="36533">
                  <c:v>-3.5294117647103079E-2</c:v>
                </c:pt>
                <c:pt idx="36534">
                  <c:v>-4.1176470588220541E-2</c:v>
                </c:pt>
                <c:pt idx="36535">
                  <c:v>-3.7499999999999999E-2</c:v>
                </c:pt>
                <c:pt idx="36536">
                  <c:v>-3.5294117647103079E-2</c:v>
                </c:pt>
                <c:pt idx="36537">
                  <c:v>-4.1176470588220541E-2</c:v>
                </c:pt>
                <c:pt idx="36538">
                  <c:v>-3.7499999999999999E-2</c:v>
                </c:pt>
                <c:pt idx="36539">
                  <c:v>-3.5294117646867053E-2</c:v>
                </c:pt>
                <c:pt idx="36540">
                  <c:v>-4.1176470588495911E-2</c:v>
                </c:pt>
                <c:pt idx="36541">
                  <c:v>-3.7499999999733545E-2</c:v>
                </c:pt>
                <c:pt idx="36542">
                  <c:v>-3.5294117647103079E-2</c:v>
                </c:pt>
                <c:pt idx="36543">
                  <c:v>-3.5294117647285017E-2</c:v>
                </c:pt>
                <c:pt idx="36544">
                  <c:v>-3.5294117647103079E-2</c:v>
                </c:pt>
                <c:pt idx="36545">
                  <c:v>-4.3749999999911179E-2</c:v>
                </c:pt>
                <c:pt idx="36546">
                  <c:v>-3.5294117647103079E-2</c:v>
                </c:pt>
                <c:pt idx="36547">
                  <c:v>-3.5294117646867053E-2</c:v>
                </c:pt>
                <c:pt idx="36548">
                  <c:v>-3.7499999999999999E-2</c:v>
                </c:pt>
                <c:pt idx="36549">
                  <c:v>-3.5294117646867053E-2</c:v>
                </c:pt>
                <c:pt idx="36550">
                  <c:v>-4.1176470588495911E-2</c:v>
                </c:pt>
                <c:pt idx="36551">
                  <c:v>-3.7499999999999999E-2</c:v>
                </c:pt>
                <c:pt idx="36552">
                  <c:v>-4.1176470588220541E-2</c:v>
                </c:pt>
                <c:pt idx="36553">
                  <c:v>-3.5294117646867053E-2</c:v>
                </c:pt>
                <c:pt idx="36554">
                  <c:v>-3.7499999999999999E-2</c:v>
                </c:pt>
                <c:pt idx="36555">
                  <c:v>-3.5294117647521044E-2</c:v>
                </c:pt>
                <c:pt idx="36556">
                  <c:v>-3.5294117646867053E-2</c:v>
                </c:pt>
                <c:pt idx="36557">
                  <c:v>-4.3750000000222042E-2</c:v>
                </c:pt>
                <c:pt idx="36558">
                  <c:v>-3.5294117646867053E-2</c:v>
                </c:pt>
                <c:pt idx="36559">
                  <c:v>-3.5294117647103079E-2</c:v>
                </c:pt>
                <c:pt idx="36560">
                  <c:v>-3.7499999999733545E-2</c:v>
                </c:pt>
                <c:pt idx="36561">
                  <c:v>-3.5294117647103079E-2</c:v>
                </c:pt>
                <c:pt idx="36562">
                  <c:v>-3.5294117647285017E-2</c:v>
                </c:pt>
                <c:pt idx="36563">
                  <c:v>-3.7499999999999999E-2</c:v>
                </c:pt>
                <c:pt idx="36564">
                  <c:v>-4.1176470587802577E-2</c:v>
                </c:pt>
                <c:pt idx="36565">
                  <c:v>-3.5294117647521044E-2</c:v>
                </c:pt>
                <c:pt idx="36566">
                  <c:v>-4.1176470587802577E-2</c:v>
                </c:pt>
                <c:pt idx="36567">
                  <c:v>-3.7500000000444088E-2</c:v>
                </c:pt>
                <c:pt idx="36568">
                  <c:v>-3.5294117646867053E-2</c:v>
                </c:pt>
                <c:pt idx="36569">
                  <c:v>-4.1176470588495911E-2</c:v>
                </c:pt>
                <c:pt idx="36570">
                  <c:v>-3.7499999999999999E-2</c:v>
                </c:pt>
                <c:pt idx="36571">
                  <c:v>-3.5294117646867053E-2</c:v>
                </c:pt>
                <c:pt idx="36572">
                  <c:v>-4.1176470588495911E-2</c:v>
                </c:pt>
                <c:pt idx="36573">
                  <c:v>-3.7499999999733545E-2</c:v>
                </c:pt>
                <c:pt idx="36574">
                  <c:v>-3.5294117647103079E-2</c:v>
                </c:pt>
                <c:pt idx="36575">
                  <c:v>-3.5294117646867053E-2</c:v>
                </c:pt>
                <c:pt idx="36576">
                  <c:v>-4.3750000000222042E-2</c:v>
                </c:pt>
                <c:pt idx="36577">
                  <c:v>-3.5294117646867053E-2</c:v>
                </c:pt>
                <c:pt idx="36578">
                  <c:v>-3.5294117647103079E-2</c:v>
                </c:pt>
                <c:pt idx="36579">
                  <c:v>-3.7500000000177634E-2</c:v>
                </c:pt>
                <c:pt idx="36580">
                  <c:v>-3.5294117647103079E-2</c:v>
                </c:pt>
                <c:pt idx="36581">
                  <c:v>-3.5294117646867053E-2</c:v>
                </c:pt>
                <c:pt idx="36582">
                  <c:v>-4.3750000000222042E-2</c:v>
                </c:pt>
                <c:pt idx="36583">
                  <c:v>-3.5294117646867053E-2</c:v>
                </c:pt>
                <c:pt idx="36584">
                  <c:v>-3.5294117647103079E-2</c:v>
                </c:pt>
                <c:pt idx="36585">
                  <c:v>-3.7499999999999999E-2</c:v>
                </c:pt>
                <c:pt idx="36586">
                  <c:v>-3.5294117646867053E-2</c:v>
                </c:pt>
                <c:pt idx="36587">
                  <c:v>-4.1176470588495911E-2</c:v>
                </c:pt>
                <c:pt idx="36588">
                  <c:v>-3.5294117646867053E-2</c:v>
                </c:pt>
                <c:pt idx="36589">
                  <c:v>-3.7500000000444088E-2</c:v>
                </c:pt>
                <c:pt idx="36590">
                  <c:v>-3.5294117646867053E-2</c:v>
                </c:pt>
                <c:pt idx="36591">
                  <c:v>-3.7499999999999999E-2</c:v>
                </c:pt>
                <c:pt idx="36592">
                  <c:v>-3.5294117646867053E-2</c:v>
                </c:pt>
                <c:pt idx="36593">
                  <c:v>-3.5294117647103079E-2</c:v>
                </c:pt>
                <c:pt idx="36594">
                  <c:v>-4.1176470588220541E-2</c:v>
                </c:pt>
                <c:pt idx="36595">
                  <c:v>-3.7499999999999999E-2</c:v>
                </c:pt>
                <c:pt idx="36596">
                  <c:v>-3.5294117647285017E-2</c:v>
                </c:pt>
                <c:pt idx="36597">
                  <c:v>-3.5294117647103079E-2</c:v>
                </c:pt>
                <c:pt idx="36598">
                  <c:v>-4.374999999946709E-2</c:v>
                </c:pt>
                <c:pt idx="36599">
                  <c:v>-3.5294117647521044E-2</c:v>
                </c:pt>
                <c:pt idx="36600">
                  <c:v>-3.5294117646867053E-2</c:v>
                </c:pt>
                <c:pt idx="36601">
                  <c:v>-4.3750000000222042E-2</c:v>
                </c:pt>
                <c:pt idx="36602">
                  <c:v>-3.5294117647103079E-2</c:v>
                </c:pt>
                <c:pt idx="36603">
                  <c:v>-3.5294117646867053E-2</c:v>
                </c:pt>
                <c:pt idx="36604">
                  <c:v>-4.3750000000222042E-2</c:v>
                </c:pt>
                <c:pt idx="36605">
                  <c:v>-3.5294117646867053E-2</c:v>
                </c:pt>
                <c:pt idx="36606">
                  <c:v>-3.5294117647103079E-2</c:v>
                </c:pt>
                <c:pt idx="36607">
                  <c:v>-3.7499999999733545E-2</c:v>
                </c:pt>
                <c:pt idx="36608">
                  <c:v>-3.5294117647103079E-2</c:v>
                </c:pt>
                <c:pt idx="36609">
                  <c:v>-4.1176470588220541E-2</c:v>
                </c:pt>
                <c:pt idx="36610">
                  <c:v>-3.7499999999999999E-2</c:v>
                </c:pt>
                <c:pt idx="36611">
                  <c:v>-4.1176470588220541E-2</c:v>
                </c:pt>
                <c:pt idx="36612">
                  <c:v>-3.5294117647103079E-2</c:v>
                </c:pt>
                <c:pt idx="36613">
                  <c:v>-3.5294117647285017E-2</c:v>
                </c:pt>
                <c:pt idx="36614">
                  <c:v>-3.7499999999999999E-2</c:v>
                </c:pt>
                <c:pt idx="36615">
                  <c:v>-3.5294117646867053E-2</c:v>
                </c:pt>
                <c:pt idx="36616">
                  <c:v>-4.3750000000222042E-2</c:v>
                </c:pt>
                <c:pt idx="36617">
                  <c:v>-3.5294117647103079E-2</c:v>
                </c:pt>
                <c:pt idx="36618">
                  <c:v>-3.5294117646867053E-2</c:v>
                </c:pt>
                <c:pt idx="36619">
                  <c:v>-3.5294117646867053E-2</c:v>
                </c:pt>
                <c:pt idx="36620">
                  <c:v>-3.7499999999999999E-2</c:v>
                </c:pt>
                <c:pt idx="36621">
                  <c:v>-4.1176470588495911E-2</c:v>
                </c:pt>
                <c:pt idx="36622">
                  <c:v>-3.5294117646867053E-2</c:v>
                </c:pt>
                <c:pt idx="36623">
                  <c:v>-4.3750000000222042E-2</c:v>
                </c:pt>
                <c:pt idx="36624">
                  <c:v>-3.5294117646867053E-2</c:v>
                </c:pt>
                <c:pt idx="36625">
                  <c:v>-3.5294117647103079E-2</c:v>
                </c:pt>
                <c:pt idx="36626">
                  <c:v>-3.7500000000177634E-2</c:v>
                </c:pt>
                <c:pt idx="36627">
                  <c:v>-3.5294117647103079E-2</c:v>
                </c:pt>
                <c:pt idx="36628">
                  <c:v>-4.1176470588220541E-2</c:v>
                </c:pt>
                <c:pt idx="36629">
                  <c:v>-3.7499999999999999E-2</c:v>
                </c:pt>
                <c:pt idx="36630">
                  <c:v>-3.5294117646867053E-2</c:v>
                </c:pt>
                <c:pt idx="36631">
                  <c:v>-3.5294117647103079E-2</c:v>
                </c:pt>
                <c:pt idx="36632">
                  <c:v>-3.7499999999999999E-2</c:v>
                </c:pt>
                <c:pt idx="36633">
                  <c:v>-3.5294117647285017E-2</c:v>
                </c:pt>
                <c:pt idx="36634">
                  <c:v>-4.1176470587802577E-2</c:v>
                </c:pt>
                <c:pt idx="36635">
                  <c:v>-3.7500000000444088E-2</c:v>
                </c:pt>
                <c:pt idx="36636">
                  <c:v>-3.5294117647103079E-2</c:v>
                </c:pt>
                <c:pt idx="36637">
                  <c:v>-3.5294117646867053E-2</c:v>
                </c:pt>
                <c:pt idx="36638">
                  <c:v>-3.7499999999999999E-2</c:v>
                </c:pt>
                <c:pt idx="36639">
                  <c:v>-3.5294117646867053E-2</c:v>
                </c:pt>
                <c:pt idx="36640">
                  <c:v>-3.5294117647521044E-2</c:v>
                </c:pt>
                <c:pt idx="36641">
                  <c:v>-3.7499999999733545E-2</c:v>
                </c:pt>
                <c:pt idx="36642">
                  <c:v>-4.117647058807794E-2</c:v>
                </c:pt>
                <c:pt idx="36643">
                  <c:v>-3.5294117647285017E-2</c:v>
                </c:pt>
                <c:pt idx="36644">
                  <c:v>-3.7499999999999999E-2</c:v>
                </c:pt>
                <c:pt idx="36645">
                  <c:v>-3.5294117646867053E-2</c:v>
                </c:pt>
                <c:pt idx="36646">
                  <c:v>-3.5294117647103079E-2</c:v>
                </c:pt>
                <c:pt idx="36647">
                  <c:v>-4.3750000000222042E-2</c:v>
                </c:pt>
                <c:pt idx="36648">
                  <c:v>-3.5294117646867053E-2</c:v>
                </c:pt>
                <c:pt idx="36649">
                  <c:v>-3.5294117646867053E-2</c:v>
                </c:pt>
                <c:pt idx="36650">
                  <c:v>-3.5294117647521044E-2</c:v>
                </c:pt>
                <c:pt idx="36651">
                  <c:v>-3.7499999999999999E-2</c:v>
                </c:pt>
                <c:pt idx="36652">
                  <c:v>-3.5294117646867053E-2</c:v>
                </c:pt>
                <c:pt idx="36653">
                  <c:v>-3.7499999999999999E-2</c:v>
                </c:pt>
                <c:pt idx="36654">
                  <c:v>-4.1176470588220541E-2</c:v>
                </c:pt>
                <c:pt idx="36655">
                  <c:v>-3.5294117647103079E-2</c:v>
                </c:pt>
                <c:pt idx="36656">
                  <c:v>-3.5294117646867053E-2</c:v>
                </c:pt>
                <c:pt idx="36657">
                  <c:v>-3.7499999999999999E-2</c:v>
                </c:pt>
                <c:pt idx="36658">
                  <c:v>-3.5294117647285017E-2</c:v>
                </c:pt>
                <c:pt idx="36659">
                  <c:v>-3.5294117647103079E-2</c:v>
                </c:pt>
                <c:pt idx="36660">
                  <c:v>-3.7499999999733545E-2</c:v>
                </c:pt>
                <c:pt idx="36661">
                  <c:v>-3.5294117647103079E-2</c:v>
                </c:pt>
                <c:pt idx="36662">
                  <c:v>-4.1176470588220541E-2</c:v>
                </c:pt>
                <c:pt idx="36663">
                  <c:v>-3.7499999999999999E-2</c:v>
                </c:pt>
                <c:pt idx="36664">
                  <c:v>-3.5294117646867053E-2</c:v>
                </c:pt>
                <c:pt idx="36665">
                  <c:v>-3.5294117647521044E-2</c:v>
                </c:pt>
                <c:pt idx="36666">
                  <c:v>-3.7499999999999999E-2</c:v>
                </c:pt>
                <c:pt idx="36667">
                  <c:v>-3.5294117646867053E-2</c:v>
                </c:pt>
                <c:pt idx="36668">
                  <c:v>-4.1176470588495911E-2</c:v>
                </c:pt>
                <c:pt idx="36669">
                  <c:v>-3.7499999999733545E-2</c:v>
                </c:pt>
                <c:pt idx="36670">
                  <c:v>-3.5294117647103079E-2</c:v>
                </c:pt>
                <c:pt idx="36671">
                  <c:v>-3.5294117646867053E-2</c:v>
                </c:pt>
                <c:pt idx="36672">
                  <c:v>-3.7499999999999999E-2</c:v>
                </c:pt>
                <c:pt idx="36673">
                  <c:v>-3.5294117647285017E-2</c:v>
                </c:pt>
                <c:pt idx="36674">
                  <c:v>-3.5294117647103079E-2</c:v>
                </c:pt>
                <c:pt idx="36675">
                  <c:v>-3.7499999999733545E-2</c:v>
                </c:pt>
                <c:pt idx="36676">
                  <c:v>-3.5294117647103079E-2</c:v>
                </c:pt>
                <c:pt idx="36677">
                  <c:v>-3.5294117646867053E-2</c:v>
                </c:pt>
                <c:pt idx="36678">
                  <c:v>-4.3750000000222042E-2</c:v>
                </c:pt>
                <c:pt idx="36679">
                  <c:v>-3.5294117646867053E-2</c:v>
                </c:pt>
                <c:pt idx="36680">
                  <c:v>-3.5294117647521044E-2</c:v>
                </c:pt>
                <c:pt idx="36681">
                  <c:v>-3.7499999999999999E-2</c:v>
                </c:pt>
                <c:pt idx="36682">
                  <c:v>-3.5294117646867053E-2</c:v>
                </c:pt>
                <c:pt idx="36683">
                  <c:v>-3.5294117647103079E-2</c:v>
                </c:pt>
                <c:pt idx="36684">
                  <c:v>-3.7499999999733545E-2</c:v>
                </c:pt>
                <c:pt idx="36685">
                  <c:v>-3.5294117647521044E-2</c:v>
                </c:pt>
                <c:pt idx="36686">
                  <c:v>-3.5294117646867053E-2</c:v>
                </c:pt>
                <c:pt idx="36687">
                  <c:v>-3.7499999999999999E-2</c:v>
                </c:pt>
                <c:pt idx="36688">
                  <c:v>-3.5294117646867053E-2</c:v>
                </c:pt>
                <c:pt idx="36689">
                  <c:v>-3.5294117647103079E-2</c:v>
                </c:pt>
                <c:pt idx="36690">
                  <c:v>-3.5294117647285017E-2</c:v>
                </c:pt>
                <c:pt idx="36691">
                  <c:v>-3.7499999999999999E-2</c:v>
                </c:pt>
                <c:pt idx="36692">
                  <c:v>-3.5294117646867053E-2</c:v>
                </c:pt>
                <c:pt idx="36693">
                  <c:v>-3.7499999999999999E-2</c:v>
                </c:pt>
                <c:pt idx="36694">
                  <c:v>-3.5294117646867053E-2</c:v>
                </c:pt>
                <c:pt idx="36695">
                  <c:v>-3.5294117647521044E-2</c:v>
                </c:pt>
                <c:pt idx="36696">
                  <c:v>-3.5294117646867053E-2</c:v>
                </c:pt>
                <c:pt idx="36697">
                  <c:v>-3.7499999999999999E-2</c:v>
                </c:pt>
                <c:pt idx="36698">
                  <c:v>-3.5294117647103079E-2</c:v>
                </c:pt>
                <c:pt idx="36699">
                  <c:v>-4.1176470588220541E-2</c:v>
                </c:pt>
                <c:pt idx="36700">
                  <c:v>-3.7499999999999999E-2</c:v>
                </c:pt>
                <c:pt idx="36701">
                  <c:v>-2.9411764705931525E-2</c:v>
                </c:pt>
                <c:pt idx="36702">
                  <c:v>-3.5294117647103079E-2</c:v>
                </c:pt>
                <c:pt idx="36703">
                  <c:v>-4.3749999999911179E-2</c:v>
                </c:pt>
                <c:pt idx="36704">
                  <c:v>-3.5294117647103079E-2</c:v>
                </c:pt>
                <c:pt idx="36705">
                  <c:v>-3.5294117646867053E-2</c:v>
                </c:pt>
                <c:pt idx="36706">
                  <c:v>-3.7499999999999999E-2</c:v>
                </c:pt>
                <c:pt idx="36707">
                  <c:v>-3.5294117646867053E-2</c:v>
                </c:pt>
                <c:pt idx="36708">
                  <c:v>-3.5294117647521044E-2</c:v>
                </c:pt>
                <c:pt idx="36709">
                  <c:v>-3.7499999999733545E-2</c:v>
                </c:pt>
                <c:pt idx="36710">
                  <c:v>-3.5294117647103079E-2</c:v>
                </c:pt>
                <c:pt idx="36711">
                  <c:v>-3.5294117646867053E-2</c:v>
                </c:pt>
                <c:pt idx="36712">
                  <c:v>-3.7499999999999999E-2</c:v>
                </c:pt>
                <c:pt idx="36713">
                  <c:v>-3.5294117647521044E-2</c:v>
                </c:pt>
                <c:pt idx="36714">
                  <c:v>-3.5294117646867053E-2</c:v>
                </c:pt>
                <c:pt idx="36715">
                  <c:v>-3.1249999999777955E-2</c:v>
                </c:pt>
                <c:pt idx="36716">
                  <c:v>-4.1176470588220541E-2</c:v>
                </c:pt>
                <c:pt idx="36717">
                  <c:v>-3.5294117647103079E-2</c:v>
                </c:pt>
                <c:pt idx="36718">
                  <c:v>-3.125E-2</c:v>
                </c:pt>
                <c:pt idx="36719">
                  <c:v>-4.1176470588495911E-2</c:v>
                </c:pt>
                <c:pt idx="36720">
                  <c:v>-3.5294117646867053E-2</c:v>
                </c:pt>
                <c:pt idx="36721">
                  <c:v>-3.7499999999999999E-2</c:v>
                </c:pt>
                <c:pt idx="36722">
                  <c:v>-3.5294117646867053E-2</c:v>
                </c:pt>
                <c:pt idx="36723">
                  <c:v>-3.5294117647521044E-2</c:v>
                </c:pt>
                <c:pt idx="36724">
                  <c:v>-3.1249999999555911E-2</c:v>
                </c:pt>
                <c:pt idx="36725">
                  <c:v>-3.5294117647103079E-2</c:v>
                </c:pt>
                <c:pt idx="36726">
                  <c:v>-3.5294117647285017E-2</c:v>
                </c:pt>
                <c:pt idx="36727">
                  <c:v>-3.5294117647103079E-2</c:v>
                </c:pt>
                <c:pt idx="36728">
                  <c:v>-3.7499999999999999E-2</c:v>
                </c:pt>
                <c:pt idx="36729">
                  <c:v>-3.5294117646867053E-2</c:v>
                </c:pt>
                <c:pt idx="36730">
                  <c:v>-3.7499999999999999E-2</c:v>
                </c:pt>
                <c:pt idx="36731">
                  <c:v>-3.5294117647285017E-2</c:v>
                </c:pt>
                <c:pt idx="36732">
                  <c:v>-2.9411764705710251E-2</c:v>
                </c:pt>
                <c:pt idx="36733">
                  <c:v>-3.5294117646867053E-2</c:v>
                </c:pt>
                <c:pt idx="36734">
                  <c:v>-3.7500000000444088E-2</c:v>
                </c:pt>
                <c:pt idx="36735">
                  <c:v>-3.5294117646867053E-2</c:v>
                </c:pt>
                <c:pt idx="36736">
                  <c:v>-3.5294117647103079E-2</c:v>
                </c:pt>
                <c:pt idx="36737">
                  <c:v>-3.7499999999733545E-2</c:v>
                </c:pt>
                <c:pt idx="36738">
                  <c:v>-2.9411764706128215E-2</c:v>
                </c:pt>
                <c:pt idx="36739">
                  <c:v>-3.5294117646867053E-2</c:v>
                </c:pt>
                <c:pt idx="36740">
                  <c:v>-3.7499999999999999E-2</c:v>
                </c:pt>
                <c:pt idx="36741">
                  <c:v>-3.5294117647285017E-2</c:v>
                </c:pt>
                <c:pt idx="36742">
                  <c:v>-3.5294117647103079E-2</c:v>
                </c:pt>
                <c:pt idx="36743">
                  <c:v>-3.7499999999999999E-2</c:v>
                </c:pt>
                <c:pt idx="36744">
                  <c:v>-3.5294117646867053E-2</c:v>
                </c:pt>
                <c:pt idx="36745">
                  <c:v>-3.5294117646867053E-2</c:v>
                </c:pt>
                <c:pt idx="36746">
                  <c:v>-3.7499999999999999E-2</c:v>
                </c:pt>
                <c:pt idx="36747">
                  <c:v>-3.5294117647521044E-2</c:v>
                </c:pt>
                <c:pt idx="36748">
                  <c:v>-2.9411764705513561E-2</c:v>
                </c:pt>
                <c:pt idx="36749">
                  <c:v>-3.7500000000444088E-2</c:v>
                </c:pt>
                <c:pt idx="36750">
                  <c:v>-3.5294117646867053E-2</c:v>
                </c:pt>
                <c:pt idx="36751">
                  <c:v>-3.5294117647103079E-2</c:v>
                </c:pt>
                <c:pt idx="36752">
                  <c:v>-3.7499999999733545E-2</c:v>
                </c:pt>
                <c:pt idx="36753">
                  <c:v>-3.5294117647103079E-2</c:v>
                </c:pt>
                <c:pt idx="36754">
                  <c:v>-3.5294117647285017E-2</c:v>
                </c:pt>
                <c:pt idx="36755">
                  <c:v>-3.7499999999999999E-2</c:v>
                </c:pt>
                <c:pt idx="36756">
                  <c:v>-3.5294117646867053E-2</c:v>
                </c:pt>
                <c:pt idx="36757">
                  <c:v>-3.5294117647103079E-2</c:v>
                </c:pt>
                <c:pt idx="36758">
                  <c:v>-3.7499999999999999E-2</c:v>
                </c:pt>
                <c:pt idx="36759">
                  <c:v>-3.5294117647285017E-2</c:v>
                </c:pt>
                <c:pt idx="36760">
                  <c:v>-3.5294117646867053E-2</c:v>
                </c:pt>
                <c:pt idx="36761">
                  <c:v>-3.7499999999999999E-2</c:v>
                </c:pt>
                <c:pt idx="36762">
                  <c:v>-3.5294117647103079E-2</c:v>
                </c:pt>
                <c:pt idx="36763">
                  <c:v>-3.5294117646867053E-2</c:v>
                </c:pt>
                <c:pt idx="36764">
                  <c:v>-3.7500000000444088E-2</c:v>
                </c:pt>
                <c:pt idx="36765">
                  <c:v>-3.5294117646867053E-2</c:v>
                </c:pt>
                <c:pt idx="36766">
                  <c:v>-3.5294117647103079E-2</c:v>
                </c:pt>
                <c:pt idx="36767">
                  <c:v>-3.7499999999733545E-2</c:v>
                </c:pt>
                <c:pt idx="36768">
                  <c:v>-3.5294117647103079E-2</c:v>
                </c:pt>
                <c:pt idx="36769">
                  <c:v>-3.5294117646867053E-2</c:v>
                </c:pt>
                <c:pt idx="36770">
                  <c:v>-3.7500000000444088E-2</c:v>
                </c:pt>
                <c:pt idx="36771">
                  <c:v>-3.5294117646867053E-2</c:v>
                </c:pt>
                <c:pt idx="36772">
                  <c:v>-3.5294117647103079E-2</c:v>
                </c:pt>
                <c:pt idx="36773">
                  <c:v>-3.5294117646867053E-2</c:v>
                </c:pt>
                <c:pt idx="36774">
                  <c:v>-3.1250000000222045E-2</c:v>
                </c:pt>
                <c:pt idx="36775">
                  <c:v>-3.5294117646867053E-2</c:v>
                </c:pt>
                <c:pt idx="36776">
                  <c:v>-3.5294117647103079E-2</c:v>
                </c:pt>
                <c:pt idx="36777">
                  <c:v>-3.7500000000444088E-2</c:v>
                </c:pt>
                <c:pt idx="36778">
                  <c:v>-3.5294117646867053E-2</c:v>
                </c:pt>
                <c:pt idx="36779">
                  <c:v>-3.5294117647103079E-2</c:v>
                </c:pt>
                <c:pt idx="36780">
                  <c:v>-3.7499999999733545E-2</c:v>
                </c:pt>
                <c:pt idx="36781">
                  <c:v>-3.5294117647103079E-2</c:v>
                </c:pt>
                <c:pt idx="36782">
                  <c:v>-3.5294117647285017E-2</c:v>
                </c:pt>
                <c:pt idx="36783">
                  <c:v>-3.7499999999999999E-2</c:v>
                </c:pt>
                <c:pt idx="36784">
                  <c:v>-3.5294117646867053E-2</c:v>
                </c:pt>
                <c:pt idx="36785">
                  <c:v>-3.5294117647103079E-2</c:v>
                </c:pt>
                <c:pt idx="36786">
                  <c:v>-3.7499999999733545E-2</c:v>
                </c:pt>
                <c:pt idx="36787">
                  <c:v>-3.5294117647103079E-2</c:v>
                </c:pt>
                <c:pt idx="36788">
                  <c:v>-3.5294117647285017E-2</c:v>
                </c:pt>
                <c:pt idx="36789">
                  <c:v>-3.1249999999777955E-2</c:v>
                </c:pt>
                <c:pt idx="36790">
                  <c:v>-3.5294117647285017E-2</c:v>
                </c:pt>
                <c:pt idx="36791">
                  <c:v>-3.5294117647103079E-2</c:v>
                </c:pt>
                <c:pt idx="36792">
                  <c:v>-3.7499999999999999E-2</c:v>
                </c:pt>
                <c:pt idx="36793">
                  <c:v>-3.5294117646867053E-2</c:v>
                </c:pt>
                <c:pt idx="36794">
                  <c:v>-2.9411764706128215E-2</c:v>
                </c:pt>
                <c:pt idx="36795">
                  <c:v>-3.7499999999733545E-2</c:v>
                </c:pt>
                <c:pt idx="36796">
                  <c:v>-3.5294117647103079E-2</c:v>
                </c:pt>
                <c:pt idx="36797">
                  <c:v>-3.5294117646867053E-2</c:v>
                </c:pt>
                <c:pt idx="36798">
                  <c:v>-3.5294117647521044E-2</c:v>
                </c:pt>
                <c:pt idx="36799">
                  <c:v>-3.7499999999733545E-2</c:v>
                </c:pt>
                <c:pt idx="36800">
                  <c:v>-2.9411764705710251E-2</c:v>
                </c:pt>
                <c:pt idx="36801">
                  <c:v>-3.5294117647285017E-2</c:v>
                </c:pt>
                <c:pt idx="36802">
                  <c:v>-3.7499999999999999E-2</c:v>
                </c:pt>
                <c:pt idx="36803">
                  <c:v>-3.5294117646867053E-2</c:v>
                </c:pt>
                <c:pt idx="36804">
                  <c:v>-3.5294117647103079E-2</c:v>
                </c:pt>
                <c:pt idx="36805">
                  <c:v>-3.7499999999733545E-2</c:v>
                </c:pt>
                <c:pt idx="36806">
                  <c:v>-2.9411764706128215E-2</c:v>
                </c:pt>
                <c:pt idx="36807">
                  <c:v>-3.5294117646867053E-2</c:v>
                </c:pt>
                <c:pt idx="36808">
                  <c:v>-3.7500000000444088E-2</c:v>
                </c:pt>
                <c:pt idx="36809">
                  <c:v>-3.5294117647103079E-2</c:v>
                </c:pt>
                <c:pt idx="36810">
                  <c:v>-3.5294117646867053E-2</c:v>
                </c:pt>
                <c:pt idx="36811">
                  <c:v>-3.7499999999999999E-2</c:v>
                </c:pt>
                <c:pt idx="36812">
                  <c:v>-3.5294117646867053E-2</c:v>
                </c:pt>
                <c:pt idx="36813">
                  <c:v>-3.5294117647103079E-2</c:v>
                </c:pt>
                <c:pt idx="36814">
                  <c:v>-3.125E-2</c:v>
                </c:pt>
                <c:pt idx="36815">
                  <c:v>-3.5294117647103079E-2</c:v>
                </c:pt>
                <c:pt idx="36816">
                  <c:v>-3.5294117647285017E-2</c:v>
                </c:pt>
                <c:pt idx="36817">
                  <c:v>-3.7499999999999999E-2</c:v>
                </c:pt>
                <c:pt idx="36818">
                  <c:v>-3.5294117646867053E-2</c:v>
                </c:pt>
                <c:pt idx="36819">
                  <c:v>-3.5294117647103079E-2</c:v>
                </c:pt>
                <c:pt idx="36820">
                  <c:v>-3.125E-2</c:v>
                </c:pt>
                <c:pt idx="36821">
                  <c:v>-3.5294117647103079E-2</c:v>
                </c:pt>
                <c:pt idx="36822">
                  <c:v>-3.5294117646867053E-2</c:v>
                </c:pt>
                <c:pt idx="36823">
                  <c:v>-3.5294117647103079E-2</c:v>
                </c:pt>
                <c:pt idx="36824">
                  <c:v>-3.7500000000444088E-2</c:v>
                </c:pt>
                <c:pt idx="36825">
                  <c:v>-3.5294117646867053E-2</c:v>
                </c:pt>
                <c:pt idx="36826">
                  <c:v>-2.9411764705513561E-2</c:v>
                </c:pt>
                <c:pt idx="36827">
                  <c:v>-3.7500000000444088E-2</c:v>
                </c:pt>
                <c:pt idx="36828">
                  <c:v>-3.5294117647103079E-2</c:v>
                </c:pt>
                <c:pt idx="36829">
                  <c:v>-3.5294117646867053E-2</c:v>
                </c:pt>
                <c:pt idx="36830">
                  <c:v>-3.7499999999999999E-2</c:v>
                </c:pt>
                <c:pt idx="36831">
                  <c:v>-3.5294117646867053E-2</c:v>
                </c:pt>
                <c:pt idx="36832">
                  <c:v>-2.9411764706128215E-2</c:v>
                </c:pt>
                <c:pt idx="36833">
                  <c:v>-3.7499999999733545E-2</c:v>
                </c:pt>
                <c:pt idx="36834">
                  <c:v>-3.5294117647103079E-2</c:v>
                </c:pt>
                <c:pt idx="36835">
                  <c:v>-3.5294117647285017E-2</c:v>
                </c:pt>
                <c:pt idx="36836">
                  <c:v>-3.7499999999999999E-2</c:v>
                </c:pt>
                <c:pt idx="36837">
                  <c:v>-3.5294117646867053E-2</c:v>
                </c:pt>
                <c:pt idx="36838">
                  <c:v>-2.9411764706128215E-2</c:v>
                </c:pt>
                <c:pt idx="36839">
                  <c:v>-3.7499999999999999E-2</c:v>
                </c:pt>
                <c:pt idx="36840">
                  <c:v>-3.5294117646867053E-2</c:v>
                </c:pt>
                <c:pt idx="36841">
                  <c:v>-3.5294117646867053E-2</c:v>
                </c:pt>
                <c:pt idx="36842">
                  <c:v>-3.7500000000444088E-2</c:v>
                </c:pt>
                <c:pt idx="36843">
                  <c:v>-3.5294117647103079E-2</c:v>
                </c:pt>
                <c:pt idx="36844">
                  <c:v>-3.5294117646867053E-2</c:v>
                </c:pt>
                <c:pt idx="36845">
                  <c:v>-3.5294117647103079E-2</c:v>
                </c:pt>
                <c:pt idx="36846">
                  <c:v>-3.125E-2</c:v>
                </c:pt>
                <c:pt idx="36847">
                  <c:v>-3.5294117647103079E-2</c:v>
                </c:pt>
                <c:pt idx="36848">
                  <c:v>-3.5294117646867053E-2</c:v>
                </c:pt>
                <c:pt idx="36849">
                  <c:v>-3.7499999999999999E-2</c:v>
                </c:pt>
                <c:pt idx="36850">
                  <c:v>-3.5294117647285017E-2</c:v>
                </c:pt>
                <c:pt idx="36851">
                  <c:v>-3.5294117647103079E-2</c:v>
                </c:pt>
                <c:pt idx="36852">
                  <c:v>-3.7499999999733545E-2</c:v>
                </c:pt>
                <c:pt idx="36853">
                  <c:v>-3.5294117647103079E-2</c:v>
                </c:pt>
                <c:pt idx="36854">
                  <c:v>-3.5294117646867053E-2</c:v>
                </c:pt>
                <c:pt idx="36855">
                  <c:v>-3.7500000000444088E-2</c:v>
                </c:pt>
                <c:pt idx="36856">
                  <c:v>-3.5294117646867053E-2</c:v>
                </c:pt>
                <c:pt idx="36857">
                  <c:v>-3.5294117647103079E-2</c:v>
                </c:pt>
                <c:pt idx="36858">
                  <c:v>-3.7499999999999999E-2</c:v>
                </c:pt>
                <c:pt idx="36859">
                  <c:v>-2.9411764705931525E-2</c:v>
                </c:pt>
                <c:pt idx="36860">
                  <c:v>-3.5294117647103079E-2</c:v>
                </c:pt>
                <c:pt idx="36861">
                  <c:v>-3.7499999999733545E-2</c:v>
                </c:pt>
                <c:pt idx="36862">
                  <c:v>-3.5294117647103079E-2</c:v>
                </c:pt>
                <c:pt idx="36863">
                  <c:v>-3.5294117647285017E-2</c:v>
                </c:pt>
                <c:pt idx="36864">
                  <c:v>-3.7499999999999999E-2</c:v>
                </c:pt>
                <c:pt idx="36865">
                  <c:v>-3.5294117646867053E-2</c:v>
                </c:pt>
                <c:pt idx="36866">
                  <c:v>-3.5294117647103079E-2</c:v>
                </c:pt>
                <c:pt idx="36867">
                  <c:v>-3.5294117646867053E-2</c:v>
                </c:pt>
                <c:pt idx="36868">
                  <c:v>-3.7500000000444088E-2</c:v>
                </c:pt>
                <c:pt idx="36869">
                  <c:v>-3.5294117646867053E-2</c:v>
                </c:pt>
                <c:pt idx="36870">
                  <c:v>-3.5294117647103079E-2</c:v>
                </c:pt>
                <c:pt idx="36871">
                  <c:v>-3.7499999999733545E-2</c:v>
                </c:pt>
                <c:pt idx="36872">
                  <c:v>-3.5294117647103079E-2</c:v>
                </c:pt>
                <c:pt idx="36873">
                  <c:v>-3.5294117647285017E-2</c:v>
                </c:pt>
                <c:pt idx="36874">
                  <c:v>-3.7499999999999999E-2</c:v>
                </c:pt>
                <c:pt idx="36875">
                  <c:v>-3.5294117647103079E-2</c:v>
                </c:pt>
                <c:pt idx="36876">
                  <c:v>-2.9411764705931525E-2</c:v>
                </c:pt>
                <c:pt idx="36877">
                  <c:v>-3.7499999999999999E-2</c:v>
                </c:pt>
                <c:pt idx="36878">
                  <c:v>-3.5294117646867053E-2</c:v>
                </c:pt>
                <c:pt idx="36879">
                  <c:v>-3.5294117647103079E-2</c:v>
                </c:pt>
                <c:pt idx="36880">
                  <c:v>-3.7499999999733545E-2</c:v>
                </c:pt>
                <c:pt idx="36881">
                  <c:v>-3.5294117647521044E-2</c:v>
                </c:pt>
                <c:pt idx="36882">
                  <c:v>-2.9411764705513561E-2</c:v>
                </c:pt>
                <c:pt idx="36883">
                  <c:v>-3.7499999999999999E-2</c:v>
                </c:pt>
                <c:pt idx="36884">
                  <c:v>-3.5294117647285017E-2</c:v>
                </c:pt>
                <c:pt idx="36885">
                  <c:v>-3.5294117647103079E-2</c:v>
                </c:pt>
                <c:pt idx="36886">
                  <c:v>-3.7499999999733545E-2</c:v>
                </c:pt>
                <c:pt idx="36887">
                  <c:v>-3.5294117647103079E-2</c:v>
                </c:pt>
                <c:pt idx="36888">
                  <c:v>-3.5294117646867053E-2</c:v>
                </c:pt>
                <c:pt idx="36889">
                  <c:v>-3.5294117647521044E-2</c:v>
                </c:pt>
                <c:pt idx="36890">
                  <c:v>-3.7499999999999999E-2</c:v>
                </c:pt>
                <c:pt idx="36891">
                  <c:v>-2.9411764705931525E-2</c:v>
                </c:pt>
                <c:pt idx="36892">
                  <c:v>-3.5294117646867053E-2</c:v>
                </c:pt>
                <c:pt idx="36893">
                  <c:v>-3.7499999999999999E-2</c:v>
                </c:pt>
                <c:pt idx="36894">
                  <c:v>-3.5294117647103079E-2</c:v>
                </c:pt>
                <c:pt idx="36895">
                  <c:v>-2.9411764705931525E-2</c:v>
                </c:pt>
                <c:pt idx="36896">
                  <c:v>-3.7499999999999999E-2</c:v>
                </c:pt>
                <c:pt idx="36897">
                  <c:v>-3.5294117646867053E-2</c:v>
                </c:pt>
                <c:pt idx="36898">
                  <c:v>-3.5294117647103079E-2</c:v>
                </c:pt>
                <c:pt idx="36899">
                  <c:v>-3.7500000000177634E-2</c:v>
                </c:pt>
                <c:pt idx="36900">
                  <c:v>-2.9411764705710251E-2</c:v>
                </c:pt>
                <c:pt idx="36901">
                  <c:v>-3.5294117646867053E-2</c:v>
                </c:pt>
                <c:pt idx="36902">
                  <c:v>-3.7500000000444088E-2</c:v>
                </c:pt>
                <c:pt idx="36903">
                  <c:v>-2.9411764705513561E-2</c:v>
                </c:pt>
                <c:pt idx="36904">
                  <c:v>-3.5294117647103079E-2</c:v>
                </c:pt>
                <c:pt idx="36905">
                  <c:v>-3.7500000000444088E-2</c:v>
                </c:pt>
                <c:pt idx="36906">
                  <c:v>-3.5294117646867053E-2</c:v>
                </c:pt>
                <c:pt idx="36907">
                  <c:v>-2.9411764705931525E-2</c:v>
                </c:pt>
                <c:pt idx="36908">
                  <c:v>-3.7499999999999999E-2</c:v>
                </c:pt>
                <c:pt idx="36909">
                  <c:v>-2.9411764705710251E-2</c:v>
                </c:pt>
                <c:pt idx="36910">
                  <c:v>-3.5294117647285017E-2</c:v>
                </c:pt>
                <c:pt idx="36911">
                  <c:v>-3.7499999999999999E-2</c:v>
                </c:pt>
                <c:pt idx="36912">
                  <c:v>-2.9411764705513561E-2</c:v>
                </c:pt>
                <c:pt idx="36913">
                  <c:v>-3.5294117647521044E-2</c:v>
                </c:pt>
                <c:pt idx="36914">
                  <c:v>-3.7499999999733545E-2</c:v>
                </c:pt>
                <c:pt idx="36915">
                  <c:v>-2.9411764706128215E-2</c:v>
                </c:pt>
                <c:pt idx="36916">
                  <c:v>-3.5294117646867053E-2</c:v>
                </c:pt>
                <c:pt idx="36917">
                  <c:v>-3.5294117647103079E-2</c:v>
                </c:pt>
                <c:pt idx="36918">
                  <c:v>-3.7499999999733545E-2</c:v>
                </c:pt>
                <c:pt idx="36919">
                  <c:v>-3.5294117647103079E-2</c:v>
                </c:pt>
                <c:pt idx="36920">
                  <c:v>-2.9411764705931525E-2</c:v>
                </c:pt>
                <c:pt idx="36921">
                  <c:v>-3.7499999999999999E-2</c:v>
                </c:pt>
                <c:pt idx="36922">
                  <c:v>-3.5294117646867053E-2</c:v>
                </c:pt>
                <c:pt idx="36923">
                  <c:v>-3.5294117647521044E-2</c:v>
                </c:pt>
                <c:pt idx="36924">
                  <c:v>-3.1249999999777955E-2</c:v>
                </c:pt>
                <c:pt idx="36925">
                  <c:v>-3.5294117646867053E-2</c:v>
                </c:pt>
                <c:pt idx="36926">
                  <c:v>-3.5294117647521044E-2</c:v>
                </c:pt>
                <c:pt idx="36927">
                  <c:v>-3.1249999999555911E-2</c:v>
                </c:pt>
                <c:pt idx="36928">
                  <c:v>-3.5294117647103079E-2</c:v>
                </c:pt>
                <c:pt idx="36929">
                  <c:v>-3.5294117647285017E-2</c:v>
                </c:pt>
                <c:pt idx="36930">
                  <c:v>-3.7499999999999999E-2</c:v>
                </c:pt>
                <c:pt idx="36931">
                  <c:v>-2.9411764705931525E-2</c:v>
                </c:pt>
                <c:pt idx="36932">
                  <c:v>-3.5294117647103079E-2</c:v>
                </c:pt>
                <c:pt idx="36933">
                  <c:v>-3.7499999999733545E-2</c:v>
                </c:pt>
                <c:pt idx="36934">
                  <c:v>-2.9411764706128215E-2</c:v>
                </c:pt>
                <c:pt idx="36935">
                  <c:v>-3.5294117646867053E-2</c:v>
                </c:pt>
                <c:pt idx="36936">
                  <c:v>-3.7499999999999999E-2</c:v>
                </c:pt>
                <c:pt idx="36937">
                  <c:v>-2.9411764705931525E-2</c:v>
                </c:pt>
                <c:pt idx="36938">
                  <c:v>-3.5294117647103079E-2</c:v>
                </c:pt>
                <c:pt idx="36939">
                  <c:v>-3.5294117646867053E-2</c:v>
                </c:pt>
                <c:pt idx="36940">
                  <c:v>-3.1250000000222045E-2</c:v>
                </c:pt>
                <c:pt idx="36941">
                  <c:v>-3.5294117647103079E-2</c:v>
                </c:pt>
                <c:pt idx="36942">
                  <c:v>-2.9411764705931525E-2</c:v>
                </c:pt>
                <c:pt idx="36943">
                  <c:v>-3.7499999999999999E-2</c:v>
                </c:pt>
                <c:pt idx="36944">
                  <c:v>-3.5294117646867053E-2</c:v>
                </c:pt>
                <c:pt idx="36945">
                  <c:v>-2.9411764706128215E-2</c:v>
                </c:pt>
                <c:pt idx="36946">
                  <c:v>-3.7499999999733545E-2</c:v>
                </c:pt>
                <c:pt idx="36947">
                  <c:v>-2.9411764705710251E-2</c:v>
                </c:pt>
                <c:pt idx="36948">
                  <c:v>-3.5294117647285017E-2</c:v>
                </c:pt>
                <c:pt idx="36949">
                  <c:v>-3.7499999999999999E-2</c:v>
                </c:pt>
                <c:pt idx="36950">
                  <c:v>-2.9411764705931525E-2</c:v>
                </c:pt>
                <c:pt idx="36951">
                  <c:v>-3.5294117647103079E-2</c:v>
                </c:pt>
                <c:pt idx="36952">
                  <c:v>-3.1249999999555911E-2</c:v>
                </c:pt>
                <c:pt idx="36953">
                  <c:v>-3.5294117647521044E-2</c:v>
                </c:pt>
                <c:pt idx="36954">
                  <c:v>-3.5294117646867053E-2</c:v>
                </c:pt>
                <c:pt idx="36955">
                  <c:v>-3.1249999999777955E-2</c:v>
                </c:pt>
                <c:pt idx="36956">
                  <c:v>-3.5294117647521044E-2</c:v>
                </c:pt>
                <c:pt idx="36957">
                  <c:v>-3.5294117646867053E-2</c:v>
                </c:pt>
                <c:pt idx="36958">
                  <c:v>-3.1250000000222045E-2</c:v>
                </c:pt>
                <c:pt idx="36959">
                  <c:v>-3.5294117646867053E-2</c:v>
                </c:pt>
                <c:pt idx="36960">
                  <c:v>-2.9411764705710251E-2</c:v>
                </c:pt>
                <c:pt idx="36961">
                  <c:v>-3.7500000000177634E-2</c:v>
                </c:pt>
                <c:pt idx="36962">
                  <c:v>-2.9411764705710251E-2</c:v>
                </c:pt>
                <c:pt idx="36963">
                  <c:v>-3.5294117646867053E-2</c:v>
                </c:pt>
                <c:pt idx="36964">
                  <c:v>-3.7500000000444088E-2</c:v>
                </c:pt>
                <c:pt idx="36965">
                  <c:v>-3.5294117646867053E-2</c:v>
                </c:pt>
                <c:pt idx="36966">
                  <c:v>-2.9411764705710251E-2</c:v>
                </c:pt>
                <c:pt idx="36967">
                  <c:v>-3.7500000000177634E-2</c:v>
                </c:pt>
                <c:pt idx="36968">
                  <c:v>-3.5294117647103079E-2</c:v>
                </c:pt>
                <c:pt idx="36969">
                  <c:v>-2.9411764705931525E-2</c:v>
                </c:pt>
                <c:pt idx="36970">
                  <c:v>-3.5294117647103079E-2</c:v>
                </c:pt>
                <c:pt idx="36971">
                  <c:v>-3.7499999999999999E-2</c:v>
                </c:pt>
                <c:pt idx="36972">
                  <c:v>-2.9411764705931525E-2</c:v>
                </c:pt>
                <c:pt idx="36973">
                  <c:v>-3.5294117646867053E-2</c:v>
                </c:pt>
                <c:pt idx="36974">
                  <c:v>-3.7499999999999999E-2</c:v>
                </c:pt>
                <c:pt idx="36975">
                  <c:v>-2.9411764706128215E-2</c:v>
                </c:pt>
                <c:pt idx="36976">
                  <c:v>-3.5294117646867053E-2</c:v>
                </c:pt>
                <c:pt idx="36977">
                  <c:v>-3.1250000000222045E-2</c:v>
                </c:pt>
                <c:pt idx="36978">
                  <c:v>-3.5294117646867053E-2</c:v>
                </c:pt>
                <c:pt idx="36979">
                  <c:v>-3.5294117647103079E-2</c:v>
                </c:pt>
                <c:pt idx="36980">
                  <c:v>-3.125E-2</c:v>
                </c:pt>
                <c:pt idx="36981">
                  <c:v>-3.5294117647103079E-2</c:v>
                </c:pt>
                <c:pt idx="36982">
                  <c:v>-2.9411764705513561E-2</c:v>
                </c:pt>
                <c:pt idx="36983">
                  <c:v>-3.7500000000444088E-2</c:v>
                </c:pt>
                <c:pt idx="36984">
                  <c:v>-3.5294117646867053E-2</c:v>
                </c:pt>
                <c:pt idx="36985">
                  <c:v>-2.9411764705710251E-2</c:v>
                </c:pt>
                <c:pt idx="36986">
                  <c:v>-3.7500000000444088E-2</c:v>
                </c:pt>
                <c:pt idx="36987">
                  <c:v>-2.9411764705513561E-2</c:v>
                </c:pt>
                <c:pt idx="36988">
                  <c:v>-3.5294117647285017E-2</c:v>
                </c:pt>
                <c:pt idx="36989">
                  <c:v>-3.1249999999777955E-2</c:v>
                </c:pt>
                <c:pt idx="36990">
                  <c:v>-3.5294117647103079E-2</c:v>
                </c:pt>
                <c:pt idx="36991">
                  <c:v>-2.9411764705931525E-2</c:v>
                </c:pt>
                <c:pt idx="36992">
                  <c:v>-3.7499999999999999E-2</c:v>
                </c:pt>
                <c:pt idx="36993">
                  <c:v>-2.9411764705931525E-2</c:v>
                </c:pt>
                <c:pt idx="36994">
                  <c:v>-3.5294117647103079E-2</c:v>
                </c:pt>
                <c:pt idx="36995">
                  <c:v>-3.125E-2</c:v>
                </c:pt>
                <c:pt idx="36996">
                  <c:v>-3.5294117647103079E-2</c:v>
                </c:pt>
                <c:pt idx="36997">
                  <c:v>-2.9411764705931525E-2</c:v>
                </c:pt>
                <c:pt idx="36998">
                  <c:v>-3.5294117647103079E-2</c:v>
                </c:pt>
                <c:pt idx="36999">
                  <c:v>-3.125E-2</c:v>
                </c:pt>
                <c:pt idx="37000">
                  <c:v>-3.5294117647103079E-2</c:v>
                </c:pt>
                <c:pt idx="37001">
                  <c:v>-2.9411764705513561E-2</c:v>
                </c:pt>
                <c:pt idx="37002">
                  <c:v>-3.7500000000444088E-2</c:v>
                </c:pt>
                <c:pt idx="37003">
                  <c:v>-3.5294117646867053E-2</c:v>
                </c:pt>
                <c:pt idx="37004">
                  <c:v>-2.9411764705710251E-2</c:v>
                </c:pt>
                <c:pt idx="37005">
                  <c:v>-3.7500000000444088E-2</c:v>
                </c:pt>
                <c:pt idx="37006">
                  <c:v>-2.9411764705513561E-2</c:v>
                </c:pt>
                <c:pt idx="37007">
                  <c:v>-3.5294117646867053E-2</c:v>
                </c:pt>
                <c:pt idx="37008">
                  <c:v>-3.1250000000222045E-2</c:v>
                </c:pt>
                <c:pt idx="37009">
                  <c:v>-3.5294117647103079E-2</c:v>
                </c:pt>
                <c:pt idx="37010">
                  <c:v>-2.9411764705931525E-2</c:v>
                </c:pt>
                <c:pt idx="37011">
                  <c:v>-3.7499999999999999E-2</c:v>
                </c:pt>
                <c:pt idx="37012">
                  <c:v>-3.5294117646867053E-2</c:v>
                </c:pt>
                <c:pt idx="37013">
                  <c:v>-2.9411764706128215E-2</c:v>
                </c:pt>
                <c:pt idx="37014">
                  <c:v>-3.7499999999733545E-2</c:v>
                </c:pt>
                <c:pt idx="37015">
                  <c:v>-2.9411764706128215E-2</c:v>
                </c:pt>
                <c:pt idx="37016">
                  <c:v>-3.5294117646867053E-2</c:v>
                </c:pt>
                <c:pt idx="37017">
                  <c:v>-3.7499999999999999E-2</c:v>
                </c:pt>
                <c:pt idx="37018">
                  <c:v>-2.9411764705931525E-2</c:v>
                </c:pt>
                <c:pt idx="37019">
                  <c:v>-2.9411764706128215E-2</c:v>
                </c:pt>
                <c:pt idx="37020">
                  <c:v>-3.7499999999999999E-2</c:v>
                </c:pt>
                <c:pt idx="37021">
                  <c:v>-3.5294117646867053E-2</c:v>
                </c:pt>
                <c:pt idx="37022">
                  <c:v>-2.9411764705931525E-2</c:v>
                </c:pt>
                <c:pt idx="37023">
                  <c:v>-3.7499999999999999E-2</c:v>
                </c:pt>
                <c:pt idx="37024">
                  <c:v>-3.5294117647103079E-2</c:v>
                </c:pt>
                <c:pt idx="37025">
                  <c:v>-2.9411764705931525E-2</c:v>
                </c:pt>
                <c:pt idx="37026">
                  <c:v>-3.7499999999999999E-2</c:v>
                </c:pt>
                <c:pt idx="37027">
                  <c:v>-2.9411764705931525E-2</c:v>
                </c:pt>
                <c:pt idx="37028">
                  <c:v>-3.5294117647103079E-2</c:v>
                </c:pt>
                <c:pt idx="37029">
                  <c:v>-3.1249999999555911E-2</c:v>
                </c:pt>
                <c:pt idx="37030">
                  <c:v>-3.5294117647521044E-2</c:v>
                </c:pt>
                <c:pt idx="37031">
                  <c:v>-2.9411764705513561E-2</c:v>
                </c:pt>
                <c:pt idx="37032">
                  <c:v>-3.7500000000444088E-2</c:v>
                </c:pt>
                <c:pt idx="37033">
                  <c:v>-2.9411764705513561E-2</c:v>
                </c:pt>
                <c:pt idx="37034">
                  <c:v>-3.5294117647103079E-2</c:v>
                </c:pt>
                <c:pt idx="37035">
                  <c:v>-3.1250000000222045E-2</c:v>
                </c:pt>
                <c:pt idx="37036">
                  <c:v>-3.5294117646867053E-2</c:v>
                </c:pt>
                <c:pt idx="37037">
                  <c:v>-2.9411764705931525E-2</c:v>
                </c:pt>
                <c:pt idx="37038">
                  <c:v>-3.7499999999999999E-2</c:v>
                </c:pt>
                <c:pt idx="37039">
                  <c:v>-2.9411764706128215E-2</c:v>
                </c:pt>
                <c:pt idx="37040">
                  <c:v>-3.5294117646867053E-2</c:v>
                </c:pt>
                <c:pt idx="37041">
                  <c:v>-3.1250000000222045E-2</c:v>
                </c:pt>
                <c:pt idx="37042">
                  <c:v>-3.5294117646867053E-2</c:v>
                </c:pt>
                <c:pt idx="37043">
                  <c:v>-2.9411764706128215E-2</c:v>
                </c:pt>
                <c:pt idx="37044">
                  <c:v>-3.7499999999733545E-2</c:v>
                </c:pt>
                <c:pt idx="37045">
                  <c:v>-2.9411764705710251E-2</c:v>
                </c:pt>
                <c:pt idx="37046">
                  <c:v>-3.5294117647285017E-2</c:v>
                </c:pt>
                <c:pt idx="37047">
                  <c:v>-3.7499999999999999E-2</c:v>
                </c:pt>
                <c:pt idx="37048">
                  <c:v>-2.9411764705513561E-2</c:v>
                </c:pt>
                <c:pt idx="37049">
                  <c:v>-3.5294117647521044E-2</c:v>
                </c:pt>
                <c:pt idx="37050">
                  <c:v>-2.9411764705513561E-2</c:v>
                </c:pt>
                <c:pt idx="37051">
                  <c:v>-3.7499999999999999E-2</c:v>
                </c:pt>
                <c:pt idx="37052">
                  <c:v>-2.9411764705931525E-2</c:v>
                </c:pt>
                <c:pt idx="37053">
                  <c:v>-2.9411764706128215E-2</c:v>
                </c:pt>
                <c:pt idx="37054">
                  <c:v>-3.7499999999999999E-2</c:v>
                </c:pt>
                <c:pt idx="37055">
                  <c:v>-3.5294117646867053E-2</c:v>
                </c:pt>
                <c:pt idx="37056">
                  <c:v>-2.9411764706128215E-2</c:v>
                </c:pt>
                <c:pt idx="37057">
                  <c:v>-3.7499999999733545E-2</c:v>
                </c:pt>
                <c:pt idx="37058">
                  <c:v>-2.9411764706128215E-2</c:v>
                </c:pt>
                <c:pt idx="37059">
                  <c:v>-3.5294117646867053E-2</c:v>
                </c:pt>
                <c:pt idx="37060">
                  <c:v>-3.1250000000222045E-2</c:v>
                </c:pt>
                <c:pt idx="37061">
                  <c:v>-3.5294117646867053E-2</c:v>
                </c:pt>
                <c:pt idx="37062">
                  <c:v>-2.9411764705710251E-2</c:v>
                </c:pt>
                <c:pt idx="37063">
                  <c:v>-3.7500000000177634E-2</c:v>
                </c:pt>
                <c:pt idx="37064">
                  <c:v>-2.9411764705710251E-2</c:v>
                </c:pt>
                <c:pt idx="37065">
                  <c:v>-3.5294117647285017E-2</c:v>
                </c:pt>
                <c:pt idx="37066">
                  <c:v>-3.7499999999999999E-2</c:v>
                </c:pt>
                <c:pt idx="37067">
                  <c:v>-2.9411764705513561E-2</c:v>
                </c:pt>
                <c:pt idx="37068">
                  <c:v>-3.5294117647521044E-2</c:v>
                </c:pt>
                <c:pt idx="37069">
                  <c:v>-3.1249999999777955E-2</c:v>
                </c:pt>
                <c:pt idx="37070">
                  <c:v>-3.5294117646867053E-2</c:v>
                </c:pt>
                <c:pt idx="37071">
                  <c:v>-2.9411764706128215E-2</c:v>
                </c:pt>
                <c:pt idx="37072">
                  <c:v>-3.7499999999733545E-2</c:v>
                </c:pt>
                <c:pt idx="37073">
                  <c:v>-2.9411764706128215E-2</c:v>
                </c:pt>
                <c:pt idx="37074">
                  <c:v>-3.5294117646867053E-2</c:v>
                </c:pt>
                <c:pt idx="37075">
                  <c:v>-3.1250000000222045E-2</c:v>
                </c:pt>
                <c:pt idx="37076">
                  <c:v>-3.5294117646867053E-2</c:v>
                </c:pt>
                <c:pt idx="37077">
                  <c:v>-2.9411764706128215E-2</c:v>
                </c:pt>
                <c:pt idx="37078">
                  <c:v>-3.7499999999733545E-2</c:v>
                </c:pt>
                <c:pt idx="37079">
                  <c:v>-2.9411764706128215E-2</c:v>
                </c:pt>
                <c:pt idx="37080">
                  <c:v>-3.5294117646867053E-2</c:v>
                </c:pt>
                <c:pt idx="37081">
                  <c:v>-3.1249999999777955E-2</c:v>
                </c:pt>
                <c:pt idx="37082">
                  <c:v>-3.5294117647285017E-2</c:v>
                </c:pt>
                <c:pt idx="37083">
                  <c:v>-2.9411764705710251E-2</c:v>
                </c:pt>
                <c:pt idx="37084">
                  <c:v>-3.7499999999999999E-2</c:v>
                </c:pt>
                <c:pt idx="37085">
                  <c:v>-2.9411764705931525E-2</c:v>
                </c:pt>
                <c:pt idx="37086">
                  <c:v>-3.5294117647103079E-2</c:v>
                </c:pt>
                <c:pt idx="37087">
                  <c:v>-3.125E-2</c:v>
                </c:pt>
                <c:pt idx="37088">
                  <c:v>-3.5294117647103079E-2</c:v>
                </c:pt>
                <c:pt idx="37089">
                  <c:v>-2.9411764705931525E-2</c:v>
                </c:pt>
                <c:pt idx="37090">
                  <c:v>-3.7499999999999999E-2</c:v>
                </c:pt>
                <c:pt idx="37091">
                  <c:v>-3.5294117646867053E-2</c:v>
                </c:pt>
                <c:pt idx="37092">
                  <c:v>-2.9411764706128215E-2</c:v>
                </c:pt>
                <c:pt idx="37093">
                  <c:v>-3.7499999999733545E-2</c:v>
                </c:pt>
                <c:pt idx="37094">
                  <c:v>-2.9411764706128215E-2</c:v>
                </c:pt>
                <c:pt idx="37095">
                  <c:v>-3.5294117646867053E-2</c:v>
                </c:pt>
                <c:pt idx="37096">
                  <c:v>-3.1250000000222045E-2</c:v>
                </c:pt>
                <c:pt idx="37097">
                  <c:v>-3.5294117646867053E-2</c:v>
                </c:pt>
                <c:pt idx="37098">
                  <c:v>-2.9411764705710251E-2</c:v>
                </c:pt>
                <c:pt idx="37099">
                  <c:v>-3.7500000000444088E-2</c:v>
                </c:pt>
                <c:pt idx="37100">
                  <c:v>-3.5294117646867053E-2</c:v>
                </c:pt>
                <c:pt idx="37101">
                  <c:v>-2.9411764706128215E-2</c:v>
                </c:pt>
                <c:pt idx="37102">
                  <c:v>-3.7499999999733545E-2</c:v>
                </c:pt>
                <c:pt idx="37103">
                  <c:v>-2.9411764705710251E-2</c:v>
                </c:pt>
                <c:pt idx="37104">
                  <c:v>-3.5294117647285017E-2</c:v>
                </c:pt>
                <c:pt idx="37105">
                  <c:v>-3.7499999999999999E-2</c:v>
                </c:pt>
                <c:pt idx="37106">
                  <c:v>-2.9411764705513561E-2</c:v>
                </c:pt>
                <c:pt idx="37107">
                  <c:v>-3.5294117647521044E-2</c:v>
                </c:pt>
                <c:pt idx="37108">
                  <c:v>-3.1249999999555911E-2</c:v>
                </c:pt>
                <c:pt idx="37109">
                  <c:v>-3.5294117647521044E-2</c:v>
                </c:pt>
                <c:pt idx="37110">
                  <c:v>-2.9411764705513561E-2</c:v>
                </c:pt>
                <c:pt idx="37111">
                  <c:v>-3.7499999999999999E-2</c:v>
                </c:pt>
                <c:pt idx="37112">
                  <c:v>-3.5294117647285017E-2</c:v>
                </c:pt>
                <c:pt idx="37113">
                  <c:v>-2.9411764705710251E-2</c:v>
                </c:pt>
                <c:pt idx="37114">
                  <c:v>-3.7499999999999999E-2</c:v>
                </c:pt>
                <c:pt idx="37115">
                  <c:v>-2.9411764705931525E-2</c:v>
                </c:pt>
                <c:pt idx="37116">
                  <c:v>-2.9411764706128215E-2</c:v>
                </c:pt>
                <c:pt idx="37117">
                  <c:v>-3.7499999999733545E-2</c:v>
                </c:pt>
                <c:pt idx="37118">
                  <c:v>-3.5294117647103079E-2</c:v>
                </c:pt>
                <c:pt idx="37119">
                  <c:v>-2.9411764705931525E-2</c:v>
                </c:pt>
                <c:pt idx="37120">
                  <c:v>-3.7499999999999999E-2</c:v>
                </c:pt>
                <c:pt idx="37121">
                  <c:v>-2.9411764705931525E-2</c:v>
                </c:pt>
                <c:pt idx="37122">
                  <c:v>-3.5294117647103079E-2</c:v>
                </c:pt>
                <c:pt idx="37123">
                  <c:v>-2.9411764705931525E-2</c:v>
                </c:pt>
                <c:pt idx="37124">
                  <c:v>-3.7499999999999999E-2</c:v>
                </c:pt>
                <c:pt idx="37125">
                  <c:v>-2.9411764705513561E-2</c:v>
                </c:pt>
                <c:pt idx="37126">
                  <c:v>-3.5294117647521044E-2</c:v>
                </c:pt>
                <c:pt idx="37127">
                  <c:v>-3.1249999999555911E-2</c:v>
                </c:pt>
                <c:pt idx="37128">
                  <c:v>-3.5294117647103079E-2</c:v>
                </c:pt>
                <c:pt idx="37129">
                  <c:v>-2.9411764705931525E-2</c:v>
                </c:pt>
                <c:pt idx="37130">
                  <c:v>-3.7499999999999999E-2</c:v>
                </c:pt>
                <c:pt idx="37131">
                  <c:v>-2.9411764706128215E-2</c:v>
                </c:pt>
                <c:pt idx="37132">
                  <c:v>-2.9411764705931525E-2</c:v>
                </c:pt>
                <c:pt idx="37133">
                  <c:v>-3.7499999999999999E-2</c:v>
                </c:pt>
                <c:pt idx="37134">
                  <c:v>-2.9411764705931525E-2</c:v>
                </c:pt>
                <c:pt idx="37135">
                  <c:v>-3.5294117647103079E-2</c:v>
                </c:pt>
                <c:pt idx="37136">
                  <c:v>-3.1249999999555911E-2</c:v>
                </c:pt>
                <c:pt idx="37137">
                  <c:v>-2.9411764706128215E-2</c:v>
                </c:pt>
                <c:pt idx="37138">
                  <c:v>-2.9411764705931525E-2</c:v>
                </c:pt>
                <c:pt idx="37139">
                  <c:v>-3.7499999999999999E-2</c:v>
                </c:pt>
                <c:pt idx="37140">
                  <c:v>-2.9411764705931525E-2</c:v>
                </c:pt>
                <c:pt idx="37141">
                  <c:v>-2.9411764705710251E-2</c:v>
                </c:pt>
                <c:pt idx="37142">
                  <c:v>-3.7499999999733545E-2</c:v>
                </c:pt>
                <c:pt idx="37143">
                  <c:v>-2.9411764706128215E-2</c:v>
                </c:pt>
                <c:pt idx="37144">
                  <c:v>-2.9411764705931525E-2</c:v>
                </c:pt>
                <c:pt idx="37145">
                  <c:v>-3.1249999999777955E-2</c:v>
                </c:pt>
                <c:pt idx="37146">
                  <c:v>-2.9411764706128215E-2</c:v>
                </c:pt>
                <c:pt idx="37147">
                  <c:v>-3.5294117646867053E-2</c:v>
                </c:pt>
                <c:pt idx="37148">
                  <c:v>-3.1250000000222045E-2</c:v>
                </c:pt>
                <c:pt idx="37149">
                  <c:v>-2.9411764705931525E-2</c:v>
                </c:pt>
                <c:pt idx="37150">
                  <c:v>-2.9411764705710251E-2</c:v>
                </c:pt>
                <c:pt idx="37151">
                  <c:v>-3.125E-2</c:v>
                </c:pt>
                <c:pt idx="37152">
                  <c:v>-3.5294117647103079E-2</c:v>
                </c:pt>
                <c:pt idx="37153">
                  <c:v>-2.9411764705931525E-2</c:v>
                </c:pt>
                <c:pt idx="37154">
                  <c:v>-3.1249999999777955E-2</c:v>
                </c:pt>
                <c:pt idx="37155">
                  <c:v>-3.5294117647285017E-2</c:v>
                </c:pt>
                <c:pt idx="37156">
                  <c:v>-2.9411764705710251E-2</c:v>
                </c:pt>
                <c:pt idx="37157">
                  <c:v>-3.125E-2</c:v>
                </c:pt>
                <c:pt idx="37158">
                  <c:v>-2.9411764706128215E-2</c:v>
                </c:pt>
                <c:pt idx="37159">
                  <c:v>-3.5294117646867053E-2</c:v>
                </c:pt>
                <c:pt idx="37160">
                  <c:v>-2.9411764706128215E-2</c:v>
                </c:pt>
                <c:pt idx="37161">
                  <c:v>-3.1249999999777955E-2</c:v>
                </c:pt>
                <c:pt idx="37162">
                  <c:v>-3.5294117646867053E-2</c:v>
                </c:pt>
                <c:pt idx="37163">
                  <c:v>-2.9411764705931525E-2</c:v>
                </c:pt>
                <c:pt idx="37164">
                  <c:v>-3.1250000000222045E-2</c:v>
                </c:pt>
                <c:pt idx="37165">
                  <c:v>-2.9411764705710251E-2</c:v>
                </c:pt>
                <c:pt idx="37166">
                  <c:v>-3.5294117647285017E-2</c:v>
                </c:pt>
                <c:pt idx="37167">
                  <c:v>-3.1249999999777955E-2</c:v>
                </c:pt>
                <c:pt idx="37168">
                  <c:v>-2.9411764705931525E-2</c:v>
                </c:pt>
                <c:pt idx="37169">
                  <c:v>-2.9411764706128215E-2</c:v>
                </c:pt>
                <c:pt idx="37170">
                  <c:v>-3.7499999999733545E-2</c:v>
                </c:pt>
                <c:pt idx="37171">
                  <c:v>-2.9411764705710251E-2</c:v>
                </c:pt>
                <c:pt idx="37172">
                  <c:v>-3.5294117647285017E-2</c:v>
                </c:pt>
                <c:pt idx="37173">
                  <c:v>-3.1249999999777955E-2</c:v>
                </c:pt>
                <c:pt idx="37174">
                  <c:v>-3.5294117646867053E-2</c:v>
                </c:pt>
                <c:pt idx="37175">
                  <c:v>-2.9411764706128215E-2</c:v>
                </c:pt>
                <c:pt idx="37176">
                  <c:v>-3.7499999999999999E-2</c:v>
                </c:pt>
                <c:pt idx="37177">
                  <c:v>-2.9411764705931525E-2</c:v>
                </c:pt>
                <c:pt idx="37178">
                  <c:v>-2.9411764705931525E-2</c:v>
                </c:pt>
                <c:pt idx="37179">
                  <c:v>-3.1249999999777955E-2</c:v>
                </c:pt>
                <c:pt idx="37180">
                  <c:v>-3.5294117647521044E-2</c:v>
                </c:pt>
                <c:pt idx="37181">
                  <c:v>-2.9411764705513561E-2</c:v>
                </c:pt>
                <c:pt idx="37182">
                  <c:v>-3.7499999999999999E-2</c:v>
                </c:pt>
                <c:pt idx="37183">
                  <c:v>-2.9411764705931525E-2</c:v>
                </c:pt>
                <c:pt idx="37184">
                  <c:v>-2.9411764706128215E-2</c:v>
                </c:pt>
                <c:pt idx="37185">
                  <c:v>-3.7499999999733545E-2</c:v>
                </c:pt>
                <c:pt idx="37186">
                  <c:v>-2.9411764706128215E-2</c:v>
                </c:pt>
                <c:pt idx="37187">
                  <c:v>-2.9411764705513561E-2</c:v>
                </c:pt>
                <c:pt idx="37188">
                  <c:v>-3.7499999999999999E-2</c:v>
                </c:pt>
                <c:pt idx="37189">
                  <c:v>-2.9411764705931525E-2</c:v>
                </c:pt>
                <c:pt idx="37190">
                  <c:v>-2.9411764706128215E-2</c:v>
                </c:pt>
                <c:pt idx="37191">
                  <c:v>-3.1249999999777955E-2</c:v>
                </c:pt>
                <c:pt idx="37192">
                  <c:v>-3.5294117647285017E-2</c:v>
                </c:pt>
                <c:pt idx="37193">
                  <c:v>-2.9411764705513561E-2</c:v>
                </c:pt>
                <c:pt idx="37194">
                  <c:v>-3.1250000000222045E-2</c:v>
                </c:pt>
                <c:pt idx="37195">
                  <c:v>-2.9411764706128215E-2</c:v>
                </c:pt>
                <c:pt idx="37196">
                  <c:v>-2.9411764705513561E-2</c:v>
                </c:pt>
                <c:pt idx="37197">
                  <c:v>-3.7499999999999999E-2</c:v>
                </c:pt>
                <c:pt idx="37198">
                  <c:v>-2.9411764705931525E-2</c:v>
                </c:pt>
                <c:pt idx="37199">
                  <c:v>-2.9411764706128215E-2</c:v>
                </c:pt>
                <c:pt idx="37200">
                  <c:v>-2.9411764705513561E-2</c:v>
                </c:pt>
                <c:pt idx="37201">
                  <c:v>-3.7500000000444088E-2</c:v>
                </c:pt>
                <c:pt idx="37202">
                  <c:v>-2.9411764705513561E-2</c:v>
                </c:pt>
                <c:pt idx="37203">
                  <c:v>-3.1250000000222045E-2</c:v>
                </c:pt>
                <c:pt idx="37204">
                  <c:v>-2.9411764705931525E-2</c:v>
                </c:pt>
                <c:pt idx="37205">
                  <c:v>-2.9411764705710251E-2</c:v>
                </c:pt>
                <c:pt idx="37206">
                  <c:v>-3.5294117647285017E-2</c:v>
                </c:pt>
                <c:pt idx="37207">
                  <c:v>-3.1249999999777955E-2</c:v>
                </c:pt>
                <c:pt idx="37208">
                  <c:v>-2.9411764705931525E-2</c:v>
                </c:pt>
                <c:pt idx="37209">
                  <c:v>-3.5294117647103079E-2</c:v>
                </c:pt>
                <c:pt idx="37210">
                  <c:v>-3.1250000000222045E-2</c:v>
                </c:pt>
                <c:pt idx="37211">
                  <c:v>-2.9411764705513561E-2</c:v>
                </c:pt>
                <c:pt idx="37212">
                  <c:v>-2.9411764706128215E-2</c:v>
                </c:pt>
                <c:pt idx="37213">
                  <c:v>-3.125E-2</c:v>
                </c:pt>
                <c:pt idx="37214">
                  <c:v>-3.5294117647103079E-2</c:v>
                </c:pt>
                <c:pt idx="37215">
                  <c:v>-2.9411764705931525E-2</c:v>
                </c:pt>
                <c:pt idx="37216">
                  <c:v>-3.1249999999777955E-2</c:v>
                </c:pt>
                <c:pt idx="37217">
                  <c:v>-2.9411764705931525E-2</c:v>
                </c:pt>
                <c:pt idx="37218">
                  <c:v>-2.9411764706128215E-2</c:v>
                </c:pt>
                <c:pt idx="37219">
                  <c:v>-3.7499999999733545E-2</c:v>
                </c:pt>
                <c:pt idx="37220">
                  <c:v>-2.9411764705710251E-2</c:v>
                </c:pt>
                <c:pt idx="37221">
                  <c:v>-2.9411764705931525E-2</c:v>
                </c:pt>
                <c:pt idx="37222">
                  <c:v>-3.7499999999999999E-2</c:v>
                </c:pt>
                <c:pt idx="37223">
                  <c:v>-2.9411764705931525E-2</c:v>
                </c:pt>
                <c:pt idx="37224">
                  <c:v>-2.9411764706128215E-2</c:v>
                </c:pt>
                <c:pt idx="37225">
                  <c:v>-3.1249999999777955E-2</c:v>
                </c:pt>
                <c:pt idx="37226">
                  <c:v>-2.9411764705931525E-2</c:v>
                </c:pt>
                <c:pt idx="37227">
                  <c:v>-3.5294117647103079E-2</c:v>
                </c:pt>
                <c:pt idx="37228">
                  <c:v>-3.125E-2</c:v>
                </c:pt>
                <c:pt idx="37229">
                  <c:v>-3.5294117647103079E-2</c:v>
                </c:pt>
                <c:pt idx="37230">
                  <c:v>-2.9411764705931525E-2</c:v>
                </c:pt>
                <c:pt idx="37231">
                  <c:v>-3.1249999999777955E-2</c:v>
                </c:pt>
                <c:pt idx="37232">
                  <c:v>-2.9411764705931525E-2</c:v>
                </c:pt>
                <c:pt idx="37233">
                  <c:v>-2.9411764706128215E-2</c:v>
                </c:pt>
                <c:pt idx="37234">
                  <c:v>-3.7499999999733545E-2</c:v>
                </c:pt>
                <c:pt idx="37235">
                  <c:v>-2.9411764705710251E-2</c:v>
                </c:pt>
                <c:pt idx="37236">
                  <c:v>-2.9411764705931525E-2</c:v>
                </c:pt>
                <c:pt idx="37237">
                  <c:v>-3.1250000000222045E-2</c:v>
                </c:pt>
                <c:pt idx="37238">
                  <c:v>-2.9411764705513561E-2</c:v>
                </c:pt>
                <c:pt idx="37239">
                  <c:v>-2.9411764706128215E-2</c:v>
                </c:pt>
                <c:pt idx="37240">
                  <c:v>-3.1250000000222045E-2</c:v>
                </c:pt>
                <c:pt idx="37241">
                  <c:v>-2.9411764705513561E-2</c:v>
                </c:pt>
                <c:pt idx="37242">
                  <c:v>-2.9411764706128215E-2</c:v>
                </c:pt>
                <c:pt idx="37243">
                  <c:v>-3.7499999999733545E-2</c:v>
                </c:pt>
                <c:pt idx="37244">
                  <c:v>-2.9411764706128215E-2</c:v>
                </c:pt>
                <c:pt idx="37245">
                  <c:v>-2.9411764705931525E-2</c:v>
                </c:pt>
                <c:pt idx="37246">
                  <c:v>-3.1249999999777955E-2</c:v>
                </c:pt>
                <c:pt idx="37247">
                  <c:v>-2.9411764705931525E-2</c:v>
                </c:pt>
                <c:pt idx="37248">
                  <c:v>-3.5294117647103079E-2</c:v>
                </c:pt>
                <c:pt idx="37249">
                  <c:v>-3.125E-2</c:v>
                </c:pt>
                <c:pt idx="37250">
                  <c:v>-2.9411764706128215E-2</c:v>
                </c:pt>
                <c:pt idx="37251">
                  <c:v>-2.9411764705513561E-2</c:v>
                </c:pt>
                <c:pt idx="37252">
                  <c:v>-3.7499999999999999E-2</c:v>
                </c:pt>
                <c:pt idx="37253">
                  <c:v>-2.9411764705931525E-2</c:v>
                </c:pt>
                <c:pt idx="37254">
                  <c:v>-2.9411764706128215E-2</c:v>
                </c:pt>
                <c:pt idx="37255">
                  <c:v>-3.1249999999777955E-2</c:v>
                </c:pt>
                <c:pt idx="37256">
                  <c:v>-2.9411764705931525E-2</c:v>
                </c:pt>
                <c:pt idx="37257">
                  <c:v>-2.9411764706128215E-2</c:v>
                </c:pt>
                <c:pt idx="37258">
                  <c:v>-3.1249999999555911E-2</c:v>
                </c:pt>
                <c:pt idx="37259">
                  <c:v>-3.5294117647521044E-2</c:v>
                </c:pt>
                <c:pt idx="37260">
                  <c:v>-2.9411764705513561E-2</c:v>
                </c:pt>
                <c:pt idx="37261">
                  <c:v>-3.1250000000222045E-2</c:v>
                </c:pt>
                <c:pt idx="37262">
                  <c:v>-2.9411764705931525E-2</c:v>
                </c:pt>
                <c:pt idx="37263">
                  <c:v>-2.9411764705710251E-2</c:v>
                </c:pt>
                <c:pt idx="37264">
                  <c:v>-2.9411764705931525E-2</c:v>
                </c:pt>
                <c:pt idx="37265">
                  <c:v>-3.7499999999999999E-2</c:v>
                </c:pt>
                <c:pt idx="37266">
                  <c:v>-2.9411764705931525E-2</c:v>
                </c:pt>
                <c:pt idx="37267">
                  <c:v>-2.9411764705710251E-2</c:v>
                </c:pt>
                <c:pt idx="37268">
                  <c:v>-3.125E-2</c:v>
                </c:pt>
                <c:pt idx="37269">
                  <c:v>-2.9411764706128215E-2</c:v>
                </c:pt>
                <c:pt idx="37270">
                  <c:v>-3.1249999999777955E-2</c:v>
                </c:pt>
                <c:pt idx="37271">
                  <c:v>-2.9411764705931525E-2</c:v>
                </c:pt>
                <c:pt idx="37272">
                  <c:v>-2.9411764706128215E-2</c:v>
                </c:pt>
                <c:pt idx="37273">
                  <c:v>-2.9411764705513561E-2</c:v>
                </c:pt>
                <c:pt idx="37274">
                  <c:v>-3.1250000000222045E-2</c:v>
                </c:pt>
                <c:pt idx="37275">
                  <c:v>-2.9411764705931525E-2</c:v>
                </c:pt>
                <c:pt idx="37276">
                  <c:v>-2.9411764705710251E-2</c:v>
                </c:pt>
                <c:pt idx="37277">
                  <c:v>-3.125E-2</c:v>
                </c:pt>
                <c:pt idx="37278">
                  <c:v>-3.5294117647103079E-2</c:v>
                </c:pt>
                <c:pt idx="37279">
                  <c:v>-2.9411764705931525E-2</c:v>
                </c:pt>
                <c:pt idx="37280">
                  <c:v>-3.1250000000222045E-2</c:v>
                </c:pt>
                <c:pt idx="37281">
                  <c:v>-2.9411764705513561E-2</c:v>
                </c:pt>
                <c:pt idx="37282">
                  <c:v>-2.9411764706128215E-2</c:v>
                </c:pt>
                <c:pt idx="37283">
                  <c:v>-3.125E-2</c:v>
                </c:pt>
                <c:pt idx="37284">
                  <c:v>-3.5294117647103079E-2</c:v>
                </c:pt>
                <c:pt idx="37285">
                  <c:v>-2.9411764705513561E-2</c:v>
                </c:pt>
                <c:pt idx="37286">
                  <c:v>-3.1250000000222045E-2</c:v>
                </c:pt>
                <c:pt idx="37287">
                  <c:v>-2.9411764706128215E-2</c:v>
                </c:pt>
                <c:pt idx="37288">
                  <c:v>-2.9411764705513561E-2</c:v>
                </c:pt>
                <c:pt idx="37289">
                  <c:v>-3.1250000000222045E-2</c:v>
                </c:pt>
                <c:pt idx="37290">
                  <c:v>-3.5294117646867053E-2</c:v>
                </c:pt>
                <c:pt idx="37291">
                  <c:v>-2.9411764706128215E-2</c:v>
                </c:pt>
                <c:pt idx="37292">
                  <c:v>-3.125E-2</c:v>
                </c:pt>
                <c:pt idx="37293">
                  <c:v>-2.9411764705710251E-2</c:v>
                </c:pt>
                <c:pt idx="37294">
                  <c:v>-2.9411764705931525E-2</c:v>
                </c:pt>
                <c:pt idx="37295">
                  <c:v>-3.1250000000222045E-2</c:v>
                </c:pt>
                <c:pt idx="37296">
                  <c:v>-3.5294117646867053E-2</c:v>
                </c:pt>
                <c:pt idx="37297">
                  <c:v>-2.9411764705710251E-2</c:v>
                </c:pt>
                <c:pt idx="37298">
                  <c:v>-3.125E-2</c:v>
                </c:pt>
                <c:pt idx="37299">
                  <c:v>-2.9411764706128215E-2</c:v>
                </c:pt>
                <c:pt idx="37300">
                  <c:v>-2.9411764705513561E-2</c:v>
                </c:pt>
                <c:pt idx="37301">
                  <c:v>-3.1250000000222045E-2</c:v>
                </c:pt>
                <c:pt idx="37302">
                  <c:v>-2.9411764706128215E-2</c:v>
                </c:pt>
                <c:pt idx="37303">
                  <c:v>-2.9411764705513561E-2</c:v>
                </c:pt>
                <c:pt idx="37304">
                  <c:v>-3.1250000000222045E-2</c:v>
                </c:pt>
                <c:pt idx="37305">
                  <c:v>-2.9411764705931525E-2</c:v>
                </c:pt>
                <c:pt idx="37306">
                  <c:v>-3.5294117647103079E-2</c:v>
                </c:pt>
                <c:pt idx="37307">
                  <c:v>-2.4999999999822366E-2</c:v>
                </c:pt>
                <c:pt idx="37308">
                  <c:v>-3.5294117647103079E-2</c:v>
                </c:pt>
                <c:pt idx="37309">
                  <c:v>-2.9411764705931525E-2</c:v>
                </c:pt>
                <c:pt idx="37310">
                  <c:v>-3.1250000000222045E-2</c:v>
                </c:pt>
                <c:pt idx="37311">
                  <c:v>-2.9411764705513561E-2</c:v>
                </c:pt>
                <c:pt idx="37312">
                  <c:v>-2.9411764706128215E-2</c:v>
                </c:pt>
                <c:pt idx="37313">
                  <c:v>-2.9411764705931525E-2</c:v>
                </c:pt>
                <c:pt idx="37314">
                  <c:v>-3.1249999999777955E-2</c:v>
                </c:pt>
                <c:pt idx="37315">
                  <c:v>-2.9411764705931525E-2</c:v>
                </c:pt>
                <c:pt idx="37316">
                  <c:v>-2.9411764706128215E-2</c:v>
                </c:pt>
                <c:pt idx="37317">
                  <c:v>-3.1249999999777955E-2</c:v>
                </c:pt>
                <c:pt idx="37318">
                  <c:v>-2.9411764705931525E-2</c:v>
                </c:pt>
                <c:pt idx="37319">
                  <c:v>-2.9411764705931525E-2</c:v>
                </c:pt>
                <c:pt idx="37320">
                  <c:v>-3.1249999999777955E-2</c:v>
                </c:pt>
                <c:pt idx="37321">
                  <c:v>-2.9411764706128215E-2</c:v>
                </c:pt>
                <c:pt idx="37322">
                  <c:v>-2.9411764705931525E-2</c:v>
                </c:pt>
                <c:pt idx="37323">
                  <c:v>-3.7499999999999999E-2</c:v>
                </c:pt>
                <c:pt idx="37324">
                  <c:v>-2.9411764705513561E-2</c:v>
                </c:pt>
                <c:pt idx="37325">
                  <c:v>-2.9411764706128215E-2</c:v>
                </c:pt>
                <c:pt idx="37326">
                  <c:v>-3.125E-2</c:v>
                </c:pt>
                <c:pt idx="37327">
                  <c:v>-2.9411764705710251E-2</c:v>
                </c:pt>
                <c:pt idx="37328">
                  <c:v>-2.9411764705931525E-2</c:v>
                </c:pt>
                <c:pt idx="37329">
                  <c:v>-3.1250000000222045E-2</c:v>
                </c:pt>
                <c:pt idx="37330">
                  <c:v>-2.9411764705513561E-2</c:v>
                </c:pt>
                <c:pt idx="37331">
                  <c:v>-2.9411764706128215E-2</c:v>
                </c:pt>
                <c:pt idx="37332">
                  <c:v>-3.1250000000222045E-2</c:v>
                </c:pt>
                <c:pt idx="37333">
                  <c:v>-3.5294117646867053E-2</c:v>
                </c:pt>
                <c:pt idx="37334">
                  <c:v>-2.9411764705931525E-2</c:v>
                </c:pt>
                <c:pt idx="37335">
                  <c:v>-3.1249999999777955E-2</c:v>
                </c:pt>
                <c:pt idx="37336">
                  <c:v>-2.9411764706128215E-2</c:v>
                </c:pt>
                <c:pt idx="37337">
                  <c:v>-2.9411764705931525E-2</c:v>
                </c:pt>
                <c:pt idx="37338">
                  <c:v>-3.1249999999777955E-2</c:v>
                </c:pt>
                <c:pt idx="37339">
                  <c:v>-2.9411764705931525E-2</c:v>
                </c:pt>
                <c:pt idx="37340">
                  <c:v>-2.9411764706128215E-2</c:v>
                </c:pt>
                <c:pt idx="37341">
                  <c:v>-2.9411764705513561E-2</c:v>
                </c:pt>
                <c:pt idx="37342">
                  <c:v>-3.1250000000222045E-2</c:v>
                </c:pt>
                <c:pt idx="37343">
                  <c:v>-2.9411764705931525E-2</c:v>
                </c:pt>
                <c:pt idx="37344">
                  <c:v>-2.9411764705710251E-2</c:v>
                </c:pt>
                <c:pt idx="37345">
                  <c:v>-3.125E-2</c:v>
                </c:pt>
                <c:pt idx="37346">
                  <c:v>-2.9411764706128215E-2</c:v>
                </c:pt>
                <c:pt idx="37347">
                  <c:v>-2.9411764705513561E-2</c:v>
                </c:pt>
                <c:pt idx="37348">
                  <c:v>-2.5000000000000001E-2</c:v>
                </c:pt>
                <c:pt idx="37349">
                  <c:v>-3.5294117647285017E-2</c:v>
                </c:pt>
                <c:pt idx="37350">
                  <c:v>-2.3529411764735386E-2</c:v>
                </c:pt>
                <c:pt idx="37351">
                  <c:v>-3.1249999999777955E-2</c:v>
                </c:pt>
                <c:pt idx="37352">
                  <c:v>-2.9411764705931525E-2</c:v>
                </c:pt>
                <c:pt idx="37353">
                  <c:v>-2.9411764706128215E-2</c:v>
                </c:pt>
                <c:pt idx="37354">
                  <c:v>-3.1249999999555911E-2</c:v>
                </c:pt>
                <c:pt idx="37355">
                  <c:v>-3.5294117647521044E-2</c:v>
                </c:pt>
                <c:pt idx="37356">
                  <c:v>-2.3529411764578033E-2</c:v>
                </c:pt>
                <c:pt idx="37357">
                  <c:v>-3.1249999999777955E-2</c:v>
                </c:pt>
                <c:pt idx="37358">
                  <c:v>-2.9411764705931525E-2</c:v>
                </c:pt>
                <c:pt idx="37359">
                  <c:v>-2.9411764706128215E-2</c:v>
                </c:pt>
                <c:pt idx="37360">
                  <c:v>-3.1249999999555911E-2</c:v>
                </c:pt>
                <c:pt idx="37361">
                  <c:v>-2.9411764706128215E-2</c:v>
                </c:pt>
                <c:pt idx="37362">
                  <c:v>-2.9411764705931525E-2</c:v>
                </c:pt>
                <c:pt idx="37363">
                  <c:v>-2.9411764705710251E-2</c:v>
                </c:pt>
                <c:pt idx="37364">
                  <c:v>-3.125E-2</c:v>
                </c:pt>
                <c:pt idx="37365">
                  <c:v>-2.9411764706128215E-2</c:v>
                </c:pt>
                <c:pt idx="37366">
                  <c:v>-2.9411764705513561E-2</c:v>
                </c:pt>
                <c:pt idx="37367">
                  <c:v>-3.1250000000222045E-2</c:v>
                </c:pt>
                <c:pt idx="37368">
                  <c:v>-2.9411764706128215E-2</c:v>
                </c:pt>
                <c:pt idx="37369">
                  <c:v>-2.9411764705513561E-2</c:v>
                </c:pt>
                <c:pt idx="37370">
                  <c:v>-3.1250000000222045E-2</c:v>
                </c:pt>
                <c:pt idx="37371">
                  <c:v>-2.3529411764578033E-2</c:v>
                </c:pt>
                <c:pt idx="37372">
                  <c:v>-2.9411764706128215E-2</c:v>
                </c:pt>
                <c:pt idx="37373">
                  <c:v>-3.1249999999555911E-2</c:v>
                </c:pt>
                <c:pt idx="37374">
                  <c:v>-2.9411764706128215E-2</c:v>
                </c:pt>
                <c:pt idx="37375">
                  <c:v>-2.9411764705931525E-2</c:v>
                </c:pt>
                <c:pt idx="37376">
                  <c:v>-3.1249999999777955E-2</c:v>
                </c:pt>
                <c:pt idx="37377">
                  <c:v>-2.9411764705931525E-2</c:v>
                </c:pt>
                <c:pt idx="37378">
                  <c:v>-2.9411764706128215E-2</c:v>
                </c:pt>
                <c:pt idx="37379">
                  <c:v>-3.1249999999555911E-2</c:v>
                </c:pt>
                <c:pt idx="37380">
                  <c:v>-2.9411764706128215E-2</c:v>
                </c:pt>
                <c:pt idx="37381">
                  <c:v>-2.9411764705931525E-2</c:v>
                </c:pt>
                <c:pt idx="37382">
                  <c:v>-2.5000000000000001E-2</c:v>
                </c:pt>
                <c:pt idx="37383">
                  <c:v>-2.9411764706128215E-2</c:v>
                </c:pt>
                <c:pt idx="37384">
                  <c:v>-2.9411764705513561E-2</c:v>
                </c:pt>
                <c:pt idx="37385">
                  <c:v>-2.9411764705931525E-2</c:v>
                </c:pt>
                <c:pt idx="37386">
                  <c:v>-3.1250000000222045E-2</c:v>
                </c:pt>
                <c:pt idx="37387">
                  <c:v>-2.9411764705710251E-2</c:v>
                </c:pt>
                <c:pt idx="37388">
                  <c:v>-2.9411764705931525E-2</c:v>
                </c:pt>
                <c:pt idx="37389">
                  <c:v>-3.1250000000222045E-2</c:v>
                </c:pt>
                <c:pt idx="37390">
                  <c:v>-2.9411764705513561E-2</c:v>
                </c:pt>
                <c:pt idx="37391">
                  <c:v>-2.9411764706128215E-2</c:v>
                </c:pt>
                <c:pt idx="37392">
                  <c:v>-3.125E-2</c:v>
                </c:pt>
                <c:pt idx="37393">
                  <c:v>-2.3529411764735386E-2</c:v>
                </c:pt>
                <c:pt idx="37394">
                  <c:v>-2.9411764705513561E-2</c:v>
                </c:pt>
                <c:pt idx="37395">
                  <c:v>-3.1250000000222045E-2</c:v>
                </c:pt>
                <c:pt idx="37396">
                  <c:v>-2.9411764705931525E-2</c:v>
                </c:pt>
                <c:pt idx="37397">
                  <c:v>-2.9411764705710251E-2</c:v>
                </c:pt>
                <c:pt idx="37398">
                  <c:v>-3.1250000000222045E-2</c:v>
                </c:pt>
                <c:pt idx="37399">
                  <c:v>-2.3529411764578033E-2</c:v>
                </c:pt>
                <c:pt idx="37400">
                  <c:v>-2.9411764705931525E-2</c:v>
                </c:pt>
                <c:pt idx="37401">
                  <c:v>-3.1249999999777955E-2</c:v>
                </c:pt>
                <c:pt idx="37402">
                  <c:v>-2.9411764706128215E-2</c:v>
                </c:pt>
                <c:pt idx="37403">
                  <c:v>-2.9411764705931525E-2</c:v>
                </c:pt>
                <c:pt idx="37404">
                  <c:v>-3.7499999999999999E-2</c:v>
                </c:pt>
                <c:pt idx="37405">
                  <c:v>-2.9411764705931525E-2</c:v>
                </c:pt>
                <c:pt idx="37406">
                  <c:v>-2.9411764705710251E-2</c:v>
                </c:pt>
                <c:pt idx="37407">
                  <c:v>-2.4999999999822366E-2</c:v>
                </c:pt>
                <c:pt idx="37408">
                  <c:v>-2.9411764706128215E-2</c:v>
                </c:pt>
                <c:pt idx="37409">
                  <c:v>-2.9411764705931525E-2</c:v>
                </c:pt>
                <c:pt idx="37410">
                  <c:v>-2.9411764705710251E-2</c:v>
                </c:pt>
                <c:pt idx="37411">
                  <c:v>-3.125E-2</c:v>
                </c:pt>
                <c:pt idx="37412">
                  <c:v>-2.9411764706128215E-2</c:v>
                </c:pt>
                <c:pt idx="37413">
                  <c:v>-3.5294117646867053E-2</c:v>
                </c:pt>
                <c:pt idx="37414">
                  <c:v>-3.1250000000222045E-2</c:v>
                </c:pt>
                <c:pt idx="37415">
                  <c:v>-2.9411764705513561E-2</c:v>
                </c:pt>
                <c:pt idx="37416">
                  <c:v>-2.9411764706128215E-2</c:v>
                </c:pt>
                <c:pt idx="37417">
                  <c:v>-3.1250000000222045E-2</c:v>
                </c:pt>
                <c:pt idx="37418">
                  <c:v>-2.9411764705513561E-2</c:v>
                </c:pt>
                <c:pt idx="37419">
                  <c:v>-2.9411764706128215E-2</c:v>
                </c:pt>
                <c:pt idx="37420">
                  <c:v>-3.125E-2</c:v>
                </c:pt>
                <c:pt idx="37421">
                  <c:v>-2.9411764705710251E-2</c:v>
                </c:pt>
                <c:pt idx="37422">
                  <c:v>-2.9411764705931525E-2</c:v>
                </c:pt>
                <c:pt idx="37423">
                  <c:v>-3.1250000000222045E-2</c:v>
                </c:pt>
                <c:pt idx="37424">
                  <c:v>-2.9411764705513561E-2</c:v>
                </c:pt>
                <c:pt idx="37425">
                  <c:v>-2.9411764706128215E-2</c:v>
                </c:pt>
                <c:pt idx="37426">
                  <c:v>-3.7499999999733545E-2</c:v>
                </c:pt>
                <c:pt idx="37427">
                  <c:v>-2.9411764706128215E-2</c:v>
                </c:pt>
                <c:pt idx="37428">
                  <c:v>-2.9411764705513561E-2</c:v>
                </c:pt>
                <c:pt idx="37429">
                  <c:v>-3.1250000000222045E-2</c:v>
                </c:pt>
                <c:pt idx="37430">
                  <c:v>-2.9411764705931525E-2</c:v>
                </c:pt>
                <c:pt idx="37431">
                  <c:v>-2.9411764705710251E-2</c:v>
                </c:pt>
                <c:pt idx="37432">
                  <c:v>-2.9411764705931525E-2</c:v>
                </c:pt>
                <c:pt idx="37433">
                  <c:v>-2.5000000000000001E-2</c:v>
                </c:pt>
                <c:pt idx="37434">
                  <c:v>-2.9411764706128215E-2</c:v>
                </c:pt>
                <c:pt idx="37435">
                  <c:v>-3.5294117646867053E-2</c:v>
                </c:pt>
                <c:pt idx="37436">
                  <c:v>-3.1250000000222045E-2</c:v>
                </c:pt>
                <c:pt idx="37437">
                  <c:v>-2.9411764705513561E-2</c:v>
                </c:pt>
                <c:pt idx="37438">
                  <c:v>-2.9411764706128215E-2</c:v>
                </c:pt>
                <c:pt idx="37439">
                  <c:v>-3.125E-2</c:v>
                </c:pt>
                <c:pt idx="37440">
                  <c:v>-2.9411764705710251E-2</c:v>
                </c:pt>
                <c:pt idx="37441">
                  <c:v>-2.9411764705931525E-2</c:v>
                </c:pt>
                <c:pt idx="37442">
                  <c:v>-3.1250000000222045E-2</c:v>
                </c:pt>
                <c:pt idx="37443">
                  <c:v>-2.9411764705513561E-2</c:v>
                </c:pt>
                <c:pt idx="37444">
                  <c:v>-2.9411764706128215E-2</c:v>
                </c:pt>
                <c:pt idx="37445">
                  <c:v>-3.125E-2</c:v>
                </c:pt>
                <c:pt idx="37446">
                  <c:v>-2.9411764705710251E-2</c:v>
                </c:pt>
                <c:pt idx="37447">
                  <c:v>-2.9411764705931525E-2</c:v>
                </c:pt>
                <c:pt idx="37448">
                  <c:v>-3.1250000000222045E-2</c:v>
                </c:pt>
                <c:pt idx="37449">
                  <c:v>-2.9411764705710251E-2</c:v>
                </c:pt>
                <c:pt idx="37450">
                  <c:v>-2.9411764705931525E-2</c:v>
                </c:pt>
                <c:pt idx="37451">
                  <c:v>-3.1250000000222045E-2</c:v>
                </c:pt>
                <c:pt idx="37452">
                  <c:v>-3.5294117646867053E-2</c:v>
                </c:pt>
                <c:pt idx="37453">
                  <c:v>-2.9411764706128215E-2</c:v>
                </c:pt>
                <c:pt idx="37454">
                  <c:v>-3.1249999999555911E-2</c:v>
                </c:pt>
                <c:pt idx="37455">
                  <c:v>-2.9411764706128215E-2</c:v>
                </c:pt>
                <c:pt idx="37456">
                  <c:v>-2.9411764705931525E-2</c:v>
                </c:pt>
                <c:pt idx="37457">
                  <c:v>-2.9411764705710251E-2</c:v>
                </c:pt>
                <c:pt idx="37458">
                  <c:v>-3.125E-2</c:v>
                </c:pt>
                <c:pt idx="37459">
                  <c:v>-2.9411764706128215E-2</c:v>
                </c:pt>
                <c:pt idx="37460">
                  <c:v>-2.9411764705513561E-2</c:v>
                </c:pt>
                <c:pt idx="37461">
                  <c:v>-3.7499999999999999E-2</c:v>
                </c:pt>
                <c:pt idx="37462">
                  <c:v>-2.9411764705931525E-2</c:v>
                </c:pt>
                <c:pt idx="37463">
                  <c:v>-2.9411764706128215E-2</c:v>
                </c:pt>
                <c:pt idx="37464">
                  <c:v>-3.1249999999777955E-2</c:v>
                </c:pt>
                <c:pt idx="37465">
                  <c:v>-2.9411764705931525E-2</c:v>
                </c:pt>
                <c:pt idx="37466">
                  <c:v>-2.9411764705931525E-2</c:v>
                </c:pt>
                <c:pt idx="37467">
                  <c:v>-3.1249999999777955E-2</c:v>
                </c:pt>
                <c:pt idx="37468">
                  <c:v>-2.9411764706128215E-2</c:v>
                </c:pt>
                <c:pt idx="37469">
                  <c:v>-2.9411764705931525E-2</c:v>
                </c:pt>
                <c:pt idx="37470">
                  <c:v>-3.1249999999777955E-2</c:v>
                </c:pt>
                <c:pt idx="37471">
                  <c:v>-2.9411764705931525E-2</c:v>
                </c:pt>
                <c:pt idx="37472">
                  <c:v>-2.9411764706128215E-2</c:v>
                </c:pt>
                <c:pt idx="37473">
                  <c:v>-3.1249999999555911E-2</c:v>
                </c:pt>
                <c:pt idx="37474">
                  <c:v>-2.9411764706128215E-2</c:v>
                </c:pt>
                <c:pt idx="37475">
                  <c:v>-2.9411764705931525E-2</c:v>
                </c:pt>
                <c:pt idx="37476">
                  <c:v>-3.1249999999777955E-2</c:v>
                </c:pt>
                <c:pt idx="37477">
                  <c:v>-2.9411764705931525E-2</c:v>
                </c:pt>
                <c:pt idx="37478">
                  <c:v>-2.9411764706128215E-2</c:v>
                </c:pt>
                <c:pt idx="37479">
                  <c:v>-2.9411764705513561E-2</c:v>
                </c:pt>
                <c:pt idx="37480">
                  <c:v>-3.1250000000222045E-2</c:v>
                </c:pt>
                <c:pt idx="37481">
                  <c:v>-2.9411764705931525E-2</c:v>
                </c:pt>
                <c:pt idx="37482">
                  <c:v>-2.9411764705710251E-2</c:v>
                </c:pt>
                <c:pt idx="37483">
                  <c:v>-3.1250000000222045E-2</c:v>
                </c:pt>
                <c:pt idx="37484">
                  <c:v>-2.9411764705931525E-2</c:v>
                </c:pt>
                <c:pt idx="37485">
                  <c:v>-2.9411764705710251E-2</c:v>
                </c:pt>
                <c:pt idx="37486">
                  <c:v>-2.4999999999822366E-2</c:v>
                </c:pt>
                <c:pt idx="37487">
                  <c:v>-2.9411764706128215E-2</c:v>
                </c:pt>
                <c:pt idx="37488">
                  <c:v>-2.9411764705931525E-2</c:v>
                </c:pt>
                <c:pt idx="37489">
                  <c:v>-3.1249999999777955E-2</c:v>
                </c:pt>
                <c:pt idx="37490">
                  <c:v>-2.9411764705931525E-2</c:v>
                </c:pt>
                <c:pt idx="37491">
                  <c:v>-2.9411764706128215E-2</c:v>
                </c:pt>
                <c:pt idx="37492">
                  <c:v>-3.1249999999555911E-2</c:v>
                </c:pt>
                <c:pt idx="37493">
                  <c:v>-2.9411764706128215E-2</c:v>
                </c:pt>
                <c:pt idx="37494">
                  <c:v>-2.3529411764578033E-2</c:v>
                </c:pt>
                <c:pt idx="37495">
                  <c:v>-3.1250000000222045E-2</c:v>
                </c:pt>
                <c:pt idx="37496">
                  <c:v>-2.9411764705931525E-2</c:v>
                </c:pt>
                <c:pt idx="37497">
                  <c:v>-2.9411764705710251E-2</c:v>
                </c:pt>
                <c:pt idx="37498">
                  <c:v>-3.1250000000222045E-2</c:v>
                </c:pt>
                <c:pt idx="37499">
                  <c:v>-2.9411764705931525E-2</c:v>
                </c:pt>
                <c:pt idx="37500">
                  <c:v>-2.9411764705710251E-2</c:v>
                </c:pt>
                <c:pt idx="37501">
                  <c:v>-3.125E-2</c:v>
                </c:pt>
                <c:pt idx="37502">
                  <c:v>-2.9411764706128215E-2</c:v>
                </c:pt>
                <c:pt idx="37503">
                  <c:v>-2.3529411764578033E-2</c:v>
                </c:pt>
                <c:pt idx="37504">
                  <c:v>-3.1249999999777955E-2</c:v>
                </c:pt>
                <c:pt idx="37505">
                  <c:v>-2.9411764705931525E-2</c:v>
                </c:pt>
                <c:pt idx="37506">
                  <c:v>-2.9411764706128215E-2</c:v>
                </c:pt>
                <c:pt idx="37507">
                  <c:v>-2.9411764705513561E-2</c:v>
                </c:pt>
                <c:pt idx="37508">
                  <c:v>-3.1250000000222045E-2</c:v>
                </c:pt>
                <c:pt idx="37509">
                  <c:v>-2.9411764705931525E-2</c:v>
                </c:pt>
                <c:pt idx="37510">
                  <c:v>-2.9411764705710251E-2</c:v>
                </c:pt>
                <c:pt idx="37511">
                  <c:v>-3.125E-2</c:v>
                </c:pt>
                <c:pt idx="37512">
                  <c:v>-2.9411764706128215E-2</c:v>
                </c:pt>
                <c:pt idx="37513">
                  <c:v>-2.3529411764578033E-2</c:v>
                </c:pt>
                <c:pt idx="37514">
                  <c:v>-3.1249999999777955E-2</c:v>
                </c:pt>
                <c:pt idx="37515">
                  <c:v>-2.9411764706128215E-2</c:v>
                </c:pt>
                <c:pt idx="37516">
                  <c:v>-2.9411764705931525E-2</c:v>
                </c:pt>
                <c:pt idx="37517">
                  <c:v>-3.1249999999777955E-2</c:v>
                </c:pt>
                <c:pt idx="37518">
                  <c:v>-2.9411764705931525E-2</c:v>
                </c:pt>
                <c:pt idx="37519">
                  <c:v>-2.3529411764735386E-2</c:v>
                </c:pt>
                <c:pt idx="37520">
                  <c:v>-3.125E-2</c:v>
                </c:pt>
                <c:pt idx="37521">
                  <c:v>-2.9411764706128215E-2</c:v>
                </c:pt>
                <c:pt idx="37522">
                  <c:v>-2.9411764705513561E-2</c:v>
                </c:pt>
                <c:pt idx="37523">
                  <c:v>-3.1250000000222045E-2</c:v>
                </c:pt>
                <c:pt idx="37524">
                  <c:v>-2.9411764705931525E-2</c:v>
                </c:pt>
                <c:pt idx="37525">
                  <c:v>-2.9411764705710251E-2</c:v>
                </c:pt>
                <c:pt idx="37526">
                  <c:v>-3.125E-2</c:v>
                </c:pt>
                <c:pt idx="37527">
                  <c:v>-2.9411764706128215E-2</c:v>
                </c:pt>
                <c:pt idx="37528">
                  <c:v>-2.9411764705513561E-2</c:v>
                </c:pt>
                <c:pt idx="37529">
                  <c:v>-2.9411764706128215E-2</c:v>
                </c:pt>
                <c:pt idx="37530">
                  <c:v>-3.1250000000222045E-2</c:v>
                </c:pt>
                <c:pt idx="37531">
                  <c:v>-2.9411764705513561E-2</c:v>
                </c:pt>
                <c:pt idx="37532">
                  <c:v>-2.9411764705931525E-2</c:v>
                </c:pt>
                <c:pt idx="37533">
                  <c:v>-3.1250000000222045E-2</c:v>
                </c:pt>
                <c:pt idx="37534">
                  <c:v>-2.9411764705710251E-2</c:v>
                </c:pt>
                <c:pt idx="37535">
                  <c:v>-2.9411764705931525E-2</c:v>
                </c:pt>
                <c:pt idx="37536">
                  <c:v>-3.1250000000222045E-2</c:v>
                </c:pt>
                <c:pt idx="37537">
                  <c:v>-2.9411764705513561E-2</c:v>
                </c:pt>
                <c:pt idx="37538">
                  <c:v>-2.3529411764735386E-2</c:v>
                </c:pt>
                <c:pt idx="37539">
                  <c:v>-3.125E-2</c:v>
                </c:pt>
                <c:pt idx="37540">
                  <c:v>-3.5294117647103079E-2</c:v>
                </c:pt>
                <c:pt idx="37541">
                  <c:v>-2.9411764705931525E-2</c:v>
                </c:pt>
                <c:pt idx="37542">
                  <c:v>-3.1250000000222045E-2</c:v>
                </c:pt>
                <c:pt idx="37543">
                  <c:v>-2.9411764705513561E-2</c:v>
                </c:pt>
                <c:pt idx="37544">
                  <c:v>-2.9411764706128215E-2</c:v>
                </c:pt>
                <c:pt idx="37545">
                  <c:v>-3.1250000000222045E-2</c:v>
                </c:pt>
                <c:pt idx="37546">
                  <c:v>-2.9411764705513561E-2</c:v>
                </c:pt>
                <c:pt idx="37547">
                  <c:v>-2.9411764705931525E-2</c:v>
                </c:pt>
                <c:pt idx="37548">
                  <c:v>-2.9411764706128215E-2</c:v>
                </c:pt>
                <c:pt idx="37549">
                  <c:v>-3.1249999999777955E-2</c:v>
                </c:pt>
                <c:pt idx="37550">
                  <c:v>-2.3529411764578033E-2</c:v>
                </c:pt>
                <c:pt idx="37551">
                  <c:v>-2.9411764706128215E-2</c:v>
                </c:pt>
                <c:pt idx="37552">
                  <c:v>-3.125E-2</c:v>
                </c:pt>
                <c:pt idx="37553">
                  <c:v>-2.9411764705710251E-2</c:v>
                </c:pt>
                <c:pt idx="37554">
                  <c:v>-2.9411764705931525E-2</c:v>
                </c:pt>
                <c:pt idx="37555">
                  <c:v>-3.1250000000222045E-2</c:v>
                </c:pt>
                <c:pt idx="37556">
                  <c:v>-2.9411764705513561E-2</c:v>
                </c:pt>
                <c:pt idx="37557">
                  <c:v>-2.9411764706128215E-2</c:v>
                </c:pt>
                <c:pt idx="37558">
                  <c:v>-3.125E-2</c:v>
                </c:pt>
                <c:pt idx="37559">
                  <c:v>-2.9411764705710251E-2</c:v>
                </c:pt>
                <c:pt idx="37560">
                  <c:v>-2.9411764705931525E-2</c:v>
                </c:pt>
                <c:pt idx="37561">
                  <c:v>-3.1250000000222045E-2</c:v>
                </c:pt>
                <c:pt idx="37562">
                  <c:v>-2.9411764705513561E-2</c:v>
                </c:pt>
                <c:pt idx="37563">
                  <c:v>-2.9411764706128215E-2</c:v>
                </c:pt>
                <c:pt idx="37564">
                  <c:v>-3.1250000000222045E-2</c:v>
                </c:pt>
                <c:pt idx="37565">
                  <c:v>-2.9411764705513561E-2</c:v>
                </c:pt>
                <c:pt idx="37566">
                  <c:v>-2.9411764706128215E-2</c:v>
                </c:pt>
                <c:pt idx="37567">
                  <c:v>-3.125E-2</c:v>
                </c:pt>
                <c:pt idx="37568">
                  <c:v>-2.9411764705710251E-2</c:v>
                </c:pt>
                <c:pt idx="37569">
                  <c:v>-2.9411764705931525E-2</c:v>
                </c:pt>
                <c:pt idx="37570">
                  <c:v>-2.9411764706128215E-2</c:v>
                </c:pt>
                <c:pt idx="37571">
                  <c:v>-3.1249999999555911E-2</c:v>
                </c:pt>
                <c:pt idx="37572">
                  <c:v>-2.9411764706128215E-2</c:v>
                </c:pt>
                <c:pt idx="37573">
                  <c:v>-2.9411764705931525E-2</c:v>
                </c:pt>
                <c:pt idx="37574">
                  <c:v>-2.5000000000000001E-2</c:v>
                </c:pt>
                <c:pt idx="37575">
                  <c:v>-2.9411764705513561E-2</c:v>
                </c:pt>
                <c:pt idx="37576">
                  <c:v>-2.9411764706128215E-2</c:v>
                </c:pt>
                <c:pt idx="37577">
                  <c:v>-3.125E-2</c:v>
                </c:pt>
                <c:pt idx="37578">
                  <c:v>-2.9411764705710251E-2</c:v>
                </c:pt>
                <c:pt idx="37579">
                  <c:v>-2.3529411764996001E-2</c:v>
                </c:pt>
                <c:pt idx="37580">
                  <c:v>-3.1249999999777955E-2</c:v>
                </c:pt>
                <c:pt idx="37581">
                  <c:v>-2.9411764706128215E-2</c:v>
                </c:pt>
                <c:pt idx="37582">
                  <c:v>-2.3529411764578033E-2</c:v>
                </c:pt>
                <c:pt idx="37583">
                  <c:v>-3.1250000000222045E-2</c:v>
                </c:pt>
                <c:pt idx="37584">
                  <c:v>-2.9411764705513561E-2</c:v>
                </c:pt>
                <c:pt idx="37585">
                  <c:v>-2.9411764706128215E-2</c:v>
                </c:pt>
                <c:pt idx="37586">
                  <c:v>-3.125E-2</c:v>
                </c:pt>
                <c:pt idx="37587">
                  <c:v>-2.3529411764735386E-2</c:v>
                </c:pt>
                <c:pt idx="37588">
                  <c:v>-2.9411764705513561E-2</c:v>
                </c:pt>
                <c:pt idx="37589">
                  <c:v>-3.1250000000222045E-2</c:v>
                </c:pt>
                <c:pt idx="37590">
                  <c:v>-3.5294117646867053E-2</c:v>
                </c:pt>
                <c:pt idx="37591">
                  <c:v>-2.3529411764735386E-2</c:v>
                </c:pt>
                <c:pt idx="37592">
                  <c:v>-2.9411764705931525E-2</c:v>
                </c:pt>
                <c:pt idx="37593">
                  <c:v>-3.1250000000222045E-2</c:v>
                </c:pt>
                <c:pt idx="37594">
                  <c:v>-2.9411764705513561E-2</c:v>
                </c:pt>
                <c:pt idx="37595">
                  <c:v>-2.9411764706128215E-2</c:v>
                </c:pt>
                <c:pt idx="37596">
                  <c:v>-2.5000000000000001E-2</c:v>
                </c:pt>
                <c:pt idx="37597">
                  <c:v>-2.9411764705931525E-2</c:v>
                </c:pt>
                <c:pt idx="37598">
                  <c:v>-3.5294117646867053E-2</c:v>
                </c:pt>
                <c:pt idx="37599">
                  <c:v>-2.5000000000000001E-2</c:v>
                </c:pt>
                <c:pt idx="37600">
                  <c:v>-2.9411764706128215E-2</c:v>
                </c:pt>
                <c:pt idx="37601">
                  <c:v>-2.9411764705931525E-2</c:v>
                </c:pt>
                <c:pt idx="37602">
                  <c:v>-3.1249999999777955E-2</c:v>
                </c:pt>
                <c:pt idx="37603">
                  <c:v>-2.9411764705931525E-2</c:v>
                </c:pt>
                <c:pt idx="37604">
                  <c:v>-2.3529411764735386E-2</c:v>
                </c:pt>
                <c:pt idx="37605">
                  <c:v>-3.125E-2</c:v>
                </c:pt>
                <c:pt idx="37606">
                  <c:v>-2.9411764705710251E-2</c:v>
                </c:pt>
                <c:pt idx="37607">
                  <c:v>-2.9411764705931525E-2</c:v>
                </c:pt>
                <c:pt idx="37608">
                  <c:v>-3.1250000000222045E-2</c:v>
                </c:pt>
                <c:pt idx="37609">
                  <c:v>-2.9411764705513561E-2</c:v>
                </c:pt>
                <c:pt idx="37610">
                  <c:v>-2.3529411764735386E-2</c:v>
                </c:pt>
                <c:pt idx="37611">
                  <c:v>-2.9411764705931525E-2</c:v>
                </c:pt>
                <c:pt idx="37612">
                  <c:v>-2.5000000000000001E-2</c:v>
                </c:pt>
                <c:pt idx="37613">
                  <c:v>-2.9411764705931525E-2</c:v>
                </c:pt>
                <c:pt idx="37614">
                  <c:v>-2.9411764706128215E-2</c:v>
                </c:pt>
                <c:pt idx="37615">
                  <c:v>-2.5000000000000001E-2</c:v>
                </c:pt>
                <c:pt idx="37616">
                  <c:v>-2.9411764705513561E-2</c:v>
                </c:pt>
                <c:pt idx="37617">
                  <c:v>-2.9411764706128215E-2</c:v>
                </c:pt>
                <c:pt idx="37618">
                  <c:v>-3.125E-2</c:v>
                </c:pt>
                <c:pt idx="37619">
                  <c:v>-2.3529411764735386E-2</c:v>
                </c:pt>
                <c:pt idx="37620">
                  <c:v>-2.9411764705513561E-2</c:v>
                </c:pt>
                <c:pt idx="37621">
                  <c:v>-3.1250000000222045E-2</c:v>
                </c:pt>
                <c:pt idx="37622">
                  <c:v>-2.9411764705931525E-2</c:v>
                </c:pt>
                <c:pt idx="37623">
                  <c:v>-2.3529411764735386E-2</c:v>
                </c:pt>
                <c:pt idx="37624">
                  <c:v>-3.125E-2</c:v>
                </c:pt>
                <c:pt idx="37625">
                  <c:v>-2.9411764705710251E-2</c:v>
                </c:pt>
                <c:pt idx="37626">
                  <c:v>-2.3529411764578033E-2</c:v>
                </c:pt>
                <c:pt idx="37627">
                  <c:v>-3.1250000000222045E-2</c:v>
                </c:pt>
                <c:pt idx="37628">
                  <c:v>-2.9411764705931525E-2</c:v>
                </c:pt>
                <c:pt idx="37629">
                  <c:v>-2.9411764705710251E-2</c:v>
                </c:pt>
                <c:pt idx="37630">
                  <c:v>-2.9411764705931525E-2</c:v>
                </c:pt>
                <c:pt idx="37631">
                  <c:v>-2.5000000000000001E-2</c:v>
                </c:pt>
                <c:pt idx="37632">
                  <c:v>-2.9411764706128215E-2</c:v>
                </c:pt>
                <c:pt idx="37633">
                  <c:v>-2.9411764705931525E-2</c:v>
                </c:pt>
                <c:pt idx="37634">
                  <c:v>-3.1249999999777955E-2</c:v>
                </c:pt>
                <c:pt idx="37635">
                  <c:v>-2.9411764705931525E-2</c:v>
                </c:pt>
                <c:pt idx="37636">
                  <c:v>-2.3529411764735386E-2</c:v>
                </c:pt>
                <c:pt idx="37637">
                  <c:v>-3.125E-2</c:v>
                </c:pt>
                <c:pt idx="37638">
                  <c:v>-2.9411764705710251E-2</c:v>
                </c:pt>
                <c:pt idx="37639">
                  <c:v>-2.9411764705931525E-2</c:v>
                </c:pt>
                <c:pt idx="37640">
                  <c:v>-2.5000000000000001E-2</c:v>
                </c:pt>
                <c:pt idx="37641">
                  <c:v>-2.9411764705931525E-2</c:v>
                </c:pt>
                <c:pt idx="37642">
                  <c:v>-2.9411764705710251E-2</c:v>
                </c:pt>
                <c:pt idx="37643">
                  <c:v>-3.125E-2</c:v>
                </c:pt>
                <c:pt idx="37644">
                  <c:v>-2.3529411764735386E-2</c:v>
                </c:pt>
                <c:pt idx="37645">
                  <c:v>-2.9411764705931525E-2</c:v>
                </c:pt>
                <c:pt idx="37646">
                  <c:v>-3.1250000000222045E-2</c:v>
                </c:pt>
                <c:pt idx="37647">
                  <c:v>-2.9411764705710251E-2</c:v>
                </c:pt>
                <c:pt idx="37648">
                  <c:v>-2.3529411764578033E-2</c:v>
                </c:pt>
                <c:pt idx="37649">
                  <c:v>-2.9411764705931525E-2</c:v>
                </c:pt>
                <c:pt idx="37650">
                  <c:v>-3.1250000000222045E-2</c:v>
                </c:pt>
                <c:pt idx="37651">
                  <c:v>-2.3529411764735386E-2</c:v>
                </c:pt>
                <c:pt idx="37652">
                  <c:v>-2.9411764705513561E-2</c:v>
                </c:pt>
                <c:pt idx="37653">
                  <c:v>-3.1250000000222045E-2</c:v>
                </c:pt>
                <c:pt idx="37654">
                  <c:v>-2.9411764705931525E-2</c:v>
                </c:pt>
                <c:pt idx="37655">
                  <c:v>-2.3529411764735386E-2</c:v>
                </c:pt>
                <c:pt idx="37656">
                  <c:v>-3.125E-2</c:v>
                </c:pt>
                <c:pt idx="37657">
                  <c:v>-2.9411764705710251E-2</c:v>
                </c:pt>
                <c:pt idx="37658">
                  <c:v>-2.9411764705931525E-2</c:v>
                </c:pt>
                <c:pt idx="37659">
                  <c:v>-2.5000000000000001E-2</c:v>
                </c:pt>
                <c:pt idx="37660">
                  <c:v>-2.9411764705931525E-2</c:v>
                </c:pt>
                <c:pt idx="37661">
                  <c:v>-2.9411764705710251E-2</c:v>
                </c:pt>
                <c:pt idx="37662">
                  <c:v>-2.5000000000444091E-2</c:v>
                </c:pt>
                <c:pt idx="37663">
                  <c:v>-2.9411764705513561E-2</c:v>
                </c:pt>
                <c:pt idx="37664">
                  <c:v>-2.9411764705931525E-2</c:v>
                </c:pt>
                <c:pt idx="37665">
                  <c:v>-2.5000000000000001E-2</c:v>
                </c:pt>
                <c:pt idx="37666">
                  <c:v>-2.9411764706128215E-2</c:v>
                </c:pt>
                <c:pt idx="37667">
                  <c:v>-2.9411764705513561E-2</c:v>
                </c:pt>
                <c:pt idx="37668">
                  <c:v>-3.1250000000222045E-2</c:v>
                </c:pt>
                <c:pt idx="37669">
                  <c:v>-2.3529411764578033E-2</c:v>
                </c:pt>
                <c:pt idx="37670">
                  <c:v>-2.9411764706128215E-2</c:v>
                </c:pt>
                <c:pt idx="37671">
                  <c:v>-3.1249999999555911E-2</c:v>
                </c:pt>
                <c:pt idx="37672">
                  <c:v>-2.9411764706128215E-2</c:v>
                </c:pt>
                <c:pt idx="37673">
                  <c:v>-2.3529411764578033E-2</c:v>
                </c:pt>
                <c:pt idx="37674">
                  <c:v>-2.9411764706128215E-2</c:v>
                </c:pt>
                <c:pt idx="37675">
                  <c:v>-3.125E-2</c:v>
                </c:pt>
                <c:pt idx="37676">
                  <c:v>-2.3529411764735386E-2</c:v>
                </c:pt>
                <c:pt idx="37677">
                  <c:v>-3.1249999999777955E-2</c:v>
                </c:pt>
                <c:pt idx="37678">
                  <c:v>-2.9411764705931525E-2</c:v>
                </c:pt>
                <c:pt idx="37679">
                  <c:v>-2.9411764705931525E-2</c:v>
                </c:pt>
                <c:pt idx="37680">
                  <c:v>-2.3529411764735386E-2</c:v>
                </c:pt>
                <c:pt idx="37681">
                  <c:v>-3.1249999999777955E-2</c:v>
                </c:pt>
                <c:pt idx="37682">
                  <c:v>-2.3529411764996001E-2</c:v>
                </c:pt>
                <c:pt idx="37683">
                  <c:v>-2.9411764705710251E-2</c:v>
                </c:pt>
                <c:pt idx="37684">
                  <c:v>-3.125E-2</c:v>
                </c:pt>
                <c:pt idx="37685">
                  <c:v>-2.9411764706128215E-2</c:v>
                </c:pt>
                <c:pt idx="37686">
                  <c:v>-2.9411764705513561E-2</c:v>
                </c:pt>
                <c:pt idx="37687">
                  <c:v>-3.1250000000222045E-2</c:v>
                </c:pt>
                <c:pt idx="37688">
                  <c:v>-2.9411764705931525E-2</c:v>
                </c:pt>
                <c:pt idx="37689">
                  <c:v>-2.3529411764735386E-2</c:v>
                </c:pt>
                <c:pt idx="37690">
                  <c:v>-3.1249999999555911E-2</c:v>
                </c:pt>
                <c:pt idx="37691">
                  <c:v>-2.9411764706128215E-2</c:v>
                </c:pt>
                <c:pt idx="37692">
                  <c:v>-2.9411764705931525E-2</c:v>
                </c:pt>
                <c:pt idx="37693">
                  <c:v>-3.1249999999777955E-2</c:v>
                </c:pt>
                <c:pt idx="37694">
                  <c:v>-2.9411764705931525E-2</c:v>
                </c:pt>
                <c:pt idx="37695">
                  <c:v>-2.9411764706128215E-2</c:v>
                </c:pt>
                <c:pt idx="37696">
                  <c:v>-2.5000000000000001E-2</c:v>
                </c:pt>
                <c:pt idx="37697">
                  <c:v>-2.9411764705513561E-2</c:v>
                </c:pt>
                <c:pt idx="37698">
                  <c:v>-2.9411764706128215E-2</c:v>
                </c:pt>
                <c:pt idx="37699">
                  <c:v>-3.125E-2</c:v>
                </c:pt>
                <c:pt idx="37700">
                  <c:v>-2.9411764705710251E-2</c:v>
                </c:pt>
                <c:pt idx="37701">
                  <c:v>-2.3529411764996001E-2</c:v>
                </c:pt>
                <c:pt idx="37702">
                  <c:v>-3.1249999999777955E-2</c:v>
                </c:pt>
                <c:pt idx="37703">
                  <c:v>-2.9411764705931525E-2</c:v>
                </c:pt>
                <c:pt idx="37704">
                  <c:v>-2.9411764706128215E-2</c:v>
                </c:pt>
                <c:pt idx="37705">
                  <c:v>-3.1249999999555911E-2</c:v>
                </c:pt>
                <c:pt idx="37706">
                  <c:v>-2.9411764706128215E-2</c:v>
                </c:pt>
                <c:pt idx="37707">
                  <c:v>-2.3529411764578033E-2</c:v>
                </c:pt>
                <c:pt idx="37708">
                  <c:v>-3.1250000000222045E-2</c:v>
                </c:pt>
                <c:pt idx="37709">
                  <c:v>-2.9411764705513561E-2</c:v>
                </c:pt>
                <c:pt idx="37710">
                  <c:v>-2.9411764706128215E-2</c:v>
                </c:pt>
                <c:pt idx="37711">
                  <c:v>-2.3529411764578033E-2</c:v>
                </c:pt>
                <c:pt idx="37712">
                  <c:v>-3.1250000000222045E-2</c:v>
                </c:pt>
                <c:pt idx="37713">
                  <c:v>-2.9411764706128215E-2</c:v>
                </c:pt>
                <c:pt idx="37714">
                  <c:v>-2.9411764705513561E-2</c:v>
                </c:pt>
                <c:pt idx="37715">
                  <c:v>-3.1250000000222045E-2</c:v>
                </c:pt>
                <c:pt idx="37716">
                  <c:v>-2.3529411764578033E-2</c:v>
                </c:pt>
                <c:pt idx="37717">
                  <c:v>-2.9411764706128215E-2</c:v>
                </c:pt>
                <c:pt idx="37718">
                  <c:v>-3.1249999999555911E-2</c:v>
                </c:pt>
                <c:pt idx="37719">
                  <c:v>-2.3529411764735386E-2</c:v>
                </c:pt>
                <c:pt idx="37720">
                  <c:v>-2.9411764705931525E-2</c:v>
                </c:pt>
                <c:pt idx="37721">
                  <c:v>-3.1250000000222045E-2</c:v>
                </c:pt>
                <c:pt idx="37722">
                  <c:v>-2.9411764705513561E-2</c:v>
                </c:pt>
                <c:pt idx="37723">
                  <c:v>-2.9411764706128215E-2</c:v>
                </c:pt>
                <c:pt idx="37724">
                  <c:v>-3.125E-2</c:v>
                </c:pt>
                <c:pt idx="37725">
                  <c:v>-2.3529411764735386E-2</c:v>
                </c:pt>
                <c:pt idx="37726">
                  <c:v>-2.9411764705931525E-2</c:v>
                </c:pt>
                <c:pt idx="37727">
                  <c:v>-3.1249999999777955E-2</c:v>
                </c:pt>
                <c:pt idx="37728">
                  <c:v>-2.9411764706128215E-2</c:v>
                </c:pt>
                <c:pt idx="37729">
                  <c:v>-2.9411764705931525E-2</c:v>
                </c:pt>
                <c:pt idx="37730">
                  <c:v>-3.1249999999777955E-2</c:v>
                </c:pt>
                <c:pt idx="37731">
                  <c:v>-2.3529411764578033E-2</c:v>
                </c:pt>
                <c:pt idx="37732">
                  <c:v>-2.9411764706128215E-2</c:v>
                </c:pt>
                <c:pt idx="37733">
                  <c:v>-3.125E-2</c:v>
                </c:pt>
                <c:pt idx="37734">
                  <c:v>-2.9411764705710251E-2</c:v>
                </c:pt>
                <c:pt idx="37735">
                  <c:v>-2.9411764705931525E-2</c:v>
                </c:pt>
                <c:pt idx="37736">
                  <c:v>-3.1250000000222045E-2</c:v>
                </c:pt>
                <c:pt idx="37737">
                  <c:v>-2.9411764705513561E-2</c:v>
                </c:pt>
                <c:pt idx="37738">
                  <c:v>-2.3529411764735386E-2</c:v>
                </c:pt>
                <c:pt idx="37739">
                  <c:v>-3.125E-2</c:v>
                </c:pt>
                <c:pt idx="37740">
                  <c:v>-2.9411764706128215E-2</c:v>
                </c:pt>
                <c:pt idx="37741">
                  <c:v>-2.9411764705513561E-2</c:v>
                </c:pt>
                <c:pt idx="37742">
                  <c:v>-3.1250000000222045E-2</c:v>
                </c:pt>
                <c:pt idx="37743">
                  <c:v>-2.9411764706128215E-2</c:v>
                </c:pt>
                <c:pt idx="37744">
                  <c:v>-2.3529411764578033E-2</c:v>
                </c:pt>
                <c:pt idx="37745">
                  <c:v>-3.1250000000222045E-2</c:v>
                </c:pt>
                <c:pt idx="37746">
                  <c:v>-2.9411764705513561E-2</c:v>
                </c:pt>
                <c:pt idx="37747">
                  <c:v>-2.9411764706128215E-2</c:v>
                </c:pt>
                <c:pt idx="37748">
                  <c:v>-2.3529411764578033E-2</c:v>
                </c:pt>
                <c:pt idx="37749">
                  <c:v>-3.1250000000222045E-2</c:v>
                </c:pt>
                <c:pt idx="37750">
                  <c:v>-2.9411764705513561E-2</c:v>
                </c:pt>
                <c:pt idx="37751">
                  <c:v>-2.9411764706128215E-2</c:v>
                </c:pt>
                <c:pt idx="37752">
                  <c:v>-3.125E-2</c:v>
                </c:pt>
                <c:pt idx="37753">
                  <c:v>-2.9411764705710251E-2</c:v>
                </c:pt>
                <c:pt idx="37754">
                  <c:v>-2.9411764705931525E-2</c:v>
                </c:pt>
                <c:pt idx="37755">
                  <c:v>-3.1250000000222045E-2</c:v>
                </c:pt>
                <c:pt idx="37756">
                  <c:v>-2.3529411764578033E-2</c:v>
                </c:pt>
                <c:pt idx="37757">
                  <c:v>-2.9411764705710251E-2</c:v>
                </c:pt>
                <c:pt idx="37758">
                  <c:v>-3.1250000000222045E-2</c:v>
                </c:pt>
                <c:pt idx="37759">
                  <c:v>-2.9411764705931525E-2</c:v>
                </c:pt>
                <c:pt idx="37760">
                  <c:v>-2.9411764705513561E-2</c:v>
                </c:pt>
                <c:pt idx="37761">
                  <c:v>-2.5000000000444091E-2</c:v>
                </c:pt>
                <c:pt idx="37762">
                  <c:v>-2.9411764705710251E-2</c:v>
                </c:pt>
                <c:pt idx="37763">
                  <c:v>-2.9411764705931525E-2</c:v>
                </c:pt>
                <c:pt idx="37764">
                  <c:v>-3.1250000000222045E-2</c:v>
                </c:pt>
                <c:pt idx="37765">
                  <c:v>-2.3529411764578033E-2</c:v>
                </c:pt>
                <c:pt idx="37766">
                  <c:v>-2.9411764705710251E-2</c:v>
                </c:pt>
                <c:pt idx="37767">
                  <c:v>-2.5000000000266455E-2</c:v>
                </c:pt>
                <c:pt idx="37768">
                  <c:v>-2.9411764705710251E-2</c:v>
                </c:pt>
                <c:pt idx="37769">
                  <c:v>-2.3529411764578033E-2</c:v>
                </c:pt>
                <c:pt idx="37770">
                  <c:v>-3.1250000000222045E-2</c:v>
                </c:pt>
                <c:pt idx="37771">
                  <c:v>-2.3529411764578033E-2</c:v>
                </c:pt>
                <c:pt idx="37772">
                  <c:v>-2.9411764706128215E-2</c:v>
                </c:pt>
                <c:pt idx="37773">
                  <c:v>-3.1249999999777955E-2</c:v>
                </c:pt>
                <c:pt idx="37774">
                  <c:v>-2.9411764705931525E-2</c:v>
                </c:pt>
                <c:pt idx="37775">
                  <c:v>-2.3529411764578033E-2</c:v>
                </c:pt>
                <c:pt idx="37776">
                  <c:v>-2.9411764706128215E-2</c:v>
                </c:pt>
                <c:pt idx="37777">
                  <c:v>-2.5000000000000001E-2</c:v>
                </c:pt>
                <c:pt idx="37778">
                  <c:v>-2.9411764705931525E-2</c:v>
                </c:pt>
                <c:pt idx="37779">
                  <c:v>-2.5000000000000001E-2</c:v>
                </c:pt>
                <c:pt idx="37780">
                  <c:v>-2.9411764705513561E-2</c:v>
                </c:pt>
                <c:pt idx="37781">
                  <c:v>-2.352941176515335E-2</c:v>
                </c:pt>
                <c:pt idx="37782">
                  <c:v>-2.9411764705513561E-2</c:v>
                </c:pt>
                <c:pt idx="37783">
                  <c:v>-2.5000000000000001E-2</c:v>
                </c:pt>
                <c:pt idx="37784">
                  <c:v>-2.9411764705931525E-2</c:v>
                </c:pt>
                <c:pt idx="37785">
                  <c:v>-2.3529411764735386E-2</c:v>
                </c:pt>
                <c:pt idx="37786">
                  <c:v>-3.125E-2</c:v>
                </c:pt>
                <c:pt idx="37787">
                  <c:v>-2.3529411764735386E-2</c:v>
                </c:pt>
                <c:pt idx="37788">
                  <c:v>-2.9411764705931525E-2</c:v>
                </c:pt>
                <c:pt idx="37789">
                  <c:v>-2.5000000000000001E-2</c:v>
                </c:pt>
                <c:pt idx="37790">
                  <c:v>-2.9411764705513561E-2</c:v>
                </c:pt>
                <c:pt idx="37791">
                  <c:v>-2.352941176515335E-2</c:v>
                </c:pt>
                <c:pt idx="37792">
                  <c:v>-3.1249999999777955E-2</c:v>
                </c:pt>
                <c:pt idx="37793">
                  <c:v>-2.3529411764578033E-2</c:v>
                </c:pt>
                <c:pt idx="37794">
                  <c:v>-2.9411764705931525E-2</c:v>
                </c:pt>
                <c:pt idx="37795">
                  <c:v>-2.5000000000000001E-2</c:v>
                </c:pt>
                <c:pt idx="37796">
                  <c:v>-2.9411764706128215E-2</c:v>
                </c:pt>
                <c:pt idx="37797">
                  <c:v>-2.3529411764578033E-2</c:v>
                </c:pt>
                <c:pt idx="37798">
                  <c:v>-3.1250000000222045E-2</c:v>
                </c:pt>
                <c:pt idx="37799">
                  <c:v>-2.3529411764578033E-2</c:v>
                </c:pt>
                <c:pt idx="37800">
                  <c:v>-2.9411764705710251E-2</c:v>
                </c:pt>
                <c:pt idx="37801">
                  <c:v>-2.5000000000266455E-2</c:v>
                </c:pt>
                <c:pt idx="37802">
                  <c:v>-2.3529411764735386E-2</c:v>
                </c:pt>
                <c:pt idx="37803">
                  <c:v>-2.9411764705513561E-2</c:v>
                </c:pt>
                <c:pt idx="37804">
                  <c:v>-3.1250000000222045E-2</c:v>
                </c:pt>
                <c:pt idx="37805">
                  <c:v>-2.3529411764578033E-2</c:v>
                </c:pt>
                <c:pt idx="37806">
                  <c:v>-2.3529411764735386E-2</c:v>
                </c:pt>
                <c:pt idx="37807">
                  <c:v>-3.1250000000222045E-2</c:v>
                </c:pt>
                <c:pt idx="37808">
                  <c:v>-2.3529411764578033E-2</c:v>
                </c:pt>
                <c:pt idx="37809">
                  <c:v>-2.3529411764578033E-2</c:v>
                </c:pt>
                <c:pt idx="37810">
                  <c:v>-3.1250000000222045E-2</c:v>
                </c:pt>
                <c:pt idx="37811">
                  <c:v>-2.3529411764735386E-2</c:v>
                </c:pt>
                <c:pt idx="37812">
                  <c:v>-2.9411764705931525E-2</c:v>
                </c:pt>
                <c:pt idx="37813">
                  <c:v>-2.3529411764735386E-2</c:v>
                </c:pt>
                <c:pt idx="37814">
                  <c:v>-2.4999999999822366E-2</c:v>
                </c:pt>
                <c:pt idx="37815">
                  <c:v>-2.9411764706128215E-2</c:v>
                </c:pt>
                <c:pt idx="37816">
                  <c:v>-2.3529411764578033E-2</c:v>
                </c:pt>
                <c:pt idx="37817">
                  <c:v>-3.1249999999777955E-2</c:v>
                </c:pt>
                <c:pt idx="37818">
                  <c:v>-2.3529411764996001E-2</c:v>
                </c:pt>
                <c:pt idx="37819">
                  <c:v>-2.9411764705710251E-2</c:v>
                </c:pt>
                <c:pt idx="37820">
                  <c:v>-2.4999999999822366E-2</c:v>
                </c:pt>
                <c:pt idx="37821">
                  <c:v>-2.3529411764735386E-2</c:v>
                </c:pt>
                <c:pt idx="37822">
                  <c:v>-2.9411764705931525E-2</c:v>
                </c:pt>
                <c:pt idx="37823">
                  <c:v>-2.5000000000000001E-2</c:v>
                </c:pt>
                <c:pt idx="37824">
                  <c:v>-2.9411764705931525E-2</c:v>
                </c:pt>
                <c:pt idx="37825">
                  <c:v>-2.3529411764735386E-2</c:v>
                </c:pt>
                <c:pt idx="37826">
                  <c:v>-3.1250000000222045E-2</c:v>
                </c:pt>
                <c:pt idx="37827">
                  <c:v>-2.3529411764578033E-2</c:v>
                </c:pt>
                <c:pt idx="37828">
                  <c:v>-2.3529411764735386E-2</c:v>
                </c:pt>
                <c:pt idx="37829">
                  <c:v>-3.125E-2</c:v>
                </c:pt>
                <c:pt idx="37830">
                  <c:v>-2.3529411764735386E-2</c:v>
                </c:pt>
                <c:pt idx="37831">
                  <c:v>-2.9411764705513561E-2</c:v>
                </c:pt>
                <c:pt idx="37832">
                  <c:v>-3.1250000000222045E-2</c:v>
                </c:pt>
                <c:pt idx="37833">
                  <c:v>-2.3529411764578033E-2</c:v>
                </c:pt>
                <c:pt idx="37834">
                  <c:v>-2.9411764706128215E-2</c:v>
                </c:pt>
                <c:pt idx="37835">
                  <c:v>-2.4999999999822366E-2</c:v>
                </c:pt>
                <c:pt idx="37836">
                  <c:v>-2.9411764706128215E-2</c:v>
                </c:pt>
                <c:pt idx="37837">
                  <c:v>-2.3529411764578033E-2</c:v>
                </c:pt>
                <c:pt idx="37838">
                  <c:v>-3.1249999999777955E-2</c:v>
                </c:pt>
                <c:pt idx="37839">
                  <c:v>-2.3529411764996001E-2</c:v>
                </c:pt>
                <c:pt idx="37840">
                  <c:v>-2.9411764705710251E-2</c:v>
                </c:pt>
                <c:pt idx="37841">
                  <c:v>-2.5000000000000001E-2</c:v>
                </c:pt>
                <c:pt idx="37842">
                  <c:v>-2.9411764705931525E-2</c:v>
                </c:pt>
                <c:pt idx="37843">
                  <c:v>-2.3529411764735386E-2</c:v>
                </c:pt>
                <c:pt idx="37844">
                  <c:v>-3.125E-2</c:v>
                </c:pt>
                <c:pt idx="37845">
                  <c:v>-2.3529411764735386E-2</c:v>
                </c:pt>
                <c:pt idx="37846">
                  <c:v>-2.3529411764578033E-2</c:v>
                </c:pt>
                <c:pt idx="37847">
                  <c:v>-2.9411764706128215E-2</c:v>
                </c:pt>
                <c:pt idx="37848">
                  <c:v>-2.4999999999822366E-2</c:v>
                </c:pt>
                <c:pt idx="37849">
                  <c:v>-2.9411764706128215E-2</c:v>
                </c:pt>
                <c:pt idx="37850">
                  <c:v>-2.3529411764578033E-2</c:v>
                </c:pt>
                <c:pt idx="37851">
                  <c:v>-3.1249999999777955E-2</c:v>
                </c:pt>
                <c:pt idx="37852">
                  <c:v>-2.3529411764578033E-2</c:v>
                </c:pt>
                <c:pt idx="37853">
                  <c:v>-2.9411764706128215E-2</c:v>
                </c:pt>
                <c:pt idx="37854">
                  <c:v>-2.4999999999822366E-2</c:v>
                </c:pt>
                <c:pt idx="37855">
                  <c:v>-2.3529411764735386E-2</c:v>
                </c:pt>
                <c:pt idx="37856">
                  <c:v>-2.9411764705931525E-2</c:v>
                </c:pt>
                <c:pt idx="37857">
                  <c:v>-3.1250000000222045E-2</c:v>
                </c:pt>
                <c:pt idx="37858">
                  <c:v>-2.3529411764735386E-2</c:v>
                </c:pt>
                <c:pt idx="37859">
                  <c:v>-2.9411764705931525E-2</c:v>
                </c:pt>
                <c:pt idx="37860">
                  <c:v>-2.5000000000000001E-2</c:v>
                </c:pt>
                <c:pt idx="37861">
                  <c:v>-2.9411764705513561E-2</c:v>
                </c:pt>
                <c:pt idx="37862">
                  <c:v>-2.9411764706128215E-2</c:v>
                </c:pt>
                <c:pt idx="37863">
                  <c:v>-2.4999999999822366E-2</c:v>
                </c:pt>
                <c:pt idx="37864">
                  <c:v>-2.9411764706128215E-2</c:v>
                </c:pt>
                <c:pt idx="37865">
                  <c:v>-2.3529411764578033E-2</c:v>
                </c:pt>
                <c:pt idx="37866">
                  <c:v>-3.1250000000222045E-2</c:v>
                </c:pt>
                <c:pt idx="37867">
                  <c:v>-2.3529411764578033E-2</c:v>
                </c:pt>
                <c:pt idx="37868">
                  <c:v>-2.9411764705710251E-2</c:v>
                </c:pt>
                <c:pt idx="37869">
                  <c:v>-2.9411764705931525E-2</c:v>
                </c:pt>
                <c:pt idx="37870">
                  <c:v>-2.5000000000000001E-2</c:v>
                </c:pt>
                <c:pt idx="37871">
                  <c:v>-2.3529411764578033E-2</c:v>
                </c:pt>
                <c:pt idx="37872">
                  <c:v>-2.9411764706128215E-2</c:v>
                </c:pt>
                <c:pt idx="37873">
                  <c:v>-3.1250000000222045E-2</c:v>
                </c:pt>
                <c:pt idx="37874">
                  <c:v>-2.3529411764578033E-2</c:v>
                </c:pt>
                <c:pt idx="37875">
                  <c:v>-2.9411764705513561E-2</c:v>
                </c:pt>
                <c:pt idx="37876">
                  <c:v>-2.5000000000444091E-2</c:v>
                </c:pt>
                <c:pt idx="37877">
                  <c:v>-2.9411764705710251E-2</c:v>
                </c:pt>
                <c:pt idx="37878">
                  <c:v>-2.3529411764578033E-2</c:v>
                </c:pt>
                <c:pt idx="37879">
                  <c:v>-3.1250000000222045E-2</c:v>
                </c:pt>
                <c:pt idx="37880">
                  <c:v>-2.3529411764578033E-2</c:v>
                </c:pt>
                <c:pt idx="37881">
                  <c:v>-2.9411764706128215E-2</c:v>
                </c:pt>
                <c:pt idx="37882">
                  <c:v>-2.4999999999822366E-2</c:v>
                </c:pt>
                <c:pt idx="37883">
                  <c:v>-2.9411764706128215E-2</c:v>
                </c:pt>
                <c:pt idx="37884">
                  <c:v>-2.3529411764578033E-2</c:v>
                </c:pt>
                <c:pt idx="37885">
                  <c:v>-3.1249999999777955E-2</c:v>
                </c:pt>
                <c:pt idx="37886">
                  <c:v>-2.9411764705931525E-2</c:v>
                </c:pt>
                <c:pt idx="37887">
                  <c:v>-2.3529411764735386E-2</c:v>
                </c:pt>
                <c:pt idx="37888">
                  <c:v>-2.9411764705931525E-2</c:v>
                </c:pt>
                <c:pt idx="37889">
                  <c:v>-2.5000000000000001E-2</c:v>
                </c:pt>
                <c:pt idx="37890">
                  <c:v>-2.9411764705931525E-2</c:v>
                </c:pt>
                <c:pt idx="37891">
                  <c:v>-2.3529411764735386E-2</c:v>
                </c:pt>
                <c:pt idx="37892">
                  <c:v>-3.1249999999777955E-2</c:v>
                </c:pt>
                <c:pt idx="37893">
                  <c:v>-2.9411764705931525E-2</c:v>
                </c:pt>
                <c:pt idx="37894">
                  <c:v>-2.3529411764735386E-2</c:v>
                </c:pt>
                <c:pt idx="37895">
                  <c:v>-3.125E-2</c:v>
                </c:pt>
                <c:pt idx="37896">
                  <c:v>-2.3529411764735386E-2</c:v>
                </c:pt>
                <c:pt idx="37897">
                  <c:v>-2.9411764705931525E-2</c:v>
                </c:pt>
                <c:pt idx="37898">
                  <c:v>-3.1249999999777955E-2</c:v>
                </c:pt>
                <c:pt idx="37899">
                  <c:v>-2.3529411764996001E-2</c:v>
                </c:pt>
                <c:pt idx="37900">
                  <c:v>-2.3529411764735386E-2</c:v>
                </c:pt>
                <c:pt idx="37901">
                  <c:v>-3.1249999999555911E-2</c:v>
                </c:pt>
                <c:pt idx="37902">
                  <c:v>-2.3529411764735386E-2</c:v>
                </c:pt>
                <c:pt idx="37903">
                  <c:v>-2.9411764705931525E-2</c:v>
                </c:pt>
                <c:pt idx="37904">
                  <c:v>-2.9411764706128215E-2</c:v>
                </c:pt>
                <c:pt idx="37905">
                  <c:v>-2.4999999999822366E-2</c:v>
                </c:pt>
                <c:pt idx="37906">
                  <c:v>-2.9411764706128215E-2</c:v>
                </c:pt>
                <c:pt idx="37907">
                  <c:v>-2.3529411764578033E-2</c:v>
                </c:pt>
                <c:pt idx="37908">
                  <c:v>-3.1249999999777955E-2</c:v>
                </c:pt>
                <c:pt idx="37909">
                  <c:v>-2.3529411764735386E-2</c:v>
                </c:pt>
                <c:pt idx="37910">
                  <c:v>-2.9411764705931525E-2</c:v>
                </c:pt>
                <c:pt idx="37911">
                  <c:v>-2.5000000000000001E-2</c:v>
                </c:pt>
                <c:pt idx="37912">
                  <c:v>-2.3529411764578033E-2</c:v>
                </c:pt>
                <c:pt idx="37913">
                  <c:v>-2.9411764706128215E-2</c:v>
                </c:pt>
                <c:pt idx="37914">
                  <c:v>-2.4999999999822366E-2</c:v>
                </c:pt>
                <c:pt idx="37915">
                  <c:v>-2.9411764706128215E-2</c:v>
                </c:pt>
                <c:pt idx="37916">
                  <c:v>-2.3529411764578033E-2</c:v>
                </c:pt>
                <c:pt idx="37917">
                  <c:v>-3.1250000000222045E-2</c:v>
                </c:pt>
                <c:pt idx="37918">
                  <c:v>-2.3529411764578033E-2</c:v>
                </c:pt>
                <c:pt idx="37919">
                  <c:v>-2.9411764705710251E-2</c:v>
                </c:pt>
                <c:pt idx="37920">
                  <c:v>-2.5000000000266455E-2</c:v>
                </c:pt>
                <c:pt idx="37921">
                  <c:v>-2.9411764705710251E-2</c:v>
                </c:pt>
                <c:pt idx="37922">
                  <c:v>-2.9411764705931525E-2</c:v>
                </c:pt>
                <c:pt idx="37923">
                  <c:v>-2.3529411764735386E-2</c:v>
                </c:pt>
                <c:pt idx="37924">
                  <c:v>-3.1250000000222045E-2</c:v>
                </c:pt>
                <c:pt idx="37925">
                  <c:v>-2.3529411764578033E-2</c:v>
                </c:pt>
                <c:pt idx="37926">
                  <c:v>-2.9411764705931525E-2</c:v>
                </c:pt>
                <c:pt idx="37927">
                  <c:v>-2.5000000000000001E-2</c:v>
                </c:pt>
                <c:pt idx="37928">
                  <c:v>-2.9411764705710251E-2</c:v>
                </c:pt>
                <c:pt idx="37929">
                  <c:v>-2.3529411764578033E-2</c:v>
                </c:pt>
                <c:pt idx="37930">
                  <c:v>-3.1250000000222045E-2</c:v>
                </c:pt>
                <c:pt idx="37931">
                  <c:v>-2.9411764705931525E-2</c:v>
                </c:pt>
                <c:pt idx="37932">
                  <c:v>-2.3529411764735386E-2</c:v>
                </c:pt>
                <c:pt idx="37933">
                  <c:v>-2.4999999999822366E-2</c:v>
                </c:pt>
                <c:pt idx="37934">
                  <c:v>-2.3529411764735386E-2</c:v>
                </c:pt>
                <c:pt idx="37935">
                  <c:v>-2.9411764705931525E-2</c:v>
                </c:pt>
                <c:pt idx="37936">
                  <c:v>-3.1249999999777955E-2</c:v>
                </c:pt>
                <c:pt idx="37937">
                  <c:v>-2.3529411764996001E-2</c:v>
                </c:pt>
                <c:pt idx="37938">
                  <c:v>-2.9411764705710251E-2</c:v>
                </c:pt>
                <c:pt idx="37939">
                  <c:v>-2.5000000000000001E-2</c:v>
                </c:pt>
                <c:pt idx="37940">
                  <c:v>-2.3529411764996001E-2</c:v>
                </c:pt>
                <c:pt idx="37941">
                  <c:v>-2.9411764705513561E-2</c:v>
                </c:pt>
                <c:pt idx="37942">
                  <c:v>-2.3529411764735386E-2</c:v>
                </c:pt>
                <c:pt idx="37943">
                  <c:v>-2.5000000000000001E-2</c:v>
                </c:pt>
                <c:pt idx="37944">
                  <c:v>-2.9411764705931525E-2</c:v>
                </c:pt>
                <c:pt idx="37945">
                  <c:v>-2.3529411764735386E-2</c:v>
                </c:pt>
                <c:pt idx="37946">
                  <c:v>-2.4999999999822366E-2</c:v>
                </c:pt>
                <c:pt idx="37947">
                  <c:v>-2.352941176515335E-2</c:v>
                </c:pt>
                <c:pt idx="37948">
                  <c:v>-2.9411764705513561E-2</c:v>
                </c:pt>
                <c:pt idx="37949">
                  <c:v>-2.5000000000000001E-2</c:v>
                </c:pt>
                <c:pt idx="37950">
                  <c:v>-2.9411764705931525E-2</c:v>
                </c:pt>
                <c:pt idx="37951">
                  <c:v>-2.3529411764735386E-2</c:v>
                </c:pt>
                <c:pt idx="37952">
                  <c:v>-2.4999999999822366E-2</c:v>
                </c:pt>
                <c:pt idx="37953">
                  <c:v>-2.3529411764735386E-2</c:v>
                </c:pt>
                <c:pt idx="37954">
                  <c:v>-2.9411764705931525E-2</c:v>
                </c:pt>
                <c:pt idx="37955">
                  <c:v>-3.1250000000222045E-2</c:v>
                </c:pt>
                <c:pt idx="37956">
                  <c:v>-2.3529411764578033E-2</c:v>
                </c:pt>
                <c:pt idx="37957">
                  <c:v>-2.3529411764735386E-2</c:v>
                </c:pt>
                <c:pt idx="37958">
                  <c:v>-2.9411764705931525E-2</c:v>
                </c:pt>
                <c:pt idx="37959">
                  <c:v>-2.5000000000000001E-2</c:v>
                </c:pt>
                <c:pt idx="37960">
                  <c:v>-2.9411764705710251E-2</c:v>
                </c:pt>
                <c:pt idx="37961">
                  <c:v>-2.3529411764996001E-2</c:v>
                </c:pt>
                <c:pt idx="37962">
                  <c:v>-3.1249999999777955E-2</c:v>
                </c:pt>
                <c:pt idx="37963">
                  <c:v>-2.3529411764578033E-2</c:v>
                </c:pt>
                <c:pt idx="37964">
                  <c:v>-2.3529411764735386E-2</c:v>
                </c:pt>
                <c:pt idx="37965">
                  <c:v>-3.125E-2</c:v>
                </c:pt>
                <c:pt idx="37966">
                  <c:v>-2.3529411764735386E-2</c:v>
                </c:pt>
                <c:pt idx="37967">
                  <c:v>-2.9411764705931525E-2</c:v>
                </c:pt>
                <c:pt idx="37968">
                  <c:v>-3.1250000000222045E-2</c:v>
                </c:pt>
                <c:pt idx="37969">
                  <c:v>-2.3529411764578033E-2</c:v>
                </c:pt>
                <c:pt idx="37970">
                  <c:v>-2.3529411764735386E-2</c:v>
                </c:pt>
                <c:pt idx="37971">
                  <c:v>-3.125E-2</c:v>
                </c:pt>
                <c:pt idx="37972">
                  <c:v>-2.3529411764735386E-2</c:v>
                </c:pt>
                <c:pt idx="37973">
                  <c:v>-2.9411764705513561E-2</c:v>
                </c:pt>
                <c:pt idx="37974">
                  <c:v>-2.5000000000000001E-2</c:v>
                </c:pt>
                <c:pt idx="37975">
                  <c:v>-2.9411764706128215E-2</c:v>
                </c:pt>
                <c:pt idx="37976">
                  <c:v>-2.3529411764578033E-2</c:v>
                </c:pt>
                <c:pt idx="37977">
                  <c:v>-2.3529411764578033E-2</c:v>
                </c:pt>
                <c:pt idx="37978">
                  <c:v>-3.1250000000222045E-2</c:v>
                </c:pt>
                <c:pt idx="37979">
                  <c:v>-2.3529411764735386E-2</c:v>
                </c:pt>
                <c:pt idx="37980">
                  <c:v>-2.9411764705931525E-2</c:v>
                </c:pt>
                <c:pt idx="37981">
                  <c:v>-2.5000000000000001E-2</c:v>
                </c:pt>
                <c:pt idx="37982">
                  <c:v>-2.3529411764578033E-2</c:v>
                </c:pt>
                <c:pt idx="37983">
                  <c:v>-2.9411764706128215E-2</c:v>
                </c:pt>
                <c:pt idx="37984">
                  <c:v>-2.4999999999822366E-2</c:v>
                </c:pt>
                <c:pt idx="37985">
                  <c:v>-2.9411764706128215E-2</c:v>
                </c:pt>
                <c:pt idx="37986">
                  <c:v>-2.3529411764578033E-2</c:v>
                </c:pt>
                <c:pt idx="37987">
                  <c:v>-2.5000000000000001E-2</c:v>
                </c:pt>
                <c:pt idx="37988">
                  <c:v>-2.9411764705931525E-2</c:v>
                </c:pt>
                <c:pt idx="37989">
                  <c:v>-2.3529411764735386E-2</c:v>
                </c:pt>
                <c:pt idx="37990">
                  <c:v>-2.5000000000000001E-2</c:v>
                </c:pt>
                <c:pt idx="37991">
                  <c:v>-2.9411764705513561E-2</c:v>
                </c:pt>
                <c:pt idx="37992">
                  <c:v>-2.9411764705931525E-2</c:v>
                </c:pt>
                <c:pt idx="37993">
                  <c:v>-2.5000000000000001E-2</c:v>
                </c:pt>
                <c:pt idx="37994">
                  <c:v>-2.3529411764735386E-2</c:v>
                </c:pt>
                <c:pt idx="37995">
                  <c:v>-2.3529411764578033E-2</c:v>
                </c:pt>
                <c:pt idx="37996">
                  <c:v>-2.9411764706128215E-2</c:v>
                </c:pt>
                <c:pt idx="37997">
                  <c:v>-2.4999999999822366E-2</c:v>
                </c:pt>
                <c:pt idx="37998">
                  <c:v>-2.3529411764735386E-2</c:v>
                </c:pt>
                <c:pt idx="37999">
                  <c:v>-2.9411764705931525E-2</c:v>
                </c:pt>
                <c:pt idx="38000">
                  <c:v>-2.5000000000000001E-2</c:v>
                </c:pt>
                <c:pt idx="38001">
                  <c:v>-2.3529411764578033E-2</c:v>
                </c:pt>
                <c:pt idx="38002">
                  <c:v>-2.9411764706128215E-2</c:v>
                </c:pt>
                <c:pt idx="38003">
                  <c:v>-2.4999999999822366E-2</c:v>
                </c:pt>
                <c:pt idx="38004">
                  <c:v>-2.9411764706128215E-2</c:v>
                </c:pt>
                <c:pt idx="38005">
                  <c:v>-2.3529411764578033E-2</c:v>
                </c:pt>
                <c:pt idx="38006">
                  <c:v>-3.1250000000222045E-2</c:v>
                </c:pt>
                <c:pt idx="38007">
                  <c:v>-2.3529411764578033E-2</c:v>
                </c:pt>
                <c:pt idx="38008">
                  <c:v>-2.3529411764735386E-2</c:v>
                </c:pt>
                <c:pt idx="38009">
                  <c:v>-2.9411764705931525E-2</c:v>
                </c:pt>
                <c:pt idx="38010">
                  <c:v>-2.5000000000000001E-2</c:v>
                </c:pt>
                <c:pt idx="38011">
                  <c:v>-2.9411764705710251E-2</c:v>
                </c:pt>
                <c:pt idx="38012">
                  <c:v>-2.3529411764578033E-2</c:v>
                </c:pt>
                <c:pt idx="38013">
                  <c:v>-2.5000000000444091E-2</c:v>
                </c:pt>
                <c:pt idx="38014">
                  <c:v>-2.9411764705513561E-2</c:v>
                </c:pt>
                <c:pt idx="38015">
                  <c:v>-2.3529411764735386E-2</c:v>
                </c:pt>
                <c:pt idx="38016">
                  <c:v>-2.5000000000266455E-2</c:v>
                </c:pt>
                <c:pt idx="38017">
                  <c:v>-2.9411764705710251E-2</c:v>
                </c:pt>
                <c:pt idx="38018">
                  <c:v>-2.3529411764578033E-2</c:v>
                </c:pt>
                <c:pt idx="38019">
                  <c:v>-3.1250000000222045E-2</c:v>
                </c:pt>
                <c:pt idx="38020">
                  <c:v>-2.3529411764578033E-2</c:v>
                </c:pt>
                <c:pt idx="38021">
                  <c:v>-2.3529411764735386E-2</c:v>
                </c:pt>
                <c:pt idx="38022">
                  <c:v>-2.4999999999822366E-2</c:v>
                </c:pt>
                <c:pt idx="38023">
                  <c:v>-2.9411764706128215E-2</c:v>
                </c:pt>
                <c:pt idx="38024">
                  <c:v>-2.3529411764578033E-2</c:v>
                </c:pt>
                <c:pt idx="38025">
                  <c:v>-2.5000000000000001E-2</c:v>
                </c:pt>
                <c:pt idx="38026">
                  <c:v>-2.3529411764735386E-2</c:v>
                </c:pt>
                <c:pt idx="38027">
                  <c:v>-2.3529411764996001E-2</c:v>
                </c:pt>
                <c:pt idx="38028">
                  <c:v>-2.5000000000000001E-2</c:v>
                </c:pt>
                <c:pt idx="38029">
                  <c:v>-2.9411764705513561E-2</c:v>
                </c:pt>
                <c:pt idx="38030">
                  <c:v>-2.3529411764735386E-2</c:v>
                </c:pt>
                <c:pt idx="38031">
                  <c:v>-2.3529411764996001E-2</c:v>
                </c:pt>
                <c:pt idx="38032">
                  <c:v>-2.5000000000000001E-2</c:v>
                </c:pt>
                <c:pt idx="38033">
                  <c:v>-2.9411764705513561E-2</c:v>
                </c:pt>
                <c:pt idx="38034">
                  <c:v>-2.352941176515335E-2</c:v>
                </c:pt>
                <c:pt idx="38035">
                  <c:v>-2.4999999999822366E-2</c:v>
                </c:pt>
                <c:pt idx="38036">
                  <c:v>-2.9411764705710251E-2</c:v>
                </c:pt>
                <c:pt idx="38037">
                  <c:v>-2.3529411764578033E-2</c:v>
                </c:pt>
                <c:pt idx="38038">
                  <c:v>-2.5000000000444091E-2</c:v>
                </c:pt>
                <c:pt idx="38039">
                  <c:v>-2.3529411764578033E-2</c:v>
                </c:pt>
                <c:pt idx="38040">
                  <c:v>-2.9411764705710251E-2</c:v>
                </c:pt>
                <c:pt idx="38041">
                  <c:v>-2.5000000000444091E-2</c:v>
                </c:pt>
                <c:pt idx="38042">
                  <c:v>-2.3529411764578033E-2</c:v>
                </c:pt>
                <c:pt idx="38043">
                  <c:v>-2.9411764705513561E-2</c:v>
                </c:pt>
                <c:pt idx="38044">
                  <c:v>-2.5000000000000001E-2</c:v>
                </c:pt>
                <c:pt idx="38045">
                  <c:v>-2.352941176515335E-2</c:v>
                </c:pt>
                <c:pt idx="38046">
                  <c:v>-2.9411764705513561E-2</c:v>
                </c:pt>
                <c:pt idx="38047">
                  <c:v>-3.1250000000222045E-2</c:v>
                </c:pt>
                <c:pt idx="38048">
                  <c:v>-2.3529411764578033E-2</c:v>
                </c:pt>
                <c:pt idx="38049">
                  <c:v>-2.3529411764735386E-2</c:v>
                </c:pt>
                <c:pt idx="38050">
                  <c:v>-2.3529411764578033E-2</c:v>
                </c:pt>
                <c:pt idx="38051">
                  <c:v>-3.1250000000222045E-2</c:v>
                </c:pt>
                <c:pt idx="38052">
                  <c:v>-2.3529411764578033E-2</c:v>
                </c:pt>
                <c:pt idx="38053">
                  <c:v>-2.3529411764735386E-2</c:v>
                </c:pt>
                <c:pt idx="38054">
                  <c:v>-3.125E-2</c:v>
                </c:pt>
                <c:pt idx="38055">
                  <c:v>-2.3529411764735386E-2</c:v>
                </c:pt>
                <c:pt idx="38056">
                  <c:v>-2.3529411764578033E-2</c:v>
                </c:pt>
                <c:pt idx="38057">
                  <c:v>-3.1250000000222045E-2</c:v>
                </c:pt>
                <c:pt idx="38058">
                  <c:v>-2.3529411764578033E-2</c:v>
                </c:pt>
                <c:pt idx="38059">
                  <c:v>-2.3529411764735386E-2</c:v>
                </c:pt>
                <c:pt idx="38060">
                  <c:v>-3.1250000000222045E-2</c:v>
                </c:pt>
                <c:pt idx="38061">
                  <c:v>-2.3529411764578033E-2</c:v>
                </c:pt>
                <c:pt idx="38062">
                  <c:v>-2.9411764706128215E-2</c:v>
                </c:pt>
                <c:pt idx="38063">
                  <c:v>-2.4999999999822366E-2</c:v>
                </c:pt>
                <c:pt idx="38064">
                  <c:v>-2.3529411764735386E-2</c:v>
                </c:pt>
                <c:pt idx="38065">
                  <c:v>-2.9411764705513561E-2</c:v>
                </c:pt>
                <c:pt idx="38066">
                  <c:v>-2.352941176515335E-2</c:v>
                </c:pt>
                <c:pt idx="38067">
                  <c:v>-3.1249999999555911E-2</c:v>
                </c:pt>
                <c:pt idx="38068">
                  <c:v>-2.3529411764735386E-2</c:v>
                </c:pt>
                <c:pt idx="38069">
                  <c:v>-2.3529411764996001E-2</c:v>
                </c:pt>
                <c:pt idx="38070">
                  <c:v>-2.5000000000000001E-2</c:v>
                </c:pt>
                <c:pt idx="38071">
                  <c:v>-2.3529411764578033E-2</c:v>
                </c:pt>
                <c:pt idx="38072">
                  <c:v>-2.9411764705710251E-2</c:v>
                </c:pt>
                <c:pt idx="38073">
                  <c:v>-2.5000000000266455E-2</c:v>
                </c:pt>
                <c:pt idx="38074">
                  <c:v>-2.3529411764735386E-2</c:v>
                </c:pt>
                <c:pt idx="38075">
                  <c:v>-2.3529411764578033E-2</c:v>
                </c:pt>
                <c:pt idx="38076">
                  <c:v>-3.1250000000222045E-2</c:v>
                </c:pt>
                <c:pt idx="38077">
                  <c:v>-2.3529411764735386E-2</c:v>
                </c:pt>
                <c:pt idx="38078">
                  <c:v>-2.3529411764578033E-2</c:v>
                </c:pt>
                <c:pt idx="38079">
                  <c:v>-3.1249999999777955E-2</c:v>
                </c:pt>
                <c:pt idx="38080">
                  <c:v>-2.3529411764996001E-2</c:v>
                </c:pt>
                <c:pt idx="38081">
                  <c:v>-2.3529411764735386E-2</c:v>
                </c:pt>
                <c:pt idx="38082">
                  <c:v>-3.1249999999555911E-2</c:v>
                </c:pt>
                <c:pt idx="38083">
                  <c:v>-2.3529411764735386E-2</c:v>
                </c:pt>
                <c:pt idx="38084">
                  <c:v>-2.9411764705931525E-2</c:v>
                </c:pt>
                <c:pt idx="38085">
                  <c:v>-2.5000000000000001E-2</c:v>
                </c:pt>
                <c:pt idx="38086">
                  <c:v>-2.3529411764578033E-2</c:v>
                </c:pt>
                <c:pt idx="38087">
                  <c:v>-2.352941176515335E-2</c:v>
                </c:pt>
                <c:pt idx="38088">
                  <c:v>-2.9411764705513561E-2</c:v>
                </c:pt>
                <c:pt idx="38089">
                  <c:v>-2.5000000000000001E-2</c:v>
                </c:pt>
                <c:pt idx="38090">
                  <c:v>-2.3529411764578033E-2</c:v>
                </c:pt>
                <c:pt idx="38091">
                  <c:v>-2.352941176515335E-2</c:v>
                </c:pt>
                <c:pt idx="38092">
                  <c:v>-3.1249999999777955E-2</c:v>
                </c:pt>
                <c:pt idx="38093">
                  <c:v>-2.3529411764578033E-2</c:v>
                </c:pt>
                <c:pt idx="38094">
                  <c:v>-2.3529411764996001E-2</c:v>
                </c:pt>
                <c:pt idx="38095">
                  <c:v>-2.5000000000000001E-2</c:v>
                </c:pt>
                <c:pt idx="38096">
                  <c:v>-2.9411764705710251E-2</c:v>
                </c:pt>
                <c:pt idx="38097">
                  <c:v>-2.3529411764578033E-2</c:v>
                </c:pt>
                <c:pt idx="38098">
                  <c:v>-2.5000000000444091E-2</c:v>
                </c:pt>
                <c:pt idx="38099">
                  <c:v>-2.3529411764578033E-2</c:v>
                </c:pt>
                <c:pt idx="38100">
                  <c:v>-2.9411764705710251E-2</c:v>
                </c:pt>
                <c:pt idx="38101">
                  <c:v>-2.5000000000266455E-2</c:v>
                </c:pt>
                <c:pt idx="38102">
                  <c:v>-2.3529411764735386E-2</c:v>
                </c:pt>
                <c:pt idx="38103">
                  <c:v>-2.3529411764578033E-2</c:v>
                </c:pt>
                <c:pt idx="38104">
                  <c:v>-3.1249999999777955E-2</c:v>
                </c:pt>
                <c:pt idx="38105">
                  <c:v>-2.3529411764996001E-2</c:v>
                </c:pt>
                <c:pt idx="38106">
                  <c:v>-2.3529411764735386E-2</c:v>
                </c:pt>
                <c:pt idx="38107">
                  <c:v>-2.5000000000000001E-2</c:v>
                </c:pt>
                <c:pt idx="38108">
                  <c:v>-2.3529411764578033E-2</c:v>
                </c:pt>
                <c:pt idx="38109">
                  <c:v>-2.3529411764578033E-2</c:v>
                </c:pt>
                <c:pt idx="38110">
                  <c:v>-2.9411764706128215E-2</c:v>
                </c:pt>
                <c:pt idx="38111">
                  <c:v>-2.5000000000000001E-2</c:v>
                </c:pt>
                <c:pt idx="38112">
                  <c:v>-2.3529411764578033E-2</c:v>
                </c:pt>
                <c:pt idx="38113">
                  <c:v>-2.3529411764735386E-2</c:v>
                </c:pt>
                <c:pt idx="38114">
                  <c:v>-2.4999999999822366E-2</c:v>
                </c:pt>
                <c:pt idx="38115">
                  <c:v>-2.9411764706128215E-2</c:v>
                </c:pt>
                <c:pt idx="38116">
                  <c:v>-2.3529411764578033E-2</c:v>
                </c:pt>
                <c:pt idx="38117">
                  <c:v>-2.5000000000000001E-2</c:v>
                </c:pt>
                <c:pt idx="38118">
                  <c:v>-2.9411764705931525E-2</c:v>
                </c:pt>
                <c:pt idx="38119">
                  <c:v>-2.3529411764735386E-2</c:v>
                </c:pt>
                <c:pt idx="38120">
                  <c:v>-2.4999999999822366E-2</c:v>
                </c:pt>
                <c:pt idx="38121">
                  <c:v>-2.3529411764735386E-2</c:v>
                </c:pt>
                <c:pt idx="38122">
                  <c:v>-2.3529411764578033E-2</c:v>
                </c:pt>
                <c:pt idx="38123">
                  <c:v>-3.1250000000222045E-2</c:v>
                </c:pt>
                <c:pt idx="38124">
                  <c:v>-2.3529411764578033E-2</c:v>
                </c:pt>
                <c:pt idx="38125">
                  <c:v>-2.3529411764735386E-2</c:v>
                </c:pt>
                <c:pt idx="38126">
                  <c:v>-2.5000000000000001E-2</c:v>
                </c:pt>
                <c:pt idx="38127">
                  <c:v>-2.3529411764996001E-2</c:v>
                </c:pt>
                <c:pt idx="38128">
                  <c:v>-2.9411764705710251E-2</c:v>
                </c:pt>
                <c:pt idx="38129">
                  <c:v>-2.3529411764578033E-2</c:v>
                </c:pt>
                <c:pt idx="38130">
                  <c:v>-2.5000000000444091E-2</c:v>
                </c:pt>
                <c:pt idx="38131">
                  <c:v>-2.9411764705513561E-2</c:v>
                </c:pt>
                <c:pt idx="38132">
                  <c:v>-2.3529411764735386E-2</c:v>
                </c:pt>
                <c:pt idx="38133">
                  <c:v>-2.4999999999822366E-2</c:v>
                </c:pt>
                <c:pt idx="38134">
                  <c:v>-2.352941176515335E-2</c:v>
                </c:pt>
                <c:pt idx="38135">
                  <c:v>-2.3529411764578033E-2</c:v>
                </c:pt>
                <c:pt idx="38136">
                  <c:v>-3.1249999999777955E-2</c:v>
                </c:pt>
                <c:pt idx="38137">
                  <c:v>-2.3529411764578033E-2</c:v>
                </c:pt>
                <c:pt idx="38138">
                  <c:v>-2.352941176515335E-2</c:v>
                </c:pt>
                <c:pt idx="38139">
                  <c:v>-3.1249999999555911E-2</c:v>
                </c:pt>
                <c:pt idx="38140">
                  <c:v>-2.3529411764735386E-2</c:v>
                </c:pt>
                <c:pt idx="38141">
                  <c:v>-2.3529411764996001E-2</c:v>
                </c:pt>
                <c:pt idx="38142">
                  <c:v>-2.5000000000000001E-2</c:v>
                </c:pt>
                <c:pt idx="38143">
                  <c:v>-2.9411764705710251E-2</c:v>
                </c:pt>
                <c:pt idx="38144">
                  <c:v>-2.3529411764578033E-2</c:v>
                </c:pt>
                <c:pt idx="38145">
                  <c:v>-2.5000000000444091E-2</c:v>
                </c:pt>
                <c:pt idx="38146">
                  <c:v>-2.3529411764578033E-2</c:v>
                </c:pt>
                <c:pt idx="38147">
                  <c:v>-2.9411764705710251E-2</c:v>
                </c:pt>
                <c:pt idx="38148">
                  <c:v>-2.5000000000266455E-2</c:v>
                </c:pt>
                <c:pt idx="38149">
                  <c:v>-2.3529411764735386E-2</c:v>
                </c:pt>
                <c:pt idx="38150">
                  <c:v>-2.9411764705513561E-2</c:v>
                </c:pt>
                <c:pt idx="38151">
                  <c:v>-2.5000000000000001E-2</c:v>
                </c:pt>
                <c:pt idx="38152">
                  <c:v>-2.3529411764996001E-2</c:v>
                </c:pt>
                <c:pt idx="38153">
                  <c:v>-2.9411764705710251E-2</c:v>
                </c:pt>
                <c:pt idx="38154">
                  <c:v>-2.4999999999822366E-2</c:v>
                </c:pt>
                <c:pt idx="38155">
                  <c:v>-2.352941176515335E-2</c:v>
                </c:pt>
                <c:pt idx="38156">
                  <c:v>-2.9411764705513561E-2</c:v>
                </c:pt>
                <c:pt idx="38157">
                  <c:v>-2.3529411764735386E-2</c:v>
                </c:pt>
                <c:pt idx="38158">
                  <c:v>-2.5000000000000001E-2</c:v>
                </c:pt>
                <c:pt idx="38159">
                  <c:v>-2.3529411764996001E-2</c:v>
                </c:pt>
                <c:pt idx="38160">
                  <c:v>-2.9411764705513561E-2</c:v>
                </c:pt>
                <c:pt idx="38161">
                  <c:v>-2.5000000000000001E-2</c:v>
                </c:pt>
                <c:pt idx="38162">
                  <c:v>-2.352941176515335E-2</c:v>
                </c:pt>
                <c:pt idx="38163">
                  <c:v>-2.3529411764578033E-2</c:v>
                </c:pt>
                <c:pt idx="38164">
                  <c:v>-2.5000000000000001E-2</c:v>
                </c:pt>
                <c:pt idx="38165">
                  <c:v>-2.9411764705513561E-2</c:v>
                </c:pt>
                <c:pt idx="38166">
                  <c:v>-2.352941176515335E-2</c:v>
                </c:pt>
                <c:pt idx="38167">
                  <c:v>-2.4999999999822366E-2</c:v>
                </c:pt>
                <c:pt idx="38168">
                  <c:v>-2.9411764705710251E-2</c:v>
                </c:pt>
                <c:pt idx="38169">
                  <c:v>-2.3529411764578033E-2</c:v>
                </c:pt>
                <c:pt idx="38170">
                  <c:v>-2.5000000000444091E-2</c:v>
                </c:pt>
                <c:pt idx="38171">
                  <c:v>-2.3529411764578033E-2</c:v>
                </c:pt>
                <c:pt idx="38172">
                  <c:v>-2.9411764705710251E-2</c:v>
                </c:pt>
                <c:pt idx="38173">
                  <c:v>-2.5000000000444091E-2</c:v>
                </c:pt>
                <c:pt idx="38174">
                  <c:v>-2.9411764705513561E-2</c:v>
                </c:pt>
                <c:pt idx="38175">
                  <c:v>-2.3529411764578033E-2</c:v>
                </c:pt>
                <c:pt idx="38176">
                  <c:v>-2.5000000000000001E-2</c:v>
                </c:pt>
                <c:pt idx="38177">
                  <c:v>-2.9411764706128215E-2</c:v>
                </c:pt>
                <c:pt idx="38178">
                  <c:v>-2.3529411764578033E-2</c:v>
                </c:pt>
                <c:pt idx="38179">
                  <c:v>-2.5000000000000001E-2</c:v>
                </c:pt>
                <c:pt idx="38180">
                  <c:v>-2.9411764705931525E-2</c:v>
                </c:pt>
                <c:pt idx="38181">
                  <c:v>-2.3529411764735386E-2</c:v>
                </c:pt>
                <c:pt idx="38182">
                  <c:v>-2.4999999999822366E-2</c:v>
                </c:pt>
                <c:pt idx="38183">
                  <c:v>-2.9411764706128215E-2</c:v>
                </c:pt>
                <c:pt idx="38184">
                  <c:v>-2.3529411764578033E-2</c:v>
                </c:pt>
                <c:pt idx="38185">
                  <c:v>-2.5000000000000001E-2</c:v>
                </c:pt>
                <c:pt idx="38186">
                  <c:v>-2.9411764705931525E-2</c:v>
                </c:pt>
                <c:pt idx="38187">
                  <c:v>-2.3529411764735386E-2</c:v>
                </c:pt>
                <c:pt idx="38188">
                  <c:v>-2.3529411764578033E-2</c:v>
                </c:pt>
                <c:pt idx="38189">
                  <c:v>-3.1250000000222045E-2</c:v>
                </c:pt>
                <c:pt idx="38190">
                  <c:v>-2.3529411764578033E-2</c:v>
                </c:pt>
                <c:pt idx="38191">
                  <c:v>-2.9411764706128215E-2</c:v>
                </c:pt>
                <c:pt idx="38192">
                  <c:v>-2.5000000000000001E-2</c:v>
                </c:pt>
                <c:pt idx="38193">
                  <c:v>-2.3529411764578033E-2</c:v>
                </c:pt>
                <c:pt idx="38194">
                  <c:v>-2.3529411764735386E-2</c:v>
                </c:pt>
                <c:pt idx="38195">
                  <c:v>-2.4999999999822366E-2</c:v>
                </c:pt>
                <c:pt idx="38196">
                  <c:v>-2.9411764706128215E-2</c:v>
                </c:pt>
                <c:pt idx="38197">
                  <c:v>-2.3529411764578033E-2</c:v>
                </c:pt>
                <c:pt idx="38198">
                  <c:v>-3.1250000000222045E-2</c:v>
                </c:pt>
                <c:pt idx="38199">
                  <c:v>-2.3529411764578033E-2</c:v>
                </c:pt>
                <c:pt idx="38200">
                  <c:v>-2.3529411764735386E-2</c:v>
                </c:pt>
                <c:pt idx="38201">
                  <c:v>-2.4999999999822366E-2</c:v>
                </c:pt>
                <c:pt idx="38202">
                  <c:v>-2.9411764706128215E-2</c:v>
                </c:pt>
                <c:pt idx="38203">
                  <c:v>-2.3529411764578033E-2</c:v>
                </c:pt>
                <c:pt idx="38204">
                  <c:v>-2.5000000000000001E-2</c:v>
                </c:pt>
                <c:pt idx="38205">
                  <c:v>-2.9411764705931525E-2</c:v>
                </c:pt>
                <c:pt idx="38206">
                  <c:v>-2.3529411764735386E-2</c:v>
                </c:pt>
                <c:pt idx="38207">
                  <c:v>-2.5000000000000001E-2</c:v>
                </c:pt>
                <c:pt idx="38208">
                  <c:v>-2.9411764705931525E-2</c:v>
                </c:pt>
                <c:pt idx="38209">
                  <c:v>-2.3529411764735386E-2</c:v>
                </c:pt>
                <c:pt idx="38210">
                  <c:v>-2.4999999999822366E-2</c:v>
                </c:pt>
                <c:pt idx="38211">
                  <c:v>-2.9411764705710251E-2</c:v>
                </c:pt>
                <c:pt idx="38212">
                  <c:v>-2.3529411764996001E-2</c:v>
                </c:pt>
                <c:pt idx="38213">
                  <c:v>-2.5000000000000001E-2</c:v>
                </c:pt>
                <c:pt idx="38214">
                  <c:v>-2.9411764705513561E-2</c:v>
                </c:pt>
                <c:pt idx="38215">
                  <c:v>-2.352941176515335E-2</c:v>
                </c:pt>
                <c:pt idx="38216">
                  <c:v>-2.9411764705513561E-2</c:v>
                </c:pt>
                <c:pt idx="38217">
                  <c:v>-2.5000000000000001E-2</c:v>
                </c:pt>
                <c:pt idx="38218">
                  <c:v>-2.3529411764578033E-2</c:v>
                </c:pt>
                <c:pt idx="38219">
                  <c:v>-2.9411764706128215E-2</c:v>
                </c:pt>
                <c:pt idx="38220">
                  <c:v>-2.4999999999822366E-2</c:v>
                </c:pt>
                <c:pt idx="38221">
                  <c:v>-2.3529411764735386E-2</c:v>
                </c:pt>
                <c:pt idx="38222">
                  <c:v>-2.3529411764996001E-2</c:v>
                </c:pt>
                <c:pt idx="38223">
                  <c:v>-3.1249999999777955E-2</c:v>
                </c:pt>
                <c:pt idx="38224">
                  <c:v>-2.3529411764735386E-2</c:v>
                </c:pt>
                <c:pt idx="38225">
                  <c:v>-2.3529411764578033E-2</c:v>
                </c:pt>
                <c:pt idx="38226">
                  <c:v>-3.1250000000222045E-2</c:v>
                </c:pt>
                <c:pt idx="38227">
                  <c:v>-2.3529411764578033E-2</c:v>
                </c:pt>
                <c:pt idx="38228">
                  <c:v>-2.3529411764735386E-2</c:v>
                </c:pt>
                <c:pt idx="38229">
                  <c:v>-2.4999999999822366E-2</c:v>
                </c:pt>
                <c:pt idx="38230">
                  <c:v>-2.9411764706128215E-2</c:v>
                </c:pt>
                <c:pt idx="38231">
                  <c:v>-2.3529411764578033E-2</c:v>
                </c:pt>
                <c:pt idx="38232">
                  <c:v>-2.5000000000000001E-2</c:v>
                </c:pt>
                <c:pt idx="38233">
                  <c:v>-2.3529411764996001E-2</c:v>
                </c:pt>
                <c:pt idx="38234">
                  <c:v>-2.3529411764735386E-2</c:v>
                </c:pt>
                <c:pt idx="38235">
                  <c:v>-2.3529411764578033E-2</c:v>
                </c:pt>
                <c:pt idx="38236">
                  <c:v>-3.1249999999777955E-2</c:v>
                </c:pt>
                <c:pt idx="38237">
                  <c:v>-2.3529411764996001E-2</c:v>
                </c:pt>
                <c:pt idx="38238">
                  <c:v>-2.3529411764735386E-2</c:v>
                </c:pt>
                <c:pt idx="38239">
                  <c:v>-2.5000000000000001E-2</c:v>
                </c:pt>
                <c:pt idx="38240">
                  <c:v>-2.3529411764578033E-2</c:v>
                </c:pt>
                <c:pt idx="38241">
                  <c:v>-2.3529411764578033E-2</c:v>
                </c:pt>
                <c:pt idx="38242">
                  <c:v>-2.5000000000000001E-2</c:v>
                </c:pt>
                <c:pt idx="38243">
                  <c:v>-2.9411764706128215E-2</c:v>
                </c:pt>
                <c:pt idx="38244">
                  <c:v>-2.3529411764578033E-2</c:v>
                </c:pt>
                <c:pt idx="38245">
                  <c:v>-2.5000000000000001E-2</c:v>
                </c:pt>
                <c:pt idx="38246">
                  <c:v>-2.9411764705931525E-2</c:v>
                </c:pt>
                <c:pt idx="38247">
                  <c:v>-2.3529411764735386E-2</c:v>
                </c:pt>
                <c:pt idx="38248">
                  <c:v>-2.4999999999822366E-2</c:v>
                </c:pt>
                <c:pt idx="38249">
                  <c:v>-2.3529411764735386E-2</c:v>
                </c:pt>
                <c:pt idx="38250">
                  <c:v>-2.3529411764578033E-2</c:v>
                </c:pt>
                <c:pt idx="38251">
                  <c:v>-2.352941176515335E-2</c:v>
                </c:pt>
                <c:pt idx="38252">
                  <c:v>-3.1249999999555911E-2</c:v>
                </c:pt>
                <c:pt idx="38253">
                  <c:v>-2.3529411764735386E-2</c:v>
                </c:pt>
                <c:pt idx="38254">
                  <c:v>-2.3529411764578033E-2</c:v>
                </c:pt>
                <c:pt idx="38255">
                  <c:v>-2.5000000000444091E-2</c:v>
                </c:pt>
                <c:pt idx="38256">
                  <c:v>-2.3529411764578033E-2</c:v>
                </c:pt>
                <c:pt idx="38257">
                  <c:v>-2.3529411764735386E-2</c:v>
                </c:pt>
                <c:pt idx="38258">
                  <c:v>-3.1249999999777955E-2</c:v>
                </c:pt>
                <c:pt idx="38259">
                  <c:v>-2.3529411764996001E-2</c:v>
                </c:pt>
                <c:pt idx="38260">
                  <c:v>-2.3529411764735386E-2</c:v>
                </c:pt>
                <c:pt idx="38261">
                  <c:v>-2.4999999999822366E-2</c:v>
                </c:pt>
                <c:pt idx="38262">
                  <c:v>-2.3529411764735386E-2</c:v>
                </c:pt>
                <c:pt idx="38263">
                  <c:v>-2.3529411764578033E-2</c:v>
                </c:pt>
                <c:pt idx="38264">
                  <c:v>-2.5000000000000001E-2</c:v>
                </c:pt>
                <c:pt idx="38265">
                  <c:v>-2.3529411764578033E-2</c:v>
                </c:pt>
                <c:pt idx="38266">
                  <c:v>-2.9411764706128215E-2</c:v>
                </c:pt>
                <c:pt idx="38267">
                  <c:v>-2.4999999999822366E-2</c:v>
                </c:pt>
                <c:pt idx="38268">
                  <c:v>-2.3529411764735386E-2</c:v>
                </c:pt>
                <c:pt idx="38269">
                  <c:v>-2.3529411764578033E-2</c:v>
                </c:pt>
                <c:pt idx="38270">
                  <c:v>-2.5000000000444091E-2</c:v>
                </c:pt>
                <c:pt idx="38271">
                  <c:v>-2.3529411764578033E-2</c:v>
                </c:pt>
                <c:pt idx="38272">
                  <c:v>-2.3529411764735386E-2</c:v>
                </c:pt>
                <c:pt idx="38273">
                  <c:v>-2.3529411764578033E-2</c:v>
                </c:pt>
                <c:pt idx="38274">
                  <c:v>-2.5000000000000001E-2</c:v>
                </c:pt>
                <c:pt idx="38275">
                  <c:v>-2.3529411764735386E-2</c:v>
                </c:pt>
                <c:pt idx="38276">
                  <c:v>-2.3529411764578033E-2</c:v>
                </c:pt>
                <c:pt idx="38277">
                  <c:v>-2.5000000000444091E-2</c:v>
                </c:pt>
                <c:pt idx="38278">
                  <c:v>-2.9411764705513561E-2</c:v>
                </c:pt>
                <c:pt idx="38279">
                  <c:v>-2.3529411764735386E-2</c:v>
                </c:pt>
                <c:pt idx="38280">
                  <c:v>-2.4999999999822366E-2</c:v>
                </c:pt>
                <c:pt idx="38281">
                  <c:v>-2.352941176515335E-2</c:v>
                </c:pt>
                <c:pt idx="38282">
                  <c:v>-2.3529411764578033E-2</c:v>
                </c:pt>
                <c:pt idx="38283">
                  <c:v>-2.5000000000000001E-2</c:v>
                </c:pt>
                <c:pt idx="38284">
                  <c:v>-2.3529411764578033E-2</c:v>
                </c:pt>
                <c:pt idx="38285">
                  <c:v>-2.3529411764735386E-2</c:v>
                </c:pt>
                <c:pt idx="38286">
                  <c:v>-2.4999999999822366E-2</c:v>
                </c:pt>
                <c:pt idx="38287">
                  <c:v>-2.3529411764735386E-2</c:v>
                </c:pt>
                <c:pt idx="38288">
                  <c:v>-2.3529411764578033E-2</c:v>
                </c:pt>
                <c:pt idx="38289">
                  <c:v>-2.5000000000444091E-2</c:v>
                </c:pt>
                <c:pt idx="38290">
                  <c:v>-2.3529411764735386E-2</c:v>
                </c:pt>
                <c:pt idx="38291">
                  <c:v>-2.3529411764578033E-2</c:v>
                </c:pt>
                <c:pt idx="38292">
                  <c:v>-2.5000000000000001E-2</c:v>
                </c:pt>
                <c:pt idx="38293">
                  <c:v>-2.3529411764578033E-2</c:v>
                </c:pt>
                <c:pt idx="38294">
                  <c:v>-2.3529411764735386E-2</c:v>
                </c:pt>
                <c:pt idx="38295">
                  <c:v>-2.4999999999822366E-2</c:v>
                </c:pt>
                <c:pt idx="38296">
                  <c:v>-2.352941176515335E-2</c:v>
                </c:pt>
                <c:pt idx="38297">
                  <c:v>-2.3529411764578033E-2</c:v>
                </c:pt>
                <c:pt idx="38298">
                  <c:v>-2.3529411764735386E-2</c:v>
                </c:pt>
                <c:pt idx="38299">
                  <c:v>-3.1249999999555911E-2</c:v>
                </c:pt>
                <c:pt idx="38300">
                  <c:v>-2.352941176515335E-2</c:v>
                </c:pt>
                <c:pt idx="38301">
                  <c:v>-2.3529411764578033E-2</c:v>
                </c:pt>
                <c:pt idx="38302">
                  <c:v>-2.5000000000000001E-2</c:v>
                </c:pt>
                <c:pt idx="38303">
                  <c:v>-2.3529411764578033E-2</c:v>
                </c:pt>
                <c:pt idx="38304">
                  <c:v>-2.3529411764735386E-2</c:v>
                </c:pt>
                <c:pt idx="38305">
                  <c:v>-2.5000000000000001E-2</c:v>
                </c:pt>
                <c:pt idx="38306">
                  <c:v>-2.9411764705931525E-2</c:v>
                </c:pt>
                <c:pt idx="38307">
                  <c:v>-2.3529411764578033E-2</c:v>
                </c:pt>
                <c:pt idx="38308">
                  <c:v>-2.5000000000000001E-2</c:v>
                </c:pt>
                <c:pt idx="38309">
                  <c:v>-2.3529411764735386E-2</c:v>
                </c:pt>
                <c:pt idx="38310">
                  <c:v>-2.3529411764578033E-2</c:v>
                </c:pt>
                <c:pt idx="38311">
                  <c:v>-3.1250000000222045E-2</c:v>
                </c:pt>
                <c:pt idx="38312">
                  <c:v>-1.7647058823642509E-2</c:v>
                </c:pt>
                <c:pt idx="38313">
                  <c:v>5.8823529413928296E-3</c:v>
                </c:pt>
                <c:pt idx="38314">
                  <c:v>6.2499999997335468E-3</c:v>
                </c:pt>
                <c:pt idx="38315">
                  <c:v>5.8823529413928296E-3</c:v>
                </c:pt>
                <c:pt idx="38316">
                  <c:v>0</c:v>
                </c:pt>
                <c:pt idx="38317">
                  <c:v>-6.250000000222045E-3</c:v>
                </c:pt>
                <c:pt idx="38318">
                  <c:v>-1.1764705882289016E-2</c:v>
                </c:pt>
                <c:pt idx="38319">
                  <c:v>-1.1764705882367693E-2</c:v>
                </c:pt>
                <c:pt idx="38320">
                  <c:v>-1.8749999999777955E-2</c:v>
                </c:pt>
                <c:pt idx="38321">
                  <c:v>-2.3529411764578033E-2</c:v>
                </c:pt>
                <c:pt idx="38322">
                  <c:v>-2.3529411764996001E-2</c:v>
                </c:pt>
                <c:pt idx="38323">
                  <c:v>-2.5000000000000001E-2</c:v>
                </c:pt>
                <c:pt idx="38324">
                  <c:v>-2.9411764705710251E-2</c:v>
                </c:pt>
                <c:pt idx="38325">
                  <c:v>-2.9411764705931525E-2</c:v>
                </c:pt>
                <c:pt idx="38326">
                  <c:v>-3.1250000000222045E-2</c:v>
                </c:pt>
                <c:pt idx="38327">
                  <c:v>-3.5294117646867053E-2</c:v>
                </c:pt>
                <c:pt idx="38328">
                  <c:v>-3.5294117647103079E-2</c:v>
                </c:pt>
                <c:pt idx="38329">
                  <c:v>-3.7499999999733545E-2</c:v>
                </c:pt>
                <c:pt idx="38330">
                  <c:v>-3.5294117647521044E-2</c:v>
                </c:pt>
                <c:pt idx="38331">
                  <c:v>-4.1176470587802577E-2</c:v>
                </c:pt>
                <c:pt idx="38332">
                  <c:v>-3.5294117647103079E-2</c:v>
                </c:pt>
                <c:pt idx="38333">
                  <c:v>-4.3749999999911179E-2</c:v>
                </c:pt>
                <c:pt idx="38334">
                  <c:v>-4.1176470588495911E-2</c:v>
                </c:pt>
                <c:pt idx="38335">
                  <c:v>-4.1176470588220541E-2</c:v>
                </c:pt>
                <c:pt idx="38336">
                  <c:v>-4.3749999999777953E-2</c:v>
                </c:pt>
                <c:pt idx="38337">
                  <c:v>-4.1176470588220541E-2</c:v>
                </c:pt>
                <c:pt idx="38338">
                  <c:v>-4.1176470588495911E-2</c:v>
                </c:pt>
                <c:pt idx="38339">
                  <c:v>-4.3750000000222042E-2</c:v>
                </c:pt>
                <c:pt idx="38340">
                  <c:v>-4.7058823529156066E-2</c:v>
                </c:pt>
                <c:pt idx="38341">
                  <c:v>-4.1176470588220541E-2</c:v>
                </c:pt>
                <c:pt idx="38342">
                  <c:v>-0.05</c:v>
                </c:pt>
                <c:pt idx="38343">
                  <c:v>-4.1176470588495911E-2</c:v>
                </c:pt>
                <c:pt idx="38344">
                  <c:v>-4.7058823529156066E-2</c:v>
                </c:pt>
                <c:pt idx="38345">
                  <c:v>-4.3750000000222042E-2</c:v>
                </c:pt>
                <c:pt idx="38346">
                  <c:v>-4.1176470587802577E-2</c:v>
                </c:pt>
                <c:pt idx="38347">
                  <c:v>-4.7058823529888737E-2</c:v>
                </c:pt>
                <c:pt idx="38348">
                  <c:v>-4.374999999946709E-2</c:v>
                </c:pt>
                <c:pt idx="38349">
                  <c:v>-4.7058823529888737E-2</c:v>
                </c:pt>
                <c:pt idx="38350">
                  <c:v>-4.7058823529156066E-2</c:v>
                </c:pt>
                <c:pt idx="38351">
                  <c:v>-4.3750000000222042E-2</c:v>
                </c:pt>
                <c:pt idx="38352">
                  <c:v>-4.7058823529156066E-2</c:v>
                </c:pt>
                <c:pt idx="38353">
                  <c:v>-4.1176470588495911E-2</c:v>
                </c:pt>
                <c:pt idx="38354">
                  <c:v>-0.05</c:v>
                </c:pt>
                <c:pt idx="38355">
                  <c:v>-4.1176470588220541E-2</c:v>
                </c:pt>
                <c:pt idx="38356">
                  <c:v>-4.7058823529156066E-2</c:v>
                </c:pt>
                <c:pt idx="38357">
                  <c:v>-4.3750000000222042E-2</c:v>
                </c:pt>
                <c:pt idx="38358">
                  <c:v>-4.117647058807794E-2</c:v>
                </c:pt>
                <c:pt idx="38359">
                  <c:v>-4.7058823529156066E-2</c:v>
                </c:pt>
                <c:pt idx="38360">
                  <c:v>-4.3750000000222042E-2</c:v>
                </c:pt>
                <c:pt idx="38361">
                  <c:v>-4.1176470588220541E-2</c:v>
                </c:pt>
                <c:pt idx="38362">
                  <c:v>-4.1176470588495911E-2</c:v>
                </c:pt>
                <c:pt idx="38363">
                  <c:v>-4.374999999946709E-2</c:v>
                </c:pt>
                <c:pt idx="38364">
                  <c:v>-4.7058823529888737E-2</c:v>
                </c:pt>
                <c:pt idx="38365">
                  <c:v>-4.1176470587802577E-2</c:v>
                </c:pt>
                <c:pt idx="38366">
                  <c:v>-4.3750000000222042E-2</c:v>
                </c:pt>
                <c:pt idx="38367">
                  <c:v>-4.1176470588220541E-2</c:v>
                </c:pt>
                <c:pt idx="38368">
                  <c:v>-4.1176470588495911E-2</c:v>
                </c:pt>
                <c:pt idx="38369">
                  <c:v>-4.1176470587802577E-2</c:v>
                </c:pt>
                <c:pt idx="38370">
                  <c:v>-4.3750000000222042E-2</c:v>
                </c:pt>
                <c:pt idx="38371">
                  <c:v>-4.1176470588220541E-2</c:v>
                </c:pt>
                <c:pt idx="38372">
                  <c:v>-4.1176470588495911E-2</c:v>
                </c:pt>
                <c:pt idx="38373">
                  <c:v>-4.3749999999777953E-2</c:v>
                </c:pt>
                <c:pt idx="38374">
                  <c:v>-4.1176470588220541E-2</c:v>
                </c:pt>
                <c:pt idx="38375">
                  <c:v>-4.1176470588495911E-2</c:v>
                </c:pt>
                <c:pt idx="38376">
                  <c:v>-4.374999999946709E-2</c:v>
                </c:pt>
                <c:pt idx="38377">
                  <c:v>-4.1176470588495911E-2</c:v>
                </c:pt>
                <c:pt idx="38378">
                  <c:v>-4.1176470588220541E-2</c:v>
                </c:pt>
                <c:pt idx="38379">
                  <c:v>-4.3750000000222042E-2</c:v>
                </c:pt>
                <c:pt idx="38380">
                  <c:v>-4.1176470587802577E-2</c:v>
                </c:pt>
                <c:pt idx="38381">
                  <c:v>-4.1176470588495911E-2</c:v>
                </c:pt>
                <c:pt idx="38382">
                  <c:v>-3.7499999999733545E-2</c:v>
                </c:pt>
                <c:pt idx="38383">
                  <c:v>-4.1176470588495911E-2</c:v>
                </c:pt>
                <c:pt idx="38384">
                  <c:v>-3.5294117646867053E-2</c:v>
                </c:pt>
                <c:pt idx="38385">
                  <c:v>-4.3750000000222042E-2</c:v>
                </c:pt>
                <c:pt idx="38386">
                  <c:v>-4.1176470588220541E-2</c:v>
                </c:pt>
                <c:pt idx="38387">
                  <c:v>-4.117647058807794E-2</c:v>
                </c:pt>
                <c:pt idx="38388">
                  <c:v>-3.7500000000444088E-2</c:v>
                </c:pt>
                <c:pt idx="38389">
                  <c:v>-4.1176470587802577E-2</c:v>
                </c:pt>
                <c:pt idx="38390">
                  <c:v>-3.5294117647521044E-2</c:v>
                </c:pt>
                <c:pt idx="38391">
                  <c:v>-4.374999999946709E-2</c:v>
                </c:pt>
                <c:pt idx="38392">
                  <c:v>-4.1176470588495911E-2</c:v>
                </c:pt>
                <c:pt idx="38393">
                  <c:v>-4.1176470588220541E-2</c:v>
                </c:pt>
                <c:pt idx="38394">
                  <c:v>-3.5294117647103079E-2</c:v>
                </c:pt>
                <c:pt idx="38395">
                  <c:v>-3.7499999999733545E-2</c:v>
                </c:pt>
                <c:pt idx="38396">
                  <c:v>-4.1176470588495911E-2</c:v>
                </c:pt>
                <c:pt idx="38397">
                  <c:v>-3.5294117646867053E-2</c:v>
                </c:pt>
                <c:pt idx="38398">
                  <c:v>-4.3750000000222042E-2</c:v>
                </c:pt>
                <c:pt idx="38399">
                  <c:v>-3.5294117646867053E-2</c:v>
                </c:pt>
                <c:pt idx="38400">
                  <c:v>-3.5294117647103079E-2</c:v>
                </c:pt>
                <c:pt idx="38401">
                  <c:v>-4.3749999999911179E-2</c:v>
                </c:pt>
                <c:pt idx="38402">
                  <c:v>-3.5294117647103079E-2</c:v>
                </c:pt>
                <c:pt idx="38403">
                  <c:v>-3.5294117646867053E-2</c:v>
                </c:pt>
                <c:pt idx="38404">
                  <c:v>-4.3750000000222042E-2</c:v>
                </c:pt>
                <c:pt idx="38405">
                  <c:v>-3.5294117647103079E-2</c:v>
                </c:pt>
                <c:pt idx="38406">
                  <c:v>-3.5294117646867053E-2</c:v>
                </c:pt>
                <c:pt idx="38407">
                  <c:v>-3.7500000000444088E-2</c:v>
                </c:pt>
                <c:pt idx="38408">
                  <c:v>-4.1176470587802577E-2</c:v>
                </c:pt>
                <c:pt idx="38409">
                  <c:v>-3.5294117647521044E-2</c:v>
                </c:pt>
                <c:pt idx="38410">
                  <c:v>-3.7499999999733545E-2</c:v>
                </c:pt>
                <c:pt idx="38411">
                  <c:v>-3.5294117647103079E-2</c:v>
                </c:pt>
                <c:pt idx="38412">
                  <c:v>-4.1176470588220541E-2</c:v>
                </c:pt>
                <c:pt idx="38413">
                  <c:v>-3.5294117647103079E-2</c:v>
                </c:pt>
                <c:pt idx="38414">
                  <c:v>-3.7499999999733545E-2</c:v>
                </c:pt>
                <c:pt idx="38415">
                  <c:v>-3.5294117647103079E-2</c:v>
                </c:pt>
                <c:pt idx="38416">
                  <c:v>-4.1176470588220541E-2</c:v>
                </c:pt>
                <c:pt idx="38417">
                  <c:v>-3.7499999999999999E-2</c:v>
                </c:pt>
                <c:pt idx="38418">
                  <c:v>-3.5294117646867053E-2</c:v>
                </c:pt>
                <c:pt idx="38419">
                  <c:v>-3.5294117647521044E-2</c:v>
                </c:pt>
                <c:pt idx="38420">
                  <c:v>-3.7499999999999999E-2</c:v>
                </c:pt>
                <c:pt idx="38421">
                  <c:v>-3.5294117646867053E-2</c:v>
                </c:pt>
                <c:pt idx="38422">
                  <c:v>-4.1176470588220541E-2</c:v>
                </c:pt>
                <c:pt idx="38423">
                  <c:v>-3.7499999999999999E-2</c:v>
                </c:pt>
                <c:pt idx="38424">
                  <c:v>-2.9411764706128215E-2</c:v>
                </c:pt>
                <c:pt idx="38425">
                  <c:v>-4.1176470587802577E-2</c:v>
                </c:pt>
                <c:pt idx="38426">
                  <c:v>-3.5294117647103079E-2</c:v>
                </c:pt>
                <c:pt idx="38427">
                  <c:v>-3.7500000000177634E-2</c:v>
                </c:pt>
                <c:pt idx="38428">
                  <c:v>-3.5294117647103079E-2</c:v>
                </c:pt>
                <c:pt idx="38429">
                  <c:v>-3.5294117646867053E-2</c:v>
                </c:pt>
                <c:pt idx="38430">
                  <c:v>-3.7499999999999999E-2</c:v>
                </c:pt>
                <c:pt idx="38431">
                  <c:v>-3.5294117646867053E-2</c:v>
                </c:pt>
                <c:pt idx="38432">
                  <c:v>-3.5294117647521044E-2</c:v>
                </c:pt>
                <c:pt idx="38433">
                  <c:v>-3.7499999999733545E-2</c:v>
                </c:pt>
                <c:pt idx="38434">
                  <c:v>-3.5294117647103079E-2</c:v>
                </c:pt>
                <c:pt idx="38435">
                  <c:v>-2.9411764705931525E-2</c:v>
                </c:pt>
                <c:pt idx="38436">
                  <c:v>-3.7499999999999999E-2</c:v>
                </c:pt>
                <c:pt idx="38437">
                  <c:v>-4.1176470588220541E-2</c:v>
                </c:pt>
                <c:pt idx="38438">
                  <c:v>-3.5294117647103079E-2</c:v>
                </c:pt>
                <c:pt idx="38439">
                  <c:v>-3.1249999999777955E-2</c:v>
                </c:pt>
                <c:pt idx="38440">
                  <c:v>-3.5294117647285017E-2</c:v>
                </c:pt>
                <c:pt idx="38441">
                  <c:v>-3.5294117647103079E-2</c:v>
                </c:pt>
                <c:pt idx="38442">
                  <c:v>-3.7499999999733545E-2</c:v>
                </c:pt>
                <c:pt idx="38443">
                  <c:v>-3.5294117647103079E-2</c:v>
                </c:pt>
                <c:pt idx="38444">
                  <c:v>-2.9411764705931525E-2</c:v>
                </c:pt>
                <c:pt idx="38445">
                  <c:v>-3.7499999999999999E-2</c:v>
                </c:pt>
                <c:pt idx="38446">
                  <c:v>-2.9411764705931525E-2</c:v>
                </c:pt>
                <c:pt idx="38447">
                  <c:v>-3.5294117647103079E-2</c:v>
                </c:pt>
                <c:pt idx="38448">
                  <c:v>-3.5294117646867053E-2</c:v>
                </c:pt>
                <c:pt idx="38449">
                  <c:v>-3.7499999999999999E-2</c:v>
                </c:pt>
                <c:pt idx="38450">
                  <c:v>-2.9411764705931525E-2</c:v>
                </c:pt>
                <c:pt idx="38451">
                  <c:v>-3.5294117647103079E-2</c:v>
                </c:pt>
                <c:pt idx="38452">
                  <c:v>-3.7499999999733545E-2</c:v>
                </c:pt>
                <c:pt idx="38453">
                  <c:v>-3.5294117647521044E-2</c:v>
                </c:pt>
                <c:pt idx="38454">
                  <c:v>-2.9411764705513561E-2</c:v>
                </c:pt>
                <c:pt idx="38455">
                  <c:v>-3.7500000000444088E-2</c:v>
                </c:pt>
                <c:pt idx="38456">
                  <c:v>-2.9411764705710251E-2</c:v>
                </c:pt>
                <c:pt idx="38457">
                  <c:v>-3.5294117646867053E-2</c:v>
                </c:pt>
                <c:pt idx="38458">
                  <c:v>-3.7500000000444088E-2</c:v>
                </c:pt>
                <c:pt idx="38459">
                  <c:v>-2.9411764705513561E-2</c:v>
                </c:pt>
                <c:pt idx="38460">
                  <c:v>-3.5294117647103079E-2</c:v>
                </c:pt>
                <c:pt idx="38461">
                  <c:v>-3.125E-2</c:v>
                </c:pt>
                <c:pt idx="38462">
                  <c:v>-3.5294117647103079E-2</c:v>
                </c:pt>
                <c:pt idx="38463">
                  <c:v>-2.9411764705931525E-2</c:v>
                </c:pt>
                <c:pt idx="38464">
                  <c:v>-3.7499999999999999E-2</c:v>
                </c:pt>
                <c:pt idx="38465">
                  <c:v>-2.9411764705931525E-2</c:v>
                </c:pt>
                <c:pt idx="38466">
                  <c:v>-3.5294117647103079E-2</c:v>
                </c:pt>
                <c:pt idx="38467">
                  <c:v>-3.7499999999733545E-2</c:v>
                </c:pt>
                <c:pt idx="38468">
                  <c:v>-2.9411764706128215E-2</c:v>
                </c:pt>
                <c:pt idx="38469">
                  <c:v>-3.5294117646867053E-2</c:v>
                </c:pt>
                <c:pt idx="38470">
                  <c:v>-3.1250000000222045E-2</c:v>
                </c:pt>
                <c:pt idx="38471">
                  <c:v>-2.9411764705710251E-2</c:v>
                </c:pt>
                <c:pt idx="38472">
                  <c:v>-3.5294117647285017E-2</c:v>
                </c:pt>
                <c:pt idx="38473">
                  <c:v>-3.7499999999999999E-2</c:v>
                </c:pt>
                <c:pt idx="38474">
                  <c:v>-2.9411764705513561E-2</c:v>
                </c:pt>
                <c:pt idx="38475">
                  <c:v>-3.5294117647521044E-2</c:v>
                </c:pt>
                <c:pt idx="38476">
                  <c:v>-3.1249999999555911E-2</c:v>
                </c:pt>
                <c:pt idx="38477">
                  <c:v>-2.9411764706128215E-2</c:v>
                </c:pt>
                <c:pt idx="38478">
                  <c:v>-2.9411764705931525E-2</c:v>
                </c:pt>
                <c:pt idx="38479">
                  <c:v>-3.7499999999999999E-2</c:v>
                </c:pt>
                <c:pt idx="38480">
                  <c:v>-2.9411764705513561E-2</c:v>
                </c:pt>
                <c:pt idx="38481">
                  <c:v>-3.5294117647521044E-2</c:v>
                </c:pt>
                <c:pt idx="38482">
                  <c:v>-3.1249999999555911E-2</c:v>
                </c:pt>
                <c:pt idx="38483">
                  <c:v>-2.9411764706128215E-2</c:v>
                </c:pt>
                <c:pt idx="38484">
                  <c:v>-3.5294117646867053E-2</c:v>
                </c:pt>
                <c:pt idx="38485">
                  <c:v>-2.9411764706128215E-2</c:v>
                </c:pt>
                <c:pt idx="38486">
                  <c:v>-3.1250000000222045E-2</c:v>
                </c:pt>
                <c:pt idx="38487">
                  <c:v>-3.5294117646867053E-2</c:v>
                </c:pt>
                <c:pt idx="38488">
                  <c:v>-2.9411764705513561E-2</c:v>
                </c:pt>
                <c:pt idx="38489">
                  <c:v>-3.1250000000222045E-2</c:v>
                </c:pt>
                <c:pt idx="38490">
                  <c:v>-3.5294117647103079E-2</c:v>
                </c:pt>
                <c:pt idx="38491">
                  <c:v>-2.9411764705931525E-2</c:v>
                </c:pt>
                <c:pt idx="38492">
                  <c:v>-3.1250000000222045E-2</c:v>
                </c:pt>
                <c:pt idx="38493">
                  <c:v>-2.9411764705513561E-2</c:v>
                </c:pt>
                <c:pt idx="38494">
                  <c:v>-2.9411764706128215E-2</c:v>
                </c:pt>
                <c:pt idx="38495">
                  <c:v>-3.125E-2</c:v>
                </c:pt>
                <c:pt idx="38496">
                  <c:v>-2.9411764705710251E-2</c:v>
                </c:pt>
                <c:pt idx="38497">
                  <c:v>-3.5294117646867053E-2</c:v>
                </c:pt>
                <c:pt idx="38498">
                  <c:v>-3.1250000000222045E-2</c:v>
                </c:pt>
                <c:pt idx="38499">
                  <c:v>-2.9411764705931525E-2</c:v>
                </c:pt>
                <c:pt idx="38500">
                  <c:v>-2.9411764705710251E-2</c:v>
                </c:pt>
                <c:pt idx="38501">
                  <c:v>-3.1250000000222045E-2</c:v>
                </c:pt>
                <c:pt idx="38502">
                  <c:v>-3.5294117646867053E-2</c:v>
                </c:pt>
                <c:pt idx="38503">
                  <c:v>-2.9411764705931525E-2</c:v>
                </c:pt>
                <c:pt idx="38504">
                  <c:v>-3.1250000000222045E-2</c:v>
                </c:pt>
                <c:pt idx="38505">
                  <c:v>-2.9411764705710251E-2</c:v>
                </c:pt>
                <c:pt idx="38506">
                  <c:v>-2.9411764705931525E-2</c:v>
                </c:pt>
                <c:pt idx="38507">
                  <c:v>-3.1250000000222045E-2</c:v>
                </c:pt>
                <c:pt idx="38508">
                  <c:v>-2.9411764705513561E-2</c:v>
                </c:pt>
                <c:pt idx="38509">
                  <c:v>-2.9411764706128215E-2</c:v>
                </c:pt>
                <c:pt idx="38510">
                  <c:v>-3.125E-2</c:v>
                </c:pt>
                <c:pt idx="38511">
                  <c:v>-2.9411764705710251E-2</c:v>
                </c:pt>
                <c:pt idx="38512">
                  <c:v>-2.9411764705931525E-2</c:v>
                </c:pt>
                <c:pt idx="38513">
                  <c:v>-2.9411764706128215E-2</c:v>
                </c:pt>
                <c:pt idx="38514">
                  <c:v>-3.1249999999555911E-2</c:v>
                </c:pt>
                <c:pt idx="38515">
                  <c:v>-2.9411764706128215E-2</c:v>
                </c:pt>
                <c:pt idx="38516">
                  <c:v>-2.9411764705931525E-2</c:v>
                </c:pt>
                <c:pt idx="38517">
                  <c:v>-3.1249999999777955E-2</c:v>
                </c:pt>
                <c:pt idx="38518">
                  <c:v>-2.3529411764578033E-2</c:v>
                </c:pt>
                <c:pt idx="38519">
                  <c:v>-2.9411764706128215E-2</c:v>
                </c:pt>
                <c:pt idx="38520">
                  <c:v>-3.1250000000222045E-2</c:v>
                </c:pt>
                <c:pt idx="38521">
                  <c:v>-2.9411764705513561E-2</c:v>
                </c:pt>
                <c:pt idx="38522">
                  <c:v>-2.352941176515335E-2</c:v>
                </c:pt>
                <c:pt idx="38523">
                  <c:v>-3.1249999999555911E-2</c:v>
                </c:pt>
                <c:pt idx="38524">
                  <c:v>-2.9411764706128215E-2</c:v>
                </c:pt>
                <c:pt idx="38525">
                  <c:v>-2.9411764705931525E-2</c:v>
                </c:pt>
                <c:pt idx="38526">
                  <c:v>-3.1249999999777955E-2</c:v>
                </c:pt>
                <c:pt idx="38527">
                  <c:v>-2.3529411764578033E-2</c:v>
                </c:pt>
                <c:pt idx="38528">
                  <c:v>-2.9411764706128215E-2</c:v>
                </c:pt>
                <c:pt idx="38529">
                  <c:v>-3.125E-2</c:v>
                </c:pt>
                <c:pt idx="38530">
                  <c:v>-2.3529411764735386E-2</c:v>
                </c:pt>
                <c:pt idx="38531">
                  <c:v>-2.9411764705513561E-2</c:v>
                </c:pt>
                <c:pt idx="38532">
                  <c:v>-3.1250000000222045E-2</c:v>
                </c:pt>
                <c:pt idx="38533">
                  <c:v>-2.3529411764578033E-2</c:v>
                </c:pt>
                <c:pt idx="38534">
                  <c:v>-2.9411764706128215E-2</c:v>
                </c:pt>
                <c:pt idx="38535">
                  <c:v>-2.9411764705931525E-2</c:v>
                </c:pt>
                <c:pt idx="38536">
                  <c:v>-2.5000000000000001E-2</c:v>
                </c:pt>
                <c:pt idx="38537">
                  <c:v>-2.9411764705710251E-2</c:v>
                </c:pt>
                <c:pt idx="38538">
                  <c:v>-2.9411764705931525E-2</c:v>
                </c:pt>
                <c:pt idx="38539">
                  <c:v>-2.5000000000000001E-2</c:v>
                </c:pt>
                <c:pt idx="38540">
                  <c:v>-2.9411764705931525E-2</c:v>
                </c:pt>
                <c:pt idx="38541">
                  <c:v>-2.9411764705710251E-2</c:v>
                </c:pt>
                <c:pt idx="38542">
                  <c:v>-2.5000000000266455E-2</c:v>
                </c:pt>
                <c:pt idx="38543">
                  <c:v>-2.9411764705710251E-2</c:v>
                </c:pt>
                <c:pt idx="38544">
                  <c:v>-2.3529411764578033E-2</c:v>
                </c:pt>
                <c:pt idx="38545">
                  <c:v>-3.1250000000222045E-2</c:v>
                </c:pt>
                <c:pt idx="38546">
                  <c:v>-2.3529411764578033E-2</c:v>
                </c:pt>
                <c:pt idx="38547">
                  <c:v>-2.9411764706128215E-2</c:v>
                </c:pt>
                <c:pt idx="38548">
                  <c:v>-3.125E-2</c:v>
                </c:pt>
                <c:pt idx="38549">
                  <c:v>-2.3529411764735386E-2</c:v>
                </c:pt>
                <c:pt idx="38550">
                  <c:v>-2.9411764705513561E-2</c:v>
                </c:pt>
                <c:pt idx="38551">
                  <c:v>-2.5000000000000001E-2</c:v>
                </c:pt>
                <c:pt idx="38552">
                  <c:v>-2.9411764706128215E-2</c:v>
                </c:pt>
                <c:pt idx="38553">
                  <c:v>-2.3529411764578033E-2</c:v>
                </c:pt>
                <c:pt idx="38554">
                  <c:v>-3.1250000000222045E-2</c:v>
                </c:pt>
                <c:pt idx="38555">
                  <c:v>-2.3529411764578033E-2</c:v>
                </c:pt>
                <c:pt idx="38556">
                  <c:v>-2.9411764706128215E-2</c:v>
                </c:pt>
                <c:pt idx="38557">
                  <c:v>-2.4999999999822366E-2</c:v>
                </c:pt>
                <c:pt idx="38558">
                  <c:v>-2.9411764705710251E-2</c:v>
                </c:pt>
                <c:pt idx="38559">
                  <c:v>-2.3529411764996001E-2</c:v>
                </c:pt>
                <c:pt idx="38560">
                  <c:v>-2.3529411764735386E-2</c:v>
                </c:pt>
                <c:pt idx="38561">
                  <c:v>-3.1249999999555911E-2</c:v>
                </c:pt>
                <c:pt idx="38562">
                  <c:v>-2.9411764706128215E-2</c:v>
                </c:pt>
                <c:pt idx="38563">
                  <c:v>-2.4999999999822366E-2</c:v>
                </c:pt>
                <c:pt idx="38564">
                  <c:v>-2.3529411764735386E-2</c:v>
                </c:pt>
                <c:pt idx="38565">
                  <c:v>-2.3529411764578033E-2</c:v>
                </c:pt>
                <c:pt idx="38566">
                  <c:v>-2.9411764706128215E-2</c:v>
                </c:pt>
                <c:pt idx="38567">
                  <c:v>-2.5000000000000001E-2</c:v>
                </c:pt>
                <c:pt idx="38568">
                  <c:v>-2.3529411764578033E-2</c:v>
                </c:pt>
                <c:pt idx="38569">
                  <c:v>-2.9411764705931525E-2</c:v>
                </c:pt>
                <c:pt idx="38570">
                  <c:v>-2.5000000000000001E-2</c:v>
                </c:pt>
                <c:pt idx="38571">
                  <c:v>-2.3529411764735386E-2</c:v>
                </c:pt>
                <c:pt idx="38572">
                  <c:v>-2.3529411764578033E-2</c:v>
                </c:pt>
                <c:pt idx="38573">
                  <c:v>-3.1250000000222045E-2</c:v>
                </c:pt>
                <c:pt idx="38574">
                  <c:v>-2.3529411764578033E-2</c:v>
                </c:pt>
                <c:pt idx="38575">
                  <c:v>-2.9411764706128215E-2</c:v>
                </c:pt>
                <c:pt idx="38576">
                  <c:v>-2.4999999999822366E-2</c:v>
                </c:pt>
                <c:pt idx="38577">
                  <c:v>-2.3529411764735386E-2</c:v>
                </c:pt>
                <c:pt idx="38578">
                  <c:v>-2.9411764705931525E-2</c:v>
                </c:pt>
                <c:pt idx="38579">
                  <c:v>-2.5000000000000001E-2</c:v>
                </c:pt>
                <c:pt idx="38580">
                  <c:v>-2.3529411764578033E-2</c:v>
                </c:pt>
                <c:pt idx="38581">
                  <c:v>-2.9411764706128215E-2</c:v>
                </c:pt>
                <c:pt idx="38582">
                  <c:v>-2.5000000000000001E-2</c:v>
                </c:pt>
                <c:pt idx="38583">
                  <c:v>-2.3529411764578033E-2</c:v>
                </c:pt>
                <c:pt idx="38584">
                  <c:v>-2.3529411764578033E-2</c:v>
                </c:pt>
                <c:pt idx="38585">
                  <c:v>-3.1250000000222045E-2</c:v>
                </c:pt>
                <c:pt idx="38586">
                  <c:v>-2.3529411764735386E-2</c:v>
                </c:pt>
                <c:pt idx="38587">
                  <c:v>-2.9411764705931525E-2</c:v>
                </c:pt>
                <c:pt idx="38588">
                  <c:v>-2.3529411764735386E-2</c:v>
                </c:pt>
                <c:pt idx="38589">
                  <c:v>-2.4999999999822366E-2</c:v>
                </c:pt>
                <c:pt idx="38590">
                  <c:v>-2.9411764706128215E-2</c:v>
                </c:pt>
                <c:pt idx="38591">
                  <c:v>-2.3529411764578033E-2</c:v>
                </c:pt>
                <c:pt idx="38592">
                  <c:v>-3.1249999999777955E-2</c:v>
                </c:pt>
                <c:pt idx="38593">
                  <c:v>-2.3529411764578033E-2</c:v>
                </c:pt>
                <c:pt idx="38594">
                  <c:v>-2.352941176515335E-2</c:v>
                </c:pt>
                <c:pt idx="38595">
                  <c:v>-2.4999999999822366E-2</c:v>
                </c:pt>
                <c:pt idx="38596">
                  <c:v>-2.9411764705710251E-2</c:v>
                </c:pt>
                <c:pt idx="38597">
                  <c:v>-2.3529411764996001E-2</c:v>
                </c:pt>
                <c:pt idx="38598">
                  <c:v>-2.5000000000000001E-2</c:v>
                </c:pt>
                <c:pt idx="38599">
                  <c:v>-2.9411764705513561E-2</c:v>
                </c:pt>
                <c:pt idx="38600">
                  <c:v>-2.3529411764735386E-2</c:v>
                </c:pt>
                <c:pt idx="38601">
                  <c:v>-2.5000000000444091E-2</c:v>
                </c:pt>
                <c:pt idx="38602">
                  <c:v>-2.3529411764578033E-2</c:v>
                </c:pt>
                <c:pt idx="38603">
                  <c:v>-2.3529411764735386E-2</c:v>
                </c:pt>
                <c:pt idx="38604">
                  <c:v>-3.125E-2</c:v>
                </c:pt>
                <c:pt idx="38605">
                  <c:v>-2.3529411764735386E-2</c:v>
                </c:pt>
                <c:pt idx="38606">
                  <c:v>-2.9411764705513561E-2</c:v>
                </c:pt>
                <c:pt idx="38607">
                  <c:v>-2.5000000000000001E-2</c:v>
                </c:pt>
                <c:pt idx="38608">
                  <c:v>-2.3529411764996001E-2</c:v>
                </c:pt>
                <c:pt idx="38609">
                  <c:v>-2.3529411764735386E-2</c:v>
                </c:pt>
                <c:pt idx="38610">
                  <c:v>-3.1249999999555911E-2</c:v>
                </c:pt>
                <c:pt idx="38611">
                  <c:v>-2.352941176515335E-2</c:v>
                </c:pt>
                <c:pt idx="38612">
                  <c:v>-2.9411764705513561E-2</c:v>
                </c:pt>
                <c:pt idx="38613">
                  <c:v>-2.3529411764735386E-2</c:v>
                </c:pt>
                <c:pt idx="38614">
                  <c:v>-2.4999999999822366E-2</c:v>
                </c:pt>
                <c:pt idx="38615">
                  <c:v>-2.352941176515335E-2</c:v>
                </c:pt>
                <c:pt idx="38616">
                  <c:v>-2.3529411764578033E-2</c:v>
                </c:pt>
                <c:pt idx="38617">
                  <c:v>-3.1249999999777955E-2</c:v>
                </c:pt>
                <c:pt idx="38618">
                  <c:v>-2.3529411764735386E-2</c:v>
                </c:pt>
                <c:pt idx="38619">
                  <c:v>-2.3529411764996001E-2</c:v>
                </c:pt>
                <c:pt idx="38620">
                  <c:v>-3.1249999999777955E-2</c:v>
                </c:pt>
                <c:pt idx="38621">
                  <c:v>-2.3529411764578033E-2</c:v>
                </c:pt>
                <c:pt idx="38622">
                  <c:v>-2.352941176515335E-2</c:v>
                </c:pt>
                <c:pt idx="38623">
                  <c:v>-2.4999999999822366E-2</c:v>
                </c:pt>
                <c:pt idx="38624">
                  <c:v>-2.3529411764735386E-2</c:v>
                </c:pt>
                <c:pt idx="38625">
                  <c:v>-2.9411764705513561E-2</c:v>
                </c:pt>
                <c:pt idx="38626">
                  <c:v>-2.5000000000444091E-2</c:v>
                </c:pt>
                <c:pt idx="38627">
                  <c:v>-2.3529411764578033E-2</c:v>
                </c:pt>
                <c:pt idx="38628">
                  <c:v>-2.3529411764735386E-2</c:v>
                </c:pt>
                <c:pt idx="38629">
                  <c:v>-2.4999999999822366E-2</c:v>
                </c:pt>
                <c:pt idx="38630">
                  <c:v>-2.3529411764735386E-2</c:v>
                </c:pt>
                <c:pt idx="38631">
                  <c:v>-2.3529411764578033E-2</c:v>
                </c:pt>
                <c:pt idx="38632">
                  <c:v>-2.5000000000000001E-2</c:v>
                </c:pt>
                <c:pt idx="38633">
                  <c:v>-2.352941176515335E-2</c:v>
                </c:pt>
                <c:pt idx="38634">
                  <c:v>-2.3529411764578033E-2</c:v>
                </c:pt>
                <c:pt idx="38635">
                  <c:v>-2.5000000000000001E-2</c:v>
                </c:pt>
                <c:pt idx="38636">
                  <c:v>-2.3529411764578033E-2</c:v>
                </c:pt>
                <c:pt idx="38637">
                  <c:v>-2.9411764706128215E-2</c:v>
                </c:pt>
                <c:pt idx="38638">
                  <c:v>-2.3529411764578033E-2</c:v>
                </c:pt>
                <c:pt idx="38639">
                  <c:v>-2.5000000000000001E-2</c:v>
                </c:pt>
                <c:pt idx="38640">
                  <c:v>-2.3529411764578033E-2</c:v>
                </c:pt>
                <c:pt idx="38641">
                  <c:v>-2.3529411764735386E-2</c:v>
                </c:pt>
                <c:pt idx="38642">
                  <c:v>-2.4999999999822366E-2</c:v>
                </c:pt>
                <c:pt idx="38643">
                  <c:v>-2.3529411764735386E-2</c:v>
                </c:pt>
                <c:pt idx="38644">
                  <c:v>-2.3529411764578033E-2</c:v>
                </c:pt>
                <c:pt idx="38645">
                  <c:v>-2.5000000000444091E-2</c:v>
                </c:pt>
                <c:pt idx="38646">
                  <c:v>-2.3529411764578033E-2</c:v>
                </c:pt>
                <c:pt idx="38647">
                  <c:v>-2.3529411764735386E-2</c:v>
                </c:pt>
                <c:pt idx="38648">
                  <c:v>-3.1250000000222045E-2</c:v>
                </c:pt>
                <c:pt idx="38649">
                  <c:v>-2.3529411764578033E-2</c:v>
                </c:pt>
                <c:pt idx="38650">
                  <c:v>-2.3529411764578033E-2</c:v>
                </c:pt>
                <c:pt idx="38651">
                  <c:v>-3.1249999999777955E-2</c:v>
                </c:pt>
                <c:pt idx="38652">
                  <c:v>-2.352941176515335E-2</c:v>
                </c:pt>
                <c:pt idx="38653">
                  <c:v>-2.3529411764578033E-2</c:v>
                </c:pt>
                <c:pt idx="38654">
                  <c:v>-2.5000000000000001E-2</c:v>
                </c:pt>
                <c:pt idx="38655">
                  <c:v>-2.3529411764578033E-2</c:v>
                </c:pt>
                <c:pt idx="38656">
                  <c:v>-2.3529411764735386E-2</c:v>
                </c:pt>
                <c:pt idx="38657">
                  <c:v>-2.4999999999822366E-2</c:v>
                </c:pt>
                <c:pt idx="38658">
                  <c:v>-2.3529411764735386E-2</c:v>
                </c:pt>
                <c:pt idx="38659">
                  <c:v>-2.3529411764996001E-2</c:v>
                </c:pt>
                <c:pt idx="38660">
                  <c:v>-2.3529411764735386E-2</c:v>
                </c:pt>
                <c:pt idx="38661">
                  <c:v>-3.1249999999555911E-2</c:v>
                </c:pt>
                <c:pt idx="38662">
                  <c:v>-2.3529411764735386E-2</c:v>
                </c:pt>
                <c:pt idx="38663">
                  <c:v>-2.3529411764996001E-2</c:v>
                </c:pt>
                <c:pt idx="38664">
                  <c:v>-2.5000000000000001E-2</c:v>
                </c:pt>
                <c:pt idx="38665">
                  <c:v>-2.3529411764578033E-2</c:v>
                </c:pt>
                <c:pt idx="38666">
                  <c:v>-2.3529411764735386E-2</c:v>
                </c:pt>
                <c:pt idx="38667">
                  <c:v>-2.5000000000000001E-2</c:v>
                </c:pt>
                <c:pt idx="38668">
                  <c:v>-2.3529411764578033E-2</c:v>
                </c:pt>
                <c:pt idx="38669">
                  <c:v>-2.3529411764735386E-2</c:v>
                </c:pt>
                <c:pt idx="38670">
                  <c:v>-2.5000000000266455E-2</c:v>
                </c:pt>
                <c:pt idx="38671">
                  <c:v>-2.3529411764735386E-2</c:v>
                </c:pt>
                <c:pt idx="38672">
                  <c:v>-2.3529411764578033E-2</c:v>
                </c:pt>
                <c:pt idx="38673">
                  <c:v>-2.5000000000000001E-2</c:v>
                </c:pt>
                <c:pt idx="38674">
                  <c:v>-2.9411764705931525E-2</c:v>
                </c:pt>
                <c:pt idx="38675">
                  <c:v>-2.3529411764735386E-2</c:v>
                </c:pt>
                <c:pt idx="38676">
                  <c:v>-2.3529411764578033E-2</c:v>
                </c:pt>
                <c:pt idx="38677">
                  <c:v>-2.5000000000000001E-2</c:v>
                </c:pt>
                <c:pt idx="38678">
                  <c:v>-2.3529411764578033E-2</c:v>
                </c:pt>
                <c:pt idx="38679">
                  <c:v>-2.3529411764735386E-2</c:v>
                </c:pt>
                <c:pt idx="38680">
                  <c:v>-2.4999999999822366E-2</c:v>
                </c:pt>
                <c:pt idx="38681">
                  <c:v>-2.3529411764735386E-2</c:v>
                </c:pt>
                <c:pt idx="38682">
                  <c:v>-2.3529411764996001E-2</c:v>
                </c:pt>
                <c:pt idx="38683">
                  <c:v>-2.5000000000000001E-2</c:v>
                </c:pt>
                <c:pt idx="38684">
                  <c:v>-2.3529411764735386E-2</c:v>
                </c:pt>
                <c:pt idx="38685">
                  <c:v>-2.3529411764578033E-2</c:v>
                </c:pt>
                <c:pt idx="38686">
                  <c:v>-3.1250000000222045E-2</c:v>
                </c:pt>
                <c:pt idx="38687">
                  <c:v>-2.3529411764578033E-2</c:v>
                </c:pt>
                <c:pt idx="38688">
                  <c:v>-2.3529411764735386E-2</c:v>
                </c:pt>
                <c:pt idx="38689">
                  <c:v>-2.4999999999822366E-2</c:v>
                </c:pt>
                <c:pt idx="38690">
                  <c:v>-2.3529411764735386E-2</c:v>
                </c:pt>
                <c:pt idx="38691">
                  <c:v>-2.3529411764578033E-2</c:v>
                </c:pt>
                <c:pt idx="38692">
                  <c:v>-2.3529411764735386E-2</c:v>
                </c:pt>
                <c:pt idx="38693">
                  <c:v>-2.5000000000266455E-2</c:v>
                </c:pt>
                <c:pt idx="38694">
                  <c:v>-2.3529411764735386E-2</c:v>
                </c:pt>
                <c:pt idx="38695">
                  <c:v>-2.3529411764578033E-2</c:v>
                </c:pt>
                <c:pt idx="38696">
                  <c:v>-2.5000000000000001E-2</c:v>
                </c:pt>
                <c:pt idx="38697">
                  <c:v>-2.3529411764578033E-2</c:v>
                </c:pt>
                <c:pt idx="38698">
                  <c:v>-2.3529411764735386E-2</c:v>
                </c:pt>
                <c:pt idx="38699">
                  <c:v>-2.5000000000000001E-2</c:v>
                </c:pt>
                <c:pt idx="38700">
                  <c:v>-2.3529411764996001E-2</c:v>
                </c:pt>
                <c:pt idx="38701">
                  <c:v>-2.3529411764578033E-2</c:v>
                </c:pt>
                <c:pt idx="38702">
                  <c:v>-2.5000000000000001E-2</c:v>
                </c:pt>
                <c:pt idx="38703">
                  <c:v>-2.3529411764735386E-2</c:v>
                </c:pt>
                <c:pt idx="38704">
                  <c:v>-2.3529411764578033E-2</c:v>
                </c:pt>
                <c:pt idx="38705">
                  <c:v>-3.1250000000222045E-2</c:v>
                </c:pt>
                <c:pt idx="38706">
                  <c:v>-1.7647058823224541E-2</c:v>
                </c:pt>
                <c:pt idx="38707">
                  <c:v>-2.3529411764735386E-2</c:v>
                </c:pt>
                <c:pt idx="38708">
                  <c:v>-2.3529411764996001E-2</c:v>
                </c:pt>
                <c:pt idx="38709">
                  <c:v>-2.5000000000000001E-2</c:v>
                </c:pt>
                <c:pt idx="38710">
                  <c:v>-2.9411764705513561E-2</c:v>
                </c:pt>
                <c:pt idx="38711">
                  <c:v>-2.3529411764735386E-2</c:v>
                </c:pt>
                <c:pt idx="38712">
                  <c:v>-2.5000000000266455E-2</c:v>
                </c:pt>
                <c:pt idx="38713">
                  <c:v>-2.3529411764735386E-2</c:v>
                </c:pt>
                <c:pt idx="38714">
                  <c:v>-2.3529411764578033E-2</c:v>
                </c:pt>
                <c:pt idx="38715">
                  <c:v>-2.5000000000000001E-2</c:v>
                </c:pt>
                <c:pt idx="38716">
                  <c:v>-2.3529411764578033E-2</c:v>
                </c:pt>
                <c:pt idx="38717">
                  <c:v>-2.3529411764735386E-2</c:v>
                </c:pt>
                <c:pt idx="38718">
                  <c:v>-2.5000000000000001E-2</c:v>
                </c:pt>
                <c:pt idx="38719">
                  <c:v>-2.3529411764996001E-2</c:v>
                </c:pt>
                <c:pt idx="38720">
                  <c:v>-2.3529411764735386E-2</c:v>
                </c:pt>
                <c:pt idx="38721">
                  <c:v>-2.4999999999822366E-2</c:v>
                </c:pt>
                <c:pt idx="38722">
                  <c:v>-2.3529411764735386E-2</c:v>
                </c:pt>
                <c:pt idx="38723">
                  <c:v>-2.3529411764578033E-2</c:v>
                </c:pt>
                <c:pt idx="38724">
                  <c:v>-2.3529411764735386E-2</c:v>
                </c:pt>
                <c:pt idx="38725">
                  <c:v>-2.4999999999822366E-2</c:v>
                </c:pt>
                <c:pt idx="38726">
                  <c:v>-2.3529411764735386E-2</c:v>
                </c:pt>
                <c:pt idx="38727">
                  <c:v>-2.3529411764996001E-2</c:v>
                </c:pt>
                <c:pt idx="38728">
                  <c:v>-2.5000000000000001E-2</c:v>
                </c:pt>
                <c:pt idx="38729">
                  <c:v>-2.3529411764578033E-2</c:v>
                </c:pt>
                <c:pt idx="38730">
                  <c:v>-2.3529411764735386E-2</c:v>
                </c:pt>
                <c:pt idx="38731">
                  <c:v>-2.4999999999822366E-2</c:v>
                </c:pt>
                <c:pt idx="38732">
                  <c:v>-2.3529411764735386E-2</c:v>
                </c:pt>
                <c:pt idx="38733">
                  <c:v>-1.7647058823642509E-2</c:v>
                </c:pt>
                <c:pt idx="38734">
                  <c:v>-2.5000000000000001E-2</c:v>
                </c:pt>
                <c:pt idx="38735">
                  <c:v>-2.3529411764735386E-2</c:v>
                </c:pt>
                <c:pt idx="38736">
                  <c:v>-2.3529411764578033E-2</c:v>
                </c:pt>
                <c:pt idx="38737">
                  <c:v>-2.5000000000000001E-2</c:v>
                </c:pt>
                <c:pt idx="38738">
                  <c:v>-2.3529411764578033E-2</c:v>
                </c:pt>
                <c:pt idx="38739">
                  <c:v>-2.352941176515335E-2</c:v>
                </c:pt>
                <c:pt idx="38740">
                  <c:v>-2.4999999999822366E-2</c:v>
                </c:pt>
                <c:pt idx="38741">
                  <c:v>-2.3529411764735386E-2</c:v>
                </c:pt>
                <c:pt idx="38742">
                  <c:v>-2.3529411764578033E-2</c:v>
                </c:pt>
                <c:pt idx="38743">
                  <c:v>-1.7647058823760522E-2</c:v>
                </c:pt>
                <c:pt idx="38744">
                  <c:v>-2.4999999999822366E-2</c:v>
                </c:pt>
                <c:pt idx="38745">
                  <c:v>-2.3529411764735386E-2</c:v>
                </c:pt>
                <c:pt idx="38746">
                  <c:v>-2.3529411764578033E-2</c:v>
                </c:pt>
                <c:pt idx="38747">
                  <c:v>-2.5000000000000001E-2</c:v>
                </c:pt>
                <c:pt idx="38748">
                  <c:v>-1.7647058823642509E-2</c:v>
                </c:pt>
                <c:pt idx="38749">
                  <c:v>-2.3529411764735386E-2</c:v>
                </c:pt>
                <c:pt idx="38750">
                  <c:v>-2.5000000000000001E-2</c:v>
                </c:pt>
                <c:pt idx="38751">
                  <c:v>-2.3529411764578033E-2</c:v>
                </c:pt>
                <c:pt idx="38752">
                  <c:v>-2.3529411764578033E-2</c:v>
                </c:pt>
                <c:pt idx="38753">
                  <c:v>-2.5000000000000001E-2</c:v>
                </c:pt>
                <c:pt idx="38754">
                  <c:v>-2.352941176515335E-2</c:v>
                </c:pt>
                <c:pt idx="38755">
                  <c:v>-2.3529411764578033E-2</c:v>
                </c:pt>
                <c:pt idx="38756">
                  <c:v>-2.5000000000000001E-2</c:v>
                </c:pt>
                <c:pt idx="38757">
                  <c:v>-2.3529411764578033E-2</c:v>
                </c:pt>
                <c:pt idx="38758">
                  <c:v>-2.3529411764735386E-2</c:v>
                </c:pt>
                <c:pt idx="38759">
                  <c:v>-2.3529411764578033E-2</c:v>
                </c:pt>
                <c:pt idx="38760">
                  <c:v>-2.5000000000000001E-2</c:v>
                </c:pt>
                <c:pt idx="38761">
                  <c:v>-2.3529411764578033E-2</c:v>
                </c:pt>
                <c:pt idx="38762">
                  <c:v>-1.7647058823760522E-2</c:v>
                </c:pt>
                <c:pt idx="38763">
                  <c:v>-2.4999999999822366E-2</c:v>
                </c:pt>
                <c:pt idx="38764">
                  <c:v>-2.3529411764735386E-2</c:v>
                </c:pt>
                <c:pt idx="38765">
                  <c:v>-2.3529411764578033E-2</c:v>
                </c:pt>
                <c:pt idx="38766">
                  <c:v>-2.5000000000444091E-2</c:v>
                </c:pt>
                <c:pt idx="38767">
                  <c:v>-2.3529411764578033E-2</c:v>
                </c:pt>
                <c:pt idx="38768">
                  <c:v>-2.3529411764735386E-2</c:v>
                </c:pt>
                <c:pt idx="38769">
                  <c:v>-2.5000000000000001E-2</c:v>
                </c:pt>
                <c:pt idx="38770">
                  <c:v>-2.3529411764578033E-2</c:v>
                </c:pt>
                <c:pt idx="38771">
                  <c:v>-1.7647058823760522E-2</c:v>
                </c:pt>
                <c:pt idx="38772">
                  <c:v>-2.4999999999822366E-2</c:v>
                </c:pt>
                <c:pt idx="38773">
                  <c:v>-2.3529411764735386E-2</c:v>
                </c:pt>
                <c:pt idx="38774">
                  <c:v>-2.3529411764578033E-2</c:v>
                </c:pt>
                <c:pt idx="38775">
                  <c:v>-2.3529411764735386E-2</c:v>
                </c:pt>
                <c:pt idx="38776">
                  <c:v>-1.8750000000088817E-2</c:v>
                </c:pt>
                <c:pt idx="38777">
                  <c:v>-2.3529411764735386E-2</c:v>
                </c:pt>
                <c:pt idx="38778">
                  <c:v>-2.3529411764578033E-2</c:v>
                </c:pt>
                <c:pt idx="38779">
                  <c:v>-2.5000000000000001E-2</c:v>
                </c:pt>
                <c:pt idx="38780">
                  <c:v>-2.3529411764578033E-2</c:v>
                </c:pt>
                <c:pt idx="38781">
                  <c:v>-2.3529411764735386E-2</c:v>
                </c:pt>
                <c:pt idx="38782">
                  <c:v>-2.5000000000266455E-2</c:v>
                </c:pt>
                <c:pt idx="38783">
                  <c:v>-2.3529411764735386E-2</c:v>
                </c:pt>
                <c:pt idx="38784">
                  <c:v>-2.3529411764578033E-2</c:v>
                </c:pt>
                <c:pt idx="38785">
                  <c:v>-1.8749999999777955E-2</c:v>
                </c:pt>
                <c:pt idx="38786">
                  <c:v>-2.352941176515335E-2</c:v>
                </c:pt>
                <c:pt idx="38787">
                  <c:v>-2.3529411764578033E-2</c:v>
                </c:pt>
                <c:pt idx="38788">
                  <c:v>-2.5000000000000001E-2</c:v>
                </c:pt>
                <c:pt idx="38789">
                  <c:v>-2.3529411764578033E-2</c:v>
                </c:pt>
                <c:pt idx="38790">
                  <c:v>-2.3529411764735386E-2</c:v>
                </c:pt>
                <c:pt idx="38791">
                  <c:v>-2.4999999999822366E-2</c:v>
                </c:pt>
                <c:pt idx="38792">
                  <c:v>-2.3529411764735386E-2</c:v>
                </c:pt>
                <c:pt idx="38793">
                  <c:v>-2.3529411764996001E-2</c:v>
                </c:pt>
                <c:pt idx="38794">
                  <c:v>-2.5000000000000001E-2</c:v>
                </c:pt>
                <c:pt idx="38795">
                  <c:v>-1.7647058823224541E-2</c:v>
                </c:pt>
                <c:pt idx="38796">
                  <c:v>-2.3529411764735386E-2</c:v>
                </c:pt>
                <c:pt idx="38797">
                  <c:v>-2.3529411764996001E-2</c:v>
                </c:pt>
                <c:pt idx="38798">
                  <c:v>-2.5000000000000001E-2</c:v>
                </c:pt>
                <c:pt idx="38799">
                  <c:v>-2.3529411764578033E-2</c:v>
                </c:pt>
                <c:pt idx="38800">
                  <c:v>-2.3529411764735386E-2</c:v>
                </c:pt>
                <c:pt idx="38801">
                  <c:v>-2.5000000000000001E-2</c:v>
                </c:pt>
                <c:pt idx="38802">
                  <c:v>-1.7647058823642509E-2</c:v>
                </c:pt>
                <c:pt idx="38803">
                  <c:v>-2.3529411764578033E-2</c:v>
                </c:pt>
                <c:pt idx="38804">
                  <c:v>-2.5000000000000001E-2</c:v>
                </c:pt>
                <c:pt idx="38805">
                  <c:v>-2.3529411764735386E-2</c:v>
                </c:pt>
                <c:pt idx="38806">
                  <c:v>-2.3529411764578033E-2</c:v>
                </c:pt>
                <c:pt idx="38807">
                  <c:v>-2.5000000000000001E-2</c:v>
                </c:pt>
                <c:pt idx="38808">
                  <c:v>-1.7647058823642509E-2</c:v>
                </c:pt>
                <c:pt idx="38809">
                  <c:v>-2.3529411764735386E-2</c:v>
                </c:pt>
                <c:pt idx="38810">
                  <c:v>-2.3529411764578033E-2</c:v>
                </c:pt>
                <c:pt idx="38811">
                  <c:v>-2.5000000000000001E-2</c:v>
                </c:pt>
                <c:pt idx="38812">
                  <c:v>-2.3529411764578033E-2</c:v>
                </c:pt>
                <c:pt idx="38813">
                  <c:v>-1.7647058823760522E-2</c:v>
                </c:pt>
                <c:pt idx="38814">
                  <c:v>-2.4999999999822366E-2</c:v>
                </c:pt>
                <c:pt idx="38815">
                  <c:v>-2.3529411764735386E-2</c:v>
                </c:pt>
                <c:pt idx="38816">
                  <c:v>-2.3529411764578033E-2</c:v>
                </c:pt>
                <c:pt idx="38817">
                  <c:v>-2.5000000000444091E-2</c:v>
                </c:pt>
                <c:pt idx="38818">
                  <c:v>-2.3529411764578033E-2</c:v>
                </c:pt>
                <c:pt idx="38819">
                  <c:v>-1.7647058823342558E-2</c:v>
                </c:pt>
                <c:pt idx="38820">
                  <c:v>-2.5000000000000001E-2</c:v>
                </c:pt>
                <c:pt idx="38821">
                  <c:v>-2.3529411764996001E-2</c:v>
                </c:pt>
                <c:pt idx="38822">
                  <c:v>-1.7647058823342558E-2</c:v>
                </c:pt>
                <c:pt idx="38823">
                  <c:v>-2.4999999999822366E-2</c:v>
                </c:pt>
                <c:pt idx="38824">
                  <c:v>-2.3529411764735386E-2</c:v>
                </c:pt>
                <c:pt idx="38825">
                  <c:v>-2.3529411764996001E-2</c:v>
                </c:pt>
                <c:pt idx="38826">
                  <c:v>-1.8749999999777955E-2</c:v>
                </c:pt>
                <c:pt idx="38827">
                  <c:v>-2.3529411764578033E-2</c:v>
                </c:pt>
                <c:pt idx="38828">
                  <c:v>-2.3529411764735386E-2</c:v>
                </c:pt>
                <c:pt idx="38829">
                  <c:v>-2.3529411764996001E-2</c:v>
                </c:pt>
                <c:pt idx="38830">
                  <c:v>-1.8749999999777955E-2</c:v>
                </c:pt>
                <c:pt idx="38831">
                  <c:v>-2.3529411764578033E-2</c:v>
                </c:pt>
                <c:pt idx="38832">
                  <c:v>-2.3529411764735386E-2</c:v>
                </c:pt>
                <c:pt idx="38833">
                  <c:v>-1.8750000000088817E-2</c:v>
                </c:pt>
                <c:pt idx="38834">
                  <c:v>-2.3529411764735386E-2</c:v>
                </c:pt>
                <c:pt idx="38835">
                  <c:v>-2.3529411764578033E-2</c:v>
                </c:pt>
                <c:pt idx="38836">
                  <c:v>-2.5000000000000001E-2</c:v>
                </c:pt>
                <c:pt idx="38837">
                  <c:v>-1.7647058823760522E-2</c:v>
                </c:pt>
                <c:pt idx="38838">
                  <c:v>-2.3529411764578033E-2</c:v>
                </c:pt>
                <c:pt idx="38839">
                  <c:v>-2.5000000000000001E-2</c:v>
                </c:pt>
                <c:pt idx="38840">
                  <c:v>-1.7647058823642509E-2</c:v>
                </c:pt>
                <c:pt idx="38841">
                  <c:v>-2.3529411764735386E-2</c:v>
                </c:pt>
                <c:pt idx="38842">
                  <c:v>-2.3529411764578033E-2</c:v>
                </c:pt>
                <c:pt idx="38843">
                  <c:v>-1.8750000000222044E-2</c:v>
                </c:pt>
                <c:pt idx="38844">
                  <c:v>-2.3529411764578033E-2</c:v>
                </c:pt>
                <c:pt idx="38845">
                  <c:v>-1.7647058823342558E-2</c:v>
                </c:pt>
                <c:pt idx="38846">
                  <c:v>-2.5000000000266455E-2</c:v>
                </c:pt>
                <c:pt idx="38847">
                  <c:v>-2.3529411764735386E-2</c:v>
                </c:pt>
                <c:pt idx="38848">
                  <c:v>-1.7647058823224541E-2</c:v>
                </c:pt>
                <c:pt idx="38849">
                  <c:v>-2.5000000000000001E-2</c:v>
                </c:pt>
                <c:pt idx="38850">
                  <c:v>-1.7647058823642509E-2</c:v>
                </c:pt>
                <c:pt idx="38851">
                  <c:v>-2.3529411764735386E-2</c:v>
                </c:pt>
                <c:pt idx="38852">
                  <c:v>-1.8750000000222044E-2</c:v>
                </c:pt>
                <c:pt idx="38853">
                  <c:v>-2.3529411764578033E-2</c:v>
                </c:pt>
                <c:pt idx="38854">
                  <c:v>-2.3529411764578033E-2</c:v>
                </c:pt>
                <c:pt idx="38855">
                  <c:v>-1.7647058823760522E-2</c:v>
                </c:pt>
                <c:pt idx="38856">
                  <c:v>-1.8749999999777955E-2</c:v>
                </c:pt>
                <c:pt idx="38857">
                  <c:v>-2.3529411764578033E-2</c:v>
                </c:pt>
                <c:pt idx="38858">
                  <c:v>-1.7647058823642509E-2</c:v>
                </c:pt>
                <c:pt idx="38859">
                  <c:v>-2.5000000000000001E-2</c:v>
                </c:pt>
                <c:pt idx="38860">
                  <c:v>-2.3529411764735386E-2</c:v>
                </c:pt>
                <c:pt idx="38861">
                  <c:v>-2.3529411764578033E-2</c:v>
                </c:pt>
                <c:pt idx="38862">
                  <c:v>-1.8750000000222044E-2</c:v>
                </c:pt>
                <c:pt idx="38863">
                  <c:v>-2.3529411764578033E-2</c:v>
                </c:pt>
                <c:pt idx="38864">
                  <c:v>-2.3529411764735386E-2</c:v>
                </c:pt>
                <c:pt idx="38865">
                  <c:v>-1.8750000000088817E-2</c:v>
                </c:pt>
                <c:pt idx="38866">
                  <c:v>-2.3529411764735386E-2</c:v>
                </c:pt>
                <c:pt idx="38867">
                  <c:v>-2.3529411764578033E-2</c:v>
                </c:pt>
                <c:pt idx="38868">
                  <c:v>-2.5000000000000001E-2</c:v>
                </c:pt>
                <c:pt idx="38869">
                  <c:v>-1.7647058823642509E-2</c:v>
                </c:pt>
                <c:pt idx="38870">
                  <c:v>-2.3529411764735386E-2</c:v>
                </c:pt>
                <c:pt idx="38871">
                  <c:v>-1.7647058823224541E-2</c:v>
                </c:pt>
                <c:pt idx="38872">
                  <c:v>-2.5000000000444091E-2</c:v>
                </c:pt>
                <c:pt idx="38873">
                  <c:v>-1.7647058823224541E-2</c:v>
                </c:pt>
                <c:pt idx="38874">
                  <c:v>-2.3529411764735386E-2</c:v>
                </c:pt>
                <c:pt idx="38875">
                  <c:v>-2.5000000000000001E-2</c:v>
                </c:pt>
                <c:pt idx="38876">
                  <c:v>-1.7647058823642509E-2</c:v>
                </c:pt>
                <c:pt idx="38877">
                  <c:v>-2.3529411764735386E-2</c:v>
                </c:pt>
                <c:pt idx="38878">
                  <c:v>-2.4999999999822366E-2</c:v>
                </c:pt>
                <c:pt idx="38879">
                  <c:v>-2.3529411764735386E-2</c:v>
                </c:pt>
                <c:pt idx="38880">
                  <c:v>-2.3529411764996001E-2</c:v>
                </c:pt>
                <c:pt idx="38881">
                  <c:v>-2.3529411764735386E-2</c:v>
                </c:pt>
                <c:pt idx="38882">
                  <c:v>-1.8749999999644728E-2</c:v>
                </c:pt>
                <c:pt idx="38883">
                  <c:v>-2.3529411764735386E-2</c:v>
                </c:pt>
                <c:pt idx="38884">
                  <c:v>-2.3529411764996001E-2</c:v>
                </c:pt>
                <c:pt idx="38885">
                  <c:v>-2.5000000000000001E-2</c:v>
                </c:pt>
                <c:pt idx="38886">
                  <c:v>-1.7647058823224541E-2</c:v>
                </c:pt>
                <c:pt idx="38887">
                  <c:v>-2.3529411764735386E-2</c:v>
                </c:pt>
                <c:pt idx="38888">
                  <c:v>-2.5000000000266455E-2</c:v>
                </c:pt>
                <c:pt idx="38889">
                  <c:v>-2.3529411764735386E-2</c:v>
                </c:pt>
                <c:pt idx="38890">
                  <c:v>-2.3529411764578033E-2</c:v>
                </c:pt>
                <c:pt idx="38891">
                  <c:v>-1.8749999999777955E-2</c:v>
                </c:pt>
                <c:pt idx="38892">
                  <c:v>-2.352941176515335E-2</c:v>
                </c:pt>
                <c:pt idx="38893">
                  <c:v>-2.3529411764578033E-2</c:v>
                </c:pt>
                <c:pt idx="38894">
                  <c:v>-2.3529411764578033E-2</c:v>
                </c:pt>
                <c:pt idx="38895">
                  <c:v>-2.5000000000000001E-2</c:v>
                </c:pt>
                <c:pt idx="38896">
                  <c:v>-2.3529411764735386E-2</c:v>
                </c:pt>
                <c:pt idx="38897">
                  <c:v>-2.3529411764578033E-2</c:v>
                </c:pt>
                <c:pt idx="38898">
                  <c:v>-2.5000000000000001E-2</c:v>
                </c:pt>
                <c:pt idx="38899">
                  <c:v>-1.7647058823642509E-2</c:v>
                </c:pt>
                <c:pt idx="38900">
                  <c:v>-2.3529411764735386E-2</c:v>
                </c:pt>
                <c:pt idx="38901">
                  <c:v>-2.4999999999822366E-2</c:v>
                </c:pt>
                <c:pt idx="38902">
                  <c:v>-2.3529411764735386E-2</c:v>
                </c:pt>
                <c:pt idx="38903">
                  <c:v>-2.3529411764578033E-2</c:v>
                </c:pt>
                <c:pt idx="38904">
                  <c:v>-1.8750000000222044E-2</c:v>
                </c:pt>
                <c:pt idx="38905">
                  <c:v>-2.3529411764578033E-2</c:v>
                </c:pt>
                <c:pt idx="38906">
                  <c:v>-2.3529411764735386E-2</c:v>
                </c:pt>
                <c:pt idx="38907">
                  <c:v>-2.5000000000000001E-2</c:v>
                </c:pt>
                <c:pt idx="38908">
                  <c:v>-1.7647058823642509E-2</c:v>
                </c:pt>
                <c:pt idx="38909">
                  <c:v>-2.3529411764578033E-2</c:v>
                </c:pt>
                <c:pt idx="38910">
                  <c:v>-1.8750000000222044E-2</c:v>
                </c:pt>
                <c:pt idx="38911">
                  <c:v>-2.3529411764735386E-2</c:v>
                </c:pt>
                <c:pt idx="38912">
                  <c:v>-2.3529411764578033E-2</c:v>
                </c:pt>
                <c:pt idx="38913">
                  <c:v>-2.3529411764735386E-2</c:v>
                </c:pt>
                <c:pt idx="38914">
                  <c:v>-1.8750000000088817E-2</c:v>
                </c:pt>
                <c:pt idx="38915">
                  <c:v>-2.3529411764735386E-2</c:v>
                </c:pt>
                <c:pt idx="38916">
                  <c:v>-2.3529411764578033E-2</c:v>
                </c:pt>
                <c:pt idx="38917">
                  <c:v>-2.5000000000000001E-2</c:v>
                </c:pt>
                <c:pt idx="38918">
                  <c:v>-1.7647058823642509E-2</c:v>
                </c:pt>
                <c:pt idx="38919">
                  <c:v>-2.3529411764735386E-2</c:v>
                </c:pt>
                <c:pt idx="38920">
                  <c:v>-2.4999999999822366E-2</c:v>
                </c:pt>
                <c:pt idx="38921">
                  <c:v>-1.7647058823760522E-2</c:v>
                </c:pt>
                <c:pt idx="38922">
                  <c:v>-2.3529411764578033E-2</c:v>
                </c:pt>
                <c:pt idx="38923">
                  <c:v>-2.5000000000000001E-2</c:v>
                </c:pt>
                <c:pt idx="38924">
                  <c:v>-1.7647058823642509E-2</c:v>
                </c:pt>
                <c:pt idx="38925">
                  <c:v>-2.3529411764735386E-2</c:v>
                </c:pt>
                <c:pt idx="38926">
                  <c:v>-2.5000000000000001E-2</c:v>
                </c:pt>
                <c:pt idx="38927">
                  <c:v>-1.7647058823224541E-2</c:v>
                </c:pt>
                <c:pt idx="38928">
                  <c:v>-2.352941176515335E-2</c:v>
                </c:pt>
                <c:pt idx="38929">
                  <c:v>-2.4999999999822366E-2</c:v>
                </c:pt>
                <c:pt idx="38930">
                  <c:v>-2.3529411764735386E-2</c:v>
                </c:pt>
                <c:pt idx="38931">
                  <c:v>-1.7647058823224541E-2</c:v>
                </c:pt>
                <c:pt idx="38932">
                  <c:v>-2.5000000000444091E-2</c:v>
                </c:pt>
                <c:pt idx="38933">
                  <c:v>-2.3529411764578033E-2</c:v>
                </c:pt>
                <c:pt idx="38934">
                  <c:v>-2.3529411764735386E-2</c:v>
                </c:pt>
                <c:pt idx="38935">
                  <c:v>-1.7647058823224541E-2</c:v>
                </c:pt>
                <c:pt idx="38936">
                  <c:v>-2.5000000000000001E-2</c:v>
                </c:pt>
                <c:pt idx="38937">
                  <c:v>-2.3529411764996001E-2</c:v>
                </c:pt>
                <c:pt idx="38938">
                  <c:v>-2.3529411764735386E-2</c:v>
                </c:pt>
                <c:pt idx="38939">
                  <c:v>-2.4999999999822366E-2</c:v>
                </c:pt>
                <c:pt idx="38940">
                  <c:v>-1.7647058823342558E-2</c:v>
                </c:pt>
                <c:pt idx="38941">
                  <c:v>-2.3529411764996001E-2</c:v>
                </c:pt>
                <c:pt idx="38942">
                  <c:v>-2.5000000000000001E-2</c:v>
                </c:pt>
                <c:pt idx="38943">
                  <c:v>-2.3529411764735386E-2</c:v>
                </c:pt>
                <c:pt idx="38944">
                  <c:v>-1.7647058823224541E-2</c:v>
                </c:pt>
                <c:pt idx="38945">
                  <c:v>-2.5000000000444091E-2</c:v>
                </c:pt>
                <c:pt idx="38946">
                  <c:v>-2.3529411764578033E-2</c:v>
                </c:pt>
                <c:pt idx="38947">
                  <c:v>-2.3529411764735386E-2</c:v>
                </c:pt>
                <c:pt idx="38948">
                  <c:v>-2.4999999999822366E-2</c:v>
                </c:pt>
                <c:pt idx="38949">
                  <c:v>-1.7647058823760522E-2</c:v>
                </c:pt>
                <c:pt idx="38950">
                  <c:v>-2.3529411764578033E-2</c:v>
                </c:pt>
                <c:pt idx="38951">
                  <c:v>-2.5000000000000001E-2</c:v>
                </c:pt>
                <c:pt idx="38952">
                  <c:v>-1.7647058823224541E-2</c:v>
                </c:pt>
                <c:pt idx="38953">
                  <c:v>-2.352941176515335E-2</c:v>
                </c:pt>
                <c:pt idx="38954">
                  <c:v>-2.4999999999822366E-2</c:v>
                </c:pt>
                <c:pt idx="38955">
                  <c:v>-2.3529411764735386E-2</c:v>
                </c:pt>
                <c:pt idx="38956">
                  <c:v>-2.3529411764578033E-2</c:v>
                </c:pt>
                <c:pt idx="38957">
                  <c:v>-1.8750000000222044E-2</c:v>
                </c:pt>
                <c:pt idx="38958">
                  <c:v>-2.3529411764735386E-2</c:v>
                </c:pt>
                <c:pt idx="38959">
                  <c:v>-2.3529411764578033E-2</c:v>
                </c:pt>
                <c:pt idx="38960">
                  <c:v>-1.7647058823224541E-2</c:v>
                </c:pt>
                <c:pt idx="38961">
                  <c:v>-2.5000000000444091E-2</c:v>
                </c:pt>
                <c:pt idx="38962">
                  <c:v>-2.3529411764735386E-2</c:v>
                </c:pt>
                <c:pt idx="38963">
                  <c:v>-2.3529411764578033E-2</c:v>
                </c:pt>
                <c:pt idx="38964">
                  <c:v>-1.8749999999777955E-2</c:v>
                </c:pt>
                <c:pt idx="38965">
                  <c:v>-2.3529411764996001E-2</c:v>
                </c:pt>
                <c:pt idx="38966">
                  <c:v>-2.3529411764735386E-2</c:v>
                </c:pt>
                <c:pt idx="38967">
                  <c:v>-2.4999999999822366E-2</c:v>
                </c:pt>
                <c:pt idx="38968">
                  <c:v>-2.3529411764735386E-2</c:v>
                </c:pt>
                <c:pt idx="38969">
                  <c:v>-1.7647058823642509E-2</c:v>
                </c:pt>
                <c:pt idx="38970">
                  <c:v>-2.5000000000000001E-2</c:v>
                </c:pt>
                <c:pt idx="38971">
                  <c:v>-2.3529411764578033E-2</c:v>
                </c:pt>
                <c:pt idx="38972">
                  <c:v>-2.3529411764735386E-2</c:v>
                </c:pt>
                <c:pt idx="38973">
                  <c:v>-1.8750000000222044E-2</c:v>
                </c:pt>
                <c:pt idx="38974">
                  <c:v>-2.3529411764578033E-2</c:v>
                </c:pt>
                <c:pt idx="38975">
                  <c:v>-2.3529411764578033E-2</c:v>
                </c:pt>
                <c:pt idx="38976">
                  <c:v>-2.5000000000000001E-2</c:v>
                </c:pt>
                <c:pt idx="38977">
                  <c:v>-2.3529411764735386E-2</c:v>
                </c:pt>
                <c:pt idx="38978">
                  <c:v>-2.3529411764578033E-2</c:v>
                </c:pt>
                <c:pt idx="38979">
                  <c:v>-1.7647058823760522E-2</c:v>
                </c:pt>
                <c:pt idx="38980">
                  <c:v>-2.4999999999822366E-2</c:v>
                </c:pt>
                <c:pt idx="38981">
                  <c:v>-2.3529411764735386E-2</c:v>
                </c:pt>
                <c:pt idx="38982">
                  <c:v>-2.3529411764578033E-2</c:v>
                </c:pt>
                <c:pt idx="38983">
                  <c:v>-1.8750000000222044E-2</c:v>
                </c:pt>
                <c:pt idx="38984">
                  <c:v>-2.3529411764578033E-2</c:v>
                </c:pt>
                <c:pt idx="38985">
                  <c:v>-2.3529411764735386E-2</c:v>
                </c:pt>
                <c:pt idx="38986">
                  <c:v>-1.8750000000088817E-2</c:v>
                </c:pt>
                <c:pt idx="38987">
                  <c:v>-2.3529411764735386E-2</c:v>
                </c:pt>
                <c:pt idx="38988">
                  <c:v>-1.7647058823224541E-2</c:v>
                </c:pt>
                <c:pt idx="38989">
                  <c:v>-2.5000000000444091E-2</c:v>
                </c:pt>
                <c:pt idx="38990">
                  <c:v>-2.3529411764578033E-2</c:v>
                </c:pt>
                <c:pt idx="38991">
                  <c:v>-1.7647058823342558E-2</c:v>
                </c:pt>
                <c:pt idx="38992">
                  <c:v>-2.5000000000000001E-2</c:v>
                </c:pt>
                <c:pt idx="38993">
                  <c:v>-1.7647058823642509E-2</c:v>
                </c:pt>
                <c:pt idx="38994">
                  <c:v>-2.3529411764735386E-2</c:v>
                </c:pt>
                <c:pt idx="38995">
                  <c:v>-2.4999999999822366E-2</c:v>
                </c:pt>
                <c:pt idx="38996">
                  <c:v>-1.7647058823760522E-2</c:v>
                </c:pt>
                <c:pt idx="38997">
                  <c:v>-2.3529411764578033E-2</c:v>
                </c:pt>
                <c:pt idx="38998">
                  <c:v>-1.8750000000222044E-2</c:v>
                </c:pt>
                <c:pt idx="38999">
                  <c:v>-2.3529411764578033E-2</c:v>
                </c:pt>
                <c:pt idx="39000">
                  <c:v>-2.3529411764735386E-2</c:v>
                </c:pt>
                <c:pt idx="39001">
                  <c:v>-1.7647058823224541E-2</c:v>
                </c:pt>
                <c:pt idx="39002">
                  <c:v>-2.5000000000444091E-2</c:v>
                </c:pt>
                <c:pt idx="39003">
                  <c:v>-1.7647058823224541E-2</c:v>
                </c:pt>
                <c:pt idx="39004">
                  <c:v>-2.3529411764735386E-2</c:v>
                </c:pt>
                <c:pt idx="39005">
                  <c:v>-2.4999999999822366E-2</c:v>
                </c:pt>
                <c:pt idx="39006">
                  <c:v>-2.352941176515335E-2</c:v>
                </c:pt>
                <c:pt idx="39007">
                  <c:v>-1.7647058823224541E-2</c:v>
                </c:pt>
                <c:pt idx="39008">
                  <c:v>-2.5000000000000001E-2</c:v>
                </c:pt>
                <c:pt idx="39009">
                  <c:v>-2.3529411764735386E-2</c:v>
                </c:pt>
                <c:pt idx="39010">
                  <c:v>-1.7647058823642509E-2</c:v>
                </c:pt>
                <c:pt idx="39011">
                  <c:v>-2.5000000000000001E-2</c:v>
                </c:pt>
                <c:pt idx="39012">
                  <c:v>-2.3529411764578033E-2</c:v>
                </c:pt>
                <c:pt idx="39013">
                  <c:v>-1.7647058823760522E-2</c:v>
                </c:pt>
                <c:pt idx="39014">
                  <c:v>-2.4999999999822366E-2</c:v>
                </c:pt>
                <c:pt idx="39015">
                  <c:v>-2.3529411764735386E-2</c:v>
                </c:pt>
                <c:pt idx="39016">
                  <c:v>-1.7647058823642509E-2</c:v>
                </c:pt>
                <c:pt idx="39017">
                  <c:v>-2.5000000000000001E-2</c:v>
                </c:pt>
                <c:pt idx="39018">
                  <c:v>-2.3529411764578033E-2</c:v>
                </c:pt>
                <c:pt idx="39019">
                  <c:v>-1.7647058823760522E-2</c:v>
                </c:pt>
                <c:pt idx="39020">
                  <c:v>-2.4999999999822366E-2</c:v>
                </c:pt>
                <c:pt idx="39021">
                  <c:v>-2.3529411764735386E-2</c:v>
                </c:pt>
                <c:pt idx="39022">
                  <c:v>-2.3529411764578033E-2</c:v>
                </c:pt>
                <c:pt idx="39023">
                  <c:v>-1.8750000000222044E-2</c:v>
                </c:pt>
                <c:pt idx="39024">
                  <c:v>-2.3529411764735386E-2</c:v>
                </c:pt>
                <c:pt idx="39025">
                  <c:v>-2.3529411764578033E-2</c:v>
                </c:pt>
                <c:pt idx="39026">
                  <c:v>-1.8749999999777955E-2</c:v>
                </c:pt>
                <c:pt idx="39027">
                  <c:v>-2.3529411764996001E-2</c:v>
                </c:pt>
                <c:pt idx="39028">
                  <c:v>-1.7647058823342558E-2</c:v>
                </c:pt>
                <c:pt idx="39029">
                  <c:v>-2.4999999999822366E-2</c:v>
                </c:pt>
                <c:pt idx="39030">
                  <c:v>-2.3529411764735386E-2</c:v>
                </c:pt>
                <c:pt idx="39031">
                  <c:v>-1.7647058823642509E-2</c:v>
                </c:pt>
                <c:pt idx="39032">
                  <c:v>-2.3529411764735386E-2</c:v>
                </c:pt>
                <c:pt idx="39033">
                  <c:v>-2.4999999999822366E-2</c:v>
                </c:pt>
                <c:pt idx="39034">
                  <c:v>-1.7647058823760522E-2</c:v>
                </c:pt>
                <c:pt idx="39035">
                  <c:v>-2.3529411764578033E-2</c:v>
                </c:pt>
                <c:pt idx="39036">
                  <c:v>-2.5000000000000001E-2</c:v>
                </c:pt>
                <c:pt idx="39037">
                  <c:v>-1.7647058823642509E-2</c:v>
                </c:pt>
                <c:pt idx="39038">
                  <c:v>-2.3529411764735386E-2</c:v>
                </c:pt>
                <c:pt idx="39039">
                  <c:v>-1.8749999999777955E-2</c:v>
                </c:pt>
                <c:pt idx="39040">
                  <c:v>-2.3529411764996001E-2</c:v>
                </c:pt>
                <c:pt idx="39041">
                  <c:v>-1.7647058823224541E-2</c:v>
                </c:pt>
                <c:pt idx="39042">
                  <c:v>-2.5000000000000001E-2</c:v>
                </c:pt>
                <c:pt idx="39043">
                  <c:v>-2.3529411764735386E-2</c:v>
                </c:pt>
                <c:pt idx="39044">
                  <c:v>-1.7647058823642509E-2</c:v>
                </c:pt>
                <c:pt idx="39045">
                  <c:v>-2.5000000000000001E-2</c:v>
                </c:pt>
                <c:pt idx="39046">
                  <c:v>-2.3529411764578033E-2</c:v>
                </c:pt>
                <c:pt idx="39047">
                  <c:v>-1.7647058823760522E-2</c:v>
                </c:pt>
                <c:pt idx="39048">
                  <c:v>-2.4999999999822366E-2</c:v>
                </c:pt>
                <c:pt idx="39049">
                  <c:v>-1.7647058823760522E-2</c:v>
                </c:pt>
                <c:pt idx="39050">
                  <c:v>-2.3529411764578033E-2</c:v>
                </c:pt>
                <c:pt idx="39051">
                  <c:v>-1.8749999999777955E-2</c:v>
                </c:pt>
                <c:pt idx="39052">
                  <c:v>-2.3529411764996001E-2</c:v>
                </c:pt>
                <c:pt idx="39053">
                  <c:v>-2.3529411764735386E-2</c:v>
                </c:pt>
                <c:pt idx="39054">
                  <c:v>-1.8749999999777955E-2</c:v>
                </c:pt>
                <c:pt idx="39055">
                  <c:v>-2.3529411764578033E-2</c:v>
                </c:pt>
                <c:pt idx="39056">
                  <c:v>-2.3529411764996001E-2</c:v>
                </c:pt>
                <c:pt idx="39057">
                  <c:v>-1.8749999999777955E-2</c:v>
                </c:pt>
                <c:pt idx="39058">
                  <c:v>-2.3529411764735386E-2</c:v>
                </c:pt>
                <c:pt idx="39059">
                  <c:v>-1.7647058823642509E-2</c:v>
                </c:pt>
                <c:pt idx="39060">
                  <c:v>-2.5000000000000001E-2</c:v>
                </c:pt>
                <c:pt idx="39061">
                  <c:v>-2.3529411764578033E-2</c:v>
                </c:pt>
                <c:pt idx="39062">
                  <c:v>-2.3529411764735386E-2</c:v>
                </c:pt>
                <c:pt idx="39063">
                  <c:v>-1.7647058823642509E-2</c:v>
                </c:pt>
                <c:pt idx="39064">
                  <c:v>-2.5000000000000001E-2</c:v>
                </c:pt>
                <c:pt idx="39065">
                  <c:v>-1.7647058823642509E-2</c:v>
                </c:pt>
                <c:pt idx="39066">
                  <c:v>-2.3529411764735386E-2</c:v>
                </c:pt>
                <c:pt idx="39067">
                  <c:v>-2.4999999999822366E-2</c:v>
                </c:pt>
                <c:pt idx="39068">
                  <c:v>-2.3529411764735386E-2</c:v>
                </c:pt>
                <c:pt idx="39069">
                  <c:v>-1.7647058823642509E-2</c:v>
                </c:pt>
                <c:pt idx="39070">
                  <c:v>-2.5000000000000001E-2</c:v>
                </c:pt>
                <c:pt idx="39071">
                  <c:v>-2.3529411764578033E-2</c:v>
                </c:pt>
                <c:pt idx="39072">
                  <c:v>-1.7647058823342558E-2</c:v>
                </c:pt>
                <c:pt idx="39073">
                  <c:v>-2.5000000000444091E-2</c:v>
                </c:pt>
                <c:pt idx="39074">
                  <c:v>-1.7647058823224541E-2</c:v>
                </c:pt>
                <c:pt idx="39075">
                  <c:v>-2.3529411764735386E-2</c:v>
                </c:pt>
                <c:pt idx="39076">
                  <c:v>-2.4999999999822366E-2</c:v>
                </c:pt>
                <c:pt idx="39077">
                  <c:v>-2.352941176515335E-2</c:v>
                </c:pt>
                <c:pt idx="39078">
                  <c:v>-1.7647058823224541E-2</c:v>
                </c:pt>
                <c:pt idx="39079">
                  <c:v>-2.5000000000000001E-2</c:v>
                </c:pt>
                <c:pt idx="39080">
                  <c:v>-2.3529411764578033E-2</c:v>
                </c:pt>
                <c:pt idx="39081">
                  <c:v>-1.7647058823760522E-2</c:v>
                </c:pt>
                <c:pt idx="39082">
                  <c:v>-2.4999999999822366E-2</c:v>
                </c:pt>
                <c:pt idx="39083">
                  <c:v>-1.7647058823760522E-2</c:v>
                </c:pt>
                <c:pt idx="39084">
                  <c:v>-2.3529411764578033E-2</c:v>
                </c:pt>
                <c:pt idx="39085">
                  <c:v>-2.5000000000000001E-2</c:v>
                </c:pt>
                <c:pt idx="39086">
                  <c:v>-2.3529411764578033E-2</c:v>
                </c:pt>
                <c:pt idx="39087">
                  <c:v>-1.7647058823760522E-2</c:v>
                </c:pt>
                <c:pt idx="39088">
                  <c:v>-2.3529411764578033E-2</c:v>
                </c:pt>
                <c:pt idx="39089">
                  <c:v>-1.8749999999777955E-2</c:v>
                </c:pt>
                <c:pt idx="39090">
                  <c:v>-2.352941176515335E-2</c:v>
                </c:pt>
                <c:pt idx="39091">
                  <c:v>-1.7647058823224541E-2</c:v>
                </c:pt>
                <c:pt idx="39092">
                  <c:v>-2.5000000000000001E-2</c:v>
                </c:pt>
                <c:pt idx="39093">
                  <c:v>-2.3529411764578033E-2</c:v>
                </c:pt>
                <c:pt idx="39094">
                  <c:v>-1.7647058823760522E-2</c:v>
                </c:pt>
                <c:pt idx="39095">
                  <c:v>-2.4999999999822366E-2</c:v>
                </c:pt>
                <c:pt idx="39096">
                  <c:v>-1.7647058823760522E-2</c:v>
                </c:pt>
                <c:pt idx="39097">
                  <c:v>-2.3529411764578033E-2</c:v>
                </c:pt>
                <c:pt idx="39098">
                  <c:v>-1.8750000000222044E-2</c:v>
                </c:pt>
                <c:pt idx="39099">
                  <c:v>-2.3529411764578033E-2</c:v>
                </c:pt>
                <c:pt idx="39100">
                  <c:v>-2.3529411764735386E-2</c:v>
                </c:pt>
                <c:pt idx="39101">
                  <c:v>-2.4999999999822366E-2</c:v>
                </c:pt>
                <c:pt idx="39102">
                  <c:v>-1.7647058823760522E-2</c:v>
                </c:pt>
                <c:pt idx="39103">
                  <c:v>-2.3529411764578033E-2</c:v>
                </c:pt>
                <c:pt idx="39104">
                  <c:v>-2.5000000000000001E-2</c:v>
                </c:pt>
                <c:pt idx="39105">
                  <c:v>-2.3529411764735386E-2</c:v>
                </c:pt>
                <c:pt idx="39106">
                  <c:v>-1.7647058823224541E-2</c:v>
                </c:pt>
                <c:pt idx="39107">
                  <c:v>-2.5000000000444091E-2</c:v>
                </c:pt>
                <c:pt idx="39108">
                  <c:v>-1.7647058823224541E-2</c:v>
                </c:pt>
                <c:pt idx="39109">
                  <c:v>-2.3529411764735386E-2</c:v>
                </c:pt>
                <c:pt idx="39110">
                  <c:v>-2.3529411764578033E-2</c:v>
                </c:pt>
                <c:pt idx="39111">
                  <c:v>-1.8750000000222044E-2</c:v>
                </c:pt>
                <c:pt idx="39112">
                  <c:v>-2.3529411764578033E-2</c:v>
                </c:pt>
                <c:pt idx="39113">
                  <c:v>-2.3529411764735386E-2</c:v>
                </c:pt>
                <c:pt idx="39114">
                  <c:v>-1.8750000000088817E-2</c:v>
                </c:pt>
                <c:pt idx="39115">
                  <c:v>-2.3529411764735386E-2</c:v>
                </c:pt>
                <c:pt idx="39116">
                  <c:v>-2.3529411764578033E-2</c:v>
                </c:pt>
                <c:pt idx="39117">
                  <c:v>-1.8750000000222044E-2</c:v>
                </c:pt>
                <c:pt idx="39118">
                  <c:v>-2.3529411764578033E-2</c:v>
                </c:pt>
                <c:pt idx="39119">
                  <c:v>-1.7647058823760522E-2</c:v>
                </c:pt>
                <c:pt idx="39120">
                  <c:v>-2.5000000000000001E-2</c:v>
                </c:pt>
                <c:pt idx="39121">
                  <c:v>-1.7647058823224541E-2</c:v>
                </c:pt>
                <c:pt idx="39122">
                  <c:v>-2.3529411764578033E-2</c:v>
                </c:pt>
                <c:pt idx="39123">
                  <c:v>-2.5000000000444091E-2</c:v>
                </c:pt>
                <c:pt idx="39124">
                  <c:v>-2.3529411764735386E-2</c:v>
                </c:pt>
                <c:pt idx="39125">
                  <c:v>-1.7647058823224541E-2</c:v>
                </c:pt>
                <c:pt idx="39126">
                  <c:v>-2.5000000000000001E-2</c:v>
                </c:pt>
                <c:pt idx="39127">
                  <c:v>-2.3529411764996001E-2</c:v>
                </c:pt>
                <c:pt idx="39128">
                  <c:v>-1.7647058823342558E-2</c:v>
                </c:pt>
                <c:pt idx="39129">
                  <c:v>-2.4999999999822366E-2</c:v>
                </c:pt>
                <c:pt idx="39130">
                  <c:v>-2.3529411764735386E-2</c:v>
                </c:pt>
                <c:pt idx="39131">
                  <c:v>-1.7647058823642509E-2</c:v>
                </c:pt>
                <c:pt idx="39132">
                  <c:v>-2.5000000000000001E-2</c:v>
                </c:pt>
                <c:pt idx="39133">
                  <c:v>-2.3529411764578033E-2</c:v>
                </c:pt>
                <c:pt idx="39134">
                  <c:v>-1.7647058823760522E-2</c:v>
                </c:pt>
                <c:pt idx="39135">
                  <c:v>-2.5000000000000001E-2</c:v>
                </c:pt>
                <c:pt idx="39136">
                  <c:v>-2.3529411764578033E-2</c:v>
                </c:pt>
                <c:pt idx="39137">
                  <c:v>-1.7647058823642509E-2</c:v>
                </c:pt>
                <c:pt idx="39138">
                  <c:v>-2.3529411764735386E-2</c:v>
                </c:pt>
                <c:pt idx="39139">
                  <c:v>-1.8749999999777955E-2</c:v>
                </c:pt>
                <c:pt idx="39140">
                  <c:v>-1.1764705882289016E-2</c:v>
                </c:pt>
                <c:pt idx="39141">
                  <c:v>0</c:v>
                </c:pt>
                <c:pt idx="39142">
                  <c:v>0</c:v>
                </c:pt>
                <c:pt idx="39143">
                  <c:v>0</c:v>
                </c:pt>
                <c:pt idx="39144">
                  <c:v>0</c:v>
                </c:pt>
                <c:pt idx="39145">
                  <c:v>-6.250000000222045E-3</c:v>
                </c:pt>
                <c:pt idx="39146">
                  <c:v>-5.8823529413534912E-3</c:v>
                </c:pt>
                <c:pt idx="39147">
                  <c:v>-5.8823529409748635E-3</c:v>
                </c:pt>
                <c:pt idx="39148">
                  <c:v>-1.2499999999911183E-2</c:v>
                </c:pt>
                <c:pt idx="39149">
                  <c:v>-5.8823529413928296E-3</c:v>
                </c:pt>
                <c:pt idx="39150">
                  <c:v>-1.1764705882289016E-2</c:v>
                </c:pt>
                <c:pt idx="39151">
                  <c:v>-1.2500000000000001E-2</c:v>
                </c:pt>
                <c:pt idx="39152">
                  <c:v>-1.7647058823224541E-2</c:v>
                </c:pt>
                <c:pt idx="39153">
                  <c:v>-1.1764705882367693E-2</c:v>
                </c:pt>
                <c:pt idx="39154">
                  <c:v>-1.8750000000222044E-2</c:v>
                </c:pt>
                <c:pt idx="39155">
                  <c:v>-1.7647058823642509E-2</c:v>
                </c:pt>
                <c:pt idx="39156">
                  <c:v>-1.7647058823342558E-2</c:v>
                </c:pt>
                <c:pt idx="39157">
                  <c:v>-1.8750000000088817E-2</c:v>
                </c:pt>
                <c:pt idx="39158">
                  <c:v>-1.7647058823342558E-2</c:v>
                </c:pt>
                <c:pt idx="39159">
                  <c:v>-1.7647058823642509E-2</c:v>
                </c:pt>
                <c:pt idx="39160">
                  <c:v>-1.8750000000222044E-2</c:v>
                </c:pt>
                <c:pt idx="39161">
                  <c:v>-2.3529411764578033E-2</c:v>
                </c:pt>
                <c:pt idx="39162">
                  <c:v>-1.7647058823342558E-2</c:v>
                </c:pt>
                <c:pt idx="39163">
                  <c:v>-1.7647058823642509E-2</c:v>
                </c:pt>
                <c:pt idx="39164">
                  <c:v>-2.5000000000000001E-2</c:v>
                </c:pt>
                <c:pt idx="39165">
                  <c:v>-1.7647058823642509E-2</c:v>
                </c:pt>
                <c:pt idx="39166">
                  <c:v>-1.8749999999777955E-2</c:v>
                </c:pt>
                <c:pt idx="39167">
                  <c:v>-2.3529411764578033E-2</c:v>
                </c:pt>
                <c:pt idx="39168">
                  <c:v>-2.352941176515335E-2</c:v>
                </c:pt>
                <c:pt idx="39169">
                  <c:v>-1.7647058823224541E-2</c:v>
                </c:pt>
                <c:pt idx="39170">
                  <c:v>-2.5000000000000001E-2</c:v>
                </c:pt>
                <c:pt idx="39171">
                  <c:v>-1.7647058823760522E-2</c:v>
                </c:pt>
                <c:pt idx="39172">
                  <c:v>-2.3529411764578033E-2</c:v>
                </c:pt>
                <c:pt idx="39173">
                  <c:v>-2.5000000000000001E-2</c:v>
                </c:pt>
                <c:pt idx="39174">
                  <c:v>-2.3529411764578033E-2</c:v>
                </c:pt>
                <c:pt idx="39175">
                  <c:v>-2.3529411764735386E-2</c:v>
                </c:pt>
                <c:pt idx="39176">
                  <c:v>-2.5000000000266455E-2</c:v>
                </c:pt>
                <c:pt idx="39177">
                  <c:v>-2.3529411764735386E-2</c:v>
                </c:pt>
                <c:pt idx="39178">
                  <c:v>-1.7647058823224541E-2</c:v>
                </c:pt>
                <c:pt idx="39179">
                  <c:v>-2.5000000000000001E-2</c:v>
                </c:pt>
                <c:pt idx="39180">
                  <c:v>-2.3529411764996001E-2</c:v>
                </c:pt>
                <c:pt idx="39181">
                  <c:v>-1.7647058823342558E-2</c:v>
                </c:pt>
                <c:pt idx="39182">
                  <c:v>-2.4999999999822366E-2</c:v>
                </c:pt>
                <c:pt idx="39183">
                  <c:v>-2.3529411764735386E-2</c:v>
                </c:pt>
                <c:pt idx="39184">
                  <c:v>-2.3529411764996001E-2</c:v>
                </c:pt>
                <c:pt idx="39185">
                  <c:v>-1.8749999999777955E-2</c:v>
                </c:pt>
                <c:pt idx="39186">
                  <c:v>-2.3529411764735386E-2</c:v>
                </c:pt>
                <c:pt idx="39187">
                  <c:v>-2.3529411764578033E-2</c:v>
                </c:pt>
                <c:pt idx="39188">
                  <c:v>-2.5000000000444091E-2</c:v>
                </c:pt>
                <c:pt idx="39189">
                  <c:v>-2.3529411764578033E-2</c:v>
                </c:pt>
                <c:pt idx="39190">
                  <c:v>-2.3529411764735386E-2</c:v>
                </c:pt>
                <c:pt idx="39191">
                  <c:v>-1.8749999999644728E-2</c:v>
                </c:pt>
                <c:pt idx="39192">
                  <c:v>-2.352941176515335E-2</c:v>
                </c:pt>
                <c:pt idx="39193">
                  <c:v>-2.3529411764578033E-2</c:v>
                </c:pt>
                <c:pt idx="39194">
                  <c:v>-2.3529411764735386E-2</c:v>
                </c:pt>
                <c:pt idx="39195">
                  <c:v>-1.8749999999644728E-2</c:v>
                </c:pt>
                <c:pt idx="39196">
                  <c:v>-2.352941176515335E-2</c:v>
                </c:pt>
                <c:pt idx="39197">
                  <c:v>-2.3529411764578033E-2</c:v>
                </c:pt>
                <c:pt idx="39198">
                  <c:v>-1.8749999999777955E-2</c:v>
                </c:pt>
                <c:pt idx="39199">
                  <c:v>-2.3529411764578033E-2</c:v>
                </c:pt>
                <c:pt idx="39200">
                  <c:v>-2.352941176515335E-2</c:v>
                </c:pt>
                <c:pt idx="39201">
                  <c:v>-2.5000000000000001E-2</c:v>
                </c:pt>
                <c:pt idx="39202">
                  <c:v>-1.7647058823224541E-2</c:v>
                </c:pt>
                <c:pt idx="39203">
                  <c:v>-2.3529411764578033E-2</c:v>
                </c:pt>
                <c:pt idx="39204">
                  <c:v>-2.5000000000444091E-2</c:v>
                </c:pt>
                <c:pt idx="39205">
                  <c:v>-2.3529411764735386E-2</c:v>
                </c:pt>
                <c:pt idx="39206">
                  <c:v>-1.7647058823224541E-2</c:v>
                </c:pt>
                <c:pt idx="39207">
                  <c:v>-2.5000000000000001E-2</c:v>
                </c:pt>
                <c:pt idx="39208">
                  <c:v>-2.3529411764996001E-2</c:v>
                </c:pt>
                <c:pt idx="39209">
                  <c:v>-2.3529411764735386E-2</c:v>
                </c:pt>
                <c:pt idx="39210">
                  <c:v>-2.4999999999822366E-2</c:v>
                </c:pt>
                <c:pt idx="39211">
                  <c:v>-2.3529411764735386E-2</c:v>
                </c:pt>
                <c:pt idx="39212">
                  <c:v>-1.7647058823642509E-2</c:v>
                </c:pt>
                <c:pt idx="39213">
                  <c:v>-2.5000000000000001E-2</c:v>
                </c:pt>
                <c:pt idx="39214">
                  <c:v>-2.3529411764578033E-2</c:v>
                </c:pt>
                <c:pt idx="39215">
                  <c:v>-2.3529411764735386E-2</c:v>
                </c:pt>
                <c:pt idx="39216">
                  <c:v>-2.3529411764578033E-2</c:v>
                </c:pt>
                <c:pt idx="39217">
                  <c:v>-2.5000000000000001E-2</c:v>
                </c:pt>
                <c:pt idx="39218">
                  <c:v>-2.3529411764578033E-2</c:v>
                </c:pt>
                <c:pt idx="39219">
                  <c:v>-1.7647058823760522E-2</c:v>
                </c:pt>
                <c:pt idx="39220">
                  <c:v>-2.5000000000000001E-2</c:v>
                </c:pt>
                <c:pt idx="39221">
                  <c:v>-2.3529411764578033E-2</c:v>
                </c:pt>
                <c:pt idx="39222">
                  <c:v>-1.7647058823760522E-2</c:v>
                </c:pt>
                <c:pt idx="39223">
                  <c:v>-2.4999999999822366E-2</c:v>
                </c:pt>
                <c:pt idx="39224">
                  <c:v>-2.3529411764735386E-2</c:v>
                </c:pt>
                <c:pt idx="39225">
                  <c:v>-1.7647058823642509E-2</c:v>
                </c:pt>
                <c:pt idx="39226">
                  <c:v>-2.5000000000000001E-2</c:v>
                </c:pt>
                <c:pt idx="39227">
                  <c:v>-1.7647058823224541E-2</c:v>
                </c:pt>
                <c:pt idx="39228">
                  <c:v>-2.3529411764735386E-2</c:v>
                </c:pt>
                <c:pt idx="39229">
                  <c:v>-1.8750000000088817E-2</c:v>
                </c:pt>
                <c:pt idx="39230">
                  <c:v>-2.3529411764735386E-2</c:v>
                </c:pt>
                <c:pt idx="39231">
                  <c:v>-1.7647058823642509E-2</c:v>
                </c:pt>
                <c:pt idx="39232">
                  <c:v>-2.5000000000000001E-2</c:v>
                </c:pt>
                <c:pt idx="39233">
                  <c:v>-1.7647058823642509E-2</c:v>
                </c:pt>
                <c:pt idx="39234">
                  <c:v>-2.3529411764735386E-2</c:v>
                </c:pt>
                <c:pt idx="39235">
                  <c:v>-1.8749999999777955E-2</c:v>
                </c:pt>
                <c:pt idx="39236">
                  <c:v>-2.3529411764578033E-2</c:v>
                </c:pt>
                <c:pt idx="39237">
                  <c:v>-1.7647058823760522E-2</c:v>
                </c:pt>
                <c:pt idx="39238">
                  <c:v>-2.3529411764578033E-2</c:v>
                </c:pt>
                <c:pt idx="39239">
                  <c:v>-2.5000000000000001E-2</c:v>
                </c:pt>
                <c:pt idx="39240">
                  <c:v>-1.7647058823642509E-2</c:v>
                </c:pt>
                <c:pt idx="39241">
                  <c:v>-2.3529411764735386E-2</c:v>
                </c:pt>
                <c:pt idx="39242">
                  <c:v>-1.8750000000088817E-2</c:v>
                </c:pt>
                <c:pt idx="39243">
                  <c:v>-2.3529411764735386E-2</c:v>
                </c:pt>
                <c:pt idx="39244">
                  <c:v>-1.7647058823224541E-2</c:v>
                </c:pt>
                <c:pt idx="39245">
                  <c:v>-1.8750000000222044E-2</c:v>
                </c:pt>
                <c:pt idx="39246">
                  <c:v>-2.3529411764578033E-2</c:v>
                </c:pt>
                <c:pt idx="39247">
                  <c:v>-1.7647058823760522E-2</c:v>
                </c:pt>
                <c:pt idx="39248">
                  <c:v>-2.4999999999822366E-2</c:v>
                </c:pt>
                <c:pt idx="39249">
                  <c:v>-1.7647058823342558E-2</c:v>
                </c:pt>
                <c:pt idx="39250">
                  <c:v>-2.3529411764996001E-2</c:v>
                </c:pt>
                <c:pt idx="39251">
                  <c:v>-1.8749999999777955E-2</c:v>
                </c:pt>
                <c:pt idx="39252">
                  <c:v>-1.7647058823760522E-2</c:v>
                </c:pt>
                <c:pt idx="39253">
                  <c:v>-2.3529411764578033E-2</c:v>
                </c:pt>
                <c:pt idx="39254">
                  <c:v>-2.5000000000000001E-2</c:v>
                </c:pt>
                <c:pt idx="39255">
                  <c:v>-1.7647058823642509E-2</c:v>
                </c:pt>
                <c:pt idx="39256">
                  <c:v>-1.7647058823342558E-2</c:v>
                </c:pt>
                <c:pt idx="39257">
                  <c:v>-2.4999999999822366E-2</c:v>
                </c:pt>
                <c:pt idx="39258">
                  <c:v>-1.7647058823760522E-2</c:v>
                </c:pt>
                <c:pt idx="39259">
                  <c:v>-2.3529411764578033E-2</c:v>
                </c:pt>
                <c:pt idx="39260">
                  <c:v>-1.8750000000222044E-2</c:v>
                </c:pt>
                <c:pt idx="39261">
                  <c:v>-2.3529411764578033E-2</c:v>
                </c:pt>
                <c:pt idx="39262">
                  <c:v>-1.7647058823342558E-2</c:v>
                </c:pt>
                <c:pt idx="39263">
                  <c:v>-2.3529411764578033E-2</c:v>
                </c:pt>
                <c:pt idx="39264">
                  <c:v>-1.8750000000222044E-2</c:v>
                </c:pt>
                <c:pt idx="39265">
                  <c:v>-2.3529411764578033E-2</c:v>
                </c:pt>
                <c:pt idx="39266">
                  <c:v>-1.7647058823760522E-2</c:v>
                </c:pt>
                <c:pt idx="39267">
                  <c:v>-2.5000000000000001E-2</c:v>
                </c:pt>
                <c:pt idx="39268">
                  <c:v>-1.7647058823642509E-2</c:v>
                </c:pt>
                <c:pt idx="39269">
                  <c:v>-2.3529411764578033E-2</c:v>
                </c:pt>
                <c:pt idx="39270">
                  <c:v>-1.8749999999777955E-2</c:v>
                </c:pt>
                <c:pt idx="39271">
                  <c:v>-2.3529411764735386E-2</c:v>
                </c:pt>
                <c:pt idx="39272">
                  <c:v>-1.7647058823642509E-2</c:v>
                </c:pt>
                <c:pt idx="39273">
                  <c:v>-2.5000000000000001E-2</c:v>
                </c:pt>
                <c:pt idx="39274">
                  <c:v>-1.7647058823642509E-2</c:v>
                </c:pt>
                <c:pt idx="39275">
                  <c:v>-1.7647058823342558E-2</c:v>
                </c:pt>
                <c:pt idx="39276">
                  <c:v>-2.4999999999822366E-2</c:v>
                </c:pt>
                <c:pt idx="39277">
                  <c:v>-2.352941176515335E-2</c:v>
                </c:pt>
                <c:pt idx="39278">
                  <c:v>-1.7647058823224541E-2</c:v>
                </c:pt>
                <c:pt idx="39279">
                  <c:v>-2.5000000000000001E-2</c:v>
                </c:pt>
                <c:pt idx="39280">
                  <c:v>-1.7647058823642509E-2</c:v>
                </c:pt>
                <c:pt idx="39281">
                  <c:v>-1.7647058823760522E-2</c:v>
                </c:pt>
                <c:pt idx="39282">
                  <c:v>-2.5000000000000001E-2</c:v>
                </c:pt>
                <c:pt idx="39283">
                  <c:v>-2.3529411764578033E-2</c:v>
                </c:pt>
                <c:pt idx="39284">
                  <c:v>-1.7647058823224541E-2</c:v>
                </c:pt>
                <c:pt idx="39285">
                  <c:v>-2.5000000000444091E-2</c:v>
                </c:pt>
                <c:pt idx="39286">
                  <c:v>-1.7647058823342558E-2</c:v>
                </c:pt>
                <c:pt idx="39287">
                  <c:v>-2.3529411764578033E-2</c:v>
                </c:pt>
                <c:pt idx="39288">
                  <c:v>-1.8750000000222044E-2</c:v>
                </c:pt>
                <c:pt idx="39289">
                  <c:v>-2.3529411764578033E-2</c:v>
                </c:pt>
                <c:pt idx="39290">
                  <c:v>-1.7647058823760522E-2</c:v>
                </c:pt>
                <c:pt idx="39291">
                  <c:v>-2.4999999999822366E-2</c:v>
                </c:pt>
                <c:pt idx="39292">
                  <c:v>-2.3529411764735386E-2</c:v>
                </c:pt>
                <c:pt idx="39293">
                  <c:v>-1.7647058823224541E-2</c:v>
                </c:pt>
                <c:pt idx="39294">
                  <c:v>-1.8750000000222044E-2</c:v>
                </c:pt>
                <c:pt idx="39295">
                  <c:v>-2.3529411764578033E-2</c:v>
                </c:pt>
                <c:pt idx="39296">
                  <c:v>-1.7647058823760522E-2</c:v>
                </c:pt>
                <c:pt idx="39297">
                  <c:v>-2.3529411764578033E-2</c:v>
                </c:pt>
                <c:pt idx="39298">
                  <c:v>-1.8749999999777955E-2</c:v>
                </c:pt>
                <c:pt idx="39299">
                  <c:v>-2.3529411764996001E-2</c:v>
                </c:pt>
                <c:pt idx="39300">
                  <c:v>-1.7647058823342558E-2</c:v>
                </c:pt>
                <c:pt idx="39301">
                  <c:v>-2.5000000000000001E-2</c:v>
                </c:pt>
                <c:pt idx="39302">
                  <c:v>-1.7647058823642509E-2</c:v>
                </c:pt>
                <c:pt idx="39303">
                  <c:v>-2.3529411764735386E-2</c:v>
                </c:pt>
                <c:pt idx="39304">
                  <c:v>-1.8750000000088817E-2</c:v>
                </c:pt>
                <c:pt idx="39305">
                  <c:v>-2.3529411764735386E-2</c:v>
                </c:pt>
                <c:pt idx="39306">
                  <c:v>-2.3529411764578033E-2</c:v>
                </c:pt>
                <c:pt idx="39307">
                  <c:v>-1.8750000000222044E-2</c:v>
                </c:pt>
                <c:pt idx="39308">
                  <c:v>-1.7647058823224541E-2</c:v>
                </c:pt>
                <c:pt idx="39309">
                  <c:v>-2.3529411764735386E-2</c:v>
                </c:pt>
                <c:pt idx="39310">
                  <c:v>-2.4999999999822366E-2</c:v>
                </c:pt>
                <c:pt idx="39311">
                  <c:v>-1.7647058823760522E-2</c:v>
                </c:pt>
                <c:pt idx="39312">
                  <c:v>-2.3529411764578033E-2</c:v>
                </c:pt>
                <c:pt idx="39313">
                  <c:v>-1.8750000000222044E-2</c:v>
                </c:pt>
                <c:pt idx="39314">
                  <c:v>-1.7647058823224541E-2</c:v>
                </c:pt>
                <c:pt idx="39315">
                  <c:v>-2.3529411764735386E-2</c:v>
                </c:pt>
                <c:pt idx="39316">
                  <c:v>-2.5000000000444091E-2</c:v>
                </c:pt>
                <c:pt idx="39317">
                  <c:v>-1.7647058823224541E-2</c:v>
                </c:pt>
                <c:pt idx="39318">
                  <c:v>-2.3529411764735386E-2</c:v>
                </c:pt>
                <c:pt idx="39319">
                  <c:v>-2.4999999999822366E-2</c:v>
                </c:pt>
                <c:pt idx="39320">
                  <c:v>-1.7647058823760522E-2</c:v>
                </c:pt>
                <c:pt idx="39321">
                  <c:v>-2.3529411764578033E-2</c:v>
                </c:pt>
                <c:pt idx="39322">
                  <c:v>-1.7647058823760522E-2</c:v>
                </c:pt>
                <c:pt idx="39323">
                  <c:v>-2.4999999999822366E-2</c:v>
                </c:pt>
                <c:pt idx="39324">
                  <c:v>-1.7647058823342558E-2</c:v>
                </c:pt>
                <c:pt idx="39325">
                  <c:v>-2.3529411764996001E-2</c:v>
                </c:pt>
                <c:pt idx="39326">
                  <c:v>-1.8749999999777955E-2</c:v>
                </c:pt>
                <c:pt idx="39327">
                  <c:v>-2.3529411764578033E-2</c:v>
                </c:pt>
                <c:pt idx="39328">
                  <c:v>-1.7647058823760522E-2</c:v>
                </c:pt>
                <c:pt idx="39329">
                  <c:v>-1.8750000000088817E-2</c:v>
                </c:pt>
                <c:pt idx="39330">
                  <c:v>-2.3529411764735386E-2</c:v>
                </c:pt>
                <c:pt idx="39331">
                  <c:v>-2.3529411764578033E-2</c:v>
                </c:pt>
                <c:pt idx="39332">
                  <c:v>-1.8749999999777955E-2</c:v>
                </c:pt>
                <c:pt idx="39333">
                  <c:v>-2.352941176515335E-2</c:v>
                </c:pt>
                <c:pt idx="39334">
                  <c:v>-1.7647058823224541E-2</c:v>
                </c:pt>
                <c:pt idx="39335">
                  <c:v>-2.5000000000000001E-2</c:v>
                </c:pt>
                <c:pt idx="39336">
                  <c:v>-2.3529411764578033E-2</c:v>
                </c:pt>
                <c:pt idx="39337">
                  <c:v>-1.7647058823760522E-2</c:v>
                </c:pt>
                <c:pt idx="39338">
                  <c:v>-2.4999999999822366E-2</c:v>
                </c:pt>
                <c:pt idx="39339">
                  <c:v>-1.7647058823760522E-2</c:v>
                </c:pt>
                <c:pt idx="39340">
                  <c:v>-2.3529411764578033E-2</c:v>
                </c:pt>
                <c:pt idx="39341">
                  <c:v>-1.8749999999777955E-2</c:v>
                </c:pt>
                <c:pt idx="39342">
                  <c:v>-2.3529411764996001E-2</c:v>
                </c:pt>
                <c:pt idx="39343">
                  <c:v>-2.3529411764735386E-2</c:v>
                </c:pt>
                <c:pt idx="39344">
                  <c:v>-1.7647058823224541E-2</c:v>
                </c:pt>
                <c:pt idx="39345">
                  <c:v>-2.5000000000000001E-2</c:v>
                </c:pt>
                <c:pt idx="39346">
                  <c:v>-2.3529411764996001E-2</c:v>
                </c:pt>
                <c:pt idx="39347">
                  <c:v>-1.7647058823342558E-2</c:v>
                </c:pt>
                <c:pt idx="39348">
                  <c:v>-2.5000000000000001E-2</c:v>
                </c:pt>
                <c:pt idx="39349">
                  <c:v>-2.3529411764578033E-2</c:v>
                </c:pt>
                <c:pt idx="39350">
                  <c:v>-1.7647058823642509E-2</c:v>
                </c:pt>
                <c:pt idx="39351">
                  <c:v>-1.8750000000222044E-2</c:v>
                </c:pt>
                <c:pt idx="39352">
                  <c:v>-1.7647058823342558E-2</c:v>
                </c:pt>
                <c:pt idx="39353">
                  <c:v>-1.7647058823642509E-2</c:v>
                </c:pt>
                <c:pt idx="39354">
                  <c:v>-2.5000000000000001E-2</c:v>
                </c:pt>
                <c:pt idx="39355">
                  <c:v>-2.3529411764578033E-2</c:v>
                </c:pt>
                <c:pt idx="39356">
                  <c:v>-2.9411764706128215E-2</c:v>
                </c:pt>
                <c:pt idx="39357">
                  <c:v>-3.1249999999555911E-2</c:v>
                </c:pt>
                <c:pt idx="39358">
                  <c:v>-2.352941176515335E-2</c:v>
                </c:pt>
                <c:pt idx="39359">
                  <c:v>-3.5294117646867053E-2</c:v>
                </c:pt>
                <c:pt idx="39360">
                  <c:v>-2.9411764705710251E-2</c:v>
                </c:pt>
                <c:pt idx="39361">
                  <c:v>-3.125E-2</c:v>
                </c:pt>
                <c:pt idx="39362">
                  <c:v>-3.5294117647103079E-2</c:v>
                </c:pt>
                <c:pt idx="39363">
                  <c:v>-2.9411764705931525E-2</c:v>
                </c:pt>
                <c:pt idx="39364">
                  <c:v>-3.7499999999999999E-2</c:v>
                </c:pt>
                <c:pt idx="39365">
                  <c:v>-3.5294117646867053E-2</c:v>
                </c:pt>
                <c:pt idx="39366">
                  <c:v>-3.5294117647521044E-2</c:v>
                </c:pt>
                <c:pt idx="39367">
                  <c:v>-3.7499999999999999E-2</c:v>
                </c:pt>
                <c:pt idx="39368">
                  <c:v>-3.5294117646867053E-2</c:v>
                </c:pt>
                <c:pt idx="39369">
                  <c:v>-3.5294117647103079E-2</c:v>
                </c:pt>
                <c:pt idx="39370">
                  <c:v>-3.7499999999733545E-2</c:v>
                </c:pt>
                <c:pt idx="39371">
                  <c:v>-4.1176470588495911E-2</c:v>
                </c:pt>
                <c:pt idx="39372">
                  <c:v>-3.5294117646867053E-2</c:v>
                </c:pt>
                <c:pt idx="39373">
                  <c:v>-3.7499999999999999E-2</c:v>
                </c:pt>
                <c:pt idx="39374">
                  <c:v>-4.1176470588220541E-2</c:v>
                </c:pt>
                <c:pt idx="39375">
                  <c:v>-3.5294117647103079E-2</c:v>
                </c:pt>
                <c:pt idx="39376">
                  <c:v>-4.3749999999911179E-2</c:v>
                </c:pt>
                <c:pt idx="39377">
                  <c:v>-3.5294117647103079E-2</c:v>
                </c:pt>
                <c:pt idx="39378">
                  <c:v>-3.5294117647285017E-2</c:v>
                </c:pt>
                <c:pt idx="39379">
                  <c:v>-3.5294117647103079E-2</c:v>
                </c:pt>
                <c:pt idx="39380">
                  <c:v>-4.374999999946709E-2</c:v>
                </c:pt>
                <c:pt idx="39381">
                  <c:v>-3.5294117647521044E-2</c:v>
                </c:pt>
                <c:pt idx="39382">
                  <c:v>-3.5294117646867053E-2</c:v>
                </c:pt>
                <c:pt idx="39383">
                  <c:v>-3.7499999999999999E-2</c:v>
                </c:pt>
                <c:pt idx="39384">
                  <c:v>-4.1176470588495911E-2</c:v>
                </c:pt>
                <c:pt idx="39385">
                  <c:v>-3.5294117646867053E-2</c:v>
                </c:pt>
                <c:pt idx="39386">
                  <c:v>-4.3750000000222042E-2</c:v>
                </c:pt>
                <c:pt idx="39387">
                  <c:v>-3.5294117646867053E-2</c:v>
                </c:pt>
                <c:pt idx="39388">
                  <c:v>-3.5294117647103079E-2</c:v>
                </c:pt>
                <c:pt idx="39389">
                  <c:v>-4.3749999999911179E-2</c:v>
                </c:pt>
                <c:pt idx="39390">
                  <c:v>-3.5294117647103079E-2</c:v>
                </c:pt>
                <c:pt idx="39391">
                  <c:v>-3.5294117646867053E-2</c:v>
                </c:pt>
                <c:pt idx="39392">
                  <c:v>-3.7499999999999999E-2</c:v>
                </c:pt>
                <c:pt idx="39393">
                  <c:v>-3.5294117647285017E-2</c:v>
                </c:pt>
                <c:pt idx="39394">
                  <c:v>-3.5294117647103079E-2</c:v>
                </c:pt>
                <c:pt idx="39395">
                  <c:v>-4.3749999999911179E-2</c:v>
                </c:pt>
                <c:pt idx="39396">
                  <c:v>-3.5294117647103079E-2</c:v>
                </c:pt>
                <c:pt idx="39397">
                  <c:v>-3.5294117646867053E-2</c:v>
                </c:pt>
                <c:pt idx="39398">
                  <c:v>-3.7499999999999999E-2</c:v>
                </c:pt>
                <c:pt idx="39399">
                  <c:v>-3.5294117647103079E-2</c:v>
                </c:pt>
                <c:pt idx="39400">
                  <c:v>-3.5294117646867053E-2</c:v>
                </c:pt>
                <c:pt idx="39401">
                  <c:v>-2.9411764705931525E-2</c:v>
                </c:pt>
                <c:pt idx="39402">
                  <c:v>-3.7499999999999999E-2</c:v>
                </c:pt>
                <c:pt idx="39403">
                  <c:v>-3.5294117647521044E-2</c:v>
                </c:pt>
                <c:pt idx="39404">
                  <c:v>-3.5294117646867053E-2</c:v>
                </c:pt>
                <c:pt idx="39405">
                  <c:v>-3.7499999999999999E-2</c:v>
                </c:pt>
                <c:pt idx="39406">
                  <c:v>-2.9411764705931525E-2</c:v>
                </c:pt>
                <c:pt idx="39407">
                  <c:v>-3.5294117647103079E-2</c:v>
                </c:pt>
                <c:pt idx="39408">
                  <c:v>-3.7499999999733545E-2</c:v>
                </c:pt>
                <c:pt idx="39409">
                  <c:v>-2.9411764706128215E-2</c:v>
                </c:pt>
                <c:pt idx="39410">
                  <c:v>-3.5294117646867053E-2</c:v>
                </c:pt>
                <c:pt idx="39411">
                  <c:v>-3.7499999999999999E-2</c:v>
                </c:pt>
                <c:pt idx="39412">
                  <c:v>-3.5294117646867053E-2</c:v>
                </c:pt>
                <c:pt idx="39413">
                  <c:v>-2.9411764706128215E-2</c:v>
                </c:pt>
                <c:pt idx="39414">
                  <c:v>-3.7499999999999999E-2</c:v>
                </c:pt>
                <c:pt idx="39415">
                  <c:v>-3.5294117646867053E-2</c:v>
                </c:pt>
                <c:pt idx="39416">
                  <c:v>-2.9411764705931525E-2</c:v>
                </c:pt>
                <c:pt idx="39417">
                  <c:v>-3.7499999999999999E-2</c:v>
                </c:pt>
                <c:pt idx="39418">
                  <c:v>-3.5294117647103079E-2</c:v>
                </c:pt>
                <c:pt idx="39419">
                  <c:v>-2.9411764705931525E-2</c:v>
                </c:pt>
                <c:pt idx="39420">
                  <c:v>-3.7499999999999999E-2</c:v>
                </c:pt>
                <c:pt idx="39421">
                  <c:v>-2.9411764705931525E-2</c:v>
                </c:pt>
                <c:pt idx="39422">
                  <c:v>-3.5294117647103079E-2</c:v>
                </c:pt>
                <c:pt idx="39423">
                  <c:v>-3.5294117646867053E-2</c:v>
                </c:pt>
                <c:pt idx="39424">
                  <c:v>-3.1250000000222045E-2</c:v>
                </c:pt>
                <c:pt idx="39425">
                  <c:v>-3.5294117646867053E-2</c:v>
                </c:pt>
                <c:pt idx="39426">
                  <c:v>-3.5294117647103079E-2</c:v>
                </c:pt>
                <c:pt idx="39427">
                  <c:v>-3.125E-2</c:v>
                </c:pt>
                <c:pt idx="39428">
                  <c:v>-3.5294117647103079E-2</c:v>
                </c:pt>
                <c:pt idx="39429">
                  <c:v>-2.9411764705931525E-2</c:v>
                </c:pt>
                <c:pt idx="39430">
                  <c:v>-3.7499999999999999E-2</c:v>
                </c:pt>
                <c:pt idx="39431">
                  <c:v>-2.9411764705931525E-2</c:v>
                </c:pt>
                <c:pt idx="39432">
                  <c:v>-3.5294117647103079E-2</c:v>
                </c:pt>
                <c:pt idx="39433">
                  <c:v>-3.1250000000222045E-2</c:v>
                </c:pt>
                <c:pt idx="39434">
                  <c:v>-3.5294117646867053E-2</c:v>
                </c:pt>
                <c:pt idx="39435">
                  <c:v>-2.9411764705513561E-2</c:v>
                </c:pt>
                <c:pt idx="39436">
                  <c:v>-3.1250000000222045E-2</c:v>
                </c:pt>
                <c:pt idx="39437">
                  <c:v>-3.5294117647103079E-2</c:v>
                </c:pt>
                <c:pt idx="39438">
                  <c:v>-2.9411764705931525E-2</c:v>
                </c:pt>
                <c:pt idx="39439">
                  <c:v>-3.7499999999999999E-2</c:v>
                </c:pt>
                <c:pt idx="39440">
                  <c:v>-2.9411764705931525E-2</c:v>
                </c:pt>
                <c:pt idx="39441">
                  <c:v>-2.9411764706128215E-2</c:v>
                </c:pt>
                <c:pt idx="39442">
                  <c:v>-3.1249999999555911E-2</c:v>
                </c:pt>
                <c:pt idx="39443">
                  <c:v>-3.5294117647103079E-2</c:v>
                </c:pt>
                <c:pt idx="39444">
                  <c:v>-2.9411764705931525E-2</c:v>
                </c:pt>
                <c:pt idx="39445">
                  <c:v>-3.1250000000222045E-2</c:v>
                </c:pt>
                <c:pt idx="39446">
                  <c:v>-2.9411764705513561E-2</c:v>
                </c:pt>
                <c:pt idx="39447">
                  <c:v>-2.9411764706128215E-2</c:v>
                </c:pt>
                <c:pt idx="39448">
                  <c:v>-2.9411764705931525E-2</c:v>
                </c:pt>
                <c:pt idx="39449">
                  <c:v>-3.1249999999777955E-2</c:v>
                </c:pt>
                <c:pt idx="39450">
                  <c:v>-2.9411764705931525E-2</c:v>
                </c:pt>
                <c:pt idx="39451">
                  <c:v>-2.9411764706128215E-2</c:v>
                </c:pt>
                <c:pt idx="39452">
                  <c:v>-3.1249999999777955E-2</c:v>
                </c:pt>
                <c:pt idx="39453">
                  <c:v>-2.9411764705931525E-2</c:v>
                </c:pt>
                <c:pt idx="39454">
                  <c:v>-2.9411764706128215E-2</c:v>
                </c:pt>
                <c:pt idx="39455">
                  <c:v>-3.1249999999555911E-2</c:v>
                </c:pt>
                <c:pt idx="39456">
                  <c:v>-2.9411764706128215E-2</c:v>
                </c:pt>
                <c:pt idx="39457">
                  <c:v>-2.9411764705931525E-2</c:v>
                </c:pt>
                <c:pt idx="39458">
                  <c:v>-3.1249999999777955E-2</c:v>
                </c:pt>
                <c:pt idx="39459">
                  <c:v>-2.9411764705931525E-2</c:v>
                </c:pt>
                <c:pt idx="39460">
                  <c:v>-2.9411764706128215E-2</c:v>
                </c:pt>
                <c:pt idx="39461">
                  <c:v>-2.4999999999822366E-2</c:v>
                </c:pt>
                <c:pt idx="39462">
                  <c:v>-2.9411764705710251E-2</c:v>
                </c:pt>
                <c:pt idx="39463">
                  <c:v>-2.9411764705931525E-2</c:v>
                </c:pt>
                <c:pt idx="39464">
                  <c:v>-3.1250000000222045E-2</c:v>
                </c:pt>
                <c:pt idx="39465">
                  <c:v>-2.3529411764578033E-2</c:v>
                </c:pt>
                <c:pt idx="39466">
                  <c:v>-2.9411764706128215E-2</c:v>
                </c:pt>
                <c:pt idx="39467">
                  <c:v>-2.5000000000000001E-2</c:v>
                </c:pt>
                <c:pt idx="39468">
                  <c:v>-1.7647058823224541E-2</c:v>
                </c:pt>
                <c:pt idx="39469">
                  <c:v>-2.9411764706128215E-2</c:v>
                </c:pt>
                <c:pt idx="39470">
                  <c:v>-2.4999999999822366E-2</c:v>
                </c:pt>
                <c:pt idx="39471">
                  <c:v>-2.9411764706128215E-2</c:v>
                </c:pt>
                <c:pt idx="39472">
                  <c:v>-3.5294117646867053E-2</c:v>
                </c:pt>
                <c:pt idx="39473">
                  <c:v>-3.5294117647103079E-2</c:v>
                </c:pt>
                <c:pt idx="39474">
                  <c:v>-4.3749999999911179E-2</c:v>
                </c:pt>
                <c:pt idx="39475">
                  <c:v>-4.1176470588495911E-2</c:v>
                </c:pt>
                <c:pt idx="39476">
                  <c:v>-4.1176470587802577E-2</c:v>
                </c:pt>
                <c:pt idx="39477">
                  <c:v>-4.3750000000222042E-2</c:v>
                </c:pt>
                <c:pt idx="39478">
                  <c:v>-4.7058823529156066E-2</c:v>
                </c:pt>
                <c:pt idx="39479">
                  <c:v>-4.7058823529888737E-2</c:v>
                </c:pt>
                <c:pt idx="39480">
                  <c:v>-4.9999999999644731E-2</c:v>
                </c:pt>
                <c:pt idx="39481">
                  <c:v>-5.2941176470863605E-2</c:v>
                </c:pt>
                <c:pt idx="39482">
                  <c:v>-4.7058823529156066E-2</c:v>
                </c:pt>
                <c:pt idx="39483">
                  <c:v>-5.6250000000222046E-2</c:v>
                </c:pt>
                <c:pt idx="39484">
                  <c:v>-5.2941176470863605E-2</c:v>
                </c:pt>
                <c:pt idx="39485">
                  <c:v>-4.7058823529156066E-2</c:v>
                </c:pt>
                <c:pt idx="39486">
                  <c:v>-5.6250000000222046E-2</c:v>
                </c:pt>
                <c:pt idx="39487">
                  <c:v>-5.294117647009159E-2</c:v>
                </c:pt>
                <c:pt idx="39488">
                  <c:v>-5.2941176470863605E-2</c:v>
                </c:pt>
                <c:pt idx="39489">
                  <c:v>-5.6249999999822366E-2</c:v>
                </c:pt>
                <c:pt idx="39490">
                  <c:v>-5.2941176470863605E-2</c:v>
                </c:pt>
                <c:pt idx="39491">
                  <c:v>-5.2941176470509561E-2</c:v>
                </c:pt>
                <c:pt idx="39492">
                  <c:v>-5.6249999999777957E-2</c:v>
                </c:pt>
                <c:pt idx="39493">
                  <c:v>-5.2941176470509561E-2</c:v>
                </c:pt>
                <c:pt idx="39494">
                  <c:v>-5.2941176470863605E-2</c:v>
                </c:pt>
                <c:pt idx="39495">
                  <c:v>-6.2499999999555911E-2</c:v>
                </c:pt>
                <c:pt idx="39496">
                  <c:v>-5.2941176470863605E-2</c:v>
                </c:pt>
                <c:pt idx="39497">
                  <c:v>-5.2941176470509561E-2</c:v>
                </c:pt>
                <c:pt idx="39498">
                  <c:v>-5.2941176470863605E-2</c:v>
                </c:pt>
                <c:pt idx="39499">
                  <c:v>-5.6249999999777957E-2</c:v>
                </c:pt>
                <c:pt idx="39500">
                  <c:v>-5.2941176470509561E-2</c:v>
                </c:pt>
                <c:pt idx="39501">
                  <c:v>-5.2941176470509561E-2</c:v>
                </c:pt>
                <c:pt idx="39502">
                  <c:v>-5.6250000000222046E-2</c:v>
                </c:pt>
                <c:pt idx="39503">
                  <c:v>-5.8823529411838466E-2</c:v>
                </c:pt>
                <c:pt idx="39504">
                  <c:v>-5.2941176470509561E-2</c:v>
                </c:pt>
                <c:pt idx="39505">
                  <c:v>-5.6250000000222046E-2</c:v>
                </c:pt>
                <c:pt idx="39506">
                  <c:v>-5.2941176470509561E-2</c:v>
                </c:pt>
                <c:pt idx="39507">
                  <c:v>-4.7058823529470772E-2</c:v>
                </c:pt>
                <c:pt idx="39508">
                  <c:v>-5.6249999999822366E-2</c:v>
                </c:pt>
                <c:pt idx="39509">
                  <c:v>-5.2941176470445633E-2</c:v>
                </c:pt>
                <c:pt idx="39510">
                  <c:v>-5.2941176470509561E-2</c:v>
                </c:pt>
                <c:pt idx="39511">
                  <c:v>-5.6250000000222046E-2</c:v>
                </c:pt>
                <c:pt idx="39512">
                  <c:v>-5.2941176470509561E-2</c:v>
                </c:pt>
                <c:pt idx="39513">
                  <c:v>-4.7058823529470772E-2</c:v>
                </c:pt>
                <c:pt idx="39514">
                  <c:v>-5.6250000000222046E-2</c:v>
                </c:pt>
                <c:pt idx="39515">
                  <c:v>-4.7058823529156066E-2</c:v>
                </c:pt>
                <c:pt idx="39516">
                  <c:v>-5.2941176470509561E-2</c:v>
                </c:pt>
                <c:pt idx="39517">
                  <c:v>-5.6250000000222046E-2</c:v>
                </c:pt>
                <c:pt idx="39518">
                  <c:v>-4.7058823529470772E-2</c:v>
                </c:pt>
                <c:pt idx="39519">
                  <c:v>-5.2941176470509561E-2</c:v>
                </c:pt>
                <c:pt idx="39520">
                  <c:v>-0.05</c:v>
                </c:pt>
                <c:pt idx="39521">
                  <c:v>-4.7058823529156066E-2</c:v>
                </c:pt>
                <c:pt idx="39522">
                  <c:v>-4.7058823529888737E-2</c:v>
                </c:pt>
                <c:pt idx="39523">
                  <c:v>-5.6249999999378276E-2</c:v>
                </c:pt>
                <c:pt idx="39524">
                  <c:v>-4.7058823529888737E-2</c:v>
                </c:pt>
                <c:pt idx="39525">
                  <c:v>-4.7058823529156066E-2</c:v>
                </c:pt>
                <c:pt idx="39526">
                  <c:v>-5.6250000000222046E-2</c:v>
                </c:pt>
                <c:pt idx="39527">
                  <c:v>-4.7058823529156066E-2</c:v>
                </c:pt>
                <c:pt idx="39528">
                  <c:v>-4.7058823529470772E-2</c:v>
                </c:pt>
                <c:pt idx="39529">
                  <c:v>-0.05</c:v>
                </c:pt>
                <c:pt idx="39530">
                  <c:v>-4.7058823529574037E-2</c:v>
                </c:pt>
                <c:pt idx="39531">
                  <c:v>-4.7058823529156066E-2</c:v>
                </c:pt>
                <c:pt idx="39532">
                  <c:v>-0.05</c:v>
                </c:pt>
                <c:pt idx="39533">
                  <c:v>-5.2941176470863605E-2</c:v>
                </c:pt>
                <c:pt idx="39534">
                  <c:v>-4.7058823529156066E-2</c:v>
                </c:pt>
                <c:pt idx="39535">
                  <c:v>-5.0000000000444092E-2</c:v>
                </c:pt>
                <c:pt idx="39536">
                  <c:v>-4.7058823529156066E-2</c:v>
                </c:pt>
                <c:pt idx="39537">
                  <c:v>-4.7058823529470772E-2</c:v>
                </c:pt>
                <c:pt idx="39538">
                  <c:v>-4.9999999999644731E-2</c:v>
                </c:pt>
                <c:pt idx="39539">
                  <c:v>-4.7058823529888737E-2</c:v>
                </c:pt>
                <c:pt idx="39540">
                  <c:v>-4.7058823529156066E-2</c:v>
                </c:pt>
                <c:pt idx="39541">
                  <c:v>-0.05</c:v>
                </c:pt>
                <c:pt idx="39542">
                  <c:v>-4.1176470588220541E-2</c:v>
                </c:pt>
                <c:pt idx="39543">
                  <c:v>-4.7058823529470772E-2</c:v>
                </c:pt>
                <c:pt idx="39544">
                  <c:v>-0.05</c:v>
                </c:pt>
                <c:pt idx="39545">
                  <c:v>-4.1176470588220541E-2</c:v>
                </c:pt>
                <c:pt idx="39546">
                  <c:v>-4.7058823529156066E-2</c:v>
                </c:pt>
                <c:pt idx="39547">
                  <c:v>-4.1176470588495911E-2</c:v>
                </c:pt>
                <c:pt idx="39548">
                  <c:v>-0.05</c:v>
                </c:pt>
                <c:pt idx="39549">
                  <c:v>-4.1176470588220541E-2</c:v>
                </c:pt>
                <c:pt idx="39550">
                  <c:v>-4.7058823529470772E-2</c:v>
                </c:pt>
                <c:pt idx="39551">
                  <c:v>-4.3749999999911179E-2</c:v>
                </c:pt>
                <c:pt idx="39552">
                  <c:v>-4.1176470588495911E-2</c:v>
                </c:pt>
                <c:pt idx="39553">
                  <c:v>-4.7058823529156066E-2</c:v>
                </c:pt>
                <c:pt idx="39554">
                  <c:v>-4.3750000000222042E-2</c:v>
                </c:pt>
                <c:pt idx="39555">
                  <c:v>-4.1176470588220541E-2</c:v>
                </c:pt>
                <c:pt idx="39556">
                  <c:v>-4.117647058807794E-2</c:v>
                </c:pt>
                <c:pt idx="39557">
                  <c:v>-5.0000000000088821E-2</c:v>
                </c:pt>
                <c:pt idx="39558">
                  <c:v>-4.117647058807794E-2</c:v>
                </c:pt>
                <c:pt idx="39559">
                  <c:v>-4.1176470588220541E-2</c:v>
                </c:pt>
                <c:pt idx="39560">
                  <c:v>-4.3750000000222042E-2</c:v>
                </c:pt>
                <c:pt idx="39561">
                  <c:v>-4.1176470587802577E-2</c:v>
                </c:pt>
                <c:pt idx="39562">
                  <c:v>-4.7058823529888737E-2</c:v>
                </c:pt>
                <c:pt idx="39563">
                  <c:v>-4.3749999999777953E-2</c:v>
                </c:pt>
                <c:pt idx="39564">
                  <c:v>-4.1176470588220541E-2</c:v>
                </c:pt>
                <c:pt idx="39565">
                  <c:v>-4.1176470588495911E-2</c:v>
                </c:pt>
                <c:pt idx="39566">
                  <c:v>-4.3749999999911179E-2</c:v>
                </c:pt>
                <c:pt idx="39567">
                  <c:v>-4.117647058807794E-2</c:v>
                </c:pt>
                <c:pt idx="39568">
                  <c:v>-4.1176470588220541E-2</c:v>
                </c:pt>
                <c:pt idx="39569">
                  <c:v>-4.3750000000222042E-2</c:v>
                </c:pt>
                <c:pt idx="39570">
                  <c:v>-4.1176470588220541E-2</c:v>
                </c:pt>
                <c:pt idx="39571">
                  <c:v>-3.5294117647103079E-2</c:v>
                </c:pt>
                <c:pt idx="39572">
                  <c:v>-4.374999999946709E-2</c:v>
                </c:pt>
                <c:pt idx="39573">
                  <c:v>-2.352941176515335E-2</c:v>
                </c:pt>
                <c:pt idx="39574">
                  <c:v>-2.3529411764578033E-2</c:v>
                </c:pt>
                <c:pt idx="39575">
                  <c:v>-3.1249999999777955E-2</c:v>
                </c:pt>
                <c:pt idx="39576">
                  <c:v>-2.9411764705931525E-2</c:v>
                </c:pt>
                <c:pt idx="39577">
                  <c:v>-4.7058823529470772E-2</c:v>
                </c:pt>
                <c:pt idx="39578">
                  <c:v>-5.0000000000444092E-2</c:v>
                </c:pt>
                <c:pt idx="39579">
                  <c:v>-5.294117647009159E-2</c:v>
                </c:pt>
                <c:pt idx="39580">
                  <c:v>-5.2941176470863605E-2</c:v>
                </c:pt>
                <c:pt idx="39581">
                  <c:v>-6.8749999999733552E-2</c:v>
                </c:pt>
                <c:pt idx="39582">
                  <c:v>-6.4705882353231298E-2</c:v>
                </c:pt>
                <c:pt idx="39583">
                  <c:v>-7.0588235293734106E-2</c:v>
                </c:pt>
                <c:pt idx="39584">
                  <c:v>-7.058823529462413E-2</c:v>
                </c:pt>
                <c:pt idx="39585">
                  <c:v>-7.499999999946709E-2</c:v>
                </c:pt>
                <c:pt idx="39586">
                  <c:v>-7.6470588235598991E-2</c:v>
                </c:pt>
                <c:pt idx="39587">
                  <c:v>-8.2352941176023112E-2</c:v>
                </c:pt>
                <c:pt idx="39588">
                  <c:v>-8.1250000000222047E-2</c:v>
                </c:pt>
                <c:pt idx="39589">
                  <c:v>-8.2352941176441083E-2</c:v>
                </c:pt>
                <c:pt idx="39590">
                  <c:v>-8.2352941176573852E-2</c:v>
                </c:pt>
                <c:pt idx="39591">
                  <c:v>-8.7499999999822359E-2</c:v>
                </c:pt>
                <c:pt idx="39592">
                  <c:v>-8.2352941176573852E-2</c:v>
                </c:pt>
                <c:pt idx="39593">
                  <c:v>-8.8235294117376614E-2</c:v>
                </c:pt>
                <c:pt idx="39594">
                  <c:v>-8.7500000000444084E-2</c:v>
                </c:pt>
                <c:pt idx="39595">
                  <c:v>-8.2352941176573852E-2</c:v>
                </c:pt>
                <c:pt idx="39596">
                  <c:v>-8.8235294117376614E-2</c:v>
                </c:pt>
                <c:pt idx="39597">
                  <c:v>-8.7500000000444084E-2</c:v>
                </c:pt>
                <c:pt idx="39598">
                  <c:v>-8.8235294117376614E-2</c:v>
                </c:pt>
                <c:pt idx="39599">
                  <c:v>-8.8235294117966684E-2</c:v>
                </c:pt>
                <c:pt idx="39600">
                  <c:v>-8.749999999937827E-2</c:v>
                </c:pt>
                <c:pt idx="39601">
                  <c:v>-8.8235294117966684E-2</c:v>
                </c:pt>
                <c:pt idx="39602">
                  <c:v>-8.8235294117376614E-2</c:v>
                </c:pt>
                <c:pt idx="39603">
                  <c:v>-8.7499999999999994E-2</c:v>
                </c:pt>
                <c:pt idx="39604">
                  <c:v>-8.8235294117376614E-2</c:v>
                </c:pt>
                <c:pt idx="39605">
                  <c:v>-8.2352941176991823E-2</c:v>
                </c:pt>
                <c:pt idx="39606">
                  <c:v>-9.3749999999555911E-2</c:v>
                </c:pt>
                <c:pt idx="39607">
                  <c:v>-8.2352941176573852E-2</c:v>
                </c:pt>
                <c:pt idx="39608">
                  <c:v>-8.8235294117376614E-2</c:v>
                </c:pt>
                <c:pt idx="39609">
                  <c:v>-8.7500000000444084E-2</c:v>
                </c:pt>
                <c:pt idx="39610">
                  <c:v>-8.2352941176573852E-2</c:v>
                </c:pt>
                <c:pt idx="39611">
                  <c:v>-8.2352941176441083E-2</c:v>
                </c:pt>
                <c:pt idx="39612">
                  <c:v>-8.7499999999999994E-2</c:v>
                </c:pt>
                <c:pt idx="39613">
                  <c:v>-8.8235294117376614E-2</c:v>
                </c:pt>
                <c:pt idx="39614">
                  <c:v>-8.2352941176991823E-2</c:v>
                </c:pt>
                <c:pt idx="39615">
                  <c:v>-7.6470588235087594E-2</c:v>
                </c:pt>
                <c:pt idx="39616">
                  <c:v>-8.7499999999999994E-2</c:v>
                </c:pt>
                <c:pt idx="39617">
                  <c:v>-8.2352941176023112E-2</c:v>
                </c:pt>
                <c:pt idx="39618">
                  <c:v>-8.2352941176991823E-2</c:v>
                </c:pt>
                <c:pt idx="39619">
                  <c:v>-8.749999999937827E-2</c:v>
                </c:pt>
                <c:pt idx="39620">
                  <c:v>-8.2352941176991823E-2</c:v>
                </c:pt>
                <c:pt idx="39621">
                  <c:v>-8.2352941176023112E-2</c:v>
                </c:pt>
                <c:pt idx="39622">
                  <c:v>-8.1250000000222047E-2</c:v>
                </c:pt>
                <c:pt idx="39623">
                  <c:v>-8.2352941176441083E-2</c:v>
                </c:pt>
                <c:pt idx="39624">
                  <c:v>-7.6470588235598991E-2</c:v>
                </c:pt>
                <c:pt idx="39625">
                  <c:v>-8.1250000000222047E-2</c:v>
                </c:pt>
                <c:pt idx="39626">
                  <c:v>-7.6470588234669623E-2</c:v>
                </c:pt>
                <c:pt idx="39627">
                  <c:v>-7.6470588235087594E-2</c:v>
                </c:pt>
                <c:pt idx="39628">
                  <c:v>-8.1250000000222047E-2</c:v>
                </c:pt>
                <c:pt idx="39629">
                  <c:v>-7.6470588235598991E-2</c:v>
                </c:pt>
                <c:pt idx="39630">
                  <c:v>-7.6470588235087594E-2</c:v>
                </c:pt>
                <c:pt idx="39631">
                  <c:v>-8.1250000000222047E-2</c:v>
                </c:pt>
                <c:pt idx="39632">
                  <c:v>-7.0588235294152063E-2</c:v>
                </c:pt>
                <c:pt idx="39633">
                  <c:v>-7.647058823518102E-2</c:v>
                </c:pt>
                <c:pt idx="39634">
                  <c:v>-8.1249999999644731E-2</c:v>
                </c:pt>
                <c:pt idx="39635">
                  <c:v>-7.058823529462413E-2</c:v>
                </c:pt>
                <c:pt idx="39636">
                  <c:v>-7.6470588235087594E-2</c:v>
                </c:pt>
                <c:pt idx="39637">
                  <c:v>-7.6470588235598991E-2</c:v>
                </c:pt>
                <c:pt idx="39638">
                  <c:v>-7.499999999946709E-2</c:v>
                </c:pt>
                <c:pt idx="39639">
                  <c:v>-7.0588235294206159E-2</c:v>
                </c:pt>
                <c:pt idx="39640">
                  <c:v>-7.0588235294152063E-2</c:v>
                </c:pt>
                <c:pt idx="39641">
                  <c:v>-7.4999999999999997E-2</c:v>
                </c:pt>
                <c:pt idx="39642">
                  <c:v>-7.0588235294152063E-2</c:v>
                </c:pt>
                <c:pt idx="39643">
                  <c:v>-7.0588235294206159E-2</c:v>
                </c:pt>
                <c:pt idx="39644">
                  <c:v>-7.4999999999999997E-2</c:v>
                </c:pt>
                <c:pt idx="39645">
                  <c:v>-7.0588235294152063E-2</c:v>
                </c:pt>
                <c:pt idx="39646">
                  <c:v>-6.4705882353231298E-2</c:v>
                </c:pt>
                <c:pt idx="39647">
                  <c:v>-7.499999999946709E-2</c:v>
                </c:pt>
                <c:pt idx="39648">
                  <c:v>-7.0588235294206159E-2</c:v>
                </c:pt>
                <c:pt idx="39649">
                  <c:v>-7.0588235294152063E-2</c:v>
                </c:pt>
                <c:pt idx="39650">
                  <c:v>-6.875000000022205E-2</c:v>
                </c:pt>
                <c:pt idx="39651">
                  <c:v>-6.4705882352798574E-2</c:v>
                </c:pt>
                <c:pt idx="39652">
                  <c:v>-7.0588235294206159E-2</c:v>
                </c:pt>
                <c:pt idx="39653">
                  <c:v>-6.8749999999733552E-2</c:v>
                </c:pt>
                <c:pt idx="39654">
                  <c:v>-6.4705882353231298E-2</c:v>
                </c:pt>
                <c:pt idx="39655">
                  <c:v>-6.4705882352798574E-2</c:v>
                </c:pt>
                <c:pt idx="39656">
                  <c:v>-6.8749999999777961E-2</c:v>
                </c:pt>
                <c:pt idx="39657">
                  <c:v>-6.4705882352798574E-2</c:v>
                </c:pt>
                <c:pt idx="39658">
                  <c:v>-6.4705882353231298E-2</c:v>
                </c:pt>
                <c:pt idx="39659">
                  <c:v>-6.4705882352798574E-2</c:v>
                </c:pt>
                <c:pt idx="39660">
                  <c:v>-6.875000000022205E-2</c:v>
                </c:pt>
                <c:pt idx="39661">
                  <c:v>-5.8823529411838466E-2</c:v>
                </c:pt>
                <c:pt idx="39662">
                  <c:v>-6.4705882352798574E-2</c:v>
                </c:pt>
                <c:pt idx="39663">
                  <c:v>-6.25E-2</c:v>
                </c:pt>
                <c:pt idx="39664">
                  <c:v>-6.4705882352798574E-2</c:v>
                </c:pt>
                <c:pt idx="39665">
                  <c:v>-5.882352941225643E-2</c:v>
                </c:pt>
                <c:pt idx="39666">
                  <c:v>-6.2499999999555911E-2</c:v>
                </c:pt>
                <c:pt idx="39667">
                  <c:v>-5.8823529411838466E-2</c:v>
                </c:pt>
                <c:pt idx="39668">
                  <c:v>-5.882352941186305E-2</c:v>
                </c:pt>
                <c:pt idx="39669">
                  <c:v>-6.25E-2</c:v>
                </c:pt>
                <c:pt idx="39670">
                  <c:v>-5.8823529411445086E-2</c:v>
                </c:pt>
                <c:pt idx="39671">
                  <c:v>-5.8823529411838466E-2</c:v>
                </c:pt>
                <c:pt idx="39672">
                  <c:v>-6.8749999999733552E-2</c:v>
                </c:pt>
                <c:pt idx="39673">
                  <c:v>-5.882352941225643E-2</c:v>
                </c:pt>
                <c:pt idx="39674">
                  <c:v>-5.294117647009159E-2</c:v>
                </c:pt>
                <c:pt idx="39675">
                  <c:v>-6.2500000000444089E-2</c:v>
                </c:pt>
                <c:pt idx="39676">
                  <c:v>-5.8823529411838466E-2</c:v>
                </c:pt>
                <c:pt idx="39677">
                  <c:v>-5.8823529411445086E-2</c:v>
                </c:pt>
                <c:pt idx="39678">
                  <c:v>-5.6250000000222046E-2</c:v>
                </c:pt>
                <c:pt idx="39679">
                  <c:v>-5.882352941186305E-2</c:v>
                </c:pt>
                <c:pt idx="39680">
                  <c:v>-5.8823529411838466E-2</c:v>
                </c:pt>
                <c:pt idx="39681">
                  <c:v>-5.2941176470509561E-2</c:v>
                </c:pt>
                <c:pt idx="39682">
                  <c:v>-6.25E-2</c:v>
                </c:pt>
                <c:pt idx="39683">
                  <c:v>-5.2941176470509561E-2</c:v>
                </c:pt>
                <c:pt idx="39684">
                  <c:v>-5.8823529411838466E-2</c:v>
                </c:pt>
                <c:pt idx="39685">
                  <c:v>-5.6249999999822366E-2</c:v>
                </c:pt>
                <c:pt idx="39686">
                  <c:v>-5.2941176470863605E-2</c:v>
                </c:pt>
                <c:pt idx="39687">
                  <c:v>-5.8823529411445086E-2</c:v>
                </c:pt>
                <c:pt idx="39688">
                  <c:v>-5.6250000000222046E-2</c:v>
                </c:pt>
                <c:pt idx="39689">
                  <c:v>-5.2941176470509561E-2</c:v>
                </c:pt>
                <c:pt idx="39690">
                  <c:v>-5.2941176470445633E-2</c:v>
                </c:pt>
                <c:pt idx="39691">
                  <c:v>-5.6250000000222046E-2</c:v>
                </c:pt>
                <c:pt idx="39692">
                  <c:v>-5.2941176470509561E-2</c:v>
                </c:pt>
                <c:pt idx="39693">
                  <c:v>-5.2941176470509561E-2</c:v>
                </c:pt>
                <c:pt idx="39694">
                  <c:v>-5.6250000000222046E-2</c:v>
                </c:pt>
                <c:pt idx="39695">
                  <c:v>-5.2941176470445633E-2</c:v>
                </c:pt>
                <c:pt idx="39696">
                  <c:v>-5.2941176470509561E-2</c:v>
                </c:pt>
                <c:pt idx="39697">
                  <c:v>-0.05</c:v>
                </c:pt>
                <c:pt idx="39698">
                  <c:v>-5.2941176470509561E-2</c:v>
                </c:pt>
                <c:pt idx="39699">
                  <c:v>-5.2941176470863605E-2</c:v>
                </c:pt>
                <c:pt idx="39700">
                  <c:v>-5.6249999999822366E-2</c:v>
                </c:pt>
                <c:pt idx="39701">
                  <c:v>-5.2941176470863605E-2</c:v>
                </c:pt>
                <c:pt idx="39702">
                  <c:v>-4.7058823529156066E-2</c:v>
                </c:pt>
                <c:pt idx="39703">
                  <c:v>-5.2941176470863605E-2</c:v>
                </c:pt>
                <c:pt idx="39704">
                  <c:v>-4.9999999999644731E-2</c:v>
                </c:pt>
                <c:pt idx="39705">
                  <c:v>-5.2941176470863605E-2</c:v>
                </c:pt>
                <c:pt idx="39706">
                  <c:v>-4.7058823529156066E-2</c:v>
                </c:pt>
                <c:pt idx="39707">
                  <c:v>-5.6250000000222046E-2</c:v>
                </c:pt>
                <c:pt idx="39708">
                  <c:v>-4.7058823529156066E-2</c:v>
                </c:pt>
                <c:pt idx="39709">
                  <c:v>-4.7058823529470772E-2</c:v>
                </c:pt>
                <c:pt idx="39710">
                  <c:v>-5.6250000000222046E-2</c:v>
                </c:pt>
                <c:pt idx="39711">
                  <c:v>-4.7058823529156066E-2</c:v>
                </c:pt>
                <c:pt idx="39712">
                  <c:v>-4.7058823529888737E-2</c:v>
                </c:pt>
                <c:pt idx="39713">
                  <c:v>-4.9999999999644731E-2</c:v>
                </c:pt>
                <c:pt idx="39714">
                  <c:v>-5.2941176470863605E-2</c:v>
                </c:pt>
                <c:pt idx="39715">
                  <c:v>-4.7058823529156066E-2</c:v>
                </c:pt>
                <c:pt idx="39716">
                  <c:v>-0.05</c:v>
                </c:pt>
                <c:pt idx="39717">
                  <c:v>-4.7058823529574037E-2</c:v>
                </c:pt>
                <c:pt idx="39718">
                  <c:v>-4.7058823529470772E-2</c:v>
                </c:pt>
                <c:pt idx="39719">
                  <c:v>-4.9999999999644731E-2</c:v>
                </c:pt>
                <c:pt idx="39720">
                  <c:v>-4.7058823529470772E-2</c:v>
                </c:pt>
                <c:pt idx="39721">
                  <c:v>-4.1176470588220541E-2</c:v>
                </c:pt>
                <c:pt idx="39722">
                  <c:v>-0.05</c:v>
                </c:pt>
                <c:pt idx="39723">
                  <c:v>-4.7058823529574037E-2</c:v>
                </c:pt>
                <c:pt idx="39724">
                  <c:v>-4.7058823529470772E-2</c:v>
                </c:pt>
                <c:pt idx="39725">
                  <c:v>-4.3750000000222042E-2</c:v>
                </c:pt>
                <c:pt idx="39726">
                  <c:v>-4.7058823529156066E-2</c:v>
                </c:pt>
                <c:pt idx="39727">
                  <c:v>-4.7058823529470772E-2</c:v>
                </c:pt>
                <c:pt idx="39728">
                  <c:v>-4.1176470588220541E-2</c:v>
                </c:pt>
                <c:pt idx="39729">
                  <c:v>-0.05</c:v>
                </c:pt>
                <c:pt idx="39730">
                  <c:v>-4.1176470588220541E-2</c:v>
                </c:pt>
                <c:pt idx="39731">
                  <c:v>-0.05</c:v>
                </c:pt>
                <c:pt idx="39732">
                  <c:v>-4.1176470588220541E-2</c:v>
                </c:pt>
                <c:pt idx="39733">
                  <c:v>-4.7058823529470772E-2</c:v>
                </c:pt>
                <c:pt idx="39734">
                  <c:v>-4.1176470588220541E-2</c:v>
                </c:pt>
                <c:pt idx="39735">
                  <c:v>-4.3750000000222042E-2</c:v>
                </c:pt>
                <c:pt idx="39736">
                  <c:v>-4.7058823529156066E-2</c:v>
                </c:pt>
                <c:pt idx="39737">
                  <c:v>-4.1176470588495911E-2</c:v>
                </c:pt>
                <c:pt idx="39738">
                  <c:v>-4.374999999946709E-2</c:v>
                </c:pt>
                <c:pt idx="39739">
                  <c:v>-4.1176470588495911E-2</c:v>
                </c:pt>
                <c:pt idx="39740">
                  <c:v>-4.7058823529156066E-2</c:v>
                </c:pt>
                <c:pt idx="39741">
                  <c:v>-4.3750000000222042E-2</c:v>
                </c:pt>
                <c:pt idx="39742">
                  <c:v>-4.1176470588495911E-2</c:v>
                </c:pt>
                <c:pt idx="39743">
                  <c:v>-4.1176470587802577E-2</c:v>
                </c:pt>
                <c:pt idx="39744">
                  <c:v>-5.0000000000444092E-2</c:v>
                </c:pt>
                <c:pt idx="39745">
                  <c:v>-4.1176470587802577E-2</c:v>
                </c:pt>
                <c:pt idx="39746">
                  <c:v>-4.1176470588495911E-2</c:v>
                </c:pt>
                <c:pt idx="39747">
                  <c:v>-4.3749999999911179E-2</c:v>
                </c:pt>
                <c:pt idx="39748">
                  <c:v>-4.1176470588495911E-2</c:v>
                </c:pt>
                <c:pt idx="39749">
                  <c:v>-4.1176470587802577E-2</c:v>
                </c:pt>
                <c:pt idx="39750">
                  <c:v>-4.3750000000222042E-2</c:v>
                </c:pt>
                <c:pt idx="39751">
                  <c:v>-4.1176470588220541E-2</c:v>
                </c:pt>
                <c:pt idx="39752">
                  <c:v>-4.1176470588495911E-2</c:v>
                </c:pt>
                <c:pt idx="39753">
                  <c:v>-3.7499999999733545E-2</c:v>
                </c:pt>
                <c:pt idx="39754">
                  <c:v>-4.117647058807794E-2</c:v>
                </c:pt>
                <c:pt idx="39755">
                  <c:v>-4.1176470588220541E-2</c:v>
                </c:pt>
                <c:pt idx="39756">
                  <c:v>-4.3750000000222042E-2</c:v>
                </c:pt>
                <c:pt idx="39757">
                  <c:v>-3.5294117647103079E-2</c:v>
                </c:pt>
                <c:pt idx="39758">
                  <c:v>-4.1176470588220541E-2</c:v>
                </c:pt>
                <c:pt idx="39759">
                  <c:v>-4.3750000000222042E-2</c:v>
                </c:pt>
                <c:pt idx="39760">
                  <c:v>-3.5294117646867053E-2</c:v>
                </c:pt>
                <c:pt idx="39761">
                  <c:v>-4.117647058807794E-2</c:v>
                </c:pt>
                <c:pt idx="39762">
                  <c:v>-3.5294117647285017E-2</c:v>
                </c:pt>
                <c:pt idx="39763">
                  <c:v>-4.3749999999777953E-2</c:v>
                </c:pt>
                <c:pt idx="39764">
                  <c:v>-3.5294117647285017E-2</c:v>
                </c:pt>
                <c:pt idx="39765">
                  <c:v>-4.117647058807794E-2</c:v>
                </c:pt>
                <c:pt idx="39766">
                  <c:v>-3.7500000000177634E-2</c:v>
                </c:pt>
                <c:pt idx="39767">
                  <c:v>-4.117647058807794E-2</c:v>
                </c:pt>
                <c:pt idx="39768">
                  <c:v>-3.5294117646867053E-2</c:v>
                </c:pt>
                <c:pt idx="39769">
                  <c:v>-3.7500000000444088E-2</c:v>
                </c:pt>
                <c:pt idx="39770">
                  <c:v>-4.1176470587802577E-2</c:v>
                </c:pt>
                <c:pt idx="39771">
                  <c:v>-3.5294117647521044E-2</c:v>
                </c:pt>
                <c:pt idx="39772">
                  <c:v>-4.3749999999777953E-2</c:v>
                </c:pt>
                <c:pt idx="39773">
                  <c:v>-3.5294117647285017E-2</c:v>
                </c:pt>
                <c:pt idx="39774">
                  <c:v>-3.5294117646867053E-2</c:v>
                </c:pt>
                <c:pt idx="39775">
                  <c:v>-3.7499999999999999E-2</c:v>
                </c:pt>
                <c:pt idx="39776">
                  <c:v>-4.1176470588495911E-2</c:v>
                </c:pt>
                <c:pt idx="39777">
                  <c:v>-3.5294117646867053E-2</c:v>
                </c:pt>
                <c:pt idx="39778">
                  <c:v>-3.7499999999999999E-2</c:v>
                </c:pt>
                <c:pt idx="39779">
                  <c:v>-3.5294117646867053E-2</c:v>
                </c:pt>
                <c:pt idx="39780">
                  <c:v>-3.5294117647103079E-2</c:v>
                </c:pt>
                <c:pt idx="39781">
                  <c:v>-4.3749999999911179E-2</c:v>
                </c:pt>
                <c:pt idx="39782">
                  <c:v>-3.5294117647103079E-2</c:v>
                </c:pt>
                <c:pt idx="39783">
                  <c:v>-3.5294117647285017E-2</c:v>
                </c:pt>
                <c:pt idx="39784">
                  <c:v>-3.5294117647103079E-2</c:v>
                </c:pt>
                <c:pt idx="39785">
                  <c:v>-3.7499999999733545E-2</c:v>
                </c:pt>
                <c:pt idx="39786">
                  <c:v>-3.5294117647103079E-2</c:v>
                </c:pt>
                <c:pt idx="39787">
                  <c:v>-4.1176470588220541E-2</c:v>
                </c:pt>
                <c:pt idx="39788">
                  <c:v>-3.7499999999999999E-2</c:v>
                </c:pt>
                <c:pt idx="39789">
                  <c:v>-3.5294117646867053E-2</c:v>
                </c:pt>
                <c:pt idx="39790">
                  <c:v>-3.5294117647103079E-2</c:v>
                </c:pt>
                <c:pt idx="39791">
                  <c:v>-3.7500000000444088E-2</c:v>
                </c:pt>
                <c:pt idx="39792">
                  <c:v>-3.5294117646867053E-2</c:v>
                </c:pt>
                <c:pt idx="39793">
                  <c:v>-3.5294117647103079E-2</c:v>
                </c:pt>
                <c:pt idx="39794">
                  <c:v>-3.7499999999733545E-2</c:v>
                </c:pt>
                <c:pt idx="39795">
                  <c:v>-3.5294117647103079E-2</c:v>
                </c:pt>
                <c:pt idx="39796">
                  <c:v>-2.9411764705931525E-2</c:v>
                </c:pt>
                <c:pt idx="39797">
                  <c:v>-3.7499999999999999E-2</c:v>
                </c:pt>
                <c:pt idx="39798">
                  <c:v>-3.5294117647285017E-2</c:v>
                </c:pt>
                <c:pt idx="39799">
                  <c:v>-3.5294117647103079E-2</c:v>
                </c:pt>
                <c:pt idx="39800">
                  <c:v>-3.7499999999733545E-2</c:v>
                </c:pt>
                <c:pt idx="39801">
                  <c:v>-2.9411764706128215E-2</c:v>
                </c:pt>
                <c:pt idx="39802">
                  <c:v>-3.5294117646867053E-2</c:v>
                </c:pt>
                <c:pt idx="39803">
                  <c:v>-3.5294117647103079E-2</c:v>
                </c:pt>
                <c:pt idx="39804">
                  <c:v>-3.125E-2</c:v>
                </c:pt>
                <c:pt idx="39805">
                  <c:v>-3.5294117647103079E-2</c:v>
                </c:pt>
                <c:pt idx="39806">
                  <c:v>-3.5294117646867053E-2</c:v>
                </c:pt>
                <c:pt idx="39807">
                  <c:v>-3.1250000000222045E-2</c:v>
                </c:pt>
                <c:pt idx="39808">
                  <c:v>-3.5294117647103079E-2</c:v>
                </c:pt>
                <c:pt idx="39809">
                  <c:v>-2.9411764705931525E-2</c:v>
                </c:pt>
                <c:pt idx="39810">
                  <c:v>-3.7499999999999999E-2</c:v>
                </c:pt>
                <c:pt idx="39811">
                  <c:v>-3.5294117646867053E-2</c:v>
                </c:pt>
                <c:pt idx="39812">
                  <c:v>-2.9411764706128215E-2</c:v>
                </c:pt>
                <c:pt idx="39813">
                  <c:v>-3.1249999999555911E-2</c:v>
                </c:pt>
                <c:pt idx="39814">
                  <c:v>-3.5294117647103079E-2</c:v>
                </c:pt>
                <c:pt idx="39815">
                  <c:v>-2.9411764705931525E-2</c:v>
                </c:pt>
                <c:pt idx="39816">
                  <c:v>-3.7499999999999999E-2</c:v>
                </c:pt>
                <c:pt idx="39817">
                  <c:v>-2.9411764705931525E-2</c:v>
                </c:pt>
                <c:pt idx="39818">
                  <c:v>-3.5294117647103079E-2</c:v>
                </c:pt>
                <c:pt idx="39819">
                  <c:v>-3.125E-2</c:v>
                </c:pt>
                <c:pt idx="39820">
                  <c:v>-2.9411764706128215E-2</c:v>
                </c:pt>
                <c:pt idx="39821">
                  <c:v>-3.5294117646867053E-2</c:v>
                </c:pt>
                <c:pt idx="39822">
                  <c:v>-2.9411764705710251E-2</c:v>
                </c:pt>
                <c:pt idx="39823">
                  <c:v>-3.1250000000222045E-2</c:v>
                </c:pt>
                <c:pt idx="39824">
                  <c:v>-2.9411764705931525E-2</c:v>
                </c:pt>
                <c:pt idx="39825">
                  <c:v>-3.5294117646867053E-2</c:v>
                </c:pt>
                <c:pt idx="39826">
                  <c:v>-3.1250000000222045E-2</c:v>
                </c:pt>
                <c:pt idx="39827">
                  <c:v>-2.9411764705710251E-2</c:v>
                </c:pt>
                <c:pt idx="39828">
                  <c:v>-2.9411764705931525E-2</c:v>
                </c:pt>
                <c:pt idx="39829">
                  <c:v>-3.7499999999999999E-2</c:v>
                </c:pt>
                <c:pt idx="39830">
                  <c:v>-2.9411764705931525E-2</c:v>
                </c:pt>
                <c:pt idx="39831">
                  <c:v>-2.9411764705710251E-2</c:v>
                </c:pt>
                <c:pt idx="39832">
                  <c:v>-3.125E-2</c:v>
                </c:pt>
                <c:pt idx="39833">
                  <c:v>-2.9411764706128215E-2</c:v>
                </c:pt>
                <c:pt idx="39834">
                  <c:v>-2.9411764705513561E-2</c:v>
                </c:pt>
                <c:pt idx="39835">
                  <c:v>-3.1250000000222045E-2</c:v>
                </c:pt>
                <c:pt idx="39836">
                  <c:v>-3.5294117646867053E-2</c:v>
                </c:pt>
                <c:pt idx="39837">
                  <c:v>-2.9411764706128215E-2</c:v>
                </c:pt>
                <c:pt idx="39838">
                  <c:v>-3.1250000000222045E-2</c:v>
                </c:pt>
                <c:pt idx="39839">
                  <c:v>-2.9411764705513561E-2</c:v>
                </c:pt>
                <c:pt idx="39840">
                  <c:v>-2.9411764705931525E-2</c:v>
                </c:pt>
                <c:pt idx="39841">
                  <c:v>-2.9411764706128215E-2</c:v>
                </c:pt>
                <c:pt idx="39842">
                  <c:v>-3.1249999999777955E-2</c:v>
                </c:pt>
                <c:pt idx="39843">
                  <c:v>-2.9411764705931525E-2</c:v>
                </c:pt>
                <c:pt idx="39844">
                  <c:v>-2.9411764706128215E-2</c:v>
                </c:pt>
                <c:pt idx="39845">
                  <c:v>-3.1249999999555911E-2</c:v>
                </c:pt>
                <c:pt idx="39846">
                  <c:v>-2.9411764706128215E-2</c:v>
                </c:pt>
                <c:pt idx="39847">
                  <c:v>-2.9411764705931525E-2</c:v>
                </c:pt>
                <c:pt idx="39848">
                  <c:v>-3.1249999999777955E-2</c:v>
                </c:pt>
                <c:pt idx="39849">
                  <c:v>-2.9411764705931525E-2</c:v>
                </c:pt>
                <c:pt idx="39850">
                  <c:v>-2.3529411764735386E-2</c:v>
                </c:pt>
                <c:pt idx="39851">
                  <c:v>-3.125E-2</c:v>
                </c:pt>
                <c:pt idx="39852">
                  <c:v>-2.9411764705710251E-2</c:v>
                </c:pt>
                <c:pt idx="39853">
                  <c:v>-2.9411764705931525E-2</c:v>
                </c:pt>
                <c:pt idx="39854">
                  <c:v>-3.1250000000222045E-2</c:v>
                </c:pt>
                <c:pt idx="39855">
                  <c:v>-2.9411764705513561E-2</c:v>
                </c:pt>
                <c:pt idx="39856">
                  <c:v>-2.9411764706128215E-2</c:v>
                </c:pt>
                <c:pt idx="39857">
                  <c:v>-2.5000000000000001E-2</c:v>
                </c:pt>
                <c:pt idx="39858">
                  <c:v>-2.9411764705931525E-2</c:v>
                </c:pt>
                <c:pt idx="39859">
                  <c:v>-2.9411764705710251E-2</c:v>
                </c:pt>
                <c:pt idx="39860">
                  <c:v>-2.3529411764996001E-2</c:v>
                </c:pt>
                <c:pt idx="39861">
                  <c:v>-3.1249999999777955E-2</c:v>
                </c:pt>
                <c:pt idx="39862">
                  <c:v>-2.9411764705931525E-2</c:v>
                </c:pt>
                <c:pt idx="39863">
                  <c:v>-2.9411764706128215E-2</c:v>
                </c:pt>
                <c:pt idx="39864">
                  <c:v>-2.4999999999822366E-2</c:v>
                </c:pt>
                <c:pt idx="39865">
                  <c:v>-2.9411764705710251E-2</c:v>
                </c:pt>
                <c:pt idx="39866">
                  <c:v>-2.9411764705931525E-2</c:v>
                </c:pt>
                <c:pt idx="39867">
                  <c:v>-3.1250000000222045E-2</c:v>
                </c:pt>
                <c:pt idx="39868">
                  <c:v>-2.3529411764578033E-2</c:v>
                </c:pt>
                <c:pt idx="39869">
                  <c:v>-2.9411764706128215E-2</c:v>
                </c:pt>
                <c:pt idx="39870">
                  <c:v>-2.4999999999822366E-2</c:v>
                </c:pt>
                <c:pt idx="39871">
                  <c:v>-2.9411764705710251E-2</c:v>
                </c:pt>
                <c:pt idx="39872">
                  <c:v>-2.9411764705931525E-2</c:v>
                </c:pt>
                <c:pt idx="39873">
                  <c:v>-3.1250000000222045E-2</c:v>
                </c:pt>
                <c:pt idx="39874">
                  <c:v>-2.3529411764735386E-2</c:v>
                </c:pt>
                <c:pt idx="39875">
                  <c:v>-2.9411764705513561E-2</c:v>
                </c:pt>
                <c:pt idx="39876">
                  <c:v>-2.5000000000444091E-2</c:v>
                </c:pt>
                <c:pt idx="39877">
                  <c:v>-2.9411764705513561E-2</c:v>
                </c:pt>
                <c:pt idx="39878">
                  <c:v>-2.3529411764735386E-2</c:v>
                </c:pt>
                <c:pt idx="39879">
                  <c:v>-3.125E-2</c:v>
                </c:pt>
                <c:pt idx="39880">
                  <c:v>-2.3529411764735386E-2</c:v>
                </c:pt>
                <c:pt idx="39881">
                  <c:v>-2.9411764705931525E-2</c:v>
                </c:pt>
                <c:pt idx="39882">
                  <c:v>-2.3529411764735386E-2</c:v>
                </c:pt>
                <c:pt idx="39883">
                  <c:v>-3.125E-2</c:v>
                </c:pt>
                <c:pt idx="39884">
                  <c:v>-2.3529411764735386E-2</c:v>
                </c:pt>
                <c:pt idx="39885">
                  <c:v>-2.9411764705513561E-2</c:v>
                </c:pt>
                <c:pt idx="39886">
                  <c:v>-2.5000000000444091E-2</c:v>
                </c:pt>
                <c:pt idx="39887">
                  <c:v>-2.9411764705513561E-2</c:v>
                </c:pt>
                <c:pt idx="39888">
                  <c:v>-2.3529411764735386E-2</c:v>
                </c:pt>
                <c:pt idx="39889">
                  <c:v>-2.5000000000000001E-2</c:v>
                </c:pt>
                <c:pt idx="39890">
                  <c:v>-2.9411764705931525E-2</c:v>
                </c:pt>
                <c:pt idx="39891">
                  <c:v>-2.3529411764578033E-2</c:v>
                </c:pt>
                <c:pt idx="39892">
                  <c:v>-2.5000000000000001E-2</c:v>
                </c:pt>
                <c:pt idx="39893">
                  <c:v>-2.9411764706128215E-2</c:v>
                </c:pt>
                <c:pt idx="39894">
                  <c:v>-2.3529411764578033E-2</c:v>
                </c:pt>
                <c:pt idx="39895">
                  <c:v>-3.1250000000222045E-2</c:v>
                </c:pt>
                <c:pt idx="39896">
                  <c:v>-2.3529411764578033E-2</c:v>
                </c:pt>
                <c:pt idx="39897">
                  <c:v>-2.9411764706128215E-2</c:v>
                </c:pt>
                <c:pt idx="39898">
                  <c:v>-2.4999999999822366E-2</c:v>
                </c:pt>
                <c:pt idx="39899">
                  <c:v>-2.3529411764735386E-2</c:v>
                </c:pt>
                <c:pt idx="39900">
                  <c:v>-2.9411764705931525E-2</c:v>
                </c:pt>
                <c:pt idx="39901">
                  <c:v>-2.5000000000000001E-2</c:v>
                </c:pt>
                <c:pt idx="39902">
                  <c:v>-2.9411764705513561E-2</c:v>
                </c:pt>
                <c:pt idx="39903">
                  <c:v>-2.3529411764735386E-2</c:v>
                </c:pt>
                <c:pt idx="39904">
                  <c:v>-3.1250000000222045E-2</c:v>
                </c:pt>
                <c:pt idx="39905">
                  <c:v>-2.3529411764578033E-2</c:v>
                </c:pt>
                <c:pt idx="39906">
                  <c:v>-2.3529411764578033E-2</c:v>
                </c:pt>
                <c:pt idx="39907">
                  <c:v>-2.9411764706128215E-2</c:v>
                </c:pt>
                <c:pt idx="39908">
                  <c:v>-2.5000000000000001E-2</c:v>
                </c:pt>
                <c:pt idx="39909">
                  <c:v>-2.3529411764578033E-2</c:v>
                </c:pt>
                <c:pt idx="39910">
                  <c:v>-2.9411764706128215E-2</c:v>
                </c:pt>
                <c:pt idx="39911">
                  <c:v>-2.4999999999822366E-2</c:v>
                </c:pt>
                <c:pt idx="39912">
                  <c:v>-2.3529411764735386E-2</c:v>
                </c:pt>
                <c:pt idx="39913">
                  <c:v>-2.9411764705931525E-2</c:v>
                </c:pt>
                <c:pt idx="39914">
                  <c:v>-2.5000000000000001E-2</c:v>
                </c:pt>
                <c:pt idx="39915">
                  <c:v>-2.3529411764578033E-2</c:v>
                </c:pt>
                <c:pt idx="39916">
                  <c:v>-2.9411764706128215E-2</c:v>
                </c:pt>
                <c:pt idx="39917">
                  <c:v>-2.4999999999822366E-2</c:v>
                </c:pt>
                <c:pt idx="39918">
                  <c:v>-2.3529411764735386E-2</c:v>
                </c:pt>
                <c:pt idx="39919">
                  <c:v>-2.3529411764578033E-2</c:v>
                </c:pt>
                <c:pt idx="39920">
                  <c:v>-3.1250000000222045E-2</c:v>
                </c:pt>
                <c:pt idx="39921">
                  <c:v>-2.3529411764578033E-2</c:v>
                </c:pt>
                <c:pt idx="39922">
                  <c:v>-2.3529411764735386E-2</c:v>
                </c:pt>
                <c:pt idx="39923">
                  <c:v>-3.1250000000222045E-2</c:v>
                </c:pt>
                <c:pt idx="39924">
                  <c:v>-2.3529411764578033E-2</c:v>
                </c:pt>
                <c:pt idx="39925">
                  <c:v>-2.3529411764735386E-2</c:v>
                </c:pt>
                <c:pt idx="39926">
                  <c:v>-3.125E-2</c:v>
                </c:pt>
                <c:pt idx="39927">
                  <c:v>-2.3529411764735386E-2</c:v>
                </c:pt>
                <c:pt idx="39928">
                  <c:v>-2.3529411764578033E-2</c:v>
                </c:pt>
                <c:pt idx="39929">
                  <c:v>-3.1250000000222045E-2</c:v>
                </c:pt>
                <c:pt idx="39930">
                  <c:v>-2.3529411764578033E-2</c:v>
                </c:pt>
                <c:pt idx="39931">
                  <c:v>-2.3529411764735386E-2</c:v>
                </c:pt>
                <c:pt idx="39932">
                  <c:v>-2.4999999999822366E-2</c:v>
                </c:pt>
                <c:pt idx="39933">
                  <c:v>-2.3529411764735386E-2</c:v>
                </c:pt>
                <c:pt idx="39934">
                  <c:v>-2.3529411764578033E-2</c:v>
                </c:pt>
                <c:pt idx="39935">
                  <c:v>-2.3529411764735386E-2</c:v>
                </c:pt>
                <c:pt idx="39936">
                  <c:v>-2.5000000000266455E-2</c:v>
                </c:pt>
                <c:pt idx="39937">
                  <c:v>-2.9411764705710251E-2</c:v>
                </c:pt>
                <c:pt idx="39938">
                  <c:v>-2.3529411764578033E-2</c:v>
                </c:pt>
                <c:pt idx="39939">
                  <c:v>-2.5000000000444091E-2</c:v>
                </c:pt>
                <c:pt idx="39940">
                  <c:v>-2.3529411764735386E-2</c:v>
                </c:pt>
                <c:pt idx="39941">
                  <c:v>-2.3529411764578033E-2</c:v>
                </c:pt>
                <c:pt idx="39942">
                  <c:v>-2.5000000000000001E-2</c:v>
                </c:pt>
                <c:pt idx="39943">
                  <c:v>-2.3529411764578033E-2</c:v>
                </c:pt>
                <c:pt idx="39944">
                  <c:v>-2.9411764706128215E-2</c:v>
                </c:pt>
                <c:pt idx="39945">
                  <c:v>-2.4999999999822366E-2</c:v>
                </c:pt>
                <c:pt idx="39946">
                  <c:v>-2.3529411764735386E-2</c:v>
                </c:pt>
                <c:pt idx="39947">
                  <c:v>-2.3529411764578033E-2</c:v>
                </c:pt>
                <c:pt idx="39948">
                  <c:v>-1.8750000000222044E-2</c:v>
                </c:pt>
                <c:pt idx="39949">
                  <c:v>-2.3529411764578033E-2</c:v>
                </c:pt>
                <c:pt idx="39950">
                  <c:v>-2.3529411764735386E-2</c:v>
                </c:pt>
                <c:pt idx="39951">
                  <c:v>-2.4999999999822366E-2</c:v>
                </c:pt>
                <c:pt idx="39952">
                  <c:v>-2.3529411764735386E-2</c:v>
                </c:pt>
                <c:pt idx="39953">
                  <c:v>-2.3529411764578033E-2</c:v>
                </c:pt>
                <c:pt idx="39954">
                  <c:v>-2.5000000000444091E-2</c:v>
                </c:pt>
                <c:pt idx="39955">
                  <c:v>-2.3529411764735386E-2</c:v>
                </c:pt>
                <c:pt idx="39956">
                  <c:v>-2.3529411764578033E-2</c:v>
                </c:pt>
                <c:pt idx="39957">
                  <c:v>-2.5000000000000001E-2</c:v>
                </c:pt>
                <c:pt idx="39958">
                  <c:v>-2.3529411764578033E-2</c:v>
                </c:pt>
                <c:pt idx="39959">
                  <c:v>-1.7647058823760522E-2</c:v>
                </c:pt>
                <c:pt idx="39960">
                  <c:v>-2.4999999999822366E-2</c:v>
                </c:pt>
                <c:pt idx="39961">
                  <c:v>-2.3529411764735386E-2</c:v>
                </c:pt>
                <c:pt idx="39962">
                  <c:v>-2.3529411764578033E-2</c:v>
                </c:pt>
                <c:pt idx="39963">
                  <c:v>-2.5000000000000001E-2</c:v>
                </c:pt>
                <c:pt idx="39964">
                  <c:v>-2.3529411764578033E-2</c:v>
                </c:pt>
                <c:pt idx="39965">
                  <c:v>-2.3529411764735386E-2</c:v>
                </c:pt>
                <c:pt idx="39966">
                  <c:v>-1.8750000000088817E-2</c:v>
                </c:pt>
                <c:pt idx="39967">
                  <c:v>-2.3529411764735386E-2</c:v>
                </c:pt>
                <c:pt idx="39968">
                  <c:v>-2.3529411764578033E-2</c:v>
                </c:pt>
                <c:pt idx="39969">
                  <c:v>-2.5000000000000001E-2</c:v>
                </c:pt>
                <c:pt idx="39970">
                  <c:v>-2.352941176515335E-2</c:v>
                </c:pt>
                <c:pt idx="39971">
                  <c:v>-2.3529411764578033E-2</c:v>
                </c:pt>
                <c:pt idx="39972">
                  <c:v>-1.8749999999777955E-2</c:v>
                </c:pt>
                <c:pt idx="39973">
                  <c:v>-2.3529411764578033E-2</c:v>
                </c:pt>
                <c:pt idx="39974">
                  <c:v>-2.352941176515335E-2</c:v>
                </c:pt>
                <c:pt idx="39975">
                  <c:v>-1.7647058823224541E-2</c:v>
                </c:pt>
                <c:pt idx="39976">
                  <c:v>-2.5000000000000001E-2</c:v>
                </c:pt>
                <c:pt idx="39977">
                  <c:v>-2.3529411764578033E-2</c:v>
                </c:pt>
                <c:pt idx="39978">
                  <c:v>-2.5000000000444091E-2</c:v>
                </c:pt>
                <c:pt idx="39979">
                  <c:v>-1.7647058823224541E-2</c:v>
                </c:pt>
                <c:pt idx="39980">
                  <c:v>-2.3529411764735386E-2</c:v>
                </c:pt>
                <c:pt idx="39981">
                  <c:v>-2.3529411764578033E-2</c:v>
                </c:pt>
                <c:pt idx="39982">
                  <c:v>-1.8750000000222044E-2</c:v>
                </c:pt>
                <c:pt idx="39983">
                  <c:v>-2.3529411764578033E-2</c:v>
                </c:pt>
                <c:pt idx="39984">
                  <c:v>-2.3529411764735386E-2</c:v>
                </c:pt>
                <c:pt idx="39985">
                  <c:v>-1.8750000000222044E-2</c:v>
                </c:pt>
                <c:pt idx="39986">
                  <c:v>-2.3529411764578033E-2</c:v>
                </c:pt>
                <c:pt idx="39987">
                  <c:v>-1.7647058823642509E-2</c:v>
                </c:pt>
                <c:pt idx="39988">
                  <c:v>-2.5000000000000001E-2</c:v>
                </c:pt>
                <c:pt idx="39989">
                  <c:v>-2.3529411764735386E-2</c:v>
                </c:pt>
                <c:pt idx="39990">
                  <c:v>-1.7647058823224541E-2</c:v>
                </c:pt>
                <c:pt idx="39991">
                  <c:v>-2.5000000000444091E-2</c:v>
                </c:pt>
                <c:pt idx="39992">
                  <c:v>-2.3529411764578033E-2</c:v>
                </c:pt>
                <c:pt idx="39993">
                  <c:v>-2.3529411764735386E-2</c:v>
                </c:pt>
                <c:pt idx="39994">
                  <c:v>-1.8749999999644728E-2</c:v>
                </c:pt>
                <c:pt idx="39995">
                  <c:v>-2.352941176515335E-2</c:v>
                </c:pt>
                <c:pt idx="39996">
                  <c:v>-1.7647058823224541E-2</c:v>
                </c:pt>
                <c:pt idx="39997">
                  <c:v>-2.5000000000000001E-2</c:v>
                </c:pt>
                <c:pt idx="39998">
                  <c:v>-1.7647058823642509E-2</c:v>
                </c:pt>
                <c:pt idx="39999">
                  <c:v>-2.3529411764735386E-2</c:v>
                </c:pt>
                <c:pt idx="40000">
                  <c:v>-1.8750000000222044E-2</c:v>
                </c:pt>
                <c:pt idx="40001">
                  <c:v>-2.3529411764578033E-2</c:v>
                </c:pt>
                <c:pt idx="40002">
                  <c:v>-1.7647058823224541E-2</c:v>
                </c:pt>
                <c:pt idx="40003">
                  <c:v>-2.5000000000000001E-2</c:v>
                </c:pt>
                <c:pt idx="40004">
                  <c:v>-2.352941176515335E-2</c:v>
                </c:pt>
                <c:pt idx="40005">
                  <c:v>-1.7647058823224541E-2</c:v>
                </c:pt>
                <c:pt idx="40006">
                  <c:v>-2.5000000000000001E-2</c:v>
                </c:pt>
                <c:pt idx="40007">
                  <c:v>-2.3529411764578033E-2</c:v>
                </c:pt>
                <c:pt idx="40008">
                  <c:v>-1.7647058823760522E-2</c:v>
                </c:pt>
                <c:pt idx="40009">
                  <c:v>-2.4999999999822366E-2</c:v>
                </c:pt>
                <c:pt idx="40010">
                  <c:v>-2.3529411764735386E-2</c:v>
                </c:pt>
                <c:pt idx="40011">
                  <c:v>-1.7647058823642509E-2</c:v>
                </c:pt>
                <c:pt idx="40012">
                  <c:v>-2.5000000000000001E-2</c:v>
                </c:pt>
                <c:pt idx="40013">
                  <c:v>-2.3529411764578033E-2</c:v>
                </c:pt>
                <c:pt idx="40014">
                  <c:v>-1.7647058823760522E-2</c:v>
                </c:pt>
                <c:pt idx="40015">
                  <c:v>-2.5000000000000001E-2</c:v>
                </c:pt>
                <c:pt idx="40016">
                  <c:v>-1.7647058823642509E-2</c:v>
                </c:pt>
                <c:pt idx="40017">
                  <c:v>-2.3529411764578033E-2</c:v>
                </c:pt>
                <c:pt idx="40018">
                  <c:v>-1.7647058823342558E-2</c:v>
                </c:pt>
                <c:pt idx="40019">
                  <c:v>-2.5000000000000001E-2</c:v>
                </c:pt>
                <c:pt idx="40020">
                  <c:v>-1.7647058823642509E-2</c:v>
                </c:pt>
                <c:pt idx="40021">
                  <c:v>-2.3529411764735386E-2</c:v>
                </c:pt>
                <c:pt idx="40022">
                  <c:v>-1.8750000000088817E-2</c:v>
                </c:pt>
                <c:pt idx="40023">
                  <c:v>-2.3529411764735386E-2</c:v>
                </c:pt>
                <c:pt idx="40024">
                  <c:v>-1.7647058823224541E-2</c:v>
                </c:pt>
                <c:pt idx="40025">
                  <c:v>-2.5000000000444091E-2</c:v>
                </c:pt>
                <c:pt idx="40026">
                  <c:v>-1.7647058823224541E-2</c:v>
                </c:pt>
                <c:pt idx="40027">
                  <c:v>-2.3529411764735386E-2</c:v>
                </c:pt>
                <c:pt idx="40028">
                  <c:v>-2.4999999999822366E-2</c:v>
                </c:pt>
                <c:pt idx="40029">
                  <c:v>-1.7647058823760522E-2</c:v>
                </c:pt>
                <c:pt idx="40030">
                  <c:v>-2.3529411764578033E-2</c:v>
                </c:pt>
                <c:pt idx="40031">
                  <c:v>-1.8750000000222044E-2</c:v>
                </c:pt>
                <c:pt idx="40032">
                  <c:v>-2.3529411764578033E-2</c:v>
                </c:pt>
                <c:pt idx="40033">
                  <c:v>-2.3529411764735386E-2</c:v>
                </c:pt>
                <c:pt idx="40034">
                  <c:v>-1.8750000000222044E-2</c:v>
                </c:pt>
                <c:pt idx="40035">
                  <c:v>-2.3529411764578033E-2</c:v>
                </c:pt>
                <c:pt idx="40036">
                  <c:v>-1.7647058823342558E-2</c:v>
                </c:pt>
                <c:pt idx="40037">
                  <c:v>-2.4999999999822366E-2</c:v>
                </c:pt>
                <c:pt idx="40038">
                  <c:v>-1.7647058823760522E-2</c:v>
                </c:pt>
                <c:pt idx="40039">
                  <c:v>-2.3529411764578033E-2</c:v>
                </c:pt>
                <c:pt idx="40040">
                  <c:v>-1.8750000000222044E-2</c:v>
                </c:pt>
                <c:pt idx="40041">
                  <c:v>-2.3529411764578033E-2</c:v>
                </c:pt>
                <c:pt idx="40042">
                  <c:v>-1.7647058823760522E-2</c:v>
                </c:pt>
                <c:pt idx="40043">
                  <c:v>-2.4999999999822366E-2</c:v>
                </c:pt>
                <c:pt idx="40044">
                  <c:v>-1.7647058823342558E-2</c:v>
                </c:pt>
                <c:pt idx="40045">
                  <c:v>-1.7647058823642509E-2</c:v>
                </c:pt>
                <c:pt idx="40046">
                  <c:v>-2.3529411764735386E-2</c:v>
                </c:pt>
                <c:pt idx="40047">
                  <c:v>-2.4999999999822366E-2</c:v>
                </c:pt>
                <c:pt idx="40048">
                  <c:v>-1.7647058823760522E-2</c:v>
                </c:pt>
                <c:pt idx="40049">
                  <c:v>-2.3529411764578033E-2</c:v>
                </c:pt>
                <c:pt idx="40050">
                  <c:v>-1.8749999999777955E-2</c:v>
                </c:pt>
                <c:pt idx="40051">
                  <c:v>-2.352941176515335E-2</c:v>
                </c:pt>
                <c:pt idx="40052">
                  <c:v>-1.7647058823224541E-2</c:v>
                </c:pt>
                <c:pt idx="40053">
                  <c:v>-1.8750000000222044E-2</c:v>
                </c:pt>
                <c:pt idx="40054">
                  <c:v>-2.3529411764578033E-2</c:v>
                </c:pt>
                <c:pt idx="40055">
                  <c:v>-1.7647058823760522E-2</c:v>
                </c:pt>
                <c:pt idx="40056">
                  <c:v>-2.4999999999822366E-2</c:v>
                </c:pt>
                <c:pt idx="40057">
                  <c:v>-1.7647058823342558E-2</c:v>
                </c:pt>
                <c:pt idx="40058">
                  <c:v>-2.3529411764578033E-2</c:v>
                </c:pt>
                <c:pt idx="40059">
                  <c:v>-1.8750000000222044E-2</c:v>
                </c:pt>
                <c:pt idx="40060">
                  <c:v>-2.3529411764578033E-2</c:v>
                </c:pt>
                <c:pt idx="40061">
                  <c:v>-1.7647058823760522E-2</c:v>
                </c:pt>
                <c:pt idx="40062">
                  <c:v>-2.4999999999822366E-2</c:v>
                </c:pt>
                <c:pt idx="40063">
                  <c:v>-1.7647058823342558E-2</c:v>
                </c:pt>
                <c:pt idx="40064">
                  <c:v>-2.3529411764996001E-2</c:v>
                </c:pt>
                <c:pt idx="40065">
                  <c:v>-1.8749999999777955E-2</c:v>
                </c:pt>
                <c:pt idx="40066">
                  <c:v>-2.3529411764735386E-2</c:v>
                </c:pt>
                <c:pt idx="40067">
                  <c:v>-1.7647058823642509E-2</c:v>
                </c:pt>
                <c:pt idx="40068">
                  <c:v>-2.5000000000000001E-2</c:v>
                </c:pt>
                <c:pt idx="40069">
                  <c:v>-1.7647058823642509E-2</c:v>
                </c:pt>
                <c:pt idx="40070">
                  <c:v>-1.7647058823342558E-2</c:v>
                </c:pt>
                <c:pt idx="40071">
                  <c:v>-1.8750000000088817E-2</c:v>
                </c:pt>
                <c:pt idx="40072">
                  <c:v>-2.3529411764735386E-2</c:v>
                </c:pt>
                <c:pt idx="40073">
                  <c:v>-1.7647058823642509E-2</c:v>
                </c:pt>
                <c:pt idx="40074">
                  <c:v>-2.3529411764735386E-2</c:v>
                </c:pt>
                <c:pt idx="40075">
                  <c:v>-1.8749999999644728E-2</c:v>
                </c:pt>
                <c:pt idx="40076">
                  <c:v>-2.3529411764735386E-2</c:v>
                </c:pt>
                <c:pt idx="40077">
                  <c:v>-1.7647058823642509E-2</c:v>
                </c:pt>
                <c:pt idx="40078">
                  <c:v>-1.8750000000222044E-2</c:v>
                </c:pt>
                <c:pt idx="40079">
                  <c:v>-2.3529411764578033E-2</c:v>
                </c:pt>
                <c:pt idx="40080">
                  <c:v>-1.7647058823342558E-2</c:v>
                </c:pt>
                <c:pt idx="40081">
                  <c:v>-2.5000000000000001E-2</c:v>
                </c:pt>
                <c:pt idx="40082">
                  <c:v>-1.7647058823642509E-2</c:v>
                </c:pt>
                <c:pt idx="40083">
                  <c:v>-1.7647058823642509E-2</c:v>
                </c:pt>
                <c:pt idx="40084">
                  <c:v>-2.5000000000000001E-2</c:v>
                </c:pt>
                <c:pt idx="40085">
                  <c:v>-1.7647058823342558E-2</c:v>
                </c:pt>
                <c:pt idx="40086">
                  <c:v>-2.3529411764996001E-2</c:v>
                </c:pt>
                <c:pt idx="40087">
                  <c:v>-1.8749999999777955E-2</c:v>
                </c:pt>
                <c:pt idx="40088">
                  <c:v>-1.7647058823642509E-2</c:v>
                </c:pt>
                <c:pt idx="40089">
                  <c:v>-1.7647058823342558E-2</c:v>
                </c:pt>
                <c:pt idx="40090">
                  <c:v>-2.4999999999822366E-2</c:v>
                </c:pt>
                <c:pt idx="40091">
                  <c:v>-1.7647058823760522E-2</c:v>
                </c:pt>
                <c:pt idx="40092">
                  <c:v>-1.7647058823642509E-2</c:v>
                </c:pt>
                <c:pt idx="40093">
                  <c:v>-2.5000000000000001E-2</c:v>
                </c:pt>
                <c:pt idx="40094">
                  <c:v>-1.7647058823224541E-2</c:v>
                </c:pt>
                <c:pt idx="40095">
                  <c:v>-1.7647058823760522E-2</c:v>
                </c:pt>
                <c:pt idx="40096">
                  <c:v>-2.3529411764578033E-2</c:v>
                </c:pt>
                <c:pt idx="40097">
                  <c:v>-1.8750000000222044E-2</c:v>
                </c:pt>
                <c:pt idx="40098">
                  <c:v>-1.7647058823224541E-2</c:v>
                </c:pt>
                <c:pt idx="40099">
                  <c:v>-2.3529411764735386E-2</c:v>
                </c:pt>
                <c:pt idx="40100">
                  <c:v>-1.8750000000222044E-2</c:v>
                </c:pt>
                <c:pt idx="40101">
                  <c:v>-1.7647058823642509E-2</c:v>
                </c:pt>
                <c:pt idx="40102">
                  <c:v>-1.7647058823224541E-2</c:v>
                </c:pt>
                <c:pt idx="40103">
                  <c:v>-1.8750000000222044E-2</c:v>
                </c:pt>
                <c:pt idx="40104">
                  <c:v>-2.3529411764735386E-2</c:v>
                </c:pt>
                <c:pt idx="40105">
                  <c:v>-1.7647058823642509E-2</c:v>
                </c:pt>
                <c:pt idx="40106">
                  <c:v>-1.8749999999777955E-2</c:v>
                </c:pt>
                <c:pt idx="40107">
                  <c:v>-1.7647058823642509E-2</c:v>
                </c:pt>
                <c:pt idx="40108">
                  <c:v>-2.3529411764735386E-2</c:v>
                </c:pt>
                <c:pt idx="40109">
                  <c:v>-1.8749999999644728E-2</c:v>
                </c:pt>
                <c:pt idx="40110">
                  <c:v>-1.7647058823760522E-2</c:v>
                </c:pt>
                <c:pt idx="40111">
                  <c:v>-2.3529411764578033E-2</c:v>
                </c:pt>
                <c:pt idx="40112">
                  <c:v>-1.8750000000222044E-2</c:v>
                </c:pt>
                <c:pt idx="40113">
                  <c:v>-1.7647058823224541E-2</c:v>
                </c:pt>
                <c:pt idx="40114">
                  <c:v>-1.7647058823760522E-2</c:v>
                </c:pt>
                <c:pt idx="40115">
                  <c:v>-1.8750000000222044E-2</c:v>
                </c:pt>
                <c:pt idx="40116">
                  <c:v>-1.7647058823224541E-2</c:v>
                </c:pt>
                <c:pt idx="40117">
                  <c:v>-2.3529411764578033E-2</c:v>
                </c:pt>
                <c:pt idx="40118">
                  <c:v>-1.7647058823760522E-2</c:v>
                </c:pt>
                <c:pt idx="40119">
                  <c:v>-1.8750000000222044E-2</c:v>
                </c:pt>
                <c:pt idx="40120">
                  <c:v>-1.7647058823224541E-2</c:v>
                </c:pt>
                <c:pt idx="40121">
                  <c:v>-1.7647058823760522E-2</c:v>
                </c:pt>
                <c:pt idx="40122">
                  <c:v>-1.8749999999644728E-2</c:v>
                </c:pt>
                <c:pt idx="40123">
                  <c:v>-1.7647058823760522E-2</c:v>
                </c:pt>
                <c:pt idx="40124">
                  <c:v>-2.3529411764578033E-2</c:v>
                </c:pt>
                <c:pt idx="40125">
                  <c:v>-1.8750000000222044E-2</c:v>
                </c:pt>
                <c:pt idx="40126">
                  <c:v>-1.7647058823224541E-2</c:v>
                </c:pt>
                <c:pt idx="40127">
                  <c:v>-1.7647058823760522E-2</c:v>
                </c:pt>
                <c:pt idx="40128">
                  <c:v>-1.8749999999644728E-2</c:v>
                </c:pt>
                <c:pt idx="40129">
                  <c:v>-1.7647058823760522E-2</c:v>
                </c:pt>
                <c:pt idx="40130">
                  <c:v>-2.3529411764578033E-2</c:v>
                </c:pt>
                <c:pt idx="40131">
                  <c:v>-1.8750000000222044E-2</c:v>
                </c:pt>
                <c:pt idx="40132">
                  <c:v>-2.3529411764578033E-2</c:v>
                </c:pt>
                <c:pt idx="40133">
                  <c:v>-1.7647058823760522E-2</c:v>
                </c:pt>
                <c:pt idx="40134">
                  <c:v>-1.8749999999777955E-2</c:v>
                </c:pt>
                <c:pt idx="40135">
                  <c:v>-1.7647058823642509E-2</c:v>
                </c:pt>
                <c:pt idx="40136">
                  <c:v>-1.7647058823342558E-2</c:v>
                </c:pt>
                <c:pt idx="40137">
                  <c:v>-2.4999999999822366E-2</c:v>
                </c:pt>
                <c:pt idx="40138">
                  <c:v>-1.7647058823760522E-2</c:v>
                </c:pt>
                <c:pt idx="40139">
                  <c:v>-1.7647058823642509E-2</c:v>
                </c:pt>
                <c:pt idx="40140">
                  <c:v>-2.3529411764735386E-2</c:v>
                </c:pt>
                <c:pt idx="40141">
                  <c:v>-1.8749999999644728E-2</c:v>
                </c:pt>
                <c:pt idx="40142">
                  <c:v>-1.7647058823760522E-2</c:v>
                </c:pt>
                <c:pt idx="40143">
                  <c:v>-2.3529411764578033E-2</c:v>
                </c:pt>
                <c:pt idx="40144">
                  <c:v>-1.8750000000222044E-2</c:v>
                </c:pt>
                <c:pt idx="40145">
                  <c:v>-1.7647058823224541E-2</c:v>
                </c:pt>
                <c:pt idx="40146">
                  <c:v>-2.3529411764735386E-2</c:v>
                </c:pt>
                <c:pt idx="40147">
                  <c:v>-1.8750000000088817E-2</c:v>
                </c:pt>
                <c:pt idx="40148">
                  <c:v>-1.7647058823760522E-2</c:v>
                </c:pt>
                <c:pt idx="40149">
                  <c:v>-2.3529411764578033E-2</c:v>
                </c:pt>
                <c:pt idx="40150">
                  <c:v>-1.8749999999777955E-2</c:v>
                </c:pt>
                <c:pt idx="40151">
                  <c:v>-2.3529411764735386E-2</c:v>
                </c:pt>
                <c:pt idx="40152">
                  <c:v>-1.7647058823642509E-2</c:v>
                </c:pt>
                <c:pt idx="40153">
                  <c:v>-2.5000000000000001E-2</c:v>
                </c:pt>
                <c:pt idx="40154">
                  <c:v>-1.7647058823642509E-2</c:v>
                </c:pt>
                <c:pt idx="40155">
                  <c:v>-2.3529411764735386E-2</c:v>
                </c:pt>
                <c:pt idx="40156">
                  <c:v>-1.8750000000088817E-2</c:v>
                </c:pt>
                <c:pt idx="40157">
                  <c:v>-2.3529411764735386E-2</c:v>
                </c:pt>
                <c:pt idx="40158">
                  <c:v>-1.7647058823224541E-2</c:v>
                </c:pt>
                <c:pt idx="40159">
                  <c:v>-2.5000000000000001E-2</c:v>
                </c:pt>
                <c:pt idx="40160">
                  <c:v>-1.7647058823642509E-2</c:v>
                </c:pt>
                <c:pt idx="40161">
                  <c:v>-2.3529411764735386E-2</c:v>
                </c:pt>
                <c:pt idx="40162">
                  <c:v>-1.8750000000088817E-2</c:v>
                </c:pt>
                <c:pt idx="40163">
                  <c:v>-2.3529411764735386E-2</c:v>
                </c:pt>
                <c:pt idx="40164">
                  <c:v>-1.7647058823224541E-2</c:v>
                </c:pt>
                <c:pt idx="40165">
                  <c:v>-2.5000000000444091E-2</c:v>
                </c:pt>
                <c:pt idx="40166">
                  <c:v>-1.7647058823342558E-2</c:v>
                </c:pt>
                <c:pt idx="40167">
                  <c:v>-2.3529411764578033E-2</c:v>
                </c:pt>
                <c:pt idx="40168">
                  <c:v>-1.8750000000222044E-2</c:v>
                </c:pt>
                <c:pt idx="40169">
                  <c:v>-2.3529411764578033E-2</c:v>
                </c:pt>
                <c:pt idx="40170">
                  <c:v>-1.7647058823760522E-2</c:v>
                </c:pt>
                <c:pt idx="40171">
                  <c:v>-1.8749999999644728E-2</c:v>
                </c:pt>
                <c:pt idx="40172">
                  <c:v>-2.3529411764735386E-2</c:v>
                </c:pt>
                <c:pt idx="40173">
                  <c:v>-1.7647058823642509E-2</c:v>
                </c:pt>
                <c:pt idx="40174">
                  <c:v>-1.8750000000222044E-2</c:v>
                </c:pt>
                <c:pt idx="40175">
                  <c:v>-1.7647058823224541E-2</c:v>
                </c:pt>
                <c:pt idx="40176">
                  <c:v>-2.3529411764735386E-2</c:v>
                </c:pt>
                <c:pt idx="40177">
                  <c:v>-1.8750000000088817E-2</c:v>
                </c:pt>
                <c:pt idx="40178">
                  <c:v>-1.7647058823760522E-2</c:v>
                </c:pt>
                <c:pt idx="40179">
                  <c:v>-2.3529411764578033E-2</c:v>
                </c:pt>
                <c:pt idx="40180">
                  <c:v>-1.8749999999777955E-2</c:v>
                </c:pt>
                <c:pt idx="40181">
                  <c:v>-1.7647058823760522E-2</c:v>
                </c:pt>
                <c:pt idx="40182">
                  <c:v>-1.7647058823224541E-2</c:v>
                </c:pt>
                <c:pt idx="40183">
                  <c:v>-2.5000000000444091E-2</c:v>
                </c:pt>
                <c:pt idx="40184">
                  <c:v>-1.7647058823224541E-2</c:v>
                </c:pt>
                <c:pt idx="40185">
                  <c:v>-2.3529411764735386E-2</c:v>
                </c:pt>
                <c:pt idx="40186">
                  <c:v>-1.8750000000088817E-2</c:v>
                </c:pt>
                <c:pt idx="40187">
                  <c:v>-1.7647058823342558E-2</c:v>
                </c:pt>
                <c:pt idx="40188">
                  <c:v>-1.7647058823642509E-2</c:v>
                </c:pt>
                <c:pt idx="40189">
                  <c:v>-2.5000000000000001E-2</c:v>
                </c:pt>
                <c:pt idx="40190">
                  <c:v>-1.7647058823642509E-2</c:v>
                </c:pt>
                <c:pt idx="40191">
                  <c:v>-1.7647058823342558E-2</c:v>
                </c:pt>
                <c:pt idx="40192">
                  <c:v>-2.5000000000266455E-2</c:v>
                </c:pt>
                <c:pt idx="40193">
                  <c:v>-1.7647058823342558E-2</c:v>
                </c:pt>
                <c:pt idx="40194">
                  <c:v>-1.7647058823642509E-2</c:v>
                </c:pt>
                <c:pt idx="40195">
                  <c:v>-1.8749999999777955E-2</c:v>
                </c:pt>
                <c:pt idx="40196">
                  <c:v>-1.7647058823760522E-2</c:v>
                </c:pt>
                <c:pt idx="40197">
                  <c:v>-2.3529411764578033E-2</c:v>
                </c:pt>
                <c:pt idx="40198">
                  <c:v>-1.7647058823642509E-2</c:v>
                </c:pt>
                <c:pt idx="40199">
                  <c:v>-1.8749999999777955E-2</c:v>
                </c:pt>
                <c:pt idx="40200">
                  <c:v>-2.3529411764735386E-2</c:v>
                </c:pt>
                <c:pt idx="40201">
                  <c:v>-1.8750000000088817E-2</c:v>
                </c:pt>
                <c:pt idx="40202">
                  <c:v>-1.7647058823760522E-2</c:v>
                </c:pt>
                <c:pt idx="40203">
                  <c:v>-1.7647058823224541E-2</c:v>
                </c:pt>
                <c:pt idx="40204">
                  <c:v>-1.7647058823760522E-2</c:v>
                </c:pt>
                <c:pt idx="40205">
                  <c:v>-2.4999999999822366E-2</c:v>
                </c:pt>
                <c:pt idx="40206">
                  <c:v>-1.7647058823760522E-2</c:v>
                </c:pt>
                <c:pt idx="40207">
                  <c:v>-1.7647058823224541E-2</c:v>
                </c:pt>
                <c:pt idx="40208">
                  <c:v>-2.5000000000000001E-2</c:v>
                </c:pt>
                <c:pt idx="40209">
                  <c:v>-1.7647058823642509E-2</c:v>
                </c:pt>
                <c:pt idx="40210">
                  <c:v>-1.7647058823342558E-2</c:v>
                </c:pt>
                <c:pt idx="40211">
                  <c:v>-1.8750000000222044E-2</c:v>
                </c:pt>
                <c:pt idx="40212">
                  <c:v>-1.7647058823642509E-2</c:v>
                </c:pt>
                <c:pt idx="40213">
                  <c:v>-2.3529411764578033E-2</c:v>
                </c:pt>
                <c:pt idx="40214">
                  <c:v>-1.8749999999777955E-2</c:v>
                </c:pt>
                <c:pt idx="40215">
                  <c:v>-1.7647058823760522E-2</c:v>
                </c:pt>
                <c:pt idx="40216">
                  <c:v>-1.7647058823642509E-2</c:v>
                </c:pt>
                <c:pt idx="40217">
                  <c:v>-1.8749999999777955E-2</c:v>
                </c:pt>
                <c:pt idx="40218">
                  <c:v>-1.7647058823642509E-2</c:v>
                </c:pt>
                <c:pt idx="40219">
                  <c:v>-1.7647058823342558E-2</c:v>
                </c:pt>
                <c:pt idx="40220">
                  <c:v>-2.4999999999822366E-2</c:v>
                </c:pt>
                <c:pt idx="40221">
                  <c:v>-1.1764705882785659E-2</c:v>
                </c:pt>
                <c:pt idx="40222">
                  <c:v>-2.3529411764578033E-2</c:v>
                </c:pt>
                <c:pt idx="40223">
                  <c:v>-1.8749999999777955E-2</c:v>
                </c:pt>
                <c:pt idx="40224">
                  <c:v>-1.7647058823642509E-2</c:v>
                </c:pt>
                <c:pt idx="40225">
                  <c:v>-1.7647058823342558E-2</c:v>
                </c:pt>
                <c:pt idx="40226">
                  <c:v>-1.8750000000222044E-2</c:v>
                </c:pt>
                <c:pt idx="40227">
                  <c:v>-1.7647058823642509E-2</c:v>
                </c:pt>
                <c:pt idx="40228">
                  <c:v>-1.7647058823224541E-2</c:v>
                </c:pt>
                <c:pt idx="40229">
                  <c:v>-2.5000000000000001E-2</c:v>
                </c:pt>
                <c:pt idx="40230">
                  <c:v>-1.7647058823760522E-2</c:v>
                </c:pt>
                <c:pt idx="40231">
                  <c:v>-1.7647058823642509E-2</c:v>
                </c:pt>
                <c:pt idx="40232">
                  <c:v>-1.8749999999777955E-2</c:v>
                </c:pt>
                <c:pt idx="40233">
                  <c:v>-1.7647058823642509E-2</c:v>
                </c:pt>
                <c:pt idx="40234">
                  <c:v>-1.7647058823342558E-2</c:v>
                </c:pt>
                <c:pt idx="40235">
                  <c:v>-1.8750000000088817E-2</c:v>
                </c:pt>
                <c:pt idx="40236">
                  <c:v>-1.7647058823760522E-2</c:v>
                </c:pt>
                <c:pt idx="40237">
                  <c:v>-1.1764705882289016E-2</c:v>
                </c:pt>
                <c:pt idx="40238">
                  <c:v>-6.2499999997779557E-3</c:v>
                </c:pt>
                <c:pt idx="40239">
                  <c:v>-1.1764705882289016E-2</c:v>
                </c:pt>
                <c:pt idx="40240">
                  <c:v>-1.1764705882367693E-2</c:v>
                </c:pt>
                <c:pt idx="40241">
                  <c:v>-1.8750000000222044E-2</c:v>
                </c:pt>
                <c:pt idx="40242">
                  <c:v>-2.3529411764578033E-2</c:v>
                </c:pt>
                <c:pt idx="40243">
                  <c:v>-2.9411764705931525E-2</c:v>
                </c:pt>
                <c:pt idx="40244">
                  <c:v>-2.9411764705710251E-2</c:v>
                </c:pt>
                <c:pt idx="40245">
                  <c:v>-3.1250000000222045E-2</c:v>
                </c:pt>
                <c:pt idx="40246">
                  <c:v>-3.5294117646867053E-2</c:v>
                </c:pt>
                <c:pt idx="40247">
                  <c:v>-4.1176470588495911E-2</c:v>
                </c:pt>
                <c:pt idx="40248">
                  <c:v>-3.7499999999733545E-2</c:v>
                </c:pt>
                <c:pt idx="40249">
                  <c:v>-4.1176470588495911E-2</c:v>
                </c:pt>
                <c:pt idx="40250">
                  <c:v>-4.1176470588220541E-2</c:v>
                </c:pt>
                <c:pt idx="40251">
                  <c:v>-0.05</c:v>
                </c:pt>
                <c:pt idx="40252">
                  <c:v>-4.1176470588220541E-2</c:v>
                </c:pt>
                <c:pt idx="40253">
                  <c:v>-4.7058823529470772E-2</c:v>
                </c:pt>
                <c:pt idx="40254">
                  <c:v>-4.9999999999644731E-2</c:v>
                </c:pt>
                <c:pt idx="40255">
                  <c:v>-4.7058823529470772E-2</c:v>
                </c:pt>
                <c:pt idx="40256">
                  <c:v>-4.1176470588220541E-2</c:v>
                </c:pt>
                <c:pt idx="40257">
                  <c:v>-5.6250000000222046E-2</c:v>
                </c:pt>
                <c:pt idx="40258">
                  <c:v>-4.7058823529156066E-2</c:v>
                </c:pt>
                <c:pt idx="40259">
                  <c:v>-4.7058823529470772E-2</c:v>
                </c:pt>
                <c:pt idx="40260">
                  <c:v>-5.0000000000444092E-2</c:v>
                </c:pt>
                <c:pt idx="40261">
                  <c:v>-5.2941176470509561E-2</c:v>
                </c:pt>
                <c:pt idx="40262">
                  <c:v>-4.7058823529470772E-2</c:v>
                </c:pt>
                <c:pt idx="40263">
                  <c:v>-5.6249999999822366E-2</c:v>
                </c:pt>
                <c:pt idx="40264">
                  <c:v>-5.2941176470445633E-2</c:v>
                </c:pt>
                <c:pt idx="40265">
                  <c:v>-4.7058823529574037E-2</c:v>
                </c:pt>
                <c:pt idx="40266">
                  <c:v>-5.6249999999777957E-2</c:v>
                </c:pt>
                <c:pt idx="40267">
                  <c:v>-4.7058823529574037E-2</c:v>
                </c:pt>
                <c:pt idx="40268">
                  <c:v>-5.2941176470445633E-2</c:v>
                </c:pt>
                <c:pt idx="40269">
                  <c:v>-4.7058823529574037E-2</c:v>
                </c:pt>
                <c:pt idx="40270">
                  <c:v>-5.6250000000222046E-2</c:v>
                </c:pt>
                <c:pt idx="40271">
                  <c:v>-4.7058823529156066E-2</c:v>
                </c:pt>
                <c:pt idx="40272">
                  <c:v>-5.2941176470863605E-2</c:v>
                </c:pt>
                <c:pt idx="40273">
                  <c:v>-4.9999999999644731E-2</c:v>
                </c:pt>
                <c:pt idx="40274">
                  <c:v>-4.7058823529470772E-2</c:v>
                </c:pt>
                <c:pt idx="40275">
                  <c:v>-5.2941176470509561E-2</c:v>
                </c:pt>
                <c:pt idx="40276">
                  <c:v>-0.05</c:v>
                </c:pt>
                <c:pt idx="40277">
                  <c:v>-4.7058823529470772E-2</c:v>
                </c:pt>
                <c:pt idx="40278">
                  <c:v>-5.2941176470509561E-2</c:v>
                </c:pt>
                <c:pt idx="40279">
                  <c:v>-5.0000000000444092E-2</c:v>
                </c:pt>
                <c:pt idx="40280">
                  <c:v>-4.7058823529156066E-2</c:v>
                </c:pt>
                <c:pt idx="40281">
                  <c:v>-4.7058823529470772E-2</c:v>
                </c:pt>
                <c:pt idx="40282">
                  <c:v>-4.9999999999644731E-2</c:v>
                </c:pt>
                <c:pt idx="40283">
                  <c:v>-5.2941176470863605E-2</c:v>
                </c:pt>
                <c:pt idx="40284">
                  <c:v>-4.1176470588220541E-2</c:v>
                </c:pt>
                <c:pt idx="40285">
                  <c:v>-4.7058823529470772E-2</c:v>
                </c:pt>
                <c:pt idx="40286">
                  <c:v>-5.6249999999822366E-2</c:v>
                </c:pt>
                <c:pt idx="40287">
                  <c:v>-4.7058823529470772E-2</c:v>
                </c:pt>
                <c:pt idx="40288">
                  <c:v>-4.1176470588220541E-2</c:v>
                </c:pt>
                <c:pt idx="40289">
                  <c:v>-0.05</c:v>
                </c:pt>
                <c:pt idx="40290">
                  <c:v>-4.7058823529156066E-2</c:v>
                </c:pt>
                <c:pt idx="40291">
                  <c:v>-4.7058823529888737E-2</c:v>
                </c:pt>
                <c:pt idx="40292">
                  <c:v>-0.05</c:v>
                </c:pt>
                <c:pt idx="40293">
                  <c:v>-4.1176470588220541E-2</c:v>
                </c:pt>
                <c:pt idx="40294">
                  <c:v>-4.7058823529156066E-2</c:v>
                </c:pt>
                <c:pt idx="40295">
                  <c:v>-0.05</c:v>
                </c:pt>
                <c:pt idx="40296">
                  <c:v>-4.1176470588495911E-2</c:v>
                </c:pt>
                <c:pt idx="40297">
                  <c:v>-4.7058823529156066E-2</c:v>
                </c:pt>
                <c:pt idx="40298">
                  <c:v>-4.1176470588495911E-2</c:v>
                </c:pt>
                <c:pt idx="40299">
                  <c:v>-4.9999999999644731E-2</c:v>
                </c:pt>
                <c:pt idx="40300">
                  <c:v>-4.1176470588495911E-2</c:v>
                </c:pt>
                <c:pt idx="40301">
                  <c:v>-4.1176470588220541E-2</c:v>
                </c:pt>
                <c:pt idx="40302">
                  <c:v>-0.05</c:v>
                </c:pt>
                <c:pt idx="40303">
                  <c:v>-4.1176470588220541E-2</c:v>
                </c:pt>
                <c:pt idx="40304">
                  <c:v>-4.117647058807794E-2</c:v>
                </c:pt>
                <c:pt idx="40305">
                  <c:v>-4.3749999999911179E-2</c:v>
                </c:pt>
                <c:pt idx="40306">
                  <c:v>-4.7058823529470772E-2</c:v>
                </c:pt>
                <c:pt idx="40307">
                  <c:v>-4.1176470588220541E-2</c:v>
                </c:pt>
                <c:pt idx="40308">
                  <c:v>-4.1176470588495911E-2</c:v>
                </c:pt>
                <c:pt idx="40309">
                  <c:v>-4.3749999999911179E-2</c:v>
                </c:pt>
                <c:pt idx="40310">
                  <c:v>-4.117647058807794E-2</c:v>
                </c:pt>
                <c:pt idx="40311">
                  <c:v>-4.1176470588220541E-2</c:v>
                </c:pt>
                <c:pt idx="40312">
                  <c:v>-0.05</c:v>
                </c:pt>
                <c:pt idx="40313">
                  <c:v>-4.1176470588495911E-2</c:v>
                </c:pt>
                <c:pt idx="40314">
                  <c:v>-4.1176470588220541E-2</c:v>
                </c:pt>
                <c:pt idx="40315">
                  <c:v>-4.3749999999777953E-2</c:v>
                </c:pt>
                <c:pt idx="40316">
                  <c:v>-4.1176470588220541E-2</c:v>
                </c:pt>
                <c:pt idx="40317">
                  <c:v>-4.1176470588495911E-2</c:v>
                </c:pt>
                <c:pt idx="40318">
                  <c:v>-4.3749999999911179E-2</c:v>
                </c:pt>
                <c:pt idx="40319">
                  <c:v>-4.117647058807794E-2</c:v>
                </c:pt>
                <c:pt idx="40320">
                  <c:v>-3.5294117647285017E-2</c:v>
                </c:pt>
                <c:pt idx="40321">
                  <c:v>-4.117647058807794E-2</c:v>
                </c:pt>
                <c:pt idx="40322">
                  <c:v>-4.3749999999911179E-2</c:v>
                </c:pt>
                <c:pt idx="40323">
                  <c:v>-4.1176470588495911E-2</c:v>
                </c:pt>
                <c:pt idx="40324">
                  <c:v>-4.1176470587802577E-2</c:v>
                </c:pt>
                <c:pt idx="40325">
                  <c:v>-4.3750000000222042E-2</c:v>
                </c:pt>
                <c:pt idx="40326">
                  <c:v>-3.5294117646867053E-2</c:v>
                </c:pt>
                <c:pt idx="40327">
                  <c:v>-4.1176470588495911E-2</c:v>
                </c:pt>
                <c:pt idx="40328">
                  <c:v>-4.3750000000222042E-2</c:v>
                </c:pt>
                <c:pt idx="40329">
                  <c:v>-3.5294117646867053E-2</c:v>
                </c:pt>
                <c:pt idx="40330">
                  <c:v>-4.1176470588220541E-2</c:v>
                </c:pt>
                <c:pt idx="40331">
                  <c:v>-3.7499999999999999E-2</c:v>
                </c:pt>
                <c:pt idx="40332">
                  <c:v>-4.1176470588495911E-2</c:v>
                </c:pt>
                <c:pt idx="40333">
                  <c:v>-3.5294117646867053E-2</c:v>
                </c:pt>
                <c:pt idx="40334">
                  <c:v>-4.1176470588495911E-2</c:v>
                </c:pt>
                <c:pt idx="40335">
                  <c:v>-3.7499999999733545E-2</c:v>
                </c:pt>
                <c:pt idx="40336">
                  <c:v>-3.5294117647103079E-2</c:v>
                </c:pt>
                <c:pt idx="40337">
                  <c:v>-4.1176470588220541E-2</c:v>
                </c:pt>
                <c:pt idx="40338">
                  <c:v>-3.7499999999999999E-2</c:v>
                </c:pt>
                <c:pt idx="40339">
                  <c:v>-3.5294117646867053E-2</c:v>
                </c:pt>
                <c:pt idx="40340">
                  <c:v>-4.1176470588495911E-2</c:v>
                </c:pt>
                <c:pt idx="40341">
                  <c:v>-3.7499999999733545E-2</c:v>
                </c:pt>
                <c:pt idx="40342">
                  <c:v>-3.5294117647103079E-2</c:v>
                </c:pt>
                <c:pt idx="40343">
                  <c:v>-4.1176470588220541E-2</c:v>
                </c:pt>
                <c:pt idx="40344">
                  <c:v>-3.7499999999999999E-2</c:v>
                </c:pt>
                <c:pt idx="40345">
                  <c:v>-3.5294117646867053E-2</c:v>
                </c:pt>
                <c:pt idx="40346">
                  <c:v>-3.5294117647521044E-2</c:v>
                </c:pt>
                <c:pt idx="40347">
                  <c:v>-4.3749999999777953E-2</c:v>
                </c:pt>
                <c:pt idx="40348">
                  <c:v>-3.5294117647285017E-2</c:v>
                </c:pt>
                <c:pt idx="40349">
                  <c:v>-3.5294117647103079E-2</c:v>
                </c:pt>
                <c:pt idx="40350">
                  <c:v>-3.5294117646867053E-2</c:v>
                </c:pt>
                <c:pt idx="40351">
                  <c:v>-3.7499999999999999E-2</c:v>
                </c:pt>
                <c:pt idx="40352">
                  <c:v>-3.5294117646867053E-2</c:v>
                </c:pt>
                <c:pt idx="40353">
                  <c:v>-3.5294117647103079E-2</c:v>
                </c:pt>
                <c:pt idx="40354">
                  <c:v>-3.7500000000177634E-2</c:v>
                </c:pt>
                <c:pt idx="40355">
                  <c:v>-3.5294117647103079E-2</c:v>
                </c:pt>
                <c:pt idx="40356">
                  <c:v>-3.5294117646867053E-2</c:v>
                </c:pt>
                <c:pt idx="40357">
                  <c:v>-3.1250000000222045E-2</c:v>
                </c:pt>
                <c:pt idx="40358">
                  <c:v>-3.5294117646867053E-2</c:v>
                </c:pt>
                <c:pt idx="40359">
                  <c:v>-3.5294117647103079E-2</c:v>
                </c:pt>
                <c:pt idx="40360">
                  <c:v>-3.7499999999733545E-2</c:v>
                </c:pt>
                <c:pt idx="40361">
                  <c:v>-2.9411764706128215E-2</c:v>
                </c:pt>
                <c:pt idx="40362">
                  <c:v>-3.5294117646867053E-2</c:v>
                </c:pt>
                <c:pt idx="40363">
                  <c:v>-3.7499999999999999E-2</c:v>
                </c:pt>
                <c:pt idx="40364">
                  <c:v>-2.9411764706128215E-2</c:v>
                </c:pt>
                <c:pt idx="40365">
                  <c:v>-3.5294117646867053E-2</c:v>
                </c:pt>
                <c:pt idx="40366">
                  <c:v>-3.7499999999999999E-2</c:v>
                </c:pt>
                <c:pt idx="40367">
                  <c:v>-2.9411764705931525E-2</c:v>
                </c:pt>
                <c:pt idx="40368">
                  <c:v>-3.5294117647103079E-2</c:v>
                </c:pt>
                <c:pt idx="40369">
                  <c:v>-3.5294117647285017E-2</c:v>
                </c:pt>
                <c:pt idx="40370">
                  <c:v>-3.1249999999777955E-2</c:v>
                </c:pt>
                <c:pt idx="40371">
                  <c:v>-3.5294117646867053E-2</c:v>
                </c:pt>
                <c:pt idx="40372">
                  <c:v>-3.5294117647521044E-2</c:v>
                </c:pt>
                <c:pt idx="40373">
                  <c:v>-3.1249999999555911E-2</c:v>
                </c:pt>
                <c:pt idx="40374">
                  <c:v>-3.5294117647103079E-2</c:v>
                </c:pt>
                <c:pt idx="40375">
                  <c:v>-2.9411764705931525E-2</c:v>
                </c:pt>
                <c:pt idx="40376">
                  <c:v>-3.7499999999999999E-2</c:v>
                </c:pt>
                <c:pt idx="40377">
                  <c:v>-2.9411764705931525E-2</c:v>
                </c:pt>
                <c:pt idx="40378">
                  <c:v>-3.5294117647103079E-2</c:v>
                </c:pt>
                <c:pt idx="40379">
                  <c:v>-3.1250000000222045E-2</c:v>
                </c:pt>
                <c:pt idx="40380">
                  <c:v>-2.9411764705513561E-2</c:v>
                </c:pt>
                <c:pt idx="40381">
                  <c:v>-3.5294117647285017E-2</c:v>
                </c:pt>
                <c:pt idx="40382">
                  <c:v>-3.1249999999777955E-2</c:v>
                </c:pt>
                <c:pt idx="40383">
                  <c:v>-2.9411764706128215E-2</c:v>
                </c:pt>
                <c:pt idx="40384">
                  <c:v>-3.5294117646867053E-2</c:v>
                </c:pt>
                <c:pt idx="40385">
                  <c:v>-3.1250000000222045E-2</c:v>
                </c:pt>
                <c:pt idx="40386">
                  <c:v>-3.5294117646867053E-2</c:v>
                </c:pt>
                <c:pt idx="40387">
                  <c:v>-2.9411764706128215E-2</c:v>
                </c:pt>
                <c:pt idx="40388">
                  <c:v>-2.9411764705513561E-2</c:v>
                </c:pt>
                <c:pt idx="40389">
                  <c:v>-3.1250000000222045E-2</c:v>
                </c:pt>
                <c:pt idx="40390">
                  <c:v>-2.9411764705931525E-2</c:v>
                </c:pt>
                <c:pt idx="40391">
                  <c:v>-3.5294117647103079E-2</c:v>
                </c:pt>
                <c:pt idx="40392">
                  <c:v>-3.125E-2</c:v>
                </c:pt>
                <c:pt idx="40393">
                  <c:v>-2.9411764705710251E-2</c:v>
                </c:pt>
                <c:pt idx="40394">
                  <c:v>-2.9411764705931525E-2</c:v>
                </c:pt>
                <c:pt idx="40395">
                  <c:v>-3.1250000000222045E-2</c:v>
                </c:pt>
                <c:pt idx="40396">
                  <c:v>-2.9411764705513561E-2</c:v>
                </c:pt>
                <c:pt idx="40397">
                  <c:v>-2.9411764706128215E-2</c:v>
                </c:pt>
                <c:pt idx="40398">
                  <c:v>-3.1250000000222045E-2</c:v>
                </c:pt>
                <c:pt idx="40399">
                  <c:v>-2.9411764705513561E-2</c:v>
                </c:pt>
                <c:pt idx="40400">
                  <c:v>-2.9411764706128215E-2</c:v>
                </c:pt>
                <c:pt idx="40401">
                  <c:v>-3.125E-2</c:v>
                </c:pt>
                <c:pt idx="40402">
                  <c:v>-2.9411764705710251E-2</c:v>
                </c:pt>
                <c:pt idx="40403">
                  <c:v>-2.9411764705931525E-2</c:v>
                </c:pt>
                <c:pt idx="40404">
                  <c:v>-3.1250000000222045E-2</c:v>
                </c:pt>
                <c:pt idx="40405">
                  <c:v>-2.9411764705513561E-2</c:v>
                </c:pt>
                <c:pt idx="40406">
                  <c:v>-2.3529411764735386E-2</c:v>
                </c:pt>
                <c:pt idx="40407">
                  <c:v>-1.8750000000088817E-2</c:v>
                </c:pt>
                <c:pt idx="40408">
                  <c:v>-1.1764705882367693E-2</c:v>
                </c:pt>
                <c:pt idx="40409">
                  <c:v>-1.1764705882289016E-2</c:v>
                </c:pt>
                <c:pt idx="40410">
                  <c:v>-2.5000000000000001E-2</c:v>
                </c:pt>
                <c:pt idx="40411">
                  <c:v>-1.7647058823642509E-2</c:v>
                </c:pt>
                <c:pt idx="40412">
                  <c:v>-2.9411764705710251E-2</c:v>
                </c:pt>
                <c:pt idx="40413">
                  <c:v>-3.1250000000222045E-2</c:v>
                </c:pt>
                <c:pt idx="40414">
                  <c:v>-2.9411764705931525E-2</c:v>
                </c:pt>
                <c:pt idx="40415">
                  <c:v>-3.5294117647103079E-2</c:v>
                </c:pt>
                <c:pt idx="40416">
                  <c:v>-4.1176470588220541E-2</c:v>
                </c:pt>
                <c:pt idx="40417">
                  <c:v>-3.7499999999999999E-2</c:v>
                </c:pt>
                <c:pt idx="40418">
                  <c:v>-4.1176470588220541E-2</c:v>
                </c:pt>
                <c:pt idx="40419">
                  <c:v>-4.7058823529470772E-2</c:v>
                </c:pt>
                <c:pt idx="40420">
                  <c:v>-4.3749999999911179E-2</c:v>
                </c:pt>
                <c:pt idx="40421">
                  <c:v>-4.7058823529470772E-2</c:v>
                </c:pt>
                <c:pt idx="40422">
                  <c:v>-4.7058823529156066E-2</c:v>
                </c:pt>
                <c:pt idx="40423">
                  <c:v>-0.05</c:v>
                </c:pt>
                <c:pt idx="40424">
                  <c:v>-4.7058823529574037E-2</c:v>
                </c:pt>
                <c:pt idx="40425">
                  <c:v>-5.2941176470445633E-2</c:v>
                </c:pt>
                <c:pt idx="40426">
                  <c:v>-5.0000000000088821E-2</c:v>
                </c:pt>
                <c:pt idx="40427">
                  <c:v>-5.2941176470863605E-2</c:v>
                </c:pt>
                <c:pt idx="40428">
                  <c:v>-4.7058823529156066E-2</c:v>
                </c:pt>
                <c:pt idx="40429">
                  <c:v>-5.6250000000222046E-2</c:v>
                </c:pt>
                <c:pt idx="40430">
                  <c:v>-5.2941176470445633E-2</c:v>
                </c:pt>
                <c:pt idx="40431">
                  <c:v>-4.7058823529574037E-2</c:v>
                </c:pt>
                <c:pt idx="40432">
                  <c:v>-5.6249999999777957E-2</c:v>
                </c:pt>
                <c:pt idx="40433">
                  <c:v>-5.2941176470509561E-2</c:v>
                </c:pt>
                <c:pt idx="40434">
                  <c:v>-5.2941176470863605E-2</c:v>
                </c:pt>
                <c:pt idx="40435">
                  <c:v>-5.6249999999822366E-2</c:v>
                </c:pt>
                <c:pt idx="40436">
                  <c:v>-5.2941176470863605E-2</c:v>
                </c:pt>
                <c:pt idx="40437">
                  <c:v>-5.294117647009159E-2</c:v>
                </c:pt>
                <c:pt idx="40438">
                  <c:v>-5.6250000000222046E-2</c:v>
                </c:pt>
                <c:pt idx="40439">
                  <c:v>-5.2941176470509561E-2</c:v>
                </c:pt>
                <c:pt idx="40440">
                  <c:v>-5.2941176470863605E-2</c:v>
                </c:pt>
                <c:pt idx="40441">
                  <c:v>-4.9999999999644731E-2</c:v>
                </c:pt>
                <c:pt idx="40442">
                  <c:v>-5.2941176470863605E-2</c:v>
                </c:pt>
                <c:pt idx="40443">
                  <c:v>-5.2941176470509561E-2</c:v>
                </c:pt>
                <c:pt idx="40444">
                  <c:v>-4.7058823529470772E-2</c:v>
                </c:pt>
                <c:pt idx="40445">
                  <c:v>-5.6250000000222046E-2</c:v>
                </c:pt>
                <c:pt idx="40446">
                  <c:v>-5.2941176470509561E-2</c:v>
                </c:pt>
                <c:pt idx="40447">
                  <c:v>-5.294117647009159E-2</c:v>
                </c:pt>
                <c:pt idx="40448">
                  <c:v>-5.0000000000444092E-2</c:v>
                </c:pt>
                <c:pt idx="40449">
                  <c:v>-5.2941176470445633E-2</c:v>
                </c:pt>
                <c:pt idx="40450">
                  <c:v>-4.7058823529574037E-2</c:v>
                </c:pt>
                <c:pt idx="40451">
                  <c:v>-5.6249999999777957E-2</c:v>
                </c:pt>
                <c:pt idx="40452">
                  <c:v>-4.7058823529574037E-2</c:v>
                </c:pt>
                <c:pt idx="40453">
                  <c:v>-5.2941176470445633E-2</c:v>
                </c:pt>
                <c:pt idx="40454">
                  <c:v>-5.0000000000088821E-2</c:v>
                </c:pt>
                <c:pt idx="40455">
                  <c:v>-5.2941176470863605E-2</c:v>
                </c:pt>
                <c:pt idx="40456">
                  <c:v>-4.7058823529156066E-2</c:v>
                </c:pt>
                <c:pt idx="40457">
                  <c:v>-0.05</c:v>
                </c:pt>
                <c:pt idx="40458">
                  <c:v>-4.7058823529156066E-2</c:v>
                </c:pt>
                <c:pt idx="40459">
                  <c:v>-4.7058823529888737E-2</c:v>
                </c:pt>
                <c:pt idx="40460">
                  <c:v>-0.05</c:v>
                </c:pt>
                <c:pt idx="40461">
                  <c:v>-4.7058823529156066E-2</c:v>
                </c:pt>
                <c:pt idx="40462">
                  <c:v>-4.7058823529156066E-2</c:v>
                </c:pt>
                <c:pt idx="40463">
                  <c:v>-5.0000000000444092E-2</c:v>
                </c:pt>
                <c:pt idx="40464">
                  <c:v>-4.7058823529470772E-2</c:v>
                </c:pt>
                <c:pt idx="40465">
                  <c:v>-4.7058823529156066E-2</c:v>
                </c:pt>
                <c:pt idx="40466">
                  <c:v>-0.05</c:v>
                </c:pt>
                <c:pt idx="40467">
                  <c:v>-4.7058823529574037E-2</c:v>
                </c:pt>
                <c:pt idx="40468">
                  <c:v>-4.117647058807794E-2</c:v>
                </c:pt>
                <c:pt idx="40469">
                  <c:v>-5.0000000000088821E-2</c:v>
                </c:pt>
                <c:pt idx="40470">
                  <c:v>-4.7058823529470772E-2</c:v>
                </c:pt>
                <c:pt idx="40471">
                  <c:v>-4.7058823529156066E-2</c:v>
                </c:pt>
                <c:pt idx="40472">
                  <c:v>-4.1176470588495911E-2</c:v>
                </c:pt>
                <c:pt idx="40473">
                  <c:v>-4.9999999999644731E-2</c:v>
                </c:pt>
                <c:pt idx="40474">
                  <c:v>-4.1176470588495911E-2</c:v>
                </c:pt>
                <c:pt idx="40475">
                  <c:v>-4.7058823529156066E-2</c:v>
                </c:pt>
                <c:pt idx="40476">
                  <c:v>-4.3750000000222042E-2</c:v>
                </c:pt>
                <c:pt idx="40477">
                  <c:v>-4.7058823529156066E-2</c:v>
                </c:pt>
                <c:pt idx="40478">
                  <c:v>-4.1176470588495911E-2</c:v>
                </c:pt>
                <c:pt idx="40479">
                  <c:v>-4.3750000000222042E-2</c:v>
                </c:pt>
                <c:pt idx="40480">
                  <c:v>-4.7058823529156066E-2</c:v>
                </c:pt>
                <c:pt idx="40481">
                  <c:v>-4.1176470588495911E-2</c:v>
                </c:pt>
                <c:pt idx="40482">
                  <c:v>-4.9999999999644731E-2</c:v>
                </c:pt>
                <c:pt idx="40483">
                  <c:v>-4.1176470588495911E-2</c:v>
                </c:pt>
                <c:pt idx="40484">
                  <c:v>-4.1176470587802577E-2</c:v>
                </c:pt>
                <c:pt idx="40485">
                  <c:v>-4.3750000000222042E-2</c:v>
                </c:pt>
                <c:pt idx="40486">
                  <c:v>-4.1176470588220541E-2</c:v>
                </c:pt>
                <c:pt idx="40487">
                  <c:v>-4.7058823529470772E-2</c:v>
                </c:pt>
                <c:pt idx="40488">
                  <c:v>-4.1176470588220541E-2</c:v>
                </c:pt>
                <c:pt idx="40489">
                  <c:v>-4.3750000000222042E-2</c:v>
                </c:pt>
                <c:pt idx="40490">
                  <c:v>-4.1176470587802577E-2</c:v>
                </c:pt>
                <c:pt idx="40491">
                  <c:v>-4.1176470588495911E-2</c:v>
                </c:pt>
                <c:pt idx="40492">
                  <c:v>-4.3749999999911179E-2</c:v>
                </c:pt>
                <c:pt idx="40493">
                  <c:v>-4.117647058807794E-2</c:v>
                </c:pt>
                <c:pt idx="40494">
                  <c:v>-4.1176470588220541E-2</c:v>
                </c:pt>
                <c:pt idx="40495">
                  <c:v>-4.3750000000222042E-2</c:v>
                </c:pt>
                <c:pt idx="40496">
                  <c:v>-4.1176470588495911E-2</c:v>
                </c:pt>
                <c:pt idx="40497">
                  <c:v>-3.5294117646867053E-2</c:v>
                </c:pt>
                <c:pt idx="40498">
                  <c:v>-4.3750000000222042E-2</c:v>
                </c:pt>
                <c:pt idx="40499">
                  <c:v>-4.1176470587802577E-2</c:v>
                </c:pt>
                <c:pt idx="40500">
                  <c:v>-4.1176470588495911E-2</c:v>
                </c:pt>
                <c:pt idx="40501">
                  <c:v>-3.7499999999733545E-2</c:v>
                </c:pt>
                <c:pt idx="40502">
                  <c:v>-4.1176470588495911E-2</c:v>
                </c:pt>
                <c:pt idx="40503">
                  <c:v>-3.5294117646867053E-2</c:v>
                </c:pt>
                <c:pt idx="40504">
                  <c:v>-4.3750000000222042E-2</c:v>
                </c:pt>
                <c:pt idx="40505">
                  <c:v>-4.1176470588220541E-2</c:v>
                </c:pt>
                <c:pt idx="40506">
                  <c:v>-3.5294117647103079E-2</c:v>
                </c:pt>
                <c:pt idx="40507">
                  <c:v>-4.3749999999911179E-2</c:v>
                </c:pt>
                <c:pt idx="40508">
                  <c:v>-4.117647058807794E-2</c:v>
                </c:pt>
                <c:pt idx="40509">
                  <c:v>-3.5294117646867053E-2</c:v>
                </c:pt>
                <c:pt idx="40510">
                  <c:v>-3.5294117647521044E-2</c:v>
                </c:pt>
                <c:pt idx="40511">
                  <c:v>-4.3749999999777953E-2</c:v>
                </c:pt>
                <c:pt idx="40512">
                  <c:v>-3.5294117647285017E-2</c:v>
                </c:pt>
                <c:pt idx="40513">
                  <c:v>-3.5294117646867053E-2</c:v>
                </c:pt>
                <c:pt idx="40514">
                  <c:v>-4.3750000000222042E-2</c:v>
                </c:pt>
                <c:pt idx="40515">
                  <c:v>-3.5294117647103079E-2</c:v>
                </c:pt>
                <c:pt idx="40516">
                  <c:v>-3.5294117646867053E-2</c:v>
                </c:pt>
                <c:pt idx="40517">
                  <c:v>-4.3750000000222042E-2</c:v>
                </c:pt>
                <c:pt idx="40518">
                  <c:v>-3.5294117646867053E-2</c:v>
                </c:pt>
                <c:pt idx="40519">
                  <c:v>-3.5294117647103079E-2</c:v>
                </c:pt>
                <c:pt idx="40520">
                  <c:v>-4.3749999999911179E-2</c:v>
                </c:pt>
                <c:pt idx="40521">
                  <c:v>-3.5294117647103079E-2</c:v>
                </c:pt>
                <c:pt idx="40522">
                  <c:v>-3.5294117646867053E-2</c:v>
                </c:pt>
                <c:pt idx="40523">
                  <c:v>-4.3750000000222042E-2</c:v>
                </c:pt>
                <c:pt idx="40524">
                  <c:v>-3.5294117646867053E-2</c:v>
                </c:pt>
                <c:pt idx="40525">
                  <c:v>-3.5294117647103079E-2</c:v>
                </c:pt>
                <c:pt idx="40526">
                  <c:v>-3.7499999999999999E-2</c:v>
                </c:pt>
                <c:pt idx="40527">
                  <c:v>-4.1176470588220541E-2</c:v>
                </c:pt>
                <c:pt idx="40528">
                  <c:v>-3.5294117646867053E-2</c:v>
                </c:pt>
                <c:pt idx="40529">
                  <c:v>-3.7500000000444088E-2</c:v>
                </c:pt>
                <c:pt idx="40530">
                  <c:v>-3.5294117647103079E-2</c:v>
                </c:pt>
                <c:pt idx="40531">
                  <c:v>-3.5294117646867053E-2</c:v>
                </c:pt>
                <c:pt idx="40532">
                  <c:v>-3.5294117647103079E-2</c:v>
                </c:pt>
                <c:pt idx="40533">
                  <c:v>-3.7499999999733545E-2</c:v>
                </c:pt>
                <c:pt idx="40534">
                  <c:v>-3.5294117647521044E-2</c:v>
                </c:pt>
                <c:pt idx="40535">
                  <c:v>-3.5294117646867053E-2</c:v>
                </c:pt>
                <c:pt idx="40536">
                  <c:v>-3.7499999999999999E-2</c:v>
                </c:pt>
                <c:pt idx="40537">
                  <c:v>-3.5294117646867053E-2</c:v>
                </c:pt>
                <c:pt idx="40538">
                  <c:v>-3.5294117647103079E-2</c:v>
                </c:pt>
                <c:pt idx="40539">
                  <c:v>-3.7500000000177634E-2</c:v>
                </c:pt>
                <c:pt idx="40540">
                  <c:v>-3.5294117647103079E-2</c:v>
                </c:pt>
                <c:pt idx="40541">
                  <c:v>-2.9411764705513561E-2</c:v>
                </c:pt>
                <c:pt idx="40542">
                  <c:v>-3.7500000000444088E-2</c:v>
                </c:pt>
                <c:pt idx="40543">
                  <c:v>-3.5294117646867053E-2</c:v>
                </c:pt>
                <c:pt idx="40544">
                  <c:v>-2.9411764705710251E-2</c:v>
                </c:pt>
                <c:pt idx="40545">
                  <c:v>-3.7500000000444088E-2</c:v>
                </c:pt>
                <c:pt idx="40546">
                  <c:v>-3.5294117646867053E-2</c:v>
                </c:pt>
                <c:pt idx="40547">
                  <c:v>-3.5294117647103079E-2</c:v>
                </c:pt>
                <c:pt idx="40548">
                  <c:v>-3.125E-2</c:v>
                </c:pt>
                <c:pt idx="40549">
                  <c:v>-3.5294117647103079E-2</c:v>
                </c:pt>
                <c:pt idx="40550">
                  <c:v>-2.9411764705931525E-2</c:v>
                </c:pt>
                <c:pt idx="40551">
                  <c:v>-3.7499999999999999E-2</c:v>
                </c:pt>
                <c:pt idx="40552">
                  <c:v>-2.9411764705513561E-2</c:v>
                </c:pt>
                <c:pt idx="40553">
                  <c:v>-3.5294117647521044E-2</c:v>
                </c:pt>
                <c:pt idx="40554">
                  <c:v>-3.1249999999555911E-2</c:v>
                </c:pt>
                <c:pt idx="40555">
                  <c:v>-3.5294117647521044E-2</c:v>
                </c:pt>
                <c:pt idx="40556">
                  <c:v>-2.9411764705513561E-2</c:v>
                </c:pt>
                <c:pt idx="40557">
                  <c:v>-2.9411764706128215E-2</c:v>
                </c:pt>
                <c:pt idx="40558">
                  <c:v>-3.7499999999733545E-2</c:v>
                </c:pt>
                <c:pt idx="40559">
                  <c:v>-2.9411764706128215E-2</c:v>
                </c:pt>
                <c:pt idx="40560">
                  <c:v>-3.5294117646867053E-2</c:v>
                </c:pt>
                <c:pt idx="40561">
                  <c:v>-3.1250000000222045E-2</c:v>
                </c:pt>
                <c:pt idx="40562">
                  <c:v>-2.9411764705710251E-2</c:v>
                </c:pt>
                <c:pt idx="40563">
                  <c:v>-3.5294117646867053E-2</c:v>
                </c:pt>
                <c:pt idx="40564">
                  <c:v>-3.1250000000222045E-2</c:v>
                </c:pt>
                <c:pt idx="40565">
                  <c:v>-2.9411764705931525E-2</c:v>
                </c:pt>
                <c:pt idx="40566">
                  <c:v>-2.9411764705710251E-2</c:v>
                </c:pt>
                <c:pt idx="40567">
                  <c:v>-3.125E-2</c:v>
                </c:pt>
                <c:pt idx="40568">
                  <c:v>-3.5294117647103079E-2</c:v>
                </c:pt>
                <c:pt idx="40569">
                  <c:v>-2.9411764705931525E-2</c:v>
                </c:pt>
                <c:pt idx="40570">
                  <c:v>-3.1250000000222045E-2</c:v>
                </c:pt>
                <c:pt idx="40571">
                  <c:v>-2.9411764705513561E-2</c:v>
                </c:pt>
                <c:pt idx="40572">
                  <c:v>-2.9411764706128215E-2</c:v>
                </c:pt>
                <c:pt idx="40573">
                  <c:v>-3.125E-2</c:v>
                </c:pt>
                <c:pt idx="40574">
                  <c:v>-3.5294117647103079E-2</c:v>
                </c:pt>
                <c:pt idx="40575">
                  <c:v>-2.9411764705513561E-2</c:v>
                </c:pt>
                <c:pt idx="40576">
                  <c:v>-2.5000000000444091E-2</c:v>
                </c:pt>
                <c:pt idx="40577">
                  <c:v>-3.5294117647103079E-2</c:v>
                </c:pt>
                <c:pt idx="40578">
                  <c:v>-2.9411764705513561E-2</c:v>
                </c:pt>
                <c:pt idx="40579">
                  <c:v>-3.1250000000222045E-2</c:v>
                </c:pt>
                <c:pt idx="40580">
                  <c:v>-2.9411764705931525E-2</c:v>
                </c:pt>
                <c:pt idx="40581">
                  <c:v>-2.3529411764735386E-2</c:v>
                </c:pt>
                <c:pt idx="40582">
                  <c:v>-3.5294117646867053E-2</c:v>
                </c:pt>
                <c:pt idx="40583">
                  <c:v>-2.5000000000000001E-2</c:v>
                </c:pt>
                <c:pt idx="40584">
                  <c:v>-2.9411764705931525E-2</c:v>
                </c:pt>
                <c:pt idx="40585">
                  <c:v>-2.9411764706128215E-2</c:v>
                </c:pt>
                <c:pt idx="40586">
                  <c:v>-3.1249999999555911E-2</c:v>
                </c:pt>
                <c:pt idx="40587">
                  <c:v>-2.9411764706128215E-2</c:v>
                </c:pt>
                <c:pt idx="40588">
                  <c:v>-2.3529411764578033E-2</c:v>
                </c:pt>
                <c:pt idx="40589">
                  <c:v>-3.1250000000222045E-2</c:v>
                </c:pt>
                <c:pt idx="40590">
                  <c:v>-2.9411764705513561E-2</c:v>
                </c:pt>
                <c:pt idx="40591">
                  <c:v>-2.3529411764735386E-2</c:v>
                </c:pt>
                <c:pt idx="40592">
                  <c:v>-3.1250000000222045E-2</c:v>
                </c:pt>
                <c:pt idx="40593">
                  <c:v>-2.9411764705931525E-2</c:v>
                </c:pt>
                <c:pt idx="40594">
                  <c:v>-2.9411764705513561E-2</c:v>
                </c:pt>
                <c:pt idx="40595">
                  <c:v>-2.5000000000444091E-2</c:v>
                </c:pt>
                <c:pt idx="40596">
                  <c:v>-2.9411764705710251E-2</c:v>
                </c:pt>
                <c:pt idx="40597">
                  <c:v>-2.3529411764578033E-2</c:v>
                </c:pt>
                <c:pt idx="40598">
                  <c:v>-3.1250000000222045E-2</c:v>
                </c:pt>
                <c:pt idx="40599">
                  <c:v>-2.9411764705931525E-2</c:v>
                </c:pt>
                <c:pt idx="40600">
                  <c:v>-2.9411764705710251E-2</c:v>
                </c:pt>
                <c:pt idx="40601">
                  <c:v>-2.5000000000266455E-2</c:v>
                </c:pt>
                <c:pt idx="40602">
                  <c:v>-2.9411764705710251E-2</c:v>
                </c:pt>
                <c:pt idx="40603">
                  <c:v>-2.3529411764578033E-2</c:v>
                </c:pt>
                <c:pt idx="40604">
                  <c:v>-2.9411764706128215E-2</c:v>
                </c:pt>
                <c:pt idx="40605">
                  <c:v>-2.4999999999822366E-2</c:v>
                </c:pt>
                <c:pt idx="40606">
                  <c:v>-2.9411764706128215E-2</c:v>
                </c:pt>
                <c:pt idx="40607">
                  <c:v>-2.9411764705513561E-2</c:v>
                </c:pt>
                <c:pt idx="40608">
                  <c:v>-2.5000000000444091E-2</c:v>
                </c:pt>
                <c:pt idx="40609">
                  <c:v>-2.3529411764578033E-2</c:v>
                </c:pt>
                <c:pt idx="40610">
                  <c:v>-2.9411764705710251E-2</c:v>
                </c:pt>
                <c:pt idx="40611">
                  <c:v>-3.1250000000222045E-2</c:v>
                </c:pt>
                <c:pt idx="40612">
                  <c:v>-2.3529411764578033E-2</c:v>
                </c:pt>
                <c:pt idx="40613">
                  <c:v>-2.9411764706128215E-2</c:v>
                </c:pt>
                <c:pt idx="40614">
                  <c:v>-2.4999999999822366E-2</c:v>
                </c:pt>
                <c:pt idx="40615">
                  <c:v>-2.3529411764735386E-2</c:v>
                </c:pt>
                <c:pt idx="40616">
                  <c:v>-2.9411764705931525E-2</c:v>
                </c:pt>
                <c:pt idx="40617">
                  <c:v>-2.5000000000000001E-2</c:v>
                </c:pt>
                <c:pt idx="40618">
                  <c:v>-2.9411764705931525E-2</c:v>
                </c:pt>
                <c:pt idx="40619">
                  <c:v>-2.3529411764735386E-2</c:v>
                </c:pt>
                <c:pt idx="40620">
                  <c:v>-3.1249999999555911E-2</c:v>
                </c:pt>
                <c:pt idx="40621">
                  <c:v>-2.3529411764735386E-2</c:v>
                </c:pt>
                <c:pt idx="40622">
                  <c:v>-2.9411764705931525E-2</c:v>
                </c:pt>
                <c:pt idx="40623">
                  <c:v>-2.5000000000000001E-2</c:v>
                </c:pt>
                <c:pt idx="40624">
                  <c:v>-2.9411764705931525E-2</c:v>
                </c:pt>
                <c:pt idx="40625">
                  <c:v>-2.3529411764735386E-2</c:v>
                </c:pt>
                <c:pt idx="40626">
                  <c:v>-2.3529411764578033E-2</c:v>
                </c:pt>
                <c:pt idx="40627">
                  <c:v>-3.1250000000222045E-2</c:v>
                </c:pt>
                <c:pt idx="40628">
                  <c:v>-2.3529411764735386E-2</c:v>
                </c:pt>
                <c:pt idx="40629">
                  <c:v>-2.3529411764578033E-2</c:v>
                </c:pt>
                <c:pt idx="40630">
                  <c:v>-3.1250000000222045E-2</c:v>
                </c:pt>
                <c:pt idx="40631">
                  <c:v>-2.3529411764578033E-2</c:v>
                </c:pt>
                <c:pt idx="40632">
                  <c:v>-2.3529411764735386E-2</c:v>
                </c:pt>
                <c:pt idx="40633">
                  <c:v>-2.4999999999822366E-2</c:v>
                </c:pt>
                <c:pt idx="40634">
                  <c:v>-2.3529411764735386E-2</c:v>
                </c:pt>
                <c:pt idx="40635">
                  <c:v>-2.9411764705931525E-2</c:v>
                </c:pt>
                <c:pt idx="40636">
                  <c:v>-2.5000000000000001E-2</c:v>
                </c:pt>
                <c:pt idx="40637">
                  <c:v>-2.3529411764578033E-2</c:v>
                </c:pt>
                <c:pt idx="40638">
                  <c:v>-2.3529411764735386E-2</c:v>
                </c:pt>
                <c:pt idx="40639">
                  <c:v>-2.5000000000266455E-2</c:v>
                </c:pt>
                <c:pt idx="40640">
                  <c:v>-2.9411764705710251E-2</c:v>
                </c:pt>
                <c:pt idx="40641">
                  <c:v>-2.3529411764578033E-2</c:v>
                </c:pt>
                <c:pt idx="40642">
                  <c:v>-2.5000000000000001E-2</c:v>
                </c:pt>
                <c:pt idx="40643">
                  <c:v>-2.352941176515335E-2</c:v>
                </c:pt>
                <c:pt idx="40644">
                  <c:v>-2.3529411764578033E-2</c:v>
                </c:pt>
                <c:pt idx="40645">
                  <c:v>-2.5000000000000001E-2</c:v>
                </c:pt>
                <c:pt idx="40646">
                  <c:v>-2.3529411764578033E-2</c:v>
                </c:pt>
                <c:pt idx="40647">
                  <c:v>-2.3529411764735386E-2</c:v>
                </c:pt>
                <c:pt idx="40648">
                  <c:v>-2.4999999999822366E-2</c:v>
                </c:pt>
                <c:pt idx="40649">
                  <c:v>-2.3529411764735386E-2</c:v>
                </c:pt>
                <c:pt idx="40650">
                  <c:v>-2.3529411764578033E-2</c:v>
                </c:pt>
                <c:pt idx="40651">
                  <c:v>-2.352941176515335E-2</c:v>
                </c:pt>
                <c:pt idx="40652">
                  <c:v>-3.1249999999555911E-2</c:v>
                </c:pt>
                <c:pt idx="40653">
                  <c:v>-1.7647058823760522E-2</c:v>
                </c:pt>
                <c:pt idx="40654">
                  <c:v>-2.3529411764578033E-2</c:v>
                </c:pt>
                <c:pt idx="40655">
                  <c:v>-2.5000000000000001E-2</c:v>
                </c:pt>
                <c:pt idx="40656">
                  <c:v>-2.9411764705931525E-2</c:v>
                </c:pt>
                <c:pt idx="40657">
                  <c:v>-2.3529411764735386E-2</c:v>
                </c:pt>
                <c:pt idx="40658">
                  <c:v>-2.5000000000000001E-2</c:v>
                </c:pt>
                <c:pt idx="40659">
                  <c:v>-2.3529411764578033E-2</c:v>
                </c:pt>
                <c:pt idx="40660">
                  <c:v>-2.3529411764578033E-2</c:v>
                </c:pt>
                <c:pt idx="40661">
                  <c:v>-2.5000000000000001E-2</c:v>
                </c:pt>
                <c:pt idx="40662">
                  <c:v>-2.352941176515335E-2</c:v>
                </c:pt>
                <c:pt idx="40663">
                  <c:v>-1.7647058823224541E-2</c:v>
                </c:pt>
                <c:pt idx="40664">
                  <c:v>-3.1250000000222045E-2</c:v>
                </c:pt>
                <c:pt idx="40665">
                  <c:v>-1.7647058823224541E-2</c:v>
                </c:pt>
                <c:pt idx="40666">
                  <c:v>-2.352941176515335E-2</c:v>
                </c:pt>
                <c:pt idx="40667">
                  <c:v>-2.4999999999822366E-2</c:v>
                </c:pt>
                <c:pt idx="40668">
                  <c:v>-2.3529411764735386E-2</c:v>
                </c:pt>
                <c:pt idx="40669">
                  <c:v>-2.3529411764578033E-2</c:v>
                </c:pt>
                <c:pt idx="40670">
                  <c:v>-2.5000000000000001E-2</c:v>
                </c:pt>
                <c:pt idx="40671">
                  <c:v>-2.3529411764578033E-2</c:v>
                </c:pt>
                <c:pt idx="40672">
                  <c:v>-2.3529411764735386E-2</c:v>
                </c:pt>
                <c:pt idx="40673">
                  <c:v>-2.5000000000444091E-2</c:v>
                </c:pt>
                <c:pt idx="40674">
                  <c:v>-2.3529411764578033E-2</c:v>
                </c:pt>
                <c:pt idx="40675">
                  <c:v>-2.3529411764578033E-2</c:v>
                </c:pt>
                <c:pt idx="40676">
                  <c:v>-2.5000000000000001E-2</c:v>
                </c:pt>
                <c:pt idx="40677">
                  <c:v>-1.7647058823342558E-2</c:v>
                </c:pt>
                <c:pt idx="40678">
                  <c:v>-2.3529411764996001E-2</c:v>
                </c:pt>
                <c:pt idx="40679">
                  <c:v>-2.5000000000000001E-2</c:v>
                </c:pt>
                <c:pt idx="40680">
                  <c:v>-2.3529411764578033E-2</c:v>
                </c:pt>
                <c:pt idx="40681">
                  <c:v>-2.3529411764735386E-2</c:v>
                </c:pt>
                <c:pt idx="40682">
                  <c:v>-2.4999999999822366E-2</c:v>
                </c:pt>
                <c:pt idx="40683">
                  <c:v>-2.3529411764735386E-2</c:v>
                </c:pt>
                <c:pt idx="40684">
                  <c:v>-1.7647058823642509E-2</c:v>
                </c:pt>
                <c:pt idx="40685">
                  <c:v>-2.3529411764735386E-2</c:v>
                </c:pt>
                <c:pt idx="40686">
                  <c:v>-2.4999999999822366E-2</c:v>
                </c:pt>
                <c:pt idx="40687">
                  <c:v>-2.3529411764735386E-2</c:v>
                </c:pt>
                <c:pt idx="40688">
                  <c:v>-2.3529411764578033E-2</c:v>
                </c:pt>
                <c:pt idx="40689">
                  <c:v>-1.8750000000222044E-2</c:v>
                </c:pt>
                <c:pt idx="40690">
                  <c:v>-2.3529411764578033E-2</c:v>
                </c:pt>
                <c:pt idx="40691">
                  <c:v>-2.3529411764735386E-2</c:v>
                </c:pt>
                <c:pt idx="40692">
                  <c:v>-1.8750000000222044E-2</c:v>
                </c:pt>
                <c:pt idx="40693">
                  <c:v>-2.3529411764578033E-2</c:v>
                </c:pt>
                <c:pt idx="40694">
                  <c:v>-2.3529411764578033E-2</c:v>
                </c:pt>
                <c:pt idx="40695">
                  <c:v>-2.5000000000000001E-2</c:v>
                </c:pt>
                <c:pt idx="40696">
                  <c:v>-2.3529411764735386E-2</c:v>
                </c:pt>
                <c:pt idx="40697">
                  <c:v>-2.3529411764996001E-2</c:v>
                </c:pt>
                <c:pt idx="40698">
                  <c:v>-1.8749999999777955E-2</c:v>
                </c:pt>
                <c:pt idx="40699">
                  <c:v>-2.3529411764578033E-2</c:v>
                </c:pt>
                <c:pt idx="40700">
                  <c:v>-2.3529411764735386E-2</c:v>
                </c:pt>
                <c:pt idx="40701">
                  <c:v>-2.5000000000266455E-2</c:v>
                </c:pt>
                <c:pt idx="40702">
                  <c:v>-1.7647058823342558E-2</c:v>
                </c:pt>
                <c:pt idx="40703">
                  <c:v>-2.3529411764578033E-2</c:v>
                </c:pt>
                <c:pt idx="40704">
                  <c:v>-2.5000000000000001E-2</c:v>
                </c:pt>
                <c:pt idx="40705">
                  <c:v>-1.7647058823642509E-2</c:v>
                </c:pt>
                <c:pt idx="40706">
                  <c:v>-2.3529411764735386E-2</c:v>
                </c:pt>
                <c:pt idx="40707">
                  <c:v>-2.5000000000000001E-2</c:v>
                </c:pt>
                <c:pt idx="40708">
                  <c:v>-2.3529411764578033E-2</c:v>
                </c:pt>
                <c:pt idx="40709">
                  <c:v>-2.3529411764578033E-2</c:v>
                </c:pt>
                <c:pt idx="40710">
                  <c:v>-1.8750000000222044E-2</c:v>
                </c:pt>
                <c:pt idx="40711">
                  <c:v>-2.3529411764735386E-2</c:v>
                </c:pt>
                <c:pt idx="40712">
                  <c:v>-2.3529411764578033E-2</c:v>
                </c:pt>
                <c:pt idx="40713">
                  <c:v>-1.8750000000222044E-2</c:v>
                </c:pt>
                <c:pt idx="40714">
                  <c:v>-2.3529411764578033E-2</c:v>
                </c:pt>
                <c:pt idx="40715">
                  <c:v>-2.3529411764735386E-2</c:v>
                </c:pt>
                <c:pt idx="40716">
                  <c:v>-1.8750000000088817E-2</c:v>
                </c:pt>
                <c:pt idx="40717">
                  <c:v>-2.3529411764735386E-2</c:v>
                </c:pt>
                <c:pt idx="40718">
                  <c:v>-1.7647058823642509E-2</c:v>
                </c:pt>
                <c:pt idx="40719">
                  <c:v>-2.5000000000000001E-2</c:v>
                </c:pt>
                <c:pt idx="40720">
                  <c:v>-1.7647058823224541E-2</c:v>
                </c:pt>
                <c:pt idx="40721">
                  <c:v>-2.3529411764735386E-2</c:v>
                </c:pt>
                <c:pt idx="40722">
                  <c:v>-1.8750000000222044E-2</c:v>
                </c:pt>
                <c:pt idx="40723">
                  <c:v>-2.3529411764578033E-2</c:v>
                </c:pt>
                <c:pt idx="40724">
                  <c:v>-1.7647058823642509E-2</c:v>
                </c:pt>
                <c:pt idx="40725">
                  <c:v>-2.3529411764735386E-2</c:v>
                </c:pt>
                <c:pt idx="40726">
                  <c:v>-1.8749999999777955E-2</c:v>
                </c:pt>
                <c:pt idx="40727">
                  <c:v>-2.3529411764996001E-2</c:v>
                </c:pt>
                <c:pt idx="40728">
                  <c:v>-1.7647058823342558E-2</c:v>
                </c:pt>
                <c:pt idx="40729">
                  <c:v>-2.4999999999822366E-2</c:v>
                </c:pt>
                <c:pt idx="40730">
                  <c:v>-2.3529411764735386E-2</c:v>
                </c:pt>
                <c:pt idx="40731">
                  <c:v>-1.7647058823642509E-2</c:v>
                </c:pt>
                <c:pt idx="40732">
                  <c:v>-1.8750000000222044E-2</c:v>
                </c:pt>
                <c:pt idx="40733">
                  <c:v>-2.3529411764578033E-2</c:v>
                </c:pt>
                <c:pt idx="40734">
                  <c:v>-1.7647058823342558E-2</c:v>
                </c:pt>
                <c:pt idx="40735">
                  <c:v>-2.5000000000266455E-2</c:v>
                </c:pt>
                <c:pt idx="40736">
                  <c:v>-1.7647058823342558E-2</c:v>
                </c:pt>
                <c:pt idx="40737">
                  <c:v>-2.3529411764578033E-2</c:v>
                </c:pt>
                <c:pt idx="40738">
                  <c:v>-1.8750000000222044E-2</c:v>
                </c:pt>
                <c:pt idx="40739">
                  <c:v>-2.3529411764578033E-2</c:v>
                </c:pt>
                <c:pt idx="40740">
                  <c:v>-1.7647058823760522E-2</c:v>
                </c:pt>
                <c:pt idx="40741">
                  <c:v>-2.5000000000000001E-2</c:v>
                </c:pt>
                <c:pt idx="40742">
                  <c:v>-1.7647058823224541E-2</c:v>
                </c:pt>
                <c:pt idx="40743">
                  <c:v>-2.3529411764735386E-2</c:v>
                </c:pt>
                <c:pt idx="40744">
                  <c:v>-2.5000000000266455E-2</c:v>
                </c:pt>
                <c:pt idx="40745">
                  <c:v>-1.7647058823342558E-2</c:v>
                </c:pt>
                <c:pt idx="40746">
                  <c:v>-2.3529411764578033E-2</c:v>
                </c:pt>
                <c:pt idx="40747">
                  <c:v>-1.8750000000222044E-2</c:v>
                </c:pt>
                <c:pt idx="40748">
                  <c:v>-1.7647058823224541E-2</c:v>
                </c:pt>
                <c:pt idx="40749">
                  <c:v>-2.352941176515335E-2</c:v>
                </c:pt>
                <c:pt idx="40750">
                  <c:v>-1.8749999999644728E-2</c:v>
                </c:pt>
                <c:pt idx="40751">
                  <c:v>-1.7647058823760522E-2</c:v>
                </c:pt>
                <c:pt idx="40752">
                  <c:v>-2.3529411764578033E-2</c:v>
                </c:pt>
                <c:pt idx="40753">
                  <c:v>-1.8750000000222044E-2</c:v>
                </c:pt>
                <c:pt idx="40754">
                  <c:v>-2.3529411764578033E-2</c:v>
                </c:pt>
                <c:pt idx="40755">
                  <c:v>-1.7647058823342558E-2</c:v>
                </c:pt>
                <c:pt idx="40756">
                  <c:v>-2.5000000000000001E-2</c:v>
                </c:pt>
                <c:pt idx="40757">
                  <c:v>-1.7647058823642509E-2</c:v>
                </c:pt>
                <c:pt idx="40758">
                  <c:v>-1.7647058823760522E-2</c:v>
                </c:pt>
                <c:pt idx="40759">
                  <c:v>-1.8749999999644728E-2</c:v>
                </c:pt>
                <c:pt idx="40760">
                  <c:v>-2.3529411764735386E-2</c:v>
                </c:pt>
                <c:pt idx="40761">
                  <c:v>-1.7647058823642509E-2</c:v>
                </c:pt>
                <c:pt idx="40762">
                  <c:v>-1.8750000000222044E-2</c:v>
                </c:pt>
                <c:pt idx="40763">
                  <c:v>-1.7647058823224541E-2</c:v>
                </c:pt>
                <c:pt idx="40764">
                  <c:v>-2.3529411764735386E-2</c:v>
                </c:pt>
                <c:pt idx="40765">
                  <c:v>-1.7647058823642509E-2</c:v>
                </c:pt>
                <c:pt idx="40766">
                  <c:v>-1.8749999999777955E-2</c:v>
                </c:pt>
                <c:pt idx="40767">
                  <c:v>-1.7647058823642509E-2</c:v>
                </c:pt>
                <c:pt idx="40768">
                  <c:v>-2.3529411764735386E-2</c:v>
                </c:pt>
                <c:pt idx="40769">
                  <c:v>-1.8750000000088817E-2</c:v>
                </c:pt>
                <c:pt idx="40770">
                  <c:v>-1.7647058823342558E-2</c:v>
                </c:pt>
                <c:pt idx="40771">
                  <c:v>-1.7647058823642509E-2</c:v>
                </c:pt>
                <c:pt idx="40772">
                  <c:v>-2.5000000000000001E-2</c:v>
                </c:pt>
                <c:pt idx="40773">
                  <c:v>-1.7647058823760522E-2</c:v>
                </c:pt>
                <c:pt idx="40774">
                  <c:v>-1.7647058823224541E-2</c:v>
                </c:pt>
                <c:pt idx="40775">
                  <c:v>-1.8750000000222044E-2</c:v>
                </c:pt>
                <c:pt idx="40776">
                  <c:v>-2.3529411764578033E-2</c:v>
                </c:pt>
                <c:pt idx="40777">
                  <c:v>-1.7647058823760522E-2</c:v>
                </c:pt>
                <c:pt idx="40778">
                  <c:v>-1.8749999999644728E-2</c:v>
                </c:pt>
                <c:pt idx="40779">
                  <c:v>-2.3529411764735386E-2</c:v>
                </c:pt>
                <c:pt idx="40780">
                  <c:v>-1.7647058823642509E-2</c:v>
                </c:pt>
                <c:pt idx="40781">
                  <c:v>-1.8750000000222044E-2</c:v>
                </c:pt>
                <c:pt idx="40782">
                  <c:v>-1.7647058823224541E-2</c:v>
                </c:pt>
                <c:pt idx="40783">
                  <c:v>-1.7647058823760522E-2</c:v>
                </c:pt>
                <c:pt idx="40784">
                  <c:v>-2.4999999999822366E-2</c:v>
                </c:pt>
                <c:pt idx="40785">
                  <c:v>-1.7647058823342558E-2</c:v>
                </c:pt>
                <c:pt idx="40786">
                  <c:v>-1.7647058823642509E-2</c:v>
                </c:pt>
                <c:pt idx="40787">
                  <c:v>-1.8750000000222044E-2</c:v>
                </c:pt>
                <c:pt idx="40788">
                  <c:v>-1.7647058823342558E-2</c:v>
                </c:pt>
                <c:pt idx="40789">
                  <c:v>-1.7647058823642509E-2</c:v>
                </c:pt>
                <c:pt idx="40790">
                  <c:v>-2.5000000000000001E-2</c:v>
                </c:pt>
                <c:pt idx="40791">
                  <c:v>-1.7647058823642509E-2</c:v>
                </c:pt>
                <c:pt idx="40792">
                  <c:v>-1.7647058823342558E-2</c:v>
                </c:pt>
                <c:pt idx="40793">
                  <c:v>-1.8750000000088817E-2</c:v>
                </c:pt>
                <c:pt idx="40794">
                  <c:v>-1.7647058823342558E-2</c:v>
                </c:pt>
                <c:pt idx="40795">
                  <c:v>-2.3529411764996001E-2</c:v>
                </c:pt>
                <c:pt idx="40796">
                  <c:v>-1.8749999999777955E-2</c:v>
                </c:pt>
                <c:pt idx="40797">
                  <c:v>-1.7647058823642509E-2</c:v>
                </c:pt>
                <c:pt idx="40798">
                  <c:v>-1.7647058823342558E-2</c:v>
                </c:pt>
                <c:pt idx="40799">
                  <c:v>-1.7647058823642509E-2</c:v>
                </c:pt>
                <c:pt idx="40800">
                  <c:v>-1.8750000000222044E-2</c:v>
                </c:pt>
                <c:pt idx="40801">
                  <c:v>-1.7647058823224541E-2</c:v>
                </c:pt>
                <c:pt idx="40802">
                  <c:v>-2.3529411764735386E-2</c:v>
                </c:pt>
                <c:pt idx="40803">
                  <c:v>-1.8750000000222044E-2</c:v>
                </c:pt>
                <c:pt idx="40804">
                  <c:v>-1.7647058823224541E-2</c:v>
                </c:pt>
                <c:pt idx="40805">
                  <c:v>-1.7647058823642509E-2</c:v>
                </c:pt>
                <c:pt idx="40806">
                  <c:v>-1.8750000000222044E-2</c:v>
                </c:pt>
                <c:pt idx="40807">
                  <c:v>-2.3529411764735386E-2</c:v>
                </c:pt>
                <c:pt idx="40808">
                  <c:v>-1.7647058823224541E-2</c:v>
                </c:pt>
                <c:pt idx="40809">
                  <c:v>-1.8750000000222044E-2</c:v>
                </c:pt>
                <c:pt idx="40810">
                  <c:v>-1.7647058823642509E-2</c:v>
                </c:pt>
                <c:pt idx="40811">
                  <c:v>-1.7647058823342558E-2</c:v>
                </c:pt>
                <c:pt idx="40812">
                  <c:v>-2.4999999999822366E-2</c:v>
                </c:pt>
                <c:pt idx="40813">
                  <c:v>-1.7647058823760522E-2</c:v>
                </c:pt>
                <c:pt idx="40814">
                  <c:v>-1.7647058823642509E-2</c:v>
                </c:pt>
                <c:pt idx="40815">
                  <c:v>-1.8749999999777955E-2</c:v>
                </c:pt>
                <c:pt idx="40816">
                  <c:v>-2.3529411764578033E-2</c:v>
                </c:pt>
                <c:pt idx="40817">
                  <c:v>-1.7647058823760522E-2</c:v>
                </c:pt>
                <c:pt idx="40818">
                  <c:v>-1.8749999999777955E-2</c:v>
                </c:pt>
                <c:pt idx="40819">
                  <c:v>-2.3529411764996001E-2</c:v>
                </c:pt>
                <c:pt idx="40820">
                  <c:v>-1.7647058823224541E-2</c:v>
                </c:pt>
                <c:pt idx="40821">
                  <c:v>-1.8750000000222044E-2</c:v>
                </c:pt>
                <c:pt idx="40822">
                  <c:v>-1.7647058823342558E-2</c:v>
                </c:pt>
                <c:pt idx="40823">
                  <c:v>-1.7647058823642509E-2</c:v>
                </c:pt>
                <c:pt idx="40824">
                  <c:v>-1.7647058823760522E-2</c:v>
                </c:pt>
                <c:pt idx="40825">
                  <c:v>-1.8749999999644728E-2</c:v>
                </c:pt>
                <c:pt idx="40826">
                  <c:v>-2.3529411764735386E-2</c:v>
                </c:pt>
                <c:pt idx="40827">
                  <c:v>-1.7647058823642509E-2</c:v>
                </c:pt>
                <c:pt idx="40828">
                  <c:v>-1.8749999999777955E-2</c:v>
                </c:pt>
                <c:pt idx="40829">
                  <c:v>-1.7647058823642509E-2</c:v>
                </c:pt>
                <c:pt idx="40830">
                  <c:v>-1.7647058823760522E-2</c:v>
                </c:pt>
                <c:pt idx="40831">
                  <c:v>-2.4999999999822366E-2</c:v>
                </c:pt>
                <c:pt idx="40832">
                  <c:v>-1.7647058823342558E-2</c:v>
                </c:pt>
                <c:pt idx="40833">
                  <c:v>-1.7647058823642509E-2</c:v>
                </c:pt>
                <c:pt idx="40834">
                  <c:v>-2.5000000000000001E-2</c:v>
                </c:pt>
                <c:pt idx="40835">
                  <c:v>-1.7647058823642509E-2</c:v>
                </c:pt>
                <c:pt idx="40836">
                  <c:v>-1.7647058823342558E-2</c:v>
                </c:pt>
                <c:pt idx="40837">
                  <c:v>-1.8750000000222044E-2</c:v>
                </c:pt>
                <c:pt idx="40838">
                  <c:v>-2.3529411764578033E-2</c:v>
                </c:pt>
                <c:pt idx="40839">
                  <c:v>-1.7647058823760522E-2</c:v>
                </c:pt>
                <c:pt idx="40840">
                  <c:v>-1.8749999999644728E-2</c:v>
                </c:pt>
                <c:pt idx="40841">
                  <c:v>-1.7647058823760522E-2</c:v>
                </c:pt>
                <c:pt idx="40842">
                  <c:v>-2.3529411764578033E-2</c:v>
                </c:pt>
                <c:pt idx="40843">
                  <c:v>-1.8750000000222044E-2</c:v>
                </c:pt>
                <c:pt idx="40844">
                  <c:v>-1.7647058823224541E-2</c:v>
                </c:pt>
                <c:pt idx="40845">
                  <c:v>-1.7647058823760522E-2</c:v>
                </c:pt>
                <c:pt idx="40846">
                  <c:v>-2.4999999999822366E-2</c:v>
                </c:pt>
                <c:pt idx="40847">
                  <c:v>-1.7647058823760522E-2</c:v>
                </c:pt>
                <c:pt idx="40848">
                  <c:v>-1.7647058823224541E-2</c:v>
                </c:pt>
                <c:pt idx="40849">
                  <c:v>-1.8750000000222044E-2</c:v>
                </c:pt>
                <c:pt idx="40850">
                  <c:v>-2.3529411764578033E-2</c:v>
                </c:pt>
                <c:pt idx="40851">
                  <c:v>-1.7647058823342558E-2</c:v>
                </c:pt>
                <c:pt idx="40852">
                  <c:v>-1.8750000000222044E-2</c:v>
                </c:pt>
                <c:pt idx="40853">
                  <c:v>-1.7647058823642509E-2</c:v>
                </c:pt>
                <c:pt idx="40854">
                  <c:v>-1.7647058823342558E-2</c:v>
                </c:pt>
                <c:pt idx="40855">
                  <c:v>-2.3529411764578033E-2</c:v>
                </c:pt>
                <c:pt idx="40856">
                  <c:v>-1.8750000000222044E-2</c:v>
                </c:pt>
                <c:pt idx="40857">
                  <c:v>-1.7647058823642509E-2</c:v>
                </c:pt>
                <c:pt idx="40858">
                  <c:v>-1.7647058823342558E-2</c:v>
                </c:pt>
                <c:pt idx="40859">
                  <c:v>-1.8750000000088817E-2</c:v>
                </c:pt>
                <c:pt idx="40860">
                  <c:v>-1.7647058823342558E-2</c:v>
                </c:pt>
                <c:pt idx="40861">
                  <c:v>-2.3529411764578033E-2</c:v>
                </c:pt>
                <c:pt idx="40862">
                  <c:v>-1.8750000000222044E-2</c:v>
                </c:pt>
                <c:pt idx="40863">
                  <c:v>-1.7647058823642509E-2</c:v>
                </c:pt>
                <c:pt idx="40864">
                  <c:v>-1.7647058823342558E-2</c:v>
                </c:pt>
                <c:pt idx="40865">
                  <c:v>-1.8750000000088817E-2</c:v>
                </c:pt>
                <c:pt idx="40866">
                  <c:v>-1.7647058823342558E-2</c:v>
                </c:pt>
                <c:pt idx="40867">
                  <c:v>-1.7647058823642509E-2</c:v>
                </c:pt>
                <c:pt idx="40868">
                  <c:v>-1.8750000000222044E-2</c:v>
                </c:pt>
                <c:pt idx="40869">
                  <c:v>-2.3529411764735386E-2</c:v>
                </c:pt>
                <c:pt idx="40870">
                  <c:v>-1.7647058823224541E-2</c:v>
                </c:pt>
                <c:pt idx="40871">
                  <c:v>-1.8750000000222044E-2</c:v>
                </c:pt>
                <c:pt idx="40872">
                  <c:v>-1.7647058823642509E-2</c:v>
                </c:pt>
                <c:pt idx="40873">
                  <c:v>-1.7647058823342558E-2</c:v>
                </c:pt>
                <c:pt idx="40874">
                  <c:v>-1.8750000000088817E-2</c:v>
                </c:pt>
                <c:pt idx="40875">
                  <c:v>-1.7647058823342558E-2</c:v>
                </c:pt>
                <c:pt idx="40876">
                  <c:v>-1.7647058823642509E-2</c:v>
                </c:pt>
                <c:pt idx="40877">
                  <c:v>-1.8750000000222044E-2</c:v>
                </c:pt>
                <c:pt idx="40878">
                  <c:v>-1.7647058823224541E-2</c:v>
                </c:pt>
                <c:pt idx="40879">
                  <c:v>-1.7647058823760522E-2</c:v>
                </c:pt>
                <c:pt idx="40880">
                  <c:v>-1.8749999999644728E-2</c:v>
                </c:pt>
                <c:pt idx="40881">
                  <c:v>-1.7647058823760522E-2</c:v>
                </c:pt>
                <c:pt idx="40882">
                  <c:v>-1.7647058823642509E-2</c:v>
                </c:pt>
                <c:pt idx="40883">
                  <c:v>-1.1764705882367693E-2</c:v>
                </c:pt>
                <c:pt idx="40884">
                  <c:v>-1.8749999999777955E-2</c:v>
                </c:pt>
                <c:pt idx="40885">
                  <c:v>-1.7647058823642509E-2</c:v>
                </c:pt>
                <c:pt idx="40886">
                  <c:v>-1.7647058823224541E-2</c:v>
                </c:pt>
                <c:pt idx="40887">
                  <c:v>-1.8750000000222044E-2</c:v>
                </c:pt>
                <c:pt idx="40888">
                  <c:v>-1.1764705882367693E-2</c:v>
                </c:pt>
                <c:pt idx="40889">
                  <c:v>-1.7647058823642509E-2</c:v>
                </c:pt>
                <c:pt idx="40890">
                  <c:v>-1.8749999999777955E-2</c:v>
                </c:pt>
                <c:pt idx="40891">
                  <c:v>-1.7647058823642509E-2</c:v>
                </c:pt>
                <c:pt idx="40892">
                  <c:v>-1.7647058823760522E-2</c:v>
                </c:pt>
                <c:pt idx="40893">
                  <c:v>-1.8749999999644728E-2</c:v>
                </c:pt>
                <c:pt idx="40894">
                  <c:v>-1.7647058823760522E-2</c:v>
                </c:pt>
                <c:pt idx="40895">
                  <c:v>-1.1764705882289016E-2</c:v>
                </c:pt>
                <c:pt idx="40896">
                  <c:v>-1.8749999999777955E-2</c:v>
                </c:pt>
                <c:pt idx="40897">
                  <c:v>-1.7647058823642509E-2</c:v>
                </c:pt>
                <c:pt idx="40898">
                  <c:v>-1.7647058823760522E-2</c:v>
                </c:pt>
                <c:pt idx="40899">
                  <c:v>-1.8749999999777955E-2</c:v>
                </c:pt>
                <c:pt idx="40900">
                  <c:v>-1.7647058823642509E-2</c:v>
                </c:pt>
                <c:pt idx="40901">
                  <c:v>-1.1764705882289016E-2</c:v>
                </c:pt>
                <c:pt idx="40902">
                  <c:v>-1.8749999999777955E-2</c:v>
                </c:pt>
                <c:pt idx="40903">
                  <c:v>-1.7647058823760522E-2</c:v>
                </c:pt>
                <c:pt idx="40904">
                  <c:v>-1.7647058823642509E-2</c:v>
                </c:pt>
                <c:pt idx="40905">
                  <c:v>-1.8749999999777955E-2</c:v>
                </c:pt>
                <c:pt idx="40906">
                  <c:v>-1.7647058823642509E-2</c:v>
                </c:pt>
                <c:pt idx="40907">
                  <c:v>-1.7647058823342558E-2</c:v>
                </c:pt>
                <c:pt idx="40908">
                  <c:v>-1.1764705882289016E-2</c:v>
                </c:pt>
                <c:pt idx="40909">
                  <c:v>-1.8750000000222044E-2</c:v>
                </c:pt>
                <c:pt idx="40910">
                  <c:v>-1.7647058823642509E-2</c:v>
                </c:pt>
                <c:pt idx="40911">
                  <c:v>-1.7647058823342558E-2</c:v>
                </c:pt>
                <c:pt idx="40912">
                  <c:v>-1.8750000000088817E-2</c:v>
                </c:pt>
                <c:pt idx="40913">
                  <c:v>-1.7647058823342558E-2</c:v>
                </c:pt>
                <c:pt idx="40914">
                  <c:v>-1.7647058823642509E-2</c:v>
                </c:pt>
                <c:pt idx="40915">
                  <c:v>-1.8750000000222044E-2</c:v>
                </c:pt>
                <c:pt idx="40916">
                  <c:v>-1.1764705882289016E-2</c:v>
                </c:pt>
                <c:pt idx="40917">
                  <c:v>-1.7647058823342558E-2</c:v>
                </c:pt>
                <c:pt idx="40918">
                  <c:v>-1.8750000000222044E-2</c:v>
                </c:pt>
                <c:pt idx="40919">
                  <c:v>-1.7647058823642509E-2</c:v>
                </c:pt>
                <c:pt idx="40920">
                  <c:v>-2.3529411764735386E-2</c:v>
                </c:pt>
                <c:pt idx="40921">
                  <c:v>-1.8749999999644728E-2</c:v>
                </c:pt>
                <c:pt idx="40922">
                  <c:v>-1.1764705882367693E-2</c:v>
                </c:pt>
                <c:pt idx="40923">
                  <c:v>-1.7647058823642509E-2</c:v>
                </c:pt>
                <c:pt idx="40924">
                  <c:v>-1.8750000000222044E-2</c:v>
                </c:pt>
                <c:pt idx="40925">
                  <c:v>-1.7647058823224541E-2</c:v>
                </c:pt>
                <c:pt idx="40926">
                  <c:v>-1.7647058823760522E-2</c:v>
                </c:pt>
                <c:pt idx="40927">
                  <c:v>-2.4999999999822366E-2</c:v>
                </c:pt>
                <c:pt idx="40928">
                  <c:v>-1.7647058823342558E-2</c:v>
                </c:pt>
                <c:pt idx="40929">
                  <c:v>-1.7647058823642509E-2</c:v>
                </c:pt>
                <c:pt idx="40930">
                  <c:v>-1.8750000000222044E-2</c:v>
                </c:pt>
                <c:pt idx="40931">
                  <c:v>-1.7647058823224541E-2</c:v>
                </c:pt>
                <c:pt idx="40932">
                  <c:v>-1.7647058823760522E-2</c:v>
                </c:pt>
                <c:pt idx="40933">
                  <c:v>-1.1764705882289016E-2</c:v>
                </c:pt>
                <c:pt idx="40934">
                  <c:v>-1.8750000000222044E-2</c:v>
                </c:pt>
                <c:pt idx="40935">
                  <c:v>-1.7647058823342558E-2</c:v>
                </c:pt>
                <c:pt idx="40936">
                  <c:v>-1.7647058823642509E-2</c:v>
                </c:pt>
                <c:pt idx="40937">
                  <c:v>-2.5000000000000001E-2</c:v>
                </c:pt>
                <c:pt idx="40938">
                  <c:v>-1.1764705882289016E-2</c:v>
                </c:pt>
                <c:pt idx="40939">
                  <c:v>-1.7647058823760522E-2</c:v>
                </c:pt>
                <c:pt idx="40940">
                  <c:v>-1.8749999999644728E-2</c:v>
                </c:pt>
                <c:pt idx="40941">
                  <c:v>-1.7647058823760522E-2</c:v>
                </c:pt>
                <c:pt idx="40942">
                  <c:v>-1.7647058823224541E-2</c:v>
                </c:pt>
                <c:pt idx="40943">
                  <c:v>-1.8750000000222044E-2</c:v>
                </c:pt>
                <c:pt idx="40944">
                  <c:v>-1.7647058823642509E-2</c:v>
                </c:pt>
                <c:pt idx="40945">
                  <c:v>-1.7647058823342558E-2</c:v>
                </c:pt>
                <c:pt idx="40946">
                  <c:v>-2.4999999999822366E-2</c:v>
                </c:pt>
                <c:pt idx="40947">
                  <c:v>-1.7647058823760522E-2</c:v>
                </c:pt>
                <c:pt idx="40948">
                  <c:v>-1.1764705882289016E-2</c:v>
                </c:pt>
                <c:pt idx="40949">
                  <c:v>-2.5000000000000001E-2</c:v>
                </c:pt>
                <c:pt idx="40950">
                  <c:v>-1.7647058823760522E-2</c:v>
                </c:pt>
                <c:pt idx="40951">
                  <c:v>-1.7647058823224541E-2</c:v>
                </c:pt>
                <c:pt idx="40952">
                  <c:v>-1.8750000000222044E-2</c:v>
                </c:pt>
                <c:pt idx="40953">
                  <c:v>-1.7647058823224541E-2</c:v>
                </c:pt>
                <c:pt idx="40954">
                  <c:v>-1.7647058823760522E-2</c:v>
                </c:pt>
                <c:pt idx="40955">
                  <c:v>-1.7647058823642509E-2</c:v>
                </c:pt>
                <c:pt idx="40956">
                  <c:v>-1.8749999999777955E-2</c:v>
                </c:pt>
                <c:pt idx="40957">
                  <c:v>-1.7647058823642509E-2</c:v>
                </c:pt>
                <c:pt idx="40958">
                  <c:v>-1.7647058823342558E-2</c:v>
                </c:pt>
                <c:pt idx="40959">
                  <c:v>-1.8750000000088817E-2</c:v>
                </c:pt>
                <c:pt idx="40960">
                  <c:v>-1.7647058823760522E-2</c:v>
                </c:pt>
                <c:pt idx="40961">
                  <c:v>-1.7647058823224541E-2</c:v>
                </c:pt>
                <c:pt idx="40962">
                  <c:v>-1.8750000000222044E-2</c:v>
                </c:pt>
                <c:pt idx="40963">
                  <c:v>-1.7647058823224541E-2</c:v>
                </c:pt>
                <c:pt idx="40964">
                  <c:v>-1.7647058823760522E-2</c:v>
                </c:pt>
                <c:pt idx="40965">
                  <c:v>-1.8750000000222044E-2</c:v>
                </c:pt>
                <c:pt idx="40966">
                  <c:v>-1.7647058823224541E-2</c:v>
                </c:pt>
                <c:pt idx="40967">
                  <c:v>-2.3529411764578033E-2</c:v>
                </c:pt>
                <c:pt idx="40968">
                  <c:v>-1.2500000000000001E-2</c:v>
                </c:pt>
                <c:pt idx="40969">
                  <c:v>-1.7647058823760522E-2</c:v>
                </c:pt>
                <c:pt idx="40970">
                  <c:v>-1.7647058823642509E-2</c:v>
                </c:pt>
                <c:pt idx="40971">
                  <c:v>-1.8749999999777955E-2</c:v>
                </c:pt>
                <c:pt idx="40972">
                  <c:v>-1.7647058823642509E-2</c:v>
                </c:pt>
                <c:pt idx="40973">
                  <c:v>-1.7647058823342558E-2</c:v>
                </c:pt>
                <c:pt idx="40974">
                  <c:v>-1.8750000000088817E-2</c:v>
                </c:pt>
                <c:pt idx="40975">
                  <c:v>-1.7647058823760522E-2</c:v>
                </c:pt>
                <c:pt idx="40976">
                  <c:v>-1.7647058823224541E-2</c:v>
                </c:pt>
                <c:pt idx="40977">
                  <c:v>-1.8750000000222044E-2</c:v>
                </c:pt>
                <c:pt idx="40978">
                  <c:v>-1.7647058823224541E-2</c:v>
                </c:pt>
                <c:pt idx="40979">
                  <c:v>-1.7647058823760522E-2</c:v>
                </c:pt>
                <c:pt idx="40980">
                  <c:v>-1.8750000000222044E-2</c:v>
                </c:pt>
                <c:pt idx="40981">
                  <c:v>-1.7647058823224541E-2</c:v>
                </c:pt>
                <c:pt idx="40982">
                  <c:v>-1.7647058823642509E-2</c:v>
                </c:pt>
                <c:pt idx="40983">
                  <c:v>-1.8749999999777955E-2</c:v>
                </c:pt>
                <c:pt idx="40984">
                  <c:v>-1.7647058823760522E-2</c:v>
                </c:pt>
                <c:pt idx="40985">
                  <c:v>-1.7647058823642509E-2</c:v>
                </c:pt>
                <c:pt idx="40986">
                  <c:v>-1.7647058823342558E-2</c:v>
                </c:pt>
                <c:pt idx="40987">
                  <c:v>-1.8750000000088817E-2</c:v>
                </c:pt>
                <c:pt idx="40988">
                  <c:v>-1.7647058823342558E-2</c:v>
                </c:pt>
                <c:pt idx="40989">
                  <c:v>-1.7647058823642509E-2</c:v>
                </c:pt>
                <c:pt idx="40990">
                  <c:v>-1.8750000000222044E-2</c:v>
                </c:pt>
                <c:pt idx="40991">
                  <c:v>-1.7647058823224541E-2</c:v>
                </c:pt>
                <c:pt idx="40992">
                  <c:v>-1.7647058823760522E-2</c:v>
                </c:pt>
                <c:pt idx="40993">
                  <c:v>-1.8749999999644728E-2</c:v>
                </c:pt>
                <c:pt idx="40994">
                  <c:v>-1.7647058823760522E-2</c:v>
                </c:pt>
                <c:pt idx="40995">
                  <c:v>-1.7647058823642509E-2</c:v>
                </c:pt>
                <c:pt idx="40996">
                  <c:v>-1.8749999999777955E-2</c:v>
                </c:pt>
                <c:pt idx="40997">
                  <c:v>-1.7647058823642509E-2</c:v>
                </c:pt>
                <c:pt idx="40998">
                  <c:v>-1.7647058823342558E-2</c:v>
                </c:pt>
                <c:pt idx="40999">
                  <c:v>-1.8750000000222044E-2</c:v>
                </c:pt>
                <c:pt idx="41000">
                  <c:v>-1.7647058823642509E-2</c:v>
                </c:pt>
                <c:pt idx="41001">
                  <c:v>-1.7647058823342558E-2</c:v>
                </c:pt>
                <c:pt idx="41002">
                  <c:v>-1.2499999999911183E-2</c:v>
                </c:pt>
                <c:pt idx="41003">
                  <c:v>-1.7647058823760522E-2</c:v>
                </c:pt>
                <c:pt idx="41004">
                  <c:v>-1.7647058823224541E-2</c:v>
                </c:pt>
                <c:pt idx="41005">
                  <c:v>-1.8750000000222044E-2</c:v>
                </c:pt>
                <c:pt idx="41006">
                  <c:v>-1.7647058823642509E-2</c:v>
                </c:pt>
                <c:pt idx="41007">
                  <c:v>-1.7647058823342558E-2</c:v>
                </c:pt>
                <c:pt idx="41008">
                  <c:v>-1.2499999999911183E-2</c:v>
                </c:pt>
                <c:pt idx="41009">
                  <c:v>-1.7647058823760522E-2</c:v>
                </c:pt>
                <c:pt idx="41010">
                  <c:v>-1.7647058823224541E-2</c:v>
                </c:pt>
                <c:pt idx="41011">
                  <c:v>-1.8750000000222044E-2</c:v>
                </c:pt>
                <c:pt idx="41012">
                  <c:v>-1.7647058823642509E-2</c:v>
                </c:pt>
                <c:pt idx="41013">
                  <c:v>-1.1764705882367693E-2</c:v>
                </c:pt>
                <c:pt idx="41014">
                  <c:v>-1.8749999999777955E-2</c:v>
                </c:pt>
                <c:pt idx="41015">
                  <c:v>-1.7647058823642509E-2</c:v>
                </c:pt>
                <c:pt idx="41016">
                  <c:v>-1.1764705882367693E-2</c:v>
                </c:pt>
                <c:pt idx="41017">
                  <c:v>-1.8750000000088817E-2</c:v>
                </c:pt>
                <c:pt idx="41018">
                  <c:v>-1.7647058823342558E-2</c:v>
                </c:pt>
                <c:pt idx="41019">
                  <c:v>-1.7647058823642509E-2</c:v>
                </c:pt>
                <c:pt idx="41020">
                  <c:v>-1.2500000000000001E-2</c:v>
                </c:pt>
                <c:pt idx="41021">
                  <c:v>-1.7647058823224541E-2</c:v>
                </c:pt>
                <c:pt idx="41022">
                  <c:v>-1.7647058823760522E-2</c:v>
                </c:pt>
                <c:pt idx="41023">
                  <c:v>-1.8750000000088817E-2</c:v>
                </c:pt>
                <c:pt idx="41024">
                  <c:v>-1.7647058823342558E-2</c:v>
                </c:pt>
                <c:pt idx="41025">
                  <c:v>-1.7647058823642509E-2</c:v>
                </c:pt>
                <c:pt idx="41026">
                  <c:v>-1.1764705882367693E-2</c:v>
                </c:pt>
                <c:pt idx="41027">
                  <c:v>-1.8750000000088817E-2</c:v>
                </c:pt>
                <c:pt idx="41028">
                  <c:v>-1.7647058823342558E-2</c:v>
                </c:pt>
                <c:pt idx="41029">
                  <c:v>-1.7647058823642509E-2</c:v>
                </c:pt>
                <c:pt idx="41030">
                  <c:v>-1.8749999999777955E-2</c:v>
                </c:pt>
                <c:pt idx="41031">
                  <c:v>-1.7647058823760522E-2</c:v>
                </c:pt>
                <c:pt idx="41032">
                  <c:v>-1.7647058823224541E-2</c:v>
                </c:pt>
                <c:pt idx="41033">
                  <c:v>-1.250000000044409E-2</c:v>
                </c:pt>
                <c:pt idx="41034">
                  <c:v>-1.7647058823224541E-2</c:v>
                </c:pt>
                <c:pt idx="41035">
                  <c:v>-1.7647058823760522E-2</c:v>
                </c:pt>
                <c:pt idx="41036">
                  <c:v>-1.8749999999644728E-2</c:v>
                </c:pt>
                <c:pt idx="41037">
                  <c:v>-1.7647058823760522E-2</c:v>
                </c:pt>
                <c:pt idx="41038">
                  <c:v>-1.7647058823642509E-2</c:v>
                </c:pt>
                <c:pt idx="41039">
                  <c:v>-1.8749999999777955E-2</c:v>
                </c:pt>
                <c:pt idx="41040">
                  <c:v>-1.7647058823642509E-2</c:v>
                </c:pt>
                <c:pt idx="41041">
                  <c:v>-1.1764705882367693E-2</c:v>
                </c:pt>
                <c:pt idx="41042">
                  <c:v>-2.4999999999822366E-2</c:v>
                </c:pt>
                <c:pt idx="41043">
                  <c:v>-1.1764705882367693E-2</c:v>
                </c:pt>
                <c:pt idx="41044">
                  <c:v>-1.7647058823642509E-2</c:v>
                </c:pt>
                <c:pt idx="41045">
                  <c:v>-1.8749999999777955E-2</c:v>
                </c:pt>
                <c:pt idx="41046">
                  <c:v>-1.7647058823760522E-2</c:v>
                </c:pt>
                <c:pt idx="41047">
                  <c:v>-1.7647058823224541E-2</c:v>
                </c:pt>
                <c:pt idx="41048">
                  <c:v>-1.8750000000222044E-2</c:v>
                </c:pt>
                <c:pt idx="41049">
                  <c:v>-1.1764705882289016E-2</c:v>
                </c:pt>
                <c:pt idx="41050">
                  <c:v>-1.7647058823760522E-2</c:v>
                </c:pt>
                <c:pt idx="41051">
                  <c:v>-1.8749999999644728E-2</c:v>
                </c:pt>
                <c:pt idx="41052">
                  <c:v>-1.7647058823760522E-2</c:v>
                </c:pt>
                <c:pt idx="41053">
                  <c:v>-1.7647058823224541E-2</c:v>
                </c:pt>
                <c:pt idx="41054">
                  <c:v>-1.8750000000222044E-2</c:v>
                </c:pt>
                <c:pt idx="41055">
                  <c:v>-1.7647058823642509E-2</c:v>
                </c:pt>
                <c:pt idx="41056">
                  <c:v>-1.7647058823342558E-2</c:v>
                </c:pt>
                <c:pt idx="41057">
                  <c:v>-1.8750000000088817E-2</c:v>
                </c:pt>
                <c:pt idx="41058">
                  <c:v>-1.7647058823342558E-2</c:v>
                </c:pt>
                <c:pt idx="41059">
                  <c:v>-1.7647058823642509E-2</c:v>
                </c:pt>
                <c:pt idx="41060">
                  <c:v>-1.8750000000222044E-2</c:v>
                </c:pt>
                <c:pt idx="41061">
                  <c:v>-1.7647058823342558E-2</c:v>
                </c:pt>
                <c:pt idx="41062">
                  <c:v>-1.7647058823642509E-2</c:v>
                </c:pt>
                <c:pt idx="41063">
                  <c:v>-1.8749999999777955E-2</c:v>
                </c:pt>
                <c:pt idx="41064">
                  <c:v>-1.1764705882706982E-2</c:v>
                </c:pt>
                <c:pt idx="41065">
                  <c:v>-1.7647058823342558E-2</c:v>
                </c:pt>
                <c:pt idx="41066">
                  <c:v>-1.8750000000088817E-2</c:v>
                </c:pt>
                <c:pt idx="41067">
                  <c:v>-1.7647058823342558E-2</c:v>
                </c:pt>
                <c:pt idx="41068">
                  <c:v>-1.7647058823642509E-2</c:v>
                </c:pt>
                <c:pt idx="41069">
                  <c:v>-1.8750000000222044E-2</c:v>
                </c:pt>
                <c:pt idx="41070">
                  <c:v>-1.7647058823224541E-2</c:v>
                </c:pt>
                <c:pt idx="41071">
                  <c:v>-1.7647058823760522E-2</c:v>
                </c:pt>
                <c:pt idx="41072">
                  <c:v>-1.8749999999644728E-2</c:v>
                </c:pt>
                <c:pt idx="41073">
                  <c:v>-1.1764705882367693E-2</c:v>
                </c:pt>
                <c:pt idx="41074">
                  <c:v>-1.7647058823642509E-2</c:v>
                </c:pt>
                <c:pt idx="41075">
                  <c:v>-1.8750000000222044E-2</c:v>
                </c:pt>
                <c:pt idx="41076">
                  <c:v>-1.7647058823342558E-2</c:v>
                </c:pt>
                <c:pt idx="41077">
                  <c:v>-1.7647058823642509E-2</c:v>
                </c:pt>
                <c:pt idx="41078">
                  <c:v>-1.8749999999777955E-2</c:v>
                </c:pt>
                <c:pt idx="41079">
                  <c:v>-1.7647058823642509E-2</c:v>
                </c:pt>
                <c:pt idx="41080">
                  <c:v>-1.7647058823760522E-2</c:v>
                </c:pt>
                <c:pt idx="41081">
                  <c:v>-1.8749999999644728E-2</c:v>
                </c:pt>
                <c:pt idx="41082">
                  <c:v>-1.7647058823760522E-2</c:v>
                </c:pt>
                <c:pt idx="41083">
                  <c:v>-1.7647058823224541E-2</c:v>
                </c:pt>
                <c:pt idx="41084">
                  <c:v>-1.8750000000222044E-2</c:v>
                </c:pt>
                <c:pt idx="41085">
                  <c:v>-1.7647058823642509E-2</c:v>
                </c:pt>
                <c:pt idx="41086">
                  <c:v>-1.7647058823342558E-2</c:v>
                </c:pt>
                <c:pt idx="41087">
                  <c:v>-1.8750000000088817E-2</c:v>
                </c:pt>
                <c:pt idx="41088">
                  <c:v>-1.7647058823342558E-2</c:v>
                </c:pt>
                <c:pt idx="41089">
                  <c:v>-1.7647058823642509E-2</c:v>
                </c:pt>
                <c:pt idx="41090">
                  <c:v>-1.8750000000222044E-2</c:v>
                </c:pt>
                <c:pt idx="41091">
                  <c:v>-1.7647058823342558E-2</c:v>
                </c:pt>
                <c:pt idx="41092">
                  <c:v>-1.7647058823642509E-2</c:v>
                </c:pt>
                <c:pt idx="41093">
                  <c:v>-1.8749999999777955E-2</c:v>
                </c:pt>
                <c:pt idx="41094">
                  <c:v>-1.7647058823642509E-2</c:v>
                </c:pt>
                <c:pt idx="41095">
                  <c:v>-1.7647058823760522E-2</c:v>
                </c:pt>
                <c:pt idx="41096">
                  <c:v>-1.8749999999644728E-2</c:v>
                </c:pt>
                <c:pt idx="41097">
                  <c:v>-1.7647058823760522E-2</c:v>
                </c:pt>
                <c:pt idx="41098">
                  <c:v>-1.7647058823224541E-2</c:v>
                </c:pt>
                <c:pt idx="41099">
                  <c:v>-1.8750000000222044E-2</c:v>
                </c:pt>
                <c:pt idx="41100">
                  <c:v>-1.7647058823642509E-2</c:v>
                </c:pt>
                <c:pt idx="41101">
                  <c:v>-1.7647058823342558E-2</c:v>
                </c:pt>
                <c:pt idx="41102">
                  <c:v>-1.7647058823642509E-2</c:v>
                </c:pt>
                <c:pt idx="41103">
                  <c:v>-1.8749999999777955E-2</c:v>
                </c:pt>
                <c:pt idx="41104">
                  <c:v>-1.7647058823642509E-2</c:v>
                </c:pt>
                <c:pt idx="41105">
                  <c:v>-1.8750000000222044E-2</c:v>
                </c:pt>
                <c:pt idx="41106">
                  <c:v>-1.7647058823342558E-2</c:v>
                </c:pt>
                <c:pt idx="41107">
                  <c:v>-1.7647058823642509E-2</c:v>
                </c:pt>
                <c:pt idx="41108">
                  <c:v>-1.2500000000000001E-2</c:v>
                </c:pt>
                <c:pt idx="41109">
                  <c:v>-1.7647058823224541E-2</c:v>
                </c:pt>
                <c:pt idx="41110">
                  <c:v>-1.7647058823760522E-2</c:v>
                </c:pt>
                <c:pt idx="41111">
                  <c:v>-1.7647058823642509E-2</c:v>
                </c:pt>
                <c:pt idx="41112">
                  <c:v>-1.8749999999777955E-2</c:v>
                </c:pt>
                <c:pt idx="41113">
                  <c:v>-2.3529411764578033E-2</c:v>
                </c:pt>
                <c:pt idx="41114">
                  <c:v>-1.1764705882367693E-2</c:v>
                </c:pt>
                <c:pt idx="41115">
                  <c:v>-1.8750000000088817E-2</c:v>
                </c:pt>
                <c:pt idx="41116">
                  <c:v>-1.7647058823760522E-2</c:v>
                </c:pt>
                <c:pt idx="41117">
                  <c:v>-1.7647058823224541E-2</c:v>
                </c:pt>
                <c:pt idx="41118">
                  <c:v>-2.5000000000000001E-2</c:v>
                </c:pt>
                <c:pt idx="41119">
                  <c:v>-1.7647058823642509E-2</c:v>
                </c:pt>
                <c:pt idx="41120">
                  <c:v>-1.7647058823342558E-2</c:v>
                </c:pt>
                <c:pt idx="41121">
                  <c:v>-1.8750000000222044E-2</c:v>
                </c:pt>
                <c:pt idx="41122">
                  <c:v>-1.7647058823642509E-2</c:v>
                </c:pt>
                <c:pt idx="41123">
                  <c:v>-1.7647058823224541E-2</c:v>
                </c:pt>
                <c:pt idx="41124">
                  <c:v>-1.8750000000222044E-2</c:v>
                </c:pt>
                <c:pt idx="41125">
                  <c:v>-1.7647058823342558E-2</c:v>
                </c:pt>
                <c:pt idx="41126">
                  <c:v>-1.7647058823642509E-2</c:v>
                </c:pt>
                <c:pt idx="41127">
                  <c:v>-1.8750000000222044E-2</c:v>
                </c:pt>
                <c:pt idx="41128">
                  <c:v>-1.7647058823224541E-2</c:v>
                </c:pt>
                <c:pt idx="41129">
                  <c:v>-1.7647058823760522E-2</c:v>
                </c:pt>
                <c:pt idx="41130">
                  <c:v>-1.8749999999644728E-2</c:v>
                </c:pt>
                <c:pt idx="41131">
                  <c:v>-1.7647058823760522E-2</c:v>
                </c:pt>
                <c:pt idx="41132">
                  <c:v>-1.7647058823642509E-2</c:v>
                </c:pt>
                <c:pt idx="41133">
                  <c:v>-1.8749999999777955E-2</c:v>
                </c:pt>
                <c:pt idx="41134">
                  <c:v>-1.7647058823642509E-2</c:v>
                </c:pt>
                <c:pt idx="41135">
                  <c:v>-1.7647058823342558E-2</c:v>
                </c:pt>
                <c:pt idx="41136">
                  <c:v>-1.250000000044409E-2</c:v>
                </c:pt>
                <c:pt idx="41137">
                  <c:v>-1.7647058823224541E-2</c:v>
                </c:pt>
                <c:pt idx="41138">
                  <c:v>-1.7647058823642509E-2</c:v>
                </c:pt>
                <c:pt idx="41139">
                  <c:v>-1.8749999999777955E-2</c:v>
                </c:pt>
                <c:pt idx="41140">
                  <c:v>-1.7647058823760522E-2</c:v>
                </c:pt>
                <c:pt idx="41141">
                  <c:v>-1.7647058823642509E-2</c:v>
                </c:pt>
                <c:pt idx="41142">
                  <c:v>-1.8749999999777955E-2</c:v>
                </c:pt>
                <c:pt idx="41143">
                  <c:v>-1.1764705882289016E-2</c:v>
                </c:pt>
                <c:pt idx="41144">
                  <c:v>-1.7647058823760522E-2</c:v>
                </c:pt>
                <c:pt idx="41145">
                  <c:v>-1.8749999999644728E-2</c:v>
                </c:pt>
                <c:pt idx="41146">
                  <c:v>-1.1764705882367693E-2</c:v>
                </c:pt>
                <c:pt idx="41147">
                  <c:v>-1.7647058823642509E-2</c:v>
                </c:pt>
                <c:pt idx="41148">
                  <c:v>-1.8750000000222044E-2</c:v>
                </c:pt>
                <c:pt idx="41149">
                  <c:v>-1.7647058823224541E-2</c:v>
                </c:pt>
                <c:pt idx="41150">
                  <c:v>-1.1764705882367693E-2</c:v>
                </c:pt>
                <c:pt idx="41151">
                  <c:v>-1.8750000000222044E-2</c:v>
                </c:pt>
                <c:pt idx="41152">
                  <c:v>-1.7647058823642509E-2</c:v>
                </c:pt>
                <c:pt idx="41153">
                  <c:v>-1.1764705882289016E-2</c:v>
                </c:pt>
                <c:pt idx="41154">
                  <c:v>-1.8749999999777955E-2</c:v>
                </c:pt>
                <c:pt idx="41155">
                  <c:v>-1.7647058823760522E-2</c:v>
                </c:pt>
                <c:pt idx="41156">
                  <c:v>-1.7647058823224541E-2</c:v>
                </c:pt>
                <c:pt idx="41157">
                  <c:v>-1.2500000000000001E-2</c:v>
                </c:pt>
                <c:pt idx="41158">
                  <c:v>-1.7647058823642509E-2</c:v>
                </c:pt>
                <c:pt idx="41159">
                  <c:v>-1.7647058823760522E-2</c:v>
                </c:pt>
                <c:pt idx="41160">
                  <c:v>-1.8749999999644728E-2</c:v>
                </c:pt>
                <c:pt idx="41161">
                  <c:v>-1.7647058823760522E-2</c:v>
                </c:pt>
                <c:pt idx="41162">
                  <c:v>-1.7647058823224541E-2</c:v>
                </c:pt>
                <c:pt idx="41163">
                  <c:v>-1.2500000000000001E-2</c:v>
                </c:pt>
                <c:pt idx="41164">
                  <c:v>-1.7647058823642509E-2</c:v>
                </c:pt>
                <c:pt idx="41165">
                  <c:v>-1.7647058823760522E-2</c:v>
                </c:pt>
                <c:pt idx="41166">
                  <c:v>-1.2500000000000001E-2</c:v>
                </c:pt>
                <c:pt idx="41167">
                  <c:v>-1.7647058823224541E-2</c:v>
                </c:pt>
                <c:pt idx="41168">
                  <c:v>-1.7647058823642509E-2</c:v>
                </c:pt>
                <c:pt idx="41169">
                  <c:v>-1.7647058823760522E-2</c:v>
                </c:pt>
                <c:pt idx="41170">
                  <c:v>-1.8749999999777955E-2</c:v>
                </c:pt>
                <c:pt idx="41171">
                  <c:v>-1.1764705882289016E-2</c:v>
                </c:pt>
                <c:pt idx="41172">
                  <c:v>-1.8750000000222044E-2</c:v>
                </c:pt>
                <c:pt idx="41173">
                  <c:v>-1.7647058823224541E-2</c:v>
                </c:pt>
                <c:pt idx="41174">
                  <c:v>-1.1764705882367693E-2</c:v>
                </c:pt>
                <c:pt idx="41175">
                  <c:v>-1.7647058823642509E-2</c:v>
                </c:pt>
                <c:pt idx="41176">
                  <c:v>-1.8750000000222044E-2</c:v>
                </c:pt>
                <c:pt idx="41177">
                  <c:v>-1.7647058823224541E-2</c:v>
                </c:pt>
                <c:pt idx="41178">
                  <c:v>-1.1764705882367693E-2</c:v>
                </c:pt>
                <c:pt idx="41179">
                  <c:v>-1.8750000000088817E-2</c:v>
                </c:pt>
                <c:pt idx="41180">
                  <c:v>-1.7647058823760522E-2</c:v>
                </c:pt>
                <c:pt idx="41181">
                  <c:v>-1.7647058823224541E-2</c:v>
                </c:pt>
                <c:pt idx="41182">
                  <c:v>-1.8750000000222044E-2</c:v>
                </c:pt>
                <c:pt idx="41183">
                  <c:v>-1.1764705882289016E-2</c:v>
                </c:pt>
                <c:pt idx="41184">
                  <c:v>-1.7647058823342558E-2</c:v>
                </c:pt>
                <c:pt idx="41185">
                  <c:v>-1.8750000000222044E-2</c:v>
                </c:pt>
                <c:pt idx="41186">
                  <c:v>-1.1764705882289016E-2</c:v>
                </c:pt>
                <c:pt idx="41187">
                  <c:v>-1.7647058823760522E-2</c:v>
                </c:pt>
                <c:pt idx="41188">
                  <c:v>-1.8749999999644728E-2</c:v>
                </c:pt>
                <c:pt idx="41189">
                  <c:v>-1.1764705882367693E-2</c:v>
                </c:pt>
                <c:pt idx="41190">
                  <c:v>-1.7647058823642509E-2</c:v>
                </c:pt>
                <c:pt idx="41191">
                  <c:v>-1.8750000000222044E-2</c:v>
                </c:pt>
                <c:pt idx="41192">
                  <c:v>-1.7647058823224541E-2</c:v>
                </c:pt>
                <c:pt idx="41193">
                  <c:v>-1.7647058823760522E-2</c:v>
                </c:pt>
                <c:pt idx="41194">
                  <c:v>-1.2499999999911183E-2</c:v>
                </c:pt>
                <c:pt idx="41195">
                  <c:v>-1.7647058823342558E-2</c:v>
                </c:pt>
                <c:pt idx="41196">
                  <c:v>-1.7647058823642509E-2</c:v>
                </c:pt>
                <c:pt idx="41197">
                  <c:v>-1.2500000000000001E-2</c:v>
                </c:pt>
                <c:pt idx="41198">
                  <c:v>-1.7647058823642509E-2</c:v>
                </c:pt>
                <c:pt idx="41199">
                  <c:v>-1.7647058823342558E-2</c:v>
                </c:pt>
                <c:pt idx="41200">
                  <c:v>-1.7647058823642509E-2</c:v>
                </c:pt>
                <c:pt idx="41201">
                  <c:v>-1.2500000000000001E-2</c:v>
                </c:pt>
                <c:pt idx="41202">
                  <c:v>-1.7647058823760522E-2</c:v>
                </c:pt>
                <c:pt idx="41203">
                  <c:v>-1.7647058823224541E-2</c:v>
                </c:pt>
                <c:pt idx="41204">
                  <c:v>-1.2500000000000001E-2</c:v>
                </c:pt>
                <c:pt idx="41205">
                  <c:v>-1.7647058823642509E-2</c:v>
                </c:pt>
                <c:pt idx="41206">
                  <c:v>-1.7647058823342558E-2</c:v>
                </c:pt>
                <c:pt idx="41207">
                  <c:v>-1.2499999999911183E-2</c:v>
                </c:pt>
                <c:pt idx="41208">
                  <c:v>-1.7647058823760522E-2</c:v>
                </c:pt>
                <c:pt idx="41209">
                  <c:v>-1.7647058823642509E-2</c:v>
                </c:pt>
                <c:pt idx="41210">
                  <c:v>-1.2500000000000001E-2</c:v>
                </c:pt>
                <c:pt idx="41211">
                  <c:v>-1.7647058823224541E-2</c:v>
                </c:pt>
                <c:pt idx="41212">
                  <c:v>-1.7647058823760522E-2</c:v>
                </c:pt>
                <c:pt idx="41213">
                  <c:v>-1.2499999999911183E-2</c:v>
                </c:pt>
                <c:pt idx="41214">
                  <c:v>-1.7647058823760522E-2</c:v>
                </c:pt>
                <c:pt idx="41215">
                  <c:v>-1.7647058823224541E-2</c:v>
                </c:pt>
                <c:pt idx="41216">
                  <c:v>-1.8750000000222044E-2</c:v>
                </c:pt>
                <c:pt idx="41217">
                  <c:v>-1.1764705882367693E-2</c:v>
                </c:pt>
                <c:pt idx="41218">
                  <c:v>-1.7647058823224541E-2</c:v>
                </c:pt>
                <c:pt idx="41219">
                  <c:v>-1.8750000000222044E-2</c:v>
                </c:pt>
                <c:pt idx="41220">
                  <c:v>-1.7647058823642509E-2</c:v>
                </c:pt>
                <c:pt idx="41221">
                  <c:v>-1.7647058823342558E-2</c:v>
                </c:pt>
                <c:pt idx="41222">
                  <c:v>-1.1764705882289016E-2</c:v>
                </c:pt>
                <c:pt idx="41223">
                  <c:v>-1.8750000000222044E-2</c:v>
                </c:pt>
                <c:pt idx="41224">
                  <c:v>-1.7647058823224541E-2</c:v>
                </c:pt>
                <c:pt idx="41225">
                  <c:v>-1.7647058823760522E-2</c:v>
                </c:pt>
                <c:pt idx="41226">
                  <c:v>-1.2499999999911183E-2</c:v>
                </c:pt>
                <c:pt idx="41227">
                  <c:v>-1.7647058823760522E-2</c:v>
                </c:pt>
                <c:pt idx="41228">
                  <c:v>-1.7647058823224541E-2</c:v>
                </c:pt>
                <c:pt idx="41229">
                  <c:v>-1.8750000000222044E-2</c:v>
                </c:pt>
                <c:pt idx="41230">
                  <c:v>-1.1764705882289016E-2</c:v>
                </c:pt>
                <c:pt idx="41231">
                  <c:v>-1.7647058823760522E-2</c:v>
                </c:pt>
                <c:pt idx="41232">
                  <c:v>-1.8749999999777955E-2</c:v>
                </c:pt>
                <c:pt idx="41233">
                  <c:v>-1.7647058823642509E-2</c:v>
                </c:pt>
                <c:pt idx="41234">
                  <c:v>-1.1764705882289016E-2</c:v>
                </c:pt>
                <c:pt idx="41235">
                  <c:v>-1.8749999999777955E-2</c:v>
                </c:pt>
                <c:pt idx="41236">
                  <c:v>-1.7647058823760522E-2</c:v>
                </c:pt>
                <c:pt idx="41237">
                  <c:v>-1.7647058823642509E-2</c:v>
                </c:pt>
                <c:pt idx="41238">
                  <c:v>-1.2500000000000001E-2</c:v>
                </c:pt>
                <c:pt idx="41239">
                  <c:v>-1.7647058823224541E-2</c:v>
                </c:pt>
                <c:pt idx="41240">
                  <c:v>-1.7647058823760522E-2</c:v>
                </c:pt>
                <c:pt idx="41241">
                  <c:v>-1.2499999999911183E-2</c:v>
                </c:pt>
                <c:pt idx="41242">
                  <c:v>-1.7647058823760522E-2</c:v>
                </c:pt>
                <c:pt idx="41243">
                  <c:v>-1.7647058823224541E-2</c:v>
                </c:pt>
                <c:pt idx="41244">
                  <c:v>-1.1764705882367693E-2</c:v>
                </c:pt>
                <c:pt idx="41245">
                  <c:v>-1.8750000000088817E-2</c:v>
                </c:pt>
                <c:pt idx="41246">
                  <c:v>-1.1764705882367693E-2</c:v>
                </c:pt>
                <c:pt idx="41247">
                  <c:v>-1.7647058823642509E-2</c:v>
                </c:pt>
                <c:pt idx="41248">
                  <c:v>-1.8749999999777955E-2</c:v>
                </c:pt>
                <c:pt idx="41249">
                  <c:v>-1.1764705882289016E-2</c:v>
                </c:pt>
                <c:pt idx="41250">
                  <c:v>-1.7647058823760522E-2</c:v>
                </c:pt>
                <c:pt idx="41251">
                  <c:v>-1.8749999999777955E-2</c:v>
                </c:pt>
                <c:pt idx="41252">
                  <c:v>-1.7647058823642509E-2</c:v>
                </c:pt>
                <c:pt idx="41253">
                  <c:v>-1.1764705882367693E-2</c:v>
                </c:pt>
                <c:pt idx="41254">
                  <c:v>-1.8750000000088817E-2</c:v>
                </c:pt>
                <c:pt idx="41255">
                  <c:v>-1.7647058823342558E-2</c:v>
                </c:pt>
                <c:pt idx="41256">
                  <c:v>-1.7647058823642509E-2</c:v>
                </c:pt>
                <c:pt idx="41257">
                  <c:v>-1.2500000000000001E-2</c:v>
                </c:pt>
                <c:pt idx="41258">
                  <c:v>-1.7647058823224541E-2</c:v>
                </c:pt>
                <c:pt idx="41259">
                  <c:v>-1.7647058823760522E-2</c:v>
                </c:pt>
                <c:pt idx="41260">
                  <c:v>-1.8750000000088817E-2</c:v>
                </c:pt>
                <c:pt idx="41261">
                  <c:v>-1.1764705882367693E-2</c:v>
                </c:pt>
                <c:pt idx="41262">
                  <c:v>-1.7647058823224541E-2</c:v>
                </c:pt>
                <c:pt idx="41263">
                  <c:v>-1.8750000000222044E-2</c:v>
                </c:pt>
                <c:pt idx="41264">
                  <c:v>-1.7647058823642509E-2</c:v>
                </c:pt>
                <c:pt idx="41265">
                  <c:v>-1.1764705882367693E-2</c:v>
                </c:pt>
                <c:pt idx="41266">
                  <c:v>-1.8749999999777955E-2</c:v>
                </c:pt>
                <c:pt idx="41267">
                  <c:v>-1.7647058823642509E-2</c:v>
                </c:pt>
                <c:pt idx="41268">
                  <c:v>-1.7647058823342558E-2</c:v>
                </c:pt>
                <c:pt idx="41269">
                  <c:v>-1.2499999999911183E-2</c:v>
                </c:pt>
                <c:pt idx="41270">
                  <c:v>-1.7647058823760522E-2</c:v>
                </c:pt>
                <c:pt idx="41271">
                  <c:v>-1.7647058823642509E-2</c:v>
                </c:pt>
                <c:pt idx="41272">
                  <c:v>-1.7647058823342558E-2</c:v>
                </c:pt>
                <c:pt idx="41273">
                  <c:v>-1.8750000000088817E-2</c:v>
                </c:pt>
                <c:pt idx="41274">
                  <c:v>-1.7647058823342558E-2</c:v>
                </c:pt>
                <c:pt idx="41275">
                  <c:v>-1.1764705882706982E-2</c:v>
                </c:pt>
                <c:pt idx="41276">
                  <c:v>-1.8749999999777955E-2</c:v>
                </c:pt>
                <c:pt idx="41277">
                  <c:v>-1.7647058823642509E-2</c:v>
                </c:pt>
                <c:pt idx="41278">
                  <c:v>-1.1764705882367693E-2</c:v>
                </c:pt>
                <c:pt idx="41279">
                  <c:v>-1.8749999999644728E-2</c:v>
                </c:pt>
                <c:pt idx="41280">
                  <c:v>-1.7647058823760522E-2</c:v>
                </c:pt>
                <c:pt idx="41281">
                  <c:v>-1.7647058823642509E-2</c:v>
                </c:pt>
                <c:pt idx="41282">
                  <c:v>-1.2500000000000001E-2</c:v>
                </c:pt>
                <c:pt idx="41283">
                  <c:v>-1.7647058823342558E-2</c:v>
                </c:pt>
                <c:pt idx="41284">
                  <c:v>-1.7647058823642509E-2</c:v>
                </c:pt>
                <c:pt idx="41285">
                  <c:v>-1.8749999999777955E-2</c:v>
                </c:pt>
                <c:pt idx="41286">
                  <c:v>-1.1764705882706982E-2</c:v>
                </c:pt>
                <c:pt idx="41287">
                  <c:v>-1.7647058823342558E-2</c:v>
                </c:pt>
                <c:pt idx="41288">
                  <c:v>-1.8750000000088817E-2</c:v>
                </c:pt>
                <c:pt idx="41289">
                  <c:v>-1.1764705882367693E-2</c:v>
                </c:pt>
                <c:pt idx="41290">
                  <c:v>-1.7647058823224541E-2</c:v>
                </c:pt>
                <c:pt idx="41291">
                  <c:v>-1.8750000000222044E-2</c:v>
                </c:pt>
                <c:pt idx="41292">
                  <c:v>-1.7647058823642509E-2</c:v>
                </c:pt>
                <c:pt idx="41293">
                  <c:v>-1.1764705882367693E-2</c:v>
                </c:pt>
                <c:pt idx="41294">
                  <c:v>-1.8749999999644728E-2</c:v>
                </c:pt>
                <c:pt idx="41295">
                  <c:v>-1.7647058823760522E-2</c:v>
                </c:pt>
                <c:pt idx="41296">
                  <c:v>-1.7647058823224541E-2</c:v>
                </c:pt>
                <c:pt idx="41297">
                  <c:v>-1.8750000000222044E-2</c:v>
                </c:pt>
                <c:pt idx="41298">
                  <c:v>-1.1764705882367693E-2</c:v>
                </c:pt>
                <c:pt idx="41299">
                  <c:v>-1.7647058823642509E-2</c:v>
                </c:pt>
                <c:pt idx="41300">
                  <c:v>-1.8749999999777955E-2</c:v>
                </c:pt>
                <c:pt idx="41301">
                  <c:v>-1.7647058823642509E-2</c:v>
                </c:pt>
                <c:pt idx="41302">
                  <c:v>-1.7647058823342558E-2</c:v>
                </c:pt>
                <c:pt idx="41303">
                  <c:v>-1.2500000000355272E-2</c:v>
                </c:pt>
                <c:pt idx="41304">
                  <c:v>-1.7647058823342558E-2</c:v>
                </c:pt>
                <c:pt idx="41305">
                  <c:v>-1.7647058823642509E-2</c:v>
                </c:pt>
                <c:pt idx="41306">
                  <c:v>-1.8749999999777955E-2</c:v>
                </c:pt>
                <c:pt idx="41307">
                  <c:v>-1.7647058823642509E-2</c:v>
                </c:pt>
                <c:pt idx="41308">
                  <c:v>-1.7647058823760522E-2</c:v>
                </c:pt>
                <c:pt idx="41309">
                  <c:v>-1.1764705882289016E-2</c:v>
                </c:pt>
                <c:pt idx="41310">
                  <c:v>-1.8749999999777955E-2</c:v>
                </c:pt>
                <c:pt idx="41311">
                  <c:v>-1.7647058823642509E-2</c:v>
                </c:pt>
                <c:pt idx="41312">
                  <c:v>-1.7647058823342558E-2</c:v>
                </c:pt>
                <c:pt idx="41313">
                  <c:v>-1.8750000000222044E-2</c:v>
                </c:pt>
                <c:pt idx="41314">
                  <c:v>-1.1764705882289016E-2</c:v>
                </c:pt>
                <c:pt idx="41315">
                  <c:v>-1.7647058823642509E-2</c:v>
                </c:pt>
                <c:pt idx="41316">
                  <c:v>-1.8749999999777955E-2</c:v>
                </c:pt>
                <c:pt idx="41317">
                  <c:v>-1.7647058823760522E-2</c:v>
                </c:pt>
                <c:pt idx="41318">
                  <c:v>-1.7647058823224541E-2</c:v>
                </c:pt>
                <c:pt idx="41319">
                  <c:v>-1.250000000044409E-2</c:v>
                </c:pt>
                <c:pt idx="41320">
                  <c:v>-1.7647058823224541E-2</c:v>
                </c:pt>
                <c:pt idx="41321">
                  <c:v>-1.7647058823760522E-2</c:v>
                </c:pt>
                <c:pt idx="41322">
                  <c:v>-1.8749999999644728E-2</c:v>
                </c:pt>
                <c:pt idx="41323">
                  <c:v>-1.1764705882367693E-2</c:v>
                </c:pt>
                <c:pt idx="41324">
                  <c:v>-1.7647058823642509E-2</c:v>
                </c:pt>
                <c:pt idx="41325">
                  <c:v>-1.8750000000222044E-2</c:v>
                </c:pt>
                <c:pt idx="41326">
                  <c:v>-1.7647058823224541E-2</c:v>
                </c:pt>
                <c:pt idx="41327">
                  <c:v>-1.1764705882367693E-2</c:v>
                </c:pt>
                <c:pt idx="41328">
                  <c:v>-1.8750000000222044E-2</c:v>
                </c:pt>
                <c:pt idx="41329">
                  <c:v>-1.7647058823224541E-2</c:v>
                </c:pt>
                <c:pt idx="41330">
                  <c:v>-1.7647058823642509E-2</c:v>
                </c:pt>
                <c:pt idx="41331">
                  <c:v>-1.8750000000222044E-2</c:v>
                </c:pt>
                <c:pt idx="41332">
                  <c:v>-1.1764705882367693E-2</c:v>
                </c:pt>
                <c:pt idx="41333">
                  <c:v>-1.7647058823224541E-2</c:v>
                </c:pt>
                <c:pt idx="41334">
                  <c:v>-1.8750000000222044E-2</c:v>
                </c:pt>
                <c:pt idx="41335">
                  <c:v>-1.7647058823642509E-2</c:v>
                </c:pt>
                <c:pt idx="41336">
                  <c:v>-1.1764705882367693E-2</c:v>
                </c:pt>
                <c:pt idx="41337">
                  <c:v>-1.8749999999644728E-2</c:v>
                </c:pt>
                <c:pt idx="41338">
                  <c:v>-1.7647058823760522E-2</c:v>
                </c:pt>
                <c:pt idx="41339">
                  <c:v>-1.1764705882289016E-2</c:v>
                </c:pt>
                <c:pt idx="41340">
                  <c:v>-1.8749999999777955E-2</c:v>
                </c:pt>
                <c:pt idx="41341">
                  <c:v>-1.7647058823642509E-2</c:v>
                </c:pt>
                <c:pt idx="41342">
                  <c:v>-1.7647058823760522E-2</c:v>
                </c:pt>
                <c:pt idx="41343">
                  <c:v>-1.2500000000000001E-2</c:v>
                </c:pt>
                <c:pt idx="41344">
                  <c:v>-1.7647058823224541E-2</c:v>
                </c:pt>
                <c:pt idx="41345">
                  <c:v>-1.7647058823642509E-2</c:v>
                </c:pt>
                <c:pt idx="41346">
                  <c:v>-1.2500000000000001E-2</c:v>
                </c:pt>
                <c:pt idx="41347">
                  <c:v>-1.7647058823760522E-2</c:v>
                </c:pt>
                <c:pt idx="41348">
                  <c:v>-1.7647058823224541E-2</c:v>
                </c:pt>
                <c:pt idx="41349">
                  <c:v>-1.8750000000222044E-2</c:v>
                </c:pt>
                <c:pt idx="41350">
                  <c:v>-1.7647058823224541E-2</c:v>
                </c:pt>
                <c:pt idx="41351">
                  <c:v>-1.7647058823760522E-2</c:v>
                </c:pt>
                <c:pt idx="41352">
                  <c:v>-1.8750000000088817E-2</c:v>
                </c:pt>
                <c:pt idx="41353">
                  <c:v>-1.7647058823342558E-2</c:v>
                </c:pt>
                <c:pt idx="41354">
                  <c:v>-1.1764705882289016E-2</c:v>
                </c:pt>
                <c:pt idx="41355">
                  <c:v>-1.8750000000222044E-2</c:v>
                </c:pt>
                <c:pt idx="41356">
                  <c:v>-1.7647058823224541E-2</c:v>
                </c:pt>
                <c:pt idx="41357">
                  <c:v>-1.7647058823760522E-2</c:v>
                </c:pt>
                <c:pt idx="41358">
                  <c:v>-1.2500000000000001E-2</c:v>
                </c:pt>
                <c:pt idx="41359">
                  <c:v>-1.7647058823642509E-2</c:v>
                </c:pt>
                <c:pt idx="41360">
                  <c:v>-1.7647058823224541E-2</c:v>
                </c:pt>
                <c:pt idx="41361">
                  <c:v>-1.8750000000222044E-2</c:v>
                </c:pt>
                <c:pt idx="41362">
                  <c:v>-1.1764705882367693E-2</c:v>
                </c:pt>
                <c:pt idx="41363">
                  <c:v>-1.7647058823642509E-2</c:v>
                </c:pt>
                <c:pt idx="41364">
                  <c:v>-1.8749999999777955E-2</c:v>
                </c:pt>
                <c:pt idx="41365">
                  <c:v>-1.7647058823642509E-2</c:v>
                </c:pt>
                <c:pt idx="41366">
                  <c:v>-1.7647058823342558E-2</c:v>
                </c:pt>
                <c:pt idx="41367">
                  <c:v>-1.1764705882289016E-2</c:v>
                </c:pt>
                <c:pt idx="41368">
                  <c:v>-1.8750000000222044E-2</c:v>
                </c:pt>
                <c:pt idx="41369">
                  <c:v>-1.7647058823642509E-2</c:v>
                </c:pt>
                <c:pt idx="41370">
                  <c:v>-1.7647058823342558E-2</c:v>
                </c:pt>
                <c:pt idx="41371">
                  <c:v>-1.2499999999911183E-2</c:v>
                </c:pt>
                <c:pt idx="41372">
                  <c:v>-1.7647058823760522E-2</c:v>
                </c:pt>
                <c:pt idx="41373">
                  <c:v>-1.7647058823224541E-2</c:v>
                </c:pt>
                <c:pt idx="41374">
                  <c:v>-1.8750000000222044E-2</c:v>
                </c:pt>
                <c:pt idx="41375">
                  <c:v>-1.1764705882289016E-2</c:v>
                </c:pt>
                <c:pt idx="41376">
                  <c:v>-1.7647058823760522E-2</c:v>
                </c:pt>
                <c:pt idx="41377">
                  <c:v>-1.8749999999777955E-2</c:v>
                </c:pt>
                <c:pt idx="41378">
                  <c:v>-1.1764705882289016E-2</c:v>
                </c:pt>
                <c:pt idx="41379">
                  <c:v>-1.7647058823760522E-2</c:v>
                </c:pt>
                <c:pt idx="41380">
                  <c:v>-1.8750000000088817E-2</c:v>
                </c:pt>
                <c:pt idx="41381">
                  <c:v>-1.7647058823342558E-2</c:v>
                </c:pt>
                <c:pt idx="41382">
                  <c:v>-1.7647058823642509E-2</c:v>
                </c:pt>
                <c:pt idx="41383">
                  <c:v>-1.2500000000000001E-2</c:v>
                </c:pt>
                <c:pt idx="41384">
                  <c:v>-1.7647058823224541E-2</c:v>
                </c:pt>
                <c:pt idx="41385">
                  <c:v>-1.7647058823760522E-2</c:v>
                </c:pt>
                <c:pt idx="41386">
                  <c:v>-1.8750000000088817E-2</c:v>
                </c:pt>
                <c:pt idx="41387">
                  <c:v>-1.1764705882367693E-2</c:v>
                </c:pt>
                <c:pt idx="41388">
                  <c:v>-1.7647058823224541E-2</c:v>
                </c:pt>
                <c:pt idx="41389">
                  <c:v>-1.8750000000222044E-2</c:v>
                </c:pt>
                <c:pt idx="41390">
                  <c:v>-1.7647058823224541E-2</c:v>
                </c:pt>
                <c:pt idx="41391">
                  <c:v>-1.1764705882785659E-2</c:v>
                </c:pt>
                <c:pt idx="41392">
                  <c:v>-1.8749999999777955E-2</c:v>
                </c:pt>
                <c:pt idx="41393">
                  <c:v>-1.7647058823642509E-2</c:v>
                </c:pt>
                <c:pt idx="41394">
                  <c:v>-1.7647058823342558E-2</c:v>
                </c:pt>
                <c:pt idx="41395">
                  <c:v>-1.8750000000088817E-2</c:v>
                </c:pt>
                <c:pt idx="41396">
                  <c:v>-1.1764705882367693E-2</c:v>
                </c:pt>
                <c:pt idx="41397">
                  <c:v>-1.7647058823642509E-2</c:v>
                </c:pt>
                <c:pt idx="41398">
                  <c:v>-1.8749999999777955E-2</c:v>
                </c:pt>
                <c:pt idx="41399">
                  <c:v>-1.7647058823642509E-2</c:v>
                </c:pt>
                <c:pt idx="41400">
                  <c:v>-1.1764705882367693E-2</c:v>
                </c:pt>
                <c:pt idx="41401">
                  <c:v>-1.8749999999644728E-2</c:v>
                </c:pt>
                <c:pt idx="41402">
                  <c:v>-1.7647058823760522E-2</c:v>
                </c:pt>
                <c:pt idx="41403">
                  <c:v>-1.1764705882289016E-2</c:v>
                </c:pt>
                <c:pt idx="41404">
                  <c:v>-1.7647058823760522E-2</c:v>
                </c:pt>
                <c:pt idx="41405">
                  <c:v>-1.8749999999644728E-2</c:v>
                </c:pt>
                <c:pt idx="41406">
                  <c:v>-1.7647058823760522E-2</c:v>
                </c:pt>
                <c:pt idx="41407">
                  <c:v>-1.1764705882289016E-2</c:v>
                </c:pt>
                <c:pt idx="41408">
                  <c:v>-1.8750000000222044E-2</c:v>
                </c:pt>
                <c:pt idx="41409">
                  <c:v>-1.7647058823342558E-2</c:v>
                </c:pt>
                <c:pt idx="41410">
                  <c:v>-1.7647058823642509E-2</c:v>
                </c:pt>
                <c:pt idx="41411">
                  <c:v>-1.8749999999777955E-2</c:v>
                </c:pt>
                <c:pt idx="41412">
                  <c:v>-1.1764705882289016E-2</c:v>
                </c:pt>
                <c:pt idx="41413">
                  <c:v>-1.7647058823760522E-2</c:v>
                </c:pt>
                <c:pt idx="41414">
                  <c:v>-1.8750000000088817E-2</c:v>
                </c:pt>
                <c:pt idx="41415">
                  <c:v>-1.1764705882367693E-2</c:v>
                </c:pt>
                <c:pt idx="41416">
                  <c:v>-1.7647058823224541E-2</c:v>
                </c:pt>
                <c:pt idx="41417">
                  <c:v>-1.8750000000222044E-2</c:v>
                </c:pt>
                <c:pt idx="41418">
                  <c:v>-1.1764705882289016E-2</c:v>
                </c:pt>
                <c:pt idx="41419">
                  <c:v>-1.7647058823760522E-2</c:v>
                </c:pt>
                <c:pt idx="41420">
                  <c:v>-1.8749999999644728E-2</c:v>
                </c:pt>
                <c:pt idx="41421">
                  <c:v>-1.1764705882367693E-2</c:v>
                </c:pt>
                <c:pt idx="41422">
                  <c:v>-1.7647058823642509E-2</c:v>
                </c:pt>
                <c:pt idx="41423">
                  <c:v>-1.8749999999777955E-2</c:v>
                </c:pt>
                <c:pt idx="41424">
                  <c:v>-1.7647058823760522E-2</c:v>
                </c:pt>
                <c:pt idx="41425">
                  <c:v>-1.7647058823642509E-2</c:v>
                </c:pt>
                <c:pt idx="41426">
                  <c:v>-1.8749999999777955E-2</c:v>
                </c:pt>
                <c:pt idx="41427">
                  <c:v>-1.1764705882289016E-2</c:v>
                </c:pt>
                <c:pt idx="41428">
                  <c:v>-1.7647058823760522E-2</c:v>
                </c:pt>
                <c:pt idx="41429">
                  <c:v>-1.8750000000088817E-2</c:v>
                </c:pt>
                <c:pt idx="41430">
                  <c:v>-1.7647058823342558E-2</c:v>
                </c:pt>
                <c:pt idx="41431">
                  <c:v>-1.1764705882289016E-2</c:v>
                </c:pt>
                <c:pt idx="41432">
                  <c:v>-1.8750000000222044E-2</c:v>
                </c:pt>
                <c:pt idx="41433">
                  <c:v>-1.7647058823224541E-2</c:v>
                </c:pt>
                <c:pt idx="41434">
                  <c:v>-1.7647058823760522E-2</c:v>
                </c:pt>
                <c:pt idx="41435">
                  <c:v>-1.8750000000088817E-2</c:v>
                </c:pt>
                <c:pt idx="41436">
                  <c:v>-1.7647058823342558E-2</c:v>
                </c:pt>
                <c:pt idx="41437">
                  <c:v>-1.7647058823642509E-2</c:v>
                </c:pt>
                <c:pt idx="41438">
                  <c:v>-1.1764705882367693E-2</c:v>
                </c:pt>
                <c:pt idx="41439">
                  <c:v>-1.8749999999777955E-2</c:v>
                </c:pt>
                <c:pt idx="41440">
                  <c:v>-1.7647058823642509E-2</c:v>
                </c:pt>
                <c:pt idx="41441">
                  <c:v>-1.1764705882289016E-2</c:v>
                </c:pt>
                <c:pt idx="41442">
                  <c:v>-1.8750000000222044E-2</c:v>
                </c:pt>
                <c:pt idx="41443">
                  <c:v>-1.7647058823342558E-2</c:v>
                </c:pt>
                <c:pt idx="41444">
                  <c:v>-1.7647058823642509E-2</c:v>
                </c:pt>
                <c:pt idx="41445">
                  <c:v>-1.2500000000000001E-2</c:v>
                </c:pt>
                <c:pt idx="41446">
                  <c:v>-1.7647058823642509E-2</c:v>
                </c:pt>
                <c:pt idx="41447">
                  <c:v>-1.7647058823342558E-2</c:v>
                </c:pt>
                <c:pt idx="41448">
                  <c:v>-1.2499999999911183E-2</c:v>
                </c:pt>
                <c:pt idx="41449">
                  <c:v>-1.7647058823760522E-2</c:v>
                </c:pt>
                <c:pt idx="41450">
                  <c:v>-1.1764705882289016E-2</c:v>
                </c:pt>
                <c:pt idx="41451">
                  <c:v>-1.8749999999777955E-2</c:v>
                </c:pt>
                <c:pt idx="41452">
                  <c:v>-1.7647058823642509E-2</c:v>
                </c:pt>
                <c:pt idx="41453">
                  <c:v>-1.7647058823760522E-2</c:v>
                </c:pt>
                <c:pt idx="41454">
                  <c:v>-1.2500000000000001E-2</c:v>
                </c:pt>
                <c:pt idx="41455">
                  <c:v>-1.7647058823224541E-2</c:v>
                </c:pt>
                <c:pt idx="41456">
                  <c:v>-1.1764705882289016E-2</c:v>
                </c:pt>
                <c:pt idx="41457">
                  <c:v>-1.8750000000222044E-2</c:v>
                </c:pt>
                <c:pt idx="41458">
                  <c:v>-1.1764705882367693E-2</c:v>
                </c:pt>
                <c:pt idx="41459">
                  <c:v>-1.7647058823642509E-2</c:v>
                </c:pt>
                <c:pt idx="41460">
                  <c:v>-1.8749999999777955E-2</c:v>
                </c:pt>
                <c:pt idx="41461">
                  <c:v>-1.1764705882289016E-2</c:v>
                </c:pt>
                <c:pt idx="41462">
                  <c:v>-1.7647058823760522E-2</c:v>
                </c:pt>
                <c:pt idx="41463">
                  <c:v>-1.8750000000088817E-2</c:v>
                </c:pt>
                <c:pt idx="41464">
                  <c:v>-1.7647058823342558E-2</c:v>
                </c:pt>
                <c:pt idx="41465">
                  <c:v>-1.7647058823642509E-2</c:v>
                </c:pt>
                <c:pt idx="41466">
                  <c:v>-1.1764705882367693E-2</c:v>
                </c:pt>
                <c:pt idx="41467">
                  <c:v>-1.8749999999644728E-2</c:v>
                </c:pt>
                <c:pt idx="41468">
                  <c:v>-1.7647058823760522E-2</c:v>
                </c:pt>
                <c:pt idx="41469">
                  <c:v>-1.1764705882289016E-2</c:v>
                </c:pt>
                <c:pt idx="41470">
                  <c:v>-1.8750000000222044E-2</c:v>
                </c:pt>
                <c:pt idx="41471">
                  <c:v>-1.7647058823224541E-2</c:v>
                </c:pt>
                <c:pt idx="41472">
                  <c:v>-1.1764705882367693E-2</c:v>
                </c:pt>
                <c:pt idx="41473">
                  <c:v>-1.8750000000222044E-2</c:v>
                </c:pt>
                <c:pt idx="41474">
                  <c:v>-1.7647058823642509E-2</c:v>
                </c:pt>
                <c:pt idx="41475">
                  <c:v>-1.7647058823342558E-2</c:v>
                </c:pt>
                <c:pt idx="41476">
                  <c:v>-1.2499999999911183E-2</c:v>
                </c:pt>
                <c:pt idx="41477">
                  <c:v>-1.7647058823760522E-2</c:v>
                </c:pt>
                <c:pt idx="41478">
                  <c:v>-1.7647058823224541E-2</c:v>
                </c:pt>
                <c:pt idx="41479">
                  <c:v>-1.2500000000000001E-2</c:v>
                </c:pt>
                <c:pt idx="41480">
                  <c:v>-1.7647058823642509E-2</c:v>
                </c:pt>
                <c:pt idx="41481">
                  <c:v>-1.7647058823760522E-2</c:v>
                </c:pt>
                <c:pt idx="41482">
                  <c:v>-1.8749999999644728E-2</c:v>
                </c:pt>
                <c:pt idx="41483">
                  <c:v>-1.1764705882367693E-2</c:v>
                </c:pt>
                <c:pt idx="41484">
                  <c:v>-1.7647058823642509E-2</c:v>
                </c:pt>
                <c:pt idx="41485">
                  <c:v>-1.8749999999777955E-2</c:v>
                </c:pt>
                <c:pt idx="41486">
                  <c:v>-1.7647058823642509E-2</c:v>
                </c:pt>
                <c:pt idx="41487">
                  <c:v>-1.1764705882367693E-2</c:v>
                </c:pt>
                <c:pt idx="41488">
                  <c:v>-1.8750000000222044E-2</c:v>
                </c:pt>
                <c:pt idx="41489">
                  <c:v>-1.7647058823224541E-2</c:v>
                </c:pt>
                <c:pt idx="41490">
                  <c:v>-1.1764705882367693E-2</c:v>
                </c:pt>
                <c:pt idx="41491">
                  <c:v>-1.7647058823642509E-2</c:v>
                </c:pt>
                <c:pt idx="41492">
                  <c:v>-1.8750000000222044E-2</c:v>
                </c:pt>
                <c:pt idx="41493">
                  <c:v>-1.1764705882289016E-2</c:v>
                </c:pt>
                <c:pt idx="41494">
                  <c:v>-1.8749999999777955E-2</c:v>
                </c:pt>
                <c:pt idx="41495">
                  <c:v>-1.7647058823642509E-2</c:v>
                </c:pt>
                <c:pt idx="41496">
                  <c:v>-1.7647058823342558E-2</c:v>
                </c:pt>
                <c:pt idx="41497">
                  <c:v>-1.1764705882706982E-2</c:v>
                </c:pt>
                <c:pt idx="41498">
                  <c:v>-1.8749999999777955E-2</c:v>
                </c:pt>
                <c:pt idx="41499">
                  <c:v>-1.7647058823642509E-2</c:v>
                </c:pt>
                <c:pt idx="41500">
                  <c:v>-1.1764705882367693E-2</c:v>
                </c:pt>
                <c:pt idx="41501">
                  <c:v>-1.8749999999644728E-2</c:v>
                </c:pt>
                <c:pt idx="41502">
                  <c:v>-1.7647058823760522E-2</c:v>
                </c:pt>
                <c:pt idx="41503">
                  <c:v>-1.1764705882289016E-2</c:v>
                </c:pt>
                <c:pt idx="41504">
                  <c:v>-1.8750000000222044E-2</c:v>
                </c:pt>
                <c:pt idx="41505">
                  <c:v>-1.7647058823342558E-2</c:v>
                </c:pt>
                <c:pt idx="41506">
                  <c:v>-1.7647058823642509E-2</c:v>
                </c:pt>
                <c:pt idx="41507">
                  <c:v>-1.2500000000000001E-2</c:v>
                </c:pt>
                <c:pt idx="41508">
                  <c:v>-1.7647058823642509E-2</c:v>
                </c:pt>
                <c:pt idx="41509">
                  <c:v>-1.7647058823342558E-2</c:v>
                </c:pt>
                <c:pt idx="41510">
                  <c:v>-1.2499999999911183E-2</c:v>
                </c:pt>
                <c:pt idx="41511">
                  <c:v>-1.7647058823760522E-2</c:v>
                </c:pt>
                <c:pt idx="41512">
                  <c:v>-1.7647058823224541E-2</c:v>
                </c:pt>
                <c:pt idx="41513">
                  <c:v>-1.2500000000000001E-2</c:v>
                </c:pt>
                <c:pt idx="41514">
                  <c:v>-1.7647058823642509E-2</c:v>
                </c:pt>
                <c:pt idx="41515">
                  <c:v>-1.7647058823760522E-2</c:v>
                </c:pt>
                <c:pt idx="41516">
                  <c:v>-1.2499999999911183E-2</c:v>
                </c:pt>
                <c:pt idx="41517">
                  <c:v>-1.7647058823342558E-2</c:v>
                </c:pt>
                <c:pt idx="41518">
                  <c:v>-1.7647058823642509E-2</c:v>
                </c:pt>
                <c:pt idx="41519">
                  <c:v>-1.2500000000000001E-2</c:v>
                </c:pt>
                <c:pt idx="41520">
                  <c:v>-1.7647058823760522E-2</c:v>
                </c:pt>
                <c:pt idx="41521">
                  <c:v>-1.1764705882289016E-2</c:v>
                </c:pt>
                <c:pt idx="41522">
                  <c:v>-1.7647058823224541E-2</c:v>
                </c:pt>
                <c:pt idx="41523">
                  <c:v>-1.2500000000000001E-2</c:v>
                </c:pt>
                <c:pt idx="41524">
                  <c:v>-1.7647058823760522E-2</c:v>
                </c:pt>
                <c:pt idx="41525">
                  <c:v>-1.7647058823224541E-2</c:v>
                </c:pt>
                <c:pt idx="41526">
                  <c:v>-1.250000000044409E-2</c:v>
                </c:pt>
                <c:pt idx="41527">
                  <c:v>-1.7647058823224541E-2</c:v>
                </c:pt>
                <c:pt idx="41528">
                  <c:v>-1.7647058823760522E-2</c:v>
                </c:pt>
                <c:pt idx="41529">
                  <c:v>-1.2499999999911183E-2</c:v>
                </c:pt>
                <c:pt idx="41530">
                  <c:v>-1.7647058823342558E-2</c:v>
                </c:pt>
                <c:pt idx="41531">
                  <c:v>-1.7647058823642509E-2</c:v>
                </c:pt>
                <c:pt idx="41532">
                  <c:v>-1.2500000000000001E-2</c:v>
                </c:pt>
                <c:pt idx="41533">
                  <c:v>-1.7647058823642509E-2</c:v>
                </c:pt>
                <c:pt idx="41534">
                  <c:v>-1.7647058823342558E-2</c:v>
                </c:pt>
                <c:pt idx="41535">
                  <c:v>-1.2500000000000001E-2</c:v>
                </c:pt>
                <c:pt idx="41536">
                  <c:v>-1.7647058823642509E-2</c:v>
                </c:pt>
                <c:pt idx="41537">
                  <c:v>-1.7647058823642509E-2</c:v>
                </c:pt>
                <c:pt idx="41538">
                  <c:v>-1.8749999999777955E-2</c:v>
                </c:pt>
                <c:pt idx="41539">
                  <c:v>-1.1764705882367693E-2</c:v>
                </c:pt>
                <c:pt idx="41540">
                  <c:v>-1.7647058823642509E-2</c:v>
                </c:pt>
                <c:pt idx="41541">
                  <c:v>-1.2500000000000001E-2</c:v>
                </c:pt>
                <c:pt idx="41542">
                  <c:v>-1.7647058823224541E-2</c:v>
                </c:pt>
                <c:pt idx="41543">
                  <c:v>-1.7647058823760522E-2</c:v>
                </c:pt>
                <c:pt idx="41544">
                  <c:v>-1.2499999999911183E-2</c:v>
                </c:pt>
                <c:pt idx="41545">
                  <c:v>-1.7647058823760522E-2</c:v>
                </c:pt>
                <c:pt idx="41546">
                  <c:v>-1.7647058823224541E-2</c:v>
                </c:pt>
                <c:pt idx="41547">
                  <c:v>-1.1764705882367693E-2</c:v>
                </c:pt>
                <c:pt idx="41548">
                  <c:v>-1.8750000000088817E-2</c:v>
                </c:pt>
                <c:pt idx="41549">
                  <c:v>-1.7647058823760522E-2</c:v>
                </c:pt>
                <c:pt idx="41550">
                  <c:v>-1.1764705882289016E-2</c:v>
                </c:pt>
                <c:pt idx="41551">
                  <c:v>-1.8749999999777955E-2</c:v>
                </c:pt>
                <c:pt idx="41552">
                  <c:v>-1.7647058823642509E-2</c:v>
                </c:pt>
                <c:pt idx="41553">
                  <c:v>-1.7647058823342558E-2</c:v>
                </c:pt>
                <c:pt idx="41554">
                  <c:v>-1.250000000044409E-2</c:v>
                </c:pt>
                <c:pt idx="41555">
                  <c:v>-1.7647058823224541E-2</c:v>
                </c:pt>
                <c:pt idx="41556">
                  <c:v>-1.7647058823642509E-2</c:v>
                </c:pt>
                <c:pt idx="41557">
                  <c:v>-1.8749999999777955E-2</c:v>
                </c:pt>
                <c:pt idx="41558">
                  <c:v>-1.7647058823760522E-2</c:v>
                </c:pt>
                <c:pt idx="41559">
                  <c:v>-1.1764705882289016E-2</c:v>
                </c:pt>
                <c:pt idx="41560">
                  <c:v>-1.8750000000222044E-2</c:v>
                </c:pt>
                <c:pt idx="41561">
                  <c:v>-1.7647058823224541E-2</c:v>
                </c:pt>
                <c:pt idx="41562">
                  <c:v>-1.7647058823760522E-2</c:v>
                </c:pt>
                <c:pt idx="41563">
                  <c:v>-1.2499999999911183E-2</c:v>
                </c:pt>
                <c:pt idx="41564">
                  <c:v>-1.7647058823342558E-2</c:v>
                </c:pt>
                <c:pt idx="41565">
                  <c:v>-1.1764705882706982E-2</c:v>
                </c:pt>
                <c:pt idx="41566">
                  <c:v>-1.8749999999777955E-2</c:v>
                </c:pt>
                <c:pt idx="41567">
                  <c:v>-1.7647058823642509E-2</c:v>
                </c:pt>
                <c:pt idx="41568">
                  <c:v>-1.1764705882367693E-2</c:v>
                </c:pt>
                <c:pt idx="41569">
                  <c:v>-1.8749999999777955E-2</c:v>
                </c:pt>
                <c:pt idx="41570">
                  <c:v>-1.1764705882289016E-2</c:v>
                </c:pt>
                <c:pt idx="41571">
                  <c:v>-1.7647058823642509E-2</c:v>
                </c:pt>
                <c:pt idx="41572">
                  <c:v>-1.8750000000222044E-2</c:v>
                </c:pt>
                <c:pt idx="41573">
                  <c:v>-1.1764705882367693E-2</c:v>
                </c:pt>
                <c:pt idx="41574">
                  <c:v>-1.7647058823224541E-2</c:v>
                </c:pt>
                <c:pt idx="41575">
                  <c:v>-1.7647058823760522E-2</c:v>
                </c:pt>
                <c:pt idx="41576">
                  <c:v>-1.2499999999911183E-2</c:v>
                </c:pt>
                <c:pt idx="41577">
                  <c:v>-1.7647058823760522E-2</c:v>
                </c:pt>
                <c:pt idx="41578">
                  <c:v>-1.1764705882289016E-2</c:v>
                </c:pt>
                <c:pt idx="41579">
                  <c:v>-1.8749999999777955E-2</c:v>
                </c:pt>
                <c:pt idx="41580">
                  <c:v>-1.7647058823642509E-2</c:v>
                </c:pt>
                <c:pt idx="41581">
                  <c:v>-1.1764705882367693E-2</c:v>
                </c:pt>
                <c:pt idx="41582">
                  <c:v>-1.8749999999644728E-2</c:v>
                </c:pt>
                <c:pt idx="41583">
                  <c:v>-1.7647058823760522E-2</c:v>
                </c:pt>
                <c:pt idx="41584">
                  <c:v>-1.1764705882289016E-2</c:v>
                </c:pt>
                <c:pt idx="41585">
                  <c:v>-1.8750000000222044E-2</c:v>
                </c:pt>
                <c:pt idx="41586">
                  <c:v>-1.1764705882289016E-2</c:v>
                </c:pt>
                <c:pt idx="41587">
                  <c:v>-1.7647058823342558E-2</c:v>
                </c:pt>
                <c:pt idx="41588">
                  <c:v>-1.2500000000000001E-2</c:v>
                </c:pt>
                <c:pt idx="41589">
                  <c:v>-1.7647058823642509E-2</c:v>
                </c:pt>
                <c:pt idx="41590">
                  <c:v>-1.1764705882367693E-2</c:v>
                </c:pt>
                <c:pt idx="41591">
                  <c:v>-1.8750000000088817E-2</c:v>
                </c:pt>
                <c:pt idx="41592">
                  <c:v>-1.1764705882367693E-2</c:v>
                </c:pt>
                <c:pt idx="41593">
                  <c:v>-1.7647058823224541E-2</c:v>
                </c:pt>
                <c:pt idx="41594">
                  <c:v>-1.2500000000000001E-2</c:v>
                </c:pt>
                <c:pt idx="41595">
                  <c:v>-1.7647058823642509E-2</c:v>
                </c:pt>
                <c:pt idx="41596">
                  <c:v>-1.1764705882367693E-2</c:v>
                </c:pt>
                <c:pt idx="41597">
                  <c:v>-1.2499999999911183E-2</c:v>
                </c:pt>
                <c:pt idx="41598">
                  <c:v>-1.7647058823760522E-2</c:v>
                </c:pt>
                <c:pt idx="41599">
                  <c:v>-1.1764705882289016E-2</c:v>
                </c:pt>
                <c:pt idx="41600">
                  <c:v>-1.8749999999777955E-2</c:v>
                </c:pt>
                <c:pt idx="41601">
                  <c:v>-1.7647058823642509E-2</c:v>
                </c:pt>
                <c:pt idx="41602">
                  <c:v>-1.1764705882367693E-2</c:v>
                </c:pt>
                <c:pt idx="41603">
                  <c:v>-1.8750000000222044E-2</c:v>
                </c:pt>
                <c:pt idx="41604">
                  <c:v>-1.1764705882289016E-2</c:v>
                </c:pt>
                <c:pt idx="41605">
                  <c:v>-1.7647058823342558E-2</c:v>
                </c:pt>
                <c:pt idx="41606">
                  <c:v>-1.1764705882289016E-2</c:v>
                </c:pt>
                <c:pt idx="41607">
                  <c:v>-1.8750000000222044E-2</c:v>
                </c:pt>
                <c:pt idx="41608">
                  <c:v>-1.1764705882289016E-2</c:v>
                </c:pt>
                <c:pt idx="41609">
                  <c:v>-1.7647058823760522E-2</c:v>
                </c:pt>
                <c:pt idx="41610">
                  <c:v>-1.8749999999644728E-2</c:v>
                </c:pt>
                <c:pt idx="41611">
                  <c:v>-1.1764705882367693E-2</c:v>
                </c:pt>
                <c:pt idx="41612">
                  <c:v>-1.7647058823642509E-2</c:v>
                </c:pt>
                <c:pt idx="41613">
                  <c:v>-1.2500000000000001E-2</c:v>
                </c:pt>
                <c:pt idx="41614">
                  <c:v>-1.7647058823642509E-2</c:v>
                </c:pt>
                <c:pt idx="41615">
                  <c:v>-1.1764705882367693E-2</c:v>
                </c:pt>
                <c:pt idx="41616">
                  <c:v>-1.8749999999644728E-2</c:v>
                </c:pt>
                <c:pt idx="41617">
                  <c:v>-1.7647058823760522E-2</c:v>
                </c:pt>
                <c:pt idx="41618">
                  <c:v>-1.1764705882289016E-2</c:v>
                </c:pt>
                <c:pt idx="41619">
                  <c:v>-1.8750000000222044E-2</c:v>
                </c:pt>
                <c:pt idx="41620">
                  <c:v>-1.7647058823342558E-2</c:v>
                </c:pt>
                <c:pt idx="41621">
                  <c:v>-1.1764705882289016E-2</c:v>
                </c:pt>
                <c:pt idx="41622">
                  <c:v>-1.8750000000222044E-2</c:v>
                </c:pt>
                <c:pt idx="41623">
                  <c:v>-1.7647058823224541E-2</c:v>
                </c:pt>
                <c:pt idx="41624">
                  <c:v>-1.1764705882367693E-2</c:v>
                </c:pt>
                <c:pt idx="41625">
                  <c:v>-1.8750000000088817E-2</c:v>
                </c:pt>
                <c:pt idx="41626">
                  <c:v>-1.1764705882367693E-2</c:v>
                </c:pt>
                <c:pt idx="41627">
                  <c:v>-1.7647058823642509E-2</c:v>
                </c:pt>
                <c:pt idx="41628">
                  <c:v>-1.2500000000000001E-2</c:v>
                </c:pt>
                <c:pt idx="41629">
                  <c:v>-1.7647058823224541E-2</c:v>
                </c:pt>
                <c:pt idx="41630">
                  <c:v>-1.7647058823760522E-2</c:v>
                </c:pt>
                <c:pt idx="41631">
                  <c:v>-1.2499999999911183E-2</c:v>
                </c:pt>
                <c:pt idx="41632">
                  <c:v>-1.1764705882367693E-2</c:v>
                </c:pt>
                <c:pt idx="41633">
                  <c:v>-1.7647058823642509E-2</c:v>
                </c:pt>
                <c:pt idx="41634">
                  <c:v>-1.1764705882367693E-2</c:v>
                </c:pt>
                <c:pt idx="41635">
                  <c:v>-1.8749999999777955E-2</c:v>
                </c:pt>
                <c:pt idx="41636">
                  <c:v>-1.1764705882289016E-2</c:v>
                </c:pt>
                <c:pt idx="41637">
                  <c:v>-1.7647058823642509E-2</c:v>
                </c:pt>
                <c:pt idx="41638">
                  <c:v>-1.2500000000000001E-2</c:v>
                </c:pt>
                <c:pt idx="41639">
                  <c:v>-1.7647058823760522E-2</c:v>
                </c:pt>
                <c:pt idx="41640">
                  <c:v>-1.7647058823224541E-2</c:v>
                </c:pt>
                <c:pt idx="41641">
                  <c:v>-1.2500000000000001E-2</c:v>
                </c:pt>
                <c:pt idx="41642">
                  <c:v>-1.7647058823642509E-2</c:v>
                </c:pt>
                <c:pt idx="41643">
                  <c:v>-1.1764705882367693E-2</c:v>
                </c:pt>
                <c:pt idx="41644">
                  <c:v>-1.8750000000088817E-2</c:v>
                </c:pt>
                <c:pt idx="41645">
                  <c:v>-1.1764705882367693E-2</c:v>
                </c:pt>
                <c:pt idx="41646">
                  <c:v>-1.7647058823224541E-2</c:v>
                </c:pt>
                <c:pt idx="41647">
                  <c:v>-1.8750000000222044E-2</c:v>
                </c:pt>
                <c:pt idx="41648">
                  <c:v>-1.1764705882289016E-2</c:v>
                </c:pt>
                <c:pt idx="41649">
                  <c:v>-1.1764705882367693E-2</c:v>
                </c:pt>
                <c:pt idx="41650">
                  <c:v>-1.8750000000222044E-2</c:v>
                </c:pt>
                <c:pt idx="41651">
                  <c:v>-1.7647058823224541E-2</c:v>
                </c:pt>
                <c:pt idx="41652">
                  <c:v>-1.1764705882289016E-2</c:v>
                </c:pt>
                <c:pt idx="41653">
                  <c:v>-1.2500000000000001E-2</c:v>
                </c:pt>
                <c:pt idx="41654">
                  <c:v>-1.7647058823760522E-2</c:v>
                </c:pt>
                <c:pt idx="41655">
                  <c:v>-1.1764705882289016E-2</c:v>
                </c:pt>
                <c:pt idx="41656">
                  <c:v>-1.8750000000222044E-2</c:v>
                </c:pt>
                <c:pt idx="41657">
                  <c:v>-1.1764705882289016E-2</c:v>
                </c:pt>
                <c:pt idx="41658">
                  <c:v>-1.7647058823342558E-2</c:v>
                </c:pt>
                <c:pt idx="41659">
                  <c:v>-1.2499999999911183E-2</c:v>
                </c:pt>
                <c:pt idx="41660">
                  <c:v>-1.7647058823760522E-2</c:v>
                </c:pt>
                <c:pt idx="41661">
                  <c:v>-1.1764705882289016E-2</c:v>
                </c:pt>
                <c:pt idx="41662">
                  <c:v>-1.8750000000222044E-2</c:v>
                </c:pt>
                <c:pt idx="41663">
                  <c:v>-1.7647058823224541E-2</c:v>
                </c:pt>
                <c:pt idx="41664">
                  <c:v>-1.1764705882367693E-2</c:v>
                </c:pt>
                <c:pt idx="41665">
                  <c:v>-1.7647058823642509E-2</c:v>
                </c:pt>
                <c:pt idx="41666">
                  <c:v>-1.2500000000000001E-2</c:v>
                </c:pt>
                <c:pt idx="41667">
                  <c:v>-1.7647058823642509E-2</c:v>
                </c:pt>
                <c:pt idx="41668">
                  <c:v>-1.7647058823342558E-2</c:v>
                </c:pt>
                <c:pt idx="41669">
                  <c:v>-1.2500000000000001E-2</c:v>
                </c:pt>
                <c:pt idx="41670">
                  <c:v>-1.7647058823642509E-2</c:v>
                </c:pt>
                <c:pt idx="41671">
                  <c:v>-1.7647058823342558E-2</c:v>
                </c:pt>
                <c:pt idx="41672">
                  <c:v>-1.2499999999911183E-2</c:v>
                </c:pt>
                <c:pt idx="41673">
                  <c:v>-1.7647058823760522E-2</c:v>
                </c:pt>
                <c:pt idx="41674">
                  <c:v>-1.7647058823642509E-2</c:v>
                </c:pt>
                <c:pt idx="41675">
                  <c:v>-1.2500000000000001E-2</c:v>
                </c:pt>
                <c:pt idx="41676">
                  <c:v>-1.7647058823224541E-2</c:v>
                </c:pt>
                <c:pt idx="41677">
                  <c:v>-1.7647058823760522E-2</c:v>
                </c:pt>
                <c:pt idx="41678">
                  <c:v>-1.8750000000088817E-2</c:v>
                </c:pt>
                <c:pt idx="41679">
                  <c:v>-1.1764705882367693E-2</c:v>
                </c:pt>
                <c:pt idx="41680">
                  <c:v>-1.7647058823224541E-2</c:v>
                </c:pt>
                <c:pt idx="41681">
                  <c:v>-1.1764705882367693E-2</c:v>
                </c:pt>
                <c:pt idx="41682">
                  <c:v>-1.8750000000088817E-2</c:v>
                </c:pt>
                <c:pt idx="41683">
                  <c:v>-1.7647058823342558E-2</c:v>
                </c:pt>
                <c:pt idx="41684">
                  <c:v>-1.7647058823642509E-2</c:v>
                </c:pt>
                <c:pt idx="41685">
                  <c:v>-1.2500000000000001E-2</c:v>
                </c:pt>
                <c:pt idx="41686">
                  <c:v>-1.7647058823760522E-2</c:v>
                </c:pt>
                <c:pt idx="41687">
                  <c:v>-1.1764705882289016E-2</c:v>
                </c:pt>
                <c:pt idx="41688">
                  <c:v>-1.8749999999777955E-2</c:v>
                </c:pt>
                <c:pt idx="41689">
                  <c:v>-1.7647058823642509E-2</c:v>
                </c:pt>
                <c:pt idx="41690">
                  <c:v>-1.1764705882367693E-2</c:v>
                </c:pt>
                <c:pt idx="41691">
                  <c:v>-1.8750000000088817E-2</c:v>
                </c:pt>
                <c:pt idx="41692">
                  <c:v>-1.7647058823342558E-2</c:v>
                </c:pt>
                <c:pt idx="41693">
                  <c:v>-1.1764705882289016E-2</c:v>
                </c:pt>
                <c:pt idx="41694">
                  <c:v>-1.8750000000222044E-2</c:v>
                </c:pt>
                <c:pt idx="41695">
                  <c:v>-1.7647058823642509E-2</c:v>
                </c:pt>
                <c:pt idx="41696">
                  <c:v>-1.1764705882367693E-2</c:v>
                </c:pt>
                <c:pt idx="41697">
                  <c:v>-1.8749999999644728E-2</c:v>
                </c:pt>
                <c:pt idx="41698">
                  <c:v>-1.1764705882367693E-2</c:v>
                </c:pt>
                <c:pt idx="41699">
                  <c:v>-1.7647058823642509E-2</c:v>
                </c:pt>
                <c:pt idx="41700">
                  <c:v>-1.7647058823342558E-2</c:v>
                </c:pt>
                <c:pt idx="41701">
                  <c:v>-1.250000000044409E-2</c:v>
                </c:pt>
                <c:pt idx="41702">
                  <c:v>-1.7647058823224541E-2</c:v>
                </c:pt>
                <c:pt idx="41703">
                  <c:v>-1.7647058823642509E-2</c:v>
                </c:pt>
                <c:pt idx="41704">
                  <c:v>-1.2500000000000001E-2</c:v>
                </c:pt>
                <c:pt idx="41705">
                  <c:v>-1.7647058823342558E-2</c:v>
                </c:pt>
                <c:pt idx="41706">
                  <c:v>-1.7647058823642509E-2</c:v>
                </c:pt>
                <c:pt idx="41707">
                  <c:v>-1.2500000000000001E-2</c:v>
                </c:pt>
                <c:pt idx="41708">
                  <c:v>-1.7647058823642509E-2</c:v>
                </c:pt>
                <c:pt idx="41709">
                  <c:v>-1.1764705882367693E-2</c:v>
                </c:pt>
                <c:pt idx="41710">
                  <c:v>-1.8749999999644728E-2</c:v>
                </c:pt>
                <c:pt idx="41711">
                  <c:v>-1.7647058823760522E-2</c:v>
                </c:pt>
                <c:pt idx="41712">
                  <c:v>-1.1764705882289016E-2</c:v>
                </c:pt>
                <c:pt idx="41713">
                  <c:v>-1.8750000000222044E-2</c:v>
                </c:pt>
                <c:pt idx="41714">
                  <c:v>-1.1764705882289016E-2</c:v>
                </c:pt>
                <c:pt idx="41715">
                  <c:v>-1.7647058823342558E-2</c:v>
                </c:pt>
                <c:pt idx="41716">
                  <c:v>-1.8750000000222044E-2</c:v>
                </c:pt>
                <c:pt idx="41717">
                  <c:v>-1.1764705882289016E-2</c:v>
                </c:pt>
                <c:pt idx="41718">
                  <c:v>-1.7647058823224541E-2</c:v>
                </c:pt>
                <c:pt idx="41719">
                  <c:v>-1.250000000044409E-2</c:v>
                </c:pt>
                <c:pt idx="41720">
                  <c:v>-1.7647058823342558E-2</c:v>
                </c:pt>
                <c:pt idx="41721">
                  <c:v>-1.7647058823642509E-2</c:v>
                </c:pt>
                <c:pt idx="41722">
                  <c:v>-1.8749999999777955E-2</c:v>
                </c:pt>
                <c:pt idx="41723">
                  <c:v>-1.1764705882289016E-2</c:v>
                </c:pt>
                <c:pt idx="41724">
                  <c:v>-1.7647058823760522E-2</c:v>
                </c:pt>
                <c:pt idx="41725">
                  <c:v>-1.2499999999911183E-2</c:v>
                </c:pt>
                <c:pt idx="41726">
                  <c:v>-1.7647058823760522E-2</c:v>
                </c:pt>
                <c:pt idx="41727">
                  <c:v>-1.1764705882289016E-2</c:v>
                </c:pt>
                <c:pt idx="41728">
                  <c:v>-1.7647058823342558E-2</c:v>
                </c:pt>
                <c:pt idx="41729">
                  <c:v>-1.2499999999911183E-2</c:v>
                </c:pt>
                <c:pt idx="41730">
                  <c:v>-1.7647058823760522E-2</c:v>
                </c:pt>
                <c:pt idx="41731">
                  <c:v>-1.7647058823642509E-2</c:v>
                </c:pt>
                <c:pt idx="41732">
                  <c:v>-1.2500000000000001E-2</c:v>
                </c:pt>
                <c:pt idx="41733">
                  <c:v>-1.7647058823224541E-2</c:v>
                </c:pt>
                <c:pt idx="41734">
                  <c:v>-1.1764705882367693E-2</c:v>
                </c:pt>
                <c:pt idx="41735">
                  <c:v>-1.8750000000222044E-2</c:v>
                </c:pt>
                <c:pt idx="41736">
                  <c:v>-1.1764705882289016E-2</c:v>
                </c:pt>
                <c:pt idx="41737">
                  <c:v>-1.1764705882367693E-2</c:v>
                </c:pt>
                <c:pt idx="41738">
                  <c:v>-1.8750000000088817E-2</c:v>
                </c:pt>
                <c:pt idx="41739">
                  <c:v>-1.1764705882367693E-2</c:v>
                </c:pt>
                <c:pt idx="41740">
                  <c:v>-1.7647058823224541E-2</c:v>
                </c:pt>
                <c:pt idx="41741">
                  <c:v>-1.2500000000000001E-2</c:v>
                </c:pt>
                <c:pt idx="41742">
                  <c:v>-1.7647058823642509E-2</c:v>
                </c:pt>
                <c:pt idx="41743">
                  <c:v>-1.1764705882367693E-2</c:v>
                </c:pt>
                <c:pt idx="41744">
                  <c:v>-1.8750000000088817E-2</c:v>
                </c:pt>
                <c:pt idx="41745">
                  <c:v>-1.1764705882367693E-2</c:v>
                </c:pt>
                <c:pt idx="41746">
                  <c:v>-1.7647058823224541E-2</c:v>
                </c:pt>
                <c:pt idx="41747">
                  <c:v>-1.2500000000000001E-2</c:v>
                </c:pt>
                <c:pt idx="41748">
                  <c:v>-1.1764705882289016E-2</c:v>
                </c:pt>
                <c:pt idx="41749">
                  <c:v>-1.7647058823760522E-2</c:v>
                </c:pt>
                <c:pt idx="41750">
                  <c:v>-1.2500000000000001E-2</c:v>
                </c:pt>
                <c:pt idx="41751">
                  <c:v>-1.7647058823642509E-2</c:v>
                </c:pt>
                <c:pt idx="41752">
                  <c:v>-1.1764705882367693E-2</c:v>
                </c:pt>
                <c:pt idx="41753">
                  <c:v>-1.8749999999644728E-2</c:v>
                </c:pt>
                <c:pt idx="41754">
                  <c:v>-1.1764705882367693E-2</c:v>
                </c:pt>
                <c:pt idx="41755">
                  <c:v>-1.7647058823642509E-2</c:v>
                </c:pt>
                <c:pt idx="41756">
                  <c:v>-1.2500000000000001E-2</c:v>
                </c:pt>
                <c:pt idx="41757">
                  <c:v>-1.7647058823642509E-2</c:v>
                </c:pt>
                <c:pt idx="41758">
                  <c:v>-1.1764705882367693E-2</c:v>
                </c:pt>
                <c:pt idx="41759">
                  <c:v>-1.1764705882289016E-2</c:v>
                </c:pt>
                <c:pt idx="41760">
                  <c:v>-1.8749999999777955E-2</c:v>
                </c:pt>
                <c:pt idx="41761">
                  <c:v>-1.1764705882706982E-2</c:v>
                </c:pt>
                <c:pt idx="41762">
                  <c:v>-1.7647058823342558E-2</c:v>
                </c:pt>
                <c:pt idx="41763">
                  <c:v>-1.2499999999911183E-2</c:v>
                </c:pt>
                <c:pt idx="41764">
                  <c:v>-1.7647058823760522E-2</c:v>
                </c:pt>
                <c:pt idx="41765">
                  <c:v>-1.1764705882289016E-2</c:v>
                </c:pt>
                <c:pt idx="41766">
                  <c:v>-1.8749999999777955E-2</c:v>
                </c:pt>
                <c:pt idx="41767">
                  <c:v>-1.1764705882367693E-2</c:v>
                </c:pt>
                <c:pt idx="41768">
                  <c:v>-1.7647058823642509E-2</c:v>
                </c:pt>
                <c:pt idx="41769">
                  <c:v>-1.2500000000000001E-2</c:v>
                </c:pt>
                <c:pt idx="41770">
                  <c:v>-1.7647058823642509E-2</c:v>
                </c:pt>
                <c:pt idx="41771">
                  <c:v>-1.7647058823342558E-2</c:v>
                </c:pt>
                <c:pt idx="41772">
                  <c:v>-1.2499999999911183E-2</c:v>
                </c:pt>
                <c:pt idx="41773">
                  <c:v>-1.7647058823760522E-2</c:v>
                </c:pt>
                <c:pt idx="41774">
                  <c:v>-1.7647058823642509E-2</c:v>
                </c:pt>
                <c:pt idx="41775">
                  <c:v>-1.2500000000000001E-2</c:v>
                </c:pt>
                <c:pt idx="41776">
                  <c:v>-1.7647058823224541E-2</c:v>
                </c:pt>
                <c:pt idx="41777">
                  <c:v>-1.1764705882367693E-2</c:v>
                </c:pt>
                <c:pt idx="41778">
                  <c:v>-1.8750000000088817E-2</c:v>
                </c:pt>
                <c:pt idx="41779">
                  <c:v>-1.1764705882367693E-2</c:v>
                </c:pt>
                <c:pt idx="41780">
                  <c:v>-1.7647058823642509E-2</c:v>
                </c:pt>
                <c:pt idx="41781">
                  <c:v>-1.7647058823342558E-2</c:v>
                </c:pt>
                <c:pt idx="41782">
                  <c:v>-1.2500000000000001E-2</c:v>
                </c:pt>
                <c:pt idx="41783">
                  <c:v>-1.7647058823642509E-2</c:v>
                </c:pt>
                <c:pt idx="41784">
                  <c:v>-1.7647058823224541E-2</c:v>
                </c:pt>
                <c:pt idx="41785">
                  <c:v>-1.250000000044409E-2</c:v>
                </c:pt>
                <c:pt idx="41786">
                  <c:v>-1.7647058823342558E-2</c:v>
                </c:pt>
                <c:pt idx="41787">
                  <c:v>-1.1764705882289016E-2</c:v>
                </c:pt>
                <c:pt idx="41788">
                  <c:v>-1.8750000000222044E-2</c:v>
                </c:pt>
                <c:pt idx="41789">
                  <c:v>-1.1764705882289016E-2</c:v>
                </c:pt>
                <c:pt idx="41790">
                  <c:v>-1.7647058823342558E-2</c:v>
                </c:pt>
                <c:pt idx="41791">
                  <c:v>-1.2500000000355272E-2</c:v>
                </c:pt>
                <c:pt idx="41792">
                  <c:v>-1.7647058823342558E-2</c:v>
                </c:pt>
                <c:pt idx="41793">
                  <c:v>-1.1764705882289016E-2</c:v>
                </c:pt>
                <c:pt idx="41794">
                  <c:v>-1.8750000000222044E-2</c:v>
                </c:pt>
                <c:pt idx="41795">
                  <c:v>-1.1764705882289016E-2</c:v>
                </c:pt>
                <c:pt idx="41796">
                  <c:v>-1.7647058823342558E-2</c:v>
                </c:pt>
                <c:pt idx="41797">
                  <c:v>-1.250000000044409E-2</c:v>
                </c:pt>
                <c:pt idx="41798">
                  <c:v>-1.7647058823224541E-2</c:v>
                </c:pt>
                <c:pt idx="41799">
                  <c:v>-1.1764705882289016E-2</c:v>
                </c:pt>
                <c:pt idx="41800">
                  <c:v>-1.8750000000222044E-2</c:v>
                </c:pt>
                <c:pt idx="41801">
                  <c:v>-1.7647058823342558E-2</c:v>
                </c:pt>
                <c:pt idx="41802">
                  <c:v>-1.1764705882289016E-2</c:v>
                </c:pt>
                <c:pt idx="41803">
                  <c:v>-1.8750000000222044E-2</c:v>
                </c:pt>
                <c:pt idx="41804">
                  <c:v>-1.1764705882289016E-2</c:v>
                </c:pt>
                <c:pt idx="41805">
                  <c:v>-1.7647058823760522E-2</c:v>
                </c:pt>
                <c:pt idx="41806">
                  <c:v>-1.1764705882289016E-2</c:v>
                </c:pt>
                <c:pt idx="41807">
                  <c:v>-1.8749999999777955E-2</c:v>
                </c:pt>
                <c:pt idx="41808">
                  <c:v>-1.1764705882289016E-2</c:v>
                </c:pt>
                <c:pt idx="41809">
                  <c:v>-1.7647058823760522E-2</c:v>
                </c:pt>
                <c:pt idx="41810">
                  <c:v>-1.2499999999911183E-2</c:v>
                </c:pt>
                <c:pt idx="41811">
                  <c:v>-1.7647058823760522E-2</c:v>
                </c:pt>
                <c:pt idx="41812">
                  <c:v>-1.7647058823224541E-2</c:v>
                </c:pt>
                <c:pt idx="41813">
                  <c:v>-1.2500000000000001E-2</c:v>
                </c:pt>
                <c:pt idx="41814">
                  <c:v>-1.7647058823642509E-2</c:v>
                </c:pt>
                <c:pt idx="41815">
                  <c:v>-1.1764705882367693E-2</c:v>
                </c:pt>
                <c:pt idx="41816">
                  <c:v>-1.8750000000222044E-2</c:v>
                </c:pt>
                <c:pt idx="41817">
                  <c:v>-1.1764705882289016E-2</c:v>
                </c:pt>
                <c:pt idx="41818">
                  <c:v>-1.7647058823342558E-2</c:v>
                </c:pt>
                <c:pt idx="41819">
                  <c:v>-1.8750000000088817E-2</c:v>
                </c:pt>
                <c:pt idx="41820">
                  <c:v>-1.1764705882367693E-2</c:v>
                </c:pt>
                <c:pt idx="41821">
                  <c:v>-1.7647058823642509E-2</c:v>
                </c:pt>
                <c:pt idx="41822">
                  <c:v>-1.2500000000000001E-2</c:v>
                </c:pt>
                <c:pt idx="41823">
                  <c:v>-1.7647058823224541E-2</c:v>
                </c:pt>
                <c:pt idx="41824">
                  <c:v>-1.7647058823760522E-2</c:v>
                </c:pt>
                <c:pt idx="41825">
                  <c:v>-1.8749999999644728E-2</c:v>
                </c:pt>
                <c:pt idx="41826">
                  <c:v>-1.1764705882367693E-2</c:v>
                </c:pt>
                <c:pt idx="41827">
                  <c:v>-1.7647058823642509E-2</c:v>
                </c:pt>
                <c:pt idx="41828">
                  <c:v>-1.8750000000222044E-2</c:v>
                </c:pt>
                <c:pt idx="41829">
                  <c:v>-1.1764705882289016E-2</c:v>
                </c:pt>
                <c:pt idx="41830">
                  <c:v>-1.7647058823342558E-2</c:v>
                </c:pt>
                <c:pt idx="41831">
                  <c:v>-1.2500000000000001E-2</c:v>
                </c:pt>
                <c:pt idx="41832">
                  <c:v>-1.7647058823642509E-2</c:v>
                </c:pt>
                <c:pt idx="41833">
                  <c:v>-1.1764705882367693E-2</c:v>
                </c:pt>
                <c:pt idx="41834">
                  <c:v>-1.7647058823642509E-2</c:v>
                </c:pt>
                <c:pt idx="41835">
                  <c:v>-1.8749999999777955E-2</c:v>
                </c:pt>
                <c:pt idx="41836">
                  <c:v>-1.1764705882289016E-2</c:v>
                </c:pt>
                <c:pt idx="41837">
                  <c:v>-1.7647058823760522E-2</c:v>
                </c:pt>
                <c:pt idx="41838">
                  <c:v>-1.8750000000088817E-2</c:v>
                </c:pt>
                <c:pt idx="41839">
                  <c:v>-1.1764705882367693E-2</c:v>
                </c:pt>
                <c:pt idx="41840">
                  <c:v>-1.1764705882289016E-2</c:v>
                </c:pt>
                <c:pt idx="41841">
                  <c:v>-1.8749999999777955E-2</c:v>
                </c:pt>
                <c:pt idx="41842">
                  <c:v>-1.7647058823642509E-2</c:v>
                </c:pt>
                <c:pt idx="41843">
                  <c:v>-1.7647058823342558E-2</c:v>
                </c:pt>
                <c:pt idx="41844">
                  <c:v>-1.2500000000355272E-2</c:v>
                </c:pt>
                <c:pt idx="41845">
                  <c:v>-1.7647058823342558E-2</c:v>
                </c:pt>
                <c:pt idx="41846">
                  <c:v>-1.7647058823642509E-2</c:v>
                </c:pt>
                <c:pt idx="41847">
                  <c:v>-1.2500000000000001E-2</c:v>
                </c:pt>
                <c:pt idx="41848">
                  <c:v>-1.7647058823342558E-2</c:v>
                </c:pt>
                <c:pt idx="41849">
                  <c:v>-1.1764705882289016E-2</c:v>
                </c:pt>
                <c:pt idx="41850">
                  <c:v>-1.8750000000222044E-2</c:v>
                </c:pt>
                <c:pt idx="41851">
                  <c:v>-1.1764705882289016E-2</c:v>
                </c:pt>
                <c:pt idx="41852">
                  <c:v>-1.7647058823760522E-2</c:v>
                </c:pt>
                <c:pt idx="41853">
                  <c:v>-1.2499999999911183E-2</c:v>
                </c:pt>
                <c:pt idx="41854">
                  <c:v>-1.7647058823342558E-2</c:v>
                </c:pt>
                <c:pt idx="41855">
                  <c:v>-1.1764705882289016E-2</c:v>
                </c:pt>
                <c:pt idx="41856">
                  <c:v>-1.8750000000222044E-2</c:v>
                </c:pt>
                <c:pt idx="41857">
                  <c:v>-1.1764705882289016E-2</c:v>
                </c:pt>
                <c:pt idx="41858">
                  <c:v>-1.7647058823760522E-2</c:v>
                </c:pt>
                <c:pt idx="41859">
                  <c:v>-1.1764705882289016E-2</c:v>
                </c:pt>
                <c:pt idx="41860">
                  <c:v>-1.8749999999777955E-2</c:v>
                </c:pt>
                <c:pt idx="41861">
                  <c:v>-1.1764705882289016E-2</c:v>
                </c:pt>
                <c:pt idx="41862">
                  <c:v>-1.7647058823760522E-2</c:v>
                </c:pt>
                <c:pt idx="41863">
                  <c:v>-1.2500000000000001E-2</c:v>
                </c:pt>
                <c:pt idx="41864">
                  <c:v>-1.7647058823642509E-2</c:v>
                </c:pt>
                <c:pt idx="41865">
                  <c:v>-1.1764705882289016E-2</c:v>
                </c:pt>
                <c:pt idx="41866">
                  <c:v>-1.8749999999777955E-2</c:v>
                </c:pt>
                <c:pt idx="41867">
                  <c:v>-1.1764705882367693E-2</c:v>
                </c:pt>
                <c:pt idx="41868">
                  <c:v>-1.7647058823642509E-2</c:v>
                </c:pt>
                <c:pt idx="41869">
                  <c:v>-1.2500000000000001E-2</c:v>
                </c:pt>
                <c:pt idx="41870">
                  <c:v>-1.7647058823642509E-2</c:v>
                </c:pt>
                <c:pt idx="41871">
                  <c:v>-1.1764705882367693E-2</c:v>
                </c:pt>
                <c:pt idx="41872">
                  <c:v>-1.8749999999644728E-2</c:v>
                </c:pt>
                <c:pt idx="41873">
                  <c:v>-1.1764705882367693E-2</c:v>
                </c:pt>
                <c:pt idx="41874">
                  <c:v>-1.7647058823642509E-2</c:v>
                </c:pt>
                <c:pt idx="41875">
                  <c:v>-1.2500000000000001E-2</c:v>
                </c:pt>
                <c:pt idx="41876">
                  <c:v>-1.7647058823642509E-2</c:v>
                </c:pt>
                <c:pt idx="41877">
                  <c:v>-1.1764705882367693E-2</c:v>
                </c:pt>
                <c:pt idx="41878">
                  <c:v>-1.8749999999777955E-2</c:v>
                </c:pt>
                <c:pt idx="41879">
                  <c:v>-1.1764705882289016E-2</c:v>
                </c:pt>
                <c:pt idx="41880">
                  <c:v>-1.7647058823642509E-2</c:v>
                </c:pt>
                <c:pt idx="41881">
                  <c:v>-1.1764705882367693E-2</c:v>
                </c:pt>
                <c:pt idx="41882">
                  <c:v>-1.8750000000222044E-2</c:v>
                </c:pt>
                <c:pt idx="41883">
                  <c:v>-1.1764705882289016E-2</c:v>
                </c:pt>
                <c:pt idx="41884">
                  <c:v>-1.7647058823342558E-2</c:v>
                </c:pt>
                <c:pt idx="41885">
                  <c:v>-1.8750000000088817E-2</c:v>
                </c:pt>
                <c:pt idx="41886">
                  <c:v>-1.1764705882367693E-2</c:v>
                </c:pt>
                <c:pt idx="41887">
                  <c:v>-1.1764705882289016E-2</c:v>
                </c:pt>
                <c:pt idx="41888">
                  <c:v>-1.8750000000222044E-2</c:v>
                </c:pt>
                <c:pt idx="41889">
                  <c:v>-1.7647058823224541E-2</c:v>
                </c:pt>
                <c:pt idx="41890">
                  <c:v>-1.1764705882367693E-2</c:v>
                </c:pt>
                <c:pt idx="41891">
                  <c:v>-1.8750000000088817E-2</c:v>
                </c:pt>
                <c:pt idx="41892">
                  <c:v>-1.1764705882367693E-2</c:v>
                </c:pt>
                <c:pt idx="41893">
                  <c:v>-1.7647058823642509E-2</c:v>
                </c:pt>
                <c:pt idx="41894">
                  <c:v>-1.2500000000000001E-2</c:v>
                </c:pt>
                <c:pt idx="41895">
                  <c:v>-1.7647058823224541E-2</c:v>
                </c:pt>
                <c:pt idx="41896">
                  <c:v>-1.1764705882367693E-2</c:v>
                </c:pt>
                <c:pt idx="41897">
                  <c:v>-1.2500000000000001E-2</c:v>
                </c:pt>
                <c:pt idx="41898">
                  <c:v>-1.7647058823642509E-2</c:v>
                </c:pt>
                <c:pt idx="41899">
                  <c:v>-1.1764705882367693E-2</c:v>
                </c:pt>
                <c:pt idx="41900">
                  <c:v>-1.8750000000088817E-2</c:v>
                </c:pt>
                <c:pt idx="41901">
                  <c:v>-1.1764705882367693E-2</c:v>
                </c:pt>
                <c:pt idx="41902">
                  <c:v>-1.7647058823224541E-2</c:v>
                </c:pt>
                <c:pt idx="41903">
                  <c:v>-1.8750000000222044E-2</c:v>
                </c:pt>
                <c:pt idx="41904">
                  <c:v>-1.1764705882289016E-2</c:v>
                </c:pt>
                <c:pt idx="41905">
                  <c:v>-1.7647058823760522E-2</c:v>
                </c:pt>
                <c:pt idx="41906">
                  <c:v>-1.1764705882289016E-2</c:v>
                </c:pt>
                <c:pt idx="41907">
                  <c:v>-1.8749999999777955E-2</c:v>
                </c:pt>
                <c:pt idx="41908">
                  <c:v>-1.1764705882289016E-2</c:v>
                </c:pt>
                <c:pt idx="41909">
                  <c:v>-1.7647058823760522E-2</c:v>
                </c:pt>
                <c:pt idx="41910">
                  <c:v>-1.2499999999911183E-2</c:v>
                </c:pt>
                <c:pt idx="41911">
                  <c:v>-1.7647058823760522E-2</c:v>
                </c:pt>
                <c:pt idx="41912">
                  <c:v>-1.1764705882289016E-2</c:v>
                </c:pt>
                <c:pt idx="41913">
                  <c:v>-1.8749999999777955E-2</c:v>
                </c:pt>
                <c:pt idx="41914">
                  <c:v>-1.7647058823760522E-2</c:v>
                </c:pt>
                <c:pt idx="41915">
                  <c:v>-1.1764705882289016E-2</c:v>
                </c:pt>
                <c:pt idx="41916">
                  <c:v>-1.8749999999777955E-2</c:v>
                </c:pt>
                <c:pt idx="41917">
                  <c:v>-1.1764705882706982E-2</c:v>
                </c:pt>
                <c:pt idx="41918">
                  <c:v>-1.7647058823342558E-2</c:v>
                </c:pt>
                <c:pt idx="41919">
                  <c:v>-1.2499999999911183E-2</c:v>
                </c:pt>
                <c:pt idx="41920">
                  <c:v>-1.7647058823760522E-2</c:v>
                </c:pt>
                <c:pt idx="41921">
                  <c:v>-1.1764705882289016E-2</c:v>
                </c:pt>
                <c:pt idx="41922">
                  <c:v>-1.8749999999777955E-2</c:v>
                </c:pt>
                <c:pt idx="41923">
                  <c:v>-1.1764705882706982E-2</c:v>
                </c:pt>
                <c:pt idx="41924">
                  <c:v>-1.7647058823342558E-2</c:v>
                </c:pt>
                <c:pt idx="41925">
                  <c:v>-1.8750000000088817E-2</c:v>
                </c:pt>
                <c:pt idx="41926">
                  <c:v>-1.1764705882367693E-2</c:v>
                </c:pt>
                <c:pt idx="41927">
                  <c:v>-1.7647058823224541E-2</c:v>
                </c:pt>
                <c:pt idx="41928">
                  <c:v>-1.2500000000000001E-2</c:v>
                </c:pt>
                <c:pt idx="41929">
                  <c:v>-1.7647058823760522E-2</c:v>
                </c:pt>
                <c:pt idx="41930">
                  <c:v>-1.1764705882289016E-2</c:v>
                </c:pt>
                <c:pt idx="41931">
                  <c:v>-1.8750000000222044E-2</c:v>
                </c:pt>
                <c:pt idx="41932">
                  <c:v>-1.1764705882289016E-2</c:v>
                </c:pt>
                <c:pt idx="41933">
                  <c:v>-1.7647058823342558E-2</c:v>
                </c:pt>
                <c:pt idx="41934">
                  <c:v>-1.2499999999911183E-2</c:v>
                </c:pt>
                <c:pt idx="41935">
                  <c:v>-1.7647058823760522E-2</c:v>
                </c:pt>
                <c:pt idx="41936">
                  <c:v>-1.1764705882289016E-2</c:v>
                </c:pt>
                <c:pt idx="41937">
                  <c:v>-1.8750000000222044E-2</c:v>
                </c:pt>
                <c:pt idx="41938">
                  <c:v>-1.1764705882289016E-2</c:v>
                </c:pt>
                <c:pt idx="41939">
                  <c:v>-1.7647058823342558E-2</c:v>
                </c:pt>
                <c:pt idx="41940">
                  <c:v>-1.1764705882289016E-2</c:v>
                </c:pt>
                <c:pt idx="41941">
                  <c:v>-1.8750000000222044E-2</c:v>
                </c:pt>
                <c:pt idx="41942">
                  <c:v>-1.1764705882289016E-2</c:v>
                </c:pt>
                <c:pt idx="41943">
                  <c:v>-1.1764705882367693E-2</c:v>
                </c:pt>
                <c:pt idx="41944">
                  <c:v>-1.8750000000222044E-2</c:v>
                </c:pt>
                <c:pt idx="41945">
                  <c:v>-1.1764705882289016E-2</c:v>
                </c:pt>
                <c:pt idx="41946">
                  <c:v>-1.7647058823224541E-2</c:v>
                </c:pt>
                <c:pt idx="41947">
                  <c:v>-1.250000000044409E-2</c:v>
                </c:pt>
                <c:pt idx="41948">
                  <c:v>-1.1764705882367693E-2</c:v>
                </c:pt>
                <c:pt idx="41949">
                  <c:v>-1.7647058823224541E-2</c:v>
                </c:pt>
                <c:pt idx="41950">
                  <c:v>-1.2500000000000001E-2</c:v>
                </c:pt>
                <c:pt idx="41951">
                  <c:v>-1.7647058823642509E-2</c:v>
                </c:pt>
                <c:pt idx="41952">
                  <c:v>-1.1764705882367693E-2</c:v>
                </c:pt>
                <c:pt idx="41953">
                  <c:v>-1.2499999999911183E-2</c:v>
                </c:pt>
                <c:pt idx="41954">
                  <c:v>-1.7647058823760522E-2</c:v>
                </c:pt>
                <c:pt idx="41955">
                  <c:v>-1.1764705882289016E-2</c:v>
                </c:pt>
                <c:pt idx="41956">
                  <c:v>-1.8749999999777955E-2</c:v>
                </c:pt>
                <c:pt idx="41957">
                  <c:v>-1.1764705882289016E-2</c:v>
                </c:pt>
                <c:pt idx="41958">
                  <c:v>-1.7647058823760522E-2</c:v>
                </c:pt>
                <c:pt idx="41959">
                  <c:v>-1.2500000000000001E-2</c:v>
                </c:pt>
                <c:pt idx="41960">
                  <c:v>-1.1764705882289016E-2</c:v>
                </c:pt>
                <c:pt idx="41961">
                  <c:v>-1.7647058823642509E-2</c:v>
                </c:pt>
                <c:pt idx="41962">
                  <c:v>-1.8749999999777955E-2</c:v>
                </c:pt>
                <c:pt idx="41963">
                  <c:v>-1.1764705882367693E-2</c:v>
                </c:pt>
                <c:pt idx="41964">
                  <c:v>-1.7647058823642509E-2</c:v>
                </c:pt>
                <c:pt idx="41965">
                  <c:v>-1.2500000000000001E-2</c:v>
                </c:pt>
                <c:pt idx="41966">
                  <c:v>-1.7647058823642509E-2</c:v>
                </c:pt>
                <c:pt idx="41967">
                  <c:v>-1.1764705882367693E-2</c:v>
                </c:pt>
                <c:pt idx="41968">
                  <c:v>-1.2499999999911183E-2</c:v>
                </c:pt>
                <c:pt idx="41969">
                  <c:v>-1.7647058823342558E-2</c:v>
                </c:pt>
                <c:pt idx="41970">
                  <c:v>-1.1764705882289016E-2</c:v>
                </c:pt>
                <c:pt idx="41971">
                  <c:v>-1.8750000000222044E-2</c:v>
                </c:pt>
                <c:pt idx="41972">
                  <c:v>-1.1764705882289016E-2</c:v>
                </c:pt>
                <c:pt idx="41973">
                  <c:v>-1.7647058823760522E-2</c:v>
                </c:pt>
                <c:pt idx="41974">
                  <c:v>-1.1764705882289016E-2</c:v>
                </c:pt>
                <c:pt idx="41975">
                  <c:v>-1.2500000000000001E-2</c:v>
                </c:pt>
                <c:pt idx="41976">
                  <c:v>-1.7647058823224541E-2</c:v>
                </c:pt>
                <c:pt idx="41977">
                  <c:v>-1.1764705882367693E-2</c:v>
                </c:pt>
                <c:pt idx="41978">
                  <c:v>-1.2500000000000001E-2</c:v>
                </c:pt>
                <c:pt idx="41979">
                  <c:v>-1.7647058823642509E-2</c:v>
                </c:pt>
                <c:pt idx="41980">
                  <c:v>-1.1764705882367693E-2</c:v>
                </c:pt>
                <c:pt idx="41981">
                  <c:v>-1.2499999999911183E-2</c:v>
                </c:pt>
                <c:pt idx="41982">
                  <c:v>-1.7647058823760522E-2</c:v>
                </c:pt>
                <c:pt idx="41983">
                  <c:v>-1.1764705882289016E-2</c:v>
                </c:pt>
                <c:pt idx="41984">
                  <c:v>-1.2500000000000001E-2</c:v>
                </c:pt>
                <c:pt idx="41985">
                  <c:v>-1.7647058823642509E-2</c:v>
                </c:pt>
                <c:pt idx="41986">
                  <c:v>-1.1764705882367693E-2</c:v>
                </c:pt>
                <c:pt idx="41987">
                  <c:v>-1.2499999999911183E-2</c:v>
                </c:pt>
                <c:pt idx="41988">
                  <c:v>-1.7647058823342558E-2</c:v>
                </c:pt>
                <c:pt idx="41989">
                  <c:v>-1.1764705882289016E-2</c:v>
                </c:pt>
                <c:pt idx="41990">
                  <c:v>-1.8750000000222044E-2</c:v>
                </c:pt>
                <c:pt idx="41991">
                  <c:v>-1.1764705882289016E-2</c:v>
                </c:pt>
                <c:pt idx="41992">
                  <c:v>-1.7647058823760522E-2</c:v>
                </c:pt>
                <c:pt idx="41993">
                  <c:v>-1.2500000000000001E-2</c:v>
                </c:pt>
                <c:pt idx="41994">
                  <c:v>-1.7647058823224541E-2</c:v>
                </c:pt>
                <c:pt idx="41995">
                  <c:v>-1.1764705882367693E-2</c:v>
                </c:pt>
                <c:pt idx="41996">
                  <c:v>-1.2499999999911183E-2</c:v>
                </c:pt>
                <c:pt idx="41997">
                  <c:v>-1.7647058823760522E-2</c:v>
                </c:pt>
                <c:pt idx="41998">
                  <c:v>-1.1764705882289016E-2</c:v>
                </c:pt>
                <c:pt idx="41999">
                  <c:v>-1.7647058823760522E-2</c:v>
                </c:pt>
                <c:pt idx="42000">
                  <c:v>-1.2499999999911183E-2</c:v>
                </c:pt>
                <c:pt idx="42001">
                  <c:v>-1.7647058823342558E-2</c:v>
                </c:pt>
                <c:pt idx="42002">
                  <c:v>-1.7647058823642509E-2</c:v>
                </c:pt>
                <c:pt idx="42003">
                  <c:v>-1.2500000000000001E-2</c:v>
                </c:pt>
                <c:pt idx="42004">
                  <c:v>-1.7647058823642509E-2</c:v>
                </c:pt>
                <c:pt idx="42005">
                  <c:v>-1.1764705882367693E-2</c:v>
                </c:pt>
                <c:pt idx="42006">
                  <c:v>-1.8749999999644728E-2</c:v>
                </c:pt>
                <c:pt idx="42007">
                  <c:v>-1.1764705882367693E-2</c:v>
                </c:pt>
                <c:pt idx="42008">
                  <c:v>-1.7647058823642509E-2</c:v>
                </c:pt>
                <c:pt idx="42009">
                  <c:v>-1.2500000000000001E-2</c:v>
                </c:pt>
                <c:pt idx="42010">
                  <c:v>-1.7647058823760522E-2</c:v>
                </c:pt>
                <c:pt idx="42011">
                  <c:v>-1.1764705882289016E-2</c:v>
                </c:pt>
                <c:pt idx="42012">
                  <c:v>-1.8749999999777955E-2</c:v>
                </c:pt>
                <c:pt idx="42013">
                  <c:v>-1.1764705882289016E-2</c:v>
                </c:pt>
                <c:pt idx="42014">
                  <c:v>-1.7647058823760522E-2</c:v>
                </c:pt>
                <c:pt idx="42015">
                  <c:v>-1.8749999999644728E-2</c:v>
                </c:pt>
                <c:pt idx="42016">
                  <c:v>-1.1764705882785659E-2</c:v>
                </c:pt>
                <c:pt idx="42017">
                  <c:v>-1.7647058823224541E-2</c:v>
                </c:pt>
                <c:pt idx="42018">
                  <c:v>-1.2500000000000001E-2</c:v>
                </c:pt>
                <c:pt idx="42019">
                  <c:v>-1.7647058823642509E-2</c:v>
                </c:pt>
                <c:pt idx="42020">
                  <c:v>-1.7647058823342558E-2</c:v>
                </c:pt>
                <c:pt idx="42021">
                  <c:v>-1.2499999999911183E-2</c:v>
                </c:pt>
                <c:pt idx="42022">
                  <c:v>-1.7647058823760522E-2</c:v>
                </c:pt>
                <c:pt idx="42023">
                  <c:v>-1.7647058823642509E-2</c:v>
                </c:pt>
                <c:pt idx="42024">
                  <c:v>-1.2500000000000001E-2</c:v>
                </c:pt>
                <c:pt idx="42025">
                  <c:v>-1.7647058823342558E-2</c:v>
                </c:pt>
                <c:pt idx="42026">
                  <c:v>-1.1764705882289016E-2</c:v>
                </c:pt>
                <c:pt idx="42027">
                  <c:v>-1.8750000000222044E-2</c:v>
                </c:pt>
                <c:pt idx="42028">
                  <c:v>-1.7647058823642509E-2</c:v>
                </c:pt>
                <c:pt idx="42029">
                  <c:v>-1.1764705882367693E-2</c:v>
                </c:pt>
                <c:pt idx="42030">
                  <c:v>-1.8749999999644728E-2</c:v>
                </c:pt>
                <c:pt idx="42031">
                  <c:v>-1.1764705882367693E-2</c:v>
                </c:pt>
                <c:pt idx="42032">
                  <c:v>-1.7647058823642509E-2</c:v>
                </c:pt>
                <c:pt idx="42033">
                  <c:v>-1.2500000000000001E-2</c:v>
                </c:pt>
                <c:pt idx="42034">
                  <c:v>-1.7647058823642509E-2</c:v>
                </c:pt>
                <c:pt idx="42035">
                  <c:v>-1.1764705882367693E-2</c:v>
                </c:pt>
                <c:pt idx="42036">
                  <c:v>-1.7647058823224541E-2</c:v>
                </c:pt>
                <c:pt idx="42037">
                  <c:v>-1.2500000000000001E-2</c:v>
                </c:pt>
                <c:pt idx="42038">
                  <c:v>-1.7647058823642509E-2</c:v>
                </c:pt>
                <c:pt idx="42039">
                  <c:v>-1.7647058823760522E-2</c:v>
                </c:pt>
                <c:pt idx="42040">
                  <c:v>-1.2500000000000001E-2</c:v>
                </c:pt>
                <c:pt idx="42041">
                  <c:v>-1.7647058823224541E-2</c:v>
                </c:pt>
                <c:pt idx="42042">
                  <c:v>-1.1764705882289016E-2</c:v>
                </c:pt>
                <c:pt idx="42043">
                  <c:v>-1.8750000000222044E-2</c:v>
                </c:pt>
                <c:pt idx="42044">
                  <c:v>-1.7647058823342558E-2</c:v>
                </c:pt>
                <c:pt idx="42045">
                  <c:v>-1.1764705882706982E-2</c:v>
                </c:pt>
                <c:pt idx="42046">
                  <c:v>-1.8749999999777955E-2</c:v>
                </c:pt>
                <c:pt idx="42047">
                  <c:v>-1.1764705882289016E-2</c:v>
                </c:pt>
                <c:pt idx="42048">
                  <c:v>-1.7647058823760522E-2</c:v>
                </c:pt>
                <c:pt idx="42049">
                  <c:v>-1.2499999999911183E-2</c:v>
                </c:pt>
                <c:pt idx="42050">
                  <c:v>-1.7647058823342558E-2</c:v>
                </c:pt>
                <c:pt idx="42051">
                  <c:v>-1.1764705882706982E-2</c:v>
                </c:pt>
                <c:pt idx="42052">
                  <c:v>-1.8749999999777955E-2</c:v>
                </c:pt>
                <c:pt idx="42053">
                  <c:v>-1.7647058823642509E-2</c:v>
                </c:pt>
                <c:pt idx="42054">
                  <c:v>-1.1764705882367693E-2</c:v>
                </c:pt>
                <c:pt idx="42055">
                  <c:v>-1.8749999999777955E-2</c:v>
                </c:pt>
                <c:pt idx="42056">
                  <c:v>-1.7647058823642509E-2</c:v>
                </c:pt>
                <c:pt idx="42057">
                  <c:v>-1.1764705882289016E-2</c:v>
                </c:pt>
                <c:pt idx="42058">
                  <c:v>-1.8750000000222044E-2</c:v>
                </c:pt>
                <c:pt idx="42059">
                  <c:v>-1.1764705882367693E-2</c:v>
                </c:pt>
                <c:pt idx="42060">
                  <c:v>-1.7647058823224541E-2</c:v>
                </c:pt>
                <c:pt idx="42061">
                  <c:v>-1.2500000000000001E-2</c:v>
                </c:pt>
                <c:pt idx="42062">
                  <c:v>-1.7647058823642509E-2</c:v>
                </c:pt>
                <c:pt idx="42063">
                  <c:v>-1.7647058823760522E-2</c:v>
                </c:pt>
                <c:pt idx="42064">
                  <c:v>-1.2499999999911183E-2</c:v>
                </c:pt>
                <c:pt idx="42065">
                  <c:v>-1.7647058823342558E-2</c:v>
                </c:pt>
                <c:pt idx="42066">
                  <c:v>-1.1764705882289016E-2</c:v>
                </c:pt>
                <c:pt idx="42067">
                  <c:v>-1.8750000000222044E-2</c:v>
                </c:pt>
                <c:pt idx="42068">
                  <c:v>-1.1764705882289016E-2</c:v>
                </c:pt>
                <c:pt idx="42069">
                  <c:v>-1.7647058823760522E-2</c:v>
                </c:pt>
                <c:pt idx="42070">
                  <c:v>-1.2500000000000001E-2</c:v>
                </c:pt>
                <c:pt idx="42071">
                  <c:v>-1.1764705882289016E-2</c:v>
                </c:pt>
                <c:pt idx="42072">
                  <c:v>-1.7647058823224541E-2</c:v>
                </c:pt>
                <c:pt idx="42073">
                  <c:v>-1.2500000000000001E-2</c:v>
                </c:pt>
                <c:pt idx="42074">
                  <c:v>-1.7647058823760522E-2</c:v>
                </c:pt>
                <c:pt idx="42075">
                  <c:v>-1.7647058823642509E-2</c:v>
                </c:pt>
                <c:pt idx="42076">
                  <c:v>-1.1764705882367693E-2</c:v>
                </c:pt>
                <c:pt idx="42077">
                  <c:v>-1.8749999999644728E-2</c:v>
                </c:pt>
                <c:pt idx="42078">
                  <c:v>-1.1764705882367693E-2</c:v>
                </c:pt>
                <c:pt idx="42079">
                  <c:v>-1.1764705882289016E-2</c:v>
                </c:pt>
                <c:pt idx="42080">
                  <c:v>-1.8750000000222044E-2</c:v>
                </c:pt>
                <c:pt idx="42081">
                  <c:v>-1.7647058823642509E-2</c:v>
                </c:pt>
                <c:pt idx="42082">
                  <c:v>-1.1764705882367693E-2</c:v>
                </c:pt>
                <c:pt idx="42083">
                  <c:v>-1.2499999999911183E-2</c:v>
                </c:pt>
                <c:pt idx="42084">
                  <c:v>-1.7647058823342558E-2</c:v>
                </c:pt>
                <c:pt idx="42085">
                  <c:v>-1.1764705882289016E-2</c:v>
                </c:pt>
                <c:pt idx="42086">
                  <c:v>-1.8750000000222044E-2</c:v>
                </c:pt>
                <c:pt idx="42087">
                  <c:v>-1.1764705882289016E-2</c:v>
                </c:pt>
                <c:pt idx="42088">
                  <c:v>-1.7647058823760522E-2</c:v>
                </c:pt>
                <c:pt idx="42089">
                  <c:v>-1.2500000000000001E-2</c:v>
                </c:pt>
                <c:pt idx="42090">
                  <c:v>-1.7647058823224541E-2</c:v>
                </c:pt>
                <c:pt idx="42091">
                  <c:v>-1.1764705882367693E-2</c:v>
                </c:pt>
                <c:pt idx="42092">
                  <c:v>-1.8750000000088817E-2</c:v>
                </c:pt>
                <c:pt idx="42093">
                  <c:v>-1.1764705882367693E-2</c:v>
                </c:pt>
                <c:pt idx="42094">
                  <c:v>-1.7647058823642509E-2</c:v>
                </c:pt>
                <c:pt idx="42095">
                  <c:v>-1.2500000000000001E-2</c:v>
                </c:pt>
                <c:pt idx="42096">
                  <c:v>-1.7647058823224541E-2</c:v>
                </c:pt>
                <c:pt idx="42097">
                  <c:v>-1.1764705882367693E-2</c:v>
                </c:pt>
                <c:pt idx="42098">
                  <c:v>-1.8750000000088817E-2</c:v>
                </c:pt>
                <c:pt idx="42099">
                  <c:v>-1.1764705882367693E-2</c:v>
                </c:pt>
                <c:pt idx="42100">
                  <c:v>-1.7647058823642509E-2</c:v>
                </c:pt>
                <c:pt idx="42101">
                  <c:v>-1.1764705882367693E-2</c:v>
                </c:pt>
                <c:pt idx="42102">
                  <c:v>-1.8749999999644728E-2</c:v>
                </c:pt>
                <c:pt idx="42103">
                  <c:v>-1.1764705882367693E-2</c:v>
                </c:pt>
                <c:pt idx="42104">
                  <c:v>-1.7647058823642509E-2</c:v>
                </c:pt>
                <c:pt idx="42105">
                  <c:v>-1.8750000000222044E-2</c:v>
                </c:pt>
                <c:pt idx="42106">
                  <c:v>-1.1764705882367693E-2</c:v>
                </c:pt>
                <c:pt idx="42107">
                  <c:v>-1.7647058823224541E-2</c:v>
                </c:pt>
                <c:pt idx="42108">
                  <c:v>-1.2500000000000001E-2</c:v>
                </c:pt>
                <c:pt idx="42109">
                  <c:v>-1.7647058823642509E-2</c:v>
                </c:pt>
                <c:pt idx="42110">
                  <c:v>-1.7647058823342558E-2</c:v>
                </c:pt>
                <c:pt idx="42111">
                  <c:v>-1.2500000000355272E-2</c:v>
                </c:pt>
                <c:pt idx="42112">
                  <c:v>-1.7647058823342558E-2</c:v>
                </c:pt>
                <c:pt idx="42113">
                  <c:v>-1.1764705882289016E-2</c:v>
                </c:pt>
                <c:pt idx="42114">
                  <c:v>-1.8750000000222044E-2</c:v>
                </c:pt>
                <c:pt idx="42115">
                  <c:v>-1.7647058823224541E-2</c:v>
                </c:pt>
                <c:pt idx="42116">
                  <c:v>-1.1764705882367693E-2</c:v>
                </c:pt>
                <c:pt idx="42117">
                  <c:v>-1.8750000000088817E-2</c:v>
                </c:pt>
                <c:pt idx="42118">
                  <c:v>-1.1764705882367693E-2</c:v>
                </c:pt>
                <c:pt idx="42119">
                  <c:v>-1.7647058823642509E-2</c:v>
                </c:pt>
                <c:pt idx="42120">
                  <c:v>-1.2500000000000001E-2</c:v>
                </c:pt>
                <c:pt idx="42121">
                  <c:v>-1.7647058823342558E-2</c:v>
                </c:pt>
                <c:pt idx="42122">
                  <c:v>-1.7647058823642509E-2</c:v>
                </c:pt>
                <c:pt idx="42123">
                  <c:v>-1.2500000000000001E-2</c:v>
                </c:pt>
                <c:pt idx="42124">
                  <c:v>-1.7647058823642509E-2</c:v>
                </c:pt>
                <c:pt idx="42125">
                  <c:v>-1.1764705882367693E-2</c:v>
                </c:pt>
                <c:pt idx="42126">
                  <c:v>-1.7647058823224541E-2</c:v>
                </c:pt>
                <c:pt idx="42127">
                  <c:v>-1.2500000000000001E-2</c:v>
                </c:pt>
                <c:pt idx="42128">
                  <c:v>-1.7647058823642509E-2</c:v>
                </c:pt>
                <c:pt idx="42129">
                  <c:v>-1.2500000000000001E-2</c:v>
                </c:pt>
                <c:pt idx="42130">
                  <c:v>-1.7647058823642509E-2</c:v>
                </c:pt>
                <c:pt idx="42131">
                  <c:v>-1.1764705882367693E-2</c:v>
                </c:pt>
                <c:pt idx="42132">
                  <c:v>-1.7647058823224541E-2</c:v>
                </c:pt>
                <c:pt idx="42133">
                  <c:v>-1.8750000000222044E-2</c:v>
                </c:pt>
                <c:pt idx="42134">
                  <c:v>-1.1764705882289016E-2</c:v>
                </c:pt>
                <c:pt idx="42135">
                  <c:v>-1.1764705882367693E-2</c:v>
                </c:pt>
                <c:pt idx="42136">
                  <c:v>-1.8750000000222044E-2</c:v>
                </c:pt>
                <c:pt idx="42137">
                  <c:v>-1.7647058823224541E-2</c:v>
                </c:pt>
                <c:pt idx="42138">
                  <c:v>-1.1764705882289016E-2</c:v>
                </c:pt>
                <c:pt idx="42139">
                  <c:v>-1.8750000000222044E-2</c:v>
                </c:pt>
                <c:pt idx="42140">
                  <c:v>-1.1764705882367693E-2</c:v>
                </c:pt>
                <c:pt idx="42141">
                  <c:v>-1.7647058823642509E-2</c:v>
                </c:pt>
                <c:pt idx="42142">
                  <c:v>-1.2500000000000001E-2</c:v>
                </c:pt>
                <c:pt idx="42143">
                  <c:v>-1.7647058823224541E-2</c:v>
                </c:pt>
                <c:pt idx="42144">
                  <c:v>-1.1764705882367693E-2</c:v>
                </c:pt>
                <c:pt idx="42145">
                  <c:v>-1.8750000000088817E-2</c:v>
                </c:pt>
                <c:pt idx="42146">
                  <c:v>-1.1764705882367693E-2</c:v>
                </c:pt>
                <c:pt idx="42147">
                  <c:v>-1.1764705882289016E-2</c:v>
                </c:pt>
                <c:pt idx="42148">
                  <c:v>-1.8750000000222044E-2</c:v>
                </c:pt>
                <c:pt idx="42149">
                  <c:v>-1.1764705882289016E-2</c:v>
                </c:pt>
                <c:pt idx="42150">
                  <c:v>-1.7647058823342558E-2</c:v>
                </c:pt>
                <c:pt idx="42151">
                  <c:v>-1.2500000000000001E-2</c:v>
                </c:pt>
                <c:pt idx="42152">
                  <c:v>-1.7647058823642509E-2</c:v>
                </c:pt>
                <c:pt idx="42153">
                  <c:v>-1.1764705882289016E-2</c:v>
                </c:pt>
                <c:pt idx="42154">
                  <c:v>-1.1764705882367693E-2</c:v>
                </c:pt>
                <c:pt idx="42155">
                  <c:v>-1.8750000000222044E-2</c:v>
                </c:pt>
                <c:pt idx="42156">
                  <c:v>-1.1764705882289016E-2</c:v>
                </c:pt>
                <c:pt idx="42157">
                  <c:v>-1.7647058823342558E-2</c:v>
                </c:pt>
                <c:pt idx="42158">
                  <c:v>-1.2499999999911183E-2</c:v>
                </c:pt>
                <c:pt idx="42159">
                  <c:v>-1.1764705882367693E-2</c:v>
                </c:pt>
                <c:pt idx="42160">
                  <c:v>-1.1764705882706982E-2</c:v>
                </c:pt>
                <c:pt idx="42161">
                  <c:v>-1.8749999999777955E-2</c:v>
                </c:pt>
                <c:pt idx="42162">
                  <c:v>-1.1764705882289016E-2</c:v>
                </c:pt>
                <c:pt idx="42163">
                  <c:v>-1.1764705882367693E-2</c:v>
                </c:pt>
                <c:pt idx="42164">
                  <c:v>-1.2499999999911183E-2</c:v>
                </c:pt>
                <c:pt idx="42165">
                  <c:v>-1.7647058823760522E-2</c:v>
                </c:pt>
                <c:pt idx="42166">
                  <c:v>-1.1764705882289016E-2</c:v>
                </c:pt>
                <c:pt idx="42167">
                  <c:v>-1.2500000000000001E-2</c:v>
                </c:pt>
                <c:pt idx="42168">
                  <c:v>-1.7647058823642509E-2</c:v>
                </c:pt>
                <c:pt idx="42169">
                  <c:v>-1.1764705882367693E-2</c:v>
                </c:pt>
                <c:pt idx="42170">
                  <c:v>-1.2500000000000001E-2</c:v>
                </c:pt>
                <c:pt idx="42171">
                  <c:v>-1.1764705882289016E-2</c:v>
                </c:pt>
                <c:pt idx="42172">
                  <c:v>-1.7647058823342558E-2</c:v>
                </c:pt>
                <c:pt idx="42173">
                  <c:v>-1.2499999999911183E-2</c:v>
                </c:pt>
                <c:pt idx="42174">
                  <c:v>-1.1764705882785659E-2</c:v>
                </c:pt>
                <c:pt idx="42175">
                  <c:v>-1.7647058823224541E-2</c:v>
                </c:pt>
                <c:pt idx="42176">
                  <c:v>-1.2500000000000001E-2</c:v>
                </c:pt>
                <c:pt idx="42177">
                  <c:v>-1.1764705882289016E-2</c:v>
                </c:pt>
                <c:pt idx="42178">
                  <c:v>-1.7647058823760522E-2</c:v>
                </c:pt>
                <c:pt idx="42179">
                  <c:v>-1.2499999999911183E-2</c:v>
                </c:pt>
                <c:pt idx="42180">
                  <c:v>-1.1764705882367693E-2</c:v>
                </c:pt>
                <c:pt idx="42181">
                  <c:v>-1.7647058823642509E-2</c:v>
                </c:pt>
                <c:pt idx="42182">
                  <c:v>-1.2500000000000001E-2</c:v>
                </c:pt>
                <c:pt idx="42183">
                  <c:v>-1.1764705882289016E-2</c:v>
                </c:pt>
                <c:pt idx="42184">
                  <c:v>-1.7647058823342558E-2</c:v>
                </c:pt>
                <c:pt idx="42185">
                  <c:v>-1.1764705882289016E-2</c:v>
                </c:pt>
                <c:pt idx="42186">
                  <c:v>-1.8750000000222044E-2</c:v>
                </c:pt>
                <c:pt idx="42187">
                  <c:v>-1.1764705882367693E-2</c:v>
                </c:pt>
                <c:pt idx="42188">
                  <c:v>-1.1764705882289016E-2</c:v>
                </c:pt>
                <c:pt idx="42189">
                  <c:v>-1.8750000000222044E-2</c:v>
                </c:pt>
                <c:pt idx="42190">
                  <c:v>-1.1764705882289016E-2</c:v>
                </c:pt>
                <c:pt idx="42191">
                  <c:v>-1.7647058823342558E-2</c:v>
                </c:pt>
                <c:pt idx="42192">
                  <c:v>-1.2499999999911183E-2</c:v>
                </c:pt>
                <c:pt idx="42193">
                  <c:v>-1.7647058823760522E-2</c:v>
                </c:pt>
                <c:pt idx="42194">
                  <c:v>-1.1764705882289016E-2</c:v>
                </c:pt>
                <c:pt idx="42195">
                  <c:v>-1.8750000000222044E-2</c:v>
                </c:pt>
                <c:pt idx="42196">
                  <c:v>-1.1764705882289016E-2</c:v>
                </c:pt>
                <c:pt idx="42197">
                  <c:v>-1.1764705882367693E-2</c:v>
                </c:pt>
                <c:pt idx="42198">
                  <c:v>-1.8749999999644728E-2</c:v>
                </c:pt>
                <c:pt idx="42199">
                  <c:v>-1.1764705882785659E-2</c:v>
                </c:pt>
                <c:pt idx="42200">
                  <c:v>-1.7647058823224541E-2</c:v>
                </c:pt>
                <c:pt idx="42201">
                  <c:v>-1.2500000000000001E-2</c:v>
                </c:pt>
                <c:pt idx="42202">
                  <c:v>-1.1764705882367693E-2</c:v>
                </c:pt>
                <c:pt idx="42203">
                  <c:v>-1.7647058823642509E-2</c:v>
                </c:pt>
                <c:pt idx="42204">
                  <c:v>-1.2500000000000001E-2</c:v>
                </c:pt>
                <c:pt idx="42205">
                  <c:v>-1.7647058823642509E-2</c:v>
                </c:pt>
                <c:pt idx="42206">
                  <c:v>-1.1764705882367693E-2</c:v>
                </c:pt>
                <c:pt idx="42207">
                  <c:v>-1.8749999999644728E-2</c:v>
                </c:pt>
                <c:pt idx="42208">
                  <c:v>-1.1764705882367693E-2</c:v>
                </c:pt>
                <c:pt idx="42209">
                  <c:v>-1.7647058823642509E-2</c:v>
                </c:pt>
                <c:pt idx="42210">
                  <c:v>-1.2500000000000001E-2</c:v>
                </c:pt>
                <c:pt idx="42211">
                  <c:v>-1.7647058823642509E-2</c:v>
                </c:pt>
                <c:pt idx="42212">
                  <c:v>-1.1764705882367693E-2</c:v>
                </c:pt>
                <c:pt idx="42213">
                  <c:v>-1.2499999999911183E-2</c:v>
                </c:pt>
                <c:pt idx="42214">
                  <c:v>-1.7647058823342558E-2</c:v>
                </c:pt>
                <c:pt idx="42215">
                  <c:v>-1.1764705882289016E-2</c:v>
                </c:pt>
                <c:pt idx="42216">
                  <c:v>-1.8750000000222044E-2</c:v>
                </c:pt>
                <c:pt idx="42217">
                  <c:v>-1.1764705882367693E-2</c:v>
                </c:pt>
                <c:pt idx="42218">
                  <c:v>-1.7647058823642509E-2</c:v>
                </c:pt>
                <c:pt idx="42219">
                  <c:v>-1.2500000000000001E-2</c:v>
                </c:pt>
                <c:pt idx="42220">
                  <c:v>-1.7647058823224541E-2</c:v>
                </c:pt>
                <c:pt idx="42221">
                  <c:v>-1.1764705882367693E-2</c:v>
                </c:pt>
                <c:pt idx="42222">
                  <c:v>-1.8750000000088817E-2</c:v>
                </c:pt>
                <c:pt idx="42223">
                  <c:v>-1.1764705882367693E-2</c:v>
                </c:pt>
                <c:pt idx="42224">
                  <c:v>-1.1764705882289016E-2</c:v>
                </c:pt>
                <c:pt idx="42225">
                  <c:v>-1.8750000000222044E-2</c:v>
                </c:pt>
                <c:pt idx="42226">
                  <c:v>-1.1764705882289016E-2</c:v>
                </c:pt>
                <c:pt idx="42227">
                  <c:v>-1.1764705882367693E-2</c:v>
                </c:pt>
                <c:pt idx="42228">
                  <c:v>-1.2499999999911183E-2</c:v>
                </c:pt>
                <c:pt idx="42229">
                  <c:v>-1.7647058823342558E-2</c:v>
                </c:pt>
                <c:pt idx="42230">
                  <c:v>-1.1764705882289016E-2</c:v>
                </c:pt>
                <c:pt idx="42231">
                  <c:v>-1.250000000044409E-2</c:v>
                </c:pt>
                <c:pt idx="42232">
                  <c:v>-1.1764705882367693E-2</c:v>
                </c:pt>
                <c:pt idx="42233">
                  <c:v>-1.7647058823224541E-2</c:v>
                </c:pt>
                <c:pt idx="42234">
                  <c:v>-1.1764705882289016E-2</c:v>
                </c:pt>
                <c:pt idx="42235">
                  <c:v>-1.2500000000000001E-2</c:v>
                </c:pt>
                <c:pt idx="42236">
                  <c:v>-1.7647058823760522E-2</c:v>
                </c:pt>
                <c:pt idx="42237">
                  <c:v>-1.1764705882289016E-2</c:v>
                </c:pt>
                <c:pt idx="42238">
                  <c:v>-1.2500000000000001E-2</c:v>
                </c:pt>
                <c:pt idx="42239">
                  <c:v>-1.7647058823642509E-2</c:v>
                </c:pt>
                <c:pt idx="42240">
                  <c:v>-1.1764705882367693E-2</c:v>
                </c:pt>
                <c:pt idx="42241">
                  <c:v>-1.2499999999911183E-2</c:v>
                </c:pt>
                <c:pt idx="42242">
                  <c:v>-1.1764705882367693E-2</c:v>
                </c:pt>
                <c:pt idx="42243">
                  <c:v>-1.7647058823224541E-2</c:v>
                </c:pt>
                <c:pt idx="42244">
                  <c:v>-1.250000000044409E-2</c:v>
                </c:pt>
                <c:pt idx="42245">
                  <c:v>-1.1764705882289016E-2</c:v>
                </c:pt>
                <c:pt idx="42246">
                  <c:v>-1.1764705882367693E-2</c:v>
                </c:pt>
                <c:pt idx="42247">
                  <c:v>-1.8749999999777955E-2</c:v>
                </c:pt>
                <c:pt idx="42248">
                  <c:v>-1.1764705882289016E-2</c:v>
                </c:pt>
                <c:pt idx="42249">
                  <c:v>-1.1764705882289016E-2</c:v>
                </c:pt>
                <c:pt idx="42250">
                  <c:v>-1.2500000000000001E-2</c:v>
                </c:pt>
                <c:pt idx="42251">
                  <c:v>-1.7647058823760522E-2</c:v>
                </c:pt>
                <c:pt idx="42252">
                  <c:v>-1.1764705882289016E-2</c:v>
                </c:pt>
                <c:pt idx="42253">
                  <c:v>-1.2500000000000001E-2</c:v>
                </c:pt>
                <c:pt idx="42254">
                  <c:v>-1.7647058823642509E-2</c:v>
                </c:pt>
                <c:pt idx="42255">
                  <c:v>-1.1764705882367693E-2</c:v>
                </c:pt>
                <c:pt idx="42256">
                  <c:v>-1.2499999999911183E-2</c:v>
                </c:pt>
                <c:pt idx="42257">
                  <c:v>-1.7647058823760522E-2</c:v>
                </c:pt>
                <c:pt idx="42258">
                  <c:v>-1.1764705882289016E-2</c:v>
                </c:pt>
                <c:pt idx="42259">
                  <c:v>-1.2500000000000001E-2</c:v>
                </c:pt>
                <c:pt idx="42260">
                  <c:v>-1.7647058823224541E-2</c:v>
                </c:pt>
                <c:pt idx="42261">
                  <c:v>-1.1764705882367693E-2</c:v>
                </c:pt>
                <c:pt idx="42262">
                  <c:v>-1.2500000000000001E-2</c:v>
                </c:pt>
                <c:pt idx="42263">
                  <c:v>-1.1764705882289016E-2</c:v>
                </c:pt>
                <c:pt idx="42264">
                  <c:v>-1.7647058823642509E-2</c:v>
                </c:pt>
                <c:pt idx="42265">
                  <c:v>-1.1764705882367693E-2</c:v>
                </c:pt>
                <c:pt idx="42266">
                  <c:v>-1.2500000000000001E-2</c:v>
                </c:pt>
                <c:pt idx="42267">
                  <c:v>-1.1764705882289016E-2</c:v>
                </c:pt>
                <c:pt idx="42268">
                  <c:v>-1.7647058823642509E-2</c:v>
                </c:pt>
                <c:pt idx="42269">
                  <c:v>-1.2500000000000001E-2</c:v>
                </c:pt>
                <c:pt idx="42270">
                  <c:v>-1.1764705882367693E-2</c:v>
                </c:pt>
                <c:pt idx="42271">
                  <c:v>-1.1764705882289016E-2</c:v>
                </c:pt>
                <c:pt idx="42272">
                  <c:v>-1.8750000000222044E-2</c:v>
                </c:pt>
                <c:pt idx="42273">
                  <c:v>-1.1764705882289016E-2</c:v>
                </c:pt>
                <c:pt idx="42274">
                  <c:v>-1.7647058823342558E-2</c:v>
                </c:pt>
                <c:pt idx="42275">
                  <c:v>-1.2499999999911183E-2</c:v>
                </c:pt>
                <c:pt idx="42276">
                  <c:v>-1.1764705882367693E-2</c:v>
                </c:pt>
                <c:pt idx="42277">
                  <c:v>-1.7647058823642509E-2</c:v>
                </c:pt>
                <c:pt idx="42278">
                  <c:v>-1.2500000000000001E-2</c:v>
                </c:pt>
                <c:pt idx="42279">
                  <c:v>-1.1764705882289016E-2</c:v>
                </c:pt>
                <c:pt idx="42280">
                  <c:v>-1.7647058823760522E-2</c:v>
                </c:pt>
                <c:pt idx="42281">
                  <c:v>-1.2500000000000001E-2</c:v>
                </c:pt>
                <c:pt idx="42282">
                  <c:v>-1.1764705882289016E-2</c:v>
                </c:pt>
                <c:pt idx="42283">
                  <c:v>-1.7647058823224541E-2</c:v>
                </c:pt>
                <c:pt idx="42284">
                  <c:v>-1.250000000044409E-2</c:v>
                </c:pt>
                <c:pt idx="42285">
                  <c:v>-1.7647058823342558E-2</c:v>
                </c:pt>
                <c:pt idx="42286">
                  <c:v>-1.1764705882289016E-2</c:v>
                </c:pt>
                <c:pt idx="42287">
                  <c:v>-1.2500000000000001E-2</c:v>
                </c:pt>
                <c:pt idx="42288">
                  <c:v>-1.1764705882289016E-2</c:v>
                </c:pt>
                <c:pt idx="42289">
                  <c:v>-1.7647058823760522E-2</c:v>
                </c:pt>
                <c:pt idx="42290">
                  <c:v>-1.2499999999911183E-2</c:v>
                </c:pt>
                <c:pt idx="42291">
                  <c:v>-1.1764705882367693E-2</c:v>
                </c:pt>
                <c:pt idx="42292">
                  <c:v>-1.7647058823642509E-2</c:v>
                </c:pt>
                <c:pt idx="42293">
                  <c:v>-1.1764705882367693E-2</c:v>
                </c:pt>
                <c:pt idx="42294">
                  <c:v>-1.2499999999911183E-2</c:v>
                </c:pt>
                <c:pt idx="42295">
                  <c:v>-1.7647058823342558E-2</c:v>
                </c:pt>
                <c:pt idx="42296">
                  <c:v>-1.1764705882289016E-2</c:v>
                </c:pt>
                <c:pt idx="42297">
                  <c:v>-1.250000000044409E-2</c:v>
                </c:pt>
                <c:pt idx="42298">
                  <c:v>-1.1764705882289016E-2</c:v>
                </c:pt>
                <c:pt idx="42299">
                  <c:v>-1.7647058823342558E-2</c:v>
                </c:pt>
                <c:pt idx="42300">
                  <c:v>-1.2500000000000001E-2</c:v>
                </c:pt>
                <c:pt idx="42301">
                  <c:v>-1.7647058823642509E-2</c:v>
                </c:pt>
                <c:pt idx="42302">
                  <c:v>-1.1764705882367693E-2</c:v>
                </c:pt>
                <c:pt idx="42303">
                  <c:v>-1.2499999999911183E-2</c:v>
                </c:pt>
                <c:pt idx="42304">
                  <c:v>-1.7647058823760522E-2</c:v>
                </c:pt>
                <c:pt idx="42305">
                  <c:v>-1.1764705882289016E-2</c:v>
                </c:pt>
                <c:pt idx="42306">
                  <c:v>-1.2500000000000001E-2</c:v>
                </c:pt>
                <c:pt idx="42307">
                  <c:v>-1.7647058823224541E-2</c:v>
                </c:pt>
                <c:pt idx="42308">
                  <c:v>-1.1764705882367693E-2</c:v>
                </c:pt>
                <c:pt idx="42309">
                  <c:v>-1.2499999999911183E-2</c:v>
                </c:pt>
                <c:pt idx="42310">
                  <c:v>-1.7647058823760522E-2</c:v>
                </c:pt>
                <c:pt idx="42311">
                  <c:v>-1.1764705882289016E-2</c:v>
                </c:pt>
                <c:pt idx="42312">
                  <c:v>-1.8750000000222044E-2</c:v>
                </c:pt>
                <c:pt idx="42313">
                  <c:v>-1.1764705882289016E-2</c:v>
                </c:pt>
                <c:pt idx="42314">
                  <c:v>-1.1764705882367693E-2</c:v>
                </c:pt>
                <c:pt idx="42315">
                  <c:v>-1.7647058823224541E-2</c:v>
                </c:pt>
                <c:pt idx="42316">
                  <c:v>-1.250000000044409E-2</c:v>
                </c:pt>
                <c:pt idx="42317">
                  <c:v>-1.7647058823342558E-2</c:v>
                </c:pt>
                <c:pt idx="42318">
                  <c:v>-1.1764705882289016E-2</c:v>
                </c:pt>
                <c:pt idx="42319">
                  <c:v>-1.2500000000000001E-2</c:v>
                </c:pt>
                <c:pt idx="42320">
                  <c:v>-1.7647058823642509E-2</c:v>
                </c:pt>
                <c:pt idx="42321">
                  <c:v>-1.1764705882367693E-2</c:v>
                </c:pt>
                <c:pt idx="42322">
                  <c:v>-1.8749999999644728E-2</c:v>
                </c:pt>
                <c:pt idx="42323">
                  <c:v>-1.1764705882785659E-2</c:v>
                </c:pt>
                <c:pt idx="42324">
                  <c:v>-1.1764705882289016E-2</c:v>
                </c:pt>
                <c:pt idx="42325">
                  <c:v>-1.8749999999777955E-2</c:v>
                </c:pt>
                <c:pt idx="42326">
                  <c:v>-1.1764705882289016E-2</c:v>
                </c:pt>
                <c:pt idx="42327">
                  <c:v>-1.7647058823760522E-2</c:v>
                </c:pt>
                <c:pt idx="42328">
                  <c:v>-1.2499999999911183E-2</c:v>
                </c:pt>
                <c:pt idx="42329">
                  <c:v>-1.1764705882367693E-2</c:v>
                </c:pt>
                <c:pt idx="42330">
                  <c:v>-1.7647058823642509E-2</c:v>
                </c:pt>
                <c:pt idx="42331">
                  <c:v>-1.2500000000000001E-2</c:v>
                </c:pt>
                <c:pt idx="42332">
                  <c:v>-1.1764705882367693E-2</c:v>
                </c:pt>
                <c:pt idx="42333">
                  <c:v>-1.7647058823224541E-2</c:v>
                </c:pt>
                <c:pt idx="42334">
                  <c:v>-1.1764705882289016E-2</c:v>
                </c:pt>
                <c:pt idx="42335">
                  <c:v>-1.2500000000000001E-2</c:v>
                </c:pt>
                <c:pt idx="42336">
                  <c:v>-1.1764705882785659E-2</c:v>
                </c:pt>
                <c:pt idx="42337">
                  <c:v>-1.8749999999644728E-2</c:v>
                </c:pt>
                <c:pt idx="42338">
                  <c:v>-1.1764705882367693E-2</c:v>
                </c:pt>
                <c:pt idx="42339">
                  <c:v>-1.1764705882289016E-2</c:v>
                </c:pt>
                <c:pt idx="42340">
                  <c:v>-1.7647058823760522E-2</c:v>
                </c:pt>
                <c:pt idx="42341">
                  <c:v>-1.2499999999911183E-2</c:v>
                </c:pt>
                <c:pt idx="42342">
                  <c:v>-1.1764705882367693E-2</c:v>
                </c:pt>
                <c:pt idx="42343">
                  <c:v>-1.7647058823642509E-2</c:v>
                </c:pt>
                <c:pt idx="42344">
                  <c:v>-1.2500000000000001E-2</c:v>
                </c:pt>
                <c:pt idx="42345">
                  <c:v>-1.1764705882289016E-2</c:v>
                </c:pt>
                <c:pt idx="42346">
                  <c:v>-1.7647058823342558E-2</c:v>
                </c:pt>
                <c:pt idx="42347">
                  <c:v>-1.2500000000000001E-2</c:v>
                </c:pt>
                <c:pt idx="42348">
                  <c:v>-1.7647058823642509E-2</c:v>
                </c:pt>
                <c:pt idx="42349">
                  <c:v>-1.1764705882289016E-2</c:v>
                </c:pt>
                <c:pt idx="42350">
                  <c:v>-1.2500000000000001E-2</c:v>
                </c:pt>
                <c:pt idx="42351">
                  <c:v>-1.7647058823760522E-2</c:v>
                </c:pt>
                <c:pt idx="42352">
                  <c:v>-1.1764705882289016E-2</c:v>
                </c:pt>
                <c:pt idx="42353">
                  <c:v>-1.2500000000000001E-2</c:v>
                </c:pt>
                <c:pt idx="42354">
                  <c:v>-1.1764705882289016E-2</c:v>
                </c:pt>
                <c:pt idx="42355">
                  <c:v>-1.7647058823760522E-2</c:v>
                </c:pt>
                <c:pt idx="42356">
                  <c:v>-1.2499999999911183E-2</c:v>
                </c:pt>
                <c:pt idx="42357">
                  <c:v>-1.1764705882367693E-2</c:v>
                </c:pt>
                <c:pt idx="42358">
                  <c:v>-1.7647058823224541E-2</c:v>
                </c:pt>
                <c:pt idx="42359">
                  <c:v>-1.2500000000000001E-2</c:v>
                </c:pt>
                <c:pt idx="42360">
                  <c:v>-1.1764705882289016E-2</c:v>
                </c:pt>
                <c:pt idx="42361">
                  <c:v>-1.1764705882367693E-2</c:v>
                </c:pt>
                <c:pt idx="42362">
                  <c:v>-1.8750000000222044E-2</c:v>
                </c:pt>
                <c:pt idx="42363">
                  <c:v>-1.1764705882289016E-2</c:v>
                </c:pt>
                <c:pt idx="42364">
                  <c:v>-1.1764705882289016E-2</c:v>
                </c:pt>
                <c:pt idx="42365">
                  <c:v>-1.2500000000000001E-2</c:v>
                </c:pt>
                <c:pt idx="42366">
                  <c:v>-1.7647058823760522E-2</c:v>
                </c:pt>
                <c:pt idx="42367">
                  <c:v>-1.1764705882289016E-2</c:v>
                </c:pt>
                <c:pt idx="42368">
                  <c:v>-1.1764705882367693E-2</c:v>
                </c:pt>
                <c:pt idx="42369">
                  <c:v>-1.8750000000088817E-2</c:v>
                </c:pt>
                <c:pt idx="42370">
                  <c:v>-1.1764705882367693E-2</c:v>
                </c:pt>
                <c:pt idx="42371">
                  <c:v>-1.1764705882289016E-2</c:v>
                </c:pt>
                <c:pt idx="42372">
                  <c:v>-1.2500000000000001E-2</c:v>
                </c:pt>
                <c:pt idx="42373">
                  <c:v>-1.1764705882289016E-2</c:v>
                </c:pt>
                <c:pt idx="42374">
                  <c:v>-1.1764705882367693E-2</c:v>
                </c:pt>
                <c:pt idx="42375">
                  <c:v>-1.8750000000088817E-2</c:v>
                </c:pt>
                <c:pt idx="42376">
                  <c:v>-1.1764705882367693E-2</c:v>
                </c:pt>
                <c:pt idx="42377">
                  <c:v>-1.7647058823224541E-2</c:v>
                </c:pt>
                <c:pt idx="42378">
                  <c:v>-1.2500000000000001E-2</c:v>
                </c:pt>
                <c:pt idx="42379">
                  <c:v>-1.1764705882289016E-2</c:v>
                </c:pt>
                <c:pt idx="42380">
                  <c:v>-1.1764705882367693E-2</c:v>
                </c:pt>
                <c:pt idx="42381">
                  <c:v>-1.8750000000222044E-2</c:v>
                </c:pt>
                <c:pt idx="42382">
                  <c:v>-1.1764705882289016E-2</c:v>
                </c:pt>
                <c:pt idx="42383">
                  <c:v>-1.1764705882367693E-2</c:v>
                </c:pt>
                <c:pt idx="42384">
                  <c:v>-1.8750000000088817E-2</c:v>
                </c:pt>
                <c:pt idx="42385">
                  <c:v>-1.1764705882367693E-2</c:v>
                </c:pt>
                <c:pt idx="42386">
                  <c:v>-1.7647058823224541E-2</c:v>
                </c:pt>
                <c:pt idx="42387">
                  <c:v>-1.2500000000000001E-2</c:v>
                </c:pt>
                <c:pt idx="42388">
                  <c:v>-1.1764705882289016E-2</c:v>
                </c:pt>
                <c:pt idx="42389">
                  <c:v>-1.1764705882785659E-2</c:v>
                </c:pt>
                <c:pt idx="42390">
                  <c:v>-1.8749999999644728E-2</c:v>
                </c:pt>
                <c:pt idx="42391">
                  <c:v>-1.1764705882367693E-2</c:v>
                </c:pt>
                <c:pt idx="42392">
                  <c:v>-1.7647058823642509E-2</c:v>
                </c:pt>
                <c:pt idx="42393">
                  <c:v>-1.2500000000000001E-2</c:v>
                </c:pt>
                <c:pt idx="42394">
                  <c:v>-1.1764705882289016E-2</c:v>
                </c:pt>
                <c:pt idx="42395">
                  <c:v>-1.7647058823760522E-2</c:v>
                </c:pt>
                <c:pt idx="42396">
                  <c:v>-1.2500000000000001E-2</c:v>
                </c:pt>
                <c:pt idx="42397">
                  <c:v>-1.7647058823224541E-2</c:v>
                </c:pt>
                <c:pt idx="42398">
                  <c:v>-1.1764705882367693E-2</c:v>
                </c:pt>
                <c:pt idx="42399">
                  <c:v>-1.2499999999911183E-2</c:v>
                </c:pt>
                <c:pt idx="42400">
                  <c:v>-1.7647058823760522E-2</c:v>
                </c:pt>
                <c:pt idx="42401">
                  <c:v>-1.1764705882289016E-2</c:v>
                </c:pt>
                <c:pt idx="42402">
                  <c:v>-1.8750000000222044E-2</c:v>
                </c:pt>
                <c:pt idx="42403">
                  <c:v>-1.1764705882289016E-2</c:v>
                </c:pt>
                <c:pt idx="42404">
                  <c:v>-1.7647058823342558E-2</c:v>
                </c:pt>
                <c:pt idx="42405">
                  <c:v>-1.1764705882289016E-2</c:v>
                </c:pt>
                <c:pt idx="42406">
                  <c:v>-1.8750000000222044E-2</c:v>
                </c:pt>
                <c:pt idx="42407">
                  <c:v>-1.1764705882289016E-2</c:v>
                </c:pt>
                <c:pt idx="42408">
                  <c:v>-1.7647058823760522E-2</c:v>
                </c:pt>
                <c:pt idx="42409">
                  <c:v>-1.2499999999911183E-2</c:v>
                </c:pt>
                <c:pt idx="42410">
                  <c:v>-1.1764705882367693E-2</c:v>
                </c:pt>
                <c:pt idx="42411">
                  <c:v>-1.7647058823224541E-2</c:v>
                </c:pt>
                <c:pt idx="42412">
                  <c:v>-1.2500000000000001E-2</c:v>
                </c:pt>
                <c:pt idx="42413">
                  <c:v>-1.7647058823760522E-2</c:v>
                </c:pt>
                <c:pt idx="42414">
                  <c:v>-1.1764705882289016E-2</c:v>
                </c:pt>
                <c:pt idx="42415">
                  <c:v>-1.8750000000222044E-2</c:v>
                </c:pt>
                <c:pt idx="42416">
                  <c:v>-1.1764705882289016E-2</c:v>
                </c:pt>
                <c:pt idx="42417">
                  <c:v>-1.7647058823342558E-2</c:v>
                </c:pt>
                <c:pt idx="42418">
                  <c:v>-1.2499999999911183E-2</c:v>
                </c:pt>
                <c:pt idx="42419">
                  <c:v>-1.1764705882367693E-2</c:v>
                </c:pt>
                <c:pt idx="42420">
                  <c:v>-1.7647058823642509E-2</c:v>
                </c:pt>
                <c:pt idx="42421">
                  <c:v>-1.2500000000000001E-2</c:v>
                </c:pt>
                <c:pt idx="42422">
                  <c:v>-1.1764705882289016E-2</c:v>
                </c:pt>
                <c:pt idx="42423">
                  <c:v>-1.7647058823760522E-2</c:v>
                </c:pt>
                <c:pt idx="42424">
                  <c:v>-1.2499999999911183E-2</c:v>
                </c:pt>
                <c:pt idx="42425">
                  <c:v>-1.7647058823342558E-2</c:v>
                </c:pt>
                <c:pt idx="42426">
                  <c:v>-1.1764705882706982E-2</c:v>
                </c:pt>
                <c:pt idx="42427">
                  <c:v>-1.8749999999777955E-2</c:v>
                </c:pt>
                <c:pt idx="42428">
                  <c:v>-1.1764705882367693E-2</c:v>
                </c:pt>
                <c:pt idx="42429">
                  <c:v>-1.1764705882289016E-2</c:v>
                </c:pt>
                <c:pt idx="42430">
                  <c:v>-1.8750000000222044E-2</c:v>
                </c:pt>
                <c:pt idx="42431">
                  <c:v>-1.1764705882289016E-2</c:v>
                </c:pt>
                <c:pt idx="42432">
                  <c:v>-1.7647058823342558E-2</c:v>
                </c:pt>
                <c:pt idx="42433">
                  <c:v>-1.2500000000355272E-2</c:v>
                </c:pt>
                <c:pt idx="42434">
                  <c:v>-1.7647058823342558E-2</c:v>
                </c:pt>
                <c:pt idx="42435">
                  <c:v>-1.1764705882289016E-2</c:v>
                </c:pt>
                <c:pt idx="42436">
                  <c:v>-1.2500000000000001E-2</c:v>
                </c:pt>
                <c:pt idx="42437">
                  <c:v>-1.7647058823642509E-2</c:v>
                </c:pt>
                <c:pt idx="42438">
                  <c:v>-1.1764705882367693E-2</c:v>
                </c:pt>
                <c:pt idx="42439">
                  <c:v>-1.7647058823642509E-2</c:v>
                </c:pt>
                <c:pt idx="42440">
                  <c:v>-1.2500000000000001E-2</c:v>
                </c:pt>
                <c:pt idx="42441">
                  <c:v>-1.7647058823224541E-2</c:v>
                </c:pt>
                <c:pt idx="42442">
                  <c:v>-1.1764705882367693E-2</c:v>
                </c:pt>
                <c:pt idx="42443">
                  <c:v>-1.2500000000000001E-2</c:v>
                </c:pt>
                <c:pt idx="42444">
                  <c:v>-1.7647058823642509E-2</c:v>
                </c:pt>
                <c:pt idx="42445">
                  <c:v>-1.7647058823642509E-2</c:v>
                </c:pt>
                <c:pt idx="42446">
                  <c:v>-1.2500000000000001E-2</c:v>
                </c:pt>
                <c:pt idx="42447">
                  <c:v>-1.7647058823342558E-2</c:v>
                </c:pt>
                <c:pt idx="42448">
                  <c:v>-1.1764705882289016E-2</c:v>
                </c:pt>
                <c:pt idx="42449">
                  <c:v>-1.8750000000222044E-2</c:v>
                </c:pt>
                <c:pt idx="42450">
                  <c:v>-1.1764705882289016E-2</c:v>
                </c:pt>
                <c:pt idx="42451">
                  <c:v>-1.7647058823760522E-2</c:v>
                </c:pt>
                <c:pt idx="42452">
                  <c:v>-1.2499999999911183E-2</c:v>
                </c:pt>
                <c:pt idx="42453">
                  <c:v>-1.7647058823342558E-2</c:v>
                </c:pt>
                <c:pt idx="42454">
                  <c:v>-1.1764705882289016E-2</c:v>
                </c:pt>
                <c:pt idx="42455">
                  <c:v>-1.8750000000222044E-2</c:v>
                </c:pt>
                <c:pt idx="42456">
                  <c:v>-1.7647058823224541E-2</c:v>
                </c:pt>
                <c:pt idx="42457">
                  <c:v>-1.1764705882785659E-2</c:v>
                </c:pt>
                <c:pt idx="42458">
                  <c:v>-1.8749999999777955E-2</c:v>
                </c:pt>
                <c:pt idx="42459">
                  <c:v>-1.1764705882289016E-2</c:v>
                </c:pt>
                <c:pt idx="42460">
                  <c:v>-1.7647058823642509E-2</c:v>
                </c:pt>
                <c:pt idx="42461">
                  <c:v>-1.8749999999777955E-2</c:v>
                </c:pt>
                <c:pt idx="42462">
                  <c:v>-1.1764705882367693E-2</c:v>
                </c:pt>
                <c:pt idx="42463">
                  <c:v>-1.1764705882706982E-2</c:v>
                </c:pt>
                <c:pt idx="42464">
                  <c:v>-1.8749999999777955E-2</c:v>
                </c:pt>
                <c:pt idx="42465">
                  <c:v>-1.7647058823642509E-2</c:v>
                </c:pt>
                <c:pt idx="42466">
                  <c:v>-1.1764705882367693E-2</c:v>
                </c:pt>
                <c:pt idx="42467">
                  <c:v>-1.7647058823224541E-2</c:v>
                </c:pt>
                <c:pt idx="42468">
                  <c:v>-1.2500000000000001E-2</c:v>
                </c:pt>
                <c:pt idx="42469">
                  <c:v>-1.1764705882706982E-2</c:v>
                </c:pt>
                <c:pt idx="42470">
                  <c:v>-1.7647058823342558E-2</c:v>
                </c:pt>
                <c:pt idx="42471">
                  <c:v>-1.2499999999911183E-2</c:v>
                </c:pt>
                <c:pt idx="42472">
                  <c:v>-1.7647058823760522E-2</c:v>
                </c:pt>
                <c:pt idx="42473">
                  <c:v>-1.1764705882289016E-2</c:v>
                </c:pt>
                <c:pt idx="42474">
                  <c:v>-1.2500000000000001E-2</c:v>
                </c:pt>
                <c:pt idx="42475">
                  <c:v>-1.7647058823642509E-2</c:v>
                </c:pt>
                <c:pt idx="42476">
                  <c:v>-1.1764705882367693E-2</c:v>
                </c:pt>
                <c:pt idx="42477">
                  <c:v>-1.8749999999777955E-2</c:v>
                </c:pt>
                <c:pt idx="42478">
                  <c:v>-1.1764705882289016E-2</c:v>
                </c:pt>
                <c:pt idx="42479">
                  <c:v>-1.1764705882367693E-2</c:v>
                </c:pt>
                <c:pt idx="42480">
                  <c:v>-1.8750000000088817E-2</c:v>
                </c:pt>
                <c:pt idx="42481">
                  <c:v>-1.1764705882367693E-2</c:v>
                </c:pt>
                <c:pt idx="42482">
                  <c:v>-1.7647058823642509E-2</c:v>
                </c:pt>
                <c:pt idx="42483">
                  <c:v>-1.2500000000000001E-2</c:v>
                </c:pt>
                <c:pt idx="42484">
                  <c:v>-1.7647058823224541E-2</c:v>
                </c:pt>
                <c:pt idx="42485">
                  <c:v>-1.1764705882367693E-2</c:v>
                </c:pt>
                <c:pt idx="42486">
                  <c:v>-1.8750000000088817E-2</c:v>
                </c:pt>
                <c:pt idx="42487">
                  <c:v>-1.1764705882367693E-2</c:v>
                </c:pt>
                <c:pt idx="42488">
                  <c:v>-1.1764705882289016E-2</c:v>
                </c:pt>
                <c:pt idx="42489">
                  <c:v>-1.8750000000222044E-2</c:v>
                </c:pt>
                <c:pt idx="42490">
                  <c:v>-1.1764705882289016E-2</c:v>
                </c:pt>
                <c:pt idx="42491">
                  <c:v>-1.7647058823342558E-2</c:v>
                </c:pt>
                <c:pt idx="42492">
                  <c:v>-1.2500000000000001E-2</c:v>
                </c:pt>
                <c:pt idx="42493">
                  <c:v>-1.7647058823642509E-2</c:v>
                </c:pt>
                <c:pt idx="42494">
                  <c:v>-1.1764705882367693E-2</c:v>
                </c:pt>
                <c:pt idx="42495">
                  <c:v>-1.2499999999911183E-2</c:v>
                </c:pt>
                <c:pt idx="42496">
                  <c:v>-1.1764705882367693E-2</c:v>
                </c:pt>
                <c:pt idx="42497">
                  <c:v>-1.7647058823642509E-2</c:v>
                </c:pt>
                <c:pt idx="42498">
                  <c:v>-1.2500000000000001E-2</c:v>
                </c:pt>
                <c:pt idx="42499">
                  <c:v>-1.7647058823224541E-2</c:v>
                </c:pt>
                <c:pt idx="42500">
                  <c:v>-1.1764705882367693E-2</c:v>
                </c:pt>
                <c:pt idx="42501">
                  <c:v>-1.2500000000355272E-2</c:v>
                </c:pt>
                <c:pt idx="42502">
                  <c:v>-1.7647058823342558E-2</c:v>
                </c:pt>
                <c:pt idx="42503">
                  <c:v>-1.1764705882289016E-2</c:v>
                </c:pt>
                <c:pt idx="42504">
                  <c:v>-1.1764705882367693E-2</c:v>
                </c:pt>
                <c:pt idx="42505">
                  <c:v>-1.8750000000088817E-2</c:v>
                </c:pt>
                <c:pt idx="42506">
                  <c:v>-1.1764705882367693E-2</c:v>
                </c:pt>
                <c:pt idx="42507">
                  <c:v>-1.1764705882289016E-2</c:v>
                </c:pt>
                <c:pt idx="42508">
                  <c:v>-1.8750000000222044E-2</c:v>
                </c:pt>
                <c:pt idx="42509">
                  <c:v>-1.1764705882367693E-2</c:v>
                </c:pt>
                <c:pt idx="42510">
                  <c:v>-1.1764705882289016E-2</c:v>
                </c:pt>
                <c:pt idx="42511">
                  <c:v>-1.2500000000000001E-2</c:v>
                </c:pt>
                <c:pt idx="42512">
                  <c:v>-1.1764705882289016E-2</c:v>
                </c:pt>
                <c:pt idx="42513">
                  <c:v>-1.7647058823342558E-2</c:v>
                </c:pt>
                <c:pt idx="42514">
                  <c:v>-1.2500000000355272E-2</c:v>
                </c:pt>
                <c:pt idx="42515">
                  <c:v>-1.1764705882367693E-2</c:v>
                </c:pt>
                <c:pt idx="42516">
                  <c:v>-1.1764705882289016E-2</c:v>
                </c:pt>
                <c:pt idx="42517">
                  <c:v>-1.8749999999777955E-2</c:v>
                </c:pt>
                <c:pt idx="42518">
                  <c:v>-1.1764705882289016E-2</c:v>
                </c:pt>
                <c:pt idx="42519">
                  <c:v>-1.1764705882367693E-2</c:v>
                </c:pt>
                <c:pt idx="42520">
                  <c:v>-1.2499999999911183E-2</c:v>
                </c:pt>
                <c:pt idx="42521">
                  <c:v>-1.7647058823760522E-2</c:v>
                </c:pt>
                <c:pt idx="42522">
                  <c:v>-1.1764705882289016E-2</c:v>
                </c:pt>
                <c:pt idx="42523">
                  <c:v>-1.2500000000000001E-2</c:v>
                </c:pt>
                <c:pt idx="42524">
                  <c:v>-1.1764705882367693E-2</c:v>
                </c:pt>
                <c:pt idx="42525">
                  <c:v>-1.7647058823642509E-2</c:v>
                </c:pt>
                <c:pt idx="42526">
                  <c:v>-1.2500000000000001E-2</c:v>
                </c:pt>
                <c:pt idx="42527">
                  <c:v>-1.1764705882289016E-2</c:v>
                </c:pt>
                <c:pt idx="42528">
                  <c:v>-1.7647058823760522E-2</c:v>
                </c:pt>
                <c:pt idx="42529">
                  <c:v>-1.2499999999911183E-2</c:v>
                </c:pt>
                <c:pt idx="42530">
                  <c:v>-1.1764705882367693E-2</c:v>
                </c:pt>
                <c:pt idx="42531">
                  <c:v>-1.7647058823224541E-2</c:v>
                </c:pt>
                <c:pt idx="42532">
                  <c:v>-1.1764705882367693E-2</c:v>
                </c:pt>
                <c:pt idx="42533">
                  <c:v>-1.8750000000088817E-2</c:v>
                </c:pt>
                <c:pt idx="42534">
                  <c:v>-1.1764705882367693E-2</c:v>
                </c:pt>
                <c:pt idx="42535">
                  <c:v>-1.1764705882289016E-2</c:v>
                </c:pt>
                <c:pt idx="42536">
                  <c:v>-1.2500000000000001E-2</c:v>
                </c:pt>
                <c:pt idx="42537">
                  <c:v>-1.7647058823642509E-2</c:v>
                </c:pt>
                <c:pt idx="42538">
                  <c:v>-1.1764705882367693E-2</c:v>
                </c:pt>
                <c:pt idx="42539">
                  <c:v>-1.2500000000000001E-2</c:v>
                </c:pt>
                <c:pt idx="42540">
                  <c:v>-1.7647058823224541E-2</c:v>
                </c:pt>
                <c:pt idx="42541">
                  <c:v>-1.1764705882706982E-2</c:v>
                </c:pt>
                <c:pt idx="42542">
                  <c:v>-1.2500000000000001E-2</c:v>
                </c:pt>
                <c:pt idx="42543">
                  <c:v>-1.7647058823342558E-2</c:v>
                </c:pt>
                <c:pt idx="42544">
                  <c:v>-1.1764705882289016E-2</c:v>
                </c:pt>
                <c:pt idx="42545">
                  <c:v>-1.8750000000222044E-2</c:v>
                </c:pt>
                <c:pt idx="42546">
                  <c:v>-1.1764705882289016E-2</c:v>
                </c:pt>
                <c:pt idx="42547">
                  <c:v>-1.7647058823760522E-2</c:v>
                </c:pt>
                <c:pt idx="42548">
                  <c:v>-1.2499999999911183E-2</c:v>
                </c:pt>
                <c:pt idx="42549">
                  <c:v>-1.1764705882367693E-2</c:v>
                </c:pt>
                <c:pt idx="42550">
                  <c:v>-1.7647058823224541E-2</c:v>
                </c:pt>
                <c:pt idx="42551">
                  <c:v>-1.2500000000000001E-2</c:v>
                </c:pt>
                <c:pt idx="42552">
                  <c:v>-1.1764705882289016E-2</c:v>
                </c:pt>
                <c:pt idx="42553">
                  <c:v>-1.7647058823760522E-2</c:v>
                </c:pt>
                <c:pt idx="42554">
                  <c:v>-1.2500000000000001E-2</c:v>
                </c:pt>
                <c:pt idx="42555">
                  <c:v>-1.1764705882289016E-2</c:v>
                </c:pt>
                <c:pt idx="42556">
                  <c:v>-1.1764705882289016E-2</c:v>
                </c:pt>
                <c:pt idx="42557">
                  <c:v>-1.8750000000222044E-2</c:v>
                </c:pt>
                <c:pt idx="42558">
                  <c:v>-1.1764705882367693E-2</c:v>
                </c:pt>
                <c:pt idx="42559">
                  <c:v>-1.1764705882289016E-2</c:v>
                </c:pt>
                <c:pt idx="42560">
                  <c:v>-1.1764705882367693E-2</c:v>
                </c:pt>
                <c:pt idx="42561">
                  <c:v>-1.8750000000088817E-2</c:v>
                </c:pt>
                <c:pt idx="42562">
                  <c:v>-1.1764705882367693E-2</c:v>
                </c:pt>
                <c:pt idx="42563">
                  <c:v>-1.1764705882289016E-2</c:v>
                </c:pt>
                <c:pt idx="42564">
                  <c:v>-1.8749999999777955E-2</c:v>
                </c:pt>
                <c:pt idx="42565">
                  <c:v>-1.1764705882289016E-2</c:v>
                </c:pt>
                <c:pt idx="42566">
                  <c:v>-1.1764705882367693E-2</c:v>
                </c:pt>
                <c:pt idx="42567">
                  <c:v>-1.8750000000088817E-2</c:v>
                </c:pt>
                <c:pt idx="42568">
                  <c:v>-1.1764705882367693E-2</c:v>
                </c:pt>
                <c:pt idx="42569">
                  <c:v>-1.1764705882289016E-2</c:v>
                </c:pt>
                <c:pt idx="42570">
                  <c:v>-1.2500000000000001E-2</c:v>
                </c:pt>
                <c:pt idx="42571">
                  <c:v>-1.1764705882289016E-2</c:v>
                </c:pt>
                <c:pt idx="42572">
                  <c:v>-1.7647058823760522E-2</c:v>
                </c:pt>
                <c:pt idx="42573">
                  <c:v>-1.2500000000000001E-2</c:v>
                </c:pt>
                <c:pt idx="42574">
                  <c:v>-1.1764705882289016E-2</c:v>
                </c:pt>
                <c:pt idx="42575">
                  <c:v>-1.7647058823760522E-2</c:v>
                </c:pt>
                <c:pt idx="42576">
                  <c:v>-1.2499999999911183E-2</c:v>
                </c:pt>
                <c:pt idx="42577">
                  <c:v>-1.1764705882367693E-2</c:v>
                </c:pt>
                <c:pt idx="42578">
                  <c:v>-1.1764705882289016E-2</c:v>
                </c:pt>
                <c:pt idx="42579">
                  <c:v>-1.8749999999777955E-2</c:v>
                </c:pt>
                <c:pt idx="42580">
                  <c:v>-1.1764705882706982E-2</c:v>
                </c:pt>
                <c:pt idx="42581">
                  <c:v>-1.7647058823342558E-2</c:v>
                </c:pt>
                <c:pt idx="42582">
                  <c:v>-1.1764705882289016E-2</c:v>
                </c:pt>
                <c:pt idx="42583">
                  <c:v>-1.2500000000000001E-2</c:v>
                </c:pt>
                <c:pt idx="42584">
                  <c:v>-1.7647058823642509E-2</c:v>
                </c:pt>
                <c:pt idx="42585">
                  <c:v>-1.1764705882367693E-2</c:v>
                </c:pt>
                <c:pt idx="42586">
                  <c:v>-1.8749999999644728E-2</c:v>
                </c:pt>
                <c:pt idx="42587">
                  <c:v>-1.1764705882785659E-2</c:v>
                </c:pt>
                <c:pt idx="42588">
                  <c:v>-1.7647058823224541E-2</c:v>
                </c:pt>
                <c:pt idx="42589">
                  <c:v>-1.2500000000000001E-2</c:v>
                </c:pt>
                <c:pt idx="42590">
                  <c:v>-1.1764705882367693E-2</c:v>
                </c:pt>
                <c:pt idx="42591">
                  <c:v>-1.1764705882289016E-2</c:v>
                </c:pt>
                <c:pt idx="42592">
                  <c:v>-1.8750000000222044E-2</c:v>
                </c:pt>
                <c:pt idx="42593">
                  <c:v>-1.1764705882289016E-2</c:v>
                </c:pt>
                <c:pt idx="42594">
                  <c:v>-1.7647058823760522E-2</c:v>
                </c:pt>
                <c:pt idx="42595">
                  <c:v>-1.2499999999911183E-2</c:v>
                </c:pt>
                <c:pt idx="42596">
                  <c:v>-1.7647058823342558E-2</c:v>
                </c:pt>
                <c:pt idx="42597">
                  <c:v>-1.1764705882289016E-2</c:v>
                </c:pt>
                <c:pt idx="42598">
                  <c:v>-1.8750000000222044E-2</c:v>
                </c:pt>
                <c:pt idx="42599">
                  <c:v>-1.1764705882289016E-2</c:v>
                </c:pt>
                <c:pt idx="42600">
                  <c:v>-1.1764705882367693E-2</c:v>
                </c:pt>
                <c:pt idx="42601">
                  <c:v>-1.8750000000088817E-2</c:v>
                </c:pt>
                <c:pt idx="42602">
                  <c:v>-1.1764705882367693E-2</c:v>
                </c:pt>
                <c:pt idx="42603">
                  <c:v>-1.1764705882289016E-2</c:v>
                </c:pt>
                <c:pt idx="42604">
                  <c:v>-1.8749999999777955E-2</c:v>
                </c:pt>
                <c:pt idx="42605">
                  <c:v>-1.1764705882367693E-2</c:v>
                </c:pt>
                <c:pt idx="42606">
                  <c:v>-1.1764705882706982E-2</c:v>
                </c:pt>
                <c:pt idx="42607">
                  <c:v>-1.8749999999777955E-2</c:v>
                </c:pt>
                <c:pt idx="42608">
                  <c:v>-1.1764705882289016E-2</c:v>
                </c:pt>
                <c:pt idx="42609">
                  <c:v>-1.7647058823760522E-2</c:v>
                </c:pt>
                <c:pt idx="42610">
                  <c:v>-1.1764705882289016E-2</c:v>
                </c:pt>
                <c:pt idx="42611">
                  <c:v>-1.8749999999777955E-2</c:v>
                </c:pt>
                <c:pt idx="42612">
                  <c:v>-1.1764705882706982E-2</c:v>
                </c:pt>
                <c:pt idx="42613">
                  <c:v>-1.1764705882367693E-2</c:v>
                </c:pt>
                <c:pt idx="42614">
                  <c:v>-1.8749999999644728E-2</c:v>
                </c:pt>
                <c:pt idx="42615">
                  <c:v>-1.1764705882367693E-2</c:v>
                </c:pt>
                <c:pt idx="42616">
                  <c:v>-1.1764705882289016E-2</c:v>
                </c:pt>
                <c:pt idx="42617">
                  <c:v>-1.8750000000222044E-2</c:v>
                </c:pt>
                <c:pt idx="42618">
                  <c:v>-1.1764705882289016E-2</c:v>
                </c:pt>
                <c:pt idx="42619">
                  <c:v>-1.1764705882367693E-2</c:v>
                </c:pt>
                <c:pt idx="42620">
                  <c:v>-1.2500000000000001E-2</c:v>
                </c:pt>
                <c:pt idx="42621">
                  <c:v>-1.1764705882289016E-2</c:v>
                </c:pt>
                <c:pt idx="42622">
                  <c:v>-1.7647058823642509E-2</c:v>
                </c:pt>
                <c:pt idx="42623">
                  <c:v>-1.2500000000000001E-2</c:v>
                </c:pt>
                <c:pt idx="42624">
                  <c:v>-1.1764705882367693E-2</c:v>
                </c:pt>
                <c:pt idx="42625">
                  <c:v>-1.7647058823642509E-2</c:v>
                </c:pt>
                <c:pt idx="42626">
                  <c:v>-1.2500000000000001E-2</c:v>
                </c:pt>
                <c:pt idx="42627">
                  <c:v>-1.1764705882289016E-2</c:v>
                </c:pt>
                <c:pt idx="42628">
                  <c:v>-1.1764705882367693E-2</c:v>
                </c:pt>
                <c:pt idx="42629">
                  <c:v>-1.2499999999911183E-2</c:v>
                </c:pt>
                <c:pt idx="42630">
                  <c:v>-1.7647058823342558E-2</c:v>
                </c:pt>
                <c:pt idx="42631">
                  <c:v>-1.1764705882289016E-2</c:v>
                </c:pt>
                <c:pt idx="42632">
                  <c:v>-1.250000000044409E-2</c:v>
                </c:pt>
                <c:pt idx="42633">
                  <c:v>-1.7647058823224541E-2</c:v>
                </c:pt>
                <c:pt idx="42634">
                  <c:v>-1.1764705882367693E-2</c:v>
                </c:pt>
                <c:pt idx="42635">
                  <c:v>-1.1764705882289016E-2</c:v>
                </c:pt>
                <c:pt idx="42636">
                  <c:v>-1.8750000000222044E-2</c:v>
                </c:pt>
                <c:pt idx="42637">
                  <c:v>-1.1764705882289016E-2</c:v>
                </c:pt>
                <c:pt idx="42638">
                  <c:v>-1.1764705882367693E-2</c:v>
                </c:pt>
                <c:pt idx="42639">
                  <c:v>-1.2500000000000001E-2</c:v>
                </c:pt>
                <c:pt idx="42640">
                  <c:v>-1.7647058823642509E-2</c:v>
                </c:pt>
                <c:pt idx="42641">
                  <c:v>-1.1764705882367693E-2</c:v>
                </c:pt>
                <c:pt idx="42642">
                  <c:v>-1.2499999999911183E-2</c:v>
                </c:pt>
                <c:pt idx="42643">
                  <c:v>-1.7647058823342558E-2</c:v>
                </c:pt>
                <c:pt idx="42644">
                  <c:v>-1.1764705882289016E-2</c:v>
                </c:pt>
                <c:pt idx="42645">
                  <c:v>-1.2500000000000001E-2</c:v>
                </c:pt>
                <c:pt idx="42646">
                  <c:v>-1.7647058823642509E-2</c:v>
                </c:pt>
                <c:pt idx="42647">
                  <c:v>-1.1764705882367693E-2</c:v>
                </c:pt>
                <c:pt idx="42648">
                  <c:v>-1.8750000000088817E-2</c:v>
                </c:pt>
                <c:pt idx="42649">
                  <c:v>-1.1764705882367693E-2</c:v>
                </c:pt>
                <c:pt idx="42650">
                  <c:v>-1.1764705882289016E-2</c:v>
                </c:pt>
                <c:pt idx="42651">
                  <c:v>-1.2500000000000001E-2</c:v>
                </c:pt>
                <c:pt idx="42652">
                  <c:v>-1.1764705882289016E-2</c:v>
                </c:pt>
                <c:pt idx="42653">
                  <c:v>-1.7647058823760522E-2</c:v>
                </c:pt>
                <c:pt idx="42654">
                  <c:v>-1.2500000000000001E-2</c:v>
                </c:pt>
                <c:pt idx="42655">
                  <c:v>-1.7647058823224541E-2</c:v>
                </c:pt>
                <c:pt idx="42656">
                  <c:v>-1.1764705882367693E-2</c:v>
                </c:pt>
                <c:pt idx="42657">
                  <c:v>-1.2499999999911183E-2</c:v>
                </c:pt>
                <c:pt idx="42658">
                  <c:v>-1.7647058823760522E-2</c:v>
                </c:pt>
                <c:pt idx="42659">
                  <c:v>-1.1764705882289016E-2</c:v>
                </c:pt>
                <c:pt idx="42660">
                  <c:v>-1.1764705882367693E-2</c:v>
                </c:pt>
                <c:pt idx="42661">
                  <c:v>-1.8750000000088817E-2</c:v>
                </c:pt>
                <c:pt idx="42662">
                  <c:v>-1.1764705882367693E-2</c:v>
                </c:pt>
                <c:pt idx="42663">
                  <c:v>-1.1764705882289016E-2</c:v>
                </c:pt>
                <c:pt idx="42664">
                  <c:v>-1.8749999999777955E-2</c:v>
                </c:pt>
                <c:pt idx="42665">
                  <c:v>-1.1764705882706982E-2</c:v>
                </c:pt>
                <c:pt idx="42666">
                  <c:v>-1.1764705882367693E-2</c:v>
                </c:pt>
                <c:pt idx="42667">
                  <c:v>-1.8749999999644728E-2</c:v>
                </c:pt>
                <c:pt idx="42668">
                  <c:v>-1.1764705882367693E-2</c:v>
                </c:pt>
                <c:pt idx="42669">
                  <c:v>-1.7647058823642509E-2</c:v>
                </c:pt>
                <c:pt idx="42670">
                  <c:v>-1.2500000000000001E-2</c:v>
                </c:pt>
                <c:pt idx="42671">
                  <c:v>-1.1764705882367693E-2</c:v>
                </c:pt>
                <c:pt idx="42672">
                  <c:v>-1.1764705882289016E-2</c:v>
                </c:pt>
                <c:pt idx="42673">
                  <c:v>-1.8750000000222044E-2</c:v>
                </c:pt>
                <c:pt idx="42674">
                  <c:v>-1.1764705882289016E-2</c:v>
                </c:pt>
                <c:pt idx="42675">
                  <c:v>-1.1764705882367693E-2</c:v>
                </c:pt>
                <c:pt idx="42676">
                  <c:v>-1.2499999999911183E-2</c:v>
                </c:pt>
                <c:pt idx="42677">
                  <c:v>-1.1764705882367693E-2</c:v>
                </c:pt>
                <c:pt idx="42678">
                  <c:v>-1.7647058823642509E-2</c:v>
                </c:pt>
                <c:pt idx="42679">
                  <c:v>-1.2500000000000001E-2</c:v>
                </c:pt>
                <c:pt idx="42680">
                  <c:v>-1.1764705882289016E-2</c:v>
                </c:pt>
                <c:pt idx="42681">
                  <c:v>-1.7647058823342558E-2</c:v>
                </c:pt>
                <c:pt idx="42682">
                  <c:v>-1.1764705882289016E-2</c:v>
                </c:pt>
                <c:pt idx="42683">
                  <c:v>-1.2500000000000001E-2</c:v>
                </c:pt>
                <c:pt idx="42684">
                  <c:v>-1.7647058823642509E-2</c:v>
                </c:pt>
                <c:pt idx="42685">
                  <c:v>-1.1764705882367693E-2</c:v>
                </c:pt>
                <c:pt idx="42686">
                  <c:v>-1.8750000000222044E-2</c:v>
                </c:pt>
                <c:pt idx="42687">
                  <c:v>-1.1764705882289016E-2</c:v>
                </c:pt>
                <c:pt idx="42688">
                  <c:v>-1.1764705882289016E-2</c:v>
                </c:pt>
                <c:pt idx="42689">
                  <c:v>-1.8749999999777955E-2</c:v>
                </c:pt>
                <c:pt idx="42690">
                  <c:v>-1.1764705882367693E-2</c:v>
                </c:pt>
                <c:pt idx="42691">
                  <c:v>-1.1764705882706982E-2</c:v>
                </c:pt>
                <c:pt idx="42692">
                  <c:v>-1.2500000000000001E-2</c:v>
                </c:pt>
                <c:pt idx="42693">
                  <c:v>-1.7647058823224541E-2</c:v>
                </c:pt>
                <c:pt idx="42694">
                  <c:v>-1.1764705882367693E-2</c:v>
                </c:pt>
                <c:pt idx="42695">
                  <c:v>-1.2499999999911183E-2</c:v>
                </c:pt>
                <c:pt idx="42696">
                  <c:v>-1.7647058823760522E-2</c:v>
                </c:pt>
                <c:pt idx="42697">
                  <c:v>-1.1764705882289016E-2</c:v>
                </c:pt>
                <c:pt idx="42698">
                  <c:v>-1.8750000000222044E-2</c:v>
                </c:pt>
                <c:pt idx="42699">
                  <c:v>-1.1764705882289016E-2</c:v>
                </c:pt>
                <c:pt idx="42700">
                  <c:v>-1.1764705882367693E-2</c:v>
                </c:pt>
                <c:pt idx="42701">
                  <c:v>-1.7647058823224541E-2</c:v>
                </c:pt>
                <c:pt idx="42702">
                  <c:v>-1.2500000000000001E-2</c:v>
                </c:pt>
                <c:pt idx="42703">
                  <c:v>-1.7647058823642509E-2</c:v>
                </c:pt>
                <c:pt idx="42704">
                  <c:v>-1.1764705882367693E-2</c:v>
                </c:pt>
                <c:pt idx="42705">
                  <c:v>-1.2500000000000001E-2</c:v>
                </c:pt>
                <c:pt idx="42706">
                  <c:v>-1.1764705882289016E-2</c:v>
                </c:pt>
                <c:pt idx="42707">
                  <c:v>-1.7647058823760522E-2</c:v>
                </c:pt>
                <c:pt idx="42708">
                  <c:v>-1.2499999999911183E-2</c:v>
                </c:pt>
                <c:pt idx="42709">
                  <c:v>-1.7647058823342558E-2</c:v>
                </c:pt>
                <c:pt idx="42710">
                  <c:v>-1.1764705882289016E-2</c:v>
                </c:pt>
                <c:pt idx="42711">
                  <c:v>-1.250000000044409E-2</c:v>
                </c:pt>
                <c:pt idx="42712">
                  <c:v>-1.7647058823224541E-2</c:v>
                </c:pt>
                <c:pt idx="42713">
                  <c:v>-1.1764705882367693E-2</c:v>
                </c:pt>
                <c:pt idx="42714">
                  <c:v>-1.2499999999911183E-2</c:v>
                </c:pt>
                <c:pt idx="42715">
                  <c:v>-1.1764705882367693E-2</c:v>
                </c:pt>
                <c:pt idx="42716">
                  <c:v>-1.7647058823642509E-2</c:v>
                </c:pt>
                <c:pt idx="42717">
                  <c:v>-1.2500000000000001E-2</c:v>
                </c:pt>
                <c:pt idx="42718">
                  <c:v>-1.1764705882289016E-2</c:v>
                </c:pt>
                <c:pt idx="42719">
                  <c:v>-1.7647058823760522E-2</c:v>
                </c:pt>
                <c:pt idx="42720">
                  <c:v>-1.2500000000000001E-2</c:v>
                </c:pt>
                <c:pt idx="42721">
                  <c:v>-1.7647058823224541E-2</c:v>
                </c:pt>
                <c:pt idx="42722">
                  <c:v>-1.1764705882367693E-2</c:v>
                </c:pt>
                <c:pt idx="42723">
                  <c:v>-1.2499999999911183E-2</c:v>
                </c:pt>
                <c:pt idx="42724">
                  <c:v>-1.1764705882785659E-2</c:v>
                </c:pt>
                <c:pt idx="42725">
                  <c:v>-1.7647058823224541E-2</c:v>
                </c:pt>
                <c:pt idx="42726">
                  <c:v>-5.8823529413928296E-3</c:v>
                </c:pt>
                <c:pt idx="42727">
                  <c:v>-1.8749999999644728E-2</c:v>
                </c:pt>
                <c:pt idx="42728">
                  <c:v>-1.1764705882367693E-2</c:v>
                </c:pt>
                <c:pt idx="42729">
                  <c:v>-1.1764705882289016E-2</c:v>
                </c:pt>
                <c:pt idx="42730">
                  <c:v>-1.2500000000000001E-2</c:v>
                </c:pt>
                <c:pt idx="42731">
                  <c:v>-1.1764705882706982E-2</c:v>
                </c:pt>
                <c:pt idx="42732">
                  <c:v>-1.1764705882367693E-2</c:v>
                </c:pt>
                <c:pt idx="42733">
                  <c:v>-1.8749999999644728E-2</c:v>
                </c:pt>
                <c:pt idx="42734">
                  <c:v>-1.1764705882367693E-2</c:v>
                </c:pt>
                <c:pt idx="42735">
                  <c:v>-1.1764705882289016E-2</c:v>
                </c:pt>
                <c:pt idx="42736">
                  <c:v>-1.2500000000000001E-2</c:v>
                </c:pt>
                <c:pt idx="42737">
                  <c:v>-1.7647058823760522E-2</c:v>
                </c:pt>
                <c:pt idx="42738">
                  <c:v>-1.1764705882289016E-2</c:v>
                </c:pt>
                <c:pt idx="42739">
                  <c:v>-1.2500000000000001E-2</c:v>
                </c:pt>
                <c:pt idx="42740">
                  <c:v>-1.1764705882289016E-2</c:v>
                </c:pt>
                <c:pt idx="42741">
                  <c:v>-1.1764705882367693E-2</c:v>
                </c:pt>
                <c:pt idx="42742">
                  <c:v>-1.2499999999911183E-2</c:v>
                </c:pt>
                <c:pt idx="42743">
                  <c:v>-1.1764705882367693E-2</c:v>
                </c:pt>
                <c:pt idx="42744">
                  <c:v>-1.1764705882289016E-2</c:v>
                </c:pt>
                <c:pt idx="42745">
                  <c:v>-1.250000000044409E-2</c:v>
                </c:pt>
                <c:pt idx="42746">
                  <c:v>-1.7647058823224541E-2</c:v>
                </c:pt>
                <c:pt idx="42747">
                  <c:v>-1.1764705882367693E-2</c:v>
                </c:pt>
                <c:pt idx="42748">
                  <c:v>-1.2499999999911183E-2</c:v>
                </c:pt>
                <c:pt idx="42749">
                  <c:v>-1.1764705882367693E-2</c:v>
                </c:pt>
                <c:pt idx="42750">
                  <c:v>-1.1764705882289016E-2</c:v>
                </c:pt>
                <c:pt idx="42751">
                  <c:v>-1.1764705882367693E-2</c:v>
                </c:pt>
                <c:pt idx="42752">
                  <c:v>-1.8750000000222044E-2</c:v>
                </c:pt>
                <c:pt idx="42753">
                  <c:v>-1.1764705882289016E-2</c:v>
                </c:pt>
                <c:pt idx="42754">
                  <c:v>-1.1764705882289016E-2</c:v>
                </c:pt>
                <c:pt idx="42755">
                  <c:v>-1.2500000000000001E-2</c:v>
                </c:pt>
                <c:pt idx="42756">
                  <c:v>-1.1764705882367693E-2</c:v>
                </c:pt>
                <c:pt idx="42757">
                  <c:v>-1.1764705882289016E-2</c:v>
                </c:pt>
                <c:pt idx="42758">
                  <c:v>-1.2500000000000001E-2</c:v>
                </c:pt>
                <c:pt idx="42759">
                  <c:v>-1.1764705882289016E-2</c:v>
                </c:pt>
                <c:pt idx="42760">
                  <c:v>-1.1764705882785659E-2</c:v>
                </c:pt>
                <c:pt idx="42761">
                  <c:v>-1.8749999999644728E-2</c:v>
                </c:pt>
                <c:pt idx="42762">
                  <c:v>-1.1764705882367693E-2</c:v>
                </c:pt>
                <c:pt idx="42763">
                  <c:v>-1.1764705882289016E-2</c:v>
                </c:pt>
                <c:pt idx="42764">
                  <c:v>-1.2500000000000001E-2</c:v>
                </c:pt>
                <c:pt idx="42765">
                  <c:v>-1.1764705882289016E-2</c:v>
                </c:pt>
                <c:pt idx="42766">
                  <c:v>-1.1764705882367693E-2</c:v>
                </c:pt>
                <c:pt idx="42767">
                  <c:v>-1.250000000044409E-2</c:v>
                </c:pt>
                <c:pt idx="42768">
                  <c:v>-1.1764705882289016E-2</c:v>
                </c:pt>
                <c:pt idx="42769">
                  <c:v>-1.1764705882289016E-2</c:v>
                </c:pt>
                <c:pt idx="42770">
                  <c:v>-1.2500000000000001E-2</c:v>
                </c:pt>
                <c:pt idx="42771">
                  <c:v>-1.1764705882367693E-2</c:v>
                </c:pt>
                <c:pt idx="42772">
                  <c:v>-1.1764705882289016E-2</c:v>
                </c:pt>
                <c:pt idx="42773">
                  <c:v>-1.2500000000000001E-2</c:v>
                </c:pt>
                <c:pt idx="42774">
                  <c:v>-1.1764705882289016E-2</c:v>
                </c:pt>
                <c:pt idx="42775">
                  <c:v>-1.7647058823760522E-2</c:v>
                </c:pt>
                <c:pt idx="42776">
                  <c:v>-1.1764705882289016E-2</c:v>
                </c:pt>
                <c:pt idx="42777">
                  <c:v>-1.2500000000000001E-2</c:v>
                </c:pt>
                <c:pt idx="42778">
                  <c:v>-1.1764705882289016E-2</c:v>
                </c:pt>
                <c:pt idx="42779">
                  <c:v>-1.1764705882367693E-2</c:v>
                </c:pt>
                <c:pt idx="42780">
                  <c:v>-1.2499999999911183E-2</c:v>
                </c:pt>
                <c:pt idx="42781">
                  <c:v>-1.1764705882367693E-2</c:v>
                </c:pt>
                <c:pt idx="42782">
                  <c:v>-1.7647058823642509E-2</c:v>
                </c:pt>
                <c:pt idx="42783">
                  <c:v>-1.2500000000000001E-2</c:v>
                </c:pt>
                <c:pt idx="42784">
                  <c:v>-1.1764705882289016E-2</c:v>
                </c:pt>
                <c:pt idx="42785">
                  <c:v>-1.1764705882367693E-2</c:v>
                </c:pt>
                <c:pt idx="42786">
                  <c:v>-1.2500000000000001E-2</c:v>
                </c:pt>
                <c:pt idx="42787">
                  <c:v>-1.1764705882289016E-2</c:v>
                </c:pt>
                <c:pt idx="42788">
                  <c:v>-1.1764705882367693E-2</c:v>
                </c:pt>
                <c:pt idx="42789">
                  <c:v>-1.8750000000088817E-2</c:v>
                </c:pt>
                <c:pt idx="42790">
                  <c:v>-1.1764705882367693E-2</c:v>
                </c:pt>
                <c:pt idx="42791">
                  <c:v>-1.1764705882289016E-2</c:v>
                </c:pt>
                <c:pt idx="42792">
                  <c:v>-1.2500000000000001E-2</c:v>
                </c:pt>
                <c:pt idx="42793">
                  <c:v>-1.7647058823224541E-2</c:v>
                </c:pt>
                <c:pt idx="42794">
                  <c:v>-1.1764705882367693E-2</c:v>
                </c:pt>
                <c:pt idx="42795">
                  <c:v>-1.2500000000355272E-2</c:v>
                </c:pt>
                <c:pt idx="42796">
                  <c:v>-1.1764705882367693E-2</c:v>
                </c:pt>
                <c:pt idx="42797">
                  <c:v>-1.1764705882289016E-2</c:v>
                </c:pt>
                <c:pt idx="42798">
                  <c:v>-1.2500000000000001E-2</c:v>
                </c:pt>
                <c:pt idx="42799">
                  <c:v>-1.1764705882289016E-2</c:v>
                </c:pt>
                <c:pt idx="42800">
                  <c:v>-1.7647058823342558E-2</c:v>
                </c:pt>
                <c:pt idx="42801">
                  <c:v>-1.2500000000000001E-2</c:v>
                </c:pt>
                <c:pt idx="42802">
                  <c:v>-1.1764705882706982E-2</c:v>
                </c:pt>
                <c:pt idx="42803">
                  <c:v>-1.1764705882367693E-2</c:v>
                </c:pt>
                <c:pt idx="42804">
                  <c:v>-1.2499999999911183E-2</c:v>
                </c:pt>
                <c:pt idx="42805">
                  <c:v>-1.7647058823342558E-2</c:v>
                </c:pt>
                <c:pt idx="42806">
                  <c:v>-1.1764705882289016E-2</c:v>
                </c:pt>
                <c:pt idx="42807">
                  <c:v>-1.2500000000000001E-2</c:v>
                </c:pt>
                <c:pt idx="42808">
                  <c:v>-1.1764705882289016E-2</c:v>
                </c:pt>
                <c:pt idx="42809">
                  <c:v>-1.1764705882367693E-2</c:v>
                </c:pt>
                <c:pt idx="42810">
                  <c:v>-1.2500000000355272E-2</c:v>
                </c:pt>
                <c:pt idx="42811">
                  <c:v>-1.1764705882367693E-2</c:v>
                </c:pt>
                <c:pt idx="42812">
                  <c:v>-1.7647058823224541E-2</c:v>
                </c:pt>
                <c:pt idx="42813">
                  <c:v>-1.1764705882367693E-2</c:v>
                </c:pt>
                <c:pt idx="42814">
                  <c:v>-1.2499999999911183E-2</c:v>
                </c:pt>
                <c:pt idx="42815">
                  <c:v>-1.1764705882367693E-2</c:v>
                </c:pt>
                <c:pt idx="42816">
                  <c:v>-1.1764705882289016E-2</c:v>
                </c:pt>
                <c:pt idx="42817">
                  <c:v>-1.8750000000222044E-2</c:v>
                </c:pt>
                <c:pt idx="42818">
                  <c:v>-1.1764705882367693E-2</c:v>
                </c:pt>
                <c:pt idx="42819">
                  <c:v>-1.1764705882289016E-2</c:v>
                </c:pt>
                <c:pt idx="42820">
                  <c:v>-1.2500000000000001E-2</c:v>
                </c:pt>
                <c:pt idx="42821">
                  <c:v>-1.1764705882289016E-2</c:v>
                </c:pt>
                <c:pt idx="42822">
                  <c:v>-1.7647058823760522E-2</c:v>
                </c:pt>
                <c:pt idx="42823">
                  <c:v>-1.2499999999911183E-2</c:v>
                </c:pt>
                <c:pt idx="42824">
                  <c:v>-1.1764705882367693E-2</c:v>
                </c:pt>
                <c:pt idx="42825">
                  <c:v>-1.1764705882289016E-2</c:v>
                </c:pt>
                <c:pt idx="42826">
                  <c:v>-1.2500000000000001E-2</c:v>
                </c:pt>
                <c:pt idx="42827">
                  <c:v>-1.7647058823642509E-2</c:v>
                </c:pt>
                <c:pt idx="42828">
                  <c:v>-1.1764705882367693E-2</c:v>
                </c:pt>
                <c:pt idx="42829">
                  <c:v>-1.2499999999911183E-2</c:v>
                </c:pt>
                <c:pt idx="42830">
                  <c:v>-1.1764705882367693E-2</c:v>
                </c:pt>
                <c:pt idx="42831">
                  <c:v>-1.7647058823642509E-2</c:v>
                </c:pt>
                <c:pt idx="42832">
                  <c:v>-1.2500000000000001E-2</c:v>
                </c:pt>
                <c:pt idx="42833">
                  <c:v>-5.8823529409748635E-3</c:v>
                </c:pt>
                <c:pt idx="42834">
                  <c:v>-5.8823529413534912E-3</c:v>
                </c:pt>
                <c:pt idx="42835">
                  <c:v>-6.2499999997779557E-3</c:v>
                </c:pt>
                <c:pt idx="42836">
                  <c:v>-1.1764705882289016E-2</c:v>
                </c:pt>
                <c:pt idx="42837">
                  <c:v>-1.1764705882367693E-2</c:v>
                </c:pt>
                <c:pt idx="42838">
                  <c:v>-1.8750000000088817E-2</c:v>
                </c:pt>
                <c:pt idx="42839">
                  <c:v>-2.3529411764735386E-2</c:v>
                </c:pt>
                <c:pt idx="42840">
                  <c:v>-2.3529411764578033E-2</c:v>
                </c:pt>
                <c:pt idx="42841">
                  <c:v>-2.5000000000000001E-2</c:v>
                </c:pt>
                <c:pt idx="42842">
                  <c:v>-2.9411764705931525E-2</c:v>
                </c:pt>
                <c:pt idx="42843">
                  <c:v>-2.9411764706128215E-2</c:v>
                </c:pt>
                <c:pt idx="42844">
                  <c:v>-3.7499999999733545E-2</c:v>
                </c:pt>
                <c:pt idx="42845">
                  <c:v>-2.9411764706128215E-2</c:v>
                </c:pt>
                <c:pt idx="42846">
                  <c:v>-4.1176470587802577E-2</c:v>
                </c:pt>
                <c:pt idx="42847">
                  <c:v>-3.7500000000444088E-2</c:v>
                </c:pt>
                <c:pt idx="42848">
                  <c:v>-3.5294117647103079E-2</c:v>
                </c:pt>
                <c:pt idx="42849">
                  <c:v>-3.5294117646867053E-2</c:v>
                </c:pt>
                <c:pt idx="42850">
                  <c:v>-4.3750000000222042E-2</c:v>
                </c:pt>
                <c:pt idx="42851">
                  <c:v>-4.1176470587802577E-2</c:v>
                </c:pt>
                <c:pt idx="42852">
                  <c:v>-3.5294117647521044E-2</c:v>
                </c:pt>
                <c:pt idx="42853">
                  <c:v>-4.374999999946709E-2</c:v>
                </c:pt>
                <c:pt idx="42854">
                  <c:v>-4.1176470588495911E-2</c:v>
                </c:pt>
                <c:pt idx="42855">
                  <c:v>-4.7058823529156066E-2</c:v>
                </c:pt>
                <c:pt idx="42856">
                  <c:v>-4.3750000000222042E-2</c:v>
                </c:pt>
                <c:pt idx="42857">
                  <c:v>-4.1176470588220541E-2</c:v>
                </c:pt>
                <c:pt idx="42858">
                  <c:v>-4.117647058807794E-2</c:v>
                </c:pt>
                <c:pt idx="42859">
                  <c:v>-4.3749999999911179E-2</c:v>
                </c:pt>
                <c:pt idx="42860">
                  <c:v>-4.1176470588495911E-2</c:v>
                </c:pt>
                <c:pt idx="42861">
                  <c:v>-4.1176470588220541E-2</c:v>
                </c:pt>
                <c:pt idx="42862">
                  <c:v>-4.3749999999777953E-2</c:v>
                </c:pt>
                <c:pt idx="42863">
                  <c:v>-4.1176470588495911E-2</c:v>
                </c:pt>
                <c:pt idx="42864">
                  <c:v>-4.1176470588220541E-2</c:v>
                </c:pt>
                <c:pt idx="42865">
                  <c:v>-4.3750000000222042E-2</c:v>
                </c:pt>
                <c:pt idx="42866">
                  <c:v>-4.1176470587802577E-2</c:v>
                </c:pt>
                <c:pt idx="42867">
                  <c:v>-4.1176470588495911E-2</c:v>
                </c:pt>
                <c:pt idx="42868">
                  <c:v>-4.9999999999644731E-2</c:v>
                </c:pt>
                <c:pt idx="42869">
                  <c:v>-4.1176470588495911E-2</c:v>
                </c:pt>
                <c:pt idx="42870">
                  <c:v>-4.1176470588220541E-2</c:v>
                </c:pt>
                <c:pt idx="42871">
                  <c:v>-4.3749999999777953E-2</c:v>
                </c:pt>
                <c:pt idx="42872">
                  <c:v>-4.1176470588220541E-2</c:v>
                </c:pt>
                <c:pt idx="42873">
                  <c:v>-4.1176470588495911E-2</c:v>
                </c:pt>
                <c:pt idx="42874">
                  <c:v>-3.7499999999733545E-2</c:v>
                </c:pt>
                <c:pt idx="42875">
                  <c:v>-4.1176470588495911E-2</c:v>
                </c:pt>
                <c:pt idx="42876">
                  <c:v>-4.1176470588220541E-2</c:v>
                </c:pt>
                <c:pt idx="42877">
                  <c:v>-4.3749999999777953E-2</c:v>
                </c:pt>
                <c:pt idx="42878">
                  <c:v>-4.1176470588495911E-2</c:v>
                </c:pt>
                <c:pt idx="42879">
                  <c:v>-3.5294117646867053E-2</c:v>
                </c:pt>
                <c:pt idx="42880">
                  <c:v>-4.3750000000222042E-2</c:v>
                </c:pt>
                <c:pt idx="42881">
                  <c:v>-4.1176470588220541E-2</c:v>
                </c:pt>
                <c:pt idx="42882">
                  <c:v>-3.5294117647103079E-2</c:v>
                </c:pt>
                <c:pt idx="42883">
                  <c:v>-4.3749999999911179E-2</c:v>
                </c:pt>
                <c:pt idx="42884">
                  <c:v>-3.5294117647103079E-2</c:v>
                </c:pt>
                <c:pt idx="42885">
                  <c:v>-4.1176470588220541E-2</c:v>
                </c:pt>
                <c:pt idx="42886">
                  <c:v>-3.7499999999999999E-2</c:v>
                </c:pt>
                <c:pt idx="42887">
                  <c:v>-4.1176470587802577E-2</c:v>
                </c:pt>
                <c:pt idx="42888">
                  <c:v>-3.5294117647521044E-2</c:v>
                </c:pt>
                <c:pt idx="42889">
                  <c:v>-3.7499999999733545E-2</c:v>
                </c:pt>
                <c:pt idx="42890">
                  <c:v>-4.1176470588495911E-2</c:v>
                </c:pt>
                <c:pt idx="42891">
                  <c:v>-3.5294117646867053E-2</c:v>
                </c:pt>
                <c:pt idx="42892">
                  <c:v>-3.5294117647103079E-2</c:v>
                </c:pt>
                <c:pt idx="42893">
                  <c:v>-4.3750000000222042E-2</c:v>
                </c:pt>
                <c:pt idx="42894">
                  <c:v>-3.5294117646867053E-2</c:v>
                </c:pt>
                <c:pt idx="42895">
                  <c:v>-3.5294117646867053E-2</c:v>
                </c:pt>
                <c:pt idx="42896">
                  <c:v>-3.7499999999999999E-2</c:v>
                </c:pt>
                <c:pt idx="42897">
                  <c:v>-3.5294117647521044E-2</c:v>
                </c:pt>
                <c:pt idx="42898">
                  <c:v>-3.5294117646867053E-2</c:v>
                </c:pt>
                <c:pt idx="42899">
                  <c:v>-3.7499999999999999E-2</c:v>
                </c:pt>
                <c:pt idx="42900">
                  <c:v>-3.5294117646867053E-2</c:v>
                </c:pt>
                <c:pt idx="42901">
                  <c:v>-3.5294117647103079E-2</c:v>
                </c:pt>
                <c:pt idx="42902">
                  <c:v>-3.7500000000177634E-2</c:v>
                </c:pt>
                <c:pt idx="42903">
                  <c:v>-3.5294117647103079E-2</c:v>
                </c:pt>
                <c:pt idx="42904">
                  <c:v>-3.5294117646867053E-2</c:v>
                </c:pt>
                <c:pt idx="42905">
                  <c:v>-3.7499999999999999E-2</c:v>
                </c:pt>
                <c:pt idx="42906">
                  <c:v>-3.5294117646867053E-2</c:v>
                </c:pt>
                <c:pt idx="42907">
                  <c:v>-3.5294117647103079E-2</c:v>
                </c:pt>
                <c:pt idx="42908">
                  <c:v>-3.7500000000444088E-2</c:v>
                </c:pt>
                <c:pt idx="42909">
                  <c:v>-2.9411764705513561E-2</c:v>
                </c:pt>
                <c:pt idx="42910">
                  <c:v>-3.5294117647285017E-2</c:v>
                </c:pt>
                <c:pt idx="42911">
                  <c:v>-3.7499999999999999E-2</c:v>
                </c:pt>
                <c:pt idx="42912">
                  <c:v>-2.9411764705710251E-2</c:v>
                </c:pt>
                <c:pt idx="42913">
                  <c:v>-3.5294117647285017E-2</c:v>
                </c:pt>
                <c:pt idx="42914">
                  <c:v>-3.1249999999777955E-2</c:v>
                </c:pt>
                <c:pt idx="42915">
                  <c:v>-3.5294117646867053E-2</c:v>
                </c:pt>
                <c:pt idx="42916">
                  <c:v>-3.5294117647521044E-2</c:v>
                </c:pt>
                <c:pt idx="42917">
                  <c:v>-3.1249999999555911E-2</c:v>
                </c:pt>
                <c:pt idx="42918">
                  <c:v>-3.5294117647521044E-2</c:v>
                </c:pt>
                <c:pt idx="42919">
                  <c:v>-2.9411764705513561E-2</c:v>
                </c:pt>
                <c:pt idx="42920">
                  <c:v>-3.1250000000222045E-2</c:v>
                </c:pt>
                <c:pt idx="42921">
                  <c:v>-3.5294117646867053E-2</c:v>
                </c:pt>
                <c:pt idx="42922">
                  <c:v>-2.9411764706128215E-2</c:v>
                </c:pt>
                <c:pt idx="42923">
                  <c:v>-3.7499999999999999E-2</c:v>
                </c:pt>
                <c:pt idx="42924">
                  <c:v>-2.9411764705931525E-2</c:v>
                </c:pt>
                <c:pt idx="42925">
                  <c:v>-2.9411764705513561E-2</c:v>
                </c:pt>
                <c:pt idx="42926">
                  <c:v>-3.7499999999999999E-2</c:v>
                </c:pt>
                <c:pt idx="42927">
                  <c:v>-2.9411764706128215E-2</c:v>
                </c:pt>
                <c:pt idx="42928">
                  <c:v>-2.9411764705931525E-2</c:v>
                </c:pt>
                <c:pt idx="42929">
                  <c:v>-3.7499999999999999E-2</c:v>
                </c:pt>
                <c:pt idx="42930">
                  <c:v>-2.9411764705931525E-2</c:v>
                </c:pt>
                <c:pt idx="42931">
                  <c:v>-2.9411764705710251E-2</c:v>
                </c:pt>
                <c:pt idx="42932">
                  <c:v>-2.9411764705931525E-2</c:v>
                </c:pt>
                <c:pt idx="42933">
                  <c:v>-3.1250000000222045E-2</c:v>
                </c:pt>
                <c:pt idx="42934">
                  <c:v>-2.9411764705513561E-2</c:v>
                </c:pt>
                <c:pt idx="42935">
                  <c:v>-2.9411764706128215E-2</c:v>
                </c:pt>
                <c:pt idx="42936">
                  <c:v>-3.125E-2</c:v>
                </c:pt>
                <c:pt idx="42937">
                  <c:v>-2.9411764705710251E-2</c:v>
                </c:pt>
                <c:pt idx="42938">
                  <c:v>-3.5294117646867053E-2</c:v>
                </c:pt>
                <c:pt idx="42939">
                  <c:v>-2.5000000000444091E-2</c:v>
                </c:pt>
                <c:pt idx="42940">
                  <c:v>-2.9411764705513561E-2</c:v>
                </c:pt>
                <c:pt idx="42941">
                  <c:v>-2.9411764706128215E-2</c:v>
                </c:pt>
                <c:pt idx="42942">
                  <c:v>-3.1250000000222045E-2</c:v>
                </c:pt>
                <c:pt idx="42943">
                  <c:v>-2.9411764705513561E-2</c:v>
                </c:pt>
                <c:pt idx="42944">
                  <c:v>-2.9411764706128215E-2</c:v>
                </c:pt>
                <c:pt idx="42945">
                  <c:v>-3.125E-2</c:v>
                </c:pt>
                <c:pt idx="42946">
                  <c:v>-2.9411764705710251E-2</c:v>
                </c:pt>
                <c:pt idx="42947">
                  <c:v>-2.9411764705931525E-2</c:v>
                </c:pt>
                <c:pt idx="42948">
                  <c:v>-2.5000000000000001E-2</c:v>
                </c:pt>
                <c:pt idx="42949">
                  <c:v>-2.9411764705931525E-2</c:v>
                </c:pt>
                <c:pt idx="42950">
                  <c:v>-2.9411764705710251E-2</c:v>
                </c:pt>
                <c:pt idx="42951">
                  <c:v>-3.125E-2</c:v>
                </c:pt>
                <c:pt idx="42952">
                  <c:v>-2.3529411764735386E-2</c:v>
                </c:pt>
                <c:pt idx="42953">
                  <c:v>-2.9411764705931525E-2</c:v>
                </c:pt>
                <c:pt idx="42954">
                  <c:v>-3.1249999999777955E-2</c:v>
                </c:pt>
                <c:pt idx="42955">
                  <c:v>-2.3529411764996001E-2</c:v>
                </c:pt>
                <c:pt idx="42956">
                  <c:v>-2.9411764705710251E-2</c:v>
                </c:pt>
                <c:pt idx="42957">
                  <c:v>-3.1250000000222045E-2</c:v>
                </c:pt>
                <c:pt idx="42958">
                  <c:v>-2.9411764705931525E-2</c:v>
                </c:pt>
                <c:pt idx="42959">
                  <c:v>-2.3529411764735386E-2</c:v>
                </c:pt>
                <c:pt idx="42960">
                  <c:v>-2.9411764705513561E-2</c:v>
                </c:pt>
                <c:pt idx="42961">
                  <c:v>-3.1250000000222045E-2</c:v>
                </c:pt>
                <c:pt idx="42962">
                  <c:v>-2.3529411764578033E-2</c:v>
                </c:pt>
                <c:pt idx="42963">
                  <c:v>-2.9411764706128215E-2</c:v>
                </c:pt>
                <c:pt idx="42964">
                  <c:v>-2.4999999999822366E-2</c:v>
                </c:pt>
                <c:pt idx="42965">
                  <c:v>-2.9411764706128215E-2</c:v>
                </c:pt>
                <c:pt idx="42966">
                  <c:v>-2.3529411764578033E-2</c:v>
                </c:pt>
                <c:pt idx="42967">
                  <c:v>-2.5000000000000001E-2</c:v>
                </c:pt>
                <c:pt idx="42968">
                  <c:v>-2.3529411764578033E-2</c:v>
                </c:pt>
                <c:pt idx="42969">
                  <c:v>-2.3529411764735386E-2</c:v>
                </c:pt>
                <c:pt idx="42970">
                  <c:v>-3.125E-2</c:v>
                </c:pt>
                <c:pt idx="42971">
                  <c:v>-2.3529411764735386E-2</c:v>
                </c:pt>
                <c:pt idx="42972">
                  <c:v>-2.3529411764578033E-2</c:v>
                </c:pt>
                <c:pt idx="42973">
                  <c:v>-3.1250000000222045E-2</c:v>
                </c:pt>
                <c:pt idx="42974">
                  <c:v>-2.3529411764735386E-2</c:v>
                </c:pt>
                <c:pt idx="42975">
                  <c:v>-2.3529411764578033E-2</c:v>
                </c:pt>
                <c:pt idx="42976">
                  <c:v>-2.5000000000000001E-2</c:v>
                </c:pt>
                <c:pt idx="42977">
                  <c:v>-2.9411764705931525E-2</c:v>
                </c:pt>
                <c:pt idx="42978">
                  <c:v>-2.3529411764735386E-2</c:v>
                </c:pt>
                <c:pt idx="42979">
                  <c:v>-2.4999999999822366E-2</c:v>
                </c:pt>
                <c:pt idx="42980">
                  <c:v>-2.3529411764735386E-2</c:v>
                </c:pt>
                <c:pt idx="42981">
                  <c:v>-2.3529411764578033E-2</c:v>
                </c:pt>
                <c:pt idx="42982">
                  <c:v>-2.5000000000444091E-2</c:v>
                </c:pt>
                <c:pt idx="42983">
                  <c:v>-2.3529411764578033E-2</c:v>
                </c:pt>
                <c:pt idx="42984">
                  <c:v>-2.9411764705710251E-2</c:v>
                </c:pt>
                <c:pt idx="42985">
                  <c:v>-2.4999999999822366E-2</c:v>
                </c:pt>
                <c:pt idx="42986">
                  <c:v>-2.352941176515335E-2</c:v>
                </c:pt>
                <c:pt idx="42987">
                  <c:v>-2.3529411764578033E-2</c:v>
                </c:pt>
                <c:pt idx="42988">
                  <c:v>-2.5000000000000001E-2</c:v>
                </c:pt>
                <c:pt idx="42989">
                  <c:v>-2.3529411764735386E-2</c:v>
                </c:pt>
                <c:pt idx="42990">
                  <c:v>-2.3529411764578033E-2</c:v>
                </c:pt>
                <c:pt idx="42991">
                  <c:v>-2.5000000000000001E-2</c:v>
                </c:pt>
                <c:pt idx="42992">
                  <c:v>-2.3529411764578033E-2</c:v>
                </c:pt>
                <c:pt idx="42993">
                  <c:v>-2.3529411764735386E-2</c:v>
                </c:pt>
                <c:pt idx="42994">
                  <c:v>-2.3529411764996001E-2</c:v>
                </c:pt>
                <c:pt idx="42995">
                  <c:v>-2.5000000000000001E-2</c:v>
                </c:pt>
                <c:pt idx="42996">
                  <c:v>-2.3529411764578033E-2</c:v>
                </c:pt>
                <c:pt idx="42997">
                  <c:v>-1.7647058823342558E-2</c:v>
                </c:pt>
                <c:pt idx="42998">
                  <c:v>-2.5000000000266455E-2</c:v>
                </c:pt>
                <c:pt idx="42999">
                  <c:v>-2.3529411764735386E-2</c:v>
                </c:pt>
                <c:pt idx="43000">
                  <c:v>-2.3529411764578033E-2</c:v>
                </c:pt>
                <c:pt idx="43001">
                  <c:v>-2.5000000000000001E-2</c:v>
                </c:pt>
                <c:pt idx="43002">
                  <c:v>-2.3529411764578033E-2</c:v>
                </c:pt>
                <c:pt idx="43003">
                  <c:v>-1.7647058823760522E-2</c:v>
                </c:pt>
                <c:pt idx="43004">
                  <c:v>-2.5000000000000001E-2</c:v>
                </c:pt>
                <c:pt idx="43005">
                  <c:v>-2.3529411764578033E-2</c:v>
                </c:pt>
                <c:pt idx="43006">
                  <c:v>-2.3529411764578033E-2</c:v>
                </c:pt>
                <c:pt idx="43007">
                  <c:v>-1.8750000000222044E-2</c:v>
                </c:pt>
                <c:pt idx="43008">
                  <c:v>-2.3529411764735386E-2</c:v>
                </c:pt>
                <c:pt idx="43009">
                  <c:v>-2.3529411764578033E-2</c:v>
                </c:pt>
                <c:pt idx="43010">
                  <c:v>-1.8750000000222044E-2</c:v>
                </c:pt>
                <c:pt idx="43011">
                  <c:v>-2.3529411764578033E-2</c:v>
                </c:pt>
                <c:pt idx="43012">
                  <c:v>-2.3529411764735386E-2</c:v>
                </c:pt>
                <c:pt idx="43013">
                  <c:v>-2.4999999999822366E-2</c:v>
                </c:pt>
                <c:pt idx="43014">
                  <c:v>-1.7647058823760522E-2</c:v>
                </c:pt>
                <c:pt idx="43015">
                  <c:v>-2.3529411764578033E-2</c:v>
                </c:pt>
                <c:pt idx="43016">
                  <c:v>-2.5000000000000001E-2</c:v>
                </c:pt>
                <c:pt idx="43017">
                  <c:v>-1.7647058823224541E-2</c:v>
                </c:pt>
                <c:pt idx="43018">
                  <c:v>-2.352941176515335E-2</c:v>
                </c:pt>
                <c:pt idx="43019">
                  <c:v>-2.5000000000000001E-2</c:v>
                </c:pt>
                <c:pt idx="43020">
                  <c:v>-1.7647058823224541E-2</c:v>
                </c:pt>
                <c:pt idx="43021">
                  <c:v>-2.3529411764578033E-2</c:v>
                </c:pt>
                <c:pt idx="43022">
                  <c:v>-1.8750000000222044E-2</c:v>
                </c:pt>
                <c:pt idx="43023">
                  <c:v>-1.7647058823760522E-2</c:v>
                </c:pt>
                <c:pt idx="43024">
                  <c:v>-2.3529411764578033E-2</c:v>
                </c:pt>
                <c:pt idx="43025">
                  <c:v>-1.8749999999777955E-2</c:v>
                </c:pt>
                <c:pt idx="43026">
                  <c:v>-2.3529411764578033E-2</c:v>
                </c:pt>
                <c:pt idx="43027">
                  <c:v>-1.7647058823760522E-2</c:v>
                </c:pt>
                <c:pt idx="43028">
                  <c:v>-2.4999999999822366E-2</c:v>
                </c:pt>
                <c:pt idx="43029">
                  <c:v>-1.7647058823760522E-2</c:v>
                </c:pt>
                <c:pt idx="43030">
                  <c:v>-2.3529411764578033E-2</c:v>
                </c:pt>
                <c:pt idx="43031">
                  <c:v>-1.8750000000222044E-2</c:v>
                </c:pt>
                <c:pt idx="43032">
                  <c:v>-2.3529411764578033E-2</c:v>
                </c:pt>
                <c:pt idx="43033">
                  <c:v>-1.7647058823342558E-2</c:v>
                </c:pt>
                <c:pt idx="43034">
                  <c:v>-2.3529411764578033E-2</c:v>
                </c:pt>
                <c:pt idx="43035">
                  <c:v>-1.8750000000222044E-2</c:v>
                </c:pt>
                <c:pt idx="43036">
                  <c:v>-2.3529411764578033E-2</c:v>
                </c:pt>
                <c:pt idx="43037">
                  <c:v>-1.7647058823760522E-2</c:v>
                </c:pt>
                <c:pt idx="43038">
                  <c:v>-2.5000000000000001E-2</c:v>
                </c:pt>
                <c:pt idx="43039">
                  <c:v>-1.7647058823224541E-2</c:v>
                </c:pt>
                <c:pt idx="43040">
                  <c:v>-2.3529411764996001E-2</c:v>
                </c:pt>
                <c:pt idx="43041">
                  <c:v>-1.8749999999777955E-2</c:v>
                </c:pt>
                <c:pt idx="43042">
                  <c:v>-1.7647058823760522E-2</c:v>
                </c:pt>
                <c:pt idx="43043">
                  <c:v>-1.7647058823224541E-2</c:v>
                </c:pt>
                <c:pt idx="43044">
                  <c:v>-2.5000000000444091E-2</c:v>
                </c:pt>
                <c:pt idx="43045">
                  <c:v>-1.7647058823224541E-2</c:v>
                </c:pt>
                <c:pt idx="43046">
                  <c:v>-2.3529411764735386E-2</c:v>
                </c:pt>
                <c:pt idx="43047">
                  <c:v>-1.8750000000088817E-2</c:v>
                </c:pt>
                <c:pt idx="43048">
                  <c:v>-1.7647058823342558E-2</c:v>
                </c:pt>
                <c:pt idx="43049">
                  <c:v>-2.3529411764996001E-2</c:v>
                </c:pt>
                <c:pt idx="43050">
                  <c:v>-1.8749999999777955E-2</c:v>
                </c:pt>
                <c:pt idx="43051">
                  <c:v>-2.3529411764578033E-2</c:v>
                </c:pt>
                <c:pt idx="43052">
                  <c:v>-1.7647058823760522E-2</c:v>
                </c:pt>
                <c:pt idx="43053">
                  <c:v>-1.8749999999777955E-2</c:v>
                </c:pt>
                <c:pt idx="43054">
                  <c:v>-2.3529411764996001E-2</c:v>
                </c:pt>
                <c:pt idx="43055">
                  <c:v>-1.7647058823224541E-2</c:v>
                </c:pt>
                <c:pt idx="43056">
                  <c:v>-1.8750000000222044E-2</c:v>
                </c:pt>
                <c:pt idx="43057">
                  <c:v>-2.3529411764735386E-2</c:v>
                </c:pt>
                <c:pt idx="43058">
                  <c:v>-1.7647058823642509E-2</c:v>
                </c:pt>
                <c:pt idx="43059">
                  <c:v>-1.8749999999777955E-2</c:v>
                </c:pt>
                <c:pt idx="43060">
                  <c:v>-2.3529411764578033E-2</c:v>
                </c:pt>
                <c:pt idx="43061">
                  <c:v>-1.7647058823760522E-2</c:v>
                </c:pt>
                <c:pt idx="43062">
                  <c:v>-1.8749999999644728E-2</c:v>
                </c:pt>
                <c:pt idx="43063">
                  <c:v>-1.7647058823760522E-2</c:v>
                </c:pt>
                <c:pt idx="43064">
                  <c:v>-1.7647058823642509E-2</c:v>
                </c:pt>
                <c:pt idx="43065">
                  <c:v>-1.7647058823342558E-2</c:v>
                </c:pt>
                <c:pt idx="43066">
                  <c:v>-2.4999999999822366E-2</c:v>
                </c:pt>
                <c:pt idx="43067">
                  <c:v>-1.7647058823760522E-2</c:v>
                </c:pt>
                <c:pt idx="43068">
                  <c:v>-1.7647058823642509E-2</c:v>
                </c:pt>
                <c:pt idx="43069">
                  <c:v>-1.8749999999777955E-2</c:v>
                </c:pt>
                <c:pt idx="43070">
                  <c:v>-1.7647058823642509E-2</c:v>
                </c:pt>
                <c:pt idx="43071">
                  <c:v>-1.7647058823342558E-2</c:v>
                </c:pt>
                <c:pt idx="43072">
                  <c:v>-1.8750000000222044E-2</c:v>
                </c:pt>
                <c:pt idx="43073">
                  <c:v>-1.7647058823642509E-2</c:v>
                </c:pt>
                <c:pt idx="43074">
                  <c:v>-1.7647058823342558E-2</c:v>
                </c:pt>
                <c:pt idx="43075">
                  <c:v>-1.8750000000088817E-2</c:v>
                </c:pt>
                <c:pt idx="43076">
                  <c:v>-1.7647058823342558E-2</c:v>
                </c:pt>
                <c:pt idx="43077">
                  <c:v>-1.7647058823642509E-2</c:v>
                </c:pt>
                <c:pt idx="43078">
                  <c:v>-1.8750000000222044E-2</c:v>
                </c:pt>
                <c:pt idx="43079">
                  <c:v>-1.7647058823224541E-2</c:v>
                </c:pt>
                <c:pt idx="43080">
                  <c:v>-1.7647058823760522E-2</c:v>
                </c:pt>
                <c:pt idx="43081">
                  <c:v>-1.8749999999644728E-2</c:v>
                </c:pt>
                <c:pt idx="43082">
                  <c:v>-1.7647058823760522E-2</c:v>
                </c:pt>
                <c:pt idx="43083">
                  <c:v>-1.7647058823642509E-2</c:v>
                </c:pt>
                <c:pt idx="43084">
                  <c:v>-1.8749999999777955E-2</c:v>
                </c:pt>
                <c:pt idx="43085">
                  <c:v>-1.7647058823642509E-2</c:v>
                </c:pt>
                <c:pt idx="43086">
                  <c:v>-1.7647058823342558E-2</c:v>
                </c:pt>
                <c:pt idx="43087">
                  <c:v>-1.8750000000222044E-2</c:v>
                </c:pt>
                <c:pt idx="43088">
                  <c:v>-1.7647058823642509E-2</c:v>
                </c:pt>
                <c:pt idx="43089">
                  <c:v>-1.7647058823342558E-2</c:v>
                </c:pt>
                <c:pt idx="43090">
                  <c:v>-1.8750000000088817E-2</c:v>
                </c:pt>
                <c:pt idx="43091">
                  <c:v>-1.7647058823342558E-2</c:v>
                </c:pt>
                <c:pt idx="43092">
                  <c:v>-1.7647058823642509E-2</c:v>
                </c:pt>
                <c:pt idx="43093">
                  <c:v>-1.2500000000000001E-2</c:v>
                </c:pt>
                <c:pt idx="43094">
                  <c:v>-1.7647058823642509E-2</c:v>
                </c:pt>
                <c:pt idx="43095">
                  <c:v>-1.7647058823342558E-2</c:v>
                </c:pt>
                <c:pt idx="43096">
                  <c:v>-1.8750000000088817E-2</c:v>
                </c:pt>
                <c:pt idx="43097">
                  <c:v>-1.7647058823342558E-2</c:v>
                </c:pt>
                <c:pt idx="43098">
                  <c:v>-1.7647058823642509E-2</c:v>
                </c:pt>
                <c:pt idx="43099">
                  <c:v>-1.8750000000222044E-2</c:v>
                </c:pt>
                <c:pt idx="43100">
                  <c:v>-1.1764705882289016E-2</c:v>
                </c:pt>
                <c:pt idx="43101">
                  <c:v>-1.7647058823342558E-2</c:v>
                </c:pt>
                <c:pt idx="43102">
                  <c:v>-1.7647058823642509E-2</c:v>
                </c:pt>
                <c:pt idx="43103">
                  <c:v>-1.8749999999777955E-2</c:v>
                </c:pt>
                <c:pt idx="43104">
                  <c:v>-1.7647058823760522E-2</c:v>
                </c:pt>
                <c:pt idx="43105">
                  <c:v>-1.7647058823642509E-2</c:v>
                </c:pt>
                <c:pt idx="43106">
                  <c:v>-1.2500000000000001E-2</c:v>
                </c:pt>
                <c:pt idx="43107">
                  <c:v>-1.7647058823224541E-2</c:v>
                </c:pt>
                <c:pt idx="43108">
                  <c:v>-1.7647058823760522E-2</c:v>
                </c:pt>
                <c:pt idx="43109">
                  <c:v>-1.8750000000088817E-2</c:v>
                </c:pt>
                <c:pt idx="43110">
                  <c:v>-1.1764705882367693E-2</c:v>
                </c:pt>
                <c:pt idx="43111">
                  <c:v>-1.7647058823224541E-2</c:v>
                </c:pt>
                <c:pt idx="43112">
                  <c:v>-1.8750000000222044E-2</c:v>
                </c:pt>
                <c:pt idx="43113">
                  <c:v>-1.7647058823224541E-2</c:v>
                </c:pt>
                <c:pt idx="43114">
                  <c:v>-1.7647058823760522E-2</c:v>
                </c:pt>
                <c:pt idx="43115">
                  <c:v>-1.8750000000088817E-2</c:v>
                </c:pt>
                <c:pt idx="43116">
                  <c:v>-1.7647058823342558E-2</c:v>
                </c:pt>
                <c:pt idx="43117">
                  <c:v>-1.1764705882289016E-2</c:v>
                </c:pt>
                <c:pt idx="43118">
                  <c:v>-1.8750000000222044E-2</c:v>
                </c:pt>
                <c:pt idx="43119">
                  <c:v>-1.7647058823342558E-2</c:v>
                </c:pt>
                <c:pt idx="43120">
                  <c:v>-1.7647058823642509E-2</c:v>
                </c:pt>
                <c:pt idx="43121">
                  <c:v>-1.2500000000000001E-2</c:v>
                </c:pt>
                <c:pt idx="43122">
                  <c:v>-1.7647058823642509E-2</c:v>
                </c:pt>
                <c:pt idx="43123">
                  <c:v>-1.7647058823342558E-2</c:v>
                </c:pt>
                <c:pt idx="43124">
                  <c:v>-1.8750000000088817E-2</c:v>
                </c:pt>
                <c:pt idx="43125">
                  <c:v>-1.7647058823760522E-2</c:v>
                </c:pt>
                <c:pt idx="43126">
                  <c:v>-1.7647058823224541E-2</c:v>
                </c:pt>
                <c:pt idx="43127">
                  <c:v>-1.2500000000000001E-2</c:v>
                </c:pt>
                <c:pt idx="43128">
                  <c:v>-1.7647058823642509E-2</c:v>
                </c:pt>
                <c:pt idx="43129">
                  <c:v>-1.7647058823342558E-2</c:v>
                </c:pt>
                <c:pt idx="43130">
                  <c:v>-1.8750000000088817E-2</c:v>
                </c:pt>
                <c:pt idx="43131">
                  <c:v>-1.7647058823760522E-2</c:v>
                </c:pt>
                <c:pt idx="43132">
                  <c:v>-1.7647058823224541E-2</c:v>
                </c:pt>
                <c:pt idx="43133">
                  <c:v>-1.8750000000222044E-2</c:v>
                </c:pt>
                <c:pt idx="43134">
                  <c:v>-1.7647058823342558E-2</c:v>
                </c:pt>
                <c:pt idx="43135">
                  <c:v>-1.7647058823642509E-2</c:v>
                </c:pt>
                <c:pt idx="43136">
                  <c:v>-1.2500000000000001E-2</c:v>
                </c:pt>
                <c:pt idx="43137">
                  <c:v>-1.7647058823642509E-2</c:v>
                </c:pt>
                <c:pt idx="43138">
                  <c:v>-1.7647058823342558E-2</c:v>
                </c:pt>
                <c:pt idx="43139">
                  <c:v>-1.8750000000088817E-2</c:v>
                </c:pt>
                <c:pt idx="43140">
                  <c:v>-1.1764705882367693E-2</c:v>
                </c:pt>
                <c:pt idx="43141">
                  <c:v>-1.7647058823224541E-2</c:v>
                </c:pt>
                <c:pt idx="43142">
                  <c:v>-1.8750000000222044E-2</c:v>
                </c:pt>
                <c:pt idx="43143">
                  <c:v>-1.7647058823642509E-2</c:v>
                </c:pt>
                <c:pt idx="43144">
                  <c:v>-1.7647058823342558E-2</c:v>
                </c:pt>
                <c:pt idx="43145">
                  <c:v>-1.8750000000088817E-2</c:v>
                </c:pt>
                <c:pt idx="43146">
                  <c:v>-1.7647058823342558E-2</c:v>
                </c:pt>
                <c:pt idx="43147">
                  <c:v>-1.1764705882706982E-2</c:v>
                </c:pt>
                <c:pt idx="43148">
                  <c:v>-1.7647058823342558E-2</c:v>
                </c:pt>
                <c:pt idx="43149">
                  <c:v>-1.8750000000222044E-2</c:v>
                </c:pt>
                <c:pt idx="43150">
                  <c:v>-1.7647058823224541E-2</c:v>
                </c:pt>
                <c:pt idx="43151">
                  <c:v>-1.1764705882289016E-2</c:v>
                </c:pt>
                <c:pt idx="43152">
                  <c:v>-1.8750000000222044E-2</c:v>
                </c:pt>
                <c:pt idx="43153">
                  <c:v>-1.7647058823760522E-2</c:v>
                </c:pt>
                <c:pt idx="43154">
                  <c:v>-1.7647058823224541E-2</c:v>
                </c:pt>
                <c:pt idx="43155">
                  <c:v>-1.2500000000000001E-2</c:v>
                </c:pt>
                <c:pt idx="43156">
                  <c:v>-1.7647058823642509E-2</c:v>
                </c:pt>
                <c:pt idx="43157">
                  <c:v>-1.7647058823342558E-2</c:v>
                </c:pt>
                <c:pt idx="43158">
                  <c:v>-1.8750000000088817E-2</c:v>
                </c:pt>
                <c:pt idx="43159">
                  <c:v>-1.1764705882367693E-2</c:v>
                </c:pt>
                <c:pt idx="43160">
                  <c:v>-1.7647058823642509E-2</c:v>
                </c:pt>
                <c:pt idx="43161">
                  <c:v>-1.8749999999777955E-2</c:v>
                </c:pt>
                <c:pt idx="43162">
                  <c:v>-1.1764705882289016E-2</c:v>
                </c:pt>
                <c:pt idx="43163">
                  <c:v>-1.7647058823760522E-2</c:v>
                </c:pt>
                <c:pt idx="43164">
                  <c:v>-1.8750000000222044E-2</c:v>
                </c:pt>
                <c:pt idx="43165">
                  <c:v>-1.1764705882289016E-2</c:v>
                </c:pt>
                <c:pt idx="43166">
                  <c:v>-1.7647058823224541E-2</c:v>
                </c:pt>
                <c:pt idx="43167">
                  <c:v>-1.2500000000000001E-2</c:v>
                </c:pt>
                <c:pt idx="43168">
                  <c:v>-1.7647058823760522E-2</c:v>
                </c:pt>
                <c:pt idx="43169">
                  <c:v>-1.7647058823642509E-2</c:v>
                </c:pt>
                <c:pt idx="43170">
                  <c:v>-1.2500000000000001E-2</c:v>
                </c:pt>
                <c:pt idx="43171">
                  <c:v>-1.7647058823224541E-2</c:v>
                </c:pt>
                <c:pt idx="43172">
                  <c:v>-1.7647058823760522E-2</c:v>
                </c:pt>
                <c:pt idx="43173">
                  <c:v>-1.2499999999911183E-2</c:v>
                </c:pt>
                <c:pt idx="43174">
                  <c:v>-1.7647058823342558E-2</c:v>
                </c:pt>
                <c:pt idx="43175">
                  <c:v>-1.1764705882706982E-2</c:v>
                </c:pt>
                <c:pt idx="43176">
                  <c:v>-1.8749999999777955E-2</c:v>
                </c:pt>
                <c:pt idx="43177">
                  <c:v>-1.7647058823642509E-2</c:v>
                </c:pt>
                <c:pt idx="43178">
                  <c:v>-1.1764705882367693E-2</c:v>
                </c:pt>
                <c:pt idx="43179">
                  <c:v>-1.2500000000000001E-2</c:v>
                </c:pt>
                <c:pt idx="43180">
                  <c:v>-1.7647058823224541E-2</c:v>
                </c:pt>
                <c:pt idx="43181">
                  <c:v>-1.1764705882706982E-2</c:v>
                </c:pt>
                <c:pt idx="43182">
                  <c:v>-1.8749999999777955E-2</c:v>
                </c:pt>
                <c:pt idx="43183">
                  <c:v>-1.1764705882367693E-2</c:v>
                </c:pt>
                <c:pt idx="43184">
                  <c:v>-1.1764705882289016E-2</c:v>
                </c:pt>
                <c:pt idx="43185">
                  <c:v>-1.8750000000222044E-2</c:v>
                </c:pt>
                <c:pt idx="43186">
                  <c:v>-1.1764705882289016E-2</c:v>
                </c:pt>
                <c:pt idx="43187">
                  <c:v>-1.7647058823342558E-2</c:v>
                </c:pt>
                <c:pt idx="43188">
                  <c:v>-1.2500000000355272E-2</c:v>
                </c:pt>
                <c:pt idx="43189">
                  <c:v>-1.7647058823342558E-2</c:v>
                </c:pt>
                <c:pt idx="43190">
                  <c:v>-1.1764705882289016E-2</c:v>
                </c:pt>
                <c:pt idx="43191">
                  <c:v>-1.2500000000000001E-2</c:v>
                </c:pt>
                <c:pt idx="43192">
                  <c:v>-1.7647058823642509E-2</c:v>
                </c:pt>
                <c:pt idx="43193">
                  <c:v>-1.1764705882367693E-2</c:v>
                </c:pt>
                <c:pt idx="43194">
                  <c:v>-1.2500000000000001E-2</c:v>
                </c:pt>
                <c:pt idx="43195">
                  <c:v>-1.7647058823642509E-2</c:v>
                </c:pt>
                <c:pt idx="43196">
                  <c:v>-1.1764705882289016E-2</c:v>
                </c:pt>
                <c:pt idx="43197">
                  <c:v>-1.8749999999777955E-2</c:v>
                </c:pt>
                <c:pt idx="43198">
                  <c:v>-1.1764705882367693E-2</c:v>
                </c:pt>
                <c:pt idx="43199">
                  <c:v>-1.7647058823642509E-2</c:v>
                </c:pt>
                <c:pt idx="43200">
                  <c:v>-1.2500000000000001E-2</c:v>
                </c:pt>
                <c:pt idx="43201">
                  <c:v>-1.7647058823642509E-2</c:v>
                </c:pt>
                <c:pt idx="43202">
                  <c:v>-1.1764705882367693E-2</c:v>
                </c:pt>
                <c:pt idx="43203">
                  <c:v>-1.2499999999911183E-2</c:v>
                </c:pt>
                <c:pt idx="43204">
                  <c:v>-1.7647058823342558E-2</c:v>
                </c:pt>
                <c:pt idx="43205">
                  <c:v>-1.1764705882289016E-2</c:v>
                </c:pt>
                <c:pt idx="43206">
                  <c:v>-1.8750000000222044E-2</c:v>
                </c:pt>
                <c:pt idx="43207">
                  <c:v>-1.1764705882289016E-2</c:v>
                </c:pt>
                <c:pt idx="43208">
                  <c:v>-1.1764705882367693E-2</c:v>
                </c:pt>
                <c:pt idx="43209">
                  <c:v>-1.8750000000222044E-2</c:v>
                </c:pt>
                <c:pt idx="43210">
                  <c:v>-1.1764705882289016E-2</c:v>
                </c:pt>
                <c:pt idx="43211">
                  <c:v>-1.7647058823224541E-2</c:v>
                </c:pt>
                <c:pt idx="43212">
                  <c:v>-1.1764705882367693E-2</c:v>
                </c:pt>
                <c:pt idx="43213">
                  <c:v>-1.250000000044409E-2</c:v>
                </c:pt>
                <c:pt idx="43214">
                  <c:v>-1.1764705882289016E-2</c:v>
                </c:pt>
                <c:pt idx="43215">
                  <c:v>-1.7647058823342558E-2</c:v>
                </c:pt>
                <c:pt idx="43216">
                  <c:v>-1.2499999999911183E-2</c:v>
                </c:pt>
                <c:pt idx="43217">
                  <c:v>-1.7647058823760522E-2</c:v>
                </c:pt>
                <c:pt idx="43218">
                  <c:v>-1.1764705882289016E-2</c:v>
                </c:pt>
                <c:pt idx="43219">
                  <c:v>-1.8750000000222044E-2</c:v>
                </c:pt>
                <c:pt idx="43220">
                  <c:v>-1.1764705882289016E-2</c:v>
                </c:pt>
                <c:pt idx="43221">
                  <c:v>-1.7647058823342558E-2</c:v>
                </c:pt>
                <c:pt idx="43222">
                  <c:v>-1.2499999999911183E-2</c:v>
                </c:pt>
                <c:pt idx="43223">
                  <c:v>-1.1764705882367693E-2</c:v>
                </c:pt>
                <c:pt idx="43224">
                  <c:v>-1.1764705882289016E-2</c:v>
                </c:pt>
                <c:pt idx="43225">
                  <c:v>-1.8750000000222044E-2</c:v>
                </c:pt>
                <c:pt idx="43226">
                  <c:v>-1.1764705882289016E-2</c:v>
                </c:pt>
                <c:pt idx="43227">
                  <c:v>-1.7647058823760522E-2</c:v>
                </c:pt>
                <c:pt idx="43228">
                  <c:v>-1.2500000000000001E-2</c:v>
                </c:pt>
                <c:pt idx="43229">
                  <c:v>-1.1764705882289016E-2</c:v>
                </c:pt>
                <c:pt idx="43230">
                  <c:v>-1.7647058823342558E-2</c:v>
                </c:pt>
                <c:pt idx="43231">
                  <c:v>-1.2499999999911183E-2</c:v>
                </c:pt>
                <c:pt idx="43232">
                  <c:v>-1.7647058823760522E-2</c:v>
                </c:pt>
                <c:pt idx="43233">
                  <c:v>-1.1764705882289016E-2</c:v>
                </c:pt>
                <c:pt idx="43234">
                  <c:v>-1.8750000000222044E-2</c:v>
                </c:pt>
                <c:pt idx="43235">
                  <c:v>-1.1764705882289016E-2</c:v>
                </c:pt>
                <c:pt idx="43236">
                  <c:v>-1.7647058823342558E-2</c:v>
                </c:pt>
                <c:pt idx="43237">
                  <c:v>-1.2499999999911183E-2</c:v>
                </c:pt>
                <c:pt idx="43238">
                  <c:v>-1.1764705882367693E-2</c:v>
                </c:pt>
                <c:pt idx="43239">
                  <c:v>-1.7647058823642509E-2</c:v>
                </c:pt>
                <c:pt idx="43240">
                  <c:v>-1.2500000000000001E-2</c:v>
                </c:pt>
                <c:pt idx="43241">
                  <c:v>-1.1764705882289016E-2</c:v>
                </c:pt>
                <c:pt idx="43242">
                  <c:v>-1.7647058823760522E-2</c:v>
                </c:pt>
                <c:pt idx="43243">
                  <c:v>-1.2500000000000001E-2</c:v>
                </c:pt>
                <c:pt idx="43244">
                  <c:v>-1.7647058823224541E-2</c:v>
                </c:pt>
                <c:pt idx="43245">
                  <c:v>-1.1764705882785659E-2</c:v>
                </c:pt>
                <c:pt idx="43246">
                  <c:v>-1.2499999999911183E-2</c:v>
                </c:pt>
                <c:pt idx="43247">
                  <c:v>-1.1764705882367693E-2</c:v>
                </c:pt>
                <c:pt idx="43248">
                  <c:v>-1.7647058823224541E-2</c:v>
                </c:pt>
                <c:pt idx="43249">
                  <c:v>-1.2500000000000001E-2</c:v>
                </c:pt>
                <c:pt idx="43250">
                  <c:v>-1.1764705882289016E-2</c:v>
                </c:pt>
                <c:pt idx="43251">
                  <c:v>-1.7647058823760522E-2</c:v>
                </c:pt>
                <c:pt idx="43252">
                  <c:v>-1.1764705882289016E-2</c:v>
                </c:pt>
                <c:pt idx="43253">
                  <c:v>-1.8750000000222044E-2</c:v>
                </c:pt>
                <c:pt idx="43254">
                  <c:v>-1.1764705882289016E-2</c:v>
                </c:pt>
                <c:pt idx="43255">
                  <c:v>-1.1764705882367693E-2</c:v>
                </c:pt>
                <c:pt idx="43256">
                  <c:v>-1.2499999999911183E-2</c:v>
                </c:pt>
                <c:pt idx="43257">
                  <c:v>-1.7647058823342558E-2</c:v>
                </c:pt>
                <c:pt idx="43258">
                  <c:v>-1.1764705882706982E-2</c:v>
                </c:pt>
                <c:pt idx="43259">
                  <c:v>-1.8749999999777955E-2</c:v>
                </c:pt>
                <c:pt idx="43260">
                  <c:v>-1.1764705882367693E-2</c:v>
                </c:pt>
                <c:pt idx="43261">
                  <c:v>-1.1764705882289016E-2</c:v>
                </c:pt>
                <c:pt idx="43262">
                  <c:v>-1.8750000000222044E-2</c:v>
                </c:pt>
                <c:pt idx="43263">
                  <c:v>-1.1764705882289016E-2</c:v>
                </c:pt>
                <c:pt idx="43264">
                  <c:v>-1.1764705882367693E-2</c:v>
                </c:pt>
                <c:pt idx="43265">
                  <c:v>-1.8750000000088817E-2</c:v>
                </c:pt>
                <c:pt idx="43266">
                  <c:v>-1.1764705882367693E-2</c:v>
                </c:pt>
                <c:pt idx="43267">
                  <c:v>-1.7647058823224541E-2</c:v>
                </c:pt>
                <c:pt idx="43268">
                  <c:v>-1.2500000000000001E-2</c:v>
                </c:pt>
                <c:pt idx="43269">
                  <c:v>-1.1764705882289016E-2</c:v>
                </c:pt>
                <c:pt idx="43270">
                  <c:v>-1.1764705882367693E-2</c:v>
                </c:pt>
                <c:pt idx="43271">
                  <c:v>-1.8750000000088817E-2</c:v>
                </c:pt>
                <c:pt idx="43272">
                  <c:v>-1.1764705882367693E-2</c:v>
                </c:pt>
                <c:pt idx="43273">
                  <c:v>-1.1764705882289016E-2</c:v>
                </c:pt>
                <c:pt idx="43274">
                  <c:v>-1.8750000000222044E-2</c:v>
                </c:pt>
                <c:pt idx="43275">
                  <c:v>-1.1764705882367693E-2</c:v>
                </c:pt>
                <c:pt idx="43276">
                  <c:v>-1.1764705882289016E-2</c:v>
                </c:pt>
                <c:pt idx="43277">
                  <c:v>-1.8750000000222044E-2</c:v>
                </c:pt>
                <c:pt idx="43278">
                  <c:v>-1.1764705882289016E-2</c:v>
                </c:pt>
                <c:pt idx="43279">
                  <c:v>-1.1764705882367693E-2</c:v>
                </c:pt>
                <c:pt idx="43280">
                  <c:v>-1.8749999999644728E-2</c:v>
                </c:pt>
                <c:pt idx="43281">
                  <c:v>-1.1764705882367693E-2</c:v>
                </c:pt>
                <c:pt idx="43282">
                  <c:v>-1.1764705882289016E-2</c:v>
                </c:pt>
                <c:pt idx="43283">
                  <c:v>-1.2500000000000001E-2</c:v>
                </c:pt>
                <c:pt idx="43284">
                  <c:v>-1.1764705882706982E-2</c:v>
                </c:pt>
                <c:pt idx="43285">
                  <c:v>-1.7647058823342558E-2</c:v>
                </c:pt>
                <c:pt idx="43286">
                  <c:v>-1.2499999999911183E-2</c:v>
                </c:pt>
                <c:pt idx="43287">
                  <c:v>-1.1764705882367693E-2</c:v>
                </c:pt>
                <c:pt idx="43288">
                  <c:v>-1.7647058823642509E-2</c:v>
                </c:pt>
                <c:pt idx="43289">
                  <c:v>-1.2500000000000001E-2</c:v>
                </c:pt>
                <c:pt idx="43290">
                  <c:v>-1.1764705882367693E-2</c:v>
                </c:pt>
                <c:pt idx="43291">
                  <c:v>-1.1764705882289016E-2</c:v>
                </c:pt>
                <c:pt idx="43292">
                  <c:v>-1.8750000000222044E-2</c:v>
                </c:pt>
                <c:pt idx="43293">
                  <c:v>-1.1764705882289016E-2</c:v>
                </c:pt>
                <c:pt idx="43294">
                  <c:v>-1.1764705882367693E-2</c:v>
                </c:pt>
                <c:pt idx="43295">
                  <c:v>-1.1764705882289016E-2</c:v>
                </c:pt>
                <c:pt idx="43296">
                  <c:v>-1.8749999999777955E-2</c:v>
                </c:pt>
                <c:pt idx="43297">
                  <c:v>-1.1764705882289016E-2</c:v>
                </c:pt>
                <c:pt idx="43298">
                  <c:v>-1.250000000044409E-2</c:v>
                </c:pt>
                <c:pt idx="43299">
                  <c:v>-1.1764705882289016E-2</c:v>
                </c:pt>
                <c:pt idx="43300">
                  <c:v>-1.7647058823342558E-2</c:v>
                </c:pt>
                <c:pt idx="43301">
                  <c:v>-1.1764705882289016E-2</c:v>
                </c:pt>
                <c:pt idx="43302">
                  <c:v>-1.2500000000000001E-2</c:v>
                </c:pt>
                <c:pt idx="43303">
                  <c:v>-1.1764705882289016E-2</c:v>
                </c:pt>
                <c:pt idx="43304">
                  <c:v>-1.1764705882367693E-2</c:v>
                </c:pt>
                <c:pt idx="43305">
                  <c:v>-1.8750000000222044E-2</c:v>
                </c:pt>
                <c:pt idx="43306">
                  <c:v>-1.1764705882289016E-2</c:v>
                </c:pt>
                <c:pt idx="43307">
                  <c:v>-1.1764705882289016E-2</c:v>
                </c:pt>
                <c:pt idx="43308">
                  <c:v>-1.2500000000000001E-2</c:v>
                </c:pt>
                <c:pt idx="43309">
                  <c:v>-1.7647058823760522E-2</c:v>
                </c:pt>
                <c:pt idx="43310">
                  <c:v>-1.1764705882289016E-2</c:v>
                </c:pt>
                <c:pt idx="43311">
                  <c:v>-1.2500000000000001E-2</c:v>
                </c:pt>
                <c:pt idx="43312">
                  <c:v>-1.1764705882289016E-2</c:v>
                </c:pt>
                <c:pt idx="43313">
                  <c:v>-1.1764705882367693E-2</c:v>
                </c:pt>
                <c:pt idx="43314">
                  <c:v>-1.8750000000088817E-2</c:v>
                </c:pt>
                <c:pt idx="43315">
                  <c:v>-1.1764705882367693E-2</c:v>
                </c:pt>
                <c:pt idx="43316">
                  <c:v>-1.1764705882289016E-2</c:v>
                </c:pt>
                <c:pt idx="43317">
                  <c:v>-1.2500000000000001E-2</c:v>
                </c:pt>
                <c:pt idx="43318">
                  <c:v>-1.1764705882289016E-2</c:v>
                </c:pt>
                <c:pt idx="43319">
                  <c:v>-1.1764705882367693E-2</c:v>
                </c:pt>
                <c:pt idx="43320">
                  <c:v>-1.8750000000222044E-2</c:v>
                </c:pt>
                <c:pt idx="43321">
                  <c:v>-1.1764705882289016E-2</c:v>
                </c:pt>
                <c:pt idx="43322">
                  <c:v>-1.1764705882289016E-2</c:v>
                </c:pt>
                <c:pt idx="43323">
                  <c:v>-1.2500000000000001E-2</c:v>
                </c:pt>
                <c:pt idx="43324">
                  <c:v>-1.1764705882367693E-2</c:v>
                </c:pt>
                <c:pt idx="43325">
                  <c:v>-1.1764705882289016E-2</c:v>
                </c:pt>
                <c:pt idx="43326">
                  <c:v>-1.2500000000000001E-2</c:v>
                </c:pt>
                <c:pt idx="43327">
                  <c:v>-1.7647058823642509E-2</c:v>
                </c:pt>
                <c:pt idx="43328">
                  <c:v>-1.1764705882367693E-2</c:v>
                </c:pt>
                <c:pt idx="43329">
                  <c:v>-1.2499999999911183E-2</c:v>
                </c:pt>
                <c:pt idx="43330">
                  <c:v>-1.1764705882367693E-2</c:v>
                </c:pt>
                <c:pt idx="43331">
                  <c:v>-1.1764705882289016E-2</c:v>
                </c:pt>
                <c:pt idx="43332">
                  <c:v>-1.2500000000000001E-2</c:v>
                </c:pt>
                <c:pt idx="43333">
                  <c:v>-1.1764705882289016E-2</c:v>
                </c:pt>
                <c:pt idx="43334">
                  <c:v>-1.1764705882367693E-2</c:v>
                </c:pt>
                <c:pt idx="43335">
                  <c:v>-1.2500000000000001E-2</c:v>
                </c:pt>
                <c:pt idx="43336">
                  <c:v>-1.7647058823642509E-2</c:v>
                </c:pt>
                <c:pt idx="43337">
                  <c:v>-1.1764705882289016E-2</c:v>
                </c:pt>
                <c:pt idx="43338">
                  <c:v>-1.2500000000000001E-2</c:v>
                </c:pt>
                <c:pt idx="43339">
                  <c:v>-1.1764705882367693E-2</c:v>
                </c:pt>
                <c:pt idx="43340">
                  <c:v>-1.1764705882289016E-2</c:v>
                </c:pt>
                <c:pt idx="43341">
                  <c:v>-1.8750000000222044E-2</c:v>
                </c:pt>
                <c:pt idx="43342">
                  <c:v>-1.1764705882289016E-2</c:v>
                </c:pt>
                <c:pt idx="43343">
                  <c:v>-1.1764705882367693E-2</c:v>
                </c:pt>
                <c:pt idx="43344">
                  <c:v>-1.1764705882289016E-2</c:v>
                </c:pt>
                <c:pt idx="43345">
                  <c:v>-1.2500000000000001E-2</c:v>
                </c:pt>
                <c:pt idx="43346">
                  <c:v>-1.1764705882289016E-2</c:v>
                </c:pt>
                <c:pt idx="43347">
                  <c:v>-1.1764705882367693E-2</c:v>
                </c:pt>
                <c:pt idx="43348">
                  <c:v>-1.2499999999911183E-2</c:v>
                </c:pt>
                <c:pt idx="43349">
                  <c:v>-1.1764705882367693E-2</c:v>
                </c:pt>
                <c:pt idx="43350">
                  <c:v>-1.7647058823642509E-2</c:v>
                </c:pt>
                <c:pt idx="43351">
                  <c:v>-1.2500000000000001E-2</c:v>
                </c:pt>
                <c:pt idx="43352">
                  <c:v>-1.1764705882289016E-2</c:v>
                </c:pt>
                <c:pt idx="43353">
                  <c:v>-1.1764705882367693E-2</c:v>
                </c:pt>
                <c:pt idx="43354">
                  <c:v>-1.2500000000000001E-2</c:v>
                </c:pt>
                <c:pt idx="43355">
                  <c:v>-1.1764705882289016E-2</c:v>
                </c:pt>
                <c:pt idx="43356">
                  <c:v>-1.7647058823760522E-2</c:v>
                </c:pt>
                <c:pt idx="43357">
                  <c:v>-1.2499999999911183E-2</c:v>
                </c:pt>
                <c:pt idx="43358">
                  <c:v>-1.1764705882367693E-2</c:v>
                </c:pt>
                <c:pt idx="43359">
                  <c:v>-1.1764705882289016E-2</c:v>
                </c:pt>
                <c:pt idx="43360">
                  <c:v>-1.2500000000000001E-2</c:v>
                </c:pt>
                <c:pt idx="43361">
                  <c:v>-1.1764705882289016E-2</c:v>
                </c:pt>
                <c:pt idx="43362">
                  <c:v>-1.1764705882367693E-2</c:v>
                </c:pt>
                <c:pt idx="43363">
                  <c:v>-1.2499999999911183E-2</c:v>
                </c:pt>
                <c:pt idx="43364">
                  <c:v>-1.7647058823760522E-2</c:v>
                </c:pt>
                <c:pt idx="43365">
                  <c:v>-1.1764705882289016E-2</c:v>
                </c:pt>
                <c:pt idx="43366">
                  <c:v>-1.2500000000000001E-2</c:v>
                </c:pt>
                <c:pt idx="43367">
                  <c:v>-1.1764705882289016E-2</c:v>
                </c:pt>
                <c:pt idx="43368">
                  <c:v>-1.1764705882367693E-2</c:v>
                </c:pt>
                <c:pt idx="43369">
                  <c:v>-1.2500000000000001E-2</c:v>
                </c:pt>
                <c:pt idx="43370">
                  <c:v>-1.1764705882289016E-2</c:v>
                </c:pt>
                <c:pt idx="43371">
                  <c:v>-1.1764705882367693E-2</c:v>
                </c:pt>
                <c:pt idx="43372">
                  <c:v>-1.8750000000088817E-2</c:v>
                </c:pt>
                <c:pt idx="43373">
                  <c:v>-1.1764705882367693E-2</c:v>
                </c:pt>
                <c:pt idx="43374">
                  <c:v>-1.1764705882289016E-2</c:v>
                </c:pt>
                <c:pt idx="43375">
                  <c:v>-1.2500000000000001E-2</c:v>
                </c:pt>
                <c:pt idx="43376">
                  <c:v>-1.1764705882289016E-2</c:v>
                </c:pt>
                <c:pt idx="43377">
                  <c:v>-1.1764705882367693E-2</c:v>
                </c:pt>
                <c:pt idx="43378">
                  <c:v>-1.2499999999911183E-2</c:v>
                </c:pt>
                <c:pt idx="43379">
                  <c:v>-1.1764705882367693E-2</c:v>
                </c:pt>
                <c:pt idx="43380">
                  <c:v>-1.1764705882289016E-2</c:v>
                </c:pt>
                <c:pt idx="43381">
                  <c:v>-1.2500000000000001E-2</c:v>
                </c:pt>
                <c:pt idx="43382">
                  <c:v>-1.1764705882289016E-2</c:v>
                </c:pt>
                <c:pt idx="43383">
                  <c:v>-1.7647058823760522E-2</c:v>
                </c:pt>
                <c:pt idx="43384">
                  <c:v>-1.2500000000000001E-2</c:v>
                </c:pt>
                <c:pt idx="43385">
                  <c:v>-1.1764705882289016E-2</c:v>
                </c:pt>
                <c:pt idx="43386">
                  <c:v>-1.1764705882367693E-2</c:v>
                </c:pt>
                <c:pt idx="43387">
                  <c:v>-1.2499999999911183E-2</c:v>
                </c:pt>
                <c:pt idx="43388">
                  <c:v>-1.1764705882367693E-2</c:v>
                </c:pt>
                <c:pt idx="43389">
                  <c:v>-1.1764705882289016E-2</c:v>
                </c:pt>
                <c:pt idx="43390">
                  <c:v>-1.250000000044409E-2</c:v>
                </c:pt>
                <c:pt idx="43391">
                  <c:v>-1.1764705882289016E-2</c:v>
                </c:pt>
                <c:pt idx="43392">
                  <c:v>-1.1764705882367693E-2</c:v>
                </c:pt>
                <c:pt idx="43393">
                  <c:v>-1.2499999999911183E-2</c:v>
                </c:pt>
                <c:pt idx="43394">
                  <c:v>-1.7647058823342558E-2</c:v>
                </c:pt>
                <c:pt idx="43395">
                  <c:v>-1.1764705882289016E-2</c:v>
                </c:pt>
                <c:pt idx="43396">
                  <c:v>-1.2500000000000001E-2</c:v>
                </c:pt>
                <c:pt idx="43397">
                  <c:v>-1.1764705882706982E-2</c:v>
                </c:pt>
                <c:pt idx="43398">
                  <c:v>-1.1764705882367693E-2</c:v>
                </c:pt>
                <c:pt idx="43399">
                  <c:v>-1.1764705882289016E-2</c:v>
                </c:pt>
                <c:pt idx="43400">
                  <c:v>-1.2500000000000001E-2</c:v>
                </c:pt>
                <c:pt idx="43401">
                  <c:v>-1.1764705882367693E-2</c:v>
                </c:pt>
                <c:pt idx="43402">
                  <c:v>-1.2499999999911183E-2</c:v>
                </c:pt>
                <c:pt idx="43403">
                  <c:v>-1.1764705882367693E-2</c:v>
                </c:pt>
                <c:pt idx="43404">
                  <c:v>-1.7647058823224541E-2</c:v>
                </c:pt>
                <c:pt idx="43405">
                  <c:v>-1.1764705882785659E-2</c:v>
                </c:pt>
                <c:pt idx="43406">
                  <c:v>-1.2499999999911183E-2</c:v>
                </c:pt>
                <c:pt idx="43407">
                  <c:v>-1.1764705882367693E-2</c:v>
                </c:pt>
                <c:pt idx="43408">
                  <c:v>-1.1764705882289016E-2</c:v>
                </c:pt>
                <c:pt idx="43409">
                  <c:v>-1.2500000000000001E-2</c:v>
                </c:pt>
                <c:pt idx="43410">
                  <c:v>-1.1764705882289016E-2</c:v>
                </c:pt>
                <c:pt idx="43411">
                  <c:v>-1.7647058823342558E-2</c:v>
                </c:pt>
                <c:pt idx="43412">
                  <c:v>-1.2500000000355272E-2</c:v>
                </c:pt>
                <c:pt idx="43413">
                  <c:v>-1.1764705882367693E-2</c:v>
                </c:pt>
                <c:pt idx="43414">
                  <c:v>-1.1764705882289016E-2</c:v>
                </c:pt>
                <c:pt idx="43415">
                  <c:v>-1.2500000000000001E-2</c:v>
                </c:pt>
                <c:pt idx="43416">
                  <c:v>-1.1764705882367693E-2</c:v>
                </c:pt>
                <c:pt idx="43417">
                  <c:v>-1.1764705882289016E-2</c:v>
                </c:pt>
                <c:pt idx="43418">
                  <c:v>-1.8749999999777955E-2</c:v>
                </c:pt>
                <c:pt idx="43419">
                  <c:v>-5.8823529413534912E-3</c:v>
                </c:pt>
                <c:pt idx="43420">
                  <c:v>-1.7647058823760522E-2</c:v>
                </c:pt>
                <c:pt idx="43421">
                  <c:v>-1.2499999999911183E-2</c:v>
                </c:pt>
                <c:pt idx="43422">
                  <c:v>-1.1764705882367693E-2</c:v>
                </c:pt>
                <c:pt idx="43423">
                  <c:v>-1.1764705882289016E-2</c:v>
                </c:pt>
                <c:pt idx="43424">
                  <c:v>-1.2500000000000001E-2</c:v>
                </c:pt>
                <c:pt idx="43425">
                  <c:v>-1.1764705882289016E-2</c:v>
                </c:pt>
                <c:pt idx="43426">
                  <c:v>-1.1764705882367693E-2</c:v>
                </c:pt>
                <c:pt idx="43427">
                  <c:v>-1.2499999999911183E-2</c:v>
                </c:pt>
                <c:pt idx="43428">
                  <c:v>-1.1764705882367693E-2</c:v>
                </c:pt>
                <c:pt idx="43429">
                  <c:v>-1.1764705882289016E-2</c:v>
                </c:pt>
                <c:pt idx="43430">
                  <c:v>-1.2500000000000001E-2</c:v>
                </c:pt>
                <c:pt idx="43431">
                  <c:v>-1.1764705882367693E-2</c:v>
                </c:pt>
                <c:pt idx="43432">
                  <c:v>-1.1764705882289016E-2</c:v>
                </c:pt>
                <c:pt idx="43433">
                  <c:v>-1.2500000000000001E-2</c:v>
                </c:pt>
                <c:pt idx="43434">
                  <c:v>-1.1764705882706982E-2</c:v>
                </c:pt>
                <c:pt idx="43435">
                  <c:v>-1.1764705882367693E-2</c:v>
                </c:pt>
                <c:pt idx="43436">
                  <c:v>-1.2499999999911183E-2</c:v>
                </c:pt>
                <c:pt idx="43437">
                  <c:v>-1.1764705882367693E-2</c:v>
                </c:pt>
                <c:pt idx="43438">
                  <c:v>-1.1764705882289016E-2</c:v>
                </c:pt>
                <c:pt idx="43439">
                  <c:v>-1.2500000000000001E-2</c:v>
                </c:pt>
                <c:pt idx="43440">
                  <c:v>-1.1764705882289016E-2</c:v>
                </c:pt>
                <c:pt idx="43441">
                  <c:v>-1.1764705882367693E-2</c:v>
                </c:pt>
                <c:pt idx="43442">
                  <c:v>-6.250000000177636E-3</c:v>
                </c:pt>
                <c:pt idx="43443">
                  <c:v>-1.7647058823342558E-2</c:v>
                </c:pt>
                <c:pt idx="43444">
                  <c:v>-1.1764705882289016E-2</c:v>
                </c:pt>
                <c:pt idx="43445">
                  <c:v>-1.2500000000000001E-2</c:v>
                </c:pt>
                <c:pt idx="43446">
                  <c:v>-1.1764705882367693E-2</c:v>
                </c:pt>
                <c:pt idx="43447">
                  <c:v>-5.8823529413534912E-3</c:v>
                </c:pt>
                <c:pt idx="43448">
                  <c:v>-1.2500000000000001E-2</c:v>
                </c:pt>
                <c:pt idx="43449">
                  <c:v>-1.1764705882289016E-2</c:v>
                </c:pt>
                <c:pt idx="43450">
                  <c:v>-1.1764705882367693E-2</c:v>
                </c:pt>
                <c:pt idx="43451">
                  <c:v>-1.2499999999911183E-2</c:v>
                </c:pt>
                <c:pt idx="43452">
                  <c:v>-1.1764705882367693E-2</c:v>
                </c:pt>
                <c:pt idx="43453">
                  <c:v>-1.1764705882289016E-2</c:v>
                </c:pt>
                <c:pt idx="43454">
                  <c:v>-1.1764705882367693E-2</c:v>
                </c:pt>
                <c:pt idx="43455">
                  <c:v>-1.2499999999911183E-2</c:v>
                </c:pt>
                <c:pt idx="43456">
                  <c:v>-1.1764705882367693E-2</c:v>
                </c:pt>
                <c:pt idx="43457">
                  <c:v>-6.250000000177636E-3</c:v>
                </c:pt>
                <c:pt idx="43458">
                  <c:v>-1.1764705882367693E-2</c:v>
                </c:pt>
                <c:pt idx="43459">
                  <c:v>-1.1764705882289016E-2</c:v>
                </c:pt>
                <c:pt idx="43460">
                  <c:v>-1.1764705882367693E-2</c:v>
                </c:pt>
                <c:pt idx="43461">
                  <c:v>-1.2500000000000001E-2</c:v>
                </c:pt>
                <c:pt idx="43462">
                  <c:v>-1.1764705882289016E-2</c:v>
                </c:pt>
                <c:pt idx="43463">
                  <c:v>-1.1764705882289016E-2</c:v>
                </c:pt>
                <c:pt idx="43464">
                  <c:v>-1.2500000000000001E-2</c:v>
                </c:pt>
                <c:pt idx="43465">
                  <c:v>-1.1764705882785659E-2</c:v>
                </c:pt>
                <c:pt idx="43466">
                  <c:v>-1.1764705882289016E-2</c:v>
                </c:pt>
                <c:pt idx="43467">
                  <c:v>-1.2500000000000001E-2</c:v>
                </c:pt>
                <c:pt idx="43468">
                  <c:v>-1.1764705882289016E-2</c:v>
                </c:pt>
                <c:pt idx="43469">
                  <c:v>-1.1764705882367693E-2</c:v>
                </c:pt>
                <c:pt idx="43470">
                  <c:v>-1.2499999999911183E-2</c:v>
                </c:pt>
                <c:pt idx="43471">
                  <c:v>-1.1764705882367693E-2</c:v>
                </c:pt>
                <c:pt idx="43472">
                  <c:v>-1.1764705882289016E-2</c:v>
                </c:pt>
                <c:pt idx="43473">
                  <c:v>-1.2500000000000001E-2</c:v>
                </c:pt>
                <c:pt idx="43474">
                  <c:v>-1.1764705882289016E-2</c:v>
                </c:pt>
                <c:pt idx="43475">
                  <c:v>-1.1764705882367693E-2</c:v>
                </c:pt>
                <c:pt idx="43476">
                  <c:v>-1.2500000000000001E-2</c:v>
                </c:pt>
                <c:pt idx="43477">
                  <c:v>-1.1764705882289016E-2</c:v>
                </c:pt>
                <c:pt idx="43478">
                  <c:v>-1.1764705882289016E-2</c:v>
                </c:pt>
                <c:pt idx="43479">
                  <c:v>-1.2500000000000001E-2</c:v>
                </c:pt>
                <c:pt idx="43480">
                  <c:v>-1.1764705882367693E-2</c:v>
                </c:pt>
                <c:pt idx="43481">
                  <c:v>-1.1764705882706982E-2</c:v>
                </c:pt>
                <c:pt idx="43482">
                  <c:v>-1.2500000000000001E-2</c:v>
                </c:pt>
                <c:pt idx="43483">
                  <c:v>-1.1764705882289016E-2</c:v>
                </c:pt>
                <c:pt idx="43484">
                  <c:v>-1.1764705882367693E-2</c:v>
                </c:pt>
                <c:pt idx="43485">
                  <c:v>-1.8749999999644728E-2</c:v>
                </c:pt>
                <c:pt idx="43486">
                  <c:v>-1.1764705882367693E-2</c:v>
                </c:pt>
                <c:pt idx="43487">
                  <c:v>-1.1764705882289016E-2</c:v>
                </c:pt>
                <c:pt idx="43488">
                  <c:v>-1.250000000044409E-2</c:v>
                </c:pt>
                <c:pt idx="43489">
                  <c:v>-1.1764705882289016E-2</c:v>
                </c:pt>
                <c:pt idx="43490">
                  <c:v>-1.1764705882367693E-2</c:v>
                </c:pt>
                <c:pt idx="43491">
                  <c:v>-1.1764705882289016E-2</c:v>
                </c:pt>
                <c:pt idx="43492">
                  <c:v>-1.2500000000000001E-2</c:v>
                </c:pt>
                <c:pt idx="43493">
                  <c:v>-1.7647058823224541E-2</c:v>
                </c:pt>
                <c:pt idx="43494">
                  <c:v>-1.2500000000000001E-2</c:v>
                </c:pt>
                <c:pt idx="43495">
                  <c:v>-1.1764705882785659E-2</c:v>
                </c:pt>
                <c:pt idx="43496">
                  <c:v>-1.1764705882289016E-2</c:v>
                </c:pt>
                <c:pt idx="43497">
                  <c:v>-1.1764705882367693E-2</c:v>
                </c:pt>
                <c:pt idx="43498">
                  <c:v>-1.2499999999911183E-2</c:v>
                </c:pt>
                <c:pt idx="43499">
                  <c:v>-1.1764705882367693E-2</c:v>
                </c:pt>
                <c:pt idx="43500">
                  <c:v>-1.1764705882289016E-2</c:v>
                </c:pt>
                <c:pt idx="43501">
                  <c:v>-1.2500000000000001E-2</c:v>
                </c:pt>
                <c:pt idx="43502">
                  <c:v>-1.1764705882289016E-2</c:v>
                </c:pt>
                <c:pt idx="43503">
                  <c:v>-1.1764705882367693E-2</c:v>
                </c:pt>
                <c:pt idx="43504">
                  <c:v>-1.2499999999911183E-2</c:v>
                </c:pt>
                <c:pt idx="43505">
                  <c:v>-1.7647058823760522E-2</c:v>
                </c:pt>
                <c:pt idx="43506">
                  <c:v>-1.1764705882289016E-2</c:v>
                </c:pt>
                <c:pt idx="43507">
                  <c:v>-1.2500000000000001E-2</c:v>
                </c:pt>
                <c:pt idx="43508">
                  <c:v>-1.1764705882289016E-2</c:v>
                </c:pt>
                <c:pt idx="43509">
                  <c:v>-1.1764705882367693E-2</c:v>
                </c:pt>
                <c:pt idx="43510">
                  <c:v>-1.2500000000000001E-2</c:v>
                </c:pt>
                <c:pt idx="43511">
                  <c:v>-1.1764705882289016E-2</c:v>
                </c:pt>
                <c:pt idx="43512">
                  <c:v>-1.1764705882367693E-2</c:v>
                </c:pt>
                <c:pt idx="43513">
                  <c:v>-1.2499999999911183E-2</c:v>
                </c:pt>
                <c:pt idx="43514">
                  <c:v>-1.1764705882367693E-2</c:v>
                </c:pt>
                <c:pt idx="43515">
                  <c:v>-1.1764705882289016E-2</c:v>
                </c:pt>
                <c:pt idx="43516">
                  <c:v>-1.8750000000222044E-2</c:v>
                </c:pt>
                <c:pt idx="43517">
                  <c:v>-5.8823529413534912E-3</c:v>
                </c:pt>
                <c:pt idx="43518">
                  <c:v>-1.1764705882367693E-2</c:v>
                </c:pt>
                <c:pt idx="43519">
                  <c:v>-1.2499999999911183E-2</c:v>
                </c:pt>
                <c:pt idx="43520">
                  <c:v>-1.7647058823342558E-2</c:v>
                </c:pt>
                <c:pt idx="43521">
                  <c:v>-1.1764705882289016E-2</c:v>
                </c:pt>
                <c:pt idx="43522">
                  <c:v>-1.2500000000000001E-2</c:v>
                </c:pt>
                <c:pt idx="43523">
                  <c:v>-1.1764705882289016E-2</c:v>
                </c:pt>
                <c:pt idx="43524">
                  <c:v>-1.1764705882785659E-2</c:v>
                </c:pt>
                <c:pt idx="43525">
                  <c:v>-1.2500000000000001E-2</c:v>
                </c:pt>
                <c:pt idx="43526">
                  <c:v>-1.1764705882289016E-2</c:v>
                </c:pt>
                <c:pt idx="43527">
                  <c:v>-1.1764705882367693E-2</c:v>
                </c:pt>
                <c:pt idx="43528">
                  <c:v>-1.1764705882289016E-2</c:v>
                </c:pt>
                <c:pt idx="43529">
                  <c:v>-1.2500000000000001E-2</c:v>
                </c:pt>
                <c:pt idx="43530">
                  <c:v>-1.1764705882289016E-2</c:v>
                </c:pt>
                <c:pt idx="43531">
                  <c:v>-1.1764705882367693E-2</c:v>
                </c:pt>
                <c:pt idx="43532">
                  <c:v>-1.2499999999911183E-2</c:v>
                </c:pt>
                <c:pt idx="43533">
                  <c:v>-1.1764705882367693E-2</c:v>
                </c:pt>
                <c:pt idx="43534">
                  <c:v>-1.7647058823642509E-2</c:v>
                </c:pt>
                <c:pt idx="43535">
                  <c:v>-1.2500000000000001E-2</c:v>
                </c:pt>
                <c:pt idx="43536">
                  <c:v>-1.1764705882289016E-2</c:v>
                </c:pt>
                <c:pt idx="43537">
                  <c:v>-1.1764705882367693E-2</c:v>
                </c:pt>
                <c:pt idx="43538">
                  <c:v>-1.2499999999911183E-2</c:v>
                </c:pt>
                <c:pt idx="43539">
                  <c:v>-1.1764705882367693E-2</c:v>
                </c:pt>
                <c:pt idx="43540">
                  <c:v>-1.7647058823642509E-2</c:v>
                </c:pt>
                <c:pt idx="43541">
                  <c:v>-1.2500000000000001E-2</c:v>
                </c:pt>
                <c:pt idx="43542">
                  <c:v>-1.1764705882367693E-2</c:v>
                </c:pt>
                <c:pt idx="43543">
                  <c:v>-1.1764705882289016E-2</c:v>
                </c:pt>
                <c:pt idx="43544">
                  <c:v>-1.2500000000000001E-2</c:v>
                </c:pt>
                <c:pt idx="43545">
                  <c:v>-1.1764705882289016E-2</c:v>
                </c:pt>
                <c:pt idx="43546">
                  <c:v>-1.1764705882367693E-2</c:v>
                </c:pt>
                <c:pt idx="43547">
                  <c:v>-1.8750000000088817E-2</c:v>
                </c:pt>
                <c:pt idx="43548">
                  <c:v>-5.8823529409748635E-3</c:v>
                </c:pt>
                <c:pt idx="43549">
                  <c:v>-1.7647058823642509E-2</c:v>
                </c:pt>
                <c:pt idx="43550">
                  <c:v>-1.2500000000000001E-2</c:v>
                </c:pt>
                <c:pt idx="43551">
                  <c:v>-1.1764705882289016E-2</c:v>
                </c:pt>
                <c:pt idx="43552">
                  <c:v>-1.1764705882367693E-2</c:v>
                </c:pt>
                <c:pt idx="43553">
                  <c:v>-1.2499999999911183E-2</c:v>
                </c:pt>
                <c:pt idx="43554">
                  <c:v>-1.1764705882367693E-2</c:v>
                </c:pt>
                <c:pt idx="43555">
                  <c:v>-1.1764705882289016E-2</c:v>
                </c:pt>
                <c:pt idx="43556">
                  <c:v>-1.2500000000000001E-2</c:v>
                </c:pt>
                <c:pt idx="43557">
                  <c:v>-1.1764705882367693E-2</c:v>
                </c:pt>
                <c:pt idx="43558">
                  <c:v>-1.1764705882289016E-2</c:v>
                </c:pt>
                <c:pt idx="43559">
                  <c:v>-1.2500000000000001E-2</c:v>
                </c:pt>
                <c:pt idx="43560">
                  <c:v>-1.1764705882289016E-2</c:v>
                </c:pt>
                <c:pt idx="43561">
                  <c:v>-1.1764705882785659E-2</c:v>
                </c:pt>
                <c:pt idx="43562">
                  <c:v>-1.8749999999644728E-2</c:v>
                </c:pt>
                <c:pt idx="43563">
                  <c:v>-1.1764705882367693E-2</c:v>
                </c:pt>
                <c:pt idx="43564">
                  <c:v>-1.1764705882289016E-2</c:v>
                </c:pt>
                <c:pt idx="43565">
                  <c:v>-1.1764705882367693E-2</c:v>
                </c:pt>
                <c:pt idx="43566">
                  <c:v>-1.2499999999911183E-2</c:v>
                </c:pt>
                <c:pt idx="43567">
                  <c:v>-1.1764705882367693E-2</c:v>
                </c:pt>
                <c:pt idx="43568">
                  <c:v>-1.1764705882706982E-2</c:v>
                </c:pt>
                <c:pt idx="43569">
                  <c:v>-1.8749999999777955E-2</c:v>
                </c:pt>
                <c:pt idx="43570">
                  <c:v>-1.1764705882289016E-2</c:v>
                </c:pt>
                <c:pt idx="43571">
                  <c:v>-1.1764705882367693E-2</c:v>
                </c:pt>
                <c:pt idx="43572">
                  <c:v>-1.2500000000000001E-2</c:v>
                </c:pt>
                <c:pt idx="43573">
                  <c:v>-1.1764705882289016E-2</c:v>
                </c:pt>
                <c:pt idx="43574">
                  <c:v>-1.1764705882289016E-2</c:v>
                </c:pt>
                <c:pt idx="43575">
                  <c:v>-1.250000000044409E-2</c:v>
                </c:pt>
                <c:pt idx="43576">
                  <c:v>-1.1764705882367693E-2</c:v>
                </c:pt>
                <c:pt idx="43577">
                  <c:v>-1.1764705882289016E-2</c:v>
                </c:pt>
                <c:pt idx="43578">
                  <c:v>-1.8749999999777955E-2</c:v>
                </c:pt>
                <c:pt idx="43579">
                  <c:v>-1.1764705882289016E-2</c:v>
                </c:pt>
                <c:pt idx="43580">
                  <c:v>-1.1764705882367693E-2</c:v>
                </c:pt>
                <c:pt idx="43581">
                  <c:v>-1.2499999999911183E-2</c:v>
                </c:pt>
                <c:pt idx="43582">
                  <c:v>-1.1764705882785659E-2</c:v>
                </c:pt>
                <c:pt idx="43583">
                  <c:v>-1.1764705882289016E-2</c:v>
                </c:pt>
                <c:pt idx="43584">
                  <c:v>-1.2500000000000001E-2</c:v>
                </c:pt>
                <c:pt idx="43585">
                  <c:v>-1.1764705882289016E-2</c:v>
                </c:pt>
                <c:pt idx="43586">
                  <c:v>-1.1764705882367693E-2</c:v>
                </c:pt>
                <c:pt idx="43587">
                  <c:v>-1.2500000000000001E-2</c:v>
                </c:pt>
                <c:pt idx="43588">
                  <c:v>-1.7647058823224541E-2</c:v>
                </c:pt>
                <c:pt idx="43589">
                  <c:v>-1.1764705882289016E-2</c:v>
                </c:pt>
                <c:pt idx="43590">
                  <c:v>-1.250000000044409E-2</c:v>
                </c:pt>
                <c:pt idx="43591">
                  <c:v>-1.1764705882367693E-2</c:v>
                </c:pt>
                <c:pt idx="43592">
                  <c:v>-1.1764705882289016E-2</c:v>
                </c:pt>
                <c:pt idx="43593">
                  <c:v>-1.2500000000000001E-2</c:v>
                </c:pt>
                <c:pt idx="43594">
                  <c:v>-1.1764705882289016E-2</c:v>
                </c:pt>
                <c:pt idx="43595">
                  <c:v>-1.1764705882367693E-2</c:v>
                </c:pt>
                <c:pt idx="43596">
                  <c:v>-1.2499999999911183E-2</c:v>
                </c:pt>
                <c:pt idx="43597">
                  <c:v>-1.1764705882367693E-2</c:v>
                </c:pt>
                <c:pt idx="43598">
                  <c:v>-1.1764705882289016E-2</c:v>
                </c:pt>
                <c:pt idx="43599">
                  <c:v>-1.2500000000000001E-2</c:v>
                </c:pt>
                <c:pt idx="43600">
                  <c:v>-1.1764705882289016E-2</c:v>
                </c:pt>
                <c:pt idx="43601">
                  <c:v>-1.1764705882367693E-2</c:v>
                </c:pt>
                <c:pt idx="43602">
                  <c:v>-1.1764705882289016E-2</c:v>
                </c:pt>
                <c:pt idx="43603">
                  <c:v>-1.2500000000000001E-2</c:v>
                </c:pt>
                <c:pt idx="43604">
                  <c:v>-1.1764705882289016E-2</c:v>
                </c:pt>
                <c:pt idx="43605">
                  <c:v>-1.1764705882785659E-2</c:v>
                </c:pt>
                <c:pt idx="43606">
                  <c:v>-1.2500000000000001E-2</c:v>
                </c:pt>
                <c:pt idx="43607">
                  <c:v>-1.7647058823224541E-2</c:v>
                </c:pt>
                <c:pt idx="43608">
                  <c:v>-1.1764705882367693E-2</c:v>
                </c:pt>
                <c:pt idx="43609">
                  <c:v>-1.2499999999911183E-2</c:v>
                </c:pt>
                <c:pt idx="43610">
                  <c:v>-1.1764705882367693E-2</c:v>
                </c:pt>
                <c:pt idx="43611">
                  <c:v>-1.1764705882289016E-2</c:v>
                </c:pt>
                <c:pt idx="43612">
                  <c:v>-1.250000000044409E-2</c:v>
                </c:pt>
                <c:pt idx="43613">
                  <c:v>-1.1764705882289016E-2</c:v>
                </c:pt>
                <c:pt idx="43614">
                  <c:v>-1.1764705882367693E-2</c:v>
                </c:pt>
                <c:pt idx="43615">
                  <c:v>-1.2499999999911183E-2</c:v>
                </c:pt>
                <c:pt idx="43616">
                  <c:v>-1.1764705882367693E-2</c:v>
                </c:pt>
                <c:pt idx="43617">
                  <c:v>-1.1764705882289016E-2</c:v>
                </c:pt>
                <c:pt idx="43618">
                  <c:v>-1.2500000000000001E-2</c:v>
                </c:pt>
                <c:pt idx="43619">
                  <c:v>-1.1764705882289016E-2</c:v>
                </c:pt>
                <c:pt idx="43620">
                  <c:v>-1.1764705882367693E-2</c:v>
                </c:pt>
                <c:pt idx="43621">
                  <c:v>-1.2500000000000001E-2</c:v>
                </c:pt>
                <c:pt idx="43622">
                  <c:v>-1.1764705882289016E-2</c:v>
                </c:pt>
                <c:pt idx="43623">
                  <c:v>-1.1764705882367693E-2</c:v>
                </c:pt>
                <c:pt idx="43624">
                  <c:v>-1.2499999999911183E-2</c:v>
                </c:pt>
                <c:pt idx="43625">
                  <c:v>-1.1764705882367693E-2</c:v>
                </c:pt>
                <c:pt idx="43626">
                  <c:v>-1.1764705882289016E-2</c:v>
                </c:pt>
                <c:pt idx="43627">
                  <c:v>-1.250000000044409E-2</c:v>
                </c:pt>
                <c:pt idx="43628">
                  <c:v>-1.1764705882289016E-2</c:v>
                </c:pt>
                <c:pt idx="43629">
                  <c:v>-1.1764705882367693E-2</c:v>
                </c:pt>
                <c:pt idx="43630">
                  <c:v>-1.2499999999911183E-2</c:v>
                </c:pt>
                <c:pt idx="43631">
                  <c:v>-1.1764705882367693E-2</c:v>
                </c:pt>
                <c:pt idx="43632">
                  <c:v>-1.1764705882289016E-2</c:v>
                </c:pt>
                <c:pt idx="43633">
                  <c:v>-1.2500000000000001E-2</c:v>
                </c:pt>
                <c:pt idx="43634">
                  <c:v>-1.1764705882289016E-2</c:v>
                </c:pt>
                <c:pt idx="43635">
                  <c:v>-1.1764705882367693E-2</c:v>
                </c:pt>
                <c:pt idx="43636">
                  <c:v>-1.2500000000000001E-2</c:v>
                </c:pt>
                <c:pt idx="43637">
                  <c:v>-1.1764705882289016E-2</c:v>
                </c:pt>
                <c:pt idx="43638">
                  <c:v>-1.1764705882367693E-2</c:v>
                </c:pt>
                <c:pt idx="43639">
                  <c:v>-1.2499999999911183E-2</c:v>
                </c:pt>
                <c:pt idx="43640">
                  <c:v>-1.1764705882367693E-2</c:v>
                </c:pt>
                <c:pt idx="43641">
                  <c:v>-1.1764705882289016E-2</c:v>
                </c:pt>
                <c:pt idx="43642">
                  <c:v>-1.250000000044409E-2</c:v>
                </c:pt>
                <c:pt idx="43643">
                  <c:v>-1.1764705882289016E-2</c:v>
                </c:pt>
                <c:pt idx="43644">
                  <c:v>-1.1764705882367693E-2</c:v>
                </c:pt>
                <c:pt idx="43645">
                  <c:v>-1.2499999999911183E-2</c:v>
                </c:pt>
                <c:pt idx="43646">
                  <c:v>-1.1764705882367693E-2</c:v>
                </c:pt>
                <c:pt idx="43647">
                  <c:v>-1.1764705882289016E-2</c:v>
                </c:pt>
                <c:pt idx="43648">
                  <c:v>-1.2500000000000001E-2</c:v>
                </c:pt>
                <c:pt idx="43649">
                  <c:v>-1.7647058823224541E-2</c:v>
                </c:pt>
                <c:pt idx="43650">
                  <c:v>-1.1764705882785659E-2</c:v>
                </c:pt>
                <c:pt idx="43651">
                  <c:v>-1.2500000000000001E-2</c:v>
                </c:pt>
                <c:pt idx="43652">
                  <c:v>-5.8823529409355252E-3</c:v>
                </c:pt>
                <c:pt idx="43653">
                  <c:v>-1.1764705882367693E-2</c:v>
                </c:pt>
                <c:pt idx="43654">
                  <c:v>-1.1764705882289016E-2</c:v>
                </c:pt>
                <c:pt idx="43655">
                  <c:v>-1.2500000000000001E-2</c:v>
                </c:pt>
                <c:pt idx="43656">
                  <c:v>-1.1764705882289016E-2</c:v>
                </c:pt>
                <c:pt idx="43657">
                  <c:v>-1.1764705882367693E-2</c:v>
                </c:pt>
                <c:pt idx="43658">
                  <c:v>-1.2500000000355272E-2</c:v>
                </c:pt>
                <c:pt idx="43659">
                  <c:v>-1.7647058823342558E-2</c:v>
                </c:pt>
                <c:pt idx="43660">
                  <c:v>-1.1764705882289016E-2</c:v>
                </c:pt>
                <c:pt idx="43661">
                  <c:v>-1.2500000000000001E-2</c:v>
                </c:pt>
                <c:pt idx="43662">
                  <c:v>-1.1764705882289016E-2</c:v>
                </c:pt>
                <c:pt idx="43663">
                  <c:v>-1.1764705882367693E-2</c:v>
                </c:pt>
                <c:pt idx="43664">
                  <c:v>-1.2499999999911183E-2</c:v>
                </c:pt>
                <c:pt idx="43665">
                  <c:v>-1.1764705882785659E-2</c:v>
                </c:pt>
                <c:pt idx="43666">
                  <c:v>-1.1764705882289016E-2</c:v>
                </c:pt>
                <c:pt idx="43667">
                  <c:v>-1.2500000000000001E-2</c:v>
                </c:pt>
                <c:pt idx="43668">
                  <c:v>-1.1764705882367693E-2</c:v>
                </c:pt>
                <c:pt idx="43669">
                  <c:v>-5.8823529409355252E-3</c:v>
                </c:pt>
                <c:pt idx="43670">
                  <c:v>-1.8750000000222044E-2</c:v>
                </c:pt>
                <c:pt idx="43671">
                  <c:v>-1.1764705882289016E-2</c:v>
                </c:pt>
                <c:pt idx="43672">
                  <c:v>-1.1764705882367693E-2</c:v>
                </c:pt>
                <c:pt idx="43673">
                  <c:v>-6.250000000177636E-3</c:v>
                </c:pt>
                <c:pt idx="43674">
                  <c:v>-1.1764705882367693E-2</c:v>
                </c:pt>
                <c:pt idx="43675">
                  <c:v>-1.1764705882289016E-2</c:v>
                </c:pt>
                <c:pt idx="43676">
                  <c:v>-1.2500000000000001E-2</c:v>
                </c:pt>
                <c:pt idx="43677">
                  <c:v>-1.1764705882289016E-2</c:v>
                </c:pt>
                <c:pt idx="43678">
                  <c:v>-1.1764705882367693E-2</c:v>
                </c:pt>
                <c:pt idx="43679">
                  <c:v>-1.2499999999911183E-2</c:v>
                </c:pt>
                <c:pt idx="43680">
                  <c:v>-1.1764705882367693E-2</c:v>
                </c:pt>
                <c:pt idx="43681">
                  <c:v>-1.1764705882289016E-2</c:v>
                </c:pt>
                <c:pt idx="43682">
                  <c:v>-1.2500000000000001E-2</c:v>
                </c:pt>
                <c:pt idx="43683">
                  <c:v>-1.1764705882367693E-2</c:v>
                </c:pt>
                <c:pt idx="43684">
                  <c:v>-1.1764705882289016E-2</c:v>
                </c:pt>
                <c:pt idx="43685">
                  <c:v>-6.250000000222045E-3</c:v>
                </c:pt>
                <c:pt idx="43686">
                  <c:v>-1.7647058823224541E-2</c:v>
                </c:pt>
                <c:pt idx="43687">
                  <c:v>-1.1764705882367693E-2</c:v>
                </c:pt>
                <c:pt idx="43688">
                  <c:v>-1.1764705882706982E-2</c:v>
                </c:pt>
                <c:pt idx="43689">
                  <c:v>-1.2500000000000001E-2</c:v>
                </c:pt>
                <c:pt idx="43690">
                  <c:v>-1.1764705882289016E-2</c:v>
                </c:pt>
                <c:pt idx="43691">
                  <c:v>-1.1764705882367693E-2</c:v>
                </c:pt>
                <c:pt idx="43692">
                  <c:v>-6.2499999997335468E-3</c:v>
                </c:pt>
                <c:pt idx="43693">
                  <c:v>-1.1764705882367693E-2</c:v>
                </c:pt>
                <c:pt idx="43694">
                  <c:v>-1.1764705882289016E-2</c:v>
                </c:pt>
                <c:pt idx="43695">
                  <c:v>-1.2500000000000001E-2</c:v>
                </c:pt>
                <c:pt idx="43696">
                  <c:v>-1.1764705882706982E-2</c:v>
                </c:pt>
                <c:pt idx="43697">
                  <c:v>-1.1764705882367693E-2</c:v>
                </c:pt>
                <c:pt idx="43698">
                  <c:v>-1.2500000000000001E-2</c:v>
                </c:pt>
                <c:pt idx="43699">
                  <c:v>-1.1764705882289016E-2</c:v>
                </c:pt>
                <c:pt idx="43700">
                  <c:v>-1.1764705882289016E-2</c:v>
                </c:pt>
                <c:pt idx="43701">
                  <c:v>-1.2500000000000001E-2</c:v>
                </c:pt>
                <c:pt idx="43702">
                  <c:v>-1.1764705882367693E-2</c:v>
                </c:pt>
                <c:pt idx="43703">
                  <c:v>-5.8823529409355252E-3</c:v>
                </c:pt>
                <c:pt idx="43704">
                  <c:v>-1.250000000044409E-2</c:v>
                </c:pt>
                <c:pt idx="43705">
                  <c:v>-1.1764705882289016E-2</c:v>
                </c:pt>
                <c:pt idx="43706">
                  <c:v>-1.1764705882367693E-2</c:v>
                </c:pt>
                <c:pt idx="43707">
                  <c:v>-1.2499999999911183E-2</c:v>
                </c:pt>
                <c:pt idx="43708">
                  <c:v>-1.1764705882367693E-2</c:v>
                </c:pt>
                <c:pt idx="43709">
                  <c:v>-1.1764705882289016E-2</c:v>
                </c:pt>
                <c:pt idx="43710">
                  <c:v>-1.2500000000000001E-2</c:v>
                </c:pt>
                <c:pt idx="43711">
                  <c:v>-1.1764705882289016E-2</c:v>
                </c:pt>
                <c:pt idx="43712">
                  <c:v>-1.1764705882367693E-2</c:v>
                </c:pt>
                <c:pt idx="43713">
                  <c:v>-1.2500000000000001E-2</c:v>
                </c:pt>
                <c:pt idx="43714">
                  <c:v>-1.1764705882289016E-2</c:v>
                </c:pt>
                <c:pt idx="43715">
                  <c:v>-5.8823529413534912E-3</c:v>
                </c:pt>
                <c:pt idx="43716">
                  <c:v>-1.1764705882367693E-2</c:v>
                </c:pt>
                <c:pt idx="43717">
                  <c:v>-1.2500000000000001E-2</c:v>
                </c:pt>
                <c:pt idx="43718">
                  <c:v>-1.1764705882289016E-2</c:v>
                </c:pt>
                <c:pt idx="43719">
                  <c:v>-1.1764705882367693E-2</c:v>
                </c:pt>
                <c:pt idx="43720">
                  <c:v>-1.2499999999911183E-2</c:v>
                </c:pt>
                <c:pt idx="43721">
                  <c:v>-1.1764705882367693E-2</c:v>
                </c:pt>
                <c:pt idx="43722">
                  <c:v>-5.8823529413534912E-3</c:v>
                </c:pt>
                <c:pt idx="43723">
                  <c:v>-1.8749999999777955E-2</c:v>
                </c:pt>
                <c:pt idx="43724">
                  <c:v>-5.8823529413534912E-3</c:v>
                </c:pt>
                <c:pt idx="43725">
                  <c:v>-1.1764705882367693E-2</c:v>
                </c:pt>
                <c:pt idx="43726">
                  <c:v>-1.2499999999911183E-2</c:v>
                </c:pt>
                <c:pt idx="43727">
                  <c:v>-1.1764705882367693E-2</c:v>
                </c:pt>
                <c:pt idx="43728">
                  <c:v>-1.1764705882289016E-2</c:v>
                </c:pt>
                <c:pt idx="43729">
                  <c:v>-6.250000000222045E-3</c:v>
                </c:pt>
                <c:pt idx="43730">
                  <c:v>-1.1764705882289016E-2</c:v>
                </c:pt>
                <c:pt idx="43731">
                  <c:v>-1.1764705882367693E-2</c:v>
                </c:pt>
                <c:pt idx="43732">
                  <c:v>-1.2500000000000001E-2</c:v>
                </c:pt>
                <c:pt idx="43733">
                  <c:v>-1.1764705882289016E-2</c:v>
                </c:pt>
                <c:pt idx="43734">
                  <c:v>-1.1764705882367693E-2</c:v>
                </c:pt>
                <c:pt idx="43735">
                  <c:v>-1.2499999999911183E-2</c:v>
                </c:pt>
                <c:pt idx="43736">
                  <c:v>-5.8823529409748635E-3</c:v>
                </c:pt>
                <c:pt idx="43737">
                  <c:v>-1.1764705882706982E-2</c:v>
                </c:pt>
                <c:pt idx="43738">
                  <c:v>-1.2500000000000001E-2</c:v>
                </c:pt>
                <c:pt idx="43739">
                  <c:v>-1.1764705882289016E-2</c:v>
                </c:pt>
                <c:pt idx="43740">
                  <c:v>-1.1764705882367693E-2</c:v>
                </c:pt>
                <c:pt idx="43741">
                  <c:v>-6.2499999997335468E-3</c:v>
                </c:pt>
                <c:pt idx="43742">
                  <c:v>-1.1764705882367693E-2</c:v>
                </c:pt>
                <c:pt idx="43743">
                  <c:v>-1.1764705882289016E-2</c:v>
                </c:pt>
                <c:pt idx="43744">
                  <c:v>-1.1764705882367693E-2</c:v>
                </c:pt>
                <c:pt idx="43745">
                  <c:v>-6.250000000177636E-3</c:v>
                </c:pt>
                <c:pt idx="43746">
                  <c:v>-1.1764705882367693E-2</c:v>
                </c:pt>
                <c:pt idx="43747">
                  <c:v>-1.1764705882289016E-2</c:v>
                </c:pt>
                <c:pt idx="43748">
                  <c:v>-1.2500000000000001E-2</c:v>
                </c:pt>
                <c:pt idx="43749">
                  <c:v>-1.1764705882367693E-2</c:v>
                </c:pt>
                <c:pt idx="43750">
                  <c:v>-5.8823529413534912E-3</c:v>
                </c:pt>
                <c:pt idx="43751">
                  <c:v>-1.2500000000000001E-2</c:v>
                </c:pt>
                <c:pt idx="43752">
                  <c:v>-1.1764705882289016E-2</c:v>
                </c:pt>
                <c:pt idx="43753">
                  <c:v>-1.1764705882367693E-2</c:v>
                </c:pt>
                <c:pt idx="43754">
                  <c:v>-6.250000000177636E-3</c:v>
                </c:pt>
                <c:pt idx="43755">
                  <c:v>-1.7647058823342558E-2</c:v>
                </c:pt>
                <c:pt idx="43756">
                  <c:v>-1.1764705882289016E-2</c:v>
                </c:pt>
                <c:pt idx="43757">
                  <c:v>-6.250000000222045E-3</c:v>
                </c:pt>
                <c:pt idx="43758">
                  <c:v>-1.1764705882289016E-2</c:v>
                </c:pt>
                <c:pt idx="43759">
                  <c:v>-1.1764705882367693E-2</c:v>
                </c:pt>
                <c:pt idx="43760">
                  <c:v>-1.2499999999911183E-2</c:v>
                </c:pt>
                <c:pt idx="43761">
                  <c:v>-1.1764705882367693E-2</c:v>
                </c:pt>
                <c:pt idx="43762">
                  <c:v>-1.1764705882289016E-2</c:v>
                </c:pt>
                <c:pt idx="43763">
                  <c:v>-1.2500000000000001E-2</c:v>
                </c:pt>
                <c:pt idx="43764">
                  <c:v>-1.1764705882367693E-2</c:v>
                </c:pt>
                <c:pt idx="43765">
                  <c:v>-1.1764705882289016E-2</c:v>
                </c:pt>
                <c:pt idx="43766">
                  <c:v>-1.2500000000000001E-2</c:v>
                </c:pt>
                <c:pt idx="43767">
                  <c:v>-1.1764705882289016E-2</c:v>
                </c:pt>
                <c:pt idx="43768">
                  <c:v>-1.1764705882367693E-2</c:v>
                </c:pt>
                <c:pt idx="43769">
                  <c:v>-1.2500000000355272E-2</c:v>
                </c:pt>
                <c:pt idx="43770">
                  <c:v>-5.8823529409748635E-3</c:v>
                </c:pt>
                <c:pt idx="43771">
                  <c:v>-1.1764705882289016E-2</c:v>
                </c:pt>
                <c:pt idx="43772">
                  <c:v>-1.1764705882367693E-2</c:v>
                </c:pt>
                <c:pt idx="43773">
                  <c:v>-1.2499999999911183E-2</c:v>
                </c:pt>
                <c:pt idx="43774">
                  <c:v>-1.1764705882367693E-2</c:v>
                </c:pt>
                <c:pt idx="43775">
                  <c:v>-5.8823529413534912E-3</c:v>
                </c:pt>
                <c:pt idx="43776">
                  <c:v>-1.2500000000000001E-2</c:v>
                </c:pt>
                <c:pt idx="43777">
                  <c:v>-1.1764705882289016E-2</c:v>
                </c:pt>
                <c:pt idx="43778">
                  <c:v>-1.1764705882367693E-2</c:v>
                </c:pt>
                <c:pt idx="43779">
                  <c:v>-6.250000000222045E-3</c:v>
                </c:pt>
                <c:pt idx="43780">
                  <c:v>-1.1764705882289016E-2</c:v>
                </c:pt>
                <c:pt idx="43781">
                  <c:v>-1.1764705882289016E-2</c:v>
                </c:pt>
                <c:pt idx="43782">
                  <c:v>-1.2500000000000001E-2</c:v>
                </c:pt>
                <c:pt idx="43783">
                  <c:v>-1.1764705882367693E-2</c:v>
                </c:pt>
                <c:pt idx="43784">
                  <c:v>-5.8823529409355252E-3</c:v>
                </c:pt>
                <c:pt idx="43785">
                  <c:v>-1.2500000000000001E-2</c:v>
                </c:pt>
                <c:pt idx="43786">
                  <c:v>-1.1764705882289016E-2</c:v>
                </c:pt>
                <c:pt idx="43787">
                  <c:v>-1.1764705882785659E-2</c:v>
                </c:pt>
                <c:pt idx="43788">
                  <c:v>-6.2499999997335468E-3</c:v>
                </c:pt>
                <c:pt idx="43789">
                  <c:v>-1.1764705882367693E-2</c:v>
                </c:pt>
                <c:pt idx="43790">
                  <c:v>-1.1764705882289016E-2</c:v>
                </c:pt>
                <c:pt idx="43791">
                  <c:v>-1.2500000000000001E-2</c:v>
                </c:pt>
                <c:pt idx="43792">
                  <c:v>-1.1764705882289016E-2</c:v>
                </c:pt>
                <c:pt idx="43793">
                  <c:v>-1.1764705882367693E-2</c:v>
                </c:pt>
                <c:pt idx="43794">
                  <c:v>-6.250000000222045E-3</c:v>
                </c:pt>
                <c:pt idx="43795">
                  <c:v>-1.1764705882289016E-2</c:v>
                </c:pt>
                <c:pt idx="43796">
                  <c:v>-1.1764705882289016E-2</c:v>
                </c:pt>
                <c:pt idx="43797">
                  <c:v>-1.2500000000000001E-2</c:v>
                </c:pt>
                <c:pt idx="43798">
                  <c:v>-1.1764705882367693E-2</c:v>
                </c:pt>
                <c:pt idx="43799">
                  <c:v>-5.8823529413534912E-3</c:v>
                </c:pt>
                <c:pt idx="43800">
                  <c:v>-1.2500000000000001E-2</c:v>
                </c:pt>
                <c:pt idx="43801">
                  <c:v>-1.1764705882289016E-2</c:v>
                </c:pt>
                <c:pt idx="43802">
                  <c:v>-1.1764705882367693E-2</c:v>
                </c:pt>
                <c:pt idx="43803">
                  <c:v>-5.8823529409355252E-3</c:v>
                </c:pt>
                <c:pt idx="43804">
                  <c:v>-1.250000000044409E-2</c:v>
                </c:pt>
                <c:pt idx="43805">
                  <c:v>-1.1764705882289016E-2</c:v>
                </c:pt>
                <c:pt idx="43806">
                  <c:v>-1.1764705882367693E-2</c:v>
                </c:pt>
                <c:pt idx="43807">
                  <c:v>-1.2499999999911183E-2</c:v>
                </c:pt>
                <c:pt idx="43808">
                  <c:v>-1.1764705882367693E-2</c:v>
                </c:pt>
                <c:pt idx="43809">
                  <c:v>-1.1764705882289016E-2</c:v>
                </c:pt>
                <c:pt idx="43810">
                  <c:v>-1.2500000000000001E-2</c:v>
                </c:pt>
                <c:pt idx="43811">
                  <c:v>-1.1764705882289016E-2</c:v>
                </c:pt>
                <c:pt idx="43812">
                  <c:v>-5.8823529413928296E-3</c:v>
                </c:pt>
                <c:pt idx="43813">
                  <c:v>-1.2500000000000001E-2</c:v>
                </c:pt>
                <c:pt idx="43814">
                  <c:v>-1.1764705882289016E-2</c:v>
                </c:pt>
                <c:pt idx="43815">
                  <c:v>-1.1764705882367693E-2</c:v>
                </c:pt>
                <c:pt idx="43816">
                  <c:v>-1.2499999999911183E-2</c:v>
                </c:pt>
                <c:pt idx="43817">
                  <c:v>-1.1764705882367693E-2</c:v>
                </c:pt>
                <c:pt idx="43818">
                  <c:v>-1.1764705882289016E-2</c:v>
                </c:pt>
                <c:pt idx="43819">
                  <c:v>-1.2500000000000001E-2</c:v>
                </c:pt>
                <c:pt idx="43820">
                  <c:v>-5.8823529413534912E-3</c:v>
                </c:pt>
                <c:pt idx="43821">
                  <c:v>-1.1764705882367693E-2</c:v>
                </c:pt>
                <c:pt idx="43822">
                  <c:v>-1.2499999999911183E-2</c:v>
                </c:pt>
                <c:pt idx="43823">
                  <c:v>-1.1764705882367693E-2</c:v>
                </c:pt>
                <c:pt idx="43824">
                  <c:v>-1.1764705882289016E-2</c:v>
                </c:pt>
                <c:pt idx="43825">
                  <c:v>-6.2499999997779557E-3</c:v>
                </c:pt>
                <c:pt idx="43826">
                  <c:v>-1.1764705882289016E-2</c:v>
                </c:pt>
                <c:pt idx="43827">
                  <c:v>-1.1764705882367693E-2</c:v>
                </c:pt>
                <c:pt idx="43828">
                  <c:v>-1.250000000044409E-2</c:v>
                </c:pt>
                <c:pt idx="43829">
                  <c:v>-1.1764705882289016E-2</c:v>
                </c:pt>
                <c:pt idx="43830">
                  <c:v>-5.8823529409748635E-3</c:v>
                </c:pt>
                <c:pt idx="43831">
                  <c:v>-1.2499999999911183E-2</c:v>
                </c:pt>
                <c:pt idx="43832">
                  <c:v>-1.1764705882367693E-2</c:v>
                </c:pt>
                <c:pt idx="43833">
                  <c:v>-1.1764705882289016E-2</c:v>
                </c:pt>
                <c:pt idx="43834">
                  <c:v>-5.8823529413928296E-3</c:v>
                </c:pt>
                <c:pt idx="43835">
                  <c:v>-1.2499999999911183E-2</c:v>
                </c:pt>
                <c:pt idx="43836">
                  <c:v>-1.1764705882367693E-2</c:v>
                </c:pt>
                <c:pt idx="43837">
                  <c:v>-5.8823529413534912E-3</c:v>
                </c:pt>
                <c:pt idx="43838">
                  <c:v>-1.2500000000000001E-2</c:v>
                </c:pt>
                <c:pt idx="43839">
                  <c:v>-1.1764705882289016E-2</c:v>
                </c:pt>
                <c:pt idx="43840">
                  <c:v>-1.1764705882367693E-2</c:v>
                </c:pt>
                <c:pt idx="43841">
                  <c:v>-1.2499999999911183E-2</c:v>
                </c:pt>
                <c:pt idx="43842">
                  <c:v>-1.1764705882367693E-2</c:v>
                </c:pt>
                <c:pt idx="43843">
                  <c:v>-1.1764705882289016E-2</c:v>
                </c:pt>
                <c:pt idx="43844">
                  <c:v>-1.2500000000000001E-2</c:v>
                </c:pt>
                <c:pt idx="43845">
                  <c:v>-5.8823529413928296E-3</c:v>
                </c:pt>
                <c:pt idx="43846">
                  <c:v>-1.1764705882289016E-2</c:v>
                </c:pt>
                <c:pt idx="43847">
                  <c:v>-1.2500000000000001E-2</c:v>
                </c:pt>
                <c:pt idx="43848">
                  <c:v>-1.1764705882289016E-2</c:v>
                </c:pt>
                <c:pt idx="43849">
                  <c:v>-1.1764705882367693E-2</c:v>
                </c:pt>
                <c:pt idx="43850">
                  <c:v>-1.2499999999911183E-2</c:v>
                </c:pt>
                <c:pt idx="43851">
                  <c:v>-5.8823529409748635E-3</c:v>
                </c:pt>
                <c:pt idx="43852">
                  <c:v>-1.1764705882289016E-2</c:v>
                </c:pt>
                <c:pt idx="43853">
                  <c:v>-1.2500000000000001E-2</c:v>
                </c:pt>
                <c:pt idx="43854">
                  <c:v>-1.1764705882706982E-2</c:v>
                </c:pt>
                <c:pt idx="43855">
                  <c:v>-1.1764705882367693E-2</c:v>
                </c:pt>
                <c:pt idx="43856">
                  <c:v>-1.2499999999911183E-2</c:v>
                </c:pt>
                <c:pt idx="43857">
                  <c:v>-5.8823529409748635E-3</c:v>
                </c:pt>
                <c:pt idx="43858">
                  <c:v>-1.1764705882289016E-2</c:v>
                </c:pt>
                <c:pt idx="43859">
                  <c:v>-1.2500000000000001E-2</c:v>
                </c:pt>
                <c:pt idx="43860">
                  <c:v>-1.1764705882367693E-2</c:v>
                </c:pt>
                <c:pt idx="43861">
                  <c:v>-1.1764705882289016E-2</c:v>
                </c:pt>
                <c:pt idx="43862">
                  <c:v>-1.1764705882706982E-2</c:v>
                </c:pt>
                <c:pt idx="43863">
                  <c:v>-1.2500000000000001E-2</c:v>
                </c:pt>
                <c:pt idx="43864">
                  <c:v>-5.8823529409748635E-3</c:v>
                </c:pt>
                <c:pt idx="43865">
                  <c:v>-1.1764705882289016E-2</c:v>
                </c:pt>
                <c:pt idx="43866">
                  <c:v>-1.2500000000000001E-2</c:v>
                </c:pt>
                <c:pt idx="43867">
                  <c:v>-1.1764705882289016E-2</c:v>
                </c:pt>
                <c:pt idx="43868">
                  <c:v>-1.1764705882367693E-2</c:v>
                </c:pt>
                <c:pt idx="43869">
                  <c:v>-1.2499999999911183E-2</c:v>
                </c:pt>
                <c:pt idx="43870">
                  <c:v>-1.1764705882785659E-2</c:v>
                </c:pt>
                <c:pt idx="43871">
                  <c:v>-5.8823529409355252E-3</c:v>
                </c:pt>
                <c:pt idx="43872">
                  <c:v>-1.2500000000000001E-2</c:v>
                </c:pt>
                <c:pt idx="43873">
                  <c:v>-1.1764705882289016E-2</c:v>
                </c:pt>
                <c:pt idx="43874">
                  <c:v>-1.1764705882367693E-2</c:v>
                </c:pt>
                <c:pt idx="43875">
                  <c:v>-1.2500000000000001E-2</c:v>
                </c:pt>
                <c:pt idx="43876">
                  <c:v>-1.1764705882289016E-2</c:v>
                </c:pt>
                <c:pt idx="43877">
                  <c:v>-1.1764705882289016E-2</c:v>
                </c:pt>
                <c:pt idx="43878">
                  <c:v>-1.250000000044409E-2</c:v>
                </c:pt>
                <c:pt idx="43879">
                  <c:v>-1.1764705882367693E-2</c:v>
                </c:pt>
                <c:pt idx="43880">
                  <c:v>-1.1764705882289016E-2</c:v>
                </c:pt>
                <c:pt idx="43881">
                  <c:v>-6.2499999997779557E-3</c:v>
                </c:pt>
                <c:pt idx="43882">
                  <c:v>-1.1764705882289016E-2</c:v>
                </c:pt>
                <c:pt idx="43883">
                  <c:v>-1.1764705882367693E-2</c:v>
                </c:pt>
                <c:pt idx="43884">
                  <c:v>-1.1764705882289016E-2</c:v>
                </c:pt>
                <c:pt idx="43885">
                  <c:v>-6.250000000222045E-3</c:v>
                </c:pt>
                <c:pt idx="43886">
                  <c:v>-1.1764705882289016E-2</c:v>
                </c:pt>
                <c:pt idx="43887">
                  <c:v>-1.1764705882367693E-2</c:v>
                </c:pt>
                <c:pt idx="43888">
                  <c:v>-1.2499999999911183E-2</c:v>
                </c:pt>
                <c:pt idx="43889">
                  <c:v>-1.1764705882367693E-2</c:v>
                </c:pt>
                <c:pt idx="43890">
                  <c:v>-1.1764705882289016E-2</c:v>
                </c:pt>
                <c:pt idx="43891">
                  <c:v>-1.2500000000000001E-2</c:v>
                </c:pt>
                <c:pt idx="43892">
                  <c:v>-5.8823529413534912E-3</c:v>
                </c:pt>
                <c:pt idx="43893">
                  <c:v>-1.1764705882367693E-2</c:v>
                </c:pt>
                <c:pt idx="43894">
                  <c:v>-1.2500000000000001E-2</c:v>
                </c:pt>
                <c:pt idx="43895">
                  <c:v>-1.1764705882289016E-2</c:v>
                </c:pt>
                <c:pt idx="43896">
                  <c:v>-1.1764705882367693E-2</c:v>
                </c:pt>
                <c:pt idx="43897">
                  <c:v>-6.250000000177636E-3</c:v>
                </c:pt>
                <c:pt idx="43898">
                  <c:v>-1.1764705882367693E-2</c:v>
                </c:pt>
                <c:pt idx="43899">
                  <c:v>-1.1764705882289016E-2</c:v>
                </c:pt>
                <c:pt idx="43900">
                  <c:v>-1.2500000000000001E-2</c:v>
                </c:pt>
                <c:pt idx="43901">
                  <c:v>-5.8823529409355252E-3</c:v>
                </c:pt>
                <c:pt idx="43902">
                  <c:v>-1.1764705882367693E-2</c:v>
                </c:pt>
                <c:pt idx="43903">
                  <c:v>-1.2500000000355272E-2</c:v>
                </c:pt>
                <c:pt idx="43904">
                  <c:v>-1.1764705882367693E-2</c:v>
                </c:pt>
                <c:pt idx="43905">
                  <c:v>-5.8823529409355252E-3</c:v>
                </c:pt>
                <c:pt idx="43906">
                  <c:v>-1.1764705882367693E-2</c:v>
                </c:pt>
                <c:pt idx="43907">
                  <c:v>-1.2499999999911183E-2</c:v>
                </c:pt>
                <c:pt idx="43908">
                  <c:v>-1.1764705882367693E-2</c:v>
                </c:pt>
                <c:pt idx="43909">
                  <c:v>-1.1764705882289016E-2</c:v>
                </c:pt>
                <c:pt idx="43910">
                  <c:v>-6.250000000222045E-3</c:v>
                </c:pt>
                <c:pt idx="43911">
                  <c:v>-1.1764705882367693E-2</c:v>
                </c:pt>
                <c:pt idx="43912">
                  <c:v>-1.1764705882289016E-2</c:v>
                </c:pt>
                <c:pt idx="43913">
                  <c:v>-1.2500000000000001E-2</c:v>
                </c:pt>
                <c:pt idx="43914">
                  <c:v>-5.8823529413534912E-3</c:v>
                </c:pt>
                <c:pt idx="43915">
                  <c:v>-1.1764705882367693E-2</c:v>
                </c:pt>
                <c:pt idx="43916">
                  <c:v>-1.2499999999911183E-2</c:v>
                </c:pt>
                <c:pt idx="43917">
                  <c:v>-1.1764705882367693E-2</c:v>
                </c:pt>
                <c:pt idx="43918">
                  <c:v>-1.1764705882289016E-2</c:v>
                </c:pt>
                <c:pt idx="43919">
                  <c:v>-1.2500000000000001E-2</c:v>
                </c:pt>
                <c:pt idx="43920">
                  <c:v>-5.8823529409355252E-3</c:v>
                </c:pt>
                <c:pt idx="43921">
                  <c:v>-1.1764705882785659E-2</c:v>
                </c:pt>
                <c:pt idx="43922">
                  <c:v>-1.2499999999911183E-2</c:v>
                </c:pt>
                <c:pt idx="43923">
                  <c:v>-1.1764705882367693E-2</c:v>
                </c:pt>
                <c:pt idx="43924">
                  <c:v>-5.8823529409355252E-3</c:v>
                </c:pt>
                <c:pt idx="43925">
                  <c:v>-1.2500000000000001E-2</c:v>
                </c:pt>
                <c:pt idx="43926">
                  <c:v>-1.1764705882367693E-2</c:v>
                </c:pt>
                <c:pt idx="43927">
                  <c:v>-1.1764705882289016E-2</c:v>
                </c:pt>
                <c:pt idx="43928">
                  <c:v>-5.8823529413534912E-3</c:v>
                </c:pt>
                <c:pt idx="43929">
                  <c:v>-1.2500000000000001E-2</c:v>
                </c:pt>
                <c:pt idx="43930">
                  <c:v>-1.1764705882367693E-2</c:v>
                </c:pt>
                <c:pt idx="43931">
                  <c:v>-1.1764705882289016E-2</c:v>
                </c:pt>
                <c:pt idx="43932">
                  <c:v>-6.250000000222045E-3</c:v>
                </c:pt>
                <c:pt idx="43933">
                  <c:v>-1.1764705882289016E-2</c:v>
                </c:pt>
                <c:pt idx="43934">
                  <c:v>-1.1764705882367693E-2</c:v>
                </c:pt>
                <c:pt idx="43935">
                  <c:v>-1.2499999999911183E-2</c:v>
                </c:pt>
                <c:pt idx="43936">
                  <c:v>-5.8823529409748635E-3</c:v>
                </c:pt>
                <c:pt idx="43937">
                  <c:v>-1.1764705882289016E-2</c:v>
                </c:pt>
                <c:pt idx="43938">
                  <c:v>-1.250000000044409E-2</c:v>
                </c:pt>
                <c:pt idx="43939">
                  <c:v>-1.1764705882289016E-2</c:v>
                </c:pt>
                <c:pt idx="43940">
                  <c:v>-1.1764705882367693E-2</c:v>
                </c:pt>
                <c:pt idx="43941">
                  <c:v>-1.2500000000000001E-2</c:v>
                </c:pt>
                <c:pt idx="43942">
                  <c:v>-5.8823529409355252E-3</c:v>
                </c:pt>
                <c:pt idx="43943">
                  <c:v>-1.1764705882289016E-2</c:v>
                </c:pt>
                <c:pt idx="43944">
                  <c:v>-1.2500000000000001E-2</c:v>
                </c:pt>
                <c:pt idx="43945">
                  <c:v>-1.1764705882367693E-2</c:v>
                </c:pt>
                <c:pt idx="43946">
                  <c:v>-1.1764705882706982E-2</c:v>
                </c:pt>
                <c:pt idx="43947">
                  <c:v>-1.2500000000000001E-2</c:v>
                </c:pt>
                <c:pt idx="43948">
                  <c:v>-5.8823529409355252E-3</c:v>
                </c:pt>
                <c:pt idx="43949">
                  <c:v>-1.1764705882367693E-2</c:v>
                </c:pt>
                <c:pt idx="43950">
                  <c:v>-1.2499999999911183E-2</c:v>
                </c:pt>
                <c:pt idx="43951">
                  <c:v>-1.1764705882367693E-2</c:v>
                </c:pt>
                <c:pt idx="43952">
                  <c:v>-1.1764705882289016E-2</c:v>
                </c:pt>
                <c:pt idx="43953">
                  <c:v>-1.2500000000000001E-2</c:v>
                </c:pt>
                <c:pt idx="43954">
                  <c:v>-1.1764705882706982E-2</c:v>
                </c:pt>
                <c:pt idx="43955">
                  <c:v>-1.1764705882367693E-2</c:v>
                </c:pt>
                <c:pt idx="43956">
                  <c:v>-1.1764705882289016E-2</c:v>
                </c:pt>
                <c:pt idx="43957">
                  <c:v>-6.2499999997779557E-3</c:v>
                </c:pt>
                <c:pt idx="43958">
                  <c:v>-1.1764705882289016E-2</c:v>
                </c:pt>
                <c:pt idx="43959">
                  <c:v>-1.1764705882367693E-2</c:v>
                </c:pt>
                <c:pt idx="43960">
                  <c:v>-1.2500000000000001E-2</c:v>
                </c:pt>
                <c:pt idx="43961">
                  <c:v>-1.1764705882289016E-2</c:v>
                </c:pt>
                <c:pt idx="43962">
                  <c:v>-1.1764705882706982E-2</c:v>
                </c:pt>
                <c:pt idx="43963">
                  <c:v>-1.2500000000000001E-2</c:v>
                </c:pt>
                <c:pt idx="43964">
                  <c:v>-1.1764705882367693E-2</c:v>
                </c:pt>
                <c:pt idx="43965">
                  <c:v>-1.1764705882289016E-2</c:v>
                </c:pt>
                <c:pt idx="43966">
                  <c:v>-6.2499999997779557E-3</c:v>
                </c:pt>
                <c:pt idx="43967">
                  <c:v>-1.1764705882289016E-2</c:v>
                </c:pt>
                <c:pt idx="43968">
                  <c:v>-1.1764705882367693E-2</c:v>
                </c:pt>
                <c:pt idx="43969">
                  <c:v>-1.2499999999911183E-2</c:v>
                </c:pt>
                <c:pt idx="43970">
                  <c:v>-1.1764705882785659E-2</c:v>
                </c:pt>
                <c:pt idx="43971">
                  <c:v>-1.1764705882289016E-2</c:v>
                </c:pt>
                <c:pt idx="43972">
                  <c:v>-6.2499999997779557E-3</c:v>
                </c:pt>
                <c:pt idx="43973">
                  <c:v>-1.1764705882289016E-2</c:v>
                </c:pt>
                <c:pt idx="43974">
                  <c:v>-1.1764705882367693E-2</c:v>
                </c:pt>
                <c:pt idx="43975">
                  <c:v>-6.250000000222045E-3</c:v>
                </c:pt>
                <c:pt idx="43976">
                  <c:v>-1.1764705882289016E-2</c:v>
                </c:pt>
                <c:pt idx="43977">
                  <c:v>-1.1764705882289016E-2</c:v>
                </c:pt>
                <c:pt idx="43978">
                  <c:v>-1.2500000000000001E-2</c:v>
                </c:pt>
                <c:pt idx="43979">
                  <c:v>-1.1764705882367693E-2</c:v>
                </c:pt>
                <c:pt idx="43980">
                  <c:v>-1.1764705882289016E-2</c:v>
                </c:pt>
                <c:pt idx="43981">
                  <c:v>-1.1764705882367693E-2</c:v>
                </c:pt>
                <c:pt idx="43982">
                  <c:v>-6.250000000177636E-3</c:v>
                </c:pt>
                <c:pt idx="43983">
                  <c:v>-1.1764705882367693E-2</c:v>
                </c:pt>
                <c:pt idx="43984">
                  <c:v>-1.1764705882289016E-2</c:v>
                </c:pt>
                <c:pt idx="43985">
                  <c:v>-1.2500000000000001E-2</c:v>
                </c:pt>
                <c:pt idx="43986">
                  <c:v>-1.1764705882289016E-2</c:v>
                </c:pt>
                <c:pt idx="43987">
                  <c:v>-5.8823529409748635E-3</c:v>
                </c:pt>
                <c:pt idx="43988">
                  <c:v>-1.2500000000355272E-2</c:v>
                </c:pt>
                <c:pt idx="43989">
                  <c:v>-1.1764705882367693E-2</c:v>
                </c:pt>
                <c:pt idx="43990">
                  <c:v>-1.1764705882289016E-2</c:v>
                </c:pt>
                <c:pt idx="43991">
                  <c:v>-1.2500000000000001E-2</c:v>
                </c:pt>
                <c:pt idx="43992">
                  <c:v>-1.1764705882289016E-2</c:v>
                </c:pt>
                <c:pt idx="43993">
                  <c:v>-5.8823529409748635E-3</c:v>
                </c:pt>
                <c:pt idx="43994">
                  <c:v>-1.2500000000000001E-2</c:v>
                </c:pt>
                <c:pt idx="43995">
                  <c:v>-1.1764705882289016E-2</c:v>
                </c:pt>
                <c:pt idx="43996">
                  <c:v>-1.1764705882785659E-2</c:v>
                </c:pt>
                <c:pt idx="43997">
                  <c:v>-1.2499999999911183E-2</c:v>
                </c:pt>
                <c:pt idx="43998">
                  <c:v>-1.1764705882367693E-2</c:v>
                </c:pt>
                <c:pt idx="43999">
                  <c:v>-5.8823529409355252E-3</c:v>
                </c:pt>
                <c:pt idx="44000">
                  <c:v>-1.8750000000222044E-2</c:v>
                </c:pt>
                <c:pt idx="44001">
                  <c:v>-5.8823529409355252E-3</c:v>
                </c:pt>
                <c:pt idx="44002">
                  <c:v>-1.1764705882367693E-2</c:v>
                </c:pt>
                <c:pt idx="44003">
                  <c:v>-1.2499999999911183E-2</c:v>
                </c:pt>
                <c:pt idx="44004">
                  <c:v>-1.1764705882785659E-2</c:v>
                </c:pt>
                <c:pt idx="44005">
                  <c:v>-1.1764705882289016E-2</c:v>
                </c:pt>
                <c:pt idx="44006">
                  <c:v>-1.2500000000000001E-2</c:v>
                </c:pt>
                <c:pt idx="44007">
                  <c:v>-1.1764705882289016E-2</c:v>
                </c:pt>
                <c:pt idx="44008">
                  <c:v>-1.1764705882367693E-2</c:v>
                </c:pt>
                <c:pt idx="44009">
                  <c:v>-1.1764705882289016E-2</c:v>
                </c:pt>
                <c:pt idx="44010">
                  <c:v>-1.2500000000000001E-2</c:v>
                </c:pt>
                <c:pt idx="44011">
                  <c:v>-5.8823529409748635E-3</c:v>
                </c:pt>
                <c:pt idx="44012">
                  <c:v>-1.1764705882706982E-2</c:v>
                </c:pt>
                <c:pt idx="44013">
                  <c:v>-1.2500000000000001E-2</c:v>
                </c:pt>
                <c:pt idx="44014">
                  <c:v>-1.1764705882289016E-2</c:v>
                </c:pt>
                <c:pt idx="44015">
                  <c:v>-1.1764705882367693E-2</c:v>
                </c:pt>
                <c:pt idx="44016">
                  <c:v>-1.2499999999911183E-2</c:v>
                </c:pt>
                <c:pt idx="44017">
                  <c:v>-5.8823529409748635E-3</c:v>
                </c:pt>
                <c:pt idx="44018">
                  <c:v>-1.1764705882289016E-2</c:v>
                </c:pt>
                <c:pt idx="44019">
                  <c:v>-1.2500000000000001E-2</c:v>
                </c:pt>
                <c:pt idx="44020">
                  <c:v>-1.1764705882706982E-2</c:v>
                </c:pt>
                <c:pt idx="44021">
                  <c:v>-5.8823529409748635E-3</c:v>
                </c:pt>
                <c:pt idx="44022">
                  <c:v>-1.2499999999911183E-2</c:v>
                </c:pt>
                <c:pt idx="44023">
                  <c:v>-1.1764705882367693E-2</c:v>
                </c:pt>
                <c:pt idx="44024">
                  <c:v>-1.1764705882289016E-2</c:v>
                </c:pt>
                <c:pt idx="44025">
                  <c:v>-1.2500000000000001E-2</c:v>
                </c:pt>
                <c:pt idx="44026">
                  <c:v>-5.8823529413928296E-3</c:v>
                </c:pt>
                <c:pt idx="44027">
                  <c:v>-1.1764705882289016E-2</c:v>
                </c:pt>
                <c:pt idx="44028">
                  <c:v>-1.2500000000000001E-2</c:v>
                </c:pt>
                <c:pt idx="44029">
                  <c:v>-1.1764705882289016E-2</c:v>
                </c:pt>
                <c:pt idx="44030">
                  <c:v>-5.8823529413928296E-3</c:v>
                </c:pt>
                <c:pt idx="44031">
                  <c:v>-1.2499999999911183E-2</c:v>
                </c:pt>
                <c:pt idx="44032">
                  <c:v>-1.1764705882367693E-2</c:v>
                </c:pt>
                <c:pt idx="44033">
                  <c:v>-1.1764705882289016E-2</c:v>
                </c:pt>
                <c:pt idx="44034">
                  <c:v>-1.2500000000000001E-2</c:v>
                </c:pt>
                <c:pt idx="44035">
                  <c:v>-5.8823529409355252E-3</c:v>
                </c:pt>
                <c:pt idx="44036">
                  <c:v>-1.1764705882367693E-2</c:v>
                </c:pt>
                <c:pt idx="44037">
                  <c:v>-1.2500000000355272E-2</c:v>
                </c:pt>
                <c:pt idx="44038">
                  <c:v>-1.1764705882367693E-2</c:v>
                </c:pt>
                <c:pt idx="44039">
                  <c:v>-1.1764705882289016E-2</c:v>
                </c:pt>
                <c:pt idx="44040">
                  <c:v>-5.8823529409748635E-3</c:v>
                </c:pt>
                <c:pt idx="44041">
                  <c:v>-1.2500000000000001E-2</c:v>
                </c:pt>
                <c:pt idx="44042">
                  <c:v>-1.1764705882289016E-2</c:v>
                </c:pt>
                <c:pt idx="44043">
                  <c:v>-1.1764705882289016E-2</c:v>
                </c:pt>
                <c:pt idx="44044">
                  <c:v>-1.2500000000000001E-2</c:v>
                </c:pt>
                <c:pt idx="44045">
                  <c:v>-5.8823529413928296E-3</c:v>
                </c:pt>
                <c:pt idx="44046">
                  <c:v>-1.1764705882289016E-2</c:v>
                </c:pt>
                <c:pt idx="44047">
                  <c:v>-1.2500000000000001E-2</c:v>
                </c:pt>
                <c:pt idx="44048">
                  <c:v>-1.1764705882289016E-2</c:v>
                </c:pt>
                <c:pt idx="44049">
                  <c:v>-5.8823529413928296E-3</c:v>
                </c:pt>
                <c:pt idx="44050">
                  <c:v>-1.2499999999911183E-2</c:v>
                </c:pt>
                <c:pt idx="44051">
                  <c:v>-1.1764705882367693E-2</c:v>
                </c:pt>
                <c:pt idx="44052">
                  <c:v>-1.1764705882289016E-2</c:v>
                </c:pt>
                <c:pt idx="44053">
                  <c:v>-1.2500000000000001E-2</c:v>
                </c:pt>
                <c:pt idx="44054">
                  <c:v>-5.8823529409355252E-3</c:v>
                </c:pt>
                <c:pt idx="44055">
                  <c:v>-1.1764705882785659E-2</c:v>
                </c:pt>
                <c:pt idx="44056">
                  <c:v>-1.2500000000000001E-2</c:v>
                </c:pt>
                <c:pt idx="44057">
                  <c:v>-1.1764705882289016E-2</c:v>
                </c:pt>
                <c:pt idx="44058">
                  <c:v>-5.8823529409355252E-3</c:v>
                </c:pt>
                <c:pt idx="44059">
                  <c:v>-1.2500000000000001E-2</c:v>
                </c:pt>
                <c:pt idx="44060">
                  <c:v>-5.8823529413928296E-3</c:v>
                </c:pt>
                <c:pt idx="44061">
                  <c:v>-1.1764705882289016E-2</c:v>
                </c:pt>
                <c:pt idx="44062">
                  <c:v>-1.2500000000000001E-2</c:v>
                </c:pt>
                <c:pt idx="44063">
                  <c:v>-1.1764705882289016E-2</c:v>
                </c:pt>
                <c:pt idx="44064">
                  <c:v>-5.8823529413928296E-3</c:v>
                </c:pt>
                <c:pt idx="44065">
                  <c:v>-1.2499999999911183E-2</c:v>
                </c:pt>
                <c:pt idx="44066">
                  <c:v>-1.1764705882367693E-2</c:v>
                </c:pt>
                <c:pt idx="44067">
                  <c:v>-1.1764705882289016E-2</c:v>
                </c:pt>
                <c:pt idx="44068">
                  <c:v>-6.2499999997779557E-3</c:v>
                </c:pt>
                <c:pt idx="44069">
                  <c:v>-1.1764705882289016E-2</c:v>
                </c:pt>
                <c:pt idx="44070">
                  <c:v>-1.1764705882367693E-2</c:v>
                </c:pt>
                <c:pt idx="44071">
                  <c:v>-1.2500000000000001E-2</c:v>
                </c:pt>
                <c:pt idx="44072">
                  <c:v>-5.8823529413534912E-3</c:v>
                </c:pt>
                <c:pt idx="44073">
                  <c:v>-1.1764705882289016E-2</c:v>
                </c:pt>
                <c:pt idx="44074">
                  <c:v>-1.2500000000000001E-2</c:v>
                </c:pt>
                <c:pt idx="44075">
                  <c:v>-5.8823529413928296E-3</c:v>
                </c:pt>
                <c:pt idx="44076">
                  <c:v>-1.1764705882289016E-2</c:v>
                </c:pt>
                <c:pt idx="44077">
                  <c:v>-1.1764705882367693E-2</c:v>
                </c:pt>
                <c:pt idx="44078">
                  <c:v>-6.2499999997335468E-3</c:v>
                </c:pt>
                <c:pt idx="44079">
                  <c:v>-1.1764705882367693E-2</c:v>
                </c:pt>
                <c:pt idx="44080">
                  <c:v>-1.1764705882289016E-2</c:v>
                </c:pt>
                <c:pt idx="44081">
                  <c:v>-6.250000000222045E-3</c:v>
                </c:pt>
                <c:pt idx="44082">
                  <c:v>-1.1764705882289016E-2</c:v>
                </c:pt>
                <c:pt idx="44083">
                  <c:v>-1.1764705882367693E-2</c:v>
                </c:pt>
                <c:pt idx="44084">
                  <c:v>-6.250000000177636E-3</c:v>
                </c:pt>
                <c:pt idx="44085">
                  <c:v>-1.1764705882367693E-2</c:v>
                </c:pt>
                <c:pt idx="44086">
                  <c:v>-1.1764705882289016E-2</c:v>
                </c:pt>
                <c:pt idx="44087">
                  <c:v>-6.2499999997779557E-3</c:v>
                </c:pt>
                <c:pt idx="44088">
                  <c:v>-1.1764705882289016E-2</c:v>
                </c:pt>
                <c:pt idx="44089">
                  <c:v>-1.1764705882367693E-2</c:v>
                </c:pt>
                <c:pt idx="44090">
                  <c:v>-1.250000000044409E-2</c:v>
                </c:pt>
                <c:pt idx="44091">
                  <c:v>-5.8823529409355252E-3</c:v>
                </c:pt>
                <c:pt idx="44092">
                  <c:v>-1.1764705882367693E-2</c:v>
                </c:pt>
                <c:pt idx="44093">
                  <c:v>-1.2499999999911183E-2</c:v>
                </c:pt>
                <c:pt idx="44094">
                  <c:v>-1.1764705882367693E-2</c:v>
                </c:pt>
                <c:pt idx="44095">
                  <c:v>-5.8823529413534912E-3</c:v>
                </c:pt>
                <c:pt idx="44096">
                  <c:v>-1.2500000000000001E-2</c:v>
                </c:pt>
                <c:pt idx="44097">
                  <c:v>-1.1764705882289016E-2</c:v>
                </c:pt>
                <c:pt idx="44098">
                  <c:v>-1.1764705882367693E-2</c:v>
                </c:pt>
                <c:pt idx="44099">
                  <c:v>-1.2499999999911183E-2</c:v>
                </c:pt>
                <c:pt idx="44100">
                  <c:v>-5.8823529413928296E-3</c:v>
                </c:pt>
                <c:pt idx="44101">
                  <c:v>-1.1764705882289016E-2</c:v>
                </c:pt>
                <c:pt idx="44102">
                  <c:v>-1.2500000000000001E-2</c:v>
                </c:pt>
                <c:pt idx="44103">
                  <c:v>-5.8823529409355252E-3</c:v>
                </c:pt>
                <c:pt idx="44104">
                  <c:v>-1.1764705882367693E-2</c:v>
                </c:pt>
                <c:pt idx="44105">
                  <c:v>-1.2500000000000001E-2</c:v>
                </c:pt>
                <c:pt idx="44106">
                  <c:v>-5.8823529413534912E-3</c:v>
                </c:pt>
                <c:pt idx="44107">
                  <c:v>-1.1764705882367693E-2</c:v>
                </c:pt>
                <c:pt idx="44108">
                  <c:v>-1.2499999999911183E-2</c:v>
                </c:pt>
                <c:pt idx="44109">
                  <c:v>-5.8823529413928296E-3</c:v>
                </c:pt>
                <c:pt idx="44110">
                  <c:v>-1.1764705882289016E-2</c:v>
                </c:pt>
                <c:pt idx="44111">
                  <c:v>-1.2500000000000001E-2</c:v>
                </c:pt>
                <c:pt idx="44112">
                  <c:v>-1.1764705882289016E-2</c:v>
                </c:pt>
                <c:pt idx="44113">
                  <c:v>-1.1764705882367693E-2</c:v>
                </c:pt>
                <c:pt idx="44114">
                  <c:v>-5.8823529409355252E-3</c:v>
                </c:pt>
                <c:pt idx="44115">
                  <c:v>-1.2500000000000001E-2</c:v>
                </c:pt>
                <c:pt idx="44116">
                  <c:v>-1.1764705882706982E-2</c:v>
                </c:pt>
                <c:pt idx="44117">
                  <c:v>-5.8823529409748635E-3</c:v>
                </c:pt>
                <c:pt idx="44118">
                  <c:v>-1.2499999999911183E-2</c:v>
                </c:pt>
                <c:pt idx="44119">
                  <c:v>-1.1764705882367693E-2</c:v>
                </c:pt>
                <c:pt idx="44120">
                  <c:v>-5.8823529413534912E-3</c:v>
                </c:pt>
                <c:pt idx="44121">
                  <c:v>-1.2500000000000001E-2</c:v>
                </c:pt>
                <c:pt idx="44122">
                  <c:v>-1.1764705882367693E-2</c:v>
                </c:pt>
                <c:pt idx="44123">
                  <c:v>-5.8823529409355252E-3</c:v>
                </c:pt>
                <c:pt idx="44124">
                  <c:v>-1.2500000000000001E-2</c:v>
                </c:pt>
                <c:pt idx="44125">
                  <c:v>-1.1764705882706982E-2</c:v>
                </c:pt>
                <c:pt idx="44126">
                  <c:v>-1.1764705882367693E-2</c:v>
                </c:pt>
                <c:pt idx="44127">
                  <c:v>-1.2499999999911183E-2</c:v>
                </c:pt>
                <c:pt idx="44128">
                  <c:v>-5.8823529409748635E-3</c:v>
                </c:pt>
                <c:pt idx="44129">
                  <c:v>-1.1764705882289016E-2</c:v>
                </c:pt>
                <c:pt idx="44130">
                  <c:v>-1.2500000000000001E-2</c:v>
                </c:pt>
                <c:pt idx="44131">
                  <c:v>-1.1764705882289016E-2</c:v>
                </c:pt>
                <c:pt idx="44132">
                  <c:v>-1.1764705882367693E-2</c:v>
                </c:pt>
                <c:pt idx="44133">
                  <c:v>-6.250000000177636E-3</c:v>
                </c:pt>
                <c:pt idx="44134">
                  <c:v>-1.1764705882367693E-2</c:v>
                </c:pt>
                <c:pt idx="44135">
                  <c:v>-1.1764705882289016E-2</c:v>
                </c:pt>
                <c:pt idx="44136">
                  <c:v>-6.250000000222045E-3</c:v>
                </c:pt>
                <c:pt idx="44137">
                  <c:v>-1.1764705882367693E-2</c:v>
                </c:pt>
                <c:pt idx="44138">
                  <c:v>-1.1764705882289016E-2</c:v>
                </c:pt>
                <c:pt idx="44139">
                  <c:v>-1.2500000000000001E-2</c:v>
                </c:pt>
                <c:pt idx="44140">
                  <c:v>-1.1764705882289016E-2</c:v>
                </c:pt>
                <c:pt idx="44141">
                  <c:v>-5.8823529409748635E-3</c:v>
                </c:pt>
                <c:pt idx="44142">
                  <c:v>-1.1764705882289016E-2</c:v>
                </c:pt>
                <c:pt idx="44143">
                  <c:v>-1.250000000044409E-2</c:v>
                </c:pt>
                <c:pt idx="44144">
                  <c:v>-5.8823529409355252E-3</c:v>
                </c:pt>
                <c:pt idx="44145">
                  <c:v>-1.1764705882367693E-2</c:v>
                </c:pt>
                <c:pt idx="44146">
                  <c:v>-1.2499999999911183E-2</c:v>
                </c:pt>
                <c:pt idx="44147">
                  <c:v>-1.1764705882367693E-2</c:v>
                </c:pt>
                <c:pt idx="44148">
                  <c:v>-1.1764705882289016E-2</c:v>
                </c:pt>
                <c:pt idx="44149">
                  <c:v>-6.250000000222045E-3</c:v>
                </c:pt>
                <c:pt idx="44150">
                  <c:v>-1.1764705882289016E-2</c:v>
                </c:pt>
                <c:pt idx="44151">
                  <c:v>-1.1764705882367693E-2</c:v>
                </c:pt>
                <c:pt idx="44152">
                  <c:v>-1.2500000000000001E-2</c:v>
                </c:pt>
                <c:pt idx="44153">
                  <c:v>-1.1764705882289016E-2</c:v>
                </c:pt>
                <c:pt idx="44154">
                  <c:v>-5.8823529413534912E-3</c:v>
                </c:pt>
                <c:pt idx="44155">
                  <c:v>-1.2500000000000001E-2</c:v>
                </c:pt>
                <c:pt idx="44156">
                  <c:v>-1.1764705882367693E-2</c:v>
                </c:pt>
                <c:pt idx="44157">
                  <c:v>-1.1764705882289016E-2</c:v>
                </c:pt>
                <c:pt idx="44158">
                  <c:v>-1.2500000000000001E-2</c:v>
                </c:pt>
                <c:pt idx="44159">
                  <c:v>-1.1764705882289016E-2</c:v>
                </c:pt>
                <c:pt idx="44160">
                  <c:v>-1.1764705882367693E-2</c:v>
                </c:pt>
                <c:pt idx="44161">
                  <c:v>-1.2499999999911183E-2</c:v>
                </c:pt>
                <c:pt idx="44162">
                  <c:v>-5.8823529413928296E-3</c:v>
                </c:pt>
                <c:pt idx="44163">
                  <c:v>-1.1764705882289016E-2</c:v>
                </c:pt>
                <c:pt idx="44164">
                  <c:v>-1.2500000000000001E-2</c:v>
                </c:pt>
                <c:pt idx="44165">
                  <c:v>-1.1764705882289016E-2</c:v>
                </c:pt>
                <c:pt idx="44166">
                  <c:v>-1.1764705882367693E-2</c:v>
                </c:pt>
                <c:pt idx="44167">
                  <c:v>-6.2499999997779557E-3</c:v>
                </c:pt>
                <c:pt idx="44168">
                  <c:v>-1.1764705882706982E-2</c:v>
                </c:pt>
                <c:pt idx="44169">
                  <c:v>-1.1764705882289016E-2</c:v>
                </c:pt>
                <c:pt idx="44170">
                  <c:v>-1.2500000000000001E-2</c:v>
                </c:pt>
                <c:pt idx="44171">
                  <c:v>-5.8823529409748635E-3</c:v>
                </c:pt>
                <c:pt idx="44172">
                  <c:v>-1.1764705882289016E-2</c:v>
                </c:pt>
                <c:pt idx="44173">
                  <c:v>-1.2500000000000001E-2</c:v>
                </c:pt>
                <c:pt idx="44174">
                  <c:v>-5.8823529413534912E-3</c:v>
                </c:pt>
                <c:pt idx="44175">
                  <c:v>-1.1764705882367693E-2</c:v>
                </c:pt>
                <c:pt idx="44176">
                  <c:v>-1.1764705882289016E-2</c:v>
                </c:pt>
                <c:pt idx="44177">
                  <c:v>-6.250000000222045E-3</c:v>
                </c:pt>
                <c:pt idx="44178">
                  <c:v>-1.1764705882289016E-2</c:v>
                </c:pt>
                <c:pt idx="44179">
                  <c:v>-1.1764705882367693E-2</c:v>
                </c:pt>
                <c:pt idx="44180">
                  <c:v>-1.2499999999911183E-2</c:v>
                </c:pt>
                <c:pt idx="44181">
                  <c:v>-5.8823529409748635E-3</c:v>
                </c:pt>
                <c:pt idx="44182">
                  <c:v>-1.1764705882289016E-2</c:v>
                </c:pt>
                <c:pt idx="44183">
                  <c:v>-6.250000000222045E-3</c:v>
                </c:pt>
                <c:pt idx="44184">
                  <c:v>-1.1764705882289016E-2</c:v>
                </c:pt>
                <c:pt idx="44185">
                  <c:v>-1.1764705882367693E-2</c:v>
                </c:pt>
                <c:pt idx="44186">
                  <c:v>-6.250000000222045E-3</c:v>
                </c:pt>
                <c:pt idx="44187">
                  <c:v>-1.1764705882289016E-2</c:v>
                </c:pt>
                <c:pt idx="44188">
                  <c:v>-1.1764705882367693E-2</c:v>
                </c:pt>
                <c:pt idx="44189">
                  <c:v>-1.2499999999911183E-2</c:v>
                </c:pt>
                <c:pt idx="44190">
                  <c:v>-1.1764705882367693E-2</c:v>
                </c:pt>
                <c:pt idx="44191">
                  <c:v>-5.8823529409355252E-3</c:v>
                </c:pt>
                <c:pt idx="44192">
                  <c:v>-1.2500000000000001E-2</c:v>
                </c:pt>
                <c:pt idx="44193">
                  <c:v>-1.1764705882289016E-2</c:v>
                </c:pt>
                <c:pt idx="44194">
                  <c:v>-5.8823529413928296E-3</c:v>
                </c:pt>
                <c:pt idx="44195">
                  <c:v>-1.2499999999911183E-2</c:v>
                </c:pt>
                <c:pt idx="44196">
                  <c:v>-1.1764705882367693E-2</c:v>
                </c:pt>
                <c:pt idx="44197">
                  <c:v>-1.1764705882289016E-2</c:v>
                </c:pt>
                <c:pt idx="44198">
                  <c:v>-6.250000000222045E-3</c:v>
                </c:pt>
                <c:pt idx="44199">
                  <c:v>-1.1764705882289016E-2</c:v>
                </c:pt>
                <c:pt idx="44200">
                  <c:v>-1.1764705882367693E-2</c:v>
                </c:pt>
                <c:pt idx="44201">
                  <c:v>-6.2499999997779557E-3</c:v>
                </c:pt>
                <c:pt idx="44202">
                  <c:v>-1.1764705882289016E-2</c:v>
                </c:pt>
                <c:pt idx="44203">
                  <c:v>-1.1764705882367693E-2</c:v>
                </c:pt>
                <c:pt idx="44204">
                  <c:v>-1.2500000000355272E-2</c:v>
                </c:pt>
                <c:pt idx="44205">
                  <c:v>-5.8823529409748635E-3</c:v>
                </c:pt>
                <c:pt idx="44206">
                  <c:v>-1.1764705882289016E-2</c:v>
                </c:pt>
                <c:pt idx="44207">
                  <c:v>-6.250000000222045E-3</c:v>
                </c:pt>
                <c:pt idx="44208">
                  <c:v>-1.1764705882289016E-2</c:v>
                </c:pt>
                <c:pt idx="44209">
                  <c:v>-1.1764705882367693E-2</c:v>
                </c:pt>
                <c:pt idx="44210">
                  <c:v>-5.8823529409355252E-3</c:v>
                </c:pt>
                <c:pt idx="44211">
                  <c:v>-1.2500000000000001E-2</c:v>
                </c:pt>
                <c:pt idx="44212">
                  <c:v>-1.1764705882289016E-2</c:v>
                </c:pt>
                <c:pt idx="44213">
                  <c:v>-5.8823529413928296E-3</c:v>
                </c:pt>
                <c:pt idx="44214">
                  <c:v>-1.2499999999911183E-2</c:v>
                </c:pt>
                <c:pt idx="44215">
                  <c:v>-5.8823529413928296E-3</c:v>
                </c:pt>
                <c:pt idx="44216">
                  <c:v>-1.1764705882289016E-2</c:v>
                </c:pt>
                <c:pt idx="44217">
                  <c:v>-6.2499999997779557E-3</c:v>
                </c:pt>
                <c:pt idx="44218">
                  <c:v>-1.1764705882367693E-2</c:v>
                </c:pt>
                <c:pt idx="44219">
                  <c:v>-1.1764705882289016E-2</c:v>
                </c:pt>
                <c:pt idx="44220">
                  <c:v>-6.250000000222045E-3</c:v>
                </c:pt>
                <c:pt idx="44221">
                  <c:v>-1.1764705882289016E-2</c:v>
                </c:pt>
                <c:pt idx="44222">
                  <c:v>-1.1764705882367693E-2</c:v>
                </c:pt>
                <c:pt idx="44223">
                  <c:v>-6.250000000177636E-3</c:v>
                </c:pt>
                <c:pt idx="44224">
                  <c:v>-5.8823529409748635E-3</c:v>
                </c:pt>
                <c:pt idx="44225">
                  <c:v>-1.1764705882289016E-2</c:v>
                </c:pt>
                <c:pt idx="44226">
                  <c:v>-6.250000000222045E-3</c:v>
                </c:pt>
                <c:pt idx="44227">
                  <c:v>-1.1764705882289016E-2</c:v>
                </c:pt>
                <c:pt idx="44228">
                  <c:v>-1.1764705882367693E-2</c:v>
                </c:pt>
                <c:pt idx="44229">
                  <c:v>-6.2499999997335468E-3</c:v>
                </c:pt>
                <c:pt idx="44230">
                  <c:v>-1.1764705882367693E-2</c:v>
                </c:pt>
                <c:pt idx="44231">
                  <c:v>-5.8823529413534912E-3</c:v>
                </c:pt>
                <c:pt idx="44232">
                  <c:v>-1.1764705882367693E-2</c:v>
                </c:pt>
                <c:pt idx="44233">
                  <c:v>-6.250000000222045E-3</c:v>
                </c:pt>
                <c:pt idx="44234">
                  <c:v>-1.1764705882289016E-2</c:v>
                </c:pt>
                <c:pt idx="44235">
                  <c:v>-1.1764705882289016E-2</c:v>
                </c:pt>
                <c:pt idx="44236">
                  <c:v>-6.2499999997779557E-3</c:v>
                </c:pt>
                <c:pt idx="44237">
                  <c:v>-1.1764705882367693E-2</c:v>
                </c:pt>
                <c:pt idx="44238">
                  <c:v>-5.8823529413534912E-3</c:v>
                </c:pt>
                <c:pt idx="44239">
                  <c:v>-1.2500000000000001E-2</c:v>
                </c:pt>
                <c:pt idx="44240">
                  <c:v>-1.1764705882289016E-2</c:v>
                </c:pt>
                <c:pt idx="44241">
                  <c:v>-5.8823529409748635E-3</c:v>
                </c:pt>
                <c:pt idx="44242">
                  <c:v>-1.2500000000355272E-2</c:v>
                </c:pt>
                <c:pt idx="44243">
                  <c:v>-1.1764705882367693E-2</c:v>
                </c:pt>
                <c:pt idx="44244">
                  <c:v>-5.8823529409355252E-3</c:v>
                </c:pt>
                <c:pt idx="44245">
                  <c:v>-1.2500000000000001E-2</c:v>
                </c:pt>
                <c:pt idx="44246">
                  <c:v>-5.8823529413534912E-3</c:v>
                </c:pt>
                <c:pt idx="44247">
                  <c:v>-1.1764705882367693E-2</c:v>
                </c:pt>
                <c:pt idx="44248">
                  <c:v>-1.2500000000000001E-2</c:v>
                </c:pt>
                <c:pt idx="44249">
                  <c:v>-5.8823529409355252E-3</c:v>
                </c:pt>
                <c:pt idx="44250">
                  <c:v>-1.1764705882289016E-2</c:v>
                </c:pt>
                <c:pt idx="44251">
                  <c:v>-1.250000000044409E-2</c:v>
                </c:pt>
                <c:pt idx="44252">
                  <c:v>-5.8823529409748635E-3</c:v>
                </c:pt>
                <c:pt idx="44253">
                  <c:v>-1.1764705882289016E-2</c:v>
                </c:pt>
                <c:pt idx="44254">
                  <c:v>-1.2500000000000001E-2</c:v>
                </c:pt>
                <c:pt idx="44255">
                  <c:v>-5.8823529413534912E-3</c:v>
                </c:pt>
                <c:pt idx="44256">
                  <c:v>-1.1764705882367693E-2</c:v>
                </c:pt>
                <c:pt idx="44257">
                  <c:v>-1.1764705882289016E-2</c:v>
                </c:pt>
                <c:pt idx="44258">
                  <c:v>-6.2499999997779557E-3</c:v>
                </c:pt>
                <c:pt idx="44259">
                  <c:v>-1.1764705882289016E-2</c:v>
                </c:pt>
                <c:pt idx="44260">
                  <c:v>-1.1764705882785659E-2</c:v>
                </c:pt>
                <c:pt idx="44261">
                  <c:v>-6.2499999997335468E-3</c:v>
                </c:pt>
                <c:pt idx="44262">
                  <c:v>-1.1764705882367693E-2</c:v>
                </c:pt>
                <c:pt idx="44263">
                  <c:v>-1.1764705882289016E-2</c:v>
                </c:pt>
                <c:pt idx="44264">
                  <c:v>-1.2500000000000001E-2</c:v>
                </c:pt>
                <c:pt idx="44265">
                  <c:v>-5.8823529413534912E-3</c:v>
                </c:pt>
                <c:pt idx="44266">
                  <c:v>-1.1764705882367693E-2</c:v>
                </c:pt>
                <c:pt idx="44267">
                  <c:v>-1.2500000000000001E-2</c:v>
                </c:pt>
                <c:pt idx="44268">
                  <c:v>-5.8823529409355252E-3</c:v>
                </c:pt>
                <c:pt idx="44269">
                  <c:v>-1.1764705882785659E-2</c:v>
                </c:pt>
                <c:pt idx="44270">
                  <c:v>-1.2499999999911183E-2</c:v>
                </c:pt>
                <c:pt idx="44271">
                  <c:v>-1.1764705882367693E-2</c:v>
                </c:pt>
                <c:pt idx="44272">
                  <c:v>-5.8823529409355252E-3</c:v>
                </c:pt>
                <c:pt idx="44273">
                  <c:v>-1.2500000000000001E-2</c:v>
                </c:pt>
                <c:pt idx="44274">
                  <c:v>-1.1764705882289016E-2</c:v>
                </c:pt>
                <c:pt idx="44275">
                  <c:v>-5.8823529413928296E-3</c:v>
                </c:pt>
                <c:pt idx="44276">
                  <c:v>-1.2499999999911183E-2</c:v>
                </c:pt>
                <c:pt idx="44277">
                  <c:v>-1.1764705882367693E-2</c:v>
                </c:pt>
                <c:pt idx="44278">
                  <c:v>-1.1764705882289016E-2</c:v>
                </c:pt>
                <c:pt idx="44279">
                  <c:v>-6.250000000222045E-3</c:v>
                </c:pt>
                <c:pt idx="44280">
                  <c:v>-1.1764705882289016E-2</c:v>
                </c:pt>
                <c:pt idx="44281">
                  <c:v>-1.1764705882367693E-2</c:v>
                </c:pt>
                <c:pt idx="44282">
                  <c:v>-6.2499999997779557E-3</c:v>
                </c:pt>
                <c:pt idx="44283">
                  <c:v>-1.1764705882289016E-2</c:v>
                </c:pt>
                <c:pt idx="44284">
                  <c:v>-1.1764705882367693E-2</c:v>
                </c:pt>
                <c:pt idx="44285">
                  <c:v>-5.8823529413534912E-3</c:v>
                </c:pt>
                <c:pt idx="44286">
                  <c:v>-1.2500000000000001E-2</c:v>
                </c:pt>
                <c:pt idx="44287">
                  <c:v>-1.1764705882289016E-2</c:v>
                </c:pt>
                <c:pt idx="44288">
                  <c:v>-6.250000000222045E-3</c:v>
                </c:pt>
                <c:pt idx="44289">
                  <c:v>-1.1764705882289016E-2</c:v>
                </c:pt>
                <c:pt idx="44290">
                  <c:v>-1.1764705882367693E-2</c:v>
                </c:pt>
                <c:pt idx="44291">
                  <c:v>-5.8823529409355252E-3</c:v>
                </c:pt>
                <c:pt idx="44292">
                  <c:v>-1.2500000000000001E-2</c:v>
                </c:pt>
                <c:pt idx="44293">
                  <c:v>-5.8823529413534912E-3</c:v>
                </c:pt>
                <c:pt idx="44294">
                  <c:v>-1.1764705882367693E-2</c:v>
                </c:pt>
                <c:pt idx="44295">
                  <c:v>-1.2499999999911183E-2</c:v>
                </c:pt>
                <c:pt idx="44296">
                  <c:v>-1.1764705882367693E-2</c:v>
                </c:pt>
                <c:pt idx="44297">
                  <c:v>-5.8823529413534912E-3</c:v>
                </c:pt>
                <c:pt idx="44298">
                  <c:v>-1.2500000000000001E-2</c:v>
                </c:pt>
                <c:pt idx="44299">
                  <c:v>-1.1764705882367693E-2</c:v>
                </c:pt>
                <c:pt idx="44300">
                  <c:v>-5.8823529409355252E-3</c:v>
                </c:pt>
                <c:pt idx="44301">
                  <c:v>-1.2500000000000001E-2</c:v>
                </c:pt>
                <c:pt idx="44302">
                  <c:v>-5.8823529413534912E-3</c:v>
                </c:pt>
                <c:pt idx="44303">
                  <c:v>-1.1764705882367693E-2</c:v>
                </c:pt>
                <c:pt idx="44304">
                  <c:v>-1.2499999999911183E-2</c:v>
                </c:pt>
                <c:pt idx="44305">
                  <c:v>-5.8823529409748635E-3</c:v>
                </c:pt>
                <c:pt idx="44306">
                  <c:v>-1.1764705882706982E-2</c:v>
                </c:pt>
                <c:pt idx="44307">
                  <c:v>-1.2500000000000001E-2</c:v>
                </c:pt>
                <c:pt idx="44308">
                  <c:v>-1.1764705882289016E-2</c:v>
                </c:pt>
                <c:pt idx="44309">
                  <c:v>-5.8823529409748635E-3</c:v>
                </c:pt>
                <c:pt idx="44310">
                  <c:v>-1.2499999999911183E-2</c:v>
                </c:pt>
                <c:pt idx="44311">
                  <c:v>-1.1764705882367693E-2</c:v>
                </c:pt>
                <c:pt idx="44312">
                  <c:v>-5.8823529413534912E-3</c:v>
                </c:pt>
                <c:pt idx="44313">
                  <c:v>-1.2500000000000001E-2</c:v>
                </c:pt>
                <c:pt idx="44314">
                  <c:v>-1.1764705882367693E-2</c:v>
                </c:pt>
                <c:pt idx="44315">
                  <c:v>-5.8823529413534912E-3</c:v>
                </c:pt>
                <c:pt idx="44316">
                  <c:v>-1.1764705882289016E-2</c:v>
                </c:pt>
                <c:pt idx="44317">
                  <c:v>-1.2500000000000001E-2</c:v>
                </c:pt>
                <c:pt idx="44318">
                  <c:v>-1.1764705882367693E-2</c:v>
                </c:pt>
                <c:pt idx="44319">
                  <c:v>-5.8823529409355252E-3</c:v>
                </c:pt>
                <c:pt idx="44320">
                  <c:v>-1.2500000000000001E-2</c:v>
                </c:pt>
                <c:pt idx="44321">
                  <c:v>-1.1764705882289016E-2</c:v>
                </c:pt>
                <c:pt idx="44322">
                  <c:v>-5.8823529413928296E-3</c:v>
                </c:pt>
                <c:pt idx="44323">
                  <c:v>-1.2499999999911183E-2</c:v>
                </c:pt>
                <c:pt idx="44324">
                  <c:v>-1.1764705882367693E-2</c:v>
                </c:pt>
                <c:pt idx="44325">
                  <c:v>-1.1764705882289016E-2</c:v>
                </c:pt>
                <c:pt idx="44326">
                  <c:v>-6.250000000222045E-3</c:v>
                </c:pt>
                <c:pt idx="44327">
                  <c:v>-1.1764705882289016E-2</c:v>
                </c:pt>
                <c:pt idx="44328">
                  <c:v>-1.1764705882367693E-2</c:v>
                </c:pt>
                <c:pt idx="44329">
                  <c:v>-1.2500000000000001E-2</c:v>
                </c:pt>
                <c:pt idx="44330">
                  <c:v>-5.8823529409355252E-3</c:v>
                </c:pt>
                <c:pt idx="44331">
                  <c:v>-1.1764705882289016E-2</c:v>
                </c:pt>
                <c:pt idx="44332">
                  <c:v>-1.250000000044409E-2</c:v>
                </c:pt>
                <c:pt idx="44333">
                  <c:v>-1.1764705882367693E-2</c:v>
                </c:pt>
                <c:pt idx="44334">
                  <c:v>-1.1764705882289016E-2</c:v>
                </c:pt>
                <c:pt idx="44335">
                  <c:v>-6.2499999997779557E-3</c:v>
                </c:pt>
                <c:pt idx="44336">
                  <c:v>-1.1764705882289016E-2</c:v>
                </c:pt>
                <c:pt idx="44337">
                  <c:v>-1.1764705882367693E-2</c:v>
                </c:pt>
                <c:pt idx="44338">
                  <c:v>-1.2499999999911183E-2</c:v>
                </c:pt>
                <c:pt idx="44339">
                  <c:v>-1.1764705882367693E-2</c:v>
                </c:pt>
                <c:pt idx="44340">
                  <c:v>-1.1764705882706982E-2</c:v>
                </c:pt>
                <c:pt idx="44341">
                  <c:v>-1.1764705882367693E-2</c:v>
                </c:pt>
                <c:pt idx="44342">
                  <c:v>-6.2499999997335468E-3</c:v>
                </c:pt>
                <c:pt idx="44343">
                  <c:v>-1.1764705882367693E-2</c:v>
                </c:pt>
                <c:pt idx="44344">
                  <c:v>-1.1764705882289016E-2</c:v>
                </c:pt>
                <c:pt idx="44345">
                  <c:v>-1.2500000000000001E-2</c:v>
                </c:pt>
                <c:pt idx="44346">
                  <c:v>-5.8823529413534912E-3</c:v>
                </c:pt>
                <c:pt idx="44347">
                  <c:v>-1.1764705882367693E-2</c:v>
                </c:pt>
                <c:pt idx="44348">
                  <c:v>-1.2500000000000001E-2</c:v>
                </c:pt>
                <c:pt idx="44349">
                  <c:v>-1.1764705882289016E-2</c:v>
                </c:pt>
                <c:pt idx="44350">
                  <c:v>-1.1764705882367693E-2</c:v>
                </c:pt>
                <c:pt idx="44351">
                  <c:v>-1.2499999999911183E-2</c:v>
                </c:pt>
                <c:pt idx="44352">
                  <c:v>-5.8823529413928296E-3</c:v>
                </c:pt>
                <c:pt idx="44353">
                  <c:v>-1.1764705882289016E-2</c:v>
                </c:pt>
                <c:pt idx="44354">
                  <c:v>-1.2500000000000001E-2</c:v>
                </c:pt>
                <c:pt idx="44355">
                  <c:v>-5.8823529409355252E-3</c:v>
                </c:pt>
                <c:pt idx="44356">
                  <c:v>-1.1764705882367693E-2</c:v>
                </c:pt>
                <c:pt idx="44357">
                  <c:v>-1.2499999999911183E-2</c:v>
                </c:pt>
                <c:pt idx="44358">
                  <c:v>-1.1764705882785659E-2</c:v>
                </c:pt>
                <c:pt idx="44359">
                  <c:v>-5.8823529409355252E-3</c:v>
                </c:pt>
                <c:pt idx="44360">
                  <c:v>-1.2500000000000001E-2</c:v>
                </c:pt>
                <c:pt idx="44361">
                  <c:v>-1.1764705882289016E-2</c:v>
                </c:pt>
                <c:pt idx="44362">
                  <c:v>-5.8823529413928296E-3</c:v>
                </c:pt>
                <c:pt idx="44363">
                  <c:v>-1.2500000000000001E-2</c:v>
                </c:pt>
                <c:pt idx="44364">
                  <c:v>-1.1764705882289016E-2</c:v>
                </c:pt>
                <c:pt idx="44365">
                  <c:v>-1.1764705882367693E-2</c:v>
                </c:pt>
                <c:pt idx="44366">
                  <c:v>-6.2499999997335468E-3</c:v>
                </c:pt>
                <c:pt idx="44367">
                  <c:v>-1.1764705882785659E-2</c:v>
                </c:pt>
                <c:pt idx="44368">
                  <c:v>-1.1764705882289016E-2</c:v>
                </c:pt>
                <c:pt idx="44369">
                  <c:v>-1.1764705882367693E-2</c:v>
                </c:pt>
                <c:pt idx="44370">
                  <c:v>-1.2499999999911183E-2</c:v>
                </c:pt>
                <c:pt idx="44371">
                  <c:v>-5.8823529409748635E-3</c:v>
                </c:pt>
                <c:pt idx="44372">
                  <c:v>-1.1764705882289016E-2</c:v>
                </c:pt>
                <c:pt idx="44373">
                  <c:v>-1.2500000000000001E-2</c:v>
                </c:pt>
                <c:pt idx="44374">
                  <c:v>-1.1764705882289016E-2</c:v>
                </c:pt>
                <c:pt idx="44375">
                  <c:v>-5.8823529413928296E-3</c:v>
                </c:pt>
                <c:pt idx="44376">
                  <c:v>-1.2499999999911183E-2</c:v>
                </c:pt>
                <c:pt idx="44377">
                  <c:v>-1.1764705882367693E-2</c:v>
                </c:pt>
                <c:pt idx="44378">
                  <c:v>-1.1764705882289016E-2</c:v>
                </c:pt>
                <c:pt idx="44379">
                  <c:v>-6.250000000222045E-3</c:v>
                </c:pt>
                <c:pt idx="44380">
                  <c:v>-1.1764705882367693E-2</c:v>
                </c:pt>
                <c:pt idx="44381">
                  <c:v>-1.1764705882289016E-2</c:v>
                </c:pt>
                <c:pt idx="44382">
                  <c:v>-1.2500000000000001E-2</c:v>
                </c:pt>
                <c:pt idx="44383">
                  <c:v>-1.1764705882289016E-2</c:v>
                </c:pt>
                <c:pt idx="44384">
                  <c:v>-1.1764705882367693E-2</c:v>
                </c:pt>
                <c:pt idx="44385">
                  <c:v>-1.2499999999911183E-2</c:v>
                </c:pt>
                <c:pt idx="44386">
                  <c:v>-5.8823529413928296E-3</c:v>
                </c:pt>
                <c:pt idx="44387">
                  <c:v>-1.1764705882289016E-2</c:v>
                </c:pt>
                <c:pt idx="44388">
                  <c:v>-1.2500000000000001E-2</c:v>
                </c:pt>
                <c:pt idx="44389">
                  <c:v>-1.1764705882289016E-2</c:v>
                </c:pt>
                <c:pt idx="44390">
                  <c:v>-5.8823529409748635E-3</c:v>
                </c:pt>
                <c:pt idx="44391">
                  <c:v>-1.2499999999911183E-2</c:v>
                </c:pt>
                <c:pt idx="44392">
                  <c:v>-1.1764705882785659E-2</c:v>
                </c:pt>
                <c:pt idx="44393">
                  <c:v>-1.1764705882289016E-2</c:v>
                </c:pt>
                <c:pt idx="44394">
                  <c:v>-6.2499999997779557E-3</c:v>
                </c:pt>
                <c:pt idx="44395">
                  <c:v>-1.1764705882367693E-2</c:v>
                </c:pt>
                <c:pt idx="44396">
                  <c:v>-1.1764705882289016E-2</c:v>
                </c:pt>
                <c:pt idx="44397">
                  <c:v>-6.250000000222045E-3</c:v>
                </c:pt>
                <c:pt idx="44398">
                  <c:v>-1.1764705882289016E-2</c:v>
                </c:pt>
                <c:pt idx="44399">
                  <c:v>-1.1764705882367693E-2</c:v>
                </c:pt>
                <c:pt idx="44400">
                  <c:v>-6.2499999997335468E-3</c:v>
                </c:pt>
                <c:pt idx="44401">
                  <c:v>-1.1764705882785659E-2</c:v>
                </c:pt>
                <c:pt idx="44402">
                  <c:v>-1.1764705882289016E-2</c:v>
                </c:pt>
                <c:pt idx="44403">
                  <c:v>-6.2499999997779557E-3</c:v>
                </c:pt>
                <c:pt idx="44404">
                  <c:v>-1.1764705882289016E-2</c:v>
                </c:pt>
                <c:pt idx="44405">
                  <c:v>-1.1764705882367693E-2</c:v>
                </c:pt>
                <c:pt idx="44406">
                  <c:v>-1.2499999999911183E-2</c:v>
                </c:pt>
                <c:pt idx="44407">
                  <c:v>-5.8823529413928296E-3</c:v>
                </c:pt>
                <c:pt idx="44408">
                  <c:v>-1.1764705882289016E-2</c:v>
                </c:pt>
                <c:pt idx="44409">
                  <c:v>-1.1764705882367693E-2</c:v>
                </c:pt>
                <c:pt idx="44410">
                  <c:v>-6.250000000222045E-3</c:v>
                </c:pt>
                <c:pt idx="44411">
                  <c:v>-1.1764705882289016E-2</c:v>
                </c:pt>
                <c:pt idx="44412">
                  <c:v>-5.8823529409355252E-3</c:v>
                </c:pt>
                <c:pt idx="44413">
                  <c:v>-1.2500000000000001E-2</c:v>
                </c:pt>
                <c:pt idx="44414">
                  <c:v>-1.1764705882367693E-2</c:v>
                </c:pt>
                <c:pt idx="44415">
                  <c:v>-5.8823529413534912E-3</c:v>
                </c:pt>
                <c:pt idx="44416">
                  <c:v>-1.2500000000000001E-2</c:v>
                </c:pt>
                <c:pt idx="44417">
                  <c:v>-1.1764705882289016E-2</c:v>
                </c:pt>
                <c:pt idx="44418">
                  <c:v>-1.1764705882367693E-2</c:v>
                </c:pt>
                <c:pt idx="44419">
                  <c:v>-1.2499999999911183E-2</c:v>
                </c:pt>
                <c:pt idx="44420">
                  <c:v>-5.8823529413928296E-3</c:v>
                </c:pt>
                <c:pt idx="44421">
                  <c:v>-1.1764705882289016E-2</c:v>
                </c:pt>
                <c:pt idx="44422">
                  <c:v>-1.2500000000000001E-2</c:v>
                </c:pt>
                <c:pt idx="44423">
                  <c:v>-5.8823529409355252E-3</c:v>
                </c:pt>
                <c:pt idx="44424">
                  <c:v>-1.1764705882367693E-2</c:v>
                </c:pt>
                <c:pt idx="44425">
                  <c:v>-6.250000000222045E-3</c:v>
                </c:pt>
                <c:pt idx="44426">
                  <c:v>-1.1764705882289016E-2</c:v>
                </c:pt>
                <c:pt idx="44427">
                  <c:v>-1.1764705882289016E-2</c:v>
                </c:pt>
                <c:pt idx="44428">
                  <c:v>-6.2499999997779557E-3</c:v>
                </c:pt>
                <c:pt idx="44429">
                  <c:v>-1.1764705882785659E-2</c:v>
                </c:pt>
                <c:pt idx="44430">
                  <c:v>-1.1764705882289016E-2</c:v>
                </c:pt>
                <c:pt idx="44431">
                  <c:v>-1.2500000000000001E-2</c:v>
                </c:pt>
                <c:pt idx="44432">
                  <c:v>-5.8823529409355252E-3</c:v>
                </c:pt>
                <c:pt idx="44433">
                  <c:v>-1.1764705882367693E-2</c:v>
                </c:pt>
                <c:pt idx="44434">
                  <c:v>-6.250000000177636E-3</c:v>
                </c:pt>
                <c:pt idx="44435">
                  <c:v>-1.1764705882367693E-2</c:v>
                </c:pt>
                <c:pt idx="44436">
                  <c:v>-1.1764705882289016E-2</c:v>
                </c:pt>
                <c:pt idx="44437">
                  <c:v>-1.1764705882367693E-2</c:v>
                </c:pt>
                <c:pt idx="44438">
                  <c:v>-6.250000000177636E-3</c:v>
                </c:pt>
                <c:pt idx="44439">
                  <c:v>-1.1764705882367693E-2</c:v>
                </c:pt>
                <c:pt idx="44440">
                  <c:v>-1.1764705882289016E-2</c:v>
                </c:pt>
                <c:pt idx="44441">
                  <c:v>-6.2499999997779557E-3</c:v>
                </c:pt>
                <c:pt idx="44442">
                  <c:v>-1.1764705882289016E-2</c:v>
                </c:pt>
                <c:pt idx="44443">
                  <c:v>-1.1764705882367693E-2</c:v>
                </c:pt>
                <c:pt idx="44444">
                  <c:v>-6.250000000222045E-3</c:v>
                </c:pt>
                <c:pt idx="44445">
                  <c:v>-1.1764705882289016E-2</c:v>
                </c:pt>
                <c:pt idx="44446">
                  <c:v>-1.1764705882367693E-2</c:v>
                </c:pt>
                <c:pt idx="44447">
                  <c:v>-6.250000000177636E-3</c:v>
                </c:pt>
                <c:pt idx="44448">
                  <c:v>-1.1764705882367693E-2</c:v>
                </c:pt>
                <c:pt idx="44449">
                  <c:v>-1.1764705882289016E-2</c:v>
                </c:pt>
                <c:pt idx="44450">
                  <c:v>-1.1764705882367693E-2</c:v>
                </c:pt>
                <c:pt idx="44451">
                  <c:v>-6.2499999997335468E-3</c:v>
                </c:pt>
                <c:pt idx="44452">
                  <c:v>-1.1764705882367693E-2</c:v>
                </c:pt>
                <c:pt idx="44453">
                  <c:v>-1.1764705882289016E-2</c:v>
                </c:pt>
                <c:pt idx="44454">
                  <c:v>-1.2500000000000001E-2</c:v>
                </c:pt>
                <c:pt idx="44455">
                  <c:v>-5.8823529413534912E-3</c:v>
                </c:pt>
                <c:pt idx="44456">
                  <c:v>-1.1764705882367693E-2</c:v>
                </c:pt>
                <c:pt idx="44457">
                  <c:v>-1.2499999999911183E-2</c:v>
                </c:pt>
                <c:pt idx="44458">
                  <c:v>-1.1764705882367693E-2</c:v>
                </c:pt>
                <c:pt idx="44459">
                  <c:v>-5.8823529413534912E-3</c:v>
                </c:pt>
                <c:pt idx="44460">
                  <c:v>-1.2500000000000001E-2</c:v>
                </c:pt>
                <c:pt idx="44461">
                  <c:v>-5.8823529409748635E-3</c:v>
                </c:pt>
                <c:pt idx="44462">
                  <c:v>-1.1764705882289016E-2</c:v>
                </c:pt>
                <c:pt idx="44463">
                  <c:v>-1.2500000000000001E-2</c:v>
                </c:pt>
                <c:pt idx="44464">
                  <c:v>-1.1764705882706982E-2</c:v>
                </c:pt>
                <c:pt idx="44465">
                  <c:v>-1.1764705882367693E-2</c:v>
                </c:pt>
                <c:pt idx="44466">
                  <c:v>-1.2499999999911183E-2</c:v>
                </c:pt>
                <c:pt idx="44467">
                  <c:v>-5.8823529409748635E-3</c:v>
                </c:pt>
                <c:pt idx="44468">
                  <c:v>-1.1764705882289016E-2</c:v>
                </c:pt>
                <c:pt idx="44469">
                  <c:v>-1.1764705882367693E-2</c:v>
                </c:pt>
                <c:pt idx="44470">
                  <c:v>-6.250000000177636E-3</c:v>
                </c:pt>
                <c:pt idx="44471">
                  <c:v>-1.1764705882367693E-2</c:v>
                </c:pt>
                <c:pt idx="44472">
                  <c:v>-5.8823529409355252E-3</c:v>
                </c:pt>
                <c:pt idx="44473">
                  <c:v>-1.250000000044409E-2</c:v>
                </c:pt>
                <c:pt idx="44474">
                  <c:v>-1.1764705882289016E-2</c:v>
                </c:pt>
                <c:pt idx="44475">
                  <c:v>-5.8823529409748635E-3</c:v>
                </c:pt>
                <c:pt idx="44476">
                  <c:v>-1.2500000000000001E-2</c:v>
                </c:pt>
                <c:pt idx="44477">
                  <c:v>-1.1764705882289016E-2</c:v>
                </c:pt>
                <c:pt idx="44478">
                  <c:v>-5.8823529413534912E-3</c:v>
                </c:pt>
                <c:pt idx="44479">
                  <c:v>-1.2500000000000001E-2</c:v>
                </c:pt>
                <c:pt idx="44480">
                  <c:v>-1.1764705882367693E-2</c:v>
                </c:pt>
                <c:pt idx="44481">
                  <c:v>-5.8823529409355252E-3</c:v>
                </c:pt>
                <c:pt idx="44482">
                  <c:v>-1.250000000044409E-2</c:v>
                </c:pt>
                <c:pt idx="44483">
                  <c:v>-5.8823529409355252E-3</c:v>
                </c:pt>
                <c:pt idx="44484">
                  <c:v>-1.1764705882367693E-2</c:v>
                </c:pt>
                <c:pt idx="44485">
                  <c:v>-1.1764705882289016E-2</c:v>
                </c:pt>
                <c:pt idx="44486">
                  <c:v>-6.250000000222045E-3</c:v>
                </c:pt>
                <c:pt idx="44487">
                  <c:v>-1.1764705882289016E-2</c:v>
                </c:pt>
                <c:pt idx="44488">
                  <c:v>-1.1764705882367693E-2</c:v>
                </c:pt>
                <c:pt idx="44489">
                  <c:v>-6.2499999997335468E-3</c:v>
                </c:pt>
                <c:pt idx="44490">
                  <c:v>-1.1764705882367693E-2</c:v>
                </c:pt>
                <c:pt idx="44491">
                  <c:v>-5.8823529413534912E-3</c:v>
                </c:pt>
                <c:pt idx="44492">
                  <c:v>-1.2500000000000001E-2</c:v>
                </c:pt>
                <c:pt idx="44493">
                  <c:v>-5.8823529413534912E-3</c:v>
                </c:pt>
                <c:pt idx="44494">
                  <c:v>-1.1764705882367693E-2</c:v>
                </c:pt>
                <c:pt idx="44495">
                  <c:v>-1.2500000000000001E-2</c:v>
                </c:pt>
                <c:pt idx="44496">
                  <c:v>-5.8823529409355252E-3</c:v>
                </c:pt>
                <c:pt idx="44497">
                  <c:v>-1.1764705882367693E-2</c:v>
                </c:pt>
                <c:pt idx="44498">
                  <c:v>-1.2499999999911183E-2</c:v>
                </c:pt>
                <c:pt idx="44499">
                  <c:v>-5.8823529413928296E-3</c:v>
                </c:pt>
                <c:pt idx="44500">
                  <c:v>-1.1764705882289016E-2</c:v>
                </c:pt>
                <c:pt idx="44501">
                  <c:v>-6.2499999997779557E-3</c:v>
                </c:pt>
                <c:pt idx="44502">
                  <c:v>-1.1764705882706982E-2</c:v>
                </c:pt>
                <c:pt idx="44503">
                  <c:v>-1.1764705882367693E-2</c:v>
                </c:pt>
                <c:pt idx="44504">
                  <c:v>-5.8823529409355252E-3</c:v>
                </c:pt>
                <c:pt idx="44505">
                  <c:v>-1.2500000000000001E-2</c:v>
                </c:pt>
                <c:pt idx="44506">
                  <c:v>-1.1764705882289016E-2</c:v>
                </c:pt>
                <c:pt idx="44507">
                  <c:v>-5.8823529413928296E-3</c:v>
                </c:pt>
                <c:pt idx="44508">
                  <c:v>-1.2499999999911183E-2</c:v>
                </c:pt>
                <c:pt idx="44509">
                  <c:v>-1.1764705882367693E-2</c:v>
                </c:pt>
                <c:pt idx="44510">
                  <c:v>-5.8823529409355252E-3</c:v>
                </c:pt>
                <c:pt idx="44511">
                  <c:v>-1.250000000044409E-2</c:v>
                </c:pt>
                <c:pt idx="44512">
                  <c:v>-5.8823529409748635E-3</c:v>
                </c:pt>
                <c:pt idx="44513">
                  <c:v>-1.1764705882289016E-2</c:v>
                </c:pt>
                <c:pt idx="44514">
                  <c:v>-6.250000000222045E-3</c:v>
                </c:pt>
                <c:pt idx="44515">
                  <c:v>-1.1764705882289016E-2</c:v>
                </c:pt>
                <c:pt idx="44516">
                  <c:v>-1.1764705882367693E-2</c:v>
                </c:pt>
                <c:pt idx="44517">
                  <c:v>-1.2499999999911183E-2</c:v>
                </c:pt>
                <c:pt idx="44518">
                  <c:v>-1.1764705882367693E-2</c:v>
                </c:pt>
                <c:pt idx="44519">
                  <c:v>-5.8823529409355252E-3</c:v>
                </c:pt>
                <c:pt idx="44520">
                  <c:v>-1.250000000044409E-2</c:v>
                </c:pt>
                <c:pt idx="44521">
                  <c:v>-1.1764705882289016E-2</c:v>
                </c:pt>
                <c:pt idx="44522">
                  <c:v>-1.1764705882367693E-2</c:v>
                </c:pt>
                <c:pt idx="44523">
                  <c:v>-6.2499999997335468E-3</c:v>
                </c:pt>
                <c:pt idx="44524">
                  <c:v>-1.1764705882367693E-2</c:v>
                </c:pt>
                <c:pt idx="44525">
                  <c:v>-1.1764705882289016E-2</c:v>
                </c:pt>
                <c:pt idx="44526">
                  <c:v>-5.8823529413928296E-3</c:v>
                </c:pt>
                <c:pt idx="44527">
                  <c:v>-1.2500000000000001E-2</c:v>
                </c:pt>
                <c:pt idx="44528">
                  <c:v>-1.1764705882289016E-2</c:v>
                </c:pt>
                <c:pt idx="44529">
                  <c:v>-1.1764705882289016E-2</c:v>
                </c:pt>
                <c:pt idx="44530">
                  <c:v>-1.2500000000000001E-2</c:v>
                </c:pt>
                <c:pt idx="44531">
                  <c:v>-1.1764705882367693E-2</c:v>
                </c:pt>
                <c:pt idx="44532">
                  <c:v>-1.1764705882289016E-2</c:v>
                </c:pt>
                <c:pt idx="44533">
                  <c:v>-6.250000000222045E-3</c:v>
                </c:pt>
                <c:pt idx="44534">
                  <c:v>-1.1764705882289016E-2</c:v>
                </c:pt>
                <c:pt idx="44535">
                  <c:v>-1.1764705882367693E-2</c:v>
                </c:pt>
                <c:pt idx="44536">
                  <c:v>-1.2499999999911183E-2</c:v>
                </c:pt>
                <c:pt idx="44537">
                  <c:v>-1.1764705882367693E-2</c:v>
                </c:pt>
                <c:pt idx="44538">
                  <c:v>-1.1764705882289016E-2</c:v>
                </c:pt>
                <c:pt idx="44539">
                  <c:v>-6.250000000222045E-3</c:v>
                </c:pt>
                <c:pt idx="44540">
                  <c:v>-1.1764705882289016E-2</c:v>
                </c:pt>
                <c:pt idx="44541">
                  <c:v>-1.1764705882367693E-2</c:v>
                </c:pt>
                <c:pt idx="44542">
                  <c:v>-1.2500000000000001E-2</c:v>
                </c:pt>
                <c:pt idx="44543">
                  <c:v>-1.1764705882289016E-2</c:v>
                </c:pt>
                <c:pt idx="44544">
                  <c:v>-5.8823529409355252E-3</c:v>
                </c:pt>
                <c:pt idx="44545">
                  <c:v>-1.250000000044409E-2</c:v>
                </c:pt>
                <c:pt idx="44546">
                  <c:v>-1.1764705882367693E-2</c:v>
                </c:pt>
                <c:pt idx="44547">
                  <c:v>-1.1764705882289016E-2</c:v>
                </c:pt>
                <c:pt idx="44548">
                  <c:v>-1.2500000000000001E-2</c:v>
                </c:pt>
                <c:pt idx="44549">
                  <c:v>-5.8823529409355252E-3</c:v>
                </c:pt>
                <c:pt idx="44550">
                  <c:v>-1.1764705882367693E-2</c:v>
                </c:pt>
                <c:pt idx="44551">
                  <c:v>-1.1764705882289016E-2</c:v>
                </c:pt>
                <c:pt idx="44552">
                  <c:v>-1.2500000000000001E-2</c:v>
                </c:pt>
                <c:pt idx="44553">
                  <c:v>-1.1764705882706982E-2</c:v>
                </c:pt>
                <c:pt idx="44554">
                  <c:v>-1.1764705882367693E-2</c:v>
                </c:pt>
                <c:pt idx="44555">
                  <c:v>-6.2499999997335468E-3</c:v>
                </c:pt>
                <c:pt idx="44556">
                  <c:v>-1.1764705882367693E-2</c:v>
                </c:pt>
                <c:pt idx="44557">
                  <c:v>-1.1764705882289016E-2</c:v>
                </c:pt>
                <c:pt idx="44558">
                  <c:v>-1.2500000000000001E-2</c:v>
                </c:pt>
                <c:pt idx="44559">
                  <c:v>-5.8823529413534912E-3</c:v>
                </c:pt>
                <c:pt idx="44560">
                  <c:v>-1.1764705882367693E-2</c:v>
                </c:pt>
                <c:pt idx="44561">
                  <c:v>-1.2500000000000001E-2</c:v>
                </c:pt>
                <c:pt idx="44562">
                  <c:v>-5.8823529413534912E-3</c:v>
                </c:pt>
                <c:pt idx="44563">
                  <c:v>-1.1764705882367693E-2</c:v>
                </c:pt>
                <c:pt idx="44564">
                  <c:v>-1.2499999999911183E-2</c:v>
                </c:pt>
                <c:pt idx="44565">
                  <c:v>-1.1764705882367693E-2</c:v>
                </c:pt>
                <c:pt idx="44566">
                  <c:v>-1.1764705882289016E-2</c:v>
                </c:pt>
                <c:pt idx="44567">
                  <c:v>-6.2499999997779557E-3</c:v>
                </c:pt>
                <c:pt idx="44568">
                  <c:v>-1.1764705882289016E-2</c:v>
                </c:pt>
                <c:pt idx="44569">
                  <c:v>-1.1764705882367693E-2</c:v>
                </c:pt>
                <c:pt idx="44570">
                  <c:v>-1.2499999999911183E-2</c:v>
                </c:pt>
                <c:pt idx="44571">
                  <c:v>-5.8823529413928296E-3</c:v>
                </c:pt>
                <c:pt idx="44572">
                  <c:v>-1.1764705882289016E-2</c:v>
                </c:pt>
                <c:pt idx="44573">
                  <c:v>-1.2500000000000001E-2</c:v>
                </c:pt>
                <c:pt idx="44574">
                  <c:v>-5.8823529413534912E-3</c:v>
                </c:pt>
                <c:pt idx="44575">
                  <c:v>-1.1764705882367693E-2</c:v>
                </c:pt>
                <c:pt idx="44576">
                  <c:v>-1.1764705882289016E-2</c:v>
                </c:pt>
                <c:pt idx="44577">
                  <c:v>-6.2499999997779557E-3</c:v>
                </c:pt>
                <c:pt idx="44578">
                  <c:v>-1.1764705882367693E-2</c:v>
                </c:pt>
                <c:pt idx="44579">
                  <c:v>-5.8823529413534912E-3</c:v>
                </c:pt>
                <c:pt idx="44580">
                  <c:v>-1.2500000000000001E-2</c:v>
                </c:pt>
                <c:pt idx="44581">
                  <c:v>-1.1764705882289016E-2</c:v>
                </c:pt>
                <c:pt idx="44582">
                  <c:v>-5.8823529413928296E-3</c:v>
                </c:pt>
                <c:pt idx="44583">
                  <c:v>-1.2499999999911183E-2</c:v>
                </c:pt>
                <c:pt idx="44584">
                  <c:v>-1.1764705882367693E-2</c:v>
                </c:pt>
                <c:pt idx="44585">
                  <c:v>-5.8823529409355252E-3</c:v>
                </c:pt>
                <c:pt idx="44586">
                  <c:v>-1.2500000000000001E-2</c:v>
                </c:pt>
                <c:pt idx="44587">
                  <c:v>-5.8823529413534912E-3</c:v>
                </c:pt>
                <c:pt idx="44588">
                  <c:v>-1.1764705882367693E-2</c:v>
                </c:pt>
                <c:pt idx="44589">
                  <c:v>-1.2499999999911183E-2</c:v>
                </c:pt>
                <c:pt idx="44590">
                  <c:v>-5.8823529413928296E-3</c:v>
                </c:pt>
                <c:pt idx="44591">
                  <c:v>-1.1764705882289016E-2</c:v>
                </c:pt>
                <c:pt idx="44592">
                  <c:v>-6.2499999997779557E-3</c:v>
                </c:pt>
                <c:pt idx="44593">
                  <c:v>-1.1764705882367693E-2</c:v>
                </c:pt>
                <c:pt idx="44594">
                  <c:v>-5.8823529413534912E-3</c:v>
                </c:pt>
                <c:pt idx="44595">
                  <c:v>-5.8823529409355252E-3</c:v>
                </c:pt>
                <c:pt idx="44596">
                  <c:v>-1.2500000000000001E-2</c:v>
                </c:pt>
                <c:pt idx="44597">
                  <c:v>-5.8823529413928296E-3</c:v>
                </c:pt>
                <c:pt idx="44598">
                  <c:v>-1.1764705882289016E-2</c:v>
                </c:pt>
                <c:pt idx="44599">
                  <c:v>-6.2499999997779557E-3</c:v>
                </c:pt>
                <c:pt idx="44600">
                  <c:v>-1.1764705882706982E-2</c:v>
                </c:pt>
                <c:pt idx="44601">
                  <c:v>-5.8823529409748635E-3</c:v>
                </c:pt>
                <c:pt idx="44602">
                  <c:v>-1.2499999999911183E-2</c:v>
                </c:pt>
                <c:pt idx="44603">
                  <c:v>-5.8823529413928296E-3</c:v>
                </c:pt>
                <c:pt idx="44604">
                  <c:v>-1.1764705882289016E-2</c:v>
                </c:pt>
                <c:pt idx="44605">
                  <c:v>-6.2499999997779557E-3</c:v>
                </c:pt>
                <c:pt idx="44606">
                  <c:v>-1.1764705882289016E-2</c:v>
                </c:pt>
                <c:pt idx="44607">
                  <c:v>-5.8823529413928296E-3</c:v>
                </c:pt>
                <c:pt idx="44608">
                  <c:v>-1.2500000000000001E-2</c:v>
                </c:pt>
                <c:pt idx="44609">
                  <c:v>-5.8823529409355252E-3</c:v>
                </c:pt>
                <c:pt idx="44610">
                  <c:v>-1.1764705882706982E-2</c:v>
                </c:pt>
                <c:pt idx="44611">
                  <c:v>-5.8823529409748635E-3</c:v>
                </c:pt>
                <c:pt idx="44612">
                  <c:v>-1.2500000000000001E-2</c:v>
                </c:pt>
                <c:pt idx="44613">
                  <c:v>-5.8823529413534912E-3</c:v>
                </c:pt>
                <c:pt idx="44614">
                  <c:v>-1.1764705882289016E-2</c:v>
                </c:pt>
                <c:pt idx="44615">
                  <c:v>-6.2499999997779557E-3</c:v>
                </c:pt>
                <c:pt idx="44616">
                  <c:v>-1.1764705882367693E-2</c:v>
                </c:pt>
                <c:pt idx="44617">
                  <c:v>-5.8823529413534912E-3</c:v>
                </c:pt>
                <c:pt idx="44618">
                  <c:v>-1.2500000000000001E-2</c:v>
                </c:pt>
                <c:pt idx="44619">
                  <c:v>-5.8823529409355252E-3</c:v>
                </c:pt>
                <c:pt idx="44620">
                  <c:v>-1.1764705882785659E-2</c:v>
                </c:pt>
                <c:pt idx="44621">
                  <c:v>-6.2499999997335468E-3</c:v>
                </c:pt>
                <c:pt idx="44622">
                  <c:v>-1.1764705882367693E-2</c:v>
                </c:pt>
                <c:pt idx="44623">
                  <c:v>-5.8823529413534912E-3</c:v>
                </c:pt>
                <c:pt idx="44624">
                  <c:v>-1.2500000000000001E-2</c:v>
                </c:pt>
                <c:pt idx="44625">
                  <c:v>-5.8823529409355252E-3</c:v>
                </c:pt>
                <c:pt idx="44626">
                  <c:v>-1.1764705882367693E-2</c:v>
                </c:pt>
                <c:pt idx="44627">
                  <c:v>-6.250000000222045E-3</c:v>
                </c:pt>
                <c:pt idx="44628">
                  <c:v>-5.8823529409355252E-3</c:v>
                </c:pt>
                <c:pt idx="44629">
                  <c:v>-1.1764705882289016E-2</c:v>
                </c:pt>
                <c:pt idx="44630">
                  <c:v>-1.250000000044409E-2</c:v>
                </c:pt>
                <c:pt idx="44631">
                  <c:v>-5.8823529409748635E-3</c:v>
                </c:pt>
                <c:pt idx="44632">
                  <c:v>-1.1764705882289016E-2</c:v>
                </c:pt>
                <c:pt idx="44633">
                  <c:v>-5.8823529413928296E-3</c:v>
                </c:pt>
                <c:pt idx="44634">
                  <c:v>-1.2499999999911183E-2</c:v>
                </c:pt>
                <c:pt idx="44635">
                  <c:v>-5.8823529409748635E-3</c:v>
                </c:pt>
                <c:pt idx="44636">
                  <c:v>-1.1764705882289016E-2</c:v>
                </c:pt>
                <c:pt idx="44637">
                  <c:v>-1.2500000000000001E-2</c:v>
                </c:pt>
                <c:pt idx="44638">
                  <c:v>-5.8823529413534912E-3</c:v>
                </c:pt>
                <c:pt idx="44639">
                  <c:v>-1.1764705882367693E-2</c:v>
                </c:pt>
                <c:pt idx="44640">
                  <c:v>-1.2499999999911183E-2</c:v>
                </c:pt>
                <c:pt idx="44641">
                  <c:v>-5.8823529413928296E-3</c:v>
                </c:pt>
                <c:pt idx="44642">
                  <c:v>-1.1764705882289016E-2</c:v>
                </c:pt>
                <c:pt idx="44643">
                  <c:v>-6.2499999997779557E-3</c:v>
                </c:pt>
                <c:pt idx="44644">
                  <c:v>-1.1764705882289016E-2</c:v>
                </c:pt>
                <c:pt idx="44645">
                  <c:v>-1.1764705882367693E-2</c:v>
                </c:pt>
                <c:pt idx="44646">
                  <c:v>-6.250000000222045E-3</c:v>
                </c:pt>
                <c:pt idx="44647">
                  <c:v>-1.1764705882289016E-2</c:v>
                </c:pt>
                <c:pt idx="44648">
                  <c:v>-1.1764705882367693E-2</c:v>
                </c:pt>
                <c:pt idx="44649">
                  <c:v>-6.2499999997335468E-3</c:v>
                </c:pt>
                <c:pt idx="44650">
                  <c:v>-1.1764705882785659E-2</c:v>
                </c:pt>
                <c:pt idx="44651">
                  <c:v>-5.8823529409355252E-3</c:v>
                </c:pt>
                <c:pt idx="44652">
                  <c:v>-1.2500000000000001E-2</c:v>
                </c:pt>
                <c:pt idx="44653">
                  <c:v>-1.1764705882289016E-2</c:v>
                </c:pt>
                <c:pt idx="44654">
                  <c:v>-5.8823529413928296E-3</c:v>
                </c:pt>
                <c:pt idx="44655">
                  <c:v>-1.2499999999911183E-2</c:v>
                </c:pt>
                <c:pt idx="44656">
                  <c:v>-1.1764705882367693E-2</c:v>
                </c:pt>
                <c:pt idx="44657">
                  <c:v>-5.8823529409355252E-3</c:v>
                </c:pt>
                <c:pt idx="44658">
                  <c:v>-1.2500000000000001E-2</c:v>
                </c:pt>
                <c:pt idx="44659">
                  <c:v>-5.8823529413534912E-3</c:v>
                </c:pt>
                <c:pt idx="44660">
                  <c:v>-1.1764705882367693E-2</c:v>
                </c:pt>
                <c:pt idx="44661">
                  <c:v>-1.1764705882289016E-2</c:v>
                </c:pt>
                <c:pt idx="44662">
                  <c:v>-6.250000000222045E-3</c:v>
                </c:pt>
                <c:pt idx="44663">
                  <c:v>-1.1764705882367693E-2</c:v>
                </c:pt>
                <c:pt idx="44664">
                  <c:v>-1.1764705882289016E-2</c:v>
                </c:pt>
                <c:pt idx="44665">
                  <c:v>-6.2499999997779557E-3</c:v>
                </c:pt>
                <c:pt idx="44666">
                  <c:v>-1.1764705882289016E-2</c:v>
                </c:pt>
                <c:pt idx="44667">
                  <c:v>-5.8823529413928296E-3</c:v>
                </c:pt>
                <c:pt idx="44668">
                  <c:v>-1.2499999999911183E-2</c:v>
                </c:pt>
                <c:pt idx="44669">
                  <c:v>-5.8823529413928296E-3</c:v>
                </c:pt>
                <c:pt idx="44670">
                  <c:v>-1.1764705882289016E-2</c:v>
                </c:pt>
                <c:pt idx="44671">
                  <c:v>-1.2500000000000001E-2</c:v>
                </c:pt>
                <c:pt idx="44672">
                  <c:v>-5.8823529409355252E-3</c:v>
                </c:pt>
                <c:pt idx="44673">
                  <c:v>-1.1764705882367693E-2</c:v>
                </c:pt>
                <c:pt idx="44674">
                  <c:v>-6.250000000177636E-3</c:v>
                </c:pt>
                <c:pt idx="44675">
                  <c:v>-1.1764705882367693E-2</c:v>
                </c:pt>
                <c:pt idx="44676">
                  <c:v>-5.8823529409355252E-3</c:v>
                </c:pt>
                <c:pt idx="44677">
                  <c:v>-1.2500000000000001E-2</c:v>
                </c:pt>
                <c:pt idx="44678">
                  <c:v>-1.1764705882785659E-2</c:v>
                </c:pt>
                <c:pt idx="44679">
                  <c:v>-5.8823529409355252E-3</c:v>
                </c:pt>
                <c:pt idx="44680">
                  <c:v>-1.2500000000000001E-2</c:v>
                </c:pt>
                <c:pt idx="44681">
                  <c:v>-5.8823529413534912E-3</c:v>
                </c:pt>
                <c:pt idx="44682">
                  <c:v>-1.1764705882367693E-2</c:v>
                </c:pt>
                <c:pt idx="44683">
                  <c:v>-6.2499999997335468E-3</c:v>
                </c:pt>
                <c:pt idx="44684">
                  <c:v>-1.1764705882367693E-2</c:v>
                </c:pt>
                <c:pt idx="44685">
                  <c:v>-5.8823529413534912E-3</c:v>
                </c:pt>
                <c:pt idx="44686">
                  <c:v>-1.2500000000000001E-2</c:v>
                </c:pt>
                <c:pt idx="44687">
                  <c:v>-5.8823529409355252E-3</c:v>
                </c:pt>
                <c:pt idx="44688">
                  <c:v>-1.1764705882785659E-2</c:v>
                </c:pt>
                <c:pt idx="44689">
                  <c:v>-6.2499999997335468E-3</c:v>
                </c:pt>
                <c:pt idx="44690">
                  <c:v>-1.1764705882367693E-2</c:v>
                </c:pt>
                <c:pt idx="44691">
                  <c:v>-1.1764705882289016E-2</c:v>
                </c:pt>
                <c:pt idx="44692">
                  <c:v>-5.8823529413928296E-3</c:v>
                </c:pt>
                <c:pt idx="44693">
                  <c:v>-1.2500000000000001E-2</c:v>
                </c:pt>
                <c:pt idx="44694">
                  <c:v>-5.8823529409355252E-3</c:v>
                </c:pt>
                <c:pt idx="44695">
                  <c:v>-1.1764705882289016E-2</c:v>
                </c:pt>
                <c:pt idx="44696">
                  <c:v>-1.2500000000000001E-2</c:v>
                </c:pt>
                <c:pt idx="44697">
                  <c:v>-1.1764705882785659E-2</c:v>
                </c:pt>
                <c:pt idx="44698">
                  <c:v>-5.8823529409355252E-3</c:v>
                </c:pt>
                <c:pt idx="44699">
                  <c:v>-1.2500000000000001E-2</c:v>
                </c:pt>
                <c:pt idx="44700">
                  <c:v>-5.8823529413534912E-3</c:v>
                </c:pt>
                <c:pt idx="44701">
                  <c:v>-1.1764705882367693E-2</c:v>
                </c:pt>
                <c:pt idx="44702">
                  <c:v>-1.2499999999911183E-2</c:v>
                </c:pt>
                <c:pt idx="44703">
                  <c:v>-5.8823529409748635E-3</c:v>
                </c:pt>
                <c:pt idx="44704">
                  <c:v>-1.1764705882289016E-2</c:v>
                </c:pt>
                <c:pt idx="44705">
                  <c:v>-1.2500000000000001E-2</c:v>
                </c:pt>
                <c:pt idx="44706">
                  <c:v>-1.1764705882706982E-2</c:v>
                </c:pt>
                <c:pt idx="44707">
                  <c:v>-5.8823529409748635E-3</c:v>
                </c:pt>
                <c:pt idx="44708">
                  <c:v>-1.2500000000000001E-2</c:v>
                </c:pt>
                <c:pt idx="44709">
                  <c:v>-1.1764705882289016E-2</c:v>
                </c:pt>
                <c:pt idx="44710">
                  <c:v>-1.1764705882289016E-2</c:v>
                </c:pt>
                <c:pt idx="44711">
                  <c:v>-1.2500000000000001E-2</c:v>
                </c:pt>
                <c:pt idx="44712">
                  <c:v>-5.8823529413928296E-3</c:v>
                </c:pt>
                <c:pt idx="44713">
                  <c:v>-1.1764705882289016E-2</c:v>
                </c:pt>
                <c:pt idx="44714">
                  <c:v>-1.2500000000000001E-2</c:v>
                </c:pt>
                <c:pt idx="44715">
                  <c:v>-5.8823529413534912E-3</c:v>
                </c:pt>
                <c:pt idx="44716">
                  <c:v>-1.1764705882367693E-2</c:v>
                </c:pt>
                <c:pt idx="44717">
                  <c:v>-1.2499999999911183E-2</c:v>
                </c:pt>
                <c:pt idx="44718">
                  <c:v>-5.8823529409748635E-3</c:v>
                </c:pt>
                <c:pt idx="44719">
                  <c:v>-1.1764705882289016E-2</c:v>
                </c:pt>
                <c:pt idx="44720">
                  <c:v>-1.2500000000000001E-2</c:v>
                </c:pt>
                <c:pt idx="44721">
                  <c:v>-1.1764705882289016E-2</c:v>
                </c:pt>
                <c:pt idx="44722">
                  <c:v>-5.8823529413928296E-3</c:v>
                </c:pt>
                <c:pt idx="44723">
                  <c:v>-1.2500000000000001E-2</c:v>
                </c:pt>
                <c:pt idx="44724">
                  <c:v>-1.1764705882289016E-2</c:v>
                </c:pt>
                <c:pt idx="44725">
                  <c:v>-5.8823529413534912E-3</c:v>
                </c:pt>
                <c:pt idx="44726">
                  <c:v>-1.2500000000000001E-2</c:v>
                </c:pt>
                <c:pt idx="44727">
                  <c:v>-1.1764705882367693E-2</c:v>
                </c:pt>
                <c:pt idx="44728">
                  <c:v>-5.8823529409355252E-3</c:v>
                </c:pt>
                <c:pt idx="44729">
                  <c:v>-1.1764705882367693E-2</c:v>
                </c:pt>
                <c:pt idx="44730">
                  <c:v>-1.2499999999911183E-2</c:v>
                </c:pt>
                <c:pt idx="44731">
                  <c:v>-5.8823529413928296E-3</c:v>
                </c:pt>
                <c:pt idx="44732">
                  <c:v>-1.1764705882289016E-2</c:v>
                </c:pt>
                <c:pt idx="44733">
                  <c:v>-1.2500000000000001E-2</c:v>
                </c:pt>
                <c:pt idx="44734">
                  <c:v>-5.8823529413534912E-3</c:v>
                </c:pt>
                <c:pt idx="44735">
                  <c:v>-1.1764705882367693E-2</c:v>
                </c:pt>
                <c:pt idx="44736">
                  <c:v>-1.2499999999911183E-2</c:v>
                </c:pt>
                <c:pt idx="44737">
                  <c:v>-5.8823529409748635E-3</c:v>
                </c:pt>
                <c:pt idx="44738">
                  <c:v>-1.1764705882289016E-2</c:v>
                </c:pt>
                <c:pt idx="44739">
                  <c:v>-1.2500000000000001E-2</c:v>
                </c:pt>
                <c:pt idx="44740">
                  <c:v>-5.8823529413534912E-3</c:v>
                </c:pt>
                <c:pt idx="44741">
                  <c:v>-1.1764705882367693E-2</c:v>
                </c:pt>
                <c:pt idx="44742">
                  <c:v>-1.2500000000000001E-2</c:v>
                </c:pt>
                <c:pt idx="44743">
                  <c:v>-5.8823529413534912E-3</c:v>
                </c:pt>
                <c:pt idx="44744">
                  <c:v>-1.1764705882367693E-2</c:v>
                </c:pt>
                <c:pt idx="44745">
                  <c:v>-1.2499999999911183E-2</c:v>
                </c:pt>
                <c:pt idx="44746">
                  <c:v>-5.8823529409748635E-3</c:v>
                </c:pt>
                <c:pt idx="44747">
                  <c:v>-1.1764705882289016E-2</c:v>
                </c:pt>
                <c:pt idx="44748">
                  <c:v>-6.250000000222045E-3</c:v>
                </c:pt>
                <c:pt idx="44749">
                  <c:v>-1.1764705882289016E-2</c:v>
                </c:pt>
                <c:pt idx="44750">
                  <c:v>-1.1764705882367693E-2</c:v>
                </c:pt>
                <c:pt idx="44751">
                  <c:v>-6.2499999997335468E-3</c:v>
                </c:pt>
                <c:pt idx="44752">
                  <c:v>-1.1764705882785659E-2</c:v>
                </c:pt>
                <c:pt idx="44753">
                  <c:v>-5.8823529409355252E-3</c:v>
                </c:pt>
                <c:pt idx="44754">
                  <c:v>-1.2500000000000001E-2</c:v>
                </c:pt>
                <c:pt idx="44755">
                  <c:v>-1.1764705882289016E-2</c:v>
                </c:pt>
                <c:pt idx="44756">
                  <c:v>-5.8823529413928296E-3</c:v>
                </c:pt>
                <c:pt idx="44757">
                  <c:v>-1.2500000000000001E-2</c:v>
                </c:pt>
                <c:pt idx="44758">
                  <c:v>-5.8823529409355252E-3</c:v>
                </c:pt>
                <c:pt idx="44759">
                  <c:v>-1.1764705882367693E-2</c:v>
                </c:pt>
                <c:pt idx="44760">
                  <c:v>-6.250000000177636E-3</c:v>
                </c:pt>
                <c:pt idx="44761">
                  <c:v>-1.1764705882367693E-2</c:v>
                </c:pt>
                <c:pt idx="44762">
                  <c:v>-1.1764705882289016E-2</c:v>
                </c:pt>
                <c:pt idx="44763">
                  <c:v>-5.8823529413928296E-3</c:v>
                </c:pt>
                <c:pt idx="44764">
                  <c:v>-1.2499999999911183E-2</c:v>
                </c:pt>
                <c:pt idx="44765">
                  <c:v>-5.8823529409748635E-3</c:v>
                </c:pt>
                <c:pt idx="44766">
                  <c:v>-1.1764705882289016E-2</c:v>
                </c:pt>
                <c:pt idx="44767">
                  <c:v>-1.2500000000000001E-2</c:v>
                </c:pt>
                <c:pt idx="44768">
                  <c:v>-1.1764705882289016E-2</c:v>
                </c:pt>
                <c:pt idx="44769">
                  <c:v>-5.8823529413928296E-3</c:v>
                </c:pt>
                <c:pt idx="44770">
                  <c:v>-1.2499999999911183E-2</c:v>
                </c:pt>
                <c:pt idx="44771">
                  <c:v>-1.1764705882367693E-2</c:v>
                </c:pt>
                <c:pt idx="44772">
                  <c:v>-5.8823529413534912E-3</c:v>
                </c:pt>
                <c:pt idx="44773">
                  <c:v>-1.2500000000000001E-2</c:v>
                </c:pt>
                <c:pt idx="44774">
                  <c:v>-1.1764705882367693E-2</c:v>
                </c:pt>
                <c:pt idx="44775">
                  <c:v>-5.8823529409355252E-3</c:v>
                </c:pt>
                <c:pt idx="44776">
                  <c:v>-1.2500000000000001E-2</c:v>
                </c:pt>
                <c:pt idx="44777">
                  <c:v>-1.1764705882289016E-2</c:v>
                </c:pt>
                <c:pt idx="44778">
                  <c:v>-1.1764705882367693E-2</c:v>
                </c:pt>
                <c:pt idx="44779">
                  <c:v>-6.250000000177636E-3</c:v>
                </c:pt>
                <c:pt idx="44780">
                  <c:v>-1.1764705882367693E-2</c:v>
                </c:pt>
                <c:pt idx="44781">
                  <c:v>-1.1764705882289016E-2</c:v>
                </c:pt>
                <c:pt idx="44782">
                  <c:v>-6.250000000222045E-3</c:v>
                </c:pt>
                <c:pt idx="44783">
                  <c:v>-1.1764705882289016E-2</c:v>
                </c:pt>
                <c:pt idx="44784">
                  <c:v>-1.1764705882367693E-2</c:v>
                </c:pt>
                <c:pt idx="44785">
                  <c:v>-1.2499999999911183E-2</c:v>
                </c:pt>
                <c:pt idx="44786">
                  <c:v>-5.8823529409748635E-3</c:v>
                </c:pt>
                <c:pt idx="44787">
                  <c:v>-1.1764705882289016E-2</c:v>
                </c:pt>
                <c:pt idx="44788">
                  <c:v>-1.250000000044409E-2</c:v>
                </c:pt>
                <c:pt idx="44789">
                  <c:v>-1.1764705882367693E-2</c:v>
                </c:pt>
                <c:pt idx="44790">
                  <c:v>-5.8823529409355252E-3</c:v>
                </c:pt>
                <c:pt idx="44791">
                  <c:v>-1.2500000000000001E-2</c:v>
                </c:pt>
                <c:pt idx="44792">
                  <c:v>-5.8823529413534912E-3</c:v>
                </c:pt>
                <c:pt idx="44793">
                  <c:v>-1.1764705882367693E-2</c:v>
                </c:pt>
                <c:pt idx="44794">
                  <c:v>-1.2499999999911183E-2</c:v>
                </c:pt>
                <c:pt idx="44795">
                  <c:v>-5.8823529409748635E-3</c:v>
                </c:pt>
                <c:pt idx="44796">
                  <c:v>-1.1764705882289016E-2</c:v>
                </c:pt>
                <c:pt idx="44797">
                  <c:v>-1.2500000000000001E-2</c:v>
                </c:pt>
                <c:pt idx="44798">
                  <c:v>-1.1764705882706982E-2</c:v>
                </c:pt>
                <c:pt idx="44799">
                  <c:v>-5.8823529409748635E-3</c:v>
                </c:pt>
                <c:pt idx="44800">
                  <c:v>-1.2499999999911183E-2</c:v>
                </c:pt>
                <c:pt idx="44801">
                  <c:v>-1.1764705882367693E-2</c:v>
                </c:pt>
                <c:pt idx="44802">
                  <c:v>-5.8823529413534912E-3</c:v>
                </c:pt>
                <c:pt idx="44803">
                  <c:v>-1.1764705882367693E-2</c:v>
                </c:pt>
                <c:pt idx="44804">
                  <c:v>-1.2500000000000001E-2</c:v>
                </c:pt>
                <c:pt idx="44805">
                  <c:v>-5.8823529409355252E-3</c:v>
                </c:pt>
                <c:pt idx="44806">
                  <c:v>-1.1764705882289016E-2</c:v>
                </c:pt>
                <c:pt idx="44807">
                  <c:v>-1.250000000044409E-2</c:v>
                </c:pt>
                <c:pt idx="44808">
                  <c:v>-5.8823529409748635E-3</c:v>
                </c:pt>
                <c:pt idx="44809">
                  <c:v>-1.1764705882289016E-2</c:v>
                </c:pt>
                <c:pt idx="44810">
                  <c:v>-1.2500000000000001E-2</c:v>
                </c:pt>
                <c:pt idx="44811">
                  <c:v>-1.1764705882289016E-2</c:v>
                </c:pt>
                <c:pt idx="44812">
                  <c:v>-5.8823529413928296E-3</c:v>
                </c:pt>
                <c:pt idx="44813">
                  <c:v>-1.2499999999911183E-2</c:v>
                </c:pt>
                <c:pt idx="44814">
                  <c:v>-5.8823529409748635E-3</c:v>
                </c:pt>
                <c:pt idx="44815">
                  <c:v>-1.1764705882289016E-2</c:v>
                </c:pt>
                <c:pt idx="44816">
                  <c:v>-1.250000000044409E-2</c:v>
                </c:pt>
                <c:pt idx="44817">
                  <c:v>-1.1764705882289016E-2</c:v>
                </c:pt>
                <c:pt idx="44818">
                  <c:v>-5.8823529409748635E-3</c:v>
                </c:pt>
                <c:pt idx="44819">
                  <c:v>-1.2500000000000001E-2</c:v>
                </c:pt>
                <c:pt idx="44820">
                  <c:v>-5.8823529413534912E-3</c:v>
                </c:pt>
                <c:pt idx="44821">
                  <c:v>-1.1764705882289016E-2</c:v>
                </c:pt>
                <c:pt idx="44822">
                  <c:v>-6.2499999997779557E-3</c:v>
                </c:pt>
                <c:pt idx="44823">
                  <c:v>-1.1764705882367693E-2</c:v>
                </c:pt>
                <c:pt idx="44824">
                  <c:v>-1.1764705882289016E-2</c:v>
                </c:pt>
                <c:pt idx="44825">
                  <c:v>-6.250000000222045E-3</c:v>
                </c:pt>
                <c:pt idx="44826">
                  <c:v>-1.1764705882289016E-2</c:v>
                </c:pt>
                <c:pt idx="44827">
                  <c:v>-5.8823529413928296E-3</c:v>
                </c:pt>
                <c:pt idx="44828">
                  <c:v>-1.2499999999911183E-2</c:v>
                </c:pt>
                <c:pt idx="44829">
                  <c:v>-1.1764705882367693E-2</c:v>
                </c:pt>
                <c:pt idx="44830">
                  <c:v>-5.8823529409355252E-3</c:v>
                </c:pt>
                <c:pt idx="44831">
                  <c:v>-1.2500000000000001E-2</c:v>
                </c:pt>
                <c:pt idx="44832">
                  <c:v>-1.1764705882289016E-2</c:v>
                </c:pt>
                <c:pt idx="44833">
                  <c:v>-5.8823529413928296E-3</c:v>
                </c:pt>
                <c:pt idx="44834">
                  <c:v>-6.2499999997779557E-3</c:v>
                </c:pt>
                <c:pt idx="44835">
                  <c:v>-1.1764705882706982E-2</c:v>
                </c:pt>
                <c:pt idx="44836">
                  <c:v>-1.1764705882289016E-2</c:v>
                </c:pt>
                <c:pt idx="44837">
                  <c:v>-6.2499999997779557E-3</c:v>
                </c:pt>
                <c:pt idx="44838">
                  <c:v>-1.1764705882367693E-2</c:v>
                </c:pt>
                <c:pt idx="44839">
                  <c:v>-5.8823529413534912E-3</c:v>
                </c:pt>
                <c:pt idx="44840">
                  <c:v>-1.1764705882367693E-2</c:v>
                </c:pt>
                <c:pt idx="44841">
                  <c:v>-6.2499999997335468E-3</c:v>
                </c:pt>
                <c:pt idx="44842">
                  <c:v>-1.1764705882367693E-2</c:v>
                </c:pt>
                <c:pt idx="44843">
                  <c:v>-5.8823529413534912E-3</c:v>
                </c:pt>
                <c:pt idx="44844">
                  <c:v>-1.2500000000000001E-2</c:v>
                </c:pt>
                <c:pt idx="44845">
                  <c:v>-5.8823529413534912E-3</c:v>
                </c:pt>
                <c:pt idx="44846">
                  <c:v>-5.8823529409748635E-3</c:v>
                </c:pt>
                <c:pt idx="44847">
                  <c:v>-1.2499999999911183E-2</c:v>
                </c:pt>
                <c:pt idx="44848">
                  <c:v>-1.1764705882367693E-2</c:v>
                </c:pt>
                <c:pt idx="44849">
                  <c:v>-5.8823529413534912E-3</c:v>
                </c:pt>
                <c:pt idx="44850">
                  <c:v>-1.2500000000000001E-2</c:v>
                </c:pt>
                <c:pt idx="44851">
                  <c:v>-5.8823529409355252E-3</c:v>
                </c:pt>
                <c:pt idx="44852">
                  <c:v>-5.8823529413928296E-3</c:v>
                </c:pt>
                <c:pt idx="44853">
                  <c:v>-1.2500000000000001E-2</c:v>
                </c:pt>
                <c:pt idx="44854">
                  <c:v>-5.8823529409355252E-3</c:v>
                </c:pt>
                <c:pt idx="44855">
                  <c:v>-1.1764705882785659E-2</c:v>
                </c:pt>
                <c:pt idx="44856">
                  <c:v>-6.2499999997335468E-3</c:v>
                </c:pt>
                <c:pt idx="44857">
                  <c:v>-5.8823529413928296E-3</c:v>
                </c:pt>
                <c:pt idx="44858">
                  <c:v>-1.1764705882289016E-2</c:v>
                </c:pt>
                <c:pt idx="44859">
                  <c:v>-1.2500000000000001E-2</c:v>
                </c:pt>
                <c:pt idx="44860">
                  <c:v>-5.8823529409355252E-3</c:v>
                </c:pt>
                <c:pt idx="44861">
                  <c:v>-1.1764705882367693E-2</c:v>
                </c:pt>
                <c:pt idx="44862">
                  <c:v>-1.2499999999911183E-2</c:v>
                </c:pt>
                <c:pt idx="44863">
                  <c:v>-5.8823529413928296E-3</c:v>
                </c:pt>
                <c:pt idx="44864">
                  <c:v>-1.1764705882289016E-2</c:v>
                </c:pt>
                <c:pt idx="44865">
                  <c:v>-6.250000000222045E-3</c:v>
                </c:pt>
                <c:pt idx="44866">
                  <c:v>-1.1764705882289016E-2</c:v>
                </c:pt>
                <c:pt idx="44867">
                  <c:v>-1.1764705882367693E-2</c:v>
                </c:pt>
                <c:pt idx="44868">
                  <c:v>-5.8823529409355252E-3</c:v>
                </c:pt>
                <c:pt idx="44869">
                  <c:v>-1.2500000000000001E-2</c:v>
                </c:pt>
                <c:pt idx="44870">
                  <c:v>-5.8823529413928296E-3</c:v>
                </c:pt>
                <c:pt idx="44871">
                  <c:v>-1.1764705882289016E-2</c:v>
                </c:pt>
                <c:pt idx="44872">
                  <c:v>-1.2500000000000001E-2</c:v>
                </c:pt>
                <c:pt idx="44873">
                  <c:v>-5.8823529409355252E-3</c:v>
                </c:pt>
                <c:pt idx="44874">
                  <c:v>-1.1764705882785659E-2</c:v>
                </c:pt>
                <c:pt idx="44875">
                  <c:v>-6.2499999997335468E-3</c:v>
                </c:pt>
                <c:pt idx="44876">
                  <c:v>-1.1764705882367693E-2</c:v>
                </c:pt>
                <c:pt idx="44877">
                  <c:v>-5.8823529413534912E-3</c:v>
                </c:pt>
                <c:pt idx="44878">
                  <c:v>-1.2500000000000001E-2</c:v>
                </c:pt>
                <c:pt idx="44879">
                  <c:v>-1.1764705882289016E-2</c:v>
                </c:pt>
                <c:pt idx="44880">
                  <c:v>-5.8823529409748635E-3</c:v>
                </c:pt>
                <c:pt idx="44881">
                  <c:v>-1.2499999999911183E-2</c:v>
                </c:pt>
                <c:pt idx="44882">
                  <c:v>-5.8823529413928296E-3</c:v>
                </c:pt>
                <c:pt idx="44883">
                  <c:v>-1.1764705882289016E-2</c:v>
                </c:pt>
                <c:pt idx="44884">
                  <c:v>-6.2499999997779557E-3</c:v>
                </c:pt>
                <c:pt idx="44885">
                  <c:v>-1.1764705882785659E-2</c:v>
                </c:pt>
                <c:pt idx="44886">
                  <c:v>-1.1764705882289016E-2</c:v>
                </c:pt>
                <c:pt idx="44887">
                  <c:v>-6.2499999997779557E-3</c:v>
                </c:pt>
                <c:pt idx="44888">
                  <c:v>-1.1764705882289016E-2</c:v>
                </c:pt>
                <c:pt idx="44889">
                  <c:v>-1.1764705882367693E-2</c:v>
                </c:pt>
                <c:pt idx="44890">
                  <c:v>-6.250000000177636E-3</c:v>
                </c:pt>
                <c:pt idx="44891">
                  <c:v>-1.1764705882367693E-2</c:v>
                </c:pt>
                <c:pt idx="44892">
                  <c:v>-5.8823529409355252E-3</c:v>
                </c:pt>
                <c:pt idx="44893">
                  <c:v>-1.2500000000000001E-2</c:v>
                </c:pt>
                <c:pt idx="44894">
                  <c:v>-5.8823529413534912E-3</c:v>
                </c:pt>
                <c:pt idx="44895">
                  <c:v>-1.1764705882367693E-2</c:v>
                </c:pt>
                <c:pt idx="44896">
                  <c:v>-6.250000000177636E-3</c:v>
                </c:pt>
                <c:pt idx="44897">
                  <c:v>-1.1764705882367693E-2</c:v>
                </c:pt>
                <c:pt idx="44898">
                  <c:v>-1.1764705882289016E-2</c:v>
                </c:pt>
                <c:pt idx="44899">
                  <c:v>-5.8823529409748635E-3</c:v>
                </c:pt>
                <c:pt idx="44900">
                  <c:v>-1.2500000000000001E-2</c:v>
                </c:pt>
                <c:pt idx="44901">
                  <c:v>-5.8823529413534912E-3</c:v>
                </c:pt>
                <c:pt idx="44902">
                  <c:v>-1.1764705882289016E-2</c:v>
                </c:pt>
                <c:pt idx="44903">
                  <c:v>-1.2500000000000001E-2</c:v>
                </c:pt>
                <c:pt idx="44904">
                  <c:v>-5.8823529413928296E-3</c:v>
                </c:pt>
                <c:pt idx="44905">
                  <c:v>-1.1764705882289016E-2</c:v>
                </c:pt>
                <c:pt idx="44906">
                  <c:v>-1.2500000000000001E-2</c:v>
                </c:pt>
                <c:pt idx="44907">
                  <c:v>-5.8823529409355252E-3</c:v>
                </c:pt>
                <c:pt idx="44908">
                  <c:v>-1.1764705882367693E-2</c:v>
                </c:pt>
                <c:pt idx="44909">
                  <c:v>-1.2499999999911183E-2</c:v>
                </c:pt>
                <c:pt idx="44910">
                  <c:v>-5.8823529413928296E-3</c:v>
                </c:pt>
                <c:pt idx="44911">
                  <c:v>-1.1764705882289016E-2</c:v>
                </c:pt>
                <c:pt idx="44912">
                  <c:v>-1.2500000000000001E-2</c:v>
                </c:pt>
                <c:pt idx="44913">
                  <c:v>-5.8823529413534912E-3</c:v>
                </c:pt>
                <c:pt idx="44914">
                  <c:v>-1.1764705882367693E-2</c:v>
                </c:pt>
                <c:pt idx="44915">
                  <c:v>-1.2500000000000001E-2</c:v>
                </c:pt>
                <c:pt idx="44916">
                  <c:v>-1.1764705882289016E-2</c:v>
                </c:pt>
                <c:pt idx="44917">
                  <c:v>-1.1764705882289016E-2</c:v>
                </c:pt>
                <c:pt idx="44918">
                  <c:v>-6.2499999997779557E-3</c:v>
                </c:pt>
                <c:pt idx="44919">
                  <c:v>-1.1764705882367693E-2</c:v>
                </c:pt>
                <c:pt idx="44920">
                  <c:v>-1.1764705882289016E-2</c:v>
                </c:pt>
                <c:pt idx="44921">
                  <c:v>-1.1764705882785659E-2</c:v>
                </c:pt>
                <c:pt idx="44922">
                  <c:v>-1.2499999999911183E-2</c:v>
                </c:pt>
                <c:pt idx="44923">
                  <c:v>-1.1764705882367693E-2</c:v>
                </c:pt>
                <c:pt idx="44924">
                  <c:v>-1.1764705882289016E-2</c:v>
                </c:pt>
                <c:pt idx="44925">
                  <c:v>-6.2499999997779557E-3</c:v>
                </c:pt>
                <c:pt idx="44926">
                  <c:v>-1.1764705882289016E-2</c:v>
                </c:pt>
                <c:pt idx="44927">
                  <c:v>-5.8823529413928296E-3</c:v>
                </c:pt>
                <c:pt idx="44928">
                  <c:v>-1.2499999999911183E-2</c:v>
                </c:pt>
                <c:pt idx="44929">
                  <c:v>-1.1764705882367693E-2</c:v>
                </c:pt>
                <c:pt idx="44930">
                  <c:v>-1.1764705882289016E-2</c:v>
                </c:pt>
                <c:pt idx="44931">
                  <c:v>-6.250000000222045E-3</c:v>
                </c:pt>
                <c:pt idx="44932">
                  <c:v>-1.1764705882289016E-2</c:v>
                </c:pt>
                <c:pt idx="44933">
                  <c:v>-1.1764705882367693E-2</c:v>
                </c:pt>
                <c:pt idx="44934">
                  <c:v>-1.2500000000000001E-2</c:v>
                </c:pt>
                <c:pt idx="44935">
                  <c:v>-1.1764705882289016E-2</c:v>
                </c:pt>
                <c:pt idx="44936">
                  <c:v>-5.8823529409748635E-3</c:v>
                </c:pt>
                <c:pt idx="44937">
                  <c:v>-1.2499999999911183E-2</c:v>
                </c:pt>
                <c:pt idx="44938">
                  <c:v>-1.1764705882785659E-2</c:v>
                </c:pt>
                <c:pt idx="44939">
                  <c:v>-5.8823529409355252E-3</c:v>
                </c:pt>
                <c:pt idx="44940">
                  <c:v>-1.2500000000000001E-2</c:v>
                </c:pt>
                <c:pt idx="44941">
                  <c:v>-5.8823529413534912E-3</c:v>
                </c:pt>
                <c:pt idx="44942">
                  <c:v>-1.1764705882367693E-2</c:v>
                </c:pt>
                <c:pt idx="44943">
                  <c:v>-1.1764705882289016E-2</c:v>
                </c:pt>
                <c:pt idx="44944">
                  <c:v>-6.2499999997779557E-3</c:v>
                </c:pt>
                <c:pt idx="44945">
                  <c:v>-1.1764705882289016E-2</c:v>
                </c:pt>
                <c:pt idx="44946">
                  <c:v>-5.8823529413928296E-3</c:v>
                </c:pt>
                <c:pt idx="44947">
                  <c:v>-1.2499999999911183E-2</c:v>
                </c:pt>
                <c:pt idx="44948">
                  <c:v>-5.8823529413928296E-3</c:v>
                </c:pt>
                <c:pt idx="44949">
                  <c:v>-1.1764705882289016E-2</c:v>
                </c:pt>
                <c:pt idx="44950">
                  <c:v>-1.2500000000000001E-2</c:v>
                </c:pt>
                <c:pt idx="44951">
                  <c:v>-1.1764705882367693E-2</c:v>
                </c:pt>
                <c:pt idx="44952">
                  <c:v>-5.8823529409355252E-3</c:v>
                </c:pt>
                <c:pt idx="44953">
                  <c:v>-1.2500000000000001E-2</c:v>
                </c:pt>
                <c:pt idx="44954">
                  <c:v>-5.8823529413534912E-3</c:v>
                </c:pt>
                <c:pt idx="44955">
                  <c:v>-1.1764705882367693E-2</c:v>
                </c:pt>
                <c:pt idx="44956">
                  <c:v>-6.2499999997335468E-3</c:v>
                </c:pt>
                <c:pt idx="44957">
                  <c:v>-1.1764705882367693E-2</c:v>
                </c:pt>
                <c:pt idx="44958">
                  <c:v>-5.8823529413534912E-3</c:v>
                </c:pt>
                <c:pt idx="44959">
                  <c:v>-1.2500000000000001E-2</c:v>
                </c:pt>
                <c:pt idx="44960">
                  <c:v>-5.8823529413534912E-3</c:v>
                </c:pt>
                <c:pt idx="44961">
                  <c:v>-1.1764705882367693E-2</c:v>
                </c:pt>
                <c:pt idx="44962">
                  <c:v>-5.8823529409355252E-3</c:v>
                </c:pt>
                <c:pt idx="44963">
                  <c:v>-1.2500000000000001E-2</c:v>
                </c:pt>
                <c:pt idx="44964">
                  <c:v>-1.1764705882289016E-2</c:v>
                </c:pt>
                <c:pt idx="44965">
                  <c:v>-5.8823529413928296E-3</c:v>
                </c:pt>
                <c:pt idx="44966">
                  <c:v>-1.2500000000000001E-2</c:v>
                </c:pt>
                <c:pt idx="44967">
                  <c:v>-1.1764705882289016E-2</c:v>
                </c:pt>
                <c:pt idx="44968">
                  <c:v>-1.1764705882289016E-2</c:v>
                </c:pt>
                <c:pt idx="44969">
                  <c:v>-6.250000000222045E-3</c:v>
                </c:pt>
                <c:pt idx="44970">
                  <c:v>-5.8823529409748635E-3</c:v>
                </c:pt>
                <c:pt idx="44971">
                  <c:v>-1.1764705882289016E-2</c:v>
                </c:pt>
                <c:pt idx="44972">
                  <c:v>-1.2500000000000001E-2</c:v>
                </c:pt>
                <c:pt idx="44973">
                  <c:v>-1.1764705882289016E-2</c:v>
                </c:pt>
                <c:pt idx="44974">
                  <c:v>-1.1764705882367693E-2</c:v>
                </c:pt>
                <c:pt idx="44975">
                  <c:v>-6.250000000177636E-3</c:v>
                </c:pt>
                <c:pt idx="44976">
                  <c:v>-1.1764705882367693E-2</c:v>
                </c:pt>
                <c:pt idx="44977">
                  <c:v>-5.8823529413534912E-3</c:v>
                </c:pt>
                <c:pt idx="44978">
                  <c:v>-1.2500000000000001E-2</c:v>
                </c:pt>
                <c:pt idx="44979">
                  <c:v>-1.1764705882289016E-2</c:v>
                </c:pt>
                <c:pt idx="44980">
                  <c:v>-1.1764705882367693E-2</c:v>
                </c:pt>
                <c:pt idx="44981">
                  <c:v>-1.2500000000000001E-2</c:v>
                </c:pt>
                <c:pt idx="44982">
                  <c:v>-5.8823529409355252E-3</c:v>
                </c:pt>
                <c:pt idx="44983">
                  <c:v>-5.8823529413534912E-3</c:v>
                </c:pt>
                <c:pt idx="44984">
                  <c:v>-1.2500000000000001E-2</c:v>
                </c:pt>
                <c:pt idx="44985">
                  <c:v>-1.1764705882367693E-2</c:v>
                </c:pt>
                <c:pt idx="44986">
                  <c:v>-1.1764705882289016E-2</c:v>
                </c:pt>
                <c:pt idx="44987">
                  <c:v>-6.250000000222045E-3</c:v>
                </c:pt>
                <c:pt idx="44988">
                  <c:v>-5.8823529409355252E-3</c:v>
                </c:pt>
                <c:pt idx="44989">
                  <c:v>-1.1764705882367693E-2</c:v>
                </c:pt>
                <c:pt idx="44990">
                  <c:v>-1.1764705882289016E-2</c:v>
                </c:pt>
                <c:pt idx="44991">
                  <c:v>-1.2500000000000001E-2</c:v>
                </c:pt>
                <c:pt idx="44992">
                  <c:v>-5.8823529413534912E-3</c:v>
                </c:pt>
                <c:pt idx="44993">
                  <c:v>-1.1764705882367693E-2</c:v>
                </c:pt>
                <c:pt idx="44994">
                  <c:v>-6.2499999997335468E-3</c:v>
                </c:pt>
                <c:pt idx="44995">
                  <c:v>-1.1764705882785659E-2</c:v>
                </c:pt>
                <c:pt idx="44996">
                  <c:v>-1.1764705882289016E-2</c:v>
                </c:pt>
                <c:pt idx="44997">
                  <c:v>-6.2499999997779557E-3</c:v>
                </c:pt>
                <c:pt idx="44998">
                  <c:v>-1.1764705882289016E-2</c:v>
                </c:pt>
                <c:pt idx="44999">
                  <c:v>-1.1764705882367693E-2</c:v>
                </c:pt>
                <c:pt idx="45000">
                  <c:v>-6.250000000222045E-3</c:v>
                </c:pt>
                <c:pt idx="45001">
                  <c:v>-5.8823529409355252E-3</c:v>
                </c:pt>
                <c:pt idx="45002">
                  <c:v>-1.1764705882367693E-2</c:v>
                </c:pt>
                <c:pt idx="45003">
                  <c:v>-6.250000000177636E-3</c:v>
                </c:pt>
                <c:pt idx="45004">
                  <c:v>-1.1764705882367693E-2</c:v>
                </c:pt>
                <c:pt idx="45005">
                  <c:v>-1.1764705882289016E-2</c:v>
                </c:pt>
                <c:pt idx="45006">
                  <c:v>-6.250000000222045E-3</c:v>
                </c:pt>
                <c:pt idx="45007">
                  <c:v>-1.1764705882289016E-2</c:v>
                </c:pt>
                <c:pt idx="45008">
                  <c:v>-5.8823529409748635E-3</c:v>
                </c:pt>
                <c:pt idx="45009">
                  <c:v>-1.1764705882289016E-2</c:v>
                </c:pt>
                <c:pt idx="45010">
                  <c:v>-1.2500000000000001E-2</c:v>
                </c:pt>
                <c:pt idx="45011">
                  <c:v>-1.1764705882289016E-2</c:v>
                </c:pt>
                <c:pt idx="45012">
                  <c:v>-5.8823529413928296E-3</c:v>
                </c:pt>
                <c:pt idx="45013">
                  <c:v>-1.2499999999911183E-2</c:v>
                </c:pt>
                <c:pt idx="45014">
                  <c:v>-5.8823529413928296E-3</c:v>
                </c:pt>
                <c:pt idx="45015">
                  <c:v>-1.1764705882289016E-2</c:v>
                </c:pt>
                <c:pt idx="45016">
                  <c:v>-6.2499999997779557E-3</c:v>
                </c:pt>
                <c:pt idx="45017">
                  <c:v>-1.1764705882367693E-2</c:v>
                </c:pt>
                <c:pt idx="45018">
                  <c:v>-1.1764705882289016E-2</c:v>
                </c:pt>
                <c:pt idx="45019">
                  <c:v>-6.250000000222045E-3</c:v>
                </c:pt>
                <c:pt idx="45020">
                  <c:v>-1.1764705882289016E-2</c:v>
                </c:pt>
                <c:pt idx="45021">
                  <c:v>-1.1764705882367693E-2</c:v>
                </c:pt>
                <c:pt idx="45022">
                  <c:v>-6.2499999997335468E-3</c:v>
                </c:pt>
                <c:pt idx="45023">
                  <c:v>-5.8823529413928296E-3</c:v>
                </c:pt>
                <c:pt idx="45024">
                  <c:v>-1.1764705882289016E-2</c:v>
                </c:pt>
                <c:pt idx="45025">
                  <c:v>-1.2500000000000001E-2</c:v>
                </c:pt>
                <c:pt idx="45026">
                  <c:v>-1.1764705882289016E-2</c:v>
                </c:pt>
                <c:pt idx="45027">
                  <c:v>-1.1764705882367693E-2</c:v>
                </c:pt>
                <c:pt idx="45028">
                  <c:v>-6.250000000177636E-3</c:v>
                </c:pt>
                <c:pt idx="45029">
                  <c:v>-1.1764705882367693E-2</c:v>
                </c:pt>
                <c:pt idx="45030">
                  <c:v>-5.8823529409355252E-3</c:v>
                </c:pt>
                <c:pt idx="45031">
                  <c:v>-1.1764705882367693E-2</c:v>
                </c:pt>
                <c:pt idx="45032">
                  <c:v>-6.250000000222045E-3</c:v>
                </c:pt>
                <c:pt idx="45033">
                  <c:v>-1.1764705882289016E-2</c:v>
                </c:pt>
                <c:pt idx="45034">
                  <c:v>-5.8823529413534912E-3</c:v>
                </c:pt>
                <c:pt idx="45035">
                  <c:v>-1.2500000000000001E-2</c:v>
                </c:pt>
                <c:pt idx="45036">
                  <c:v>-5.8823529409748635E-3</c:v>
                </c:pt>
                <c:pt idx="45037">
                  <c:v>-5.8823529413534912E-3</c:v>
                </c:pt>
                <c:pt idx="45038">
                  <c:v>-1.2500000000000001E-2</c:v>
                </c:pt>
                <c:pt idx="45039">
                  <c:v>-5.8823529409355252E-3</c:v>
                </c:pt>
                <c:pt idx="45040">
                  <c:v>-1.1764705882367693E-2</c:v>
                </c:pt>
                <c:pt idx="45041">
                  <c:v>-6.250000000177636E-3</c:v>
                </c:pt>
                <c:pt idx="45042">
                  <c:v>-1.1764705882367693E-2</c:v>
                </c:pt>
                <c:pt idx="45043">
                  <c:v>-5.8823529409355252E-3</c:v>
                </c:pt>
                <c:pt idx="45044">
                  <c:v>-6.250000000222045E-3</c:v>
                </c:pt>
                <c:pt idx="45045">
                  <c:v>-1.1764705882289016E-2</c:v>
                </c:pt>
                <c:pt idx="45046">
                  <c:v>-5.8823529413928296E-3</c:v>
                </c:pt>
                <c:pt idx="45047">
                  <c:v>-1.2500000000000001E-2</c:v>
                </c:pt>
                <c:pt idx="45048">
                  <c:v>-5.8823529409355252E-3</c:v>
                </c:pt>
                <c:pt idx="45049">
                  <c:v>-1.1764705882289016E-2</c:v>
                </c:pt>
                <c:pt idx="45050">
                  <c:v>-6.250000000222045E-3</c:v>
                </c:pt>
                <c:pt idx="45051">
                  <c:v>-1.1764705882367693E-2</c:v>
                </c:pt>
                <c:pt idx="45052">
                  <c:v>-5.8823529409355252E-3</c:v>
                </c:pt>
                <c:pt idx="45053">
                  <c:v>-1.1764705882367693E-2</c:v>
                </c:pt>
                <c:pt idx="45054">
                  <c:v>-6.250000000177636E-3</c:v>
                </c:pt>
                <c:pt idx="45055">
                  <c:v>-1.1764705882367693E-2</c:v>
                </c:pt>
                <c:pt idx="45056">
                  <c:v>-5.8823529413534912E-3</c:v>
                </c:pt>
                <c:pt idx="45057">
                  <c:v>-6.2499999997779557E-3</c:v>
                </c:pt>
                <c:pt idx="45058">
                  <c:v>-1.1764705882289016E-2</c:v>
                </c:pt>
                <c:pt idx="45059">
                  <c:v>-5.8823529413928296E-3</c:v>
                </c:pt>
                <c:pt idx="45060">
                  <c:v>-6.2499999997335468E-3</c:v>
                </c:pt>
                <c:pt idx="45061">
                  <c:v>-1.1764705882367693E-2</c:v>
                </c:pt>
                <c:pt idx="45062">
                  <c:v>-1.1764705882289016E-2</c:v>
                </c:pt>
                <c:pt idx="45063">
                  <c:v>-6.250000000222045E-3</c:v>
                </c:pt>
                <c:pt idx="45064">
                  <c:v>-5.8823529409355252E-3</c:v>
                </c:pt>
                <c:pt idx="45065">
                  <c:v>-1.1764705882785659E-2</c:v>
                </c:pt>
                <c:pt idx="45066">
                  <c:v>-6.2499999997779557E-3</c:v>
                </c:pt>
                <c:pt idx="45067">
                  <c:v>-1.1764705882289016E-2</c:v>
                </c:pt>
                <c:pt idx="45068">
                  <c:v>-5.8823529413928296E-3</c:v>
                </c:pt>
                <c:pt idx="45069">
                  <c:v>-1.2499999999911183E-2</c:v>
                </c:pt>
                <c:pt idx="45070">
                  <c:v>-1.1764705882367693E-2</c:v>
                </c:pt>
                <c:pt idx="45071">
                  <c:v>-1.1764705882289016E-2</c:v>
                </c:pt>
                <c:pt idx="45072">
                  <c:v>-6.2499999997779557E-3</c:v>
                </c:pt>
                <c:pt idx="45073">
                  <c:v>-1.1764705882289016E-2</c:v>
                </c:pt>
                <c:pt idx="45074">
                  <c:v>-5.8823529413928296E-3</c:v>
                </c:pt>
                <c:pt idx="45075">
                  <c:v>-1.1764705882289016E-2</c:v>
                </c:pt>
                <c:pt idx="45076">
                  <c:v>-1.2500000000000001E-2</c:v>
                </c:pt>
                <c:pt idx="45077">
                  <c:v>-1.1764705882289016E-2</c:v>
                </c:pt>
                <c:pt idx="45078">
                  <c:v>-1.1764705882367693E-2</c:v>
                </c:pt>
                <c:pt idx="45079">
                  <c:v>-6.250000000177636E-3</c:v>
                </c:pt>
                <c:pt idx="45080">
                  <c:v>-1.1764705882367693E-2</c:v>
                </c:pt>
                <c:pt idx="45081">
                  <c:v>-1.1764705882289016E-2</c:v>
                </c:pt>
                <c:pt idx="45082">
                  <c:v>-6.2499999997779557E-3</c:v>
                </c:pt>
                <c:pt idx="45083">
                  <c:v>-1.1764705882785659E-2</c:v>
                </c:pt>
                <c:pt idx="45084">
                  <c:v>-1.1764705882289016E-2</c:v>
                </c:pt>
                <c:pt idx="45085">
                  <c:v>-1.2500000000000001E-2</c:v>
                </c:pt>
                <c:pt idx="45086">
                  <c:v>-1.1764705882289016E-2</c:v>
                </c:pt>
                <c:pt idx="45087">
                  <c:v>-1.1764705882367693E-2</c:v>
                </c:pt>
                <c:pt idx="45088">
                  <c:v>-6.2499999997335468E-3</c:v>
                </c:pt>
                <c:pt idx="45089">
                  <c:v>-1.1764705882367693E-2</c:v>
                </c:pt>
                <c:pt idx="45090">
                  <c:v>-1.1764705882289016E-2</c:v>
                </c:pt>
                <c:pt idx="45091">
                  <c:v>-1.250000000044409E-2</c:v>
                </c:pt>
                <c:pt idx="45092">
                  <c:v>-1.1764705882289016E-2</c:v>
                </c:pt>
                <c:pt idx="45093">
                  <c:v>-5.8823529409748635E-3</c:v>
                </c:pt>
                <c:pt idx="45094">
                  <c:v>-1.2499999999911183E-2</c:v>
                </c:pt>
                <c:pt idx="45095">
                  <c:v>-1.1764705882367693E-2</c:v>
                </c:pt>
                <c:pt idx="45096">
                  <c:v>-1.1764705882289016E-2</c:v>
                </c:pt>
                <c:pt idx="45097">
                  <c:v>-6.250000000222045E-3</c:v>
                </c:pt>
                <c:pt idx="45098">
                  <c:v>-1.1764705882367693E-2</c:v>
                </c:pt>
                <c:pt idx="45099">
                  <c:v>-1.1764705882289016E-2</c:v>
                </c:pt>
                <c:pt idx="45100">
                  <c:v>-1.1764705882289016E-2</c:v>
                </c:pt>
                <c:pt idx="45101">
                  <c:v>-1.2500000000000001E-2</c:v>
                </c:pt>
                <c:pt idx="45102">
                  <c:v>-1.1764705882367693E-2</c:v>
                </c:pt>
                <c:pt idx="45103">
                  <c:v>-5.8823529413534912E-3</c:v>
                </c:pt>
                <c:pt idx="45104">
                  <c:v>-1.2500000000000001E-2</c:v>
                </c:pt>
                <c:pt idx="45105">
                  <c:v>-5.8823529409355252E-3</c:v>
                </c:pt>
                <c:pt idx="45106">
                  <c:v>-1.1764705882367693E-2</c:v>
                </c:pt>
                <c:pt idx="45107">
                  <c:v>-1.2499999999911183E-2</c:v>
                </c:pt>
                <c:pt idx="45108">
                  <c:v>-1.1764705882367693E-2</c:v>
                </c:pt>
                <c:pt idx="45109">
                  <c:v>-1.1764705882706982E-2</c:v>
                </c:pt>
                <c:pt idx="45110">
                  <c:v>-6.2499999997779557E-3</c:v>
                </c:pt>
                <c:pt idx="45111">
                  <c:v>-1.1764705882289016E-2</c:v>
                </c:pt>
                <c:pt idx="45112">
                  <c:v>-5.8823529413928296E-3</c:v>
                </c:pt>
                <c:pt idx="45113">
                  <c:v>-1.2500000000000001E-2</c:v>
                </c:pt>
                <c:pt idx="45114">
                  <c:v>-1.1764705882289016E-2</c:v>
                </c:pt>
                <c:pt idx="45115">
                  <c:v>-1.1764705882289016E-2</c:v>
                </c:pt>
                <c:pt idx="45116">
                  <c:v>-1.2500000000000001E-2</c:v>
                </c:pt>
                <c:pt idx="45117">
                  <c:v>-5.8823529409748635E-3</c:v>
                </c:pt>
                <c:pt idx="45118">
                  <c:v>-1.1764705882706982E-2</c:v>
                </c:pt>
                <c:pt idx="45119">
                  <c:v>-6.2499999997779557E-3</c:v>
                </c:pt>
                <c:pt idx="45120">
                  <c:v>-1.1764705882289016E-2</c:v>
                </c:pt>
                <c:pt idx="45121">
                  <c:v>-1.1764705882367693E-2</c:v>
                </c:pt>
                <c:pt idx="45122">
                  <c:v>-1.2499999999911183E-2</c:v>
                </c:pt>
                <c:pt idx="45123">
                  <c:v>-1.1764705882367693E-2</c:v>
                </c:pt>
                <c:pt idx="45124">
                  <c:v>-5.8823529413534912E-3</c:v>
                </c:pt>
                <c:pt idx="45125">
                  <c:v>-1.2500000000000001E-2</c:v>
                </c:pt>
                <c:pt idx="45126">
                  <c:v>-5.8823529409355252E-3</c:v>
                </c:pt>
                <c:pt idx="45127">
                  <c:v>-1.1764705882785659E-2</c:v>
                </c:pt>
                <c:pt idx="45128">
                  <c:v>-1.1764705882289016E-2</c:v>
                </c:pt>
                <c:pt idx="45129">
                  <c:v>-1.2500000000000001E-2</c:v>
                </c:pt>
                <c:pt idx="45130">
                  <c:v>-1.1764705882289016E-2</c:v>
                </c:pt>
                <c:pt idx="45131">
                  <c:v>-5.8823529409748635E-3</c:v>
                </c:pt>
                <c:pt idx="45132">
                  <c:v>-1.2500000000000001E-2</c:v>
                </c:pt>
                <c:pt idx="45133">
                  <c:v>-1.1764705882289016E-2</c:v>
                </c:pt>
                <c:pt idx="45134">
                  <c:v>-5.8823529413928296E-3</c:v>
                </c:pt>
                <c:pt idx="45135">
                  <c:v>-1.2499999999911183E-2</c:v>
                </c:pt>
                <c:pt idx="45136">
                  <c:v>-1.1764705882367693E-2</c:v>
                </c:pt>
                <c:pt idx="45137">
                  <c:v>-1.1764705882289016E-2</c:v>
                </c:pt>
                <c:pt idx="45138">
                  <c:v>-1.2500000000000001E-2</c:v>
                </c:pt>
                <c:pt idx="45139">
                  <c:v>-1.1764705882289016E-2</c:v>
                </c:pt>
                <c:pt idx="45140">
                  <c:v>-1.1764705882367693E-2</c:v>
                </c:pt>
                <c:pt idx="45141">
                  <c:v>-6.250000000177636E-3</c:v>
                </c:pt>
                <c:pt idx="45142">
                  <c:v>-1.1764705882367693E-2</c:v>
                </c:pt>
                <c:pt idx="45143">
                  <c:v>-1.1764705882289016E-2</c:v>
                </c:pt>
                <c:pt idx="45144">
                  <c:v>-1.2500000000000001E-2</c:v>
                </c:pt>
                <c:pt idx="45145">
                  <c:v>-1.1764705882289016E-2</c:v>
                </c:pt>
                <c:pt idx="45146">
                  <c:v>-1.1764705882367693E-2</c:v>
                </c:pt>
                <c:pt idx="45147">
                  <c:v>-1.2500000000000001E-2</c:v>
                </c:pt>
                <c:pt idx="45148">
                  <c:v>-5.8823529413534912E-3</c:v>
                </c:pt>
                <c:pt idx="45149">
                  <c:v>-1.1764705882367693E-2</c:v>
                </c:pt>
                <c:pt idx="45150">
                  <c:v>-1.2499999999911183E-2</c:v>
                </c:pt>
                <c:pt idx="45151">
                  <c:v>-1.1764705882367693E-2</c:v>
                </c:pt>
                <c:pt idx="45152">
                  <c:v>-1.1764705882289016E-2</c:v>
                </c:pt>
                <c:pt idx="45153">
                  <c:v>-1.2500000000000001E-2</c:v>
                </c:pt>
                <c:pt idx="45154">
                  <c:v>-1.1764705882289016E-2</c:v>
                </c:pt>
                <c:pt idx="45155">
                  <c:v>-5.8823529413928296E-3</c:v>
                </c:pt>
                <c:pt idx="45156">
                  <c:v>-1.2499999999911183E-2</c:v>
                </c:pt>
                <c:pt idx="45157">
                  <c:v>-1.1764705882367693E-2</c:v>
                </c:pt>
                <c:pt idx="45158">
                  <c:v>-1.1764705882289016E-2</c:v>
                </c:pt>
                <c:pt idx="45159">
                  <c:v>-5.8823529409748635E-3</c:v>
                </c:pt>
                <c:pt idx="45160">
                  <c:v>-1.2500000000355272E-2</c:v>
                </c:pt>
                <c:pt idx="45161">
                  <c:v>-1.1764705882367693E-2</c:v>
                </c:pt>
                <c:pt idx="45162">
                  <c:v>-5.8823529409355252E-3</c:v>
                </c:pt>
                <c:pt idx="45163">
                  <c:v>-1.2500000000000001E-2</c:v>
                </c:pt>
                <c:pt idx="45164">
                  <c:v>-5.8823529413928296E-3</c:v>
                </c:pt>
                <c:pt idx="45165">
                  <c:v>-1.7647058823224541E-2</c:v>
                </c:pt>
                <c:pt idx="45166">
                  <c:v>-1.2500000000000001E-2</c:v>
                </c:pt>
                <c:pt idx="45167">
                  <c:v>-1.1764705882289016E-2</c:v>
                </c:pt>
                <c:pt idx="45168">
                  <c:v>-5.8823529413928296E-3</c:v>
                </c:pt>
                <c:pt idx="45169">
                  <c:v>-6.250000000177636E-3</c:v>
                </c:pt>
                <c:pt idx="45170">
                  <c:v>-5.8823529409748635E-3</c:v>
                </c:pt>
                <c:pt idx="45171">
                  <c:v>-1.1764705882289016E-2</c:v>
                </c:pt>
                <c:pt idx="45172">
                  <c:v>-1.2500000000000001E-2</c:v>
                </c:pt>
                <c:pt idx="45173">
                  <c:v>-1.1764705882289016E-2</c:v>
                </c:pt>
                <c:pt idx="45174">
                  <c:v>-5.8823529413928296E-3</c:v>
                </c:pt>
                <c:pt idx="45175">
                  <c:v>-6.2499999997335468E-3</c:v>
                </c:pt>
                <c:pt idx="45176">
                  <c:v>-5.8823529413928296E-3</c:v>
                </c:pt>
                <c:pt idx="45177">
                  <c:v>-1.1764705882289016E-2</c:v>
                </c:pt>
                <c:pt idx="45178">
                  <c:v>-1.2500000000000001E-2</c:v>
                </c:pt>
                <c:pt idx="45179">
                  <c:v>-1.1764705882367693E-2</c:v>
                </c:pt>
                <c:pt idx="45180">
                  <c:v>-5.8823529413534912E-3</c:v>
                </c:pt>
                <c:pt idx="45181">
                  <c:v>-6.2499999997779557E-3</c:v>
                </c:pt>
                <c:pt idx="45182">
                  <c:v>-5.8823529413534912E-3</c:v>
                </c:pt>
                <c:pt idx="45183">
                  <c:v>-1.1764705882367693E-2</c:v>
                </c:pt>
                <c:pt idx="45184">
                  <c:v>-6.2499999997335468E-3</c:v>
                </c:pt>
                <c:pt idx="45185">
                  <c:v>-1.1764705882367693E-2</c:v>
                </c:pt>
                <c:pt idx="45186">
                  <c:v>-1.1764705882289016E-2</c:v>
                </c:pt>
                <c:pt idx="45187">
                  <c:v>-6.250000000222045E-3</c:v>
                </c:pt>
                <c:pt idx="45188">
                  <c:v>-5.8823529409355252E-3</c:v>
                </c:pt>
                <c:pt idx="45189">
                  <c:v>-1.1764705882367693E-2</c:v>
                </c:pt>
                <c:pt idx="45190">
                  <c:v>-6.250000000177636E-3</c:v>
                </c:pt>
                <c:pt idx="45191">
                  <c:v>-5.8823529413928296E-3</c:v>
                </c:pt>
                <c:pt idx="45192">
                  <c:v>-1.1764705882289016E-2</c:v>
                </c:pt>
                <c:pt idx="45193">
                  <c:v>-1.2500000000000001E-2</c:v>
                </c:pt>
                <c:pt idx="45194">
                  <c:v>-1.1764705882367693E-2</c:v>
                </c:pt>
                <c:pt idx="45195">
                  <c:v>-5.8823529409355252E-3</c:v>
                </c:pt>
                <c:pt idx="45196">
                  <c:v>-6.250000000222045E-3</c:v>
                </c:pt>
                <c:pt idx="45197">
                  <c:v>-5.8823529409355252E-3</c:v>
                </c:pt>
                <c:pt idx="45198">
                  <c:v>-1.1764705882367693E-2</c:v>
                </c:pt>
                <c:pt idx="45199">
                  <c:v>-5.8823529413534912E-3</c:v>
                </c:pt>
                <c:pt idx="45200">
                  <c:v>-1.2500000000000001E-2</c:v>
                </c:pt>
                <c:pt idx="45201">
                  <c:v>-1.1764705882289016E-2</c:v>
                </c:pt>
                <c:pt idx="45202">
                  <c:v>-1.2500000000000001E-2</c:v>
                </c:pt>
                <c:pt idx="45203">
                  <c:v>-5.8823529413534912E-3</c:v>
                </c:pt>
                <c:pt idx="45204">
                  <c:v>-5.8823529409748635E-3</c:v>
                </c:pt>
                <c:pt idx="45205">
                  <c:v>-5.8823529413534912E-3</c:v>
                </c:pt>
                <c:pt idx="45206">
                  <c:v>-1.2500000000000001E-2</c:v>
                </c:pt>
                <c:pt idx="45207">
                  <c:v>-1.1764705882289016E-2</c:v>
                </c:pt>
                <c:pt idx="45208">
                  <c:v>-1.1764705882367693E-2</c:v>
                </c:pt>
                <c:pt idx="45209">
                  <c:v>-6.2499999997779557E-3</c:v>
                </c:pt>
                <c:pt idx="45210">
                  <c:v>-5.8823529413534912E-3</c:v>
                </c:pt>
                <c:pt idx="45211">
                  <c:v>-5.8823529413534912E-3</c:v>
                </c:pt>
                <c:pt idx="45212">
                  <c:v>-6.2499999997779557E-3</c:v>
                </c:pt>
                <c:pt idx="45213">
                  <c:v>-1.1764705882367693E-2</c:v>
                </c:pt>
                <c:pt idx="45214">
                  <c:v>-1.1764705882289016E-2</c:v>
                </c:pt>
                <c:pt idx="45215">
                  <c:v>-1.2500000000000001E-2</c:v>
                </c:pt>
                <c:pt idx="45216">
                  <c:v>-1.1764705882289016E-2</c:v>
                </c:pt>
                <c:pt idx="45217">
                  <c:v>-5.8823529413928296E-3</c:v>
                </c:pt>
                <c:pt idx="45218">
                  <c:v>-1.2499999999911183E-2</c:v>
                </c:pt>
                <c:pt idx="45219">
                  <c:v>-5.8823529409748635E-3</c:v>
                </c:pt>
                <c:pt idx="45220">
                  <c:v>-1.1764705882706982E-2</c:v>
                </c:pt>
                <c:pt idx="45221">
                  <c:v>-6.2499999997779557E-3</c:v>
                </c:pt>
                <c:pt idx="45222">
                  <c:v>-1.7647058823642509E-2</c:v>
                </c:pt>
                <c:pt idx="45223">
                  <c:v>-5.8823529409748635E-3</c:v>
                </c:pt>
                <c:pt idx="45224">
                  <c:v>-1.2500000000000001E-2</c:v>
                </c:pt>
                <c:pt idx="45225">
                  <c:v>-5.8823529413534912E-3</c:v>
                </c:pt>
                <c:pt idx="45226">
                  <c:v>-5.8823529409355252E-3</c:v>
                </c:pt>
                <c:pt idx="45227">
                  <c:v>-1.2500000000000001E-2</c:v>
                </c:pt>
                <c:pt idx="45228">
                  <c:v>-1.1764705882367693E-2</c:v>
                </c:pt>
                <c:pt idx="45229">
                  <c:v>-1.1764705882706982E-2</c:v>
                </c:pt>
                <c:pt idx="45230">
                  <c:v>-1.2500000000000001E-2</c:v>
                </c:pt>
                <c:pt idx="45231">
                  <c:v>-5.8823529409355252E-3</c:v>
                </c:pt>
                <c:pt idx="45232">
                  <c:v>-1.1764705882367693E-2</c:v>
                </c:pt>
                <c:pt idx="45233">
                  <c:v>-6.250000000177636E-3</c:v>
                </c:pt>
                <c:pt idx="45234">
                  <c:v>-1.1764705882367693E-2</c:v>
                </c:pt>
                <c:pt idx="45235">
                  <c:v>-5.8823529409355252E-3</c:v>
                </c:pt>
                <c:pt idx="45236">
                  <c:v>-1.2500000000000001E-2</c:v>
                </c:pt>
                <c:pt idx="45237">
                  <c:v>-5.8823529413534912E-3</c:v>
                </c:pt>
                <c:pt idx="45238">
                  <c:v>-1.1764705882367693E-2</c:v>
                </c:pt>
                <c:pt idx="45239">
                  <c:v>-6.250000000222045E-3</c:v>
                </c:pt>
                <c:pt idx="45240">
                  <c:v>-1.1764705882289016E-2</c:v>
                </c:pt>
                <c:pt idx="45241">
                  <c:v>-5.8823529409355252E-3</c:v>
                </c:pt>
                <c:pt idx="45242">
                  <c:v>-1.2500000000000001E-2</c:v>
                </c:pt>
                <c:pt idx="45243">
                  <c:v>-5.8823529413928296E-3</c:v>
                </c:pt>
                <c:pt idx="45244">
                  <c:v>-1.1764705882289016E-2</c:v>
                </c:pt>
                <c:pt idx="45245">
                  <c:v>-1.2500000000000001E-2</c:v>
                </c:pt>
                <c:pt idx="45246">
                  <c:v>-5.8823529409355252E-3</c:v>
                </c:pt>
                <c:pt idx="45247">
                  <c:v>-1.1764705882367693E-2</c:v>
                </c:pt>
                <c:pt idx="45248">
                  <c:v>-5.8823529413534912E-3</c:v>
                </c:pt>
                <c:pt idx="45249">
                  <c:v>-1.2500000000000001E-2</c:v>
                </c:pt>
                <c:pt idx="45250">
                  <c:v>-5.8823529413534912E-3</c:v>
                </c:pt>
                <c:pt idx="45251">
                  <c:v>-1.1764705882367693E-2</c:v>
                </c:pt>
                <c:pt idx="45252">
                  <c:v>-1.2499999999911183E-2</c:v>
                </c:pt>
                <c:pt idx="45253">
                  <c:v>-5.8823529409748635E-3</c:v>
                </c:pt>
                <c:pt idx="45254">
                  <c:v>-1.1764705882289016E-2</c:v>
                </c:pt>
                <c:pt idx="45255">
                  <c:v>-6.250000000222045E-3</c:v>
                </c:pt>
                <c:pt idx="45256">
                  <c:v>-1.1764705882289016E-2</c:v>
                </c:pt>
                <c:pt idx="45257">
                  <c:v>-5.8823529409748635E-3</c:v>
                </c:pt>
                <c:pt idx="45258">
                  <c:v>-1.250000000044409E-2</c:v>
                </c:pt>
                <c:pt idx="45259">
                  <c:v>-1.1764705882289016E-2</c:v>
                </c:pt>
                <c:pt idx="45260">
                  <c:v>-5.8823529409748635E-3</c:v>
                </c:pt>
                <c:pt idx="45261">
                  <c:v>-1.2499999999911183E-2</c:v>
                </c:pt>
                <c:pt idx="45262">
                  <c:v>-1.1764705882367693E-2</c:v>
                </c:pt>
                <c:pt idx="45263">
                  <c:v>-5.8823529413534912E-3</c:v>
                </c:pt>
                <c:pt idx="45264">
                  <c:v>-1.2500000000000001E-2</c:v>
                </c:pt>
                <c:pt idx="45265">
                  <c:v>-5.8823529409355252E-3</c:v>
                </c:pt>
                <c:pt idx="45266">
                  <c:v>-1.1764705882367693E-2</c:v>
                </c:pt>
                <c:pt idx="45267">
                  <c:v>-1.2499999999911183E-2</c:v>
                </c:pt>
                <c:pt idx="45268">
                  <c:v>-5.8823529413928296E-3</c:v>
                </c:pt>
                <c:pt idx="45269">
                  <c:v>-1.1764705882289016E-2</c:v>
                </c:pt>
                <c:pt idx="45270">
                  <c:v>-6.250000000222045E-3</c:v>
                </c:pt>
                <c:pt idx="45271">
                  <c:v>-5.8823529409355252E-3</c:v>
                </c:pt>
                <c:pt idx="45272">
                  <c:v>-1.1764705882367693E-2</c:v>
                </c:pt>
                <c:pt idx="45273">
                  <c:v>-6.250000000222045E-3</c:v>
                </c:pt>
                <c:pt idx="45274">
                  <c:v>-1.1764705882289016E-2</c:v>
                </c:pt>
                <c:pt idx="45275">
                  <c:v>-1.1764705882367693E-2</c:v>
                </c:pt>
                <c:pt idx="45276">
                  <c:v>-1.2499999999911183E-2</c:v>
                </c:pt>
                <c:pt idx="45277">
                  <c:v>-5.8823529409748635E-3</c:v>
                </c:pt>
                <c:pt idx="45278">
                  <c:v>-5.8823529413534912E-3</c:v>
                </c:pt>
                <c:pt idx="45279">
                  <c:v>-6.250000000222045E-3</c:v>
                </c:pt>
                <c:pt idx="45280">
                  <c:v>-1.1764705882289016E-2</c:v>
                </c:pt>
                <c:pt idx="45281">
                  <c:v>-1.1764705882367693E-2</c:v>
                </c:pt>
                <c:pt idx="45282">
                  <c:v>-1.2499999999911183E-2</c:v>
                </c:pt>
                <c:pt idx="45283">
                  <c:v>-5.8823529409748635E-3</c:v>
                </c:pt>
                <c:pt idx="45284">
                  <c:v>-1.1764705882289016E-2</c:v>
                </c:pt>
                <c:pt idx="45285">
                  <c:v>-6.250000000222045E-3</c:v>
                </c:pt>
                <c:pt idx="45286">
                  <c:v>-5.8823529409355252E-3</c:v>
                </c:pt>
                <c:pt idx="45287">
                  <c:v>-5.8823529413928296E-3</c:v>
                </c:pt>
                <c:pt idx="45288">
                  <c:v>-1.2500000000000001E-2</c:v>
                </c:pt>
                <c:pt idx="45289">
                  <c:v>-1.1764705882289016E-2</c:v>
                </c:pt>
                <c:pt idx="45290">
                  <c:v>-1.1764705882367693E-2</c:v>
                </c:pt>
                <c:pt idx="45291">
                  <c:v>-6.250000000177636E-3</c:v>
                </c:pt>
                <c:pt idx="45292">
                  <c:v>-5.8823529409748635E-3</c:v>
                </c:pt>
                <c:pt idx="45293">
                  <c:v>-5.8823529413534912E-3</c:v>
                </c:pt>
                <c:pt idx="45294">
                  <c:v>-6.2499999997779557E-3</c:v>
                </c:pt>
                <c:pt idx="45295">
                  <c:v>-1.1764705882289016E-2</c:v>
                </c:pt>
                <c:pt idx="45296">
                  <c:v>-1.1764705882367693E-2</c:v>
                </c:pt>
                <c:pt idx="45297">
                  <c:v>-1.2499999999911183E-2</c:v>
                </c:pt>
                <c:pt idx="45298">
                  <c:v>-5.8823529413928296E-3</c:v>
                </c:pt>
                <c:pt idx="45299">
                  <c:v>-5.8823529413534912E-3</c:v>
                </c:pt>
                <c:pt idx="45300">
                  <c:v>-5.8823529409748635E-3</c:v>
                </c:pt>
                <c:pt idx="45301">
                  <c:v>-1.2499999999911183E-2</c:v>
                </c:pt>
                <c:pt idx="45302">
                  <c:v>-1.1764705882367693E-2</c:v>
                </c:pt>
                <c:pt idx="45303">
                  <c:v>-5.8823529413534912E-3</c:v>
                </c:pt>
                <c:pt idx="45304">
                  <c:v>-1.2500000000000001E-2</c:v>
                </c:pt>
                <c:pt idx="45305">
                  <c:v>-5.8823529409748635E-3</c:v>
                </c:pt>
                <c:pt idx="45306">
                  <c:v>-5.8823529413534912E-3</c:v>
                </c:pt>
                <c:pt idx="45307">
                  <c:v>-6.2499999997779557E-3</c:v>
                </c:pt>
                <c:pt idx="45308">
                  <c:v>-5.8823529413534912E-3</c:v>
                </c:pt>
                <c:pt idx="45309">
                  <c:v>-5.8823529409748635E-3</c:v>
                </c:pt>
                <c:pt idx="45310">
                  <c:v>-1.2500000000355272E-2</c:v>
                </c:pt>
                <c:pt idx="45311">
                  <c:v>-1.1764705882367693E-2</c:v>
                </c:pt>
                <c:pt idx="45312">
                  <c:v>-5.8823529409355252E-3</c:v>
                </c:pt>
                <c:pt idx="45313">
                  <c:v>-6.250000000222045E-3</c:v>
                </c:pt>
                <c:pt idx="45314">
                  <c:v>-5.8823529409355252E-3</c:v>
                </c:pt>
                <c:pt idx="45315">
                  <c:v>-5.8823529413928296E-3</c:v>
                </c:pt>
                <c:pt idx="45316">
                  <c:v>-6.2499999997335468E-3</c:v>
                </c:pt>
                <c:pt idx="45317">
                  <c:v>-1.1764705882367693E-2</c:v>
                </c:pt>
                <c:pt idx="45318">
                  <c:v>-5.8823529413534912E-3</c:v>
                </c:pt>
                <c:pt idx="45319">
                  <c:v>-1.2500000000000001E-2</c:v>
                </c:pt>
                <c:pt idx="45320">
                  <c:v>0</c:v>
                </c:pt>
                <c:pt idx="45321">
                  <c:v>-5.8823529409355252E-3</c:v>
                </c:pt>
                <c:pt idx="45322">
                  <c:v>-6.250000000222045E-3</c:v>
                </c:pt>
                <c:pt idx="45323">
                  <c:v>-1.1764705882289016E-2</c:v>
                </c:pt>
                <c:pt idx="45324">
                  <c:v>-5.8823529413928296E-3</c:v>
                </c:pt>
                <c:pt idx="45325">
                  <c:v>-1.2499999999911183E-2</c:v>
                </c:pt>
                <c:pt idx="45326">
                  <c:v>-5.8823529409748635E-3</c:v>
                </c:pt>
                <c:pt idx="45327">
                  <c:v>-5.8823529413534912E-3</c:v>
                </c:pt>
                <c:pt idx="45328">
                  <c:v>-5.8823529409748635E-3</c:v>
                </c:pt>
                <c:pt idx="45329">
                  <c:v>-6.250000000177636E-3</c:v>
                </c:pt>
                <c:pt idx="45330">
                  <c:v>-5.8823529409748635E-3</c:v>
                </c:pt>
                <c:pt idx="45331">
                  <c:v>-5.8823529413534912E-3</c:v>
                </c:pt>
                <c:pt idx="45332">
                  <c:v>-1.2500000000000001E-2</c:v>
                </c:pt>
                <c:pt idx="45333">
                  <c:v>-5.8823529409355252E-3</c:v>
                </c:pt>
                <c:pt idx="45334">
                  <c:v>-1.1764705882785659E-2</c:v>
                </c:pt>
                <c:pt idx="45335">
                  <c:v>-6.2499999997779557E-3</c:v>
                </c:pt>
                <c:pt idx="45336">
                  <c:v>0</c:v>
                </c:pt>
                <c:pt idx="45337">
                  <c:v>-5.8823529413534912E-3</c:v>
                </c:pt>
                <c:pt idx="45338">
                  <c:v>-1.2500000000000001E-2</c:v>
                </c:pt>
                <c:pt idx="45339">
                  <c:v>-5.8823529409748635E-3</c:v>
                </c:pt>
                <c:pt idx="45340">
                  <c:v>-1.1764705882289016E-2</c:v>
                </c:pt>
                <c:pt idx="45341">
                  <c:v>-6.250000000222045E-3</c:v>
                </c:pt>
                <c:pt idx="45342">
                  <c:v>-5.8823529409355252E-3</c:v>
                </c:pt>
                <c:pt idx="45343">
                  <c:v>0</c:v>
                </c:pt>
                <c:pt idx="45344">
                  <c:v>-6.250000000177636E-3</c:v>
                </c:pt>
                <c:pt idx="45345">
                  <c:v>-5.8823529409748635E-3</c:v>
                </c:pt>
                <c:pt idx="45346">
                  <c:v>-1.1764705882289016E-2</c:v>
                </c:pt>
                <c:pt idx="45347">
                  <c:v>-1.250000000044409E-2</c:v>
                </c:pt>
                <c:pt idx="45348">
                  <c:v>-5.8823529409355252E-3</c:v>
                </c:pt>
                <c:pt idx="45349">
                  <c:v>-5.8823529413928296E-3</c:v>
                </c:pt>
                <c:pt idx="45350">
                  <c:v>-6.2499999997779557E-3</c:v>
                </c:pt>
                <c:pt idx="45351">
                  <c:v>-1.1764705882289016E-2</c:v>
                </c:pt>
                <c:pt idx="45352">
                  <c:v>-5.8823529413534912E-3</c:v>
                </c:pt>
                <c:pt idx="45353">
                  <c:v>-6.2499999997779557E-3</c:v>
                </c:pt>
                <c:pt idx="45354">
                  <c:v>-1.1764705882367693E-2</c:v>
                </c:pt>
                <c:pt idx="45355">
                  <c:v>-5.8823529413534912E-3</c:v>
                </c:pt>
                <c:pt idx="45356">
                  <c:v>-6.2499999997779557E-3</c:v>
                </c:pt>
                <c:pt idx="45357">
                  <c:v>-5.8823529413534912E-3</c:v>
                </c:pt>
                <c:pt idx="45358">
                  <c:v>-5.8823529409748635E-3</c:v>
                </c:pt>
                <c:pt idx="45359">
                  <c:v>-6.250000000177636E-3</c:v>
                </c:pt>
                <c:pt idx="45360">
                  <c:v>-5.8823529409748635E-3</c:v>
                </c:pt>
                <c:pt idx="45361">
                  <c:v>-1.1764705882706982E-2</c:v>
                </c:pt>
                <c:pt idx="45362">
                  <c:v>-1.2500000000000001E-2</c:v>
                </c:pt>
                <c:pt idx="45363">
                  <c:v>-5.8823529409355252E-3</c:v>
                </c:pt>
                <c:pt idx="45364">
                  <c:v>-5.8823529413928296E-3</c:v>
                </c:pt>
                <c:pt idx="45365">
                  <c:v>-5.8823529409355252E-3</c:v>
                </c:pt>
                <c:pt idx="45366">
                  <c:v>-6.250000000222045E-3</c:v>
                </c:pt>
                <c:pt idx="45367">
                  <c:v>-5.8823529409355252E-3</c:v>
                </c:pt>
                <c:pt idx="45368">
                  <c:v>-1.1764705882367693E-2</c:v>
                </c:pt>
                <c:pt idx="45369">
                  <c:v>-6.250000000222045E-3</c:v>
                </c:pt>
                <c:pt idx="45370">
                  <c:v>-1.1764705882289016E-2</c:v>
                </c:pt>
                <c:pt idx="45371">
                  <c:v>-6.2499999997779557E-3</c:v>
                </c:pt>
                <c:pt idx="45372">
                  <c:v>-5.8823529413534912E-3</c:v>
                </c:pt>
                <c:pt idx="45373">
                  <c:v>-5.8823529413928296E-3</c:v>
                </c:pt>
                <c:pt idx="45374">
                  <c:v>-5.8823529409355252E-3</c:v>
                </c:pt>
                <c:pt idx="45375">
                  <c:v>-1.2500000000000001E-2</c:v>
                </c:pt>
                <c:pt idx="45376">
                  <c:v>-5.8823529413534912E-3</c:v>
                </c:pt>
                <c:pt idx="45377">
                  <c:v>-1.1764705882367693E-2</c:v>
                </c:pt>
                <c:pt idx="45378">
                  <c:v>-6.2499999997335468E-3</c:v>
                </c:pt>
                <c:pt idx="45379">
                  <c:v>-5.8823529413928296E-3</c:v>
                </c:pt>
                <c:pt idx="45380">
                  <c:v>-5.8823529409355252E-3</c:v>
                </c:pt>
                <c:pt idx="45381">
                  <c:v>-1.2500000000000001E-2</c:v>
                </c:pt>
                <c:pt idx="45382">
                  <c:v>-5.8823529413534912E-3</c:v>
                </c:pt>
                <c:pt idx="45383">
                  <c:v>-5.8823529409748635E-3</c:v>
                </c:pt>
                <c:pt idx="45384">
                  <c:v>-1.250000000044409E-2</c:v>
                </c:pt>
                <c:pt idx="45385">
                  <c:v>-1.1764705882289016E-2</c:v>
                </c:pt>
                <c:pt idx="45386">
                  <c:v>-5.8823529409355252E-3</c:v>
                </c:pt>
                <c:pt idx="45387">
                  <c:v>-6.250000000222045E-3</c:v>
                </c:pt>
                <c:pt idx="45388">
                  <c:v>-5.8823529409748635E-3</c:v>
                </c:pt>
                <c:pt idx="45389">
                  <c:v>0</c:v>
                </c:pt>
                <c:pt idx="45390">
                  <c:v>-1.2500000000000001E-2</c:v>
                </c:pt>
                <c:pt idx="45391">
                  <c:v>-1.1764705882289016E-2</c:v>
                </c:pt>
                <c:pt idx="45392">
                  <c:v>-1.1764705882367693E-2</c:v>
                </c:pt>
                <c:pt idx="45393">
                  <c:v>-6.250000000177636E-3</c:v>
                </c:pt>
                <c:pt idx="45394">
                  <c:v>0</c:v>
                </c:pt>
                <c:pt idx="45395">
                  <c:v>-5.8823529409355252E-3</c:v>
                </c:pt>
                <c:pt idx="45396">
                  <c:v>-6.250000000222045E-3</c:v>
                </c:pt>
                <c:pt idx="45397">
                  <c:v>-5.8823529413534912E-3</c:v>
                </c:pt>
                <c:pt idx="45398">
                  <c:v>-1.1764705882367693E-2</c:v>
                </c:pt>
                <c:pt idx="45399">
                  <c:v>-1.2500000000000001E-2</c:v>
                </c:pt>
                <c:pt idx="45400">
                  <c:v>-5.8823529409355252E-3</c:v>
                </c:pt>
                <c:pt idx="45401">
                  <c:v>0</c:v>
                </c:pt>
                <c:pt idx="45402">
                  <c:v>-6.250000000222045E-3</c:v>
                </c:pt>
                <c:pt idx="45403">
                  <c:v>-5.8823529409748635E-3</c:v>
                </c:pt>
                <c:pt idx="45404">
                  <c:v>-5.8823529413534912E-3</c:v>
                </c:pt>
                <c:pt idx="45405">
                  <c:v>-1.2500000000000001E-2</c:v>
                </c:pt>
                <c:pt idx="45406">
                  <c:v>-5.8823529409355252E-3</c:v>
                </c:pt>
                <c:pt idx="45407">
                  <c:v>-1.1764705882367693E-2</c:v>
                </c:pt>
                <c:pt idx="45408">
                  <c:v>-6.250000000177636E-3</c:v>
                </c:pt>
                <c:pt idx="45409">
                  <c:v>-5.8823529413928296E-3</c:v>
                </c:pt>
                <c:pt idx="45410">
                  <c:v>-5.8823529409355252E-3</c:v>
                </c:pt>
                <c:pt idx="45411">
                  <c:v>-6.250000000222045E-3</c:v>
                </c:pt>
                <c:pt idx="45412">
                  <c:v>-5.8823529409355252E-3</c:v>
                </c:pt>
                <c:pt idx="45413">
                  <c:v>-1.7647058823760522E-2</c:v>
                </c:pt>
                <c:pt idx="45414">
                  <c:v>-5.8823529409355252E-3</c:v>
                </c:pt>
                <c:pt idx="45415">
                  <c:v>-1.2500000000000001E-2</c:v>
                </c:pt>
                <c:pt idx="45416">
                  <c:v>0</c:v>
                </c:pt>
                <c:pt idx="45417">
                  <c:v>-5.8823529413928296E-3</c:v>
                </c:pt>
                <c:pt idx="45418">
                  <c:v>-6.2499999997779557E-3</c:v>
                </c:pt>
                <c:pt idx="45419">
                  <c:v>-5.8823529413534912E-3</c:v>
                </c:pt>
                <c:pt idx="45420">
                  <c:v>-1.1764705882367693E-2</c:v>
                </c:pt>
                <c:pt idx="45421">
                  <c:v>-1.2499999999911183E-2</c:v>
                </c:pt>
                <c:pt idx="45422">
                  <c:v>-1.1764705882367693E-2</c:v>
                </c:pt>
                <c:pt idx="45423">
                  <c:v>-5.8823529413534912E-3</c:v>
                </c:pt>
                <c:pt idx="45424">
                  <c:v>0</c:v>
                </c:pt>
                <c:pt idx="45425">
                  <c:v>-5.8823529409355252E-3</c:v>
                </c:pt>
                <c:pt idx="45426">
                  <c:v>-1.1764705882367693E-2</c:v>
                </c:pt>
                <c:pt idx="45427">
                  <c:v>-1.2499999999911183E-2</c:v>
                </c:pt>
                <c:pt idx="45428">
                  <c:v>-1.1764705882367693E-2</c:v>
                </c:pt>
                <c:pt idx="45429">
                  <c:v>-5.8823529413534912E-3</c:v>
                </c:pt>
                <c:pt idx="45430">
                  <c:v>-6.2499999997779557E-3</c:v>
                </c:pt>
                <c:pt idx="45431">
                  <c:v>-5.8823529413534912E-3</c:v>
                </c:pt>
                <c:pt idx="45432">
                  <c:v>-5.8823529413928296E-3</c:v>
                </c:pt>
                <c:pt idx="45433">
                  <c:v>-6.2499999997779557E-3</c:v>
                </c:pt>
                <c:pt idx="45434">
                  <c:v>-1.1764705882289016E-2</c:v>
                </c:pt>
                <c:pt idx="45435">
                  <c:v>-1.1764705882367693E-2</c:v>
                </c:pt>
                <c:pt idx="45436">
                  <c:v>-6.250000000177636E-3</c:v>
                </c:pt>
                <c:pt idx="45437">
                  <c:v>-5.8823529409748635E-3</c:v>
                </c:pt>
                <c:pt idx="45438">
                  <c:v>-5.8823529413534912E-3</c:v>
                </c:pt>
                <c:pt idx="45439">
                  <c:v>-6.2499999997779557E-3</c:v>
                </c:pt>
                <c:pt idx="45440">
                  <c:v>-1.1764705882289016E-2</c:v>
                </c:pt>
                <c:pt idx="45441">
                  <c:v>-5.8823529413928296E-3</c:v>
                </c:pt>
                <c:pt idx="45442">
                  <c:v>-1.2499999999911183E-2</c:v>
                </c:pt>
                <c:pt idx="45443">
                  <c:v>-5.8823529413928296E-3</c:v>
                </c:pt>
                <c:pt idx="45444">
                  <c:v>-1.1764705882289016E-2</c:v>
                </c:pt>
                <c:pt idx="45445">
                  <c:v>-6.2499999997779557E-3</c:v>
                </c:pt>
                <c:pt idx="45446">
                  <c:v>-5.8823529413534912E-3</c:v>
                </c:pt>
                <c:pt idx="45447">
                  <c:v>-5.8823529409748635E-3</c:v>
                </c:pt>
                <c:pt idx="45448">
                  <c:v>-6.250000000222045E-3</c:v>
                </c:pt>
                <c:pt idx="45449">
                  <c:v>-1.1764705882289016E-2</c:v>
                </c:pt>
                <c:pt idx="45450">
                  <c:v>-1.1764705882367693E-2</c:v>
                </c:pt>
                <c:pt idx="45451">
                  <c:v>-5.8823529409355252E-3</c:v>
                </c:pt>
                <c:pt idx="45452">
                  <c:v>-6.250000000222045E-3</c:v>
                </c:pt>
                <c:pt idx="45453">
                  <c:v>-5.8823529409355252E-3</c:v>
                </c:pt>
                <c:pt idx="45454">
                  <c:v>-5.8823529413928296E-3</c:v>
                </c:pt>
                <c:pt idx="45455">
                  <c:v>-6.2499999997335468E-3</c:v>
                </c:pt>
                <c:pt idx="45456">
                  <c:v>-1.1764705882785659E-2</c:v>
                </c:pt>
                <c:pt idx="45457">
                  <c:v>-1.1764705882289016E-2</c:v>
                </c:pt>
                <c:pt idx="45458">
                  <c:v>-6.2499999997779557E-3</c:v>
                </c:pt>
                <c:pt idx="45459">
                  <c:v>-1.1764705882289016E-2</c:v>
                </c:pt>
                <c:pt idx="45460">
                  <c:v>-5.8823529413928296E-3</c:v>
                </c:pt>
                <c:pt idx="45461">
                  <c:v>0</c:v>
                </c:pt>
                <c:pt idx="45462">
                  <c:v>-5.8823529409748635E-3</c:v>
                </c:pt>
                <c:pt idx="45463">
                  <c:v>-1.1764705882289016E-2</c:v>
                </c:pt>
                <c:pt idx="45464">
                  <c:v>-1.2500000000000001E-2</c:v>
                </c:pt>
                <c:pt idx="45465">
                  <c:v>-5.8823529413928296E-3</c:v>
                </c:pt>
                <c:pt idx="45466">
                  <c:v>-5.8823529409355252E-3</c:v>
                </c:pt>
                <c:pt idx="45467">
                  <c:v>-6.250000000222045E-3</c:v>
                </c:pt>
                <c:pt idx="45468">
                  <c:v>-5.8823529413534912E-3</c:v>
                </c:pt>
                <c:pt idx="45469">
                  <c:v>-5.8823529409748635E-3</c:v>
                </c:pt>
                <c:pt idx="45470">
                  <c:v>-1.2499999999911183E-2</c:v>
                </c:pt>
                <c:pt idx="45471">
                  <c:v>-5.8823529413928296E-3</c:v>
                </c:pt>
                <c:pt idx="45472">
                  <c:v>-1.1764705882289016E-2</c:v>
                </c:pt>
                <c:pt idx="45473">
                  <c:v>-1.2500000000000001E-2</c:v>
                </c:pt>
                <c:pt idx="45474">
                  <c:v>-5.8823529409355252E-3</c:v>
                </c:pt>
                <c:pt idx="45475">
                  <c:v>-5.8823529413928296E-3</c:v>
                </c:pt>
                <c:pt idx="45476">
                  <c:v>0</c:v>
                </c:pt>
                <c:pt idx="45477">
                  <c:v>-1.1764705882367693E-2</c:v>
                </c:pt>
                <c:pt idx="45478">
                  <c:v>-5.8823529409355252E-3</c:v>
                </c:pt>
                <c:pt idx="45479">
                  <c:v>-1.1764705882785659E-2</c:v>
                </c:pt>
                <c:pt idx="45480">
                  <c:v>-1.2500000000000001E-2</c:v>
                </c:pt>
                <c:pt idx="45481">
                  <c:v>0</c:v>
                </c:pt>
                <c:pt idx="45482">
                  <c:v>-5.8823529409355252E-3</c:v>
                </c:pt>
                <c:pt idx="45483">
                  <c:v>-6.250000000222045E-3</c:v>
                </c:pt>
                <c:pt idx="45484">
                  <c:v>-5.8823529409748635E-3</c:v>
                </c:pt>
                <c:pt idx="45485">
                  <c:v>-1.1764705882289016E-2</c:v>
                </c:pt>
                <c:pt idx="45486">
                  <c:v>-1.2500000000000001E-2</c:v>
                </c:pt>
                <c:pt idx="45487">
                  <c:v>-5.8823529413534912E-3</c:v>
                </c:pt>
                <c:pt idx="45488">
                  <c:v>-5.8823529409748635E-3</c:v>
                </c:pt>
                <c:pt idx="45489">
                  <c:v>-6.250000000177636E-3</c:v>
                </c:pt>
                <c:pt idx="45490">
                  <c:v>-1.1764705882367693E-2</c:v>
                </c:pt>
                <c:pt idx="45491">
                  <c:v>-5.8823529413534912E-3</c:v>
                </c:pt>
                <c:pt idx="45492">
                  <c:v>-1.2500000000000001E-2</c:v>
                </c:pt>
                <c:pt idx="45493">
                  <c:v>-5.8823529409355252E-3</c:v>
                </c:pt>
                <c:pt idx="45494">
                  <c:v>-1.1764705882367693E-2</c:v>
                </c:pt>
                <c:pt idx="45495">
                  <c:v>-6.250000000222045E-3</c:v>
                </c:pt>
                <c:pt idx="45496">
                  <c:v>-1.1764705882289016E-2</c:v>
                </c:pt>
                <c:pt idx="45497">
                  <c:v>-1.1764705882289016E-2</c:v>
                </c:pt>
                <c:pt idx="45498">
                  <c:v>-6.2499999997779557E-3</c:v>
                </c:pt>
                <c:pt idx="45499">
                  <c:v>-5.8823529413928296E-3</c:v>
                </c:pt>
                <c:pt idx="45500">
                  <c:v>-1.1764705882289016E-2</c:v>
                </c:pt>
                <c:pt idx="45501">
                  <c:v>-1.2500000000000001E-2</c:v>
                </c:pt>
                <c:pt idx="45502">
                  <c:v>-1.1764705882289016E-2</c:v>
                </c:pt>
                <c:pt idx="45503">
                  <c:v>-1.1764705882367693E-2</c:v>
                </c:pt>
                <c:pt idx="45504">
                  <c:v>-5.8823529413534912E-3</c:v>
                </c:pt>
                <c:pt idx="45505">
                  <c:v>-6.2499999997779557E-3</c:v>
                </c:pt>
                <c:pt idx="45506">
                  <c:v>-5.8823529413534912E-3</c:v>
                </c:pt>
                <c:pt idx="45507">
                  <c:v>-6.2499999997779557E-3</c:v>
                </c:pt>
                <c:pt idx="45508">
                  <c:v>-1.1764705882289016E-2</c:v>
                </c:pt>
                <c:pt idx="45509">
                  <c:v>-1.1764705882367693E-2</c:v>
                </c:pt>
                <c:pt idx="45510">
                  <c:v>-1.1764705882706982E-2</c:v>
                </c:pt>
                <c:pt idx="45511">
                  <c:v>-6.2499999997779557E-3</c:v>
                </c:pt>
                <c:pt idx="45512">
                  <c:v>-5.8823529413534912E-3</c:v>
                </c:pt>
                <c:pt idx="45513">
                  <c:v>-5.8823529409748635E-3</c:v>
                </c:pt>
                <c:pt idx="45514">
                  <c:v>-1.2500000000000001E-2</c:v>
                </c:pt>
                <c:pt idx="45515">
                  <c:v>-1.7647058823642509E-2</c:v>
                </c:pt>
                <c:pt idx="45516">
                  <c:v>-5.8823529409748635E-3</c:v>
                </c:pt>
                <c:pt idx="45517">
                  <c:v>-1.2499999999911183E-2</c:v>
                </c:pt>
                <c:pt idx="45518">
                  <c:v>-5.8823529413928296E-3</c:v>
                </c:pt>
                <c:pt idx="45519">
                  <c:v>-5.8823529409355252E-3</c:v>
                </c:pt>
                <c:pt idx="45520">
                  <c:v>-6.250000000222045E-3</c:v>
                </c:pt>
                <c:pt idx="45521">
                  <c:v>-1.1764705882289016E-2</c:v>
                </c:pt>
                <c:pt idx="45522">
                  <c:v>-1.1764705882367693E-2</c:v>
                </c:pt>
                <c:pt idx="45523">
                  <c:v>-1.2499999999911183E-2</c:v>
                </c:pt>
                <c:pt idx="45524">
                  <c:v>-5.8823529413928296E-3</c:v>
                </c:pt>
                <c:pt idx="45525">
                  <c:v>-5.8823529409355252E-3</c:v>
                </c:pt>
                <c:pt idx="45526">
                  <c:v>-6.250000000222045E-3</c:v>
                </c:pt>
                <c:pt idx="45527">
                  <c:v>-1.1764705882289016E-2</c:v>
                </c:pt>
                <c:pt idx="45528">
                  <c:v>-5.8823529409748635E-3</c:v>
                </c:pt>
                <c:pt idx="45529">
                  <c:v>-6.250000000222045E-3</c:v>
                </c:pt>
                <c:pt idx="45530">
                  <c:v>-5.8823529409355252E-3</c:v>
                </c:pt>
                <c:pt idx="45531">
                  <c:v>-1.1764705882785659E-2</c:v>
                </c:pt>
                <c:pt idx="45532">
                  <c:v>-6.2499999997335468E-3</c:v>
                </c:pt>
                <c:pt idx="45533">
                  <c:v>-5.8823529413928296E-3</c:v>
                </c:pt>
                <c:pt idx="45534">
                  <c:v>-5.8823529409355252E-3</c:v>
                </c:pt>
                <c:pt idx="45535">
                  <c:v>-5.8823529413928296E-3</c:v>
                </c:pt>
                <c:pt idx="45536">
                  <c:v>-6.2499999997335468E-3</c:v>
                </c:pt>
                <c:pt idx="45537">
                  <c:v>-1.1764705882367693E-2</c:v>
                </c:pt>
                <c:pt idx="45538">
                  <c:v>-5.8823529413534912E-3</c:v>
                </c:pt>
                <c:pt idx="45539">
                  <c:v>-1.2500000000000001E-2</c:v>
                </c:pt>
                <c:pt idx="45540">
                  <c:v>-5.8823529409355252E-3</c:v>
                </c:pt>
                <c:pt idx="45541">
                  <c:v>0</c:v>
                </c:pt>
                <c:pt idx="45542">
                  <c:v>-6.250000000177636E-3</c:v>
                </c:pt>
                <c:pt idx="45543">
                  <c:v>-5.8823529409748635E-3</c:v>
                </c:pt>
                <c:pt idx="45544">
                  <c:v>-1.1764705882289016E-2</c:v>
                </c:pt>
                <c:pt idx="45545">
                  <c:v>-1.250000000044409E-2</c:v>
                </c:pt>
                <c:pt idx="45546">
                  <c:v>-1.1764705882367693E-2</c:v>
                </c:pt>
                <c:pt idx="45547">
                  <c:v>-5.8823529409355252E-3</c:v>
                </c:pt>
                <c:pt idx="45548">
                  <c:v>-6.250000000222045E-3</c:v>
                </c:pt>
                <c:pt idx="45549">
                  <c:v>-5.8823529409355252E-3</c:v>
                </c:pt>
                <c:pt idx="45550">
                  <c:v>-5.8823529413928296E-3</c:v>
                </c:pt>
                <c:pt idx="45551">
                  <c:v>-1.2499999999911183E-2</c:v>
                </c:pt>
                <c:pt idx="45552">
                  <c:v>-1.1764705882367693E-2</c:v>
                </c:pt>
                <c:pt idx="45553">
                  <c:v>-5.8823529409355252E-3</c:v>
                </c:pt>
                <c:pt idx="45554">
                  <c:v>-1.2500000000000001E-2</c:v>
                </c:pt>
                <c:pt idx="45555">
                  <c:v>0</c:v>
                </c:pt>
                <c:pt idx="45556">
                  <c:v>-5.8823529413928296E-3</c:v>
                </c:pt>
                <c:pt idx="45557">
                  <c:v>-6.250000000177636E-3</c:v>
                </c:pt>
                <c:pt idx="45558">
                  <c:v>-1.1764705882367693E-2</c:v>
                </c:pt>
                <c:pt idx="45559">
                  <c:v>-1.1764705882289016E-2</c:v>
                </c:pt>
                <c:pt idx="45560">
                  <c:v>-1.1764705882367693E-2</c:v>
                </c:pt>
                <c:pt idx="45561">
                  <c:v>-6.2499999997779557E-3</c:v>
                </c:pt>
                <c:pt idx="45562">
                  <c:v>-5.8823529413534912E-3</c:v>
                </c:pt>
                <c:pt idx="45563">
                  <c:v>0</c:v>
                </c:pt>
                <c:pt idx="45564">
                  <c:v>-6.2499999997779557E-3</c:v>
                </c:pt>
                <c:pt idx="45565">
                  <c:v>-1.1764705882367693E-2</c:v>
                </c:pt>
                <c:pt idx="45566">
                  <c:v>-1.7647058823642509E-2</c:v>
                </c:pt>
                <c:pt idx="45567">
                  <c:v>-6.250000000222045E-3</c:v>
                </c:pt>
                <c:pt idx="45568">
                  <c:v>-5.8823529409355252E-3</c:v>
                </c:pt>
                <c:pt idx="45569">
                  <c:v>0</c:v>
                </c:pt>
                <c:pt idx="45570">
                  <c:v>-6.250000000177636E-3</c:v>
                </c:pt>
                <c:pt idx="45571">
                  <c:v>-1.1764705882367693E-2</c:v>
                </c:pt>
                <c:pt idx="45572">
                  <c:v>-5.8823529409355252E-3</c:v>
                </c:pt>
                <c:pt idx="45573">
                  <c:v>-1.2500000000000001E-2</c:v>
                </c:pt>
                <c:pt idx="45574">
                  <c:v>-1.1764705882289016E-2</c:v>
                </c:pt>
                <c:pt idx="45575">
                  <c:v>0</c:v>
                </c:pt>
                <c:pt idx="45576">
                  <c:v>-6.250000000222045E-3</c:v>
                </c:pt>
                <c:pt idx="45577">
                  <c:v>0</c:v>
                </c:pt>
                <c:pt idx="45578">
                  <c:v>-1.1764705882289016E-2</c:v>
                </c:pt>
                <c:pt idx="45579">
                  <c:v>-1.2500000000000001E-2</c:v>
                </c:pt>
                <c:pt idx="45580">
                  <c:v>-1.1764705882367693E-2</c:v>
                </c:pt>
                <c:pt idx="45581">
                  <c:v>-5.8823529413534912E-3</c:v>
                </c:pt>
                <c:pt idx="45582">
                  <c:v>-5.8823529409748635E-3</c:v>
                </c:pt>
                <c:pt idx="45583">
                  <c:v>-6.250000000177636E-3</c:v>
                </c:pt>
                <c:pt idx="45584">
                  <c:v>-5.8823529409748635E-3</c:v>
                </c:pt>
                <c:pt idx="45585">
                  <c:v>-5.8823529413534912E-3</c:v>
                </c:pt>
                <c:pt idx="45586">
                  <c:v>-6.2499999997779557E-3</c:v>
                </c:pt>
                <c:pt idx="45587">
                  <c:v>-1.1764705882289016E-2</c:v>
                </c:pt>
                <c:pt idx="45588">
                  <c:v>-5.8823529413928296E-3</c:v>
                </c:pt>
                <c:pt idx="45589">
                  <c:v>-6.2499999997335468E-3</c:v>
                </c:pt>
                <c:pt idx="45590">
                  <c:v>-1.1764705882367693E-2</c:v>
                </c:pt>
                <c:pt idx="45591">
                  <c:v>-5.8823529413534912E-3</c:v>
                </c:pt>
                <c:pt idx="45592">
                  <c:v>0</c:v>
                </c:pt>
                <c:pt idx="45593">
                  <c:v>-5.8823529413534912E-3</c:v>
                </c:pt>
                <c:pt idx="45594">
                  <c:v>-5.8823529409748635E-3</c:v>
                </c:pt>
                <c:pt idx="45595">
                  <c:v>-1.2500000000000001E-2</c:v>
                </c:pt>
                <c:pt idx="45596">
                  <c:v>-1.1764705882289016E-2</c:v>
                </c:pt>
                <c:pt idx="45597">
                  <c:v>-5.8823529413928296E-3</c:v>
                </c:pt>
                <c:pt idx="45598">
                  <c:v>-6.2499999997335468E-3</c:v>
                </c:pt>
                <c:pt idx="45599">
                  <c:v>0</c:v>
                </c:pt>
                <c:pt idx="45600">
                  <c:v>-5.8823529413534912E-3</c:v>
                </c:pt>
                <c:pt idx="45601">
                  <c:v>-1.2500000000000001E-2</c:v>
                </c:pt>
                <c:pt idx="45602">
                  <c:v>-1.1764705882289016E-2</c:v>
                </c:pt>
                <c:pt idx="45603">
                  <c:v>-5.8823529409748635E-3</c:v>
                </c:pt>
                <c:pt idx="45604">
                  <c:v>-6.250000000177636E-3</c:v>
                </c:pt>
                <c:pt idx="45605">
                  <c:v>-5.8823529413928296E-3</c:v>
                </c:pt>
                <c:pt idx="45606">
                  <c:v>-5.8823529409355252E-3</c:v>
                </c:pt>
                <c:pt idx="45607">
                  <c:v>-5.8823529413928296E-3</c:v>
                </c:pt>
                <c:pt idx="45608">
                  <c:v>-1.2499999999911183E-2</c:v>
                </c:pt>
                <c:pt idx="45609">
                  <c:v>-5.8823529409748635E-3</c:v>
                </c:pt>
                <c:pt idx="45610">
                  <c:v>-5.8823529413534912E-3</c:v>
                </c:pt>
                <c:pt idx="45611">
                  <c:v>-6.2499999997779557E-3</c:v>
                </c:pt>
                <c:pt idx="45612">
                  <c:v>0</c:v>
                </c:pt>
                <c:pt idx="45613">
                  <c:v>-5.8823529413534912E-3</c:v>
                </c:pt>
                <c:pt idx="45614">
                  <c:v>-1.2500000000000001E-2</c:v>
                </c:pt>
                <c:pt idx="45615">
                  <c:v>-5.8823529409355252E-3</c:v>
                </c:pt>
                <c:pt idx="45616">
                  <c:v>-1.1764705882367693E-2</c:v>
                </c:pt>
                <c:pt idx="45617">
                  <c:v>-6.250000000177636E-3</c:v>
                </c:pt>
                <c:pt idx="45618">
                  <c:v>-5.8823529413928296E-3</c:v>
                </c:pt>
                <c:pt idx="45619">
                  <c:v>-5.8823529409355252E-3</c:v>
                </c:pt>
                <c:pt idx="45620">
                  <c:v>-6.250000000222045E-3</c:v>
                </c:pt>
                <c:pt idx="45621">
                  <c:v>-5.8823529409355252E-3</c:v>
                </c:pt>
                <c:pt idx="45622">
                  <c:v>-1.1764705882367693E-2</c:v>
                </c:pt>
                <c:pt idx="45623">
                  <c:v>-6.250000000177636E-3</c:v>
                </c:pt>
                <c:pt idx="45624">
                  <c:v>-5.8823529409748635E-3</c:v>
                </c:pt>
                <c:pt idx="45625">
                  <c:v>-5.8823529413534912E-3</c:v>
                </c:pt>
                <c:pt idx="45626">
                  <c:v>-6.2499999997779557E-3</c:v>
                </c:pt>
                <c:pt idx="45627">
                  <c:v>-5.8823529413928296E-3</c:v>
                </c:pt>
                <c:pt idx="45628">
                  <c:v>-1.1764705882289016E-2</c:v>
                </c:pt>
                <c:pt idx="45629">
                  <c:v>-6.2499999997779557E-3</c:v>
                </c:pt>
                <c:pt idx="45630">
                  <c:v>-5.8823529413534912E-3</c:v>
                </c:pt>
                <c:pt idx="45631">
                  <c:v>-5.8823529413928296E-3</c:v>
                </c:pt>
                <c:pt idx="45632">
                  <c:v>-6.2499999997335468E-3</c:v>
                </c:pt>
                <c:pt idx="45633">
                  <c:v>-5.8823529413928296E-3</c:v>
                </c:pt>
                <c:pt idx="45634">
                  <c:v>-1.1764705882289016E-2</c:v>
                </c:pt>
                <c:pt idx="45635">
                  <c:v>-1.1764705882367693E-2</c:v>
                </c:pt>
                <c:pt idx="45636">
                  <c:v>-6.2499999997335468E-3</c:v>
                </c:pt>
                <c:pt idx="45637">
                  <c:v>0</c:v>
                </c:pt>
                <c:pt idx="45638">
                  <c:v>-6.250000000177636E-3</c:v>
                </c:pt>
                <c:pt idx="45639">
                  <c:v>-1.1764705882367693E-2</c:v>
                </c:pt>
                <c:pt idx="45640">
                  <c:v>-1.1764705882289016E-2</c:v>
                </c:pt>
                <c:pt idx="45641">
                  <c:v>-1.1764705882367693E-2</c:v>
                </c:pt>
                <c:pt idx="45642">
                  <c:v>-1.2500000000000001E-2</c:v>
                </c:pt>
                <c:pt idx="45643">
                  <c:v>0</c:v>
                </c:pt>
                <c:pt idx="45644">
                  <c:v>-5.8823529413534912E-3</c:v>
                </c:pt>
                <c:pt idx="45645">
                  <c:v>-6.2499999997779557E-3</c:v>
                </c:pt>
                <c:pt idx="45646">
                  <c:v>-1.1764705882367693E-2</c:v>
                </c:pt>
                <c:pt idx="45647">
                  <c:v>-1.1764705882289016E-2</c:v>
                </c:pt>
                <c:pt idx="45648">
                  <c:v>-1.8750000000222044E-2</c:v>
                </c:pt>
                <c:pt idx="45649">
                  <c:v>-5.8823529409355252E-3</c:v>
                </c:pt>
                <c:pt idx="45650">
                  <c:v>0</c:v>
                </c:pt>
                <c:pt idx="45651">
                  <c:v>-6.250000000177636E-3</c:v>
                </c:pt>
                <c:pt idx="45652">
                  <c:v>-1.1764705882367693E-2</c:v>
                </c:pt>
                <c:pt idx="45653">
                  <c:v>-1.1764705882289016E-2</c:v>
                </c:pt>
                <c:pt idx="45654">
                  <c:v>-1.2500000000000001E-2</c:v>
                </c:pt>
                <c:pt idx="45655">
                  <c:v>-1.1764705882289016E-2</c:v>
                </c:pt>
                <c:pt idx="45656">
                  <c:v>-5.8823529413928296E-3</c:v>
                </c:pt>
                <c:pt idx="45657">
                  <c:v>-6.2499999997779557E-3</c:v>
                </c:pt>
                <c:pt idx="45658">
                  <c:v>-5.8823529413534912E-3</c:v>
                </c:pt>
                <c:pt idx="45659">
                  <c:v>-1.1764705882289016E-2</c:v>
                </c:pt>
                <c:pt idx="45660">
                  <c:v>-1.2500000000000001E-2</c:v>
                </c:pt>
                <c:pt idx="45661">
                  <c:v>-5.8823529409748635E-3</c:v>
                </c:pt>
                <c:pt idx="45662">
                  <c:v>-1.1764705882289016E-2</c:v>
                </c:pt>
                <c:pt idx="45663">
                  <c:v>-1.1764705882785659E-2</c:v>
                </c:pt>
                <c:pt idx="45664">
                  <c:v>-6.2499999997335468E-3</c:v>
                </c:pt>
                <c:pt idx="45665">
                  <c:v>-1.1764705882367693E-2</c:v>
                </c:pt>
                <c:pt idx="45666">
                  <c:v>-5.8823529413534912E-3</c:v>
                </c:pt>
                <c:pt idx="45667">
                  <c:v>-6.2499999997779557E-3</c:v>
                </c:pt>
                <c:pt idx="45668">
                  <c:v>-5.8823529413534912E-3</c:v>
                </c:pt>
                <c:pt idx="45669">
                  <c:v>-1.1764705882367693E-2</c:v>
                </c:pt>
                <c:pt idx="45670">
                  <c:v>-1.8749999999644728E-2</c:v>
                </c:pt>
                <c:pt idx="45671">
                  <c:v>-5.8823529413928296E-3</c:v>
                </c:pt>
                <c:pt idx="45672">
                  <c:v>-5.8823529409355252E-3</c:v>
                </c:pt>
                <c:pt idx="45673">
                  <c:v>-6.250000000222045E-3</c:v>
                </c:pt>
                <c:pt idx="45674">
                  <c:v>-5.8823529413534912E-3</c:v>
                </c:pt>
                <c:pt idx="45675">
                  <c:v>-5.8823529409748635E-3</c:v>
                </c:pt>
                <c:pt idx="45676">
                  <c:v>-1.2500000000000001E-2</c:v>
                </c:pt>
                <c:pt idx="45677">
                  <c:v>-1.7647058823642509E-2</c:v>
                </c:pt>
                <c:pt idx="45678">
                  <c:v>-5.8823529409748635E-3</c:v>
                </c:pt>
                <c:pt idx="45679">
                  <c:v>-6.250000000177636E-3</c:v>
                </c:pt>
                <c:pt idx="45680">
                  <c:v>0</c:v>
                </c:pt>
                <c:pt idx="45681">
                  <c:v>-5.8823529409355252E-3</c:v>
                </c:pt>
                <c:pt idx="45682">
                  <c:v>-1.2500000000000001E-2</c:v>
                </c:pt>
                <c:pt idx="45683">
                  <c:v>-1.1764705882289016E-2</c:v>
                </c:pt>
                <c:pt idx="45684">
                  <c:v>-1.1764705882785659E-2</c:v>
                </c:pt>
                <c:pt idx="45685">
                  <c:v>-5.8823529409355252E-3</c:v>
                </c:pt>
                <c:pt idx="45686">
                  <c:v>-6.250000000222045E-3</c:v>
                </c:pt>
                <c:pt idx="45687">
                  <c:v>0</c:v>
                </c:pt>
                <c:pt idx="45688">
                  <c:v>-5.8823529409748635E-3</c:v>
                </c:pt>
                <c:pt idx="45689">
                  <c:v>-1.2499999999911183E-2</c:v>
                </c:pt>
                <c:pt idx="45690">
                  <c:v>-1.7647058823760522E-2</c:v>
                </c:pt>
                <c:pt idx="45691">
                  <c:v>-1.1764705882289016E-2</c:v>
                </c:pt>
                <c:pt idx="45692">
                  <c:v>0</c:v>
                </c:pt>
                <c:pt idx="45693">
                  <c:v>-5.8823529409748635E-3</c:v>
                </c:pt>
                <c:pt idx="45694">
                  <c:v>-5.8823529413534912E-3</c:v>
                </c:pt>
                <c:pt idx="45695">
                  <c:v>-6.2499999997779557E-3</c:v>
                </c:pt>
                <c:pt idx="45696">
                  <c:v>-5.8823529413534912E-3</c:v>
                </c:pt>
                <c:pt idx="45697">
                  <c:v>-1.1764705882367693E-2</c:v>
                </c:pt>
                <c:pt idx="45698">
                  <c:v>-1.2499999999911183E-2</c:v>
                </c:pt>
                <c:pt idx="45699">
                  <c:v>-5.8823529413928296E-3</c:v>
                </c:pt>
                <c:pt idx="45700">
                  <c:v>-5.8823529409355252E-3</c:v>
                </c:pt>
                <c:pt idx="45701">
                  <c:v>-6.250000000222045E-3</c:v>
                </c:pt>
                <c:pt idx="45702">
                  <c:v>-5.8823529409355252E-3</c:v>
                </c:pt>
                <c:pt idx="45703">
                  <c:v>-5.8823529413928296E-3</c:v>
                </c:pt>
                <c:pt idx="45704">
                  <c:v>-1.1764705882289016E-2</c:v>
                </c:pt>
                <c:pt idx="45705">
                  <c:v>-1.2500000000000001E-2</c:v>
                </c:pt>
                <c:pt idx="45706">
                  <c:v>-5.8823529409355252E-3</c:v>
                </c:pt>
                <c:pt idx="45707">
                  <c:v>-5.8823529413928296E-3</c:v>
                </c:pt>
                <c:pt idx="45708">
                  <c:v>-6.250000000222045E-3</c:v>
                </c:pt>
                <c:pt idx="45709">
                  <c:v>-5.8823529409355252E-3</c:v>
                </c:pt>
                <c:pt idx="45710">
                  <c:v>-1.1764705882289016E-2</c:v>
                </c:pt>
                <c:pt idx="45711">
                  <c:v>-6.250000000222045E-3</c:v>
                </c:pt>
                <c:pt idx="45712">
                  <c:v>-1.1764705882367693E-2</c:v>
                </c:pt>
                <c:pt idx="45713">
                  <c:v>-5.8823529409355252E-3</c:v>
                </c:pt>
                <c:pt idx="45714">
                  <c:v>-6.250000000222045E-3</c:v>
                </c:pt>
                <c:pt idx="45715">
                  <c:v>-5.8823529409355252E-3</c:v>
                </c:pt>
                <c:pt idx="45716">
                  <c:v>-5.8823529413928296E-3</c:v>
                </c:pt>
                <c:pt idx="45717">
                  <c:v>-6.2499999997335468E-3</c:v>
                </c:pt>
                <c:pt idx="45718">
                  <c:v>-1.1764705882367693E-2</c:v>
                </c:pt>
                <c:pt idx="45719">
                  <c:v>-5.8823529413534912E-3</c:v>
                </c:pt>
                <c:pt idx="45720">
                  <c:v>-6.250000000222045E-3</c:v>
                </c:pt>
                <c:pt idx="45721">
                  <c:v>-1.1764705882289016E-2</c:v>
                </c:pt>
                <c:pt idx="45722">
                  <c:v>-5.8823529409748635E-3</c:v>
                </c:pt>
                <c:pt idx="45723">
                  <c:v>-1.2500000000000001E-2</c:v>
                </c:pt>
                <c:pt idx="45724">
                  <c:v>-5.8823529413534912E-3</c:v>
                </c:pt>
                <c:pt idx="45725">
                  <c:v>-5.8823529409355252E-3</c:v>
                </c:pt>
                <c:pt idx="45726">
                  <c:v>-6.250000000222045E-3</c:v>
                </c:pt>
                <c:pt idx="45727">
                  <c:v>-1.1764705882367693E-2</c:v>
                </c:pt>
                <c:pt idx="45728">
                  <c:v>-1.1764705882289016E-2</c:v>
                </c:pt>
                <c:pt idx="45729">
                  <c:v>-6.2499999997779557E-3</c:v>
                </c:pt>
                <c:pt idx="45730">
                  <c:v>-5.8823529413534912E-3</c:v>
                </c:pt>
                <c:pt idx="45731">
                  <c:v>-5.8823529413928296E-3</c:v>
                </c:pt>
                <c:pt idx="45732">
                  <c:v>-5.8823529409355252E-3</c:v>
                </c:pt>
                <c:pt idx="45733">
                  <c:v>-6.250000000222045E-3</c:v>
                </c:pt>
                <c:pt idx="45734">
                  <c:v>-1.1764705882289016E-2</c:v>
                </c:pt>
                <c:pt idx="45735">
                  <c:v>-1.1764705882367693E-2</c:v>
                </c:pt>
                <c:pt idx="45736">
                  <c:v>-6.2499999997335468E-3</c:v>
                </c:pt>
                <c:pt idx="45737">
                  <c:v>0</c:v>
                </c:pt>
                <c:pt idx="45738">
                  <c:v>-5.8823529413534912E-3</c:v>
                </c:pt>
                <c:pt idx="45739">
                  <c:v>-1.2500000000000001E-2</c:v>
                </c:pt>
                <c:pt idx="45740">
                  <c:v>-1.1764705882289016E-2</c:v>
                </c:pt>
                <c:pt idx="45741">
                  <c:v>-5.8823529409748635E-3</c:v>
                </c:pt>
                <c:pt idx="45742">
                  <c:v>-6.250000000222045E-3</c:v>
                </c:pt>
                <c:pt idx="45743">
                  <c:v>-5.8823529409355252E-3</c:v>
                </c:pt>
                <c:pt idx="45744">
                  <c:v>-5.8823529413928296E-3</c:v>
                </c:pt>
                <c:pt idx="45745">
                  <c:v>-1.2499999999911183E-2</c:v>
                </c:pt>
                <c:pt idx="45746">
                  <c:v>-5.8823529413928296E-3</c:v>
                </c:pt>
                <c:pt idx="45747">
                  <c:v>-1.1764705882289016E-2</c:v>
                </c:pt>
                <c:pt idx="45748">
                  <c:v>-6.2499999997779557E-3</c:v>
                </c:pt>
                <c:pt idx="45749">
                  <c:v>-5.8823529413534912E-3</c:v>
                </c:pt>
                <c:pt idx="45750">
                  <c:v>-1.1764705882367693E-2</c:v>
                </c:pt>
                <c:pt idx="45751">
                  <c:v>-6.2499999997335468E-3</c:v>
                </c:pt>
                <c:pt idx="45752">
                  <c:v>-1.1764705882367693E-2</c:v>
                </c:pt>
                <c:pt idx="45753">
                  <c:v>-1.1764705882289016E-2</c:v>
                </c:pt>
                <c:pt idx="45754">
                  <c:v>-6.250000000222045E-3</c:v>
                </c:pt>
                <c:pt idx="45755">
                  <c:v>-5.8823529413534912E-3</c:v>
                </c:pt>
                <c:pt idx="45756">
                  <c:v>-5.8823529409748635E-3</c:v>
                </c:pt>
                <c:pt idx="45757">
                  <c:v>-1.2500000000000001E-2</c:v>
                </c:pt>
                <c:pt idx="45758">
                  <c:v>-1.1764705882289016E-2</c:v>
                </c:pt>
                <c:pt idx="45759">
                  <c:v>-1.1764705882367693E-2</c:v>
                </c:pt>
                <c:pt idx="45760">
                  <c:v>-5.8823529413534912E-3</c:v>
                </c:pt>
                <c:pt idx="45761">
                  <c:v>-6.2499999997779557E-3</c:v>
                </c:pt>
                <c:pt idx="45762">
                  <c:v>-5.8823529413534912E-3</c:v>
                </c:pt>
                <c:pt idx="45763">
                  <c:v>-5.8823529409748635E-3</c:v>
                </c:pt>
                <c:pt idx="45764">
                  <c:v>-1.2499999999911183E-2</c:v>
                </c:pt>
                <c:pt idx="45765">
                  <c:v>-1.1764705882785659E-2</c:v>
                </c:pt>
                <c:pt idx="45766">
                  <c:v>-5.8823529409355252E-3</c:v>
                </c:pt>
                <c:pt idx="45767">
                  <c:v>-6.250000000222045E-3</c:v>
                </c:pt>
                <c:pt idx="45768">
                  <c:v>-5.8823529409355252E-3</c:v>
                </c:pt>
                <c:pt idx="45769">
                  <c:v>-5.8823529413928296E-3</c:v>
                </c:pt>
                <c:pt idx="45770">
                  <c:v>-6.2499999997335468E-3</c:v>
                </c:pt>
                <c:pt idx="45771">
                  <c:v>-1.1764705882367693E-2</c:v>
                </c:pt>
                <c:pt idx="45772">
                  <c:v>-1.1764705882289016E-2</c:v>
                </c:pt>
                <c:pt idx="45773">
                  <c:v>-6.250000000222045E-3</c:v>
                </c:pt>
                <c:pt idx="45774">
                  <c:v>-5.8823529409748635E-3</c:v>
                </c:pt>
                <c:pt idx="45775">
                  <c:v>-5.8823529413534912E-3</c:v>
                </c:pt>
                <c:pt idx="45776">
                  <c:v>-6.2499999997779557E-3</c:v>
                </c:pt>
                <c:pt idx="45777">
                  <c:v>-5.8823529413534912E-3</c:v>
                </c:pt>
                <c:pt idx="45778">
                  <c:v>-1.1764705882367693E-2</c:v>
                </c:pt>
                <c:pt idx="45779">
                  <c:v>-1.2499999999911183E-2</c:v>
                </c:pt>
                <c:pt idx="45780">
                  <c:v>-5.8823529413928296E-3</c:v>
                </c:pt>
                <c:pt idx="45781">
                  <c:v>-5.8823529409355252E-3</c:v>
                </c:pt>
                <c:pt idx="45782">
                  <c:v>-6.250000000222045E-3</c:v>
                </c:pt>
                <c:pt idx="45783">
                  <c:v>0</c:v>
                </c:pt>
                <c:pt idx="45784">
                  <c:v>-1.1764705882367693E-2</c:v>
                </c:pt>
                <c:pt idx="45785">
                  <c:v>-5.8823529409355252E-3</c:v>
                </c:pt>
                <c:pt idx="45786">
                  <c:v>-1.2500000000000001E-2</c:v>
                </c:pt>
                <c:pt idx="45787">
                  <c:v>-5.8823529413534912E-3</c:v>
                </c:pt>
                <c:pt idx="45788">
                  <c:v>-5.8823529409748635E-3</c:v>
                </c:pt>
                <c:pt idx="45789">
                  <c:v>-6.250000000222045E-3</c:v>
                </c:pt>
                <c:pt idx="45790">
                  <c:v>-5.8823529413534912E-3</c:v>
                </c:pt>
                <c:pt idx="45791">
                  <c:v>-5.8823529409355252E-3</c:v>
                </c:pt>
                <c:pt idx="45792">
                  <c:v>-6.250000000222045E-3</c:v>
                </c:pt>
                <c:pt idx="45793">
                  <c:v>-5.8823529409748635E-3</c:v>
                </c:pt>
                <c:pt idx="45794">
                  <c:v>-5.8823529413534912E-3</c:v>
                </c:pt>
                <c:pt idx="45795">
                  <c:v>-6.2499999997779557E-3</c:v>
                </c:pt>
                <c:pt idx="45796">
                  <c:v>-5.8823529413534912E-3</c:v>
                </c:pt>
                <c:pt idx="45797">
                  <c:v>-5.8823529409748635E-3</c:v>
                </c:pt>
                <c:pt idx="45798">
                  <c:v>-6.250000000177636E-3</c:v>
                </c:pt>
                <c:pt idx="45799">
                  <c:v>-5.8823529409748635E-3</c:v>
                </c:pt>
                <c:pt idx="45800">
                  <c:v>-5.8823529413534912E-3</c:v>
                </c:pt>
                <c:pt idx="45801">
                  <c:v>-1.2500000000000001E-2</c:v>
                </c:pt>
                <c:pt idx="45802">
                  <c:v>-5.8823529409355252E-3</c:v>
                </c:pt>
                <c:pt idx="45803">
                  <c:v>-5.8823529413928296E-3</c:v>
                </c:pt>
                <c:pt idx="45804">
                  <c:v>-6.250000000222045E-3</c:v>
                </c:pt>
                <c:pt idx="45805">
                  <c:v>-5.8823529409355252E-3</c:v>
                </c:pt>
                <c:pt idx="45806">
                  <c:v>0</c:v>
                </c:pt>
                <c:pt idx="45807">
                  <c:v>-1.1764705882367693E-2</c:v>
                </c:pt>
                <c:pt idx="45808">
                  <c:v>-1.2500000000000001E-2</c:v>
                </c:pt>
                <c:pt idx="45809">
                  <c:v>-5.8823529413534912E-3</c:v>
                </c:pt>
                <c:pt idx="45810">
                  <c:v>-5.8823529409748635E-3</c:v>
                </c:pt>
                <c:pt idx="45811">
                  <c:v>-6.250000000177636E-3</c:v>
                </c:pt>
                <c:pt idx="45812">
                  <c:v>0</c:v>
                </c:pt>
                <c:pt idx="45813">
                  <c:v>-5.8823529409355252E-3</c:v>
                </c:pt>
                <c:pt idx="45814">
                  <c:v>-1.2500000000000001E-2</c:v>
                </c:pt>
                <c:pt idx="45815">
                  <c:v>-1.7647058823642509E-2</c:v>
                </c:pt>
                <c:pt idx="45816">
                  <c:v>-5.8823529413928296E-3</c:v>
                </c:pt>
                <c:pt idx="45817">
                  <c:v>-6.2499999997335468E-3</c:v>
                </c:pt>
                <c:pt idx="45818">
                  <c:v>0</c:v>
                </c:pt>
                <c:pt idx="45819">
                  <c:v>0</c:v>
                </c:pt>
                <c:pt idx="45820">
                  <c:v>-1.2500000000000001E-2</c:v>
                </c:pt>
                <c:pt idx="45821">
                  <c:v>-1.1764705882289016E-2</c:v>
                </c:pt>
                <c:pt idx="45822">
                  <c:v>-1.1764705882367693E-2</c:v>
                </c:pt>
                <c:pt idx="45823">
                  <c:v>-6.250000000222045E-3</c:v>
                </c:pt>
                <c:pt idx="45824">
                  <c:v>-5.8823529409355252E-3</c:v>
                </c:pt>
                <c:pt idx="45825">
                  <c:v>0</c:v>
                </c:pt>
                <c:pt idx="45826">
                  <c:v>-6.250000000177636E-3</c:v>
                </c:pt>
                <c:pt idx="45827">
                  <c:v>-1.1764705882367693E-2</c:v>
                </c:pt>
                <c:pt idx="45828">
                  <c:v>-1.1764705882289016E-2</c:v>
                </c:pt>
                <c:pt idx="45829">
                  <c:v>-5.8823529413928296E-3</c:v>
                </c:pt>
                <c:pt idx="45830">
                  <c:v>-6.2499999997335468E-3</c:v>
                </c:pt>
                <c:pt idx="45831">
                  <c:v>-5.8823529413928296E-3</c:v>
                </c:pt>
                <c:pt idx="45832">
                  <c:v>-5.8823529409355252E-3</c:v>
                </c:pt>
                <c:pt idx="45833">
                  <c:v>-1.2500000000000001E-2</c:v>
                </c:pt>
                <c:pt idx="45834">
                  <c:v>-1.1764705882289016E-2</c:v>
                </c:pt>
                <c:pt idx="45835">
                  <c:v>-5.8823529413928296E-3</c:v>
                </c:pt>
                <c:pt idx="45836">
                  <c:v>-6.2499999997335468E-3</c:v>
                </c:pt>
                <c:pt idx="45837">
                  <c:v>-5.8823529413928296E-3</c:v>
                </c:pt>
                <c:pt idx="45838">
                  <c:v>-5.8823529409355252E-3</c:v>
                </c:pt>
                <c:pt idx="45839">
                  <c:v>-1.2500000000000001E-2</c:v>
                </c:pt>
                <c:pt idx="45840">
                  <c:v>-5.8823529413928296E-3</c:v>
                </c:pt>
                <c:pt idx="45841">
                  <c:v>-5.8823529409355252E-3</c:v>
                </c:pt>
                <c:pt idx="45842">
                  <c:v>-6.250000000222045E-3</c:v>
                </c:pt>
                <c:pt idx="45843">
                  <c:v>-5.8823529413534912E-3</c:v>
                </c:pt>
                <c:pt idx="45844">
                  <c:v>-1.1764705882367693E-2</c:v>
                </c:pt>
                <c:pt idx="45845">
                  <c:v>-1.2499999999911183E-2</c:v>
                </c:pt>
                <c:pt idx="45846">
                  <c:v>-5.8823529409748635E-3</c:v>
                </c:pt>
                <c:pt idx="45847">
                  <c:v>-5.8823529413534912E-3</c:v>
                </c:pt>
                <c:pt idx="45848">
                  <c:v>-6.2499999997779557E-3</c:v>
                </c:pt>
                <c:pt idx="45849">
                  <c:v>-5.8823529413534912E-3</c:v>
                </c:pt>
                <c:pt idx="45850">
                  <c:v>-1.1764705882367693E-2</c:v>
                </c:pt>
                <c:pt idx="45851">
                  <c:v>-1.2499999999911183E-2</c:v>
                </c:pt>
                <c:pt idx="45852">
                  <c:v>-5.8823529409748635E-3</c:v>
                </c:pt>
                <c:pt idx="45853">
                  <c:v>-5.8823529413534912E-3</c:v>
                </c:pt>
                <c:pt idx="45854">
                  <c:v>-6.250000000222045E-3</c:v>
                </c:pt>
                <c:pt idx="45855">
                  <c:v>-5.8823529409748635E-3</c:v>
                </c:pt>
                <c:pt idx="45856">
                  <c:v>-1.1764705882289016E-2</c:v>
                </c:pt>
                <c:pt idx="45857">
                  <c:v>-1.1764705882289016E-2</c:v>
                </c:pt>
                <c:pt idx="45858">
                  <c:v>-1.2500000000000001E-2</c:v>
                </c:pt>
                <c:pt idx="45859">
                  <c:v>-5.8823529413928296E-3</c:v>
                </c:pt>
                <c:pt idx="45860">
                  <c:v>-5.8823529409355252E-3</c:v>
                </c:pt>
                <c:pt idx="45861">
                  <c:v>-1.2500000000000001E-2</c:v>
                </c:pt>
                <c:pt idx="45862">
                  <c:v>-5.8823529413534912E-3</c:v>
                </c:pt>
                <c:pt idx="45863">
                  <c:v>-5.8823529409748635E-3</c:v>
                </c:pt>
                <c:pt idx="45864">
                  <c:v>-1.2500000000355272E-2</c:v>
                </c:pt>
                <c:pt idx="45865">
                  <c:v>-1.1764705882367693E-2</c:v>
                </c:pt>
                <c:pt idx="45866">
                  <c:v>-1.1764705882289016E-2</c:v>
                </c:pt>
                <c:pt idx="45867">
                  <c:v>-6.2499999997779557E-3</c:v>
                </c:pt>
                <c:pt idx="45868">
                  <c:v>-1.1764705882289016E-2</c:v>
                </c:pt>
                <c:pt idx="45869">
                  <c:v>-5.8823529413928296E-3</c:v>
                </c:pt>
                <c:pt idx="45870">
                  <c:v>-6.2499999997779557E-3</c:v>
                </c:pt>
                <c:pt idx="45871">
                  <c:v>-1.1764705882289016E-2</c:v>
                </c:pt>
                <c:pt idx="45872">
                  <c:v>-1.1764705882289016E-2</c:v>
                </c:pt>
                <c:pt idx="45873">
                  <c:v>-1.250000000044409E-2</c:v>
                </c:pt>
                <c:pt idx="45874">
                  <c:v>-5.8823529409748635E-3</c:v>
                </c:pt>
                <c:pt idx="45875">
                  <c:v>-5.8823529413534912E-3</c:v>
                </c:pt>
                <c:pt idx="45876">
                  <c:v>-6.2499999997779557E-3</c:v>
                </c:pt>
                <c:pt idx="45877">
                  <c:v>-1.1764705882289016E-2</c:v>
                </c:pt>
                <c:pt idx="45878">
                  <c:v>-1.1764705882367693E-2</c:v>
                </c:pt>
                <c:pt idx="45879">
                  <c:v>-6.250000000177636E-3</c:v>
                </c:pt>
                <c:pt idx="45880">
                  <c:v>-1.1764705882367693E-2</c:v>
                </c:pt>
                <c:pt idx="45881">
                  <c:v>-5.8823529409355252E-3</c:v>
                </c:pt>
                <c:pt idx="45882">
                  <c:v>-1.2500000000000001E-2</c:v>
                </c:pt>
                <c:pt idx="45883">
                  <c:v>-5.8823529413534912E-3</c:v>
                </c:pt>
                <c:pt idx="45884">
                  <c:v>-1.1764705882367693E-2</c:v>
                </c:pt>
                <c:pt idx="45885">
                  <c:v>-6.250000000222045E-3</c:v>
                </c:pt>
                <c:pt idx="45886">
                  <c:v>-1.1764705882289016E-2</c:v>
                </c:pt>
                <c:pt idx="45887">
                  <c:v>-5.8823529409355252E-3</c:v>
                </c:pt>
                <c:pt idx="45888">
                  <c:v>-5.8823529413928296E-3</c:v>
                </c:pt>
                <c:pt idx="45889">
                  <c:v>-1.2500000000000001E-2</c:v>
                </c:pt>
                <c:pt idx="45890">
                  <c:v>-5.8823529409355252E-3</c:v>
                </c:pt>
                <c:pt idx="45891">
                  <c:v>-5.8823529413928296E-3</c:v>
                </c:pt>
                <c:pt idx="45892">
                  <c:v>-1.2499999999911183E-2</c:v>
                </c:pt>
                <c:pt idx="45893">
                  <c:v>-5.8823529409748635E-3</c:v>
                </c:pt>
                <c:pt idx="45894">
                  <c:v>-5.8823529413534912E-3</c:v>
                </c:pt>
                <c:pt idx="45895">
                  <c:v>-1.2500000000000001E-2</c:v>
                </c:pt>
                <c:pt idx="45896">
                  <c:v>-1.1764705882289016E-2</c:v>
                </c:pt>
                <c:pt idx="45897">
                  <c:v>-1.1764705882367693E-2</c:v>
                </c:pt>
                <c:pt idx="45898">
                  <c:v>-6.250000000177636E-3</c:v>
                </c:pt>
                <c:pt idx="45899">
                  <c:v>-1.1764705882367693E-2</c:v>
                </c:pt>
                <c:pt idx="45900">
                  <c:v>-5.8823529409355252E-3</c:v>
                </c:pt>
                <c:pt idx="45901">
                  <c:v>-6.250000000222045E-3</c:v>
                </c:pt>
                <c:pt idx="45902">
                  <c:v>-1.7647058823224541E-2</c:v>
                </c:pt>
                <c:pt idx="45903">
                  <c:v>-1.1764705882785659E-2</c:v>
                </c:pt>
                <c:pt idx="45904">
                  <c:v>-6.2499999997779557E-3</c:v>
                </c:pt>
                <c:pt idx="45905">
                  <c:v>-1.1764705882289016E-2</c:v>
                </c:pt>
                <c:pt idx="45906">
                  <c:v>-5.8823529413928296E-3</c:v>
                </c:pt>
                <c:pt idx="45907">
                  <c:v>-1.2499999999911183E-2</c:v>
                </c:pt>
                <c:pt idx="45908">
                  <c:v>-1.1764705882367693E-2</c:v>
                </c:pt>
                <c:pt idx="45909">
                  <c:v>-5.8823529409355252E-3</c:v>
                </c:pt>
                <c:pt idx="45910">
                  <c:v>-1.2500000000000001E-2</c:v>
                </c:pt>
                <c:pt idx="45911">
                  <c:v>-1.1764705882289016E-2</c:v>
                </c:pt>
                <c:pt idx="45912">
                  <c:v>-5.8823529413928296E-3</c:v>
                </c:pt>
                <c:pt idx="45913">
                  <c:v>-1.1764705882289016E-2</c:v>
                </c:pt>
                <c:pt idx="45914">
                  <c:v>-1.2500000000000001E-2</c:v>
                </c:pt>
                <c:pt idx="45915">
                  <c:v>-1.1764705882289016E-2</c:v>
                </c:pt>
                <c:pt idx="45916">
                  <c:v>-5.8823529413928296E-3</c:v>
                </c:pt>
                <c:pt idx="45917">
                  <c:v>-1.2499999999911183E-2</c:v>
                </c:pt>
                <c:pt idx="45918">
                  <c:v>-5.8823529409748635E-3</c:v>
                </c:pt>
                <c:pt idx="45919">
                  <c:v>-1.1764705882289016E-2</c:v>
                </c:pt>
                <c:pt idx="45920">
                  <c:v>-1.2500000000000001E-2</c:v>
                </c:pt>
                <c:pt idx="45921">
                  <c:v>-1.1764705882367693E-2</c:v>
                </c:pt>
                <c:pt idx="45922">
                  <c:v>-5.8823529413534912E-3</c:v>
                </c:pt>
                <c:pt idx="45923">
                  <c:v>-1.2500000000000001E-2</c:v>
                </c:pt>
                <c:pt idx="45924">
                  <c:v>-5.8823529413534912E-3</c:v>
                </c:pt>
                <c:pt idx="45925">
                  <c:v>-1.1764705882367693E-2</c:v>
                </c:pt>
                <c:pt idx="45926">
                  <c:v>-1.2499999999911183E-2</c:v>
                </c:pt>
                <c:pt idx="45927">
                  <c:v>-1.1764705882367693E-2</c:v>
                </c:pt>
                <c:pt idx="45928">
                  <c:v>-1.1764705882289016E-2</c:v>
                </c:pt>
                <c:pt idx="45929">
                  <c:v>-6.2499999997779557E-3</c:v>
                </c:pt>
                <c:pt idx="45930">
                  <c:v>-1.1764705882289016E-2</c:v>
                </c:pt>
                <c:pt idx="45931">
                  <c:v>-1.1764705882785659E-2</c:v>
                </c:pt>
                <c:pt idx="45932">
                  <c:v>-6.2499999997335468E-3</c:v>
                </c:pt>
                <c:pt idx="45933">
                  <c:v>-1.1764705882367693E-2</c:v>
                </c:pt>
                <c:pt idx="45934">
                  <c:v>-1.1764705882289016E-2</c:v>
                </c:pt>
                <c:pt idx="45935">
                  <c:v>-6.250000000222045E-3</c:v>
                </c:pt>
                <c:pt idx="45936">
                  <c:v>-5.8823529409748635E-3</c:v>
                </c:pt>
                <c:pt idx="45937">
                  <c:v>-1.1764705882289016E-2</c:v>
                </c:pt>
                <c:pt idx="45938">
                  <c:v>-1.2500000000000001E-2</c:v>
                </c:pt>
                <c:pt idx="45939">
                  <c:v>-1.1764705882289016E-2</c:v>
                </c:pt>
                <c:pt idx="45940">
                  <c:v>-5.8823529413928296E-3</c:v>
                </c:pt>
                <c:pt idx="45941">
                  <c:v>-1.1764705882289016E-2</c:v>
                </c:pt>
                <c:pt idx="45942">
                  <c:v>-6.250000000222045E-3</c:v>
                </c:pt>
                <c:pt idx="45943">
                  <c:v>-1.1764705882289016E-2</c:v>
                </c:pt>
                <c:pt idx="45944">
                  <c:v>-1.1764705882367693E-2</c:v>
                </c:pt>
                <c:pt idx="45945">
                  <c:v>-6.2499999997335468E-3</c:v>
                </c:pt>
                <c:pt idx="45946">
                  <c:v>-1.1764705882367693E-2</c:v>
                </c:pt>
                <c:pt idx="45947">
                  <c:v>-1.1764705882289016E-2</c:v>
                </c:pt>
                <c:pt idx="45948">
                  <c:v>-1.2500000000000001E-2</c:v>
                </c:pt>
                <c:pt idx="45949">
                  <c:v>-5.8823529413534912E-3</c:v>
                </c:pt>
                <c:pt idx="45950">
                  <c:v>-1.1764705882367693E-2</c:v>
                </c:pt>
                <c:pt idx="45951">
                  <c:v>-6.250000000222045E-3</c:v>
                </c:pt>
                <c:pt idx="45952">
                  <c:v>-5.8823529409355252E-3</c:v>
                </c:pt>
                <c:pt idx="45953">
                  <c:v>-1.1764705882289016E-2</c:v>
                </c:pt>
                <c:pt idx="45954">
                  <c:v>-1.2500000000000001E-2</c:v>
                </c:pt>
                <c:pt idx="45955">
                  <c:v>-1.1764705882367693E-2</c:v>
                </c:pt>
                <c:pt idx="45956">
                  <c:v>-5.8823529413534912E-3</c:v>
                </c:pt>
                <c:pt idx="45957">
                  <c:v>-6.2499999997779557E-3</c:v>
                </c:pt>
                <c:pt idx="45958">
                  <c:v>-5.8823529413534912E-3</c:v>
                </c:pt>
                <c:pt idx="45959">
                  <c:v>-1.1764705882367693E-2</c:v>
                </c:pt>
                <c:pt idx="45960">
                  <c:v>-1.2499999999911183E-2</c:v>
                </c:pt>
                <c:pt idx="45961">
                  <c:v>-1.1764705882367693E-2</c:v>
                </c:pt>
                <c:pt idx="45962">
                  <c:v>-5.8823529413534912E-3</c:v>
                </c:pt>
                <c:pt idx="45963">
                  <c:v>-6.2499999997779557E-3</c:v>
                </c:pt>
                <c:pt idx="45964">
                  <c:v>-5.8823529413534912E-3</c:v>
                </c:pt>
                <c:pt idx="45965">
                  <c:v>-5.8823529409748635E-3</c:v>
                </c:pt>
                <c:pt idx="45966">
                  <c:v>-6.250000000222045E-3</c:v>
                </c:pt>
                <c:pt idx="45967">
                  <c:v>-1.1764705882289016E-2</c:v>
                </c:pt>
                <c:pt idx="45968">
                  <c:v>-5.8823529409355252E-3</c:v>
                </c:pt>
                <c:pt idx="45969">
                  <c:v>-5.8823529413928296E-3</c:v>
                </c:pt>
                <c:pt idx="45970">
                  <c:v>-6.2499999997779557E-3</c:v>
                </c:pt>
                <c:pt idx="45971">
                  <c:v>-5.8823529413534912E-3</c:v>
                </c:pt>
                <c:pt idx="45972">
                  <c:v>-5.8823529413928296E-3</c:v>
                </c:pt>
                <c:pt idx="45973">
                  <c:v>-1.2499999999911183E-2</c:v>
                </c:pt>
                <c:pt idx="45974">
                  <c:v>-5.8823529409748635E-3</c:v>
                </c:pt>
                <c:pt idx="45975">
                  <c:v>-5.8823529413534912E-3</c:v>
                </c:pt>
                <c:pt idx="45976">
                  <c:v>-6.2499999997779557E-3</c:v>
                </c:pt>
                <c:pt idx="45977">
                  <c:v>-5.8823529413534912E-3</c:v>
                </c:pt>
                <c:pt idx="45978">
                  <c:v>-5.8823529409748635E-3</c:v>
                </c:pt>
                <c:pt idx="45979">
                  <c:v>-6.250000000177636E-3</c:v>
                </c:pt>
                <c:pt idx="45980">
                  <c:v>-5.8823529409748635E-3</c:v>
                </c:pt>
                <c:pt idx="45981">
                  <c:v>-5.8823529413534912E-3</c:v>
                </c:pt>
                <c:pt idx="45982">
                  <c:v>-6.2499999997779557E-3</c:v>
                </c:pt>
                <c:pt idx="45983">
                  <c:v>-5.8823529413534912E-3</c:v>
                </c:pt>
                <c:pt idx="45984">
                  <c:v>-1.1764705882367693E-2</c:v>
                </c:pt>
                <c:pt idx="45985">
                  <c:v>-6.250000000222045E-3</c:v>
                </c:pt>
                <c:pt idx="45986">
                  <c:v>0</c:v>
                </c:pt>
                <c:pt idx="45987">
                  <c:v>-5.8823529409748635E-3</c:v>
                </c:pt>
                <c:pt idx="45988">
                  <c:v>-6.250000000177636E-3</c:v>
                </c:pt>
                <c:pt idx="45989">
                  <c:v>-5.8823529409748635E-3</c:v>
                </c:pt>
                <c:pt idx="45990">
                  <c:v>-1.1764705882289016E-2</c:v>
                </c:pt>
                <c:pt idx="45991">
                  <c:v>-6.250000000222045E-3</c:v>
                </c:pt>
                <c:pt idx="45992">
                  <c:v>-5.8823529409355252E-3</c:v>
                </c:pt>
                <c:pt idx="45993">
                  <c:v>-5.8823529413928296E-3</c:v>
                </c:pt>
                <c:pt idx="45994">
                  <c:v>0</c:v>
                </c:pt>
                <c:pt idx="45995">
                  <c:v>-5.8823529409748635E-3</c:v>
                </c:pt>
                <c:pt idx="45996">
                  <c:v>-1.1764705882289016E-2</c:v>
                </c:pt>
                <c:pt idx="45997">
                  <c:v>-5.8823529413928296E-3</c:v>
                </c:pt>
                <c:pt idx="45998">
                  <c:v>-1.2499999999911183E-2</c:v>
                </c:pt>
                <c:pt idx="45999">
                  <c:v>0</c:v>
                </c:pt>
                <c:pt idx="46000">
                  <c:v>-5.8823529413534912E-3</c:v>
                </c:pt>
                <c:pt idx="46001">
                  <c:v>-6.2499999997779557E-3</c:v>
                </c:pt>
                <c:pt idx="46002">
                  <c:v>-5.8823529413928296E-3</c:v>
                </c:pt>
                <c:pt idx="46003">
                  <c:v>-5.8823529409355252E-3</c:v>
                </c:pt>
                <c:pt idx="46004">
                  <c:v>-1.2500000000000001E-2</c:v>
                </c:pt>
                <c:pt idx="46005">
                  <c:v>-5.8823529413534912E-3</c:v>
                </c:pt>
                <c:pt idx="46006">
                  <c:v>-5.8823529409748635E-3</c:v>
                </c:pt>
                <c:pt idx="46007">
                  <c:v>-6.250000000177636E-3</c:v>
                </c:pt>
                <c:pt idx="46008">
                  <c:v>-5.8823529409748635E-3</c:v>
                </c:pt>
                <c:pt idx="46009">
                  <c:v>-5.8823529413534912E-3</c:v>
                </c:pt>
                <c:pt idx="46010">
                  <c:v>-6.2499999997779557E-3</c:v>
                </c:pt>
                <c:pt idx="46011">
                  <c:v>-5.8823529413534912E-3</c:v>
                </c:pt>
                <c:pt idx="46012">
                  <c:v>-1.1764705882367693E-2</c:v>
                </c:pt>
                <c:pt idx="46013">
                  <c:v>0</c:v>
                </c:pt>
                <c:pt idx="46014">
                  <c:v>-1.1764705882367693E-2</c:v>
                </c:pt>
                <c:pt idx="46015">
                  <c:v>0</c:v>
                </c:pt>
                <c:pt idx="46016">
                  <c:v>-6.250000000222045E-3</c:v>
                </c:pt>
                <c:pt idx="46017">
                  <c:v>-1.1764705882367693E-2</c:v>
                </c:pt>
                <c:pt idx="46018">
                  <c:v>-5.8823529409355252E-3</c:v>
                </c:pt>
                <c:pt idx="46019">
                  <c:v>-5.8823529413534912E-3</c:v>
                </c:pt>
                <c:pt idx="46020">
                  <c:v>-6.2499999997779557E-3</c:v>
                </c:pt>
                <c:pt idx="46021">
                  <c:v>-5.8823529413928296E-3</c:v>
                </c:pt>
                <c:pt idx="46022">
                  <c:v>-5.8823529409355252E-3</c:v>
                </c:pt>
                <c:pt idx="46023">
                  <c:v>-6.250000000222045E-3</c:v>
                </c:pt>
                <c:pt idx="46024">
                  <c:v>-5.8823529409355252E-3</c:v>
                </c:pt>
                <c:pt idx="46025">
                  <c:v>-5.8823529413928296E-3</c:v>
                </c:pt>
                <c:pt idx="46026">
                  <c:v>-6.2499999997335468E-3</c:v>
                </c:pt>
                <c:pt idx="46027">
                  <c:v>-5.8823529413928296E-3</c:v>
                </c:pt>
                <c:pt idx="46028">
                  <c:v>-5.8823529409355252E-3</c:v>
                </c:pt>
                <c:pt idx="46029">
                  <c:v>-6.250000000222045E-3</c:v>
                </c:pt>
                <c:pt idx="46030">
                  <c:v>-5.8823529413534912E-3</c:v>
                </c:pt>
                <c:pt idx="46031">
                  <c:v>-5.8823529409748635E-3</c:v>
                </c:pt>
                <c:pt idx="46032">
                  <c:v>-6.250000000222045E-3</c:v>
                </c:pt>
                <c:pt idx="46033">
                  <c:v>-5.8823529409355252E-3</c:v>
                </c:pt>
                <c:pt idx="46034">
                  <c:v>-5.8823529413534912E-3</c:v>
                </c:pt>
                <c:pt idx="46035">
                  <c:v>-1.2500000000000001E-2</c:v>
                </c:pt>
                <c:pt idx="46036">
                  <c:v>-5.8823529409748635E-3</c:v>
                </c:pt>
                <c:pt idx="46037">
                  <c:v>-5.8823529413534912E-3</c:v>
                </c:pt>
                <c:pt idx="46038">
                  <c:v>-6.2499999997779557E-3</c:v>
                </c:pt>
                <c:pt idx="46039">
                  <c:v>0</c:v>
                </c:pt>
                <c:pt idx="46040">
                  <c:v>-1.1764705882367693E-2</c:v>
                </c:pt>
                <c:pt idx="46041">
                  <c:v>-6.250000000177636E-3</c:v>
                </c:pt>
                <c:pt idx="46042">
                  <c:v>-1.1764705882367693E-2</c:v>
                </c:pt>
                <c:pt idx="46043">
                  <c:v>-5.8823529413534912E-3</c:v>
                </c:pt>
                <c:pt idx="46044">
                  <c:v>-6.2499999997779557E-3</c:v>
                </c:pt>
                <c:pt idx="46045">
                  <c:v>-5.8823529413534912E-3</c:v>
                </c:pt>
                <c:pt idx="46046">
                  <c:v>-5.8823529409748635E-3</c:v>
                </c:pt>
                <c:pt idx="46047">
                  <c:v>-5.8823529413534912E-3</c:v>
                </c:pt>
                <c:pt idx="46048">
                  <c:v>-6.2499999997779557E-3</c:v>
                </c:pt>
                <c:pt idx="46049">
                  <c:v>-5.8823529413534912E-3</c:v>
                </c:pt>
                <c:pt idx="46050">
                  <c:v>-5.8823529409748635E-3</c:v>
                </c:pt>
                <c:pt idx="46051">
                  <c:v>-6.250000000222045E-3</c:v>
                </c:pt>
                <c:pt idx="46052">
                  <c:v>-5.8823529409355252E-3</c:v>
                </c:pt>
                <c:pt idx="46053">
                  <c:v>-5.8823529413534912E-3</c:v>
                </c:pt>
                <c:pt idx="46054">
                  <c:v>-1.2500000000000001E-2</c:v>
                </c:pt>
                <c:pt idx="46055">
                  <c:v>-5.8823529409748635E-3</c:v>
                </c:pt>
                <c:pt idx="46056">
                  <c:v>0</c:v>
                </c:pt>
                <c:pt idx="46057">
                  <c:v>-6.250000000222045E-3</c:v>
                </c:pt>
                <c:pt idx="46058">
                  <c:v>-5.8823529413534912E-3</c:v>
                </c:pt>
                <c:pt idx="46059">
                  <c:v>-1.1764705882367693E-2</c:v>
                </c:pt>
                <c:pt idx="46060">
                  <c:v>-6.2499999997335468E-3</c:v>
                </c:pt>
                <c:pt idx="46061">
                  <c:v>-5.8823529413928296E-3</c:v>
                </c:pt>
                <c:pt idx="46062">
                  <c:v>0</c:v>
                </c:pt>
                <c:pt idx="46063">
                  <c:v>-6.2499999997779557E-3</c:v>
                </c:pt>
                <c:pt idx="46064">
                  <c:v>-1.1764705882289016E-2</c:v>
                </c:pt>
                <c:pt idx="46065">
                  <c:v>-5.8823529413928296E-3</c:v>
                </c:pt>
                <c:pt idx="46066">
                  <c:v>-6.2499999997779557E-3</c:v>
                </c:pt>
                <c:pt idx="46067">
                  <c:v>-5.8823529413534912E-3</c:v>
                </c:pt>
                <c:pt idx="46068">
                  <c:v>-5.8823529409355252E-3</c:v>
                </c:pt>
                <c:pt idx="46069">
                  <c:v>0</c:v>
                </c:pt>
                <c:pt idx="46070">
                  <c:v>-1.1764705882367693E-2</c:v>
                </c:pt>
                <c:pt idx="46071">
                  <c:v>-5.8823529413534912E-3</c:v>
                </c:pt>
                <c:pt idx="46072">
                  <c:v>-5.8823529413928296E-3</c:v>
                </c:pt>
                <c:pt idx="46073">
                  <c:v>-1.2499999999911183E-2</c:v>
                </c:pt>
                <c:pt idx="46074">
                  <c:v>0</c:v>
                </c:pt>
                <c:pt idx="46075">
                  <c:v>-5.8823529409355252E-3</c:v>
                </c:pt>
                <c:pt idx="46076">
                  <c:v>-6.250000000222045E-3</c:v>
                </c:pt>
                <c:pt idx="46077">
                  <c:v>-5.8823529409355252E-3</c:v>
                </c:pt>
                <c:pt idx="46078">
                  <c:v>-5.8823529413928296E-3</c:v>
                </c:pt>
                <c:pt idx="46079">
                  <c:v>-1.2499999999911183E-2</c:v>
                </c:pt>
                <c:pt idx="46080">
                  <c:v>-5.8823529409748635E-3</c:v>
                </c:pt>
                <c:pt idx="46081">
                  <c:v>0</c:v>
                </c:pt>
                <c:pt idx="46082">
                  <c:v>-6.250000000222045E-3</c:v>
                </c:pt>
                <c:pt idx="46083">
                  <c:v>-5.8823529409355252E-3</c:v>
                </c:pt>
                <c:pt idx="46084">
                  <c:v>-5.8823529413928296E-3</c:v>
                </c:pt>
                <c:pt idx="46085">
                  <c:v>-1.2500000000000001E-2</c:v>
                </c:pt>
                <c:pt idx="46086">
                  <c:v>-5.8823529413534912E-3</c:v>
                </c:pt>
                <c:pt idx="46087">
                  <c:v>-5.8823529409748635E-3</c:v>
                </c:pt>
                <c:pt idx="46088">
                  <c:v>-6.250000000177636E-3</c:v>
                </c:pt>
                <c:pt idx="46089">
                  <c:v>0</c:v>
                </c:pt>
                <c:pt idx="46090">
                  <c:v>-5.8823529409355252E-3</c:v>
                </c:pt>
                <c:pt idx="46091">
                  <c:v>-6.250000000222045E-3</c:v>
                </c:pt>
                <c:pt idx="46092">
                  <c:v>-5.8823529409355252E-3</c:v>
                </c:pt>
                <c:pt idx="46093">
                  <c:v>-1.1764705882367693E-2</c:v>
                </c:pt>
                <c:pt idx="46094">
                  <c:v>-5.8823529413534912E-3</c:v>
                </c:pt>
                <c:pt idx="46095">
                  <c:v>0</c:v>
                </c:pt>
                <c:pt idx="46096">
                  <c:v>-5.8823529409355252E-3</c:v>
                </c:pt>
                <c:pt idx="46097">
                  <c:v>-5.8823529413928296E-3</c:v>
                </c:pt>
                <c:pt idx="46098">
                  <c:v>-6.2499999997335468E-3</c:v>
                </c:pt>
                <c:pt idx="46099">
                  <c:v>-5.8823529413928296E-3</c:v>
                </c:pt>
                <c:pt idx="46100">
                  <c:v>-1.1764705882289016E-2</c:v>
                </c:pt>
                <c:pt idx="46101">
                  <c:v>-6.250000000222045E-3</c:v>
                </c:pt>
                <c:pt idx="46102">
                  <c:v>-5.8823529409748635E-3</c:v>
                </c:pt>
                <c:pt idx="46103">
                  <c:v>0</c:v>
                </c:pt>
                <c:pt idx="46104">
                  <c:v>-6.250000000222045E-3</c:v>
                </c:pt>
                <c:pt idx="46105">
                  <c:v>-5.8823529409355252E-3</c:v>
                </c:pt>
                <c:pt idx="46106">
                  <c:v>-1.1764705882367693E-2</c:v>
                </c:pt>
                <c:pt idx="46107">
                  <c:v>-6.250000000177636E-3</c:v>
                </c:pt>
                <c:pt idx="46108">
                  <c:v>-5.8823529409748635E-3</c:v>
                </c:pt>
                <c:pt idx="46109">
                  <c:v>-5.8823529413534912E-3</c:v>
                </c:pt>
                <c:pt idx="46110">
                  <c:v>-6.2499999997779557E-3</c:v>
                </c:pt>
                <c:pt idx="46111">
                  <c:v>-5.8823529413534912E-3</c:v>
                </c:pt>
                <c:pt idx="46112">
                  <c:v>-5.8823529409748635E-3</c:v>
                </c:pt>
                <c:pt idx="46113">
                  <c:v>-6.250000000177636E-3</c:v>
                </c:pt>
                <c:pt idx="46114">
                  <c:v>-1.1764705882367693E-2</c:v>
                </c:pt>
                <c:pt idx="46115">
                  <c:v>-5.8823529413534912E-3</c:v>
                </c:pt>
                <c:pt idx="46116">
                  <c:v>-5.8823529409748635E-3</c:v>
                </c:pt>
                <c:pt idx="46117">
                  <c:v>-6.250000000222045E-3</c:v>
                </c:pt>
                <c:pt idx="46118">
                  <c:v>-5.8823529409355252E-3</c:v>
                </c:pt>
                <c:pt idx="46119">
                  <c:v>-5.8823529413534912E-3</c:v>
                </c:pt>
                <c:pt idx="46120">
                  <c:v>-6.2499999997779557E-3</c:v>
                </c:pt>
                <c:pt idx="46121">
                  <c:v>-5.8823529413928296E-3</c:v>
                </c:pt>
                <c:pt idx="46122">
                  <c:v>-1.1764705882289016E-2</c:v>
                </c:pt>
                <c:pt idx="46123">
                  <c:v>-6.2499999997779557E-3</c:v>
                </c:pt>
                <c:pt idx="46124">
                  <c:v>-5.8823529413534912E-3</c:v>
                </c:pt>
                <c:pt idx="46125">
                  <c:v>-5.8823529409748635E-3</c:v>
                </c:pt>
                <c:pt idx="46126">
                  <c:v>-6.250000000177636E-3</c:v>
                </c:pt>
                <c:pt idx="46127">
                  <c:v>-5.8823529409748635E-3</c:v>
                </c:pt>
                <c:pt idx="46128">
                  <c:v>-1.1764705882289016E-2</c:v>
                </c:pt>
                <c:pt idx="46129">
                  <c:v>-6.250000000222045E-3</c:v>
                </c:pt>
                <c:pt idx="46130">
                  <c:v>-1.1764705882289016E-2</c:v>
                </c:pt>
                <c:pt idx="46131">
                  <c:v>0</c:v>
                </c:pt>
                <c:pt idx="46132">
                  <c:v>-6.250000000222045E-3</c:v>
                </c:pt>
                <c:pt idx="46133">
                  <c:v>-5.8823529409355252E-3</c:v>
                </c:pt>
                <c:pt idx="46134">
                  <c:v>-5.8823529413534912E-3</c:v>
                </c:pt>
                <c:pt idx="46135">
                  <c:v>-1.2500000000000001E-2</c:v>
                </c:pt>
                <c:pt idx="46136">
                  <c:v>-5.8823529409748635E-3</c:v>
                </c:pt>
                <c:pt idx="46137">
                  <c:v>-5.8823529413534912E-3</c:v>
                </c:pt>
                <c:pt idx="46138">
                  <c:v>-6.2499999997779557E-3</c:v>
                </c:pt>
                <c:pt idx="46139">
                  <c:v>-5.8823529413534912E-3</c:v>
                </c:pt>
                <c:pt idx="46140">
                  <c:v>-5.8823529409748635E-3</c:v>
                </c:pt>
                <c:pt idx="46141">
                  <c:v>-6.250000000177636E-3</c:v>
                </c:pt>
                <c:pt idx="46142">
                  <c:v>-5.8823529409748635E-3</c:v>
                </c:pt>
                <c:pt idx="46143">
                  <c:v>-5.8823529413534912E-3</c:v>
                </c:pt>
                <c:pt idx="46144">
                  <c:v>-1.2500000000000001E-2</c:v>
                </c:pt>
                <c:pt idx="46145">
                  <c:v>-5.8823529413534912E-3</c:v>
                </c:pt>
                <c:pt idx="46146">
                  <c:v>-5.8823529409748635E-3</c:v>
                </c:pt>
                <c:pt idx="46147">
                  <c:v>-6.250000000222045E-3</c:v>
                </c:pt>
                <c:pt idx="46148">
                  <c:v>-5.8823529409355252E-3</c:v>
                </c:pt>
                <c:pt idx="46149">
                  <c:v>-5.8823529413534912E-3</c:v>
                </c:pt>
                <c:pt idx="46150">
                  <c:v>-6.2499999997779557E-3</c:v>
                </c:pt>
                <c:pt idx="46151">
                  <c:v>-1.1764705882367693E-2</c:v>
                </c:pt>
                <c:pt idx="46152">
                  <c:v>-5.8823529413534912E-3</c:v>
                </c:pt>
                <c:pt idx="46153">
                  <c:v>-5.8823529409748635E-3</c:v>
                </c:pt>
                <c:pt idx="46154">
                  <c:v>-6.250000000177636E-3</c:v>
                </c:pt>
                <c:pt idx="46155">
                  <c:v>-5.8823529409748635E-3</c:v>
                </c:pt>
                <c:pt idx="46156">
                  <c:v>-5.8823529413534912E-3</c:v>
                </c:pt>
                <c:pt idx="46157">
                  <c:v>-1.2500000000000001E-2</c:v>
                </c:pt>
                <c:pt idx="46158">
                  <c:v>-5.8823529413534912E-3</c:v>
                </c:pt>
                <c:pt idx="46159">
                  <c:v>-5.8823529409748635E-3</c:v>
                </c:pt>
                <c:pt idx="46160">
                  <c:v>-6.250000000177636E-3</c:v>
                </c:pt>
                <c:pt idx="46161">
                  <c:v>-5.8823529409748635E-3</c:v>
                </c:pt>
                <c:pt idx="46162">
                  <c:v>-1.1764705882289016E-2</c:v>
                </c:pt>
                <c:pt idx="46163">
                  <c:v>-6.250000000222045E-3</c:v>
                </c:pt>
                <c:pt idx="46164">
                  <c:v>-5.8823529409355252E-3</c:v>
                </c:pt>
                <c:pt idx="46165">
                  <c:v>-5.8823529413928296E-3</c:v>
                </c:pt>
                <c:pt idx="46166">
                  <c:v>-6.2499999997779557E-3</c:v>
                </c:pt>
                <c:pt idx="46167">
                  <c:v>-5.8823529413534912E-3</c:v>
                </c:pt>
                <c:pt idx="46168">
                  <c:v>-5.8823529409748635E-3</c:v>
                </c:pt>
                <c:pt idx="46169">
                  <c:v>-6.250000000177636E-3</c:v>
                </c:pt>
                <c:pt idx="46170">
                  <c:v>-1.1764705882367693E-2</c:v>
                </c:pt>
                <c:pt idx="46171">
                  <c:v>-5.8823529413534912E-3</c:v>
                </c:pt>
                <c:pt idx="46172">
                  <c:v>-6.2499999997779557E-3</c:v>
                </c:pt>
                <c:pt idx="46173">
                  <c:v>-5.8823529413534912E-3</c:v>
                </c:pt>
                <c:pt idx="46174">
                  <c:v>-5.8823529409748635E-3</c:v>
                </c:pt>
                <c:pt idx="46175">
                  <c:v>-6.250000000177636E-3</c:v>
                </c:pt>
                <c:pt idx="46176">
                  <c:v>-1.1764705882367693E-2</c:v>
                </c:pt>
                <c:pt idx="46177">
                  <c:v>-5.8823529409355252E-3</c:v>
                </c:pt>
                <c:pt idx="46178">
                  <c:v>-6.250000000222045E-3</c:v>
                </c:pt>
                <c:pt idx="46179">
                  <c:v>-5.8823529409355252E-3</c:v>
                </c:pt>
                <c:pt idx="46180">
                  <c:v>-1.1764705882367693E-2</c:v>
                </c:pt>
                <c:pt idx="46181">
                  <c:v>-6.250000000222045E-3</c:v>
                </c:pt>
                <c:pt idx="46182">
                  <c:v>-5.8823529413534912E-3</c:v>
                </c:pt>
                <c:pt idx="46183">
                  <c:v>-5.8823529409748635E-3</c:v>
                </c:pt>
                <c:pt idx="46184">
                  <c:v>-5.8823529413534912E-3</c:v>
                </c:pt>
                <c:pt idx="46185">
                  <c:v>-1.2500000000000001E-2</c:v>
                </c:pt>
                <c:pt idx="46186">
                  <c:v>-5.8823529409355252E-3</c:v>
                </c:pt>
                <c:pt idx="46187">
                  <c:v>-5.8823529413928296E-3</c:v>
                </c:pt>
                <c:pt idx="46188">
                  <c:v>-6.2499999997335468E-3</c:v>
                </c:pt>
                <c:pt idx="46189">
                  <c:v>-5.8823529413928296E-3</c:v>
                </c:pt>
                <c:pt idx="46190">
                  <c:v>-1.1764705882289016E-2</c:v>
                </c:pt>
                <c:pt idx="46191">
                  <c:v>-6.2499999997779557E-3</c:v>
                </c:pt>
                <c:pt idx="46192">
                  <c:v>-5.8823529413534912E-3</c:v>
                </c:pt>
                <c:pt idx="46193">
                  <c:v>-5.8823529409748635E-3</c:v>
                </c:pt>
                <c:pt idx="46194">
                  <c:v>-6.250000000177636E-3</c:v>
                </c:pt>
                <c:pt idx="46195">
                  <c:v>-5.8823529413928296E-3</c:v>
                </c:pt>
                <c:pt idx="46196">
                  <c:v>-1.1764705882289016E-2</c:v>
                </c:pt>
                <c:pt idx="46197">
                  <c:v>-6.2499999997779557E-3</c:v>
                </c:pt>
                <c:pt idx="46198">
                  <c:v>-5.8823529413928296E-3</c:v>
                </c:pt>
                <c:pt idx="46199">
                  <c:v>-1.1764705882289016E-2</c:v>
                </c:pt>
                <c:pt idx="46200">
                  <c:v>-6.2499999997779557E-3</c:v>
                </c:pt>
                <c:pt idx="46201">
                  <c:v>0</c:v>
                </c:pt>
                <c:pt idx="46202">
                  <c:v>-1.1764705882367693E-2</c:v>
                </c:pt>
                <c:pt idx="46203">
                  <c:v>-5.8823529413534912E-3</c:v>
                </c:pt>
                <c:pt idx="46204">
                  <c:v>-1.2500000000000001E-2</c:v>
                </c:pt>
                <c:pt idx="46205">
                  <c:v>-5.8823529409355252E-3</c:v>
                </c:pt>
                <c:pt idx="46206">
                  <c:v>-5.8823529413928296E-3</c:v>
                </c:pt>
                <c:pt idx="46207">
                  <c:v>0</c:v>
                </c:pt>
                <c:pt idx="46208">
                  <c:v>-1.1764705882367693E-2</c:v>
                </c:pt>
                <c:pt idx="46209">
                  <c:v>-5.8823529413534912E-3</c:v>
                </c:pt>
                <c:pt idx="46210">
                  <c:v>-1.2500000000000001E-2</c:v>
                </c:pt>
                <c:pt idx="46211">
                  <c:v>-5.8823529409355252E-3</c:v>
                </c:pt>
                <c:pt idx="46212">
                  <c:v>-5.8823529413928296E-3</c:v>
                </c:pt>
                <c:pt idx="46213">
                  <c:v>0</c:v>
                </c:pt>
                <c:pt idx="46214">
                  <c:v>-1.1764705882289016E-2</c:v>
                </c:pt>
                <c:pt idx="46215">
                  <c:v>-5.8823529409355252E-3</c:v>
                </c:pt>
                <c:pt idx="46216">
                  <c:v>-1.2500000000000001E-2</c:v>
                </c:pt>
                <c:pt idx="46217">
                  <c:v>-5.8823529413928296E-3</c:v>
                </c:pt>
                <c:pt idx="46218">
                  <c:v>-5.8823529409355252E-3</c:v>
                </c:pt>
                <c:pt idx="46219">
                  <c:v>-6.250000000222045E-3</c:v>
                </c:pt>
                <c:pt idx="46220">
                  <c:v>-5.8823529413534912E-3</c:v>
                </c:pt>
                <c:pt idx="46221">
                  <c:v>-5.8823529409748635E-3</c:v>
                </c:pt>
                <c:pt idx="46222">
                  <c:v>-6.250000000177636E-3</c:v>
                </c:pt>
                <c:pt idx="46223">
                  <c:v>-5.8823529409748635E-3</c:v>
                </c:pt>
                <c:pt idx="46224">
                  <c:v>-5.8823529413534912E-3</c:v>
                </c:pt>
                <c:pt idx="46225">
                  <c:v>-6.2499999997779557E-3</c:v>
                </c:pt>
                <c:pt idx="46226">
                  <c:v>-5.8823529413534912E-3</c:v>
                </c:pt>
                <c:pt idx="46227">
                  <c:v>-5.8823529409748635E-3</c:v>
                </c:pt>
                <c:pt idx="46228">
                  <c:v>-1.2500000000000001E-2</c:v>
                </c:pt>
                <c:pt idx="46229">
                  <c:v>-5.8823529413534912E-3</c:v>
                </c:pt>
                <c:pt idx="46230">
                  <c:v>-5.8823529409355252E-3</c:v>
                </c:pt>
                <c:pt idx="46231">
                  <c:v>-5.8823529413928296E-3</c:v>
                </c:pt>
                <c:pt idx="46232">
                  <c:v>-6.2499999997779557E-3</c:v>
                </c:pt>
                <c:pt idx="46233">
                  <c:v>-5.8823529413534912E-3</c:v>
                </c:pt>
                <c:pt idx="46234">
                  <c:v>-5.8823529413928296E-3</c:v>
                </c:pt>
                <c:pt idx="46235">
                  <c:v>-6.2499999997335468E-3</c:v>
                </c:pt>
                <c:pt idx="46236">
                  <c:v>-5.8823529413928296E-3</c:v>
                </c:pt>
                <c:pt idx="46237">
                  <c:v>-5.8823529409355252E-3</c:v>
                </c:pt>
                <c:pt idx="46238">
                  <c:v>-6.250000000222045E-3</c:v>
                </c:pt>
                <c:pt idx="46239">
                  <c:v>-5.8823529409355252E-3</c:v>
                </c:pt>
                <c:pt idx="46240">
                  <c:v>-5.8823529413928296E-3</c:v>
                </c:pt>
                <c:pt idx="46241">
                  <c:v>-6.2499999997335468E-3</c:v>
                </c:pt>
                <c:pt idx="46242">
                  <c:v>-5.8823529413928296E-3</c:v>
                </c:pt>
                <c:pt idx="46243">
                  <c:v>-5.8823529409355252E-3</c:v>
                </c:pt>
                <c:pt idx="46244">
                  <c:v>-6.250000000222045E-3</c:v>
                </c:pt>
                <c:pt idx="46245">
                  <c:v>-5.8823529409355252E-3</c:v>
                </c:pt>
                <c:pt idx="46246">
                  <c:v>-1.1764705882367693E-2</c:v>
                </c:pt>
                <c:pt idx="46247">
                  <c:v>-6.250000000222045E-3</c:v>
                </c:pt>
                <c:pt idx="46248">
                  <c:v>-5.8823529409355252E-3</c:v>
                </c:pt>
                <c:pt idx="46249">
                  <c:v>-5.8823529413928296E-3</c:v>
                </c:pt>
                <c:pt idx="46250">
                  <c:v>-6.250000000177636E-3</c:v>
                </c:pt>
                <c:pt idx="46251">
                  <c:v>-5.8823529409748635E-3</c:v>
                </c:pt>
                <c:pt idx="46252">
                  <c:v>-5.8823529413534912E-3</c:v>
                </c:pt>
                <c:pt idx="46253">
                  <c:v>-6.2499999997779557E-3</c:v>
                </c:pt>
                <c:pt idx="46254">
                  <c:v>-5.8823529413534912E-3</c:v>
                </c:pt>
                <c:pt idx="46255">
                  <c:v>-5.8823529409748635E-3</c:v>
                </c:pt>
                <c:pt idx="46256">
                  <c:v>-6.250000000177636E-3</c:v>
                </c:pt>
                <c:pt idx="46257">
                  <c:v>-5.8823529409748635E-3</c:v>
                </c:pt>
                <c:pt idx="46258">
                  <c:v>-5.8823529413534912E-3</c:v>
                </c:pt>
                <c:pt idx="46259">
                  <c:v>-6.2499999997779557E-3</c:v>
                </c:pt>
                <c:pt idx="46260">
                  <c:v>-1.1764705882289016E-2</c:v>
                </c:pt>
                <c:pt idx="46261">
                  <c:v>-5.8823529413928296E-3</c:v>
                </c:pt>
                <c:pt idx="46262">
                  <c:v>-5.8823529409355252E-3</c:v>
                </c:pt>
                <c:pt idx="46263">
                  <c:v>-6.250000000222045E-3</c:v>
                </c:pt>
                <c:pt idx="46264">
                  <c:v>-5.8823529413928296E-3</c:v>
                </c:pt>
                <c:pt idx="46265">
                  <c:v>0</c:v>
                </c:pt>
                <c:pt idx="46266">
                  <c:v>-1.1764705882367693E-2</c:v>
                </c:pt>
                <c:pt idx="46267">
                  <c:v>-5.8823529409355252E-3</c:v>
                </c:pt>
                <c:pt idx="46268">
                  <c:v>-5.8823529413928296E-3</c:v>
                </c:pt>
                <c:pt idx="46269">
                  <c:v>-6.2499999997335468E-3</c:v>
                </c:pt>
                <c:pt idx="46270">
                  <c:v>-5.8823529413928296E-3</c:v>
                </c:pt>
                <c:pt idx="46271">
                  <c:v>-5.8823529409355252E-3</c:v>
                </c:pt>
                <c:pt idx="46272">
                  <c:v>-6.250000000222045E-3</c:v>
                </c:pt>
                <c:pt idx="46273">
                  <c:v>-5.8823529409355252E-3</c:v>
                </c:pt>
                <c:pt idx="46274">
                  <c:v>-5.8823529413928296E-3</c:v>
                </c:pt>
                <c:pt idx="46275">
                  <c:v>-6.2499999997335468E-3</c:v>
                </c:pt>
                <c:pt idx="46276">
                  <c:v>-5.8823529413928296E-3</c:v>
                </c:pt>
                <c:pt idx="46277">
                  <c:v>-5.8823529409355252E-3</c:v>
                </c:pt>
                <c:pt idx="46278">
                  <c:v>-6.250000000222045E-3</c:v>
                </c:pt>
                <c:pt idx="46279">
                  <c:v>-5.8823529413928296E-3</c:v>
                </c:pt>
                <c:pt idx="46280">
                  <c:v>-5.8823529409355252E-3</c:v>
                </c:pt>
                <c:pt idx="46281">
                  <c:v>-6.250000000222045E-3</c:v>
                </c:pt>
                <c:pt idx="46282">
                  <c:v>-5.8823529409355252E-3</c:v>
                </c:pt>
                <c:pt idx="46283">
                  <c:v>-5.8823529413928296E-3</c:v>
                </c:pt>
                <c:pt idx="46284">
                  <c:v>-6.2499999997335468E-3</c:v>
                </c:pt>
                <c:pt idx="46285">
                  <c:v>-5.8823529413928296E-3</c:v>
                </c:pt>
                <c:pt idx="46286">
                  <c:v>-5.8823529409355252E-3</c:v>
                </c:pt>
                <c:pt idx="46287">
                  <c:v>-6.250000000222045E-3</c:v>
                </c:pt>
                <c:pt idx="46288">
                  <c:v>0</c:v>
                </c:pt>
                <c:pt idx="46289">
                  <c:v>-1.1764705882367693E-2</c:v>
                </c:pt>
                <c:pt idx="46290">
                  <c:v>-6.2499999997335468E-3</c:v>
                </c:pt>
                <c:pt idx="46291">
                  <c:v>-5.8823529413928296E-3</c:v>
                </c:pt>
                <c:pt idx="46292">
                  <c:v>-5.8823529409355252E-3</c:v>
                </c:pt>
                <c:pt idx="46293">
                  <c:v>-6.250000000222045E-3</c:v>
                </c:pt>
                <c:pt idx="46294">
                  <c:v>-5.8823529413928296E-3</c:v>
                </c:pt>
                <c:pt idx="46295">
                  <c:v>-5.8823529409355252E-3</c:v>
                </c:pt>
                <c:pt idx="46296">
                  <c:v>-1.2500000000000001E-2</c:v>
                </c:pt>
                <c:pt idx="46297">
                  <c:v>-5.8823529413534912E-3</c:v>
                </c:pt>
                <c:pt idx="46298">
                  <c:v>-5.8823529409748635E-3</c:v>
                </c:pt>
                <c:pt idx="46299">
                  <c:v>-6.250000000177636E-3</c:v>
                </c:pt>
                <c:pt idx="46300">
                  <c:v>-5.8823529409748635E-3</c:v>
                </c:pt>
                <c:pt idx="46301">
                  <c:v>-5.8823529413534912E-3</c:v>
                </c:pt>
                <c:pt idx="46302">
                  <c:v>-6.2499999997779557E-3</c:v>
                </c:pt>
                <c:pt idx="46303">
                  <c:v>-5.8823529413534912E-3</c:v>
                </c:pt>
                <c:pt idx="46304">
                  <c:v>-5.8823529409748635E-3</c:v>
                </c:pt>
                <c:pt idx="46305">
                  <c:v>-6.250000000177636E-3</c:v>
                </c:pt>
                <c:pt idx="46306">
                  <c:v>-5.8823529409748635E-3</c:v>
                </c:pt>
                <c:pt idx="46307">
                  <c:v>-5.8823529413534912E-3</c:v>
                </c:pt>
                <c:pt idx="46308">
                  <c:v>-6.250000000222045E-3</c:v>
                </c:pt>
                <c:pt idx="46309">
                  <c:v>-5.8823529409748635E-3</c:v>
                </c:pt>
                <c:pt idx="46310">
                  <c:v>-1.1764705882289016E-2</c:v>
                </c:pt>
                <c:pt idx="46311">
                  <c:v>-6.250000000222045E-3</c:v>
                </c:pt>
                <c:pt idx="46312">
                  <c:v>-5.8823529409355252E-3</c:v>
                </c:pt>
                <c:pt idx="46313">
                  <c:v>-5.8823529413928296E-3</c:v>
                </c:pt>
                <c:pt idx="46314">
                  <c:v>-6.2499999997335468E-3</c:v>
                </c:pt>
                <c:pt idx="46315">
                  <c:v>-5.8823529413928296E-3</c:v>
                </c:pt>
                <c:pt idx="46316">
                  <c:v>-1.1764705882289016E-2</c:v>
                </c:pt>
                <c:pt idx="46317">
                  <c:v>-5.8823529409748635E-3</c:v>
                </c:pt>
                <c:pt idx="46318">
                  <c:v>-6.250000000177636E-3</c:v>
                </c:pt>
                <c:pt idx="46319">
                  <c:v>-5.8823529409748635E-3</c:v>
                </c:pt>
                <c:pt idx="46320">
                  <c:v>-6.250000000177636E-3</c:v>
                </c:pt>
                <c:pt idx="46321">
                  <c:v>-5.8823529413928296E-3</c:v>
                </c:pt>
                <c:pt idx="46322">
                  <c:v>-5.8823529409355252E-3</c:v>
                </c:pt>
                <c:pt idx="46323">
                  <c:v>-6.250000000222045E-3</c:v>
                </c:pt>
                <c:pt idx="46324">
                  <c:v>-1.1764705882367693E-2</c:v>
                </c:pt>
                <c:pt idx="46325">
                  <c:v>-5.8823529409355252E-3</c:v>
                </c:pt>
                <c:pt idx="46326">
                  <c:v>-5.8823529413534912E-3</c:v>
                </c:pt>
                <c:pt idx="46327">
                  <c:v>-6.2499999997779557E-3</c:v>
                </c:pt>
                <c:pt idx="46328">
                  <c:v>-5.8823529413928296E-3</c:v>
                </c:pt>
                <c:pt idx="46329">
                  <c:v>-5.8823529409355252E-3</c:v>
                </c:pt>
                <c:pt idx="46330">
                  <c:v>-6.250000000222045E-3</c:v>
                </c:pt>
                <c:pt idx="46331">
                  <c:v>-1.1764705882289016E-2</c:v>
                </c:pt>
                <c:pt idx="46332">
                  <c:v>-5.8823529409748635E-3</c:v>
                </c:pt>
                <c:pt idx="46333">
                  <c:v>-6.250000000177636E-3</c:v>
                </c:pt>
                <c:pt idx="46334">
                  <c:v>-5.8823529413928296E-3</c:v>
                </c:pt>
                <c:pt idx="46335">
                  <c:v>-5.8823529409355252E-3</c:v>
                </c:pt>
                <c:pt idx="46336">
                  <c:v>-6.250000000222045E-3</c:v>
                </c:pt>
                <c:pt idx="46337">
                  <c:v>-1.1764705882289016E-2</c:v>
                </c:pt>
                <c:pt idx="46338">
                  <c:v>-5.8823529409748635E-3</c:v>
                </c:pt>
                <c:pt idx="46339">
                  <c:v>-6.250000000222045E-3</c:v>
                </c:pt>
                <c:pt idx="46340">
                  <c:v>-5.8823529409355252E-3</c:v>
                </c:pt>
                <c:pt idx="46341">
                  <c:v>-5.8823529413534912E-3</c:v>
                </c:pt>
                <c:pt idx="46342">
                  <c:v>-6.2499999997779557E-3</c:v>
                </c:pt>
                <c:pt idx="46343">
                  <c:v>-5.8823529413928296E-3</c:v>
                </c:pt>
                <c:pt idx="46344">
                  <c:v>-1.1764705882289016E-2</c:v>
                </c:pt>
                <c:pt idx="46345">
                  <c:v>0</c:v>
                </c:pt>
                <c:pt idx="46346">
                  <c:v>-5.8823529409355252E-3</c:v>
                </c:pt>
                <c:pt idx="46347">
                  <c:v>-1.1764705882785659E-2</c:v>
                </c:pt>
                <c:pt idx="46348">
                  <c:v>-6.2499999997335468E-3</c:v>
                </c:pt>
                <c:pt idx="46349">
                  <c:v>-5.8823529413928296E-3</c:v>
                </c:pt>
                <c:pt idx="46350">
                  <c:v>-5.8823529409355252E-3</c:v>
                </c:pt>
                <c:pt idx="46351">
                  <c:v>-6.250000000222045E-3</c:v>
                </c:pt>
                <c:pt idx="46352">
                  <c:v>-5.8823529409355252E-3</c:v>
                </c:pt>
                <c:pt idx="46353">
                  <c:v>-1.1764705882367693E-2</c:v>
                </c:pt>
                <c:pt idx="46354">
                  <c:v>-6.250000000222045E-3</c:v>
                </c:pt>
                <c:pt idx="46355">
                  <c:v>-5.8823529409355252E-3</c:v>
                </c:pt>
                <c:pt idx="46356">
                  <c:v>-5.8823529413534912E-3</c:v>
                </c:pt>
                <c:pt idx="46357">
                  <c:v>-6.2499999997779557E-3</c:v>
                </c:pt>
                <c:pt idx="46358">
                  <c:v>-5.8823529413928296E-3</c:v>
                </c:pt>
                <c:pt idx="46359">
                  <c:v>-1.1764705882289016E-2</c:v>
                </c:pt>
                <c:pt idx="46360">
                  <c:v>-6.2499999997779557E-3</c:v>
                </c:pt>
                <c:pt idx="46361">
                  <c:v>-5.8823529413534912E-3</c:v>
                </c:pt>
                <c:pt idx="46362">
                  <c:v>-5.8823529413928296E-3</c:v>
                </c:pt>
                <c:pt idx="46363">
                  <c:v>-6.2499999997335468E-3</c:v>
                </c:pt>
                <c:pt idx="46364">
                  <c:v>-5.8823529413928296E-3</c:v>
                </c:pt>
                <c:pt idx="46365">
                  <c:v>-5.8823529409355252E-3</c:v>
                </c:pt>
                <c:pt idx="46366">
                  <c:v>-1.2500000000000001E-2</c:v>
                </c:pt>
                <c:pt idx="46367">
                  <c:v>-5.8823529413534912E-3</c:v>
                </c:pt>
                <c:pt idx="46368">
                  <c:v>-5.8823529409748635E-3</c:v>
                </c:pt>
                <c:pt idx="46369">
                  <c:v>-6.250000000222045E-3</c:v>
                </c:pt>
                <c:pt idx="46370">
                  <c:v>-5.8823529409355252E-3</c:v>
                </c:pt>
                <c:pt idx="46371">
                  <c:v>-5.8823529413534912E-3</c:v>
                </c:pt>
                <c:pt idx="46372">
                  <c:v>-6.2499999997779557E-3</c:v>
                </c:pt>
                <c:pt idx="46373">
                  <c:v>-1.1764705882367693E-2</c:v>
                </c:pt>
                <c:pt idx="46374">
                  <c:v>0</c:v>
                </c:pt>
                <c:pt idx="46375">
                  <c:v>-6.250000000222045E-3</c:v>
                </c:pt>
                <c:pt idx="46376">
                  <c:v>-5.8823529413534912E-3</c:v>
                </c:pt>
                <c:pt idx="46377">
                  <c:v>-5.8823529409748635E-3</c:v>
                </c:pt>
                <c:pt idx="46378">
                  <c:v>-6.250000000177636E-3</c:v>
                </c:pt>
                <c:pt idx="46379">
                  <c:v>-1.1764705882367693E-2</c:v>
                </c:pt>
                <c:pt idx="46380">
                  <c:v>-5.8823529409355252E-3</c:v>
                </c:pt>
                <c:pt idx="46381">
                  <c:v>-6.250000000222045E-3</c:v>
                </c:pt>
                <c:pt idx="46382">
                  <c:v>-5.8823529409355252E-3</c:v>
                </c:pt>
                <c:pt idx="46383">
                  <c:v>-5.8823529413928296E-3</c:v>
                </c:pt>
                <c:pt idx="46384">
                  <c:v>-6.2499999997779557E-3</c:v>
                </c:pt>
                <c:pt idx="46385">
                  <c:v>-5.8823529413534912E-3</c:v>
                </c:pt>
                <c:pt idx="46386">
                  <c:v>-1.1764705882289016E-2</c:v>
                </c:pt>
                <c:pt idx="46387">
                  <c:v>0</c:v>
                </c:pt>
                <c:pt idx="46388">
                  <c:v>-5.8823529409748635E-3</c:v>
                </c:pt>
                <c:pt idx="46389">
                  <c:v>-5.8823529413534912E-3</c:v>
                </c:pt>
                <c:pt idx="46390">
                  <c:v>-1.2500000000000001E-2</c:v>
                </c:pt>
                <c:pt idx="46391">
                  <c:v>-5.8823529413534912E-3</c:v>
                </c:pt>
                <c:pt idx="46392">
                  <c:v>-5.8823529409748635E-3</c:v>
                </c:pt>
                <c:pt idx="46393">
                  <c:v>-6.250000000177636E-3</c:v>
                </c:pt>
                <c:pt idx="46394">
                  <c:v>-5.8823529409748635E-3</c:v>
                </c:pt>
                <c:pt idx="46395">
                  <c:v>-5.8823529413534912E-3</c:v>
                </c:pt>
                <c:pt idx="46396">
                  <c:v>-6.2499999997779557E-3</c:v>
                </c:pt>
                <c:pt idx="46397">
                  <c:v>-5.8823529413534912E-3</c:v>
                </c:pt>
                <c:pt idx="46398">
                  <c:v>-5.8823529409748635E-3</c:v>
                </c:pt>
                <c:pt idx="46399">
                  <c:v>-5.8823529413534912E-3</c:v>
                </c:pt>
                <c:pt idx="46400">
                  <c:v>-6.2499999997779557E-3</c:v>
                </c:pt>
                <c:pt idx="46401">
                  <c:v>-5.8823529413534912E-3</c:v>
                </c:pt>
                <c:pt idx="46402">
                  <c:v>-1.2500000000000001E-2</c:v>
                </c:pt>
                <c:pt idx="46403">
                  <c:v>-5.8823529413928296E-3</c:v>
                </c:pt>
                <c:pt idx="46404">
                  <c:v>-5.8823529409355252E-3</c:v>
                </c:pt>
                <c:pt idx="46405">
                  <c:v>-5.8823529413928296E-3</c:v>
                </c:pt>
                <c:pt idx="46406">
                  <c:v>-6.2499999997335468E-3</c:v>
                </c:pt>
                <c:pt idx="46407">
                  <c:v>-5.8823529413928296E-3</c:v>
                </c:pt>
                <c:pt idx="46408">
                  <c:v>-5.8823529409355252E-3</c:v>
                </c:pt>
                <c:pt idx="46409">
                  <c:v>-6.250000000222045E-3</c:v>
                </c:pt>
                <c:pt idx="46410">
                  <c:v>-5.8823529409355252E-3</c:v>
                </c:pt>
                <c:pt idx="46411">
                  <c:v>-1.1764705882367693E-2</c:v>
                </c:pt>
                <c:pt idx="46412">
                  <c:v>-6.250000000177636E-3</c:v>
                </c:pt>
                <c:pt idx="46413">
                  <c:v>-5.8823529409748635E-3</c:v>
                </c:pt>
                <c:pt idx="46414">
                  <c:v>-5.8823529413534912E-3</c:v>
                </c:pt>
                <c:pt idx="46415">
                  <c:v>-6.2499999997779557E-3</c:v>
                </c:pt>
                <c:pt idx="46416">
                  <c:v>-5.8823529413534912E-3</c:v>
                </c:pt>
                <c:pt idx="46417">
                  <c:v>-5.8823529413928296E-3</c:v>
                </c:pt>
                <c:pt idx="46418">
                  <c:v>-6.2499999997779557E-3</c:v>
                </c:pt>
                <c:pt idx="46419">
                  <c:v>-5.8823529413534912E-3</c:v>
                </c:pt>
                <c:pt idx="46420">
                  <c:v>-1.1764705882367693E-2</c:v>
                </c:pt>
                <c:pt idx="46421">
                  <c:v>-6.2499999997335468E-3</c:v>
                </c:pt>
                <c:pt idx="46422">
                  <c:v>-5.8823529413928296E-3</c:v>
                </c:pt>
                <c:pt idx="46423">
                  <c:v>-5.8823529409355252E-3</c:v>
                </c:pt>
                <c:pt idx="46424">
                  <c:v>-6.250000000222045E-3</c:v>
                </c:pt>
                <c:pt idx="46425">
                  <c:v>-5.8823529409355252E-3</c:v>
                </c:pt>
                <c:pt idx="46426">
                  <c:v>-5.8823529413928296E-3</c:v>
                </c:pt>
                <c:pt idx="46427">
                  <c:v>-6.2499999997335468E-3</c:v>
                </c:pt>
                <c:pt idx="46428">
                  <c:v>-5.8823529413928296E-3</c:v>
                </c:pt>
                <c:pt idx="46429">
                  <c:v>-1.1764705882289016E-2</c:v>
                </c:pt>
                <c:pt idx="46430">
                  <c:v>-6.250000000222045E-3</c:v>
                </c:pt>
                <c:pt idx="46431">
                  <c:v>-5.8823529409355252E-3</c:v>
                </c:pt>
                <c:pt idx="46432">
                  <c:v>0</c:v>
                </c:pt>
                <c:pt idx="46433">
                  <c:v>-6.250000000222045E-3</c:v>
                </c:pt>
                <c:pt idx="46434">
                  <c:v>-1.1764705882289016E-2</c:v>
                </c:pt>
                <c:pt idx="46435">
                  <c:v>-5.8823529409748635E-3</c:v>
                </c:pt>
                <c:pt idx="46436">
                  <c:v>-6.250000000177636E-3</c:v>
                </c:pt>
                <c:pt idx="46437">
                  <c:v>-5.8823529409748635E-3</c:v>
                </c:pt>
                <c:pt idx="46438">
                  <c:v>-5.8823529413534912E-3</c:v>
                </c:pt>
                <c:pt idx="46439">
                  <c:v>-6.2499999997779557E-3</c:v>
                </c:pt>
                <c:pt idx="46440">
                  <c:v>-5.8823529413534912E-3</c:v>
                </c:pt>
                <c:pt idx="46441">
                  <c:v>-5.8823529409748635E-3</c:v>
                </c:pt>
                <c:pt idx="46442">
                  <c:v>-5.8823529413534912E-3</c:v>
                </c:pt>
                <c:pt idx="46443">
                  <c:v>-6.2499999997779557E-3</c:v>
                </c:pt>
                <c:pt idx="46444">
                  <c:v>-5.8823529413534912E-3</c:v>
                </c:pt>
                <c:pt idx="46445">
                  <c:v>-5.8823529413928296E-3</c:v>
                </c:pt>
                <c:pt idx="46446">
                  <c:v>-6.2499999997335468E-3</c:v>
                </c:pt>
                <c:pt idx="46447">
                  <c:v>-1.1764705882367693E-2</c:v>
                </c:pt>
                <c:pt idx="46448">
                  <c:v>-5.8823529413534912E-3</c:v>
                </c:pt>
                <c:pt idx="46449">
                  <c:v>-6.2499999997779557E-3</c:v>
                </c:pt>
                <c:pt idx="46450">
                  <c:v>-5.8823529413928296E-3</c:v>
                </c:pt>
                <c:pt idx="46451">
                  <c:v>-5.8823529409355252E-3</c:v>
                </c:pt>
                <c:pt idx="46452">
                  <c:v>-6.250000000222045E-3</c:v>
                </c:pt>
                <c:pt idx="46453">
                  <c:v>-5.8823529409355252E-3</c:v>
                </c:pt>
                <c:pt idx="46454">
                  <c:v>-5.8823529413928296E-3</c:v>
                </c:pt>
                <c:pt idx="46455">
                  <c:v>-1.2499999999911183E-2</c:v>
                </c:pt>
                <c:pt idx="46456">
                  <c:v>-5.8823529409748635E-3</c:v>
                </c:pt>
                <c:pt idx="46457">
                  <c:v>-5.8823529413534912E-3</c:v>
                </c:pt>
                <c:pt idx="46458">
                  <c:v>-6.250000000222045E-3</c:v>
                </c:pt>
                <c:pt idx="46459">
                  <c:v>-5.8823529409355252E-3</c:v>
                </c:pt>
                <c:pt idx="46460">
                  <c:v>-5.8823529413928296E-3</c:v>
                </c:pt>
                <c:pt idx="46461">
                  <c:v>-6.2499999997335468E-3</c:v>
                </c:pt>
                <c:pt idx="46462">
                  <c:v>-5.8823529413928296E-3</c:v>
                </c:pt>
                <c:pt idx="46463">
                  <c:v>-5.8823529409355252E-3</c:v>
                </c:pt>
                <c:pt idx="46464">
                  <c:v>-6.250000000222045E-3</c:v>
                </c:pt>
                <c:pt idx="46465">
                  <c:v>-5.8823529409748635E-3</c:v>
                </c:pt>
                <c:pt idx="46466">
                  <c:v>-5.8823529413534912E-3</c:v>
                </c:pt>
                <c:pt idx="46467">
                  <c:v>-6.2499999997779557E-3</c:v>
                </c:pt>
                <c:pt idx="46468">
                  <c:v>-5.8823529413534912E-3</c:v>
                </c:pt>
                <c:pt idx="46469">
                  <c:v>-5.8823529409748635E-3</c:v>
                </c:pt>
                <c:pt idx="46470">
                  <c:v>-6.250000000177636E-3</c:v>
                </c:pt>
                <c:pt idx="46471">
                  <c:v>-5.8823529409748635E-3</c:v>
                </c:pt>
                <c:pt idx="46472">
                  <c:v>-1.1764705882289016E-2</c:v>
                </c:pt>
                <c:pt idx="46473">
                  <c:v>-6.250000000222045E-3</c:v>
                </c:pt>
                <c:pt idx="46474">
                  <c:v>-5.8823529413534912E-3</c:v>
                </c:pt>
                <c:pt idx="46475">
                  <c:v>-5.8823529409748635E-3</c:v>
                </c:pt>
                <c:pt idx="46476">
                  <c:v>0</c:v>
                </c:pt>
                <c:pt idx="46477">
                  <c:v>-1.1764705882367693E-2</c:v>
                </c:pt>
                <c:pt idx="46478">
                  <c:v>-5.8823529413534912E-3</c:v>
                </c:pt>
                <c:pt idx="46479">
                  <c:v>-6.2499999997779557E-3</c:v>
                </c:pt>
                <c:pt idx="46480">
                  <c:v>-5.8823529413928296E-3</c:v>
                </c:pt>
                <c:pt idx="46481">
                  <c:v>-5.8823529409355252E-3</c:v>
                </c:pt>
                <c:pt idx="46482">
                  <c:v>-6.250000000222045E-3</c:v>
                </c:pt>
                <c:pt idx="46483">
                  <c:v>-5.8823529409355252E-3</c:v>
                </c:pt>
                <c:pt idx="46484">
                  <c:v>-5.8823529413928296E-3</c:v>
                </c:pt>
                <c:pt idx="46485">
                  <c:v>-5.8823529409355252E-3</c:v>
                </c:pt>
                <c:pt idx="46486">
                  <c:v>-6.250000000222045E-3</c:v>
                </c:pt>
                <c:pt idx="46487">
                  <c:v>-5.8823529409355252E-3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86B-2847-BA0F-2A7997F355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8215023"/>
        <c:axId val="2078216671"/>
      </c:scatterChart>
      <c:valAx>
        <c:axId val="2078215023"/>
        <c:scaling>
          <c:orientation val="minMax"/>
          <c:max val="750"/>
          <c:min val="10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Temperature (℃)</a:t>
                </a:r>
              </a:p>
            </c:rich>
          </c:tx>
          <c:layout>
            <c:manualLayout>
              <c:xMode val="edge"/>
              <c:yMode val="edge"/>
              <c:x val="0.43110580953913441"/>
              <c:y val="0.9595625944410451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2078216671"/>
        <c:crosses val="autoZero"/>
        <c:crossBetween val="midCat"/>
      </c:valAx>
      <c:valAx>
        <c:axId val="2078216671"/>
        <c:scaling>
          <c:orientation val="minMax"/>
          <c:max val="5.000000000000001E-2"/>
          <c:min val="-0.75000000000000011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chemeClr val="tx1"/>
                    </a:solidFill>
                  </a:rPr>
                  <a:t>DTG</a:t>
                </a:r>
              </a:p>
            </c:rich>
          </c:tx>
          <c:layout>
            <c:manualLayout>
              <c:xMode val="edge"/>
              <c:yMode val="edge"/>
              <c:x val="9.173010851696712E-3"/>
              <c:y val="0.445956396417359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Times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" pitchFamily="2" charset="0"/>
                <a:ea typeface="+mn-ea"/>
                <a:cs typeface="+mn-cs"/>
              </a:defRPr>
            </a:pPr>
            <a:endParaRPr lang="en-US"/>
          </a:p>
        </c:txPr>
        <c:crossAx val="2078215023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Times" pitchFamily="2" charset="0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0.02293</cdr:y>
    </cdr:from>
    <cdr:to>
      <cdr:x>0.06431</cdr:x>
      <cdr:y>0.10111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0" y="106019"/>
          <a:ext cx="494227" cy="3614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(c)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87ED613-F115-2F4C-A94D-AA5ED2A466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6993259"/>
              </p:ext>
            </p:extLst>
          </p:nvPr>
        </p:nvGraphicFramePr>
        <p:xfrm>
          <a:off x="1654139" y="215757"/>
          <a:ext cx="9688531" cy="6471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8909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2641</TotalTime>
  <Words>8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23</cp:revision>
  <cp:lastPrinted>2021-11-17T00:49:56Z</cp:lastPrinted>
  <dcterms:created xsi:type="dcterms:W3CDTF">2021-08-24T21:47:38Z</dcterms:created>
  <dcterms:modified xsi:type="dcterms:W3CDTF">2021-11-21T09:10:09Z</dcterms:modified>
</cp:coreProperties>
</file>