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4" autoAdjust="0"/>
    <p:restoredTop sz="94660"/>
  </p:normalViewPr>
  <p:slideViewPr>
    <p:cSldViewPr snapToGrid="0">
      <p:cViewPr>
        <p:scale>
          <a:sx n="100" d="100"/>
          <a:sy n="100" d="100"/>
        </p:scale>
        <p:origin x="105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Research%20and%20Projects\Projects\Printing%20of%20Syntactic%20Foams%20via%20SLS\Characterisation\DSC\From%20Sergio\Sahid\Excel%20and%20Bar%20chart\Combined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178455972895667E-2"/>
          <c:y val="8.2885511198787593E-2"/>
          <c:w val="0.90307516111026442"/>
          <c:h val="0.82122470242743739"/>
        </c:manualLayout>
      </c:layout>
      <c:scatterChart>
        <c:scatterStyle val="smoothMarker"/>
        <c:varyColors val="0"/>
        <c:ser>
          <c:idx val="0"/>
          <c:order val="0"/>
          <c:tx>
            <c:v>Uncured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Sheet1!$A$1:$A$230</c:f>
              <c:numCache>
                <c:formatCode>General</c:formatCode>
                <c:ptCount val="230"/>
                <c:pt idx="0">
                  <c:v>41.566519999999997</c:v>
                </c:pt>
                <c:pt idx="1">
                  <c:v>42.088810000000002</c:v>
                </c:pt>
                <c:pt idx="2">
                  <c:v>42.701140000000002</c:v>
                </c:pt>
                <c:pt idx="3">
                  <c:v>43.422159999999998</c:v>
                </c:pt>
                <c:pt idx="4">
                  <c:v>44.230089999999997</c:v>
                </c:pt>
                <c:pt idx="5">
                  <c:v>45.132890000000003</c:v>
                </c:pt>
                <c:pt idx="6">
                  <c:v>46.136139999999997</c:v>
                </c:pt>
                <c:pt idx="7">
                  <c:v>47.231450000000002</c:v>
                </c:pt>
                <c:pt idx="8">
                  <c:v>48.436120000000003</c:v>
                </c:pt>
                <c:pt idx="9">
                  <c:v>49.720820000000003</c:v>
                </c:pt>
                <c:pt idx="10">
                  <c:v>51.101669999999999</c:v>
                </c:pt>
                <c:pt idx="11">
                  <c:v>52.573329999999999</c:v>
                </c:pt>
                <c:pt idx="12">
                  <c:v>54.132480000000001</c:v>
                </c:pt>
                <c:pt idx="13">
                  <c:v>55.773310000000002</c:v>
                </c:pt>
                <c:pt idx="14">
                  <c:v>57.489019999999996</c:v>
                </c:pt>
                <c:pt idx="15">
                  <c:v>59.279649999999997</c:v>
                </c:pt>
                <c:pt idx="16">
                  <c:v>61.13147</c:v>
                </c:pt>
                <c:pt idx="17">
                  <c:v>63.046059999999997</c:v>
                </c:pt>
                <c:pt idx="18">
                  <c:v>65.016499999999994</c:v>
                </c:pt>
                <c:pt idx="19">
                  <c:v>67.032550000000001</c:v>
                </c:pt>
                <c:pt idx="20">
                  <c:v>69.087209999999999</c:v>
                </c:pt>
                <c:pt idx="21">
                  <c:v>71.169809999999998</c:v>
                </c:pt>
                <c:pt idx="22">
                  <c:v>73.281419999999997</c:v>
                </c:pt>
                <c:pt idx="23">
                  <c:v>75.415800000000004</c:v>
                </c:pt>
                <c:pt idx="24">
                  <c:v>77.565619999999996</c:v>
                </c:pt>
                <c:pt idx="25">
                  <c:v>79.725250000000003</c:v>
                </c:pt>
                <c:pt idx="26">
                  <c:v>81.885739999999998</c:v>
                </c:pt>
                <c:pt idx="27">
                  <c:v>84.055660000000003</c:v>
                </c:pt>
                <c:pt idx="28">
                  <c:v>86.221440000000001</c:v>
                </c:pt>
                <c:pt idx="29">
                  <c:v>88.376050000000006</c:v>
                </c:pt>
                <c:pt idx="30">
                  <c:v>90.521469999999994</c:v>
                </c:pt>
                <c:pt idx="31">
                  <c:v>92.653409999999994</c:v>
                </c:pt>
                <c:pt idx="32">
                  <c:v>94.768680000000003</c:v>
                </c:pt>
                <c:pt idx="33">
                  <c:v>96.859350000000006</c:v>
                </c:pt>
                <c:pt idx="34">
                  <c:v>98.920900000000003</c:v>
                </c:pt>
                <c:pt idx="35">
                  <c:v>100.94868</c:v>
                </c:pt>
                <c:pt idx="36">
                  <c:v>102.94647999999999</c:v>
                </c:pt>
                <c:pt idx="37">
                  <c:v>104.90823</c:v>
                </c:pt>
                <c:pt idx="38">
                  <c:v>106.82611</c:v>
                </c:pt>
                <c:pt idx="39">
                  <c:v>108.70706</c:v>
                </c:pt>
                <c:pt idx="40">
                  <c:v>110.54992</c:v>
                </c:pt>
                <c:pt idx="41">
                  <c:v>112.34869999999999</c:v>
                </c:pt>
                <c:pt idx="42">
                  <c:v>114.11143</c:v>
                </c:pt>
                <c:pt idx="43">
                  <c:v>115.83049</c:v>
                </c:pt>
                <c:pt idx="44">
                  <c:v>117.51215000000001</c:v>
                </c:pt>
                <c:pt idx="45">
                  <c:v>119.15739000000001</c:v>
                </c:pt>
                <c:pt idx="46">
                  <c:v>120.76203</c:v>
                </c:pt>
                <c:pt idx="47">
                  <c:v>122.33204000000001</c:v>
                </c:pt>
                <c:pt idx="48">
                  <c:v>123.8674</c:v>
                </c:pt>
                <c:pt idx="49">
                  <c:v>125.37327999999999</c:v>
                </c:pt>
                <c:pt idx="50">
                  <c:v>126.84575</c:v>
                </c:pt>
                <c:pt idx="51">
                  <c:v>128.28064000000001</c:v>
                </c:pt>
                <c:pt idx="52">
                  <c:v>129.69130999999999</c:v>
                </c:pt>
                <c:pt idx="53">
                  <c:v>131.07876999999999</c:v>
                </c:pt>
                <c:pt idx="54">
                  <c:v>132.43487999999999</c:v>
                </c:pt>
                <c:pt idx="55">
                  <c:v>133.76430999999999</c:v>
                </c:pt>
                <c:pt idx="56">
                  <c:v>135.07413</c:v>
                </c:pt>
                <c:pt idx="57">
                  <c:v>136.36136999999999</c:v>
                </c:pt>
                <c:pt idx="58">
                  <c:v>137.63118</c:v>
                </c:pt>
                <c:pt idx="59">
                  <c:v>138.87729999999999</c:v>
                </c:pt>
                <c:pt idx="60">
                  <c:v>140.10852</c:v>
                </c:pt>
                <c:pt idx="61">
                  <c:v>141.32153</c:v>
                </c:pt>
                <c:pt idx="62">
                  <c:v>142.51898</c:v>
                </c:pt>
                <c:pt idx="63">
                  <c:v>143.70737</c:v>
                </c:pt>
                <c:pt idx="64">
                  <c:v>144.88719</c:v>
                </c:pt>
                <c:pt idx="65">
                  <c:v>146.05000999999999</c:v>
                </c:pt>
                <c:pt idx="66">
                  <c:v>147.20388</c:v>
                </c:pt>
                <c:pt idx="67">
                  <c:v>148.35437999999999</c:v>
                </c:pt>
                <c:pt idx="68">
                  <c:v>149.49448000000001</c:v>
                </c:pt>
                <c:pt idx="69">
                  <c:v>150.62967</c:v>
                </c:pt>
                <c:pt idx="70">
                  <c:v>151.76227</c:v>
                </c:pt>
                <c:pt idx="71">
                  <c:v>152.89733000000001</c:v>
                </c:pt>
                <c:pt idx="72">
                  <c:v>154.03136000000001</c:v>
                </c:pt>
                <c:pt idx="73">
                  <c:v>155.15747999999999</c:v>
                </c:pt>
                <c:pt idx="74">
                  <c:v>156.28429</c:v>
                </c:pt>
                <c:pt idx="75">
                  <c:v>157.41656</c:v>
                </c:pt>
                <c:pt idx="76">
                  <c:v>158.54957999999999</c:v>
                </c:pt>
                <c:pt idx="77">
                  <c:v>159.67764</c:v>
                </c:pt>
                <c:pt idx="78">
                  <c:v>160.8124</c:v>
                </c:pt>
                <c:pt idx="79">
                  <c:v>161.95827</c:v>
                </c:pt>
                <c:pt idx="80">
                  <c:v>163.10054</c:v>
                </c:pt>
                <c:pt idx="81">
                  <c:v>164.24424999999999</c:v>
                </c:pt>
                <c:pt idx="82">
                  <c:v>165.39169000000001</c:v>
                </c:pt>
                <c:pt idx="83">
                  <c:v>166.54514</c:v>
                </c:pt>
                <c:pt idx="84">
                  <c:v>167.70679999999999</c:v>
                </c:pt>
                <c:pt idx="85">
                  <c:v>168.87119999999999</c:v>
                </c:pt>
                <c:pt idx="86">
                  <c:v>170.04002</c:v>
                </c:pt>
                <c:pt idx="87">
                  <c:v>171.21719999999999</c:v>
                </c:pt>
                <c:pt idx="88">
                  <c:v>172.39501999999999</c:v>
                </c:pt>
                <c:pt idx="89">
                  <c:v>173.5797</c:v>
                </c:pt>
                <c:pt idx="90">
                  <c:v>174.77037000000001</c:v>
                </c:pt>
                <c:pt idx="91">
                  <c:v>175.96009000000001</c:v>
                </c:pt>
                <c:pt idx="92">
                  <c:v>177.16215</c:v>
                </c:pt>
                <c:pt idx="93">
                  <c:v>178.36484999999999</c:v>
                </c:pt>
                <c:pt idx="94">
                  <c:v>179.56653</c:v>
                </c:pt>
                <c:pt idx="95">
                  <c:v>180.78066999999999</c:v>
                </c:pt>
                <c:pt idx="96">
                  <c:v>181.99636000000001</c:v>
                </c:pt>
                <c:pt idx="97">
                  <c:v>183.21593999999999</c:v>
                </c:pt>
                <c:pt idx="98">
                  <c:v>184.43823</c:v>
                </c:pt>
                <c:pt idx="99">
                  <c:v>185.66569999999999</c:v>
                </c:pt>
                <c:pt idx="100">
                  <c:v>186.89415</c:v>
                </c:pt>
                <c:pt idx="101">
                  <c:v>188.12581</c:v>
                </c:pt>
                <c:pt idx="102">
                  <c:v>189.36245</c:v>
                </c:pt>
                <c:pt idx="103">
                  <c:v>190.59755000000001</c:v>
                </c:pt>
                <c:pt idx="104">
                  <c:v>191.83468999999999</c:v>
                </c:pt>
                <c:pt idx="105">
                  <c:v>193.07692</c:v>
                </c:pt>
                <c:pt idx="106">
                  <c:v>194.31503000000001</c:v>
                </c:pt>
                <c:pt idx="107">
                  <c:v>195.54924</c:v>
                </c:pt>
                <c:pt idx="108">
                  <c:v>196.785</c:v>
                </c:pt>
                <c:pt idx="109">
                  <c:v>198.01837</c:v>
                </c:pt>
                <c:pt idx="110">
                  <c:v>199.25980999999999</c:v>
                </c:pt>
                <c:pt idx="111">
                  <c:v>200.49519000000001</c:v>
                </c:pt>
                <c:pt idx="112">
                  <c:v>201.73629</c:v>
                </c:pt>
                <c:pt idx="113">
                  <c:v>202.98008999999999</c:v>
                </c:pt>
                <c:pt idx="114">
                  <c:v>204.21932000000001</c:v>
                </c:pt>
                <c:pt idx="115">
                  <c:v>205.46404999999999</c:v>
                </c:pt>
                <c:pt idx="116">
                  <c:v>206.71034</c:v>
                </c:pt>
                <c:pt idx="117">
                  <c:v>207.95459</c:v>
                </c:pt>
                <c:pt idx="118">
                  <c:v>209.2003</c:v>
                </c:pt>
                <c:pt idx="119">
                  <c:v>210.45642000000001</c:v>
                </c:pt>
                <c:pt idx="120">
                  <c:v>211.71321</c:v>
                </c:pt>
                <c:pt idx="121">
                  <c:v>212.97042999999999</c:v>
                </c:pt>
                <c:pt idx="122">
                  <c:v>214.22588999999999</c:v>
                </c:pt>
                <c:pt idx="123">
                  <c:v>215.48232999999999</c:v>
                </c:pt>
                <c:pt idx="124">
                  <c:v>216.73829000000001</c:v>
                </c:pt>
                <c:pt idx="125">
                  <c:v>217.99405999999999</c:v>
                </c:pt>
                <c:pt idx="126">
                  <c:v>219.25038000000001</c:v>
                </c:pt>
                <c:pt idx="127">
                  <c:v>220.50183000000001</c:v>
                </c:pt>
                <c:pt idx="128">
                  <c:v>221.75492</c:v>
                </c:pt>
                <c:pt idx="129">
                  <c:v>223.00904</c:v>
                </c:pt>
                <c:pt idx="130">
                  <c:v>224.25971000000001</c:v>
                </c:pt>
                <c:pt idx="131">
                  <c:v>225.50937999999999</c:v>
                </c:pt>
                <c:pt idx="132">
                  <c:v>226.76123999999999</c:v>
                </c:pt>
                <c:pt idx="133">
                  <c:v>228.01175000000001</c:v>
                </c:pt>
                <c:pt idx="134">
                  <c:v>229.25767999999999</c:v>
                </c:pt>
                <c:pt idx="135">
                  <c:v>230.50054</c:v>
                </c:pt>
                <c:pt idx="136">
                  <c:v>231.74806000000001</c:v>
                </c:pt>
                <c:pt idx="137">
                  <c:v>232.99428</c:v>
                </c:pt>
                <c:pt idx="138">
                  <c:v>234.23671999999999</c:v>
                </c:pt>
                <c:pt idx="139">
                  <c:v>235.48034000000001</c:v>
                </c:pt>
                <c:pt idx="140">
                  <c:v>236.71857</c:v>
                </c:pt>
                <c:pt idx="141">
                  <c:v>237.96477999999999</c:v>
                </c:pt>
                <c:pt idx="142">
                  <c:v>239.20514</c:v>
                </c:pt>
                <c:pt idx="143">
                  <c:v>240.44645</c:v>
                </c:pt>
                <c:pt idx="144">
                  <c:v>241.68673999999999</c:v>
                </c:pt>
                <c:pt idx="145">
                  <c:v>242.923</c:v>
                </c:pt>
                <c:pt idx="146">
                  <c:v>244.16914</c:v>
                </c:pt>
                <c:pt idx="147">
                  <c:v>245.41200000000001</c:v>
                </c:pt>
                <c:pt idx="148">
                  <c:v>246.65102999999999</c:v>
                </c:pt>
                <c:pt idx="149">
                  <c:v>247.89377999999999</c:v>
                </c:pt>
                <c:pt idx="150">
                  <c:v>249.13551000000001</c:v>
                </c:pt>
                <c:pt idx="151">
                  <c:v>250.37925000000001</c:v>
                </c:pt>
                <c:pt idx="152">
                  <c:v>251.62563</c:v>
                </c:pt>
                <c:pt idx="153">
                  <c:v>252.86754999999999</c:v>
                </c:pt>
                <c:pt idx="154">
                  <c:v>254.10834</c:v>
                </c:pt>
                <c:pt idx="155">
                  <c:v>255.35472999999999</c:v>
                </c:pt>
                <c:pt idx="156">
                  <c:v>256.60433</c:v>
                </c:pt>
                <c:pt idx="157">
                  <c:v>257.84473000000003</c:v>
                </c:pt>
                <c:pt idx="158">
                  <c:v>259.08645999999999</c:v>
                </c:pt>
                <c:pt idx="159">
                  <c:v>260.32830999999999</c:v>
                </c:pt>
                <c:pt idx="160">
                  <c:v>261.56765000000001</c:v>
                </c:pt>
                <c:pt idx="161">
                  <c:v>262.81027999999998</c:v>
                </c:pt>
                <c:pt idx="162">
                  <c:v>264.05198000000001</c:v>
                </c:pt>
                <c:pt idx="163">
                  <c:v>265.29399000000001</c:v>
                </c:pt>
                <c:pt idx="164">
                  <c:v>266.53329000000002</c:v>
                </c:pt>
                <c:pt idx="165">
                  <c:v>267.774</c:v>
                </c:pt>
                <c:pt idx="166">
                  <c:v>269.01452</c:v>
                </c:pt>
                <c:pt idx="167">
                  <c:v>270.25220000000002</c:v>
                </c:pt>
                <c:pt idx="168">
                  <c:v>271.49554000000001</c:v>
                </c:pt>
                <c:pt idx="169">
                  <c:v>272.73424</c:v>
                </c:pt>
                <c:pt idx="170">
                  <c:v>273.97138999999999</c:v>
                </c:pt>
                <c:pt idx="171">
                  <c:v>275.20956000000001</c:v>
                </c:pt>
                <c:pt idx="172">
                  <c:v>276.45152000000002</c:v>
                </c:pt>
                <c:pt idx="173">
                  <c:v>277.69281999999998</c:v>
                </c:pt>
                <c:pt idx="174">
                  <c:v>278.93462</c:v>
                </c:pt>
                <c:pt idx="175">
                  <c:v>280.17392000000001</c:v>
                </c:pt>
              </c:numCache>
            </c:numRef>
          </c:xVal>
          <c:yVal>
            <c:numRef>
              <c:f>Sheet1!$B$1:$B$230</c:f>
              <c:numCache>
                <c:formatCode>0.00E+00</c:formatCode>
                <c:ptCount val="230"/>
                <c:pt idx="0">
                  <c:v>-1.5225000000000001E-2</c:v>
                </c:pt>
                <c:pt idx="1">
                  <c:v>-1.7451000000000001E-2</c:v>
                </c:pt>
                <c:pt idx="2">
                  <c:v>-1.9562E-2</c:v>
                </c:pt>
                <c:pt idx="3">
                  <c:v>-2.2402999999999999E-2</c:v>
                </c:pt>
                <c:pt idx="4">
                  <c:v>-2.4608999999999999E-2</c:v>
                </c:pt>
                <c:pt idx="5">
                  <c:v>-2.6290999999999998E-2</c:v>
                </c:pt>
                <c:pt idx="6">
                  <c:v>-2.8088999999999999E-2</c:v>
                </c:pt>
                <c:pt idx="7">
                  <c:v>-2.9426000000000001E-2</c:v>
                </c:pt>
                <c:pt idx="8">
                  <c:v>-3.0879E-2</c:v>
                </c:pt>
                <c:pt idx="9">
                  <c:v>-3.2582E-2</c:v>
                </c:pt>
                <c:pt idx="10">
                  <c:v>-3.4300999999999998E-2</c:v>
                </c:pt>
                <c:pt idx="11">
                  <c:v>-3.4590999999999997E-2</c:v>
                </c:pt>
                <c:pt idx="12">
                  <c:v>-3.5229000000000003E-2</c:v>
                </c:pt>
                <c:pt idx="13">
                  <c:v>-3.6075000000000003E-2</c:v>
                </c:pt>
                <c:pt idx="14">
                  <c:v>-3.6094000000000001E-2</c:v>
                </c:pt>
                <c:pt idx="15">
                  <c:v>-3.6311000000000003E-2</c:v>
                </c:pt>
                <c:pt idx="16">
                  <c:v>-3.5562999999999997E-2</c:v>
                </c:pt>
                <c:pt idx="17">
                  <c:v>-3.5776000000000002E-2</c:v>
                </c:pt>
                <c:pt idx="18">
                  <c:v>-3.4965999999999997E-2</c:v>
                </c:pt>
                <c:pt idx="19">
                  <c:v>-3.4252999999999999E-2</c:v>
                </c:pt>
                <c:pt idx="20">
                  <c:v>-3.3673000000000002E-2</c:v>
                </c:pt>
                <c:pt idx="21">
                  <c:v>-3.2541E-2</c:v>
                </c:pt>
                <c:pt idx="22">
                  <c:v>-3.1706999999999999E-2</c:v>
                </c:pt>
                <c:pt idx="23">
                  <c:v>-3.0369E-2</c:v>
                </c:pt>
                <c:pt idx="24">
                  <c:v>-2.9789E-2</c:v>
                </c:pt>
                <c:pt idx="25">
                  <c:v>-2.8809000000000001E-2</c:v>
                </c:pt>
                <c:pt idx="26">
                  <c:v>-2.7890000000000002E-2</c:v>
                </c:pt>
                <c:pt idx="27">
                  <c:v>-2.6397E-2</c:v>
                </c:pt>
                <c:pt idx="28">
                  <c:v>-2.5477E-2</c:v>
                </c:pt>
                <c:pt idx="29">
                  <c:v>-2.5388999999999998E-2</c:v>
                </c:pt>
                <c:pt idx="30">
                  <c:v>-2.5142999999999999E-2</c:v>
                </c:pt>
                <c:pt idx="31">
                  <c:v>-2.5401E-2</c:v>
                </c:pt>
                <c:pt idx="32">
                  <c:v>-2.6328000000000001E-2</c:v>
                </c:pt>
                <c:pt idx="33">
                  <c:v>-2.8479000000000001E-2</c:v>
                </c:pt>
                <c:pt idx="34">
                  <c:v>-3.0717000000000001E-2</c:v>
                </c:pt>
                <c:pt idx="35">
                  <c:v>-3.4275E-2</c:v>
                </c:pt>
                <c:pt idx="36">
                  <c:v>-3.7941999999999997E-2</c:v>
                </c:pt>
                <c:pt idx="37">
                  <c:v>-4.1279999999999997E-2</c:v>
                </c:pt>
                <c:pt idx="38">
                  <c:v>-4.3147999999999999E-2</c:v>
                </c:pt>
                <c:pt idx="39">
                  <c:v>-4.5115000000000002E-2</c:v>
                </c:pt>
                <c:pt idx="40">
                  <c:v>-4.5206999999999997E-2</c:v>
                </c:pt>
                <c:pt idx="41">
                  <c:v>-4.4377E-2</c:v>
                </c:pt>
                <c:pt idx="42">
                  <c:v>-4.2536999999999998E-2</c:v>
                </c:pt>
                <c:pt idx="43">
                  <c:v>-4.0500000000000001E-2</c:v>
                </c:pt>
                <c:pt idx="44">
                  <c:v>-3.798E-2</c:v>
                </c:pt>
                <c:pt idx="45">
                  <c:v>-3.5557999999999999E-2</c:v>
                </c:pt>
                <c:pt idx="46">
                  <c:v>-3.2242E-2</c:v>
                </c:pt>
                <c:pt idx="47">
                  <c:v>-2.8733999999999999E-2</c:v>
                </c:pt>
                <c:pt idx="48">
                  <c:v>-2.5828E-2</c:v>
                </c:pt>
                <c:pt idx="49">
                  <c:v>-2.1659999999999999E-2</c:v>
                </c:pt>
                <c:pt idx="50">
                  <c:v>-1.7564E-2</c:v>
                </c:pt>
                <c:pt idx="51">
                  <c:v>-1.4622E-2</c:v>
                </c:pt>
                <c:pt idx="52">
                  <c:v>-1.0730999999999999E-2</c:v>
                </c:pt>
                <c:pt idx="53">
                  <c:v>-7.8674999999999995E-3</c:v>
                </c:pt>
                <c:pt idx="54">
                  <c:v>-3.2696000000000001E-3</c:v>
                </c:pt>
                <c:pt idx="55">
                  <c:v>-8.7782999999999996E-5</c:v>
                </c:pt>
                <c:pt idx="56">
                  <c:v>2.6692999999999999E-3</c:v>
                </c:pt>
                <c:pt idx="57">
                  <c:v>5.8437000000000003E-3</c:v>
                </c:pt>
                <c:pt idx="58">
                  <c:v>8.5532999999999998E-3</c:v>
                </c:pt>
                <c:pt idx="59">
                  <c:v>1.1131E-2</c:v>
                </c:pt>
                <c:pt idx="60">
                  <c:v>1.4352E-2</c:v>
                </c:pt>
                <c:pt idx="61">
                  <c:v>1.6126000000000001E-2</c:v>
                </c:pt>
                <c:pt idx="62">
                  <c:v>1.9314999999999999E-2</c:v>
                </c:pt>
                <c:pt idx="63">
                  <c:v>2.1684999999999999E-2</c:v>
                </c:pt>
                <c:pt idx="64">
                  <c:v>2.3692000000000001E-2</c:v>
                </c:pt>
                <c:pt idx="65">
                  <c:v>2.5198000000000002E-2</c:v>
                </c:pt>
                <c:pt idx="66">
                  <c:v>2.7053000000000001E-2</c:v>
                </c:pt>
                <c:pt idx="67">
                  <c:v>2.913E-2</c:v>
                </c:pt>
                <c:pt idx="68">
                  <c:v>3.0442E-2</c:v>
                </c:pt>
                <c:pt idx="69">
                  <c:v>3.2798000000000001E-2</c:v>
                </c:pt>
                <c:pt idx="70">
                  <c:v>3.3828999999999998E-2</c:v>
                </c:pt>
                <c:pt idx="71">
                  <c:v>3.5839000000000003E-2</c:v>
                </c:pt>
                <c:pt idx="72">
                  <c:v>3.6915999999999997E-2</c:v>
                </c:pt>
                <c:pt idx="73">
                  <c:v>3.8804999999999999E-2</c:v>
                </c:pt>
                <c:pt idx="74">
                  <c:v>4.0742E-2</c:v>
                </c:pt>
                <c:pt idx="75">
                  <c:v>4.1506000000000001E-2</c:v>
                </c:pt>
                <c:pt idx="76">
                  <c:v>4.3306999999999998E-2</c:v>
                </c:pt>
                <c:pt idx="77">
                  <c:v>4.4512999999999997E-2</c:v>
                </c:pt>
                <c:pt idx="78">
                  <c:v>4.6189000000000001E-2</c:v>
                </c:pt>
                <c:pt idx="79">
                  <c:v>4.8961999999999999E-2</c:v>
                </c:pt>
                <c:pt idx="80">
                  <c:v>4.9682999999999998E-2</c:v>
                </c:pt>
                <c:pt idx="81">
                  <c:v>5.1999999999999998E-2</c:v>
                </c:pt>
                <c:pt idx="82">
                  <c:v>5.4190000000000002E-2</c:v>
                </c:pt>
                <c:pt idx="83">
                  <c:v>5.7116E-2</c:v>
                </c:pt>
                <c:pt idx="84">
                  <c:v>5.9790000000000003E-2</c:v>
                </c:pt>
                <c:pt idx="85">
                  <c:v>6.2184999999999997E-2</c:v>
                </c:pt>
                <c:pt idx="86">
                  <c:v>6.5440999999999999E-2</c:v>
                </c:pt>
                <c:pt idx="87">
                  <c:v>6.9139000000000006E-2</c:v>
                </c:pt>
                <c:pt idx="88">
                  <c:v>7.1776000000000006E-2</c:v>
                </c:pt>
                <c:pt idx="89">
                  <c:v>7.5261999999999996E-2</c:v>
                </c:pt>
                <c:pt idx="90">
                  <c:v>7.9205999999999999E-2</c:v>
                </c:pt>
                <c:pt idx="91">
                  <c:v>8.2893999999999995E-2</c:v>
                </c:pt>
                <c:pt idx="92">
                  <c:v>8.6982000000000004E-2</c:v>
                </c:pt>
                <c:pt idx="93">
                  <c:v>9.1170000000000001E-2</c:v>
                </c:pt>
                <c:pt idx="94">
                  <c:v>9.5343999999999998E-2</c:v>
                </c:pt>
                <c:pt idx="95" formatCode="General">
                  <c:v>0.10007000000000001</c:v>
                </c:pt>
                <c:pt idx="96" formatCode="General">
                  <c:v>0.10498</c:v>
                </c:pt>
                <c:pt idx="97" formatCode="General">
                  <c:v>0.11004</c:v>
                </c:pt>
                <c:pt idx="98" formatCode="General">
                  <c:v>0.11448</c:v>
                </c:pt>
                <c:pt idx="99" formatCode="General">
                  <c:v>0.11867</c:v>
                </c:pt>
                <c:pt idx="100" formatCode="General">
                  <c:v>0.12379</c:v>
                </c:pt>
                <c:pt idx="101" formatCode="General">
                  <c:v>0.12751000000000001</c:v>
                </c:pt>
                <c:pt idx="102" formatCode="General">
                  <c:v>0.13278000000000001</c:v>
                </c:pt>
                <c:pt idx="103" formatCode="General">
                  <c:v>0.13694000000000001</c:v>
                </c:pt>
                <c:pt idx="104" formatCode="General">
                  <c:v>0.14121</c:v>
                </c:pt>
                <c:pt idx="105" formatCode="General">
                  <c:v>0.14584</c:v>
                </c:pt>
                <c:pt idx="106" formatCode="General">
                  <c:v>0.14845</c:v>
                </c:pt>
                <c:pt idx="107" formatCode="General">
                  <c:v>0.15159</c:v>
                </c:pt>
                <c:pt idx="108" formatCode="General">
                  <c:v>0.15429999999999999</c:v>
                </c:pt>
                <c:pt idx="109" formatCode="General">
                  <c:v>0.15690999999999999</c:v>
                </c:pt>
                <c:pt idx="110" formatCode="General">
                  <c:v>0.16020000000000001</c:v>
                </c:pt>
                <c:pt idx="111" formatCode="General">
                  <c:v>0.16291</c:v>
                </c:pt>
                <c:pt idx="112" formatCode="General">
                  <c:v>0.16472000000000001</c:v>
                </c:pt>
                <c:pt idx="113" formatCode="General">
                  <c:v>0.16732</c:v>
                </c:pt>
                <c:pt idx="114" formatCode="General">
                  <c:v>0.16958999999999999</c:v>
                </c:pt>
                <c:pt idx="115" formatCode="General">
                  <c:v>0.17118</c:v>
                </c:pt>
                <c:pt idx="116" formatCode="General">
                  <c:v>0.17279</c:v>
                </c:pt>
                <c:pt idx="117" formatCode="General">
                  <c:v>0.17311000000000001</c:v>
                </c:pt>
                <c:pt idx="118" formatCode="General">
                  <c:v>0.17401</c:v>
                </c:pt>
                <c:pt idx="119" formatCode="General">
                  <c:v>0.17469999999999999</c:v>
                </c:pt>
                <c:pt idx="120" formatCode="General">
                  <c:v>0.17524000000000001</c:v>
                </c:pt>
                <c:pt idx="121" formatCode="General">
                  <c:v>0.17523</c:v>
                </c:pt>
                <c:pt idx="122" formatCode="General">
                  <c:v>0.17438000000000001</c:v>
                </c:pt>
                <c:pt idx="123" formatCode="General">
                  <c:v>0.17405000000000001</c:v>
                </c:pt>
                <c:pt idx="124" formatCode="General">
                  <c:v>0.17385999999999999</c:v>
                </c:pt>
                <c:pt idx="125" formatCode="General">
                  <c:v>0.17297999999999999</c:v>
                </c:pt>
                <c:pt idx="126" formatCode="General">
                  <c:v>0.17177000000000001</c:v>
                </c:pt>
                <c:pt idx="127" formatCode="General">
                  <c:v>0.17111000000000001</c:v>
                </c:pt>
                <c:pt idx="128" formatCode="General">
                  <c:v>0.17036000000000001</c:v>
                </c:pt>
                <c:pt idx="129" formatCode="General">
                  <c:v>0.16936999999999999</c:v>
                </c:pt>
                <c:pt idx="130" formatCode="General">
                  <c:v>0.16852</c:v>
                </c:pt>
                <c:pt idx="131" formatCode="General">
                  <c:v>0.16747999999999999</c:v>
                </c:pt>
                <c:pt idx="132" formatCode="General">
                  <c:v>0.16714000000000001</c:v>
                </c:pt>
                <c:pt idx="133" formatCode="General">
                  <c:v>0.16650000000000001</c:v>
                </c:pt>
                <c:pt idx="134" formatCode="General">
                  <c:v>0.16589000000000001</c:v>
                </c:pt>
                <c:pt idx="135" formatCode="General">
                  <c:v>0.16616</c:v>
                </c:pt>
                <c:pt idx="136" formatCode="General">
                  <c:v>0.16500999999999999</c:v>
                </c:pt>
                <c:pt idx="137" formatCode="General">
                  <c:v>0.16508</c:v>
                </c:pt>
                <c:pt idx="138" formatCode="General">
                  <c:v>0.16483999999999999</c:v>
                </c:pt>
                <c:pt idx="139" formatCode="General">
                  <c:v>0.16467000000000001</c:v>
                </c:pt>
                <c:pt idx="140" formatCode="General">
                  <c:v>0.1648</c:v>
                </c:pt>
                <c:pt idx="141" formatCode="General">
                  <c:v>0.16503000000000001</c:v>
                </c:pt>
                <c:pt idx="142" formatCode="General">
                  <c:v>0.16583000000000001</c:v>
                </c:pt>
                <c:pt idx="143" formatCode="General">
                  <c:v>0.16594999999999999</c:v>
                </c:pt>
                <c:pt idx="144" formatCode="General">
                  <c:v>0.16636000000000001</c:v>
                </c:pt>
                <c:pt idx="145" formatCode="General">
                  <c:v>0.16716</c:v>
                </c:pt>
                <c:pt idx="146" formatCode="General">
                  <c:v>0.1681</c:v>
                </c:pt>
                <c:pt idx="147" formatCode="General">
                  <c:v>0.16844000000000001</c:v>
                </c:pt>
                <c:pt idx="148" formatCode="General">
                  <c:v>0.16922000000000001</c:v>
                </c:pt>
                <c:pt idx="149" formatCode="General">
                  <c:v>0.17016000000000001</c:v>
                </c:pt>
                <c:pt idx="150" formatCode="General">
                  <c:v>0.17074</c:v>
                </c:pt>
                <c:pt idx="151" formatCode="General">
                  <c:v>0.17149</c:v>
                </c:pt>
                <c:pt idx="152" formatCode="General">
                  <c:v>0.17302000000000001</c:v>
                </c:pt>
                <c:pt idx="153" formatCode="General">
                  <c:v>0.17349000000000001</c:v>
                </c:pt>
                <c:pt idx="154" formatCode="General">
                  <c:v>0.17491000000000001</c:v>
                </c:pt>
                <c:pt idx="155" formatCode="General">
                  <c:v>0.17543</c:v>
                </c:pt>
                <c:pt idx="156" formatCode="General">
                  <c:v>0.17558000000000001</c:v>
                </c:pt>
                <c:pt idx="157" formatCode="General">
                  <c:v>0.17651</c:v>
                </c:pt>
                <c:pt idx="158" formatCode="General">
                  <c:v>0.17599999999999999</c:v>
                </c:pt>
                <c:pt idx="159" formatCode="General">
                  <c:v>0.17635999999999999</c:v>
                </c:pt>
                <c:pt idx="160" formatCode="General">
                  <c:v>0.17644000000000001</c:v>
                </c:pt>
                <c:pt idx="161" formatCode="General">
                  <c:v>0.17793</c:v>
                </c:pt>
                <c:pt idx="162" formatCode="General">
                  <c:v>0.17807999999999999</c:v>
                </c:pt>
                <c:pt idx="163" formatCode="General">
                  <c:v>0.17915</c:v>
                </c:pt>
                <c:pt idx="164" formatCode="General">
                  <c:v>0.17959</c:v>
                </c:pt>
                <c:pt idx="165" formatCode="General">
                  <c:v>0.18043999999999999</c:v>
                </c:pt>
                <c:pt idx="166" formatCode="General">
                  <c:v>0.18157000000000001</c:v>
                </c:pt>
                <c:pt idx="167" formatCode="General">
                  <c:v>0.18260999999999999</c:v>
                </c:pt>
                <c:pt idx="168" formatCode="General">
                  <c:v>0.18259</c:v>
                </c:pt>
                <c:pt idx="169" formatCode="General">
                  <c:v>0.18418999999999999</c:v>
                </c:pt>
                <c:pt idx="170" formatCode="General">
                  <c:v>0.18540000000000001</c:v>
                </c:pt>
                <c:pt idx="171" formatCode="General">
                  <c:v>0.18645</c:v>
                </c:pt>
                <c:pt idx="172" formatCode="General">
                  <c:v>0.18712000000000001</c:v>
                </c:pt>
                <c:pt idx="173" formatCode="General">
                  <c:v>0.1883</c:v>
                </c:pt>
                <c:pt idx="174" formatCode="General">
                  <c:v>0.18983</c:v>
                </c:pt>
                <c:pt idx="175" formatCode="General">
                  <c:v>0.19084000000000001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9A4-2543-BC5A-98E50C2A243D}"/>
            </c:ext>
          </c:extLst>
        </c:ser>
        <c:ser>
          <c:idx val="1"/>
          <c:order val="1"/>
          <c:tx>
            <c:v>Cured at 140°C for 4hrs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Sheet1!$A$1:$A$230</c:f>
              <c:numCache>
                <c:formatCode>General</c:formatCode>
                <c:ptCount val="230"/>
                <c:pt idx="0">
                  <c:v>41.566519999999997</c:v>
                </c:pt>
                <c:pt idx="1">
                  <c:v>42.088810000000002</c:v>
                </c:pt>
                <c:pt idx="2">
                  <c:v>42.701140000000002</c:v>
                </c:pt>
                <c:pt idx="3">
                  <c:v>43.422159999999998</c:v>
                </c:pt>
                <c:pt idx="4">
                  <c:v>44.230089999999997</c:v>
                </c:pt>
                <c:pt idx="5">
                  <c:v>45.132890000000003</c:v>
                </c:pt>
                <c:pt idx="6">
                  <c:v>46.136139999999997</c:v>
                </c:pt>
                <c:pt idx="7">
                  <c:v>47.231450000000002</c:v>
                </c:pt>
                <c:pt idx="8">
                  <c:v>48.436120000000003</c:v>
                </c:pt>
                <c:pt idx="9">
                  <c:v>49.720820000000003</c:v>
                </c:pt>
                <c:pt idx="10">
                  <c:v>51.101669999999999</c:v>
                </c:pt>
                <c:pt idx="11">
                  <c:v>52.573329999999999</c:v>
                </c:pt>
                <c:pt idx="12">
                  <c:v>54.132480000000001</c:v>
                </c:pt>
                <c:pt idx="13">
                  <c:v>55.773310000000002</c:v>
                </c:pt>
                <c:pt idx="14">
                  <c:v>57.489019999999996</c:v>
                </c:pt>
                <c:pt idx="15">
                  <c:v>59.279649999999997</c:v>
                </c:pt>
                <c:pt idx="16">
                  <c:v>61.13147</c:v>
                </c:pt>
                <c:pt idx="17">
                  <c:v>63.046059999999997</c:v>
                </c:pt>
                <c:pt idx="18">
                  <c:v>65.016499999999994</c:v>
                </c:pt>
                <c:pt idx="19">
                  <c:v>67.032550000000001</c:v>
                </c:pt>
                <c:pt idx="20">
                  <c:v>69.087209999999999</c:v>
                </c:pt>
                <c:pt idx="21">
                  <c:v>71.169809999999998</c:v>
                </c:pt>
                <c:pt idx="22">
                  <c:v>73.281419999999997</c:v>
                </c:pt>
                <c:pt idx="23">
                  <c:v>75.415800000000004</c:v>
                </c:pt>
                <c:pt idx="24">
                  <c:v>77.565619999999996</c:v>
                </c:pt>
                <c:pt idx="25">
                  <c:v>79.725250000000003</c:v>
                </c:pt>
                <c:pt idx="26">
                  <c:v>81.885739999999998</c:v>
                </c:pt>
                <c:pt idx="27">
                  <c:v>84.055660000000003</c:v>
                </c:pt>
                <c:pt idx="28">
                  <c:v>86.221440000000001</c:v>
                </c:pt>
                <c:pt idx="29">
                  <c:v>88.376050000000006</c:v>
                </c:pt>
                <c:pt idx="30">
                  <c:v>90.521469999999994</c:v>
                </c:pt>
                <c:pt idx="31">
                  <c:v>92.653409999999994</c:v>
                </c:pt>
                <c:pt idx="32">
                  <c:v>94.768680000000003</c:v>
                </c:pt>
                <c:pt idx="33">
                  <c:v>96.859350000000006</c:v>
                </c:pt>
                <c:pt idx="34">
                  <c:v>98.920900000000003</c:v>
                </c:pt>
                <c:pt idx="35">
                  <c:v>100.94868</c:v>
                </c:pt>
                <c:pt idx="36">
                  <c:v>102.94647999999999</c:v>
                </c:pt>
                <c:pt idx="37">
                  <c:v>104.90823</c:v>
                </c:pt>
                <c:pt idx="38">
                  <c:v>106.82611</c:v>
                </c:pt>
                <c:pt idx="39">
                  <c:v>108.70706</c:v>
                </c:pt>
                <c:pt idx="40">
                  <c:v>110.54992</c:v>
                </c:pt>
                <c:pt idx="41">
                  <c:v>112.34869999999999</c:v>
                </c:pt>
                <c:pt idx="42">
                  <c:v>114.11143</c:v>
                </c:pt>
                <c:pt idx="43">
                  <c:v>115.83049</c:v>
                </c:pt>
                <c:pt idx="44">
                  <c:v>117.51215000000001</c:v>
                </c:pt>
                <c:pt idx="45">
                  <c:v>119.15739000000001</c:v>
                </c:pt>
                <c:pt idx="46">
                  <c:v>120.76203</c:v>
                </c:pt>
                <c:pt idx="47">
                  <c:v>122.33204000000001</c:v>
                </c:pt>
                <c:pt idx="48">
                  <c:v>123.8674</c:v>
                </c:pt>
                <c:pt idx="49">
                  <c:v>125.37327999999999</c:v>
                </c:pt>
                <c:pt idx="50">
                  <c:v>126.84575</c:v>
                </c:pt>
                <c:pt idx="51">
                  <c:v>128.28064000000001</c:v>
                </c:pt>
                <c:pt idx="52">
                  <c:v>129.69130999999999</c:v>
                </c:pt>
                <c:pt idx="53">
                  <c:v>131.07876999999999</c:v>
                </c:pt>
                <c:pt idx="54">
                  <c:v>132.43487999999999</c:v>
                </c:pt>
                <c:pt idx="55">
                  <c:v>133.76430999999999</c:v>
                </c:pt>
                <c:pt idx="56">
                  <c:v>135.07413</c:v>
                </c:pt>
                <c:pt idx="57">
                  <c:v>136.36136999999999</c:v>
                </c:pt>
                <c:pt idx="58">
                  <c:v>137.63118</c:v>
                </c:pt>
                <c:pt idx="59">
                  <c:v>138.87729999999999</c:v>
                </c:pt>
                <c:pt idx="60">
                  <c:v>140.10852</c:v>
                </c:pt>
                <c:pt idx="61">
                  <c:v>141.32153</c:v>
                </c:pt>
                <c:pt idx="62">
                  <c:v>142.51898</c:v>
                </c:pt>
                <c:pt idx="63">
                  <c:v>143.70737</c:v>
                </c:pt>
                <c:pt idx="64">
                  <c:v>144.88719</c:v>
                </c:pt>
                <c:pt idx="65">
                  <c:v>146.05000999999999</c:v>
                </c:pt>
                <c:pt idx="66">
                  <c:v>147.20388</c:v>
                </c:pt>
                <c:pt idx="67">
                  <c:v>148.35437999999999</c:v>
                </c:pt>
                <c:pt idx="68">
                  <c:v>149.49448000000001</c:v>
                </c:pt>
                <c:pt idx="69">
                  <c:v>150.62967</c:v>
                </c:pt>
                <c:pt idx="70">
                  <c:v>151.76227</c:v>
                </c:pt>
                <c:pt idx="71">
                  <c:v>152.89733000000001</c:v>
                </c:pt>
                <c:pt idx="72">
                  <c:v>154.03136000000001</c:v>
                </c:pt>
                <c:pt idx="73">
                  <c:v>155.15747999999999</c:v>
                </c:pt>
                <c:pt idx="74">
                  <c:v>156.28429</c:v>
                </c:pt>
                <c:pt idx="75">
                  <c:v>157.41656</c:v>
                </c:pt>
                <c:pt idx="76">
                  <c:v>158.54957999999999</c:v>
                </c:pt>
                <c:pt idx="77">
                  <c:v>159.67764</c:v>
                </c:pt>
                <c:pt idx="78">
                  <c:v>160.8124</c:v>
                </c:pt>
                <c:pt idx="79">
                  <c:v>161.95827</c:v>
                </c:pt>
                <c:pt idx="80">
                  <c:v>163.10054</c:v>
                </c:pt>
                <c:pt idx="81">
                  <c:v>164.24424999999999</c:v>
                </c:pt>
                <c:pt idx="82">
                  <c:v>165.39169000000001</c:v>
                </c:pt>
                <c:pt idx="83">
                  <c:v>166.54514</c:v>
                </c:pt>
                <c:pt idx="84">
                  <c:v>167.70679999999999</c:v>
                </c:pt>
                <c:pt idx="85">
                  <c:v>168.87119999999999</c:v>
                </c:pt>
                <c:pt idx="86">
                  <c:v>170.04002</c:v>
                </c:pt>
                <c:pt idx="87">
                  <c:v>171.21719999999999</c:v>
                </c:pt>
                <c:pt idx="88">
                  <c:v>172.39501999999999</c:v>
                </c:pt>
                <c:pt idx="89">
                  <c:v>173.5797</c:v>
                </c:pt>
                <c:pt idx="90">
                  <c:v>174.77037000000001</c:v>
                </c:pt>
                <c:pt idx="91">
                  <c:v>175.96009000000001</c:v>
                </c:pt>
                <c:pt idx="92">
                  <c:v>177.16215</c:v>
                </c:pt>
                <c:pt idx="93">
                  <c:v>178.36484999999999</c:v>
                </c:pt>
                <c:pt idx="94">
                  <c:v>179.56653</c:v>
                </c:pt>
                <c:pt idx="95">
                  <c:v>180.78066999999999</c:v>
                </c:pt>
                <c:pt idx="96">
                  <c:v>181.99636000000001</c:v>
                </c:pt>
                <c:pt idx="97">
                  <c:v>183.21593999999999</c:v>
                </c:pt>
                <c:pt idx="98">
                  <c:v>184.43823</c:v>
                </c:pt>
                <c:pt idx="99">
                  <c:v>185.66569999999999</c:v>
                </c:pt>
                <c:pt idx="100">
                  <c:v>186.89415</c:v>
                </c:pt>
                <c:pt idx="101">
                  <c:v>188.12581</c:v>
                </c:pt>
                <c:pt idx="102">
                  <c:v>189.36245</c:v>
                </c:pt>
                <c:pt idx="103">
                  <c:v>190.59755000000001</c:v>
                </c:pt>
                <c:pt idx="104">
                  <c:v>191.83468999999999</c:v>
                </c:pt>
                <c:pt idx="105">
                  <c:v>193.07692</c:v>
                </c:pt>
                <c:pt idx="106">
                  <c:v>194.31503000000001</c:v>
                </c:pt>
                <c:pt idx="107">
                  <c:v>195.54924</c:v>
                </c:pt>
                <c:pt idx="108">
                  <c:v>196.785</c:v>
                </c:pt>
                <c:pt idx="109">
                  <c:v>198.01837</c:v>
                </c:pt>
                <c:pt idx="110">
                  <c:v>199.25980999999999</c:v>
                </c:pt>
                <c:pt idx="111">
                  <c:v>200.49519000000001</c:v>
                </c:pt>
                <c:pt idx="112">
                  <c:v>201.73629</c:v>
                </c:pt>
                <c:pt idx="113">
                  <c:v>202.98008999999999</c:v>
                </c:pt>
                <c:pt idx="114">
                  <c:v>204.21932000000001</c:v>
                </c:pt>
                <c:pt idx="115">
                  <c:v>205.46404999999999</c:v>
                </c:pt>
                <c:pt idx="116">
                  <c:v>206.71034</c:v>
                </c:pt>
                <c:pt idx="117">
                  <c:v>207.95459</c:v>
                </c:pt>
                <c:pt idx="118">
                  <c:v>209.2003</c:v>
                </c:pt>
                <c:pt idx="119">
                  <c:v>210.45642000000001</c:v>
                </c:pt>
                <c:pt idx="120">
                  <c:v>211.71321</c:v>
                </c:pt>
                <c:pt idx="121">
                  <c:v>212.97042999999999</c:v>
                </c:pt>
                <c:pt idx="122">
                  <c:v>214.22588999999999</c:v>
                </c:pt>
                <c:pt idx="123">
                  <c:v>215.48232999999999</c:v>
                </c:pt>
                <c:pt idx="124">
                  <c:v>216.73829000000001</c:v>
                </c:pt>
                <c:pt idx="125">
                  <c:v>217.99405999999999</c:v>
                </c:pt>
                <c:pt idx="126">
                  <c:v>219.25038000000001</c:v>
                </c:pt>
                <c:pt idx="127">
                  <c:v>220.50183000000001</c:v>
                </c:pt>
                <c:pt idx="128">
                  <c:v>221.75492</c:v>
                </c:pt>
                <c:pt idx="129">
                  <c:v>223.00904</c:v>
                </c:pt>
                <c:pt idx="130">
                  <c:v>224.25971000000001</c:v>
                </c:pt>
                <c:pt idx="131">
                  <c:v>225.50937999999999</c:v>
                </c:pt>
                <c:pt idx="132">
                  <c:v>226.76123999999999</c:v>
                </c:pt>
                <c:pt idx="133">
                  <c:v>228.01175000000001</c:v>
                </c:pt>
                <c:pt idx="134">
                  <c:v>229.25767999999999</c:v>
                </c:pt>
                <c:pt idx="135">
                  <c:v>230.50054</c:v>
                </c:pt>
                <c:pt idx="136">
                  <c:v>231.74806000000001</c:v>
                </c:pt>
                <c:pt idx="137">
                  <c:v>232.99428</c:v>
                </c:pt>
                <c:pt idx="138">
                  <c:v>234.23671999999999</c:v>
                </c:pt>
                <c:pt idx="139">
                  <c:v>235.48034000000001</c:v>
                </c:pt>
                <c:pt idx="140">
                  <c:v>236.71857</c:v>
                </c:pt>
                <c:pt idx="141">
                  <c:v>237.96477999999999</c:v>
                </c:pt>
                <c:pt idx="142">
                  <c:v>239.20514</c:v>
                </c:pt>
                <c:pt idx="143">
                  <c:v>240.44645</c:v>
                </c:pt>
                <c:pt idx="144">
                  <c:v>241.68673999999999</c:v>
                </c:pt>
                <c:pt idx="145">
                  <c:v>242.923</c:v>
                </c:pt>
                <c:pt idx="146">
                  <c:v>244.16914</c:v>
                </c:pt>
                <c:pt idx="147">
                  <c:v>245.41200000000001</c:v>
                </c:pt>
                <c:pt idx="148">
                  <c:v>246.65102999999999</c:v>
                </c:pt>
                <c:pt idx="149">
                  <c:v>247.89377999999999</c:v>
                </c:pt>
                <c:pt idx="150">
                  <c:v>249.13551000000001</c:v>
                </c:pt>
                <c:pt idx="151">
                  <c:v>250.37925000000001</c:v>
                </c:pt>
                <c:pt idx="152">
                  <c:v>251.62563</c:v>
                </c:pt>
                <c:pt idx="153">
                  <c:v>252.86754999999999</c:v>
                </c:pt>
                <c:pt idx="154">
                  <c:v>254.10834</c:v>
                </c:pt>
                <c:pt idx="155">
                  <c:v>255.35472999999999</c:v>
                </c:pt>
                <c:pt idx="156">
                  <c:v>256.60433</c:v>
                </c:pt>
                <c:pt idx="157">
                  <c:v>257.84473000000003</c:v>
                </c:pt>
                <c:pt idx="158">
                  <c:v>259.08645999999999</c:v>
                </c:pt>
                <c:pt idx="159">
                  <c:v>260.32830999999999</c:v>
                </c:pt>
                <c:pt idx="160">
                  <c:v>261.56765000000001</c:v>
                </c:pt>
                <c:pt idx="161">
                  <c:v>262.81027999999998</c:v>
                </c:pt>
                <c:pt idx="162">
                  <c:v>264.05198000000001</c:v>
                </c:pt>
                <c:pt idx="163">
                  <c:v>265.29399000000001</c:v>
                </c:pt>
                <c:pt idx="164">
                  <c:v>266.53329000000002</c:v>
                </c:pt>
                <c:pt idx="165">
                  <c:v>267.774</c:v>
                </c:pt>
                <c:pt idx="166">
                  <c:v>269.01452</c:v>
                </c:pt>
                <c:pt idx="167">
                  <c:v>270.25220000000002</c:v>
                </c:pt>
                <c:pt idx="168">
                  <c:v>271.49554000000001</c:v>
                </c:pt>
                <c:pt idx="169">
                  <c:v>272.73424</c:v>
                </c:pt>
                <c:pt idx="170">
                  <c:v>273.97138999999999</c:v>
                </c:pt>
                <c:pt idx="171">
                  <c:v>275.20956000000001</c:v>
                </c:pt>
                <c:pt idx="172">
                  <c:v>276.45152000000002</c:v>
                </c:pt>
                <c:pt idx="173">
                  <c:v>277.69281999999998</c:v>
                </c:pt>
                <c:pt idx="174">
                  <c:v>278.93462</c:v>
                </c:pt>
                <c:pt idx="175">
                  <c:v>280.17392000000001</c:v>
                </c:pt>
              </c:numCache>
            </c:numRef>
          </c:xVal>
          <c:yVal>
            <c:numRef>
              <c:f>Sheet1!$C$1:$C$230</c:f>
              <c:numCache>
                <c:formatCode>0.00E+00</c:formatCode>
                <c:ptCount val="230"/>
                <c:pt idx="0">
                  <c:v>-2.0625999999999999E-2</c:v>
                </c:pt>
                <c:pt idx="1">
                  <c:v>-2.3958E-2</c:v>
                </c:pt>
                <c:pt idx="2">
                  <c:v>-2.7224999999999999E-2</c:v>
                </c:pt>
                <c:pt idx="3">
                  <c:v>-2.9989999999999999E-2</c:v>
                </c:pt>
                <c:pt idx="4">
                  <c:v>-3.3299000000000002E-2</c:v>
                </c:pt>
                <c:pt idx="5">
                  <c:v>-3.6225E-2</c:v>
                </c:pt>
                <c:pt idx="6">
                  <c:v>-3.8762999999999999E-2</c:v>
                </c:pt>
                <c:pt idx="7">
                  <c:v>-4.1683999999999999E-2</c:v>
                </c:pt>
                <c:pt idx="8">
                  <c:v>-4.385E-2</c:v>
                </c:pt>
                <c:pt idx="9">
                  <c:v>-4.6602999999999999E-2</c:v>
                </c:pt>
                <c:pt idx="10">
                  <c:v>-4.8434999999999999E-2</c:v>
                </c:pt>
                <c:pt idx="11">
                  <c:v>-5.0539000000000001E-2</c:v>
                </c:pt>
                <c:pt idx="12">
                  <c:v>-5.1950999999999997E-2</c:v>
                </c:pt>
                <c:pt idx="13">
                  <c:v>-5.3490000000000003E-2</c:v>
                </c:pt>
                <c:pt idx="14">
                  <c:v>-5.4670000000000003E-2</c:v>
                </c:pt>
                <c:pt idx="15">
                  <c:v>-5.5447999999999997E-2</c:v>
                </c:pt>
                <c:pt idx="16">
                  <c:v>-5.6221E-2</c:v>
                </c:pt>
                <c:pt idx="17">
                  <c:v>-5.6854000000000002E-2</c:v>
                </c:pt>
                <c:pt idx="18">
                  <c:v>-5.6885999999999999E-2</c:v>
                </c:pt>
                <c:pt idx="19">
                  <c:v>-5.6968999999999999E-2</c:v>
                </c:pt>
                <c:pt idx="20">
                  <c:v>-5.7152000000000001E-2</c:v>
                </c:pt>
                <c:pt idx="21">
                  <c:v>-5.7054000000000001E-2</c:v>
                </c:pt>
                <c:pt idx="22">
                  <c:v>-5.6320000000000002E-2</c:v>
                </c:pt>
                <c:pt idx="23">
                  <c:v>-5.6013E-2</c:v>
                </c:pt>
                <c:pt idx="24">
                  <c:v>-5.5671999999999999E-2</c:v>
                </c:pt>
                <c:pt idx="25">
                  <c:v>-5.4532999999999998E-2</c:v>
                </c:pt>
                <c:pt idx="26">
                  <c:v>-5.3461000000000002E-2</c:v>
                </c:pt>
                <c:pt idx="27">
                  <c:v>-5.2868999999999999E-2</c:v>
                </c:pt>
                <c:pt idx="28">
                  <c:v>-5.1740000000000001E-2</c:v>
                </c:pt>
                <c:pt idx="29">
                  <c:v>-5.0666999999999997E-2</c:v>
                </c:pt>
                <c:pt idx="30">
                  <c:v>-4.9620999999999998E-2</c:v>
                </c:pt>
                <c:pt idx="31">
                  <c:v>-4.8607999999999998E-2</c:v>
                </c:pt>
                <c:pt idx="32">
                  <c:v>-4.7260000000000003E-2</c:v>
                </c:pt>
                <c:pt idx="33">
                  <c:v>-4.5999999999999999E-2</c:v>
                </c:pt>
                <c:pt idx="34">
                  <c:v>-4.4821E-2</c:v>
                </c:pt>
                <c:pt idx="35">
                  <c:v>-4.3290000000000002E-2</c:v>
                </c:pt>
                <c:pt idx="36">
                  <c:v>-4.2458999999999997E-2</c:v>
                </c:pt>
                <c:pt idx="37">
                  <c:v>-4.0821000000000003E-2</c:v>
                </c:pt>
                <c:pt idx="38">
                  <c:v>-3.9772000000000002E-2</c:v>
                </c:pt>
                <c:pt idx="39">
                  <c:v>-3.8630999999999999E-2</c:v>
                </c:pt>
                <c:pt idx="40">
                  <c:v>-3.7637999999999998E-2</c:v>
                </c:pt>
                <c:pt idx="41">
                  <c:v>-3.6810000000000002E-2</c:v>
                </c:pt>
                <c:pt idx="42">
                  <c:v>-3.6381999999999998E-2</c:v>
                </c:pt>
                <c:pt idx="43">
                  <c:v>-3.5374000000000003E-2</c:v>
                </c:pt>
                <c:pt idx="44">
                  <c:v>-3.4514999999999997E-2</c:v>
                </c:pt>
                <c:pt idx="45">
                  <c:v>-3.4558999999999999E-2</c:v>
                </c:pt>
                <c:pt idx="46">
                  <c:v>-3.4439999999999998E-2</c:v>
                </c:pt>
                <c:pt idx="47">
                  <c:v>-3.4778000000000003E-2</c:v>
                </c:pt>
                <c:pt idx="48">
                  <c:v>-3.5333000000000003E-2</c:v>
                </c:pt>
                <c:pt idx="49">
                  <c:v>-3.6096000000000003E-2</c:v>
                </c:pt>
                <c:pt idx="50">
                  <c:v>-3.6830000000000002E-2</c:v>
                </c:pt>
                <c:pt idx="51">
                  <c:v>-3.7753000000000002E-2</c:v>
                </c:pt>
                <c:pt idx="52">
                  <c:v>-3.8186999999999999E-2</c:v>
                </c:pt>
                <c:pt idx="53">
                  <c:v>-3.8935999999999998E-2</c:v>
                </c:pt>
                <c:pt idx="54">
                  <c:v>-3.8954000000000003E-2</c:v>
                </c:pt>
                <c:pt idx="55">
                  <c:v>-3.8746999999999997E-2</c:v>
                </c:pt>
                <c:pt idx="56">
                  <c:v>-3.8219999999999997E-2</c:v>
                </c:pt>
                <c:pt idx="57">
                  <c:v>-3.7191000000000002E-2</c:v>
                </c:pt>
                <c:pt idx="58">
                  <c:v>-3.5189999999999999E-2</c:v>
                </c:pt>
                <c:pt idx="59">
                  <c:v>-3.3716999999999997E-2</c:v>
                </c:pt>
                <c:pt idx="60">
                  <c:v>-3.1861E-2</c:v>
                </c:pt>
                <c:pt idx="61">
                  <c:v>-2.9267000000000001E-2</c:v>
                </c:pt>
                <c:pt idx="62">
                  <c:v>-2.6873000000000001E-2</c:v>
                </c:pt>
                <c:pt idx="63">
                  <c:v>-2.4197E-2</c:v>
                </c:pt>
                <c:pt idx="64">
                  <c:v>-2.171E-2</c:v>
                </c:pt>
                <c:pt idx="65">
                  <c:v>-1.9279000000000001E-2</c:v>
                </c:pt>
                <c:pt idx="66">
                  <c:v>-1.6197E-2</c:v>
                </c:pt>
                <c:pt idx="67">
                  <c:v>-1.3986999999999999E-2</c:v>
                </c:pt>
                <c:pt idx="68">
                  <c:v>-1.1377999999999999E-2</c:v>
                </c:pt>
                <c:pt idx="69">
                  <c:v>-8.7240000000000009E-3</c:v>
                </c:pt>
                <c:pt idx="70">
                  <c:v>-6.5493000000000001E-3</c:v>
                </c:pt>
                <c:pt idx="71">
                  <c:v>-3.8516000000000002E-3</c:v>
                </c:pt>
                <c:pt idx="72">
                  <c:v>-1.5108999999999999E-3</c:v>
                </c:pt>
                <c:pt idx="73">
                  <c:v>7.1363000000000004E-4</c:v>
                </c:pt>
                <c:pt idx="74">
                  <c:v>3.2818999999999999E-3</c:v>
                </c:pt>
                <c:pt idx="75">
                  <c:v>5.1602999999999996E-3</c:v>
                </c:pt>
                <c:pt idx="76">
                  <c:v>8.1913000000000003E-3</c:v>
                </c:pt>
                <c:pt idx="77">
                  <c:v>1.0356000000000001E-2</c:v>
                </c:pt>
                <c:pt idx="78">
                  <c:v>1.2831E-2</c:v>
                </c:pt>
                <c:pt idx="79">
                  <c:v>1.5076000000000001E-2</c:v>
                </c:pt>
                <c:pt idx="80">
                  <c:v>1.7485000000000001E-2</c:v>
                </c:pt>
                <c:pt idx="81">
                  <c:v>1.9553000000000001E-2</c:v>
                </c:pt>
                <c:pt idx="82">
                  <c:v>2.1694999999999999E-2</c:v>
                </c:pt>
                <c:pt idx="83">
                  <c:v>2.4028000000000001E-2</c:v>
                </c:pt>
                <c:pt idx="84">
                  <c:v>2.6359E-2</c:v>
                </c:pt>
                <c:pt idx="85">
                  <c:v>2.8499E-2</c:v>
                </c:pt>
                <c:pt idx="86">
                  <c:v>3.0453999999999998E-2</c:v>
                </c:pt>
                <c:pt idx="87">
                  <c:v>3.2733999999999999E-2</c:v>
                </c:pt>
                <c:pt idx="88">
                  <c:v>3.4759999999999999E-2</c:v>
                </c:pt>
                <c:pt idx="89">
                  <c:v>3.6861999999999999E-2</c:v>
                </c:pt>
                <c:pt idx="90">
                  <c:v>3.8991999999999999E-2</c:v>
                </c:pt>
                <c:pt idx="91">
                  <c:v>4.1827999999999997E-2</c:v>
                </c:pt>
                <c:pt idx="92">
                  <c:v>4.4053000000000002E-2</c:v>
                </c:pt>
                <c:pt idx="93">
                  <c:v>4.6359999999999998E-2</c:v>
                </c:pt>
                <c:pt idx="94">
                  <c:v>4.9280999999999998E-2</c:v>
                </c:pt>
                <c:pt idx="95">
                  <c:v>5.1316000000000001E-2</c:v>
                </c:pt>
                <c:pt idx="96">
                  <c:v>5.3719000000000003E-2</c:v>
                </c:pt>
                <c:pt idx="97">
                  <c:v>5.6942E-2</c:v>
                </c:pt>
                <c:pt idx="98">
                  <c:v>5.9754000000000002E-2</c:v>
                </c:pt>
                <c:pt idx="99">
                  <c:v>6.2619999999999995E-2</c:v>
                </c:pt>
                <c:pt idx="100">
                  <c:v>6.6572999999999993E-2</c:v>
                </c:pt>
                <c:pt idx="101">
                  <c:v>6.9661000000000001E-2</c:v>
                </c:pt>
                <c:pt idx="102">
                  <c:v>7.3357000000000006E-2</c:v>
                </c:pt>
                <c:pt idx="103">
                  <c:v>7.7071000000000001E-2</c:v>
                </c:pt>
                <c:pt idx="104">
                  <c:v>8.0875000000000002E-2</c:v>
                </c:pt>
                <c:pt idx="105">
                  <c:v>8.4649000000000002E-2</c:v>
                </c:pt>
                <c:pt idx="106">
                  <c:v>8.8360999999999995E-2</c:v>
                </c:pt>
                <c:pt idx="107">
                  <c:v>9.1743000000000005E-2</c:v>
                </c:pt>
                <c:pt idx="108">
                  <c:v>9.5031000000000004E-2</c:v>
                </c:pt>
                <c:pt idx="109">
                  <c:v>9.8128000000000007E-2</c:v>
                </c:pt>
                <c:pt idx="110" formatCode="General">
                  <c:v>0.10196</c:v>
                </c:pt>
                <c:pt idx="111" formatCode="General">
                  <c:v>0.10474</c:v>
                </c:pt>
                <c:pt idx="112" formatCode="General">
                  <c:v>0.10786</c:v>
                </c:pt>
                <c:pt idx="113" formatCode="General">
                  <c:v>0.11062</c:v>
                </c:pt>
                <c:pt idx="114" formatCode="General">
                  <c:v>0.11314</c:v>
                </c:pt>
                <c:pt idx="115" formatCode="General">
                  <c:v>0.11541999999999999</c:v>
                </c:pt>
                <c:pt idx="116" formatCode="General">
                  <c:v>0.11768000000000001</c:v>
                </c:pt>
                <c:pt idx="117" formatCode="General">
                  <c:v>0.11904000000000001</c:v>
                </c:pt>
                <c:pt idx="118" formatCode="General">
                  <c:v>0.12101000000000001</c:v>
                </c:pt>
                <c:pt idx="119" formatCode="General">
                  <c:v>0.12261</c:v>
                </c:pt>
                <c:pt idx="120" formatCode="General">
                  <c:v>0.1236</c:v>
                </c:pt>
                <c:pt idx="121" formatCode="General">
                  <c:v>0.12454</c:v>
                </c:pt>
                <c:pt idx="122" formatCode="General">
                  <c:v>0.1249</c:v>
                </c:pt>
                <c:pt idx="123" formatCode="General">
                  <c:v>0.12533</c:v>
                </c:pt>
                <c:pt idx="124" formatCode="General">
                  <c:v>0.12595000000000001</c:v>
                </c:pt>
                <c:pt idx="125" formatCode="General">
                  <c:v>0.12634000000000001</c:v>
                </c:pt>
                <c:pt idx="126" formatCode="General">
                  <c:v>0.12686</c:v>
                </c:pt>
                <c:pt idx="127" formatCode="General">
                  <c:v>0.12676000000000001</c:v>
                </c:pt>
                <c:pt idx="128" formatCode="General">
                  <c:v>0.12694</c:v>
                </c:pt>
                <c:pt idx="129" formatCode="General">
                  <c:v>0.12701999999999999</c:v>
                </c:pt>
                <c:pt idx="130" formatCode="General">
                  <c:v>0.12741</c:v>
                </c:pt>
                <c:pt idx="131" formatCode="General">
                  <c:v>0.12742000000000001</c:v>
                </c:pt>
                <c:pt idx="132" formatCode="General">
                  <c:v>0.12758</c:v>
                </c:pt>
                <c:pt idx="133" formatCode="General">
                  <c:v>0.12801000000000001</c:v>
                </c:pt>
                <c:pt idx="134" formatCode="General">
                  <c:v>0.12856999999999999</c:v>
                </c:pt>
                <c:pt idx="135" formatCode="General">
                  <c:v>0.12858</c:v>
                </c:pt>
                <c:pt idx="136" formatCode="General">
                  <c:v>0.12908</c:v>
                </c:pt>
                <c:pt idx="137" formatCode="General">
                  <c:v>0.12961</c:v>
                </c:pt>
                <c:pt idx="138" formatCode="General">
                  <c:v>0.13014000000000001</c:v>
                </c:pt>
                <c:pt idx="139" formatCode="General">
                  <c:v>0.13116</c:v>
                </c:pt>
                <c:pt idx="140" formatCode="General">
                  <c:v>0.13158</c:v>
                </c:pt>
                <c:pt idx="141" formatCode="General">
                  <c:v>0.13256000000000001</c:v>
                </c:pt>
                <c:pt idx="142" formatCode="General">
                  <c:v>0.13341</c:v>
                </c:pt>
                <c:pt idx="143" formatCode="General">
                  <c:v>0.13446</c:v>
                </c:pt>
                <c:pt idx="144" formatCode="General">
                  <c:v>0.13536999999999999</c:v>
                </c:pt>
                <c:pt idx="145" formatCode="General">
                  <c:v>0.13624</c:v>
                </c:pt>
                <c:pt idx="146" formatCode="General">
                  <c:v>0.13730000000000001</c:v>
                </c:pt>
                <c:pt idx="147" formatCode="General">
                  <c:v>0.13886000000000001</c:v>
                </c:pt>
                <c:pt idx="148" formatCode="General">
                  <c:v>0.13980999999999999</c:v>
                </c:pt>
                <c:pt idx="149" formatCode="General">
                  <c:v>0.14112</c:v>
                </c:pt>
                <c:pt idx="150" formatCode="General">
                  <c:v>0.14213000000000001</c:v>
                </c:pt>
                <c:pt idx="151" formatCode="General">
                  <c:v>0.14315</c:v>
                </c:pt>
                <c:pt idx="152" formatCode="General">
                  <c:v>0.14430000000000001</c:v>
                </c:pt>
                <c:pt idx="153" formatCode="General">
                  <c:v>0.14555999999999999</c:v>
                </c:pt>
                <c:pt idx="154" formatCode="General">
                  <c:v>0.14729</c:v>
                </c:pt>
                <c:pt idx="155" formatCode="General">
                  <c:v>0.14807000000000001</c:v>
                </c:pt>
                <c:pt idx="156" formatCode="General">
                  <c:v>0.14868999999999999</c:v>
                </c:pt>
                <c:pt idx="157" formatCode="General">
                  <c:v>0.14993000000000001</c:v>
                </c:pt>
                <c:pt idx="158" formatCode="General">
                  <c:v>0.15123</c:v>
                </c:pt>
                <c:pt idx="159" formatCode="General">
                  <c:v>0.15212999999999999</c:v>
                </c:pt>
                <c:pt idx="160" formatCode="General">
                  <c:v>0.15309</c:v>
                </c:pt>
                <c:pt idx="161" formatCode="General">
                  <c:v>0.15437999999999999</c:v>
                </c:pt>
                <c:pt idx="162" formatCode="General">
                  <c:v>0.15547</c:v>
                </c:pt>
                <c:pt idx="163" formatCode="General">
                  <c:v>0.15690999999999999</c:v>
                </c:pt>
                <c:pt idx="164" formatCode="General">
                  <c:v>0.15823999999999999</c:v>
                </c:pt>
                <c:pt idx="165" formatCode="General">
                  <c:v>0.15959999999999999</c:v>
                </c:pt>
                <c:pt idx="166" formatCode="General">
                  <c:v>0.16092999999999999</c:v>
                </c:pt>
                <c:pt idx="167" formatCode="General">
                  <c:v>0.16267999999999999</c:v>
                </c:pt>
                <c:pt idx="168" formatCode="General">
                  <c:v>0.16435</c:v>
                </c:pt>
                <c:pt idx="169" formatCode="General">
                  <c:v>0.16552</c:v>
                </c:pt>
                <c:pt idx="170" formatCode="General">
                  <c:v>0.16722999999999999</c:v>
                </c:pt>
                <c:pt idx="171" formatCode="General">
                  <c:v>0.16866999999999999</c:v>
                </c:pt>
                <c:pt idx="172" formatCode="General">
                  <c:v>0.17008000000000001</c:v>
                </c:pt>
                <c:pt idx="173" formatCode="General">
                  <c:v>0.17191000000000001</c:v>
                </c:pt>
                <c:pt idx="174" formatCode="General">
                  <c:v>0.17335</c:v>
                </c:pt>
                <c:pt idx="175" formatCode="General">
                  <c:v>0.17471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9A4-2543-BC5A-98E50C2A243D}"/>
            </c:ext>
          </c:extLst>
        </c:ser>
        <c:ser>
          <c:idx val="2"/>
          <c:order val="2"/>
          <c:tx>
            <c:v>Cured at 170°C for 4hrs</c:v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Sheet1!$A$1:$A$230</c:f>
              <c:numCache>
                <c:formatCode>General</c:formatCode>
                <c:ptCount val="230"/>
                <c:pt idx="0">
                  <c:v>41.566519999999997</c:v>
                </c:pt>
                <c:pt idx="1">
                  <c:v>42.088810000000002</c:v>
                </c:pt>
                <c:pt idx="2">
                  <c:v>42.701140000000002</c:v>
                </c:pt>
                <c:pt idx="3">
                  <c:v>43.422159999999998</c:v>
                </c:pt>
                <c:pt idx="4">
                  <c:v>44.230089999999997</c:v>
                </c:pt>
                <c:pt idx="5">
                  <c:v>45.132890000000003</c:v>
                </c:pt>
                <c:pt idx="6">
                  <c:v>46.136139999999997</c:v>
                </c:pt>
                <c:pt idx="7">
                  <c:v>47.231450000000002</c:v>
                </c:pt>
                <c:pt idx="8">
                  <c:v>48.436120000000003</c:v>
                </c:pt>
                <c:pt idx="9">
                  <c:v>49.720820000000003</c:v>
                </c:pt>
                <c:pt idx="10">
                  <c:v>51.101669999999999</c:v>
                </c:pt>
                <c:pt idx="11">
                  <c:v>52.573329999999999</c:v>
                </c:pt>
                <c:pt idx="12">
                  <c:v>54.132480000000001</c:v>
                </c:pt>
                <c:pt idx="13">
                  <c:v>55.773310000000002</c:v>
                </c:pt>
                <c:pt idx="14">
                  <c:v>57.489019999999996</c:v>
                </c:pt>
                <c:pt idx="15">
                  <c:v>59.279649999999997</c:v>
                </c:pt>
                <c:pt idx="16">
                  <c:v>61.13147</c:v>
                </c:pt>
                <c:pt idx="17">
                  <c:v>63.046059999999997</c:v>
                </c:pt>
                <c:pt idx="18">
                  <c:v>65.016499999999994</c:v>
                </c:pt>
                <c:pt idx="19">
                  <c:v>67.032550000000001</c:v>
                </c:pt>
                <c:pt idx="20">
                  <c:v>69.087209999999999</c:v>
                </c:pt>
                <c:pt idx="21">
                  <c:v>71.169809999999998</c:v>
                </c:pt>
                <c:pt idx="22">
                  <c:v>73.281419999999997</c:v>
                </c:pt>
                <c:pt idx="23">
                  <c:v>75.415800000000004</c:v>
                </c:pt>
                <c:pt idx="24">
                  <c:v>77.565619999999996</c:v>
                </c:pt>
                <c:pt idx="25">
                  <c:v>79.725250000000003</c:v>
                </c:pt>
                <c:pt idx="26">
                  <c:v>81.885739999999998</c:v>
                </c:pt>
                <c:pt idx="27">
                  <c:v>84.055660000000003</c:v>
                </c:pt>
                <c:pt idx="28">
                  <c:v>86.221440000000001</c:v>
                </c:pt>
                <c:pt idx="29">
                  <c:v>88.376050000000006</c:v>
                </c:pt>
                <c:pt idx="30">
                  <c:v>90.521469999999994</c:v>
                </c:pt>
                <c:pt idx="31">
                  <c:v>92.653409999999994</c:v>
                </c:pt>
                <c:pt idx="32">
                  <c:v>94.768680000000003</c:v>
                </c:pt>
                <c:pt idx="33">
                  <c:v>96.859350000000006</c:v>
                </c:pt>
                <c:pt idx="34">
                  <c:v>98.920900000000003</c:v>
                </c:pt>
                <c:pt idx="35">
                  <c:v>100.94868</c:v>
                </c:pt>
                <c:pt idx="36">
                  <c:v>102.94647999999999</c:v>
                </c:pt>
                <c:pt idx="37">
                  <c:v>104.90823</c:v>
                </c:pt>
                <c:pt idx="38">
                  <c:v>106.82611</c:v>
                </c:pt>
                <c:pt idx="39">
                  <c:v>108.70706</c:v>
                </c:pt>
                <c:pt idx="40">
                  <c:v>110.54992</c:v>
                </c:pt>
                <c:pt idx="41">
                  <c:v>112.34869999999999</c:v>
                </c:pt>
                <c:pt idx="42">
                  <c:v>114.11143</c:v>
                </c:pt>
                <c:pt idx="43">
                  <c:v>115.83049</c:v>
                </c:pt>
                <c:pt idx="44">
                  <c:v>117.51215000000001</c:v>
                </c:pt>
                <c:pt idx="45">
                  <c:v>119.15739000000001</c:v>
                </c:pt>
                <c:pt idx="46">
                  <c:v>120.76203</c:v>
                </c:pt>
                <c:pt idx="47">
                  <c:v>122.33204000000001</c:v>
                </c:pt>
                <c:pt idx="48">
                  <c:v>123.8674</c:v>
                </c:pt>
                <c:pt idx="49">
                  <c:v>125.37327999999999</c:v>
                </c:pt>
                <c:pt idx="50">
                  <c:v>126.84575</c:v>
                </c:pt>
                <c:pt idx="51">
                  <c:v>128.28064000000001</c:v>
                </c:pt>
                <c:pt idx="52">
                  <c:v>129.69130999999999</c:v>
                </c:pt>
                <c:pt idx="53">
                  <c:v>131.07876999999999</c:v>
                </c:pt>
                <c:pt idx="54">
                  <c:v>132.43487999999999</c:v>
                </c:pt>
                <c:pt idx="55">
                  <c:v>133.76430999999999</c:v>
                </c:pt>
                <c:pt idx="56">
                  <c:v>135.07413</c:v>
                </c:pt>
                <c:pt idx="57">
                  <c:v>136.36136999999999</c:v>
                </c:pt>
                <c:pt idx="58">
                  <c:v>137.63118</c:v>
                </c:pt>
                <c:pt idx="59">
                  <c:v>138.87729999999999</c:v>
                </c:pt>
                <c:pt idx="60">
                  <c:v>140.10852</c:v>
                </c:pt>
                <c:pt idx="61">
                  <c:v>141.32153</c:v>
                </c:pt>
                <c:pt idx="62">
                  <c:v>142.51898</c:v>
                </c:pt>
                <c:pt idx="63">
                  <c:v>143.70737</c:v>
                </c:pt>
                <c:pt idx="64">
                  <c:v>144.88719</c:v>
                </c:pt>
                <c:pt idx="65">
                  <c:v>146.05000999999999</c:v>
                </c:pt>
                <c:pt idx="66">
                  <c:v>147.20388</c:v>
                </c:pt>
                <c:pt idx="67">
                  <c:v>148.35437999999999</c:v>
                </c:pt>
                <c:pt idx="68">
                  <c:v>149.49448000000001</c:v>
                </c:pt>
                <c:pt idx="69">
                  <c:v>150.62967</c:v>
                </c:pt>
                <c:pt idx="70">
                  <c:v>151.76227</c:v>
                </c:pt>
                <c:pt idx="71">
                  <c:v>152.89733000000001</c:v>
                </c:pt>
                <c:pt idx="72">
                  <c:v>154.03136000000001</c:v>
                </c:pt>
                <c:pt idx="73">
                  <c:v>155.15747999999999</c:v>
                </c:pt>
                <c:pt idx="74">
                  <c:v>156.28429</c:v>
                </c:pt>
                <c:pt idx="75">
                  <c:v>157.41656</c:v>
                </c:pt>
                <c:pt idx="76">
                  <c:v>158.54957999999999</c:v>
                </c:pt>
                <c:pt idx="77">
                  <c:v>159.67764</c:v>
                </c:pt>
                <c:pt idx="78">
                  <c:v>160.8124</c:v>
                </c:pt>
                <c:pt idx="79">
                  <c:v>161.95827</c:v>
                </c:pt>
                <c:pt idx="80">
                  <c:v>163.10054</c:v>
                </c:pt>
                <c:pt idx="81">
                  <c:v>164.24424999999999</c:v>
                </c:pt>
                <c:pt idx="82">
                  <c:v>165.39169000000001</c:v>
                </c:pt>
                <c:pt idx="83">
                  <c:v>166.54514</c:v>
                </c:pt>
                <c:pt idx="84">
                  <c:v>167.70679999999999</c:v>
                </c:pt>
                <c:pt idx="85">
                  <c:v>168.87119999999999</c:v>
                </c:pt>
                <c:pt idx="86">
                  <c:v>170.04002</c:v>
                </c:pt>
                <c:pt idx="87">
                  <c:v>171.21719999999999</c:v>
                </c:pt>
                <c:pt idx="88">
                  <c:v>172.39501999999999</c:v>
                </c:pt>
                <c:pt idx="89">
                  <c:v>173.5797</c:v>
                </c:pt>
                <c:pt idx="90">
                  <c:v>174.77037000000001</c:v>
                </c:pt>
                <c:pt idx="91">
                  <c:v>175.96009000000001</c:v>
                </c:pt>
                <c:pt idx="92">
                  <c:v>177.16215</c:v>
                </c:pt>
                <c:pt idx="93">
                  <c:v>178.36484999999999</c:v>
                </c:pt>
                <c:pt idx="94">
                  <c:v>179.56653</c:v>
                </c:pt>
                <c:pt idx="95">
                  <c:v>180.78066999999999</c:v>
                </c:pt>
                <c:pt idx="96">
                  <c:v>181.99636000000001</c:v>
                </c:pt>
                <c:pt idx="97">
                  <c:v>183.21593999999999</c:v>
                </c:pt>
                <c:pt idx="98">
                  <c:v>184.43823</c:v>
                </c:pt>
                <c:pt idx="99">
                  <c:v>185.66569999999999</c:v>
                </c:pt>
                <c:pt idx="100">
                  <c:v>186.89415</c:v>
                </c:pt>
                <c:pt idx="101">
                  <c:v>188.12581</c:v>
                </c:pt>
                <c:pt idx="102">
                  <c:v>189.36245</c:v>
                </c:pt>
                <c:pt idx="103">
                  <c:v>190.59755000000001</c:v>
                </c:pt>
                <c:pt idx="104">
                  <c:v>191.83468999999999</c:v>
                </c:pt>
                <c:pt idx="105">
                  <c:v>193.07692</c:v>
                </c:pt>
                <c:pt idx="106">
                  <c:v>194.31503000000001</c:v>
                </c:pt>
                <c:pt idx="107">
                  <c:v>195.54924</c:v>
                </c:pt>
                <c:pt idx="108">
                  <c:v>196.785</c:v>
                </c:pt>
                <c:pt idx="109">
                  <c:v>198.01837</c:v>
                </c:pt>
                <c:pt idx="110">
                  <c:v>199.25980999999999</c:v>
                </c:pt>
                <c:pt idx="111">
                  <c:v>200.49519000000001</c:v>
                </c:pt>
                <c:pt idx="112">
                  <c:v>201.73629</c:v>
                </c:pt>
                <c:pt idx="113">
                  <c:v>202.98008999999999</c:v>
                </c:pt>
                <c:pt idx="114">
                  <c:v>204.21932000000001</c:v>
                </c:pt>
                <c:pt idx="115">
                  <c:v>205.46404999999999</c:v>
                </c:pt>
                <c:pt idx="116">
                  <c:v>206.71034</c:v>
                </c:pt>
                <c:pt idx="117">
                  <c:v>207.95459</c:v>
                </c:pt>
                <c:pt idx="118">
                  <c:v>209.2003</c:v>
                </c:pt>
                <c:pt idx="119">
                  <c:v>210.45642000000001</c:v>
                </c:pt>
                <c:pt idx="120">
                  <c:v>211.71321</c:v>
                </c:pt>
                <c:pt idx="121">
                  <c:v>212.97042999999999</c:v>
                </c:pt>
                <c:pt idx="122">
                  <c:v>214.22588999999999</c:v>
                </c:pt>
                <c:pt idx="123">
                  <c:v>215.48232999999999</c:v>
                </c:pt>
                <c:pt idx="124">
                  <c:v>216.73829000000001</c:v>
                </c:pt>
                <c:pt idx="125">
                  <c:v>217.99405999999999</c:v>
                </c:pt>
                <c:pt idx="126">
                  <c:v>219.25038000000001</c:v>
                </c:pt>
                <c:pt idx="127">
                  <c:v>220.50183000000001</c:v>
                </c:pt>
                <c:pt idx="128">
                  <c:v>221.75492</c:v>
                </c:pt>
                <c:pt idx="129">
                  <c:v>223.00904</c:v>
                </c:pt>
                <c:pt idx="130">
                  <c:v>224.25971000000001</c:v>
                </c:pt>
                <c:pt idx="131">
                  <c:v>225.50937999999999</c:v>
                </c:pt>
                <c:pt idx="132">
                  <c:v>226.76123999999999</c:v>
                </c:pt>
                <c:pt idx="133">
                  <c:v>228.01175000000001</c:v>
                </c:pt>
                <c:pt idx="134">
                  <c:v>229.25767999999999</c:v>
                </c:pt>
                <c:pt idx="135">
                  <c:v>230.50054</c:v>
                </c:pt>
                <c:pt idx="136">
                  <c:v>231.74806000000001</c:v>
                </c:pt>
                <c:pt idx="137">
                  <c:v>232.99428</c:v>
                </c:pt>
                <c:pt idx="138">
                  <c:v>234.23671999999999</c:v>
                </c:pt>
                <c:pt idx="139">
                  <c:v>235.48034000000001</c:v>
                </c:pt>
                <c:pt idx="140">
                  <c:v>236.71857</c:v>
                </c:pt>
                <c:pt idx="141">
                  <c:v>237.96477999999999</c:v>
                </c:pt>
                <c:pt idx="142">
                  <c:v>239.20514</c:v>
                </c:pt>
                <c:pt idx="143">
                  <c:v>240.44645</c:v>
                </c:pt>
                <c:pt idx="144">
                  <c:v>241.68673999999999</c:v>
                </c:pt>
                <c:pt idx="145">
                  <c:v>242.923</c:v>
                </c:pt>
                <c:pt idx="146">
                  <c:v>244.16914</c:v>
                </c:pt>
                <c:pt idx="147">
                  <c:v>245.41200000000001</c:v>
                </c:pt>
                <c:pt idx="148">
                  <c:v>246.65102999999999</c:v>
                </c:pt>
                <c:pt idx="149">
                  <c:v>247.89377999999999</c:v>
                </c:pt>
                <c:pt idx="150">
                  <c:v>249.13551000000001</c:v>
                </c:pt>
                <c:pt idx="151">
                  <c:v>250.37925000000001</c:v>
                </c:pt>
                <c:pt idx="152">
                  <c:v>251.62563</c:v>
                </c:pt>
                <c:pt idx="153">
                  <c:v>252.86754999999999</c:v>
                </c:pt>
                <c:pt idx="154">
                  <c:v>254.10834</c:v>
                </c:pt>
                <c:pt idx="155">
                  <c:v>255.35472999999999</c:v>
                </c:pt>
                <c:pt idx="156">
                  <c:v>256.60433</c:v>
                </c:pt>
                <c:pt idx="157">
                  <c:v>257.84473000000003</c:v>
                </c:pt>
                <c:pt idx="158">
                  <c:v>259.08645999999999</c:v>
                </c:pt>
                <c:pt idx="159">
                  <c:v>260.32830999999999</c:v>
                </c:pt>
                <c:pt idx="160">
                  <c:v>261.56765000000001</c:v>
                </c:pt>
                <c:pt idx="161">
                  <c:v>262.81027999999998</c:v>
                </c:pt>
                <c:pt idx="162">
                  <c:v>264.05198000000001</c:v>
                </c:pt>
                <c:pt idx="163">
                  <c:v>265.29399000000001</c:v>
                </c:pt>
                <c:pt idx="164">
                  <c:v>266.53329000000002</c:v>
                </c:pt>
                <c:pt idx="165">
                  <c:v>267.774</c:v>
                </c:pt>
                <c:pt idx="166">
                  <c:v>269.01452</c:v>
                </c:pt>
                <c:pt idx="167">
                  <c:v>270.25220000000002</c:v>
                </c:pt>
                <c:pt idx="168">
                  <c:v>271.49554000000001</c:v>
                </c:pt>
                <c:pt idx="169">
                  <c:v>272.73424</c:v>
                </c:pt>
                <c:pt idx="170">
                  <c:v>273.97138999999999</c:v>
                </c:pt>
                <c:pt idx="171">
                  <c:v>275.20956000000001</c:v>
                </c:pt>
                <c:pt idx="172">
                  <c:v>276.45152000000002</c:v>
                </c:pt>
                <c:pt idx="173">
                  <c:v>277.69281999999998</c:v>
                </c:pt>
                <c:pt idx="174">
                  <c:v>278.93462</c:v>
                </c:pt>
                <c:pt idx="175">
                  <c:v>280.17392000000001</c:v>
                </c:pt>
              </c:numCache>
            </c:numRef>
          </c:xVal>
          <c:yVal>
            <c:numRef>
              <c:f>Sheet1!$D$1:$D$230</c:f>
              <c:numCache>
                <c:formatCode>0.00E+00</c:formatCode>
                <c:ptCount val="230"/>
                <c:pt idx="0">
                  <c:v>-3.4882000000000003E-2</c:v>
                </c:pt>
                <c:pt idx="1">
                  <c:v>-3.6763999999999998E-2</c:v>
                </c:pt>
                <c:pt idx="2">
                  <c:v>-3.8678999999999998E-2</c:v>
                </c:pt>
                <c:pt idx="3">
                  <c:v>-4.0379999999999999E-2</c:v>
                </c:pt>
                <c:pt idx="4">
                  <c:v>-4.1561000000000001E-2</c:v>
                </c:pt>
                <c:pt idx="5">
                  <c:v>-4.3145999999999997E-2</c:v>
                </c:pt>
                <c:pt idx="6">
                  <c:v>-4.4183E-2</c:v>
                </c:pt>
                <c:pt idx="7">
                  <c:v>-4.5781000000000002E-2</c:v>
                </c:pt>
                <c:pt idx="8">
                  <c:v>-4.7279000000000002E-2</c:v>
                </c:pt>
                <c:pt idx="9">
                  <c:v>-4.8370000000000003E-2</c:v>
                </c:pt>
                <c:pt idx="10">
                  <c:v>-4.9494000000000003E-2</c:v>
                </c:pt>
                <c:pt idx="11">
                  <c:v>-5.0166000000000002E-2</c:v>
                </c:pt>
                <c:pt idx="12">
                  <c:v>-5.1237999999999999E-2</c:v>
                </c:pt>
                <c:pt idx="13">
                  <c:v>-5.1950999999999997E-2</c:v>
                </c:pt>
                <c:pt idx="14">
                  <c:v>-5.2509E-2</c:v>
                </c:pt>
                <c:pt idx="15">
                  <c:v>-5.3398000000000001E-2</c:v>
                </c:pt>
                <c:pt idx="16">
                  <c:v>-5.3684999999999997E-2</c:v>
                </c:pt>
                <c:pt idx="17">
                  <c:v>-5.4014E-2</c:v>
                </c:pt>
                <c:pt idx="18">
                  <c:v>-5.4268999999999998E-2</c:v>
                </c:pt>
                <c:pt idx="19">
                  <c:v>-5.4715E-2</c:v>
                </c:pt>
                <c:pt idx="20">
                  <c:v>-5.4810999999999999E-2</c:v>
                </c:pt>
                <c:pt idx="21">
                  <c:v>-5.5014E-2</c:v>
                </c:pt>
                <c:pt idx="22">
                  <c:v>-5.4931000000000001E-2</c:v>
                </c:pt>
                <c:pt idx="23">
                  <c:v>-5.4650999999999998E-2</c:v>
                </c:pt>
                <c:pt idx="24">
                  <c:v>-5.4403E-2</c:v>
                </c:pt>
                <c:pt idx="25">
                  <c:v>-5.4112E-2</c:v>
                </c:pt>
                <c:pt idx="26">
                  <c:v>-5.3822000000000002E-2</c:v>
                </c:pt>
                <c:pt idx="27">
                  <c:v>-5.3560999999999998E-2</c:v>
                </c:pt>
                <c:pt idx="28">
                  <c:v>-5.2696E-2</c:v>
                </c:pt>
                <c:pt idx="29">
                  <c:v>-5.2347999999999999E-2</c:v>
                </c:pt>
                <c:pt idx="30">
                  <c:v>-5.1562999999999998E-2</c:v>
                </c:pt>
                <c:pt idx="31">
                  <c:v>-5.0978999999999997E-2</c:v>
                </c:pt>
                <c:pt idx="32">
                  <c:v>-4.9999000000000002E-2</c:v>
                </c:pt>
                <c:pt idx="33">
                  <c:v>-4.9288999999999999E-2</c:v>
                </c:pt>
                <c:pt idx="34">
                  <c:v>-4.8490999999999999E-2</c:v>
                </c:pt>
                <c:pt idx="35">
                  <c:v>-4.7905999999999997E-2</c:v>
                </c:pt>
                <c:pt idx="36">
                  <c:v>-4.6563E-2</c:v>
                </c:pt>
                <c:pt idx="37">
                  <c:v>-4.5733999999999997E-2</c:v>
                </c:pt>
                <c:pt idx="38">
                  <c:v>-4.4618999999999999E-2</c:v>
                </c:pt>
                <c:pt idx="39">
                  <c:v>-4.3704E-2</c:v>
                </c:pt>
                <c:pt idx="40">
                  <c:v>-4.2335999999999999E-2</c:v>
                </c:pt>
                <c:pt idx="41">
                  <c:v>-4.1284000000000001E-2</c:v>
                </c:pt>
                <c:pt idx="42">
                  <c:v>-4.0343999999999998E-2</c:v>
                </c:pt>
                <c:pt idx="43">
                  <c:v>-3.9010000000000003E-2</c:v>
                </c:pt>
                <c:pt idx="44">
                  <c:v>-3.8268000000000003E-2</c:v>
                </c:pt>
                <c:pt idx="45">
                  <c:v>-3.7168E-2</c:v>
                </c:pt>
                <c:pt idx="46">
                  <c:v>-3.6148E-2</c:v>
                </c:pt>
                <c:pt idx="47">
                  <c:v>-3.4523999999999999E-2</c:v>
                </c:pt>
                <c:pt idx="48">
                  <c:v>-3.4181000000000003E-2</c:v>
                </c:pt>
                <c:pt idx="49">
                  <c:v>-3.2562000000000001E-2</c:v>
                </c:pt>
                <c:pt idx="50">
                  <c:v>-3.1524999999999997E-2</c:v>
                </c:pt>
                <c:pt idx="51">
                  <c:v>-3.0272E-2</c:v>
                </c:pt>
                <c:pt idx="52">
                  <c:v>-2.9099E-2</c:v>
                </c:pt>
                <c:pt idx="53">
                  <c:v>-2.8025000000000001E-2</c:v>
                </c:pt>
                <c:pt idx="54">
                  <c:v>-2.6606999999999999E-2</c:v>
                </c:pt>
                <c:pt idx="55">
                  <c:v>-2.6306E-2</c:v>
                </c:pt>
                <c:pt idx="56">
                  <c:v>-2.4532999999999999E-2</c:v>
                </c:pt>
                <c:pt idx="57">
                  <c:v>-2.3949999999999999E-2</c:v>
                </c:pt>
                <c:pt idx="58">
                  <c:v>-2.2533999999999998E-2</c:v>
                </c:pt>
                <c:pt idx="59">
                  <c:v>-2.1708999999999999E-2</c:v>
                </c:pt>
                <c:pt idx="60">
                  <c:v>-2.0393000000000001E-2</c:v>
                </c:pt>
                <c:pt idx="61">
                  <c:v>-1.9552E-2</c:v>
                </c:pt>
                <c:pt idx="62">
                  <c:v>-1.8502000000000001E-2</c:v>
                </c:pt>
                <c:pt idx="63">
                  <c:v>-1.7354999999999999E-2</c:v>
                </c:pt>
                <c:pt idx="64">
                  <c:v>-1.6455000000000001E-2</c:v>
                </c:pt>
                <c:pt idx="65">
                  <c:v>-1.5932999999999999E-2</c:v>
                </c:pt>
                <c:pt idx="66">
                  <c:v>-1.4733E-2</c:v>
                </c:pt>
                <c:pt idx="67">
                  <c:v>-1.3976000000000001E-2</c:v>
                </c:pt>
                <c:pt idx="68">
                  <c:v>-1.2945999999999999E-2</c:v>
                </c:pt>
                <c:pt idx="69">
                  <c:v>-1.1724E-2</c:v>
                </c:pt>
                <c:pt idx="70">
                  <c:v>-1.1112E-2</c:v>
                </c:pt>
                <c:pt idx="71">
                  <c:v>-1.0361E-2</c:v>
                </c:pt>
                <c:pt idx="72">
                  <c:v>-9.3574999999999995E-3</c:v>
                </c:pt>
                <c:pt idx="73">
                  <c:v>-8.5281000000000003E-3</c:v>
                </c:pt>
                <c:pt idx="74">
                  <c:v>-7.7832999999999999E-3</c:v>
                </c:pt>
                <c:pt idx="75">
                  <c:v>-7.1712E-3</c:v>
                </c:pt>
                <c:pt idx="76">
                  <c:v>-5.8205000000000002E-3</c:v>
                </c:pt>
                <c:pt idx="77">
                  <c:v>-5.2570999999999998E-3</c:v>
                </c:pt>
                <c:pt idx="78">
                  <c:v>-4.2318E-3</c:v>
                </c:pt>
                <c:pt idx="79">
                  <c:v>-3.4309000000000002E-3</c:v>
                </c:pt>
                <c:pt idx="80">
                  <c:v>-3.0614000000000001E-3</c:v>
                </c:pt>
                <c:pt idx="81">
                  <c:v>-2.7664999999999999E-3</c:v>
                </c:pt>
                <c:pt idx="82">
                  <c:v>-2.2418E-3</c:v>
                </c:pt>
                <c:pt idx="83">
                  <c:v>-1.5326000000000001E-3</c:v>
                </c:pt>
                <c:pt idx="84">
                  <c:v>-6.5669000000000003E-4</c:v>
                </c:pt>
                <c:pt idx="85">
                  <c:v>3.9022999999999998E-4</c:v>
                </c:pt>
                <c:pt idx="86">
                  <c:v>1.2708000000000001E-3</c:v>
                </c:pt>
                <c:pt idx="87">
                  <c:v>3.4862000000000001E-3</c:v>
                </c:pt>
                <c:pt idx="88">
                  <c:v>5.2131E-3</c:v>
                </c:pt>
                <c:pt idx="89">
                  <c:v>6.9128999999999996E-3</c:v>
                </c:pt>
                <c:pt idx="90">
                  <c:v>8.5407999999999994E-3</c:v>
                </c:pt>
                <c:pt idx="91">
                  <c:v>9.1143000000000005E-3</c:v>
                </c:pt>
                <c:pt idx="92">
                  <c:v>8.8489999999999992E-3</c:v>
                </c:pt>
                <c:pt idx="93">
                  <c:v>8.6707999999999993E-3</c:v>
                </c:pt>
                <c:pt idx="94">
                  <c:v>7.2816000000000001E-3</c:v>
                </c:pt>
                <c:pt idx="95">
                  <c:v>6.4507999999999996E-3</c:v>
                </c:pt>
                <c:pt idx="96">
                  <c:v>5.4577000000000002E-3</c:v>
                </c:pt>
                <c:pt idx="97">
                  <c:v>3.8790999999999999E-3</c:v>
                </c:pt>
                <c:pt idx="98">
                  <c:v>1.2849000000000001E-3</c:v>
                </c:pt>
                <c:pt idx="99">
                  <c:v>-7.1887999999999997E-4</c:v>
                </c:pt>
                <c:pt idx="100">
                  <c:v>-1.5388000000000001E-3</c:v>
                </c:pt>
                <c:pt idx="101">
                  <c:v>-2.0214999999999999E-3</c:v>
                </c:pt>
                <c:pt idx="102">
                  <c:v>-1.3895999999999999E-3</c:v>
                </c:pt>
                <c:pt idx="103">
                  <c:v>-7.1195999999999998E-4</c:v>
                </c:pt>
                <c:pt idx="104">
                  <c:v>1.7730000000000001E-3</c:v>
                </c:pt>
                <c:pt idx="105">
                  <c:v>4.1057999999999997E-3</c:v>
                </c:pt>
                <c:pt idx="106">
                  <c:v>6.9471999999999997E-3</c:v>
                </c:pt>
                <c:pt idx="107">
                  <c:v>9.3115000000000003E-3</c:v>
                </c:pt>
                <c:pt idx="108">
                  <c:v>1.1311999999999999E-2</c:v>
                </c:pt>
                <c:pt idx="109">
                  <c:v>1.3361E-2</c:v>
                </c:pt>
                <c:pt idx="110">
                  <c:v>1.558E-2</c:v>
                </c:pt>
                <c:pt idx="111">
                  <c:v>1.7238E-2</c:v>
                </c:pt>
                <c:pt idx="112">
                  <c:v>1.8263000000000001E-2</c:v>
                </c:pt>
                <c:pt idx="113">
                  <c:v>1.9635E-2</c:v>
                </c:pt>
                <c:pt idx="114">
                  <c:v>2.1322000000000001E-2</c:v>
                </c:pt>
                <c:pt idx="115">
                  <c:v>2.3085000000000001E-2</c:v>
                </c:pt>
                <c:pt idx="116">
                  <c:v>2.5803E-2</c:v>
                </c:pt>
                <c:pt idx="117">
                  <c:v>2.869E-2</c:v>
                </c:pt>
                <c:pt idx="118">
                  <c:v>3.1654000000000002E-2</c:v>
                </c:pt>
                <c:pt idx="119">
                  <c:v>3.4208000000000002E-2</c:v>
                </c:pt>
                <c:pt idx="120">
                  <c:v>3.5817000000000002E-2</c:v>
                </c:pt>
                <c:pt idx="121">
                  <c:v>3.7824999999999998E-2</c:v>
                </c:pt>
                <c:pt idx="122">
                  <c:v>3.984E-2</c:v>
                </c:pt>
                <c:pt idx="123">
                  <c:v>4.2817000000000001E-2</c:v>
                </c:pt>
                <c:pt idx="124">
                  <c:v>4.4312999999999998E-2</c:v>
                </c:pt>
                <c:pt idx="125">
                  <c:v>4.6501000000000001E-2</c:v>
                </c:pt>
                <c:pt idx="126">
                  <c:v>4.9609E-2</c:v>
                </c:pt>
                <c:pt idx="127">
                  <c:v>5.3099E-2</c:v>
                </c:pt>
                <c:pt idx="128">
                  <c:v>5.7207000000000001E-2</c:v>
                </c:pt>
                <c:pt idx="129">
                  <c:v>5.9951999999999998E-2</c:v>
                </c:pt>
                <c:pt idx="130">
                  <c:v>6.2756000000000006E-2</c:v>
                </c:pt>
                <c:pt idx="131">
                  <c:v>6.5721000000000002E-2</c:v>
                </c:pt>
                <c:pt idx="132">
                  <c:v>6.7843000000000001E-2</c:v>
                </c:pt>
                <c:pt idx="133">
                  <c:v>6.9418999999999995E-2</c:v>
                </c:pt>
                <c:pt idx="134">
                  <c:v>7.1660000000000001E-2</c:v>
                </c:pt>
                <c:pt idx="135">
                  <c:v>7.4518000000000001E-2</c:v>
                </c:pt>
                <c:pt idx="136">
                  <c:v>7.8160999999999994E-2</c:v>
                </c:pt>
                <c:pt idx="137">
                  <c:v>8.1941E-2</c:v>
                </c:pt>
                <c:pt idx="138">
                  <c:v>8.5106000000000001E-2</c:v>
                </c:pt>
                <c:pt idx="139">
                  <c:v>8.9841000000000004E-2</c:v>
                </c:pt>
                <c:pt idx="140">
                  <c:v>9.3958E-2</c:v>
                </c:pt>
                <c:pt idx="141">
                  <c:v>9.8860000000000003E-2</c:v>
                </c:pt>
                <c:pt idx="142" formatCode="General">
                  <c:v>0.10396</c:v>
                </c:pt>
                <c:pt idx="143" formatCode="General">
                  <c:v>0.10553</c:v>
                </c:pt>
                <c:pt idx="144" formatCode="General">
                  <c:v>0.10375</c:v>
                </c:pt>
                <c:pt idx="145" formatCode="General">
                  <c:v>0.10101</c:v>
                </c:pt>
                <c:pt idx="146">
                  <c:v>9.8308999999999994E-2</c:v>
                </c:pt>
                <c:pt idx="147">
                  <c:v>9.6454999999999999E-2</c:v>
                </c:pt>
                <c:pt idx="148">
                  <c:v>9.6054E-2</c:v>
                </c:pt>
                <c:pt idx="149">
                  <c:v>9.8204E-2</c:v>
                </c:pt>
                <c:pt idx="150" formatCode="General">
                  <c:v>0.10161000000000001</c:v>
                </c:pt>
                <c:pt idx="151" formatCode="General">
                  <c:v>0.10451000000000001</c:v>
                </c:pt>
                <c:pt idx="152" formatCode="General">
                  <c:v>0.10645</c:v>
                </c:pt>
                <c:pt idx="153" formatCode="General">
                  <c:v>0.10942</c:v>
                </c:pt>
                <c:pt idx="154" formatCode="General">
                  <c:v>0.11210000000000001</c:v>
                </c:pt>
                <c:pt idx="155" formatCode="General">
                  <c:v>0.11541</c:v>
                </c:pt>
                <c:pt idx="156" formatCode="General">
                  <c:v>0.11683</c:v>
                </c:pt>
                <c:pt idx="157" formatCode="General">
                  <c:v>0.1176</c:v>
                </c:pt>
                <c:pt idx="158" formatCode="General">
                  <c:v>0.12009</c:v>
                </c:pt>
                <c:pt idx="159" formatCode="General">
                  <c:v>0.12077</c:v>
                </c:pt>
                <c:pt idx="160" formatCode="General">
                  <c:v>0.12087000000000001</c:v>
                </c:pt>
                <c:pt idx="161" formatCode="General">
                  <c:v>0.12426</c:v>
                </c:pt>
                <c:pt idx="162" formatCode="General">
                  <c:v>0.12589</c:v>
                </c:pt>
                <c:pt idx="163" formatCode="General">
                  <c:v>0.12701999999999999</c:v>
                </c:pt>
                <c:pt idx="164" formatCode="General">
                  <c:v>0.12934000000000001</c:v>
                </c:pt>
                <c:pt idx="165" formatCode="General">
                  <c:v>0.13244</c:v>
                </c:pt>
                <c:pt idx="166" formatCode="General">
                  <c:v>0.13517000000000001</c:v>
                </c:pt>
                <c:pt idx="167" formatCode="General">
                  <c:v>0.13897999999999999</c:v>
                </c:pt>
                <c:pt idx="168" formatCode="General">
                  <c:v>0.14276</c:v>
                </c:pt>
                <c:pt idx="169" formatCode="General">
                  <c:v>0.14463999999999999</c:v>
                </c:pt>
                <c:pt idx="170" formatCode="General">
                  <c:v>0.14655000000000001</c:v>
                </c:pt>
                <c:pt idx="171" formatCode="General">
                  <c:v>0.14751</c:v>
                </c:pt>
                <c:pt idx="172" formatCode="General">
                  <c:v>0.15143999999999999</c:v>
                </c:pt>
                <c:pt idx="173" formatCode="General">
                  <c:v>0.15293000000000001</c:v>
                </c:pt>
                <c:pt idx="174" formatCode="General">
                  <c:v>0.15134</c:v>
                </c:pt>
                <c:pt idx="175" formatCode="General">
                  <c:v>0.14938000000000001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9A4-2543-BC5A-98E50C2A243D}"/>
            </c:ext>
          </c:extLst>
        </c:ser>
        <c:ser>
          <c:idx val="3"/>
          <c:order val="3"/>
          <c:tx>
            <c:v>Fully Cured (Following 7steps)</c:v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Sheet1!$A$1:$A$230</c:f>
              <c:numCache>
                <c:formatCode>General</c:formatCode>
                <c:ptCount val="230"/>
                <c:pt idx="0">
                  <c:v>41.566519999999997</c:v>
                </c:pt>
                <c:pt idx="1">
                  <c:v>42.088810000000002</c:v>
                </c:pt>
                <c:pt idx="2">
                  <c:v>42.701140000000002</c:v>
                </c:pt>
                <c:pt idx="3">
                  <c:v>43.422159999999998</c:v>
                </c:pt>
                <c:pt idx="4">
                  <c:v>44.230089999999997</c:v>
                </c:pt>
                <c:pt idx="5">
                  <c:v>45.132890000000003</c:v>
                </c:pt>
                <c:pt idx="6">
                  <c:v>46.136139999999997</c:v>
                </c:pt>
                <c:pt idx="7">
                  <c:v>47.231450000000002</c:v>
                </c:pt>
                <c:pt idx="8">
                  <c:v>48.436120000000003</c:v>
                </c:pt>
                <c:pt idx="9">
                  <c:v>49.720820000000003</c:v>
                </c:pt>
                <c:pt idx="10">
                  <c:v>51.101669999999999</c:v>
                </c:pt>
                <c:pt idx="11">
                  <c:v>52.573329999999999</c:v>
                </c:pt>
                <c:pt idx="12">
                  <c:v>54.132480000000001</c:v>
                </c:pt>
                <c:pt idx="13">
                  <c:v>55.773310000000002</c:v>
                </c:pt>
                <c:pt idx="14">
                  <c:v>57.489019999999996</c:v>
                </c:pt>
                <c:pt idx="15">
                  <c:v>59.279649999999997</c:v>
                </c:pt>
                <c:pt idx="16">
                  <c:v>61.13147</c:v>
                </c:pt>
                <c:pt idx="17">
                  <c:v>63.046059999999997</c:v>
                </c:pt>
                <c:pt idx="18">
                  <c:v>65.016499999999994</c:v>
                </c:pt>
                <c:pt idx="19">
                  <c:v>67.032550000000001</c:v>
                </c:pt>
                <c:pt idx="20">
                  <c:v>69.087209999999999</c:v>
                </c:pt>
                <c:pt idx="21">
                  <c:v>71.169809999999998</c:v>
                </c:pt>
                <c:pt idx="22">
                  <c:v>73.281419999999997</c:v>
                </c:pt>
                <c:pt idx="23">
                  <c:v>75.415800000000004</c:v>
                </c:pt>
                <c:pt idx="24">
                  <c:v>77.565619999999996</c:v>
                </c:pt>
                <c:pt idx="25">
                  <c:v>79.725250000000003</c:v>
                </c:pt>
                <c:pt idx="26">
                  <c:v>81.885739999999998</c:v>
                </c:pt>
                <c:pt idx="27">
                  <c:v>84.055660000000003</c:v>
                </c:pt>
                <c:pt idx="28">
                  <c:v>86.221440000000001</c:v>
                </c:pt>
                <c:pt idx="29">
                  <c:v>88.376050000000006</c:v>
                </c:pt>
                <c:pt idx="30">
                  <c:v>90.521469999999994</c:v>
                </c:pt>
                <c:pt idx="31">
                  <c:v>92.653409999999994</c:v>
                </c:pt>
                <c:pt idx="32">
                  <c:v>94.768680000000003</c:v>
                </c:pt>
                <c:pt idx="33">
                  <c:v>96.859350000000006</c:v>
                </c:pt>
                <c:pt idx="34">
                  <c:v>98.920900000000003</c:v>
                </c:pt>
                <c:pt idx="35">
                  <c:v>100.94868</c:v>
                </c:pt>
                <c:pt idx="36">
                  <c:v>102.94647999999999</c:v>
                </c:pt>
                <c:pt idx="37">
                  <c:v>104.90823</c:v>
                </c:pt>
                <c:pt idx="38">
                  <c:v>106.82611</c:v>
                </c:pt>
                <c:pt idx="39">
                  <c:v>108.70706</c:v>
                </c:pt>
                <c:pt idx="40">
                  <c:v>110.54992</c:v>
                </c:pt>
                <c:pt idx="41">
                  <c:v>112.34869999999999</c:v>
                </c:pt>
                <c:pt idx="42">
                  <c:v>114.11143</c:v>
                </c:pt>
                <c:pt idx="43">
                  <c:v>115.83049</c:v>
                </c:pt>
                <c:pt idx="44">
                  <c:v>117.51215000000001</c:v>
                </c:pt>
                <c:pt idx="45">
                  <c:v>119.15739000000001</c:v>
                </c:pt>
                <c:pt idx="46">
                  <c:v>120.76203</c:v>
                </c:pt>
                <c:pt idx="47">
                  <c:v>122.33204000000001</c:v>
                </c:pt>
                <c:pt idx="48">
                  <c:v>123.8674</c:v>
                </c:pt>
                <c:pt idx="49">
                  <c:v>125.37327999999999</c:v>
                </c:pt>
                <c:pt idx="50">
                  <c:v>126.84575</c:v>
                </c:pt>
                <c:pt idx="51">
                  <c:v>128.28064000000001</c:v>
                </c:pt>
                <c:pt idx="52">
                  <c:v>129.69130999999999</c:v>
                </c:pt>
                <c:pt idx="53">
                  <c:v>131.07876999999999</c:v>
                </c:pt>
                <c:pt idx="54">
                  <c:v>132.43487999999999</c:v>
                </c:pt>
                <c:pt idx="55">
                  <c:v>133.76430999999999</c:v>
                </c:pt>
                <c:pt idx="56">
                  <c:v>135.07413</c:v>
                </c:pt>
                <c:pt idx="57">
                  <c:v>136.36136999999999</c:v>
                </c:pt>
                <c:pt idx="58">
                  <c:v>137.63118</c:v>
                </c:pt>
                <c:pt idx="59">
                  <c:v>138.87729999999999</c:v>
                </c:pt>
                <c:pt idx="60">
                  <c:v>140.10852</c:v>
                </c:pt>
                <c:pt idx="61">
                  <c:v>141.32153</c:v>
                </c:pt>
                <c:pt idx="62">
                  <c:v>142.51898</c:v>
                </c:pt>
                <c:pt idx="63">
                  <c:v>143.70737</c:v>
                </c:pt>
                <c:pt idx="64">
                  <c:v>144.88719</c:v>
                </c:pt>
                <c:pt idx="65">
                  <c:v>146.05000999999999</c:v>
                </c:pt>
                <c:pt idx="66">
                  <c:v>147.20388</c:v>
                </c:pt>
                <c:pt idx="67">
                  <c:v>148.35437999999999</c:v>
                </c:pt>
                <c:pt idx="68">
                  <c:v>149.49448000000001</c:v>
                </c:pt>
                <c:pt idx="69">
                  <c:v>150.62967</c:v>
                </c:pt>
                <c:pt idx="70">
                  <c:v>151.76227</c:v>
                </c:pt>
                <c:pt idx="71">
                  <c:v>152.89733000000001</c:v>
                </c:pt>
                <c:pt idx="72">
                  <c:v>154.03136000000001</c:v>
                </c:pt>
                <c:pt idx="73">
                  <c:v>155.15747999999999</c:v>
                </c:pt>
                <c:pt idx="74">
                  <c:v>156.28429</c:v>
                </c:pt>
                <c:pt idx="75">
                  <c:v>157.41656</c:v>
                </c:pt>
                <c:pt idx="76">
                  <c:v>158.54957999999999</c:v>
                </c:pt>
                <c:pt idx="77">
                  <c:v>159.67764</c:v>
                </c:pt>
                <c:pt idx="78">
                  <c:v>160.8124</c:v>
                </c:pt>
                <c:pt idx="79">
                  <c:v>161.95827</c:v>
                </c:pt>
                <c:pt idx="80">
                  <c:v>163.10054</c:v>
                </c:pt>
                <c:pt idx="81">
                  <c:v>164.24424999999999</c:v>
                </c:pt>
                <c:pt idx="82">
                  <c:v>165.39169000000001</c:v>
                </c:pt>
                <c:pt idx="83">
                  <c:v>166.54514</c:v>
                </c:pt>
                <c:pt idx="84">
                  <c:v>167.70679999999999</c:v>
                </c:pt>
                <c:pt idx="85">
                  <c:v>168.87119999999999</c:v>
                </c:pt>
                <c:pt idx="86">
                  <c:v>170.04002</c:v>
                </c:pt>
                <c:pt idx="87">
                  <c:v>171.21719999999999</c:v>
                </c:pt>
                <c:pt idx="88">
                  <c:v>172.39501999999999</c:v>
                </c:pt>
                <c:pt idx="89">
                  <c:v>173.5797</c:v>
                </c:pt>
                <c:pt idx="90">
                  <c:v>174.77037000000001</c:v>
                </c:pt>
                <c:pt idx="91">
                  <c:v>175.96009000000001</c:v>
                </c:pt>
                <c:pt idx="92">
                  <c:v>177.16215</c:v>
                </c:pt>
                <c:pt idx="93">
                  <c:v>178.36484999999999</c:v>
                </c:pt>
                <c:pt idx="94">
                  <c:v>179.56653</c:v>
                </c:pt>
                <c:pt idx="95">
                  <c:v>180.78066999999999</c:v>
                </c:pt>
                <c:pt idx="96">
                  <c:v>181.99636000000001</c:v>
                </c:pt>
                <c:pt idx="97">
                  <c:v>183.21593999999999</c:v>
                </c:pt>
                <c:pt idx="98">
                  <c:v>184.43823</c:v>
                </c:pt>
                <c:pt idx="99">
                  <c:v>185.66569999999999</c:v>
                </c:pt>
                <c:pt idx="100">
                  <c:v>186.89415</c:v>
                </c:pt>
                <c:pt idx="101">
                  <c:v>188.12581</c:v>
                </c:pt>
                <c:pt idx="102">
                  <c:v>189.36245</c:v>
                </c:pt>
                <c:pt idx="103">
                  <c:v>190.59755000000001</c:v>
                </c:pt>
                <c:pt idx="104">
                  <c:v>191.83468999999999</c:v>
                </c:pt>
                <c:pt idx="105">
                  <c:v>193.07692</c:v>
                </c:pt>
                <c:pt idx="106">
                  <c:v>194.31503000000001</c:v>
                </c:pt>
                <c:pt idx="107">
                  <c:v>195.54924</c:v>
                </c:pt>
                <c:pt idx="108">
                  <c:v>196.785</c:v>
                </c:pt>
                <c:pt idx="109">
                  <c:v>198.01837</c:v>
                </c:pt>
                <c:pt idx="110">
                  <c:v>199.25980999999999</c:v>
                </c:pt>
                <c:pt idx="111">
                  <c:v>200.49519000000001</c:v>
                </c:pt>
                <c:pt idx="112">
                  <c:v>201.73629</c:v>
                </c:pt>
                <c:pt idx="113">
                  <c:v>202.98008999999999</c:v>
                </c:pt>
                <c:pt idx="114">
                  <c:v>204.21932000000001</c:v>
                </c:pt>
                <c:pt idx="115">
                  <c:v>205.46404999999999</c:v>
                </c:pt>
                <c:pt idx="116">
                  <c:v>206.71034</c:v>
                </c:pt>
                <c:pt idx="117">
                  <c:v>207.95459</c:v>
                </c:pt>
                <c:pt idx="118">
                  <c:v>209.2003</c:v>
                </c:pt>
                <c:pt idx="119">
                  <c:v>210.45642000000001</c:v>
                </c:pt>
                <c:pt idx="120">
                  <c:v>211.71321</c:v>
                </c:pt>
                <c:pt idx="121">
                  <c:v>212.97042999999999</c:v>
                </c:pt>
                <c:pt idx="122">
                  <c:v>214.22588999999999</c:v>
                </c:pt>
                <c:pt idx="123">
                  <c:v>215.48232999999999</c:v>
                </c:pt>
                <c:pt idx="124">
                  <c:v>216.73829000000001</c:v>
                </c:pt>
                <c:pt idx="125">
                  <c:v>217.99405999999999</c:v>
                </c:pt>
                <c:pt idx="126">
                  <c:v>219.25038000000001</c:v>
                </c:pt>
                <c:pt idx="127">
                  <c:v>220.50183000000001</c:v>
                </c:pt>
                <c:pt idx="128">
                  <c:v>221.75492</c:v>
                </c:pt>
                <c:pt idx="129">
                  <c:v>223.00904</c:v>
                </c:pt>
                <c:pt idx="130">
                  <c:v>224.25971000000001</c:v>
                </c:pt>
                <c:pt idx="131">
                  <c:v>225.50937999999999</c:v>
                </c:pt>
                <c:pt idx="132">
                  <c:v>226.76123999999999</c:v>
                </c:pt>
                <c:pt idx="133">
                  <c:v>228.01175000000001</c:v>
                </c:pt>
                <c:pt idx="134">
                  <c:v>229.25767999999999</c:v>
                </c:pt>
                <c:pt idx="135">
                  <c:v>230.50054</c:v>
                </c:pt>
                <c:pt idx="136">
                  <c:v>231.74806000000001</c:v>
                </c:pt>
                <c:pt idx="137">
                  <c:v>232.99428</c:v>
                </c:pt>
                <c:pt idx="138">
                  <c:v>234.23671999999999</c:v>
                </c:pt>
                <c:pt idx="139">
                  <c:v>235.48034000000001</c:v>
                </c:pt>
                <c:pt idx="140">
                  <c:v>236.71857</c:v>
                </c:pt>
                <c:pt idx="141">
                  <c:v>237.96477999999999</c:v>
                </c:pt>
                <c:pt idx="142">
                  <c:v>239.20514</c:v>
                </c:pt>
                <c:pt idx="143">
                  <c:v>240.44645</c:v>
                </c:pt>
                <c:pt idx="144">
                  <c:v>241.68673999999999</c:v>
                </c:pt>
                <c:pt idx="145">
                  <c:v>242.923</c:v>
                </c:pt>
                <c:pt idx="146">
                  <c:v>244.16914</c:v>
                </c:pt>
                <c:pt idx="147">
                  <c:v>245.41200000000001</c:v>
                </c:pt>
                <c:pt idx="148">
                  <c:v>246.65102999999999</c:v>
                </c:pt>
                <c:pt idx="149">
                  <c:v>247.89377999999999</c:v>
                </c:pt>
                <c:pt idx="150">
                  <c:v>249.13551000000001</c:v>
                </c:pt>
                <c:pt idx="151">
                  <c:v>250.37925000000001</c:v>
                </c:pt>
                <c:pt idx="152">
                  <c:v>251.62563</c:v>
                </c:pt>
                <c:pt idx="153">
                  <c:v>252.86754999999999</c:v>
                </c:pt>
                <c:pt idx="154">
                  <c:v>254.10834</c:v>
                </c:pt>
                <c:pt idx="155">
                  <c:v>255.35472999999999</c:v>
                </c:pt>
                <c:pt idx="156">
                  <c:v>256.60433</c:v>
                </c:pt>
                <c:pt idx="157">
                  <c:v>257.84473000000003</c:v>
                </c:pt>
                <c:pt idx="158">
                  <c:v>259.08645999999999</c:v>
                </c:pt>
                <c:pt idx="159">
                  <c:v>260.32830999999999</c:v>
                </c:pt>
                <c:pt idx="160">
                  <c:v>261.56765000000001</c:v>
                </c:pt>
                <c:pt idx="161">
                  <c:v>262.81027999999998</c:v>
                </c:pt>
                <c:pt idx="162">
                  <c:v>264.05198000000001</c:v>
                </c:pt>
                <c:pt idx="163">
                  <c:v>265.29399000000001</c:v>
                </c:pt>
                <c:pt idx="164">
                  <c:v>266.53329000000002</c:v>
                </c:pt>
                <c:pt idx="165">
                  <c:v>267.774</c:v>
                </c:pt>
                <c:pt idx="166">
                  <c:v>269.01452</c:v>
                </c:pt>
                <c:pt idx="167">
                  <c:v>270.25220000000002</c:v>
                </c:pt>
                <c:pt idx="168">
                  <c:v>271.49554000000001</c:v>
                </c:pt>
                <c:pt idx="169">
                  <c:v>272.73424</c:v>
                </c:pt>
                <c:pt idx="170">
                  <c:v>273.97138999999999</c:v>
                </c:pt>
                <c:pt idx="171">
                  <c:v>275.20956000000001</c:v>
                </c:pt>
                <c:pt idx="172">
                  <c:v>276.45152000000002</c:v>
                </c:pt>
                <c:pt idx="173">
                  <c:v>277.69281999999998</c:v>
                </c:pt>
                <c:pt idx="174">
                  <c:v>278.93462</c:v>
                </c:pt>
                <c:pt idx="175">
                  <c:v>280.17392000000001</c:v>
                </c:pt>
              </c:numCache>
            </c:numRef>
          </c:xVal>
          <c:yVal>
            <c:numRef>
              <c:f>Sheet1!$E$1:$E$230</c:f>
              <c:numCache>
                <c:formatCode>0.00E+00</c:formatCode>
                <c:ptCount val="230"/>
                <c:pt idx="0">
                  <c:v>-4.0425000000000003E-2</c:v>
                </c:pt>
                <c:pt idx="1">
                  <c:v>-4.2436000000000001E-2</c:v>
                </c:pt>
                <c:pt idx="2">
                  <c:v>-4.4684000000000001E-2</c:v>
                </c:pt>
                <c:pt idx="3">
                  <c:v>-4.6746999999999997E-2</c:v>
                </c:pt>
                <c:pt idx="4">
                  <c:v>-4.861E-2</c:v>
                </c:pt>
                <c:pt idx="5">
                  <c:v>-5.0507999999999997E-2</c:v>
                </c:pt>
                <c:pt idx="6">
                  <c:v>-5.2427000000000001E-2</c:v>
                </c:pt>
                <c:pt idx="7">
                  <c:v>-5.4092000000000001E-2</c:v>
                </c:pt>
                <c:pt idx="8">
                  <c:v>-5.6062000000000001E-2</c:v>
                </c:pt>
                <c:pt idx="9">
                  <c:v>-5.7450000000000001E-2</c:v>
                </c:pt>
                <c:pt idx="10">
                  <c:v>-5.9296000000000001E-2</c:v>
                </c:pt>
                <c:pt idx="11">
                  <c:v>-6.0671000000000003E-2</c:v>
                </c:pt>
                <c:pt idx="12">
                  <c:v>-6.2002000000000002E-2</c:v>
                </c:pt>
                <c:pt idx="13">
                  <c:v>-6.3119999999999996E-2</c:v>
                </c:pt>
                <c:pt idx="14">
                  <c:v>-6.4549999999999996E-2</c:v>
                </c:pt>
                <c:pt idx="15">
                  <c:v>-6.5985000000000002E-2</c:v>
                </c:pt>
                <c:pt idx="16">
                  <c:v>-6.6857E-2</c:v>
                </c:pt>
                <c:pt idx="17">
                  <c:v>-6.7764000000000005E-2</c:v>
                </c:pt>
                <c:pt idx="18">
                  <c:v>-6.9057999999999994E-2</c:v>
                </c:pt>
                <c:pt idx="19">
                  <c:v>-6.9774000000000003E-2</c:v>
                </c:pt>
                <c:pt idx="20">
                  <c:v>-7.0391999999999996E-2</c:v>
                </c:pt>
                <c:pt idx="21">
                  <c:v>-7.0674000000000001E-2</c:v>
                </c:pt>
                <c:pt idx="22">
                  <c:v>-7.1177000000000004E-2</c:v>
                </c:pt>
                <c:pt idx="23">
                  <c:v>-7.1083999999999994E-2</c:v>
                </c:pt>
                <c:pt idx="24">
                  <c:v>-7.1576000000000001E-2</c:v>
                </c:pt>
                <c:pt idx="25">
                  <c:v>-7.1335999999999997E-2</c:v>
                </c:pt>
                <c:pt idx="26">
                  <c:v>-7.1370000000000003E-2</c:v>
                </c:pt>
                <c:pt idx="27">
                  <c:v>-7.1052000000000004E-2</c:v>
                </c:pt>
                <c:pt idx="28">
                  <c:v>-7.0612999999999995E-2</c:v>
                </c:pt>
                <c:pt idx="29">
                  <c:v>-7.0236999999999994E-2</c:v>
                </c:pt>
                <c:pt idx="30">
                  <c:v>-6.9362999999999994E-2</c:v>
                </c:pt>
                <c:pt idx="31">
                  <c:v>-6.8501999999999993E-2</c:v>
                </c:pt>
                <c:pt idx="32">
                  <c:v>-6.8191000000000002E-2</c:v>
                </c:pt>
                <c:pt idx="33">
                  <c:v>-6.7073999999999995E-2</c:v>
                </c:pt>
                <c:pt idx="34">
                  <c:v>-6.6394999999999996E-2</c:v>
                </c:pt>
                <c:pt idx="35">
                  <c:v>-6.5517000000000006E-2</c:v>
                </c:pt>
                <c:pt idx="36">
                  <c:v>-6.4587000000000006E-2</c:v>
                </c:pt>
                <c:pt idx="37">
                  <c:v>-6.3669000000000003E-2</c:v>
                </c:pt>
                <c:pt idx="38">
                  <c:v>-6.2452000000000001E-2</c:v>
                </c:pt>
                <c:pt idx="39">
                  <c:v>-6.1183000000000001E-2</c:v>
                </c:pt>
                <c:pt idx="40">
                  <c:v>-6.0172000000000003E-2</c:v>
                </c:pt>
                <c:pt idx="41">
                  <c:v>-5.8749000000000003E-2</c:v>
                </c:pt>
                <c:pt idx="42">
                  <c:v>-5.7512000000000001E-2</c:v>
                </c:pt>
                <c:pt idx="43">
                  <c:v>-5.6245999999999997E-2</c:v>
                </c:pt>
                <c:pt idx="44">
                  <c:v>-5.5190000000000003E-2</c:v>
                </c:pt>
                <c:pt idx="45">
                  <c:v>-5.3962999999999997E-2</c:v>
                </c:pt>
                <c:pt idx="46">
                  <c:v>-5.2224E-2</c:v>
                </c:pt>
                <c:pt idx="47">
                  <c:v>-5.0791000000000003E-2</c:v>
                </c:pt>
                <c:pt idx="48">
                  <c:v>-4.9593999999999999E-2</c:v>
                </c:pt>
                <c:pt idx="49">
                  <c:v>-4.7943E-2</c:v>
                </c:pt>
                <c:pt idx="50">
                  <c:v>-4.6965E-2</c:v>
                </c:pt>
                <c:pt idx="51">
                  <c:v>-4.5331000000000003E-2</c:v>
                </c:pt>
                <c:pt idx="52">
                  <c:v>-4.4157000000000002E-2</c:v>
                </c:pt>
                <c:pt idx="53">
                  <c:v>-4.2841999999999998E-2</c:v>
                </c:pt>
                <c:pt idx="54">
                  <c:v>-4.1695000000000003E-2</c:v>
                </c:pt>
                <c:pt idx="55">
                  <c:v>-4.0400999999999999E-2</c:v>
                </c:pt>
                <c:pt idx="56">
                  <c:v>-3.9095999999999999E-2</c:v>
                </c:pt>
                <c:pt idx="57">
                  <c:v>-3.7895999999999999E-2</c:v>
                </c:pt>
                <c:pt idx="58">
                  <c:v>-3.6734000000000003E-2</c:v>
                </c:pt>
                <c:pt idx="59">
                  <c:v>-3.5596000000000003E-2</c:v>
                </c:pt>
                <c:pt idx="60">
                  <c:v>-3.4493999999999997E-2</c:v>
                </c:pt>
                <c:pt idx="61">
                  <c:v>-3.3508999999999997E-2</c:v>
                </c:pt>
                <c:pt idx="62">
                  <c:v>-3.1920999999999998E-2</c:v>
                </c:pt>
                <c:pt idx="63">
                  <c:v>-3.1053999999999998E-2</c:v>
                </c:pt>
                <c:pt idx="64">
                  <c:v>-3.0006999999999999E-2</c:v>
                </c:pt>
                <c:pt idx="65">
                  <c:v>-2.8986000000000001E-2</c:v>
                </c:pt>
                <c:pt idx="66">
                  <c:v>-2.7525000000000001E-2</c:v>
                </c:pt>
                <c:pt idx="67">
                  <c:v>-2.6919999999999999E-2</c:v>
                </c:pt>
                <c:pt idx="68">
                  <c:v>-2.5805999999999999E-2</c:v>
                </c:pt>
                <c:pt idx="69">
                  <c:v>-2.4920999999999999E-2</c:v>
                </c:pt>
                <c:pt idx="70">
                  <c:v>-2.3834000000000001E-2</c:v>
                </c:pt>
                <c:pt idx="71">
                  <c:v>-2.2953999999999999E-2</c:v>
                </c:pt>
                <c:pt idx="72">
                  <c:v>-2.1843999999999999E-2</c:v>
                </c:pt>
                <c:pt idx="73">
                  <c:v>-2.0570000000000001E-2</c:v>
                </c:pt>
                <c:pt idx="74">
                  <c:v>-1.9791E-2</c:v>
                </c:pt>
                <c:pt idx="75">
                  <c:v>-1.9E-2</c:v>
                </c:pt>
                <c:pt idx="76">
                  <c:v>-1.8196E-2</c:v>
                </c:pt>
                <c:pt idx="77">
                  <c:v>-1.7062000000000001E-2</c:v>
                </c:pt>
                <c:pt idx="78">
                  <c:v>-1.6466999999999999E-2</c:v>
                </c:pt>
                <c:pt idx="79">
                  <c:v>-1.5295E-2</c:v>
                </c:pt>
                <c:pt idx="80">
                  <c:v>-1.4513E-2</c:v>
                </c:pt>
                <c:pt idx="81">
                  <c:v>-1.367E-2</c:v>
                </c:pt>
                <c:pt idx="82">
                  <c:v>-1.2505E-2</c:v>
                </c:pt>
                <c:pt idx="83">
                  <c:v>-1.1731999999999999E-2</c:v>
                </c:pt>
                <c:pt idx="84">
                  <c:v>-1.0651000000000001E-2</c:v>
                </c:pt>
                <c:pt idx="85">
                  <c:v>-9.8784000000000007E-3</c:v>
                </c:pt>
                <c:pt idx="86">
                  <c:v>-8.5429000000000008E-3</c:v>
                </c:pt>
                <c:pt idx="87">
                  <c:v>-7.7352000000000002E-3</c:v>
                </c:pt>
                <c:pt idx="88">
                  <c:v>-6.6852999999999999E-3</c:v>
                </c:pt>
                <c:pt idx="89">
                  <c:v>-5.8788E-3</c:v>
                </c:pt>
                <c:pt idx="90">
                  <c:v>-4.7809999999999997E-3</c:v>
                </c:pt>
                <c:pt idx="91">
                  <c:v>-3.7106000000000001E-3</c:v>
                </c:pt>
                <c:pt idx="92">
                  <c:v>-2.7372999999999998E-3</c:v>
                </c:pt>
                <c:pt idx="93">
                  <c:v>-1.9907000000000002E-3</c:v>
                </c:pt>
                <c:pt idx="94">
                  <c:v>-9.2471999999999997E-4</c:v>
                </c:pt>
                <c:pt idx="95">
                  <c:v>3.3385000000000001E-4</c:v>
                </c:pt>
                <c:pt idx="96">
                  <c:v>9.5180000000000004E-4</c:v>
                </c:pt>
                <c:pt idx="97">
                  <c:v>1.9206E-3</c:v>
                </c:pt>
                <c:pt idx="98">
                  <c:v>3.1072999999999999E-3</c:v>
                </c:pt>
                <c:pt idx="99">
                  <c:v>4.0222000000000001E-3</c:v>
                </c:pt>
                <c:pt idx="100">
                  <c:v>5.0717000000000002E-3</c:v>
                </c:pt>
                <c:pt idx="101">
                  <c:v>5.9040000000000004E-3</c:v>
                </c:pt>
                <c:pt idx="102">
                  <c:v>6.9413000000000001E-3</c:v>
                </c:pt>
                <c:pt idx="103">
                  <c:v>7.8884000000000003E-3</c:v>
                </c:pt>
                <c:pt idx="104">
                  <c:v>8.9799000000000007E-3</c:v>
                </c:pt>
                <c:pt idx="105">
                  <c:v>1.0078E-2</c:v>
                </c:pt>
                <c:pt idx="106">
                  <c:v>1.093E-2</c:v>
                </c:pt>
                <c:pt idx="107">
                  <c:v>1.2024E-2</c:v>
                </c:pt>
                <c:pt idx="108">
                  <c:v>1.2947E-2</c:v>
                </c:pt>
                <c:pt idx="109">
                  <c:v>1.4023000000000001E-2</c:v>
                </c:pt>
                <c:pt idx="110">
                  <c:v>1.511E-2</c:v>
                </c:pt>
                <c:pt idx="111">
                  <c:v>1.6496E-2</c:v>
                </c:pt>
                <c:pt idx="112">
                  <c:v>1.7812000000000001E-2</c:v>
                </c:pt>
                <c:pt idx="113">
                  <c:v>1.8682000000000001E-2</c:v>
                </c:pt>
                <c:pt idx="114">
                  <c:v>1.9595000000000001E-2</c:v>
                </c:pt>
                <c:pt idx="115">
                  <c:v>2.0785999999999999E-2</c:v>
                </c:pt>
                <c:pt idx="116">
                  <c:v>2.1807E-2</c:v>
                </c:pt>
                <c:pt idx="117">
                  <c:v>2.3148999999999999E-2</c:v>
                </c:pt>
                <c:pt idx="118">
                  <c:v>2.4264000000000001E-2</c:v>
                </c:pt>
                <c:pt idx="119">
                  <c:v>2.5111000000000001E-2</c:v>
                </c:pt>
                <c:pt idx="120">
                  <c:v>2.639E-2</c:v>
                </c:pt>
                <c:pt idx="121">
                  <c:v>2.7657000000000001E-2</c:v>
                </c:pt>
                <c:pt idx="122">
                  <c:v>2.8864999999999998E-2</c:v>
                </c:pt>
                <c:pt idx="123">
                  <c:v>2.9666999999999999E-2</c:v>
                </c:pt>
                <c:pt idx="124">
                  <c:v>3.1352999999999999E-2</c:v>
                </c:pt>
                <c:pt idx="125">
                  <c:v>3.2615999999999999E-2</c:v>
                </c:pt>
                <c:pt idx="126">
                  <c:v>3.3558999999999999E-2</c:v>
                </c:pt>
                <c:pt idx="127">
                  <c:v>3.4534000000000002E-2</c:v>
                </c:pt>
                <c:pt idx="128">
                  <c:v>3.5880000000000002E-2</c:v>
                </c:pt>
                <c:pt idx="129">
                  <c:v>3.6845000000000003E-2</c:v>
                </c:pt>
                <c:pt idx="130">
                  <c:v>3.8536000000000001E-2</c:v>
                </c:pt>
                <c:pt idx="131">
                  <c:v>3.9197999999999997E-2</c:v>
                </c:pt>
                <c:pt idx="132">
                  <c:v>4.0044000000000003E-2</c:v>
                </c:pt>
                <c:pt idx="133">
                  <c:v>4.1324E-2</c:v>
                </c:pt>
                <c:pt idx="134">
                  <c:v>4.2681999999999998E-2</c:v>
                </c:pt>
                <c:pt idx="135">
                  <c:v>4.3704E-2</c:v>
                </c:pt>
                <c:pt idx="136">
                  <c:v>4.4760000000000001E-2</c:v>
                </c:pt>
                <c:pt idx="137">
                  <c:v>4.5626E-2</c:v>
                </c:pt>
                <c:pt idx="138">
                  <c:v>4.6892000000000003E-2</c:v>
                </c:pt>
                <c:pt idx="139">
                  <c:v>4.8113999999999997E-2</c:v>
                </c:pt>
                <c:pt idx="140">
                  <c:v>4.9012E-2</c:v>
                </c:pt>
                <c:pt idx="141">
                  <c:v>5.0410000000000003E-2</c:v>
                </c:pt>
                <c:pt idx="142">
                  <c:v>5.1485000000000003E-2</c:v>
                </c:pt>
                <c:pt idx="143">
                  <c:v>5.2819999999999999E-2</c:v>
                </c:pt>
                <c:pt idx="144">
                  <c:v>5.4085000000000001E-2</c:v>
                </c:pt>
                <c:pt idx="145">
                  <c:v>5.5042000000000001E-2</c:v>
                </c:pt>
                <c:pt idx="146">
                  <c:v>5.6215000000000001E-2</c:v>
                </c:pt>
                <c:pt idx="147">
                  <c:v>5.7394000000000001E-2</c:v>
                </c:pt>
                <c:pt idx="148">
                  <c:v>5.8680999999999997E-2</c:v>
                </c:pt>
                <c:pt idx="149">
                  <c:v>6.0074000000000002E-2</c:v>
                </c:pt>
                <c:pt idx="150">
                  <c:v>6.0789000000000003E-2</c:v>
                </c:pt>
                <c:pt idx="151">
                  <c:v>6.2012999999999999E-2</c:v>
                </c:pt>
                <c:pt idx="152">
                  <c:v>6.3283000000000006E-2</c:v>
                </c:pt>
                <c:pt idx="153">
                  <c:v>6.4128000000000004E-2</c:v>
                </c:pt>
                <c:pt idx="154">
                  <c:v>6.547E-2</c:v>
                </c:pt>
                <c:pt idx="155">
                  <c:v>6.6337999999999994E-2</c:v>
                </c:pt>
                <c:pt idx="156">
                  <c:v>6.7210000000000006E-2</c:v>
                </c:pt>
                <c:pt idx="157">
                  <c:v>6.8113999999999994E-2</c:v>
                </c:pt>
                <c:pt idx="158">
                  <c:v>6.9045999999999996E-2</c:v>
                </c:pt>
                <c:pt idx="159">
                  <c:v>6.9893999999999998E-2</c:v>
                </c:pt>
                <c:pt idx="160">
                  <c:v>7.0791999999999994E-2</c:v>
                </c:pt>
                <c:pt idx="161">
                  <c:v>7.2095999999999993E-2</c:v>
                </c:pt>
                <c:pt idx="162">
                  <c:v>7.2531999999999999E-2</c:v>
                </c:pt>
                <c:pt idx="163">
                  <c:v>7.3476E-2</c:v>
                </c:pt>
                <c:pt idx="164">
                  <c:v>7.4203000000000005E-2</c:v>
                </c:pt>
                <c:pt idx="165">
                  <c:v>7.5227000000000002E-2</c:v>
                </c:pt>
                <c:pt idx="166">
                  <c:v>7.5878000000000001E-2</c:v>
                </c:pt>
                <c:pt idx="167">
                  <c:v>7.6841999999999994E-2</c:v>
                </c:pt>
                <c:pt idx="168">
                  <c:v>7.7485999999999999E-2</c:v>
                </c:pt>
                <c:pt idx="169">
                  <c:v>7.8614000000000003E-2</c:v>
                </c:pt>
                <c:pt idx="170">
                  <c:v>7.9038999999999998E-2</c:v>
                </c:pt>
                <c:pt idx="171">
                  <c:v>8.0200999999999995E-2</c:v>
                </c:pt>
                <c:pt idx="172">
                  <c:v>8.0662999999999999E-2</c:v>
                </c:pt>
                <c:pt idx="173">
                  <c:v>8.1457000000000002E-2</c:v>
                </c:pt>
                <c:pt idx="174">
                  <c:v>8.1729999999999997E-2</c:v>
                </c:pt>
                <c:pt idx="175">
                  <c:v>8.2420999999999994E-2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9A4-2543-BC5A-98E50C2A2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815008"/>
        <c:axId val="139820832"/>
      </c:scatterChart>
      <c:valAx>
        <c:axId val="139815008"/>
        <c:scaling>
          <c:orientation val="minMax"/>
          <c:max val="280"/>
          <c:min val="5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ln w="9525"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sz="1400" b="1">
                    <a:ln w="9525">
                      <a:noFill/>
                    </a:ln>
                    <a:solidFill>
                      <a:schemeClr val="tx1"/>
                    </a:solidFill>
                    <a:latin typeface="Times" pitchFamily="2" charset="0"/>
                  </a:rPr>
                  <a:t>Temperature</a:t>
                </a:r>
                <a:r>
                  <a:rPr lang="en-US" sz="1400" b="1" baseline="0">
                    <a:ln w="9525">
                      <a:noFill/>
                    </a:ln>
                    <a:solidFill>
                      <a:schemeClr val="tx1"/>
                    </a:solidFill>
                    <a:latin typeface="Times" pitchFamily="2" charset="0"/>
                  </a:rPr>
                  <a:t> (</a:t>
                </a:r>
                <a:r>
                  <a:rPr lang="en-US" sz="1400" b="1" i="0" u="none" strike="noStrike" baseline="0">
                    <a:ln w="9525">
                      <a:noFill/>
                    </a:ln>
                    <a:solidFill>
                      <a:schemeClr val="tx1"/>
                    </a:solidFill>
                    <a:effectLst/>
                    <a:latin typeface="Times" pitchFamily="2" charset="0"/>
                  </a:rPr>
                  <a:t>°C)</a:t>
                </a:r>
                <a:endParaRPr lang="en-US" sz="1400" b="1">
                  <a:ln w="9525">
                    <a:noFill/>
                  </a:ln>
                  <a:solidFill>
                    <a:schemeClr val="tx1"/>
                  </a:solidFill>
                  <a:latin typeface="Times" pitchFamily="2" charset="0"/>
                </a:endParaRPr>
              </a:p>
            </c:rich>
          </c:tx>
          <c:layout>
            <c:manualLayout>
              <c:xMode val="edge"/>
              <c:yMode val="edge"/>
              <c:x val="0.44435283498926181"/>
              <c:y val="0.954063246337356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ln w="9525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solidFill>
            <a:schemeClr val="bg1"/>
          </a:solidFill>
          <a:ln w="22225" cap="flat" cmpd="sng" algn="ctr">
            <a:noFill/>
            <a:round/>
          </a:ln>
          <a:effectLst>
            <a:glow>
              <a:schemeClr val="tx1"/>
            </a:glow>
          </a:effectLst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 w="6350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820832"/>
        <c:crosses val="autoZero"/>
        <c:crossBetween val="midCat"/>
      </c:valAx>
      <c:valAx>
        <c:axId val="139820832"/>
        <c:scaling>
          <c:orientation val="minMax"/>
          <c:min val="-0.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sz="1400" b="1">
                    <a:ln>
                      <a:noFill/>
                    </a:ln>
                    <a:solidFill>
                      <a:schemeClr val="tx1"/>
                    </a:solidFill>
                    <a:latin typeface="Times" pitchFamily="2" charset="0"/>
                  </a:rPr>
                  <a:t>DSC (mW/mg)</a:t>
                </a:r>
              </a:p>
            </c:rich>
          </c:tx>
          <c:layout>
            <c:manualLayout>
              <c:xMode val="edge"/>
              <c:yMode val="edge"/>
              <c:x val="8.221148905559552E-3"/>
              <c:y val="0.415517422662752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solidFill>
            <a:schemeClr val="bg1"/>
          </a:solidFill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 w="3175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3981500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ln w="6350" cmpd="dbl">
                  <a:noFill/>
                </a:ln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ln w="6350" cmpd="dbl">
                  <a:noFill/>
                </a:ln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9.2855820169718051E-2"/>
          <c:y val="0.10423767662603818"/>
          <c:w val="0.67941049548048826"/>
          <c:h val="9.04156163647860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ln w="6350" cmpd="dbl">
                <a:noFill/>
              </a:ln>
              <a:solidFill>
                <a:schemeClr val="tx1"/>
              </a:solidFill>
              <a:latin typeface="Times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0.58914</cdr:x>
      <cdr:y>0.3637</cdr:y>
    </cdr:from>
    <cdr:to>
      <cdr:x>0.79119</cdr:x>
      <cdr:y>0.53913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A4AC8F73-C20A-4348-8FF8-18060EA94EA7}"/>
            </a:ext>
          </a:extLst>
        </cdr:cNvPr>
        <cdr:cNvCxnSpPr/>
      </cdr:nvCxnSpPr>
      <cdr:spPr>
        <a:xfrm xmlns:a="http://schemas.openxmlformats.org/drawingml/2006/main" flipV="1">
          <a:off x="6335991" y="2305266"/>
          <a:ext cx="2172965" cy="111195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0.76479</cdr:x>
      <cdr:y>0.44595</cdr:y>
    </cdr:from>
    <cdr:to>
      <cdr:x>0.83739</cdr:x>
      <cdr:y>0.50866</cdr:y>
    </cdr:to>
    <cdr:cxnSp macro="">
      <cdr:nvCxnSpPr>
        <cdr:cNvPr id="8" name="Straight Connector 7">
          <a:extLst xmlns:a="http://schemas.openxmlformats.org/drawingml/2006/main">
            <a:ext uri="{FF2B5EF4-FFF2-40B4-BE49-F238E27FC236}">
              <a16:creationId xmlns:a16="http://schemas.microsoft.com/office/drawing/2014/main" id="{F08D6F97-7242-4C95-BFCE-801E5F62A6A9}"/>
            </a:ext>
          </a:extLst>
        </cdr:cNvPr>
        <cdr:cNvCxnSpPr/>
      </cdr:nvCxnSpPr>
      <cdr:spPr>
        <a:xfrm xmlns:a="http://schemas.openxmlformats.org/drawingml/2006/main" flipH="1">
          <a:off x="8224958" y="2826606"/>
          <a:ext cx="780784" cy="39748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0.40322</cdr:x>
      <cdr:y>0.38394</cdr:y>
    </cdr:from>
    <cdr:to>
      <cdr:x>0.52702</cdr:x>
      <cdr:y>0.42764</cdr:y>
    </cdr:to>
    <cdr:sp macro="" textlink="">
      <cdr:nvSpPr>
        <cdr:cNvPr id="16" name="TextBox 9">
          <a:extLst xmlns:a="http://schemas.openxmlformats.org/drawingml/2006/main">
            <a:ext uri="{FF2B5EF4-FFF2-40B4-BE49-F238E27FC236}">
              <a16:creationId xmlns:a16="http://schemas.microsoft.com/office/drawing/2014/main" id="{000A009C-9498-4F10-8545-F4F45154AC96}"/>
            </a:ext>
          </a:extLst>
        </cdr:cNvPr>
        <cdr:cNvSpPr txBox="1"/>
      </cdr:nvSpPr>
      <cdr:spPr>
        <a:xfrm xmlns:a="http://schemas.openxmlformats.org/drawingml/2006/main" flipH="1">
          <a:off x="4336466" y="2433586"/>
          <a:ext cx="1331419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6.964 J/g</a:t>
          </a:r>
        </a:p>
      </cdr:txBody>
    </cdr:sp>
  </cdr:relSizeAnchor>
  <cdr:relSizeAnchor xmlns:cdr="http://schemas.openxmlformats.org/drawingml/2006/chartDrawing">
    <cdr:from>
      <cdr:x>0.83708</cdr:x>
      <cdr:y>0.5473</cdr:y>
    </cdr:from>
    <cdr:to>
      <cdr:x>0.96047</cdr:x>
      <cdr:y>0.591</cdr:y>
    </cdr:to>
    <cdr:sp macro="" textlink="">
      <cdr:nvSpPr>
        <cdr:cNvPr id="17" name="TextBox 9">
          <a:extLst xmlns:a="http://schemas.openxmlformats.org/drawingml/2006/main">
            <a:ext uri="{FF2B5EF4-FFF2-40B4-BE49-F238E27FC236}">
              <a16:creationId xmlns:a16="http://schemas.microsoft.com/office/drawing/2014/main" id="{000A009C-9498-4F10-8545-F4F45154AC96}"/>
            </a:ext>
          </a:extLst>
        </cdr:cNvPr>
        <cdr:cNvSpPr txBox="1"/>
      </cdr:nvSpPr>
      <cdr:spPr>
        <a:xfrm xmlns:a="http://schemas.openxmlformats.org/drawingml/2006/main" flipH="1">
          <a:off x="9002453" y="3469036"/>
          <a:ext cx="1327009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1.758 J/g</a:t>
          </a:r>
        </a:p>
      </cdr:txBody>
    </cdr:sp>
  </cdr:relSizeAnchor>
  <cdr:relSizeAnchor xmlns:cdr="http://schemas.openxmlformats.org/drawingml/2006/chartDrawing">
    <cdr:from>
      <cdr:x>0.57464</cdr:x>
      <cdr:y>0.28383</cdr:y>
    </cdr:from>
    <cdr:to>
      <cdr:x>0.68303</cdr:x>
      <cdr:y>0.33663</cdr:y>
    </cdr:to>
    <cdr:cxnSp macro="">
      <cdr:nvCxnSpPr>
        <cdr:cNvPr id="19" name="Straight Arrow Connector 18">
          <a:extLst xmlns:a="http://schemas.openxmlformats.org/drawingml/2006/main">
            <a:ext uri="{FF2B5EF4-FFF2-40B4-BE49-F238E27FC236}">
              <a16:creationId xmlns:a16="http://schemas.microsoft.com/office/drawing/2014/main" id="{F6CD48A9-48D5-44DE-B060-504D370E99FF}"/>
            </a:ext>
          </a:extLst>
        </cdr:cNvPr>
        <cdr:cNvCxnSpPr/>
      </cdr:nvCxnSpPr>
      <cdr:spPr>
        <a:xfrm xmlns:a="http://schemas.openxmlformats.org/drawingml/2006/main">
          <a:off x="4282440" y="1310640"/>
          <a:ext cx="807720" cy="24384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0.52556</cdr:x>
      <cdr:y>0.42244</cdr:y>
    </cdr:from>
    <cdr:to>
      <cdr:x>0.67672</cdr:x>
      <cdr:y>0.45767</cdr:y>
    </cdr:to>
    <cdr:cxnSp macro="">
      <cdr:nvCxnSpPr>
        <cdr:cNvPr id="22" name="Straight Arrow Connector 21">
          <a:extLst xmlns:a="http://schemas.openxmlformats.org/drawingml/2006/main">
            <a:ext uri="{FF2B5EF4-FFF2-40B4-BE49-F238E27FC236}">
              <a16:creationId xmlns:a16="http://schemas.microsoft.com/office/drawing/2014/main" id="{1753EDBA-7518-4A69-8E60-4CA27647DD8F}"/>
            </a:ext>
          </a:extLst>
        </cdr:cNvPr>
        <cdr:cNvCxnSpPr/>
      </cdr:nvCxnSpPr>
      <cdr:spPr>
        <a:xfrm xmlns:a="http://schemas.openxmlformats.org/drawingml/2006/main">
          <a:off x="3123718" y="1710090"/>
          <a:ext cx="898447" cy="14261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0.81347</cdr:x>
      <cdr:y>0.45472</cdr:y>
    </cdr:from>
    <cdr:to>
      <cdr:x>0.88344</cdr:x>
      <cdr:y>0.5462</cdr:y>
    </cdr:to>
    <cdr:cxnSp macro="">
      <cdr:nvCxnSpPr>
        <cdr:cNvPr id="30" name="Straight Arrow Connector 29">
          <a:extLst xmlns:a="http://schemas.openxmlformats.org/drawingml/2006/main">
            <a:ext uri="{FF2B5EF4-FFF2-40B4-BE49-F238E27FC236}">
              <a16:creationId xmlns:a16="http://schemas.microsoft.com/office/drawing/2014/main" id="{7A583D03-35D3-4620-A50B-9D1F8488A563}"/>
            </a:ext>
          </a:extLst>
        </cdr:cNvPr>
        <cdr:cNvCxnSpPr/>
      </cdr:nvCxnSpPr>
      <cdr:spPr>
        <a:xfrm xmlns:a="http://schemas.openxmlformats.org/drawingml/2006/main" flipH="1" flipV="1">
          <a:off x="4834965" y="1840753"/>
          <a:ext cx="415850" cy="37033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0.44997</cdr:x>
      <cdr:y>0.25623</cdr:y>
    </cdr:from>
    <cdr:to>
      <cdr:x>0.57378</cdr:x>
      <cdr:y>0.29993</cdr:y>
    </cdr:to>
    <cdr:sp macro="" textlink="">
      <cdr:nvSpPr>
        <cdr:cNvPr id="9" name="TextBox 9"/>
        <cdr:cNvSpPr txBox="1"/>
      </cdr:nvSpPr>
      <cdr:spPr>
        <a:xfrm xmlns:a="http://schemas.openxmlformats.org/drawingml/2006/main" flipH="1">
          <a:off x="4839243" y="1624102"/>
          <a:ext cx="1331526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rgbClr val="0070C0"/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24.33j/g</a:t>
          </a:r>
        </a:p>
      </cdr:txBody>
    </cdr:sp>
  </cdr:relSizeAnchor>
  <cdr:relSizeAnchor xmlns:cdr="http://schemas.openxmlformats.org/drawingml/2006/chartDrawing">
    <cdr:from>
      <cdr:x>0.52103</cdr:x>
      <cdr:y>0.28052</cdr:y>
    </cdr:from>
    <cdr:to>
      <cdr:x>0.80056</cdr:x>
      <cdr:y>0.54331</cdr:y>
    </cdr:to>
    <cdr:cxnSp macro="">
      <cdr:nvCxnSpPr>
        <cdr:cNvPr id="4" name="Straight Connector 3">
          <a:extLst xmlns:a="http://schemas.openxmlformats.org/drawingml/2006/main">
            <a:ext uri="{FF2B5EF4-FFF2-40B4-BE49-F238E27FC236}">
              <a16:creationId xmlns:a16="http://schemas.microsoft.com/office/drawing/2014/main" id="{1710A189-DA0F-7F47-82E3-8E6A23312900}"/>
            </a:ext>
          </a:extLst>
        </cdr:cNvPr>
        <cdr:cNvCxnSpPr/>
      </cdr:nvCxnSpPr>
      <cdr:spPr>
        <a:xfrm xmlns:a="http://schemas.openxmlformats.org/drawingml/2006/main" flipV="1">
          <a:off x="5603413" y="1778037"/>
          <a:ext cx="3006231" cy="166568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57EA3E0-1755-467F-A9A9-6E5F67EA2B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6905828"/>
              </p:ext>
            </p:extLst>
          </p:nvPr>
        </p:nvGraphicFramePr>
        <p:xfrm>
          <a:off x="602673" y="384464"/>
          <a:ext cx="10754591" cy="6338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2768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2692</TotalTime>
  <Words>21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27</cp:revision>
  <cp:lastPrinted>2021-11-21T12:05:56Z</cp:lastPrinted>
  <dcterms:created xsi:type="dcterms:W3CDTF">2021-08-24T21:47:38Z</dcterms:created>
  <dcterms:modified xsi:type="dcterms:W3CDTF">2021-11-21T12:07:45Z</dcterms:modified>
</cp:coreProperties>
</file>