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8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947BE14-F7B7-410D-AABD-88747989EB7D}" v="226" dt="2021-08-27T03:08:02.3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14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20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Sepulveda" userId="36cba72f5b02642e" providerId="LiveId" clId="{A947BE14-F7B7-410D-AABD-88747989EB7D}"/>
    <pc:docChg chg="undo custSel addSld delSld modSld sldOrd">
      <pc:chgData name="David Sepulveda" userId="36cba72f5b02642e" providerId="LiveId" clId="{A947BE14-F7B7-410D-AABD-88747989EB7D}" dt="2021-08-27T03:23:01.591" v="1563" actId="20577"/>
      <pc:docMkLst>
        <pc:docMk/>
      </pc:docMkLst>
      <pc:sldChg chg="addSp delSp modSp mod ord">
        <pc:chgData name="David Sepulveda" userId="36cba72f5b02642e" providerId="LiveId" clId="{A947BE14-F7B7-410D-AABD-88747989EB7D}" dt="2021-08-27T02:29:18.757" v="1076"/>
        <pc:sldMkLst>
          <pc:docMk/>
          <pc:sldMk cId="4133560624" sldId="256"/>
        </pc:sldMkLst>
        <pc:spChg chg="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4" creationId="{A7C088D8-19CF-4F81-B2E3-1C01711995EC}"/>
          </ac:spMkLst>
        </pc:spChg>
        <pc:spChg chg="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12" creationId="{A54EE0D0-D49A-4DD0-BBA7-F8544358250F}"/>
          </ac:spMkLst>
        </pc:spChg>
        <pc:spChg chg="mod">
          <ac:chgData name="David Sepulveda" userId="36cba72f5b02642e" providerId="LiveId" clId="{A947BE14-F7B7-410D-AABD-88747989EB7D}" dt="2021-08-26T21:40:02.645" v="991" actId="1076"/>
          <ac:spMkLst>
            <pc:docMk/>
            <pc:sldMk cId="4133560624" sldId="256"/>
            <ac:spMk id="13" creationId="{B2FB0E97-A88C-4225-8858-BF5B0E1E111C}"/>
          </ac:spMkLst>
        </pc:spChg>
        <pc:spChg chg="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18" creationId="{8E7A13AE-44E6-4BB3-A928-F278B4C0A13E}"/>
          </ac:spMkLst>
        </pc:spChg>
        <pc:spChg chg="del mod">
          <ac:chgData name="David Sepulveda" userId="36cba72f5b02642e" providerId="LiveId" clId="{A947BE14-F7B7-410D-AABD-88747989EB7D}" dt="2021-08-26T21:38:41.787" v="966" actId="478"/>
          <ac:spMkLst>
            <pc:docMk/>
            <pc:sldMk cId="4133560624" sldId="256"/>
            <ac:spMk id="19" creationId="{A612857C-6A2D-4EEC-9B17-F2105031640B}"/>
          </ac:spMkLst>
        </pc:spChg>
        <pc:spChg chg="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22" creationId="{0EA56DF2-8B93-4BF2-8E50-AC23A1D7685D}"/>
          </ac:spMkLst>
        </pc:spChg>
        <pc:spChg chg="del">
          <ac:chgData name="David Sepulveda" userId="36cba72f5b02642e" providerId="LiveId" clId="{A947BE14-F7B7-410D-AABD-88747989EB7D}" dt="2021-08-26T21:38:51.565" v="968" actId="478"/>
          <ac:spMkLst>
            <pc:docMk/>
            <pc:sldMk cId="4133560624" sldId="256"/>
            <ac:spMk id="24" creationId="{E1BBA050-7BCC-4DD8-BA87-69FCDA11CEB5}"/>
          </ac:spMkLst>
        </pc:spChg>
        <pc:spChg chg="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25" creationId="{833940E3-7449-46F0-B992-8393E855AA6E}"/>
          </ac:spMkLst>
        </pc:spChg>
        <pc:spChg chg="del">
          <ac:chgData name="David Sepulveda" userId="36cba72f5b02642e" providerId="LiveId" clId="{A947BE14-F7B7-410D-AABD-88747989EB7D}" dt="2021-08-26T21:38:53.779" v="969" actId="478"/>
          <ac:spMkLst>
            <pc:docMk/>
            <pc:sldMk cId="4133560624" sldId="256"/>
            <ac:spMk id="26" creationId="{A47FCDD1-A521-4B01-AD9B-532A28BD51E4}"/>
          </ac:spMkLst>
        </pc:spChg>
        <pc:spChg chg="add del mod">
          <ac:chgData name="David Sepulveda" userId="36cba72f5b02642e" providerId="LiveId" clId="{A947BE14-F7B7-410D-AABD-88747989EB7D}" dt="2021-08-26T21:39:02.110" v="976" actId="478"/>
          <ac:spMkLst>
            <pc:docMk/>
            <pc:sldMk cId="4133560624" sldId="256"/>
            <ac:spMk id="27" creationId="{11694BC4-4BEA-4807-9504-B19DDB8C4A7A}"/>
          </ac:spMkLst>
        </pc:spChg>
        <pc:spChg chg="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28" creationId="{5CE857B6-09D9-4AC4-80A2-249068A7C875}"/>
          </ac:spMkLst>
        </pc:spChg>
        <pc:spChg chg="del mod">
          <ac:chgData name="David Sepulveda" userId="36cba72f5b02642e" providerId="LiveId" clId="{A947BE14-F7B7-410D-AABD-88747989EB7D}" dt="2021-08-26T21:38:59.586" v="974" actId="478"/>
          <ac:spMkLst>
            <pc:docMk/>
            <pc:sldMk cId="4133560624" sldId="256"/>
            <ac:spMk id="29" creationId="{214A253F-DBB6-45E5-9D95-39B7638FA5C6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0" creationId="{1F1EBBCF-BF11-491C-A97B-4C74177F7B57}"/>
          </ac:spMkLst>
        </pc:spChg>
        <pc:spChg chg="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1" creationId="{24152808-2F73-4068-9A64-0FD3CA6120DB}"/>
          </ac:spMkLst>
        </pc:spChg>
        <pc:spChg chg="del mod">
          <ac:chgData name="David Sepulveda" userId="36cba72f5b02642e" providerId="LiveId" clId="{A947BE14-F7B7-410D-AABD-88747989EB7D}" dt="2021-08-26T21:39:00.791" v="975" actId="478"/>
          <ac:spMkLst>
            <pc:docMk/>
            <pc:sldMk cId="4133560624" sldId="256"/>
            <ac:spMk id="32" creationId="{7B57221F-2BE1-40F3-9CDD-1292B4C2784C}"/>
          </ac:spMkLst>
        </pc:spChg>
        <pc:spChg chg="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4" creationId="{AF4B075B-B35F-4FE5-998E-FF6B4E4D53DF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8" creationId="{068DE237-4DC3-4F0E-82A5-6A8F0D0A840D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9" creationId="{70DEF30B-C250-4E28-AA53-79A39FB8D7CC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40" creationId="{4A85A662-AC5E-4338-95A9-E8465E2104C0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41" creationId="{AA7C1D70-33DA-41B8-80CE-471042D262B8}"/>
          </ac:spMkLst>
        </pc:spChg>
        <pc:spChg chg="add 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42" creationId="{117D3ACA-33E7-4FD0-A2F5-CF90CD88C512}"/>
          </ac:spMkLst>
        </pc:spChg>
        <pc:spChg chg="add 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43" creationId="{78EBA6BC-165D-4B77-A060-9E5DAB2226AB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44" creationId="{67CD79F5-1161-452D-8CF3-9F3289463FA7}"/>
          </ac:spMkLst>
        </pc:spChg>
        <pc:grpChg chg="add mod">
          <ac:chgData name="David Sepulveda" userId="36cba72f5b02642e" providerId="LiveId" clId="{A947BE14-F7B7-410D-AABD-88747989EB7D}" dt="2021-08-26T21:44:04.037" v="1026" actId="164"/>
          <ac:grpSpMkLst>
            <pc:docMk/>
            <pc:sldMk cId="4133560624" sldId="256"/>
            <ac:grpSpMk id="17" creationId="{EC5424EA-5701-4BF1-84A3-413171FBFDD9}"/>
          </ac:grpSpMkLst>
        </pc:grpChg>
        <pc:grpChg chg="add mod">
          <ac:chgData name="David Sepulveda" userId="36cba72f5b02642e" providerId="LiveId" clId="{A947BE14-F7B7-410D-AABD-88747989EB7D}" dt="2021-08-26T21:44:04.037" v="1026" actId="164"/>
          <ac:grpSpMkLst>
            <pc:docMk/>
            <pc:sldMk cId="4133560624" sldId="256"/>
            <ac:grpSpMk id="20" creationId="{B60EEA7C-E610-40CA-90FC-9D49D41108B1}"/>
          </ac:grpSpMkLst>
        </pc:grpChg>
        <pc:grpChg chg="add mod">
          <ac:chgData name="David Sepulveda" userId="36cba72f5b02642e" providerId="LiveId" clId="{A947BE14-F7B7-410D-AABD-88747989EB7D}" dt="2021-08-26T21:44:04.037" v="1026" actId="164"/>
          <ac:grpSpMkLst>
            <pc:docMk/>
            <pc:sldMk cId="4133560624" sldId="256"/>
            <ac:grpSpMk id="21" creationId="{C67BA4D6-1216-404C-8146-CB541743C8E7}"/>
          </ac:grpSpMkLst>
        </pc:grpChg>
        <pc:picChg chg="add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2" creationId="{7BE93C67-E1BC-45E0-B7FC-0CC294EA3343}"/>
          </ac:picMkLst>
        </pc:picChg>
        <pc:picChg chg="add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5" creationId="{AE209327-0AA0-4F63-B7A9-79E858A683F2}"/>
          </ac:picMkLst>
        </pc:picChg>
        <pc:picChg chg="add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7" creationId="{17AEC394-81BC-4FA9-92E4-4C4CED7DBDC1}"/>
          </ac:picMkLst>
        </pc:picChg>
        <pc:picChg chg="add mod">
          <ac:chgData name="David Sepulveda" userId="36cba72f5b02642e" providerId="LiveId" clId="{A947BE14-F7B7-410D-AABD-88747989EB7D}" dt="2021-08-26T21:43:39.063" v="1023" actId="1076"/>
          <ac:picMkLst>
            <pc:docMk/>
            <pc:sldMk cId="4133560624" sldId="256"/>
            <ac:picMk id="10" creationId="{E3C4C077-CE49-4861-B02C-A09139D400E3}"/>
          </ac:picMkLst>
        </pc:picChg>
        <pc:picChg chg="add del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16" creationId="{C324DBE3-D465-43FC-840B-D65F8292E027}"/>
          </ac:picMkLst>
        </pc:picChg>
        <pc:picChg chg="mod">
          <ac:chgData name="David Sepulveda" userId="36cba72f5b02642e" providerId="LiveId" clId="{A947BE14-F7B7-410D-AABD-88747989EB7D}" dt="2021-08-26T21:43:39.063" v="1023" actId="1076"/>
          <ac:picMkLst>
            <pc:docMk/>
            <pc:sldMk cId="4133560624" sldId="256"/>
            <ac:picMk id="1026" creationId="{9D47B781-7D77-41A7-92EB-B41C19D6E34D}"/>
          </ac:picMkLst>
        </pc:picChg>
        <pc:picChg chg="add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1028" creationId="{F51E0365-A29E-4FAA-B382-9CF61229DB39}"/>
          </ac:picMkLst>
        </pc:picChg>
        <pc:picChg chg="mod">
          <ac:chgData name="David Sepulveda" userId="36cba72f5b02642e" providerId="LiveId" clId="{A947BE14-F7B7-410D-AABD-88747989EB7D}" dt="2021-08-26T21:43:39.063" v="1023" actId="1076"/>
          <ac:picMkLst>
            <pc:docMk/>
            <pc:sldMk cId="4133560624" sldId="256"/>
            <ac:picMk id="1030" creationId="{476FE56B-D10B-4E8E-977E-EA9224AF42F8}"/>
          </ac:picMkLst>
        </pc:picChg>
        <pc:picChg chg="del mod">
          <ac:chgData name="David Sepulveda" userId="36cba72f5b02642e" providerId="LiveId" clId="{A947BE14-F7B7-410D-AABD-88747989EB7D}" dt="2021-08-26T21:23:37.035" v="894" actId="478"/>
          <ac:picMkLst>
            <pc:docMk/>
            <pc:sldMk cId="4133560624" sldId="256"/>
            <ac:picMk id="1032" creationId="{3332EAA6-2A6C-43C8-9223-CCE4929620C6}"/>
          </ac:picMkLst>
        </pc:picChg>
        <pc:picChg chg="mod">
          <ac:chgData name="David Sepulveda" userId="36cba72f5b02642e" providerId="LiveId" clId="{A947BE14-F7B7-410D-AABD-88747989EB7D}" dt="2021-08-26T21:43:39.063" v="1023" actId="1076"/>
          <ac:picMkLst>
            <pc:docMk/>
            <pc:sldMk cId="4133560624" sldId="256"/>
            <ac:picMk id="1036" creationId="{19F88180-1FD1-4DAB-92FA-028676E55B33}"/>
          </ac:picMkLst>
        </pc:picChg>
        <pc:picChg chg="del mod">
          <ac:chgData name="David Sepulveda" userId="36cba72f5b02642e" providerId="LiveId" clId="{A947BE14-F7B7-410D-AABD-88747989EB7D}" dt="2021-08-26T21:22:20.992" v="879" actId="478"/>
          <ac:picMkLst>
            <pc:docMk/>
            <pc:sldMk cId="4133560624" sldId="256"/>
            <ac:picMk id="1038" creationId="{3CFCB267-8BBA-40C1-93A7-05F7C3C14F17}"/>
          </ac:picMkLst>
        </pc:picChg>
        <pc:picChg chg="del">
          <ac:chgData name="David Sepulveda" userId="36cba72f5b02642e" providerId="LiveId" clId="{A947BE14-F7B7-410D-AABD-88747989EB7D}" dt="2021-08-26T21:32:03.268" v="906" actId="478"/>
          <ac:picMkLst>
            <pc:docMk/>
            <pc:sldMk cId="4133560624" sldId="256"/>
            <ac:picMk id="1040" creationId="{43C01BEC-8908-4F9E-8D32-1409DA76C7B0}"/>
          </ac:picMkLst>
        </pc:picChg>
        <pc:picChg chg="del">
          <ac:chgData name="David Sepulveda" userId="36cba72f5b02642e" providerId="LiveId" clId="{A947BE14-F7B7-410D-AABD-88747989EB7D}" dt="2021-08-26T21:20:16.928" v="868" actId="478"/>
          <ac:picMkLst>
            <pc:docMk/>
            <pc:sldMk cId="4133560624" sldId="256"/>
            <ac:picMk id="1042" creationId="{ED4E1A0B-5E7F-4580-BF56-2AB159958204}"/>
          </ac:picMkLst>
        </pc:picChg>
      </pc:sldChg>
      <pc:sldChg chg="addSp modSp mod">
        <pc:chgData name="David Sepulveda" userId="36cba72f5b02642e" providerId="LiveId" clId="{A947BE14-F7B7-410D-AABD-88747989EB7D}" dt="2021-08-26T21:52:24.364" v="1029" actId="1076"/>
        <pc:sldMkLst>
          <pc:docMk/>
          <pc:sldMk cId="364123460" sldId="257"/>
        </pc:sldMkLst>
        <pc:spChg chg="mod">
          <ac:chgData name="David Sepulveda" userId="36cba72f5b02642e" providerId="LiveId" clId="{A947BE14-F7B7-410D-AABD-88747989EB7D}" dt="2021-08-26T21:52:24.364" v="1029" actId="1076"/>
          <ac:spMkLst>
            <pc:docMk/>
            <pc:sldMk cId="364123460" sldId="257"/>
            <ac:spMk id="2" creationId="{3EB292D8-817C-423E-A337-BCA81C41C506}"/>
          </ac:spMkLst>
        </pc:spChg>
        <pc:spChg chg="add mod">
          <ac:chgData name="David Sepulveda" userId="36cba72f5b02642e" providerId="LiveId" clId="{A947BE14-F7B7-410D-AABD-88747989EB7D}" dt="2021-08-25T16:15:49.271" v="98" actId="20577"/>
          <ac:spMkLst>
            <pc:docMk/>
            <pc:sldMk cId="364123460" sldId="257"/>
            <ac:spMk id="21" creationId="{AE21658D-2D86-4A92-B2B0-DF387E5E80A8}"/>
          </ac:spMkLst>
        </pc:spChg>
        <pc:spChg chg="add mod">
          <ac:chgData name="David Sepulveda" userId="36cba72f5b02642e" providerId="LiveId" clId="{A947BE14-F7B7-410D-AABD-88747989EB7D}" dt="2021-08-25T16:18:15.019" v="144" actId="20577"/>
          <ac:spMkLst>
            <pc:docMk/>
            <pc:sldMk cId="364123460" sldId="257"/>
            <ac:spMk id="26" creationId="{4EC47F3B-0C85-4560-A870-43285793DF88}"/>
          </ac:spMkLst>
        </pc:spChg>
        <pc:spChg chg="add mod">
          <ac:chgData name="David Sepulveda" userId="36cba72f5b02642e" providerId="LiveId" clId="{A947BE14-F7B7-410D-AABD-88747989EB7D}" dt="2021-08-25T16:18:13.840" v="143" actId="20577"/>
          <ac:spMkLst>
            <pc:docMk/>
            <pc:sldMk cId="364123460" sldId="257"/>
            <ac:spMk id="31" creationId="{62745019-096A-4300-99D9-B6F0E27E8510}"/>
          </ac:spMkLst>
        </pc:spChg>
        <pc:spChg chg="add mod">
          <ac:chgData name="David Sepulveda" userId="36cba72f5b02642e" providerId="LiveId" clId="{A947BE14-F7B7-410D-AABD-88747989EB7D}" dt="2021-08-25T16:19:57.792" v="171" actId="20577"/>
          <ac:spMkLst>
            <pc:docMk/>
            <pc:sldMk cId="364123460" sldId="257"/>
            <ac:spMk id="36" creationId="{BAE9E13D-DE16-4530-AD98-781FEEA47385}"/>
          </ac:spMkLst>
        </pc:spChg>
        <pc:grpChg chg="add mod">
          <ac:chgData name="David Sepulveda" userId="36cba72f5b02642e" providerId="LiveId" clId="{A947BE14-F7B7-410D-AABD-88747989EB7D}" dt="2021-08-25T16:15:28.980" v="84" actId="14100"/>
          <ac:grpSpMkLst>
            <pc:docMk/>
            <pc:sldMk cId="364123460" sldId="257"/>
            <ac:grpSpMk id="12" creationId="{FFCD264E-8B2A-4E83-A45F-64EC037B0B8D}"/>
          </ac:grpSpMkLst>
        </pc:grpChg>
        <pc:grpChg chg="add mod">
          <ac:chgData name="David Sepulveda" userId="36cba72f5b02642e" providerId="LiveId" clId="{A947BE14-F7B7-410D-AABD-88747989EB7D}" dt="2021-08-25T16:16:24.974" v="104" actId="1076"/>
          <ac:grpSpMkLst>
            <pc:docMk/>
            <pc:sldMk cId="364123460" sldId="257"/>
            <ac:grpSpMk id="22" creationId="{F64213A0-E680-4BB1-942B-34D3B7E214C7}"/>
          </ac:grpSpMkLst>
        </pc:grpChg>
        <pc:grpChg chg="add mod">
          <ac:chgData name="David Sepulveda" userId="36cba72f5b02642e" providerId="LiveId" clId="{A947BE14-F7B7-410D-AABD-88747989EB7D}" dt="2021-08-25T16:17:34.487" v="127" actId="14100"/>
          <ac:grpSpMkLst>
            <pc:docMk/>
            <pc:sldMk cId="364123460" sldId="257"/>
            <ac:grpSpMk id="27" creationId="{AAFD0BBA-2170-4A0B-B8A6-F5B5364153A6}"/>
          </ac:grpSpMkLst>
        </pc:grpChg>
        <pc:grpChg chg="add mod">
          <ac:chgData name="David Sepulveda" userId="36cba72f5b02642e" providerId="LiveId" clId="{A947BE14-F7B7-410D-AABD-88747989EB7D}" dt="2021-08-25T16:19:37.674" v="157" actId="14100"/>
          <ac:grpSpMkLst>
            <pc:docMk/>
            <pc:sldMk cId="364123460" sldId="257"/>
            <ac:grpSpMk id="32" creationId="{E045BFAB-56DA-4BC8-BB21-BCAB0602CE38}"/>
          </ac:grpSpMkLst>
        </pc:grpChg>
        <pc:picChg chg="mod modCrop">
          <ac:chgData name="David Sepulveda" userId="36cba72f5b02642e" providerId="LiveId" clId="{A947BE14-F7B7-410D-AABD-88747989EB7D}" dt="2021-08-26T21:52:24.364" v="1029" actId="1076"/>
          <ac:picMkLst>
            <pc:docMk/>
            <pc:sldMk cId="364123460" sldId="257"/>
            <ac:picMk id="4" creationId="{7ABD000E-DA22-47B8-8A8D-B21855D92392}"/>
          </ac:picMkLst>
        </pc:picChg>
        <pc:cxnChg chg="mod">
          <ac:chgData name="David Sepulveda" userId="36cba72f5b02642e" providerId="LiveId" clId="{A947BE14-F7B7-410D-AABD-88747989EB7D}" dt="2021-08-25T16:14:54.134" v="77"/>
          <ac:cxnSpMkLst>
            <pc:docMk/>
            <pc:sldMk cId="364123460" sldId="257"/>
            <ac:cxnSpMk id="15" creationId="{47302313-3758-4625-B1E2-2AAE92B39C7E}"/>
          </ac:cxnSpMkLst>
        </pc:cxnChg>
        <pc:cxnChg chg="mod">
          <ac:chgData name="David Sepulveda" userId="36cba72f5b02642e" providerId="LiveId" clId="{A947BE14-F7B7-410D-AABD-88747989EB7D}" dt="2021-08-25T16:14:54.134" v="77"/>
          <ac:cxnSpMkLst>
            <pc:docMk/>
            <pc:sldMk cId="364123460" sldId="257"/>
            <ac:cxnSpMk id="17" creationId="{099C4427-24AF-4619-8EF5-A769E720AE43}"/>
          </ac:cxnSpMkLst>
        </pc:cxnChg>
        <pc:cxnChg chg="mod">
          <ac:chgData name="David Sepulveda" userId="36cba72f5b02642e" providerId="LiveId" clId="{A947BE14-F7B7-410D-AABD-88747989EB7D}" dt="2021-08-25T16:14:54.134" v="77"/>
          <ac:cxnSpMkLst>
            <pc:docMk/>
            <pc:sldMk cId="364123460" sldId="257"/>
            <ac:cxnSpMk id="20" creationId="{908F806B-D78F-4694-A861-91723307D5CB}"/>
          </ac:cxnSpMkLst>
        </pc:cxnChg>
        <pc:cxnChg chg="mod">
          <ac:chgData name="David Sepulveda" userId="36cba72f5b02642e" providerId="LiveId" clId="{A947BE14-F7B7-410D-AABD-88747989EB7D}" dt="2021-08-25T16:16:03.972" v="99"/>
          <ac:cxnSpMkLst>
            <pc:docMk/>
            <pc:sldMk cId="364123460" sldId="257"/>
            <ac:cxnSpMk id="23" creationId="{95E5943A-4ECF-4115-A2F1-B6E7223978A9}"/>
          </ac:cxnSpMkLst>
        </pc:cxnChg>
        <pc:cxnChg chg="mod">
          <ac:chgData name="David Sepulveda" userId="36cba72f5b02642e" providerId="LiveId" clId="{A947BE14-F7B7-410D-AABD-88747989EB7D}" dt="2021-08-25T16:16:03.972" v="99"/>
          <ac:cxnSpMkLst>
            <pc:docMk/>
            <pc:sldMk cId="364123460" sldId="257"/>
            <ac:cxnSpMk id="24" creationId="{25AAB43A-2C63-4114-AE5A-F68B1A0E6379}"/>
          </ac:cxnSpMkLst>
        </pc:cxnChg>
        <pc:cxnChg chg="mod">
          <ac:chgData name="David Sepulveda" userId="36cba72f5b02642e" providerId="LiveId" clId="{A947BE14-F7B7-410D-AABD-88747989EB7D}" dt="2021-08-25T16:16:03.972" v="99"/>
          <ac:cxnSpMkLst>
            <pc:docMk/>
            <pc:sldMk cId="364123460" sldId="257"/>
            <ac:cxnSpMk id="25" creationId="{AB4C63E2-52C0-47D9-B5C8-C112B24B71CF}"/>
          </ac:cxnSpMkLst>
        </pc:cxnChg>
        <pc:cxnChg chg="mod">
          <ac:chgData name="David Sepulveda" userId="36cba72f5b02642e" providerId="LiveId" clId="{A947BE14-F7B7-410D-AABD-88747989EB7D}" dt="2021-08-25T16:17:06.374" v="120"/>
          <ac:cxnSpMkLst>
            <pc:docMk/>
            <pc:sldMk cId="364123460" sldId="257"/>
            <ac:cxnSpMk id="28" creationId="{2A34CA88-C927-4197-8D2B-6D196592AF72}"/>
          </ac:cxnSpMkLst>
        </pc:cxnChg>
        <pc:cxnChg chg="mod">
          <ac:chgData name="David Sepulveda" userId="36cba72f5b02642e" providerId="LiveId" clId="{A947BE14-F7B7-410D-AABD-88747989EB7D}" dt="2021-08-25T16:17:06.374" v="120"/>
          <ac:cxnSpMkLst>
            <pc:docMk/>
            <pc:sldMk cId="364123460" sldId="257"/>
            <ac:cxnSpMk id="29" creationId="{7C256DD8-4CC5-4AA5-BAC1-DBBCC922E7E5}"/>
          </ac:cxnSpMkLst>
        </pc:cxnChg>
        <pc:cxnChg chg="mod">
          <ac:chgData name="David Sepulveda" userId="36cba72f5b02642e" providerId="LiveId" clId="{A947BE14-F7B7-410D-AABD-88747989EB7D}" dt="2021-08-25T16:17:06.374" v="120"/>
          <ac:cxnSpMkLst>
            <pc:docMk/>
            <pc:sldMk cId="364123460" sldId="257"/>
            <ac:cxnSpMk id="30" creationId="{C2213B3F-C864-419F-ACCE-081569771AEB}"/>
          </ac:cxnSpMkLst>
        </pc:cxnChg>
        <pc:cxnChg chg="mod">
          <ac:chgData name="David Sepulveda" userId="36cba72f5b02642e" providerId="LiveId" clId="{A947BE14-F7B7-410D-AABD-88747989EB7D}" dt="2021-08-25T16:18:55.769" v="145"/>
          <ac:cxnSpMkLst>
            <pc:docMk/>
            <pc:sldMk cId="364123460" sldId="257"/>
            <ac:cxnSpMk id="33" creationId="{1DB73DD2-BE64-4103-9D9B-296DFB0AD8AB}"/>
          </ac:cxnSpMkLst>
        </pc:cxnChg>
        <pc:cxnChg chg="mod">
          <ac:chgData name="David Sepulveda" userId="36cba72f5b02642e" providerId="LiveId" clId="{A947BE14-F7B7-410D-AABD-88747989EB7D}" dt="2021-08-25T16:18:55.769" v="145"/>
          <ac:cxnSpMkLst>
            <pc:docMk/>
            <pc:sldMk cId="364123460" sldId="257"/>
            <ac:cxnSpMk id="34" creationId="{0DC33F85-E9D4-4E31-8DF2-926F0DFA9107}"/>
          </ac:cxnSpMkLst>
        </pc:cxnChg>
        <pc:cxnChg chg="mod">
          <ac:chgData name="David Sepulveda" userId="36cba72f5b02642e" providerId="LiveId" clId="{A947BE14-F7B7-410D-AABD-88747989EB7D}" dt="2021-08-25T16:18:55.769" v="145"/>
          <ac:cxnSpMkLst>
            <pc:docMk/>
            <pc:sldMk cId="364123460" sldId="257"/>
            <ac:cxnSpMk id="35" creationId="{78831F45-0E62-4B16-B8A7-88DDD88D8444}"/>
          </ac:cxnSpMkLst>
        </pc:cxnChg>
      </pc:sldChg>
      <pc:sldChg chg="addSp delSp modSp new mod">
        <pc:chgData name="David Sepulveda" userId="36cba72f5b02642e" providerId="LiveId" clId="{A947BE14-F7B7-410D-AABD-88747989EB7D}" dt="2021-08-25T16:27:32.489" v="344" actId="20577"/>
        <pc:sldMkLst>
          <pc:docMk/>
          <pc:sldMk cId="922227733" sldId="258"/>
        </pc:sldMkLst>
        <pc:spChg chg="mod">
          <ac:chgData name="David Sepulveda" userId="36cba72f5b02642e" providerId="LiveId" clId="{A947BE14-F7B7-410D-AABD-88747989EB7D}" dt="2021-08-25T16:20:09.138" v="184" actId="20577"/>
          <ac:spMkLst>
            <pc:docMk/>
            <pc:sldMk cId="922227733" sldId="258"/>
            <ac:spMk id="2" creationId="{1A5A2A70-7689-45B1-85E4-BDC7932C71B3}"/>
          </ac:spMkLst>
        </pc:spChg>
        <pc:spChg chg="del">
          <ac:chgData name="David Sepulveda" userId="36cba72f5b02642e" providerId="LiveId" clId="{A947BE14-F7B7-410D-AABD-88747989EB7D}" dt="2021-08-25T16:20:22.230" v="186"/>
          <ac:spMkLst>
            <pc:docMk/>
            <pc:sldMk cId="922227733" sldId="258"/>
            <ac:spMk id="3" creationId="{EF7E5194-9017-454A-B9D4-BB10AAACA7CB}"/>
          </ac:spMkLst>
        </pc:spChg>
        <pc:spChg chg="add mod">
          <ac:chgData name="David Sepulveda" userId="36cba72f5b02642e" providerId="LiveId" clId="{A947BE14-F7B7-410D-AABD-88747989EB7D}" dt="2021-08-25T16:20:54.670" v="200" actId="20577"/>
          <ac:spMkLst>
            <pc:docMk/>
            <pc:sldMk cId="922227733" sldId="258"/>
            <ac:spMk id="6" creationId="{35977BD8-C54E-42F9-B70C-52C943338A68}"/>
          </ac:spMkLst>
        </pc:spChg>
        <pc:spChg chg="add mod">
          <ac:chgData name="David Sepulveda" userId="36cba72f5b02642e" providerId="LiveId" clId="{A947BE14-F7B7-410D-AABD-88747989EB7D}" dt="2021-08-25T16:24:05.189" v="257" actId="1076"/>
          <ac:spMkLst>
            <pc:docMk/>
            <pc:sldMk cId="922227733" sldId="258"/>
            <ac:spMk id="11" creationId="{02E65799-7AF8-440B-81C8-A2E7ABA8082C}"/>
          </ac:spMkLst>
        </pc:spChg>
        <pc:spChg chg="add mod">
          <ac:chgData name="David Sepulveda" userId="36cba72f5b02642e" providerId="LiveId" clId="{A947BE14-F7B7-410D-AABD-88747989EB7D}" dt="2021-08-25T16:25:42.022" v="282" actId="1076"/>
          <ac:spMkLst>
            <pc:docMk/>
            <pc:sldMk cId="922227733" sldId="258"/>
            <ac:spMk id="28" creationId="{BEE337E0-6F04-4EA1-8607-7FCBB37AD096}"/>
          </ac:spMkLst>
        </pc:spChg>
        <pc:spChg chg="add mod">
          <ac:chgData name="David Sepulveda" userId="36cba72f5b02642e" providerId="LiveId" clId="{A947BE14-F7B7-410D-AABD-88747989EB7D}" dt="2021-08-25T16:25:58.487" v="296" actId="20577"/>
          <ac:spMkLst>
            <pc:docMk/>
            <pc:sldMk cId="922227733" sldId="258"/>
            <ac:spMk id="29" creationId="{376441D9-A9ED-4DD1-AB88-242D7289BE24}"/>
          </ac:spMkLst>
        </pc:spChg>
        <pc:spChg chg="add mod">
          <ac:chgData name="David Sepulveda" userId="36cba72f5b02642e" providerId="LiveId" clId="{A947BE14-F7B7-410D-AABD-88747989EB7D}" dt="2021-08-25T16:23:46.461" v="252" actId="20577"/>
          <ac:spMkLst>
            <pc:docMk/>
            <pc:sldMk cId="922227733" sldId="258"/>
            <ac:spMk id="30" creationId="{756434D7-2C8E-4007-9E53-D1163733FFA7}"/>
          </ac:spMkLst>
        </pc:spChg>
        <pc:spChg chg="add mod">
          <ac:chgData name="David Sepulveda" userId="36cba72f5b02642e" providerId="LiveId" clId="{A947BE14-F7B7-410D-AABD-88747989EB7D}" dt="2021-08-25T16:26:46.197" v="318" actId="20577"/>
          <ac:spMkLst>
            <pc:docMk/>
            <pc:sldMk cId="922227733" sldId="258"/>
            <ac:spMk id="31" creationId="{BD56CAC2-F0A1-433E-8CDF-96A9F3D2400D}"/>
          </ac:spMkLst>
        </pc:spChg>
        <pc:spChg chg="add mod">
          <ac:chgData name="David Sepulveda" userId="36cba72f5b02642e" providerId="LiveId" clId="{A947BE14-F7B7-410D-AABD-88747989EB7D}" dt="2021-08-25T16:27:32.489" v="344" actId="20577"/>
          <ac:spMkLst>
            <pc:docMk/>
            <pc:sldMk cId="922227733" sldId="258"/>
            <ac:spMk id="36" creationId="{5310AFC0-D498-4F15-BDCD-2C5034E6A7E7}"/>
          </ac:spMkLst>
        </pc:spChg>
        <pc:grpChg chg="add mod">
          <ac:chgData name="David Sepulveda" userId="36cba72f5b02642e" providerId="LiveId" clId="{A947BE14-F7B7-410D-AABD-88747989EB7D}" dt="2021-08-25T16:21:43.865" v="206" actId="14100"/>
          <ac:grpSpMkLst>
            <pc:docMk/>
            <pc:sldMk cId="922227733" sldId="258"/>
            <ac:grpSpMk id="7" creationId="{115F6B16-BA6C-47E1-A642-F35FEF657E14}"/>
          </ac:grpSpMkLst>
        </pc:grpChg>
        <pc:grpChg chg="add mod">
          <ac:chgData name="David Sepulveda" userId="36cba72f5b02642e" providerId="LiveId" clId="{A947BE14-F7B7-410D-AABD-88747989EB7D}" dt="2021-08-25T16:26:26.669" v="304" actId="1076"/>
          <ac:grpSpMkLst>
            <pc:docMk/>
            <pc:sldMk cId="922227733" sldId="258"/>
            <ac:grpSpMk id="12" creationId="{DD0EE2B1-4454-449C-B442-C9A1DC2BA959}"/>
          </ac:grpSpMkLst>
        </pc:grpChg>
        <pc:grpChg chg="add mod">
          <ac:chgData name="David Sepulveda" userId="36cba72f5b02642e" providerId="LiveId" clId="{A947BE14-F7B7-410D-AABD-88747989EB7D}" dt="2021-08-25T16:24:44.122" v="263" actId="14100"/>
          <ac:grpSpMkLst>
            <pc:docMk/>
            <pc:sldMk cId="922227733" sldId="258"/>
            <ac:grpSpMk id="16" creationId="{2944BE97-28FE-438A-BB7F-8E8AC18D99C8}"/>
          </ac:grpSpMkLst>
        </pc:grpChg>
        <pc:grpChg chg="add mod">
          <ac:chgData name="David Sepulveda" userId="36cba72f5b02642e" providerId="LiveId" clId="{A947BE14-F7B7-410D-AABD-88747989EB7D}" dt="2021-08-25T16:25:36.911" v="281" actId="688"/>
          <ac:grpSpMkLst>
            <pc:docMk/>
            <pc:sldMk cId="922227733" sldId="258"/>
            <ac:grpSpMk id="20" creationId="{B0C150E3-DEA3-4BC9-907A-0741FB6E7749}"/>
          </ac:grpSpMkLst>
        </pc:grpChg>
        <pc:grpChg chg="add mod">
          <ac:chgData name="David Sepulveda" userId="36cba72f5b02642e" providerId="LiveId" clId="{A947BE14-F7B7-410D-AABD-88747989EB7D}" dt="2021-08-25T16:23:02.275" v="232" actId="688"/>
          <ac:grpSpMkLst>
            <pc:docMk/>
            <pc:sldMk cId="922227733" sldId="258"/>
            <ac:grpSpMk id="24" creationId="{384D7364-7C2F-47FE-95D8-0A4BDD638F9A}"/>
          </ac:grpSpMkLst>
        </pc:grpChg>
        <pc:grpChg chg="add mod">
          <ac:chgData name="David Sepulveda" userId="36cba72f5b02642e" providerId="LiveId" clId="{A947BE14-F7B7-410D-AABD-88747989EB7D}" dt="2021-08-25T16:27:10.796" v="324" actId="14100"/>
          <ac:grpSpMkLst>
            <pc:docMk/>
            <pc:sldMk cId="922227733" sldId="258"/>
            <ac:grpSpMk id="32" creationId="{D53DB83A-684A-40F4-966E-5F8FD8AC183C}"/>
          </ac:grpSpMkLst>
        </pc:grpChg>
        <pc:picChg chg="add mod ord">
          <ac:chgData name="David Sepulveda" userId="36cba72f5b02642e" providerId="LiveId" clId="{A947BE14-F7B7-410D-AABD-88747989EB7D}" dt="2021-08-25T16:22:47.853" v="226" actId="1076"/>
          <ac:picMkLst>
            <pc:docMk/>
            <pc:sldMk cId="922227733" sldId="258"/>
            <ac:picMk id="5" creationId="{78EAD8B6-5837-425B-A9FB-955FF47F584C}"/>
          </ac:picMkLst>
        </pc:picChg>
        <pc:cxnChg chg="mod">
          <ac:chgData name="David Sepulveda" userId="36cba72f5b02642e" providerId="LiveId" clId="{A947BE14-F7B7-410D-AABD-88747989EB7D}" dt="2021-08-25T16:21:23.005" v="201"/>
          <ac:cxnSpMkLst>
            <pc:docMk/>
            <pc:sldMk cId="922227733" sldId="258"/>
            <ac:cxnSpMk id="8" creationId="{4CB7738A-31DF-49D2-BD00-A63FFF5D6534}"/>
          </ac:cxnSpMkLst>
        </pc:cxnChg>
        <pc:cxnChg chg="mod">
          <ac:chgData name="David Sepulveda" userId="36cba72f5b02642e" providerId="LiveId" clId="{A947BE14-F7B7-410D-AABD-88747989EB7D}" dt="2021-08-25T16:21:23.005" v="201"/>
          <ac:cxnSpMkLst>
            <pc:docMk/>
            <pc:sldMk cId="922227733" sldId="258"/>
            <ac:cxnSpMk id="9" creationId="{B2B7783C-5750-4517-A791-0147B8D8FB82}"/>
          </ac:cxnSpMkLst>
        </pc:cxnChg>
        <pc:cxnChg chg="mod">
          <ac:chgData name="David Sepulveda" userId="36cba72f5b02642e" providerId="LiveId" clId="{A947BE14-F7B7-410D-AABD-88747989EB7D}" dt="2021-08-25T16:21:23.005" v="201"/>
          <ac:cxnSpMkLst>
            <pc:docMk/>
            <pc:sldMk cId="922227733" sldId="258"/>
            <ac:cxnSpMk id="10" creationId="{7FC44C75-2AB0-4491-A0ED-C5819A279692}"/>
          </ac:cxnSpMkLst>
        </pc:cxnChg>
        <pc:cxnChg chg="mod">
          <ac:chgData name="David Sepulveda" userId="36cba72f5b02642e" providerId="LiveId" clId="{A947BE14-F7B7-410D-AABD-88747989EB7D}" dt="2021-08-25T16:22:24.170" v="221"/>
          <ac:cxnSpMkLst>
            <pc:docMk/>
            <pc:sldMk cId="922227733" sldId="258"/>
            <ac:cxnSpMk id="13" creationId="{13438CA5-7B43-4B62-B9BB-92FD675FA7B5}"/>
          </ac:cxnSpMkLst>
        </pc:cxnChg>
        <pc:cxnChg chg="mod">
          <ac:chgData name="David Sepulveda" userId="36cba72f5b02642e" providerId="LiveId" clId="{A947BE14-F7B7-410D-AABD-88747989EB7D}" dt="2021-08-25T16:22:24.170" v="221"/>
          <ac:cxnSpMkLst>
            <pc:docMk/>
            <pc:sldMk cId="922227733" sldId="258"/>
            <ac:cxnSpMk id="14" creationId="{A80CF23F-89B0-4096-B0C7-1712DEFF6A05}"/>
          </ac:cxnSpMkLst>
        </pc:cxnChg>
        <pc:cxnChg chg="mod">
          <ac:chgData name="David Sepulveda" userId="36cba72f5b02642e" providerId="LiveId" clId="{A947BE14-F7B7-410D-AABD-88747989EB7D}" dt="2021-08-25T16:22:24.170" v="221"/>
          <ac:cxnSpMkLst>
            <pc:docMk/>
            <pc:sldMk cId="922227733" sldId="258"/>
            <ac:cxnSpMk id="15" creationId="{65C3C26F-E5DB-44D9-BE7E-EA2544693DF4}"/>
          </ac:cxnSpMkLst>
        </pc:cxnChg>
        <pc:cxnChg chg="mod">
          <ac:chgData name="David Sepulveda" userId="36cba72f5b02642e" providerId="LiveId" clId="{A947BE14-F7B7-410D-AABD-88747989EB7D}" dt="2021-08-25T16:22:24.829" v="222"/>
          <ac:cxnSpMkLst>
            <pc:docMk/>
            <pc:sldMk cId="922227733" sldId="258"/>
            <ac:cxnSpMk id="17" creationId="{0BA1BB39-6F98-4A48-8F98-7CB2EE9CC1E4}"/>
          </ac:cxnSpMkLst>
        </pc:cxnChg>
        <pc:cxnChg chg="mod">
          <ac:chgData name="David Sepulveda" userId="36cba72f5b02642e" providerId="LiveId" clId="{A947BE14-F7B7-410D-AABD-88747989EB7D}" dt="2021-08-25T16:22:24.829" v="222"/>
          <ac:cxnSpMkLst>
            <pc:docMk/>
            <pc:sldMk cId="922227733" sldId="258"/>
            <ac:cxnSpMk id="18" creationId="{6E86D7B6-6D10-4AC7-84A3-2A2A593F5BAE}"/>
          </ac:cxnSpMkLst>
        </pc:cxnChg>
        <pc:cxnChg chg="mod">
          <ac:chgData name="David Sepulveda" userId="36cba72f5b02642e" providerId="LiveId" clId="{A947BE14-F7B7-410D-AABD-88747989EB7D}" dt="2021-08-25T16:22:24.829" v="222"/>
          <ac:cxnSpMkLst>
            <pc:docMk/>
            <pc:sldMk cId="922227733" sldId="258"/>
            <ac:cxnSpMk id="19" creationId="{68244BD4-F767-4F49-B42B-7E71B8B3C9EC}"/>
          </ac:cxnSpMkLst>
        </pc:cxnChg>
        <pc:cxnChg chg="mod">
          <ac:chgData name="David Sepulveda" userId="36cba72f5b02642e" providerId="LiveId" clId="{A947BE14-F7B7-410D-AABD-88747989EB7D}" dt="2021-08-25T16:22:26.533" v="223"/>
          <ac:cxnSpMkLst>
            <pc:docMk/>
            <pc:sldMk cId="922227733" sldId="258"/>
            <ac:cxnSpMk id="21" creationId="{A2FAFC96-21D5-4E28-A493-C90D03B6A4E8}"/>
          </ac:cxnSpMkLst>
        </pc:cxnChg>
        <pc:cxnChg chg="mod">
          <ac:chgData name="David Sepulveda" userId="36cba72f5b02642e" providerId="LiveId" clId="{A947BE14-F7B7-410D-AABD-88747989EB7D}" dt="2021-08-25T16:22:26.533" v="223"/>
          <ac:cxnSpMkLst>
            <pc:docMk/>
            <pc:sldMk cId="922227733" sldId="258"/>
            <ac:cxnSpMk id="22" creationId="{E9D00E0D-D8A9-4D55-80A4-43F355A74E87}"/>
          </ac:cxnSpMkLst>
        </pc:cxnChg>
        <pc:cxnChg chg="mod">
          <ac:chgData name="David Sepulveda" userId="36cba72f5b02642e" providerId="LiveId" clId="{A947BE14-F7B7-410D-AABD-88747989EB7D}" dt="2021-08-25T16:22:26.533" v="223"/>
          <ac:cxnSpMkLst>
            <pc:docMk/>
            <pc:sldMk cId="922227733" sldId="258"/>
            <ac:cxnSpMk id="23" creationId="{8C64537A-E34E-4681-93F9-86275ADA153D}"/>
          </ac:cxnSpMkLst>
        </pc:cxnChg>
        <pc:cxnChg chg="mod">
          <ac:chgData name="David Sepulveda" userId="36cba72f5b02642e" providerId="LiveId" clId="{A947BE14-F7B7-410D-AABD-88747989EB7D}" dt="2021-08-25T16:22:26.838" v="224"/>
          <ac:cxnSpMkLst>
            <pc:docMk/>
            <pc:sldMk cId="922227733" sldId="258"/>
            <ac:cxnSpMk id="25" creationId="{7FEE1362-BB5F-4F07-8423-76498AF71C76}"/>
          </ac:cxnSpMkLst>
        </pc:cxnChg>
        <pc:cxnChg chg="mod">
          <ac:chgData name="David Sepulveda" userId="36cba72f5b02642e" providerId="LiveId" clId="{A947BE14-F7B7-410D-AABD-88747989EB7D}" dt="2021-08-25T16:22:26.838" v="224"/>
          <ac:cxnSpMkLst>
            <pc:docMk/>
            <pc:sldMk cId="922227733" sldId="258"/>
            <ac:cxnSpMk id="26" creationId="{4EE2DD54-25B8-4D06-954F-6F82ECEDCD0C}"/>
          </ac:cxnSpMkLst>
        </pc:cxnChg>
        <pc:cxnChg chg="mod">
          <ac:chgData name="David Sepulveda" userId="36cba72f5b02642e" providerId="LiveId" clId="{A947BE14-F7B7-410D-AABD-88747989EB7D}" dt="2021-08-25T16:22:26.838" v="224"/>
          <ac:cxnSpMkLst>
            <pc:docMk/>
            <pc:sldMk cId="922227733" sldId="258"/>
            <ac:cxnSpMk id="27" creationId="{1DC38B7E-3753-4EB5-B9B3-F279738070DF}"/>
          </ac:cxnSpMkLst>
        </pc:cxnChg>
        <pc:cxnChg chg="mod">
          <ac:chgData name="David Sepulveda" userId="36cba72f5b02642e" providerId="LiveId" clId="{A947BE14-F7B7-410D-AABD-88747989EB7D}" dt="2021-08-25T16:26:57.060" v="319"/>
          <ac:cxnSpMkLst>
            <pc:docMk/>
            <pc:sldMk cId="922227733" sldId="258"/>
            <ac:cxnSpMk id="33" creationId="{1D70EAA6-F6F5-4B13-B4B2-ED22ED2141CB}"/>
          </ac:cxnSpMkLst>
        </pc:cxnChg>
        <pc:cxnChg chg="mod">
          <ac:chgData name="David Sepulveda" userId="36cba72f5b02642e" providerId="LiveId" clId="{A947BE14-F7B7-410D-AABD-88747989EB7D}" dt="2021-08-25T16:26:57.060" v="319"/>
          <ac:cxnSpMkLst>
            <pc:docMk/>
            <pc:sldMk cId="922227733" sldId="258"/>
            <ac:cxnSpMk id="34" creationId="{273AF22C-9834-40E4-9D85-B5F22E1DC6B3}"/>
          </ac:cxnSpMkLst>
        </pc:cxnChg>
        <pc:cxnChg chg="mod">
          <ac:chgData name="David Sepulveda" userId="36cba72f5b02642e" providerId="LiveId" clId="{A947BE14-F7B7-410D-AABD-88747989EB7D}" dt="2021-08-25T16:26:57.060" v="319"/>
          <ac:cxnSpMkLst>
            <pc:docMk/>
            <pc:sldMk cId="922227733" sldId="258"/>
            <ac:cxnSpMk id="35" creationId="{3EB6E1F0-5CB3-4766-A61F-BA82C5ADD91E}"/>
          </ac:cxnSpMkLst>
        </pc:cxnChg>
      </pc:sldChg>
      <pc:sldChg chg="addSp delSp modSp new mod">
        <pc:chgData name="David Sepulveda" userId="36cba72f5b02642e" providerId="LiveId" clId="{A947BE14-F7B7-410D-AABD-88747989EB7D}" dt="2021-08-26T22:01:59.838" v="1060" actId="164"/>
        <pc:sldMkLst>
          <pc:docMk/>
          <pc:sldMk cId="3123003218" sldId="259"/>
        </pc:sldMkLst>
        <pc:spChg chg="mod">
          <ac:chgData name="David Sepulveda" userId="36cba72f5b02642e" providerId="LiveId" clId="{A947BE14-F7B7-410D-AABD-88747989EB7D}" dt="2021-08-25T16:28:01.131" v="354" actId="20577"/>
          <ac:spMkLst>
            <pc:docMk/>
            <pc:sldMk cId="3123003218" sldId="259"/>
            <ac:spMk id="2" creationId="{DA17EEB7-CA90-41B1-AF0F-566BBC001E6C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5" creationId="{FF654BD3-B9F0-4F77-8B54-D9CBC13A4254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7" creationId="{90354A49-1366-4DF5-BBBD-14A30EBA01E6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11" creationId="{3850CF86-7FD4-47DE-9638-7D2BA1117020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12" creationId="{4713D0BF-F157-428B-9F83-F5F0F9D32FB4}"/>
          </ac:spMkLst>
        </pc:spChg>
        <pc:spChg chg="add">
          <ac:chgData name="David Sepulveda" userId="36cba72f5b02642e" providerId="LiveId" clId="{A947BE14-F7B7-410D-AABD-88747989EB7D}" dt="2021-08-25T16:46:26.440" v="403" actId="22"/>
          <ac:spMkLst>
            <pc:docMk/>
            <pc:sldMk cId="3123003218" sldId="259"/>
            <ac:spMk id="14" creationId="{69FF2123-5645-492F-9C78-B316E3AB539B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17" creationId="{13AE84BE-965B-4211-BD8E-F2D29E4198DC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21" creationId="{7C4057AA-1F1D-4457-8180-03F571A39A0B}"/>
          </ac:spMkLst>
        </pc:spChg>
        <pc:grpChg chg="add mod">
          <ac:chgData name="David Sepulveda" userId="36cba72f5b02642e" providerId="LiveId" clId="{A947BE14-F7B7-410D-AABD-88747989EB7D}" dt="2021-08-26T21:55:34.165" v="1041" actId="164"/>
          <ac:grpSpMkLst>
            <pc:docMk/>
            <pc:sldMk cId="3123003218" sldId="259"/>
            <ac:grpSpMk id="13" creationId="{037791EB-8871-4F87-909C-8DD335373EE3}"/>
          </ac:grpSpMkLst>
        </pc:grpChg>
        <pc:grpChg chg="add mod">
          <ac:chgData name="David Sepulveda" userId="36cba72f5b02642e" providerId="LiveId" clId="{A947BE14-F7B7-410D-AABD-88747989EB7D}" dt="2021-08-26T21:55:33.625" v="1040" actId="164"/>
          <ac:grpSpMkLst>
            <pc:docMk/>
            <pc:sldMk cId="3123003218" sldId="259"/>
            <ac:grpSpMk id="15" creationId="{AEC05EE8-0FC1-45B7-883E-D018FCFBE562}"/>
          </ac:grpSpMkLst>
        </pc:grpChg>
        <pc:grpChg chg="add mod">
          <ac:chgData name="David Sepulveda" userId="36cba72f5b02642e" providerId="LiveId" clId="{A947BE14-F7B7-410D-AABD-88747989EB7D}" dt="2021-08-26T22:01:59.838" v="1060" actId="164"/>
          <ac:grpSpMkLst>
            <pc:docMk/>
            <pc:sldMk cId="3123003218" sldId="259"/>
            <ac:grpSpMk id="16" creationId="{F0956BC1-B5C3-4E65-9727-10AADAAB4346}"/>
          </ac:grpSpMkLst>
        </pc:grpChg>
        <pc:grpChg chg="add mod">
          <ac:chgData name="David Sepulveda" userId="36cba72f5b02642e" providerId="LiveId" clId="{A947BE14-F7B7-410D-AABD-88747989EB7D}" dt="2021-08-26T22:01:59.838" v="1060" actId="164"/>
          <ac:grpSpMkLst>
            <pc:docMk/>
            <pc:sldMk cId="3123003218" sldId="259"/>
            <ac:grpSpMk id="18" creationId="{FAFE25AC-49C8-42AD-947D-F57056EC688E}"/>
          </ac:grpSpMkLst>
        </pc:grpChg>
        <pc:grpChg chg="add mod">
          <ac:chgData name="David Sepulveda" userId="36cba72f5b02642e" providerId="LiveId" clId="{A947BE14-F7B7-410D-AABD-88747989EB7D}" dt="2021-08-26T22:01:59.838" v="1060" actId="164"/>
          <ac:grpSpMkLst>
            <pc:docMk/>
            <pc:sldMk cId="3123003218" sldId="259"/>
            <ac:grpSpMk id="19" creationId="{AAA9C77F-0C92-43DA-86DE-E6608ADCE83E}"/>
          </ac:grpSpMkLst>
        </pc:grp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6" creationId="{C26F695F-8E2A-4CEB-B724-DBD5A7A34E25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10" creationId="{F009B91E-DB75-4278-B582-17E2928C3CEE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50" creationId="{6B85EEB0-E2AF-4F74-96B6-2AEE8BB60B7B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52" creationId="{8654559F-EF2E-4D0A-BBDC-51801BD5D79D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54" creationId="{B1168E0B-5F4B-40A1-9E30-ADDE063B9726}"/>
          </ac:picMkLst>
        </pc:picChg>
        <pc:picChg chg="add del mod">
          <ac:chgData name="David Sepulveda" userId="36cba72f5b02642e" providerId="LiveId" clId="{A947BE14-F7B7-410D-AABD-88747989EB7D}" dt="2021-08-25T16:47:14.456" v="409" actId="478"/>
          <ac:picMkLst>
            <pc:docMk/>
            <pc:sldMk cId="3123003218" sldId="259"/>
            <ac:picMk id="2056" creationId="{288149F0-FBBD-4ABB-BAFE-C4BB2D01BAF1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58" creationId="{89B037FB-4DA2-4FFE-A014-4A1160172C29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60" creationId="{81C1F0D8-4657-4383-A9F6-A87E99446195}"/>
          </ac:picMkLst>
        </pc:picChg>
      </pc:sldChg>
      <pc:sldChg chg="addSp modSp new mod">
        <pc:chgData name="David Sepulveda" userId="36cba72f5b02642e" providerId="LiveId" clId="{A947BE14-F7B7-410D-AABD-88747989EB7D}" dt="2021-08-26T22:02:10.248" v="1062" actId="164"/>
        <pc:sldMkLst>
          <pc:docMk/>
          <pc:sldMk cId="105051142" sldId="260"/>
        </pc:sldMkLst>
        <pc:spChg chg="mod">
          <ac:chgData name="David Sepulveda" userId="36cba72f5b02642e" providerId="LiveId" clId="{A947BE14-F7B7-410D-AABD-88747989EB7D}" dt="2021-08-25T16:51:37.941" v="455" actId="20577"/>
          <ac:spMkLst>
            <pc:docMk/>
            <pc:sldMk cId="105051142" sldId="260"/>
            <ac:spMk id="2" creationId="{38EE1421-3EA8-4880-B170-BE6AFD564C2B}"/>
          </ac:spMkLst>
        </pc:spChg>
        <pc:spChg chg="add mod">
          <ac:chgData name="David Sepulveda" userId="36cba72f5b02642e" providerId="LiveId" clId="{A947BE14-F7B7-410D-AABD-88747989EB7D}" dt="2021-08-26T22:02:10.248" v="1062" actId="164"/>
          <ac:spMkLst>
            <pc:docMk/>
            <pc:sldMk cId="105051142" sldId="260"/>
            <ac:spMk id="5" creationId="{766D8189-94A9-4677-BA20-FA0A9002E5CD}"/>
          </ac:spMkLst>
        </pc:spChg>
        <pc:spChg chg="add mod">
          <ac:chgData name="David Sepulveda" userId="36cba72f5b02642e" providerId="LiveId" clId="{A947BE14-F7B7-410D-AABD-88747989EB7D}" dt="2021-08-26T22:02:10.248" v="1062" actId="164"/>
          <ac:spMkLst>
            <pc:docMk/>
            <pc:sldMk cId="105051142" sldId="260"/>
            <ac:spMk id="7" creationId="{3CA55148-3B26-4930-9B44-3B9101B9119E}"/>
          </ac:spMkLst>
        </pc:spChg>
        <pc:grpChg chg="add mod">
          <ac:chgData name="David Sepulveda" userId="36cba72f5b02642e" providerId="LiveId" clId="{A947BE14-F7B7-410D-AABD-88747989EB7D}" dt="2021-08-26T22:01:54.361" v="1057" actId="164"/>
          <ac:grpSpMkLst>
            <pc:docMk/>
            <pc:sldMk cId="105051142" sldId="260"/>
            <ac:grpSpMk id="8" creationId="{A3172464-CBB4-47B4-AD89-378F65843D5E}"/>
          </ac:grpSpMkLst>
        </pc:grpChg>
        <pc:grpChg chg="add mod">
          <ac:chgData name="David Sepulveda" userId="36cba72f5b02642e" providerId="LiveId" clId="{A947BE14-F7B7-410D-AABD-88747989EB7D}" dt="2021-08-26T22:02:10.248" v="1062" actId="164"/>
          <ac:grpSpMkLst>
            <pc:docMk/>
            <pc:sldMk cId="105051142" sldId="260"/>
            <ac:grpSpMk id="9" creationId="{3BE886F6-8C2E-495D-9083-6B831E00A4E9}"/>
          </ac:grpSpMkLst>
        </pc:grpChg>
        <pc:picChg chg="add mod">
          <ac:chgData name="David Sepulveda" userId="36cba72f5b02642e" providerId="LiveId" clId="{A947BE14-F7B7-410D-AABD-88747989EB7D}" dt="2021-08-26T22:02:10.248" v="1062" actId="164"/>
          <ac:picMkLst>
            <pc:docMk/>
            <pc:sldMk cId="105051142" sldId="260"/>
            <ac:picMk id="4" creationId="{5BD2DDE1-0D91-4E30-AB51-FB7B56C27872}"/>
          </ac:picMkLst>
        </pc:picChg>
        <pc:picChg chg="add mod">
          <ac:chgData name="David Sepulveda" userId="36cba72f5b02642e" providerId="LiveId" clId="{A947BE14-F7B7-410D-AABD-88747989EB7D}" dt="2021-08-26T22:02:10.248" v="1062" actId="164"/>
          <ac:picMkLst>
            <pc:docMk/>
            <pc:sldMk cId="105051142" sldId="260"/>
            <ac:picMk id="6" creationId="{F2DEBB93-572A-4149-AD10-2A00FF354631}"/>
          </ac:picMkLst>
        </pc:picChg>
      </pc:sldChg>
      <pc:sldChg chg="addSp delSp modSp new mod">
        <pc:chgData name="David Sepulveda" userId="36cba72f5b02642e" providerId="LiveId" clId="{A947BE14-F7B7-410D-AABD-88747989EB7D}" dt="2021-08-27T03:05:50.458" v="1410" actId="732"/>
        <pc:sldMkLst>
          <pc:docMk/>
          <pc:sldMk cId="1064986391" sldId="261"/>
        </pc:sldMkLst>
        <pc:spChg chg="mod">
          <ac:chgData name="David Sepulveda" userId="36cba72f5b02642e" providerId="LiveId" clId="{A947BE14-F7B7-410D-AABD-88747989EB7D}" dt="2021-08-25T16:54:23.806" v="506" actId="20577"/>
          <ac:spMkLst>
            <pc:docMk/>
            <pc:sldMk cId="1064986391" sldId="261"/>
            <ac:spMk id="2" creationId="{3CFF824A-D15F-4C89-BFA9-A773450E8802}"/>
          </ac:spMkLst>
        </pc:spChg>
        <pc:spChg chg="del">
          <ac:chgData name="David Sepulveda" userId="36cba72f5b02642e" providerId="LiveId" clId="{A947BE14-F7B7-410D-AABD-88747989EB7D}" dt="2021-08-25T16:56:21.080" v="508"/>
          <ac:spMkLst>
            <pc:docMk/>
            <pc:sldMk cId="1064986391" sldId="261"/>
            <ac:spMk id="3" creationId="{97828103-3D0D-4588-9F8E-B8F066E2C285}"/>
          </ac:spMkLst>
        </pc:spChg>
        <pc:spChg chg="add mod">
          <ac:chgData name="David Sepulveda" userId="36cba72f5b02642e" providerId="LiveId" clId="{A947BE14-F7B7-410D-AABD-88747989EB7D}" dt="2021-08-25T16:56:59.955" v="522" actId="20577"/>
          <ac:spMkLst>
            <pc:docMk/>
            <pc:sldMk cId="1064986391" sldId="261"/>
            <ac:spMk id="6" creationId="{A977C3F0-5A9E-42A4-BB25-C9C053851DE8}"/>
          </ac:spMkLst>
        </pc:spChg>
        <pc:spChg chg="add mod">
          <ac:chgData name="David Sepulveda" userId="36cba72f5b02642e" providerId="LiveId" clId="{A947BE14-F7B7-410D-AABD-88747989EB7D}" dt="2021-08-25T16:57:55.117" v="537" actId="20577"/>
          <ac:spMkLst>
            <pc:docMk/>
            <pc:sldMk cId="1064986391" sldId="261"/>
            <ac:spMk id="11" creationId="{12E236D9-3861-47C2-BEB2-05738FC27F6B}"/>
          </ac:spMkLst>
        </pc:spChg>
        <pc:spChg chg="add mod">
          <ac:chgData name="David Sepulveda" userId="36cba72f5b02642e" providerId="LiveId" clId="{A947BE14-F7B7-410D-AABD-88747989EB7D}" dt="2021-08-25T16:58:57.596" v="562" actId="20577"/>
          <ac:spMkLst>
            <pc:docMk/>
            <pc:sldMk cId="1064986391" sldId="261"/>
            <ac:spMk id="16" creationId="{66C14867-54FB-4BBF-BCEF-A0CE3E04122D}"/>
          </ac:spMkLst>
        </pc:spChg>
        <pc:spChg chg="add mod">
          <ac:chgData name="David Sepulveda" userId="36cba72f5b02642e" providerId="LiveId" clId="{A947BE14-F7B7-410D-AABD-88747989EB7D}" dt="2021-08-25T16:59:55.834" v="585" actId="20577"/>
          <ac:spMkLst>
            <pc:docMk/>
            <pc:sldMk cId="1064986391" sldId="261"/>
            <ac:spMk id="21" creationId="{3953D0F8-CF62-4BB2-98EF-C9884B0390CF}"/>
          </ac:spMkLst>
        </pc:spChg>
        <pc:spChg chg="add mod">
          <ac:chgData name="David Sepulveda" userId="36cba72f5b02642e" providerId="LiveId" clId="{A947BE14-F7B7-410D-AABD-88747989EB7D}" dt="2021-08-25T17:00:58.033" v="600" actId="20577"/>
          <ac:spMkLst>
            <pc:docMk/>
            <pc:sldMk cId="1064986391" sldId="261"/>
            <ac:spMk id="26" creationId="{817F1387-E519-481C-B40C-1F52581C5B29}"/>
          </ac:spMkLst>
        </pc:spChg>
        <pc:spChg chg="add mod">
          <ac:chgData name="David Sepulveda" userId="36cba72f5b02642e" providerId="LiveId" clId="{A947BE14-F7B7-410D-AABD-88747989EB7D}" dt="2021-08-25T17:01:34.872" v="619" actId="20577"/>
          <ac:spMkLst>
            <pc:docMk/>
            <pc:sldMk cId="1064986391" sldId="261"/>
            <ac:spMk id="31" creationId="{156EFB16-8A61-4008-8C43-B66CAF343ED9}"/>
          </ac:spMkLst>
        </pc:spChg>
        <pc:spChg chg="add mod">
          <ac:chgData name="David Sepulveda" userId="36cba72f5b02642e" providerId="LiveId" clId="{A947BE14-F7B7-410D-AABD-88747989EB7D}" dt="2021-08-25T17:03:02.163" v="662" actId="20577"/>
          <ac:spMkLst>
            <pc:docMk/>
            <pc:sldMk cId="1064986391" sldId="261"/>
            <ac:spMk id="36" creationId="{34CE9799-A7CB-452D-9F4F-3F1AF0F49E68}"/>
          </ac:spMkLst>
        </pc:spChg>
        <pc:grpChg chg="add mod">
          <ac:chgData name="David Sepulveda" userId="36cba72f5b02642e" providerId="LiveId" clId="{A947BE14-F7B7-410D-AABD-88747989EB7D}" dt="2021-08-25T16:57:44.189" v="526" actId="14100"/>
          <ac:grpSpMkLst>
            <pc:docMk/>
            <pc:sldMk cId="1064986391" sldId="261"/>
            <ac:grpSpMk id="7" creationId="{2260D7F5-418D-4F32-A051-54905745C0B0}"/>
          </ac:grpSpMkLst>
        </pc:grpChg>
        <pc:grpChg chg="add mod">
          <ac:chgData name="David Sepulveda" userId="36cba72f5b02642e" providerId="LiveId" clId="{A947BE14-F7B7-410D-AABD-88747989EB7D}" dt="2021-08-25T16:58:37.273" v="546" actId="14100"/>
          <ac:grpSpMkLst>
            <pc:docMk/>
            <pc:sldMk cId="1064986391" sldId="261"/>
            <ac:grpSpMk id="12" creationId="{7D8C46C6-DDD4-42C9-8846-6B5BAA28A3B1}"/>
          </ac:grpSpMkLst>
        </pc:grpChg>
        <pc:grpChg chg="add mod">
          <ac:chgData name="David Sepulveda" userId="36cba72f5b02642e" providerId="LiveId" clId="{A947BE14-F7B7-410D-AABD-88747989EB7D}" dt="2021-08-25T16:59:36.990" v="571" actId="1076"/>
          <ac:grpSpMkLst>
            <pc:docMk/>
            <pc:sldMk cId="1064986391" sldId="261"/>
            <ac:grpSpMk id="17" creationId="{DFBD8798-9332-4AB0-B4D9-87F02FB42C2E}"/>
          </ac:grpSpMkLst>
        </pc:grpChg>
        <pc:grpChg chg="add mod">
          <ac:chgData name="David Sepulveda" userId="36cba72f5b02642e" providerId="LiveId" clId="{A947BE14-F7B7-410D-AABD-88747989EB7D}" dt="2021-08-25T17:00:36.570" v="588" actId="14100"/>
          <ac:grpSpMkLst>
            <pc:docMk/>
            <pc:sldMk cId="1064986391" sldId="261"/>
            <ac:grpSpMk id="22" creationId="{D43EDC73-37BB-4840-AE6A-5A0680876D66}"/>
          </ac:grpSpMkLst>
        </pc:grpChg>
        <pc:grpChg chg="add mod">
          <ac:chgData name="David Sepulveda" userId="36cba72f5b02642e" providerId="LiveId" clId="{A947BE14-F7B7-410D-AABD-88747989EB7D}" dt="2021-08-25T17:01:19.111" v="605" actId="14100"/>
          <ac:grpSpMkLst>
            <pc:docMk/>
            <pc:sldMk cId="1064986391" sldId="261"/>
            <ac:grpSpMk id="27" creationId="{E2805B8E-DE97-4B45-B88B-CF4DCC63C2FE}"/>
          </ac:grpSpMkLst>
        </pc:grpChg>
        <pc:grpChg chg="add mod">
          <ac:chgData name="David Sepulveda" userId="36cba72f5b02642e" providerId="LiveId" clId="{A947BE14-F7B7-410D-AABD-88747989EB7D}" dt="2021-08-25T17:02:13.573" v="624" actId="14100"/>
          <ac:grpSpMkLst>
            <pc:docMk/>
            <pc:sldMk cId="1064986391" sldId="261"/>
            <ac:grpSpMk id="32" creationId="{8161A0C4-76DD-4358-9159-9D18EB044E5D}"/>
          </ac:grpSpMkLst>
        </pc:grpChg>
        <pc:picChg chg="add mod ord modCrop">
          <ac:chgData name="David Sepulveda" userId="36cba72f5b02642e" providerId="LiveId" clId="{A947BE14-F7B7-410D-AABD-88747989EB7D}" dt="2021-08-27T03:05:50.458" v="1410" actId="732"/>
          <ac:picMkLst>
            <pc:docMk/>
            <pc:sldMk cId="1064986391" sldId="261"/>
            <ac:picMk id="5" creationId="{54FF8932-2AB9-4FE7-A441-40D3448A19E9}"/>
          </ac:picMkLst>
        </pc:picChg>
        <pc:cxnChg chg="mod">
          <ac:chgData name="David Sepulveda" userId="36cba72f5b02642e" providerId="LiveId" clId="{A947BE14-F7B7-410D-AABD-88747989EB7D}" dt="2021-08-25T16:57:10.816" v="523"/>
          <ac:cxnSpMkLst>
            <pc:docMk/>
            <pc:sldMk cId="1064986391" sldId="261"/>
            <ac:cxnSpMk id="8" creationId="{F472C6A7-ED6E-4E4A-ADA0-B8FCDD9FD36A}"/>
          </ac:cxnSpMkLst>
        </pc:cxnChg>
        <pc:cxnChg chg="mod">
          <ac:chgData name="David Sepulveda" userId="36cba72f5b02642e" providerId="LiveId" clId="{A947BE14-F7B7-410D-AABD-88747989EB7D}" dt="2021-08-25T16:57:10.816" v="523"/>
          <ac:cxnSpMkLst>
            <pc:docMk/>
            <pc:sldMk cId="1064986391" sldId="261"/>
            <ac:cxnSpMk id="9" creationId="{6D3B9C4C-A0F2-4F82-918C-B1BDC6D3A0E0}"/>
          </ac:cxnSpMkLst>
        </pc:cxnChg>
        <pc:cxnChg chg="mod">
          <ac:chgData name="David Sepulveda" userId="36cba72f5b02642e" providerId="LiveId" clId="{A947BE14-F7B7-410D-AABD-88747989EB7D}" dt="2021-08-25T16:57:10.816" v="523"/>
          <ac:cxnSpMkLst>
            <pc:docMk/>
            <pc:sldMk cId="1064986391" sldId="261"/>
            <ac:cxnSpMk id="10" creationId="{B809D116-9DA5-4D8E-BE67-3343DEBD2081}"/>
          </ac:cxnSpMkLst>
        </pc:cxnChg>
        <pc:cxnChg chg="mod">
          <ac:chgData name="David Sepulveda" userId="36cba72f5b02642e" providerId="LiveId" clId="{A947BE14-F7B7-410D-AABD-88747989EB7D}" dt="2021-08-25T16:58:18.438" v="538"/>
          <ac:cxnSpMkLst>
            <pc:docMk/>
            <pc:sldMk cId="1064986391" sldId="261"/>
            <ac:cxnSpMk id="13" creationId="{B2123569-413F-4759-9EB8-B18B870C0B27}"/>
          </ac:cxnSpMkLst>
        </pc:cxnChg>
        <pc:cxnChg chg="mod">
          <ac:chgData name="David Sepulveda" userId="36cba72f5b02642e" providerId="LiveId" clId="{A947BE14-F7B7-410D-AABD-88747989EB7D}" dt="2021-08-25T16:58:18.438" v="538"/>
          <ac:cxnSpMkLst>
            <pc:docMk/>
            <pc:sldMk cId="1064986391" sldId="261"/>
            <ac:cxnSpMk id="14" creationId="{B6497DE9-DFB7-425A-A18C-DE9BA1B293BF}"/>
          </ac:cxnSpMkLst>
        </pc:cxnChg>
        <pc:cxnChg chg="mod">
          <ac:chgData name="David Sepulveda" userId="36cba72f5b02642e" providerId="LiveId" clId="{A947BE14-F7B7-410D-AABD-88747989EB7D}" dt="2021-08-25T16:58:18.438" v="538"/>
          <ac:cxnSpMkLst>
            <pc:docMk/>
            <pc:sldMk cId="1064986391" sldId="261"/>
            <ac:cxnSpMk id="15" creationId="{44BF27C9-6CDF-4E49-A838-D902DC3E9D0B}"/>
          </ac:cxnSpMkLst>
        </pc:cxnChg>
        <pc:cxnChg chg="mod">
          <ac:chgData name="David Sepulveda" userId="36cba72f5b02642e" providerId="LiveId" clId="{A947BE14-F7B7-410D-AABD-88747989EB7D}" dt="2021-08-25T16:59:12.166" v="563"/>
          <ac:cxnSpMkLst>
            <pc:docMk/>
            <pc:sldMk cId="1064986391" sldId="261"/>
            <ac:cxnSpMk id="18" creationId="{F1D0B1EC-90A4-4D7E-BDAD-E2C8CC60E8CD}"/>
          </ac:cxnSpMkLst>
        </pc:cxnChg>
        <pc:cxnChg chg="mod">
          <ac:chgData name="David Sepulveda" userId="36cba72f5b02642e" providerId="LiveId" clId="{A947BE14-F7B7-410D-AABD-88747989EB7D}" dt="2021-08-25T16:59:12.166" v="563"/>
          <ac:cxnSpMkLst>
            <pc:docMk/>
            <pc:sldMk cId="1064986391" sldId="261"/>
            <ac:cxnSpMk id="19" creationId="{904C9C02-15A1-4AC3-B49F-D026969EDF43}"/>
          </ac:cxnSpMkLst>
        </pc:cxnChg>
        <pc:cxnChg chg="mod">
          <ac:chgData name="David Sepulveda" userId="36cba72f5b02642e" providerId="LiveId" clId="{A947BE14-F7B7-410D-AABD-88747989EB7D}" dt="2021-08-25T16:59:12.166" v="563"/>
          <ac:cxnSpMkLst>
            <pc:docMk/>
            <pc:sldMk cId="1064986391" sldId="261"/>
            <ac:cxnSpMk id="20" creationId="{0B5ACDD8-22AF-4852-AFDB-234D51E0A96F}"/>
          </ac:cxnSpMkLst>
        </pc:cxnChg>
        <pc:cxnChg chg="mod">
          <ac:chgData name="David Sepulveda" userId="36cba72f5b02642e" providerId="LiveId" clId="{A947BE14-F7B7-410D-AABD-88747989EB7D}" dt="2021-08-25T17:00:29.453" v="586"/>
          <ac:cxnSpMkLst>
            <pc:docMk/>
            <pc:sldMk cId="1064986391" sldId="261"/>
            <ac:cxnSpMk id="23" creationId="{EBA21093-4BDA-40A1-8C56-30C8D4E76F05}"/>
          </ac:cxnSpMkLst>
        </pc:cxnChg>
        <pc:cxnChg chg="mod">
          <ac:chgData name="David Sepulveda" userId="36cba72f5b02642e" providerId="LiveId" clId="{A947BE14-F7B7-410D-AABD-88747989EB7D}" dt="2021-08-25T17:00:29.453" v="586"/>
          <ac:cxnSpMkLst>
            <pc:docMk/>
            <pc:sldMk cId="1064986391" sldId="261"/>
            <ac:cxnSpMk id="24" creationId="{F6BD9216-1E7B-4AEB-BEE9-26D46A6EB91A}"/>
          </ac:cxnSpMkLst>
        </pc:cxnChg>
        <pc:cxnChg chg="mod">
          <ac:chgData name="David Sepulveda" userId="36cba72f5b02642e" providerId="LiveId" clId="{A947BE14-F7B7-410D-AABD-88747989EB7D}" dt="2021-08-25T17:00:29.453" v="586"/>
          <ac:cxnSpMkLst>
            <pc:docMk/>
            <pc:sldMk cId="1064986391" sldId="261"/>
            <ac:cxnSpMk id="25" creationId="{C095FF6D-BE87-4A3B-B1D9-60F747743920}"/>
          </ac:cxnSpMkLst>
        </pc:cxnChg>
        <pc:cxnChg chg="mod">
          <ac:chgData name="David Sepulveda" userId="36cba72f5b02642e" providerId="LiveId" clId="{A947BE14-F7B7-410D-AABD-88747989EB7D}" dt="2021-08-25T17:01:08.762" v="601"/>
          <ac:cxnSpMkLst>
            <pc:docMk/>
            <pc:sldMk cId="1064986391" sldId="261"/>
            <ac:cxnSpMk id="28" creationId="{51839AF4-DAF2-44B2-9627-A0A135ADE011}"/>
          </ac:cxnSpMkLst>
        </pc:cxnChg>
        <pc:cxnChg chg="mod">
          <ac:chgData name="David Sepulveda" userId="36cba72f5b02642e" providerId="LiveId" clId="{A947BE14-F7B7-410D-AABD-88747989EB7D}" dt="2021-08-25T17:01:08.762" v="601"/>
          <ac:cxnSpMkLst>
            <pc:docMk/>
            <pc:sldMk cId="1064986391" sldId="261"/>
            <ac:cxnSpMk id="29" creationId="{3F427E53-9529-4EC4-A3E8-4DD1ADBC0B30}"/>
          </ac:cxnSpMkLst>
        </pc:cxnChg>
        <pc:cxnChg chg="mod">
          <ac:chgData name="David Sepulveda" userId="36cba72f5b02642e" providerId="LiveId" clId="{A947BE14-F7B7-410D-AABD-88747989EB7D}" dt="2021-08-25T17:01:08.762" v="601"/>
          <ac:cxnSpMkLst>
            <pc:docMk/>
            <pc:sldMk cId="1064986391" sldId="261"/>
            <ac:cxnSpMk id="30" creationId="{7591AAB2-FCB2-4224-A6FA-CE334848213F}"/>
          </ac:cxnSpMkLst>
        </pc:cxnChg>
        <pc:cxnChg chg="mod">
          <ac:chgData name="David Sepulveda" userId="36cba72f5b02642e" providerId="LiveId" clId="{A947BE14-F7B7-410D-AABD-88747989EB7D}" dt="2021-08-25T17:02:03.024" v="620"/>
          <ac:cxnSpMkLst>
            <pc:docMk/>
            <pc:sldMk cId="1064986391" sldId="261"/>
            <ac:cxnSpMk id="33" creationId="{5AE1DD93-D181-4975-86E4-3FBDA1F9EA47}"/>
          </ac:cxnSpMkLst>
        </pc:cxnChg>
        <pc:cxnChg chg="mod">
          <ac:chgData name="David Sepulveda" userId="36cba72f5b02642e" providerId="LiveId" clId="{A947BE14-F7B7-410D-AABD-88747989EB7D}" dt="2021-08-25T17:02:03.024" v="620"/>
          <ac:cxnSpMkLst>
            <pc:docMk/>
            <pc:sldMk cId="1064986391" sldId="261"/>
            <ac:cxnSpMk id="34" creationId="{0EDE4612-F100-4D28-90C0-2D2A9A7B11EC}"/>
          </ac:cxnSpMkLst>
        </pc:cxnChg>
        <pc:cxnChg chg="mod">
          <ac:chgData name="David Sepulveda" userId="36cba72f5b02642e" providerId="LiveId" clId="{A947BE14-F7B7-410D-AABD-88747989EB7D}" dt="2021-08-25T17:02:03.024" v="620"/>
          <ac:cxnSpMkLst>
            <pc:docMk/>
            <pc:sldMk cId="1064986391" sldId="261"/>
            <ac:cxnSpMk id="35" creationId="{8850DD78-2432-4749-B3ED-7EAB2FDD8FDD}"/>
          </ac:cxnSpMkLst>
        </pc:cxnChg>
      </pc:sldChg>
      <pc:sldChg chg="addSp delSp modSp new mod">
        <pc:chgData name="David Sepulveda" userId="36cba72f5b02642e" providerId="LiveId" clId="{A947BE14-F7B7-410D-AABD-88747989EB7D}" dt="2021-08-27T03:04:36.424" v="1398" actId="732"/>
        <pc:sldMkLst>
          <pc:docMk/>
          <pc:sldMk cId="3703045326" sldId="262"/>
        </pc:sldMkLst>
        <pc:spChg chg="mod">
          <ac:chgData name="David Sepulveda" userId="36cba72f5b02642e" providerId="LiveId" clId="{A947BE14-F7B7-410D-AABD-88747989EB7D}" dt="2021-08-25T17:03:11.048" v="672" actId="20577"/>
          <ac:spMkLst>
            <pc:docMk/>
            <pc:sldMk cId="3703045326" sldId="262"/>
            <ac:spMk id="2" creationId="{A080E1DF-35C2-4111-AF2E-9EC2BDC4021E}"/>
          </ac:spMkLst>
        </pc:spChg>
        <pc:spChg chg="del">
          <ac:chgData name="David Sepulveda" userId="36cba72f5b02642e" providerId="LiveId" clId="{A947BE14-F7B7-410D-AABD-88747989EB7D}" dt="2021-08-25T17:04:44.605" v="674"/>
          <ac:spMkLst>
            <pc:docMk/>
            <pc:sldMk cId="3703045326" sldId="262"/>
            <ac:spMk id="3" creationId="{ED57AFEF-E2DD-4B4C-A215-D16A0C55F43E}"/>
          </ac:spMkLst>
        </pc:spChg>
        <pc:spChg chg="add mod">
          <ac:chgData name="David Sepulveda" userId="36cba72f5b02642e" providerId="LiveId" clId="{A947BE14-F7B7-410D-AABD-88747989EB7D}" dt="2021-08-25T17:05:10.979" v="680" actId="1076"/>
          <ac:spMkLst>
            <pc:docMk/>
            <pc:sldMk cId="3703045326" sldId="262"/>
            <ac:spMk id="6" creationId="{3790F2BF-6277-467C-8C8A-33F15C7A560A}"/>
          </ac:spMkLst>
        </pc:spChg>
        <pc:picChg chg="add mod ord modCrop">
          <ac:chgData name="David Sepulveda" userId="36cba72f5b02642e" providerId="LiveId" clId="{A947BE14-F7B7-410D-AABD-88747989EB7D}" dt="2021-08-27T03:04:36.424" v="1398" actId="732"/>
          <ac:picMkLst>
            <pc:docMk/>
            <pc:sldMk cId="3703045326" sldId="262"/>
            <ac:picMk id="5" creationId="{54FF10B9-AF7A-4709-9A28-C3F65BD159FA}"/>
          </ac:picMkLst>
        </pc:picChg>
      </pc:sldChg>
      <pc:sldChg chg="addSp delSp modSp new mod">
        <pc:chgData name="David Sepulveda" userId="36cba72f5b02642e" providerId="LiveId" clId="{A947BE14-F7B7-410D-AABD-88747989EB7D}" dt="2021-08-27T03:00:51.248" v="1358" actId="732"/>
        <pc:sldMkLst>
          <pc:docMk/>
          <pc:sldMk cId="32902835" sldId="263"/>
        </pc:sldMkLst>
        <pc:spChg chg="mod">
          <ac:chgData name="David Sepulveda" userId="36cba72f5b02642e" providerId="LiveId" clId="{A947BE14-F7B7-410D-AABD-88747989EB7D}" dt="2021-08-25T17:06:19.174" v="690" actId="20577"/>
          <ac:spMkLst>
            <pc:docMk/>
            <pc:sldMk cId="32902835" sldId="263"/>
            <ac:spMk id="2" creationId="{DCEF1DC1-0678-4921-A652-82B8795FF7E4}"/>
          </ac:spMkLst>
        </pc:spChg>
        <pc:spChg chg="del">
          <ac:chgData name="David Sepulveda" userId="36cba72f5b02642e" providerId="LiveId" clId="{A947BE14-F7B7-410D-AABD-88747989EB7D}" dt="2021-08-25T17:06:22.972" v="692"/>
          <ac:spMkLst>
            <pc:docMk/>
            <pc:sldMk cId="32902835" sldId="263"/>
            <ac:spMk id="3" creationId="{258876EC-4232-4ECF-A79A-A84625EE6D5F}"/>
          </ac:spMkLst>
        </pc:spChg>
        <pc:spChg chg="add mod">
          <ac:chgData name="David Sepulveda" userId="36cba72f5b02642e" providerId="LiveId" clId="{A947BE14-F7B7-410D-AABD-88747989EB7D}" dt="2021-08-25T17:06:36.397" v="698"/>
          <ac:spMkLst>
            <pc:docMk/>
            <pc:sldMk cId="32902835" sldId="263"/>
            <ac:spMk id="6" creationId="{7B24E164-3638-4D3C-9290-217FD3006E87}"/>
          </ac:spMkLst>
        </pc:spChg>
        <pc:picChg chg="add mod ord modCrop">
          <ac:chgData name="David Sepulveda" userId="36cba72f5b02642e" providerId="LiveId" clId="{A947BE14-F7B7-410D-AABD-88747989EB7D}" dt="2021-08-27T03:00:51.248" v="1358" actId="732"/>
          <ac:picMkLst>
            <pc:docMk/>
            <pc:sldMk cId="32902835" sldId="263"/>
            <ac:picMk id="5" creationId="{2437E0D7-1AAD-4226-9C0A-A24D48C120E9}"/>
          </ac:picMkLst>
        </pc:picChg>
      </pc:sldChg>
      <pc:sldChg chg="addSp delSp modSp new mod">
        <pc:chgData name="David Sepulveda" userId="36cba72f5b02642e" providerId="LiveId" clId="{A947BE14-F7B7-410D-AABD-88747989EB7D}" dt="2021-08-26T22:05:37.500" v="1073" actId="732"/>
        <pc:sldMkLst>
          <pc:docMk/>
          <pc:sldMk cId="4116137041" sldId="264"/>
        </pc:sldMkLst>
        <pc:spChg chg="mod">
          <ac:chgData name="David Sepulveda" userId="36cba72f5b02642e" providerId="LiveId" clId="{A947BE14-F7B7-410D-AABD-88747989EB7D}" dt="2021-08-25T17:07:29.622" v="711" actId="20577"/>
          <ac:spMkLst>
            <pc:docMk/>
            <pc:sldMk cId="4116137041" sldId="264"/>
            <ac:spMk id="2" creationId="{42622FB6-EA97-4475-8115-361708FD3D23}"/>
          </ac:spMkLst>
        </pc:spChg>
        <pc:spChg chg="del">
          <ac:chgData name="David Sepulveda" userId="36cba72f5b02642e" providerId="LiveId" clId="{A947BE14-F7B7-410D-AABD-88747989EB7D}" dt="2021-08-25T17:07:24.828" v="702"/>
          <ac:spMkLst>
            <pc:docMk/>
            <pc:sldMk cId="4116137041" sldId="264"/>
            <ac:spMk id="3" creationId="{53168EB6-1CBD-44D1-BCDF-78D38886D240}"/>
          </ac:spMkLst>
        </pc:spChg>
        <pc:spChg chg="add mod">
          <ac:chgData name="David Sepulveda" userId="36cba72f5b02642e" providerId="LiveId" clId="{A947BE14-F7B7-410D-AABD-88747989EB7D}" dt="2021-08-25T17:07:45.059" v="716"/>
          <ac:spMkLst>
            <pc:docMk/>
            <pc:sldMk cId="4116137041" sldId="264"/>
            <ac:spMk id="6" creationId="{61C6B43D-4B43-4439-8C04-D7B9A598526A}"/>
          </ac:spMkLst>
        </pc:spChg>
        <pc:picChg chg="add mod ord modCrop">
          <ac:chgData name="David Sepulveda" userId="36cba72f5b02642e" providerId="LiveId" clId="{A947BE14-F7B7-410D-AABD-88747989EB7D}" dt="2021-08-26T22:05:37.500" v="1073" actId="732"/>
          <ac:picMkLst>
            <pc:docMk/>
            <pc:sldMk cId="4116137041" sldId="264"/>
            <ac:picMk id="5" creationId="{91EF9A1B-F316-46DC-A5EE-E18E8F5C201C}"/>
          </ac:picMkLst>
        </pc:picChg>
      </pc:sldChg>
      <pc:sldChg chg="addSp delSp modSp new mod">
        <pc:chgData name="David Sepulveda" userId="36cba72f5b02642e" providerId="LiveId" clId="{A947BE14-F7B7-410D-AABD-88747989EB7D}" dt="2021-08-26T22:05:27.849" v="1072" actId="732"/>
        <pc:sldMkLst>
          <pc:docMk/>
          <pc:sldMk cId="2556073873" sldId="265"/>
        </pc:sldMkLst>
        <pc:spChg chg="mod">
          <ac:chgData name="David Sepulveda" userId="36cba72f5b02642e" providerId="LiveId" clId="{A947BE14-F7B7-410D-AABD-88747989EB7D}" dt="2021-08-25T17:08:47.409" v="736" actId="20577"/>
          <ac:spMkLst>
            <pc:docMk/>
            <pc:sldMk cId="2556073873" sldId="265"/>
            <ac:spMk id="2" creationId="{CD8AB70D-54CD-4AD8-AD16-BC30F6C170F0}"/>
          </ac:spMkLst>
        </pc:spChg>
        <pc:spChg chg="del">
          <ac:chgData name="David Sepulveda" userId="36cba72f5b02642e" providerId="LiveId" clId="{A947BE14-F7B7-410D-AABD-88747989EB7D}" dt="2021-08-25T17:08:50.066" v="738"/>
          <ac:spMkLst>
            <pc:docMk/>
            <pc:sldMk cId="2556073873" sldId="265"/>
            <ac:spMk id="3" creationId="{F9B238D8-B485-4DF4-A3FA-B0408F542278}"/>
          </ac:spMkLst>
        </pc:spChg>
        <pc:spChg chg="add mod">
          <ac:chgData name="David Sepulveda" userId="36cba72f5b02642e" providerId="LiveId" clId="{A947BE14-F7B7-410D-AABD-88747989EB7D}" dt="2021-08-25T17:09:50.625" v="750" actId="1076"/>
          <ac:spMkLst>
            <pc:docMk/>
            <pc:sldMk cId="2556073873" sldId="265"/>
            <ac:spMk id="6" creationId="{433AEF55-9467-4169-A748-10BD7EB426EA}"/>
          </ac:spMkLst>
        </pc:spChg>
        <pc:spChg chg="add mod">
          <ac:chgData name="David Sepulveda" userId="36cba72f5b02642e" providerId="LiveId" clId="{A947BE14-F7B7-410D-AABD-88747989EB7D}" dt="2021-08-25T17:11:53.819" v="805" actId="1076"/>
          <ac:spMkLst>
            <pc:docMk/>
            <pc:sldMk cId="2556073873" sldId="265"/>
            <ac:spMk id="11" creationId="{7FBB074C-525F-4285-B1C7-C5536B7592D9}"/>
          </ac:spMkLst>
        </pc:spChg>
        <pc:spChg chg="add mod">
          <ac:chgData name="David Sepulveda" userId="36cba72f5b02642e" providerId="LiveId" clId="{A947BE14-F7B7-410D-AABD-88747989EB7D}" dt="2021-08-25T17:11:29.073" v="800" actId="1076"/>
          <ac:spMkLst>
            <pc:docMk/>
            <pc:sldMk cId="2556073873" sldId="265"/>
            <ac:spMk id="12" creationId="{557714BF-C5F6-46E3-AC8E-88755EA41244}"/>
          </ac:spMkLst>
        </pc:spChg>
        <pc:spChg chg="add mod">
          <ac:chgData name="David Sepulveda" userId="36cba72f5b02642e" providerId="LiveId" clId="{A947BE14-F7B7-410D-AABD-88747989EB7D}" dt="2021-08-25T17:11:48.670" v="804" actId="1076"/>
          <ac:spMkLst>
            <pc:docMk/>
            <pc:sldMk cId="2556073873" sldId="265"/>
            <ac:spMk id="13" creationId="{42AB489C-B6FD-403A-A43B-5A509FFA28C2}"/>
          </ac:spMkLst>
        </pc:spChg>
        <pc:spChg chg="add mod">
          <ac:chgData name="David Sepulveda" userId="36cba72f5b02642e" providerId="LiveId" clId="{A947BE14-F7B7-410D-AABD-88747989EB7D}" dt="2021-08-25T17:13:25.078" v="840" actId="1076"/>
          <ac:spMkLst>
            <pc:docMk/>
            <pc:sldMk cId="2556073873" sldId="265"/>
            <ac:spMk id="22" creationId="{006EBA3A-296C-4B9C-B646-20342476ED97}"/>
          </ac:spMkLst>
        </pc:spChg>
        <pc:spChg chg="add mod">
          <ac:chgData name="David Sepulveda" userId="36cba72f5b02642e" providerId="LiveId" clId="{A947BE14-F7B7-410D-AABD-88747989EB7D}" dt="2021-08-25T17:13:46.241" v="846" actId="1076"/>
          <ac:spMkLst>
            <pc:docMk/>
            <pc:sldMk cId="2556073873" sldId="265"/>
            <ac:spMk id="23" creationId="{C2D1B95B-4B18-4D3A-8D4D-F7C7F5EED470}"/>
          </ac:spMkLst>
        </pc:spChg>
        <pc:grpChg chg="add mod">
          <ac:chgData name="David Sepulveda" userId="36cba72f5b02642e" providerId="LiveId" clId="{A947BE14-F7B7-410D-AABD-88747989EB7D}" dt="2021-08-25T17:09:57.177" v="752" actId="14100"/>
          <ac:grpSpMkLst>
            <pc:docMk/>
            <pc:sldMk cId="2556073873" sldId="265"/>
            <ac:grpSpMk id="7" creationId="{64211BF9-34AD-4CB0-AD02-7AD846B6DCC0}"/>
          </ac:grpSpMkLst>
        </pc:grpChg>
        <pc:grpChg chg="add mod">
          <ac:chgData name="David Sepulveda" userId="36cba72f5b02642e" providerId="LiveId" clId="{A947BE14-F7B7-410D-AABD-88747989EB7D}" dt="2021-08-25T17:11:42.701" v="803" actId="1076"/>
          <ac:grpSpMkLst>
            <pc:docMk/>
            <pc:sldMk cId="2556073873" sldId="265"/>
            <ac:grpSpMk id="14" creationId="{3068ED3C-0D0A-4E28-B15F-D5D6398903B1}"/>
          </ac:grpSpMkLst>
        </pc:grpChg>
        <pc:grpChg chg="add mod">
          <ac:chgData name="David Sepulveda" userId="36cba72f5b02642e" providerId="LiveId" clId="{A947BE14-F7B7-410D-AABD-88747989EB7D}" dt="2021-08-25T17:11:25.310" v="799" actId="14100"/>
          <ac:grpSpMkLst>
            <pc:docMk/>
            <pc:sldMk cId="2556073873" sldId="265"/>
            <ac:grpSpMk id="18" creationId="{CB3E3338-AB84-436C-BEB9-044D307D0588}"/>
          </ac:grpSpMkLst>
        </pc:grpChg>
        <pc:grpChg chg="add mod">
          <ac:chgData name="David Sepulveda" userId="36cba72f5b02642e" providerId="LiveId" clId="{A947BE14-F7B7-410D-AABD-88747989EB7D}" dt="2021-08-25T17:13:43.443" v="845" actId="14100"/>
          <ac:grpSpMkLst>
            <pc:docMk/>
            <pc:sldMk cId="2556073873" sldId="265"/>
            <ac:grpSpMk id="24" creationId="{6749CA7F-8CC9-4D10-A77F-C7030AEFC9FD}"/>
          </ac:grpSpMkLst>
        </pc:grpChg>
        <pc:grpChg chg="add mod">
          <ac:chgData name="David Sepulveda" userId="36cba72f5b02642e" providerId="LiveId" clId="{A947BE14-F7B7-410D-AABD-88747989EB7D}" dt="2021-08-25T17:13:22.151" v="839" actId="14100"/>
          <ac:grpSpMkLst>
            <pc:docMk/>
            <pc:sldMk cId="2556073873" sldId="265"/>
            <ac:grpSpMk id="28" creationId="{43DC4BED-029A-4703-85D9-B75E9D549CF6}"/>
          </ac:grpSpMkLst>
        </pc:grpChg>
        <pc:picChg chg="add mod ord modCrop">
          <ac:chgData name="David Sepulveda" userId="36cba72f5b02642e" providerId="LiveId" clId="{A947BE14-F7B7-410D-AABD-88747989EB7D}" dt="2021-08-26T22:05:27.849" v="1072" actId="732"/>
          <ac:picMkLst>
            <pc:docMk/>
            <pc:sldMk cId="2556073873" sldId="265"/>
            <ac:picMk id="5" creationId="{D0D445A6-8553-4002-BDD4-817CE0AAB5EE}"/>
          </ac:picMkLst>
        </pc:picChg>
        <pc:cxnChg chg="mod">
          <ac:chgData name="David Sepulveda" userId="36cba72f5b02642e" providerId="LiveId" clId="{A947BE14-F7B7-410D-AABD-88747989EB7D}" dt="2021-08-25T17:09:15.798" v="746"/>
          <ac:cxnSpMkLst>
            <pc:docMk/>
            <pc:sldMk cId="2556073873" sldId="265"/>
            <ac:cxnSpMk id="8" creationId="{5D62D959-67DF-4A8D-950D-3B96774BC1E0}"/>
          </ac:cxnSpMkLst>
        </pc:cxnChg>
        <pc:cxnChg chg="mod">
          <ac:chgData name="David Sepulveda" userId="36cba72f5b02642e" providerId="LiveId" clId="{A947BE14-F7B7-410D-AABD-88747989EB7D}" dt="2021-08-25T17:09:15.798" v="746"/>
          <ac:cxnSpMkLst>
            <pc:docMk/>
            <pc:sldMk cId="2556073873" sldId="265"/>
            <ac:cxnSpMk id="9" creationId="{B91E8259-11DE-4BCA-9BB9-F5F9C8EAB5EE}"/>
          </ac:cxnSpMkLst>
        </pc:cxnChg>
        <pc:cxnChg chg="mod">
          <ac:chgData name="David Sepulveda" userId="36cba72f5b02642e" providerId="LiveId" clId="{A947BE14-F7B7-410D-AABD-88747989EB7D}" dt="2021-08-25T17:09:15.798" v="746"/>
          <ac:cxnSpMkLst>
            <pc:docMk/>
            <pc:sldMk cId="2556073873" sldId="265"/>
            <ac:cxnSpMk id="10" creationId="{A215154F-25C1-43DF-9F76-18F447462FAF}"/>
          </ac:cxnSpMkLst>
        </pc:cxnChg>
        <pc:cxnChg chg="mod">
          <ac:chgData name="David Sepulveda" userId="36cba72f5b02642e" providerId="LiveId" clId="{A947BE14-F7B7-410D-AABD-88747989EB7D}" dt="2021-08-25T17:11:16.346" v="795"/>
          <ac:cxnSpMkLst>
            <pc:docMk/>
            <pc:sldMk cId="2556073873" sldId="265"/>
            <ac:cxnSpMk id="15" creationId="{C714D141-2271-4B32-AFD3-9CB75B562D3C}"/>
          </ac:cxnSpMkLst>
        </pc:cxnChg>
        <pc:cxnChg chg="mod">
          <ac:chgData name="David Sepulveda" userId="36cba72f5b02642e" providerId="LiveId" clId="{A947BE14-F7B7-410D-AABD-88747989EB7D}" dt="2021-08-25T17:11:16.346" v="795"/>
          <ac:cxnSpMkLst>
            <pc:docMk/>
            <pc:sldMk cId="2556073873" sldId="265"/>
            <ac:cxnSpMk id="16" creationId="{04B39DBB-5ADA-4A01-A523-09258F7BEC60}"/>
          </ac:cxnSpMkLst>
        </pc:cxnChg>
        <pc:cxnChg chg="mod">
          <ac:chgData name="David Sepulveda" userId="36cba72f5b02642e" providerId="LiveId" clId="{A947BE14-F7B7-410D-AABD-88747989EB7D}" dt="2021-08-25T17:11:16.346" v="795"/>
          <ac:cxnSpMkLst>
            <pc:docMk/>
            <pc:sldMk cId="2556073873" sldId="265"/>
            <ac:cxnSpMk id="17" creationId="{134FC96E-1763-4F1C-98EE-73CDAC39E45E}"/>
          </ac:cxnSpMkLst>
        </pc:cxnChg>
        <pc:cxnChg chg="mod">
          <ac:chgData name="David Sepulveda" userId="36cba72f5b02642e" providerId="LiveId" clId="{A947BE14-F7B7-410D-AABD-88747989EB7D}" dt="2021-08-25T17:11:16.614" v="796"/>
          <ac:cxnSpMkLst>
            <pc:docMk/>
            <pc:sldMk cId="2556073873" sldId="265"/>
            <ac:cxnSpMk id="19" creationId="{F6BE5463-4CD1-4EA6-B918-C99D3A82D99D}"/>
          </ac:cxnSpMkLst>
        </pc:cxnChg>
        <pc:cxnChg chg="mod">
          <ac:chgData name="David Sepulveda" userId="36cba72f5b02642e" providerId="LiveId" clId="{A947BE14-F7B7-410D-AABD-88747989EB7D}" dt="2021-08-25T17:11:16.614" v="796"/>
          <ac:cxnSpMkLst>
            <pc:docMk/>
            <pc:sldMk cId="2556073873" sldId="265"/>
            <ac:cxnSpMk id="20" creationId="{C92B5BD8-CBDD-4375-B8DC-D33D9F024983}"/>
          </ac:cxnSpMkLst>
        </pc:cxnChg>
        <pc:cxnChg chg="mod">
          <ac:chgData name="David Sepulveda" userId="36cba72f5b02642e" providerId="LiveId" clId="{A947BE14-F7B7-410D-AABD-88747989EB7D}" dt="2021-08-25T17:11:16.614" v="796"/>
          <ac:cxnSpMkLst>
            <pc:docMk/>
            <pc:sldMk cId="2556073873" sldId="265"/>
            <ac:cxnSpMk id="21" creationId="{286AF9B0-9CD7-4817-9192-3AA92E9C9AA8}"/>
          </ac:cxnSpMkLst>
        </pc:cxnChg>
        <pc:cxnChg chg="mod">
          <ac:chgData name="David Sepulveda" userId="36cba72f5b02642e" providerId="LiveId" clId="{A947BE14-F7B7-410D-AABD-88747989EB7D}" dt="2021-08-25T17:13:08.913" v="835"/>
          <ac:cxnSpMkLst>
            <pc:docMk/>
            <pc:sldMk cId="2556073873" sldId="265"/>
            <ac:cxnSpMk id="25" creationId="{9D18DCDA-51BE-40AD-BF34-D4FDE14EAB86}"/>
          </ac:cxnSpMkLst>
        </pc:cxnChg>
        <pc:cxnChg chg="mod">
          <ac:chgData name="David Sepulveda" userId="36cba72f5b02642e" providerId="LiveId" clId="{A947BE14-F7B7-410D-AABD-88747989EB7D}" dt="2021-08-25T17:13:08.913" v="835"/>
          <ac:cxnSpMkLst>
            <pc:docMk/>
            <pc:sldMk cId="2556073873" sldId="265"/>
            <ac:cxnSpMk id="26" creationId="{4E02D3CC-00FF-4279-A059-DE1183887FBE}"/>
          </ac:cxnSpMkLst>
        </pc:cxnChg>
        <pc:cxnChg chg="mod">
          <ac:chgData name="David Sepulveda" userId="36cba72f5b02642e" providerId="LiveId" clId="{A947BE14-F7B7-410D-AABD-88747989EB7D}" dt="2021-08-25T17:13:08.913" v="835"/>
          <ac:cxnSpMkLst>
            <pc:docMk/>
            <pc:sldMk cId="2556073873" sldId="265"/>
            <ac:cxnSpMk id="27" creationId="{4F6BE4B5-725F-4C0F-B35B-1EFC03AFF6D9}"/>
          </ac:cxnSpMkLst>
        </pc:cxnChg>
        <pc:cxnChg chg="mod">
          <ac:chgData name="David Sepulveda" userId="36cba72f5b02642e" providerId="LiveId" clId="{A947BE14-F7B7-410D-AABD-88747989EB7D}" dt="2021-08-25T17:13:09.255" v="836"/>
          <ac:cxnSpMkLst>
            <pc:docMk/>
            <pc:sldMk cId="2556073873" sldId="265"/>
            <ac:cxnSpMk id="29" creationId="{A83DEF8A-42BF-4CCC-8A27-843EDDC2C13C}"/>
          </ac:cxnSpMkLst>
        </pc:cxnChg>
        <pc:cxnChg chg="mod">
          <ac:chgData name="David Sepulveda" userId="36cba72f5b02642e" providerId="LiveId" clId="{A947BE14-F7B7-410D-AABD-88747989EB7D}" dt="2021-08-25T17:13:09.255" v="836"/>
          <ac:cxnSpMkLst>
            <pc:docMk/>
            <pc:sldMk cId="2556073873" sldId="265"/>
            <ac:cxnSpMk id="30" creationId="{DABE625E-02E8-4F68-918B-66E419CD9E38}"/>
          </ac:cxnSpMkLst>
        </pc:cxnChg>
        <pc:cxnChg chg="mod">
          <ac:chgData name="David Sepulveda" userId="36cba72f5b02642e" providerId="LiveId" clId="{A947BE14-F7B7-410D-AABD-88747989EB7D}" dt="2021-08-25T17:13:09.255" v="836"/>
          <ac:cxnSpMkLst>
            <pc:docMk/>
            <pc:sldMk cId="2556073873" sldId="265"/>
            <ac:cxnSpMk id="31" creationId="{24309B29-9CDA-466C-950C-59205921E3A4}"/>
          </ac:cxnSpMkLst>
        </pc:cxnChg>
      </pc:sldChg>
      <pc:sldChg chg="addSp delSp modSp new mod">
        <pc:chgData name="David Sepulveda" userId="36cba72f5b02642e" providerId="LiveId" clId="{A947BE14-F7B7-410D-AABD-88747989EB7D}" dt="2021-08-26T22:04:21.123" v="1063" actId="732"/>
        <pc:sldMkLst>
          <pc:docMk/>
          <pc:sldMk cId="3590451893" sldId="266"/>
        </pc:sldMkLst>
        <pc:spChg chg="mod">
          <ac:chgData name="David Sepulveda" userId="36cba72f5b02642e" providerId="LiveId" clId="{A947BE14-F7B7-410D-AABD-88747989EB7D}" dt="2021-08-25T17:14:34.611" v="856" actId="20577"/>
          <ac:spMkLst>
            <pc:docMk/>
            <pc:sldMk cId="3590451893" sldId="266"/>
            <ac:spMk id="2" creationId="{BF25BAC1-E334-43CC-8EE4-F5864761F99A}"/>
          </ac:spMkLst>
        </pc:spChg>
        <pc:spChg chg="del">
          <ac:chgData name="David Sepulveda" userId="36cba72f5b02642e" providerId="LiveId" clId="{A947BE14-F7B7-410D-AABD-88747989EB7D}" dt="2021-08-25T17:14:36.678" v="858"/>
          <ac:spMkLst>
            <pc:docMk/>
            <pc:sldMk cId="3590451893" sldId="266"/>
            <ac:spMk id="3" creationId="{03205449-F4A7-4691-AC92-1B1908839C23}"/>
          </ac:spMkLst>
        </pc:spChg>
        <pc:spChg chg="add mod">
          <ac:chgData name="David Sepulveda" userId="36cba72f5b02642e" providerId="LiveId" clId="{A947BE14-F7B7-410D-AABD-88747989EB7D}" dt="2021-08-25T17:14:53.737" v="863" actId="1076"/>
          <ac:spMkLst>
            <pc:docMk/>
            <pc:sldMk cId="3590451893" sldId="266"/>
            <ac:spMk id="6" creationId="{8988C321-CD48-41DF-9182-152D2DBB3568}"/>
          </ac:spMkLst>
        </pc:spChg>
        <pc:picChg chg="add mod ord modCrop">
          <ac:chgData name="David Sepulveda" userId="36cba72f5b02642e" providerId="LiveId" clId="{A947BE14-F7B7-410D-AABD-88747989EB7D}" dt="2021-08-26T22:04:21.123" v="1063" actId="732"/>
          <ac:picMkLst>
            <pc:docMk/>
            <pc:sldMk cId="3590451893" sldId="266"/>
            <ac:picMk id="5" creationId="{F1FA6E90-26E1-49F4-944C-4D316B959CC7}"/>
          </ac:picMkLst>
        </pc:picChg>
      </pc:sldChg>
      <pc:sldChg chg="addSp delSp modSp new mod">
        <pc:chgData name="David Sepulveda" userId="36cba72f5b02642e" providerId="LiveId" clId="{A947BE14-F7B7-410D-AABD-88747989EB7D}" dt="2021-08-27T03:10:37.363" v="1544" actId="1076"/>
        <pc:sldMkLst>
          <pc:docMk/>
          <pc:sldMk cId="692429062" sldId="267"/>
        </pc:sldMkLst>
        <pc:spChg chg="del">
          <ac:chgData name="David Sepulveda" userId="36cba72f5b02642e" providerId="LiveId" clId="{A947BE14-F7B7-410D-AABD-88747989EB7D}" dt="2021-08-27T03:08:50.968" v="1464" actId="21"/>
          <ac:spMkLst>
            <pc:docMk/>
            <pc:sldMk cId="692429062" sldId="267"/>
            <ac:spMk id="2" creationId="{6726539C-E6EB-465D-941B-E2671FAAEE9D}"/>
          </ac:spMkLst>
        </pc:spChg>
        <pc:spChg chg="del">
          <ac:chgData name="David Sepulveda" userId="36cba72f5b02642e" providerId="LiveId" clId="{A947BE14-F7B7-410D-AABD-88747989EB7D}" dt="2021-08-27T03:08:55.728" v="1465" actId="21"/>
          <ac:spMkLst>
            <pc:docMk/>
            <pc:sldMk cId="692429062" sldId="267"/>
            <ac:spMk id="3" creationId="{93A146B5-D53E-4385-A4B3-23BCB14A727A}"/>
          </ac:spMkLst>
        </pc:spChg>
        <pc:spChg chg="add mod">
          <ac:chgData name="David Sepulveda" userId="36cba72f5b02642e" providerId="LiveId" clId="{A947BE14-F7B7-410D-AABD-88747989EB7D}" dt="2021-08-27T03:08:46.839" v="1463" actId="1076"/>
          <ac:spMkLst>
            <pc:docMk/>
            <pc:sldMk cId="692429062" sldId="267"/>
            <ac:spMk id="17" creationId="{BA30C9E3-523B-4BD0-9D0C-CEAEC360B2DD}"/>
          </ac:spMkLst>
        </pc:spChg>
        <pc:spChg chg="add mod">
          <ac:chgData name="David Sepulveda" userId="36cba72f5b02642e" providerId="LiveId" clId="{A947BE14-F7B7-410D-AABD-88747989EB7D}" dt="2021-08-27T03:10:21.305" v="1532" actId="20577"/>
          <ac:spMkLst>
            <pc:docMk/>
            <pc:sldMk cId="692429062" sldId="267"/>
            <ac:spMk id="18" creationId="{1A63A98A-C23D-4405-9F31-5C7319519938}"/>
          </ac:spMkLst>
        </pc:spChg>
        <pc:spChg chg="add mod">
          <ac:chgData name="David Sepulveda" userId="36cba72f5b02642e" providerId="LiveId" clId="{A947BE14-F7B7-410D-AABD-88747989EB7D}" dt="2021-08-27T03:10:37.363" v="1544" actId="1076"/>
          <ac:spMkLst>
            <pc:docMk/>
            <pc:sldMk cId="692429062" sldId="267"/>
            <ac:spMk id="19" creationId="{A6C769EA-F378-49B6-AAAC-D07723277021}"/>
          </ac:spMkLst>
        </pc:spChg>
        <pc:spChg chg="add mod">
          <ac:chgData name="David Sepulveda" userId="36cba72f5b02642e" providerId="LiveId" clId="{A947BE14-F7B7-410D-AABD-88747989EB7D}" dt="2021-08-27T03:09:50.163" v="1473" actId="20577"/>
          <ac:spMkLst>
            <pc:docMk/>
            <pc:sldMk cId="692429062" sldId="267"/>
            <ac:spMk id="20" creationId="{795D4683-5D44-44C9-A9EF-1B9F23A27DDB}"/>
          </ac:spMkLst>
        </pc:spChg>
        <pc:spChg chg="add mod">
          <ac:chgData name="David Sepulveda" userId="36cba72f5b02642e" providerId="LiveId" clId="{A947BE14-F7B7-410D-AABD-88747989EB7D}" dt="2021-08-27T03:10:05.466" v="1506" actId="20577"/>
          <ac:spMkLst>
            <pc:docMk/>
            <pc:sldMk cId="692429062" sldId="267"/>
            <ac:spMk id="21" creationId="{2C2B6245-8639-4F55-835A-85A5AFB66D01}"/>
          </ac:spMkLst>
        </pc:spChg>
        <pc:spChg chg="add mod">
          <ac:chgData name="David Sepulveda" userId="36cba72f5b02642e" providerId="LiveId" clId="{A947BE14-F7B7-410D-AABD-88747989EB7D}" dt="2021-08-27T03:09:55.962" v="1482" actId="20577"/>
          <ac:spMkLst>
            <pc:docMk/>
            <pc:sldMk cId="692429062" sldId="267"/>
            <ac:spMk id="22" creationId="{254833B9-E1E4-4410-9CA6-6D7F7F8F5DBE}"/>
          </ac:spMkLst>
        </pc:spChg>
        <pc:picChg chg="add mod">
          <ac:chgData name="David Sepulveda" userId="36cba72f5b02642e" providerId="LiveId" clId="{A947BE14-F7B7-410D-AABD-88747989EB7D}" dt="2021-08-27T03:03:23.932" v="1384" actId="1076"/>
          <ac:picMkLst>
            <pc:docMk/>
            <pc:sldMk cId="692429062" sldId="267"/>
            <ac:picMk id="5" creationId="{9C6A9EA3-4DBA-4A02-A2C2-5086ACEF43C4}"/>
          </ac:picMkLst>
        </pc:picChg>
        <pc:picChg chg="add del mod">
          <ac:chgData name="David Sepulveda" userId="36cba72f5b02642e" providerId="LiveId" clId="{A947BE14-F7B7-410D-AABD-88747989EB7D}" dt="2021-08-27T03:00:42.447" v="1357" actId="478"/>
          <ac:picMkLst>
            <pc:docMk/>
            <pc:sldMk cId="692429062" sldId="267"/>
            <ac:picMk id="6" creationId="{BB45E879-2D6A-4087-850F-518EF3F44D61}"/>
          </ac:picMkLst>
        </pc:picChg>
        <pc:picChg chg="add mod">
          <ac:chgData name="David Sepulveda" userId="36cba72f5b02642e" providerId="LiveId" clId="{A947BE14-F7B7-410D-AABD-88747989EB7D}" dt="2021-08-27T03:06:50.919" v="1421" actId="14100"/>
          <ac:picMkLst>
            <pc:docMk/>
            <pc:sldMk cId="692429062" sldId="267"/>
            <ac:picMk id="8" creationId="{6859E1D4-FEC5-43FE-94B7-06FF50884872}"/>
          </ac:picMkLst>
        </pc:picChg>
        <pc:picChg chg="add mod modCrop">
          <ac:chgData name="David Sepulveda" userId="36cba72f5b02642e" providerId="LiveId" clId="{A947BE14-F7B7-410D-AABD-88747989EB7D}" dt="2021-08-27T03:03:29.481" v="1386" actId="1076"/>
          <ac:picMkLst>
            <pc:docMk/>
            <pc:sldMk cId="692429062" sldId="267"/>
            <ac:picMk id="10" creationId="{42760529-5052-4E27-8053-EB16AEDC9014}"/>
          </ac:picMkLst>
        </pc:picChg>
        <pc:picChg chg="add mod">
          <ac:chgData name="David Sepulveda" userId="36cba72f5b02642e" providerId="LiveId" clId="{A947BE14-F7B7-410D-AABD-88747989EB7D}" dt="2021-08-27T03:07:02.583" v="1424" actId="1076"/>
          <ac:picMkLst>
            <pc:docMk/>
            <pc:sldMk cId="692429062" sldId="267"/>
            <ac:picMk id="12" creationId="{4B96EBBB-DB55-4C4D-B8C1-345D2DF5DBA9}"/>
          </ac:picMkLst>
        </pc:picChg>
        <pc:picChg chg="add mod">
          <ac:chgData name="David Sepulveda" userId="36cba72f5b02642e" providerId="LiveId" clId="{A947BE14-F7B7-410D-AABD-88747989EB7D}" dt="2021-08-27T03:07:05.097" v="1425" actId="1076"/>
          <ac:picMkLst>
            <pc:docMk/>
            <pc:sldMk cId="692429062" sldId="267"/>
            <ac:picMk id="14" creationId="{536AF8F2-5FEF-4C20-B1B3-A81CD042987A}"/>
          </ac:picMkLst>
        </pc:picChg>
        <pc:picChg chg="add mod">
          <ac:chgData name="David Sepulveda" userId="36cba72f5b02642e" providerId="LiveId" clId="{A947BE14-F7B7-410D-AABD-88747989EB7D}" dt="2021-08-27T03:07:08.239" v="1426" actId="14100"/>
          <ac:picMkLst>
            <pc:docMk/>
            <pc:sldMk cId="692429062" sldId="267"/>
            <ac:picMk id="16" creationId="{78B1BC22-E85B-4443-A22E-260FA276E0A2}"/>
          </ac:picMkLst>
        </pc:picChg>
      </pc:sldChg>
      <pc:sldChg chg="addSp delSp modSp new mod">
        <pc:chgData name="David Sepulveda" userId="36cba72f5b02642e" providerId="LiveId" clId="{A947BE14-F7B7-410D-AABD-88747989EB7D}" dt="2021-08-27T03:23:01.591" v="1563" actId="20577"/>
        <pc:sldMkLst>
          <pc:docMk/>
          <pc:sldMk cId="545467939" sldId="268"/>
        </pc:sldMkLst>
        <pc:spChg chg="mod">
          <ac:chgData name="David Sepulveda" userId="36cba72f5b02642e" providerId="LiveId" clId="{A947BE14-F7B7-410D-AABD-88747989EB7D}" dt="2021-08-27T03:23:01.591" v="1563" actId="20577"/>
          <ac:spMkLst>
            <pc:docMk/>
            <pc:sldMk cId="545467939" sldId="268"/>
            <ac:spMk id="2" creationId="{A04A1149-D576-4017-A948-4B31CDB081E7}"/>
          </ac:spMkLst>
        </pc:spChg>
        <pc:spChg chg="del">
          <ac:chgData name="David Sepulveda" userId="36cba72f5b02642e" providerId="LiveId" clId="{A947BE14-F7B7-410D-AABD-88747989EB7D}" dt="2021-08-27T02:29:29.522" v="1097" actId="21"/>
          <ac:spMkLst>
            <pc:docMk/>
            <pc:sldMk cId="545467939" sldId="268"/>
            <ac:spMk id="3" creationId="{68ACC807-FCF8-4450-8D2E-A1EBBFD584E2}"/>
          </ac:spMkLst>
        </pc:spChg>
        <pc:spChg chg="add mod">
          <ac:chgData name="David Sepulveda" userId="36cba72f5b02642e" providerId="LiveId" clId="{A947BE14-F7B7-410D-AABD-88747989EB7D}" dt="2021-08-27T02:36:43.024" v="1147" actId="1076"/>
          <ac:spMkLst>
            <pc:docMk/>
            <pc:sldMk cId="545467939" sldId="268"/>
            <ac:spMk id="14" creationId="{FA3B476A-E388-4034-AB71-A219C5F16CEF}"/>
          </ac:spMkLst>
        </pc:spChg>
        <pc:spChg chg="add mod">
          <ac:chgData name="David Sepulveda" userId="36cba72f5b02642e" providerId="LiveId" clId="{A947BE14-F7B7-410D-AABD-88747989EB7D}" dt="2021-08-27T02:36:51.732" v="1149" actId="1076"/>
          <ac:spMkLst>
            <pc:docMk/>
            <pc:sldMk cId="545467939" sldId="268"/>
            <ac:spMk id="15" creationId="{4DE07891-3993-422C-A65A-6AA88807BBF1}"/>
          </ac:spMkLst>
        </pc:spChg>
        <pc:spChg chg="add del mod">
          <ac:chgData name="David Sepulveda" userId="36cba72f5b02642e" providerId="LiveId" clId="{A947BE14-F7B7-410D-AABD-88747989EB7D}" dt="2021-08-27T02:35:53.991" v="1139" actId="21"/>
          <ac:spMkLst>
            <pc:docMk/>
            <pc:sldMk cId="545467939" sldId="268"/>
            <ac:spMk id="16" creationId="{32806B20-C43D-46D1-9C72-AF17116311E0}"/>
          </ac:spMkLst>
        </pc:spChg>
        <pc:spChg chg="add mod">
          <ac:chgData name="David Sepulveda" userId="36cba72f5b02642e" providerId="LiveId" clId="{A947BE14-F7B7-410D-AABD-88747989EB7D}" dt="2021-08-27T02:36:34.607" v="1146" actId="164"/>
          <ac:spMkLst>
            <pc:docMk/>
            <pc:sldMk cId="545467939" sldId="268"/>
            <ac:spMk id="17" creationId="{A9478085-7490-4CE2-8EB1-7D072F5F084F}"/>
          </ac:spMkLst>
        </pc:spChg>
        <pc:spChg chg="add mod">
          <ac:chgData name="David Sepulveda" userId="36cba72f5b02642e" providerId="LiveId" clId="{A947BE14-F7B7-410D-AABD-88747989EB7D}" dt="2021-08-27T02:39:51.616" v="1190" actId="1076"/>
          <ac:spMkLst>
            <pc:docMk/>
            <pc:sldMk cId="545467939" sldId="268"/>
            <ac:spMk id="35" creationId="{95D50D7D-8657-4B13-9469-0E23D9867E29}"/>
          </ac:spMkLst>
        </pc:spChg>
        <pc:spChg chg="add mod">
          <ac:chgData name="David Sepulveda" userId="36cba72f5b02642e" providerId="LiveId" clId="{A947BE14-F7B7-410D-AABD-88747989EB7D}" dt="2021-08-27T02:39:47.487" v="1189" actId="1076"/>
          <ac:spMkLst>
            <pc:docMk/>
            <pc:sldMk cId="545467939" sldId="268"/>
            <ac:spMk id="36" creationId="{94D117C3-473D-43BF-AFC7-8388875BE7F9}"/>
          </ac:spMkLst>
        </pc:spChg>
        <pc:spChg chg="add mod">
          <ac:chgData name="David Sepulveda" userId="36cba72f5b02642e" providerId="LiveId" clId="{A947BE14-F7B7-410D-AABD-88747989EB7D}" dt="2021-08-27T02:40:09.583" v="1192" actId="1076"/>
          <ac:spMkLst>
            <pc:docMk/>
            <pc:sldMk cId="545467939" sldId="268"/>
            <ac:spMk id="37" creationId="{E0AE5E5B-B14F-4370-88E8-D2DF32D7B87E}"/>
          </ac:spMkLst>
        </pc:spChg>
        <pc:spChg chg="add mod">
          <ac:chgData name="David Sepulveda" userId="36cba72f5b02642e" providerId="LiveId" clId="{A947BE14-F7B7-410D-AABD-88747989EB7D}" dt="2021-08-27T02:40:24.109" v="1194" actId="1076"/>
          <ac:spMkLst>
            <pc:docMk/>
            <pc:sldMk cId="545467939" sldId="268"/>
            <ac:spMk id="38" creationId="{CDBA856F-208A-463F-A44B-57C182324EA3}"/>
          </ac:spMkLst>
        </pc:spChg>
        <pc:spChg chg="add mod">
          <ac:chgData name="David Sepulveda" userId="36cba72f5b02642e" providerId="LiveId" clId="{A947BE14-F7B7-410D-AABD-88747989EB7D}" dt="2021-08-27T02:49:34.839" v="1332" actId="20577"/>
          <ac:spMkLst>
            <pc:docMk/>
            <pc:sldMk cId="545467939" sldId="268"/>
            <ac:spMk id="68" creationId="{988B89B2-DA3C-451C-B16B-8B615ED520C3}"/>
          </ac:spMkLst>
        </pc:spChg>
        <pc:spChg chg="add mod">
          <ac:chgData name="David Sepulveda" userId="36cba72f5b02642e" providerId="LiveId" clId="{A947BE14-F7B7-410D-AABD-88747989EB7D}" dt="2021-08-27T02:57:19.713" v="1346" actId="1076"/>
          <ac:spMkLst>
            <pc:docMk/>
            <pc:sldMk cId="545467939" sldId="268"/>
            <ac:spMk id="69" creationId="{560471D0-5B50-462A-9F36-B24FA52F6188}"/>
          </ac:spMkLst>
        </pc:spChg>
        <pc:spChg chg="add mod">
          <ac:chgData name="David Sepulveda" userId="36cba72f5b02642e" providerId="LiveId" clId="{A947BE14-F7B7-410D-AABD-88747989EB7D}" dt="2021-08-27T02:57:31.922" v="1348" actId="1076"/>
          <ac:spMkLst>
            <pc:docMk/>
            <pc:sldMk cId="545467939" sldId="268"/>
            <ac:spMk id="70" creationId="{D6151C1B-30EB-4024-87CE-00703F84AA1A}"/>
          </ac:spMkLst>
        </pc:spChg>
        <pc:spChg chg="add mod">
          <ac:chgData name="David Sepulveda" userId="36cba72f5b02642e" providerId="LiveId" clId="{A947BE14-F7B7-410D-AABD-88747989EB7D}" dt="2021-08-27T02:48:55.969" v="1312" actId="20577"/>
          <ac:spMkLst>
            <pc:docMk/>
            <pc:sldMk cId="545467939" sldId="268"/>
            <ac:spMk id="71" creationId="{D000B895-4F85-4F09-9D87-8D4B569E92BC}"/>
          </ac:spMkLst>
        </pc:spChg>
        <pc:spChg chg="add mod">
          <ac:chgData name="David Sepulveda" userId="36cba72f5b02642e" providerId="LiveId" clId="{A947BE14-F7B7-410D-AABD-88747989EB7D}" dt="2021-08-27T02:48:41.137" v="1305" actId="20577"/>
          <ac:spMkLst>
            <pc:docMk/>
            <pc:sldMk cId="545467939" sldId="268"/>
            <ac:spMk id="72" creationId="{92E8E885-F726-41E4-8CDD-1195FEFAD854}"/>
          </ac:spMkLst>
        </pc:spChg>
        <pc:spChg chg="add mod">
          <ac:chgData name="David Sepulveda" userId="36cba72f5b02642e" providerId="LiveId" clId="{A947BE14-F7B7-410D-AABD-88747989EB7D}" dt="2021-08-27T02:48:33.138" v="1298" actId="20577"/>
          <ac:spMkLst>
            <pc:docMk/>
            <pc:sldMk cId="545467939" sldId="268"/>
            <ac:spMk id="73" creationId="{1D7AB578-AFB9-4981-947E-2F7B74D5A382}"/>
          </ac:spMkLst>
        </pc:spChg>
        <pc:spChg chg="add mod">
          <ac:chgData name="David Sepulveda" userId="36cba72f5b02642e" providerId="LiveId" clId="{A947BE14-F7B7-410D-AABD-88747989EB7D}" dt="2021-08-27T02:48:24.092" v="1291" actId="20577"/>
          <ac:spMkLst>
            <pc:docMk/>
            <pc:sldMk cId="545467939" sldId="268"/>
            <ac:spMk id="74" creationId="{8453D6B5-535A-421F-90C4-BB57856F980B}"/>
          </ac:spMkLst>
        </pc:spChg>
        <pc:spChg chg="add mod">
          <ac:chgData name="David Sepulveda" userId="36cba72f5b02642e" providerId="LiveId" clId="{A947BE14-F7B7-410D-AABD-88747989EB7D}" dt="2021-08-27T02:48:16.811" v="1285" actId="20577"/>
          <ac:spMkLst>
            <pc:docMk/>
            <pc:sldMk cId="545467939" sldId="268"/>
            <ac:spMk id="75" creationId="{1510EB94-3E36-450D-8AF9-56F3D2BA70D9}"/>
          </ac:spMkLst>
        </pc:spChg>
        <pc:spChg chg="add mod">
          <ac:chgData name="David Sepulveda" userId="36cba72f5b02642e" providerId="LiveId" clId="{A947BE14-F7B7-410D-AABD-88747989EB7D}" dt="2021-08-27T02:49:46.270" v="1334" actId="1076"/>
          <ac:spMkLst>
            <pc:docMk/>
            <pc:sldMk cId="545467939" sldId="268"/>
            <ac:spMk id="76" creationId="{9BC6CA41-CE58-4590-8E86-0811E68E2AB7}"/>
          </ac:spMkLst>
        </pc:spChg>
        <pc:grpChg chg="add mod">
          <ac:chgData name="David Sepulveda" userId="36cba72f5b02642e" providerId="LiveId" clId="{A947BE14-F7B7-410D-AABD-88747989EB7D}" dt="2021-08-27T02:36:34.607" v="1146" actId="164"/>
          <ac:grpSpMkLst>
            <pc:docMk/>
            <pc:sldMk cId="545467939" sldId="268"/>
            <ac:grpSpMk id="18" creationId="{3C8B61D2-82B1-4EFE-B850-61F074E4368F}"/>
          </ac:grpSpMkLst>
        </pc:grpChg>
        <pc:picChg chg="add mod modCrop">
          <ac:chgData name="David Sepulveda" userId="36cba72f5b02642e" providerId="LiveId" clId="{A947BE14-F7B7-410D-AABD-88747989EB7D}" dt="2021-08-27T02:36:34.607" v="1146" actId="164"/>
          <ac:picMkLst>
            <pc:docMk/>
            <pc:sldMk cId="545467939" sldId="268"/>
            <ac:picMk id="5" creationId="{347AFAB4-E38A-49F1-B2A9-39D77BF11AB4}"/>
          </ac:picMkLst>
        </pc:picChg>
        <pc:picChg chg="add mod modCrop">
          <ac:chgData name="David Sepulveda" userId="36cba72f5b02642e" providerId="LiveId" clId="{A947BE14-F7B7-410D-AABD-88747989EB7D}" dt="2021-08-27T02:38:35.193" v="1169" actId="1076"/>
          <ac:picMkLst>
            <pc:docMk/>
            <pc:sldMk cId="545467939" sldId="268"/>
            <ac:picMk id="20" creationId="{3AE15555-1BB4-4ACA-AFE1-7E98D44D0F8D}"/>
          </ac:picMkLst>
        </pc:picChg>
        <pc:picChg chg="add mod modCrop">
          <ac:chgData name="David Sepulveda" userId="36cba72f5b02642e" providerId="LiveId" clId="{A947BE14-F7B7-410D-AABD-88747989EB7D}" dt="2021-08-27T02:38:32.721" v="1168" actId="1076"/>
          <ac:picMkLst>
            <pc:docMk/>
            <pc:sldMk cId="545467939" sldId="268"/>
            <ac:picMk id="22" creationId="{B88F679A-3279-4186-93E8-E4B6BD0D7B08}"/>
          </ac:picMkLst>
        </pc:picChg>
        <pc:picChg chg="add mod modCrop">
          <ac:chgData name="David Sepulveda" userId="36cba72f5b02642e" providerId="LiveId" clId="{A947BE14-F7B7-410D-AABD-88747989EB7D}" dt="2021-08-27T02:54:46.913" v="1341" actId="1076"/>
          <ac:picMkLst>
            <pc:docMk/>
            <pc:sldMk cId="545467939" sldId="268"/>
            <ac:picMk id="40" creationId="{2ECFF413-179B-4471-8503-AAC2CB5EFD4D}"/>
          </ac:picMkLst>
        </pc:picChg>
        <pc:picChg chg="add mod modCrop">
          <ac:chgData name="David Sepulveda" userId="36cba72f5b02642e" providerId="LiveId" clId="{A947BE14-F7B7-410D-AABD-88747989EB7D}" dt="2021-08-27T02:45:24.253" v="1236" actId="1076"/>
          <ac:picMkLst>
            <pc:docMk/>
            <pc:sldMk cId="545467939" sldId="268"/>
            <ac:picMk id="42" creationId="{5B4E3E48-A43F-4337-BB71-C3EBCE22DA43}"/>
          </ac:picMkLst>
        </pc:picChg>
        <pc:picChg chg="add mod modCrop">
          <ac:chgData name="David Sepulveda" userId="36cba72f5b02642e" providerId="LiveId" clId="{A947BE14-F7B7-410D-AABD-88747989EB7D}" dt="2021-08-27T02:45:27.038" v="1237" actId="1076"/>
          <ac:picMkLst>
            <pc:docMk/>
            <pc:sldMk cId="545467939" sldId="268"/>
            <ac:picMk id="44" creationId="{0347ABDB-E3F9-4D73-B115-2EE0F605AB37}"/>
          </ac:picMkLst>
        </pc:picChg>
        <pc:picChg chg="add mod modCrop">
          <ac:chgData name="David Sepulveda" userId="36cba72f5b02642e" providerId="LiveId" clId="{A947BE14-F7B7-410D-AABD-88747989EB7D}" dt="2021-08-27T02:45:30.451" v="1238" actId="1076"/>
          <ac:picMkLst>
            <pc:docMk/>
            <pc:sldMk cId="545467939" sldId="268"/>
            <ac:picMk id="46" creationId="{BBB39388-5A6B-419F-92D4-1BF37A9106B3}"/>
          </ac:picMkLst>
        </pc:picChg>
        <pc:cxnChg chg="add mod">
          <ac:chgData name="David Sepulveda" userId="36cba72f5b02642e" providerId="LiveId" clId="{A947BE14-F7B7-410D-AABD-88747989EB7D}" dt="2021-08-27T02:31:50.425" v="1115" actId="13822"/>
          <ac:cxnSpMkLst>
            <pc:docMk/>
            <pc:sldMk cId="545467939" sldId="268"/>
            <ac:cxnSpMk id="7" creationId="{BD03B2F6-003F-44AB-98BE-59DEF3FB219C}"/>
          </ac:cxnSpMkLst>
        </pc:cxnChg>
        <pc:cxnChg chg="add mod">
          <ac:chgData name="David Sepulveda" userId="36cba72f5b02642e" providerId="LiveId" clId="{A947BE14-F7B7-410D-AABD-88747989EB7D}" dt="2021-08-27T02:36:34.607" v="1146" actId="164"/>
          <ac:cxnSpMkLst>
            <pc:docMk/>
            <pc:sldMk cId="545467939" sldId="268"/>
            <ac:cxnSpMk id="9" creationId="{47DAA25A-FD3B-44AD-8234-8A2903FD34F5}"/>
          </ac:cxnSpMkLst>
        </pc:cxnChg>
        <pc:cxnChg chg="add mod">
          <ac:chgData name="David Sepulveda" userId="36cba72f5b02642e" providerId="LiveId" clId="{A947BE14-F7B7-410D-AABD-88747989EB7D}" dt="2021-08-27T02:36:46.991" v="1148" actId="1076"/>
          <ac:cxnSpMkLst>
            <pc:docMk/>
            <pc:sldMk cId="545467939" sldId="268"/>
            <ac:cxnSpMk id="11" creationId="{CC9757D3-3D53-47B5-8170-7F18159CE381}"/>
          </ac:cxnSpMkLst>
        </pc:cxnChg>
        <pc:cxnChg chg="add mod">
          <ac:chgData name="David Sepulveda" userId="36cba72f5b02642e" providerId="LiveId" clId="{A947BE14-F7B7-410D-AABD-88747989EB7D}" dt="2021-08-27T02:39:32.658" v="1186" actId="1076"/>
          <ac:cxnSpMkLst>
            <pc:docMk/>
            <pc:sldMk cId="545467939" sldId="268"/>
            <ac:cxnSpMk id="23" creationId="{556E9D7F-72E8-443A-ABDF-BF969CA77468}"/>
          </ac:cxnSpMkLst>
        </pc:cxnChg>
        <pc:cxnChg chg="add mod">
          <ac:chgData name="David Sepulveda" userId="36cba72f5b02642e" providerId="LiveId" clId="{A947BE14-F7B7-410D-AABD-88747989EB7D}" dt="2021-08-27T02:39:16.225" v="1182" actId="14100"/>
          <ac:cxnSpMkLst>
            <pc:docMk/>
            <pc:sldMk cId="545467939" sldId="268"/>
            <ac:cxnSpMk id="24" creationId="{43CF5857-55DD-4046-8A1D-57FCF4942232}"/>
          </ac:cxnSpMkLst>
        </pc:cxnChg>
        <pc:cxnChg chg="add mod">
          <ac:chgData name="David Sepulveda" userId="36cba72f5b02642e" providerId="LiveId" clId="{A947BE14-F7B7-410D-AABD-88747989EB7D}" dt="2021-08-27T02:40:29.939" v="1195" actId="1076"/>
          <ac:cxnSpMkLst>
            <pc:docMk/>
            <pc:sldMk cId="545467939" sldId="268"/>
            <ac:cxnSpMk id="25" creationId="{A0F63C32-13C9-4C0A-9C02-831720AAC287}"/>
          </ac:cxnSpMkLst>
        </pc:cxnChg>
        <pc:cxnChg chg="add mod">
          <ac:chgData name="David Sepulveda" userId="36cba72f5b02642e" providerId="LiveId" clId="{A947BE14-F7B7-410D-AABD-88747989EB7D}" dt="2021-08-27T02:38:55.289" v="1176" actId="14100"/>
          <ac:cxnSpMkLst>
            <pc:docMk/>
            <pc:sldMk cId="545467939" sldId="268"/>
            <ac:cxnSpMk id="26" creationId="{F3E1961D-D365-448D-ADCA-9A7C6A8A5180}"/>
          </ac:cxnSpMkLst>
        </pc:cxnChg>
        <pc:cxnChg chg="add mod">
          <ac:chgData name="David Sepulveda" userId="36cba72f5b02642e" providerId="LiveId" clId="{A947BE14-F7B7-410D-AABD-88747989EB7D}" dt="2021-08-27T02:47:49.254" v="1270" actId="14100"/>
          <ac:cxnSpMkLst>
            <pc:docMk/>
            <pc:sldMk cId="545467939" sldId="268"/>
            <ac:cxnSpMk id="47" creationId="{049047BD-9CA3-45BF-AABC-AA0F97B3733E}"/>
          </ac:cxnSpMkLst>
        </pc:cxnChg>
        <pc:cxnChg chg="add mod">
          <ac:chgData name="David Sepulveda" userId="36cba72f5b02642e" providerId="LiveId" clId="{A947BE14-F7B7-410D-AABD-88747989EB7D}" dt="2021-08-27T02:55:04.928" v="1345" actId="14100"/>
          <ac:cxnSpMkLst>
            <pc:docMk/>
            <pc:sldMk cId="545467939" sldId="268"/>
            <ac:cxnSpMk id="48" creationId="{3DE664DA-841C-4DA6-B7DF-935F5EC50762}"/>
          </ac:cxnSpMkLst>
        </pc:cxnChg>
        <pc:cxnChg chg="add mod">
          <ac:chgData name="David Sepulveda" userId="36cba72f5b02642e" providerId="LiveId" clId="{A947BE14-F7B7-410D-AABD-88747989EB7D}" dt="2021-08-27T02:57:25.568" v="1347" actId="14100"/>
          <ac:cxnSpMkLst>
            <pc:docMk/>
            <pc:sldMk cId="545467939" sldId="268"/>
            <ac:cxnSpMk id="49" creationId="{AC768CD7-F46C-4B57-8300-0F96E50A9370}"/>
          </ac:cxnSpMkLst>
        </pc:cxnChg>
        <pc:cxnChg chg="add mod">
          <ac:chgData name="David Sepulveda" userId="36cba72f5b02642e" providerId="LiveId" clId="{A947BE14-F7B7-410D-AABD-88747989EB7D}" dt="2021-08-27T02:46:13.456" v="1249" actId="1076"/>
          <ac:cxnSpMkLst>
            <pc:docMk/>
            <pc:sldMk cId="545467939" sldId="268"/>
            <ac:cxnSpMk id="50" creationId="{90D29E4A-931A-4DF0-B4AD-76A3DA268CBA}"/>
          </ac:cxnSpMkLst>
        </pc:cxnChg>
        <pc:cxnChg chg="add mod">
          <ac:chgData name="David Sepulveda" userId="36cba72f5b02642e" providerId="LiveId" clId="{A947BE14-F7B7-410D-AABD-88747989EB7D}" dt="2021-08-27T02:45:58.738" v="1246" actId="14100"/>
          <ac:cxnSpMkLst>
            <pc:docMk/>
            <pc:sldMk cId="545467939" sldId="268"/>
            <ac:cxnSpMk id="51" creationId="{8B2318A2-4E12-4602-97B4-D0B5D011CD1C}"/>
          </ac:cxnSpMkLst>
        </pc:cxnChg>
        <pc:cxnChg chg="add mod">
          <ac:chgData name="David Sepulveda" userId="36cba72f5b02642e" providerId="LiveId" clId="{A947BE14-F7B7-410D-AABD-88747989EB7D}" dt="2021-08-27T02:47:27.737" v="1265" actId="14100"/>
          <ac:cxnSpMkLst>
            <pc:docMk/>
            <pc:sldMk cId="545467939" sldId="268"/>
            <ac:cxnSpMk id="58" creationId="{2A668789-8F64-4C27-A539-E941120B5A73}"/>
          </ac:cxnSpMkLst>
        </pc:cxnChg>
        <pc:cxnChg chg="add mod">
          <ac:chgData name="David Sepulveda" userId="36cba72f5b02642e" providerId="LiveId" clId="{A947BE14-F7B7-410D-AABD-88747989EB7D}" dt="2021-08-27T02:47:40.686" v="1268" actId="14100"/>
          <ac:cxnSpMkLst>
            <pc:docMk/>
            <pc:sldMk cId="545467939" sldId="268"/>
            <ac:cxnSpMk id="59" creationId="{79F4BA0E-E386-4A38-AE5B-5275E041FABC}"/>
          </ac:cxnSpMkLst>
        </pc:cxnChg>
        <pc:cxnChg chg="add mod">
          <ac:chgData name="David Sepulveda" userId="36cba72f5b02642e" providerId="LiveId" clId="{A947BE14-F7B7-410D-AABD-88747989EB7D}" dt="2021-08-27T02:47:01.443" v="1260" actId="14100"/>
          <ac:cxnSpMkLst>
            <pc:docMk/>
            <pc:sldMk cId="545467939" sldId="268"/>
            <ac:cxnSpMk id="60" creationId="{F726E9EB-3162-4E19-8ECA-9AD543057502}"/>
          </ac:cxnSpMkLst>
        </pc:cxnChg>
        <pc:cxnChg chg="add mod">
          <ac:chgData name="David Sepulveda" userId="36cba72f5b02642e" providerId="LiveId" clId="{A947BE14-F7B7-410D-AABD-88747989EB7D}" dt="2021-08-27T02:50:15.031" v="1339" actId="13822"/>
          <ac:cxnSpMkLst>
            <pc:docMk/>
            <pc:sldMk cId="545467939" sldId="268"/>
            <ac:cxnSpMk id="78" creationId="{47A30BD2-80B5-4952-943B-084C61F6F40D}"/>
          </ac:cxnSpMkLst>
        </pc:cxnChg>
      </pc:sldChg>
      <pc:sldChg chg="new del">
        <pc:chgData name="David Sepulveda" userId="36cba72f5b02642e" providerId="LiveId" clId="{A947BE14-F7B7-410D-AABD-88747989EB7D}" dt="2021-08-27T03:22:37.957" v="1545" actId="47"/>
        <pc:sldMkLst>
          <pc:docMk/>
          <pc:sldMk cId="2814358330" sldId="269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Sahid%20Hassan\PhD%20and%20UTEP\Research%20and%20Projects\Projects\Printing%20of%20Syntactic%20Foams%20via%20SLS\Characterisation\DSC\From%20Sergio\Sahid\Excel%20and%20Bar%20chart\Combined%20-%20bar%20char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083528186011749"/>
          <c:y val="1.2413867245894153E-2"/>
          <c:w val="0.89179518142551795"/>
          <c:h val="0.91825029564300298"/>
        </c:manualLayout>
      </c:layout>
      <c:barChart>
        <c:barDir val="col"/>
        <c:grouping val="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A658-AE49-B397-12DF96F51A2A}"/>
              </c:ext>
            </c:extLst>
          </c:dPt>
          <c:dPt>
            <c:idx val="2"/>
            <c:invertIfNegative val="0"/>
            <c:bubble3D val="0"/>
            <c:spPr>
              <a:solidFill>
                <a:schemeClr val="tx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A658-AE49-B397-12DF96F51A2A}"/>
              </c:ext>
            </c:extLst>
          </c:dPt>
          <c:dPt>
            <c:idx val="3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A658-AE49-B397-12DF96F51A2A}"/>
              </c:ext>
            </c:extLst>
          </c:dPt>
          <c:dLbls>
            <c:dLbl>
              <c:idx val="2"/>
              <c:spPr>
                <a:solidFill>
                  <a:schemeClr val="bg2"/>
                </a:solidFill>
                <a:ln>
                  <a:solidFill>
                    <a:schemeClr val="tx1"/>
                  </a:solidFill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" pitchFamily="2" charset="0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A658-AE49-B397-12DF96F51A2A}"/>
                </c:ext>
              </c:extLst>
            </c:dLbl>
            <c:spPr>
              <a:solidFill>
                <a:schemeClr val="bg2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" pitchFamily="2" charset="0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Sheet6!$A$1:$A$4</c:f>
              <c:strCache>
                <c:ptCount val="4"/>
                <c:pt idx="0">
                  <c:v>Uncured</c:v>
                </c:pt>
                <c:pt idx="1">
                  <c:v>Cured at 140°C</c:v>
                </c:pt>
                <c:pt idx="2">
                  <c:v>Cured at 170°C</c:v>
                </c:pt>
                <c:pt idx="3">
                  <c:v>Fully Cured</c:v>
                </c:pt>
              </c:strCache>
            </c:strRef>
          </c:cat>
          <c:val>
            <c:numRef>
              <c:f>Sheet6!$B$1:$B$4</c:f>
              <c:numCache>
                <c:formatCode>General</c:formatCode>
                <c:ptCount val="4"/>
                <c:pt idx="0">
                  <c:v>0</c:v>
                </c:pt>
                <c:pt idx="1">
                  <c:v>71.38</c:v>
                </c:pt>
                <c:pt idx="2">
                  <c:v>92.77</c:v>
                </c:pt>
                <c:pt idx="3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658-AE49-B397-12DF96F51A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39072288"/>
        <c:axId val="839074784"/>
      </c:barChart>
      <c:catAx>
        <c:axId val="8390722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accent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ln w="0" cmpd="dbl">
                  <a:noFill/>
                </a:ln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839074784"/>
        <c:crosses val="autoZero"/>
        <c:auto val="1"/>
        <c:lblAlgn val="ctr"/>
        <c:lblOffset val="100"/>
        <c:noMultiLvlLbl val="0"/>
      </c:catAx>
      <c:valAx>
        <c:axId val="83907478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4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Degree of Curing </a:t>
                </a:r>
                <a:r>
                  <a:rPr lang="en-US" sz="1400" b="1" dirty="0">
                    <a:ln>
                      <a:noFill/>
                    </a:ln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(%)</a:t>
                </a:r>
              </a:p>
            </c:rich>
          </c:tx>
          <c:layout>
            <c:manualLayout>
              <c:xMode val="edge"/>
              <c:yMode val="edge"/>
              <c:x val="1.9389968023345354E-2"/>
              <c:y val="0.3349469088300862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839072288"/>
        <c:crosses val="autoZero"/>
        <c:crossBetween val="between"/>
      </c:valAx>
      <c:spPr>
        <a:solidFill>
          <a:schemeClr val="bg1"/>
        </a:solidFill>
        <a:ln w="12700">
          <a:solidFill>
            <a:schemeClr val="tx1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A9432-E5A9-4A72-A611-EBADAE3E0C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AD562A-F900-458F-A020-FD4B1FDA00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5CCEFA-8EFB-46E7-B9FC-3FA26AB58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E04FBB-A5EE-47F3-BC6E-73028E040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742FBC-79E2-4E02-8A0B-075F8604E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520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1F1A4D-91E1-4222-B651-A022B7CE4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F28D46-9120-498F-860E-6DF0B8B3EF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0BE687-A26F-42DB-A4F6-9AE0D4FE7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6509CE-8144-441B-92BD-8F81AF8D4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57124E-1966-4807-8133-F2E9E22C7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705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01270C-10BB-41BB-9A23-5295E9F971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29037B-B3A1-484D-BC06-A461727CA9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922623-881D-4913-B4EA-0B77799C9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D7E192-44DB-4AA6-95EE-34512FB26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05B70D-85C4-484E-A6A5-96C347826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091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6A5B96-60A4-4FF9-A975-B3DA09633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23162F-AEC8-4D86-89B2-021A668183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E4AF82-E4A2-4B69-AA29-43984CF7D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C3A092-B03B-464D-A3A7-46C9F5EAD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346812-F79E-4D5B-83D8-BA75D62E9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994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96A9B-453B-47AB-9BDA-D0D73192E8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61568-5FDD-4485-808E-719999975D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9585F9-EB04-47E2-9BC8-345FF0AB5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BF93E8-BC4C-42FF-9607-D6F320126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D87F0C-1551-4C86-88CB-CC0AB88C8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311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3E72B-A6B9-43FF-A063-B74FF72AC6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89F169-08AC-4366-9F99-903E77F5E2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E04E70-2A52-4F38-8428-7ADB2C48B2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151734-14CA-42A8-AE11-CA088431F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14C872-A0F0-4ADB-BB94-328361C5D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46709A-23B4-4629-A46B-1AC5D56C8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29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CBC4AF-A6C0-4474-8C11-D493351F3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7601B6-3F5D-4E96-B9BF-BFA55D727F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DA5306-93A8-4DDB-A56D-6E660FE3C7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54126EB-AABF-4379-9F55-3A68991020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476ECA1-C4D7-438F-9B4F-0AC81D1ED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A6CF343-559C-489E-ABB8-F6A418B99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B061483-B29F-4E85-9742-B3A7D7727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A882E4-9DE5-421A-B0B3-C822F5F5A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557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3ABE4-DB97-41C8-8839-99A0139BB4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399422-7B2F-48BD-A811-333E71FE86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25ADAD-9E40-49C9-B4B7-84267B29A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E6C59C-69CF-4B1B-92B7-EE52A6765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038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87E603-12DB-4E61-B09A-43342E78F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54E273-5988-41B2-A0F7-3B4FB6F3B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5C85A0-5585-4B6A-A41E-477AB94BD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55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4BE13-A49C-43C7-A192-DCF35D62F6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4B3794-7067-4C2A-A961-4846035578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2C83C6-7C23-4381-8D79-DA011895DC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BDBD88-93FA-4B81-AC5F-2C7D117CB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AFFE36-457C-4040-9578-EEED7C184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6E9A8B-0618-49DF-87CF-CD3991E3A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253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E9E0C-923D-4149-BE92-C45412BF4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CA417C-F929-4B72-8968-AA77C501FC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7B412B-F1AC-4EAE-97AB-458FBDA295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B10CDE-CE01-41C5-8BD9-9FD15F0873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864509-73D1-4D66-A83C-7FD13F972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2E4D24-1285-4213-8B6E-88641C89C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801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1FAAF38-C1C5-49A4-AA8D-C1986EBDA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59F618-7C94-4FE2-ACA5-F64C411F4A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AB9692-59C0-4EA6-B930-8211C57B48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3E80E7-D4B4-4A04-9F36-FFF4941F98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4EE84B-61B5-44AA-924F-C63B8A1EB8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876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556CDB77-79B2-40E5-8398-AC24E5269F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75798143"/>
              </p:ext>
            </p:extLst>
          </p:nvPr>
        </p:nvGraphicFramePr>
        <p:xfrm>
          <a:off x="1510839" y="319562"/>
          <a:ext cx="8765770" cy="62682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273627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2693</TotalTime>
  <Words>5</Words>
  <Application>Microsoft Macintosh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Sepulveda</dc:creator>
  <cp:lastModifiedBy>Hassan, MD Sahid</cp:lastModifiedBy>
  <cp:revision>28</cp:revision>
  <cp:lastPrinted>2021-11-21T12:05:56Z</cp:lastPrinted>
  <dcterms:created xsi:type="dcterms:W3CDTF">2021-08-24T21:47:38Z</dcterms:created>
  <dcterms:modified xsi:type="dcterms:W3CDTF">2021-11-21T12:09:55Z</dcterms:modified>
</cp:coreProperties>
</file>