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9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BE14-F7B7-410D-AABD-88747989EB7D}" v="226" dt="2021-08-27T03:08:0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35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5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epulveda" userId="36cba72f5b02642e" providerId="LiveId" clId="{A947BE14-F7B7-410D-AABD-88747989EB7D}"/>
    <pc:docChg chg="undo custSel addSld delSld modSld sldOrd">
      <pc:chgData name="David Sepulveda" userId="36cba72f5b02642e" providerId="LiveId" clId="{A947BE14-F7B7-410D-AABD-88747989EB7D}" dt="2021-08-27T03:23:01.591" v="1563" actId="20577"/>
      <pc:docMkLst>
        <pc:docMk/>
      </pc:docMkLst>
      <pc:sldChg chg="addSp delSp modSp mod ord">
        <pc:chgData name="David Sepulveda" userId="36cba72f5b02642e" providerId="LiveId" clId="{A947BE14-F7B7-410D-AABD-88747989EB7D}" dt="2021-08-27T02:29:18.757" v="1076"/>
        <pc:sldMkLst>
          <pc:docMk/>
          <pc:sldMk cId="4133560624" sldId="256"/>
        </pc:sldMkLst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" creationId="{A7C088D8-19CF-4F81-B2E3-1C01711995E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2" creationId="{A54EE0D0-D49A-4DD0-BBA7-F8544358250F}"/>
          </ac:spMkLst>
        </pc:spChg>
        <pc:spChg chg="mod">
          <ac:chgData name="David Sepulveda" userId="36cba72f5b02642e" providerId="LiveId" clId="{A947BE14-F7B7-410D-AABD-88747989EB7D}" dt="2021-08-26T21:40:02.645" v="991" actId="1076"/>
          <ac:spMkLst>
            <pc:docMk/>
            <pc:sldMk cId="4133560624" sldId="256"/>
            <ac:spMk id="13" creationId="{B2FB0E97-A88C-4225-8858-BF5B0E1E111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8" creationId="{8E7A13AE-44E6-4BB3-A928-F278B4C0A13E}"/>
          </ac:spMkLst>
        </pc:spChg>
        <pc:spChg chg="del mod">
          <ac:chgData name="David Sepulveda" userId="36cba72f5b02642e" providerId="LiveId" clId="{A947BE14-F7B7-410D-AABD-88747989EB7D}" dt="2021-08-26T21:38:41.787" v="966" actId="478"/>
          <ac:spMkLst>
            <pc:docMk/>
            <pc:sldMk cId="4133560624" sldId="256"/>
            <ac:spMk id="19" creationId="{A612857C-6A2D-4EEC-9B17-F2105031640B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22" creationId="{0EA56DF2-8B93-4BF2-8E50-AC23A1D7685D}"/>
          </ac:spMkLst>
        </pc:spChg>
        <pc:spChg chg="del">
          <ac:chgData name="David Sepulveda" userId="36cba72f5b02642e" providerId="LiveId" clId="{A947BE14-F7B7-410D-AABD-88747989EB7D}" dt="2021-08-26T21:38:51.565" v="968" actId="478"/>
          <ac:spMkLst>
            <pc:docMk/>
            <pc:sldMk cId="4133560624" sldId="256"/>
            <ac:spMk id="24" creationId="{E1BBA050-7BCC-4DD8-BA87-69FCDA11CEB5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5" creationId="{833940E3-7449-46F0-B992-8393E855AA6E}"/>
          </ac:spMkLst>
        </pc:spChg>
        <pc:spChg chg="del">
          <ac:chgData name="David Sepulveda" userId="36cba72f5b02642e" providerId="LiveId" clId="{A947BE14-F7B7-410D-AABD-88747989EB7D}" dt="2021-08-26T21:38:53.779" v="969" actId="478"/>
          <ac:spMkLst>
            <pc:docMk/>
            <pc:sldMk cId="4133560624" sldId="256"/>
            <ac:spMk id="26" creationId="{A47FCDD1-A521-4B01-AD9B-532A28BD51E4}"/>
          </ac:spMkLst>
        </pc:spChg>
        <pc:spChg chg="add del mod">
          <ac:chgData name="David Sepulveda" userId="36cba72f5b02642e" providerId="LiveId" clId="{A947BE14-F7B7-410D-AABD-88747989EB7D}" dt="2021-08-26T21:39:02.110" v="976" actId="478"/>
          <ac:spMkLst>
            <pc:docMk/>
            <pc:sldMk cId="4133560624" sldId="256"/>
            <ac:spMk id="27" creationId="{11694BC4-4BEA-4807-9504-B19DDB8C4A7A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8" creationId="{5CE857B6-09D9-4AC4-80A2-249068A7C875}"/>
          </ac:spMkLst>
        </pc:spChg>
        <pc:spChg chg="del mod">
          <ac:chgData name="David Sepulveda" userId="36cba72f5b02642e" providerId="LiveId" clId="{A947BE14-F7B7-410D-AABD-88747989EB7D}" dt="2021-08-26T21:38:59.586" v="974" actId="478"/>
          <ac:spMkLst>
            <pc:docMk/>
            <pc:sldMk cId="4133560624" sldId="256"/>
            <ac:spMk id="29" creationId="{214A253F-DBB6-45E5-9D95-39B7638FA5C6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0" creationId="{1F1EBBCF-BF11-491C-A97B-4C74177F7B57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1" creationId="{24152808-2F73-4068-9A64-0FD3CA6120DB}"/>
          </ac:spMkLst>
        </pc:spChg>
        <pc:spChg chg="del mod">
          <ac:chgData name="David Sepulveda" userId="36cba72f5b02642e" providerId="LiveId" clId="{A947BE14-F7B7-410D-AABD-88747989EB7D}" dt="2021-08-26T21:39:00.791" v="975" actId="478"/>
          <ac:spMkLst>
            <pc:docMk/>
            <pc:sldMk cId="4133560624" sldId="256"/>
            <ac:spMk id="32" creationId="{7B57221F-2BE1-40F3-9CDD-1292B4C2784C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4" creationId="{AF4B075B-B35F-4FE5-998E-FF6B4E4D53DF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8" creationId="{068DE237-4DC3-4F0E-82A5-6A8F0D0A840D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9" creationId="{70DEF30B-C250-4E28-AA53-79A39FB8D7CC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0" creationId="{4A85A662-AC5E-4338-95A9-E8465E2104C0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1" creationId="{AA7C1D70-33DA-41B8-80CE-471042D262B8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2" creationId="{117D3ACA-33E7-4FD0-A2F5-CF90CD88C512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3" creationId="{78EBA6BC-165D-4B77-A060-9E5DAB2226AB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4" creationId="{67CD79F5-1161-452D-8CF3-9F3289463FA7}"/>
          </ac:spMkLst>
        </pc:s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17" creationId="{EC5424EA-5701-4BF1-84A3-413171FBFDD9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0" creationId="{B60EEA7C-E610-40CA-90FC-9D49D41108B1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1" creationId="{C67BA4D6-1216-404C-8146-CB541743C8E7}"/>
          </ac:grpSpMkLst>
        </pc:grp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2" creationId="{7BE93C67-E1BC-45E0-B7FC-0CC294EA3343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5" creationId="{AE209327-0AA0-4F63-B7A9-79E858A683F2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7" creationId="{17AEC394-81BC-4FA9-92E4-4C4CED7DBDC1}"/>
          </ac:picMkLst>
        </pc:picChg>
        <pc:picChg chg="add 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" creationId="{E3C4C077-CE49-4861-B02C-A09139D400E3}"/>
          </ac:picMkLst>
        </pc:picChg>
        <pc:picChg chg="add del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6" creationId="{C324DBE3-D465-43FC-840B-D65F8292E027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26" creationId="{9D47B781-7D77-41A7-92EB-B41C19D6E34D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028" creationId="{F51E0365-A29E-4FAA-B382-9CF61229DB39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0" creationId="{476FE56B-D10B-4E8E-977E-EA9224AF42F8}"/>
          </ac:picMkLst>
        </pc:picChg>
        <pc:picChg chg="del mod">
          <ac:chgData name="David Sepulveda" userId="36cba72f5b02642e" providerId="LiveId" clId="{A947BE14-F7B7-410D-AABD-88747989EB7D}" dt="2021-08-26T21:23:37.035" v="894" actId="478"/>
          <ac:picMkLst>
            <pc:docMk/>
            <pc:sldMk cId="4133560624" sldId="256"/>
            <ac:picMk id="1032" creationId="{3332EAA6-2A6C-43C8-9223-CCE4929620C6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6" creationId="{19F88180-1FD1-4DAB-92FA-028676E55B33}"/>
          </ac:picMkLst>
        </pc:picChg>
        <pc:picChg chg="del mod">
          <ac:chgData name="David Sepulveda" userId="36cba72f5b02642e" providerId="LiveId" clId="{A947BE14-F7B7-410D-AABD-88747989EB7D}" dt="2021-08-26T21:22:20.992" v="879" actId="478"/>
          <ac:picMkLst>
            <pc:docMk/>
            <pc:sldMk cId="4133560624" sldId="256"/>
            <ac:picMk id="1038" creationId="{3CFCB267-8BBA-40C1-93A7-05F7C3C14F17}"/>
          </ac:picMkLst>
        </pc:picChg>
        <pc:picChg chg="del">
          <ac:chgData name="David Sepulveda" userId="36cba72f5b02642e" providerId="LiveId" clId="{A947BE14-F7B7-410D-AABD-88747989EB7D}" dt="2021-08-26T21:32:03.268" v="906" actId="478"/>
          <ac:picMkLst>
            <pc:docMk/>
            <pc:sldMk cId="4133560624" sldId="256"/>
            <ac:picMk id="1040" creationId="{43C01BEC-8908-4F9E-8D32-1409DA76C7B0}"/>
          </ac:picMkLst>
        </pc:picChg>
        <pc:picChg chg="del">
          <ac:chgData name="David Sepulveda" userId="36cba72f5b02642e" providerId="LiveId" clId="{A947BE14-F7B7-410D-AABD-88747989EB7D}" dt="2021-08-26T21:20:16.928" v="868" actId="478"/>
          <ac:picMkLst>
            <pc:docMk/>
            <pc:sldMk cId="4133560624" sldId="256"/>
            <ac:picMk id="1042" creationId="{ED4E1A0B-5E7F-4580-BF56-2AB159958204}"/>
          </ac:picMkLst>
        </pc:picChg>
      </pc:sldChg>
      <pc:sldChg chg="addSp modSp mod">
        <pc:chgData name="David Sepulveda" userId="36cba72f5b02642e" providerId="LiveId" clId="{A947BE14-F7B7-410D-AABD-88747989EB7D}" dt="2021-08-26T21:52:24.364" v="1029" actId="1076"/>
        <pc:sldMkLst>
          <pc:docMk/>
          <pc:sldMk cId="364123460" sldId="257"/>
        </pc:sldMkLst>
        <pc:spChg chg="mod">
          <ac:chgData name="David Sepulveda" userId="36cba72f5b02642e" providerId="LiveId" clId="{A947BE14-F7B7-410D-AABD-88747989EB7D}" dt="2021-08-26T21:52:24.364" v="1029" actId="1076"/>
          <ac:spMkLst>
            <pc:docMk/>
            <pc:sldMk cId="364123460" sldId="257"/>
            <ac:spMk id="2" creationId="{3EB292D8-817C-423E-A337-BCA81C41C506}"/>
          </ac:spMkLst>
        </pc:spChg>
        <pc:spChg chg="add mod">
          <ac:chgData name="David Sepulveda" userId="36cba72f5b02642e" providerId="LiveId" clId="{A947BE14-F7B7-410D-AABD-88747989EB7D}" dt="2021-08-25T16:15:49.271" v="98" actId="20577"/>
          <ac:spMkLst>
            <pc:docMk/>
            <pc:sldMk cId="364123460" sldId="257"/>
            <ac:spMk id="21" creationId="{AE21658D-2D86-4A92-B2B0-DF387E5E80A8}"/>
          </ac:spMkLst>
        </pc:spChg>
        <pc:spChg chg="add mod">
          <ac:chgData name="David Sepulveda" userId="36cba72f5b02642e" providerId="LiveId" clId="{A947BE14-F7B7-410D-AABD-88747989EB7D}" dt="2021-08-25T16:18:15.019" v="144" actId="20577"/>
          <ac:spMkLst>
            <pc:docMk/>
            <pc:sldMk cId="364123460" sldId="257"/>
            <ac:spMk id="26" creationId="{4EC47F3B-0C85-4560-A870-43285793DF88}"/>
          </ac:spMkLst>
        </pc:spChg>
        <pc:spChg chg="add mod">
          <ac:chgData name="David Sepulveda" userId="36cba72f5b02642e" providerId="LiveId" clId="{A947BE14-F7B7-410D-AABD-88747989EB7D}" dt="2021-08-25T16:18:13.840" v="143" actId="20577"/>
          <ac:spMkLst>
            <pc:docMk/>
            <pc:sldMk cId="364123460" sldId="257"/>
            <ac:spMk id="31" creationId="{62745019-096A-4300-99D9-B6F0E27E8510}"/>
          </ac:spMkLst>
        </pc:spChg>
        <pc:spChg chg="add mod">
          <ac:chgData name="David Sepulveda" userId="36cba72f5b02642e" providerId="LiveId" clId="{A947BE14-F7B7-410D-AABD-88747989EB7D}" dt="2021-08-25T16:19:57.792" v="171" actId="20577"/>
          <ac:spMkLst>
            <pc:docMk/>
            <pc:sldMk cId="364123460" sldId="257"/>
            <ac:spMk id="36" creationId="{BAE9E13D-DE16-4530-AD98-781FEEA47385}"/>
          </ac:spMkLst>
        </pc:spChg>
        <pc:grpChg chg="add mod">
          <ac:chgData name="David Sepulveda" userId="36cba72f5b02642e" providerId="LiveId" clId="{A947BE14-F7B7-410D-AABD-88747989EB7D}" dt="2021-08-25T16:15:28.980" v="84" actId="14100"/>
          <ac:grpSpMkLst>
            <pc:docMk/>
            <pc:sldMk cId="364123460" sldId="257"/>
            <ac:grpSpMk id="12" creationId="{FFCD264E-8B2A-4E83-A45F-64EC037B0B8D}"/>
          </ac:grpSpMkLst>
        </pc:grpChg>
        <pc:grpChg chg="add mod">
          <ac:chgData name="David Sepulveda" userId="36cba72f5b02642e" providerId="LiveId" clId="{A947BE14-F7B7-410D-AABD-88747989EB7D}" dt="2021-08-25T16:16:24.974" v="104" actId="1076"/>
          <ac:grpSpMkLst>
            <pc:docMk/>
            <pc:sldMk cId="364123460" sldId="257"/>
            <ac:grpSpMk id="22" creationId="{F64213A0-E680-4BB1-942B-34D3B7E214C7}"/>
          </ac:grpSpMkLst>
        </pc:grpChg>
        <pc:grpChg chg="add mod">
          <ac:chgData name="David Sepulveda" userId="36cba72f5b02642e" providerId="LiveId" clId="{A947BE14-F7B7-410D-AABD-88747989EB7D}" dt="2021-08-25T16:17:34.487" v="127" actId="14100"/>
          <ac:grpSpMkLst>
            <pc:docMk/>
            <pc:sldMk cId="364123460" sldId="257"/>
            <ac:grpSpMk id="27" creationId="{AAFD0BBA-2170-4A0B-B8A6-F5B5364153A6}"/>
          </ac:grpSpMkLst>
        </pc:grpChg>
        <pc:grpChg chg="add mod">
          <ac:chgData name="David Sepulveda" userId="36cba72f5b02642e" providerId="LiveId" clId="{A947BE14-F7B7-410D-AABD-88747989EB7D}" dt="2021-08-25T16:19:37.674" v="157" actId="14100"/>
          <ac:grpSpMkLst>
            <pc:docMk/>
            <pc:sldMk cId="364123460" sldId="257"/>
            <ac:grpSpMk id="32" creationId="{E045BFAB-56DA-4BC8-BB21-BCAB0602CE38}"/>
          </ac:grpSpMkLst>
        </pc:grpChg>
        <pc:picChg chg="mod modCrop">
          <ac:chgData name="David Sepulveda" userId="36cba72f5b02642e" providerId="LiveId" clId="{A947BE14-F7B7-410D-AABD-88747989EB7D}" dt="2021-08-26T21:52:24.364" v="1029" actId="1076"/>
          <ac:picMkLst>
            <pc:docMk/>
            <pc:sldMk cId="364123460" sldId="257"/>
            <ac:picMk id="4" creationId="{7ABD000E-DA22-47B8-8A8D-B21855D92392}"/>
          </ac:picMkLst>
        </pc:pic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5" creationId="{47302313-3758-4625-B1E2-2AAE92B39C7E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7" creationId="{099C4427-24AF-4619-8EF5-A769E720AE43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20" creationId="{908F806B-D78F-4694-A861-91723307D5CB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3" creationId="{95E5943A-4ECF-4115-A2F1-B6E7223978A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4" creationId="{25AAB43A-2C63-4114-AE5A-F68B1A0E637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5" creationId="{AB4C63E2-52C0-47D9-B5C8-C112B24B71CF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8" creationId="{2A34CA88-C927-4197-8D2B-6D196592AF72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9" creationId="{7C256DD8-4CC5-4AA5-BAC1-DBBCC922E7E5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30" creationId="{C2213B3F-C864-419F-ACCE-081569771AE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3" creationId="{1DB73DD2-BE64-4103-9D9B-296DFB0AD8A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4" creationId="{0DC33F85-E9D4-4E31-8DF2-926F0DFA9107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5" creationId="{78831F45-0E62-4B16-B8A7-88DDD88D8444}"/>
          </ac:cxnSpMkLst>
        </pc:cxnChg>
      </pc:sldChg>
      <pc:sldChg chg="addSp delSp modSp new mod">
        <pc:chgData name="David Sepulveda" userId="36cba72f5b02642e" providerId="LiveId" clId="{A947BE14-F7B7-410D-AABD-88747989EB7D}" dt="2021-08-25T16:27:32.489" v="344" actId="20577"/>
        <pc:sldMkLst>
          <pc:docMk/>
          <pc:sldMk cId="922227733" sldId="258"/>
        </pc:sldMkLst>
        <pc:spChg chg="mod">
          <ac:chgData name="David Sepulveda" userId="36cba72f5b02642e" providerId="LiveId" clId="{A947BE14-F7B7-410D-AABD-88747989EB7D}" dt="2021-08-25T16:20:09.138" v="184" actId="20577"/>
          <ac:spMkLst>
            <pc:docMk/>
            <pc:sldMk cId="922227733" sldId="258"/>
            <ac:spMk id="2" creationId="{1A5A2A70-7689-45B1-85E4-BDC7932C71B3}"/>
          </ac:spMkLst>
        </pc:spChg>
        <pc:spChg chg="del">
          <ac:chgData name="David Sepulveda" userId="36cba72f5b02642e" providerId="LiveId" clId="{A947BE14-F7B7-410D-AABD-88747989EB7D}" dt="2021-08-25T16:20:22.230" v="186"/>
          <ac:spMkLst>
            <pc:docMk/>
            <pc:sldMk cId="922227733" sldId="258"/>
            <ac:spMk id="3" creationId="{EF7E5194-9017-454A-B9D4-BB10AAACA7CB}"/>
          </ac:spMkLst>
        </pc:spChg>
        <pc:spChg chg="add mod">
          <ac:chgData name="David Sepulveda" userId="36cba72f5b02642e" providerId="LiveId" clId="{A947BE14-F7B7-410D-AABD-88747989EB7D}" dt="2021-08-25T16:20:54.670" v="200" actId="20577"/>
          <ac:spMkLst>
            <pc:docMk/>
            <pc:sldMk cId="922227733" sldId="258"/>
            <ac:spMk id="6" creationId="{35977BD8-C54E-42F9-B70C-52C943338A68}"/>
          </ac:spMkLst>
        </pc:spChg>
        <pc:spChg chg="add mod">
          <ac:chgData name="David Sepulveda" userId="36cba72f5b02642e" providerId="LiveId" clId="{A947BE14-F7B7-410D-AABD-88747989EB7D}" dt="2021-08-25T16:24:05.189" v="257" actId="1076"/>
          <ac:spMkLst>
            <pc:docMk/>
            <pc:sldMk cId="922227733" sldId="258"/>
            <ac:spMk id="11" creationId="{02E65799-7AF8-440B-81C8-A2E7ABA8082C}"/>
          </ac:spMkLst>
        </pc:spChg>
        <pc:spChg chg="add mod">
          <ac:chgData name="David Sepulveda" userId="36cba72f5b02642e" providerId="LiveId" clId="{A947BE14-F7B7-410D-AABD-88747989EB7D}" dt="2021-08-25T16:25:42.022" v="282" actId="1076"/>
          <ac:spMkLst>
            <pc:docMk/>
            <pc:sldMk cId="922227733" sldId="258"/>
            <ac:spMk id="28" creationId="{BEE337E0-6F04-4EA1-8607-7FCBB37AD096}"/>
          </ac:spMkLst>
        </pc:spChg>
        <pc:spChg chg="add mod">
          <ac:chgData name="David Sepulveda" userId="36cba72f5b02642e" providerId="LiveId" clId="{A947BE14-F7B7-410D-AABD-88747989EB7D}" dt="2021-08-25T16:25:58.487" v="296" actId="20577"/>
          <ac:spMkLst>
            <pc:docMk/>
            <pc:sldMk cId="922227733" sldId="258"/>
            <ac:spMk id="29" creationId="{376441D9-A9ED-4DD1-AB88-242D7289BE24}"/>
          </ac:spMkLst>
        </pc:spChg>
        <pc:spChg chg="add mod">
          <ac:chgData name="David Sepulveda" userId="36cba72f5b02642e" providerId="LiveId" clId="{A947BE14-F7B7-410D-AABD-88747989EB7D}" dt="2021-08-25T16:23:46.461" v="252" actId="20577"/>
          <ac:spMkLst>
            <pc:docMk/>
            <pc:sldMk cId="922227733" sldId="258"/>
            <ac:spMk id="30" creationId="{756434D7-2C8E-4007-9E53-D1163733FFA7}"/>
          </ac:spMkLst>
        </pc:spChg>
        <pc:spChg chg="add mod">
          <ac:chgData name="David Sepulveda" userId="36cba72f5b02642e" providerId="LiveId" clId="{A947BE14-F7B7-410D-AABD-88747989EB7D}" dt="2021-08-25T16:26:46.197" v="318" actId="20577"/>
          <ac:spMkLst>
            <pc:docMk/>
            <pc:sldMk cId="922227733" sldId="258"/>
            <ac:spMk id="31" creationId="{BD56CAC2-F0A1-433E-8CDF-96A9F3D2400D}"/>
          </ac:spMkLst>
        </pc:spChg>
        <pc:spChg chg="add mod">
          <ac:chgData name="David Sepulveda" userId="36cba72f5b02642e" providerId="LiveId" clId="{A947BE14-F7B7-410D-AABD-88747989EB7D}" dt="2021-08-25T16:27:32.489" v="344" actId="20577"/>
          <ac:spMkLst>
            <pc:docMk/>
            <pc:sldMk cId="922227733" sldId="258"/>
            <ac:spMk id="36" creationId="{5310AFC0-D498-4F15-BDCD-2C5034E6A7E7}"/>
          </ac:spMkLst>
        </pc:spChg>
        <pc:grpChg chg="add mod">
          <ac:chgData name="David Sepulveda" userId="36cba72f5b02642e" providerId="LiveId" clId="{A947BE14-F7B7-410D-AABD-88747989EB7D}" dt="2021-08-25T16:21:43.865" v="206" actId="14100"/>
          <ac:grpSpMkLst>
            <pc:docMk/>
            <pc:sldMk cId="922227733" sldId="258"/>
            <ac:grpSpMk id="7" creationId="{115F6B16-BA6C-47E1-A642-F35FEF657E14}"/>
          </ac:grpSpMkLst>
        </pc:grpChg>
        <pc:grpChg chg="add mod">
          <ac:chgData name="David Sepulveda" userId="36cba72f5b02642e" providerId="LiveId" clId="{A947BE14-F7B7-410D-AABD-88747989EB7D}" dt="2021-08-25T16:26:26.669" v="304" actId="1076"/>
          <ac:grpSpMkLst>
            <pc:docMk/>
            <pc:sldMk cId="922227733" sldId="258"/>
            <ac:grpSpMk id="12" creationId="{DD0EE2B1-4454-449C-B442-C9A1DC2BA959}"/>
          </ac:grpSpMkLst>
        </pc:grpChg>
        <pc:grpChg chg="add mod">
          <ac:chgData name="David Sepulveda" userId="36cba72f5b02642e" providerId="LiveId" clId="{A947BE14-F7B7-410D-AABD-88747989EB7D}" dt="2021-08-25T16:24:44.122" v="263" actId="14100"/>
          <ac:grpSpMkLst>
            <pc:docMk/>
            <pc:sldMk cId="922227733" sldId="258"/>
            <ac:grpSpMk id="16" creationId="{2944BE97-28FE-438A-BB7F-8E8AC18D99C8}"/>
          </ac:grpSpMkLst>
        </pc:grpChg>
        <pc:grpChg chg="add mod">
          <ac:chgData name="David Sepulveda" userId="36cba72f5b02642e" providerId="LiveId" clId="{A947BE14-F7B7-410D-AABD-88747989EB7D}" dt="2021-08-25T16:25:36.911" v="281" actId="688"/>
          <ac:grpSpMkLst>
            <pc:docMk/>
            <pc:sldMk cId="922227733" sldId="258"/>
            <ac:grpSpMk id="20" creationId="{B0C150E3-DEA3-4BC9-907A-0741FB6E7749}"/>
          </ac:grpSpMkLst>
        </pc:grpChg>
        <pc:grpChg chg="add mod">
          <ac:chgData name="David Sepulveda" userId="36cba72f5b02642e" providerId="LiveId" clId="{A947BE14-F7B7-410D-AABD-88747989EB7D}" dt="2021-08-25T16:23:02.275" v="232" actId="688"/>
          <ac:grpSpMkLst>
            <pc:docMk/>
            <pc:sldMk cId="922227733" sldId="258"/>
            <ac:grpSpMk id="24" creationId="{384D7364-7C2F-47FE-95D8-0A4BDD638F9A}"/>
          </ac:grpSpMkLst>
        </pc:grpChg>
        <pc:grpChg chg="add mod">
          <ac:chgData name="David Sepulveda" userId="36cba72f5b02642e" providerId="LiveId" clId="{A947BE14-F7B7-410D-AABD-88747989EB7D}" dt="2021-08-25T16:27:10.796" v="324" actId="14100"/>
          <ac:grpSpMkLst>
            <pc:docMk/>
            <pc:sldMk cId="922227733" sldId="258"/>
            <ac:grpSpMk id="32" creationId="{D53DB83A-684A-40F4-966E-5F8FD8AC183C}"/>
          </ac:grpSpMkLst>
        </pc:grpChg>
        <pc:picChg chg="add mod ord">
          <ac:chgData name="David Sepulveda" userId="36cba72f5b02642e" providerId="LiveId" clId="{A947BE14-F7B7-410D-AABD-88747989EB7D}" dt="2021-08-25T16:22:47.853" v="226" actId="1076"/>
          <ac:picMkLst>
            <pc:docMk/>
            <pc:sldMk cId="922227733" sldId="258"/>
            <ac:picMk id="5" creationId="{78EAD8B6-5837-425B-A9FB-955FF47F584C}"/>
          </ac:picMkLst>
        </pc:pic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8" creationId="{4CB7738A-31DF-49D2-BD00-A63FFF5D6534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9" creationId="{B2B7783C-5750-4517-A791-0147B8D8FB82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10" creationId="{7FC44C75-2AB0-4491-A0ED-C5819A279692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3" creationId="{13438CA5-7B43-4B62-B9BB-92FD675FA7B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4" creationId="{A80CF23F-89B0-4096-B0C7-1712DEFF6A0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5" creationId="{65C3C26F-E5DB-44D9-BE7E-EA2544693DF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7" creationId="{0BA1BB39-6F98-4A48-8F98-7CB2EE9CC1E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8" creationId="{6E86D7B6-6D10-4AC7-84A3-2A2A593F5BAE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9" creationId="{68244BD4-F767-4F49-B42B-7E71B8B3C9EC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1" creationId="{A2FAFC96-21D5-4E28-A493-C90D03B6A4E8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2" creationId="{E9D00E0D-D8A9-4D55-80A4-43F355A74E87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3" creationId="{8C64537A-E34E-4681-93F9-86275ADA153D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5" creationId="{7FEE1362-BB5F-4F07-8423-76498AF71C76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6" creationId="{4EE2DD54-25B8-4D06-954F-6F82ECEDCD0C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7" creationId="{1DC38B7E-3753-4EB5-B9B3-F279738070DF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3" creationId="{1D70EAA6-F6F5-4B13-B4B2-ED22ED2141CB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4" creationId="{273AF22C-9834-40E4-9D85-B5F22E1DC6B3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5" creationId="{3EB6E1F0-5CB3-4766-A61F-BA82C5ADD91E}"/>
          </ac:cxnSpMkLst>
        </pc:cxnChg>
      </pc:sldChg>
      <pc:sldChg chg="addSp delSp modSp new mod">
        <pc:chgData name="David Sepulveda" userId="36cba72f5b02642e" providerId="LiveId" clId="{A947BE14-F7B7-410D-AABD-88747989EB7D}" dt="2021-08-26T22:01:59.838" v="1060" actId="164"/>
        <pc:sldMkLst>
          <pc:docMk/>
          <pc:sldMk cId="3123003218" sldId="259"/>
        </pc:sldMkLst>
        <pc:spChg chg="mod">
          <ac:chgData name="David Sepulveda" userId="36cba72f5b02642e" providerId="LiveId" clId="{A947BE14-F7B7-410D-AABD-88747989EB7D}" dt="2021-08-25T16:28:01.131" v="354" actId="20577"/>
          <ac:spMkLst>
            <pc:docMk/>
            <pc:sldMk cId="3123003218" sldId="259"/>
            <ac:spMk id="2" creationId="{DA17EEB7-CA90-41B1-AF0F-566BBC001E6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5" creationId="{FF654BD3-B9F0-4F77-8B54-D9CBC13A4254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7" creationId="{90354A49-1366-4DF5-BBBD-14A30EBA01E6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1" creationId="{3850CF86-7FD4-47DE-9638-7D2BA1117020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2" creationId="{4713D0BF-F157-428B-9F83-F5F0F9D32FB4}"/>
          </ac:spMkLst>
        </pc:spChg>
        <pc:spChg chg="add">
          <ac:chgData name="David Sepulveda" userId="36cba72f5b02642e" providerId="LiveId" clId="{A947BE14-F7B7-410D-AABD-88747989EB7D}" dt="2021-08-25T16:46:26.440" v="403" actId="22"/>
          <ac:spMkLst>
            <pc:docMk/>
            <pc:sldMk cId="3123003218" sldId="259"/>
            <ac:spMk id="14" creationId="{69FF2123-5645-492F-9C78-B316E3AB539B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7" creationId="{13AE84BE-965B-4211-BD8E-F2D29E4198D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21" creationId="{7C4057AA-1F1D-4457-8180-03F571A39A0B}"/>
          </ac:spMkLst>
        </pc:spChg>
        <pc:grpChg chg="add mod">
          <ac:chgData name="David Sepulveda" userId="36cba72f5b02642e" providerId="LiveId" clId="{A947BE14-F7B7-410D-AABD-88747989EB7D}" dt="2021-08-26T21:55:34.165" v="1041" actId="164"/>
          <ac:grpSpMkLst>
            <pc:docMk/>
            <pc:sldMk cId="3123003218" sldId="259"/>
            <ac:grpSpMk id="13" creationId="{037791EB-8871-4F87-909C-8DD335373EE3}"/>
          </ac:grpSpMkLst>
        </pc:grpChg>
        <pc:grpChg chg="add mod">
          <ac:chgData name="David Sepulveda" userId="36cba72f5b02642e" providerId="LiveId" clId="{A947BE14-F7B7-410D-AABD-88747989EB7D}" dt="2021-08-26T21:55:33.625" v="1040" actId="164"/>
          <ac:grpSpMkLst>
            <pc:docMk/>
            <pc:sldMk cId="3123003218" sldId="259"/>
            <ac:grpSpMk id="15" creationId="{AEC05EE8-0FC1-45B7-883E-D018FCFBE562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6" creationId="{F0956BC1-B5C3-4E65-9727-10AADAAB4346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8" creationId="{FAFE25AC-49C8-42AD-947D-F57056EC688E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9" creationId="{AAA9C77F-0C92-43DA-86DE-E6608ADCE83E}"/>
          </ac:grpSpMkLst>
        </pc:grp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6" creationId="{C26F695F-8E2A-4CEB-B724-DBD5A7A34E25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10" creationId="{F009B91E-DB75-4278-B582-17E2928C3CEE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0" creationId="{6B85EEB0-E2AF-4F74-96B6-2AEE8BB60B7B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2" creationId="{8654559F-EF2E-4D0A-BBDC-51801BD5D79D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4" creationId="{B1168E0B-5F4B-40A1-9E30-ADDE063B9726}"/>
          </ac:picMkLst>
        </pc:picChg>
        <pc:picChg chg="add del mod">
          <ac:chgData name="David Sepulveda" userId="36cba72f5b02642e" providerId="LiveId" clId="{A947BE14-F7B7-410D-AABD-88747989EB7D}" dt="2021-08-25T16:47:14.456" v="409" actId="478"/>
          <ac:picMkLst>
            <pc:docMk/>
            <pc:sldMk cId="3123003218" sldId="259"/>
            <ac:picMk id="2056" creationId="{288149F0-FBBD-4ABB-BAFE-C4BB2D01BAF1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8" creationId="{89B037FB-4DA2-4FFE-A014-4A1160172C29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60" creationId="{81C1F0D8-4657-4383-A9F6-A87E99446195}"/>
          </ac:picMkLst>
        </pc:picChg>
      </pc:sldChg>
      <pc:sldChg chg="addSp modSp new mod">
        <pc:chgData name="David Sepulveda" userId="36cba72f5b02642e" providerId="LiveId" clId="{A947BE14-F7B7-410D-AABD-88747989EB7D}" dt="2021-08-26T22:02:10.248" v="1062" actId="164"/>
        <pc:sldMkLst>
          <pc:docMk/>
          <pc:sldMk cId="105051142" sldId="260"/>
        </pc:sldMkLst>
        <pc:spChg chg="mod">
          <ac:chgData name="David Sepulveda" userId="36cba72f5b02642e" providerId="LiveId" clId="{A947BE14-F7B7-410D-AABD-88747989EB7D}" dt="2021-08-25T16:51:37.941" v="455" actId="20577"/>
          <ac:spMkLst>
            <pc:docMk/>
            <pc:sldMk cId="105051142" sldId="260"/>
            <ac:spMk id="2" creationId="{38EE1421-3EA8-4880-B170-BE6AFD564C2B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5" creationId="{766D8189-94A9-4677-BA20-FA0A9002E5CD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7" creationId="{3CA55148-3B26-4930-9B44-3B9101B9119E}"/>
          </ac:spMkLst>
        </pc:spChg>
        <pc:grpChg chg="add mod">
          <ac:chgData name="David Sepulveda" userId="36cba72f5b02642e" providerId="LiveId" clId="{A947BE14-F7B7-410D-AABD-88747989EB7D}" dt="2021-08-26T22:01:54.361" v="1057" actId="164"/>
          <ac:grpSpMkLst>
            <pc:docMk/>
            <pc:sldMk cId="105051142" sldId="260"/>
            <ac:grpSpMk id="8" creationId="{A3172464-CBB4-47B4-AD89-378F65843D5E}"/>
          </ac:grpSpMkLst>
        </pc:grpChg>
        <pc:grpChg chg="add mod">
          <ac:chgData name="David Sepulveda" userId="36cba72f5b02642e" providerId="LiveId" clId="{A947BE14-F7B7-410D-AABD-88747989EB7D}" dt="2021-08-26T22:02:10.248" v="1062" actId="164"/>
          <ac:grpSpMkLst>
            <pc:docMk/>
            <pc:sldMk cId="105051142" sldId="260"/>
            <ac:grpSpMk id="9" creationId="{3BE886F6-8C2E-495D-9083-6B831E00A4E9}"/>
          </ac:grpSpMkLst>
        </pc:grp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4" creationId="{5BD2DDE1-0D91-4E30-AB51-FB7B56C27872}"/>
          </ac:picMkLst>
        </pc:pic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6" creationId="{F2DEBB93-572A-4149-AD10-2A00FF354631}"/>
          </ac:picMkLst>
        </pc:picChg>
      </pc:sldChg>
      <pc:sldChg chg="addSp delSp modSp new mod">
        <pc:chgData name="David Sepulveda" userId="36cba72f5b02642e" providerId="LiveId" clId="{A947BE14-F7B7-410D-AABD-88747989EB7D}" dt="2021-08-27T03:05:50.458" v="1410" actId="732"/>
        <pc:sldMkLst>
          <pc:docMk/>
          <pc:sldMk cId="1064986391" sldId="261"/>
        </pc:sldMkLst>
        <pc:spChg chg="mod">
          <ac:chgData name="David Sepulveda" userId="36cba72f5b02642e" providerId="LiveId" clId="{A947BE14-F7B7-410D-AABD-88747989EB7D}" dt="2021-08-25T16:54:23.806" v="506" actId="20577"/>
          <ac:spMkLst>
            <pc:docMk/>
            <pc:sldMk cId="1064986391" sldId="261"/>
            <ac:spMk id="2" creationId="{3CFF824A-D15F-4C89-BFA9-A773450E8802}"/>
          </ac:spMkLst>
        </pc:spChg>
        <pc:spChg chg="del">
          <ac:chgData name="David Sepulveda" userId="36cba72f5b02642e" providerId="LiveId" clId="{A947BE14-F7B7-410D-AABD-88747989EB7D}" dt="2021-08-25T16:56:21.080" v="508"/>
          <ac:spMkLst>
            <pc:docMk/>
            <pc:sldMk cId="1064986391" sldId="261"/>
            <ac:spMk id="3" creationId="{97828103-3D0D-4588-9F8E-B8F066E2C285}"/>
          </ac:spMkLst>
        </pc:spChg>
        <pc:spChg chg="add mod">
          <ac:chgData name="David Sepulveda" userId="36cba72f5b02642e" providerId="LiveId" clId="{A947BE14-F7B7-410D-AABD-88747989EB7D}" dt="2021-08-25T16:56:59.955" v="522" actId="20577"/>
          <ac:spMkLst>
            <pc:docMk/>
            <pc:sldMk cId="1064986391" sldId="261"/>
            <ac:spMk id="6" creationId="{A977C3F0-5A9E-42A4-BB25-C9C053851DE8}"/>
          </ac:spMkLst>
        </pc:spChg>
        <pc:spChg chg="add mod">
          <ac:chgData name="David Sepulveda" userId="36cba72f5b02642e" providerId="LiveId" clId="{A947BE14-F7B7-410D-AABD-88747989EB7D}" dt="2021-08-25T16:57:55.117" v="537" actId="20577"/>
          <ac:spMkLst>
            <pc:docMk/>
            <pc:sldMk cId="1064986391" sldId="261"/>
            <ac:spMk id="11" creationId="{12E236D9-3861-47C2-BEB2-05738FC27F6B}"/>
          </ac:spMkLst>
        </pc:spChg>
        <pc:spChg chg="add mod">
          <ac:chgData name="David Sepulveda" userId="36cba72f5b02642e" providerId="LiveId" clId="{A947BE14-F7B7-410D-AABD-88747989EB7D}" dt="2021-08-25T16:58:57.596" v="562" actId="20577"/>
          <ac:spMkLst>
            <pc:docMk/>
            <pc:sldMk cId="1064986391" sldId="261"/>
            <ac:spMk id="16" creationId="{66C14867-54FB-4BBF-BCEF-A0CE3E04122D}"/>
          </ac:spMkLst>
        </pc:spChg>
        <pc:spChg chg="add mod">
          <ac:chgData name="David Sepulveda" userId="36cba72f5b02642e" providerId="LiveId" clId="{A947BE14-F7B7-410D-AABD-88747989EB7D}" dt="2021-08-25T16:59:55.834" v="585" actId="20577"/>
          <ac:spMkLst>
            <pc:docMk/>
            <pc:sldMk cId="1064986391" sldId="261"/>
            <ac:spMk id="21" creationId="{3953D0F8-CF62-4BB2-98EF-C9884B0390CF}"/>
          </ac:spMkLst>
        </pc:spChg>
        <pc:spChg chg="add mod">
          <ac:chgData name="David Sepulveda" userId="36cba72f5b02642e" providerId="LiveId" clId="{A947BE14-F7B7-410D-AABD-88747989EB7D}" dt="2021-08-25T17:00:58.033" v="600" actId="20577"/>
          <ac:spMkLst>
            <pc:docMk/>
            <pc:sldMk cId="1064986391" sldId="261"/>
            <ac:spMk id="26" creationId="{817F1387-E519-481C-B40C-1F52581C5B29}"/>
          </ac:spMkLst>
        </pc:spChg>
        <pc:spChg chg="add mod">
          <ac:chgData name="David Sepulveda" userId="36cba72f5b02642e" providerId="LiveId" clId="{A947BE14-F7B7-410D-AABD-88747989EB7D}" dt="2021-08-25T17:01:34.872" v="619" actId="20577"/>
          <ac:spMkLst>
            <pc:docMk/>
            <pc:sldMk cId="1064986391" sldId="261"/>
            <ac:spMk id="31" creationId="{156EFB16-8A61-4008-8C43-B66CAF343ED9}"/>
          </ac:spMkLst>
        </pc:spChg>
        <pc:spChg chg="add mod">
          <ac:chgData name="David Sepulveda" userId="36cba72f5b02642e" providerId="LiveId" clId="{A947BE14-F7B7-410D-AABD-88747989EB7D}" dt="2021-08-25T17:03:02.163" v="662" actId="20577"/>
          <ac:spMkLst>
            <pc:docMk/>
            <pc:sldMk cId="1064986391" sldId="261"/>
            <ac:spMk id="36" creationId="{34CE9799-A7CB-452D-9F4F-3F1AF0F49E68}"/>
          </ac:spMkLst>
        </pc:spChg>
        <pc:grpChg chg="add mod">
          <ac:chgData name="David Sepulveda" userId="36cba72f5b02642e" providerId="LiveId" clId="{A947BE14-F7B7-410D-AABD-88747989EB7D}" dt="2021-08-25T16:57:44.189" v="526" actId="14100"/>
          <ac:grpSpMkLst>
            <pc:docMk/>
            <pc:sldMk cId="1064986391" sldId="261"/>
            <ac:grpSpMk id="7" creationId="{2260D7F5-418D-4F32-A051-54905745C0B0}"/>
          </ac:grpSpMkLst>
        </pc:grpChg>
        <pc:grpChg chg="add mod">
          <ac:chgData name="David Sepulveda" userId="36cba72f5b02642e" providerId="LiveId" clId="{A947BE14-F7B7-410D-AABD-88747989EB7D}" dt="2021-08-25T16:58:37.273" v="546" actId="14100"/>
          <ac:grpSpMkLst>
            <pc:docMk/>
            <pc:sldMk cId="1064986391" sldId="261"/>
            <ac:grpSpMk id="12" creationId="{7D8C46C6-DDD4-42C9-8846-6B5BAA28A3B1}"/>
          </ac:grpSpMkLst>
        </pc:grpChg>
        <pc:grpChg chg="add mod">
          <ac:chgData name="David Sepulveda" userId="36cba72f5b02642e" providerId="LiveId" clId="{A947BE14-F7B7-410D-AABD-88747989EB7D}" dt="2021-08-25T16:59:36.990" v="571" actId="1076"/>
          <ac:grpSpMkLst>
            <pc:docMk/>
            <pc:sldMk cId="1064986391" sldId="261"/>
            <ac:grpSpMk id="17" creationId="{DFBD8798-9332-4AB0-B4D9-87F02FB42C2E}"/>
          </ac:grpSpMkLst>
        </pc:grpChg>
        <pc:grpChg chg="add mod">
          <ac:chgData name="David Sepulveda" userId="36cba72f5b02642e" providerId="LiveId" clId="{A947BE14-F7B7-410D-AABD-88747989EB7D}" dt="2021-08-25T17:00:36.570" v="588" actId="14100"/>
          <ac:grpSpMkLst>
            <pc:docMk/>
            <pc:sldMk cId="1064986391" sldId="261"/>
            <ac:grpSpMk id="22" creationId="{D43EDC73-37BB-4840-AE6A-5A0680876D66}"/>
          </ac:grpSpMkLst>
        </pc:grpChg>
        <pc:grpChg chg="add mod">
          <ac:chgData name="David Sepulveda" userId="36cba72f5b02642e" providerId="LiveId" clId="{A947BE14-F7B7-410D-AABD-88747989EB7D}" dt="2021-08-25T17:01:19.111" v="605" actId="14100"/>
          <ac:grpSpMkLst>
            <pc:docMk/>
            <pc:sldMk cId="1064986391" sldId="261"/>
            <ac:grpSpMk id="27" creationId="{E2805B8E-DE97-4B45-B88B-CF4DCC63C2FE}"/>
          </ac:grpSpMkLst>
        </pc:grpChg>
        <pc:grpChg chg="add mod">
          <ac:chgData name="David Sepulveda" userId="36cba72f5b02642e" providerId="LiveId" clId="{A947BE14-F7B7-410D-AABD-88747989EB7D}" dt="2021-08-25T17:02:13.573" v="624" actId="14100"/>
          <ac:grpSpMkLst>
            <pc:docMk/>
            <pc:sldMk cId="1064986391" sldId="261"/>
            <ac:grpSpMk id="32" creationId="{8161A0C4-76DD-4358-9159-9D18EB044E5D}"/>
          </ac:grpSpMkLst>
        </pc:grpChg>
        <pc:picChg chg="add mod ord modCrop">
          <ac:chgData name="David Sepulveda" userId="36cba72f5b02642e" providerId="LiveId" clId="{A947BE14-F7B7-410D-AABD-88747989EB7D}" dt="2021-08-27T03:05:50.458" v="1410" actId="732"/>
          <ac:picMkLst>
            <pc:docMk/>
            <pc:sldMk cId="1064986391" sldId="261"/>
            <ac:picMk id="5" creationId="{54FF8932-2AB9-4FE7-A441-40D3448A19E9}"/>
          </ac:picMkLst>
        </pc:pic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8" creationId="{F472C6A7-ED6E-4E4A-ADA0-B8FCDD9FD36A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9" creationId="{6D3B9C4C-A0F2-4F82-918C-B1BDC6D3A0E0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10" creationId="{B809D116-9DA5-4D8E-BE67-3343DEBD2081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3" creationId="{B2123569-413F-4759-9EB8-B18B870C0B27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4" creationId="{B6497DE9-DFB7-425A-A18C-DE9BA1B293BF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5" creationId="{44BF27C9-6CDF-4E49-A838-D902DC3E9D0B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8" creationId="{F1D0B1EC-90A4-4D7E-BDAD-E2C8CC60E8CD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9" creationId="{904C9C02-15A1-4AC3-B49F-D026969EDF43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20" creationId="{0B5ACDD8-22AF-4852-AFDB-234D51E0A96F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3" creationId="{EBA21093-4BDA-40A1-8C56-30C8D4E76F05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4" creationId="{F6BD9216-1E7B-4AEB-BEE9-26D46A6EB91A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5" creationId="{C095FF6D-BE87-4A3B-B1D9-60F74774392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8" creationId="{51839AF4-DAF2-44B2-9627-A0A135ADE011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9" creationId="{3F427E53-9529-4EC4-A3E8-4DD1ADBC0B3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30" creationId="{7591AAB2-FCB2-4224-A6FA-CE334848213F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3" creationId="{5AE1DD93-D181-4975-86E4-3FBDA1F9EA47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4" creationId="{0EDE4612-F100-4D28-90C0-2D2A9A7B11EC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5" creationId="{8850DD78-2432-4749-B3ED-7EAB2FDD8FDD}"/>
          </ac:cxnSpMkLst>
        </pc:cxnChg>
      </pc:sldChg>
      <pc:sldChg chg="addSp delSp modSp new mod">
        <pc:chgData name="David Sepulveda" userId="36cba72f5b02642e" providerId="LiveId" clId="{A947BE14-F7B7-410D-AABD-88747989EB7D}" dt="2021-08-27T03:04:36.424" v="1398" actId="732"/>
        <pc:sldMkLst>
          <pc:docMk/>
          <pc:sldMk cId="3703045326" sldId="262"/>
        </pc:sldMkLst>
        <pc:spChg chg="mod">
          <ac:chgData name="David Sepulveda" userId="36cba72f5b02642e" providerId="LiveId" clId="{A947BE14-F7B7-410D-AABD-88747989EB7D}" dt="2021-08-25T17:03:11.048" v="672" actId="20577"/>
          <ac:spMkLst>
            <pc:docMk/>
            <pc:sldMk cId="3703045326" sldId="262"/>
            <ac:spMk id="2" creationId="{A080E1DF-35C2-4111-AF2E-9EC2BDC4021E}"/>
          </ac:spMkLst>
        </pc:spChg>
        <pc:spChg chg="del">
          <ac:chgData name="David Sepulveda" userId="36cba72f5b02642e" providerId="LiveId" clId="{A947BE14-F7B7-410D-AABD-88747989EB7D}" dt="2021-08-25T17:04:44.605" v="674"/>
          <ac:spMkLst>
            <pc:docMk/>
            <pc:sldMk cId="3703045326" sldId="262"/>
            <ac:spMk id="3" creationId="{ED57AFEF-E2DD-4B4C-A215-D16A0C55F43E}"/>
          </ac:spMkLst>
        </pc:spChg>
        <pc:spChg chg="add mod">
          <ac:chgData name="David Sepulveda" userId="36cba72f5b02642e" providerId="LiveId" clId="{A947BE14-F7B7-410D-AABD-88747989EB7D}" dt="2021-08-25T17:05:10.979" v="680" actId="1076"/>
          <ac:spMkLst>
            <pc:docMk/>
            <pc:sldMk cId="3703045326" sldId="262"/>
            <ac:spMk id="6" creationId="{3790F2BF-6277-467C-8C8A-33F15C7A560A}"/>
          </ac:spMkLst>
        </pc:spChg>
        <pc:picChg chg="add mod ord modCrop">
          <ac:chgData name="David Sepulveda" userId="36cba72f5b02642e" providerId="LiveId" clId="{A947BE14-F7B7-410D-AABD-88747989EB7D}" dt="2021-08-27T03:04:36.424" v="1398" actId="732"/>
          <ac:picMkLst>
            <pc:docMk/>
            <pc:sldMk cId="3703045326" sldId="262"/>
            <ac:picMk id="5" creationId="{54FF10B9-AF7A-4709-9A28-C3F65BD159FA}"/>
          </ac:picMkLst>
        </pc:picChg>
      </pc:sldChg>
      <pc:sldChg chg="addSp delSp modSp new mod">
        <pc:chgData name="David Sepulveda" userId="36cba72f5b02642e" providerId="LiveId" clId="{A947BE14-F7B7-410D-AABD-88747989EB7D}" dt="2021-08-27T03:00:51.248" v="1358" actId="732"/>
        <pc:sldMkLst>
          <pc:docMk/>
          <pc:sldMk cId="32902835" sldId="263"/>
        </pc:sldMkLst>
        <pc:spChg chg="mod">
          <ac:chgData name="David Sepulveda" userId="36cba72f5b02642e" providerId="LiveId" clId="{A947BE14-F7B7-410D-AABD-88747989EB7D}" dt="2021-08-25T17:06:19.174" v="690" actId="20577"/>
          <ac:spMkLst>
            <pc:docMk/>
            <pc:sldMk cId="32902835" sldId="263"/>
            <ac:spMk id="2" creationId="{DCEF1DC1-0678-4921-A652-82B8795FF7E4}"/>
          </ac:spMkLst>
        </pc:spChg>
        <pc:spChg chg="del">
          <ac:chgData name="David Sepulveda" userId="36cba72f5b02642e" providerId="LiveId" clId="{A947BE14-F7B7-410D-AABD-88747989EB7D}" dt="2021-08-25T17:06:22.972" v="692"/>
          <ac:spMkLst>
            <pc:docMk/>
            <pc:sldMk cId="32902835" sldId="263"/>
            <ac:spMk id="3" creationId="{258876EC-4232-4ECF-A79A-A84625EE6D5F}"/>
          </ac:spMkLst>
        </pc:spChg>
        <pc:spChg chg="add mod">
          <ac:chgData name="David Sepulveda" userId="36cba72f5b02642e" providerId="LiveId" clId="{A947BE14-F7B7-410D-AABD-88747989EB7D}" dt="2021-08-25T17:06:36.397" v="698"/>
          <ac:spMkLst>
            <pc:docMk/>
            <pc:sldMk cId="32902835" sldId="263"/>
            <ac:spMk id="6" creationId="{7B24E164-3638-4D3C-9290-217FD3006E87}"/>
          </ac:spMkLst>
        </pc:spChg>
        <pc:picChg chg="add mod ord modCrop">
          <ac:chgData name="David Sepulveda" userId="36cba72f5b02642e" providerId="LiveId" clId="{A947BE14-F7B7-410D-AABD-88747989EB7D}" dt="2021-08-27T03:00:51.248" v="1358" actId="732"/>
          <ac:picMkLst>
            <pc:docMk/>
            <pc:sldMk cId="32902835" sldId="263"/>
            <ac:picMk id="5" creationId="{2437E0D7-1AAD-4226-9C0A-A24D48C120E9}"/>
          </ac:picMkLst>
        </pc:picChg>
      </pc:sldChg>
      <pc:sldChg chg="addSp delSp modSp new mod">
        <pc:chgData name="David Sepulveda" userId="36cba72f5b02642e" providerId="LiveId" clId="{A947BE14-F7B7-410D-AABD-88747989EB7D}" dt="2021-08-26T22:05:37.500" v="1073" actId="732"/>
        <pc:sldMkLst>
          <pc:docMk/>
          <pc:sldMk cId="4116137041" sldId="264"/>
        </pc:sldMkLst>
        <pc:spChg chg="mod">
          <ac:chgData name="David Sepulveda" userId="36cba72f5b02642e" providerId="LiveId" clId="{A947BE14-F7B7-410D-AABD-88747989EB7D}" dt="2021-08-25T17:07:29.622" v="711" actId="20577"/>
          <ac:spMkLst>
            <pc:docMk/>
            <pc:sldMk cId="4116137041" sldId="264"/>
            <ac:spMk id="2" creationId="{42622FB6-EA97-4475-8115-361708FD3D23}"/>
          </ac:spMkLst>
        </pc:spChg>
        <pc:spChg chg="del">
          <ac:chgData name="David Sepulveda" userId="36cba72f5b02642e" providerId="LiveId" clId="{A947BE14-F7B7-410D-AABD-88747989EB7D}" dt="2021-08-25T17:07:24.828" v="702"/>
          <ac:spMkLst>
            <pc:docMk/>
            <pc:sldMk cId="4116137041" sldId="264"/>
            <ac:spMk id="3" creationId="{53168EB6-1CBD-44D1-BCDF-78D38886D240}"/>
          </ac:spMkLst>
        </pc:spChg>
        <pc:spChg chg="add mod">
          <ac:chgData name="David Sepulveda" userId="36cba72f5b02642e" providerId="LiveId" clId="{A947BE14-F7B7-410D-AABD-88747989EB7D}" dt="2021-08-25T17:07:45.059" v="716"/>
          <ac:spMkLst>
            <pc:docMk/>
            <pc:sldMk cId="4116137041" sldId="264"/>
            <ac:spMk id="6" creationId="{61C6B43D-4B43-4439-8C04-D7B9A598526A}"/>
          </ac:spMkLst>
        </pc:spChg>
        <pc:picChg chg="add mod ord modCrop">
          <ac:chgData name="David Sepulveda" userId="36cba72f5b02642e" providerId="LiveId" clId="{A947BE14-F7B7-410D-AABD-88747989EB7D}" dt="2021-08-26T22:05:37.500" v="1073" actId="732"/>
          <ac:picMkLst>
            <pc:docMk/>
            <pc:sldMk cId="4116137041" sldId="264"/>
            <ac:picMk id="5" creationId="{91EF9A1B-F316-46DC-A5EE-E18E8F5C201C}"/>
          </ac:picMkLst>
        </pc:picChg>
      </pc:sldChg>
      <pc:sldChg chg="addSp delSp modSp new mod">
        <pc:chgData name="David Sepulveda" userId="36cba72f5b02642e" providerId="LiveId" clId="{A947BE14-F7B7-410D-AABD-88747989EB7D}" dt="2021-08-26T22:05:27.849" v="1072" actId="732"/>
        <pc:sldMkLst>
          <pc:docMk/>
          <pc:sldMk cId="2556073873" sldId="265"/>
        </pc:sldMkLst>
        <pc:spChg chg="mod">
          <ac:chgData name="David Sepulveda" userId="36cba72f5b02642e" providerId="LiveId" clId="{A947BE14-F7B7-410D-AABD-88747989EB7D}" dt="2021-08-25T17:08:47.409" v="736" actId="20577"/>
          <ac:spMkLst>
            <pc:docMk/>
            <pc:sldMk cId="2556073873" sldId="265"/>
            <ac:spMk id="2" creationId="{CD8AB70D-54CD-4AD8-AD16-BC30F6C170F0}"/>
          </ac:spMkLst>
        </pc:spChg>
        <pc:spChg chg="del">
          <ac:chgData name="David Sepulveda" userId="36cba72f5b02642e" providerId="LiveId" clId="{A947BE14-F7B7-410D-AABD-88747989EB7D}" dt="2021-08-25T17:08:50.066" v="738"/>
          <ac:spMkLst>
            <pc:docMk/>
            <pc:sldMk cId="2556073873" sldId="265"/>
            <ac:spMk id="3" creationId="{F9B238D8-B485-4DF4-A3FA-B0408F542278}"/>
          </ac:spMkLst>
        </pc:spChg>
        <pc:spChg chg="add mod">
          <ac:chgData name="David Sepulveda" userId="36cba72f5b02642e" providerId="LiveId" clId="{A947BE14-F7B7-410D-AABD-88747989EB7D}" dt="2021-08-25T17:09:50.625" v="750" actId="1076"/>
          <ac:spMkLst>
            <pc:docMk/>
            <pc:sldMk cId="2556073873" sldId="265"/>
            <ac:spMk id="6" creationId="{433AEF55-9467-4169-A748-10BD7EB426EA}"/>
          </ac:spMkLst>
        </pc:spChg>
        <pc:spChg chg="add mod">
          <ac:chgData name="David Sepulveda" userId="36cba72f5b02642e" providerId="LiveId" clId="{A947BE14-F7B7-410D-AABD-88747989EB7D}" dt="2021-08-25T17:11:53.819" v="805" actId="1076"/>
          <ac:spMkLst>
            <pc:docMk/>
            <pc:sldMk cId="2556073873" sldId="265"/>
            <ac:spMk id="11" creationId="{7FBB074C-525F-4285-B1C7-C5536B7592D9}"/>
          </ac:spMkLst>
        </pc:spChg>
        <pc:spChg chg="add mod">
          <ac:chgData name="David Sepulveda" userId="36cba72f5b02642e" providerId="LiveId" clId="{A947BE14-F7B7-410D-AABD-88747989EB7D}" dt="2021-08-25T17:11:29.073" v="800" actId="1076"/>
          <ac:spMkLst>
            <pc:docMk/>
            <pc:sldMk cId="2556073873" sldId="265"/>
            <ac:spMk id="12" creationId="{557714BF-C5F6-46E3-AC8E-88755EA41244}"/>
          </ac:spMkLst>
        </pc:spChg>
        <pc:spChg chg="add mod">
          <ac:chgData name="David Sepulveda" userId="36cba72f5b02642e" providerId="LiveId" clId="{A947BE14-F7B7-410D-AABD-88747989EB7D}" dt="2021-08-25T17:11:48.670" v="804" actId="1076"/>
          <ac:spMkLst>
            <pc:docMk/>
            <pc:sldMk cId="2556073873" sldId="265"/>
            <ac:spMk id="13" creationId="{42AB489C-B6FD-403A-A43B-5A509FFA28C2}"/>
          </ac:spMkLst>
        </pc:spChg>
        <pc:spChg chg="add mod">
          <ac:chgData name="David Sepulveda" userId="36cba72f5b02642e" providerId="LiveId" clId="{A947BE14-F7B7-410D-AABD-88747989EB7D}" dt="2021-08-25T17:13:25.078" v="840" actId="1076"/>
          <ac:spMkLst>
            <pc:docMk/>
            <pc:sldMk cId="2556073873" sldId="265"/>
            <ac:spMk id="22" creationId="{006EBA3A-296C-4B9C-B646-20342476ED97}"/>
          </ac:spMkLst>
        </pc:spChg>
        <pc:spChg chg="add mod">
          <ac:chgData name="David Sepulveda" userId="36cba72f5b02642e" providerId="LiveId" clId="{A947BE14-F7B7-410D-AABD-88747989EB7D}" dt="2021-08-25T17:13:46.241" v="846" actId="1076"/>
          <ac:spMkLst>
            <pc:docMk/>
            <pc:sldMk cId="2556073873" sldId="265"/>
            <ac:spMk id="23" creationId="{C2D1B95B-4B18-4D3A-8D4D-F7C7F5EED470}"/>
          </ac:spMkLst>
        </pc:spChg>
        <pc:grpChg chg="add mod">
          <ac:chgData name="David Sepulveda" userId="36cba72f5b02642e" providerId="LiveId" clId="{A947BE14-F7B7-410D-AABD-88747989EB7D}" dt="2021-08-25T17:09:57.177" v="752" actId="14100"/>
          <ac:grpSpMkLst>
            <pc:docMk/>
            <pc:sldMk cId="2556073873" sldId="265"/>
            <ac:grpSpMk id="7" creationId="{64211BF9-34AD-4CB0-AD02-7AD846B6DCC0}"/>
          </ac:grpSpMkLst>
        </pc:grpChg>
        <pc:grpChg chg="add mod">
          <ac:chgData name="David Sepulveda" userId="36cba72f5b02642e" providerId="LiveId" clId="{A947BE14-F7B7-410D-AABD-88747989EB7D}" dt="2021-08-25T17:11:42.701" v="803" actId="1076"/>
          <ac:grpSpMkLst>
            <pc:docMk/>
            <pc:sldMk cId="2556073873" sldId="265"/>
            <ac:grpSpMk id="14" creationId="{3068ED3C-0D0A-4E28-B15F-D5D6398903B1}"/>
          </ac:grpSpMkLst>
        </pc:grpChg>
        <pc:grpChg chg="add mod">
          <ac:chgData name="David Sepulveda" userId="36cba72f5b02642e" providerId="LiveId" clId="{A947BE14-F7B7-410D-AABD-88747989EB7D}" dt="2021-08-25T17:11:25.310" v="799" actId="14100"/>
          <ac:grpSpMkLst>
            <pc:docMk/>
            <pc:sldMk cId="2556073873" sldId="265"/>
            <ac:grpSpMk id="18" creationId="{CB3E3338-AB84-436C-BEB9-044D307D0588}"/>
          </ac:grpSpMkLst>
        </pc:grpChg>
        <pc:grpChg chg="add mod">
          <ac:chgData name="David Sepulveda" userId="36cba72f5b02642e" providerId="LiveId" clId="{A947BE14-F7B7-410D-AABD-88747989EB7D}" dt="2021-08-25T17:13:43.443" v="845" actId="14100"/>
          <ac:grpSpMkLst>
            <pc:docMk/>
            <pc:sldMk cId="2556073873" sldId="265"/>
            <ac:grpSpMk id="24" creationId="{6749CA7F-8CC9-4D10-A77F-C7030AEFC9FD}"/>
          </ac:grpSpMkLst>
        </pc:grpChg>
        <pc:grpChg chg="add mod">
          <ac:chgData name="David Sepulveda" userId="36cba72f5b02642e" providerId="LiveId" clId="{A947BE14-F7B7-410D-AABD-88747989EB7D}" dt="2021-08-25T17:13:22.151" v="839" actId="14100"/>
          <ac:grpSpMkLst>
            <pc:docMk/>
            <pc:sldMk cId="2556073873" sldId="265"/>
            <ac:grpSpMk id="28" creationId="{43DC4BED-029A-4703-85D9-B75E9D549CF6}"/>
          </ac:grpSpMkLst>
        </pc:grpChg>
        <pc:picChg chg="add mod ord modCrop">
          <ac:chgData name="David Sepulveda" userId="36cba72f5b02642e" providerId="LiveId" clId="{A947BE14-F7B7-410D-AABD-88747989EB7D}" dt="2021-08-26T22:05:27.849" v="1072" actId="732"/>
          <ac:picMkLst>
            <pc:docMk/>
            <pc:sldMk cId="2556073873" sldId="265"/>
            <ac:picMk id="5" creationId="{D0D445A6-8553-4002-BDD4-817CE0AAB5EE}"/>
          </ac:picMkLst>
        </pc:pic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8" creationId="{5D62D959-67DF-4A8D-950D-3B96774BC1E0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9" creationId="{B91E8259-11DE-4BCA-9BB9-F5F9C8EAB5EE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10" creationId="{A215154F-25C1-43DF-9F76-18F447462FAF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5" creationId="{C714D141-2271-4B32-AFD3-9CB75B562D3C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6" creationId="{04B39DBB-5ADA-4A01-A523-09258F7BEC60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7" creationId="{134FC96E-1763-4F1C-98EE-73CDAC39E45E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19" creationId="{F6BE5463-4CD1-4EA6-B918-C99D3A82D99D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0" creationId="{C92B5BD8-CBDD-4375-B8DC-D33D9F024983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1" creationId="{286AF9B0-9CD7-4817-9192-3AA92E9C9AA8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5" creationId="{9D18DCDA-51BE-40AD-BF34-D4FDE14EAB86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6" creationId="{4E02D3CC-00FF-4279-A059-DE1183887FBE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7" creationId="{4F6BE4B5-725F-4C0F-B35B-1EFC03AFF6D9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29" creationId="{A83DEF8A-42BF-4CCC-8A27-843EDDC2C13C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0" creationId="{DABE625E-02E8-4F68-918B-66E419CD9E38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1" creationId="{24309B29-9CDA-466C-950C-59205921E3A4}"/>
          </ac:cxnSpMkLst>
        </pc:cxnChg>
      </pc:sldChg>
      <pc:sldChg chg="addSp delSp modSp new mod">
        <pc:chgData name="David Sepulveda" userId="36cba72f5b02642e" providerId="LiveId" clId="{A947BE14-F7B7-410D-AABD-88747989EB7D}" dt="2021-08-26T22:04:21.123" v="1063" actId="732"/>
        <pc:sldMkLst>
          <pc:docMk/>
          <pc:sldMk cId="3590451893" sldId="266"/>
        </pc:sldMkLst>
        <pc:spChg chg="mod">
          <ac:chgData name="David Sepulveda" userId="36cba72f5b02642e" providerId="LiveId" clId="{A947BE14-F7B7-410D-AABD-88747989EB7D}" dt="2021-08-25T17:14:34.611" v="856" actId="20577"/>
          <ac:spMkLst>
            <pc:docMk/>
            <pc:sldMk cId="3590451893" sldId="266"/>
            <ac:spMk id="2" creationId="{BF25BAC1-E334-43CC-8EE4-F5864761F99A}"/>
          </ac:spMkLst>
        </pc:spChg>
        <pc:spChg chg="del">
          <ac:chgData name="David Sepulveda" userId="36cba72f5b02642e" providerId="LiveId" clId="{A947BE14-F7B7-410D-AABD-88747989EB7D}" dt="2021-08-25T17:14:36.678" v="858"/>
          <ac:spMkLst>
            <pc:docMk/>
            <pc:sldMk cId="3590451893" sldId="266"/>
            <ac:spMk id="3" creationId="{03205449-F4A7-4691-AC92-1B1908839C23}"/>
          </ac:spMkLst>
        </pc:spChg>
        <pc:spChg chg="add mod">
          <ac:chgData name="David Sepulveda" userId="36cba72f5b02642e" providerId="LiveId" clId="{A947BE14-F7B7-410D-AABD-88747989EB7D}" dt="2021-08-25T17:14:53.737" v="863" actId="1076"/>
          <ac:spMkLst>
            <pc:docMk/>
            <pc:sldMk cId="3590451893" sldId="266"/>
            <ac:spMk id="6" creationId="{8988C321-CD48-41DF-9182-152D2DBB3568}"/>
          </ac:spMkLst>
        </pc:spChg>
        <pc:picChg chg="add mod ord modCrop">
          <ac:chgData name="David Sepulveda" userId="36cba72f5b02642e" providerId="LiveId" clId="{A947BE14-F7B7-410D-AABD-88747989EB7D}" dt="2021-08-26T22:04:21.123" v="1063" actId="732"/>
          <ac:picMkLst>
            <pc:docMk/>
            <pc:sldMk cId="3590451893" sldId="266"/>
            <ac:picMk id="5" creationId="{F1FA6E90-26E1-49F4-944C-4D316B959CC7}"/>
          </ac:picMkLst>
        </pc:picChg>
      </pc:sldChg>
      <pc:sldChg chg="addSp delSp modSp new mod">
        <pc:chgData name="David Sepulveda" userId="36cba72f5b02642e" providerId="LiveId" clId="{A947BE14-F7B7-410D-AABD-88747989EB7D}" dt="2021-08-27T03:10:37.363" v="1544" actId="1076"/>
        <pc:sldMkLst>
          <pc:docMk/>
          <pc:sldMk cId="692429062" sldId="267"/>
        </pc:sldMkLst>
        <pc:spChg chg="del">
          <ac:chgData name="David Sepulveda" userId="36cba72f5b02642e" providerId="LiveId" clId="{A947BE14-F7B7-410D-AABD-88747989EB7D}" dt="2021-08-27T03:08:50.968" v="1464" actId="21"/>
          <ac:spMkLst>
            <pc:docMk/>
            <pc:sldMk cId="692429062" sldId="267"/>
            <ac:spMk id="2" creationId="{6726539C-E6EB-465D-941B-E2671FAAEE9D}"/>
          </ac:spMkLst>
        </pc:spChg>
        <pc:spChg chg="del">
          <ac:chgData name="David Sepulveda" userId="36cba72f5b02642e" providerId="LiveId" clId="{A947BE14-F7B7-410D-AABD-88747989EB7D}" dt="2021-08-27T03:08:55.728" v="1465" actId="21"/>
          <ac:spMkLst>
            <pc:docMk/>
            <pc:sldMk cId="692429062" sldId="267"/>
            <ac:spMk id="3" creationId="{93A146B5-D53E-4385-A4B3-23BCB14A727A}"/>
          </ac:spMkLst>
        </pc:spChg>
        <pc:spChg chg="add mod">
          <ac:chgData name="David Sepulveda" userId="36cba72f5b02642e" providerId="LiveId" clId="{A947BE14-F7B7-410D-AABD-88747989EB7D}" dt="2021-08-27T03:08:46.839" v="1463" actId="1076"/>
          <ac:spMkLst>
            <pc:docMk/>
            <pc:sldMk cId="692429062" sldId="267"/>
            <ac:spMk id="17" creationId="{BA30C9E3-523B-4BD0-9D0C-CEAEC360B2DD}"/>
          </ac:spMkLst>
        </pc:spChg>
        <pc:spChg chg="add mod">
          <ac:chgData name="David Sepulveda" userId="36cba72f5b02642e" providerId="LiveId" clId="{A947BE14-F7B7-410D-AABD-88747989EB7D}" dt="2021-08-27T03:10:21.305" v="1532" actId="20577"/>
          <ac:spMkLst>
            <pc:docMk/>
            <pc:sldMk cId="692429062" sldId="267"/>
            <ac:spMk id="18" creationId="{1A63A98A-C23D-4405-9F31-5C7319519938}"/>
          </ac:spMkLst>
        </pc:spChg>
        <pc:spChg chg="add mod">
          <ac:chgData name="David Sepulveda" userId="36cba72f5b02642e" providerId="LiveId" clId="{A947BE14-F7B7-410D-AABD-88747989EB7D}" dt="2021-08-27T03:10:37.363" v="1544" actId="1076"/>
          <ac:spMkLst>
            <pc:docMk/>
            <pc:sldMk cId="692429062" sldId="267"/>
            <ac:spMk id="19" creationId="{A6C769EA-F378-49B6-AAAC-D07723277021}"/>
          </ac:spMkLst>
        </pc:spChg>
        <pc:spChg chg="add mod">
          <ac:chgData name="David Sepulveda" userId="36cba72f5b02642e" providerId="LiveId" clId="{A947BE14-F7B7-410D-AABD-88747989EB7D}" dt="2021-08-27T03:09:50.163" v="1473" actId="20577"/>
          <ac:spMkLst>
            <pc:docMk/>
            <pc:sldMk cId="692429062" sldId="267"/>
            <ac:spMk id="20" creationId="{795D4683-5D44-44C9-A9EF-1B9F23A27DDB}"/>
          </ac:spMkLst>
        </pc:spChg>
        <pc:spChg chg="add mod">
          <ac:chgData name="David Sepulveda" userId="36cba72f5b02642e" providerId="LiveId" clId="{A947BE14-F7B7-410D-AABD-88747989EB7D}" dt="2021-08-27T03:10:05.466" v="1506" actId="20577"/>
          <ac:spMkLst>
            <pc:docMk/>
            <pc:sldMk cId="692429062" sldId="267"/>
            <ac:spMk id="21" creationId="{2C2B6245-8639-4F55-835A-85A5AFB66D01}"/>
          </ac:spMkLst>
        </pc:spChg>
        <pc:spChg chg="add mod">
          <ac:chgData name="David Sepulveda" userId="36cba72f5b02642e" providerId="LiveId" clId="{A947BE14-F7B7-410D-AABD-88747989EB7D}" dt="2021-08-27T03:09:55.962" v="1482" actId="20577"/>
          <ac:spMkLst>
            <pc:docMk/>
            <pc:sldMk cId="692429062" sldId="267"/>
            <ac:spMk id="22" creationId="{254833B9-E1E4-4410-9CA6-6D7F7F8F5DBE}"/>
          </ac:spMkLst>
        </pc:spChg>
        <pc:picChg chg="add mod">
          <ac:chgData name="David Sepulveda" userId="36cba72f5b02642e" providerId="LiveId" clId="{A947BE14-F7B7-410D-AABD-88747989EB7D}" dt="2021-08-27T03:03:23.932" v="1384" actId="1076"/>
          <ac:picMkLst>
            <pc:docMk/>
            <pc:sldMk cId="692429062" sldId="267"/>
            <ac:picMk id="5" creationId="{9C6A9EA3-4DBA-4A02-A2C2-5086ACEF43C4}"/>
          </ac:picMkLst>
        </pc:picChg>
        <pc:picChg chg="add del mod">
          <ac:chgData name="David Sepulveda" userId="36cba72f5b02642e" providerId="LiveId" clId="{A947BE14-F7B7-410D-AABD-88747989EB7D}" dt="2021-08-27T03:00:42.447" v="1357" actId="478"/>
          <ac:picMkLst>
            <pc:docMk/>
            <pc:sldMk cId="692429062" sldId="267"/>
            <ac:picMk id="6" creationId="{BB45E879-2D6A-4087-850F-518EF3F44D61}"/>
          </ac:picMkLst>
        </pc:picChg>
        <pc:picChg chg="add mod">
          <ac:chgData name="David Sepulveda" userId="36cba72f5b02642e" providerId="LiveId" clId="{A947BE14-F7B7-410D-AABD-88747989EB7D}" dt="2021-08-27T03:06:50.919" v="1421" actId="14100"/>
          <ac:picMkLst>
            <pc:docMk/>
            <pc:sldMk cId="692429062" sldId="267"/>
            <ac:picMk id="8" creationId="{6859E1D4-FEC5-43FE-94B7-06FF50884872}"/>
          </ac:picMkLst>
        </pc:picChg>
        <pc:picChg chg="add mod modCrop">
          <ac:chgData name="David Sepulveda" userId="36cba72f5b02642e" providerId="LiveId" clId="{A947BE14-F7B7-410D-AABD-88747989EB7D}" dt="2021-08-27T03:03:29.481" v="1386" actId="1076"/>
          <ac:picMkLst>
            <pc:docMk/>
            <pc:sldMk cId="692429062" sldId="267"/>
            <ac:picMk id="10" creationId="{42760529-5052-4E27-8053-EB16AEDC9014}"/>
          </ac:picMkLst>
        </pc:picChg>
        <pc:picChg chg="add mod">
          <ac:chgData name="David Sepulveda" userId="36cba72f5b02642e" providerId="LiveId" clId="{A947BE14-F7B7-410D-AABD-88747989EB7D}" dt="2021-08-27T03:07:02.583" v="1424" actId="1076"/>
          <ac:picMkLst>
            <pc:docMk/>
            <pc:sldMk cId="692429062" sldId="267"/>
            <ac:picMk id="12" creationId="{4B96EBBB-DB55-4C4D-B8C1-345D2DF5DBA9}"/>
          </ac:picMkLst>
        </pc:picChg>
        <pc:picChg chg="add mod">
          <ac:chgData name="David Sepulveda" userId="36cba72f5b02642e" providerId="LiveId" clId="{A947BE14-F7B7-410D-AABD-88747989EB7D}" dt="2021-08-27T03:07:05.097" v="1425" actId="1076"/>
          <ac:picMkLst>
            <pc:docMk/>
            <pc:sldMk cId="692429062" sldId="267"/>
            <ac:picMk id="14" creationId="{536AF8F2-5FEF-4C20-B1B3-A81CD042987A}"/>
          </ac:picMkLst>
        </pc:picChg>
        <pc:picChg chg="add mod">
          <ac:chgData name="David Sepulveda" userId="36cba72f5b02642e" providerId="LiveId" clId="{A947BE14-F7B7-410D-AABD-88747989EB7D}" dt="2021-08-27T03:07:08.239" v="1426" actId="14100"/>
          <ac:picMkLst>
            <pc:docMk/>
            <pc:sldMk cId="692429062" sldId="267"/>
            <ac:picMk id="16" creationId="{78B1BC22-E85B-4443-A22E-260FA276E0A2}"/>
          </ac:picMkLst>
        </pc:picChg>
      </pc:sldChg>
      <pc:sldChg chg="addSp delSp modSp new mod">
        <pc:chgData name="David Sepulveda" userId="36cba72f5b02642e" providerId="LiveId" clId="{A947BE14-F7B7-410D-AABD-88747989EB7D}" dt="2021-08-27T03:23:01.591" v="1563" actId="20577"/>
        <pc:sldMkLst>
          <pc:docMk/>
          <pc:sldMk cId="545467939" sldId="268"/>
        </pc:sldMkLst>
        <pc:spChg chg="mod">
          <ac:chgData name="David Sepulveda" userId="36cba72f5b02642e" providerId="LiveId" clId="{A947BE14-F7B7-410D-AABD-88747989EB7D}" dt="2021-08-27T03:23:01.591" v="1563" actId="20577"/>
          <ac:spMkLst>
            <pc:docMk/>
            <pc:sldMk cId="545467939" sldId="268"/>
            <ac:spMk id="2" creationId="{A04A1149-D576-4017-A948-4B31CDB081E7}"/>
          </ac:spMkLst>
        </pc:spChg>
        <pc:spChg chg="del">
          <ac:chgData name="David Sepulveda" userId="36cba72f5b02642e" providerId="LiveId" clId="{A947BE14-F7B7-410D-AABD-88747989EB7D}" dt="2021-08-27T02:29:29.522" v="1097" actId="21"/>
          <ac:spMkLst>
            <pc:docMk/>
            <pc:sldMk cId="545467939" sldId="268"/>
            <ac:spMk id="3" creationId="{68ACC807-FCF8-4450-8D2E-A1EBBFD584E2}"/>
          </ac:spMkLst>
        </pc:spChg>
        <pc:spChg chg="add mod">
          <ac:chgData name="David Sepulveda" userId="36cba72f5b02642e" providerId="LiveId" clId="{A947BE14-F7B7-410D-AABD-88747989EB7D}" dt="2021-08-27T02:36:43.024" v="1147" actId="1076"/>
          <ac:spMkLst>
            <pc:docMk/>
            <pc:sldMk cId="545467939" sldId="268"/>
            <ac:spMk id="14" creationId="{FA3B476A-E388-4034-AB71-A219C5F16CEF}"/>
          </ac:spMkLst>
        </pc:spChg>
        <pc:spChg chg="add mod">
          <ac:chgData name="David Sepulveda" userId="36cba72f5b02642e" providerId="LiveId" clId="{A947BE14-F7B7-410D-AABD-88747989EB7D}" dt="2021-08-27T02:36:51.732" v="1149" actId="1076"/>
          <ac:spMkLst>
            <pc:docMk/>
            <pc:sldMk cId="545467939" sldId="268"/>
            <ac:spMk id="15" creationId="{4DE07891-3993-422C-A65A-6AA88807BBF1}"/>
          </ac:spMkLst>
        </pc:spChg>
        <pc:spChg chg="add del mod">
          <ac:chgData name="David Sepulveda" userId="36cba72f5b02642e" providerId="LiveId" clId="{A947BE14-F7B7-410D-AABD-88747989EB7D}" dt="2021-08-27T02:35:53.991" v="1139" actId="21"/>
          <ac:spMkLst>
            <pc:docMk/>
            <pc:sldMk cId="545467939" sldId="268"/>
            <ac:spMk id="16" creationId="{32806B20-C43D-46D1-9C72-AF17116311E0}"/>
          </ac:spMkLst>
        </pc:spChg>
        <pc:spChg chg="add mod">
          <ac:chgData name="David Sepulveda" userId="36cba72f5b02642e" providerId="LiveId" clId="{A947BE14-F7B7-410D-AABD-88747989EB7D}" dt="2021-08-27T02:36:34.607" v="1146" actId="164"/>
          <ac:spMkLst>
            <pc:docMk/>
            <pc:sldMk cId="545467939" sldId="268"/>
            <ac:spMk id="17" creationId="{A9478085-7490-4CE2-8EB1-7D072F5F084F}"/>
          </ac:spMkLst>
        </pc:spChg>
        <pc:spChg chg="add mod">
          <ac:chgData name="David Sepulveda" userId="36cba72f5b02642e" providerId="LiveId" clId="{A947BE14-F7B7-410D-AABD-88747989EB7D}" dt="2021-08-27T02:39:51.616" v="1190" actId="1076"/>
          <ac:spMkLst>
            <pc:docMk/>
            <pc:sldMk cId="545467939" sldId="268"/>
            <ac:spMk id="35" creationId="{95D50D7D-8657-4B13-9469-0E23D9867E29}"/>
          </ac:spMkLst>
        </pc:spChg>
        <pc:spChg chg="add mod">
          <ac:chgData name="David Sepulveda" userId="36cba72f5b02642e" providerId="LiveId" clId="{A947BE14-F7B7-410D-AABD-88747989EB7D}" dt="2021-08-27T02:39:47.487" v="1189" actId="1076"/>
          <ac:spMkLst>
            <pc:docMk/>
            <pc:sldMk cId="545467939" sldId="268"/>
            <ac:spMk id="36" creationId="{94D117C3-473D-43BF-AFC7-8388875BE7F9}"/>
          </ac:spMkLst>
        </pc:spChg>
        <pc:spChg chg="add mod">
          <ac:chgData name="David Sepulveda" userId="36cba72f5b02642e" providerId="LiveId" clId="{A947BE14-F7B7-410D-AABD-88747989EB7D}" dt="2021-08-27T02:40:09.583" v="1192" actId="1076"/>
          <ac:spMkLst>
            <pc:docMk/>
            <pc:sldMk cId="545467939" sldId="268"/>
            <ac:spMk id="37" creationId="{E0AE5E5B-B14F-4370-88E8-D2DF32D7B87E}"/>
          </ac:spMkLst>
        </pc:spChg>
        <pc:spChg chg="add mod">
          <ac:chgData name="David Sepulveda" userId="36cba72f5b02642e" providerId="LiveId" clId="{A947BE14-F7B7-410D-AABD-88747989EB7D}" dt="2021-08-27T02:40:24.109" v="1194" actId="1076"/>
          <ac:spMkLst>
            <pc:docMk/>
            <pc:sldMk cId="545467939" sldId="268"/>
            <ac:spMk id="38" creationId="{CDBA856F-208A-463F-A44B-57C182324EA3}"/>
          </ac:spMkLst>
        </pc:spChg>
        <pc:spChg chg="add mod">
          <ac:chgData name="David Sepulveda" userId="36cba72f5b02642e" providerId="LiveId" clId="{A947BE14-F7B7-410D-AABD-88747989EB7D}" dt="2021-08-27T02:49:34.839" v="1332" actId="20577"/>
          <ac:spMkLst>
            <pc:docMk/>
            <pc:sldMk cId="545467939" sldId="268"/>
            <ac:spMk id="68" creationId="{988B89B2-DA3C-451C-B16B-8B615ED520C3}"/>
          </ac:spMkLst>
        </pc:spChg>
        <pc:spChg chg="add mod">
          <ac:chgData name="David Sepulveda" userId="36cba72f5b02642e" providerId="LiveId" clId="{A947BE14-F7B7-410D-AABD-88747989EB7D}" dt="2021-08-27T02:57:19.713" v="1346" actId="1076"/>
          <ac:spMkLst>
            <pc:docMk/>
            <pc:sldMk cId="545467939" sldId="268"/>
            <ac:spMk id="69" creationId="{560471D0-5B50-462A-9F36-B24FA52F6188}"/>
          </ac:spMkLst>
        </pc:spChg>
        <pc:spChg chg="add mod">
          <ac:chgData name="David Sepulveda" userId="36cba72f5b02642e" providerId="LiveId" clId="{A947BE14-F7B7-410D-AABD-88747989EB7D}" dt="2021-08-27T02:57:31.922" v="1348" actId="1076"/>
          <ac:spMkLst>
            <pc:docMk/>
            <pc:sldMk cId="545467939" sldId="268"/>
            <ac:spMk id="70" creationId="{D6151C1B-30EB-4024-87CE-00703F84AA1A}"/>
          </ac:spMkLst>
        </pc:spChg>
        <pc:spChg chg="add mod">
          <ac:chgData name="David Sepulveda" userId="36cba72f5b02642e" providerId="LiveId" clId="{A947BE14-F7B7-410D-AABD-88747989EB7D}" dt="2021-08-27T02:48:55.969" v="1312" actId="20577"/>
          <ac:spMkLst>
            <pc:docMk/>
            <pc:sldMk cId="545467939" sldId="268"/>
            <ac:spMk id="71" creationId="{D000B895-4F85-4F09-9D87-8D4B569E92BC}"/>
          </ac:spMkLst>
        </pc:spChg>
        <pc:spChg chg="add mod">
          <ac:chgData name="David Sepulveda" userId="36cba72f5b02642e" providerId="LiveId" clId="{A947BE14-F7B7-410D-AABD-88747989EB7D}" dt="2021-08-27T02:48:41.137" v="1305" actId="20577"/>
          <ac:spMkLst>
            <pc:docMk/>
            <pc:sldMk cId="545467939" sldId="268"/>
            <ac:spMk id="72" creationId="{92E8E885-F726-41E4-8CDD-1195FEFAD854}"/>
          </ac:spMkLst>
        </pc:spChg>
        <pc:spChg chg="add mod">
          <ac:chgData name="David Sepulveda" userId="36cba72f5b02642e" providerId="LiveId" clId="{A947BE14-F7B7-410D-AABD-88747989EB7D}" dt="2021-08-27T02:48:33.138" v="1298" actId="20577"/>
          <ac:spMkLst>
            <pc:docMk/>
            <pc:sldMk cId="545467939" sldId="268"/>
            <ac:spMk id="73" creationId="{1D7AB578-AFB9-4981-947E-2F7B74D5A382}"/>
          </ac:spMkLst>
        </pc:spChg>
        <pc:spChg chg="add mod">
          <ac:chgData name="David Sepulveda" userId="36cba72f5b02642e" providerId="LiveId" clId="{A947BE14-F7B7-410D-AABD-88747989EB7D}" dt="2021-08-27T02:48:24.092" v="1291" actId="20577"/>
          <ac:spMkLst>
            <pc:docMk/>
            <pc:sldMk cId="545467939" sldId="268"/>
            <ac:spMk id="74" creationId="{8453D6B5-535A-421F-90C4-BB57856F980B}"/>
          </ac:spMkLst>
        </pc:spChg>
        <pc:spChg chg="add mod">
          <ac:chgData name="David Sepulveda" userId="36cba72f5b02642e" providerId="LiveId" clId="{A947BE14-F7B7-410D-AABD-88747989EB7D}" dt="2021-08-27T02:48:16.811" v="1285" actId="20577"/>
          <ac:spMkLst>
            <pc:docMk/>
            <pc:sldMk cId="545467939" sldId="268"/>
            <ac:spMk id="75" creationId="{1510EB94-3E36-450D-8AF9-56F3D2BA70D9}"/>
          </ac:spMkLst>
        </pc:spChg>
        <pc:spChg chg="add mod">
          <ac:chgData name="David Sepulveda" userId="36cba72f5b02642e" providerId="LiveId" clId="{A947BE14-F7B7-410D-AABD-88747989EB7D}" dt="2021-08-27T02:49:46.270" v="1334" actId="1076"/>
          <ac:spMkLst>
            <pc:docMk/>
            <pc:sldMk cId="545467939" sldId="268"/>
            <ac:spMk id="76" creationId="{9BC6CA41-CE58-4590-8E86-0811E68E2AB7}"/>
          </ac:spMkLst>
        </pc:spChg>
        <pc:grpChg chg="add mod">
          <ac:chgData name="David Sepulveda" userId="36cba72f5b02642e" providerId="LiveId" clId="{A947BE14-F7B7-410D-AABD-88747989EB7D}" dt="2021-08-27T02:36:34.607" v="1146" actId="164"/>
          <ac:grpSpMkLst>
            <pc:docMk/>
            <pc:sldMk cId="545467939" sldId="268"/>
            <ac:grpSpMk id="18" creationId="{3C8B61D2-82B1-4EFE-B850-61F074E4368F}"/>
          </ac:grpSpMkLst>
        </pc:grpChg>
        <pc:picChg chg="add mod modCrop">
          <ac:chgData name="David Sepulveda" userId="36cba72f5b02642e" providerId="LiveId" clId="{A947BE14-F7B7-410D-AABD-88747989EB7D}" dt="2021-08-27T02:36:34.607" v="1146" actId="164"/>
          <ac:picMkLst>
            <pc:docMk/>
            <pc:sldMk cId="545467939" sldId="268"/>
            <ac:picMk id="5" creationId="{347AFAB4-E38A-49F1-B2A9-39D77BF11AB4}"/>
          </ac:picMkLst>
        </pc:picChg>
        <pc:picChg chg="add mod modCrop">
          <ac:chgData name="David Sepulveda" userId="36cba72f5b02642e" providerId="LiveId" clId="{A947BE14-F7B7-410D-AABD-88747989EB7D}" dt="2021-08-27T02:38:35.193" v="1169" actId="1076"/>
          <ac:picMkLst>
            <pc:docMk/>
            <pc:sldMk cId="545467939" sldId="268"/>
            <ac:picMk id="20" creationId="{3AE15555-1BB4-4ACA-AFE1-7E98D44D0F8D}"/>
          </ac:picMkLst>
        </pc:picChg>
        <pc:picChg chg="add mod modCrop">
          <ac:chgData name="David Sepulveda" userId="36cba72f5b02642e" providerId="LiveId" clId="{A947BE14-F7B7-410D-AABD-88747989EB7D}" dt="2021-08-27T02:38:32.721" v="1168" actId="1076"/>
          <ac:picMkLst>
            <pc:docMk/>
            <pc:sldMk cId="545467939" sldId="268"/>
            <ac:picMk id="22" creationId="{B88F679A-3279-4186-93E8-E4B6BD0D7B08}"/>
          </ac:picMkLst>
        </pc:picChg>
        <pc:picChg chg="add mod modCrop">
          <ac:chgData name="David Sepulveda" userId="36cba72f5b02642e" providerId="LiveId" clId="{A947BE14-F7B7-410D-AABD-88747989EB7D}" dt="2021-08-27T02:54:46.913" v="1341" actId="1076"/>
          <ac:picMkLst>
            <pc:docMk/>
            <pc:sldMk cId="545467939" sldId="268"/>
            <ac:picMk id="40" creationId="{2ECFF413-179B-4471-8503-AAC2CB5EFD4D}"/>
          </ac:picMkLst>
        </pc:picChg>
        <pc:picChg chg="add mod modCrop">
          <ac:chgData name="David Sepulveda" userId="36cba72f5b02642e" providerId="LiveId" clId="{A947BE14-F7B7-410D-AABD-88747989EB7D}" dt="2021-08-27T02:45:24.253" v="1236" actId="1076"/>
          <ac:picMkLst>
            <pc:docMk/>
            <pc:sldMk cId="545467939" sldId="268"/>
            <ac:picMk id="42" creationId="{5B4E3E48-A43F-4337-BB71-C3EBCE22DA43}"/>
          </ac:picMkLst>
        </pc:picChg>
        <pc:picChg chg="add mod modCrop">
          <ac:chgData name="David Sepulveda" userId="36cba72f5b02642e" providerId="LiveId" clId="{A947BE14-F7B7-410D-AABD-88747989EB7D}" dt="2021-08-27T02:45:27.038" v="1237" actId="1076"/>
          <ac:picMkLst>
            <pc:docMk/>
            <pc:sldMk cId="545467939" sldId="268"/>
            <ac:picMk id="44" creationId="{0347ABDB-E3F9-4D73-B115-2EE0F605AB37}"/>
          </ac:picMkLst>
        </pc:picChg>
        <pc:picChg chg="add mod modCrop">
          <ac:chgData name="David Sepulveda" userId="36cba72f5b02642e" providerId="LiveId" clId="{A947BE14-F7B7-410D-AABD-88747989EB7D}" dt="2021-08-27T02:45:30.451" v="1238" actId="1076"/>
          <ac:picMkLst>
            <pc:docMk/>
            <pc:sldMk cId="545467939" sldId="268"/>
            <ac:picMk id="46" creationId="{BBB39388-5A6B-419F-92D4-1BF37A9106B3}"/>
          </ac:picMkLst>
        </pc:picChg>
        <pc:cxnChg chg="add mod">
          <ac:chgData name="David Sepulveda" userId="36cba72f5b02642e" providerId="LiveId" clId="{A947BE14-F7B7-410D-AABD-88747989EB7D}" dt="2021-08-27T02:31:50.425" v="1115" actId="13822"/>
          <ac:cxnSpMkLst>
            <pc:docMk/>
            <pc:sldMk cId="545467939" sldId="268"/>
            <ac:cxnSpMk id="7" creationId="{BD03B2F6-003F-44AB-98BE-59DEF3FB219C}"/>
          </ac:cxnSpMkLst>
        </pc:cxnChg>
        <pc:cxnChg chg="add mod">
          <ac:chgData name="David Sepulveda" userId="36cba72f5b02642e" providerId="LiveId" clId="{A947BE14-F7B7-410D-AABD-88747989EB7D}" dt="2021-08-27T02:36:34.607" v="1146" actId="164"/>
          <ac:cxnSpMkLst>
            <pc:docMk/>
            <pc:sldMk cId="545467939" sldId="268"/>
            <ac:cxnSpMk id="9" creationId="{47DAA25A-FD3B-44AD-8234-8A2903FD34F5}"/>
          </ac:cxnSpMkLst>
        </pc:cxnChg>
        <pc:cxnChg chg="add mod">
          <ac:chgData name="David Sepulveda" userId="36cba72f5b02642e" providerId="LiveId" clId="{A947BE14-F7B7-410D-AABD-88747989EB7D}" dt="2021-08-27T02:36:46.991" v="1148" actId="1076"/>
          <ac:cxnSpMkLst>
            <pc:docMk/>
            <pc:sldMk cId="545467939" sldId="268"/>
            <ac:cxnSpMk id="11" creationId="{CC9757D3-3D53-47B5-8170-7F18159CE381}"/>
          </ac:cxnSpMkLst>
        </pc:cxnChg>
        <pc:cxnChg chg="add mod">
          <ac:chgData name="David Sepulveda" userId="36cba72f5b02642e" providerId="LiveId" clId="{A947BE14-F7B7-410D-AABD-88747989EB7D}" dt="2021-08-27T02:39:32.658" v="1186" actId="1076"/>
          <ac:cxnSpMkLst>
            <pc:docMk/>
            <pc:sldMk cId="545467939" sldId="268"/>
            <ac:cxnSpMk id="23" creationId="{556E9D7F-72E8-443A-ABDF-BF969CA77468}"/>
          </ac:cxnSpMkLst>
        </pc:cxnChg>
        <pc:cxnChg chg="add mod">
          <ac:chgData name="David Sepulveda" userId="36cba72f5b02642e" providerId="LiveId" clId="{A947BE14-F7B7-410D-AABD-88747989EB7D}" dt="2021-08-27T02:39:16.225" v="1182" actId="14100"/>
          <ac:cxnSpMkLst>
            <pc:docMk/>
            <pc:sldMk cId="545467939" sldId="268"/>
            <ac:cxnSpMk id="24" creationId="{43CF5857-55DD-4046-8A1D-57FCF4942232}"/>
          </ac:cxnSpMkLst>
        </pc:cxnChg>
        <pc:cxnChg chg="add mod">
          <ac:chgData name="David Sepulveda" userId="36cba72f5b02642e" providerId="LiveId" clId="{A947BE14-F7B7-410D-AABD-88747989EB7D}" dt="2021-08-27T02:40:29.939" v="1195" actId="1076"/>
          <ac:cxnSpMkLst>
            <pc:docMk/>
            <pc:sldMk cId="545467939" sldId="268"/>
            <ac:cxnSpMk id="25" creationId="{A0F63C32-13C9-4C0A-9C02-831720AAC287}"/>
          </ac:cxnSpMkLst>
        </pc:cxnChg>
        <pc:cxnChg chg="add mod">
          <ac:chgData name="David Sepulveda" userId="36cba72f5b02642e" providerId="LiveId" clId="{A947BE14-F7B7-410D-AABD-88747989EB7D}" dt="2021-08-27T02:38:55.289" v="1176" actId="14100"/>
          <ac:cxnSpMkLst>
            <pc:docMk/>
            <pc:sldMk cId="545467939" sldId="268"/>
            <ac:cxnSpMk id="26" creationId="{F3E1961D-D365-448D-ADCA-9A7C6A8A5180}"/>
          </ac:cxnSpMkLst>
        </pc:cxnChg>
        <pc:cxnChg chg="add mod">
          <ac:chgData name="David Sepulveda" userId="36cba72f5b02642e" providerId="LiveId" clId="{A947BE14-F7B7-410D-AABD-88747989EB7D}" dt="2021-08-27T02:47:49.254" v="1270" actId="14100"/>
          <ac:cxnSpMkLst>
            <pc:docMk/>
            <pc:sldMk cId="545467939" sldId="268"/>
            <ac:cxnSpMk id="47" creationId="{049047BD-9CA3-45BF-AABC-AA0F97B3733E}"/>
          </ac:cxnSpMkLst>
        </pc:cxnChg>
        <pc:cxnChg chg="add mod">
          <ac:chgData name="David Sepulveda" userId="36cba72f5b02642e" providerId="LiveId" clId="{A947BE14-F7B7-410D-AABD-88747989EB7D}" dt="2021-08-27T02:55:04.928" v="1345" actId="14100"/>
          <ac:cxnSpMkLst>
            <pc:docMk/>
            <pc:sldMk cId="545467939" sldId="268"/>
            <ac:cxnSpMk id="48" creationId="{3DE664DA-841C-4DA6-B7DF-935F5EC50762}"/>
          </ac:cxnSpMkLst>
        </pc:cxnChg>
        <pc:cxnChg chg="add mod">
          <ac:chgData name="David Sepulveda" userId="36cba72f5b02642e" providerId="LiveId" clId="{A947BE14-F7B7-410D-AABD-88747989EB7D}" dt="2021-08-27T02:57:25.568" v="1347" actId="14100"/>
          <ac:cxnSpMkLst>
            <pc:docMk/>
            <pc:sldMk cId="545467939" sldId="268"/>
            <ac:cxnSpMk id="49" creationId="{AC768CD7-F46C-4B57-8300-0F96E50A9370}"/>
          </ac:cxnSpMkLst>
        </pc:cxnChg>
        <pc:cxnChg chg="add mod">
          <ac:chgData name="David Sepulveda" userId="36cba72f5b02642e" providerId="LiveId" clId="{A947BE14-F7B7-410D-AABD-88747989EB7D}" dt="2021-08-27T02:46:13.456" v="1249" actId="1076"/>
          <ac:cxnSpMkLst>
            <pc:docMk/>
            <pc:sldMk cId="545467939" sldId="268"/>
            <ac:cxnSpMk id="50" creationId="{90D29E4A-931A-4DF0-B4AD-76A3DA268CBA}"/>
          </ac:cxnSpMkLst>
        </pc:cxnChg>
        <pc:cxnChg chg="add mod">
          <ac:chgData name="David Sepulveda" userId="36cba72f5b02642e" providerId="LiveId" clId="{A947BE14-F7B7-410D-AABD-88747989EB7D}" dt="2021-08-27T02:45:58.738" v="1246" actId="14100"/>
          <ac:cxnSpMkLst>
            <pc:docMk/>
            <pc:sldMk cId="545467939" sldId="268"/>
            <ac:cxnSpMk id="51" creationId="{8B2318A2-4E12-4602-97B4-D0B5D011CD1C}"/>
          </ac:cxnSpMkLst>
        </pc:cxnChg>
        <pc:cxnChg chg="add mod">
          <ac:chgData name="David Sepulveda" userId="36cba72f5b02642e" providerId="LiveId" clId="{A947BE14-F7B7-410D-AABD-88747989EB7D}" dt="2021-08-27T02:47:27.737" v="1265" actId="14100"/>
          <ac:cxnSpMkLst>
            <pc:docMk/>
            <pc:sldMk cId="545467939" sldId="268"/>
            <ac:cxnSpMk id="58" creationId="{2A668789-8F64-4C27-A539-E941120B5A73}"/>
          </ac:cxnSpMkLst>
        </pc:cxnChg>
        <pc:cxnChg chg="add mod">
          <ac:chgData name="David Sepulveda" userId="36cba72f5b02642e" providerId="LiveId" clId="{A947BE14-F7B7-410D-AABD-88747989EB7D}" dt="2021-08-27T02:47:40.686" v="1268" actId="14100"/>
          <ac:cxnSpMkLst>
            <pc:docMk/>
            <pc:sldMk cId="545467939" sldId="268"/>
            <ac:cxnSpMk id="59" creationId="{79F4BA0E-E386-4A38-AE5B-5275E041FABC}"/>
          </ac:cxnSpMkLst>
        </pc:cxnChg>
        <pc:cxnChg chg="add mod">
          <ac:chgData name="David Sepulveda" userId="36cba72f5b02642e" providerId="LiveId" clId="{A947BE14-F7B7-410D-AABD-88747989EB7D}" dt="2021-08-27T02:47:01.443" v="1260" actId="14100"/>
          <ac:cxnSpMkLst>
            <pc:docMk/>
            <pc:sldMk cId="545467939" sldId="268"/>
            <ac:cxnSpMk id="60" creationId="{F726E9EB-3162-4E19-8ECA-9AD543057502}"/>
          </ac:cxnSpMkLst>
        </pc:cxnChg>
        <pc:cxnChg chg="add mod">
          <ac:chgData name="David Sepulveda" userId="36cba72f5b02642e" providerId="LiveId" clId="{A947BE14-F7B7-410D-AABD-88747989EB7D}" dt="2021-08-27T02:50:15.031" v="1339" actId="13822"/>
          <ac:cxnSpMkLst>
            <pc:docMk/>
            <pc:sldMk cId="545467939" sldId="268"/>
            <ac:cxnSpMk id="78" creationId="{47A30BD2-80B5-4952-943B-084C61F6F40D}"/>
          </ac:cxnSpMkLst>
        </pc:cxnChg>
      </pc:sldChg>
      <pc:sldChg chg="new del">
        <pc:chgData name="David Sepulveda" userId="36cba72f5b02642e" providerId="LiveId" clId="{A947BE14-F7B7-410D-AABD-88747989EB7D}" dt="2021-08-27T03:22:37.957" v="1545" actId="47"/>
        <pc:sldMkLst>
          <pc:docMk/>
          <pc:sldMk cId="2814358330" sldId="26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ahid%20Hassan\PhD%20and%20UTEP\Paper%20and%20Proposal%20writing\SLS%20of%20Thermoset\All%20Data\Compression%20Testing\BMI%20UNCURED%20WITH%2010VOL%25CMB.is_comp_Exports\drawing%20graphs\Stress-strain%20and%20Force-displacement%20curve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ahid%20Hassan\PhD%20and%20UTEP\Paper%20and%20Proposal%20writing\SLS%20of%20Thermoset\All%20Data\Compression%20Testing\BMI-CMB%20CURED%20BY%20STEPS%20.is_comp_Exports\BMI-CMB%20CURED%20BY%20STEPS%20_combined.csv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Specimen 1</c:v>
          </c:tx>
          <c:spPr>
            <a:ln w="2222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'Stress-strain and Force-displac'!$A$1:$A$2008</c:f>
              <c:numCache>
                <c:formatCode>General</c:formatCode>
                <c:ptCount val="2008"/>
                <c:pt idx="0">
                  <c:v>0</c:v>
                </c:pt>
                <c:pt idx="1">
                  <c:v>0</c:v>
                </c:pt>
                <c:pt idx="2">
                  <c:v>2.0000000000000001E-4</c:v>
                </c:pt>
                <c:pt idx="3">
                  <c:v>6.9999999999999999E-4</c:v>
                </c:pt>
                <c:pt idx="4">
                  <c:v>1.2999999999999999E-3</c:v>
                </c:pt>
                <c:pt idx="5">
                  <c:v>1.6999999999999999E-3</c:v>
                </c:pt>
                <c:pt idx="6">
                  <c:v>2.3E-3</c:v>
                </c:pt>
                <c:pt idx="7">
                  <c:v>2.8E-3</c:v>
                </c:pt>
                <c:pt idx="8">
                  <c:v>3.5999999999999999E-3</c:v>
                </c:pt>
                <c:pt idx="9">
                  <c:v>4.8999999999999998E-3</c:v>
                </c:pt>
                <c:pt idx="10">
                  <c:v>6.4999999999999997E-3</c:v>
                </c:pt>
                <c:pt idx="11">
                  <c:v>8.5000000000000006E-3</c:v>
                </c:pt>
                <c:pt idx="12">
                  <c:v>1.0500000000000001E-2</c:v>
                </c:pt>
                <c:pt idx="13">
                  <c:v>1.24E-2</c:v>
                </c:pt>
                <c:pt idx="14">
                  <c:v>1.4200000000000001E-2</c:v>
                </c:pt>
                <c:pt idx="15">
                  <c:v>1.5800000000000002E-2</c:v>
                </c:pt>
                <c:pt idx="16">
                  <c:v>1.7399999999999999E-2</c:v>
                </c:pt>
                <c:pt idx="17">
                  <c:v>1.9E-2</c:v>
                </c:pt>
                <c:pt idx="18">
                  <c:v>2.0500000000000001E-2</c:v>
                </c:pt>
                <c:pt idx="19">
                  <c:v>2.2100000000000002E-2</c:v>
                </c:pt>
                <c:pt idx="20">
                  <c:v>2.3800000000000002E-2</c:v>
                </c:pt>
                <c:pt idx="21">
                  <c:v>2.5499999999999998E-2</c:v>
                </c:pt>
                <c:pt idx="22">
                  <c:v>2.7400000000000001E-2</c:v>
                </c:pt>
                <c:pt idx="23">
                  <c:v>2.93E-2</c:v>
                </c:pt>
                <c:pt idx="24">
                  <c:v>3.1399999999999997E-2</c:v>
                </c:pt>
                <c:pt idx="25">
                  <c:v>3.3599999999999998E-2</c:v>
                </c:pt>
                <c:pt idx="26">
                  <c:v>3.5999999999999997E-2</c:v>
                </c:pt>
                <c:pt idx="27">
                  <c:v>3.8399999999999997E-2</c:v>
                </c:pt>
                <c:pt idx="28">
                  <c:v>4.0800000000000003E-2</c:v>
                </c:pt>
                <c:pt idx="29">
                  <c:v>4.3099999999999999E-2</c:v>
                </c:pt>
                <c:pt idx="30">
                  <c:v>4.5100000000000001E-2</c:v>
                </c:pt>
                <c:pt idx="31">
                  <c:v>4.6699999999999998E-2</c:v>
                </c:pt>
                <c:pt idx="32">
                  <c:v>4.8000000000000001E-2</c:v>
                </c:pt>
                <c:pt idx="33">
                  <c:v>4.9099999999999998E-2</c:v>
                </c:pt>
                <c:pt idx="34">
                  <c:v>5.0200000000000002E-2</c:v>
                </c:pt>
                <c:pt idx="35">
                  <c:v>5.1299999999999998E-2</c:v>
                </c:pt>
                <c:pt idx="36">
                  <c:v>5.2499999999999998E-2</c:v>
                </c:pt>
                <c:pt idx="37">
                  <c:v>5.3800000000000001E-2</c:v>
                </c:pt>
                <c:pt idx="38">
                  <c:v>5.5300000000000002E-2</c:v>
                </c:pt>
                <c:pt idx="39">
                  <c:v>5.67E-2</c:v>
                </c:pt>
                <c:pt idx="40">
                  <c:v>5.8099999999999999E-2</c:v>
                </c:pt>
                <c:pt idx="41">
                  <c:v>5.9499999999999997E-2</c:v>
                </c:pt>
                <c:pt idx="42">
                  <c:v>6.0999999999999999E-2</c:v>
                </c:pt>
                <c:pt idx="43">
                  <c:v>6.2399999999999997E-2</c:v>
                </c:pt>
                <c:pt idx="44">
                  <c:v>6.3899999999999998E-2</c:v>
                </c:pt>
                <c:pt idx="45">
                  <c:v>6.54E-2</c:v>
                </c:pt>
                <c:pt idx="46">
                  <c:v>6.7000000000000004E-2</c:v>
                </c:pt>
                <c:pt idx="47">
                  <c:v>6.8599999999999994E-2</c:v>
                </c:pt>
                <c:pt idx="48">
                  <c:v>7.0199999999999999E-2</c:v>
                </c:pt>
                <c:pt idx="49">
                  <c:v>7.1800000000000003E-2</c:v>
                </c:pt>
                <c:pt idx="50">
                  <c:v>7.3499999999999996E-2</c:v>
                </c:pt>
                <c:pt idx="51">
                  <c:v>7.51E-2</c:v>
                </c:pt>
                <c:pt idx="52">
                  <c:v>7.6700000000000004E-2</c:v>
                </c:pt>
                <c:pt idx="53">
                  <c:v>7.8299999999999995E-2</c:v>
                </c:pt>
                <c:pt idx="54">
                  <c:v>7.9699999999999993E-2</c:v>
                </c:pt>
                <c:pt idx="55">
                  <c:v>8.1100000000000005E-2</c:v>
                </c:pt>
                <c:pt idx="56">
                  <c:v>8.2500000000000004E-2</c:v>
                </c:pt>
                <c:pt idx="57">
                  <c:v>8.3900000000000002E-2</c:v>
                </c:pt>
                <c:pt idx="58">
                  <c:v>8.5300000000000001E-2</c:v>
                </c:pt>
                <c:pt idx="59">
                  <c:v>8.6800000000000002E-2</c:v>
                </c:pt>
                <c:pt idx="60">
                  <c:v>8.8200000000000001E-2</c:v>
                </c:pt>
                <c:pt idx="61">
                  <c:v>8.9800000000000005E-2</c:v>
                </c:pt>
                <c:pt idx="62">
                  <c:v>9.1300000000000006E-2</c:v>
                </c:pt>
                <c:pt idx="63">
                  <c:v>9.2899999999999996E-2</c:v>
                </c:pt>
                <c:pt idx="64">
                  <c:v>9.4500000000000001E-2</c:v>
                </c:pt>
                <c:pt idx="65">
                  <c:v>9.6100000000000005E-2</c:v>
                </c:pt>
                <c:pt idx="66">
                  <c:v>9.7799999999999998E-2</c:v>
                </c:pt>
                <c:pt idx="67">
                  <c:v>9.9599999999999994E-2</c:v>
                </c:pt>
                <c:pt idx="68">
                  <c:v>0.10150000000000001</c:v>
                </c:pt>
                <c:pt idx="69">
                  <c:v>0.1037</c:v>
                </c:pt>
                <c:pt idx="70">
                  <c:v>0.1061</c:v>
                </c:pt>
                <c:pt idx="71">
                  <c:v>0.1085</c:v>
                </c:pt>
                <c:pt idx="72">
                  <c:v>0.11070000000000001</c:v>
                </c:pt>
                <c:pt idx="73">
                  <c:v>0.1125</c:v>
                </c:pt>
                <c:pt idx="74">
                  <c:v>0.1139</c:v>
                </c:pt>
                <c:pt idx="75">
                  <c:v>0.1149</c:v>
                </c:pt>
                <c:pt idx="76">
                  <c:v>0.1159</c:v>
                </c:pt>
                <c:pt idx="77">
                  <c:v>0.1168</c:v>
                </c:pt>
                <c:pt idx="78">
                  <c:v>0.1179</c:v>
                </c:pt>
                <c:pt idx="79">
                  <c:v>0.11899999999999999</c:v>
                </c:pt>
                <c:pt idx="80">
                  <c:v>0.1202</c:v>
                </c:pt>
                <c:pt idx="81">
                  <c:v>0.12139999999999999</c:v>
                </c:pt>
                <c:pt idx="82">
                  <c:v>0.1226</c:v>
                </c:pt>
                <c:pt idx="83">
                  <c:v>0.1239</c:v>
                </c:pt>
                <c:pt idx="84">
                  <c:v>0.12509999999999999</c:v>
                </c:pt>
                <c:pt idx="85">
                  <c:v>0.1263</c:v>
                </c:pt>
                <c:pt idx="86">
                  <c:v>0.12759999999999999</c:v>
                </c:pt>
                <c:pt idx="87">
                  <c:v>0.129</c:v>
                </c:pt>
                <c:pt idx="88">
                  <c:v>0.13039999999999999</c:v>
                </c:pt>
                <c:pt idx="89">
                  <c:v>0.13189999999999999</c:v>
                </c:pt>
                <c:pt idx="90">
                  <c:v>0.1336</c:v>
                </c:pt>
                <c:pt idx="91">
                  <c:v>0.1353</c:v>
                </c:pt>
                <c:pt idx="92">
                  <c:v>0.13719999999999999</c:v>
                </c:pt>
                <c:pt idx="93">
                  <c:v>0.13930000000000001</c:v>
                </c:pt>
                <c:pt idx="94">
                  <c:v>0.14149999999999999</c:v>
                </c:pt>
                <c:pt idx="95">
                  <c:v>0.14369999999999999</c:v>
                </c:pt>
                <c:pt idx="96">
                  <c:v>0.14599999999999999</c:v>
                </c:pt>
                <c:pt idx="97">
                  <c:v>0.1482</c:v>
                </c:pt>
                <c:pt idx="98">
                  <c:v>0.15029999999999999</c:v>
                </c:pt>
                <c:pt idx="99">
                  <c:v>0.152</c:v>
                </c:pt>
                <c:pt idx="100">
                  <c:v>0.15340000000000001</c:v>
                </c:pt>
                <c:pt idx="101">
                  <c:v>0.1547</c:v>
                </c:pt>
                <c:pt idx="102">
                  <c:v>0.15570000000000001</c:v>
                </c:pt>
                <c:pt idx="103">
                  <c:v>0.15679999999999999</c:v>
                </c:pt>
                <c:pt idx="104">
                  <c:v>0.15790000000000001</c:v>
                </c:pt>
                <c:pt idx="105">
                  <c:v>0.15909999999999999</c:v>
                </c:pt>
                <c:pt idx="106">
                  <c:v>0.16039999999999999</c:v>
                </c:pt>
                <c:pt idx="107">
                  <c:v>0.16170000000000001</c:v>
                </c:pt>
                <c:pt idx="108">
                  <c:v>0.16309999999999999</c:v>
                </c:pt>
                <c:pt idx="109">
                  <c:v>0.1646</c:v>
                </c:pt>
                <c:pt idx="110">
                  <c:v>0.16600000000000001</c:v>
                </c:pt>
                <c:pt idx="111">
                  <c:v>0.16750000000000001</c:v>
                </c:pt>
                <c:pt idx="112">
                  <c:v>0.16900000000000001</c:v>
                </c:pt>
                <c:pt idx="113">
                  <c:v>0.17050000000000001</c:v>
                </c:pt>
                <c:pt idx="114">
                  <c:v>0.17199999999999999</c:v>
                </c:pt>
                <c:pt idx="115">
                  <c:v>0.17349999999999999</c:v>
                </c:pt>
                <c:pt idx="116">
                  <c:v>0.17510000000000001</c:v>
                </c:pt>
                <c:pt idx="117">
                  <c:v>0.17680000000000001</c:v>
                </c:pt>
                <c:pt idx="118">
                  <c:v>0.17849999999999999</c:v>
                </c:pt>
                <c:pt idx="119">
                  <c:v>0.1802</c:v>
                </c:pt>
                <c:pt idx="120">
                  <c:v>0.18190000000000001</c:v>
                </c:pt>
                <c:pt idx="121">
                  <c:v>0.18340000000000001</c:v>
                </c:pt>
                <c:pt idx="122">
                  <c:v>0.18490000000000001</c:v>
                </c:pt>
                <c:pt idx="123">
                  <c:v>0.18629999999999999</c:v>
                </c:pt>
                <c:pt idx="124">
                  <c:v>0.18759999999999999</c:v>
                </c:pt>
                <c:pt idx="125">
                  <c:v>0.189</c:v>
                </c:pt>
                <c:pt idx="126">
                  <c:v>0.19040000000000001</c:v>
                </c:pt>
                <c:pt idx="127">
                  <c:v>0.19189999999999999</c:v>
                </c:pt>
                <c:pt idx="128">
                  <c:v>0.19339999999999999</c:v>
                </c:pt>
                <c:pt idx="129">
                  <c:v>0.19489999999999999</c:v>
                </c:pt>
                <c:pt idx="130">
                  <c:v>0.19639999999999999</c:v>
                </c:pt>
                <c:pt idx="131">
                  <c:v>0.19800000000000001</c:v>
                </c:pt>
                <c:pt idx="132">
                  <c:v>0.19969999999999999</c:v>
                </c:pt>
                <c:pt idx="133">
                  <c:v>0.20130000000000001</c:v>
                </c:pt>
                <c:pt idx="134">
                  <c:v>0.20300000000000001</c:v>
                </c:pt>
                <c:pt idx="135">
                  <c:v>0.20480000000000001</c:v>
                </c:pt>
                <c:pt idx="136">
                  <c:v>0.20660000000000001</c:v>
                </c:pt>
                <c:pt idx="137">
                  <c:v>0.20849999999999999</c:v>
                </c:pt>
                <c:pt idx="138">
                  <c:v>0.21060000000000001</c:v>
                </c:pt>
                <c:pt idx="139">
                  <c:v>0.21290000000000001</c:v>
                </c:pt>
                <c:pt idx="140">
                  <c:v>0.2152</c:v>
                </c:pt>
                <c:pt idx="141">
                  <c:v>0.2172</c:v>
                </c:pt>
                <c:pt idx="142">
                  <c:v>0.21890000000000001</c:v>
                </c:pt>
                <c:pt idx="143">
                  <c:v>0.22020000000000001</c:v>
                </c:pt>
                <c:pt idx="144">
                  <c:v>0.22120000000000001</c:v>
                </c:pt>
                <c:pt idx="145">
                  <c:v>0.22220000000000001</c:v>
                </c:pt>
                <c:pt idx="146">
                  <c:v>0.22320000000000001</c:v>
                </c:pt>
                <c:pt idx="147">
                  <c:v>0.2243</c:v>
                </c:pt>
                <c:pt idx="148">
                  <c:v>0.22539999999999999</c:v>
                </c:pt>
                <c:pt idx="149">
                  <c:v>0.2266</c:v>
                </c:pt>
                <c:pt idx="150">
                  <c:v>0.22789999999999999</c:v>
                </c:pt>
                <c:pt idx="151">
                  <c:v>0.2291</c:v>
                </c:pt>
                <c:pt idx="152">
                  <c:v>0.2303</c:v>
                </c:pt>
                <c:pt idx="153">
                  <c:v>0.23150000000000001</c:v>
                </c:pt>
                <c:pt idx="154">
                  <c:v>0.23280000000000001</c:v>
                </c:pt>
                <c:pt idx="155">
                  <c:v>0.23419999999999999</c:v>
                </c:pt>
                <c:pt idx="156">
                  <c:v>0.2356</c:v>
                </c:pt>
                <c:pt idx="157">
                  <c:v>0.23710000000000001</c:v>
                </c:pt>
                <c:pt idx="158">
                  <c:v>0.2387</c:v>
                </c:pt>
                <c:pt idx="159">
                  <c:v>0.2404</c:v>
                </c:pt>
                <c:pt idx="160">
                  <c:v>0.24210000000000001</c:v>
                </c:pt>
                <c:pt idx="161">
                  <c:v>0.24399999999999999</c:v>
                </c:pt>
                <c:pt idx="162">
                  <c:v>0.24610000000000001</c:v>
                </c:pt>
                <c:pt idx="163">
                  <c:v>0.2482</c:v>
                </c:pt>
                <c:pt idx="164">
                  <c:v>0.25040000000000001</c:v>
                </c:pt>
                <c:pt idx="165">
                  <c:v>0.25269999999999998</c:v>
                </c:pt>
                <c:pt idx="166">
                  <c:v>0.25480000000000003</c:v>
                </c:pt>
                <c:pt idx="167">
                  <c:v>0.25669999999999998</c:v>
                </c:pt>
                <c:pt idx="168">
                  <c:v>0.25829999999999997</c:v>
                </c:pt>
                <c:pt idx="169">
                  <c:v>0.2596</c:v>
                </c:pt>
                <c:pt idx="170">
                  <c:v>0.26079999999999998</c:v>
                </c:pt>
                <c:pt idx="171">
                  <c:v>0.26200000000000001</c:v>
                </c:pt>
                <c:pt idx="172">
                  <c:v>0.26319999999999999</c:v>
                </c:pt>
                <c:pt idx="173">
                  <c:v>0.26440000000000002</c:v>
                </c:pt>
                <c:pt idx="174">
                  <c:v>0.26569999999999999</c:v>
                </c:pt>
                <c:pt idx="175">
                  <c:v>0.26700000000000002</c:v>
                </c:pt>
                <c:pt idx="176">
                  <c:v>0.26840000000000003</c:v>
                </c:pt>
                <c:pt idx="177">
                  <c:v>0.26979999999999998</c:v>
                </c:pt>
                <c:pt idx="178">
                  <c:v>0.2712</c:v>
                </c:pt>
                <c:pt idx="179">
                  <c:v>0.27260000000000001</c:v>
                </c:pt>
                <c:pt idx="180">
                  <c:v>0.27410000000000001</c:v>
                </c:pt>
                <c:pt idx="181">
                  <c:v>0.27550000000000002</c:v>
                </c:pt>
                <c:pt idx="182">
                  <c:v>0.27700000000000002</c:v>
                </c:pt>
                <c:pt idx="183">
                  <c:v>0.27850000000000003</c:v>
                </c:pt>
                <c:pt idx="184">
                  <c:v>0.28010000000000002</c:v>
                </c:pt>
                <c:pt idx="185">
                  <c:v>0.28170000000000001</c:v>
                </c:pt>
                <c:pt idx="186">
                  <c:v>0.28339999999999999</c:v>
                </c:pt>
                <c:pt idx="187">
                  <c:v>0.28510000000000002</c:v>
                </c:pt>
                <c:pt idx="188">
                  <c:v>0.2868</c:v>
                </c:pt>
                <c:pt idx="189">
                  <c:v>0.28839999999999999</c:v>
                </c:pt>
                <c:pt idx="190">
                  <c:v>0.28989999999999999</c:v>
                </c:pt>
                <c:pt idx="191">
                  <c:v>0.29139999999999999</c:v>
                </c:pt>
                <c:pt idx="192">
                  <c:v>0.29270000000000002</c:v>
                </c:pt>
                <c:pt idx="193">
                  <c:v>0.29409999999999997</c:v>
                </c:pt>
                <c:pt idx="194">
                  <c:v>0.29549999999999998</c:v>
                </c:pt>
                <c:pt idx="195">
                  <c:v>0.2969</c:v>
                </c:pt>
                <c:pt idx="196">
                  <c:v>0.29830000000000001</c:v>
                </c:pt>
                <c:pt idx="197">
                  <c:v>0.29980000000000001</c:v>
                </c:pt>
                <c:pt idx="198">
                  <c:v>0.30120000000000002</c:v>
                </c:pt>
                <c:pt idx="199">
                  <c:v>0.30280000000000001</c:v>
                </c:pt>
                <c:pt idx="200">
                  <c:v>0.3044</c:v>
                </c:pt>
                <c:pt idx="201">
                  <c:v>0.30599999999999999</c:v>
                </c:pt>
                <c:pt idx="202">
                  <c:v>0.30759999999999998</c:v>
                </c:pt>
                <c:pt idx="203">
                  <c:v>0.30919999999999997</c:v>
                </c:pt>
                <c:pt idx="204">
                  <c:v>0.311</c:v>
                </c:pt>
                <c:pt idx="205">
                  <c:v>0.31280000000000002</c:v>
                </c:pt>
                <c:pt idx="206">
                  <c:v>0.31480000000000002</c:v>
                </c:pt>
                <c:pt idx="207">
                  <c:v>0.317</c:v>
                </c:pt>
                <c:pt idx="208">
                  <c:v>0.31950000000000001</c:v>
                </c:pt>
                <c:pt idx="209">
                  <c:v>0.32190000000000002</c:v>
                </c:pt>
                <c:pt idx="210">
                  <c:v>0.32400000000000001</c:v>
                </c:pt>
                <c:pt idx="211">
                  <c:v>0.32569999999999999</c:v>
                </c:pt>
                <c:pt idx="212">
                  <c:v>0.32700000000000001</c:v>
                </c:pt>
                <c:pt idx="213">
                  <c:v>0.3281</c:v>
                </c:pt>
                <c:pt idx="214">
                  <c:v>0.32900000000000001</c:v>
                </c:pt>
                <c:pt idx="215">
                  <c:v>0.32990000000000003</c:v>
                </c:pt>
                <c:pt idx="216">
                  <c:v>0.33090000000000003</c:v>
                </c:pt>
                <c:pt idx="217">
                  <c:v>0.33200000000000002</c:v>
                </c:pt>
                <c:pt idx="218">
                  <c:v>0.33310000000000001</c:v>
                </c:pt>
                <c:pt idx="219">
                  <c:v>0.33429999999999999</c:v>
                </c:pt>
                <c:pt idx="220">
                  <c:v>0.33560000000000001</c:v>
                </c:pt>
                <c:pt idx="221">
                  <c:v>0.33679999999999999</c:v>
                </c:pt>
                <c:pt idx="222">
                  <c:v>0.33800000000000002</c:v>
                </c:pt>
                <c:pt idx="223">
                  <c:v>0.3392</c:v>
                </c:pt>
                <c:pt idx="224">
                  <c:v>0.34060000000000001</c:v>
                </c:pt>
                <c:pt idx="225">
                  <c:v>0.34200000000000003</c:v>
                </c:pt>
                <c:pt idx="226">
                  <c:v>0.34350000000000003</c:v>
                </c:pt>
                <c:pt idx="227">
                  <c:v>0.34499999999999997</c:v>
                </c:pt>
                <c:pt idx="228">
                  <c:v>0.34670000000000001</c:v>
                </c:pt>
                <c:pt idx="229">
                  <c:v>0.34849999999999998</c:v>
                </c:pt>
                <c:pt idx="230">
                  <c:v>0.35049999999999998</c:v>
                </c:pt>
                <c:pt idx="231">
                  <c:v>0.35260000000000002</c:v>
                </c:pt>
                <c:pt idx="232">
                  <c:v>0.35470000000000002</c:v>
                </c:pt>
                <c:pt idx="233">
                  <c:v>0.35699999999999998</c:v>
                </c:pt>
                <c:pt idx="234">
                  <c:v>0.3594</c:v>
                </c:pt>
                <c:pt idx="235">
                  <c:v>0.36159999999999998</c:v>
                </c:pt>
                <c:pt idx="236">
                  <c:v>0.36349999999999999</c:v>
                </c:pt>
                <c:pt idx="237">
                  <c:v>0.36509999999999998</c:v>
                </c:pt>
                <c:pt idx="238">
                  <c:v>0.36630000000000001</c:v>
                </c:pt>
                <c:pt idx="239">
                  <c:v>0.3674</c:v>
                </c:pt>
                <c:pt idx="240">
                  <c:v>0.36849999999999999</c:v>
                </c:pt>
                <c:pt idx="241">
                  <c:v>0.36959999999999998</c:v>
                </c:pt>
                <c:pt idx="242">
                  <c:v>0.37080000000000002</c:v>
                </c:pt>
                <c:pt idx="243">
                  <c:v>0.37219999999999998</c:v>
                </c:pt>
                <c:pt idx="244">
                  <c:v>0.3735</c:v>
                </c:pt>
                <c:pt idx="245">
                  <c:v>0.375</c:v>
                </c:pt>
                <c:pt idx="246">
                  <c:v>0.37630000000000002</c:v>
                </c:pt>
                <c:pt idx="247">
                  <c:v>0.37769999999999998</c:v>
                </c:pt>
                <c:pt idx="248">
                  <c:v>0.379</c:v>
                </c:pt>
                <c:pt idx="249">
                  <c:v>0.38040000000000002</c:v>
                </c:pt>
                <c:pt idx="250">
                  <c:v>0.38179999999999997</c:v>
                </c:pt>
                <c:pt idx="251">
                  <c:v>0.38329999999999997</c:v>
                </c:pt>
                <c:pt idx="252">
                  <c:v>0.38479999999999998</c:v>
                </c:pt>
                <c:pt idx="253">
                  <c:v>0.38640000000000002</c:v>
                </c:pt>
                <c:pt idx="254">
                  <c:v>0.38800000000000001</c:v>
                </c:pt>
                <c:pt idx="255">
                  <c:v>0.38969999999999999</c:v>
                </c:pt>
                <c:pt idx="256">
                  <c:v>0.39140000000000003</c:v>
                </c:pt>
                <c:pt idx="257">
                  <c:v>0.3931</c:v>
                </c:pt>
                <c:pt idx="258">
                  <c:v>0.3947</c:v>
                </c:pt>
                <c:pt idx="259">
                  <c:v>0.39629999999999999</c:v>
                </c:pt>
                <c:pt idx="260">
                  <c:v>0.3977</c:v>
                </c:pt>
                <c:pt idx="261">
                  <c:v>0.3992</c:v>
                </c:pt>
                <c:pt idx="262">
                  <c:v>0.40060000000000001</c:v>
                </c:pt>
                <c:pt idx="263">
                  <c:v>0.40200000000000002</c:v>
                </c:pt>
                <c:pt idx="264">
                  <c:v>0.40350000000000003</c:v>
                </c:pt>
                <c:pt idx="265">
                  <c:v>0.40489999999999998</c:v>
                </c:pt>
                <c:pt idx="266">
                  <c:v>0.40639999999999998</c:v>
                </c:pt>
                <c:pt idx="267">
                  <c:v>0.40789999999999998</c:v>
                </c:pt>
                <c:pt idx="268">
                  <c:v>0.40939999999999999</c:v>
                </c:pt>
                <c:pt idx="269">
                  <c:v>0.41099999999999998</c:v>
                </c:pt>
                <c:pt idx="270">
                  <c:v>0.41260000000000002</c:v>
                </c:pt>
                <c:pt idx="271">
                  <c:v>0.4143</c:v>
                </c:pt>
                <c:pt idx="272">
                  <c:v>0.41599999999999998</c:v>
                </c:pt>
                <c:pt idx="273">
                  <c:v>0.41770000000000002</c:v>
                </c:pt>
                <c:pt idx="274">
                  <c:v>0.41959999999999997</c:v>
                </c:pt>
                <c:pt idx="275">
                  <c:v>0.42159999999999997</c:v>
                </c:pt>
                <c:pt idx="276">
                  <c:v>0.42380000000000001</c:v>
                </c:pt>
                <c:pt idx="277">
                  <c:v>0.42609999999999998</c:v>
                </c:pt>
                <c:pt idx="278">
                  <c:v>0.4284</c:v>
                </c:pt>
                <c:pt idx="279">
                  <c:v>0.4304</c:v>
                </c:pt>
                <c:pt idx="280">
                  <c:v>0.432</c:v>
                </c:pt>
                <c:pt idx="281">
                  <c:v>0.43319999999999997</c:v>
                </c:pt>
                <c:pt idx="282">
                  <c:v>0.43419999999999997</c:v>
                </c:pt>
                <c:pt idx="283">
                  <c:v>0.43509999999999999</c:v>
                </c:pt>
                <c:pt idx="284">
                  <c:v>0.43609999999999999</c:v>
                </c:pt>
                <c:pt idx="285">
                  <c:v>0.43719999999999998</c:v>
                </c:pt>
                <c:pt idx="286">
                  <c:v>0.43830000000000002</c:v>
                </c:pt>
                <c:pt idx="287">
                  <c:v>0.4395</c:v>
                </c:pt>
                <c:pt idx="288">
                  <c:v>0.44080000000000003</c:v>
                </c:pt>
                <c:pt idx="289">
                  <c:v>0.442</c:v>
                </c:pt>
                <c:pt idx="290">
                  <c:v>0.44319999999999998</c:v>
                </c:pt>
                <c:pt idx="291">
                  <c:v>0.44440000000000002</c:v>
                </c:pt>
                <c:pt idx="292">
                  <c:v>0.44569999999999999</c:v>
                </c:pt>
                <c:pt idx="293">
                  <c:v>0.44700000000000001</c:v>
                </c:pt>
                <c:pt idx="294">
                  <c:v>0.44850000000000001</c:v>
                </c:pt>
                <c:pt idx="295">
                  <c:v>0.45</c:v>
                </c:pt>
                <c:pt idx="296">
                  <c:v>0.4516</c:v>
                </c:pt>
                <c:pt idx="297">
                  <c:v>0.45329999999999998</c:v>
                </c:pt>
                <c:pt idx="298">
                  <c:v>0.4551</c:v>
                </c:pt>
                <c:pt idx="299">
                  <c:v>0.45710000000000001</c:v>
                </c:pt>
                <c:pt idx="300">
                  <c:v>0.4592</c:v>
                </c:pt>
                <c:pt idx="301">
                  <c:v>0.46129999999999999</c:v>
                </c:pt>
                <c:pt idx="302">
                  <c:v>0.46350000000000002</c:v>
                </c:pt>
                <c:pt idx="303">
                  <c:v>0.4657</c:v>
                </c:pt>
                <c:pt idx="304">
                  <c:v>0.4677</c:v>
                </c:pt>
                <c:pt idx="305">
                  <c:v>0.46960000000000002</c:v>
                </c:pt>
                <c:pt idx="306">
                  <c:v>0.47120000000000001</c:v>
                </c:pt>
                <c:pt idx="307">
                  <c:v>0.47260000000000002</c:v>
                </c:pt>
                <c:pt idx="308">
                  <c:v>0.47370000000000001</c:v>
                </c:pt>
                <c:pt idx="309">
                  <c:v>0.4748</c:v>
                </c:pt>
                <c:pt idx="310">
                  <c:v>0.47589999999999999</c:v>
                </c:pt>
                <c:pt idx="311">
                  <c:v>0.47710000000000002</c:v>
                </c:pt>
                <c:pt idx="312">
                  <c:v>0.4783</c:v>
                </c:pt>
                <c:pt idx="313">
                  <c:v>0.47970000000000002</c:v>
                </c:pt>
                <c:pt idx="314">
                  <c:v>0.48110000000000003</c:v>
                </c:pt>
                <c:pt idx="315">
                  <c:v>0.48259999999999997</c:v>
                </c:pt>
                <c:pt idx="316">
                  <c:v>0.48399999999999999</c:v>
                </c:pt>
                <c:pt idx="317">
                  <c:v>0.48549999999999999</c:v>
                </c:pt>
                <c:pt idx="318">
                  <c:v>0.48699999999999999</c:v>
                </c:pt>
                <c:pt idx="319">
                  <c:v>0.48849999999999999</c:v>
                </c:pt>
                <c:pt idx="320">
                  <c:v>0.49</c:v>
                </c:pt>
                <c:pt idx="321">
                  <c:v>0.49149999999999999</c:v>
                </c:pt>
                <c:pt idx="322">
                  <c:v>0.49309999999999998</c:v>
                </c:pt>
                <c:pt idx="323">
                  <c:v>0.49469999999999997</c:v>
                </c:pt>
                <c:pt idx="324">
                  <c:v>0.49640000000000001</c:v>
                </c:pt>
                <c:pt idx="325">
                  <c:v>0.49809999999999999</c:v>
                </c:pt>
                <c:pt idx="326">
                  <c:v>0.49969999999999998</c:v>
                </c:pt>
                <c:pt idx="327">
                  <c:v>0.50129999999999997</c:v>
                </c:pt>
                <c:pt idx="328">
                  <c:v>0.50280000000000002</c:v>
                </c:pt>
                <c:pt idx="329">
                  <c:v>0.50419999999999998</c:v>
                </c:pt>
                <c:pt idx="330">
                  <c:v>0.50560000000000005</c:v>
                </c:pt>
                <c:pt idx="331">
                  <c:v>0.50700000000000001</c:v>
                </c:pt>
                <c:pt idx="332">
                  <c:v>0.50839999999999996</c:v>
                </c:pt>
                <c:pt idx="333">
                  <c:v>0.50980000000000003</c:v>
                </c:pt>
                <c:pt idx="334">
                  <c:v>0.51129999999999998</c:v>
                </c:pt>
                <c:pt idx="335">
                  <c:v>0.51280000000000003</c:v>
                </c:pt>
                <c:pt idx="336">
                  <c:v>0.51429999999999998</c:v>
                </c:pt>
                <c:pt idx="337">
                  <c:v>0.51590000000000003</c:v>
                </c:pt>
                <c:pt idx="338">
                  <c:v>0.51749999999999996</c:v>
                </c:pt>
                <c:pt idx="339">
                  <c:v>0.51910000000000001</c:v>
                </c:pt>
                <c:pt idx="340">
                  <c:v>0.52080000000000004</c:v>
                </c:pt>
                <c:pt idx="341">
                  <c:v>0.52249999999999996</c:v>
                </c:pt>
                <c:pt idx="342">
                  <c:v>0.52429999999999999</c:v>
                </c:pt>
                <c:pt idx="343">
                  <c:v>0.5262</c:v>
                </c:pt>
                <c:pt idx="344">
                  <c:v>0.5282</c:v>
                </c:pt>
                <c:pt idx="345">
                  <c:v>0.53039999999999998</c:v>
                </c:pt>
                <c:pt idx="346">
                  <c:v>0.53280000000000005</c:v>
                </c:pt>
                <c:pt idx="347">
                  <c:v>0.53510000000000002</c:v>
                </c:pt>
                <c:pt idx="348">
                  <c:v>0.53700000000000003</c:v>
                </c:pt>
                <c:pt idx="349">
                  <c:v>0.53849999999999998</c:v>
                </c:pt>
                <c:pt idx="350">
                  <c:v>0.53969999999999996</c:v>
                </c:pt>
                <c:pt idx="351">
                  <c:v>0.54059999999999997</c:v>
                </c:pt>
                <c:pt idx="352">
                  <c:v>0.54139999999999999</c:v>
                </c:pt>
                <c:pt idx="353">
                  <c:v>0.54239999999999999</c:v>
                </c:pt>
                <c:pt idx="354">
                  <c:v>0.54349999999999998</c:v>
                </c:pt>
                <c:pt idx="355">
                  <c:v>0.54469999999999996</c:v>
                </c:pt>
                <c:pt idx="356">
                  <c:v>0.54590000000000005</c:v>
                </c:pt>
                <c:pt idx="357">
                  <c:v>0.54710000000000003</c:v>
                </c:pt>
                <c:pt idx="358">
                  <c:v>0.54830000000000001</c:v>
                </c:pt>
                <c:pt idx="359">
                  <c:v>0.54959999999999998</c:v>
                </c:pt>
                <c:pt idx="360">
                  <c:v>0.55079999999999996</c:v>
                </c:pt>
                <c:pt idx="361">
                  <c:v>0.55210000000000004</c:v>
                </c:pt>
                <c:pt idx="362">
                  <c:v>0.55349999999999999</c:v>
                </c:pt>
                <c:pt idx="363">
                  <c:v>0.55489999999999995</c:v>
                </c:pt>
                <c:pt idx="364">
                  <c:v>0.55640000000000001</c:v>
                </c:pt>
                <c:pt idx="365">
                  <c:v>0.55810000000000004</c:v>
                </c:pt>
                <c:pt idx="366">
                  <c:v>0.55979999999999996</c:v>
                </c:pt>
                <c:pt idx="367">
                  <c:v>0.56169999999999998</c:v>
                </c:pt>
                <c:pt idx="368">
                  <c:v>0.56359999999999999</c:v>
                </c:pt>
                <c:pt idx="369">
                  <c:v>0.56569999999999998</c:v>
                </c:pt>
                <c:pt idx="370">
                  <c:v>0.56779999999999997</c:v>
                </c:pt>
                <c:pt idx="371">
                  <c:v>0.56999999999999995</c:v>
                </c:pt>
                <c:pt idx="372">
                  <c:v>0.57220000000000004</c:v>
                </c:pt>
                <c:pt idx="373">
                  <c:v>0.57430000000000003</c:v>
                </c:pt>
                <c:pt idx="374">
                  <c:v>0.57609999999999995</c:v>
                </c:pt>
                <c:pt idx="375">
                  <c:v>0.5776</c:v>
                </c:pt>
                <c:pt idx="376">
                  <c:v>0.57889999999999997</c:v>
                </c:pt>
                <c:pt idx="377">
                  <c:v>0.57999999999999996</c:v>
                </c:pt>
                <c:pt idx="378">
                  <c:v>0.58109999999999995</c:v>
                </c:pt>
                <c:pt idx="379">
                  <c:v>0.58230000000000004</c:v>
                </c:pt>
                <c:pt idx="380">
                  <c:v>0.58360000000000001</c:v>
                </c:pt>
                <c:pt idx="381">
                  <c:v>0.58489999999999998</c:v>
                </c:pt>
                <c:pt idx="382">
                  <c:v>0.58630000000000004</c:v>
                </c:pt>
                <c:pt idx="383">
                  <c:v>0.58779999999999999</c:v>
                </c:pt>
                <c:pt idx="384">
                  <c:v>0.58919999999999995</c:v>
                </c:pt>
                <c:pt idx="385">
                  <c:v>0.59060000000000001</c:v>
                </c:pt>
                <c:pt idx="386">
                  <c:v>0.59199999999999997</c:v>
                </c:pt>
                <c:pt idx="387">
                  <c:v>0.59340000000000004</c:v>
                </c:pt>
                <c:pt idx="388">
                  <c:v>0.59489999999999998</c:v>
                </c:pt>
                <c:pt idx="389">
                  <c:v>0.59640000000000004</c:v>
                </c:pt>
                <c:pt idx="390">
                  <c:v>0.59789999999999999</c:v>
                </c:pt>
                <c:pt idx="391">
                  <c:v>0.59950000000000003</c:v>
                </c:pt>
                <c:pt idx="392">
                  <c:v>0.60119999999999996</c:v>
                </c:pt>
                <c:pt idx="393">
                  <c:v>0.6028</c:v>
                </c:pt>
                <c:pt idx="394">
                  <c:v>0.60450000000000004</c:v>
                </c:pt>
                <c:pt idx="395">
                  <c:v>0.60609999999999997</c:v>
                </c:pt>
                <c:pt idx="396">
                  <c:v>0.60780000000000001</c:v>
                </c:pt>
                <c:pt idx="397">
                  <c:v>0.60929999999999995</c:v>
                </c:pt>
                <c:pt idx="398">
                  <c:v>0.61070000000000002</c:v>
                </c:pt>
                <c:pt idx="399">
                  <c:v>0.61209999999999998</c:v>
                </c:pt>
                <c:pt idx="400">
                  <c:v>0.61350000000000005</c:v>
                </c:pt>
                <c:pt idx="401">
                  <c:v>0.6149</c:v>
                </c:pt>
                <c:pt idx="402">
                  <c:v>0.61629999999999996</c:v>
                </c:pt>
                <c:pt idx="403">
                  <c:v>0.61780000000000002</c:v>
                </c:pt>
                <c:pt idx="404">
                  <c:v>0.61929999999999996</c:v>
                </c:pt>
                <c:pt idx="405">
                  <c:v>0.62080000000000002</c:v>
                </c:pt>
                <c:pt idx="406">
                  <c:v>0.62239999999999995</c:v>
                </c:pt>
                <c:pt idx="407">
                  <c:v>0.624</c:v>
                </c:pt>
                <c:pt idx="408">
                  <c:v>0.62560000000000004</c:v>
                </c:pt>
                <c:pt idx="409">
                  <c:v>0.62719999999999998</c:v>
                </c:pt>
                <c:pt idx="410">
                  <c:v>0.629</c:v>
                </c:pt>
                <c:pt idx="411">
                  <c:v>0.63070000000000004</c:v>
                </c:pt>
                <c:pt idx="412">
                  <c:v>0.63260000000000005</c:v>
                </c:pt>
                <c:pt idx="413">
                  <c:v>0.63449999999999995</c:v>
                </c:pt>
                <c:pt idx="414">
                  <c:v>0.63660000000000005</c:v>
                </c:pt>
                <c:pt idx="415">
                  <c:v>0.63880000000000003</c:v>
                </c:pt>
                <c:pt idx="416">
                  <c:v>0.64090000000000003</c:v>
                </c:pt>
                <c:pt idx="417">
                  <c:v>0.64290000000000003</c:v>
                </c:pt>
                <c:pt idx="418">
                  <c:v>0.64449999999999996</c:v>
                </c:pt>
                <c:pt idx="419">
                  <c:v>0.64590000000000003</c:v>
                </c:pt>
                <c:pt idx="420">
                  <c:v>0.64700000000000002</c:v>
                </c:pt>
                <c:pt idx="421">
                  <c:v>0.64800000000000002</c:v>
                </c:pt>
                <c:pt idx="422">
                  <c:v>0.64900000000000002</c:v>
                </c:pt>
                <c:pt idx="423">
                  <c:v>0.65010000000000001</c:v>
                </c:pt>
                <c:pt idx="424">
                  <c:v>0.6512</c:v>
                </c:pt>
                <c:pt idx="425">
                  <c:v>0.65229999999999999</c:v>
                </c:pt>
                <c:pt idx="426">
                  <c:v>0.65349999999999997</c:v>
                </c:pt>
                <c:pt idx="427">
                  <c:v>0.65469999999999995</c:v>
                </c:pt>
                <c:pt idx="428">
                  <c:v>0.65590000000000004</c:v>
                </c:pt>
                <c:pt idx="429">
                  <c:v>0.65720000000000001</c:v>
                </c:pt>
                <c:pt idx="430">
                  <c:v>0.65849999999999997</c:v>
                </c:pt>
                <c:pt idx="431">
                  <c:v>0.65990000000000004</c:v>
                </c:pt>
                <c:pt idx="432">
                  <c:v>0.66139999999999999</c:v>
                </c:pt>
                <c:pt idx="433">
                  <c:v>0.66300000000000003</c:v>
                </c:pt>
                <c:pt idx="434">
                  <c:v>0.66469999999999996</c:v>
                </c:pt>
                <c:pt idx="435">
                  <c:v>0.66649999999999998</c:v>
                </c:pt>
                <c:pt idx="436">
                  <c:v>0.66839999999999999</c:v>
                </c:pt>
                <c:pt idx="437">
                  <c:v>0.6704</c:v>
                </c:pt>
                <c:pt idx="438">
                  <c:v>0.67259999999999998</c:v>
                </c:pt>
                <c:pt idx="439">
                  <c:v>0.67479999999999996</c:v>
                </c:pt>
                <c:pt idx="440">
                  <c:v>0.67700000000000005</c:v>
                </c:pt>
                <c:pt idx="441">
                  <c:v>0.67910000000000004</c:v>
                </c:pt>
                <c:pt idx="442">
                  <c:v>0.68100000000000005</c:v>
                </c:pt>
                <c:pt idx="443">
                  <c:v>0.68269999999999997</c:v>
                </c:pt>
                <c:pt idx="444">
                  <c:v>0.68410000000000004</c:v>
                </c:pt>
                <c:pt idx="445">
                  <c:v>0.68540000000000001</c:v>
                </c:pt>
                <c:pt idx="446">
                  <c:v>0.6865</c:v>
                </c:pt>
                <c:pt idx="447">
                  <c:v>0.68759999999999999</c:v>
                </c:pt>
                <c:pt idx="448">
                  <c:v>0.68869999999999998</c:v>
                </c:pt>
                <c:pt idx="449">
                  <c:v>0.69</c:v>
                </c:pt>
                <c:pt idx="450">
                  <c:v>0.69130000000000003</c:v>
                </c:pt>
                <c:pt idx="451">
                  <c:v>0.69269999999999998</c:v>
                </c:pt>
                <c:pt idx="452">
                  <c:v>0.69420000000000004</c:v>
                </c:pt>
                <c:pt idx="453">
                  <c:v>0.6956</c:v>
                </c:pt>
                <c:pt idx="454">
                  <c:v>0.69699999999999995</c:v>
                </c:pt>
                <c:pt idx="455">
                  <c:v>0.69840000000000002</c:v>
                </c:pt>
                <c:pt idx="456">
                  <c:v>0.69979999999999998</c:v>
                </c:pt>
                <c:pt idx="457">
                  <c:v>0.70130000000000003</c:v>
                </c:pt>
                <c:pt idx="458">
                  <c:v>0.70279999999999998</c:v>
                </c:pt>
                <c:pt idx="459">
                  <c:v>0.70430000000000004</c:v>
                </c:pt>
                <c:pt idx="460">
                  <c:v>0.70589999999999997</c:v>
                </c:pt>
                <c:pt idx="461">
                  <c:v>0.70750000000000002</c:v>
                </c:pt>
                <c:pt idx="462">
                  <c:v>0.70920000000000005</c:v>
                </c:pt>
                <c:pt idx="463">
                  <c:v>0.71089999999999998</c:v>
                </c:pt>
                <c:pt idx="464">
                  <c:v>0.71260000000000001</c:v>
                </c:pt>
                <c:pt idx="465">
                  <c:v>0.71419999999999995</c:v>
                </c:pt>
                <c:pt idx="466">
                  <c:v>0.7157</c:v>
                </c:pt>
                <c:pt idx="467">
                  <c:v>0.71709999999999996</c:v>
                </c:pt>
                <c:pt idx="468">
                  <c:v>0.71850000000000003</c:v>
                </c:pt>
                <c:pt idx="469">
                  <c:v>0.71989999999999998</c:v>
                </c:pt>
                <c:pt idx="470">
                  <c:v>0.72130000000000005</c:v>
                </c:pt>
                <c:pt idx="471">
                  <c:v>0.7228</c:v>
                </c:pt>
                <c:pt idx="472">
                  <c:v>0.72430000000000005</c:v>
                </c:pt>
                <c:pt idx="473">
                  <c:v>0.72589999999999999</c:v>
                </c:pt>
                <c:pt idx="474">
                  <c:v>0.72740000000000005</c:v>
                </c:pt>
                <c:pt idx="475">
                  <c:v>0.72889999999999999</c:v>
                </c:pt>
                <c:pt idx="476">
                  <c:v>0.73050000000000004</c:v>
                </c:pt>
                <c:pt idx="477">
                  <c:v>0.73209999999999997</c:v>
                </c:pt>
                <c:pt idx="478">
                  <c:v>0.73370000000000002</c:v>
                </c:pt>
                <c:pt idx="479">
                  <c:v>0.73550000000000004</c:v>
                </c:pt>
                <c:pt idx="480">
                  <c:v>0.73729999999999996</c:v>
                </c:pt>
                <c:pt idx="481">
                  <c:v>0.73929999999999996</c:v>
                </c:pt>
                <c:pt idx="482">
                  <c:v>0.74150000000000005</c:v>
                </c:pt>
                <c:pt idx="483">
                  <c:v>0.74370000000000003</c:v>
                </c:pt>
                <c:pt idx="484">
                  <c:v>0.746</c:v>
                </c:pt>
                <c:pt idx="485">
                  <c:v>0.748</c:v>
                </c:pt>
                <c:pt idx="486">
                  <c:v>0.74970000000000003</c:v>
                </c:pt>
                <c:pt idx="487">
                  <c:v>0.75109999999999999</c:v>
                </c:pt>
                <c:pt idx="488">
                  <c:v>0.75219999999999998</c:v>
                </c:pt>
                <c:pt idx="489">
                  <c:v>0.75319999999999998</c:v>
                </c:pt>
                <c:pt idx="490">
                  <c:v>0.75419999999999998</c:v>
                </c:pt>
                <c:pt idx="491">
                  <c:v>0.75519999999999998</c:v>
                </c:pt>
                <c:pt idx="492">
                  <c:v>0.75629999999999997</c:v>
                </c:pt>
                <c:pt idx="493">
                  <c:v>0.75749999999999995</c:v>
                </c:pt>
                <c:pt idx="494">
                  <c:v>0.75870000000000004</c:v>
                </c:pt>
                <c:pt idx="495">
                  <c:v>0.75990000000000002</c:v>
                </c:pt>
                <c:pt idx="496">
                  <c:v>0.7611</c:v>
                </c:pt>
                <c:pt idx="497">
                  <c:v>0.76229999999999998</c:v>
                </c:pt>
                <c:pt idx="498">
                  <c:v>0.76359999999999995</c:v>
                </c:pt>
                <c:pt idx="499">
                  <c:v>0.76490000000000002</c:v>
                </c:pt>
                <c:pt idx="500">
                  <c:v>0.76629999999999998</c:v>
                </c:pt>
                <c:pt idx="501">
                  <c:v>0.76780000000000004</c:v>
                </c:pt>
                <c:pt idx="502">
                  <c:v>0.76939999999999997</c:v>
                </c:pt>
                <c:pt idx="503">
                  <c:v>0.77110000000000001</c:v>
                </c:pt>
                <c:pt idx="504">
                  <c:v>0.77300000000000002</c:v>
                </c:pt>
                <c:pt idx="505">
                  <c:v>0.77490000000000003</c:v>
                </c:pt>
                <c:pt idx="506">
                  <c:v>0.77700000000000002</c:v>
                </c:pt>
                <c:pt idx="507">
                  <c:v>0.7792</c:v>
                </c:pt>
                <c:pt idx="508">
                  <c:v>0.78149999999999997</c:v>
                </c:pt>
                <c:pt idx="509">
                  <c:v>0.78380000000000005</c:v>
                </c:pt>
                <c:pt idx="510">
                  <c:v>0.78590000000000004</c:v>
                </c:pt>
                <c:pt idx="511">
                  <c:v>0.78769999999999996</c:v>
                </c:pt>
                <c:pt idx="512">
                  <c:v>0.7893</c:v>
                </c:pt>
                <c:pt idx="513">
                  <c:v>0.79059999999999997</c:v>
                </c:pt>
                <c:pt idx="514">
                  <c:v>0.79179999999999995</c:v>
                </c:pt>
                <c:pt idx="515">
                  <c:v>0.79290000000000005</c:v>
                </c:pt>
                <c:pt idx="516">
                  <c:v>0.79400000000000004</c:v>
                </c:pt>
                <c:pt idx="517">
                  <c:v>0.79520000000000002</c:v>
                </c:pt>
                <c:pt idx="518">
                  <c:v>0.79649999999999999</c:v>
                </c:pt>
                <c:pt idx="519">
                  <c:v>0.79779999999999995</c:v>
                </c:pt>
                <c:pt idx="520">
                  <c:v>0.79920000000000002</c:v>
                </c:pt>
                <c:pt idx="521">
                  <c:v>0.80059999999999998</c:v>
                </c:pt>
                <c:pt idx="522">
                  <c:v>0.80210000000000004</c:v>
                </c:pt>
                <c:pt idx="523">
                  <c:v>0.80369999999999997</c:v>
                </c:pt>
                <c:pt idx="524">
                  <c:v>0.80530000000000002</c:v>
                </c:pt>
                <c:pt idx="525">
                  <c:v>0.80669999999999997</c:v>
                </c:pt>
                <c:pt idx="526">
                  <c:v>0.80810000000000004</c:v>
                </c:pt>
                <c:pt idx="527">
                  <c:v>0.80959999999999999</c:v>
                </c:pt>
                <c:pt idx="528">
                  <c:v>0.81110000000000004</c:v>
                </c:pt>
                <c:pt idx="529">
                  <c:v>0.81259999999999999</c:v>
                </c:pt>
                <c:pt idx="530">
                  <c:v>0.81420000000000003</c:v>
                </c:pt>
                <c:pt idx="531">
                  <c:v>0.81579999999999997</c:v>
                </c:pt>
                <c:pt idx="532">
                  <c:v>0.8175</c:v>
                </c:pt>
                <c:pt idx="533">
                  <c:v>0.81920000000000004</c:v>
                </c:pt>
                <c:pt idx="534">
                  <c:v>0.82069999999999999</c:v>
                </c:pt>
                <c:pt idx="535">
                  <c:v>0.82220000000000004</c:v>
                </c:pt>
                <c:pt idx="536">
                  <c:v>0.8236</c:v>
                </c:pt>
                <c:pt idx="537">
                  <c:v>0.82499999999999996</c:v>
                </c:pt>
                <c:pt idx="538">
                  <c:v>0.82640000000000002</c:v>
                </c:pt>
                <c:pt idx="539">
                  <c:v>0.82779999999999998</c:v>
                </c:pt>
                <c:pt idx="540">
                  <c:v>0.82930000000000004</c:v>
                </c:pt>
                <c:pt idx="541">
                  <c:v>0.83079999999999998</c:v>
                </c:pt>
                <c:pt idx="542">
                  <c:v>0.83230000000000004</c:v>
                </c:pt>
                <c:pt idx="543">
                  <c:v>0.83389999999999997</c:v>
                </c:pt>
                <c:pt idx="544">
                  <c:v>0.83540000000000003</c:v>
                </c:pt>
                <c:pt idx="545">
                  <c:v>0.83709999999999996</c:v>
                </c:pt>
                <c:pt idx="546">
                  <c:v>0.8387</c:v>
                </c:pt>
                <c:pt idx="547">
                  <c:v>0.84040000000000004</c:v>
                </c:pt>
                <c:pt idx="548">
                  <c:v>0.84209999999999996</c:v>
                </c:pt>
                <c:pt idx="549">
                  <c:v>0.84399999999999997</c:v>
                </c:pt>
                <c:pt idx="550">
                  <c:v>0.84589999999999999</c:v>
                </c:pt>
                <c:pt idx="551">
                  <c:v>0.84809999999999997</c:v>
                </c:pt>
                <c:pt idx="552">
                  <c:v>0.85040000000000004</c:v>
                </c:pt>
                <c:pt idx="553">
                  <c:v>0.85260000000000002</c:v>
                </c:pt>
                <c:pt idx="554">
                  <c:v>0.85460000000000003</c:v>
                </c:pt>
                <c:pt idx="555">
                  <c:v>0.85629999999999995</c:v>
                </c:pt>
                <c:pt idx="556">
                  <c:v>0.85770000000000002</c:v>
                </c:pt>
                <c:pt idx="557">
                  <c:v>0.85880000000000001</c:v>
                </c:pt>
                <c:pt idx="558">
                  <c:v>0.85970000000000002</c:v>
                </c:pt>
                <c:pt idx="559">
                  <c:v>0.86070000000000002</c:v>
                </c:pt>
                <c:pt idx="560">
                  <c:v>0.86170000000000002</c:v>
                </c:pt>
                <c:pt idx="561">
                  <c:v>0.8629</c:v>
                </c:pt>
                <c:pt idx="562">
                  <c:v>0.86399999999999999</c:v>
                </c:pt>
                <c:pt idx="563">
                  <c:v>0.86519999999999997</c:v>
                </c:pt>
                <c:pt idx="564">
                  <c:v>0.86629999999999996</c:v>
                </c:pt>
                <c:pt idx="565">
                  <c:v>0.86750000000000005</c:v>
                </c:pt>
                <c:pt idx="566">
                  <c:v>0.86870000000000003</c:v>
                </c:pt>
                <c:pt idx="567">
                  <c:v>0.87</c:v>
                </c:pt>
                <c:pt idx="568">
                  <c:v>0.87139999999999995</c:v>
                </c:pt>
                <c:pt idx="569">
                  <c:v>0.87280000000000002</c:v>
                </c:pt>
                <c:pt idx="570">
                  <c:v>0.87429999999999997</c:v>
                </c:pt>
                <c:pt idx="571">
                  <c:v>0.87590000000000001</c:v>
                </c:pt>
                <c:pt idx="572">
                  <c:v>0.87760000000000005</c:v>
                </c:pt>
                <c:pt idx="573">
                  <c:v>0.87939999999999996</c:v>
                </c:pt>
                <c:pt idx="574">
                  <c:v>0.88139999999999996</c:v>
                </c:pt>
                <c:pt idx="575">
                  <c:v>0.88339999999999996</c:v>
                </c:pt>
                <c:pt idx="576">
                  <c:v>0.88560000000000005</c:v>
                </c:pt>
                <c:pt idx="577">
                  <c:v>0.88790000000000002</c:v>
                </c:pt>
                <c:pt idx="578">
                  <c:v>0.8901</c:v>
                </c:pt>
                <c:pt idx="579">
                  <c:v>0.89229999999999998</c:v>
                </c:pt>
                <c:pt idx="580">
                  <c:v>0.89429999999999998</c:v>
                </c:pt>
                <c:pt idx="581">
                  <c:v>0.89600000000000002</c:v>
                </c:pt>
                <c:pt idx="582">
                  <c:v>0.89729999999999999</c:v>
                </c:pt>
                <c:pt idx="583">
                  <c:v>0.89839999999999998</c:v>
                </c:pt>
                <c:pt idx="584">
                  <c:v>0.89949999999999997</c:v>
                </c:pt>
                <c:pt idx="585">
                  <c:v>0.90059999999999996</c:v>
                </c:pt>
                <c:pt idx="586">
                  <c:v>0.90180000000000005</c:v>
                </c:pt>
                <c:pt idx="587">
                  <c:v>0.90300000000000002</c:v>
                </c:pt>
                <c:pt idx="588">
                  <c:v>0.90439999999999998</c:v>
                </c:pt>
                <c:pt idx="589">
                  <c:v>0.90580000000000005</c:v>
                </c:pt>
                <c:pt idx="590">
                  <c:v>0.90720000000000001</c:v>
                </c:pt>
                <c:pt idx="591">
                  <c:v>0.90869999999999995</c:v>
                </c:pt>
                <c:pt idx="592">
                  <c:v>0.91010000000000002</c:v>
                </c:pt>
                <c:pt idx="593">
                  <c:v>0.91149999999999998</c:v>
                </c:pt>
                <c:pt idx="594">
                  <c:v>0.91290000000000004</c:v>
                </c:pt>
                <c:pt idx="595">
                  <c:v>0.91439999999999999</c:v>
                </c:pt>
                <c:pt idx="596">
                  <c:v>0.91590000000000005</c:v>
                </c:pt>
                <c:pt idx="597">
                  <c:v>0.91749999999999998</c:v>
                </c:pt>
                <c:pt idx="598">
                  <c:v>0.91910000000000003</c:v>
                </c:pt>
                <c:pt idx="599">
                  <c:v>0.92069999999999996</c:v>
                </c:pt>
                <c:pt idx="600">
                  <c:v>0.9224</c:v>
                </c:pt>
                <c:pt idx="601">
                  <c:v>0.92400000000000004</c:v>
                </c:pt>
                <c:pt idx="602">
                  <c:v>0.92559999999999998</c:v>
                </c:pt>
                <c:pt idx="603">
                  <c:v>0.92720000000000002</c:v>
                </c:pt>
                <c:pt idx="604">
                  <c:v>0.92859999999999998</c:v>
                </c:pt>
                <c:pt idx="605">
                  <c:v>0.93</c:v>
                </c:pt>
                <c:pt idx="606">
                  <c:v>0.93140000000000001</c:v>
                </c:pt>
                <c:pt idx="607">
                  <c:v>0.93279999999999996</c:v>
                </c:pt>
                <c:pt idx="608">
                  <c:v>0.93420000000000003</c:v>
                </c:pt>
                <c:pt idx="609">
                  <c:v>0.93559999999999999</c:v>
                </c:pt>
                <c:pt idx="610">
                  <c:v>0.93710000000000004</c:v>
                </c:pt>
                <c:pt idx="611">
                  <c:v>0.93869999999999998</c:v>
                </c:pt>
                <c:pt idx="612">
                  <c:v>0.94020000000000004</c:v>
                </c:pt>
                <c:pt idx="613">
                  <c:v>0.94179999999999997</c:v>
                </c:pt>
                <c:pt idx="614">
                  <c:v>0.94350000000000001</c:v>
                </c:pt>
                <c:pt idx="615">
                  <c:v>0.94520000000000004</c:v>
                </c:pt>
                <c:pt idx="616">
                  <c:v>0.94679999999999997</c:v>
                </c:pt>
                <c:pt idx="617">
                  <c:v>0.9486</c:v>
                </c:pt>
                <c:pt idx="618">
                  <c:v>0.95040000000000002</c:v>
                </c:pt>
                <c:pt idx="619">
                  <c:v>0.95240000000000002</c:v>
                </c:pt>
                <c:pt idx="620">
                  <c:v>0.95450000000000002</c:v>
                </c:pt>
                <c:pt idx="621">
                  <c:v>0.95679999999999998</c:v>
                </c:pt>
                <c:pt idx="622">
                  <c:v>0.95899999999999996</c:v>
                </c:pt>
                <c:pt idx="623">
                  <c:v>0.96109999999999995</c:v>
                </c:pt>
                <c:pt idx="624">
                  <c:v>0.9627</c:v>
                </c:pt>
                <c:pt idx="625">
                  <c:v>0.96409999999999996</c:v>
                </c:pt>
                <c:pt idx="626">
                  <c:v>0.96509999999999996</c:v>
                </c:pt>
                <c:pt idx="627">
                  <c:v>0.96609999999999996</c:v>
                </c:pt>
                <c:pt idx="628">
                  <c:v>0.96709999999999996</c:v>
                </c:pt>
                <c:pt idx="629">
                  <c:v>0.96819999999999995</c:v>
                </c:pt>
                <c:pt idx="630">
                  <c:v>0.96930000000000005</c:v>
                </c:pt>
                <c:pt idx="631">
                  <c:v>0.97050000000000003</c:v>
                </c:pt>
                <c:pt idx="632">
                  <c:v>0.97170000000000001</c:v>
                </c:pt>
                <c:pt idx="633">
                  <c:v>0.97289999999999999</c:v>
                </c:pt>
                <c:pt idx="634">
                  <c:v>0.97409999999999997</c:v>
                </c:pt>
                <c:pt idx="635">
                  <c:v>0.97529999999999994</c:v>
                </c:pt>
                <c:pt idx="636">
                  <c:v>0.97660000000000002</c:v>
                </c:pt>
                <c:pt idx="637">
                  <c:v>0.97799999999999998</c:v>
                </c:pt>
                <c:pt idx="638">
                  <c:v>0.97940000000000005</c:v>
                </c:pt>
                <c:pt idx="639">
                  <c:v>0.98089999999999999</c:v>
                </c:pt>
                <c:pt idx="640">
                  <c:v>0.98250000000000004</c:v>
                </c:pt>
                <c:pt idx="641">
                  <c:v>0.98429999999999995</c:v>
                </c:pt>
                <c:pt idx="642">
                  <c:v>0.98619999999999997</c:v>
                </c:pt>
                <c:pt idx="643">
                  <c:v>0.98819999999999997</c:v>
                </c:pt>
                <c:pt idx="644">
                  <c:v>0.99019999999999997</c:v>
                </c:pt>
                <c:pt idx="645">
                  <c:v>0.99229999999999996</c:v>
                </c:pt>
                <c:pt idx="646">
                  <c:v>0.99460000000000004</c:v>
                </c:pt>
                <c:pt idx="647">
                  <c:v>0.99680000000000002</c:v>
                </c:pt>
                <c:pt idx="648">
                  <c:v>0.99890000000000001</c:v>
                </c:pt>
                <c:pt idx="649">
                  <c:v>1.0007999999999999</c:v>
                </c:pt>
                <c:pt idx="650">
                  <c:v>1.0024</c:v>
                </c:pt>
                <c:pt idx="651">
                  <c:v>1.0036</c:v>
                </c:pt>
                <c:pt idx="652">
                  <c:v>1.0046999999999999</c:v>
                </c:pt>
                <c:pt idx="653">
                  <c:v>1.0058</c:v>
                </c:pt>
                <c:pt idx="654">
                  <c:v>1.0068999999999999</c:v>
                </c:pt>
                <c:pt idx="655">
                  <c:v>1.008</c:v>
                </c:pt>
                <c:pt idx="656">
                  <c:v>1.0094000000000001</c:v>
                </c:pt>
                <c:pt idx="657">
                  <c:v>1.0107999999999999</c:v>
                </c:pt>
                <c:pt idx="658">
                  <c:v>1.0122</c:v>
                </c:pt>
                <c:pt idx="659">
                  <c:v>1.0137</c:v>
                </c:pt>
                <c:pt idx="660">
                  <c:v>1.0150999999999999</c:v>
                </c:pt>
                <c:pt idx="661">
                  <c:v>1.0165</c:v>
                </c:pt>
                <c:pt idx="662">
                  <c:v>1.0179</c:v>
                </c:pt>
                <c:pt idx="663">
                  <c:v>1.0193000000000001</c:v>
                </c:pt>
                <c:pt idx="664">
                  <c:v>1.0207999999999999</c:v>
                </c:pt>
                <c:pt idx="665">
                  <c:v>1.0223</c:v>
                </c:pt>
                <c:pt idx="666">
                  <c:v>1.0239</c:v>
                </c:pt>
                <c:pt idx="667">
                  <c:v>1.0256000000000001</c:v>
                </c:pt>
                <c:pt idx="668">
                  <c:v>1.0271999999999999</c:v>
                </c:pt>
                <c:pt idx="669">
                  <c:v>1.0288999999999999</c:v>
                </c:pt>
                <c:pt idx="670">
                  <c:v>1.0305</c:v>
                </c:pt>
                <c:pt idx="671">
                  <c:v>1.0321</c:v>
                </c:pt>
                <c:pt idx="672">
                  <c:v>1.0336000000000001</c:v>
                </c:pt>
                <c:pt idx="673">
                  <c:v>1.0349999999999999</c:v>
                </c:pt>
                <c:pt idx="674">
                  <c:v>1.0364</c:v>
                </c:pt>
                <c:pt idx="675">
                  <c:v>1.0377000000000001</c:v>
                </c:pt>
                <c:pt idx="676">
                  <c:v>1.0391999999999999</c:v>
                </c:pt>
                <c:pt idx="677">
                  <c:v>1.0406</c:v>
                </c:pt>
                <c:pt idx="678">
                  <c:v>1.042</c:v>
                </c:pt>
                <c:pt idx="679">
                  <c:v>1.0435000000000001</c:v>
                </c:pt>
                <c:pt idx="680">
                  <c:v>1.0449999999999999</c:v>
                </c:pt>
                <c:pt idx="681">
                  <c:v>1.0465</c:v>
                </c:pt>
                <c:pt idx="682">
                  <c:v>1.0481</c:v>
                </c:pt>
                <c:pt idx="683">
                  <c:v>1.0498000000000001</c:v>
                </c:pt>
                <c:pt idx="684">
                  <c:v>1.0515000000000001</c:v>
                </c:pt>
                <c:pt idx="685">
                  <c:v>1.0531999999999999</c:v>
                </c:pt>
                <c:pt idx="686">
                  <c:v>1.0549999999999999</c:v>
                </c:pt>
                <c:pt idx="687">
                  <c:v>1.0569</c:v>
                </c:pt>
                <c:pt idx="688">
                  <c:v>1.0589</c:v>
                </c:pt>
                <c:pt idx="689">
                  <c:v>1.0610999999999999</c:v>
                </c:pt>
                <c:pt idx="690">
                  <c:v>1.0633999999999999</c:v>
                </c:pt>
                <c:pt idx="691">
                  <c:v>1.0657000000000001</c:v>
                </c:pt>
                <c:pt idx="692">
                  <c:v>1.0677000000000001</c:v>
                </c:pt>
                <c:pt idx="693">
                  <c:v>1.0693999999999999</c:v>
                </c:pt>
                <c:pt idx="694">
                  <c:v>1.0706</c:v>
                </c:pt>
                <c:pt idx="695">
                  <c:v>1.0717000000000001</c:v>
                </c:pt>
                <c:pt idx="696">
                  <c:v>1.0726</c:v>
                </c:pt>
                <c:pt idx="697">
                  <c:v>1.0736000000000001</c:v>
                </c:pt>
                <c:pt idx="698">
                  <c:v>1.0746</c:v>
                </c:pt>
                <c:pt idx="699">
                  <c:v>1.0757000000000001</c:v>
                </c:pt>
                <c:pt idx="700">
                  <c:v>1.0769</c:v>
                </c:pt>
                <c:pt idx="701">
                  <c:v>1.0781000000000001</c:v>
                </c:pt>
                <c:pt idx="702">
                  <c:v>1.0793999999999999</c:v>
                </c:pt>
                <c:pt idx="703">
                  <c:v>1.0806</c:v>
                </c:pt>
                <c:pt idx="704">
                  <c:v>1.0818000000000001</c:v>
                </c:pt>
                <c:pt idx="705">
                  <c:v>1.0831</c:v>
                </c:pt>
                <c:pt idx="706">
                  <c:v>1.0844</c:v>
                </c:pt>
                <c:pt idx="707">
                  <c:v>1.0859000000000001</c:v>
                </c:pt>
                <c:pt idx="708">
                  <c:v>1.0873999999999999</c:v>
                </c:pt>
                <c:pt idx="709">
                  <c:v>1.089</c:v>
                </c:pt>
                <c:pt idx="710">
                  <c:v>1.0907</c:v>
                </c:pt>
                <c:pt idx="711">
                  <c:v>1.0925</c:v>
                </c:pt>
                <c:pt idx="712">
                  <c:v>1.0945</c:v>
                </c:pt>
                <c:pt idx="713">
                  <c:v>1.0965</c:v>
                </c:pt>
                <c:pt idx="714">
                  <c:v>1.0987</c:v>
                </c:pt>
                <c:pt idx="715">
                  <c:v>1.1009</c:v>
                </c:pt>
                <c:pt idx="716">
                  <c:v>1.1031</c:v>
                </c:pt>
                <c:pt idx="717">
                  <c:v>1.1052</c:v>
                </c:pt>
                <c:pt idx="718">
                  <c:v>1.107</c:v>
                </c:pt>
                <c:pt idx="719">
                  <c:v>1.1085</c:v>
                </c:pt>
                <c:pt idx="720">
                  <c:v>1.1099000000000001</c:v>
                </c:pt>
                <c:pt idx="721">
                  <c:v>1.111</c:v>
                </c:pt>
                <c:pt idx="722">
                  <c:v>1.1121000000000001</c:v>
                </c:pt>
                <c:pt idx="723">
                  <c:v>1.1132</c:v>
                </c:pt>
                <c:pt idx="724">
                  <c:v>1.1143000000000001</c:v>
                </c:pt>
                <c:pt idx="725">
                  <c:v>1.1155999999999999</c:v>
                </c:pt>
                <c:pt idx="726">
                  <c:v>1.1169</c:v>
                </c:pt>
                <c:pt idx="727">
                  <c:v>1.1183000000000001</c:v>
                </c:pt>
                <c:pt idx="728">
                  <c:v>1.1197999999999999</c:v>
                </c:pt>
                <c:pt idx="729">
                  <c:v>1.1213</c:v>
                </c:pt>
                <c:pt idx="730">
                  <c:v>1.1228</c:v>
                </c:pt>
                <c:pt idx="731">
                  <c:v>1.1243000000000001</c:v>
                </c:pt>
                <c:pt idx="732">
                  <c:v>1.1256999999999999</c:v>
                </c:pt>
                <c:pt idx="733">
                  <c:v>1.1272</c:v>
                </c:pt>
                <c:pt idx="734">
                  <c:v>1.1288</c:v>
                </c:pt>
                <c:pt idx="735">
                  <c:v>1.1304000000000001</c:v>
                </c:pt>
                <c:pt idx="736">
                  <c:v>1.1321000000000001</c:v>
                </c:pt>
                <c:pt idx="737">
                  <c:v>1.1336999999999999</c:v>
                </c:pt>
                <c:pt idx="738">
                  <c:v>1.1354</c:v>
                </c:pt>
                <c:pt idx="739">
                  <c:v>1.137</c:v>
                </c:pt>
                <c:pt idx="740">
                  <c:v>1.1386000000000001</c:v>
                </c:pt>
                <c:pt idx="741">
                  <c:v>1.1400999999999999</c:v>
                </c:pt>
                <c:pt idx="742">
                  <c:v>1.1415</c:v>
                </c:pt>
                <c:pt idx="743">
                  <c:v>1.1429</c:v>
                </c:pt>
                <c:pt idx="744">
                  <c:v>1.1444000000000001</c:v>
                </c:pt>
                <c:pt idx="745">
                  <c:v>1.1457999999999999</c:v>
                </c:pt>
                <c:pt idx="746">
                  <c:v>1.1472</c:v>
                </c:pt>
                <c:pt idx="747">
                  <c:v>1.1487000000000001</c:v>
                </c:pt>
                <c:pt idx="748">
                  <c:v>1.1500999999999999</c:v>
                </c:pt>
                <c:pt idx="749">
                  <c:v>1.1516999999999999</c:v>
                </c:pt>
                <c:pt idx="750">
                  <c:v>1.1532</c:v>
                </c:pt>
                <c:pt idx="751">
                  <c:v>1.1548</c:v>
                </c:pt>
                <c:pt idx="752">
                  <c:v>1.1565000000000001</c:v>
                </c:pt>
                <c:pt idx="753">
                  <c:v>1.1581999999999999</c:v>
                </c:pt>
                <c:pt idx="754">
                  <c:v>1.1598999999999999</c:v>
                </c:pt>
                <c:pt idx="755">
                  <c:v>1.1616</c:v>
                </c:pt>
                <c:pt idx="756">
                  <c:v>1.1635</c:v>
                </c:pt>
                <c:pt idx="757">
                  <c:v>1.1656</c:v>
                </c:pt>
                <c:pt idx="758">
                  <c:v>1.1678999999999999</c:v>
                </c:pt>
                <c:pt idx="759">
                  <c:v>1.1700999999999999</c:v>
                </c:pt>
                <c:pt idx="760">
                  <c:v>1.1722999999999999</c:v>
                </c:pt>
                <c:pt idx="761">
                  <c:v>1.1740999999999999</c:v>
                </c:pt>
                <c:pt idx="762">
                  <c:v>1.1756</c:v>
                </c:pt>
                <c:pt idx="763">
                  <c:v>1.1768000000000001</c:v>
                </c:pt>
                <c:pt idx="764">
                  <c:v>1.1778</c:v>
                </c:pt>
                <c:pt idx="765">
                  <c:v>1.1788000000000001</c:v>
                </c:pt>
                <c:pt idx="766">
                  <c:v>1.1798</c:v>
                </c:pt>
                <c:pt idx="767">
                  <c:v>1.1809000000000001</c:v>
                </c:pt>
                <c:pt idx="768">
                  <c:v>1.1819999999999999</c:v>
                </c:pt>
                <c:pt idx="769">
                  <c:v>1.1832</c:v>
                </c:pt>
                <c:pt idx="770">
                  <c:v>1.1843999999999999</c:v>
                </c:pt>
                <c:pt idx="771">
                  <c:v>1.1856</c:v>
                </c:pt>
                <c:pt idx="772">
                  <c:v>1.1869000000000001</c:v>
                </c:pt>
                <c:pt idx="773">
                  <c:v>1.1880999999999999</c:v>
                </c:pt>
                <c:pt idx="774">
                  <c:v>1.1894</c:v>
                </c:pt>
                <c:pt idx="775">
                  <c:v>1.1907000000000001</c:v>
                </c:pt>
                <c:pt idx="776">
                  <c:v>1.1921999999999999</c:v>
                </c:pt>
                <c:pt idx="777">
                  <c:v>1.1937</c:v>
                </c:pt>
                <c:pt idx="778">
                  <c:v>1.1953</c:v>
                </c:pt>
                <c:pt idx="779">
                  <c:v>1.1970000000000001</c:v>
                </c:pt>
                <c:pt idx="780">
                  <c:v>1.1989000000000001</c:v>
                </c:pt>
                <c:pt idx="781">
                  <c:v>1.2008000000000001</c:v>
                </c:pt>
                <c:pt idx="782">
                  <c:v>1.2029000000000001</c:v>
                </c:pt>
                <c:pt idx="783">
                  <c:v>1.2050000000000001</c:v>
                </c:pt>
                <c:pt idx="784">
                  <c:v>1.2073</c:v>
                </c:pt>
                <c:pt idx="785">
                  <c:v>1.2095</c:v>
                </c:pt>
                <c:pt idx="786">
                  <c:v>1.2116</c:v>
                </c:pt>
                <c:pt idx="787">
                  <c:v>1.2135</c:v>
                </c:pt>
                <c:pt idx="788">
                  <c:v>1.2151000000000001</c:v>
                </c:pt>
                <c:pt idx="789">
                  <c:v>1.2163999999999999</c:v>
                </c:pt>
                <c:pt idx="790">
                  <c:v>1.2175</c:v>
                </c:pt>
                <c:pt idx="791">
                  <c:v>1.2185999999999999</c:v>
                </c:pt>
                <c:pt idx="792">
                  <c:v>1.2198</c:v>
                </c:pt>
                <c:pt idx="793">
                  <c:v>1.2210000000000001</c:v>
                </c:pt>
                <c:pt idx="794">
                  <c:v>1.2222999999999999</c:v>
                </c:pt>
                <c:pt idx="795">
                  <c:v>1.2237</c:v>
                </c:pt>
                <c:pt idx="796">
                  <c:v>1.2251000000000001</c:v>
                </c:pt>
                <c:pt idx="797">
                  <c:v>1.2265999999999999</c:v>
                </c:pt>
                <c:pt idx="798">
                  <c:v>1.228</c:v>
                </c:pt>
                <c:pt idx="799">
                  <c:v>1.2294</c:v>
                </c:pt>
                <c:pt idx="800">
                  <c:v>1.2309000000000001</c:v>
                </c:pt>
                <c:pt idx="801">
                  <c:v>1.2323</c:v>
                </c:pt>
                <c:pt idx="802">
                  <c:v>1.2339</c:v>
                </c:pt>
                <c:pt idx="803">
                  <c:v>1.2355</c:v>
                </c:pt>
                <c:pt idx="804">
                  <c:v>1.2371000000000001</c:v>
                </c:pt>
                <c:pt idx="805">
                  <c:v>1.2386999999999999</c:v>
                </c:pt>
                <c:pt idx="806">
                  <c:v>1.2403999999999999</c:v>
                </c:pt>
                <c:pt idx="807">
                  <c:v>1.242</c:v>
                </c:pt>
                <c:pt idx="808">
                  <c:v>1.2435</c:v>
                </c:pt>
                <c:pt idx="809">
                  <c:v>1.2450000000000001</c:v>
                </c:pt>
                <c:pt idx="810">
                  <c:v>1.2464999999999999</c:v>
                </c:pt>
                <c:pt idx="811">
                  <c:v>1.2479</c:v>
                </c:pt>
                <c:pt idx="812">
                  <c:v>1.2493000000000001</c:v>
                </c:pt>
                <c:pt idx="813">
                  <c:v>1.2506999999999999</c:v>
                </c:pt>
                <c:pt idx="814">
                  <c:v>1.2521</c:v>
                </c:pt>
                <c:pt idx="815">
                  <c:v>1.2536</c:v>
                </c:pt>
                <c:pt idx="816">
                  <c:v>1.2549999999999999</c:v>
                </c:pt>
                <c:pt idx="817">
                  <c:v>1.2565</c:v>
                </c:pt>
                <c:pt idx="818">
                  <c:v>1.2581</c:v>
                </c:pt>
                <c:pt idx="819">
                  <c:v>1.2597</c:v>
                </c:pt>
                <c:pt idx="820">
                  <c:v>1.2613000000000001</c:v>
                </c:pt>
                <c:pt idx="821">
                  <c:v>1.2628999999999999</c:v>
                </c:pt>
                <c:pt idx="822">
                  <c:v>1.2645999999999999</c:v>
                </c:pt>
                <c:pt idx="823">
                  <c:v>1.2664</c:v>
                </c:pt>
                <c:pt idx="824">
                  <c:v>1.2683</c:v>
                </c:pt>
                <c:pt idx="825">
                  <c:v>1.2703</c:v>
                </c:pt>
                <c:pt idx="826">
                  <c:v>1.2723</c:v>
                </c:pt>
                <c:pt idx="827">
                  <c:v>1.2745</c:v>
                </c:pt>
                <c:pt idx="828">
                  <c:v>1.2766999999999999</c:v>
                </c:pt>
                <c:pt idx="829">
                  <c:v>1.2787999999999999</c:v>
                </c:pt>
                <c:pt idx="830">
                  <c:v>1.2806999999999999</c:v>
                </c:pt>
                <c:pt idx="831">
                  <c:v>1.2821</c:v>
                </c:pt>
                <c:pt idx="832">
                  <c:v>1.2833000000000001</c:v>
                </c:pt>
                <c:pt idx="833">
                  <c:v>1.2843</c:v>
                </c:pt>
                <c:pt idx="834">
                  <c:v>1.2851999999999999</c:v>
                </c:pt>
                <c:pt idx="835">
                  <c:v>1.2862</c:v>
                </c:pt>
                <c:pt idx="836">
                  <c:v>1.2871999999999999</c:v>
                </c:pt>
                <c:pt idx="837">
                  <c:v>1.2884</c:v>
                </c:pt>
                <c:pt idx="838">
                  <c:v>1.2896000000000001</c:v>
                </c:pt>
                <c:pt idx="839">
                  <c:v>1.2907999999999999</c:v>
                </c:pt>
                <c:pt idx="840">
                  <c:v>1.292</c:v>
                </c:pt>
                <c:pt idx="841">
                  <c:v>1.2932999999999999</c:v>
                </c:pt>
                <c:pt idx="842">
                  <c:v>1.2946</c:v>
                </c:pt>
                <c:pt idx="843">
                  <c:v>1.2959000000000001</c:v>
                </c:pt>
                <c:pt idx="844">
                  <c:v>1.2972999999999999</c:v>
                </c:pt>
                <c:pt idx="845">
                  <c:v>1.2987</c:v>
                </c:pt>
                <c:pt idx="846">
                  <c:v>1.3003</c:v>
                </c:pt>
                <c:pt idx="847">
                  <c:v>1.3019000000000001</c:v>
                </c:pt>
                <c:pt idx="848">
                  <c:v>1.3037000000000001</c:v>
                </c:pt>
                <c:pt idx="849">
                  <c:v>1.3056000000000001</c:v>
                </c:pt>
                <c:pt idx="850">
                  <c:v>1.3076000000000001</c:v>
                </c:pt>
                <c:pt idx="851">
                  <c:v>1.3097000000000001</c:v>
                </c:pt>
                <c:pt idx="852">
                  <c:v>1.3119000000000001</c:v>
                </c:pt>
                <c:pt idx="853">
                  <c:v>1.3141</c:v>
                </c:pt>
                <c:pt idx="854">
                  <c:v>1.3163</c:v>
                </c:pt>
                <c:pt idx="855">
                  <c:v>1.3183</c:v>
                </c:pt>
                <c:pt idx="856">
                  <c:v>1.3201000000000001</c:v>
                </c:pt>
                <c:pt idx="857">
                  <c:v>1.3216000000000001</c:v>
                </c:pt>
                <c:pt idx="858">
                  <c:v>1.3228</c:v>
                </c:pt>
                <c:pt idx="859">
                  <c:v>1.3239000000000001</c:v>
                </c:pt>
                <c:pt idx="860">
                  <c:v>1.325</c:v>
                </c:pt>
                <c:pt idx="861">
                  <c:v>1.3262</c:v>
                </c:pt>
                <c:pt idx="862">
                  <c:v>1.3273999999999999</c:v>
                </c:pt>
                <c:pt idx="863">
                  <c:v>1.3288</c:v>
                </c:pt>
                <c:pt idx="864">
                  <c:v>1.3302</c:v>
                </c:pt>
                <c:pt idx="865">
                  <c:v>1.3315999999999999</c:v>
                </c:pt>
                <c:pt idx="866">
                  <c:v>1.3331</c:v>
                </c:pt>
                <c:pt idx="867">
                  <c:v>1.3345</c:v>
                </c:pt>
                <c:pt idx="868">
                  <c:v>1.3360000000000001</c:v>
                </c:pt>
                <c:pt idx="869">
                  <c:v>1.3373999999999999</c:v>
                </c:pt>
                <c:pt idx="870">
                  <c:v>1.3389</c:v>
                </c:pt>
                <c:pt idx="871">
                  <c:v>1.3404</c:v>
                </c:pt>
                <c:pt idx="872">
                  <c:v>1.3420000000000001</c:v>
                </c:pt>
                <c:pt idx="873">
                  <c:v>1.3435999999999999</c:v>
                </c:pt>
                <c:pt idx="874">
                  <c:v>1.3452</c:v>
                </c:pt>
                <c:pt idx="875">
                  <c:v>1.3469</c:v>
                </c:pt>
                <c:pt idx="876">
                  <c:v>1.3486</c:v>
                </c:pt>
                <c:pt idx="877">
                  <c:v>1.3502000000000001</c:v>
                </c:pt>
                <c:pt idx="878">
                  <c:v>1.3516999999999999</c:v>
                </c:pt>
                <c:pt idx="879">
                  <c:v>1.3532</c:v>
                </c:pt>
                <c:pt idx="880">
                  <c:v>1.3546</c:v>
                </c:pt>
                <c:pt idx="881">
                  <c:v>1.3560000000000001</c:v>
                </c:pt>
                <c:pt idx="882">
                  <c:v>1.3573</c:v>
                </c:pt>
                <c:pt idx="883">
                  <c:v>1.3587</c:v>
                </c:pt>
                <c:pt idx="884">
                  <c:v>1.3601000000000001</c:v>
                </c:pt>
                <c:pt idx="885">
                  <c:v>1.3614999999999999</c:v>
                </c:pt>
                <c:pt idx="886">
                  <c:v>1.3629</c:v>
                </c:pt>
                <c:pt idx="887">
                  <c:v>1.3644000000000001</c:v>
                </c:pt>
                <c:pt idx="888">
                  <c:v>1.3660000000000001</c:v>
                </c:pt>
                <c:pt idx="889">
                  <c:v>1.3676999999999999</c:v>
                </c:pt>
                <c:pt idx="890">
                  <c:v>1.3694</c:v>
                </c:pt>
                <c:pt idx="891">
                  <c:v>1.3711</c:v>
                </c:pt>
                <c:pt idx="892">
                  <c:v>1.3727</c:v>
                </c:pt>
                <c:pt idx="893">
                  <c:v>1.3745000000000001</c:v>
                </c:pt>
                <c:pt idx="894">
                  <c:v>1.3764000000000001</c:v>
                </c:pt>
                <c:pt idx="895">
                  <c:v>1.3786</c:v>
                </c:pt>
                <c:pt idx="896">
                  <c:v>1.3808</c:v>
                </c:pt>
                <c:pt idx="897">
                  <c:v>1.3832</c:v>
                </c:pt>
                <c:pt idx="898">
                  <c:v>1.3854</c:v>
                </c:pt>
                <c:pt idx="899">
                  <c:v>1.3872</c:v>
                </c:pt>
                <c:pt idx="900">
                  <c:v>1.3887</c:v>
                </c:pt>
                <c:pt idx="901">
                  <c:v>1.3898999999999999</c:v>
                </c:pt>
                <c:pt idx="902">
                  <c:v>1.3908</c:v>
                </c:pt>
                <c:pt idx="903">
                  <c:v>1.3917999999999999</c:v>
                </c:pt>
                <c:pt idx="904">
                  <c:v>1.3928</c:v>
                </c:pt>
                <c:pt idx="905">
                  <c:v>1.3938999999999999</c:v>
                </c:pt>
                <c:pt idx="906">
                  <c:v>1.395</c:v>
                </c:pt>
                <c:pt idx="907">
                  <c:v>1.3962000000000001</c:v>
                </c:pt>
                <c:pt idx="908">
                  <c:v>1.3975</c:v>
                </c:pt>
                <c:pt idx="909">
                  <c:v>1.3987000000000001</c:v>
                </c:pt>
                <c:pt idx="910">
                  <c:v>1.3998999999999999</c:v>
                </c:pt>
                <c:pt idx="911">
                  <c:v>1.4011</c:v>
                </c:pt>
                <c:pt idx="912">
                  <c:v>1.4025000000000001</c:v>
                </c:pt>
                <c:pt idx="913">
                  <c:v>1.4038999999999999</c:v>
                </c:pt>
                <c:pt idx="914">
                  <c:v>1.4054</c:v>
                </c:pt>
                <c:pt idx="915">
                  <c:v>1.407</c:v>
                </c:pt>
                <c:pt idx="916">
                  <c:v>1.4086000000000001</c:v>
                </c:pt>
                <c:pt idx="917">
                  <c:v>1.4104000000000001</c:v>
                </c:pt>
                <c:pt idx="918">
                  <c:v>1.4123000000000001</c:v>
                </c:pt>
                <c:pt idx="919">
                  <c:v>1.4142999999999999</c:v>
                </c:pt>
                <c:pt idx="920">
                  <c:v>1.4164000000000001</c:v>
                </c:pt>
                <c:pt idx="921">
                  <c:v>1.4185000000000001</c:v>
                </c:pt>
                <c:pt idx="922">
                  <c:v>1.4208000000000001</c:v>
                </c:pt>
                <c:pt idx="923">
                  <c:v>1.423</c:v>
                </c:pt>
                <c:pt idx="924">
                  <c:v>1.425</c:v>
                </c:pt>
                <c:pt idx="925">
                  <c:v>1.4267000000000001</c:v>
                </c:pt>
                <c:pt idx="926">
                  <c:v>1.4280999999999999</c:v>
                </c:pt>
                <c:pt idx="927">
                  <c:v>1.4293</c:v>
                </c:pt>
                <c:pt idx="928">
                  <c:v>1.4302999999999999</c:v>
                </c:pt>
                <c:pt idx="929">
                  <c:v>1.4314</c:v>
                </c:pt>
                <c:pt idx="930">
                  <c:v>1.4326000000000001</c:v>
                </c:pt>
                <c:pt idx="931">
                  <c:v>1.4339</c:v>
                </c:pt>
                <c:pt idx="932">
                  <c:v>1.4353</c:v>
                </c:pt>
                <c:pt idx="933">
                  <c:v>1.4367000000000001</c:v>
                </c:pt>
                <c:pt idx="934">
                  <c:v>1.4381999999999999</c:v>
                </c:pt>
                <c:pt idx="935">
                  <c:v>1.4397</c:v>
                </c:pt>
                <c:pt idx="936">
                  <c:v>1.4411</c:v>
                </c:pt>
                <c:pt idx="937">
                  <c:v>1.4424999999999999</c:v>
                </c:pt>
                <c:pt idx="938">
                  <c:v>1.4438</c:v>
                </c:pt>
                <c:pt idx="939">
                  <c:v>1.4452</c:v>
                </c:pt>
                <c:pt idx="940">
                  <c:v>1.4467000000000001</c:v>
                </c:pt>
                <c:pt idx="941">
                  <c:v>1.4481999999999999</c:v>
                </c:pt>
                <c:pt idx="942">
                  <c:v>1.4498</c:v>
                </c:pt>
                <c:pt idx="943">
                  <c:v>1.4514</c:v>
                </c:pt>
                <c:pt idx="944">
                  <c:v>1.4531000000000001</c:v>
                </c:pt>
                <c:pt idx="945">
                  <c:v>1.4548000000000001</c:v>
                </c:pt>
                <c:pt idx="946">
                  <c:v>1.4563999999999999</c:v>
                </c:pt>
                <c:pt idx="947">
                  <c:v>1.458</c:v>
                </c:pt>
                <c:pt idx="948">
                  <c:v>1.4595</c:v>
                </c:pt>
                <c:pt idx="949">
                  <c:v>1.4609000000000001</c:v>
                </c:pt>
                <c:pt idx="950">
                  <c:v>1.4621999999999999</c:v>
                </c:pt>
                <c:pt idx="951">
                  <c:v>1.4636</c:v>
                </c:pt>
                <c:pt idx="952">
                  <c:v>1.4650000000000001</c:v>
                </c:pt>
                <c:pt idx="953">
                  <c:v>1.4663999999999999</c:v>
                </c:pt>
                <c:pt idx="954">
                  <c:v>1.4679</c:v>
                </c:pt>
                <c:pt idx="955">
                  <c:v>1.4694</c:v>
                </c:pt>
                <c:pt idx="956">
                  <c:v>1.4710000000000001</c:v>
                </c:pt>
                <c:pt idx="957">
                  <c:v>1.4726999999999999</c:v>
                </c:pt>
                <c:pt idx="958">
                  <c:v>1.4744999999999999</c:v>
                </c:pt>
                <c:pt idx="959">
                  <c:v>1.4762</c:v>
                </c:pt>
                <c:pt idx="960">
                  <c:v>1.4779</c:v>
                </c:pt>
                <c:pt idx="961">
                  <c:v>1.4795</c:v>
                </c:pt>
                <c:pt idx="962">
                  <c:v>1.4813000000000001</c:v>
                </c:pt>
                <c:pt idx="963">
                  <c:v>1.4832000000000001</c:v>
                </c:pt>
                <c:pt idx="964">
                  <c:v>1.4853000000000001</c:v>
                </c:pt>
                <c:pt idx="965">
                  <c:v>1.4876</c:v>
                </c:pt>
                <c:pt idx="966">
                  <c:v>1.4899</c:v>
                </c:pt>
                <c:pt idx="967">
                  <c:v>1.4921</c:v>
                </c:pt>
                <c:pt idx="968">
                  <c:v>1.4939</c:v>
                </c:pt>
                <c:pt idx="969">
                  <c:v>1.4953000000000001</c:v>
                </c:pt>
                <c:pt idx="970">
                  <c:v>1.4964</c:v>
                </c:pt>
                <c:pt idx="971">
                  <c:v>1.4973000000000001</c:v>
                </c:pt>
                <c:pt idx="972">
                  <c:v>1.4982</c:v>
                </c:pt>
                <c:pt idx="973">
                  <c:v>1.4992000000000001</c:v>
                </c:pt>
                <c:pt idx="974">
                  <c:v>1.5002</c:v>
                </c:pt>
                <c:pt idx="975">
                  <c:v>1.5014000000000001</c:v>
                </c:pt>
                <c:pt idx="976">
                  <c:v>1.5025999999999999</c:v>
                </c:pt>
                <c:pt idx="977">
                  <c:v>1.5038</c:v>
                </c:pt>
                <c:pt idx="978">
                  <c:v>1.5049999999999999</c:v>
                </c:pt>
                <c:pt idx="979">
                  <c:v>1.5062</c:v>
                </c:pt>
                <c:pt idx="980">
                  <c:v>1.5075000000000001</c:v>
                </c:pt>
                <c:pt idx="981">
                  <c:v>1.5088999999999999</c:v>
                </c:pt>
                <c:pt idx="982">
                  <c:v>1.5103</c:v>
                </c:pt>
                <c:pt idx="983">
                  <c:v>1.5118</c:v>
                </c:pt>
                <c:pt idx="984">
                  <c:v>1.5134000000000001</c:v>
                </c:pt>
                <c:pt idx="985">
                  <c:v>1.5150999999999999</c:v>
                </c:pt>
                <c:pt idx="986">
                  <c:v>1.5167999999999999</c:v>
                </c:pt>
                <c:pt idx="987">
                  <c:v>1.5186999999999999</c:v>
                </c:pt>
                <c:pt idx="988">
                  <c:v>1.5207999999999999</c:v>
                </c:pt>
                <c:pt idx="989">
                  <c:v>1.5228999999999999</c:v>
                </c:pt>
                <c:pt idx="990">
                  <c:v>1.5250999999999999</c:v>
                </c:pt>
                <c:pt idx="991">
                  <c:v>1.5273000000000001</c:v>
                </c:pt>
                <c:pt idx="992">
                  <c:v>1.5294000000000001</c:v>
                </c:pt>
                <c:pt idx="993">
                  <c:v>1.5313000000000001</c:v>
                </c:pt>
                <c:pt idx="994">
                  <c:v>1.5329999999999999</c:v>
                </c:pt>
                <c:pt idx="995">
                  <c:v>1.5344</c:v>
                </c:pt>
                <c:pt idx="996">
                  <c:v>1.5356000000000001</c:v>
                </c:pt>
                <c:pt idx="997">
                  <c:v>1.5367</c:v>
                </c:pt>
                <c:pt idx="998">
                  <c:v>1.5378000000000001</c:v>
                </c:pt>
                <c:pt idx="999">
                  <c:v>1.5388999999999999</c:v>
                </c:pt>
                <c:pt idx="1000">
                  <c:v>1.5402</c:v>
                </c:pt>
                <c:pt idx="1001">
                  <c:v>1.5415000000000001</c:v>
                </c:pt>
                <c:pt idx="1002">
                  <c:v>1.5429999999999999</c:v>
                </c:pt>
                <c:pt idx="1003">
                  <c:v>1.5444</c:v>
                </c:pt>
                <c:pt idx="1004">
                  <c:v>1.5458000000000001</c:v>
                </c:pt>
                <c:pt idx="1005">
                  <c:v>1.5472999999999999</c:v>
                </c:pt>
                <c:pt idx="1006">
                  <c:v>1.5487</c:v>
                </c:pt>
                <c:pt idx="1007">
                  <c:v>1.5501</c:v>
                </c:pt>
                <c:pt idx="1008">
                  <c:v>1.5516000000000001</c:v>
                </c:pt>
                <c:pt idx="1009">
                  <c:v>1.5530999999999999</c:v>
                </c:pt>
                <c:pt idx="1010">
                  <c:v>1.5547</c:v>
                </c:pt>
                <c:pt idx="1011">
                  <c:v>1.5563</c:v>
                </c:pt>
                <c:pt idx="1012">
                  <c:v>1.5580000000000001</c:v>
                </c:pt>
                <c:pt idx="1013">
                  <c:v>1.5597000000000001</c:v>
                </c:pt>
                <c:pt idx="1014">
                  <c:v>1.5612999999999999</c:v>
                </c:pt>
                <c:pt idx="1015">
                  <c:v>1.5629999999999999</c:v>
                </c:pt>
                <c:pt idx="1016">
                  <c:v>1.5645</c:v>
                </c:pt>
                <c:pt idx="1017">
                  <c:v>1.5660000000000001</c:v>
                </c:pt>
                <c:pt idx="1018">
                  <c:v>1.5673999999999999</c:v>
                </c:pt>
                <c:pt idx="1019">
                  <c:v>1.5688</c:v>
                </c:pt>
                <c:pt idx="1020">
                  <c:v>1.5702</c:v>
                </c:pt>
                <c:pt idx="1021">
                  <c:v>1.5717000000000001</c:v>
                </c:pt>
                <c:pt idx="1022">
                  <c:v>1.5730999999999999</c:v>
                </c:pt>
                <c:pt idx="1023">
                  <c:v>1.5746</c:v>
                </c:pt>
                <c:pt idx="1024">
                  <c:v>1.5761000000000001</c:v>
                </c:pt>
                <c:pt idx="1025">
                  <c:v>1.5775999999999999</c:v>
                </c:pt>
                <c:pt idx="1026">
                  <c:v>1.5791999999999999</c:v>
                </c:pt>
                <c:pt idx="1027">
                  <c:v>1.5808</c:v>
                </c:pt>
                <c:pt idx="1028">
                  <c:v>1.5824</c:v>
                </c:pt>
                <c:pt idx="1029">
                  <c:v>1.5841000000000001</c:v>
                </c:pt>
                <c:pt idx="1030">
                  <c:v>1.5859000000000001</c:v>
                </c:pt>
                <c:pt idx="1031">
                  <c:v>1.5876999999999999</c:v>
                </c:pt>
                <c:pt idx="1032">
                  <c:v>1.5896999999999999</c:v>
                </c:pt>
                <c:pt idx="1033">
                  <c:v>1.5918000000000001</c:v>
                </c:pt>
                <c:pt idx="1034">
                  <c:v>1.5941000000000001</c:v>
                </c:pt>
                <c:pt idx="1035">
                  <c:v>1.5963000000000001</c:v>
                </c:pt>
                <c:pt idx="1036">
                  <c:v>1.5983000000000001</c:v>
                </c:pt>
                <c:pt idx="1037">
                  <c:v>1.6001000000000001</c:v>
                </c:pt>
                <c:pt idx="1038">
                  <c:v>1.6013999999999999</c:v>
                </c:pt>
                <c:pt idx="1039">
                  <c:v>1.6025</c:v>
                </c:pt>
                <c:pt idx="1040">
                  <c:v>1.6033999999999999</c:v>
                </c:pt>
                <c:pt idx="1041">
                  <c:v>1.6044</c:v>
                </c:pt>
                <c:pt idx="1042">
                  <c:v>1.6054999999999999</c:v>
                </c:pt>
                <c:pt idx="1043">
                  <c:v>1.6066</c:v>
                </c:pt>
                <c:pt idx="1044">
                  <c:v>1.6077999999999999</c:v>
                </c:pt>
                <c:pt idx="1045">
                  <c:v>1.6091</c:v>
                </c:pt>
                <c:pt idx="1046">
                  <c:v>1.6103000000000001</c:v>
                </c:pt>
                <c:pt idx="1047">
                  <c:v>1.6114999999999999</c:v>
                </c:pt>
                <c:pt idx="1048">
                  <c:v>1.6127</c:v>
                </c:pt>
                <c:pt idx="1049">
                  <c:v>1.6138999999999999</c:v>
                </c:pt>
                <c:pt idx="1050">
                  <c:v>1.6153</c:v>
                </c:pt>
                <c:pt idx="1051">
                  <c:v>1.6167</c:v>
                </c:pt>
                <c:pt idx="1052">
                  <c:v>1.6181000000000001</c:v>
                </c:pt>
                <c:pt idx="1053">
                  <c:v>1.6196999999999999</c:v>
                </c:pt>
                <c:pt idx="1054">
                  <c:v>1.6213</c:v>
                </c:pt>
                <c:pt idx="1055">
                  <c:v>1.6231</c:v>
                </c:pt>
                <c:pt idx="1056">
                  <c:v>1.625</c:v>
                </c:pt>
                <c:pt idx="1057">
                  <c:v>1.627</c:v>
                </c:pt>
                <c:pt idx="1058">
                  <c:v>1.6291</c:v>
                </c:pt>
                <c:pt idx="1059">
                  <c:v>1.6314</c:v>
                </c:pt>
                <c:pt idx="1060">
                  <c:v>1.6336999999999999</c:v>
                </c:pt>
                <c:pt idx="1061">
                  <c:v>1.6358999999999999</c:v>
                </c:pt>
                <c:pt idx="1062">
                  <c:v>1.6378999999999999</c:v>
                </c:pt>
                <c:pt idx="1063">
                  <c:v>1.6395999999999999</c:v>
                </c:pt>
                <c:pt idx="1064">
                  <c:v>1.6411</c:v>
                </c:pt>
                <c:pt idx="1065">
                  <c:v>1.6424000000000001</c:v>
                </c:pt>
                <c:pt idx="1066">
                  <c:v>1.6435</c:v>
                </c:pt>
                <c:pt idx="1067">
                  <c:v>1.6445000000000001</c:v>
                </c:pt>
                <c:pt idx="1068">
                  <c:v>1.6456</c:v>
                </c:pt>
                <c:pt idx="1069">
                  <c:v>1.6468</c:v>
                </c:pt>
                <c:pt idx="1070">
                  <c:v>1.6480999999999999</c:v>
                </c:pt>
                <c:pt idx="1071">
                  <c:v>1.6494</c:v>
                </c:pt>
                <c:pt idx="1072">
                  <c:v>1.6508</c:v>
                </c:pt>
                <c:pt idx="1073">
                  <c:v>1.6523000000000001</c:v>
                </c:pt>
                <c:pt idx="1074">
                  <c:v>1.6536999999999999</c:v>
                </c:pt>
                <c:pt idx="1075">
                  <c:v>1.6552</c:v>
                </c:pt>
                <c:pt idx="1076">
                  <c:v>1.6566000000000001</c:v>
                </c:pt>
                <c:pt idx="1077">
                  <c:v>1.6580999999999999</c:v>
                </c:pt>
                <c:pt idx="1078">
                  <c:v>1.6596</c:v>
                </c:pt>
                <c:pt idx="1079">
                  <c:v>1.6612</c:v>
                </c:pt>
                <c:pt idx="1080">
                  <c:v>1.6628000000000001</c:v>
                </c:pt>
                <c:pt idx="1081">
                  <c:v>1.6645000000000001</c:v>
                </c:pt>
                <c:pt idx="1082">
                  <c:v>1.6660999999999999</c:v>
                </c:pt>
                <c:pt idx="1083">
                  <c:v>1.6677999999999999</c:v>
                </c:pt>
                <c:pt idx="1084">
                  <c:v>1.6694</c:v>
                </c:pt>
                <c:pt idx="1085">
                  <c:v>1.6709000000000001</c:v>
                </c:pt>
                <c:pt idx="1086">
                  <c:v>1.6724000000000001</c:v>
                </c:pt>
                <c:pt idx="1087">
                  <c:v>1.6738</c:v>
                </c:pt>
                <c:pt idx="1088">
                  <c:v>1.6752</c:v>
                </c:pt>
                <c:pt idx="1089">
                  <c:v>1.6766000000000001</c:v>
                </c:pt>
                <c:pt idx="1090">
                  <c:v>1.6779999999999999</c:v>
                </c:pt>
                <c:pt idx="1091">
                  <c:v>1.6794</c:v>
                </c:pt>
                <c:pt idx="1092">
                  <c:v>1.6809000000000001</c:v>
                </c:pt>
                <c:pt idx="1093">
                  <c:v>1.6823999999999999</c:v>
                </c:pt>
                <c:pt idx="1094">
                  <c:v>1.6839</c:v>
                </c:pt>
                <c:pt idx="1095">
                  <c:v>1.6855</c:v>
                </c:pt>
                <c:pt idx="1096">
                  <c:v>1.6872</c:v>
                </c:pt>
                <c:pt idx="1097">
                  <c:v>1.6889000000000001</c:v>
                </c:pt>
                <c:pt idx="1098">
                  <c:v>1.6906000000000001</c:v>
                </c:pt>
                <c:pt idx="1099">
                  <c:v>1.6923999999999999</c:v>
                </c:pt>
                <c:pt idx="1100">
                  <c:v>1.6941999999999999</c:v>
                </c:pt>
                <c:pt idx="1101">
                  <c:v>1.6961999999999999</c:v>
                </c:pt>
                <c:pt idx="1102">
                  <c:v>1.6982999999999999</c:v>
                </c:pt>
                <c:pt idx="1103">
                  <c:v>1.7005999999999999</c:v>
                </c:pt>
                <c:pt idx="1104">
                  <c:v>1.7029000000000001</c:v>
                </c:pt>
                <c:pt idx="1105">
                  <c:v>1.7049000000000001</c:v>
                </c:pt>
                <c:pt idx="1106">
                  <c:v>1.7065999999999999</c:v>
                </c:pt>
                <c:pt idx="1107">
                  <c:v>1.7079</c:v>
                </c:pt>
                <c:pt idx="1108">
                  <c:v>1.7090000000000001</c:v>
                </c:pt>
                <c:pt idx="1109">
                  <c:v>1.7099</c:v>
                </c:pt>
                <c:pt idx="1110">
                  <c:v>1.7109000000000001</c:v>
                </c:pt>
                <c:pt idx="1111">
                  <c:v>1.712</c:v>
                </c:pt>
                <c:pt idx="1112">
                  <c:v>1.7131000000000001</c:v>
                </c:pt>
                <c:pt idx="1113">
                  <c:v>1.7142999999999999</c:v>
                </c:pt>
                <c:pt idx="1114">
                  <c:v>1.7155</c:v>
                </c:pt>
                <c:pt idx="1115">
                  <c:v>1.7166999999999999</c:v>
                </c:pt>
                <c:pt idx="1116">
                  <c:v>1.718</c:v>
                </c:pt>
                <c:pt idx="1117">
                  <c:v>1.7192000000000001</c:v>
                </c:pt>
                <c:pt idx="1118">
                  <c:v>1.7204999999999999</c:v>
                </c:pt>
                <c:pt idx="1119">
                  <c:v>1.7218</c:v>
                </c:pt>
                <c:pt idx="1120">
                  <c:v>1.7232000000000001</c:v>
                </c:pt>
                <c:pt idx="1121">
                  <c:v>1.7245999999999999</c:v>
                </c:pt>
                <c:pt idx="1122">
                  <c:v>1.7262</c:v>
                </c:pt>
                <c:pt idx="1123">
                  <c:v>1.7279</c:v>
                </c:pt>
                <c:pt idx="1124">
                  <c:v>1.7297</c:v>
                </c:pt>
                <c:pt idx="1125">
                  <c:v>1.7317</c:v>
                </c:pt>
                <c:pt idx="1126">
                  <c:v>1.7338</c:v>
                </c:pt>
                <c:pt idx="1127">
                  <c:v>1.7359</c:v>
                </c:pt>
                <c:pt idx="1128">
                  <c:v>1.738</c:v>
                </c:pt>
                <c:pt idx="1129">
                  <c:v>1.7403</c:v>
                </c:pt>
                <c:pt idx="1130">
                  <c:v>1.7424999999999999</c:v>
                </c:pt>
                <c:pt idx="1131">
                  <c:v>1.7444999999999999</c:v>
                </c:pt>
                <c:pt idx="1132">
                  <c:v>1.7462</c:v>
                </c:pt>
                <c:pt idx="1133">
                  <c:v>1.7476</c:v>
                </c:pt>
                <c:pt idx="1134">
                  <c:v>1.7486999999999999</c:v>
                </c:pt>
                <c:pt idx="1135">
                  <c:v>1.7497</c:v>
                </c:pt>
                <c:pt idx="1136">
                  <c:v>1.7507999999999999</c:v>
                </c:pt>
                <c:pt idx="1137">
                  <c:v>1.7519</c:v>
                </c:pt>
                <c:pt idx="1138">
                  <c:v>1.7532000000000001</c:v>
                </c:pt>
                <c:pt idx="1139">
                  <c:v>1.7544999999999999</c:v>
                </c:pt>
                <c:pt idx="1140">
                  <c:v>1.7559</c:v>
                </c:pt>
                <c:pt idx="1141">
                  <c:v>1.7574000000000001</c:v>
                </c:pt>
                <c:pt idx="1142">
                  <c:v>1.7587999999999999</c:v>
                </c:pt>
                <c:pt idx="1143">
                  <c:v>1.7602</c:v>
                </c:pt>
                <c:pt idx="1144">
                  <c:v>1.7617</c:v>
                </c:pt>
                <c:pt idx="1145">
                  <c:v>1.7630999999999999</c:v>
                </c:pt>
                <c:pt idx="1146">
                  <c:v>1.7645999999999999</c:v>
                </c:pt>
                <c:pt idx="1147">
                  <c:v>1.7661</c:v>
                </c:pt>
                <c:pt idx="1148">
                  <c:v>1.7677</c:v>
                </c:pt>
                <c:pt idx="1149">
                  <c:v>1.7693000000000001</c:v>
                </c:pt>
                <c:pt idx="1150">
                  <c:v>1.7708999999999999</c:v>
                </c:pt>
                <c:pt idx="1151">
                  <c:v>1.7726</c:v>
                </c:pt>
                <c:pt idx="1152">
                  <c:v>1.7743</c:v>
                </c:pt>
                <c:pt idx="1153">
                  <c:v>1.776</c:v>
                </c:pt>
                <c:pt idx="1154">
                  <c:v>1.7775000000000001</c:v>
                </c:pt>
                <c:pt idx="1155">
                  <c:v>1.7789999999999999</c:v>
                </c:pt>
                <c:pt idx="1156">
                  <c:v>1.7803</c:v>
                </c:pt>
                <c:pt idx="1157">
                  <c:v>1.7817000000000001</c:v>
                </c:pt>
                <c:pt idx="1158">
                  <c:v>1.7829999999999999</c:v>
                </c:pt>
                <c:pt idx="1159">
                  <c:v>1.7844</c:v>
                </c:pt>
                <c:pt idx="1160">
                  <c:v>1.7859</c:v>
                </c:pt>
                <c:pt idx="1161">
                  <c:v>1.7874000000000001</c:v>
                </c:pt>
                <c:pt idx="1162">
                  <c:v>1.7888999999999999</c:v>
                </c:pt>
                <c:pt idx="1163">
                  <c:v>1.7905</c:v>
                </c:pt>
                <c:pt idx="1164">
                  <c:v>1.7921</c:v>
                </c:pt>
                <c:pt idx="1165">
                  <c:v>1.7937000000000001</c:v>
                </c:pt>
                <c:pt idx="1166">
                  <c:v>1.7954000000000001</c:v>
                </c:pt>
                <c:pt idx="1167">
                  <c:v>1.7971999999999999</c:v>
                </c:pt>
                <c:pt idx="1168">
                  <c:v>1.7988999999999999</c:v>
                </c:pt>
                <c:pt idx="1169">
                  <c:v>1.8008</c:v>
                </c:pt>
                <c:pt idx="1170">
                  <c:v>1.8027</c:v>
                </c:pt>
                <c:pt idx="1171">
                  <c:v>1.8048</c:v>
                </c:pt>
                <c:pt idx="1172">
                  <c:v>1.8070999999999999</c:v>
                </c:pt>
                <c:pt idx="1173">
                  <c:v>1.8093999999999999</c:v>
                </c:pt>
                <c:pt idx="1174">
                  <c:v>1.8115000000000001</c:v>
                </c:pt>
                <c:pt idx="1175">
                  <c:v>1.8131999999999999</c:v>
                </c:pt>
                <c:pt idx="1176">
                  <c:v>1.8145</c:v>
                </c:pt>
                <c:pt idx="1177">
                  <c:v>1.8156000000000001</c:v>
                </c:pt>
                <c:pt idx="1178">
                  <c:v>1.8165</c:v>
                </c:pt>
                <c:pt idx="1179">
                  <c:v>1.8173999999999999</c:v>
                </c:pt>
                <c:pt idx="1180">
                  <c:v>1.8185</c:v>
                </c:pt>
                <c:pt idx="1181">
                  <c:v>1.8196000000000001</c:v>
                </c:pt>
                <c:pt idx="1182">
                  <c:v>1.8208</c:v>
                </c:pt>
                <c:pt idx="1183">
                  <c:v>1.8220000000000001</c:v>
                </c:pt>
                <c:pt idx="1184">
                  <c:v>1.8232999999999999</c:v>
                </c:pt>
                <c:pt idx="1185">
                  <c:v>1.8245</c:v>
                </c:pt>
                <c:pt idx="1186">
                  <c:v>1.8258000000000001</c:v>
                </c:pt>
                <c:pt idx="1187">
                  <c:v>1.8270999999999999</c:v>
                </c:pt>
                <c:pt idx="1188">
                  <c:v>1.8284</c:v>
                </c:pt>
                <c:pt idx="1189">
                  <c:v>1.8297000000000001</c:v>
                </c:pt>
                <c:pt idx="1190">
                  <c:v>1.8311999999999999</c:v>
                </c:pt>
                <c:pt idx="1191">
                  <c:v>1.8328</c:v>
                </c:pt>
                <c:pt idx="1192">
                  <c:v>1.8345</c:v>
                </c:pt>
                <c:pt idx="1193">
                  <c:v>1.8363</c:v>
                </c:pt>
                <c:pt idx="1194">
                  <c:v>1.8382000000000001</c:v>
                </c:pt>
                <c:pt idx="1195">
                  <c:v>1.8403</c:v>
                </c:pt>
                <c:pt idx="1196">
                  <c:v>1.8424</c:v>
                </c:pt>
                <c:pt idx="1197">
                  <c:v>1.8446</c:v>
                </c:pt>
                <c:pt idx="1198">
                  <c:v>1.8469</c:v>
                </c:pt>
                <c:pt idx="1199">
                  <c:v>1.849</c:v>
                </c:pt>
                <c:pt idx="1200">
                  <c:v>1.8509</c:v>
                </c:pt>
                <c:pt idx="1201">
                  <c:v>1.8525</c:v>
                </c:pt>
                <c:pt idx="1202">
                  <c:v>1.8539000000000001</c:v>
                </c:pt>
                <c:pt idx="1203">
                  <c:v>1.8551</c:v>
                </c:pt>
                <c:pt idx="1204">
                  <c:v>1.8562000000000001</c:v>
                </c:pt>
                <c:pt idx="1205">
                  <c:v>1.8573</c:v>
                </c:pt>
                <c:pt idx="1206">
                  <c:v>1.8584000000000001</c:v>
                </c:pt>
                <c:pt idx="1207">
                  <c:v>1.8595999999999999</c:v>
                </c:pt>
                <c:pt idx="1208">
                  <c:v>1.8609</c:v>
                </c:pt>
                <c:pt idx="1209">
                  <c:v>1.8624000000000001</c:v>
                </c:pt>
                <c:pt idx="1210">
                  <c:v>1.8637999999999999</c:v>
                </c:pt>
                <c:pt idx="1211">
                  <c:v>1.8652</c:v>
                </c:pt>
                <c:pt idx="1212">
                  <c:v>1.8667</c:v>
                </c:pt>
                <c:pt idx="1213">
                  <c:v>1.8681000000000001</c:v>
                </c:pt>
                <c:pt idx="1214">
                  <c:v>1.8695999999999999</c:v>
                </c:pt>
                <c:pt idx="1215">
                  <c:v>1.871</c:v>
                </c:pt>
                <c:pt idx="1216">
                  <c:v>1.8725000000000001</c:v>
                </c:pt>
                <c:pt idx="1217">
                  <c:v>1.8741000000000001</c:v>
                </c:pt>
                <c:pt idx="1218">
                  <c:v>1.8757999999999999</c:v>
                </c:pt>
                <c:pt idx="1219">
                  <c:v>1.8774</c:v>
                </c:pt>
                <c:pt idx="1220">
                  <c:v>1.8791</c:v>
                </c:pt>
                <c:pt idx="1221">
                  <c:v>1.8808</c:v>
                </c:pt>
                <c:pt idx="1222">
                  <c:v>1.8824000000000001</c:v>
                </c:pt>
                <c:pt idx="1223">
                  <c:v>1.8838999999999999</c:v>
                </c:pt>
                <c:pt idx="1224">
                  <c:v>1.8854</c:v>
                </c:pt>
                <c:pt idx="1225">
                  <c:v>1.8868</c:v>
                </c:pt>
                <c:pt idx="1226">
                  <c:v>1.8882000000000001</c:v>
                </c:pt>
                <c:pt idx="1227">
                  <c:v>1.8895999999999999</c:v>
                </c:pt>
                <c:pt idx="1228">
                  <c:v>1.891</c:v>
                </c:pt>
                <c:pt idx="1229">
                  <c:v>1.8925000000000001</c:v>
                </c:pt>
                <c:pt idx="1230">
                  <c:v>1.8939999999999999</c:v>
                </c:pt>
                <c:pt idx="1231">
                  <c:v>1.8956</c:v>
                </c:pt>
                <c:pt idx="1232">
                  <c:v>1.8971</c:v>
                </c:pt>
                <c:pt idx="1233">
                  <c:v>1.8988</c:v>
                </c:pt>
                <c:pt idx="1234">
                  <c:v>1.9004000000000001</c:v>
                </c:pt>
                <c:pt idx="1235">
                  <c:v>1.9020999999999999</c:v>
                </c:pt>
                <c:pt idx="1236">
                  <c:v>1.9036999999999999</c:v>
                </c:pt>
                <c:pt idx="1237">
                  <c:v>1.9054</c:v>
                </c:pt>
                <c:pt idx="1238">
                  <c:v>1.9073</c:v>
                </c:pt>
                <c:pt idx="1239">
                  <c:v>1.9093</c:v>
                </c:pt>
                <c:pt idx="1240">
                  <c:v>1.9115</c:v>
                </c:pt>
                <c:pt idx="1241">
                  <c:v>1.9138999999999999</c:v>
                </c:pt>
                <c:pt idx="1242">
                  <c:v>1.9161999999999999</c:v>
                </c:pt>
                <c:pt idx="1243">
                  <c:v>1.9181999999999999</c:v>
                </c:pt>
                <c:pt idx="1244">
                  <c:v>1.9198</c:v>
                </c:pt>
                <c:pt idx="1245">
                  <c:v>1.921</c:v>
                </c:pt>
                <c:pt idx="1246">
                  <c:v>1.9218999999999999</c:v>
                </c:pt>
                <c:pt idx="1247">
                  <c:v>1.9228000000000001</c:v>
                </c:pt>
                <c:pt idx="1248">
                  <c:v>1.9237</c:v>
                </c:pt>
                <c:pt idx="1249">
                  <c:v>1.9247000000000001</c:v>
                </c:pt>
                <c:pt idx="1250">
                  <c:v>1.9258999999999999</c:v>
                </c:pt>
                <c:pt idx="1251">
                  <c:v>1.9271</c:v>
                </c:pt>
                <c:pt idx="1252">
                  <c:v>1.9282999999999999</c:v>
                </c:pt>
                <c:pt idx="1253">
                  <c:v>1.9295</c:v>
                </c:pt>
                <c:pt idx="1254">
                  <c:v>1.9307000000000001</c:v>
                </c:pt>
                <c:pt idx="1255">
                  <c:v>1.9319999999999999</c:v>
                </c:pt>
                <c:pt idx="1256">
                  <c:v>1.9333</c:v>
                </c:pt>
                <c:pt idx="1257">
                  <c:v>1.9347000000000001</c:v>
                </c:pt>
                <c:pt idx="1258">
                  <c:v>1.9361999999999999</c:v>
                </c:pt>
                <c:pt idx="1259">
                  <c:v>1.9377</c:v>
                </c:pt>
                <c:pt idx="1260">
                  <c:v>1.9393</c:v>
                </c:pt>
                <c:pt idx="1261">
                  <c:v>1.9410000000000001</c:v>
                </c:pt>
                <c:pt idx="1262">
                  <c:v>1.9428000000000001</c:v>
                </c:pt>
                <c:pt idx="1263">
                  <c:v>1.9448000000000001</c:v>
                </c:pt>
                <c:pt idx="1264">
                  <c:v>1.9469000000000001</c:v>
                </c:pt>
                <c:pt idx="1265">
                  <c:v>1.9490000000000001</c:v>
                </c:pt>
                <c:pt idx="1266">
                  <c:v>1.9512</c:v>
                </c:pt>
                <c:pt idx="1267">
                  <c:v>1.9534</c:v>
                </c:pt>
                <c:pt idx="1268">
                  <c:v>1.9556</c:v>
                </c:pt>
                <c:pt idx="1269">
                  <c:v>1.9575</c:v>
                </c:pt>
                <c:pt idx="1270">
                  <c:v>1.9591000000000001</c:v>
                </c:pt>
                <c:pt idx="1271">
                  <c:v>1.9603999999999999</c:v>
                </c:pt>
                <c:pt idx="1272">
                  <c:v>1.9616</c:v>
                </c:pt>
                <c:pt idx="1273">
                  <c:v>1.9626999999999999</c:v>
                </c:pt>
                <c:pt idx="1274">
                  <c:v>1.9638</c:v>
                </c:pt>
                <c:pt idx="1275">
                  <c:v>1.9650000000000001</c:v>
                </c:pt>
                <c:pt idx="1276">
                  <c:v>1.9661999999999999</c:v>
                </c:pt>
                <c:pt idx="1277">
                  <c:v>1.9675</c:v>
                </c:pt>
                <c:pt idx="1278">
                  <c:v>1.9690000000000001</c:v>
                </c:pt>
                <c:pt idx="1279">
                  <c:v>1.9703999999999999</c:v>
                </c:pt>
                <c:pt idx="1280">
                  <c:v>1.9718</c:v>
                </c:pt>
                <c:pt idx="1281">
                  <c:v>1.9732000000000001</c:v>
                </c:pt>
                <c:pt idx="1282">
                  <c:v>1.9745999999999999</c:v>
                </c:pt>
                <c:pt idx="1283">
                  <c:v>1.976</c:v>
                </c:pt>
                <c:pt idx="1284">
                  <c:v>1.9774</c:v>
                </c:pt>
                <c:pt idx="1285">
                  <c:v>1.9790000000000001</c:v>
                </c:pt>
                <c:pt idx="1286">
                  <c:v>1.9804999999999999</c:v>
                </c:pt>
                <c:pt idx="1287">
                  <c:v>1.9821</c:v>
                </c:pt>
                <c:pt idx="1288">
                  <c:v>1.9838</c:v>
                </c:pt>
                <c:pt idx="1289">
                  <c:v>1.9855</c:v>
                </c:pt>
                <c:pt idx="1290">
                  <c:v>1.9873000000000001</c:v>
                </c:pt>
                <c:pt idx="1291">
                  <c:v>1.9888999999999999</c:v>
                </c:pt>
                <c:pt idx="1292">
                  <c:v>1.9904999999999999</c:v>
                </c:pt>
                <c:pt idx="1293">
                  <c:v>1.992</c:v>
                </c:pt>
                <c:pt idx="1294">
                  <c:v>1.9934000000000001</c:v>
                </c:pt>
                <c:pt idx="1295">
                  <c:v>1.9946999999999999</c:v>
                </c:pt>
                <c:pt idx="1296">
                  <c:v>1.9961</c:v>
                </c:pt>
                <c:pt idx="1297">
                  <c:v>1.9975000000000001</c:v>
                </c:pt>
                <c:pt idx="1298">
                  <c:v>1.9990000000000001</c:v>
                </c:pt>
                <c:pt idx="1299">
                  <c:v>2.0004</c:v>
                </c:pt>
                <c:pt idx="1300">
                  <c:v>2.0019999999999998</c:v>
                </c:pt>
                <c:pt idx="1301">
                  <c:v>2.0036</c:v>
                </c:pt>
                <c:pt idx="1302">
                  <c:v>2.0051999999999999</c:v>
                </c:pt>
                <c:pt idx="1303">
                  <c:v>2.0068000000000001</c:v>
                </c:pt>
                <c:pt idx="1304">
                  <c:v>2.0085000000000002</c:v>
                </c:pt>
                <c:pt idx="1305">
                  <c:v>2.0102000000000002</c:v>
                </c:pt>
                <c:pt idx="1306">
                  <c:v>2.012</c:v>
                </c:pt>
                <c:pt idx="1307">
                  <c:v>2.0139</c:v>
                </c:pt>
                <c:pt idx="1308">
                  <c:v>2.0158999999999998</c:v>
                </c:pt>
                <c:pt idx="1309">
                  <c:v>2.0182000000000002</c:v>
                </c:pt>
                <c:pt idx="1310">
                  <c:v>2.0205000000000002</c:v>
                </c:pt>
                <c:pt idx="1311">
                  <c:v>2.0226999999999999</c:v>
                </c:pt>
                <c:pt idx="1312">
                  <c:v>2.0246</c:v>
                </c:pt>
                <c:pt idx="1313">
                  <c:v>2.0261</c:v>
                </c:pt>
                <c:pt idx="1314">
                  <c:v>2.0272999999999999</c:v>
                </c:pt>
                <c:pt idx="1315">
                  <c:v>2.0283000000000002</c:v>
                </c:pt>
                <c:pt idx="1316">
                  <c:v>2.0293000000000001</c:v>
                </c:pt>
                <c:pt idx="1317">
                  <c:v>2.0303</c:v>
                </c:pt>
                <c:pt idx="1318">
                  <c:v>2.0312999999999999</c:v>
                </c:pt>
                <c:pt idx="1319">
                  <c:v>2.0324</c:v>
                </c:pt>
                <c:pt idx="1320">
                  <c:v>2.0335999999999999</c:v>
                </c:pt>
                <c:pt idx="1321">
                  <c:v>2.0348999999999999</c:v>
                </c:pt>
                <c:pt idx="1322">
                  <c:v>2.0360999999999998</c:v>
                </c:pt>
                <c:pt idx="1323">
                  <c:v>2.0371999999999999</c:v>
                </c:pt>
                <c:pt idx="1324">
                  <c:v>2.0385</c:v>
                </c:pt>
                <c:pt idx="1325">
                  <c:v>2.0398000000000001</c:v>
                </c:pt>
                <c:pt idx="1326">
                  <c:v>2.0411000000000001</c:v>
                </c:pt>
                <c:pt idx="1327">
                  <c:v>2.0426000000000002</c:v>
                </c:pt>
                <c:pt idx="1328">
                  <c:v>2.0440999999999998</c:v>
                </c:pt>
                <c:pt idx="1329">
                  <c:v>2.0457000000000001</c:v>
                </c:pt>
                <c:pt idx="1330">
                  <c:v>2.0474000000000001</c:v>
                </c:pt>
                <c:pt idx="1331">
                  <c:v>2.0491999999999999</c:v>
                </c:pt>
                <c:pt idx="1332">
                  <c:v>2.0510999999999999</c:v>
                </c:pt>
                <c:pt idx="1333">
                  <c:v>2.0531999999999999</c:v>
                </c:pt>
                <c:pt idx="1334">
                  <c:v>2.0552999999999999</c:v>
                </c:pt>
                <c:pt idx="1335">
                  <c:v>2.0575999999999999</c:v>
                </c:pt>
                <c:pt idx="1336">
                  <c:v>2.0598999999999998</c:v>
                </c:pt>
                <c:pt idx="1337">
                  <c:v>2.0619999999999998</c:v>
                </c:pt>
                <c:pt idx="1338">
                  <c:v>2.0638999999999998</c:v>
                </c:pt>
                <c:pt idx="1339">
                  <c:v>2.0655000000000001</c:v>
                </c:pt>
                <c:pt idx="1340">
                  <c:v>2.0669</c:v>
                </c:pt>
                <c:pt idx="1341">
                  <c:v>2.0680000000000001</c:v>
                </c:pt>
                <c:pt idx="1342">
                  <c:v>2.0691000000000002</c:v>
                </c:pt>
                <c:pt idx="1343">
                  <c:v>2.0701999999999998</c:v>
                </c:pt>
                <c:pt idx="1344">
                  <c:v>2.0714999999999999</c:v>
                </c:pt>
                <c:pt idx="1345">
                  <c:v>2.0728</c:v>
                </c:pt>
                <c:pt idx="1346">
                  <c:v>2.0741000000000001</c:v>
                </c:pt>
                <c:pt idx="1347">
                  <c:v>2.0756000000000001</c:v>
                </c:pt>
                <c:pt idx="1348">
                  <c:v>2.0769000000000002</c:v>
                </c:pt>
                <c:pt idx="1349">
                  <c:v>2.0783</c:v>
                </c:pt>
                <c:pt idx="1350">
                  <c:v>2.0796999999999999</c:v>
                </c:pt>
                <c:pt idx="1351">
                  <c:v>2.0811000000000002</c:v>
                </c:pt>
                <c:pt idx="1352">
                  <c:v>2.0825</c:v>
                </c:pt>
                <c:pt idx="1353">
                  <c:v>2.0840000000000001</c:v>
                </c:pt>
                <c:pt idx="1354">
                  <c:v>2.0855000000000001</c:v>
                </c:pt>
                <c:pt idx="1355">
                  <c:v>2.0871</c:v>
                </c:pt>
                <c:pt idx="1356">
                  <c:v>2.0886999999999998</c:v>
                </c:pt>
                <c:pt idx="1357">
                  <c:v>2.0903</c:v>
                </c:pt>
                <c:pt idx="1358">
                  <c:v>2.0920000000000001</c:v>
                </c:pt>
                <c:pt idx="1359">
                  <c:v>2.0937000000000001</c:v>
                </c:pt>
                <c:pt idx="1360">
                  <c:v>2.0954000000000002</c:v>
                </c:pt>
                <c:pt idx="1361">
                  <c:v>2.0969000000000002</c:v>
                </c:pt>
                <c:pt idx="1362">
                  <c:v>2.0983999999999998</c:v>
                </c:pt>
                <c:pt idx="1363">
                  <c:v>2.0996999999999999</c:v>
                </c:pt>
                <c:pt idx="1364">
                  <c:v>2.1011000000000002</c:v>
                </c:pt>
                <c:pt idx="1365">
                  <c:v>2.1025</c:v>
                </c:pt>
                <c:pt idx="1366">
                  <c:v>2.1038999999999999</c:v>
                </c:pt>
                <c:pt idx="1367">
                  <c:v>2.1053999999999999</c:v>
                </c:pt>
                <c:pt idx="1368">
                  <c:v>2.1069</c:v>
                </c:pt>
                <c:pt idx="1369">
                  <c:v>2.1084000000000001</c:v>
                </c:pt>
                <c:pt idx="1370">
                  <c:v>2.11</c:v>
                </c:pt>
                <c:pt idx="1371">
                  <c:v>2.1116000000000001</c:v>
                </c:pt>
                <c:pt idx="1372">
                  <c:v>2.1132</c:v>
                </c:pt>
                <c:pt idx="1373">
                  <c:v>2.1149</c:v>
                </c:pt>
                <c:pt idx="1374">
                  <c:v>2.1164999999999998</c:v>
                </c:pt>
                <c:pt idx="1375">
                  <c:v>2.1183000000000001</c:v>
                </c:pt>
                <c:pt idx="1376">
                  <c:v>2.1202000000000001</c:v>
                </c:pt>
                <c:pt idx="1377">
                  <c:v>2.1223000000000001</c:v>
                </c:pt>
                <c:pt idx="1378">
                  <c:v>2.1244999999999998</c:v>
                </c:pt>
                <c:pt idx="1379">
                  <c:v>2.1269</c:v>
                </c:pt>
                <c:pt idx="1380">
                  <c:v>2.1292</c:v>
                </c:pt>
                <c:pt idx="1381">
                  <c:v>2.1312000000000002</c:v>
                </c:pt>
                <c:pt idx="1382">
                  <c:v>2.1326999999999998</c:v>
                </c:pt>
                <c:pt idx="1383">
                  <c:v>2.1339000000000001</c:v>
                </c:pt>
                <c:pt idx="1384">
                  <c:v>2.1349</c:v>
                </c:pt>
                <c:pt idx="1385">
                  <c:v>2.1358000000000001</c:v>
                </c:pt>
                <c:pt idx="1386">
                  <c:v>2.1366999999999998</c:v>
                </c:pt>
                <c:pt idx="1387">
                  <c:v>2.1377999999999999</c:v>
                </c:pt>
                <c:pt idx="1388">
                  <c:v>2.1389</c:v>
                </c:pt>
                <c:pt idx="1389">
                  <c:v>2.1402000000000001</c:v>
                </c:pt>
                <c:pt idx="1390">
                  <c:v>2.1414</c:v>
                </c:pt>
                <c:pt idx="1391">
                  <c:v>2.1427</c:v>
                </c:pt>
                <c:pt idx="1392">
                  <c:v>2.1438999999999999</c:v>
                </c:pt>
                <c:pt idx="1393">
                  <c:v>2.1450999999999998</c:v>
                </c:pt>
                <c:pt idx="1394">
                  <c:v>2.1463999999999999</c:v>
                </c:pt>
                <c:pt idx="1395">
                  <c:v>2.1476999999999999</c:v>
                </c:pt>
                <c:pt idx="1396">
                  <c:v>2.1490999999999998</c:v>
                </c:pt>
                <c:pt idx="1397">
                  <c:v>2.1505999999999998</c:v>
                </c:pt>
                <c:pt idx="1398">
                  <c:v>2.1520999999999999</c:v>
                </c:pt>
                <c:pt idx="1399">
                  <c:v>2.1537999999999999</c:v>
                </c:pt>
                <c:pt idx="1400">
                  <c:v>2.1556000000000002</c:v>
                </c:pt>
                <c:pt idx="1401">
                  <c:v>2.1575000000000002</c:v>
                </c:pt>
                <c:pt idx="1402">
                  <c:v>2.1595</c:v>
                </c:pt>
                <c:pt idx="1403">
                  <c:v>2.1617000000000002</c:v>
                </c:pt>
                <c:pt idx="1404">
                  <c:v>2.1638999999999999</c:v>
                </c:pt>
                <c:pt idx="1405">
                  <c:v>2.1661999999999999</c:v>
                </c:pt>
                <c:pt idx="1406">
                  <c:v>2.1682999999999999</c:v>
                </c:pt>
                <c:pt idx="1407">
                  <c:v>2.1703000000000001</c:v>
                </c:pt>
                <c:pt idx="1408">
                  <c:v>2.1720000000000002</c:v>
                </c:pt>
                <c:pt idx="1409">
                  <c:v>2.1734</c:v>
                </c:pt>
                <c:pt idx="1410">
                  <c:v>2.1745000000000001</c:v>
                </c:pt>
                <c:pt idx="1411">
                  <c:v>2.1756000000000002</c:v>
                </c:pt>
                <c:pt idx="1412">
                  <c:v>2.1766999999999999</c:v>
                </c:pt>
                <c:pt idx="1413">
                  <c:v>2.1779000000000002</c:v>
                </c:pt>
                <c:pt idx="1414">
                  <c:v>2.1791999999999998</c:v>
                </c:pt>
                <c:pt idx="1415">
                  <c:v>2.1806000000000001</c:v>
                </c:pt>
                <c:pt idx="1416">
                  <c:v>2.1819999999999999</c:v>
                </c:pt>
                <c:pt idx="1417">
                  <c:v>2.1835</c:v>
                </c:pt>
                <c:pt idx="1418">
                  <c:v>2.1848999999999998</c:v>
                </c:pt>
                <c:pt idx="1419">
                  <c:v>2.1863000000000001</c:v>
                </c:pt>
                <c:pt idx="1420">
                  <c:v>2.1876000000000002</c:v>
                </c:pt>
                <c:pt idx="1421">
                  <c:v>2.1890000000000001</c:v>
                </c:pt>
                <c:pt idx="1422">
                  <c:v>2.1905000000000001</c:v>
                </c:pt>
                <c:pt idx="1423">
                  <c:v>2.1920000000000002</c:v>
                </c:pt>
                <c:pt idx="1424">
                  <c:v>2.1934999999999998</c:v>
                </c:pt>
                <c:pt idx="1425">
                  <c:v>2.1951999999999998</c:v>
                </c:pt>
                <c:pt idx="1426">
                  <c:v>2.1968999999999999</c:v>
                </c:pt>
                <c:pt idx="1427">
                  <c:v>2.1985000000000001</c:v>
                </c:pt>
                <c:pt idx="1428">
                  <c:v>2.2002000000000002</c:v>
                </c:pt>
                <c:pt idx="1429">
                  <c:v>2.2018</c:v>
                </c:pt>
                <c:pt idx="1430">
                  <c:v>2.2033999999999998</c:v>
                </c:pt>
                <c:pt idx="1431">
                  <c:v>2.2048000000000001</c:v>
                </c:pt>
                <c:pt idx="1432">
                  <c:v>2.2061999999999999</c:v>
                </c:pt>
                <c:pt idx="1433">
                  <c:v>2.2075999999999998</c:v>
                </c:pt>
                <c:pt idx="1434">
                  <c:v>2.2090000000000001</c:v>
                </c:pt>
                <c:pt idx="1435">
                  <c:v>2.2105000000000001</c:v>
                </c:pt>
                <c:pt idx="1436">
                  <c:v>2.2119</c:v>
                </c:pt>
                <c:pt idx="1437">
                  <c:v>2.2132999999999998</c:v>
                </c:pt>
                <c:pt idx="1438">
                  <c:v>2.2147999999999999</c:v>
                </c:pt>
                <c:pt idx="1439">
                  <c:v>2.2164000000000001</c:v>
                </c:pt>
                <c:pt idx="1440">
                  <c:v>2.218</c:v>
                </c:pt>
                <c:pt idx="1441">
                  <c:v>2.2195999999999998</c:v>
                </c:pt>
                <c:pt idx="1442">
                  <c:v>2.2212999999999998</c:v>
                </c:pt>
                <c:pt idx="1443">
                  <c:v>2.2229999999999999</c:v>
                </c:pt>
                <c:pt idx="1444">
                  <c:v>2.2248000000000001</c:v>
                </c:pt>
                <c:pt idx="1445">
                  <c:v>2.2267000000000001</c:v>
                </c:pt>
                <c:pt idx="1446">
                  <c:v>2.2286999999999999</c:v>
                </c:pt>
                <c:pt idx="1447">
                  <c:v>2.2309999999999999</c:v>
                </c:pt>
                <c:pt idx="1448">
                  <c:v>2.2332999999999998</c:v>
                </c:pt>
                <c:pt idx="1449">
                  <c:v>2.2355</c:v>
                </c:pt>
                <c:pt idx="1450">
                  <c:v>2.2374000000000001</c:v>
                </c:pt>
                <c:pt idx="1451">
                  <c:v>2.2389999999999999</c:v>
                </c:pt>
                <c:pt idx="1452">
                  <c:v>2.2401</c:v>
                </c:pt>
                <c:pt idx="1453">
                  <c:v>2.2410999999999999</c:v>
                </c:pt>
                <c:pt idx="1454">
                  <c:v>2.2421000000000002</c:v>
                </c:pt>
                <c:pt idx="1455">
                  <c:v>2.2431000000000001</c:v>
                </c:pt>
                <c:pt idx="1456">
                  <c:v>2.2442000000000002</c:v>
                </c:pt>
                <c:pt idx="1457">
                  <c:v>2.2452999999999999</c:v>
                </c:pt>
                <c:pt idx="1458">
                  <c:v>2.2465999999999999</c:v>
                </c:pt>
                <c:pt idx="1459">
                  <c:v>2.2477999999999998</c:v>
                </c:pt>
                <c:pt idx="1460">
                  <c:v>2.2488999999999999</c:v>
                </c:pt>
                <c:pt idx="1461">
                  <c:v>2.2501000000000002</c:v>
                </c:pt>
                <c:pt idx="1462">
                  <c:v>2.2513999999999998</c:v>
                </c:pt>
                <c:pt idx="1463">
                  <c:v>2.2526999999999999</c:v>
                </c:pt>
                <c:pt idx="1464">
                  <c:v>2.2541000000000002</c:v>
                </c:pt>
                <c:pt idx="1465">
                  <c:v>2.2555000000000001</c:v>
                </c:pt>
                <c:pt idx="1466">
                  <c:v>2.2570000000000001</c:v>
                </c:pt>
                <c:pt idx="1467">
                  <c:v>2.2587000000000002</c:v>
                </c:pt>
                <c:pt idx="1468">
                  <c:v>2.2604000000000002</c:v>
                </c:pt>
                <c:pt idx="1469">
                  <c:v>2.2623000000000002</c:v>
                </c:pt>
                <c:pt idx="1470">
                  <c:v>2.2643</c:v>
                </c:pt>
                <c:pt idx="1471">
                  <c:v>2.2664</c:v>
                </c:pt>
                <c:pt idx="1472">
                  <c:v>2.2686000000000002</c:v>
                </c:pt>
                <c:pt idx="1473">
                  <c:v>2.2707999999999999</c:v>
                </c:pt>
                <c:pt idx="1474">
                  <c:v>2.2728999999999999</c:v>
                </c:pt>
                <c:pt idx="1475">
                  <c:v>2.2749000000000001</c:v>
                </c:pt>
                <c:pt idx="1476">
                  <c:v>2.2766999999999999</c:v>
                </c:pt>
                <c:pt idx="1477">
                  <c:v>2.2783000000000002</c:v>
                </c:pt>
                <c:pt idx="1478">
                  <c:v>2.2795999999999998</c:v>
                </c:pt>
                <c:pt idx="1479">
                  <c:v>2.2806999999999999</c:v>
                </c:pt>
                <c:pt idx="1480">
                  <c:v>2.2818000000000001</c:v>
                </c:pt>
                <c:pt idx="1481">
                  <c:v>2.2829000000000002</c:v>
                </c:pt>
                <c:pt idx="1482">
                  <c:v>2.2841</c:v>
                </c:pt>
                <c:pt idx="1483">
                  <c:v>2.2854999999999999</c:v>
                </c:pt>
                <c:pt idx="1484">
                  <c:v>2.2869000000000002</c:v>
                </c:pt>
                <c:pt idx="1485">
                  <c:v>2.2883</c:v>
                </c:pt>
                <c:pt idx="1486">
                  <c:v>2.2898000000000001</c:v>
                </c:pt>
                <c:pt idx="1487">
                  <c:v>2.2911999999999999</c:v>
                </c:pt>
                <c:pt idx="1488">
                  <c:v>2.2927</c:v>
                </c:pt>
                <c:pt idx="1489">
                  <c:v>2.2940999999999998</c:v>
                </c:pt>
                <c:pt idx="1490">
                  <c:v>2.2955000000000001</c:v>
                </c:pt>
                <c:pt idx="1491">
                  <c:v>2.2968999999999999</c:v>
                </c:pt>
                <c:pt idx="1492">
                  <c:v>2.2985000000000002</c:v>
                </c:pt>
                <c:pt idx="1493">
                  <c:v>2.3001</c:v>
                </c:pt>
                <c:pt idx="1494">
                  <c:v>2.3016999999999999</c:v>
                </c:pt>
                <c:pt idx="1495">
                  <c:v>2.3033999999999999</c:v>
                </c:pt>
                <c:pt idx="1496">
                  <c:v>2.3050000000000002</c:v>
                </c:pt>
                <c:pt idx="1497">
                  <c:v>2.3067000000000002</c:v>
                </c:pt>
                <c:pt idx="1498">
                  <c:v>2.3083</c:v>
                </c:pt>
                <c:pt idx="1499">
                  <c:v>2.3098999999999998</c:v>
                </c:pt>
                <c:pt idx="1500">
                  <c:v>2.3113000000000001</c:v>
                </c:pt>
                <c:pt idx="1501">
                  <c:v>2.3127</c:v>
                </c:pt>
                <c:pt idx="1502">
                  <c:v>2.3140000000000001</c:v>
                </c:pt>
                <c:pt idx="1503">
                  <c:v>2.3153999999999999</c:v>
                </c:pt>
                <c:pt idx="1504">
                  <c:v>2.3168000000000002</c:v>
                </c:pt>
                <c:pt idx="1505">
                  <c:v>2.3182999999999998</c:v>
                </c:pt>
                <c:pt idx="1506">
                  <c:v>2.3197999999999999</c:v>
                </c:pt>
                <c:pt idx="1507">
                  <c:v>2.3212999999999999</c:v>
                </c:pt>
                <c:pt idx="1508">
                  <c:v>2.3229000000000002</c:v>
                </c:pt>
                <c:pt idx="1509">
                  <c:v>2.3245</c:v>
                </c:pt>
                <c:pt idx="1510">
                  <c:v>2.3260999999999998</c:v>
                </c:pt>
                <c:pt idx="1511">
                  <c:v>2.3277000000000001</c:v>
                </c:pt>
                <c:pt idx="1512">
                  <c:v>2.3294000000000001</c:v>
                </c:pt>
                <c:pt idx="1513">
                  <c:v>2.3311999999999999</c:v>
                </c:pt>
                <c:pt idx="1514">
                  <c:v>2.3330000000000002</c:v>
                </c:pt>
                <c:pt idx="1515">
                  <c:v>2.3351000000000002</c:v>
                </c:pt>
                <c:pt idx="1516">
                  <c:v>2.3374000000000001</c:v>
                </c:pt>
                <c:pt idx="1517">
                  <c:v>2.3397999999999999</c:v>
                </c:pt>
                <c:pt idx="1518">
                  <c:v>2.3422000000000001</c:v>
                </c:pt>
                <c:pt idx="1519">
                  <c:v>2.3441999999999998</c:v>
                </c:pt>
                <c:pt idx="1520">
                  <c:v>2.3456999999999999</c:v>
                </c:pt>
                <c:pt idx="1521">
                  <c:v>2.3469000000000002</c:v>
                </c:pt>
                <c:pt idx="1522">
                  <c:v>2.3479000000000001</c:v>
                </c:pt>
                <c:pt idx="1523">
                  <c:v>2.3488000000000002</c:v>
                </c:pt>
                <c:pt idx="1524">
                  <c:v>2.3496999999999999</c:v>
                </c:pt>
                <c:pt idx="1525">
                  <c:v>2.3506999999999998</c:v>
                </c:pt>
                <c:pt idx="1526">
                  <c:v>2.3517999999999999</c:v>
                </c:pt>
                <c:pt idx="1527">
                  <c:v>2.3530000000000002</c:v>
                </c:pt>
                <c:pt idx="1528">
                  <c:v>2.3542000000000001</c:v>
                </c:pt>
                <c:pt idx="1529">
                  <c:v>2.3553999999999999</c:v>
                </c:pt>
                <c:pt idx="1530">
                  <c:v>2.3565999999999998</c:v>
                </c:pt>
                <c:pt idx="1531">
                  <c:v>2.3578999999999999</c:v>
                </c:pt>
                <c:pt idx="1532">
                  <c:v>2.3592</c:v>
                </c:pt>
                <c:pt idx="1533">
                  <c:v>2.3605</c:v>
                </c:pt>
                <c:pt idx="1534">
                  <c:v>2.3618999999999999</c:v>
                </c:pt>
                <c:pt idx="1535">
                  <c:v>2.3633999999999999</c:v>
                </c:pt>
                <c:pt idx="1536">
                  <c:v>2.3650000000000002</c:v>
                </c:pt>
                <c:pt idx="1537">
                  <c:v>2.3666999999999998</c:v>
                </c:pt>
                <c:pt idx="1538">
                  <c:v>2.3685999999999998</c:v>
                </c:pt>
                <c:pt idx="1539">
                  <c:v>2.3704999999999998</c:v>
                </c:pt>
                <c:pt idx="1540">
                  <c:v>2.3725999999999998</c:v>
                </c:pt>
                <c:pt idx="1541">
                  <c:v>2.3748999999999998</c:v>
                </c:pt>
                <c:pt idx="1542">
                  <c:v>2.3772000000000002</c:v>
                </c:pt>
                <c:pt idx="1543">
                  <c:v>2.3795000000000002</c:v>
                </c:pt>
                <c:pt idx="1544">
                  <c:v>2.3816000000000002</c:v>
                </c:pt>
                <c:pt idx="1545">
                  <c:v>2.3835000000000002</c:v>
                </c:pt>
                <c:pt idx="1546">
                  <c:v>2.3851</c:v>
                </c:pt>
                <c:pt idx="1547">
                  <c:v>2.3864000000000001</c:v>
                </c:pt>
                <c:pt idx="1548">
                  <c:v>2.3875000000000002</c:v>
                </c:pt>
                <c:pt idx="1549">
                  <c:v>2.3885999999999998</c:v>
                </c:pt>
                <c:pt idx="1550">
                  <c:v>2.3896999999999999</c:v>
                </c:pt>
                <c:pt idx="1551">
                  <c:v>2.3908</c:v>
                </c:pt>
                <c:pt idx="1552">
                  <c:v>2.3921000000000001</c:v>
                </c:pt>
                <c:pt idx="1553">
                  <c:v>2.3934000000000002</c:v>
                </c:pt>
                <c:pt idx="1554">
                  <c:v>2.3948</c:v>
                </c:pt>
                <c:pt idx="1555">
                  <c:v>2.3961999999999999</c:v>
                </c:pt>
                <c:pt idx="1556">
                  <c:v>2.3976000000000002</c:v>
                </c:pt>
                <c:pt idx="1557">
                  <c:v>2.3990999999999998</c:v>
                </c:pt>
                <c:pt idx="1558">
                  <c:v>2.4005999999999998</c:v>
                </c:pt>
                <c:pt idx="1559">
                  <c:v>2.4020999999999999</c:v>
                </c:pt>
                <c:pt idx="1560">
                  <c:v>2.4036</c:v>
                </c:pt>
                <c:pt idx="1561">
                  <c:v>2.4051</c:v>
                </c:pt>
                <c:pt idx="1562">
                  <c:v>2.4066000000000001</c:v>
                </c:pt>
                <c:pt idx="1563">
                  <c:v>2.4081999999999999</c:v>
                </c:pt>
                <c:pt idx="1564">
                  <c:v>2.4098999999999999</c:v>
                </c:pt>
                <c:pt idx="1565">
                  <c:v>2.4116</c:v>
                </c:pt>
                <c:pt idx="1566">
                  <c:v>2.4133</c:v>
                </c:pt>
                <c:pt idx="1567">
                  <c:v>2.4148999999999998</c:v>
                </c:pt>
                <c:pt idx="1568">
                  <c:v>2.4163999999999999</c:v>
                </c:pt>
                <c:pt idx="1569">
                  <c:v>2.4178000000000002</c:v>
                </c:pt>
                <c:pt idx="1570">
                  <c:v>2.4192</c:v>
                </c:pt>
                <c:pt idx="1571">
                  <c:v>2.4205999999999999</c:v>
                </c:pt>
                <c:pt idx="1572">
                  <c:v>2.4220000000000002</c:v>
                </c:pt>
                <c:pt idx="1573">
                  <c:v>2.4234</c:v>
                </c:pt>
                <c:pt idx="1574">
                  <c:v>2.4249000000000001</c:v>
                </c:pt>
                <c:pt idx="1575">
                  <c:v>2.4264000000000001</c:v>
                </c:pt>
                <c:pt idx="1576">
                  <c:v>2.4279000000000002</c:v>
                </c:pt>
                <c:pt idx="1577">
                  <c:v>2.4295</c:v>
                </c:pt>
                <c:pt idx="1578">
                  <c:v>2.4310999999999998</c:v>
                </c:pt>
                <c:pt idx="1579">
                  <c:v>2.4327000000000001</c:v>
                </c:pt>
                <c:pt idx="1580">
                  <c:v>2.4344000000000001</c:v>
                </c:pt>
                <c:pt idx="1581">
                  <c:v>2.4361000000000002</c:v>
                </c:pt>
                <c:pt idx="1582">
                  <c:v>2.4378000000000002</c:v>
                </c:pt>
                <c:pt idx="1583">
                  <c:v>2.4397000000000002</c:v>
                </c:pt>
                <c:pt idx="1584">
                  <c:v>2.4417</c:v>
                </c:pt>
                <c:pt idx="1585">
                  <c:v>2.4439000000000002</c:v>
                </c:pt>
                <c:pt idx="1586">
                  <c:v>2.4462000000000002</c:v>
                </c:pt>
                <c:pt idx="1587">
                  <c:v>2.4483999999999999</c:v>
                </c:pt>
                <c:pt idx="1588">
                  <c:v>2.4502999999999999</c:v>
                </c:pt>
                <c:pt idx="1589">
                  <c:v>2.4519000000000002</c:v>
                </c:pt>
                <c:pt idx="1590">
                  <c:v>2.4529999999999998</c:v>
                </c:pt>
                <c:pt idx="1591">
                  <c:v>2.4540000000000002</c:v>
                </c:pt>
                <c:pt idx="1592">
                  <c:v>2.4550000000000001</c:v>
                </c:pt>
                <c:pt idx="1593">
                  <c:v>2.4561000000000002</c:v>
                </c:pt>
                <c:pt idx="1594">
                  <c:v>2.4571000000000001</c:v>
                </c:pt>
                <c:pt idx="1595">
                  <c:v>2.4582999999999999</c:v>
                </c:pt>
                <c:pt idx="1596">
                  <c:v>2.4594999999999998</c:v>
                </c:pt>
                <c:pt idx="1597">
                  <c:v>2.4607000000000001</c:v>
                </c:pt>
                <c:pt idx="1598">
                  <c:v>2.4619</c:v>
                </c:pt>
                <c:pt idx="1599">
                  <c:v>2.4630999999999998</c:v>
                </c:pt>
                <c:pt idx="1600">
                  <c:v>2.4643999999999999</c:v>
                </c:pt>
                <c:pt idx="1601">
                  <c:v>2.4658000000000002</c:v>
                </c:pt>
                <c:pt idx="1602">
                  <c:v>2.4672000000000001</c:v>
                </c:pt>
                <c:pt idx="1603">
                  <c:v>2.4685999999999999</c:v>
                </c:pt>
                <c:pt idx="1604">
                  <c:v>2.4702000000000002</c:v>
                </c:pt>
                <c:pt idx="1605">
                  <c:v>2.4718</c:v>
                </c:pt>
                <c:pt idx="1606">
                  <c:v>2.4735999999999998</c:v>
                </c:pt>
                <c:pt idx="1607">
                  <c:v>2.4754999999999998</c:v>
                </c:pt>
                <c:pt idx="1608">
                  <c:v>2.4773999999999998</c:v>
                </c:pt>
                <c:pt idx="1609">
                  <c:v>2.4796</c:v>
                </c:pt>
                <c:pt idx="1610">
                  <c:v>2.4817999999999998</c:v>
                </c:pt>
                <c:pt idx="1611">
                  <c:v>2.484</c:v>
                </c:pt>
                <c:pt idx="1612">
                  <c:v>2.4861</c:v>
                </c:pt>
                <c:pt idx="1613">
                  <c:v>2.488</c:v>
                </c:pt>
                <c:pt idx="1614">
                  <c:v>2.4897</c:v>
                </c:pt>
                <c:pt idx="1615">
                  <c:v>2.4912000000000001</c:v>
                </c:pt>
                <c:pt idx="1616">
                  <c:v>2.4923999999999999</c:v>
                </c:pt>
                <c:pt idx="1617">
                  <c:v>2.4935999999999998</c:v>
                </c:pt>
                <c:pt idx="1618">
                  <c:v>2.4948000000000001</c:v>
                </c:pt>
                <c:pt idx="1619">
                  <c:v>2.496</c:v>
                </c:pt>
                <c:pt idx="1620">
                  <c:v>2.4973000000000001</c:v>
                </c:pt>
                <c:pt idx="1621">
                  <c:v>2.4986999999999999</c:v>
                </c:pt>
                <c:pt idx="1622">
                  <c:v>2.5001000000000002</c:v>
                </c:pt>
                <c:pt idx="1623">
                  <c:v>2.5015000000000001</c:v>
                </c:pt>
                <c:pt idx="1624">
                  <c:v>2.5030000000000001</c:v>
                </c:pt>
                <c:pt idx="1625">
                  <c:v>2.5044</c:v>
                </c:pt>
                <c:pt idx="1626">
                  <c:v>2.5057</c:v>
                </c:pt>
                <c:pt idx="1627">
                  <c:v>2.5070999999999999</c:v>
                </c:pt>
                <c:pt idx="1628">
                  <c:v>2.5085999999999999</c:v>
                </c:pt>
                <c:pt idx="1629">
                  <c:v>2.5099999999999998</c:v>
                </c:pt>
                <c:pt idx="1630">
                  <c:v>2.5116000000000001</c:v>
                </c:pt>
                <c:pt idx="1631">
                  <c:v>2.5131999999999999</c:v>
                </c:pt>
                <c:pt idx="1632">
                  <c:v>2.5148999999999999</c:v>
                </c:pt>
                <c:pt idx="1633">
                  <c:v>2.5165999999999999</c:v>
                </c:pt>
                <c:pt idx="1634">
                  <c:v>2.5183</c:v>
                </c:pt>
                <c:pt idx="1635">
                  <c:v>2.52</c:v>
                </c:pt>
                <c:pt idx="1636">
                  <c:v>2.5215999999999998</c:v>
                </c:pt>
                <c:pt idx="1637">
                  <c:v>2.5230000000000001</c:v>
                </c:pt>
                <c:pt idx="1638">
                  <c:v>2.5244</c:v>
                </c:pt>
                <c:pt idx="1639">
                  <c:v>2.5257999999999998</c:v>
                </c:pt>
                <c:pt idx="1640">
                  <c:v>2.5270999999999999</c:v>
                </c:pt>
                <c:pt idx="1641">
                  <c:v>2.5285000000000002</c:v>
                </c:pt>
                <c:pt idx="1642">
                  <c:v>2.5299</c:v>
                </c:pt>
                <c:pt idx="1643">
                  <c:v>2.5312999999999999</c:v>
                </c:pt>
                <c:pt idx="1644">
                  <c:v>2.5327999999999999</c:v>
                </c:pt>
                <c:pt idx="1645">
                  <c:v>2.5343</c:v>
                </c:pt>
                <c:pt idx="1646">
                  <c:v>2.5358000000000001</c:v>
                </c:pt>
                <c:pt idx="1647">
                  <c:v>2.5375000000000001</c:v>
                </c:pt>
                <c:pt idx="1648">
                  <c:v>2.5390999999999999</c:v>
                </c:pt>
                <c:pt idx="1649">
                  <c:v>2.5407999999999999</c:v>
                </c:pt>
                <c:pt idx="1650">
                  <c:v>2.5425</c:v>
                </c:pt>
                <c:pt idx="1651">
                  <c:v>2.5442</c:v>
                </c:pt>
                <c:pt idx="1652">
                  <c:v>2.5461</c:v>
                </c:pt>
                <c:pt idx="1653">
                  <c:v>2.5482</c:v>
                </c:pt>
                <c:pt idx="1654">
                  <c:v>2.5505</c:v>
                </c:pt>
                <c:pt idx="1655">
                  <c:v>2.5529000000000002</c:v>
                </c:pt>
                <c:pt idx="1656">
                  <c:v>2.5552000000000001</c:v>
                </c:pt>
                <c:pt idx="1657">
                  <c:v>2.5571999999999999</c:v>
                </c:pt>
                <c:pt idx="1658">
                  <c:v>2.5587</c:v>
                </c:pt>
                <c:pt idx="1659">
                  <c:v>2.5598999999999998</c:v>
                </c:pt>
                <c:pt idx="1660">
                  <c:v>2.5608</c:v>
                </c:pt>
                <c:pt idx="1661">
                  <c:v>2.5617000000000001</c:v>
                </c:pt>
                <c:pt idx="1662">
                  <c:v>2.5627</c:v>
                </c:pt>
                <c:pt idx="1663">
                  <c:v>2.5636999999999999</c:v>
                </c:pt>
                <c:pt idx="1664">
                  <c:v>2.5648</c:v>
                </c:pt>
                <c:pt idx="1665">
                  <c:v>2.5659999999999998</c:v>
                </c:pt>
                <c:pt idx="1666">
                  <c:v>2.5672000000000001</c:v>
                </c:pt>
                <c:pt idx="1667">
                  <c:v>2.5684</c:v>
                </c:pt>
                <c:pt idx="1668">
                  <c:v>2.5695999999999999</c:v>
                </c:pt>
                <c:pt idx="1669">
                  <c:v>2.5708000000000002</c:v>
                </c:pt>
                <c:pt idx="1670">
                  <c:v>2.5720999999999998</c:v>
                </c:pt>
                <c:pt idx="1671">
                  <c:v>2.5735000000000001</c:v>
                </c:pt>
                <c:pt idx="1672">
                  <c:v>2.5750000000000002</c:v>
                </c:pt>
                <c:pt idx="1673">
                  <c:v>2.5764999999999998</c:v>
                </c:pt>
                <c:pt idx="1674">
                  <c:v>2.5781999999999998</c:v>
                </c:pt>
                <c:pt idx="1675">
                  <c:v>2.58</c:v>
                </c:pt>
                <c:pt idx="1676">
                  <c:v>2.5819000000000001</c:v>
                </c:pt>
                <c:pt idx="1677">
                  <c:v>2.5838999999999999</c:v>
                </c:pt>
                <c:pt idx="1678">
                  <c:v>2.5861000000000001</c:v>
                </c:pt>
                <c:pt idx="1679">
                  <c:v>2.5882999999999998</c:v>
                </c:pt>
                <c:pt idx="1680">
                  <c:v>2.5905999999999998</c:v>
                </c:pt>
                <c:pt idx="1681">
                  <c:v>2.5928</c:v>
                </c:pt>
                <c:pt idx="1682">
                  <c:v>2.5949</c:v>
                </c:pt>
                <c:pt idx="1683">
                  <c:v>2.5966</c:v>
                </c:pt>
                <c:pt idx="1684">
                  <c:v>2.5981000000000001</c:v>
                </c:pt>
                <c:pt idx="1685">
                  <c:v>2.5992000000000002</c:v>
                </c:pt>
                <c:pt idx="1686">
                  <c:v>2.6002000000000001</c:v>
                </c:pt>
                <c:pt idx="1687">
                  <c:v>2.6013000000000002</c:v>
                </c:pt>
                <c:pt idx="1688">
                  <c:v>2.6023999999999998</c:v>
                </c:pt>
                <c:pt idx="1689">
                  <c:v>2.6036000000000001</c:v>
                </c:pt>
                <c:pt idx="1690">
                  <c:v>2.605</c:v>
                </c:pt>
                <c:pt idx="1691">
                  <c:v>2.6063000000000001</c:v>
                </c:pt>
                <c:pt idx="1692">
                  <c:v>2.6076999999999999</c:v>
                </c:pt>
                <c:pt idx="1693">
                  <c:v>2.6091000000000002</c:v>
                </c:pt>
                <c:pt idx="1694">
                  <c:v>2.6105</c:v>
                </c:pt>
                <c:pt idx="1695">
                  <c:v>2.6118999999999999</c:v>
                </c:pt>
                <c:pt idx="1696">
                  <c:v>2.6133000000000002</c:v>
                </c:pt>
                <c:pt idx="1697">
                  <c:v>2.6147999999999998</c:v>
                </c:pt>
                <c:pt idx="1698">
                  <c:v>2.6162999999999998</c:v>
                </c:pt>
                <c:pt idx="1699">
                  <c:v>2.6179000000000001</c:v>
                </c:pt>
                <c:pt idx="1700">
                  <c:v>2.6194999999999999</c:v>
                </c:pt>
                <c:pt idx="1701">
                  <c:v>2.6211000000000002</c:v>
                </c:pt>
                <c:pt idx="1702">
                  <c:v>2.6227999999999998</c:v>
                </c:pt>
                <c:pt idx="1703">
                  <c:v>2.6244999999999998</c:v>
                </c:pt>
                <c:pt idx="1704">
                  <c:v>2.6261999999999999</c:v>
                </c:pt>
                <c:pt idx="1705">
                  <c:v>2.6278999999999999</c:v>
                </c:pt>
                <c:pt idx="1706">
                  <c:v>2.6294</c:v>
                </c:pt>
                <c:pt idx="1707">
                  <c:v>2.6307999999999998</c:v>
                </c:pt>
                <c:pt idx="1708">
                  <c:v>2.6322000000000001</c:v>
                </c:pt>
                <c:pt idx="1709">
                  <c:v>2.6335999999999999</c:v>
                </c:pt>
                <c:pt idx="1710">
                  <c:v>2.6349999999999998</c:v>
                </c:pt>
                <c:pt idx="1711">
                  <c:v>2.6364999999999998</c:v>
                </c:pt>
                <c:pt idx="1712">
                  <c:v>2.6379000000000001</c:v>
                </c:pt>
                <c:pt idx="1713">
                  <c:v>2.6394000000000002</c:v>
                </c:pt>
                <c:pt idx="1714">
                  <c:v>2.6408999999999998</c:v>
                </c:pt>
                <c:pt idx="1715">
                  <c:v>2.6425000000000001</c:v>
                </c:pt>
                <c:pt idx="1716">
                  <c:v>2.6440999999999999</c:v>
                </c:pt>
                <c:pt idx="1717">
                  <c:v>2.6457000000000002</c:v>
                </c:pt>
                <c:pt idx="1718">
                  <c:v>2.6474000000000002</c:v>
                </c:pt>
                <c:pt idx="1719">
                  <c:v>2.6490999999999998</c:v>
                </c:pt>
                <c:pt idx="1720">
                  <c:v>2.6509</c:v>
                </c:pt>
                <c:pt idx="1721">
                  <c:v>2.6528999999999998</c:v>
                </c:pt>
                <c:pt idx="1722">
                  <c:v>2.6549999999999998</c:v>
                </c:pt>
                <c:pt idx="1723">
                  <c:v>2.6573000000000002</c:v>
                </c:pt>
                <c:pt idx="1724">
                  <c:v>2.6595</c:v>
                </c:pt>
                <c:pt idx="1725">
                  <c:v>2.6617000000000002</c:v>
                </c:pt>
                <c:pt idx="1726">
                  <c:v>2.6635</c:v>
                </c:pt>
                <c:pt idx="1727">
                  <c:v>2.6648999999999998</c:v>
                </c:pt>
                <c:pt idx="1728">
                  <c:v>2.6659999999999999</c:v>
                </c:pt>
                <c:pt idx="1729">
                  <c:v>2.6669</c:v>
                </c:pt>
                <c:pt idx="1730">
                  <c:v>2.6678999999999999</c:v>
                </c:pt>
                <c:pt idx="1731">
                  <c:v>2.6688999999999998</c:v>
                </c:pt>
                <c:pt idx="1732">
                  <c:v>2.67</c:v>
                </c:pt>
                <c:pt idx="1733">
                  <c:v>2.6711999999999998</c:v>
                </c:pt>
                <c:pt idx="1734">
                  <c:v>2.6724000000000001</c:v>
                </c:pt>
                <c:pt idx="1735">
                  <c:v>2.6736</c:v>
                </c:pt>
                <c:pt idx="1736">
                  <c:v>2.6747999999999998</c:v>
                </c:pt>
                <c:pt idx="1737">
                  <c:v>2.6760000000000002</c:v>
                </c:pt>
                <c:pt idx="1738">
                  <c:v>2.6772999999999998</c:v>
                </c:pt>
                <c:pt idx="1739">
                  <c:v>2.6785999999999999</c:v>
                </c:pt>
                <c:pt idx="1740">
                  <c:v>2.68</c:v>
                </c:pt>
                <c:pt idx="1741">
                  <c:v>2.6815000000000002</c:v>
                </c:pt>
                <c:pt idx="1742">
                  <c:v>2.6829999999999998</c:v>
                </c:pt>
                <c:pt idx="1743">
                  <c:v>2.6846000000000001</c:v>
                </c:pt>
                <c:pt idx="1744">
                  <c:v>2.6863999999999999</c:v>
                </c:pt>
                <c:pt idx="1745">
                  <c:v>2.6882999999999999</c:v>
                </c:pt>
                <c:pt idx="1746">
                  <c:v>2.6903000000000001</c:v>
                </c:pt>
                <c:pt idx="1747">
                  <c:v>2.6924999999999999</c:v>
                </c:pt>
                <c:pt idx="1748">
                  <c:v>2.6947000000000001</c:v>
                </c:pt>
                <c:pt idx="1749">
                  <c:v>2.6968999999999999</c:v>
                </c:pt>
                <c:pt idx="1750">
                  <c:v>2.6989999999999998</c:v>
                </c:pt>
                <c:pt idx="1751">
                  <c:v>2.7008999999999999</c:v>
                </c:pt>
                <c:pt idx="1752">
                  <c:v>2.7025999999999999</c:v>
                </c:pt>
                <c:pt idx="1753">
                  <c:v>2.7040999999999999</c:v>
                </c:pt>
                <c:pt idx="1754">
                  <c:v>2.7052999999999998</c:v>
                </c:pt>
                <c:pt idx="1755">
                  <c:v>2.7065000000000001</c:v>
                </c:pt>
                <c:pt idx="1756">
                  <c:v>2.7075999999999998</c:v>
                </c:pt>
                <c:pt idx="1757">
                  <c:v>2.7086999999999999</c:v>
                </c:pt>
                <c:pt idx="1758">
                  <c:v>2.7099000000000002</c:v>
                </c:pt>
                <c:pt idx="1759">
                  <c:v>2.7113</c:v>
                </c:pt>
                <c:pt idx="1760">
                  <c:v>2.7126999999999999</c:v>
                </c:pt>
                <c:pt idx="1761">
                  <c:v>2.7141000000000002</c:v>
                </c:pt>
                <c:pt idx="1762">
                  <c:v>2.7155999999999998</c:v>
                </c:pt>
                <c:pt idx="1763">
                  <c:v>2.7170000000000001</c:v>
                </c:pt>
                <c:pt idx="1764">
                  <c:v>2.7185000000000001</c:v>
                </c:pt>
                <c:pt idx="1765">
                  <c:v>2.72</c:v>
                </c:pt>
                <c:pt idx="1766">
                  <c:v>2.7214999999999998</c:v>
                </c:pt>
                <c:pt idx="1767">
                  <c:v>2.7229999999999999</c:v>
                </c:pt>
                <c:pt idx="1768">
                  <c:v>2.7246000000000001</c:v>
                </c:pt>
                <c:pt idx="1769">
                  <c:v>2.7262</c:v>
                </c:pt>
                <c:pt idx="1770">
                  <c:v>2.7277999999999998</c:v>
                </c:pt>
                <c:pt idx="1771">
                  <c:v>2.7294999999999998</c:v>
                </c:pt>
                <c:pt idx="1772">
                  <c:v>2.7311000000000001</c:v>
                </c:pt>
                <c:pt idx="1773">
                  <c:v>2.7328000000000001</c:v>
                </c:pt>
                <c:pt idx="1774">
                  <c:v>2.7343000000000002</c:v>
                </c:pt>
                <c:pt idx="1775">
                  <c:v>2.7357999999999998</c:v>
                </c:pt>
                <c:pt idx="1776">
                  <c:v>2.7372000000000001</c:v>
                </c:pt>
                <c:pt idx="1777">
                  <c:v>2.7385999999999999</c:v>
                </c:pt>
                <c:pt idx="1778">
                  <c:v>2.74</c:v>
                </c:pt>
                <c:pt idx="1779">
                  <c:v>2.7414000000000001</c:v>
                </c:pt>
                <c:pt idx="1780">
                  <c:v>2.7427999999999999</c:v>
                </c:pt>
                <c:pt idx="1781">
                  <c:v>2.7443</c:v>
                </c:pt>
                <c:pt idx="1782">
                  <c:v>2.7458</c:v>
                </c:pt>
                <c:pt idx="1783">
                  <c:v>2.7473000000000001</c:v>
                </c:pt>
                <c:pt idx="1784">
                  <c:v>2.7488999999999999</c:v>
                </c:pt>
                <c:pt idx="1785">
                  <c:v>2.7505999999999999</c:v>
                </c:pt>
                <c:pt idx="1786">
                  <c:v>2.7522000000000002</c:v>
                </c:pt>
                <c:pt idx="1787">
                  <c:v>2.7538999999999998</c:v>
                </c:pt>
                <c:pt idx="1788">
                  <c:v>2.7557</c:v>
                </c:pt>
                <c:pt idx="1789">
                  <c:v>2.7576000000000001</c:v>
                </c:pt>
                <c:pt idx="1790">
                  <c:v>2.7595000000000001</c:v>
                </c:pt>
                <c:pt idx="1791">
                  <c:v>2.7616000000000001</c:v>
                </c:pt>
                <c:pt idx="1792">
                  <c:v>2.7639</c:v>
                </c:pt>
                <c:pt idx="1793">
                  <c:v>2.7660999999999998</c:v>
                </c:pt>
                <c:pt idx="1794">
                  <c:v>2.7682000000000002</c:v>
                </c:pt>
                <c:pt idx="1795">
                  <c:v>2.7698999999999998</c:v>
                </c:pt>
                <c:pt idx="1796">
                  <c:v>2.7711999999999999</c:v>
                </c:pt>
                <c:pt idx="1797">
                  <c:v>2.7722000000000002</c:v>
                </c:pt>
                <c:pt idx="1798">
                  <c:v>2.7730999999999999</c:v>
                </c:pt>
                <c:pt idx="1799">
                  <c:v>2.7740999999999998</c:v>
                </c:pt>
                <c:pt idx="1800">
                  <c:v>2.7751999999999999</c:v>
                </c:pt>
                <c:pt idx="1801">
                  <c:v>2.7763</c:v>
                </c:pt>
                <c:pt idx="1802">
                  <c:v>2.7774999999999999</c:v>
                </c:pt>
                <c:pt idx="1803">
                  <c:v>2.7787000000000002</c:v>
                </c:pt>
                <c:pt idx="1804">
                  <c:v>2.7799</c:v>
                </c:pt>
                <c:pt idx="1805">
                  <c:v>2.7810999999999999</c:v>
                </c:pt>
                <c:pt idx="1806">
                  <c:v>2.7824</c:v>
                </c:pt>
                <c:pt idx="1807">
                  <c:v>2.7835999999999999</c:v>
                </c:pt>
                <c:pt idx="1808">
                  <c:v>2.7850000000000001</c:v>
                </c:pt>
                <c:pt idx="1809">
                  <c:v>2.7864</c:v>
                </c:pt>
                <c:pt idx="1810">
                  <c:v>2.7879</c:v>
                </c:pt>
                <c:pt idx="1811">
                  <c:v>2.7894999999999999</c:v>
                </c:pt>
                <c:pt idx="1812">
                  <c:v>2.7911999999999999</c:v>
                </c:pt>
                <c:pt idx="1813">
                  <c:v>2.7930000000000001</c:v>
                </c:pt>
                <c:pt idx="1814">
                  <c:v>2.7949999999999999</c:v>
                </c:pt>
                <c:pt idx="1815">
                  <c:v>2.7970000000000002</c:v>
                </c:pt>
                <c:pt idx="1816">
                  <c:v>2.7991000000000001</c:v>
                </c:pt>
                <c:pt idx="1817">
                  <c:v>2.8012999999999999</c:v>
                </c:pt>
                <c:pt idx="1818">
                  <c:v>2.8033999999999999</c:v>
                </c:pt>
                <c:pt idx="1819">
                  <c:v>2.8056000000000001</c:v>
                </c:pt>
                <c:pt idx="1820">
                  <c:v>2.8075000000000001</c:v>
                </c:pt>
                <c:pt idx="1821">
                  <c:v>2.8092000000000001</c:v>
                </c:pt>
                <c:pt idx="1822">
                  <c:v>2.8105000000000002</c:v>
                </c:pt>
                <c:pt idx="1823">
                  <c:v>2.8117000000000001</c:v>
                </c:pt>
                <c:pt idx="1824">
                  <c:v>2.8128000000000002</c:v>
                </c:pt>
                <c:pt idx="1825">
                  <c:v>2.8140000000000001</c:v>
                </c:pt>
                <c:pt idx="1826">
                  <c:v>2.8151999999999999</c:v>
                </c:pt>
                <c:pt idx="1827">
                  <c:v>2.8165</c:v>
                </c:pt>
                <c:pt idx="1828">
                  <c:v>2.8178999999999998</c:v>
                </c:pt>
                <c:pt idx="1829">
                  <c:v>2.8193000000000001</c:v>
                </c:pt>
                <c:pt idx="1830">
                  <c:v>2.8207</c:v>
                </c:pt>
                <c:pt idx="1831">
                  <c:v>2.8220999999999998</c:v>
                </c:pt>
                <c:pt idx="1832">
                  <c:v>2.8235000000000001</c:v>
                </c:pt>
                <c:pt idx="1833">
                  <c:v>2.8249</c:v>
                </c:pt>
                <c:pt idx="1834">
                  <c:v>2.8264</c:v>
                </c:pt>
                <c:pt idx="1835">
                  <c:v>2.8279000000000001</c:v>
                </c:pt>
                <c:pt idx="1836">
                  <c:v>2.8294000000000001</c:v>
                </c:pt>
                <c:pt idx="1837">
                  <c:v>2.831</c:v>
                </c:pt>
                <c:pt idx="1838">
                  <c:v>2.8325999999999998</c:v>
                </c:pt>
                <c:pt idx="1839">
                  <c:v>2.8342999999999998</c:v>
                </c:pt>
                <c:pt idx="1840">
                  <c:v>2.8359000000000001</c:v>
                </c:pt>
                <c:pt idx="1841">
                  <c:v>2.8376000000000001</c:v>
                </c:pt>
                <c:pt idx="1842">
                  <c:v>2.8391999999999999</c:v>
                </c:pt>
                <c:pt idx="1843">
                  <c:v>2.8408000000000002</c:v>
                </c:pt>
                <c:pt idx="1844">
                  <c:v>2.8422999999999998</c:v>
                </c:pt>
                <c:pt idx="1845">
                  <c:v>2.8437000000000001</c:v>
                </c:pt>
                <c:pt idx="1846">
                  <c:v>2.8450000000000002</c:v>
                </c:pt>
                <c:pt idx="1847">
                  <c:v>2.8462999999999998</c:v>
                </c:pt>
                <c:pt idx="1848">
                  <c:v>2.8477000000000001</c:v>
                </c:pt>
                <c:pt idx="1849">
                  <c:v>2.8491</c:v>
                </c:pt>
                <c:pt idx="1850">
                  <c:v>2.8506</c:v>
                </c:pt>
                <c:pt idx="1851">
                  <c:v>2.8521999999999998</c:v>
                </c:pt>
                <c:pt idx="1852">
                  <c:v>2.8538000000000001</c:v>
                </c:pt>
                <c:pt idx="1853">
                  <c:v>2.8553999999999999</c:v>
                </c:pt>
                <c:pt idx="1854">
                  <c:v>2.8570000000000002</c:v>
                </c:pt>
                <c:pt idx="1855">
                  <c:v>2.8586</c:v>
                </c:pt>
                <c:pt idx="1856">
                  <c:v>2.8603000000000001</c:v>
                </c:pt>
                <c:pt idx="1857">
                  <c:v>2.8620999999999999</c:v>
                </c:pt>
                <c:pt idx="1858">
                  <c:v>2.8639000000000001</c:v>
                </c:pt>
                <c:pt idx="1859">
                  <c:v>2.8658999999999999</c:v>
                </c:pt>
                <c:pt idx="1860">
                  <c:v>2.8679000000000001</c:v>
                </c:pt>
                <c:pt idx="1861">
                  <c:v>2.8700999999999999</c:v>
                </c:pt>
                <c:pt idx="1862">
                  <c:v>2.8723000000000001</c:v>
                </c:pt>
                <c:pt idx="1863">
                  <c:v>2.8744000000000001</c:v>
                </c:pt>
                <c:pt idx="1864">
                  <c:v>2.8761000000000001</c:v>
                </c:pt>
                <c:pt idx="1865">
                  <c:v>2.8776000000000002</c:v>
                </c:pt>
                <c:pt idx="1866">
                  <c:v>2.8788</c:v>
                </c:pt>
                <c:pt idx="1867">
                  <c:v>2.8797999999999999</c:v>
                </c:pt>
                <c:pt idx="1868">
                  <c:v>2.8807999999999998</c:v>
                </c:pt>
                <c:pt idx="1869">
                  <c:v>2.8818000000000001</c:v>
                </c:pt>
                <c:pt idx="1870">
                  <c:v>2.8828999999999998</c:v>
                </c:pt>
                <c:pt idx="1871">
                  <c:v>2.8839999999999999</c:v>
                </c:pt>
                <c:pt idx="1872">
                  <c:v>2.8852000000000002</c:v>
                </c:pt>
                <c:pt idx="1873">
                  <c:v>2.8864000000000001</c:v>
                </c:pt>
                <c:pt idx="1874">
                  <c:v>2.8875999999999999</c:v>
                </c:pt>
                <c:pt idx="1875">
                  <c:v>2.8889</c:v>
                </c:pt>
                <c:pt idx="1876">
                  <c:v>2.8902000000000001</c:v>
                </c:pt>
                <c:pt idx="1877">
                  <c:v>2.8915000000000002</c:v>
                </c:pt>
                <c:pt idx="1878">
                  <c:v>2.8929999999999998</c:v>
                </c:pt>
                <c:pt idx="1879">
                  <c:v>2.8946000000000001</c:v>
                </c:pt>
                <c:pt idx="1880">
                  <c:v>2.8961999999999999</c:v>
                </c:pt>
                <c:pt idx="1881">
                  <c:v>2.8978999999999999</c:v>
                </c:pt>
                <c:pt idx="1882">
                  <c:v>2.8997999999999999</c:v>
                </c:pt>
                <c:pt idx="1883">
                  <c:v>2.9018000000000002</c:v>
                </c:pt>
                <c:pt idx="1884">
                  <c:v>2.9039000000000001</c:v>
                </c:pt>
                <c:pt idx="1885">
                  <c:v>2.9060999999999999</c:v>
                </c:pt>
                <c:pt idx="1886">
                  <c:v>2.9081999999999999</c:v>
                </c:pt>
                <c:pt idx="1887">
                  <c:v>2.9104000000000001</c:v>
                </c:pt>
                <c:pt idx="1888">
                  <c:v>2.9123999999999999</c:v>
                </c:pt>
                <c:pt idx="1889">
                  <c:v>2.9142000000000001</c:v>
                </c:pt>
                <c:pt idx="1890">
                  <c:v>2.9157000000000002</c:v>
                </c:pt>
                <c:pt idx="1891">
                  <c:v>2.9169999999999998</c:v>
                </c:pt>
                <c:pt idx="1892">
                  <c:v>2.9182000000000001</c:v>
                </c:pt>
                <c:pt idx="1893">
                  <c:v>2.9192999999999998</c:v>
                </c:pt>
                <c:pt idx="1894">
                  <c:v>2.9203999999999999</c:v>
                </c:pt>
                <c:pt idx="1895">
                  <c:v>2.9216000000000002</c:v>
                </c:pt>
                <c:pt idx="1896">
                  <c:v>2.9228999999999998</c:v>
                </c:pt>
                <c:pt idx="1897">
                  <c:v>2.9243000000000001</c:v>
                </c:pt>
                <c:pt idx="1898">
                  <c:v>2.9257</c:v>
                </c:pt>
                <c:pt idx="1899">
                  <c:v>2.9270999999999998</c:v>
                </c:pt>
                <c:pt idx="1900">
                  <c:v>2.9285000000000001</c:v>
                </c:pt>
                <c:pt idx="1901">
                  <c:v>2.9298999999999999</c:v>
                </c:pt>
                <c:pt idx="1902">
                  <c:v>2.9312999999999998</c:v>
                </c:pt>
                <c:pt idx="1903">
                  <c:v>2.9327000000000001</c:v>
                </c:pt>
                <c:pt idx="1904">
                  <c:v>2.9342000000000001</c:v>
                </c:pt>
                <c:pt idx="1905">
                  <c:v>2.9357000000000002</c:v>
                </c:pt>
                <c:pt idx="1906">
                  <c:v>2.9373</c:v>
                </c:pt>
                <c:pt idx="1907">
                  <c:v>2.9390000000000001</c:v>
                </c:pt>
                <c:pt idx="1908">
                  <c:v>2.9407000000000001</c:v>
                </c:pt>
                <c:pt idx="1909">
                  <c:v>2.9424999999999999</c:v>
                </c:pt>
                <c:pt idx="1910">
                  <c:v>2.9441000000000002</c:v>
                </c:pt>
                <c:pt idx="1911">
                  <c:v>2.9458000000000002</c:v>
                </c:pt>
                <c:pt idx="1912">
                  <c:v>2.9472999999999998</c:v>
                </c:pt>
                <c:pt idx="1913">
                  <c:v>2.9487000000000001</c:v>
                </c:pt>
                <c:pt idx="1914">
                  <c:v>2.9502000000000002</c:v>
                </c:pt>
                <c:pt idx="1915">
                  <c:v>2.9516</c:v>
                </c:pt>
                <c:pt idx="1916">
                  <c:v>2.9529999999999998</c:v>
                </c:pt>
                <c:pt idx="1917">
                  <c:v>2.9544000000000001</c:v>
                </c:pt>
                <c:pt idx="1918">
                  <c:v>2.9559000000000002</c:v>
                </c:pt>
                <c:pt idx="1919">
                  <c:v>2.9573999999999998</c:v>
                </c:pt>
                <c:pt idx="1920">
                  <c:v>2.9588999999999999</c:v>
                </c:pt>
                <c:pt idx="1921">
                  <c:v>2.9605000000000001</c:v>
                </c:pt>
                <c:pt idx="1922">
                  <c:v>2.9621</c:v>
                </c:pt>
                <c:pt idx="1923">
                  <c:v>2.9636999999999998</c:v>
                </c:pt>
                <c:pt idx="1924">
                  <c:v>2.9653</c:v>
                </c:pt>
                <c:pt idx="1925">
                  <c:v>2.9670000000000001</c:v>
                </c:pt>
                <c:pt idx="1926">
                  <c:v>2.9687999999999999</c:v>
                </c:pt>
                <c:pt idx="1927">
                  <c:v>2.9706999999999999</c:v>
                </c:pt>
                <c:pt idx="1928">
                  <c:v>2.9727999999999999</c:v>
                </c:pt>
                <c:pt idx="1929">
                  <c:v>2.9750000000000001</c:v>
                </c:pt>
                <c:pt idx="1930">
                  <c:v>2.9773000000000001</c:v>
                </c:pt>
                <c:pt idx="1931">
                  <c:v>2.9794999999999998</c:v>
                </c:pt>
                <c:pt idx="1932">
                  <c:v>2.9813999999999998</c:v>
                </c:pt>
                <c:pt idx="1933">
                  <c:v>2.9828000000000001</c:v>
                </c:pt>
                <c:pt idx="1934">
                  <c:v>2.984</c:v>
                </c:pt>
                <c:pt idx="1935">
                  <c:v>2.9849999999999999</c:v>
                </c:pt>
                <c:pt idx="1936">
                  <c:v>2.9860000000000002</c:v>
                </c:pt>
                <c:pt idx="1937">
                  <c:v>2.9870000000000001</c:v>
                </c:pt>
                <c:pt idx="1938">
                  <c:v>2.9881000000000002</c:v>
                </c:pt>
                <c:pt idx="1939">
                  <c:v>2.9891999999999999</c:v>
                </c:pt>
                <c:pt idx="1940">
                  <c:v>2.9904000000000002</c:v>
                </c:pt>
                <c:pt idx="1941">
                  <c:v>2.9916</c:v>
                </c:pt>
                <c:pt idx="1942">
                  <c:v>2.9927000000000001</c:v>
                </c:pt>
                <c:pt idx="1943">
                  <c:v>2.9939</c:v>
                </c:pt>
                <c:pt idx="1944">
                  <c:v>2.9952000000000001</c:v>
                </c:pt>
                <c:pt idx="1945">
                  <c:v>2.9965000000000002</c:v>
                </c:pt>
                <c:pt idx="1946">
                  <c:v>2.9979</c:v>
                </c:pt>
                <c:pt idx="1947">
                  <c:v>2.9992999999999999</c:v>
                </c:pt>
                <c:pt idx="1948">
                  <c:v>3.0009000000000001</c:v>
                </c:pt>
                <c:pt idx="1949">
                  <c:v>3.0024999999999999</c:v>
                </c:pt>
                <c:pt idx="1950">
                  <c:v>3.0043000000000002</c:v>
                </c:pt>
                <c:pt idx="1951">
                  <c:v>3.0062000000000002</c:v>
                </c:pt>
                <c:pt idx="1952">
                  <c:v>3.0083000000000002</c:v>
                </c:pt>
                <c:pt idx="1953">
                  <c:v>3.0104000000000002</c:v>
                </c:pt>
                <c:pt idx="1954">
                  <c:v>3.0125000000000002</c:v>
                </c:pt>
                <c:pt idx="1955">
                  <c:v>3.0146999999999999</c:v>
                </c:pt>
                <c:pt idx="1956">
                  <c:v>3.0169000000000001</c:v>
                </c:pt>
                <c:pt idx="1957">
                  <c:v>3.0188000000000001</c:v>
                </c:pt>
                <c:pt idx="1958">
                  <c:v>3.0206</c:v>
                </c:pt>
                <c:pt idx="1959">
                  <c:v>3.0221</c:v>
                </c:pt>
                <c:pt idx="1960">
                  <c:v>3.0234000000000001</c:v>
                </c:pt>
                <c:pt idx="1961">
                  <c:v>3.0246</c:v>
                </c:pt>
                <c:pt idx="1962">
                  <c:v>3.0257999999999998</c:v>
                </c:pt>
                <c:pt idx="1963">
                  <c:v>3.0268999999999999</c:v>
                </c:pt>
                <c:pt idx="1964">
                  <c:v>3.0280999999999998</c:v>
                </c:pt>
                <c:pt idx="1965">
                  <c:v>3.0293999999999999</c:v>
                </c:pt>
                <c:pt idx="1966">
                  <c:v>3.0308000000000002</c:v>
                </c:pt>
                <c:pt idx="1967">
                  <c:v>3.0322</c:v>
                </c:pt>
                <c:pt idx="1968">
                  <c:v>3.0335999999999999</c:v>
                </c:pt>
                <c:pt idx="1969">
                  <c:v>3.0350000000000001</c:v>
                </c:pt>
                <c:pt idx="1970">
                  <c:v>3.0365000000000002</c:v>
                </c:pt>
                <c:pt idx="1971">
                  <c:v>3.0379</c:v>
                </c:pt>
                <c:pt idx="1972">
                  <c:v>3.0392999999999999</c:v>
                </c:pt>
                <c:pt idx="1973">
                  <c:v>3.0409000000000002</c:v>
                </c:pt>
                <c:pt idx="1974">
                  <c:v>3.0424000000000002</c:v>
                </c:pt>
                <c:pt idx="1975">
                  <c:v>3.0440999999999998</c:v>
                </c:pt>
                <c:pt idx="1976">
                  <c:v>3.0457000000000001</c:v>
                </c:pt>
                <c:pt idx="1977">
                  <c:v>3.0472999999999999</c:v>
                </c:pt>
                <c:pt idx="1978">
                  <c:v>3.0489999999999999</c:v>
                </c:pt>
                <c:pt idx="1979">
                  <c:v>3.0507</c:v>
                </c:pt>
                <c:pt idx="1980">
                  <c:v>3.0522999999999998</c:v>
                </c:pt>
                <c:pt idx="1981">
                  <c:v>3.0537999999999998</c:v>
                </c:pt>
                <c:pt idx="1982">
                  <c:v>3.0552000000000001</c:v>
                </c:pt>
                <c:pt idx="1983">
                  <c:v>3.0567000000000002</c:v>
                </c:pt>
                <c:pt idx="1984">
                  <c:v>3.0581</c:v>
                </c:pt>
                <c:pt idx="1985">
                  <c:v>3.0594999999999999</c:v>
                </c:pt>
                <c:pt idx="1986">
                  <c:v>3.0609000000000002</c:v>
                </c:pt>
                <c:pt idx="1987">
                  <c:v>3.0623999999999998</c:v>
                </c:pt>
                <c:pt idx="1988">
                  <c:v>3.0638000000000001</c:v>
                </c:pt>
                <c:pt idx="1989">
                  <c:v>3.0653999999999999</c:v>
                </c:pt>
                <c:pt idx="1990">
                  <c:v>3.0669</c:v>
                </c:pt>
                <c:pt idx="1991">
                  <c:v>3.0684999999999998</c:v>
                </c:pt>
                <c:pt idx="1992">
                  <c:v>3.0701000000000001</c:v>
                </c:pt>
                <c:pt idx="1993">
                  <c:v>3.0718000000000001</c:v>
                </c:pt>
                <c:pt idx="1994">
                  <c:v>3.0735999999999999</c:v>
                </c:pt>
                <c:pt idx="1995">
                  <c:v>3.0754000000000001</c:v>
                </c:pt>
                <c:pt idx="1996">
                  <c:v>3.0773000000000001</c:v>
                </c:pt>
                <c:pt idx="1997">
                  <c:v>3.0794000000000001</c:v>
                </c:pt>
                <c:pt idx="1998">
                  <c:v>3.0815999999999999</c:v>
                </c:pt>
                <c:pt idx="1999">
                  <c:v>3.0838999999999999</c:v>
                </c:pt>
                <c:pt idx="2000">
                  <c:v>3.0859999999999999</c:v>
                </c:pt>
                <c:pt idx="2001">
                  <c:v>3.0878000000000001</c:v>
                </c:pt>
                <c:pt idx="2002">
                  <c:v>3.0893000000000002</c:v>
                </c:pt>
                <c:pt idx="2003">
                  <c:v>3.0903999999999998</c:v>
                </c:pt>
                <c:pt idx="2004">
                  <c:v>3.0914000000000001</c:v>
                </c:pt>
                <c:pt idx="2005">
                  <c:v>3.0922999999999998</c:v>
                </c:pt>
                <c:pt idx="2006">
                  <c:v>3.0933000000000002</c:v>
                </c:pt>
                <c:pt idx="2007">
                  <c:v>3.0941000000000001</c:v>
                </c:pt>
              </c:numCache>
            </c:numRef>
          </c:xVal>
          <c:yVal>
            <c:numRef>
              <c:f>'Stress-strain and Force-displac'!$B$1:$B$2008</c:f>
              <c:numCache>
                <c:formatCode>General</c:formatCode>
                <c:ptCount val="2008"/>
                <c:pt idx="0">
                  <c:v>2.5472999999999999</c:v>
                </c:pt>
                <c:pt idx="1">
                  <c:v>2.5474999999999999</c:v>
                </c:pt>
                <c:pt idx="2">
                  <c:v>2.5489000000000002</c:v>
                </c:pt>
                <c:pt idx="3">
                  <c:v>2.5522</c:v>
                </c:pt>
                <c:pt idx="4">
                  <c:v>2.5547</c:v>
                </c:pt>
                <c:pt idx="5">
                  <c:v>2.5568</c:v>
                </c:pt>
                <c:pt idx="6">
                  <c:v>2.5583</c:v>
                </c:pt>
                <c:pt idx="7">
                  <c:v>2.5611999999999999</c:v>
                </c:pt>
                <c:pt idx="8">
                  <c:v>2.5672000000000001</c:v>
                </c:pt>
                <c:pt idx="9">
                  <c:v>2.5766</c:v>
                </c:pt>
                <c:pt idx="10">
                  <c:v>2.5907</c:v>
                </c:pt>
                <c:pt idx="11">
                  <c:v>2.6105</c:v>
                </c:pt>
                <c:pt idx="12">
                  <c:v>2.6311</c:v>
                </c:pt>
                <c:pt idx="13">
                  <c:v>2.6482000000000001</c:v>
                </c:pt>
                <c:pt idx="14">
                  <c:v>2.6648000000000001</c:v>
                </c:pt>
                <c:pt idx="15">
                  <c:v>2.6785999999999999</c:v>
                </c:pt>
                <c:pt idx="16">
                  <c:v>2.6932</c:v>
                </c:pt>
                <c:pt idx="17">
                  <c:v>2.7094</c:v>
                </c:pt>
                <c:pt idx="18">
                  <c:v>2.7244999999999999</c:v>
                </c:pt>
                <c:pt idx="19">
                  <c:v>2.7404000000000002</c:v>
                </c:pt>
                <c:pt idx="20">
                  <c:v>2.7562000000000002</c:v>
                </c:pt>
                <c:pt idx="21">
                  <c:v>2.7724000000000002</c:v>
                </c:pt>
                <c:pt idx="22">
                  <c:v>2.7900999999999998</c:v>
                </c:pt>
                <c:pt idx="23">
                  <c:v>2.81</c:v>
                </c:pt>
                <c:pt idx="24">
                  <c:v>2.8313999999999999</c:v>
                </c:pt>
                <c:pt idx="25">
                  <c:v>2.8557000000000001</c:v>
                </c:pt>
                <c:pt idx="26">
                  <c:v>2.8776999999999999</c:v>
                </c:pt>
                <c:pt idx="27">
                  <c:v>2.8999000000000001</c:v>
                </c:pt>
                <c:pt idx="28">
                  <c:v>2.9234</c:v>
                </c:pt>
                <c:pt idx="29">
                  <c:v>2.9457</c:v>
                </c:pt>
                <c:pt idx="30">
                  <c:v>2.9645000000000001</c:v>
                </c:pt>
                <c:pt idx="31">
                  <c:v>2.9811999999999999</c:v>
                </c:pt>
                <c:pt idx="32">
                  <c:v>2.996</c:v>
                </c:pt>
                <c:pt idx="33">
                  <c:v>3.0078</c:v>
                </c:pt>
                <c:pt idx="34">
                  <c:v>3.0188999999999999</c:v>
                </c:pt>
                <c:pt idx="35">
                  <c:v>3.03</c:v>
                </c:pt>
                <c:pt idx="36">
                  <c:v>3.0405000000000002</c:v>
                </c:pt>
                <c:pt idx="37">
                  <c:v>3.0514999999999999</c:v>
                </c:pt>
                <c:pt idx="38">
                  <c:v>3.0642</c:v>
                </c:pt>
                <c:pt idx="39">
                  <c:v>3.0775000000000001</c:v>
                </c:pt>
                <c:pt idx="40">
                  <c:v>3.0924</c:v>
                </c:pt>
                <c:pt idx="41">
                  <c:v>3.1071</c:v>
                </c:pt>
                <c:pt idx="42">
                  <c:v>3.1227</c:v>
                </c:pt>
                <c:pt idx="43">
                  <c:v>3.1368999999999998</c:v>
                </c:pt>
                <c:pt idx="44">
                  <c:v>3.1524999999999999</c:v>
                </c:pt>
                <c:pt idx="45">
                  <c:v>3.1677</c:v>
                </c:pt>
                <c:pt idx="46">
                  <c:v>3.1816</c:v>
                </c:pt>
                <c:pt idx="47">
                  <c:v>3.1979000000000002</c:v>
                </c:pt>
                <c:pt idx="48">
                  <c:v>3.2143999999999999</c:v>
                </c:pt>
                <c:pt idx="49">
                  <c:v>3.2303999999999999</c:v>
                </c:pt>
                <c:pt idx="50">
                  <c:v>3.2479</c:v>
                </c:pt>
                <c:pt idx="51">
                  <c:v>3.2637999999999998</c:v>
                </c:pt>
                <c:pt idx="52">
                  <c:v>3.2795999999999998</c:v>
                </c:pt>
                <c:pt idx="53">
                  <c:v>3.2951000000000001</c:v>
                </c:pt>
                <c:pt idx="54">
                  <c:v>3.3106</c:v>
                </c:pt>
                <c:pt idx="55">
                  <c:v>3.3246000000000002</c:v>
                </c:pt>
                <c:pt idx="56">
                  <c:v>3.3389000000000002</c:v>
                </c:pt>
                <c:pt idx="57">
                  <c:v>3.3529</c:v>
                </c:pt>
                <c:pt idx="58">
                  <c:v>3.3673000000000002</c:v>
                </c:pt>
                <c:pt idx="59">
                  <c:v>3.3803999999999998</c:v>
                </c:pt>
                <c:pt idx="60">
                  <c:v>3.3933</c:v>
                </c:pt>
                <c:pt idx="61">
                  <c:v>3.4081999999999999</c:v>
                </c:pt>
                <c:pt idx="62">
                  <c:v>3.4257</c:v>
                </c:pt>
                <c:pt idx="63">
                  <c:v>3.4424999999999999</c:v>
                </c:pt>
                <c:pt idx="64">
                  <c:v>3.4588000000000001</c:v>
                </c:pt>
                <c:pt idx="65">
                  <c:v>3.4775</c:v>
                </c:pt>
                <c:pt idx="66">
                  <c:v>3.4954000000000001</c:v>
                </c:pt>
                <c:pt idx="67">
                  <c:v>3.5133000000000001</c:v>
                </c:pt>
                <c:pt idx="68">
                  <c:v>3.5320999999999998</c:v>
                </c:pt>
                <c:pt idx="69">
                  <c:v>3.5541999999999998</c:v>
                </c:pt>
                <c:pt idx="70">
                  <c:v>3.5798999999999999</c:v>
                </c:pt>
                <c:pt idx="71">
                  <c:v>3.6059000000000001</c:v>
                </c:pt>
                <c:pt idx="72">
                  <c:v>3.6284000000000001</c:v>
                </c:pt>
                <c:pt idx="73">
                  <c:v>3.6463999999999999</c:v>
                </c:pt>
                <c:pt idx="74">
                  <c:v>3.6608999999999998</c:v>
                </c:pt>
                <c:pt idx="75">
                  <c:v>3.6732999999999998</c:v>
                </c:pt>
                <c:pt idx="76">
                  <c:v>3.6833999999999998</c:v>
                </c:pt>
                <c:pt idx="77">
                  <c:v>3.6924000000000001</c:v>
                </c:pt>
                <c:pt idx="78">
                  <c:v>3.7023999999999999</c:v>
                </c:pt>
                <c:pt idx="79">
                  <c:v>3.7132000000000001</c:v>
                </c:pt>
                <c:pt idx="80">
                  <c:v>3.7244999999999999</c:v>
                </c:pt>
                <c:pt idx="81">
                  <c:v>3.7368999999999999</c:v>
                </c:pt>
                <c:pt idx="82">
                  <c:v>3.7494999999999998</c:v>
                </c:pt>
                <c:pt idx="83">
                  <c:v>3.7633000000000001</c:v>
                </c:pt>
                <c:pt idx="84">
                  <c:v>3.7776999999999998</c:v>
                </c:pt>
                <c:pt idx="85">
                  <c:v>3.7900999999999998</c:v>
                </c:pt>
                <c:pt idx="86">
                  <c:v>3.8029000000000002</c:v>
                </c:pt>
                <c:pt idx="87">
                  <c:v>3.8161999999999998</c:v>
                </c:pt>
                <c:pt idx="88">
                  <c:v>3.8311000000000002</c:v>
                </c:pt>
                <c:pt idx="89">
                  <c:v>3.8488000000000002</c:v>
                </c:pt>
                <c:pt idx="90">
                  <c:v>3.8660000000000001</c:v>
                </c:pt>
                <c:pt idx="91">
                  <c:v>3.8845999999999998</c:v>
                </c:pt>
                <c:pt idx="92">
                  <c:v>3.9058000000000002</c:v>
                </c:pt>
                <c:pt idx="93">
                  <c:v>3.9285000000000001</c:v>
                </c:pt>
                <c:pt idx="94">
                  <c:v>3.9512999999999998</c:v>
                </c:pt>
                <c:pt idx="95">
                  <c:v>3.9758</c:v>
                </c:pt>
                <c:pt idx="96">
                  <c:v>4.0003000000000002</c:v>
                </c:pt>
                <c:pt idx="97">
                  <c:v>4.0247000000000002</c:v>
                </c:pt>
                <c:pt idx="98">
                  <c:v>4.0465</c:v>
                </c:pt>
                <c:pt idx="99">
                  <c:v>4.0658000000000003</c:v>
                </c:pt>
                <c:pt idx="100">
                  <c:v>4.0816999999999997</c:v>
                </c:pt>
                <c:pt idx="101">
                  <c:v>4.0949</c:v>
                </c:pt>
                <c:pt idx="102">
                  <c:v>4.1040000000000001</c:v>
                </c:pt>
                <c:pt idx="103">
                  <c:v>4.1158000000000001</c:v>
                </c:pt>
                <c:pt idx="104">
                  <c:v>4.1272000000000002</c:v>
                </c:pt>
                <c:pt idx="105">
                  <c:v>4.1375999999999999</c:v>
                </c:pt>
                <c:pt idx="106">
                  <c:v>4.1444999999999999</c:v>
                </c:pt>
                <c:pt idx="107">
                  <c:v>4.1521999999999997</c:v>
                </c:pt>
                <c:pt idx="108">
                  <c:v>4.1658999999999997</c:v>
                </c:pt>
                <c:pt idx="109">
                  <c:v>4.181</c:v>
                </c:pt>
                <c:pt idx="110">
                  <c:v>4.1973000000000003</c:v>
                </c:pt>
                <c:pt idx="111">
                  <c:v>4.2133000000000003</c:v>
                </c:pt>
                <c:pt idx="112">
                  <c:v>4.2287999999999997</c:v>
                </c:pt>
                <c:pt idx="113">
                  <c:v>4.2462</c:v>
                </c:pt>
                <c:pt idx="114">
                  <c:v>4.2648999999999999</c:v>
                </c:pt>
                <c:pt idx="115">
                  <c:v>4.2820999999999998</c:v>
                </c:pt>
                <c:pt idx="116">
                  <c:v>4.2992999999999997</c:v>
                </c:pt>
                <c:pt idx="117">
                  <c:v>4.3147000000000002</c:v>
                </c:pt>
                <c:pt idx="118">
                  <c:v>4.3311000000000002</c:v>
                </c:pt>
                <c:pt idx="119">
                  <c:v>4.3472999999999997</c:v>
                </c:pt>
                <c:pt idx="120">
                  <c:v>4.3630000000000004</c:v>
                </c:pt>
                <c:pt idx="121">
                  <c:v>4.3766999999999996</c:v>
                </c:pt>
                <c:pt idx="122">
                  <c:v>4.3912000000000004</c:v>
                </c:pt>
                <c:pt idx="123">
                  <c:v>4.4073000000000002</c:v>
                </c:pt>
                <c:pt idx="124">
                  <c:v>4.4240000000000004</c:v>
                </c:pt>
                <c:pt idx="125">
                  <c:v>4.4386999999999999</c:v>
                </c:pt>
                <c:pt idx="126">
                  <c:v>4.4520999999999997</c:v>
                </c:pt>
                <c:pt idx="127">
                  <c:v>4.4645999999999999</c:v>
                </c:pt>
                <c:pt idx="128">
                  <c:v>4.4762000000000004</c:v>
                </c:pt>
                <c:pt idx="129">
                  <c:v>4.4901999999999997</c:v>
                </c:pt>
                <c:pt idx="130">
                  <c:v>4.5072000000000001</c:v>
                </c:pt>
                <c:pt idx="131">
                  <c:v>4.5259</c:v>
                </c:pt>
                <c:pt idx="132">
                  <c:v>4.5446999999999997</c:v>
                </c:pt>
                <c:pt idx="133">
                  <c:v>4.5648999999999997</c:v>
                </c:pt>
                <c:pt idx="134">
                  <c:v>4.5838999999999999</c:v>
                </c:pt>
                <c:pt idx="135">
                  <c:v>4.5956999999999999</c:v>
                </c:pt>
                <c:pt idx="136">
                  <c:v>4.6074999999999999</c:v>
                </c:pt>
                <c:pt idx="137">
                  <c:v>4.6245000000000003</c:v>
                </c:pt>
                <c:pt idx="138">
                  <c:v>4.6436000000000002</c:v>
                </c:pt>
                <c:pt idx="139">
                  <c:v>4.6665999999999999</c:v>
                </c:pt>
                <c:pt idx="140">
                  <c:v>4.6910999999999996</c:v>
                </c:pt>
                <c:pt idx="141">
                  <c:v>4.7127999999999997</c:v>
                </c:pt>
                <c:pt idx="142">
                  <c:v>4.7309000000000001</c:v>
                </c:pt>
                <c:pt idx="143">
                  <c:v>4.7428999999999997</c:v>
                </c:pt>
                <c:pt idx="144">
                  <c:v>4.7526000000000002</c:v>
                </c:pt>
                <c:pt idx="145">
                  <c:v>4.7622999999999998</c:v>
                </c:pt>
                <c:pt idx="146">
                  <c:v>4.7713999999999999</c:v>
                </c:pt>
                <c:pt idx="147">
                  <c:v>4.7805</c:v>
                </c:pt>
                <c:pt idx="148">
                  <c:v>4.7901999999999996</c:v>
                </c:pt>
                <c:pt idx="149">
                  <c:v>4.8009000000000004</c:v>
                </c:pt>
                <c:pt idx="150">
                  <c:v>4.8113999999999999</c:v>
                </c:pt>
                <c:pt idx="151">
                  <c:v>4.8240999999999996</c:v>
                </c:pt>
                <c:pt idx="152">
                  <c:v>4.8375000000000004</c:v>
                </c:pt>
                <c:pt idx="153">
                  <c:v>4.8516000000000004</c:v>
                </c:pt>
                <c:pt idx="154">
                  <c:v>4.8670999999999998</c:v>
                </c:pt>
                <c:pt idx="155">
                  <c:v>4.8825000000000003</c:v>
                </c:pt>
                <c:pt idx="156">
                  <c:v>4.8955000000000002</c:v>
                </c:pt>
                <c:pt idx="157">
                  <c:v>4.9100999999999999</c:v>
                </c:pt>
                <c:pt idx="158">
                  <c:v>4.9261999999999997</c:v>
                </c:pt>
                <c:pt idx="159">
                  <c:v>4.9417</c:v>
                </c:pt>
                <c:pt idx="160">
                  <c:v>4.9595000000000002</c:v>
                </c:pt>
                <c:pt idx="161">
                  <c:v>4.9782999999999999</c:v>
                </c:pt>
                <c:pt idx="162">
                  <c:v>5.0002000000000004</c:v>
                </c:pt>
                <c:pt idx="163">
                  <c:v>5.0246000000000004</c:v>
                </c:pt>
                <c:pt idx="164">
                  <c:v>5.0481999999999996</c:v>
                </c:pt>
                <c:pt idx="165">
                  <c:v>5.0675999999999997</c:v>
                </c:pt>
                <c:pt idx="166">
                  <c:v>5.0833000000000004</c:v>
                </c:pt>
                <c:pt idx="167">
                  <c:v>5.0930999999999997</c:v>
                </c:pt>
                <c:pt idx="168">
                  <c:v>5.0990000000000002</c:v>
                </c:pt>
                <c:pt idx="169">
                  <c:v>5.1048999999999998</c:v>
                </c:pt>
                <c:pt idx="170">
                  <c:v>5.1121999999999996</c:v>
                </c:pt>
                <c:pt idx="171">
                  <c:v>5.1222000000000003</c:v>
                </c:pt>
                <c:pt idx="172">
                  <c:v>5.1337000000000002</c:v>
                </c:pt>
                <c:pt idx="173">
                  <c:v>5.1463999999999999</c:v>
                </c:pt>
                <c:pt idx="174">
                  <c:v>5.1592000000000002</c:v>
                </c:pt>
                <c:pt idx="175">
                  <c:v>5.1727999999999996</c:v>
                </c:pt>
                <c:pt idx="176">
                  <c:v>5.1864999999999997</c:v>
                </c:pt>
                <c:pt idx="177">
                  <c:v>5.1997999999999998</c:v>
                </c:pt>
                <c:pt idx="178">
                  <c:v>5.2107000000000001</c:v>
                </c:pt>
                <c:pt idx="179">
                  <c:v>5.2176</c:v>
                </c:pt>
                <c:pt idx="180">
                  <c:v>5.2233999999999998</c:v>
                </c:pt>
                <c:pt idx="181">
                  <c:v>5.2286999999999999</c:v>
                </c:pt>
                <c:pt idx="182">
                  <c:v>5.2370000000000001</c:v>
                </c:pt>
                <c:pt idx="183">
                  <c:v>5.2497999999999996</c:v>
                </c:pt>
                <c:pt idx="184">
                  <c:v>5.2659000000000002</c:v>
                </c:pt>
                <c:pt idx="185">
                  <c:v>5.2851999999999997</c:v>
                </c:pt>
                <c:pt idx="186">
                  <c:v>5.3033999999999999</c:v>
                </c:pt>
                <c:pt idx="187">
                  <c:v>5.3207000000000004</c:v>
                </c:pt>
                <c:pt idx="188">
                  <c:v>5.3361999999999998</c:v>
                </c:pt>
                <c:pt idx="189">
                  <c:v>5.3514999999999997</c:v>
                </c:pt>
                <c:pt idx="190">
                  <c:v>5.3667999999999996</c:v>
                </c:pt>
                <c:pt idx="191">
                  <c:v>5.3815</c:v>
                </c:pt>
                <c:pt idx="192">
                  <c:v>5.3939000000000004</c:v>
                </c:pt>
                <c:pt idx="193">
                  <c:v>5.4065000000000003</c:v>
                </c:pt>
                <c:pt idx="194">
                  <c:v>5.4223999999999997</c:v>
                </c:pt>
                <c:pt idx="195">
                  <c:v>5.4397000000000002</c:v>
                </c:pt>
                <c:pt idx="196">
                  <c:v>5.4566999999999997</c:v>
                </c:pt>
                <c:pt idx="197">
                  <c:v>5.4734999999999996</c:v>
                </c:pt>
                <c:pt idx="198">
                  <c:v>5.4874000000000001</c:v>
                </c:pt>
                <c:pt idx="199">
                  <c:v>5.5025000000000004</c:v>
                </c:pt>
                <c:pt idx="200">
                  <c:v>5.5167000000000002</c:v>
                </c:pt>
                <c:pt idx="201">
                  <c:v>5.5317999999999996</c:v>
                </c:pt>
                <c:pt idx="202">
                  <c:v>5.5481999999999996</c:v>
                </c:pt>
                <c:pt idx="203">
                  <c:v>5.5650000000000004</c:v>
                </c:pt>
                <c:pt idx="204">
                  <c:v>5.5838999999999999</c:v>
                </c:pt>
                <c:pt idx="205">
                  <c:v>5.6031000000000004</c:v>
                </c:pt>
                <c:pt idx="206">
                  <c:v>5.6265999999999998</c:v>
                </c:pt>
                <c:pt idx="207">
                  <c:v>5.65</c:v>
                </c:pt>
                <c:pt idx="208">
                  <c:v>5.6760000000000002</c:v>
                </c:pt>
                <c:pt idx="209">
                  <c:v>5.7024999999999997</c:v>
                </c:pt>
                <c:pt idx="210">
                  <c:v>5.7262000000000004</c:v>
                </c:pt>
                <c:pt idx="211">
                  <c:v>5.7445000000000004</c:v>
                </c:pt>
                <c:pt idx="212">
                  <c:v>5.7575000000000003</c:v>
                </c:pt>
                <c:pt idx="213">
                  <c:v>5.7667000000000002</c:v>
                </c:pt>
                <c:pt idx="214">
                  <c:v>5.7744</c:v>
                </c:pt>
                <c:pt idx="215">
                  <c:v>5.7824</c:v>
                </c:pt>
                <c:pt idx="216">
                  <c:v>5.7938999999999998</c:v>
                </c:pt>
                <c:pt idx="217">
                  <c:v>5.8083999999999998</c:v>
                </c:pt>
                <c:pt idx="218">
                  <c:v>5.8197999999999999</c:v>
                </c:pt>
                <c:pt idx="219">
                  <c:v>5.8277999999999999</c:v>
                </c:pt>
                <c:pt idx="220">
                  <c:v>5.8380000000000001</c:v>
                </c:pt>
                <c:pt idx="221">
                  <c:v>5.8505000000000003</c:v>
                </c:pt>
                <c:pt idx="222">
                  <c:v>5.8609</c:v>
                </c:pt>
                <c:pt idx="223">
                  <c:v>5.8712</c:v>
                </c:pt>
                <c:pt idx="224">
                  <c:v>5.8860999999999999</c:v>
                </c:pt>
                <c:pt idx="225">
                  <c:v>5.9035000000000002</c:v>
                </c:pt>
                <c:pt idx="226">
                  <c:v>5.923</c:v>
                </c:pt>
                <c:pt idx="227">
                  <c:v>5.9398999999999997</c:v>
                </c:pt>
                <c:pt idx="228">
                  <c:v>5.9600999999999997</c:v>
                </c:pt>
                <c:pt idx="229">
                  <c:v>5.9821999999999997</c:v>
                </c:pt>
                <c:pt idx="230">
                  <c:v>6.0031999999999996</c:v>
                </c:pt>
                <c:pt idx="231">
                  <c:v>6.0256999999999996</c:v>
                </c:pt>
                <c:pt idx="232">
                  <c:v>6.0484</c:v>
                </c:pt>
                <c:pt idx="233">
                  <c:v>6.0715000000000003</c:v>
                </c:pt>
                <c:pt idx="234">
                  <c:v>6.0884</c:v>
                </c:pt>
                <c:pt idx="235">
                  <c:v>6.1067999999999998</c:v>
                </c:pt>
                <c:pt idx="236">
                  <c:v>6.1059999999999999</c:v>
                </c:pt>
                <c:pt idx="237">
                  <c:v>6.1059999999999999</c:v>
                </c:pt>
                <c:pt idx="238">
                  <c:v>6.1151999999999997</c:v>
                </c:pt>
                <c:pt idx="239">
                  <c:v>6.1284000000000001</c:v>
                </c:pt>
                <c:pt idx="240">
                  <c:v>6.1265000000000001</c:v>
                </c:pt>
                <c:pt idx="241">
                  <c:v>6.1234000000000002</c:v>
                </c:pt>
                <c:pt idx="242">
                  <c:v>6.1289999999999996</c:v>
                </c:pt>
                <c:pt idx="243">
                  <c:v>6.1303999999999998</c:v>
                </c:pt>
                <c:pt idx="244">
                  <c:v>6.1349999999999998</c:v>
                </c:pt>
                <c:pt idx="245">
                  <c:v>6.1356000000000002</c:v>
                </c:pt>
                <c:pt idx="246">
                  <c:v>6.1368</c:v>
                </c:pt>
                <c:pt idx="247">
                  <c:v>6.1482000000000001</c:v>
                </c:pt>
                <c:pt idx="248">
                  <c:v>6.1635999999999997</c:v>
                </c:pt>
                <c:pt idx="249">
                  <c:v>6.1806000000000001</c:v>
                </c:pt>
                <c:pt idx="250">
                  <c:v>6.1962999999999999</c:v>
                </c:pt>
                <c:pt idx="251">
                  <c:v>6.2112999999999996</c:v>
                </c:pt>
                <c:pt idx="252">
                  <c:v>6.226</c:v>
                </c:pt>
                <c:pt idx="253">
                  <c:v>6.2412999999999998</c:v>
                </c:pt>
                <c:pt idx="254">
                  <c:v>6.2553999999999998</c:v>
                </c:pt>
                <c:pt idx="255">
                  <c:v>6.2721</c:v>
                </c:pt>
                <c:pt idx="256">
                  <c:v>6.2923</c:v>
                </c:pt>
                <c:pt idx="257">
                  <c:v>6.3140999999999998</c:v>
                </c:pt>
                <c:pt idx="258">
                  <c:v>6.3327999999999998</c:v>
                </c:pt>
                <c:pt idx="259">
                  <c:v>6.3491</c:v>
                </c:pt>
                <c:pt idx="260">
                  <c:v>6.3639999999999999</c:v>
                </c:pt>
                <c:pt idx="261">
                  <c:v>6.3784000000000001</c:v>
                </c:pt>
                <c:pt idx="262">
                  <c:v>6.3920000000000003</c:v>
                </c:pt>
                <c:pt idx="263">
                  <c:v>6.4054000000000002</c:v>
                </c:pt>
                <c:pt idx="264">
                  <c:v>6.3630000000000004</c:v>
                </c:pt>
                <c:pt idx="265">
                  <c:v>6.2255000000000003</c:v>
                </c:pt>
                <c:pt idx="266">
                  <c:v>6.1554000000000002</c:v>
                </c:pt>
                <c:pt idx="267">
                  <c:v>6.1531000000000002</c:v>
                </c:pt>
                <c:pt idx="268">
                  <c:v>6.1740000000000004</c:v>
                </c:pt>
                <c:pt idx="269">
                  <c:v>6.1970999999999998</c:v>
                </c:pt>
                <c:pt idx="270">
                  <c:v>6.2176999999999998</c:v>
                </c:pt>
                <c:pt idx="271">
                  <c:v>6.2328000000000001</c:v>
                </c:pt>
                <c:pt idx="272">
                  <c:v>6.2436999999999996</c:v>
                </c:pt>
                <c:pt idx="273">
                  <c:v>6.2584</c:v>
                </c:pt>
                <c:pt idx="274">
                  <c:v>6.2778</c:v>
                </c:pt>
                <c:pt idx="275">
                  <c:v>6.2984999999999998</c:v>
                </c:pt>
                <c:pt idx="276">
                  <c:v>6.3224</c:v>
                </c:pt>
                <c:pt idx="277">
                  <c:v>6.3482000000000003</c:v>
                </c:pt>
                <c:pt idx="278">
                  <c:v>6.375</c:v>
                </c:pt>
                <c:pt idx="279">
                  <c:v>6.3989000000000003</c:v>
                </c:pt>
                <c:pt idx="280">
                  <c:v>6.4177</c:v>
                </c:pt>
                <c:pt idx="281">
                  <c:v>6.431</c:v>
                </c:pt>
                <c:pt idx="282">
                  <c:v>6.4396000000000004</c:v>
                </c:pt>
                <c:pt idx="283">
                  <c:v>6.4405999999999999</c:v>
                </c:pt>
                <c:pt idx="284">
                  <c:v>6.4335000000000004</c:v>
                </c:pt>
                <c:pt idx="285">
                  <c:v>6.4345999999999997</c:v>
                </c:pt>
                <c:pt idx="286">
                  <c:v>6.4428999999999998</c:v>
                </c:pt>
                <c:pt idx="287">
                  <c:v>6.4561000000000002</c:v>
                </c:pt>
                <c:pt idx="288">
                  <c:v>6.4702999999999999</c:v>
                </c:pt>
                <c:pt idx="289">
                  <c:v>6.4837999999999996</c:v>
                </c:pt>
                <c:pt idx="290">
                  <c:v>6.4947999999999997</c:v>
                </c:pt>
                <c:pt idx="291">
                  <c:v>6.5067000000000004</c:v>
                </c:pt>
                <c:pt idx="292">
                  <c:v>6.5191999999999997</c:v>
                </c:pt>
                <c:pt idx="293">
                  <c:v>6.5312000000000001</c:v>
                </c:pt>
                <c:pt idx="294">
                  <c:v>6.5460000000000003</c:v>
                </c:pt>
                <c:pt idx="295">
                  <c:v>6.5622999999999996</c:v>
                </c:pt>
                <c:pt idx="296">
                  <c:v>6.5799000000000003</c:v>
                </c:pt>
                <c:pt idx="297">
                  <c:v>6.5979999999999999</c:v>
                </c:pt>
                <c:pt idx="298">
                  <c:v>6.6157000000000004</c:v>
                </c:pt>
                <c:pt idx="299">
                  <c:v>6.6333000000000002</c:v>
                </c:pt>
                <c:pt idx="300">
                  <c:v>6.6529999999999996</c:v>
                </c:pt>
                <c:pt idx="301">
                  <c:v>6.6763000000000003</c:v>
                </c:pt>
                <c:pt idx="302">
                  <c:v>6.7027999999999999</c:v>
                </c:pt>
                <c:pt idx="303">
                  <c:v>6.7279999999999998</c:v>
                </c:pt>
                <c:pt idx="304">
                  <c:v>6.7287999999999997</c:v>
                </c:pt>
                <c:pt idx="305">
                  <c:v>6.6779000000000002</c:v>
                </c:pt>
                <c:pt idx="306">
                  <c:v>6.6565000000000003</c:v>
                </c:pt>
                <c:pt idx="307">
                  <c:v>6.6615000000000002</c:v>
                </c:pt>
                <c:pt idx="308">
                  <c:v>6.6753999999999998</c:v>
                </c:pt>
                <c:pt idx="309">
                  <c:v>6.6871999999999998</c:v>
                </c:pt>
                <c:pt idx="310">
                  <c:v>6.6982999999999997</c:v>
                </c:pt>
                <c:pt idx="311">
                  <c:v>6.7111999999999998</c:v>
                </c:pt>
                <c:pt idx="312">
                  <c:v>6.7244000000000002</c:v>
                </c:pt>
                <c:pt idx="313">
                  <c:v>6.7385000000000002</c:v>
                </c:pt>
                <c:pt idx="314">
                  <c:v>6.7531999999999996</c:v>
                </c:pt>
                <c:pt idx="315">
                  <c:v>6.7690000000000001</c:v>
                </c:pt>
                <c:pt idx="316">
                  <c:v>6.7835999999999999</c:v>
                </c:pt>
                <c:pt idx="317">
                  <c:v>6.7950999999999997</c:v>
                </c:pt>
                <c:pt idx="318">
                  <c:v>6.8085000000000004</c:v>
                </c:pt>
                <c:pt idx="319">
                  <c:v>6.8232999999999997</c:v>
                </c:pt>
                <c:pt idx="320">
                  <c:v>6.8398000000000003</c:v>
                </c:pt>
                <c:pt idx="321">
                  <c:v>6.8571999999999997</c:v>
                </c:pt>
                <c:pt idx="322">
                  <c:v>6.8743999999999996</c:v>
                </c:pt>
                <c:pt idx="323">
                  <c:v>6.8916000000000004</c:v>
                </c:pt>
                <c:pt idx="324">
                  <c:v>6.9081000000000001</c:v>
                </c:pt>
                <c:pt idx="325">
                  <c:v>6.9245000000000001</c:v>
                </c:pt>
                <c:pt idx="326">
                  <c:v>6.9413</c:v>
                </c:pt>
                <c:pt idx="327">
                  <c:v>6.9577999999999998</c:v>
                </c:pt>
                <c:pt idx="328">
                  <c:v>6.9747000000000003</c:v>
                </c:pt>
                <c:pt idx="329">
                  <c:v>6.9919000000000002</c:v>
                </c:pt>
                <c:pt idx="330">
                  <c:v>7.0075000000000003</c:v>
                </c:pt>
                <c:pt idx="331">
                  <c:v>7.0221999999999998</c:v>
                </c:pt>
                <c:pt idx="332">
                  <c:v>7.0395000000000003</c:v>
                </c:pt>
                <c:pt idx="333">
                  <c:v>7.0556000000000001</c:v>
                </c:pt>
                <c:pt idx="334">
                  <c:v>7.0685000000000002</c:v>
                </c:pt>
                <c:pt idx="335">
                  <c:v>7.0568999999999997</c:v>
                </c:pt>
                <c:pt idx="336">
                  <c:v>7.0559000000000003</c:v>
                </c:pt>
                <c:pt idx="337">
                  <c:v>7.069</c:v>
                </c:pt>
                <c:pt idx="338">
                  <c:v>7.0867000000000004</c:v>
                </c:pt>
                <c:pt idx="339">
                  <c:v>7.0462999999999996</c:v>
                </c:pt>
                <c:pt idx="340">
                  <c:v>6.9664999999999999</c:v>
                </c:pt>
                <c:pt idx="341">
                  <c:v>6.9435000000000002</c:v>
                </c:pt>
                <c:pt idx="342">
                  <c:v>6.9591000000000003</c:v>
                </c:pt>
                <c:pt idx="343">
                  <c:v>6.9820000000000002</c:v>
                </c:pt>
                <c:pt idx="344">
                  <c:v>7.0058999999999996</c:v>
                </c:pt>
                <c:pt idx="345">
                  <c:v>7.0312999999999999</c:v>
                </c:pt>
                <c:pt idx="346">
                  <c:v>7.0586000000000002</c:v>
                </c:pt>
                <c:pt idx="347">
                  <c:v>7.0846999999999998</c:v>
                </c:pt>
                <c:pt idx="348">
                  <c:v>7.1048999999999998</c:v>
                </c:pt>
                <c:pt idx="349">
                  <c:v>7.1201999999999996</c:v>
                </c:pt>
                <c:pt idx="350">
                  <c:v>7.1315999999999997</c:v>
                </c:pt>
                <c:pt idx="351">
                  <c:v>7.1421999999999999</c:v>
                </c:pt>
                <c:pt idx="352">
                  <c:v>7.1521999999999997</c:v>
                </c:pt>
                <c:pt idx="353">
                  <c:v>7.1624999999999996</c:v>
                </c:pt>
                <c:pt idx="354">
                  <c:v>7.1738999999999997</c:v>
                </c:pt>
                <c:pt idx="355">
                  <c:v>7.1879999999999997</c:v>
                </c:pt>
                <c:pt idx="356">
                  <c:v>7.2020999999999997</c:v>
                </c:pt>
                <c:pt idx="357">
                  <c:v>7.2163000000000004</c:v>
                </c:pt>
                <c:pt idx="358">
                  <c:v>7.23</c:v>
                </c:pt>
                <c:pt idx="359">
                  <c:v>7.2435999999999998</c:v>
                </c:pt>
                <c:pt idx="360">
                  <c:v>7.2576999999999998</c:v>
                </c:pt>
                <c:pt idx="361">
                  <c:v>7.2736000000000001</c:v>
                </c:pt>
                <c:pt idx="362">
                  <c:v>7.2906000000000004</c:v>
                </c:pt>
                <c:pt idx="363">
                  <c:v>7.3075000000000001</c:v>
                </c:pt>
                <c:pt idx="364">
                  <c:v>7.3270999999999997</c:v>
                </c:pt>
                <c:pt idx="365">
                  <c:v>7.3479999999999999</c:v>
                </c:pt>
                <c:pt idx="366">
                  <c:v>7.3682999999999996</c:v>
                </c:pt>
                <c:pt idx="367">
                  <c:v>7.3879999999999999</c:v>
                </c:pt>
                <c:pt idx="368">
                  <c:v>7.4081000000000001</c:v>
                </c:pt>
                <c:pt idx="369">
                  <c:v>7.4305000000000003</c:v>
                </c:pt>
                <c:pt idx="370">
                  <c:v>7.4542000000000002</c:v>
                </c:pt>
                <c:pt idx="371">
                  <c:v>7.4775999999999998</c:v>
                </c:pt>
                <c:pt idx="372">
                  <c:v>7.5023</c:v>
                </c:pt>
                <c:pt idx="373">
                  <c:v>7.5266000000000002</c:v>
                </c:pt>
                <c:pt idx="374">
                  <c:v>7.5476000000000001</c:v>
                </c:pt>
                <c:pt idx="375">
                  <c:v>7.5632999999999999</c:v>
                </c:pt>
                <c:pt idx="376">
                  <c:v>7.5750000000000002</c:v>
                </c:pt>
                <c:pt idx="377">
                  <c:v>7.5856000000000003</c:v>
                </c:pt>
                <c:pt idx="378">
                  <c:v>7.5986000000000002</c:v>
                </c:pt>
                <c:pt idx="379">
                  <c:v>7.6124999999999998</c:v>
                </c:pt>
                <c:pt idx="380">
                  <c:v>7.6208</c:v>
                </c:pt>
                <c:pt idx="381">
                  <c:v>7.6284999999999998</c:v>
                </c:pt>
                <c:pt idx="382">
                  <c:v>7.6295000000000002</c:v>
                </c:pt>
                <c:pt idx="383">
                  <c:v>7.6382000000000003</c:v>
                </c:pt>
                <c:pt idx="384">
                  <c:v>7.6542000000000003</c:v>
                </c:pt>
                <c:pt idx="385">
                  <c:v>7.6711999999999998</c:v>
                </c:pt>
                <c:pt idx="386">
                  <c:v>7.6877000000000004</c:v>
                </c:pt>
                <c:pt idx="387">
                  <c:v>7.7043999999999997</c:v>
                </c:pt>
                <c:pt idx="388">
                  <c:v>7.7222</c:v>
                </c:pt>
                <c:pt idx="389">
                  <c:v>7.7392000000000003</c:v>
                </c:pt>
                <c:pt idx="390">
                  <c:v>7.7552000000000003</c:v>
                </c:pt>
                <c:pt idx="391">
                  <c:v>7.7727000000000004</c:v>
                </c:pt>
                <c:pt idx="392">
                  <c:v>7.7915999999999999</c:v>
                </c:pt>
                <c:pt idx="393">
                  <c:v>7.8112000000000004</c:v>
                </c:pt>
                <c:pt idx="394">
                  <c:v>7.8308</c:v>
                </c:pt>
                <c:pt idx="395">
                  <c:v>7.8521999999999998</c:v>
                </c:pt>
                <c:pt idx="396">
                  <c:v>7.8712999999999997</c:v>
                </c:pt>
                <c:pt idx="397">
                  <c:v>7.8883999999999999</c:v>
                </c:pt>
                <c:pt idx="398">
                  <c:v>7.9047999999999998</c:v>
                </c:pt>
                <c:pt idx="399">
                  <c:v>7.9218999999999999</c:v>
                </c:pt>
                <c:pt idx="400">
                  <c:v>7.9377000000000004</c:v>
                </c:pt>
                <c:pt idx="401">
                  <c:v>7.9496000000000002</c:v>
                </c:pt>
                <c:pt idx="402">
                  <c:v>7.9577</c:v>
                </c:pt>
                <c:pt idx="403">
                  <c:v>7.9665999999999997</c:v>
                </c:pt>
                <c:pt idx="404">
                  <c:v>7.9802999999999997</c:v>
                </c:pt>
                <c:pt idx="405">
                  <c:v>7.9973999999999998</c:v>
                </c:pt>
                <c:pt idx="406">
                  <c:v>8.0159000000000002</c:v>
                </c:pt>
                <c:pt idx="407">
                  <c:v>8.0336999999999996</c:v>
                </c:pt>
                <c:pt idx="408">
                  <c:v>8.0409000000000006</c:v>
                </c:pt>
                <c:pt idx="409">
                  <c:v>8.0425000000000004</c:v>
                </c:pt>
                <c:pt idx="410">
                  <c:v>8.0562000000000005</c:v>
                </c:pt>
                <c:pt idx="411">
                  <c:v>8.0751000000000008</c:v>
                </c:pt>
                <c:pt idx="412">
                  <c:v>8.0965000000000007</c:v>
                </c:pt>
                <c:pt idx="413">
                  <c:v>8.1210000000000004</c:v>
                </c:pt>
                <c:pt idx="414">
                  <c:v>8.1441999999999997</c:v>
                </c:pt>
                <c:pt idx="415">
                  <c:v>8.1692</c:v>
                </c:pt>
                <c:pt idx="416">
                  <c:v>8.1941000000000006</c:v>
                </c:pt>
                <c:pt idx="417">
                  <c:v>8.2156000000000002</c:v>
                </c:pt>
                <c:pt idx="418">
                  <c:v>8.2354000000000003</c:v>
                </c:pt>
                <c:pt idx="419">
                  <c:v>8.2495999999999992</c:v>
                </c:pt>
                <c:pt idx="420">
                  <c:v>8.2592999999999996</c:v>
                </c:pt>
                <c:pt idx="421">
                  <c:v>8.266</c:v>
                </c:pt>
                <c:pt idx="422">
                  <c:v>8.2771000000000008</c:v>
                </c:pt>
                <c:pt idx="423">
                  <c:v>8.2896000000000001</c:v>
                </c:pt>
                <c:pt idx="424">
                  <c:v>8.3020999999999994</c:v>
                </c:pt>
                <c:pt idx="425">
                  <c:v>8.3145000000000007</c:v>
                </c:pt>
                <c:pt idx="426">
                  <c:v>8.2887000000000004</c:v>
                </c:pt>
                <c:pt idx="427">
                  <c:v>8.1501000000000001</c:v>
                </c:pt>
                <c:pt idx="428">
                  <c:v>8.0763999999999996</c:v>
                </c:pt>
                <c:pt idx="429">
                  <c:v>8.0737000000000005</c:v>
                </c:pt>
                <c:pt idx="430">
                  <c:v>8.0953999999999997</c:v>
                </c:pt>
                <c:pt idx="431">
                  <c:v>8.1179000000000006</c:v>
                </c:pt>
                <c:pt idx="432">
                  <c:v>8.1370000000000005</c:v>
                </c:pt>
                <c:pt idx="433">
                  <c:v>8.1582000000000008</c:v>
                </c:pt>
                <c:pt idx="434">
                  <c:v>8.1821999999999999</c:v>
                </c:pt>
                <c:pt idx="435">
                  <c:v>8.2052999999999994</c:v>
                </c:pt>
                <c:pt idx="436">
                  <c:v>8.2279999999999998</c:v>
                </c:pt>
                <c:pt idx="437">
                  <c:v>8.2532999999999994</c:v>
                </c:pt>
                <c:pt idx="438">
                  <c:v>8.2484000000000002</c:v>
                </c:pt>
                <c:pt idx="439">
                  <c:v>8.2080000000000002</c:v>
                </c:pt>
                <c:pt idx="440">
                  <c:v>8.2024000000000008</c:v>
                </c:pt>
                <c:pt idx="441">
                  <c:v>8.2225000000000001</c:v>
                </c:pt>
                <c:pt idx="442">
                  <c:v>8.2173999999999996</c:v>
                </c:pt>
                <c:pt idx="443">
                  <c:v>8.1844000000000001</c:v>
                </c:pt>
                <c:pt idx="444">
                  <c:v>8.1759000000000004</c:v>
                </c:pt>
                <c:pt idx="445">
                  <c:v>8.1842000000000006</c:v>
                </c:pt>
                <c:pt idx="446">
                  <c:v>8.1987000000000005</c:v>
                </c:pt>
                <c:pt idx="447">
                  <c:v>8.2140000000000004</c:v>
                </c:pt>
                <c:pt idx="448">
                  <c:v>8.2242999999999995</c:v>
                </c:pt>
                <c:pt idx="449">
                  <c:v>8.1735000000000007</c:v>
                </c:pt>
                <c:pt idx="450">
                  <c:v>8.1385000000000005</c:v>
                </c:pt>
                <c:pt idx="451">
                  <c:v>8.1403999999999996</c:v>
                </c:pt>
                <c:pt idx="452">
                  <c:v>8.1564999999999994</c:v>
                </c:pt>
                <c:pt idx="453">
                  <c:v>8.1738</c:v>
                </c:pt>
                <c:pt idx="454">
                  <c:v>8.1876999999999995</c:v>
                </c:pt>
                <c:pt idx="455">
                  <c:v>8.2025000000000006</c:v>
                </c:pt>
                <c:pt idx="456">
                  <c:v>8.2194000000000003</c:v>
                </c:pt>
                <c:pt idx="457">
                  <c:v>8.2362000000000002</c:v>
                </c:pt>
                <c:pt idx="458">
                  <c:v>8.2516999999999996</c:v>
                </c:pt>
                <c:pt idx="459">
                  <c:v>8.2690999999999999</c:v>
                </c:pt>
                <c:pt idx="460">
                  <c:v>8.2873999999999999</c:v>
                </c:pt>
                <c:pt idx="461">
                  <c:v>8.3061000000000007</c:v>
                </c:pt>
                <c:pt idx="462">
                  <c:v>8.3231999999999999</c:v>
                </c:pt>
                <c:pt idx="463">
                  <c:v>8.3406000000000002</c:v>
                </c:pt>
                <c:pt idx="464">
                  <c:v>8.3592999999999993</c:v>
                </c:pt>
                <c:pt idx="465">
                  <c:v>8.3759999999999994</c:v>
                </c:pt>
                <c:pt idx="466">
                  <c:v>8.3901000000000003</c:v>
                </c:pt>
                <c:pt idx="467">
                  <c:v>8.4047000000000001</c:v>
                </c:pt>
                <c:pt idx="468">
                  <c:v>8.4183000000000003</c:v>
                </c:pt>
                <c:pt idx="469">
                  <c:v>8.4289000000000005</c:v>
                </c:pt>
                <c:pt idx="470">
                  <c:v>8.4224999999999994</c:v>
                </c:pt>
                <c:pt idx="471">
                  <c:v>8.4130000000000003</c:v>
                </c:pt>
                <c:pt idx="472">
                  <c:v>8.4187999999999992</c:v>
                </c:pt>
                <c:pt idx="473">
                  <c:v>8.4350000000000005</c:v>
                </c:pt>
                <c:pt idx="474">
                  <c:v>8.4535</c:v>
                </c:pt>
                <c:pt idx="475">
                  <c:v>8.4715000000000007</c:v>
                </c:pt>
                <c:pt idx="476">
                  <c:v>8.49</c:v>
                </c:pt>
                <c:pt idx="477">
                  <c:v>8.5084999999999997</c:v>
                </c:pt>
                <c:pt idx="478">
                  <c:v>8.5283999999999995</c:v>
                </c:pt>
                <c:pt idx="479">
                  <c:v>8.5477000000000007</c:v>
                </c:pt>
                <c:pt idx="480">
                  <c:v>8.5647000000000002</c:v>
                </c:pt>
                <c:pt idx="481">
                  <c:v>8.5856999999999992</c:v>
                </c:pt>
                <c:pt idx="482">
                  <c:v>8.6120999999999999</c:v>
                </c:pt>
                <c:pt idx="483">
                  <c:v>8.6388999999999996</c:v>
                </c:pt>
                <c:pt idx="484">
                  <c:v>8.6541999999999994</c:v>
                </c:pt>
                <c:pt idx="485">
                  <c:v>8.6097000000000001</c:v>
                </c:pt>
                <c:pt idx="486">
                  <c:v>8.5654000000000003</c:v>
                </c:pt>
                <c:pt idx="487">
                  <c:v>8.5442</c:v>
                </c:pt>
                <c:pt idx="488">
                  <c:v>8.5317000000000007</c:v>
                </c:pt>
                <c:pt idx="489">
                  <c:v>8.5267999999999997</c:v>
                </c:pt>
                <c:pt idx="490">
                  <c:v>8.5272000000000006</c:v>
                </c:pt>
                <c:pt idx="491">
                  <c:v>8.5290999999999997</c:v>
                </c:pt>
                <c:pt idx="492">
                  <c:v>8.5024999999999995</c:v>
                </c:pt>
                <c:pt idx="493">
                  <c:v>8.4815000000000005</c:v>
                </c:pt>
                <c:pt idx="494">
                  <c:v>8.4483999999999995</c:v>
                </c:pt>
                <c:pt idx="495">
                  <c:v>8.4314</c:v>
                </c:pt>
                <c:pt idx="496">
                  <c:v>8.4320000000000004</c:v>
                </c:pt>
                <c:pt idx="497">
                  <c:v>8.4404000000000003</c:v>
                </c:pt>
                <c:pt idx="498">
                  <c:v>8.4392999999999994</c:v>
                </c:pt>
                <c:pt idx="499">
                  <c:v>8.4212000000000007</c:v>
                </c:pt>
                <c:pt idx="500">
                  <c:v>8.3247999999999998</c:v>
                </c:pt>
                <c:pt idx="501">
                  <c:v>8.0897000000000006</c:v>
                </c:pt>
                <c:pt idx="502">
                  <c:v>7.9607999999999999</c:v>
                </c:pt>
                <c:pt idx="503">
                  <c:v>7.9119000000000002</c:v>
                </c:pt>
                <c:pt idx="504">
                  <c:v>7.8935000000000004</c:v>
                </c:pt>
                <c:pt idx="505">
                  <c:v>7.8231999999999999</c:v>
                </c:pt>
                <c:pt idx="506">
                  <c:v>7.7778</c:v>
                </c:pt>
                <c:pt idx="507">
                  <c:v>7.7769000000000004</c:v>
                </c:pt>
                <c:pt idx="508">
                  <c:v>7.7946999999999997</c:v>
                </c:pt>
                <c:pt idx="509">
                  <c:v>7.8164999999999996</c:v>
                </c:pt>
                <c:pt idx="510">
                  <c:v>7.8010000000000002</c:v>
                </c:pt>
                <c:pt idx="511">
                  <c:v>7.7428999999999997</c:v>
                </c:pt>
                <c:pt idx="512">
                  <c:v>7.7153999999999998</c:v>
                </c:pt>
                <c:pt idx="513">
                  <c:v>7.7149999999999999</c:v>
                </c:pt>
                <c:pt idx="514">
                  <c:v>7.7247000000000003</c:v>
                </c:pt>
                <c:pt idx="515">
                  <c:v>7.7342000000000004</c:v>
                </c:pt>
                <c:pt idx="516">
                  <c:v>7.74</c:v>
                </c:pt>
                <c:pt idx="517">
                  <c:v>7.7449000000000003</c:v>
                </c:pt>
                <c:pt idx="518">
                  <c:v>7.7488000000000001</c:v>
                </c:pt>
                <c:pt idx="519">
                  <c:v>7.75</c:v>
                </c:pt>
                <c:pt idx="520">
                  <c:v>7.7571000000000003</c:v>
                </c:pt>
                <c:pt idx="521">
                  <c:v>7.4877000000000002</c:v>
                </c:pt>
                <c:pt idx="522">
                  <c:v>6.0891000000000002</c:v>
                </c:pt>
                <c:pt idx="523">
                  <c:v>5.2107000000000001</c:v>
                </c:pt>
                <c:pt idx="524">
                  <c:v>4.9831000000000003</c:v>
                </c:pt>
                <c:pt idx="525">
                  <c:v>4.9836999999999998</c:v>
                </c:pt>
                <c:pt idx="526">
                  <c:v>5.0137999999999998</c:v>
                </c:pt>
                <c:pt idx="527">
                  <c:v>5.0320999999999998</c:v>
                </c:pt>
                <c:pt idx="528">
                  <c:v>5.0304000000000002</c:v>
                </c:pt>
                <c:pt idx="529">
                  <c:v>4.9710999999999999</c:v>
                </c:pt>
                <c:pt idx="530">
                  <c:v>4.8792</c:v>
                </c:pt>
                <c:pt idx="531">
                  <c:v>4.8188000000000004</c:v>
                </c:pt>
                <c:pt idx="532">
                  <c:v>4.8</c:v>
                </c:pt>
                <c:pt idx="533">
                  <c:v>4.8029999999999999</c:v>
                </c:pt>
                <c:pt idx="534">
                  <c:v>4.8129</c:v>
                </c:pt>
                <c:pt idx="535">
                  <c:v>4.8209999999999997</c:v>
                </c:pt>
                <c:pt idx="536">
                  <c:v>4.8281000000000001</c:v>
                </c:pt>
                <c:pt idx="537">
                  <c:v>4.8380000000000001</c:v>
                </c:pt>
                <c:pt idx="538">
                  <c:v>4.8475999999999999</c:v>
                </c:pt>
                <c:pt idx="539">
                  <c:v>4.859</c:v>
                </c:pt>
                <c:pt idx="540">
                  <c:v>4.8701999999999996</c:v>
                </c:pt>
                <c:pt idx="541">
                  <c:v>4.8818000000000001</c:v>
                </c:pt>
                <c:pt idx="542">
                  <c:v>4.8952</c:v>
                </c:pt>
                <c:pt idx="543">
                  <c:v>4.9097999999999997</c:v>
                </c:pt>
                <c:pt idx="544">
                  <c:v>4.9230999999999998</c:v>
                </c:pt>
                <c:pt idx="545">
                  <c:v>4.9367000000000001</c:v>
                </c:pt>
                <c:pt idx="546">
                  <c:v>4.9513999999999996</c:v>
                </c:pt>
                <c:pt idx="547">
                  <c:v>4.9664999999999999</c:v>
                </c:pt>
                <c:pt idx="548">
                  <c:v>4.9816000000000003</c:v>
                </c:pt>
                <c:pt idx="549">
                  <c:v>4.9978999999999996</c:v>
                </c:pt>
                <c:pt idx="550">
                  <c:v>5.0163000000000002</c:v>
                </c:pt>
                <c:pt idx="551">
                  <c:v>5.0365000000000002</c:v>
                </c:pt>
                <c:pt idx="552">
                  <c:v>5.0572999999999997</c:v>
                </c:pt>
                <c:pt idx="553">
                  <c:v>5.0773000000000001</c:v>
                </c:pt>
                <c:pt idx="554">
                  <c:v>5.0957999999999997</c:v>
                </c:pt>
                <c:pt idx="555">
                  <c:v>5.1079999999999997</c:v>
                </c:pt>
                <c:pt idx="556">
                  <c:v>5.1186999999999996</c:v>
                </c:pt>
                <c:pt idx="557">
                  <c:v>5.1256000000000004</c:v>
                </c:pt>
                <c:pt idx="558">
                  <c:v>5.1322999999999999</c:v>
                </c:pt>
                <c:pt idx="559">
                  <c:v>5.1369999999999996</c:v>
                </c:pt>
                <c:pt idx="560">
                  <c:v>5.1416000000000004</c:v>
                </c:pt>
                <c:pt idx="561">
                  <c:v>5.1489000000000003</c:v>
                </c:pt>
                <c:pt idx="562">
                  <c:v>5.1574</c:v>
                </c:pt>
                <c:pt idx="563">
                  <c:v>5.1669</c:v>
                </c:pt>
                <c:pt idx="564">
                  <c:v>5.1767000000000003</c:v>
                </c:pt>
                <c:pt idx="565">
                  <c:v>5.1863999999999999</c:v>
                </c:pt>
                <c:pt idx="566">
                  <c:v>5.1955</c:v>
                </c:pt>
                <c:pt idx="567">
                  <c:v>5.2061000000000002</c:v>
                </c:pt>
                <c:pt idx="568">
                  <c:v>5.2186000000000003</c:v>
                </c:pt>
                <c:pt idx="569">
                  <c:v>5.2298</c:v>
                </c:pt>
                <c:pt idx="570">
                  <c:v>5.242</c:v>
                </c:pt>
                <c:pt idx="571">
                  <c:v>5.2003000000000004</c:v>
                </c:pt>
                <c:pt idx="572">
                  <c:v>5.1181999999999999</c:v>
                </c:pt>
                <c:pt idx="573">
                  <c:v>5.0826000000000002</c:v>
                </c:pt>
                <c:pt idx="574">
                  <c:v>5.0835999999999997</c:v>
                </c:pt>
                <c:pt idx="575">
                  <c:v>5.0964</c:v>
                </c:pt>
                <c:pt idx="576">
                  <c:v>5.1062000000000003</c:v>
                </c:pt>
                <c:pt idx="577">
                  <c:v>5.1134000000000004</c:v>
                </c:pt>
                <c:pt idx="578">
                  <c:v>5.1246999999999998</c:v>
                </c:pt>
                <c:pt idx="579">
                  <c:v>5.1368</c:v>
                </c:pt>
                <c:pt idx="580">
                  <c:v>5.1459999999999999</c:v>
                </c:pt>
                <c:pt idx="581">
                  <c:v>5.1448</c:v>
                </c:pt>
                <c:pt idx="582">
                  <c:v>5.1300999999999997</c:v>
                </c:pt>
                <c:pt idx="583">
                  <c:v>5.1020000000000003</c:v>
                </c:pt>
                <c:pt idx="584">
                  <c:v>4.7845000000000004</c:v>
                </c:pt>
                <c:pt idx="585">
                  <c:v>4.4907000000000004</c:v>
                </c:pt>
                <c:pt idx="586">
                  <c:v>4.3711000000000002</c:v>
                </c:pt>
                <c:pt idx="587">
                  <c:v>4.3540000000000001</c:v>
                </c:pt>
                <c:pt idx="588">
                  <c:v>4.3643999999999998</c:v>
                </c:pt>
                <c:pt idx="589">
                  <c:v>4.3745000000000003</c:v>
                </c:pt>
                <c:pt idx="590">
                  <c:v>4.3827999999999996</c:v>
                </c:pt>
                <c:pt idx="591">
                  <c:v>4.3906000000000001</c:v>
                </c:pt>
                <c:pt idx="592">
                  <c:v>4.3990999999999998</c:v>
                </c:pt>
                <c:pt idx="593">
                  <c:v>4.4077999999999999</c:v>
                </c:pt>
                <c:pt idx="594">
                  <c:v>4.4179000000000004</c:v>
                </c:pt>
                <c:pt idx="595">
                  <c:v>4.4303999999999997</c:v>
                </c:pt>
                <c:pt idx="596">
                  <c:v>4.4425999999999997</c:v>
                </c:pt>
                <c:pt idx="597">
                  <c:v>4.4560000000000004</c:v>
                </c:pt>
                <c:pt idx="598">
                  <c:v>4.4683999999999999</c:v>
                </c:pt>
                <c:pt idx="599">
                  <c:v>4.4808000000000003</c:v>
                </c:pt>
                <c:pt idx="600">
                  <c:v>4.4936999999999996</c:v>
                </c:pt>
                <c:pt idx="601">
                  <c:v>4.5082000000000004</c:v>
                </c:pt>
                <c:pt idx="602">
                  <c:v>4.5197000000000003</c:v>
                </c:pt>
                <c:pt idx="603">
                  <c:v>4.5289000000000001</c:v>
                </c:pt>
                <c:pt idx="604">
                  <c:v>4.5372000000000003</c:v>
                </c:pt>
                <c:pt idx="605">
                  <c:v>4.5468999999999999</c:v>
                </c:pt>
                <c:pt idx="606">
                  <c:v>4.5580999999999996</c:v>
                </c:pt>
                <c:pt idx="607">
                  <c:v>4.5696000000000003</c:v>
                </c:pt>
                <c:pt idx="608">
                  <c:v>4.5808999999999997</c:v>
                </c:pt>
                <c:pt idx="609">
                  <c:v>4.5911999999999997</c:v>
                </c:pt>
                <c:pt idx="610">
                  <c:v>4.6016000000000004</c:v>
                </c:pt>
                <c:pt idx="611">
                  <c:v>4.6071999999999997</c:v>
                </c:pt>
                <c:pt idx="612">
                  <c:v>4.6135999999999999</c:v>
                </c:pt>
                <c:pt idx="613">
                  <c:v>4.6241000000000003</c:v>
                </c:pt>
                <c:pt idx="614">
                  <c:v>4.6357999999999997</c:v>
                </c:pt>
                <c:pt idx="615">
                  <c:v>4.6478999999999999</c:v>
                </c:pt>
                <c:pt idx="616">
                  <c:v>4.6596000000000002</c:v>
                </c:pt>
                <c:pt idx="617">
                  <c:v>4.6729000000000003</c:v>
                </c:pt>
                <c:pt idx="618">
                  <c:v>4.6867999999999999</c:v>
                </c:pt>
                <c:pt idx="619">
                  <c:v>4.702</c:v>
                </c:pt>
                <c:pt idx="620">
                  <c:v>4.7178000000000004</c:v>
                </c:pt>
                <c:pt idx="621">
                  <c:v>4.7352999999999996</c:v>
                </c:pt>
                <c:pt idx="622">
                  <c:v>4.7523999999999997</c:v>
                </c:pt>
                <c:pt idx="623">
                  <c:v>4.7664999999999997</c:v>
                </c:pt>
                <c:pt idx="624">
                  <c:v>4.7743000000000002</c:v>
                </c:pt>
                <c:pt idx="625">
                  <c:v>4.7797999999999998</c:v>
                </c:pt>
                <c:pt idx="626">
                  <c:v>4.7851999999999997</c:v>
                </c:pt>
                <c:pt idx="627">
                  <c:v>4.7888000000000002</c:v>
                </c:pt>
                <c:pt idx="628">
                  <c:v>4.7926000000000002</c:v>
                </c:pt>
                <c:pt idx="629">
                  <c:v>4.7971000000000004</c:v>
                </c:pt>
                <c:pt idx="630">
                  <c:v>4.8052999999999999</c:v>
                </c:pt>
                <c:pt idx="631">
                  <c:v>4.8132000000000001</c:v>
                </c:pt>
                <c:pt idx="632">
                  <c:v>4.8228</c:v>
                </c:pt>
                <c:pt idx="633">
                  <c:v>4.8312999999999997</c:v>
                </c:pt>
                <c:pt idx="634">
                  <c:v>4.8385999999999996</c:v>
                </c:pt>
                <c:pt idx="635">
                  <c:v>4.8468999999999998</c:v>
                </c:pt>
                <c:pt idx="636">
                  <c:v>4.8567</c:v>
                </c:pt>
                <c:pt idx="637">
                  <c:v>4.8661000000000003</c:v>
                </c:pt>
                <c:pt idx="638">
                  <c:v>4.8756000000000004</c:v>
                </c:pt>
                <c:pt idx="639">
                  <c:v>4.8815</c:v>
                </c:pt>
                <c:pt idx="640">
                  <c:v>4.2229000000000001</c:v>
                </c:pt>
                <c:pt idx="641">
                  <c:v>3.4645999999999999</c:v>
                </c:pt>
                <c:pt idx="642">
                  <c:v>3.1686000000000001</c:v>
                </c:pt>
                <c:pt idx="643">
                  <c:v>3.1389999999999998</c:v>
                </c:pt>
                <c:pt idx="644">
                  <c:v>3.1768000000000001</c:v>
                </c:pt>
                <c:pt idx="645">
                  <c:v>3.2071999999999998</c:v>
                </c:pt>
                <c:pt idx="646">
                  <c:v>3.2208000000000001</c:v>
                </c:pt>
                <c:pt idx="647">
                  <c:v>3.2305000000000001</c:v>
                </c:pt>
                <c:pt idx="648">
                  <c:v>3.2389999999999999</c:v>
                </c:pt>
                <c:pt idx="649">
                  <c:v>3.2458999999999998</c:v>
                </c:pt>
                <c:pt idx="650">
                  <c:v>3.2511000000000001</c:v>
                </c:pt>
                <c:pt idx="651">
                  <c:v>3.2403</c:v>
                </c:pt>
                <c:pt idx="652">
                  <c:v>3.2201</c:v>
                </c:pt>
                <c:pt idx="653">
                  <c:v>3.2115999999999998</c:v>
                </c:pt>
                <c:pt idx="654">
                  <c:v>3.2103999999999999</c:v>
                </c:pt>
                <c:pt idx="655">
                  <c:v>3.2160000000000002</c:v>
                </c:pt>
                <c:pt idx="656">
                  <c:v>3.2231000000000001</c:v>
                </c:pt>
                <c:pt idx="657">
                  <c:v>3.2294</c:v>
                </c:pt>
                <c:pt idx="658">
                  <c:v>3.2372000000000001</c:v>
                </c:pt>
                <c:pt idx="659">
                  <c:v>3.2437</c:v>
                </c:pt>
                <c:pt idx="660">
                  <c:v>3.2498</c:v>
                </c:pt>
                <c:pt idx="661">
                  <c:v>3.2555000000000001</c:v>
                </c:pt>
                <c:pt idx="662">
                  <c:v>3.2612999999999999</c:v>
                </c:pt>
                <c:pt idx="663">
                  <c:v>3.2583000000000002</c:v>
                </c:pt>
                <c:pt idx="664">
                  <c:v>3.2439</c:v>
                </c:pt>
                <c:pt idx="665">
                  <c:v>3.2406999999999999</c:v>
                </c:pt>
                <c:pt idx="666">
                  <c:v>3.2435999999999998</c:v>
                </c:pt>
                <c:pt idx="667">
                  <c:v>3.2465000000000002</c:v>
                </c:pt>
                <c:pt idx="668">
                  <c:v>3.2526999999999999</c:v>
                </c:pt>
                <c:pt idx="669">
                  <c:v>3.2593999999999999</c:v>
                </c:pt>
                <c:pt idx="670">
                  <c:v>3.2671999999999999</c:v>
                </c:pt>
                <c:pt idx="671">
                  <c:v>3.2749000000000001</c:v>
                </c:pt>
                <c:pt idx="672">
                  <c:v>3.2818999999999998</c:v>
                </c:pt>
                <c:pt idx="673">
                  <c:v>3.2881</c:v>
                </c:pt>
                <c:pt idx="674">
                  <c:v>3.2940999999999998</c:v>
                </c:pt>
                <c:pt idx="675">
                  <c:v>3.3010999999999999</c:v>
                </c:pt>
                <c:pt idx="676">
                  <c:v>3.3056000000000001</c:v>
                </c:pt>
                <c:pt idx="677">
                  <c:v>3.3102</c:v>
                </c:pt>
                <c:pt idx="678">
                  <c:v>3.3153000000000001</c:v>
                </c:pt>
                <c:pt idx="679">
                  <c:v>3.3218000000000001</c:v>
                </c:pt>
                <c:pt idx="680">
                  <c:v>3.3285999999999998</c:v>
                </c:pt>
                <c:pt idx="681">
                  <c:v>3.3351999999999999</c:v>
                </c:pt>
                <c:pt idx="682">
                  <c:v>3.3424999999999998</c:v>
                </c:pt>
                <c:pt idx="683">
                  <c:v>3.3491</c:v>
                </c:pt>
                <c:pt idx="684">
                  <c:v>3.3561000000000001</c:v>
                </c:pt>
                <c:pt idx="685">
                  <c:v>3.3643999999999998</c:v>
                </c:pt>
                <c:pt idx="686">
                  <c:v>3.3704000000000001</c:v>
                </c:pt>
                <c:pt idx="687">
                  <c:v>3.3763000000000001</c:v>
                </c:pt>
                <c:pt idx="688">
                  <c:v>3.3849</c:v>
                </c:pt>
                <c:pt idx="689">
                  <c:v>3.3946999999999998</c:v>
                </c:pt>
                <c:pt idx="690">
                  <c:v>3.3942000000000001</c:v>
                </c:pt>
                <c:pt idx="691">
                  <c:v>3.3929999999999998</c:v>
                </c:pt>
                <c:pt idx="692">
                  <c:v>3.3925000000000001</c:v>
                </c:pt>
                <c:pt idx="693">
                  <c:v>3.3892000000000002</c:v>
                </c:pt>
                <c:pt idx="694">
                  <c:v>3.3797999999999999</c:v>
                </c:pt>
                <c:pt idx="695">
                  <c:v>3.3700999999999999</c:v>
                </c:pt>
                <c:pt idx="696">
                  <c:v>3.3645999999999998</c:v>
                </c:pt>
                <c:pt idx="697">
                  <c:v>3.3616999999999999</c:v>
                </c:pt>
                <c:pt idx="698">
                  <c:v>3.3618000000000001</c:v>
                </c:pt>
                <c:pt idx="699">
                  <c:v>3.3635999999999999</c:v>
                </c:pt>
                <c:pt idx="700">
                  <c:v>3.3662999999999998</c:v>
                </c:pt>
                <c:pt idx="701">
                  <c:v>3.3719000000000001</c:v>
                </c:pt>
                <c:pt idx="702">
                  <c:v>3.3757000000000001</c:v>
                </c:pt>
                <c:pt idx="703">
                  <c:v>3.3797000000000001</c:v>
                </c:pt>
                <c:pt idx="704">
                  <c:v>3.3837999999999999</c:v>
                </c:pt>
                <c:pt idx="705">
                  <c:v>3.3889</c:v>
                </c:pt>
                <c:pt idx="706">
                  <c:v>3.3917999999999999</c:v>
                </c:pt>
                <c:pt idx="707">
                  <c:v>3.3938000000000001</c:v>
                </c:pt>
                <c:pt idx="708">
                  <c:v>3.3967000000000001</c:v>
                </c:pt>
                <c:pt idx="709">
                  <c:v>3.4016000000000002</c:v>
                </c:pt>
                <c:pt idx="710">
                  <c:v>3.4079000000000002</c:v>
                </c:pt>
                <c:pt idx="711">
                  <c:v>3.4176000000000002</c:v>
                </c:pt>
                <c:pt idx="712">
                  <c:v>3.4270999999999998</c:v>
                </c:pt>
                <c:pt idx="713">
                  <c:v>3.4346000000000001</c:v>
                </c:pt>
                <c:pt idx="714">
                  <c:v>3.4443999999999999</c:v>
                </c:pt>
                <c:pt idx="715">
                  <c:v>3.4559000000000002</c:v>
                </c:pt>
                <c:pt idx="716">
                  <c:v>3.4662000000000002</c:v>
                </c:pt>
                <c:pt idx="717">
                  <c:v>3.4706999999999999</c:v>
                </c:pt>
                <c:pt idx="718">
                  <c:v>3.4744000000000002</c:v>
                </c:pt>
                <c:pt idx="719">
                  <c:v>3.4775999999999998</c:v>
                </c:pt>
                <c:pt idx="720">
                  <c:v>3.4792000000000001</c:v>
                </c:pt>
                <c:pt idx="721">
                  <c:v>3.4805999999999999</c:v>
                </c:pt>
                <c:pt idx="722">
                  <c:v>3.4809000000000001</c:v>
                </c:pt>
                <c:pt idx="723">
                  <c:v>3.4826000000000001</c:v>
                </c:pt>
                <c:pt idx="724">
                  <c:v>3.4859</c:v>
                </c:pt>
                <c:pt idx="725">
                  <c:v>3.4899</c:v>
                </c:pt>
                <c:pt idx="726">
                  <c:v>3.4927000000000001</c:v>
                </c:pt>
                <c:pt idx="727">
                  <c:v>3.4278</c:v>
                </c:pt>
                <c:pt idx="728">
                  <c:v>3.3298999999999999</c:v>
                </c:pt>
                <c:pt idx="729">
                  <c:v>3.2850999999999999</c:v>
                </c:pt>
                <c:pt idx="730">
                  <c:v>3.2766000000000002</c:v>
                </c:pt>
                <c:pt idx="731">
                  <c:v>3.2795000000000001</c:v>
                </c:pt>
                <c:pt idx="732">
                  <c:v>3.2825000000000002</c:v>
                </c:pt>
                <c:pt idx="733">
                  <c:v>3.2845</c:v>
                </c:pt>
                <c:pt idx="734">
                  <c:v>3.2879</c:v>
                </c:pt>
                <c:pt idx="735">
                  <c:v>3.2924000000000002</c:v>
                </c:pt>
                <c:pt idx="736">
                  <c:v>3.2963</c:v>
                </c:pt>
                <c:pt idx="737">
                  <c:v>3.2852999999999999</c:v>
                </c:pt>
                <c:pt idx="738">
                  <c:v>3.2736000000000001</c:v>
                </c:pt>
                <c:pt idx="739">
                  <c:v>3.2664</c:v>
                </c:pt>
                <c:pt idx="740">
                  <c:v>3.2522000000000002</c:v>
                </c:pt>
                <c:pt idx="741">
                  <c:v>3.2353000000000001</c:v>
                </c:pt>
                <c:pt idx="742">
                  <c:v>3.2269000000000001</c:v>
                </c:pt>
                <c:pt idx="743">
                  <c:v>3.2237</c:v>
                </c:pt>
                <c:pt idx="744">
                  <c:v>3.2250000000000001</c:v>
                </c:pt>
                <c:pt idx="745">
                  <c:v>3.2273999999999998</c:v>
                </c:pt>
                <c:pt idx="746">
                  <c:v>3.2303999999999999</c:v>
                </c:pt>
                <c:pt idx="747">
                  <c:v>3.2343000000000002</c:v>
                </c:pt>
                <c:pt idx="748">
                  <c:v>3.2389999999999999</c:v>
                </c:pt>
                <c:pt idx="749">
                  <c:v>3.2402000000000002</c:v>
                </c:pt>
                <c:pt idx="750">
                  <c:v>3.2414999999999998</c:v>
                </c:pt>
                <c:pt idx="751">
                  <c:v>3.2467999999999999</c:v>
                </c:pt>
                <c:pt idx="752">
                  <c:v>3.2517</c:v>
                </c:pt>
                <c:pt idx="753">
                  <c:v>3.2566000000000002</c:v>
                </c:pt>
                <c:pt idx="754">
                  <c:v>3.2622</c:v>
                </c:pt>
                <c:pt idx="755">
                  <c:v>3.2696000000000001</c:v>
                </c:pt>
                <c:pt idx="756">
                  <c:v>3.2776000000000001</c:v>
                </c:pt>
                <c:pt idx="757">
                  <c:v>3.2862</c:v>
                </c:pt>
                <c:pt idx="758">
                  <c:v>3.2974000000000001</c:v>
                </c:pt>
                <c:pt idx="759">
                  <c:v>3.3089</c:v>
                </c:pt>
                <c:pt idx="760">
                  <c:v>3.3193000000000001</c:v>
                </c:pt>
                <c:pt idx="761">
                  <c:v>3.3258999999999999</c:v>
                </c:pt>
                <c:pt idx="762">
                  <c:v>3.3290999999999999</c:v>
                </c:pt>
                <c:pt idx="763">
                  <c:v>3.3285999999999998</c:v>
                </c:pt>
                <c:pt idx="764">
                  <c:v>3.3250999999999999</c:v>
                </c:pt>
                <c:pt idx="765">
                  <c:v>3.3231999999999999</c:v>
                </c:pt>
                <c:pt idx="766">
                  <c:v>3.323</c:v>
                </c:pt>
                <c:pt idx="767">
                  <c:v>3.3235999999999999</c:v>
                </c:pt>
                <c:pt idx="768">
                  <c:v>3.3243</c:v>
                </c:pt>
                <c:pt idx="769">
                  <c:v>3.3252999999999999</c:v>
                </c:pt>
                <c:pt idx="770">
                  <c:v>3.327</c:v>
                </c:pt>
                <c:pt idx="771">
                  <c:v>3.3271000000000002</c:v>
                </c:pt>
                <c:pt idx="772">
                  <c:v>3.3275000000000001</c:v>
                </c:pt>
                <c:pt idx="773">
                  <c:v>3.3294000000000001</c:v>
                </c:pt>
                <c:pt idx="774">
                  <c:v>3.3311000000000002</c:v>
                </c:pt>
                <c:pt idx="775">
                  <c:v>3.3331</c:v>
                </c:pt>
                <c:pt idx="776">
                  <c:v>3.3355999999999999</c:v>
                </c:pt>
                <c:pt idx="777">
                  <c:v>3.3403</c:v>
                </c:pt>
                <c:pt idx="778">
                  <c:v>3.3464999999999998</c:v>
                </c:pt>
                <c:pt idx="779">
                  <c:v>3.3527</c:v>
                </c:pt>
                <c:pt idx="780">
                  <c:v>3.3584999999999998</c:v>
                </c:pt>
                <c:pt idx="781">
                  <c:v>3.3647</c:v>
                </c:pt>
                <c:pt idx="782">
                  <c:v>3.3708999999999998</c:v>
                </c:pt>
                <c:pt idx="783">
                  <c:v>3.3769</c:v>
                </c:pt>
                <c:pt idx="784">
                  <c:v>3.3811</c:v>
                </c:pt>
                <c:pt idx="785">
                  <c:v>3.3847999999999998</c:v>
                </c:pt>
                <c:pt idx="786">
                  <c:v>3.3872</c:v>
                </c:pt>
                <c:pt idx="787">
                  <c:v>3.3879999999999999</c:v>
                </c:pt>
                <c:pt idx="788">
                  <c:v>3.3885000000000001</c:v>
                </c:pt>
                <c:pt idx="789">
                  <c:v>3.3887</c:v>
                </c:pt>
                <c:pt idx="790">
                  <c:v>3.3875000000000002</c:v>
                </c:pt>
                <c:pt idx="791">
                  <c:v>3.3864000000000001</c:v>
                </c:pt>
                <c:pt idx="792">
                  <c:v>3.3868999999999998</c:v>
                </c:pt>
                <c:pt idx="793">
                  <c:v>3.3860000000000001</c:v>
                </c:pt>
                <c:pt idx="794">
                  <c:v>3.3856000000000002</c:v>
                </c:pt>
                <c:pt idx="795">
                  <c:v>3.3883999999999999</c:v>
                </c:pt>
                <c:pt idx="796">
                  <c:v>3.3935</c:v>
                </c:pt>
                <c:pt idx="797">
                  <c:v>3.3975</c:v>
                </c:pt>
                <c:pt idx="798">
                  <c:v>3.3986000000000001</c:v>
                </c:pt>
                <c:pt idx="799">
                  <c:v>3.399</c:v>
                </c:pt>
                <c:pt idx="800">
                  <c:v>3.3988999999999998</c:v>
                </c:pt>
                <c:pt idx="801">
                  <c:v>3.4003000000000001</c:v>
                </c:pt>
                <c:pt idx="802">
                  <c:v>3.4016000000000002</c:v>
                </c:pt>
                <c:pt idx="803">
                  <c:v>3.4030999999999998</c:v>
                </c:pt>
                <c:pt idx="804">
                  <c:v>3.4066000000000001</c:v>
                </c:pt>
                <c:pt idx="805">
                  <c:v>3.4094000000000002</c:v>
                </c:pt>
                <c:pt idx="806">
                  <c:v>3.4125000000000001</c:v>
                </c:pt>
                <c:pt idx="807">
                  <c:v>3.4148999999999998</c:v>
                </c:pt>
                <c:pt idx="808">
                  <c:v>3.4123999999999999</c:v>
                </c:pt>
                <c:pt idx="809">
                  <c:v>3.4064999999999999</c:v>
                </c:pt>
                <c:pt idx="810">
                  <c:v>3.3287</c:v>
                </c:pt>
                <c:pt idx="811">
                  <c:v>3.1294</c:v>
                </c:pt>
                <c:pt idx="812">
                  <c:v>2.9851000000000001</c:v>
                </c:pt>
                <c:pt idx="813">
                  <c:v>2.9258999999999999</c:v>
                </c:pt>
                <c:pt idx="814">
                  <c:v>2.9140000000000001</c:v>
                </c:pt>
                <c:pt idx="815">
                  <c:v>2.9174000000000002</c:v>
                </c:pt>
                <c:pt idx="816">
                  <c:v>2.9171</c:v>
                </c:pt>
                <c:pt idx="817">
                  <c:v>2.8641999999999999</c:v>
                </c:pt>
                <c:pt idx="818">
                  <c:v>2.8048999999999999</c:v>
                </c:pt>
                <c:pt idx="819">
                  <c:v>2.7791999999999999</c:v>
                </c:pt>
                <c:pt idx="820">
                  <c:v>2.7738999999999998</c:v>
                </c:pt>
                <c:pt idx="821">
                  <c:v>2.7776999999999998</c:v>
                </c:pt>
                <c:pt idx="822">
                  <c:v>2.7850000000000001</c:v>
                </c:pt>
                <c:pt idx="823">
                  <c:v>2.794</c:v>
                </c:pt>
                <c:pt idx="824">
                  <c:v>2.8033000000000001</c:v>
                </c:pt>
                <c:pt idx="825">
                  <c:v>2.8132000000000001</c:v>
                </c:pt>
                <c:pt idx="826">
                  <c:v>2.8243999999999998</c:v>
                </c:pt>
                <c:pt idx="827">
                  <c:v>2.8344999999999998</c:v>
                </c:pt>
                <c:pt idx="828">
                  <c:v>2.8384999999999998</c:v>
                </c:pt>
                <c:pt idx="829">
                  <c:v>2.8336999999999999</c:v>
                </c:pt>
                <c:pt idx="830">
                  <c:v>2.8328000000000002</c:v>
                </c:pt>
                <c:pt idx="831">
                  <c:v>2.8329</c:v>
                </c:pt>
                <c:pt idx="832">
                  <c:v>2.8330000000000002</c:v>
                </c:pt>
                <c:pt idx="833">
                  <c:v>2.8334000000000001</c:v>
                </c:pt>
                <c:pt idx="834">
                  <c:v>2.8351000000000002</c:v>
                </c:pt>
                <c:pt idx="835">
                  <c:v>2.8386</c:v>
                </c:pt>
                <c:pt idx="836">
                  <c:v>2.8134000000000001</c:v>
                </c:pt>
                <c:pt idx="837">
                  <c:v>2.6728999999999998</c:v>
                </c:pt>
                <c:pt idx="838">
                  <c:v>2.5718000000000001</c:v>
                </c:pt>
                <c:pt idx="839">
                  <c:v>2.5385</c:v>
                </c:pt>
                <c:pt idx="840">
                  <c:v>2.5386000000000002</c:v>
                </c:pt>
                <c:pt idx="841">
                  <c:v>2.5457999999999998</c:v>
                </c:pt>
                <c:pt idx="842">
                  <c:v>2.5527000000000002</c:v>
                </c:pt>
                <c:pt idx="843">
                  <c:v>2.5590000000000002</c:v>
                </c:pt>
                <c:pt idx="844">
                  <c:v>2.5619000000000001</c:v>
                </c:pt>
                <c:pt idx="845">
                  <c:v>2.5665</c:v>
                </c:pt>
                <c:pt idx="846">
                  <c:v>2.5741000000000001</c:v>
                </c:pt>
                <c:pt idx="847">
                  <c:v>2.5844</c:v>
                </c:pt>
                <c:pt idx="848">
                  <c:v>2.5943999999999998</c:v>
                </c:pt>
                <c:pt idx="849">
                  <c:v>2.6038999999999999</c:v>
                </c:pt>
                <c:pt idx="850">
                  <c:v>2.6156000000000001</c:v>
                </c:pt>
                <c:pt idx="851">
                  <c:v>2.6217999999999999</c:v>
                </c:pt>
                <c:pt idx="852">
                  <c:v>2.6202999999999999</c:v>
                </c:pt>
                <c:pt idx="853">
                  <c:v>2.6242000000000001</c:v>
                </c:pt>
                <c:pt idx="854">
                  <c:v>2.6295999999999999</c:v>
                </c:pt>
                <c:pt idx="855">
                  <c:v>2.6339000000000001</c:v>
                </c:pt>
                <c:pt idx="856">
                  <c:v>2.6364000000000001</c:v>
                </c:pt>
                <c:pt idx="857">
                  <c:v>2.6392000000000002</c:v>
                </c:pt>
                <c:pt idx="858">
                  <c:v>2.6412</c:v>
                </c:pt>
                <c:pt idx="859">
                  <c:v>2.6429999999999998</c:v>
                </c:pt>
                <c:pt idx="860">
                  <c:v>2.6446000000000001</c:v>
                </c:pt>
                <c:pt idx="861">
                  <c:v>2.6471</c:v>
                </c:pt>
                <c:pt idx="862">
                  <c:v>2.6507000000000001</c:v>
                </c:pt>
                <c:pt idx="863">
                  <c:v>2.6568999999999998</c:v>
                </c:pt>
                <c:pt idx="864">
                  <c:v>2.6621000000000001</c:v>
                </c:pt>
                <c:pt idx="865">
                  <c:v>2.6680999999999999</c:v>
                </c:pt>
                <c:pt idx="866">
                  <c:v>2.6739000000000002</c:v>
                </c:pt>
                <c:pt idx="867">
                  <c:v>2.6808000000000001</c:v>
                </c:pt>
                <c:pt idx="868">
                  <c:v>2.6842000000000001</c:v>
                </c:pt>
                <c:pt idx="869">
                  <c:v>2.6886999999999999</c:v>
                </c:pt>
                <c:pt idx="870">
                  <c:v>2.6941000000000002</c:v>
                </c:pt>
                <c:pt idx="871">
                  <c:v>2.6964000000000001</c:v>
                </c:pt>
                <c:pt idx="872">
                  <c:v>2.6947000000000001</c:v>
                </c:pt>
                <c:pt idx="873">
                  <c:v>2.6924000000000001</c:v>
                </c:pt>
                <c:pt idx="874">
                  <c:v>2.6911</c:v>
                </c:pt>
                <c:pt idx="875">
                  <c:v>2.6913</c:v>
                </c:pt>
                <c:pt idx="876">
                  <c:v>2.6926999999999999</c:v>
                </c:pt>
                <c:pt idx="877">
                  <c:v>2.6960000000000002</c:v>
                </c:pt>
                <c:pt idx="878">
                  <c:v>2.6998000000000002</c:v>
                </c:pt>
                <c:pt idx="879">
                  <c:v>2.7027999999999999</c:v>
                </c:pt>
                <c:pt idx="880">
                  <c:v>2.7044000000000001</c:v>
                </c:pt>
                <c:pt idx="881">
                  <c:v>2.7084999999999999</c:v>
                </c:pt>
                <c:pt idx="882">
                  <c:v>2.7128000000000001</c:v>
                </c:pt>
                <c:pt idx="883">
                  <c:v>2.7176</c:v>
                </c:pt>
                <c:pt idx="884">
                  <c:v>2.7219000000000002</c:v>
                </c:pt>
                <c:pt idx="885">
                  <c:v>2.7277999999999998</c:v>
                </c:pt>
                <c:pt idx="886">
                  <c:v>2.7339000000000002</c:v>
                </c:pt>
                <c:pt idx="887">
                  <c:v>2.7389999999999999</c:v>
                </c:pt>
                <c:pt idx="888">
                  <c:v>2.7421000000000002</c:v>
                </c:pt>
                <c:pt idx="889">
                  <c:v>2.7397999999999998</c:v>
                </c:pt>
                <c:pt idx="890">
                  <c:v>2.7357</c:v>
                </c:pt>
                <c:pt idx="891">
                  <c:v>2.7252999999999998</c:v>
                </c:pt>
                <c:pt idx="892">
                  <c:v>2.7210999999999999</c:v>
                </c:pt>
                <c:pt idx="893">
                  <c:v>2.7238000000000002</c:v>
                </c:pt>
                <c:pt idx="894">
                  <c:v>2.7311000000000001</c:v>
                </c:pt>
                <c:pt idx="895">
                  <c:v>2.7414999999999998</c:v>
                </c:pt>
                <c:pt idx="896">
                  <c:v>2.7515000000000001</c:v>
                </c:pt>
                <c:pt idx="897">
                  <c:v>2.7610999999999999</c:v>
                </c:pt>
                <c:pt idx="898">
                  <c:v>2.7686999999999999</c:v>
                </c:pt>
                <c:pt idx="899">
                  <c:v>2.7715999999999998</c:v>
                </c:pt>
                <c:pt idx="900">
                  <c:v>2.7663000000000002</c:v>
                </c:pt>
                <c:pt idx="901">
                  <c:v>2.7517999999999998</c:v>
                </c:pt>
                <c:pt idx="902">
                  <c:v>2.7233999999999998</c:v>
                </c:pt>
                <c:pt idx="903">
                  <c:v>2.7063000000000001</c:v>
                </c:pt>
                <c:pt idx="904">
                  <c:v>2.7</c:v>
                </c:pt>
                <c:pt idx="905">
                  <c:v>2.6987000000000001</c:v>
                </c:pt>
                <c:pt idx="906">
                  <c:v>2.6983000000000001</c:v>
                </c:pt>
                <c:pt idx="907">
                  <c:v>2.7010000000000001</c:v>
                </c:pt>
                <c:pt idx="908">
                  <c:v>2.7042000000000002</c:v>
                </c:pt>
                <c:pt idx="909">
                  <c:v>2.7075999999999998</c:v>
                </c:pt>
                <c:pt idx="910">
                  <c:v>2.7109000000000001</c:v>
                </c:pt>
                <c:pt idx="911">
                  <c:v>2.6680999999999999</c:v>
                </c:pt>
                <c:pt idx="912">
                  <c:v>2.5243000000000002</c:v>
                </c:pt>
                <c:pt idx="913">
                  <c:v>2.3815</c:v>
                </c:pt>
                <c:pt idx="914">
                  <c:v>2.3180999999999998</c:v>
                </c:pt>
                <c:pt idx="915">
                  <c:v>2.3085</c:v>
                </c:pt>
                <c:pt idx="916">
                  <c:v>2.3159000000000001</c:v>
                </c:pt>
                <c:pt idx="917">
                  <c:v>2.3246000000000002</c:v>
                </c:pt>
                <c:pt idx="918">
                  <c:v>2.3332999999999999</c:v>
                </c:pt>
                <c:pt idx="919">
                  <c:v>2.3403999999999998</c:v>
                </c:pt>
                <c:pt idx="920">
                  <c:v>2.3492999999999999</c:v>
                </c:pt>
                <c:pt idx="921">
                  <c:v>2.3592</c:v>
                </c:pt>
                <c:pt idx="922">
                  <c:v>2.3694999999999999</c:v>
                </c:pt>
                <c:pt idx="923">
                  <c:v>2.3792</c:v>
                </c:pt>
                <c:pt idx="924">
                  <c:v>2.3875999999999999</c:v>
                </c:pt>
                <c:pt idx="925">
                  <c:v>2.3927999999999998</c:v>
                </c:pt>
                <c:pt idx="926">
                  <c:v>2.3965000000000001</c:v>
                </c:pt>
                <c:pt idx="927">
                  <c:v>2.3984000000000001</c:v>
                </c:pt>
                <c:pt idx="928">
                  <c:v>2.4013</c:v>
                </c:pt>
                <c:pt idx="929">
                  <c:v>2.4049</c:v>
                </c:pt>
                <c:pt idx="930">
                  <c:v>2.4079000000000002</c:v>
                </c:pt>
                <c:pt idx="931">
                  <c:v>2.4127000000000001</c:v>
                </c:pt>
                <c:pt idx="932">
                  <c:v>2.4177</c:v>
                </c:pt>
                <c:pt idx="933">
                  <c:v>2.4243000000000001</c:v>
                </c:pt>
                <c:pt idx="934">
                  <c:v>2.4306999999999999</c:v>
                </c:pt>
                <c:pt idx="935">
                  <c:v>2.4378000000000002</c:v>
                </c:pt>
                <c:pt idx="936">
                  <c:v>2.4453999999999998</c:v>
                </c:pt>
                <c:pt idx="937">
                  <c:v>2.4516</c:v>
                </c:pt>
                <c:pt idx="938">
                  <c:v>2.4563999999999999</c:v>
                </c:pt>
                <c:pt idx="939">
                  <c:v>2.4607999999999999</c:v>
                </c:pt>
                <c:pt idx="940">
                  <c:v>2.4666999999999999</c:v>
                </c:pt>
                <c:pt idx="941">
                  <c:v>2.4731000000000001</c:v>
                </c:pt>
                <c:pt idx="942">
                  <c:v>2.4809999999999999</c:v>
                </c:pt>
                <c:pt idx="943">
                  <c:v>2.4866999999999999</c:v>
                </c:pt>
                <c:pt idx="944">
                  <c:v>2.4937</c:v>
                </c:pt>
                <c:pt idx="945">
                  <c:v>2.5001000000000002</c:v>
                </c:pt>
                <c:pt idx="946">
                  <c:v>2.5038</c:v>
                </c:pt>
                <c:pt idx="947">
                  <c:v>2.5055999999999998</c:v>
                </c:pt>
                <c:pt idx="948">
                  <c:v>2.5064000000000002</c:v>
                </c:pt>
                <c:pt idx="949">
                  <c:v>2.5078</c:v>
                </c:pt>
                <c:pt idx="950">
                  <c:v>2.5083000000000002</c:v>
                </c:pt>
                <c:pt idx="951">
                  <c:v>2.5024000000000002</c:v>
                </c:pt>
                <c:pt idx="952">
                  <c:v>2.4969999999999999</c:v>
                </c:pt>
                <c:pt idx="953">
                  <c:v>2.4937</c:v>
                </c:pt>
                <c:pt idx="954">
                  <c:v>2.4927999999999999</c:v>
                </c:pt>
                <c:pt idx="955">
                  <c:v>2.4767999999999999</c:v>
                </c:pt>
                <c:pt idx="956">
                  <c:v>2.1594000000000002</c:v>
                </c:pt>
                <c:pt idx="957">
                  <c:v>1.8634999999999999</c:v>
                </c:pt>
                <c:pt idx="958">
                  <c:v>1.7601</c:v>
                </c:pt>
                <c:pt idx="959">
                  <c:v>1.7571000000000001</c:v>
                </c:pt>
                <c:pt idx="960">
                  <c:v>1.7786</c:v>
                </c:pt>
                <c:pt idx="961">
                  <c:v>1.7972999999999999</c:v>
                </c:pt>
                <c:pt idx="962">
                  <c:v>1.8083</c:v>
                </c:pt>
                <c:pt idx="963">
                  <c:v>1.8181</c:v>
                </c:pt>
                <c:pt idx="964">
                  <c:v>1.8293999999999999</c:v>
                </c:pt>
                <c:pt idx="965">
                  <c:v>1.8432999999999999</c:v>
                </c:pt>
                <c:pt idx="966">
                  <c:v>1.8585</c:v>
                </c:pt>
                <c:pt idx="967">
                  <c:v>1.8714</c:v>
                </c:pt>
                <c:pt idx="968">
                  <c:v>1.8794999999999999</c:v>
                </c:pt>
                <c:pt idx="969">
                  <c:v>1.8851</c:v>
                </c:pt>
                <c:pt idx="970">
                  <c:v>1.8892</c:v>
                </c:pt>
                <c:pt idx="971">
                  <c:v>1.8923000000000001</c:v>
                </c:pt>
                <c:pt idx="972">
                  <c:v>1.8940999999999999</c:v>
                </c:pt>
                <c:pt idx="973">
                  <c:v>1.8973</c:v>
                </c:pt>
                <c:pt idx="974">
                  <c:v>1.9016</c:v>
                </c:pt>
                <c:pt idx="975">
                  <c:v>1.9081999999999999</c:v>
                </c:pt>
                <c:pt idx="976">
                  <c:v>1.9137999999999999</c:v>
                </c:pt>
                <c:pt idx="977">
                  <c:v>1.9192</c:v>
                </c:pt>
                <c:pt idx="978">
                  <c:v>1.9256</c:v>
                </c:pt>
                <c:pt idx="979">
                  <c:v>1.9318</c:v>
                </c:pt>
                <c:pt idx="980">
                  <c:v>1.9393</c:v>
                </c:pt>
                <c:pt idx="981">
                  <c:v>1.9456</c:v>
                </c:pt>
                <c:pt idx="982">
                  <c:v>1.9524999999999999</c:v>
                </c:pt>
                <c:pt idx="983">
                  <c:v>1.9593</c:v>
                </c:pt>
                <c:pt idx="984">
                  <c:v>1.9648000000000001</c:v>
                </c:pt>
                <c:pt idx="985">
                  <c:v>1.9732000000000001</c:v>
                </c:pt>
                <c:pt idx="986">
                  <c:v>1.9826999999999999</c:v>
                </c:pt>
                <c:pt idx="987">
                  <c:v>1.9921</c:v>
                </c:pt>
                <c:pt idx="988">
                  <c:v>1.9998</c:v>
                </c:pt>
                <c:pt idx="989">
                  <c:v>2.0063</c:v>
                </c:pt>
                <c:pt idx="990">
                  <c:v>2.0148000000000001</c:v>
                </c:pt>
                <c:pt idx="991">
                  <c:v>2.0230999999999999</c:v>
                </c:pt>
                <c:pt idx="992">
                  <c:v>2.0318000000000001</c:v>
                </c:pt>
                <c:pt idx="993">
                  <c:v>2.0377999999999998</c:v>
                </c:pt>
                <c:pt idx="994">
                  <c:v>2.0371999999999999</c:v>
                </c:pt>
                <c:pt idx="995">
                  <c:v>2.0367999999999999</c:v>
                </c:pt>
                <c:pt idx="996">
                  <c:v>2.0392999999999999</c:v>
                </c:pt>
                <c:pt idx="997">
                  <c:v>2.0409999999999999</c:v>
                </c:pt>
                <c:pt idx="998">
                  <c:v>2.0421</c:v>
                </c:pt>
                <c:pt idx="999">
                  <c:v>2.0449999999999999</c:v>
                </c:pt>
                <c:pt idx="1000">
                  <c:v>2.0484</c:v>
                </c:pt>
                <c:pt idx="1001">
                  <c:v>2.0527000000000002</c:v>
                </c:pt>
                <c:pt idx="1002">
                  <c:v>2.0579000000000001</c:v>
                </c:pt>
                <c:pt idx="1003">
                  <c:v>2.0623</c:v>
                </c:pt>
                <c:pt idx="1004">
                  <c:v>2.0649999999999999</c:v>
                </c:pt>
                <c:pt idx="1005">
                  <c:v>2.0676000000000001</c:v>
                </c:pt>
                <c:pt idx="1006">
                  <c:v>2.0699000000000001</c:v>
                </c:pt>
                <c:pt idx="1007">
                  <c:v>2.0731999999999999</c:v>
                </c:pt>
                <c:pt idx="1008">
                  <c:v>2.0773999999999999</c:v>
                </c:pt>
                <c:pt idx="1009">
                  <c:v>2.0825</c:v>
                </c:pt>
                <c:pt idx="1010">
                  <c:v>2.0880000000000001</c:v>
                </c:pt>
                <c:pt idx="1011">
                  <c:v>2.0933999999999999</c:v>
                </c:pt>
                <c:pt idx="1012">
                  <c:v>2.0981000000000001</c:v>
                </c:pt>
                <c:pt idx="1013">
                  <c:v>2.1021000000000001</c:v>
                </c:pt>
                <c:pt idx="1014">
                  <c:v>2.1057999999999999</c:v>
                </c:pt>
                <c:pt idx="1015">
                  <c:v>2.1105999999999998</c:v>
                </c:pt>
                <c:pt idx="1016">
                  <c:v>2.1150000000000002</c:v>
                </c:pt>
                <c:pt idx="1017">
                  <c:v>2.1190000000000002</c:v>
                </c:pt>
                <c:pt idx="1018">
                  <c:v>2.1227999999999998</c:v>
                </c:pt>
                <c:pt idx="1019">
                  <c:v>2.1242999999999999</c:v>
                </c:pt>
                <c:pt idx="1020">
                  <c:v>2.1234000000000002</c:v>
                </c:pt>
                <c:pt idx="1021">
                  <c:v>2.1244000000000001</c:v>
                </c:pt>
                <c:pt idx="1022">
                  <c:v>2.1269999999999998</c:v>
                </c:pt>
                <c:pt idx="1023">
                  <c:v>2.1307</c:v>
                </c:pt>
                <c:pt idx="1024">
                  <c:v>2.1347</c:v>
                </c:pt>
                <c:pt idx="1025">
                  <c:v>2.1387999999999998</c:v>
                </c:pt>
                <c:pt idx="1026">
                  <c:v>2.1425999999999998</c:v>
                </c:pt>
                <c:pt idx="1027">
                  <c:v>2.1459999999999999</c:v>
                </c:pt>
                <c:pt idx="1028">
                  <c:v>2.1507999999999998</c:v>
                </c:pt>
                <c:pt idx="1029">
                  <c:v>2.1564999999999999</c:v>
                </c:pt>
                <c:pt idx="1030">
                  <c:v>2.1616</c:v>
                </c:pt>
                <c:pt idx="1031">
                  <c:v>2.1674000000000002</c:v>
                </c:pt>
                <c:pt idx="1032">
                  <c:v>2.1739999999999999</c:v>
                </c:pt>
                <c:pt idx="1033">
                  <c:v>2.1764999999999999</c:v>
                </c:pt>
                <c:pt idx="1034">
                  <c:v>2.1743999999999999</c:v>
                </c:pt>
                <c:pt idx="1035">
                  <c:v>2.1747000000000001</c:v>
                </c:pt>
                <c:pt idx="1036">
                  <c:v>2.1737000000000002</c:v>
                </c:pt>
                <c:pt idx="1037">
                  <c:v>2.1722000000000001</c:v>
                </c:pt>
                <c:pt idx="1038">
                  <c:v>2.1678000000000002</c:v>
                </c:pt>
                <c:pt idx="1039">
                  <c:v>2.1636000000000002</c:v>
                </c:pt>
                <c:pt idx="1040">
                  <c:v>2.1594000000000002</c:v>
                </c:pt>
                <c:pt idx="1041">
                  <c:v>2.1429</c:v>
                </c:pt>
                <c:pt idx="1042">
                  <c:v>2.1234999999999999</c:v>
                </c:pt>
                <c:pt idx="1043">
                  <c:v>2.1166</c:v>
                </c:pt>
                <c:pt idx="1044">
                  <c:v>2.1183000000000001</c:v>
                </c:pt>
                <c:pt idx="1045">
                  <c:v>2.1227</c:v>
                </c:pt>
                <c:pt idx="1046">
                  <c:v>2.1246</c:v>
                </c:pt>
                <c:pt idx="1047">
                  <c:v>2.1276999999999999</c:v>
                </c:pt>
                <c:pt idx="1048">
                  <c:v>2.1313</c:v>
                </c:pt>
                <c:pt idx="1049">
                  <c:v>2.1349</c:v>
                </c:pt>
                <c:pt idx="1050">
                  <c:v>2.1406000000000001</c:v>
                </c:pt>
                <c:pt idx="1051">
                  <c:v>2.1153</c:v>
                </c:pt>
                <c:pt idx="1052">
                  <c:v>2.0716999999999999</c:v>
                </c:pt>
                <c:pt idx="1053">
                  <c:v>2.0522</c:v>
                </c:pt>
                <c:pt idx="1054">
                  <c:v>2.0510999999999999</c:v>
                </c:pt>
                <c:pt idx="1055">
                  <c:v>2.0579000000000001</c:v>
                </c:pt>
                <c:pt idx="1056">
                  <c:v>2.0655999999999999</c:v>
                </c:pt>
                <c:pt idx="1057">
                  <c:v>2.0718000000000001</c:v>
                </c:pt>
                <c:pt idx="1058">
                  <c:v>2.0802999999999998</c:v>
                </c:pt>
                <c:pt idx="1059">
                  <c:v>2.0872999999999999</c:v>
                </c:pt>
                <c:pt idx="1060">
                  <c:v>2.0920000000000001</c:v>
                </c:pt>
                <c:pt idx="1061">
                  <c:v>2.0975000000000001</c:v>
                </c:pt>
                <c:pt idx="1062">
                  <c:v>2.0968</c:v>
                </c:pt>
                <c:pt idx="1063">
                  <c:v>2.0948000000000002</c:v>
                </c:pt>
                <c:pt idx="1064">
                  <c:v>2.0893999999999999</c:v>
                </c:pt>
                <c:pt idx="1065">
                  <c:v>2.0836999999999999</c:v>
                </c:pt>
                <c:pt idx="1066">
                  <c:v>2.0657000000000001</c:v>
                </c:pt>
                <c:pt idx="1067">
                  <c:v>2.0352999999999999</c:v>
                </c:pt>
                <c:pt idx="1068">
                  <c:v>2.0162</c:v>
                </c:pt>
                <c:pt idx="1069">
                  <c:v>2.0089999999999999</c:v>
                </c:pt>
                <c:pt idx="1070">
                  <c:v>2.004</c:v>
                </c:pt>
                <c:pt idx="1071">
                  <c:v>2.0017999999999998</c:v>
                </c:pt>
                <c:pt idx="1072">
                  <c:v>2.0017</c:v>
                </c:pt>
                <c:pt idx="1073">
                  <c:v>2.0034999999999998</c:v>
                </c:pt>
                <c:pt idx="1074">
                  <c:v>2.0066000000000002</c:v>
                </c:pt>
                <c:pt idx="1075">
                  <c:v>2.0110000000000001</c:v>
                </c:pt>
                <c:pt idx="1076">
                  <c:v>2.0152999999999999</c:v>
                </c:pt>
                <c:pt idx="1077">
                  <c:v>2.0204</c:v>
                </c:pt>
                <c:pt idx="1078">
                  <c:v>2.0263</c:v>
                </c:pt>
                <c:pt idx="1079">
                  <c:v>2.0333999999999999</c:v>
                </c:pt>
                <c:pt idx="1080">
                  <c:v>2.0388999999999999</c:v>
                </c:pt>
                <c:pt idx="1081">
                  <c:v>2.0455000000000001</c:v>
                </c:pt>
                <c:pt idx="1082">
                  <c:v>2.0516000000000001</c:v>
                </c:pt>
                <c:pt idx="1083">
                  <c:v>2.0562999999999998</c:v>
                </c:pt>
                <c:pt idx="1084">
                  <c:v>2.0611000000000002</c:v>
                </c:pt>
                <c:pt idx="1085">
                  <c:v>2.0670000000000002</c:v>
                </c:pt>
                <c:pt idx="1086">
                  <c:v>2.0716999999999999</c:v>
                </c:pt>
                <c:pt idx="1087">
                  <c:v>2.0720000000000001</c:v>
                </c:pt>
                <c:pt idx="1088">
                  <c:v>2.0706000000000002</c:v>
                </c:pt>
                <c:pt idx="1089">
                  <c:v>2.0735000000000001</c:v>
                </c:pt>
                <c:pt idx="1090">
                  <c:v>2.0789</c:v>
                </c:pt>
                <c:pt idx="1091">
                  <c:v>2.0834999999999999</c:v>
                </c:pt>
                <c:pt idx="1092">
                  <c:v>2.0867</c:v>
                </c:pt>
                <c:pt idx="1093">
                  <c:v>2.0920999999999998</c:v>
                </c:pt>
                <c:pt idx="1094">
                  <c:v>2.0958999999999999</c:v>
                </c:pt>
                <c:pt idx="1095">
                  <c:v>2.1006999999999998</c:v>
                </c:pt>
                <c:pt idx="1096">
                  <c:v>2.1048</c:v>
                </c:pt>
                <c:pt idx="1097">
                  <c:v>2.1097000000000001</c:v>
                </c:pt>
                <c:pt idx="1098">
                  <c:v>2.1137999999999999</c:v>
                </c:pt>
                <c:pt idx="1099">
                  <c:v>2.1181000000000001</c:v>
                </c:pt>
                <c:pt idx="1100">
                  <c:v>2.1225999999999998</c:v>
                </c:pt>
                <c:pt idx="1101">
                  <c:v>2.1286999999999998</c:v>
                </c:pt>
                <c:pt idx="1102">
                  <c:v>2.1371000000000002</c:v>
                </c:pt>
                <c:pt idx="1103">
                  <c:v>2.1444000000000001</c:v>
                </c:pt>
                <c:pt idx="1104">
                  <c:v>2.1454</c:v>
                </c:pt>
                <c:pt idx="1105">
                  <c:v>2.1366000000000001</c:v>
                </c:pt>
                <c:pt idx="1106">
                  <c:v>2.1305000000000001</c:v>
                </c:pt>
                <c:pt idx="1107">
                  <c:v>2.1240000000000001</c:v>
                </c:pt>
                <c:pt idx="1108">
                  <c:v>2.117</c:v>
                </c:pt>
                <c:pt idx="1109">
                  <c:v>2.1133000000000002</c:v>
                </c:pt>
                <c:pt idx="1110">
                  <c:v>2.1105</c:v>
                </c:pt>
                <c:pt idx="1111">
                  <c:v>2.1082000000000001</c:v>
                </c:pt>
                <c:pt idx="1112">
                  <c:v>2.1086</c:v>
                </c:pt>
                <c:pt idx="1113">
                  <c:v>2.1113</c:v>
                </c:pt>
                <c:pt idx="1114">
                  <c:v>2.1133999999999999</c:v>
                </c:pt>
                <c:pt idx="1115">
                  <c:v>2.1179999999999999</c:v>
                </c:pt>
                <c:pt idx="1116">
                  <c:v>2.1219999999999999</c:v>
                </c:pt>
                <c:pt idx="1117">
                  <c:v>2.1257000000000001</c:v>
                </c:pt>
                <c:pt idx="1118">
                  <c:v>2.1312000000000002</c:v>
                </c:pt>
                <c:pt idx="1119">
                  <c:v>2.1373000000000002</c:v>
                </c:pt>
                <c:pt idx="1120">
                  <c:v>2.1423000000000001</c:v>
                </c:pt>
                <c:pt idx="1121">
                  <c:v>2.1505000000000001</c:v>
                </c:pt>
                <c:pt idx="1122">
                  <c:v>2.1566000000000001</c:v>
                </c:pt>
                <c:pt idx="1123">
                  <c:v>2.1655000000000002</c:v>
                </c:pt>
                <c:pt idx="1124">
                  <c:v>2.1730999999999998</c:v>
                </c:pt>
                <c:pt idx="1125">
                  <c:v>2.1791999999999998</c:v>
                </c:pt>
                <c:pt idx="1126">
                  <c:v>2.1863000000000001</c:v>
                </c:pt>
                <c:pt idx="1127">
                  <c:v>2.1941000000000002</c:v>
                </c:pt>
                <c:pt idx="1128">
                  <c:v>2.1985999999999999</c:v>
                </c:pt>
                <c:pt idx="1129">
                  <c:v>2.2035999999999998</c:v>
                </c:pt>
                <c:pt idx="1130">
                  <c:v>2.2088000000000001</c:v>
                </c:pt>
                <c:pt idx="1131">
                  <c:v>2.2121</c:v>
                </c:pt>
                <c:pt idx="1132">
                  <c:v>2.2143999999999999</c:v>
                </c:pt>
                <c:pt idx="1133">
                  <c:v>2.2145000000000001</c:v>
                </c:pt>
                <c:pt idx="1134">
                  <c:v>2.2121</c:v>
                </c:pt>
                <c:pt idx="1135">
                  <c:v>2.2119</c:v>
                </c:pt>
                <c:pt idx="1136">
                  <c:v>2.2048000000000001</c:v>
                </c:pt>
                <c:pt idx="1137">
                  <c:v>2.1981000000000002</c:v>
                </c:pt>
                <c:pt idx="1138">
                  <c:v>2.1955</c:v>
                </c:pt>
                <c:pt idx="1139">
                  <c:v>2.1959</c:v>
                </c:pt>
                <c:pt idx="1140">
                  <c:v>2.1974999999999998</c:v>
                </c:pt>
                <c:pt idx="1141">
                  <c:v>2.1960000000000002</c:v>
                </c:pt>
                <c:pt idx="1142">
                  <c:v>2.1915</c:v>
                </c:pt>
                <c:pt idx="1143">
                  <c:v>2.1892</c:v>
                </c:pt>
                <c:pt idx="1144">
                  <c:v>2.1873999999999998</c:v>
                </c:pt>
                <c:pt idx="1145">
                  <c:v>2.1823999999999999</c:v>
                </c:pt>
                <c:pt idx="1146">
                  <c:v>2.1735000000000002</c:v>
                </c:pt>
                <c:pt idx="1147">
                  <c:v>2.1640000000000001</c:v>
                </c:pt>
                <c:pt idx="1148">
                  <c:v>2.1602999999999999</c:v>
                </c:pt>
                <c:pt idx="1149">
                  <c:v>2.1602000000000001</c:v>
                </c:pt>
                <c:pt idx="1150">
                  <c:v>2.1598999999999999</c:v>
                </c:pt>
                <c:pt idx="1151">
                  <c:v>2.1617999999999999</c:v>
                </c:pt>
                <c:pt idx="1152">
                  <c:v>2.165</c:v>
                </c:pt>
                <c:pt idx="1153">
                  <c:v>2.1671999999999998</c:v>
                </c:pt>
                <c:pt idx="1154">
                  <c:v>2.1703999999999999</c:v>
                </c:pt>
                <c:pt idx="1155">
                  <c:v>2.1697000000000002</c:v>
                </c:pt>
                <c:pt idx="1156">
                  <c:v>2.1640000000000001</c:v>
                </c:pt>
                <c:pt idx="1157">
                  <c:v>2.1613000000000002</c:v>
                </c:pt>
                <c:pt idx="1158">
                  <c:v>2.1589999999999998</c:v>
                </c:pt>
                <c:pt idx="1159">
                  <c:v>2.1591999999999998</c:v>
                </c:pt>
                <c:pt idx="1160">
                  <c:v>2.1604999999999999</c:v>
                </c:pt>
                <c:pt idx="1161">
                  <c:v>2.1638000000000002</c:v>
                </c:pt>
                <c:pt idx="1162">
                  <c:v>2.1677</c:v>
                </c:pt>
                <c:pt idx="1163">
                  <c:v>2.169</c:v>
                </c:pt>
                <c:pt idx="1164">
                  <c:v>2.1701999999999999</c:v>
                </c:pt>
                <c:pt idx="1165">
                  <c:v>2.1747000000000001</c:v>
                </c:pt>
                <c:pt idx="1166">
                  <c:v>2.1796000000000002</c:v>
                </c:pt>
                <c:pt idx="1167">
                  <c:v>2.1825999999999999</c:v>
                </c:pt>
                <c:pt idx="1168">
                  <c:v>2.1877</c:v>
                </c:pt>
                <c:pt idx="1169">
                  <c:v>2.1924999999999999</c:v>
                </c:pt>
                <c:pt idx="1170">
                  <c:v>2.1957</c:v>
                </c:pt>
                <c:pt idx="1171">
                  <c:v>2.1999</c:v>
                </c:pt>
                <c:pt idx="1172">
                  <c:v>2.2065999999999999</c:v>
                </c:pt>
                <c:pt idx="1173">
                  <c:v>2.2105999999999999</c:v>
                </c:pt>
                <c:pt idx="1174">
                  <c:v>2.2132000000000001</c:v>
                </c:pt>
                <c:pt idx="1175">
                  <c:v>2.2149999999999999</c:v>
                </c:pt>
                <c:pt idx="1176">
                  <c:v>2.2153</c:v>
                </c:pt>
                <c:pt idx="1177">
                  <c:v>2.2063999999999999</c:v>
                </c:pt>
                <c:pt idx="1178">
                  <c:v>2.1962999999999999</c:v>
                </c:pt>
                <c:pt idx="1179">
                  <c:v>2.1926999999999999</c:v>
                </c:pt>
                <c:pt idx="1180">
                  <c:v>2.1926999999999999</c:v>
                </c:pt>
                <c:pt idx="1181">
                  <c:v>2.1924000000000001</c:v>
                </c:pt>
                <c:pt idx="1182">
                  <c:v>2.1922000000000001</c:v>
                </c:pt>
                <c:pt idx="1183">
                  <c:v>2.1943999999999999</c:v>
                </c:pt>
                <c:pt idx="1184">
                  <c:v>2.1974999999999998</c:v>
                </c:pt>
                <c:pt idx="1185">
                  <c:v>2.2008000000000001</c:v>
                </c:pt>
                <c:pt idx="1186">
                  <c:v>2.2042000000000002</c:v>
                </c:pt>
                <c:pt idx="1187">
                  <c:v>2.2092999999999998</c:v>
                </c:pt>
                <c:pt idx="1188">
                  <c:v>2.2139000000000002</c:v>
                </c:pt>
                <c:pt idx="1189">
                  <c:v>2.2193000000000001</c:v>
                </c:pt>
                <c:pt idx="1190">
                  <c:v>2.2259000000000002</c:v>
                </c:pt>
                <c:pt idx="1191">
                  <c:v>2.2321</c:v>
                </c:pt>
                <c:pt idx="1192">
                  <c:v>2.2385000000000002</c:v>
                </c:pt>
                <c:pt idx="1193">
                  <c:v>2.2461000000000002</c:v>
                </c:pt>
                <c:pt idx="1194">
                  <c:v>2.2526999999999999</c:v>
                </c:pt>
                <c:pt idx="1195">
                  <c:v>2.2601</c:v>
                </c:pt>
                <c:pt idx="1196">
                  <c:v>2.2639</c:v>
                </c:pt>
                <c:pt idx="1197">
                  <c:v>2.2667000000000002</c:v>
                </c:pt>
                <c:pt idx="1198">
                  <c:v>2.2736999999999998</c:v>
                </c:pt>
                <c:pt idx="1199">
                  <c:v>2.2799999999999998</c:v>
                </c:pt>
                <c:pt idx="1200">
                  <c:v>2.2844000000000002</c:v>
                </c:pt>
                <c:pt idx="1201">
                  <c:v>2.2863000000000002</c:v>
                </c:pt>
                <c:pt idx="1202">
                  <c:v>2.2858000000000001</c:v>
                </c:pt>
                <c:pt idx="1203">
                  <c:v>2.2833999999999999</c:v>
                </c:pt>
                <c:pt idx="1204">
                  <c:v>2.2806999999999999</c:v>
                </c:pt>
                <c:pt idx="1205">
                  <c:v>2.2787000000000002</c:v>
                </c:pt>
                <c:pt idx="1206">
                  <c:v>2.2768000000000002</c:v>
                </c:pt>
                <c:pt idx="1207">
                  <c:v>2.2774999999999999</c:v>
                </c:pt>
                <c:pt idx="1208">
                  <c:v>2.2799999999999998</c:v>
                </c:pt>
                <c:pt idx="1209">
                  <c:v>2.2860999999999998</c:v>
                </c:pt>
                <c:pt idx="1210">
                  <c:v>2.2926000000000002</c:v>
                </c:pt>
                <c:pt idx="1211">
                  <c:v>2.2978999999999998</c:v>
                </c:pt>
                <c:pt idx="1212">
                  <c:v>2.3016000000000001</c:v>
                </c:pt>
                <c:pt idx="1213">
                  <c:v>2.3052000000000001</c:v>
                </c:pt>
                <c:pt idx="1214">
                  <c:v>2.3090999999999999</c:v>
                </c:pt>
                <c:pt idx="1215">
                  <c:v>2.3140000000000001</c:v>
                </c:pt>
                <c:pt idx="1216">
                  <c:v>2.3191999999999999</c:v>
                </c:pt>
                <c:pt idx="1217">
                  <c:v>2.3264</c:v>
                </c:pt>
                <c:pt idx="1218">
                  <c:v>2.3323999999999998</c:v>
                </c:pt>
                <c:pt idx="1219">
                  <c:v>2.3395999999999999</c:v>
                </c:pt>
                <c:pt idx="1220">
                  <c:v>2.3445999999999998</c:v>
                </c:pt>
                <c:pt idx="1221">
                  <c:v>2.3492000000000002</c:v>
                </c:pt>
                <c:pt idx="1222">
                  <c:v>2.3542999999999998</c:v>
                </c:pt>
                <c:pt idx="1223">
                  <c:v>2.3544</c:v>
                </c:pt>
                <c:pt idx="1224">
                  <c:v>2.3540999999999999</c:v>
                </c:pt>
                <c:pt idx="1225">
                  <c:v>2.3540999999999999</c:v>
                </c:pt>
                <c:pt idx="1226">
                  <c:v>2.3548</c:v>
                </c:pt>
                <c:pt idx="1227">
                  <c:v>2.3576000000000001</c:v>
                </c:pt>
                <c:pt idx="1228">
                  <c:v>2.3622000000000001</c:v>
                </c:pt>
                <c:pt idx="1229">
                  <c:v>2.3664000000000001</c:v>
                </c:pt>
                <c:pt idx="1230">
                  <c:v>2.3708999999999998</c:v>
                </c:pt>
                <c:pt idx="1231">
                  <c:v>2.3744000000000001</c:v>
                </c:pt>
                <c:pt idx="1232">
                  <c:v>2.3784000000000001</c:v>
                </c:pt>
                <c:pt idx="1233">
                  <c:v>2.3818000000000001</c:v>
                </c:pt>
                <c:pt idx="1234">
                  <c:v>2.3862000000000001</c:v>
                </c:pt>
                <c:pt idx="1235">
                  <c:v>2.3910999999999998</c:v>
                </c:pt>
                <c:pt idx="1236">
                  <c:v>2.3952</c:v>
                </c:pt>
                <c:pt idx="1237">
                  <c:v>2.4011</c:v>
                </c:pt>
                <c:pt idx="1238">
                  <c:v>2.4083999999999999</c:v>
                </c:pt>
                <c:pt idx="1239">
                  <c:v>2.4171999999999998</c:v>
                </c:pt>
                <c:pt idx="1240">
                  <c:v>2.4266000000000001</c:v>
                </c:pt>
                <c:pt idx="1241">
                  <c:v>2.4363000000000001</c:v>
                </c:pt>
                <c:pt idx="1242">
                  <c:v>2.4438</c:v>
                </c:pt>
                <c:pt idx="1243">
                  <c:v>2.4451999999999998</c:v>
                </c:pt>
                <c:pt idx="1244">
                  <c:v>2.4436</c:v>
                </c:pt>
                <c:pt idx="1245">
                  <c:v>2.4355000000000002</c:v>
                </c:pt>
                <c:pt idx="1246">
                  <c:v>2.4278</c:v>
                </c:pt>
                <c:pt idx="1247">
                  <c:v>2.4238</c:v>
                </c:pt>
                <c:pt idx="1248">
                  <c:v>2.4230999999999998</c:v>
                </c:pt>
                <c:pt idx="1249">
                  <c:v>2.4241999999999999</c:v>
                </c:pt>
                <c:pt idx="1250">
                  <c:v>2.4270999999999998</c:v>
                </c:pt>
                <c:pt idx="1251">
                  <c:v>2.4323000000000001</c:v>
                </c:pt>
                <c:pt idx="1252">
                  <c:v>2.4363000000000001</c:v>
                </c:pt>
                <c:pt idx="1253">
                  <c:v>2.4392999999999998</c:v>
                </c:pt>
                <c:pt idx="1254">
                  <c:v>2.4211</c:v>
                </c:pt>
                <c:pt idx="1255">
                  <c:v>2.4022999999999999</c:v>
                </c:pt>
                <c:pt idx="1256">
                  <c:v>2.3959999999999999</c:v>
                </c:pt>
                <c:pt idx="1257">
                  <c:v>2.3976000000000002</c:v>
                </c:pt>
                <c:pt idx="1258">
                  <c:v>2.4005999999999998</c:v>
                </c:pt>
                <c:pt idx="1259">
                  <c:v>2.4055</c:v>
                </c:pt>
                <c:pt idx="1260">
                  <c:v>2.4135</c:v>
                </c:pt>
                <c:pt idx="1261">
                  <c:v>2.4211</c:v>
                </c:pt>
                <c:pt idx="1262">
                  <c:v>2.4287999999999998</c:v>
                </c:pt>
                <c:pt idx="1263">
                  <c:v>2.4373999999999998</c:v>
                </c:pt>
                <c:pt idx="1264">
                  <c:v>2.4445000000000001</c:v>
                </c:pt>
                <c:pt idx="1265">
                  <c:v>2.4510000000000001</c:v>
                </c:pt>
                <c:pt idx="1266">
                  <c:v>2.4575999999999998</c:v>
                </c:pt>
                <c:pt idx="1267">
                  <c:v>2.4639000000000002</c:v>
                </c:pt>
                <c:pt idx="1268">
                  <c:v>2.4691999999999998</c:v>
                </c:pt>
                <c:pt idx="1269">
                  <c:v>2.4735</c:v>
                </c:pt>
                <c:pt idx="1270">
                  <c:v>2.4748999999999999</c:v>
                </c:pt>
                <c:pt idx="1271">
                  <c:v>2.4746000000000001</c:v>
                </c:pt>
                <c:pt idx="1272">
                  <c:v>2.4752999999999998</c:v>
                </c:pt>
                <c:pt idx="1273">
                  <c:v>2.4741</c:v>
                </c:pt>
                <c:pt idx="1274">
                  <c:v>2.4731999999999998</c:v>
                </c:pt>
                <c:pt idx="1275">
                  <c:v>2.4750000000000001</c:v>
                </c:pt>
                <c:pt idx="1276">
                  <c:v>2.4771999999999998</c:v>
                </c:pt>
                <c:pt idx="1277">
                  <c:v>2.4803999999999999</c:v>
                </c:pt>
                <c:pt idx="1278">
                  <c:v>2.4843000000000002</c:v>
                </c:pt>
                <c:pt idx="1279">
                  <c:v>2.4885999999999999</c:v>
                </c:pt>
                <c:pt idx="1280">
                  <c:v>2.4935999999999998</c:v>
                </c:pt>
                <c:pt idx="1281">
                  <c:v>2.4971999999999999</c:v>
                </c:pt>
                <c:pt idx="1282">
                  <c:v>2.5002</c:v>
                </c:pt>
                <c:pt idx="1283">
                  <c:v>2.5045000000000002</c:v>
                </c:pt>
                <c:pt idx="1284">
                  <c:v>2.5110999999999999</c:v>
                </c:pt>
                <c:pt idx="1285">
                  <c:v>2.5163000000000002</c:v>
                </c:pt>
                <c:pt idx="1286">
                  <c:v>2.5203000000000002</c:v>
                </c:pt>
                <c:pt idx="1287">
                  <c:v>2.5244</c:v>
                </c:pt>
                <c:pt idx="1288">
                  <c:v>2.5305</c:v>
                </c:pt>
                <c:pt idx="1289">
                  <c:v>2.5375000000000001</c:v>
                </c:pt>
                <c:pt idx="1290">
                  <c:v>2.5447000000000002</c:v>
                </c:pt>
                <c:pt idx="1291">
                  <c:v>2.552</c:v>
                </c:pt>
                <c:pt idx="1292">
                  <c:v>2.5565000000000002</c:v>
                </c:pt>
                <c:pt idx="1293">
                  <c:v>2.5592999999999999</c:v>
                </c:pt>
                <c:pt idx="1294">
                  <c:v>2.5623</c:v>
                </c:pt>
                <c:pt idx="1295">
                  <c:v>2.5647000000000002</c:v>
                </c:pt>
                <c:pt idx="1296">
                  <c:v>2.5663</c:v>
                </c:pt>
                <c:pt idx="1297">
                  <c:v>2.5688</c:v>
                </c:pt>
                <c:pt idx="1298">
                  <c:v>2.5710000000000002</c:v>
                </c:pt>
                <c:pt idx="1299">
                  <c:v>2.5743</c:v>
                </c:pt>
                <c:pt idx="1300">
                  <c:v>2.5760000000000001</c:v>
                </c:pt>
                <c:pt idx="1301">
                  <c:v>2.577</c:v>
                </c:pt>
                <c:pt idx="1302">
                  <c:v>2.5800999999999998</c:v>
                </c:pt>
                <c:pt idx="1303">
                  <c:v>2.5847000000000002</c:v>
                </c:pt>
                <c:pt idx="1304">
                  <c:v>2.5878999999999999</c:v>
                </c:pt>
                <c:pt idx="1305">
                  <c:v>2.5901000000000001</c:v>
                </c:pt>
                <c:pt idx="1306">
                  <c:v>2.5918000000000001</c:v>
                </c:pt>
                <c:pt idx="1307">
                  <c:v>2.5948000000000002</c:v>
                </c:pt>
                <c:pt idx="1308">
                  <c:v>2.6013999999999999</c:v>
                </c:pt>
                <c:pt idx="1309">
                  <c:v>2.61</c:v>
                </c:pt>
                <c:pt idx="1310">
                  <c:v>2.6187999999999998</c:v>
                </c:pt>
                <c:pt idx="1311">
                  <c:v>2.6255000000000002</c:v>
                </c:pt>
                <c:pt idx="1312">
                  <c:v>2.6294</c:v>
                </c:pt>
                <c:pt idx="1313">
                  <c:v>2.6307999999999998</c:v>
                </c:pt>
                <c:pt idx="1314">
                  <c:v>2.6316000000000002</c:v>
                </c:pt>
                <c:pt idx="1315">
                  <c:v>2.6295999999999999</c:v>
                </c:pt>
                <c:pt idx="1316">
                  <c:v>2.6282000000000001</c:v>
                </c:pt>
                <c:pt idx="1317">
                  <c:v>2.6282000000000001</c:v>
                </c:pt>
                <c:pt idx="1318">
                  <c:v>2.6291000000000002</c:v>
                </c:pt>
                <c:pt idx="1319">
                  <c:v>2.6318999999999999</c:v>
                </c:pt>
                <c:pt idx="1320">
                  <c:v>2.6360000000000001</c:v>
                </c:pt>
                <c:pt idx="1321">
                  <c:v>2.6400999999999999</c:v>
                </c:pt>
                <c:pt idx="1322">
                  <c:v>2.6438000000000001</c:v>
                </c:pt>
                <c:pt idx="1323">
                  <c:v>2.6482999999999999</c:v>
                </c:pt>
                <c:pt idx="1324">
                  <c:v>2.6541000000000001</c:v>
                </c:pt>
                <c:pt idx="1325">
                  <c:v>2.6597</c:v>
                </c:pt>
                <c:pt idx="1326">
                  <c:v>2.6646999999999998</c:v>
                </c:pt>
                <c:pt idx="1327">
                  <c:v>2.6707999999999998</c:v>
                </c:pt>
                <c:pt idx="1328">
                  <c:v>2.6749999999999998</c:v>
                </c:pt>
                <c:pt idx="1329">
                  <c:v>2.6800999999999999</c:v>
                </c:pt>
                <c:pt idx="1330">
                  <c:v>2.6848999999999998</c:v>
                </c:pt>
                <c:pt idx="1331">
                  <c:v>2.6926000000000001</c:v>
                </c:pt>
                <c:pt idx="1332">
                  <c:v>2.7002999999999999</c:v>
                </c:pt>
                <c:pt idx="1333">
                  <c:v>2.7084000000000001</c:v>
                </c:pt>
                <c:pt idx="1334">
                  <c:v>2.7204000000000002</c:v>
                </c:pt>
                <c:pt idx="1335">
                  <c:v>2.7311999999999999</c:v>
                </c:pt>
                <c:pt idx="1336">
                  <c:v>2.7385000000000002</c:v>
                </c:pt>
                <c:pt idx="1337">
                  <c:v>2.7441</c:v>
                </c:pt>
                <c:pt idx="1338">
                  <c:v>2.7467000000000001</c:v>
                </c:pt>
                <c:pt idx="1339">
                  <c:v>2.7461000000000002</c:v>
                </c:pt>
                <c:pt idx="1340">
                  <c:v>2.7309999999999999</c:v>
                </c:pt>
                <c:pt idx="1341">
                  <c:v>2.7080000000000002</c:v>
                </c:pt>
                <c:pt idx="1342">
                  <c:v>2.6970999999999998</c:v>
                </c:pt>
                <c:pt idx="1343">
                  <c:v>2.6962000000000002</c:v>
                </c:pt>
                <c:pt idx="1344">
                  <c:v>2.6991999999999998</c:v>
                </c:pt>
                <c:pt idx="1345">
                  <c:v>2.7040000000000002</c:v>
                </c:pt>
                <c:pt idx="1346">
                  <c:v>2.7090999999999998</c:v>
                </c:pt>
                <c:pt idx="1347">
                  <c:v>2.7162999999999999</c:v>
                </c:pt>
                <c:pt idx="1348">
                  <c:v>2.7216999999999998</c:v>
                </c:pt>
                <c:pt idx="1349">
                  <c:v>2.7256999999999998</c:v>
                </c:pt>
                <c:pt idx="1350">
                  <c:v>2.7309999999999999</c:v>
                </c:pt>
                <c:pt idx="1351">
                  <c:v>2.7376</c:v>
                </c:pt>
                <c:pt idx="1352">
                  <c:v>2.7448999999999999</c:v>
                </c:pt>
                <c:pt idx="1353">
                  <c:v>2.7513999999999998</c:v>
                </c:pt>
                <c:pt idx="1354">
                  <c:v>2.7570000000000001</c:v>
                </c:pt>
                <c:pt idx="1355">
                  <c:v>2.7641</c:v>
                </c:pt>
                <c:pt idx="1356">
                  <c:v>2.7722000000000002</c:v>
                </c:pt>
                <c:pt idx="1357">
                  <c:v>2.7808999999999999</c:v>
                </c:pt>
                <c:pt idx="1358">
                  <c:v>2.7873000000000001</c:v>
                </c:pt>
                <c:pt idx="1359">
                  <c:v>2.794</c:v>
                </c:pt>
                <c:pt idx="1360">
                  <c:v>2.8012000000000001</c:v>
                </c:pt>
                <c:pt idx="1361">
                  <c:v>2.8075999999999999</c:v>
                </c:pt>
                <c:pt idx="1362">
                  <c:v>2.8132999999999999</c:v>
                </c:pt>
                <c:pt idx="1363">
                  <c:v>2.8157999999999999</c:v>
                </c:pt>
                <c:pt idx="1364">
                  <c:v>2.8188</c:v>
                </c:pt>
                <c:pt idx="1365">
                  <c:v>2.8212999999999999</c:v>
                </c:pt>
                <c:pt idx="1366">
                  <c:v>2.8264999999999998</c:v>
                </c:pt>
                <c:pt idx="1367">
                  <c:v>2.8323</c:v>
                </c:pt>
                <c:pt idx="1368">
                  <c:v>2.8374999999999999</c:v>
                </c:pt>
                <c:pt idx="1369">
                  <c:v>2.8437000000000001</c:v>
                </c:pt>
                <c:pt idx="1370">
                  <c:v>2.8496999999999999</c:v>
                </c:pt>
                <c:pt idx="1371">
                  <c:v>2.8553000000000002</c:v>
                </c:pt>
                <c:pt idx="1372">
                  <c:v>2.8620000000000001</c:v>
                </c:pt>
                <c:pt idx="1373">
                  <c:v>2.8691</c:v>
                </c:pt>
                <c:pt idx="1374">
                  <c:v>2.8336000000000001</c:v>
                </c:pt>
                <c:pt idx="1375">
                  <c:v>2.7189999999999999</c:v>
                </c:pt>
                <c:pt idx="1376">
                  <c:v>2.6459999999999999</c:v>
                </c:pt>
                <c:pt idx="1377">
                  <c:v>2.6192000000000002</c:v>
                </c:pt>
                <c:pt idx="1378">
                  <c:v>2.6145</c:v>
                </c:pt>
                <c:pt idx="1379">
                  <c:v>2.6122999999999998</c:v>
                </c:pt>
                <c:pt idx="1380">
                  <c:v>2.6097000000000001</c:v>
                </c:pt>
                <c:pt idx="1381">
                  <c:v>2.6084000000000001</c:v>
                </c:pt>
                <c:pt idx="1382">
                  <c:v>2.6061000000000001</c:v>
                </c:pt>
                <c:pt idx="1383">
                  <c:v>2.6044999999999998</c:v>
                </c:pt>
                <c:pt idx="1384">
                  <c:v>2.6038000000000001</c:v>
                </c:pt>
                <c:pt idx="1385">
                  <c:v>2.6027999999999998</c:v>
                </c:pt>
                <c:pt idx="1386">
                  <c:v>2.6006999999999998</c:v>
                </c:pt>
                <c:pt idx="1387">
                  <c:v>2.6032999999999999</c:v>
                </c:pt>
                <c:pt idx="1388">
                  <c:v>2.6049000000000002</c:v>
                </c:pt>
                <c:pt idx="1389">
                  <c:v>2.6065</c:v>
                </c:pt>
                <c:pt idx="1390">
                  <c:v>2.6093000000000002</c:v>
                </c:pt>
                <c:pt idx="1391">
                  <c:v>2.6132</c:v>
                </c:pt>
                <c:pt idx="1392">
                  <c:v>2.6166999999999998</c:v>
                </c:pt>
                <c:pt idx="1393">
                  <c:v>2.6223999999999998</c:v>
                </c:pt>
                <c:pt idx="1394">
                  <c:v>2.6261000000000001</c:v>
                </c:pt>
                <c:pt idx="1395">
                  <c:v>2.6301999999999999</c:v>
                </c:pt>
                <c:pt idx="1396">
                  <c:v>2.6339999999999999</c:v>
                </c:pt>
                <c:pt idx="1397">
                  <c:v>2.6387999999999998</c:v>
                </c:pt>
                <c:pt idx="1398">
                  <c:v>2.6436999999999999</c:v>
                </c:pt>
                <c:pt idx="1399">
                  <c:v>2.6469999999999998</c:v>
                </c:pt>
                <c:pt idx="1400">
                  <c:v>2.6522999999999999</c:v>
                </c:pt>
                <c:pt idx="1401">
                  <c:v>2.66</c:v>
                </c:pt>
                <c:pt idx="1402">
                  <c:v>2.6678999999999999</c:v>
                </c:pt>
                <c:pt idx="1403">
                  <c:v>2.6753999999999998</c:v>
                </c:pt>
                <c:pt idx="1404">
                  <c:v>2.6815000000000002</c:v>
                </c:pt>
                <c:pt idx="1405">
                  <c:v>2.6878000000000002</c:v>
                </c:pt>
                <c:pt idx="1406">
                  <c:v>2.6926000000000001</c:v>
                </c:pt>
                <c:pt idx="1407">
                  <c:v>2.6958000000000002</c:v>
                </c:pt>
                <c:pt idx="1408">
                  <c:v>2.6974999999999998</c:v>
                </c:pt>
                <c:pt idx="1409">
                  <c:v>2.6970999999999998</c:v>
                </c:pt>
                <c:pt idx="1410">
                  <c:v>2.6949999999999998</c:v>
                </c:pt>
                <c:pt idx="1411">
                  <c:v>2.6928999999999998</c:v>
                </c:pt>
                <c:pt idx="1412">
                  <c:v>2.6937000000000002</c:v>
                </c:pt>
                <c:pt idx="1413">
                  <c:v>2.6924999999999999</c:v>
                </c:pt>
                <c:pt idx="1414">
                  <c:v>2.6928999999999998</c:v>
                </c:pt>
                <c:pt idx="1415">
                  <c:v>2.6939000000000002</c:v>
                </c:pt>
                <c:pt idx="1416">
                  <c:v>2.6968999999999999</c:v>
                </c:pt>
                <c:pt idx="1417">
                  <c:v>2.6991999999999998</c:v>
                </c:pt>
                <c:pt idx="1418">
                  <c:v>2.6991999999999998</c:v>
                </c:pt>
                <c:pt idx="1419">
                  <c:v>2.6978</c:v>
                </c:pt>
                <c:pt idx="1420">
                  <c:v>2.6949999999999998</c:v>
                </c:pt>
                <c:pt idx="1421">
                  <c:v>2.6928999999999998</c:v>
                </c:pt>
                <c:pt idx="1422">
                  <c:v>2.6890999999999998</c:v>
                </c:pt>
                <c:pt idx="1423">
                  <c:v>2.6798999999999999</c:v>
                </c:pt>
                <c:pt idx="1424">
                  <c:v>2.6337000000000002</c:v>
                </c:pt>
                <c:pt idx="1425">
                  <c:v>2.6065999999999998</c:v>
                </c:pt>
                <c:pt idx="1426">
                  <c:v>2.5998999999999999</c:v>
                </c:pt>
                <c:pt idx="1427">
                  <c:v>2.6032999999999999</c:v>
                </c:pt>
                <c:pt idx="1428">
                  <c:v>2.6055999999999999</c:v>
                </c:pt>
                <c:pt idx="1429">
                  <c:v>2.6040999999999999</c:v>
                </c:pt>
                <c:pt idx="1430">
                  <c:v>2.6002999999999998</c:v>
                </c:pt>
                <c:pt idx="1431">
                  <c:v>2.5950000000000002</c:v>
                </c:pt>
                <c:pt idx="1432">
                  <c:v>2.5916000000000001</c:v>
                </c:pt>
                <c:pt idx="1433">
                  <c:v>2.5895999999999999</c:v>
                </c:pt>
                <c:pt idx="1434">
                  <c:v>2.5870000000000002</c:v>
                </c:pt>
                <c:pt idx="1435">
                  <c:v>2.5851000000000002</c:v>
                </c:pt>
                <c:pt idx="1436">
                  <c:v>2.5855000000000001</c:v>
                </c:pt>
                <c:pt idx="1437">
                  <c:v>2.5867</c:v>
                </c:pt>
                <c:pt idx="1438">
                  <c:v>2.5895000000000001</c:v>
                </c:pt>
                <c:pt idx="1439">
                  <c:v>2.5937999999999999</c:v>
                </c:pt>
                <c:pt idx="1440">
                  <c:v>2.5983999999999998</c:v>
                </c:pt>
                <c:pt idx="1441">
                  <c:v>2.6032999999999999</c:v>
                </c:pt>
                <c:pt idx="1442">
                  <c:v>2.6067</c:v>
                </c:pt>
                <c:pt idx="1443">
                  <c:v>2.6112000000000002</c:v>
                </c:pt>
                <c:pt idx="1444">
                  <c:v>2.6164999999999998</c:v>
                </c:pt>
                <c:pt idx="1445">
                  <c:v>2.6223999999999998</c:v>
                </c:pt>
                <c:pt idx="1446">
                  <c:v>2.6303999999999998</c:v>
                </c:pt>
                <c:pt idx="1447">
                  <c:v>2.6406999999999998</c:v>
                </c:pt>
                <c:pt idx="1448">
                  <c:v>2.6473</c:v>
                </c:pt>
                <c:pt idx="1449">
                  <c:v>2.6501999999999999</c:v>
                </c:pt>
                <c:pt idx="1450">
                  <c:v>2.6509999999999998</c:v>
                </c:pt>
                <c:pt idx="1451">
                  <c:v>2.6488</c:v>
                </c:pt>
                <c:pt idx="1452">
                  <c:v>2.6444999999999999</c:v>
                </c:pt>
                <c:pt idx="1453">
                  <c:v>2.6402999999999999</c:v>
                </c:pt>
                <c:pt idx="1454">
                  <c:v>2.6362000000000001</c:v>
                </c:pt>
                <c:pt idx="1455">
                  <c:v>2.6345000000000001</c:v>
                </c:pt>
                <c:pt idx="1456">
                  <c:v>2.6341999999999999</c:v>
                </c:pt>
                <c:pt idx="1457">
                  <c:v>2.6337000000000002</c:v>
                </c:pt>
                <c:pt idx="1458">
                  <c:v>2.6337999999999999</c:v>
                </c:pt>
                <c:pt idx="1459">
                  <c:v>2.6337000000000002</c:v>
                </c:pt>
                <c:pt idx="1460">
                  <c:v>2.6353</c:v>
                </c:pt>
                <c:pt idx="1461">
                  <c:v>2.6385000000000001</c:v>
                </c:pt>
                <c:pt idx="1462">
                  <c:v>2.6412</c:v>
                </c:pt>
                <c:pt idx="1463">
                  <c:v>2.6438000000000001</c:v>
                </c:pt>
                <c:pt idx="1464">
                  <c:v>2.6486999999999998</c:v>
                </c:pt>
                <c:pt idx="1465">
                  <c:v>2.6547999999999998</c:v>
                </c:pt>
                <c:pt idx="1466">
                  <c:v>2.66</c:v>
                </c:pt>
                <c:pt idx="1467">
                  <c:v>2.6654</c:v>
                </c:pt>
                <c:pt idx="1468">
                  <c:v>2.6711999999999998</c:v>
                </c:pt>
                <c:pt idx="1469">
                  <c:v>2.6785999999999999</c:v>
                </c:pt>
                <c:pt idx="1470">
                  <c:v>2.6878000000000002</c:v>
                </c:pt>
                <c:pt idx="1471">
                  <c:v>2.6947000000000001</c:v>
                </c:pt>
                <c:pt idx="1472">
                  <c:v>2.6983000000000001</c:v>
                </c:pt>
                <c:pt idx="1473">
                  <c:v>2.7046000000000001</c:v>
                </c:pt>
                <c:pt idx="1474">
                  <c:v>2.7120000000000002</c:v>
                </c:pt>
                <c:pt idx="1475">
                  <c:v>2.7130999999999998</c:v>
                </c:pt>
                <c:pt idx="1476">
                  <c:v>2.7120000000000002</c:v>
                </c:pt>
                <c:pt idx="1477">
                  <c:v>2.7107000000000001</c:v>
                </c:pt>
                <c:pt idx="1478">
                  <c:v>2.7103000000000002</c:v>
                </c:pt>
                <c:pt idx="1479">
                  <c:v>2.7092999999999998</c:v>
                </c:pt>
                <c:pt idx="1480">
                  <c:v>2.7054</c:v>
                </c:pt>
                <c:pt idx="1481">
                  <c:v>2.6991000000000001</c:v>
                </c:pt>
                <c:pt idx="1482">
                  <c:v>2.6968999999999999</c:v>
                </c:pt>
                <c:pt idx="1483">
                  <c:v>2.6970000000000001</c:v>
                </c:pt>
                <c:pt idx="1484">
                  <c:v>2.6995</c:v>
                </c:pt>
                <c:pt idx="1485">
                  <c:v>2.6991999999999998</c:v>
                </c:pt>
                <c:pt idx="1486">
                  <c:v>2.6981000000000002</c:v>
                </c:pt>
                <c:pt idx="1487">
                  <c:v>2.6989000000000001</c:v>
                </c:pt>
                <c:pt idx="1488">
                  <c:v>2.7021000000000002</c:v>
                </c:pt>
                <c:pt idx="1489">
                  <c:v>2.7061000000000002</c:v>
                </c:pt>
                <c:pt idx="1490">
                  <c:v>2.7092000000000001</c:v>
                </c:pt>
                <c:pt idx="1491">
                  <c:v>2.7128999999999999</c:v>
                </c:pt>
                <c:pt idx="1492">
                  <c:v>2.7170999999999998</c:v>
                </c:pt>
                <c:pt idx="1493">
                  <c:v>2.7212000000000001</c:v>
                </c:pt>
                <c:pt idx="1494">
                  <c:v>2.7275999999999998</c:v>
                </c:pt>
                <c:pt idx="1495">
                  <c:v>2.7332000000000001</c:v>
                </c:pt>
                <c:pt idx="1496">
                  <c:v>2.7381000000000002</c:v>
                </c:pt>
                <c:pt idx="1497">
                  <c:v>2.7421000000000002</c:v>
                </c:pt>
                <c:pt idx="1498">
                  <c:v>2.7450999999999999</c:v>
                </c:pt>
                <c:pt idx="1499">
                  <c:v>2.7469999999999999</c:v>
                </c:pt>
                <c:pt idx="1500">
                  <c:v>2.7488000000000001</c:v>
                </c:pt>
                <c:pt idx="1501">
                  <c:v>2.7513000000000001</c:v>
                </c:pt>
                <c:pt idx="1502">
                  <c:v>2.7530999999999999</c:v>
                </c:pt>
                <c:pt idx="1503">
                  <c:v>2.7545000000000002</c:v>
                </c:pt>
                <c:pt idx="1504">
                  <c:v>2.7557</c:v>
                </c:pt>
                <c:pt idx="1505">
                  <c:v>2.7562000000000002</c:v>
                </c:pt>
                <c:pt idx="1506">
                  <c:v>2.7572000000000001</c:v>
                </c:pt>
                <c:pt idx="1507">
                  <c:v>2.7589000000000001</c:v>
                </c:pt>
                <c:pt idx="1508">
                  <c:v>2.7606999999999999</c:v>
                </c:pt>
                <c:pt idx="1509">
                  <c:v>2.7616999999999998</c:v>
                </c:pt>
                <c:pt idx="1510">
                  <c:v>2.7639</c:v>
                </c:pt>
                <c:pt idx="1511">
                  <c:v>2.7669000000000001</c:v>
                </c:pt>
                <c:pt idx="1512">
                  <c:v>2.7705000000000002</c:v>
                </c:pt>
                <c:pt idx="1513">
                  <c:v>2.7764000000000002</c:v>
                </c:pt>
                <c:pt idx="1514">
                  <c:v>2.7734000000000001</c:v>
                </c:pt>
                <c:pt idx="1515">
                  <c:v>2.7622</c:v>
                </c:pt>
                <c:pt idx="1516">
                  <c:v>2.7612000000000001</c:v>
                </c:pt>
                <c:pt idx="1517">
                  <c:v>2.7665999999999999</c:v>
                </c:pt>
                <c:pt idx="1518">
                  <c:v>2.7719999999999998</c:v>
                </c:pt>
                <c:pt idx="1519">
                  <c:v>2.7724000000000002</c:v>
                </c:pt>
                <c:pt idx="1520">
                  <c:v>2.7707999999999999</c:v>
                </c:pt>
                <c:pt idx="1521">
                  <c:v>2.766</c:v>
                </c:pt>
                <c:pt idx="1522">
                  <c:v>2.7616000000000001</c:v>
                </c:pt>
                <c:pt idx="1523">
                  <c:v>2.7570999999999999</c:v>
                </c:pt>
                <c:pt idx="1524">
                  <c:v>2.7532000000000001</c:v>
                </c:pt>
                <c:pt idx="1525">
                  <c:v>2.7498999999999998</c:v>
                </c:pt>
                <c:pt idx="1526">
                  <c:v>2.7486000000000002</c:v>
                </c:pt>
                <c:pt idx="1527">
                  <c:v>2.7498999999999998</c:v>
                </c:pt>
                <c:pt idx="1528">
                  <c:v>2.7519</c:v>
                </c:pt>
                <c:pt idx="1529">
                  <c:v>2.7549999999999999</c:v>
                </c:pt>
                <c:pt idx="1530">
                  <c:v>2.7568999999999999</c:v>
                </c:pt>
                <c:pt idx="1531">
                  <c:v>2.7585000000000002</c:v>
                </c:pt>
                <c:pt idx="1532">
                  <c:v>2.7589999999999999</c:v>
                </c:pt>
                <c:pt idx="1533">
                  <c:v>2.7524000000000002</c:v>
                </c:pt>
                <c:pt idx="1534">
                  <c:v>2.75</c:v>
                </c:pt>
                <c:pt idx="1535">
                  <c:v>2.754</c:v>
                </c:pt>
                <c:pt idx="1536">
                  <c:v>2.7597</c:v>
                </c:pt>
                <c:pt idx="1537">
                  <c:v>2.7675000000000001</c:v>
                </c:pt>
                <c:pt idx="1538">
                  <c:v>2.7764000000000002</c:v>
                </c:pt>
                <c:pt idx="1539">
                  <c:v>2.7850000000000001</c:v>
                </c:pt>
                <c:pt idx="1540">
                  <c:v>2.7946</c:v>
                </c:pt>
                <c:pt idx="1541">
                  <c:v>2.8043</c:v>
                </c:pt>
                <c:pt idx="1542">
                  <c:v>2.8115000000000001</c:v>
                </c:pt>
                <c:pt idx="1543">
                  <c:v>2.8163999999999998</c:v>
                </c:pt>
                <c:pt idx="1544">
                  <c:v>2.8187000000000002</c:v>
                </c:pt>
                <c:pt idx="1545">
                  <c:v>2.82</c:v>
                </c:pt>
                <c:pt idx="1546">
                  <c:v>2.8203999999999998</c:v>
                </c:pt>
                <c:pt idx="1547">
                  <c:v>2.7349999999999999</c:v>
                </c:pt>
                <c:pt idx="1548">
                  <c:v>2.5255999999999998</c:v>
                </c:pt>
                <c:pt idx="1549">
                  <c:v>2.4131999999999998</c:v>
                </c:pt>
                <c:pt idx="1550">
                  <c:v>2.3860000000000001</c:v>
                </c:pt>
                <c:pt idx="1551">
                  <c:v>2.3849999999999998</c:v>
                </c:pt>
                <c:pt idx="1552">
                  <c:v>2.3849</c:v>
                </c:pt>
                <c:pt idx="1553">
                  <c:v>2.3791000000000002</c:v>
                </c:pt>
                <c:pt idx="1554">
                  <c:v>2.3719000000000001</c:v>
                </c:pt>
                <c:pt idx="1555">
                  <c:v>2.3694000000000002</c:v>
                </c:pt>
                <c:pt idx="1556">
                  <c:v>2.3706</c:v>
                </c:pt>
                <c:pt idx="1557">
                  <c:v>2.3734000000000002</c:v>
                </c:pt>
                <c:pt idx="1558">
                  <c:v>2.3772000000000002</c:v>
                </c:pt>
                <c:pt idx="1559">
                  <c:v>2.3809</c:v>
                </c:pt>
                <c:pt idx="1560">
                  <c:v>2.3866999999999998</c:v>
                </c:pt>
                <c:pt idx="1561">
                  <c:v>2.3912</c:v>
                </c:pt>
                <c:pt idx="1562">
                  <c:v>2.3963000000000001</c:v>
                </c:pt>
                <c:pt idx="1563">
                  <c:v>2.4039999999999999</c:v>
                </c:pt>
                <c:pt idx="1564">
                  <c:v>2.4125999999999999</c:v>
                </c:pt>
                <c:pt idx="1565">
                  <c:v>2.419</c:v>
                </c:pt>
                <c:pt idx="1566">
                  <c:v>2.4235000000000002</c:v>
                </c:pt>
                <c:pt idx="1567">
                  <c:v>2.4289000000000001</c:v>
                </c:pt>
                <c:pt idx="1568">
                  <c:v>2.4338000000000002</c:v>
                </c:pt>
                <c:pt idx="1569">
                  <c:v>2.4363000000000001</c:v>
                </c:pt>
                <c:pt idx="1570">
                  <c:v>2.4394999999999998</c:v>
                </c:pt>
                <c:pt idx="1571">
                  <c:v>2.4403999999999999</c:v>
                </c:pt>
                <c:pt idx="1572">
                  <c:v>2.4434999999999998</c:v>
                </c:pt>
                <c:pt idx="1573">
                  <c:v>2.4477000000000002</c:v>
                </c:pt>
                <c:pt idx="1574">
                  <c:v>2.452</c:v>
                </c:pt>
                <c:pt idx="1575">
                  <c:v>2.4569999999999999</c:v>
                </c:pt>
                <c:pt idx="1576">
                  <c:v>2.4628000000000001</c:v>
                </c:pt>
                <c:pt idx="1577">
                  <c:v>2.4638</c:v>
                </c:pt>
                <c:pt idx="1578">
                  <c:v>2.4639000000000002</c:v>
                </c:pt>
                <c:pt idx="1579">
                  <c:v>2.4664000000000001</c:v>
                </c:pt>
                <c:pt idx="1580">
                  <c:v>2.4716</c:v>
                </c:pt>
                <c:pt idx="1581">
                  <c:v>2.4786999999999999</c:v>
                </c:pt>
                <c:pt idx="1582">
                  <c:v>2.4834000000000001</c:v>
                </c:pt>
                <c:pt idx="1583">
                  <c:v>2.4817999999999998</c:v>
                </c:pt>
                <c:pt idx="1584">
                  <c:v>2.4756</c:v>
                </c:pt>
                <c:pt idx="1585">
                  <c:v>2.4681000000000002</c:v>
                </c:pt>
                <c:pt idx="1586">
                  <c:v>2.4683999999999999</c:v>
                </c:pt>
                <c:pt idx="1587">
                  <c:v>2.4710999999999999</c:v>
                </c:pt>
                <c:pt idx="1588">
                  <c:v>2.4748999999999999</c:v>
                </c:pt>
                <c:pt idx="1589">
                  <c:v>2.4740000000000002</c:v>
                </c:pt>
                <c:pt idx="1590">
                  <c:v>2.4714999999999998</c:v>
                </c:pt>
                <c:pt idx="1591">
                  <c:v>2.4672000000000001</c:v>
                </c:pt>
                <c:pt idx="1592">
                  <c:v>2.4670000000000001</c:v>
                </c:pt>
                <c:pt idx="1593">
                  <c:v>2.4668999999999999</c:v>
                </c:pt>
                <c:pt idx="1594">
                  <c:v>2.4672999999999998</c:v>
                </c:pt>
                <c:pt idx="1595">
                  <c:v>2.4693000000000001</c:v>
                </c:pt>
                <c:pt idx="1596">
                  <c:v>2.4718</c:v>
                </c:pt>
                <c:pt idx="1597">
                  <c:v>2.4739</c:v>
                </c:pt>
                <c:pt idx="1598">
                  <c:v>2.4769999999999999</c:v>
                </c:pt>
                <c:pt idx="1599">
                  <c:v>2.4775999999999998</c:v>
                </c:pt>
                <c:pt idx="1600">
                  <c:v>2.4813999999999998</c:v>
                </c:pt>
                <c:pt idx="1601">
                  <c:v>2.4857999999999998</c:v>
                </c:pt>
                <c:pt idx="1602">
                  <c:v>2.4893000000000001</c:v>
                </c:pt>
                <c:pt idx="1603">
                  <c:v>2.4950999999999999</c:v>
                </c:pt>
                <c:pt idx="1604">
                  <c:v>2.5011000000000001</c:v>
                </c:pt>
                <c:pt idx="1605">
                  <c:v>2.5004</c:v>
                </c:pt>
                <c:pt idx="1606">
                  <c:v>2.4908000000000001</c:v>
                </c:pt>
                <c:pt idx="1607">
                  <c:v>2.4853999999999998</c:v>
                </c:pt>
                <c:pt idx="1608">
                  <c:v>2.4862000000000002</c:v>
                </c:pt>
                <c:pt idx="1609">
                  <c:v>2.4914999999999998</c:v>
                </c:pt>
                <c:pt idx="1610">
                  <c:v>2.4958</c:v>
                </c:pt>
                <c:pt idx="1611">
                  <c:v>2.5001000000000002</c:v>
                </c:pt>
                <c:pt idx="1612">
                  <c:v>2.5015000000000001</c:v>
                </c:pt>
                <c:pt idx="1613">
                  <c:v>2.5024999999999999</c:v>
                </c:pt>
                <c:pt idx="1614">
                  <c:v>2.5028999999999999</c:v>
                </c:pt>
                <c:pt idx="1615">
                  <c:v>2.4969999999999999</c:v>
                </c:pt>
                <c:pt idx="1616">
                  <c:v>2.4836</c:v>
                </c:pt>
                <c:pt idx="1617">
                  <c:v>2.4756</c:v>
                </c:pt>
                <c:pt idx="1618">
                  <c:v>2.4727999999999999</c:v>
                </c:pt>
                <c:pt idx="1619">
                  <c:v>2.4735999999999998</c:v>
                </c:pt>
                <c:pt idx="1620">
                  <c:v>2.4769999999999999</c:v>
                </c:pt>
                <c:pt idx="1621">
                  <c:v>2.4826999999999999</c:v>
                </c:pt>
                <c:pt idx="1622">
                  <c:v>2.4883999999999999</c:v>
                </c:pt>
                <c:pt idx="1623">
                  <c:v>2.4929999999999999</c:v>
                </c:pt>
                <c:pt idx="1624">
                  <c:v>2.4981</c:v>
                </c:pt>
                <c:pt idx="1625">
                  <c:v>2.5009000000000001</c:v>
                </c:pt>
                <c:pt idx="1626">
                  <c:v>2.5013999999999998</c:v>
                </c:pt>
                <c:pt idx="1627">
                  <c:v>2.5026999999999999</c:v>
                </c:pt>
                <c:pt idx="1628">
                  <c:v>2.5049999999999999</c:v>
                </c:pt>
                <c:pt idx="1629">
                  <c:v>2.5068999999999999</c:v>
                </c:pt>
                <c:pt idx="1630">
                  <c:v>2.5127999999999999</c:v>
                </c:pt>
                <c:pt idx="1631">
                  <c:v>2.5179999999999998</c:v>
                </c:pt>
                <c:pt idx="1632">
                  <c:v>2.4756</c:v>
                </c:pt>
                <c:pt idx="1633">
                  <c:v>2.0994999999999999</c:v>
                </c:pt>
                <c:pt idx="1634">
                  <c:v>1.8230999999999999</c:v>
                </c:pt>
                <c:pt idx="1635">
                  <c:v>1.7377</c:v>
                </c:pt>
                <c:pt idx="1636">
                  <c:v>1.7404999999999999</c:v>
                </c:pt>
                <c:pt idx="1637">
                  <c:v>1.7569999999999999</c:v>
                </c:pt>
                <c:pt idx="1638">
                  <c:v>1.7650999999999999</c:v>
                </c:pt>
                <c:pt idx="1639">
                  <c:v>1.7682</c:v>
                </c:pt>
                <c:pt idx="1640">
                  <c:v>1.7708999999999999</c:v>
                </c:pt>
                <c:pt idx="1641">
                  <c:v>1.774</c:v>
                </c:pt>
                <c:pt idx="1642">
                  <c:v>1.7779</c:v>
                </c:pt>
                <c:pt idx="1643">
                  <c:v>1.7827999999999999</c:v>
                </c:pt>
                <c:pt idx="1644">
                  <c:v>1.7887</c:v>
                </c:pt>
                <c:pt idx="1645">
                  <c:v>1.7942</c:v>
                </c:pt>
                <c:pt idx="1646">
                  <c:v>1.7999000000000001</c:v>
                </c:pt>
                <c:pt idx="1647">
                  <c:v>1.8051999999999999</c:v>
                </c:pt>
                <c:pt idx="1648">
                  <c:v>1.8053999999999999</c:v>
                </c:pt>
                <c:pt idx="1649">
                  <c:v>1.7951999999999999</c:v>
                </c:pt>
                <c:pt idx="1650">
                  <c:v>1.7890999999999999</c:v>
                </c:pt>
                <c:pt idx="1651">
                  <c:v>1.7901</c:v>
                </c:pt>
                <c:pt idx="1652">
                  <c:v>1.7957000000000001</c:v>
                </c:pt>
                <c:pt idx="1653">
                  <c:v>1.8027</c:v>
                </c:pt>
                <c:pt idx="1654">
                  <c:v>1.8126</c:v>
                </c:pt>
                <c:pt idx="1655">
                  <c:v>1.8199000000000001</c:v>
                </c:pt>
                <c:pt idx="1656">
                  <c:v>1.8184</c:v>
                </c:pt>
                <c:pt idx="1657">
                  <c:v>1.8132999999999999</c:v>
                </c:pt>
                <c:pt idx="1658">
                  <c:v>1.8069999999999999</c:v>
                </c:pt>
                <c:pt idx="1659">
                  <c:v>1.8023</c:v>
                </c:pt>
                <c:pt idx="1660">
                  <c:v>1.7978000000000001</c:v>
                </c:pt>
                <c:pt idx="1661">
                  <c:v>1.7966</c:v>
                </c:pt>
                <c:pt idx="1662">
                  <c:v>1.7968</c:v>
                </c:pt>
                <c:pt idx="1663">
                  <c:v>1.7977000000000001</c:v>
                </c:pt>
                <c:pt idx="1664">
                  <c:v>1.8004</c:v>
                </c:pt>
                <c:pt idx="1665">
                  <c:v>1.8044</c:v>
                </c:pt>
                <c:pt idx="1666">
                  <c:v>1.8072999999999999</c:v>
                </c:pt>
                <c:pt idx="1667">
                  <c:v>1.8106</c:v>
                </c:pt>
                <c:pt idx="1668">
                  <c:v>1.8141</c:v>
                </c:pt>
                <c:pt idx="1669">
                  <c:v>1.8192999999999999</c:v>
                </c:pt>
                <c:pt idx="1670">
                  <c:v>1.8236000000000001</c:v>
                </c:pt>
                <c:pt idx="1671">
                  <c:v>1.8286</c:v>
                </c:pt>
                <c:pt idx="1672">
                  <c:v>1.8340000000000001</c:v>
                </c:pt>
                <c:pt idx="1673">
                  <c:v>1.8399000000000001</c:v>
                </c:pt>
                <c:pt idx="1674">
                  <c:v>1.847</c:v>
                </c:pt>
                <c:pt idx="1675">
                  <c:v>1.8539000000000001</c:v>
                </c:pt>
                <c:pt idx="1676">
                  <c:v>1.8619000000000001</c:v>
                </c:pt>
                <c:pt idx="1677">
                  <c:v>1.8676999999999999</c:v>
                </c:pt>
                <c:pt idx="1678">
                  <c:v>1.8746</c:v>
                </c:pt>
                <c:pt idx="1679">
                  <c:v>1.8811</c:v>
                </c:pt>
                <c:pt idx="1680">
                  <c:v>1.8871</c:v>
                </c:pt>
                <c:pt idx="1681">
                  <c:v>1.8919999999999999</c:v>
                </c:pt>
                <c:pt idx="1682">
                  <c:v>1.8936999999999999</c:v>
                </c:pt>
                <c:pt idx="1683">
                  <c:v>1.8943000000000001</c:v>
                </c:pt>
                <c:pt idx="1684">
                  <c:v>1.8935999999999999</c:v>
                </c:pt>
                <c:pt idx="1685">
                  <c:v>1.8905000000000001</c:v>
                </c:pt>
                <c:pt idx="1686">
                  <c:v>1.8888</c:v>
                </c:pt>
                <c:pt idx="1687">
                  <c:v>1.8885000000000001</c:v>
                </c:pt>
                <c:pt idx="1688">
                  <c:v>1.8903000000000001</c:v>
                </c:pt>
                <c:pt idx="1689">
                  <c:v>1.8920999999999999</c:v>
                </c:pt>
                <c:pt idx="1690">
                  <c:v>1.8931</c:v>
                </c:pt>
                <c:pt idx="1691">
                  <c:v>1.8960999999999999</c:v>
                </c:pt>
                <c:pt idx="1692">
                  <c:v>1.8991</c:v>
                </c:pt>
                <c:pt idx="1693">
                  <c:v>1.9018999999999999</c:v>
                </c:pt>
                <c:pt idx="1694">
                  <c:v>1.9037999999999999</c:v>
                </c:pt>
                <c:pt idx="1695">
                  <c:v>1.9025000000000001</c:v>
                </c:pt>
                <c:pt idx="1696">
                  <c:v>1.9025000000000001</c:v>
                </c:pt>
                <c:pt idx="1697">
                  <c:v>1.9033</c:v>
                </c:pt>
                <c:pt idx="1698">
                  <c:v>1.9061999999999999</c:v>
                </c:pt>
                <c:pt idx="1699">
                  <c:v>1.9088000000000001</c:v>
                </c:pt>
                <c:pt idx="1700">
                  <c:v>1.911</c:v>
                </c:pt>
                <c:pt idx="1701">
                  <c:v>1.9144000000000001</c:v>
                </c:pt>
                <c:pt idx="1702">
                  <c:v>1.9171</c:v>
                </c:pt>
                <c:pt idx="1703">
                  <c:v>1.9202999999999999</c:v>
                </c:pt>
                <c:pt idx="1704">
                  <c:v>1.9208000000000001</c:v>
                </c:pt>
                <c:pt idx="1705">
                  <c:v>1.9174</c:v>
                </c:pt>
                <c:pt idx="1706">
                  <c:v>1.9126000000000001</c:v>
                </c:pt>
                <c:pt idx="1707">
                  <c:v>1.9077999999999999</c:v>
                </c:pt>
                <c:pt idx="1708">
                  <c:v>1.9058999999999999</c:v>
                </c:pt>
                <c:pt idx="1709">
                  <c:v>1.9058999999999999</c:v>
                </c:pt>
                <c:pt idx="1710">
                  <c:v>1.9035</c:v>
                </c:pt>
                <c:pt idx="1711">
                  <c:v>1.9034</c:v>
                </c:pt>
                <c:pt idx="1712">
                  <c:v>1.9049</c:v>
                </c:pt>
                <c:pt idx="1713">
                  <c:v>1.9056999999999999</c:v>
                </c:pt>
                <c:pt idx="1714">
                  <c:v>1.9067000000000001</c:v>
                </c:pt>
                <c:pt idx="1715">
                  <c:v>1.9096</c:v>
                </c:pt>
                <c:pt idx="1716">
                  <c:v>1.9135</c:v>
                </c:pt>
                <c:pt idx="1717">
                  <c:v>1.9173</c:v>
                </c:pt>
                <c:pt idx="1718">
                  <c:v>1.9193</c:v>
                </c:pt>
                <c:pt idx="1719">
                  <c:v>1.9228000000000001</c:v>
                </c:pt>
                <c:pt idx="1720">
                  <c:v>1.9269000000000001</c:v>
                </c:pt>
                <c:pt idx="1721">
                  <c:v>1.9322999999999999</c:v>
                </c:pt>
                <c:pt idx="1722">
                  <c:v>1.9401999999999999</c:v>
                </c:pt>
                <c:pt idx="1723">
                  <c:v>1.9461999999999999</c:v>
                </c:pt>
                <c:pt idx="1724">
                  <c:v>1.9511000000000001</c:v>
                </c:pt>
                <c:pt idx="1725">
                  <c:v>1.9524999999999999</c:v>
                </c:pt>
                <c:pt idx="1726">
                  <c:v>1.9533</c:v>
                </c:pt>
                <c:pt idx="1727">
                  <c:v>1.9503999999999999</c:v>
                </c:pt>
                <c:pt idx="1728">
                  <c:v>1.9464999999999999</c:v>
                </c:pt>
                <c:pt idx="1729">
                  <c:v>1.9439</c:v>
                </c:pt>
                <c:pt idx="1730">
                  <c:v>1.9431</c:v>
                </c:pt>
                <c:pt idx="1731">
                  <c:v>1.9436</c:v>
                </c:pt>
                <c:pt idx="1732">
                  <c:v>1.9424999999999999</c:v>
                </c:pt>
                <c:pt idx="1733">
                  <c:v>1.9453</c:v>
                </c:pt>
                <c:pt idx="1734">
                  <c:v>1.9492</c:v>
                </c:pt>
                <c:pt idx="1735">
                  <c:v>1.9516</c:v>
                </c:pt>
                <c:pt idx="1736">
                  <c:v>1.9548000000000001</c:v>
                </c:pt>
                <c:pt idx="1737">
                  <c:v>1.9567000000000001</c:v>
                </c:pt>
                <c:pt idx="1738">
                  <c:v>1.9597</c:v>
                </c:pt>
                <c:pt idx="1739">
                  <c:v>1.9625999999999999</c:v>
                </c:pt>
                <c:pt idx="1740">
                  <c:v>1.9651000000000001</c:v>
                </c:pt>
                <c:pt idx="1741">
                  <c:v>1.9692000000000001</c:v>
                </c:pt>
                <c:pt idx="1742">
                  <c:v>1.9721</c:v>
                </c:pt>
                <c:pt idx="1743">
                  <c:v>1.9755</c:v>
                </c:pt>
                <c:pt idx="1744">
                  <c:v>1.9785999999999999</c:v>
                </c:pt>
                <c:pt idx="1745">
                  <c:v>1.9749000000000001</c:v>
                </c:pt>
                <c:pt idx="1746">
                  <c:v>1.9479</c:v>
                </c:pt>
                <c:pt idx="1747">
                  <c:v>1.9353</c:v>
                </c:pt>
                <c:pt idx="1748">
                  <c:v>1.9355</c:v>
                </c:pt>
                <c:pt idx="1749">
                  <c:v>1.9378</c:v>
                </c:pt>
                <c:pt idx="1750">
                  <c:v>1.9392</c:v>
                </c:pt>
                <c:pt idx="1751">
                  <c:v>1.9394</c:v>
                </c:pt>
                <c:pt idx="1752">
                  <c:v>1.9376</c:v>
                </c:pt>
                <c:pt idx="1753">
                  <c:v>1.9358</c:v>
                </c:pt>
                <c:pt idx="1754">
                  <c:v>1.9339999999999999</c:v>
                </c:pt>
                <c:pt idx="1755">
                  <c:v>1.9323999999999999</c:v>
                </c:pt>
                <c:pt idx="1756">
                  <c:v>1.9327000000000001</c:v>
                </c:pt>
                <c:pt idx="1757">
                  <c:v>1.9346000000000001</c:v>
                </c:pt>
                <c:pt idx="1758">
                  <c:v>1.9366000000000001</c:v>
                </c:pt>
                <c:pt idx="1759">
                  <c:v>1.9387000000000001</c:v>
                </c:pt>
                <c:pt idx="1760">
                  <c:v>1.9414</c:v>
                </c:pt>
                <c:pt idx="1761">
                  <c:v>1.9463999999999999</c:v>
                </c:pt>
                <c:pt idx="1762">
                  <c:v>1.9509000000000001</c:v>
                </c:pt>
                <c:pt idx="1763">
                  <c:v>1.9552</c:v>
                </c:pt>
                <c:pt idx="1764">
                  <c:v>1.9592000000000001</c:v>
                </c:pt>
                <c:pt idx="1765">
                  <c:v>1.962</c:v>
                </c:pt>
                <c:pt idx="1766">
                  <c:v>1.9650000000000001</c:v>
                </c:pt>
                <c:pt idx="1767">
                  <c:v>1.9688000000000001</c:v>
                </c:pt>
                <c:pt idx="1768">
                  <c:v>1.9712000000000001</c:v>
                </c:pt>
                <c:pt idx="1769">
                  <c:v>1.9719</c:v>
                </c:pt>
                <c:pt idx="1770">
                  <c:v>1.9726999999999999</c:v>
                </c:pt>
                <c:pt idx="1771">
                  <c:v>1.9754</c:v>
                </c:pt>
                <c:pt idx="1772">
                  <c:v>1.978</c:v>
                </c:pt>
                <c:pt idx="1773">
                  <c:v>1.9816</c:v>
                </c:pt>
                <c:pt idx="1774">
                  <c:v>1.9806999999999999</c:v>
                </c:pt>
                <c:pt idx="1775">
                  <c:v>1.9805999999999999</c:v>
                </c:pt>
                <c:pt idx="1776">
                  <c:v>1.9811000000000001</c:v>
                </c:pt>
                <c:pt idx="1777">
                  <c:v>1.9802</c:v>
                </c:pt>
                <c:pt idx="1778">
                  <c:v>1.9802</c:v>
                </c:pt>
                <c:pt idx="1779">
                  <c:v>1.9807999999999999</c:v>
                </c:pt>
                <c:pt idx="1780">
                  <c:v>1.9807999999999999</c:v>
                </c:pt>
                <c:pt idx="1781">
                  <c:v>1.9832000000000001</c:v>
                </c:pt>
                <c:pt idx="1782">
                  <c:v>1.9859</c:v>
                </c:pt>
                <c:pt idx="1783">
                  <c:v>1.9877</c:v>
                </c:pt>
                <c:pt idx="1784">
                  <c:v>1.9898</c:v>
                </c:pt>
                <c:pt idx="1785">
                  <c:v>1.9914000000000001</c:v>
                </c:pt>
                <c:pt idx="1786">
                  <c:v>1.9943</c:v>
                </c:pt>
                <c:pt idx="1787">
                  <c:v>1.9988999999999999</c:v>
                </c:pt>
                <c:pt idx="1788">
                  <c:v>2.0022000000000002</c:v>
                </c:pt>
                <c:pt idx="1789">
                  <c:v>2.0053000000000001</c:v>
                </c:pt>
                <c:pt idx="1790">
                  <c:v>2.008</c:v>
                </c:pt>
                <c:pt idx="1791">
                  <c:v>2.0102000000000002</c:v>
                </c:pt>
                <c:pt idx="1792">
                  <c:v>2.0099999999999998</c:v>
                </c:pt>
                <c:pt idx="1793">
                  <c:v>2.0114999999999998</c:v>
                </c:pt>
                <c:pt idx="1794">
                  <c:v>2.0121000000000002</c:v>
                </c:pt>
                <c:pt idx="1795">
                  <c:v>2.0106000000000002</c:v>
                </c:pt>
                <c:pt idx="1796">
                  <c:v>2.0063</c:v>
                </c:pt>
                <c:pt idx="1797">
                  <c:v>2.0030999999999999</c:v>
                </c:pt>
                <c:pt idx="1798">
                  <c:v>2.0007999999999999</c:v>
                </c:pt>
                <c:pt idx="1799">
                  <c:v>1.9979</c:v>
                </c:pt>
                <c:pt idx="1800">
                  <c:v>1.9986999999999999</c:v>
                </c:pt>
                <c:pt idx="1801">
                  <c:v>1.9998</c:v>
                </c:pt>
                <c:pt idx="1802">
                  <c:v>2.0015999999999998</c:v>
                </c:pt>
                <c:pt idx="1803">
                  <c:v>2.0045000000000002</c:v>
                </c:pt>
                <c:pt idx="1804">
                  <c:v>2.0057</c:v>
                </c:pt>
                <c:pt idx="1805">
                  <c:v>2.0084</c:v>
                </c:pt>
                <c:pt idx="1806">
                  <c:v>2.0110999999999999</c:v>
                </c:pt>
                <c:pt idx="1807">
                  <c:v>2.0145</c:v>
                </c:pt>
                <c:pt idx="1808">
                  <c:v>2.0190000000000001</c:v>
                </c:pt>
                <c:pt idx="1809">
                  <c:v>2.0244</c:v>
                </c:pt>
                <c:pt idx="1810">
                  <c:v>2.0278</c:v>
                </c:pt>
                <c:pt idx="1811">
                  <c:v>2.0308999999999999</c:v>
                </c:pt>
                <c:pt idx="1812">
                  <c:v>2.036</c:v>
                </c:pt>
                <c:pt idx="1813">
                  <c:v>2.0390000000000001</c:v>
                </c:pt>
                <c:pt idx="1814">
                  <c:v>2.0385</c:v>
                </c:pt>
                <c:pt idx="1815">
                  <c:v>2.0364</c:v>
                </c:pt>
                <c:pt idx="1816">
                  <c:v>2.0358999999999998</c:v>
                </c:pt>
                <c:pt idx="1817">
                  <c:v>2.0390999999999999</c:v>
                </c:pt>
                <c:pt idx="1818">
                  <c:v>2.0449000000000002</c:v>
                </c:pt>
                <c:pt idx="1819">
                  <c:v>2.0457999999999998</c:v>
                </c:pt>
                <c:pt idx="1820">
                  <c:v>2.0444</c:v>
                </c:pt>
                <c:pt idx="1821">
                  <c:v>2.044</c:v>
                </c:pt>
                <c:pt idx="1822">
                  <c:v>2.0417999999999998</c:v>
                </c:pt>
                <c:pt idx="1823">
                  <c:v>2.0387</c:v>
                </c:pt>
                <c:pt idx="1824">
                  <c:v>2.0360999999999998</c:v>
                </c:pt>
                <c:pt idx="1825">
                  <c:v>2.0343</c:v>
                </c:pt>
                <c:pt idx="1826">
                  <c:v>2.0354999999999999</c:v>
                </c:pt>
                <c:pt idx="1827">
                  <c:v>2.0369000000000002</c:v>
                </c:pt>
                <c:pt idx="1828">
                  <c:v>2.0384000000000002</c:v>
                </c:pt>
                <c:pt idx="1829">
                  <c:v>2.0415000000000001</c:v>
                </c:pt>
                <c:pt idx="1830">
                  <c:v>2.0457000000000001</c:v>
                </c:pt>
                <c:pt idx="1831">
                  <c:v>2.0495999999999999</c:v>
                </c:pt>
                <c:pt idx="1832">
                  <c:v>2.0533000000000001</c:v>
                </c:pt>
                <c:pt idx="1833">
                  <c:v>2.056</c:v>
                </c:pt>
                <c:pt idx="1834">
                  <c:v>2.0589</c:v>
                </c:pt>
                <c:pt idx="1835">
                  <c:v>2.0251000000000001</c:v>
                </c:pt>
                <c:pt idx="1836">
                  <c:v>1.9257</c:v>
                </c:pt>
                <c:pt idx="1837">
                  <c:v>1.8714</c:v>
                </c:pt>
                <c:pt idx="1838">
                  <c:v>1.8562000000000001</c:v>
                </c:pt>
                <c:pt idx="1839">
                  <c:v>1.8552</c:v>
                </c:pt>
                <c:pt idx="1840">
                  <c:v>1.8572</c:v>
                </c:pt>
                <c:pt idx="1841">
                  <c:v>1.8601000000000001</c:v>
                </c:pt>
                <c:pt idx="1842">
                  <c:v>1.8636999999999999</c:v>
                </c:pt>
                <c:pt idx="1843">
                  <c:v>1.8675999999999999</c:v>
                </c:pt>
                <c:pt idx="1844">
                  <c:v>1.8706</c:v>
                </c:pt>
                <c:pt idx="1845">
                  <c:v>1.8724000000000001</c:v>
                </c:pt>
                <c:pt idx="1846">
                  <c:v>1.8745000000000001</c:v>
                </c:pt>
                <c:pt idx="1847">
                  <c:v>1.8747</c:v>
                </c:pt>
                <c:pt idx="1848">
                  <c:v>1.8768</c:v>
                </c:pt>
                <c:pt idx="1849">
                  <c:v>1.8794999999999999</c:v>
                </c:pt>
                <c:pt idx="1850">
                  <c:v>1.8828</c:v>
                </c:pt>
                <c:pt idx="1851">
                  <c:v>1.8871</c:v>
                </c:pt>
                <c:pt idx="1852">
                  <c:v>1.8909</c:v>
                </c:pt>
                <c:pt idx="1853">
                  <c:v>1.8947000000000001</c:v>
                </c:pt>
                <c:pt idx="1854">
                  <c:v>1.8977999999999999</c:v>
                </c:pt>
                <c:pt idx="1855">
                  <c:v>1.8915999999999999</c:v>
                </c:pt>
                <c:pt idx="1856">
                  <c:v>1.8821000000000001</c:v>
                </c:pt>
                <c:pt idx="1857">
                  <c:v>1.8785000000000001</c:v>
                </c:pt>
                <c:pt idx="1858">
                  <c:v>1.8807</c:v>
                </c:pt>
                <c:pt idx="1859">
                  <c:v>1.8852</c:v>
                </c:pt>
                <c:pt idx="1860">
                  <c:v>1.8898999999999999</c:v>
                </c:pt>
                <c:pt idx="1861">
                  <c:v>1.8944000000000001</c:v>
                </c:pt>
                <c:pt idx="1862">
                  <c:v>1.8998999999999999</c:v>
                </c:pt>
                <c:pt idx="1863">
                  <c:v>1.9044000000000001</c:v>
                </c:pt>
                <c:pt idx="1864">
                  <c:v>1.9043000000000001</c:v>
                </c:pt>
                <c:pt idx="1865">
                  <c:v>1.9016999999999999</c:v>
                </c:pt>
                <c:pt idx="1866">
                  <c:v>1.8989</c:v>
                </c:pt>
                <c:pt idx="1867">
                  <c:v>1.8971</c:v>
                </c:pt>
                <c:pt idx="1868">
                  <c:v>1.8976999999999999</c:v>
                </c:pt>
                <c:pt idx="1869">
                  <c:v>1.8996</c:v>
                </c:pt>
                <c:pt idx="1870">
                  <c:v>1.9014</c:v>
                </c:pt>
                <c:pt idx="1871">
                  <c:v>1.9020999999999999</c:v>
                </c:pt>
                <c:pt idx="1872">
                  <c:v>1.9046000000000001</c:v>
                </c:pt>
                <c:pt idx="1873">
                  <c:v>1.9075</c:v>
                </c:pt>
                <c:pt idx="1874">
                  <c:v>1.9100999999999999</c:v>
                </c:pt>
                <c:pt idx="1875">
                  <c:v>1.913</c:v>
                </c:pt>
                <c:pt idx="1876">
                  <c:v>1.9161999999999999</c:v>
                </c:pt>
                <c:pt idx="1877">
                  <c:v>1.9181999999999999</c:v>
                </c:pt>
                <c:pt idx="1878">
                  <c:v>1.9198999999999999</c:v>
                </c:pt>
                <c:pt idx="1879">
                  <c:v>1.9219999999999999</c:v>
                </c:pt>
                <c:pt idx="1880">
                  <c:v>1.9252</c:v>
                </c:pt>
                <c:pt idx="1881">
                  <c:v>1.9308000000000001</c:v>
                </c:pt>
                <c:pt idx="1882">
                  <c:v>1.9355</c:v>
                </c:pt>
                <c:pt idx="1883">
                  <c:v>1.9404999999999999</c:v>
                </c:pt>
                <c:pt idx="1884">
                  <c:v>1.9474</c:v>
                </c:pt>
                <c:pt idx="1885">
                  <c:v>1.9537</c:v>
                </c:pt>
                <c:pt idx="1886">
                  <c:v>1.9581</c:v>
                </c:pt>
                <c:pt idx="1887">
                  <c:v>1.9602999999999999</c:v>
                </c:pt>
                <c:pt idx="1888">
                  <c:v>1.9617</c:v>
                </c:pt>
                <c:pt idx="1889">
                  <c:v>1.962</c:v>
                </c:pt>
                <c:pt idx="1890">
                  <c:v>1.9605999999999999</c:v>
                </c:pt>
                <c:pt idx="1891">
                  <c:v>1.9588000000000001</c:v>
                </c:pt>
                <c:pt idx="1892">
                  <c:v>1.9570000000000001</c:v>
                </c:pt>
                <c:pt idx="1893">
                  <c:v>1.9559</c:v>
                </c:pt>
                <c:pt idx="1894">
                  <c:v>1.9540999999999999</c:v>
                </c:pt>
                <c:pt idx="1895">
                  <c:v>1.9548000000000001</c:v>
                </c:pt>
                <c:pt idx="1896">
                  <c:v>1.9574</c:v>
                </c:pt>
                <c:pt idx="1897">
                  <c:v>1.9609000000000001</c:v>
                </c:pt>
                <c:pt idx="1898">
                  <c:v>1.9632000000000001</c:v>
                </c:pt>
                <c:pt idx="1899">
                  <c:v>1.9664999999999999</c:v>
                </c:pt>
                <c:pt idx="1900">
                  <c:v>1.9681999999999999</c:v>
                </c:pt>
                <c:pt idx="1901">
                  <c:v>1.9683999999999999</c:v>
                </c:pt>
                <c:pt idx="1902">
                  <c:v>1.9662999999999999</c:v>
                </c:pt>
                <c:pt idx="1903">
                  <c:v>1.9648000000000001</c:v>
                </c:pt>
                <c:pt idx="1904">
                  <c:v>1.9645999999999999</c:v>
                </c:pt>
                <c:pt idx="1905">
                  <c:v>1.9650000000000001</c:v>
                </c:pt>
                <c:pt idx="1906">
                  <c:v>1.9676</c:v>
                </c:pt>
                <c:pt idx="1907">
                  <c:v>1.9711000000000001</c:v>
                </c:pt>
                <c:pt idx="1908">
                  <c:v>1.9734</c:v>
                </c:pt>
                <c:pt idx="1909">
                  <c:v>1.9743999999999999</c:v>
                </c:pt>
                <c:pt idx="1910">
                  <c:v>1.9742</c:v>
                </c:pt>
                <c:pt idx="1911">
                  <c:v>1.9742</c:v>
                </c:pt>
                <c:pt idx="1912">
                  <c:v>1.9755</c:v>
                </c:pt>
                <c:pt idx="1913">
                  <c:v>1.9778</c:v>
                </c:pt>
                <c:pt idx="1914">
                  <c:v>1.978</c:v>
                </c:pt>
                <c:pt idx="1915">
                  <c:v>1.9787999999999999</c:v>
                </c:pt>
                <c:pt idx="1916">
                  <c:v>1.9807999999999999</c:v>
                </c:pt>
                <c:pt idx="1917">
                  <c:v>1.984</c:v>
                </c:pt>
                <c:pt idx="1918">
                  <c:v>1.9870000000000001</c:v>
                </c:pt>
                <c:pt idx="1919">
                  <c:v>1.9903</c:v>
                </c:pt>
                <c:pt idx="1920">
                  <c:v>1.9932000000000001</c:v>
                </c:pt>
                <c:pt idx="1921">
                  <c:v>1.9970000000000001</c:v>
                </c:pt>
                <c:pt idx="1922">
                  <c:v>1.9995000000000001</c:v>
                </c:pt>
                <c:pt idx="1923">
                  <c:v>2.0019999999999998</c:v>
                </c:pt>
                <c:pt idx="1924">
                  <c:v>2.0042</c:v>
                </c:pt>
                <c:pt idx="1925">
                  <c:v>2.0078</c:v>
                </c:pt>
                <c:pt idx="1926">
                  <c:v>2.0108000000000001</c:v>
                </c:pt>
                <c:pt idx="1927">
                  <c:v>2.0129000000000001</c:v>
                </c:pt>
                <c:pt idx="1928">
                  <c:v>2.0173000000000001</c:v>
                </c:pt>
                <c:pt idx="1929">
                  <c:v>2.0204</c:v>
                </c:pt>
                <c:pt idx="1930">
                  <c:v>2.0224000000000002</c:v>
                </c:pt>
                <c:pt idx="1931">
                  <c:v>2.0228999999999999</c:v>
                </c:pt>
                <c:pt idx="1932">
                  <c:v>2.0188999999999999</c:v>
                </c:pt>
                <c:pt idx="1933">
                  <c:v>1.9899</c:v>
                </c:pt>
                <c:pt idx="1934">
                  <c:v>1.7612000000000001</c:v>
                </c:pt>
                <c:pt idx="1935">
                  <c:v>1.4935</c:v>
                </c:pt>
                <c:pt idx="1936">
                  <c:v>1.3791</c:v>
                </c:pt>
                <c:pt idx="1937">
                  <c:v>1.3619000000000001</c:v>
                </c:pt>
                <c:pt idx="1938">
                  <c:v>1.3717999999999999</c:v>
                </c:pt>
                <c:pt idx="1939">
                  <c:v>1.3815</c:v>
                </c:pt>
                <c:pt idx="1940">
                  <c:v>1.3862000000000001</c:v>
                </c:pt>
                <c:pt idx="1941">
                  <c:v>1.391</c:v>
                </c:pt>
                <c:pt idx="1942">
                  <c:v>1.3942000000000001</c:v>
                </c:pt>
                <c:pt idx="1943">
                  <c:v>1.3974</c:v>
                </c:pt>
                <c:pt idx="1944">
                  <c:v>1.4013</c:v>
                </c:pt>
                <c:pt idx="1945">
                  <c:v>1.4071</c:v>
                </c:pt>
                <c:pt idx="1946">
                  <c:v>1.4117</c:v>
                </c:pt>
                <c:pt idx="1947">
                  <c:v>1.4185000000000001</c:v>
                </c:pt>
                <c:pt idx="1948">
                  <c:v>1.4240999999999999</c:v>
                </c:pt>
                <c:pt idx="1949">
                  <c:v>1.4282999999999999</c:v>
                </c:pt>
                <c:pt idx="1950">
                  <c:v>1.4336</c:v>
                </c:pt>
                <c:pt idx="1951">
                  <c:v>1.4392</c:v>
                </c:pt>
                <c:pt idx="1952">
                  <c:v>1.4457</c:v>
                </c:pt>
                <c:pt idx="1953">
                  <c:v>1.4517</c:v>
                </c:pt>
                <c:pt idx="1954">
                  <c:v>1.4570000000000001</c:v>
                </c:pt>
                <c:pt idx="1955">
                  <c:v>1.4599</c:v>
                </c:pt>
                <c:pt idx="1956">
                  <c:v>1.4639</c:v>
                </c:pt>
                <c:pt idx="1957">
                  <c:v>1.4674</c:v>
                </c:pt>
                <c:pt idx="1958">
                  <c:v>1.4682999999999999</c:v>
                </c:pt>
                <c:pt idx="1959">
                  <c:v>1.4683999999999999</c:v>
                </c:pt>
                <c:pt idx="1960">
                  <c:v>1.4671000000000001</c:v>
                </c:pt>
                <c:pt idx="1961">
                  <c:v>1.4658</c:v>
                </c:pt>
                <c:pt idx="1962">
                  <c:v>1.4644999999999999</c:v>
                </c:pt>
                <c:pt idx="1963">
                  <c:v>1.4644999999999999</c:v>
                </c:pt>
                <c:pt idx="1964">
                  <c:v>1.466</c:v>
                </c:pt>
                <c:pt idx="1965">
                  <c:v>1.4686999999999999</c:v>
                </c:pt>
                <c:pt idx="1966">
                  <c:v>1.4712000000000001</c:v>
                </c:pt>
                <c:pt idx="1967">
                  <c:v>1.4737</c:v>
                </c:pt>
                <c:pt idx="1968">
                  <c:v>1.4779</c:v>
                </c:pt>
                <c:pt idx="1969">
                  <c:v>1.4795</c:v>
                </c:pt>
                <c:pt idx="1970">
                  <c:v>1.4794</c:v>
                </c:pt>
                <c:pt idx="1971">
                  <c:v>1.4809000000000001</c:v>
                </c:pt>
                <c:pt idx="1972">
                  <c:v>1.4831000000000001</c:v>
                </c:pt>
                <c:pt idx="1973">
                  <c:v>1.4852000000000001</c:v>
                </c:pt>
                <c:pt idx="1974">
                  <c:v>1.4886999999999999</c:v>
                </c:pt>
                <c:pt idx="1975">
                  <c:v>1.4899</c:v>
                </c:pt>
                <c:pt idx="1976">
                  <c:v>1.4858</c:v>
                </c:pt>
                <c:pt idx="1977">
                  <c:v>1.482</c:v>
                </c:pt>
                <c:pt idx="1978">
                  <c:v>1.4796</c:v>
                </c:pt>
                <c:pt idx="1979">
                  <c:v>1.4791000000000001</c:v>
                </c:pt>
                <c:pt idx="1980">
                  <c:v>1.4810000000000001</c:v>
                </c:pt>
                <c:pt idx="1981">
                  <c:v>1.4812000000000001</c:v>
                </c:pt>
                <c:pt idx="1982">
                  <c:v>1.4802</c:v>
                </c:pt>
                <c:pt idx="1983">
                  <c:v>1.4813000000000001</c:v>
                </c:pt>
                <c:pt idx="1984">
                  <c:v>1.4823999999999999</c:v>
                </c:pt>
                <c:pt idx="1985">
                  <c:v>1.4833000000000001</c:v>
                </c:pt>
                <c:pt idx="1986">
                  <c:v>1.4850000000000001</c:v>
                </c:pt>
                <c:pt idx="1987">
                  <c:v>1.4853000000000001</c:v>
                </c:pt>
                <c:pt idx="1988">
                  <c:v>1.4870000000000001</c:v>
                </c:pt>
                <c:pt idx="1989">
                  <c:v>1.4894000000000001</c:v>
                </c:pt>
                <c:pt idx="1990">
                  <c:v>1.49</c:v>
                </c:pt>
                <c:pt idx="1991">
                  <c:v>1.4907999999999999</c:v>
                </c:pt>
                <c:pt idx="1992">
                  <c:v>1.4932000000000001</c:v>
                </c:pt>
                <c:pt idx="1993">
                  <c:v>1.4957</c:v>
                </c:pt>
                <c:pt idx="1994">
                  <c:v>1.4976</c:v>
                </c:pt>
                <c:pt idx="1995">
                  <c:v>1.4988999999999999</c:v>
                </c:pt>
                <c:pt idx="1996">
                  <c:v>1.5008999999999999</c:v>
                </c:pt>
                <c:pt idx="1997">
                  <c:v>1.5046999999999999</c:v>
                </c:pt>
                <c:pt idx="1998">
                  <c:v>1.5084</c:v>
                </c:pt>
                <c:pt idx="1999">
                  <c:v>1.5123</c:v>
                </c:pt>
                <c:pt idx="2000">
                  <c:v>1.5141</c:v>
                </c:pt>
                <c:pt idx="2001">
                  <c:v>1.5115000000000001</c:v>
                </c:pt>
                <c:pt idx="2002">
                  <c:v>1.5071000000000001</c:v>
                </c:pt>
                <c:pt idx="2003">
                  <c:v>1.4829000000000001</c:v>
                </c:pt>
                <c:pt idx="2004">
                  <c:v>1.4577</c:v>
                </c:pt>
                <c:pt idx="2005">
                  <c:v>1.4459</c:v>
                </c:pt>
                <c:pt idx="2006">
                  <c:v>1.4427000000000001</c:v>
                </c:pt>
                <c:pt idx="2007">
                  <c:v>1.4427000000000001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53E-904E-A375-1592111DD8B5}"/>
            </c:ext>
          </c:extLst>
        </c:ser>
        <c:ser>
          <c:idx val="1"/>
          <c:order val="1"/>
          <c:tx>
            <c:v>Specimen 2</c:v>
          </c:tx>
          <c:spPr>
            <a:ln w="22225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'Stress-strain and Force-displac'!$A$1:$A$2008</c:f>
              <c:numCache>
                <c:formatCode>General</c:formatCode>
                <c:ptCount val="2008"/>
                <c:pt idx="0">
                  <c:v>0</c:v>
                </c:pt>
                <c:pt idx="1">
                  <c:v>0</c:v>
                </c:pt>
                <c:pt idx="2">
                  <c:v>2.0000000000000001E-4</c:v>
                </c:pt>
                <c:pt idx="3">
                  <c:v>6.9999999999999999E-4</c:v>
                </c:pt>
                <c:pt idx="4">
                  <c:v>1.2999999999999999E-3</c:v>
                </c:pt>
                <c:pt idx="5">
                  <c:v>1.6999999999999999E-3</c:v>
                </c:pt>
                <c:pt idx="6">
                  <c:v>2.3E-3</c:v>
                </c:pt>
                <c:pt idx="7">
                  <c:v>2.8E-3</c:v>
                </c:pt>
                <c:pt idx="8">
                  <c:v>3.5999999999999999E-3</c:v>
                </c:pt>
                <c:pt idx="9">
                  <c:v>4.8999999999999998E-3</c:v>
                </c:pt>
                <c:pt idx="10">
                  <c:v>6.4999999999999997E-3</c:v>
                </c:pt>
                <c:pt idx="11">
                  <c:v>8.5000000000000006E-3</c:v>
                </c:pt>
                <c:pt idx="12">
                  <c:v>1.0500000000000001E-2</c:v>
                </c:pt>
                <c:pt idx="13">
                  <c:v>1.24E-2</c:v>
                </c:pt>
                <c:pt idx="14">
                  <c:v>1.4200000000000001E-2</c:v>
                </c:pt>
                <c:pt idx="15">
                  <c:v>1.5800000000000002E-2</c:v>
                </c:pt>
                <c:pt idx="16">
                  <c:v>1.7399999999999999E-2</c:v>
                </c:pt>
                <c:pt idx="17">
                  <c:v>1.9E-2</c:v>
                </c:pt>
                <c:pt idx="18">
                  <c:v>2.0500000000000001E-2</c:v>
                </c:pt>
                <c:pt idx="19">
                  <c:v>2.2100000000000002E-2</c:v>
                </c:pt>
                <c:pt idx="20">
                  <c:v>2.3800000000000002E-2</c:v>
                </c:pt>
                <c:pt idx="21">
                  <c:v>2.5499999999999998E-2</c:v>
                </c:pt>
                <c:pt idx="22">
                  <c:v>2.7400000000000001E-2</c:v>
                </c:pt>
                <c:pt idx="23">
                  <c:v>2.93E-2</c:v>
                </c:pt>
                <c:pt idx="24">
                  <c:v>3.1399999999999997E-2</c:v>
                </c:pt>
                <c:pt idx="25">
                  <c:v>3.3599999999999998E-2</c:v>
                </c:pt>
                <c:pt idx="26">
                  <c:v>3.5999999999999997E-2</c:v>
                </c:pt>
                <c:pt idx="27">
                  <c:v>3.8399999999999997E-2</c:v>
                </c:pt>
                <c:pt idx="28">
                  <c:v>4.0800000000000003E-2</c:v>
                </c:pt>
                <c:pt idx="29">
                  <c:v>4.3099999999999999E-2</c:v>
                </c:pt>
                <c:pt idx="30">
                  <c:v>4.5100000000000001E-2</c:v>
                </c:pt>
                <c:pt idx="31">
                  <c:v>4.6699999999999998E-2</c:v>
                </c:pt>
                <c:pt idx="32">
                  <c:v>4.8000000000000001E-2</c:v>
                </c:pt>
                <c:pt idx="33">
                  <c:v>4.9099999999999998E-2</c:v>
                </c:pt>
                <c:pt idx="34">
                  <c:v>5.0200000000000002E-2</c:v>
                </c:pt>
                <c:pt idx="35">
                  <c:v>5.1299999999999998E-2</c:v>
                </c:pt>
                <c:pt idx="36">
                  <c:v>5.2499999999999998E-2</c:v>
                </c:pt>
                <c:pt idx="37">
                  <c:v>5.3800000000000001E-2</c:v>
                </c:pt>
                <c:pt idx="38">
                  <c:v>5.5300000000000002E-2</c:v>
                </c:pt>
                <c:pt idx="39">
                  <c:v>5.67E-2</c:v>
                </c:pt>
                <c:pt idx="40">
                  <c:v>5.8099999999999999E-2</c:v>
                </c:pt>
                <c:pt idx="41">
                  <c:v>5.9499999999999997E-2</c:v>
                </c:pt>
                <c:pt idx="42">
                  <c:v>6.0999999999999999E-2</c:v>
                </c:pt>
                <c:pt idx="43">
                  <c:v>6.2399999999999997E-2</c:v>
                </c:pt>
                <c:pt idx="44">
                  <c:v>6.3899999999999998E-2</c:v>
                </c:pt>
                <c:pt idx="45">
                  <c:v>6.54E-2</c:v>
                </c:pt>
                <c:pt idx="46">
                  <c:v>6.7000000000000004E-2</c:v>
                </c:pt>
                <c:pt idx="47">
                  <c:v>6.8599999999999994E-2</c:v>
                </c:pt>
                <c:pt idx="48">
                  <c:v>7.0199999999999999E-2</c:v>
                </c:pt>
                <c:pt idx="49">
                  <c:v>7.1800000000000003E-2</c:v>
                </c:pt>
                <c:pt idx="50">
                  <c:v>7.3499999999999996E-2</c:v>
                </c:pt>
                <c:pt idx="51">
                  <c:v>7.51E-2</c:v>
                </c:pt>
                <c:pt idx="52">
                  <c:v>7.6700000000000004E-2</c:v>
                </c:pt>
                <c:pt idx="53">
                  <c:v>7.8299999999999995E-2</c:v>
                </c:pt>
                <c:pt idx="54">
                  <c:v>7.9699999999999993E-2</c:v>
                </c:pt>
                <c:pt idx="55">
                  <c:v>8.1100000000000005E-2</c:v>
                </c:pt>
                <c:pt idx="56">
                  <c:v>8.2500000000000004E-2</c:v>
                </c:pt>
                <c:pt idx="57">
                  <c:v>8.3900000000000002E-2</c:v>
                </c:pt>
                <c:pt idx="58">
                  <c:v>8.5300000000000001E-2</c:v>
                </c:pt>
                <c:pt idx="59">
                  <c:v>8.6800000000000002E-2</c:v>
                </c:pt>
                <c:pt idx="60">
                  <c:v>8.8200000000000001E-2</c:v>
                </c:pt>
                <c:pt idx="61">
                  <c:v>8.9800000000000005E-2</c:v>
                </c:pt>
                <c:pt idx="62">
                  <c:v>9.1300000000000006E-2</c:v>
                </c:pt>
                <c:pt idx="63">
                  <c:v>9.2899999999999996E-2</c:v>
                </c:pt>
                <c:pt idx="64">
                  <c:v>9.4500000000000001E-2</c:v>
                </c:pt>
                <c:pt idx="65">
                  <c:v>9.6100000000000005E-2</c:v>
                </c:pt>
                <c:pt idx="66">
                  <c:v>9.7799999999999998E-2</c:v>
                </c:pt>
                <c:pt idx="67">
                  <c:v>9.9599999999999994E-2</c:v>
                </c:pt>
                <c:pt idx="68">
                  <c:v>0.10150000000000001</c:v>
                </c:pt>
                <c:pt idx="69">
                  <c:v>0.1037</c:v>
                </c:pt>
                <c:pt idx="70">
                  <c:v>0.1061</c:v>
                </c:pt>
                <c:pt idx="71">
                  <c:v>0.1085</c:v>
                </c:pt>
                <c:pt idx="72">
                  <c:v>0.11070000000000001</c:v>
                </c:pt>
                <c:pt idx="73">
                  <c:v>0.1125</c:v>
                </c:pt>
                <c:pt idx="74">
                  <c:v>0.1139</c:v>
                </c:pt>
                <c:pt idx="75">
                  <c:v>0.1149</c:v>
                </c:pt>
                <c:pt idx="76">
                  <c:v>0.1159</c:v>
                </c:pt>
                <c:pt idx="77">
                  <c:v>0.1168</c:v>
                </c:pt>
                <c:pt idx="78">
                  <c:v>0.1179</c:v>
                </c:pt>
                <c:pt idx="79">
                  <c:v>0.11899999999999999</c:v>
                </c:pt>
                <c:pt idx="80">
                  <c:v>0.1202</c:v>
                </c:pt>
                <c:pt idx="81">
                  <c:v>0.12139999999999999</c:v>
                </c:pt>
                <c:pt idx="82">
                  <c:v>0.1226</c:v>
                </c:pt>
                <c:pt idx="83">
                  <c:v>0.1239</c:v>
                </c:pt>
                <c:pt idx="84">
                  <c:v>0.12509999999999999</c:v>
                </c:pt>
                <c:pt idx="85">
                  <c:v>0.1263</c:v>
                </c:pt>
                <c:pt idx="86">
                  <c:v>0.12759999999999999</c:v>
                </c:pt>
                <c:pt idx="87">
                  <c:v>0.129</c:v>
                </c:pt>
                <c:pt idx="88">
                  <c:v>0.13039999999999999</c:v>
                </c:pt>
                <c:pt idx="89">
                  <c:v>0.13189999999999999</c:v>
                </c:pt>
                <c:pt idx="90">
                  <c:v>0.1336</c:v>
                </c:pt>
                <c:pt idx="91">
                  <c:v>0.1353</c:v>
                </c:pt>
                <c:pt idx="92">
                  <c:v>0.13719999999999999</c:v>
                </c:pt>
                <c:pt idx="93">
                  <c:v>0.13930000000000001</c:v>
                </c:pt>
                <c:pt idx="94">
                  <c:v>0.14149999999999999</c:v>
                </c:pt>
                <c:pt idx="95">
                  <c:v>0.14369999999999999</c:v>
                </c:pt>
                <c:pt idx="96">
                  <c:v>0.14599999999999999</c:v>
                </c:pt>
                <c:pt idx="97">
                  <c:v>0.1482</c:v>
                </c:pt>
                <c:pt idx="98">
                  <c:v>0.15029999999999999</c:v>
                </c:pt>
                <c:pt idx="99">
                  <c:v>0.152</c:v>
                </c:pt>
                <c:pt idx="100">
                  <c:v>0.15340000000000001</c:v>
                </c:pt>
                <c:pt idx="101">
                  <c:v>0.1547</c:v>
                </c:pt>
                <c:pt idx="102">
                  <c:v>0.15570000000000001</c:v>
                </c:pt>
                <c:pt idx="103">
                  <c:v>0.15679999999999999</c:v>
                </c:pt>
                <c:pt idx="104">
                  <c:v>0.15790000000000001</c:v>
                </c:pt>
                <c:pt idx="105">
                  <c:v>0.15909999999999999</c:v>
                </c:pt>
                <c:pt idx="106">
                  <c:v>0.16039999999999999</c:v>
                </c:pt>
                <c:pt idx="107">
                  <c:v>0.16170000000000001</c:v>
                </c:pt>
                <c:pt idx="108">
                  <c:v>0.16309999999999999</c:v>
                </c:pt>
                <c:pt idx="109">
                  <c:v>0.1646</c:v>
                </c:pt>
                <c:pt idx="110">
                  <c:v>0.16600000000000001</c:v>
                </c:pt>
                <c:pt idx="111">
                  <c:v>0.16750000000000001</c:v>
                </c:pt>
                <c:pt idx="112">
                  <c:v>0.16900000000000001</c:v>
                </c:pt>
                <c:pt idx="113">
                  <c:v>0.17050000000000001</c:v>
                </c:pt>
                <c:pt idx="114">
                  <c:v>0.17199999999999999</c:v>
                </c:pt>
                <c:pt idx="115">
                  <c:v>0.17349999999999999</c:v>
                </c:pt>
                <c:pt idx="116">
                  <c:v>0.17510000000000001</c:v>
                </c:pt>
                <c:pt idx="117">
                  <c:v>0.17680000000000001</c:v>
                </c:pt>
                <c:pt idx="118">
                  <c:v>0.17849999999999999</c:v>
                </c:pt>
                <c:pt idx="119">
                  <c:v>0.1802</c:v>
                </c:pt>
                <c:pt idx="120">
                  <c:v>0.18190000000000001</c:v>
                </c:pt>
                <c:pt idx="121">
                  <c:v>0.18340000000000001</c:v>
                </c:pt>
                <c:pt idx="122">
                  <c:v>0.18490000000000001</c:v>
                </c:pt>
                <c:pt idx="123">
                  <c:v>0.18629999999999999</c:v>
                </c:pt>
                <c:pt idx="124">
                  <c:v>0.18759999999999999</c:v>
                </c:pt>
                <c:pt idx="125">
                  <c:v>0.189</c:v>
                </c:pt>
                <c:pt idx="126">
                  <c:v>0.19040000000000001</c:v>
                </c:pt>
                <c:pt idx="127">
                  <c:v>0.19189999999999999</c:v>
                </c:pt>
                <c:pt idx="128">
                  <c:v>0.19339999999999999</c:v>
                </c:pt>
                <c:pt idx="129">
                  <c:v>0.19489999999999999</c:v>
                </c:pt>
                <c:pt idx="130">
                  <c:v>0.19639999999999999</c:v>
                </c:pt>
                <c:pt idx="131">
                  <c:v>0.19800000000000001</c:v>
                </c:pt>
                <c:pt idx="132">
                  <c:v>0.19969999999999999</c:v>
                </c:pt>
                <c:pt idx="133">
                  <c:v>0.20130000000000001</c:v>
                </c:pt>
                <c:pt idx="134">
                  <c:v>0.20300000000000001</c:v>
                </c:pt>
                <c:pt idx="135">
                  <c:v>0.20480000000000001</c:v>
                </c:pt>
                <c:pt idx="136">
                  <c:v>0.20660000000000001</c:v>
                </c:pt>
                <c:pt idx="137">
                  <c:v>0.20849999999999999</c:v>
                </c:pt>
                <c:pt idx="138">
                  <c:v>0.21060000000000001</c:v>
                </c:pt>
                <c:pt idx="139">
                  <c:v>0.21290000000000001</c:v>
                </c:pt>
                <c:pt idx="140">
                  <c:v>0.2152</c:v>
                </c:pt>
                <c:pt idx="141">
                  <c:v>0.2172</c:v>
                </c:pt>
                <c:pt idx="142">
                  <c:v>0.21890000000000001</c:v>
                </c:pt>
                <c:pt idx="143">
                  <c:v>0.22020000000000001</c:v>
                </c:pt>
                <c:pt idx="144">
                  <c:v>0.22120000000000001</c:v>
                </c:pt>
                <c:pt idx="145">
                  <c:v>0.22220000000000001</c:v>
                </c:pt>
                <c:pt idx="146">
                  <c:v>0.22320000000000001</c:v>
                </c:pt>
                <c:pt idx="147">
                  <c:v>0.2243</c:v>
                </c:pt>
                <c:pt idx="148">
                  <c:v>0.22539999999999999</c:v>
                </c:pt>
                <c:pt idx="149">
                  <c:v>0.2266</c:v>
                </c:pt>
                <c:pt idx="150">
                  <c:v>0.22789999999999999</c:v>
                </c:pt>
                <c:pt idx="151">
                  <c:v>0.2291</c:v>
                </c:pt>
                <c:pt idx="152">
                  <c:v>0.2303</c:v>
                </c:pt>
                <c:pt idx="153">
                  <c:v>0.23150000000000001</c:v>
                </c:pt>
                <c:pt idx="154">
                  <c:v>0.23280000000000001</c:v>
                </c:pt>
                <c:pt idx="155">
                  <c:v>0.23419999999999999</c:v>
                </c:pt>
                <c:pt idx="156">
                  <c:v>0.2356</c:v>
                </c:pt>
                <c:pt idx="157">
                  <c:v>0.23710000000000001</c:v>
                </c:pt>
                <c:pt idx="158">
                  <c:v>0.2387</c:v>
                </c:pt>
                <c:pt idx="159">
                  <c:v>0.2404</c:v>
                </c:pt>
                <c:pt idx="160">
                  <c:v>0.24210000000000001</c:v>
                </c:pt>
                <c:pt idx="161">
                  <c:v>0.24399999999999999</c:v>
                </c:pt>
                <c:pt idx="162">
                  <c:v>0.24610000000000001</c:v>
                </c:pt>
                <c:pt idx="163">
                  <c:v>0.2482</c:v>
                </c:pt>
                <c:pt idx="164">
                  <c:v>0.25040000000000001</c:v>
                </c:pt>
                <c:pt idx="165">
                  <c:v>0.25269999999999998</c:v>
                </c:pt>
                <c:pt idx="166">
                  <c:v>0.25480000000000003</c:v>
                </c:pt>
                <c:pt idx="167">
                  <c:v>0.25669999999999998</c:v>
                </c:pt>
                <c:pt idx="168">
                  <c:v>0.25829999999999997</c:v>
                </c:pt>
                <c:pt idx="169">
                  <c:v>0.2596</c:v>
                </c:pt>
                <c:pt idx="170">
                  <c:v>0.26079999999999998</c:v>
                </c:pt>
                <c:pt idx="171">
                  <c:v>0.26200000000000001</c:v>
                </c:pt>
                <c:pt idx="172">
                  <c:v>0.26319999999999999</c:v>
                </c:pt>
                <c:pt idx="173">
                  <c:v>0.26440000000000002</c:v>
                </c:pt>
                <c:pt idx="174">
                  <c:v>0.26569999999999999</c:v>
                </c:pt>
                <c:pt idx="175">
                  <c:v>0.26700000000000002</c:v>
                </c:pt>
                <c:pt idx="176">
                  <c:v>0.26840000000000003</c:v>
                </c:pt>
                <c:pt idx="177">
                  <c:v>0.26979999999999998</c:v>
                </c:pt>
                <c:pt idx="178">
                  <c:v>0.2712</c:v>
                </c:pt>
                <c:pt idx="179">
                  <c:v>0.27260000000000001</c:v>
                </c:pt>
                <c:pt idx="180">
                  <c:v>0.27410000000000001</c:v>
                </c:pt>
                <c:pt idx="181">
                  <c:v>0.27550000000000002</c:v>
                </c:pt>
                <c:pt idx="182">
                  <c:v>0.27700000000000002</c:v>
                </c:pt>
                <c:pt idx="183">
                  <c:v>0.27850000000000003</c:v>
                </c:pt>
                <c:pt idx="184">
                  <c:v>0.28010000000000002</c:v>
                </c:pt>
                <c:pt idx="185">
                  <c:v>0.28170000000000001</c:v>
                </c:pt>
                <c:pt idx="186">
                  <c:v>0.28339999999999999</c:v>
                </c:pt>
                <c:pt idx="187">
                  <c:v>0.28510000000000002</c:v>
                </c:pt>
                <c:pt idx="188">
                  <c:v>0.2868</c:v>
                </c:pt>
                <c:pt idx="189">
                  <c:v>0.28839999999999999</c:v>
                </c:pt>
                <c:pt idx="190">
                  <c:v>0.28989999999999999</c:v>
                </c:pt>
                <c:pt idx="191">
                  <c:v>0.29139999999999999</c:v>
                </c:pt>
                <c:pt idx="192">
                  <c:v>0.29270000000000002</c:v>
                </c:pt>
                <c:pt idx="193">
                  <c:v>0.29409999999999997</c:v>
                </c:pt>
                <c:pt idx="194">
                  <c:v>0.29549999999999998</c:v>
                </c:pt>
                <c:pt idx="195">
                  <c:v>0.2969</c:v>
                </c:pt>
                <c:pt idx="196">
                  <c:v>0.29830000000000001</c:v>
                </c:pt>
                <c:pt idx="197">
                  <c:v>0.29980000000000001</c:v>
                </c:pt>
                <c:pt idx="198">
                  <c:v>0.30120000000000002</c:v>
                </c:pt>
                <c:pt idx="199">
                  <c:v>0.30280000000000001</c:v>
                </c:pt>
                <c:pt idx="200">
                  <c:v>0.3044</c:v>
                </c:pt>
                <c:pt idx="201">
                  <c:v>0.30599999999999999</c:v>
                </c:pt>
                <c:pt idx="202">
                  <c:v>0.30759999999999998</c:v>
                </c:pt>
                <c:pt idx="203">
                  <c:v>0.30919999999999997</c:v>
                </c:pt>
                <c:pt idx="204">
                  <c:v>0.311</c:v>
                </c:pt>
                <c:pt idx="205">
                  <c:v>0.31280000000000002</c:v>
                </c:pt>
                <c:pt idx="206">
                  <c:v>0.31480000000000002</c:v>
                </c:pt>
                <c:pt idx="207">
                  <c:v>0.317</c:v>
                </c:pt>
                <c:pt idx="208">
                  <c:v>0.31950000000000001</c:v>
                </c:pt>
                <c:pt idx="209">
                  <c:v>0.32190000000000002</c:v>
                </c:pt>
                <c:pt idx="210">
                  <c:v>0.32400000000000001</c:v>
                </c:pt>
                <c:pt idx="211">
                  <c:v>0.32569999999999999</c:v>
                </c:pt>
                <c:pt idx="212">
                  <c:v>0.32700000000000001</c:v>
                </c:pt>
                <c:pt idx="213">
                  <c:v>0.3281</c:v>
                </c:pt>
                <c:pt idx="214">
                  <c:v>0.32900000000000001</c:v>
                </c:pt>
                <c:pt idx="215">
                  <c:v>0.32990000000000003</c:v>
                </c:pt>
                <c:pt idx="216">
                  <c:v>0.33090000000000003</c:v>
                </c:pt>
                <c:pt idx="217">
                  <c:v>0.33200000000000002</c:v>
                </c:pt>
                <c:pt idx="218">
                  <c:v>0.33310000000000001</c:v>
                </c:pt>
                <c:pt idx="219">
                  <c:v>0.33429999999999999</c:v>
                </c:pt>
                <c:pt idx="220">
                  <c:v>0.33560000000000001</c:v>
                </c:pt>
                <c:pt idx="221">
                  <c:v>0.33679999999999999</c:v>
                </c:pt>
                <c:pt idx="222">
                  <c:v>0.33800000000000002</c:v>
                </c:pt>
                <c:pt idx="223">
                  <c:v>0.3392</c:v>
                </c:pt>
                <c:pt idx="224">
                  <c:v>0.34060000000000001</c:v>
                </c:pt>
                <c:pt idx="225">
                  <c:v>0.34200000000000003</c:v>
                </c:pt>
                <c:pt idx="226">
                  <c:v>0.34350000000000003</c:v>
                </c:pt>
                <c:pt idx="227">
                  <c:v>0.34499999999999997</c:v>
                </c:pt>
                <c:pt idx="228">
                  <c:v>0.34670000000000001</c:v>
                </c:pt>
                <c:pt idx="229">
                  <c:v>0.34849999999999998</c:v>
                </c:pt>
                <c:pt idx="230">
                  <c:v>0.35049999999999998</c:v>
                </c:pt>
                <c:pt idx="231">
                  <c:v>0.35260000000000002</c:v>
                </c:pt>
                <c:pt idx="232">
                  <c:v>0.35470000000000002</c:v>
                </c:pt>
                <c:pt idx="233">
                  <c:v>0.35699999999999998</c:v>
                </c:pt>
                <c:pt idx="234">
                  <c:v>0.3594</c:v>
                </c:pt>
                <c:pt idx="235">
                  <c:v>0.36159999999999998</c:v>
                </c:pt>
                <c:pt idx="236">
                  <c:v>0.36349999999999999</c:v>
                </c:pt>
                <c:pt idx="237">
                  <c:v>0.36509999999999998</c:v>
                </c:pt>
                <c:pt idx="238">
                  <c:v>0.36630000000000001</c:v>
                </c:pt>
                <c:pt idx="239">
                  <c:v>0.3674</c:v>
                </c:pt>
                <c:pt idx="240">
                  <c:v>0.36849999999999999</c:v>
                </c:pt>
                <c:pt idx="241">
                  <c:v>0.36959999999999998</c:v>
                </c:pt>
                <c:pt idx="242">
                  <c:v>0.37080000000000002</c:v>
                </c:pt>
                <c:pt idx="243">
                  <c:v>0.37219999999999998</c:v>
                </c:pt>
                <c:pt idx="244">
                  <c:v>0.3735</c:v>
                </c:pt>
                <c:pt idx="245">
                  <c:v>0.375</c:v>
                </c:pt>
                <c:pt idx="246">
                  <c:v>0.37630000000000002</c:v>
                </c:pt>
                <c:pt idx="247">
                  <c:v>0.37769999999999998</c:v>
                </c:pt>
                <c:pt idx="248">
                  <c:v>0.379</c:v>
                </c:pt>
                <c:pt idx="249">
                  <c:v>0.38040000000000002</c:v>
                </c:pt>
                <c:pt idx="250">
                  <c:v>0.38179999999999997</c:v>
                </c:pt>
                <c:pt idx="251">
                  <c:v>0.38329999999999997</c:v>
                </c:pt>
                <c:pt idx="252">
                  <c:v>0.38479999999999998</c:v>
                </c:pt>
                <c:pt idx="253">
                  <c:v>0.38640000000000002</c:v>
                </c:pt>
                <c:pt idx="254">
                  <c:v>0.38800000000000001</c:v>
                </c:pt>
                <c:pt idx="255">
                  <c:v>0.38969999999999999</c:v>
                </c:pt>
                <c:pt idx="256">
                  <c:v>0.39140000000000003</c:v>
                </c:pt>
                <c:pt idx="257">
                  <c:v>0.3931</c:v>
                </c:pt>
                <c:pt idx="258">
                  <c:v>0.3947</c:v>
                </c:pt>
                <c:pt idx="259">
                  <c:v>0.39629999999999999</c:v>
                </c:pt>
                <c:pt idx="260">
                  <c:v>0.3977</c:v>
                </c:pt>
                <c:pt idx="261">
                  <c:v>0.3992</c:v>
                </c:pt>
                <c:pt idx="262">
                  <c:v>0.40060000000000001</c:v>
                </c:pt>
                <c:pt idx="263">
                  <c:v>0.40200000000000002</c:v>
                </c:pt>
                <c:pt idx="264">
                  <c:v>0.40350000000000003</c:v>
                </c:pt>
                <c:pt idx="265">
                  <c:v>0.40489999999999998</c:v>
                </c:pt>
                <c:pt idx="266">
                  <c:v>0.40639999999999998</c:v>
                </c:pt>
                <c:pt idx="267">
                  <c:v>0.40789999999999998</c:v>
                </c:pt>
                <c:pt idx="268">
                  <c:v>0.40939999999999999</c:v>
                </c:pt>
                <c:pt idx="269">
                  <c:v>0.41099999999999998</c:v>
                </c:pt>
                <c:pt idx="270">
                  <c:v>0.41260000000000002</c:v>
                </c:pt>
                <c:pt idx="271">
                  <c:v>0.4143</c:v>
                </c:pt>
                <c:pt idx="272">
                  <c:v>0.41599999999999998</c:v>
                </c:pt>
                <c:pt idx="273">
                  <c:v>0.41770000000000002</c:v>
                </c:pt>
                <c:pt idx="274">
                  <c:v>0.41959999999999997</c:v>
                </c:pt>
                <c:pt idx="275">
                  <c:v>0.42159999999999997</c:v>
                </c:pt>
                <c:pt idx="276">
                  <c:v>0.42380000000000001</c:v>
                </c:pt>
                <c:pt idx="277">
                  <c:v>0.42609999999999998</c:v>
                </c:pt>
                <c:pt idx="278">
                  <c:v>0.4284</c:v>
                </c:pt>
                <c:pt idx="279">
                  <c:v>0.4304</c:v>
                </c:pt>
                <c:pt idx="280">
                  <c:v>0.432</c:v>
                </c:pt>
                <c:pt idx="281">
                  <c:v>0.43319999999999997</c:v>
                </c:pt>
                <c:pt idx="282">
                  <c:v>0.43419999999999997</c:v>
                </c:pt>
                <c:pt idx="283">
                  <c:v>0.43509999999999999</c:v>
                </c:pt>
                <c:pt idx="284">
                  <c:v>0.43609999999999999</c:v>
                </c:pt>
                <c:pt idx="285">
                  <c:v>0.43719999999999998</c:v>
                </c:pt>
                <c:pt idx="286">
                  <c:v>0.43830000000000002</c:v>
                </c:pt>
                <c:pt idx="287">
                  <c:v>0.4395</c:v>
                </c:pt>
                <c:pt idx="288">
                  <c:v>0.44080000000000003</c:v>
                </c:pt>
                <c:pt idx="289">
                  <c:v>0.442</c:v>
                </c:pt>
                <c:pt idx="290">
                  <c:v>0.44319999999999998</c:v>
                </c:pt>
                <c:pt idx="291">
                  <c:v>0.44440000000000002</c:v>
                </c:pt>
                <c:pt idx="292">
                  <c:v>0.44569999999999999</c:v>
                </c:pt>
                <c:pt idx="293">
                  <c:v>0.44700000000000001</c:v>
                </c:pt>
                <c:pt idx="294">
                  <c:v>0.44850000000000001</c:v>
                </c:pt>
                <c:pt idx="295">
                  <c:v>0.45</c:v>
                </c:pt>
                <c:pt idx="296">
                  <c:v>0.4516</c:v>
                </c:pt>
                <c:pt idx="297">
                  <c:v>0.45329999999999998</c:v>
                </c:pt>
                <c:pt idx="298">
                  <c:v>0.4551</c:v>
                </c:pt>
                <c:pt idx="299">
                  <c:v>0.45710000000000001</c:v>
                </c:pt>
                <c:pt idx="300">
                  <c:v>0.4592</c:v>
                </c:pt>
                <c:pt idx="301">
                  <c:v>0.46129999999999999</c:v>
                </c:pt>
                <c:pt idx="302">
                  <c:v>0.46350000000000002</c:v>
                </c:pt>
                <c:pt idx="303">
                  <c:v>0.4657</c:v>
                </c:pt>
                <c:pt idx="304">
                  <c:v>0.4677</c:v>
                </c:pt>
                <c:pt idx="305">
                  <c:v>0.46960000000000002</c:v>
                </c:pt>
                <c:pt idx="306">
                  <c:v>0.47120000000000001</c:v>
                </c:pt>
                <c:pt idx="307">
                  <c:v>0.47260000000000002</c:v>
                </c:pt>
                <c:pt idx="308">
                  <c:v>0.47370000000000001</c:v>
                </c:pt>
                <c:pt idx="309">
                  <c:v>0.4748</c:v>
                </c:pt>
                <c:pt idx="310">
                  <c:v>0.47589999999999999</c:v>
                </c:pt>
                <c:pt idx="311">
                  <c:v>0.47710000000000002</c:v>
                </c:pt>
                <c:pt idx="312">
                  <c:v>0.4783</c:v>
                </c:pt>
                <c:pt idx="313">
                  <c:v>0.47970000000000002</c:v>
                </c:pt>
                <c:pt idx="314">
                  <c:v>0.48110000000000003</c:v>
                </c:pt>
                <c:pt idx="315">
                  <c:v>0.48259999999999997</c:v>
                </c:pt>
                <c:pt idx="316">
                  <c:v>0.48399999999999999</c:v>
                </c:pt>
                <c:pt idx="317">
                  <c:v>0.48549999999999999</c:v>
                </c:pt>
                <c:pt idx="318">
                  <c:v>0.48699999999999999</c:v>
                </c:pt>
                <c:pt idx="319">
                  <c:v>0.48849999999999999</c:v>
                </c:pt>
                <c:pt idx="320">
                  <c:v>0.49</c:v>
                </c:pt>
                <c:pt idx="321">
                  <c:v>0.49149999999999999</c:v>
                </c:pt>
                <c:pt idx="322">
                  <c:v>0.49309999999999998</c:v>
                </c:pt>
                <c:pt idx="323">
                  <c:v>0.49469999999999997</c:v>
                </c:pt>
                <c:pt idx="324">
                  <c:v>0.49640000000000001</c:v>
                </c:pt>
                <c:pt idx="325">
                  <c:v>0.49809999999999999</c:v>
                </c:pt>
                <c:pt idx="326">
                  <c:v>0.49969999999999998</c:v>
                </c:pt>
                <c:pt idx="327">
                  <c:v>0.50129999999999997</c:v>
                </c:pt>
                <c:pt idx="328">
                  <c:v>0.50280000000000002</c:v>
                </c:pt>
                <c:pt idx="329">
                  <c:v>0.50419999999999998</c:v>
                </c:pt>
                <c:pt idx="330">
                  <c:v>0.50560000000000005</c:v>
                </c:pt>
                <c:pt idx="331">
                  <c:v>0.50700000000000001</c:v>
                </c:pt>
                <c:pt idx="332">
                  <c:v>0.50839999999999996</c:v>
                </c:pt>
                <c:pt idx="333">
                  <c:v>0.50980000000000003</c:v>
                </c:pt>
                <c:pt idx="334">
                  <c:v>0.51129999999999998</c:v>
                </c:pt>
                <c:pt idx="335">
                  <c:v>0.51280000000000003</c:v>
                </c:pt>
                <c:pt idx="336">
                  <c:v>0.51429999999999998</c:v>
                </c:pt>
                <c:pt idx="337">
                  <c:v>0.51590000000000003</c:v>
                </c:pt>
                <c:pt idx="338">
                  <c:v>0.51749999999999996</c:v>
                </c:pt>
                <c:pt idx="339">
                  <c:v>0.51910000000000001</c:v>
                </c:pt>
                <c:pt idx="340">
                  <c:v>0.52080000000000004</c:v>
                </c:pt>
                <c:pt idx="341">
                  <c:v>0.52249999999999996</c:v>
                </c:pt>
                <c:pt idx="342">
                  <c:v>0.52429999999999999</c:v>
                </c:pt>
                <c:pt idx="343">
                  <c:v>0.5262</c:v>
                </c:pt>
                <c:pt idx="344">
                  <c:v>0.5282</c:v>
                </c:pt>
                <c:pt idx="345">
                  <c:v>0.53039999999999998</c:v>
                </c:pt>
                <c:pt idx="346">
                  <c:v>0.53280000000000005</c:v>
                </c:pt>
                <c:pt idx="347">
                  <c:v>0.53510000000000002</c:v>
                </c:pt>
                <c:pt idx="348">
                  <c:v>0.53700000000000003</c:v>
                </c:pt>
                <c:pt idx="349">
                  <c:v>0.53849999999999998</c:v>
                </c:pt>
                <c:pt idx="350">
                  <c:v>0.53969999999999996</c:v>
                </c:pt>
                <c:pt idx="351">
                  <c:v>0.54059999999999997</c:v>
                </c:pt>
                <c:pt idx="352">
                  <c:v>0.54139999999999999</c:v>
                </c:pt>
                <c:pt idx="353">
                  <c:v>0.54239999999999999</c:v>
                </c:pt>
                <c:pt idx="354">
                  <c:v>0.54349999999999998</c:v>
                </c:pt>
                <c:pt idx="355">
                  <c:v>0.54469999999999996</c:v>
                </c:pt>
                <c:pt idx="356">
                  <c:v>0.54590000000000005</c:v>
                </c:pt>
                <c:pt idx="357">
                  <c:v>0.54710000000000003</c:v>
                </c:pt>
                <c:pt idx="358">
                  <c:v>0.54830000000000001</c:v>
                </c:pt>
                <c:pt idx="359">
                  <c:v>0.54959999999999998</c:v>
                </c:pt>
                <c:pt idx="360">
                  <c:v>0.55079999999999996</c:v>
                </c:pt>
                <c:pt idx="361">
                  <c:v>0.55210000000000004</c:v>
                </c:pt>
                <c:pt idx="362">
                  <c:v>0.55349999999999999</c:v>
                </c:pt>
                <c:pt idx="363">
                  <c:v>0.55489999999999995</c:v>
                </c:pt>
                <c:pt idx="364">
                  <c:v>0.55640000000000001</c:v>
                </c:pt>
                <c:pt idx="365">
                  <c:v>0.55810000000000004</c:v>
                </c:pt>
                <c:pt idx="366">
                  <c:v>0.55979999999999996</c:v>
                </c:pt>
                <c:pt idx="367">
                  <c:v>0.56169999999999998</c:v>
                </c:pt>
                <c:pt idx="368">
                  <c:v>0.56359999999999999</c:v>
                </c:pt>
                <c:pt idx="369">
                  <c:v>0.56569999999999998</c:v>
                </c:pt>
                <c:pt idx="370">
                  <c:v>0.56779999999999997</c:v>
                </c:pt>
                <c:pt idx="371">
                  <c:v>0.56999999999999995</c:v>
                </c:pt>
                <c:pt idx="372">
                  <c:v>0.57220000000000004</c:v>
                </c:pt>
                <c:pt idx="373">
                  <c:v>0.57430000000000003</c:v>
                </c:pt>
                <c:pt idx="374">
                  <c:v>0.57609999999999995</c:v>
                </c:pt>
                <c:pt idx="375">
                  <c:v>0.5776</c:v>
                </c:pt>
                <c:pt idx="376">
                  <c:v>0.57889999999999997</c:v>
                </c:pt>
                <c:pt idx="377">
                  <c:v>0.57999999999999996</c:v>
                </c:pt>
                <c:pt idx="378">
                  <c:v>0.58109999999999995</c:v>
                </c:pt>
                <c:pt idx="379">
                  <c:v>0.58230000000000004</c:v>
                </c:pt>
                <c:pt idx="380">
                  <c:v>0.58360000000000001</c:v>
                </c:pt>
                <c:pt idx="381">
                  <c:v>0.58489999999999998</c:v>
                </c:pt>
                <c:pt idx="382">
                  <c:v>0.58630000000000004</c:v>
                </c:pt>
                <c:pt idx="383">
                  <c:v>0.58779999999999999</c:v>
                </c:pt>
                <c:pt idx="384">
                  <c:v>0.58919999999999995</c:v>
                </c:pt>
                <c:pt idx="385">
                  <c:v>0.59060000000000001</c:v>
                </c:pt>
                <c:pt idx="386">
                  <c:v>0.59199999999999997</c:v>
                </c:pt>
                <c:pt idx="387">
                  <c:v>0.59340000000000004</c:v>
                </c:pt>
                <c:pt idx="388">
                  <c:v>0.59489999999999998</c:v>
                </c:pt>
                <c:pt idx="389">
                  <c:v>0.59640000000000004</c:v>
                </c:pt>
                <c:pt idx="390">
                  <c:v>0.59789999999999999</c:v>
                </c:pt>
                <c:pt idx="391">
                  <c:v>0.59950000000000003</c:v>
                </c:pt>
                <c:pt idx="392">
                  <c:v>0.60119999999999996</c:v>
                </c:pt>
                <c:pt idx="393">
                  <c:v>0.6028</c:v>
                </c:pt>
                <c:pt idx="394">
                  <c:v>0.60450000000000004</c:v>
                </c:pt>
                <c:pt idx="395">
                  <c:v>0.60609999999999997</c:v>
                </c:pt>
                <c:pt idx="396">
                  <c:v>0.60780000000000001</c:v>
                </c:pt>
                <c:pt idx="397">
                  <c:v>0.60929999999999995</c:v>
                </c:pt>
                <c:pt idx="398">
                  <c:v>0.61070000000000002</c:v>
                </c:pt>
                <c:pt idx="399">
                  <c:v>0.61209999999999998</c:v>
                </c:pt>
                <c:pt idx="400">
                  <c:v>0.61350000000000005</c:v>
                </c:pt>
                <c:pt idx="401">
                  <c:v>0.6149</c:v>
                </c:pt>
                <c:pt idx="402">
                  <c:v>0.61629999999999996</c:v>
                </c:pt>
                <c:pt idx="403">
                  <c:v>0.61780000000000002</c:v>
                </c:pt>
                <c:pt idx="404">
                  <c:v>0.61929999999999996</c:v>
                </c:pt>
                <c:pt idx="405">
                  <c:v>0.62080000000000002</c:v>
                </c:pt>
                <c:pt idx="406">
                  <c:v>0.62239999999999995</c:v>
                </c:pt>
                <c:pt idx="407">
                  <c:v>0.624</c:v>
                </c:pt>
                <c:pt idx="408">
                  <c:v>0.62560000000000004</c:v>
                </c:pt>
                <c:pt idx="409">
                  <c:v>0.62719999999999998</c:v>
                </c:pt>
                <c:pt idx="410">
                  <c:v>0.629</c:v>
                </c:pt>
                <c:pt idx="411">
                  <c:v>0.63070000000000004</c:v>
                </c:pt>
                <c:pt idx="412">
                  <c:v>0.63260000000000005</c:v>
                </c:pt>
                <c:pt idx="413">
                  <c:v>0.63449999999999995</c:v>
                </c:pt>
                <c:pt idx="414">
                  <c:v>0.63660000000000005</c:v>
                </c:pt>
                <c:pt idx="415">
                  <c:v>0.63880000000000003</c:v>
                </c:pt>
                <c:pt idx="416">
                  <c:v>0.64090000000000003</c:v>
                </c:pt>
                <c:pt idx="417">
                  <c:v>0.64290000000000003</c:v>
                </c:pt>
                <c:pt idx="418">
                  <c:v>0.64449999999999996</c:v>
                </c:pt>
                <c:pt idx="419">
                  <c:v>0.64590000000000003</c:v>
                </c:pt>
                <c:pt idx="420">
                  <c:v>0.64700000000000002</c:v>
                </c:pt>
                <c:pt idx="421">
                  <c:v>0.64800000000000002</c:v>
                </c:pt>
                <c:pt idx="422">
                  <c:v>0.64900000000000002</c:v>
                </c:pt>
                <c:pt idx="423">
                  <c:v>0.65010000000000001</c:v>
                </c:pt>
                <c:pt idx="424">
                  <c:v>0.6512</c:v>
                </c:pt>
                <c:pt idx="425">
                  <c:v>0.65229999999999999</c:v>
                </c:pt>
                <c:pt idx="426">
                  <c:v>0.65349999999999997</c:v>
                </c:pt>
                <c:pt idx="427">
                  <c:v>0.65469999999999995</c:v>
                </c:pt>
                <c:pt idx="428">
                  <c:v>0.65590000000000004</c:v>
                </c:pt>
                <c:pt idx="429">
                  <c:v>0.65720000000000001</c:v>
                </c:pt>
                <c:pt idx="430">
                  <c:v>0.65849999999999997</c:v>
                </c:pt>
                <c:pt idx="431">
                  <c:v>0.65990000000000004</c:v>
                </c:pt>
                <c:pt idx="432">
                  <c:v>0.66139999999999999</c:v>
                </c:pt>
                <c:pt idx="433">
                  <c:v>0.66300000000000003</c:v>
                </c:pt>
                <c:pt idx="434">
                  <c:v>0.66469999999999996</c:v>
                </c:pt>
                <c:pt idx="435">
                  <c:v>0.66649999999999998</c:v>
                </c:pt>
                <c:pt idx="436">
                  <c:v>0.66839999999999999</c:v>
                </c:pt>
                <c:pt idx="437">
                  <c:v>0.6704</c:v>
                </c:pt>
                <c:pt idx="438">
                  <c:v>0.67259999999999998</c:v>
                </c:pt>
                <c:pt idx="439">
                  <c:v>0.67479999999999996</c:v>
                </c:pt>
                <c:pt idx="440">
                  <c:v>0.67700000000000005</c:v>
                </c:pt>
                <c:pt idx="441">
                  <c:v>0.67910000000000004</c:v>
                </c:pt>
                <c:pt idx="442">
                  <c:v>0.68100000000000005</c:v>
                </c:pt>
                <c:pt idx="443">
                  <c:v>0.68269999999999997</c:v>
                </c:pt>
                <c:pt idx="444">
                  <c:v>0.68410000000000004</c:v>
                </c:pt>
                <c:pt idx="445">
                  <c:v>0.68540000000000001</c:v>
                </c:pt>
                <c:pt idx="446">
                  <c:v>0.6865</c:v>
                </c:pt>
                <c:pt idx="447">
                  <c:v>0.68759999999999999</c:v>
                </c:pt>
                <c:pt idx="448">
                  <c:v>0.68869999999999998</c:v>
                </c:pt>
                <c:pt idx="449">
                  <c:v>0.69</c:v>
                </c:pt>
                <c:pt idx="450">
                  <c:v>0.69130000000000003</c:v>
                </c:pt>
                <c:pt idx="451">
                  <c:v>0.69269999999999998</c:v>
                </c:pt>
                <c:pt idx="452">
                  <c:v>0.69420000000000004</c:v>
                </c:pt>
                <c:pt idx="453">
                  <c:v>0.6956</c:v>
                </c:pt>
                <c:pt idx="454">
                  <c:v>0.69699999999999995</c:v>
                </c:pt>
                <c:pt idx="455">
                  <c:v>0.69840000000000002</c:v>
                </c:pt>
                <c:pt idx="456">
                  <c:v>0.69979999999999998</c:v>
                </c:pt>
                <c:pt idx="457">
                  <c:v>0.70130000000000003</c:v>
                </c:pt>
                <c:pt idx="458">
                  <c:v>0.70279999999999998</c:v>
                </c:pt>
                <c:pt idx="459">
                  <c:v>0.70430000000000004</c:v>
                </c:pt>
                <c:pt idx="460">
                  <c:v>0.70589999999999997</c:v>
                </c:pt>
                <c:pt idx="461">
                  <c:v>0.70750000000000002</c:v>
                </c:pt>
                <c:pt idx="462">
                  <c:v>0.70920000000000005</c:v>
                </c:pt>
                <c:pt idx="463">
                  <c:v>0.71089999999999998</c:v>
                </c:pt>
                <c:pt idx="464">
                  <c:v>0.71260000000000001</c:v>
                </c:pt>
                <c:pt idx="465">
                  <c:v>0.71419999999999995</c:v>
                </c:pt>
                <c:pt idx="466">
                  <c:v>0.7157</c:v>
                </c:pt>
                <c:pt idx="467">
                  <c:v>0.71709999999999996</c:v>
                </c:pt>
                <c:pt idx="468">
                  <c:v>0.71850000000000003</c:v>
                </c:pt>
                <c:pt idx="469">
                  <c:v>0.71989999999999998</c:v>
                </c:pt>
                <c:pt idx="470">
                  <c:v>0.72130000000000005</c:v>
                </c:pt>
                <c:pt idx="471">
                  <c:v>0.7228</c:v>
                </c:pt>
                <c:pt idx="472">
                  <c:v>0.72430000000000005</c:v>
                </c:pt>
                <c:pt idx="473">
                  <c:v>0.72589999999999999</c:v>
                </c:pt>
                <c:pt idx="474">
                  <c:v>0.72740000000000005</c:v>
                </c:pt>
                <c:pt idx="475">
                  <c:v>0.72889999999999999</c:v>
                </c:pt>
                <c:pt idx="476">
                  <c:v>0.73050000000000004</c:v>
                </c:pt>
                <c:pt idx="477">
                  <c:v>0.73209999999999997</c:v>
                </c:pt>
                <c:pt idx="478">
                  <c:v>0.73370000000000002</c:v>
                </c:pt>
                <c:pt idx="479">
                  <c:v>0.73550000000000004</c:v>
                </c:pt>
                <c:pt idx="480">
                  <c:v>0.73729999999999996</c:v>
                </c:pt>
                <c:pt idx="481">
                  <c:v>0.73929999999999996</c:v>
                </c:pt>
                <c:pt idx="482">
                  <c:v>0.74150000000000005</c:v>
                </c:pt>
                <c:pt idx="483">
                  <c:v>0.74370000000000003</c:v>
                </c:pt>
                <c:pt idx="484">
                  <c:v>0.746</c:v>
                </c:pt>
                <c:pt idx="485">
                  <c:v>0.748</c:v>
                </c:pt>
                <c:pt idx="486">
                  <c:v>0.74970000000000003</c:v>
                </c:pt>
                <c:pt idx="487">
                  <c:v>0.75109999999999999</c:v>
                </c:pt>
                <c:pt idx="488">
                  <c:v>0.75219999999999998</c:v>
                </c:pt>
                <c:pt idx="489">
                  <c:v>0.75319999999999998</c:v>
                </c:pt>
                <c:pt idx="490">
                  <c:v>0.75419999999999998</c:v>
                </c:pt>
                <c:pt idx="491">
                  <c:v>0.75519999999999998</c:v>
                </c:pt>
                <c:pt idx="492">
                  <c:v>0.75629999999999997</c:v>
                </c:pt>
                <c:pt idx="493">
                  <c:v>0.75749999999999995</c:v>
                </c:pt>
                <c:pt idx="494">
                  <c:v>0.75870000000000004</c:v>
                </c:pt>
                <c:pt idx="495">
                  <c:v>0.75990000000000002</c:v>
                </c:pt>
                <c:pt idx="496">
                  <c:v>0.7611</c:v>
                </c:pt>
                <c:pt idx="497">
                  <c:v>0.76229999999999998</c:v>
                </c:pt>
                <c:pt idx="498">
                  <c:v>0.76359999999999995</c:v>
                </c:pt>
                <c:pt idx="499">
                  <c:v>0.76490000000000002</c:v>
                </c:pt>
                <c:pt idx="500">
                  <c:v>0.76629999999999998</c:v>
                </c:pt>
                <c:pt idx="501">
                  <c:v>0.76780000000000004</c:v>
                </c:pt>
                <c:pt idx="502">
                  <c:v>0.76939999999999997</c:v>
                </c:pt>
                <c:pt idx="503">
                  <c:v>0.77110000000000001</c:v>
                </c:pt>
                <c:pt idx="504">
                  <c:v>0.77300000000000002</c:v>
                </c:pt>
                <c:pt idx="505">
                  <c:v>0.77490000000000003</c:v>
                </c:pt>
                <c:pt idx="506">
                  <c:v>0.77700000000000002</c:v>
                </c:pt>
                <c:pt idx="507">
                  <c:v>0.7792</c:v>
                </c:pt>
                <c:pt idx="508">
                  <c:v>0.78149999999999997</c:v>
                </c:pt>
                <c:pt idx="509">
                  <c:v>0.78380000000000005</c:v>
                </c:pt>
                <c:pt idx="510">
                  <c:v>0.78590000000000004</c:v>
                </c:pt>
                <c:pt idx="511">
                  <c:v>0.78769999999999996</c:v>
                </c:pt>
                <c:pt idx="512">
                  <c:v>0.7893</c:v>
                </c:pt>
                <c:pt idx="513">
                  <c:v>0.79059999999999997</c:v>
                </c:pt>
                <c:pt idx="514">
                  <c:v>0.79179999999999995</c:v>
                </c:pt>
                <c:pt idx="515">
                  <c:v>0.79290000000000005</c:v>
                </c:pt>
                <c:pt idx="516">
                  <c:v>0.79400000000000004</c:v>
                </c:pt>
                <c:pt idx="517">
                  <c:v>0.79520000000000002</c:v>
                </c:pt>
                <c:pt idx="518">
                  <c:v>0.79649999999999999</c:v>
                </c:pt>
                <c:pt idx="519">
                  <c:v>0.79779999999999995</c:v>
                </c:pt>
                <c:pt idx="520">
                  <c:v>0.79920000000000002</c:v>
                </c:pt>
                <c:pt idx="521">
                  <c:v>0.80059999999999998</c:v>
                </c:pt>
                <c:pt idx="522">
                  <c:v>0.80210000000000004</c:v>
                </c:pt>
                <c:pt idx="523">
                  <c:v>0.80369999999999997</c:v>
                </c:pt>
                <c:pt idx="524">
                  <c:v>0.80530000000000002</c:v>
                </c:pt>
                <c:pt idx="525">
                  <c:v>0.80669999999999997</c:v>
                </c:pt>
                <c:pt idx="526">
                  <c:v>0.80810000000000004</c:v>
                </c:pt>
                <c:pt idx="527">
                  <c:v>0.80959999999999999</c:v>
                </c:pt>
                <c:pt idx="528">
                  <c:v>0.81110000000000004</c:v>
                </c:pt>
                <c:pt idx="529">
                  <c:v>0.81259999999999999</c:v>
                </c:pt>
                <c:pt idx="530">
                  <c:v>0.81420000000000003</c:v>
                </c:pt>
                <c:pt idx="531">
                  <c:v>0.81579999999999997</c:v>
                </c:pt>
                <c:pt idx="532">
                  <c:v>0.8175</c:v>
                </c:pt>
                <c:pt idx="533">
                  <c:v>0.81920000000000004</c:v>
                </c:pt>
                <c:pt idx="534">
                  <c:v>0.82069999999999999</c:v>
                </c:pt>
                <c:pt idx="535">
                  <c:v>0.82220000000000004</c:v>
                </c:pt>
                <c:pt idx="536">
                  <c:v>0.8236</c:v>
                </c:pt>
                <c:pt idx="537">
                  <c:v>0.82499999999999996</c:v>
                </c:pt>
                <c:pt idx="538">
                  <c:v>0.82640000000000002</c:v>
                </c:pt>
                <c:pt idx="539">
                  <c:v>0.82779999999999998</c:v>
                </c:pt>
                <c:pt idx="540">
                  <c:v>0.82930000000000004</c:v>
                </c:pt>
                <c:pt idx="541">
                  <c:v>0.83079999999999998</c:v>
                </c:pt>
                <c:pt idx="542">
                  <c:v>0.83230000000000004</c:v>
                </c:pt>
                <c:pt idx="543">
                  <c:v>0.83389999999999997</c:v>
                </c:pt>
                <c:pt idx="544">
                  <c:v>0.83540000000000003</c:v>
                </c:pt>
                <c:pt idx="545">
                  <c:v>0.83709999999999996</c:v>
                </c:pt>
                <c:pt idx="546">
                  <c:v>0.8387</c:v>
                </c:pt>
                <c:pt idx="547">
                  <c:v>0.84040000000000004</c:v>
                </c:pt>
                <c:pt idx="548">
                  <c:v>0.84209999999999996</c:v>
                </c:pt>
                <c:pt idx="549">
                  <c:v>0.84399999999999997</c:v>
                </c:pt>
                <c:pt idx="550">
                  <c:v>0.84589999999999999</c:v>
                </c:pt>
                <c:pt idx="551">
                  <c:v>0.84809999999999997</c:v>
                </c:pt>
                <c:pt idx="552">
                  <c:v>0.85040000000000004</c:v>
                </c:pt>
                <c:pt idx="553">
                  <c:v>0.85260000000000002</c:v>
                </c:pt>
                <c:pt idx="554">
                  <c:v>0.85460000000000003</c:v>
                </c:pt>
                <c:pt idx="555">
                  <c:v>0.85629999999999995</c:v>
                </c:pt>
                <c:pt idx="556">
                  <c:v>0.85770000000000002</c:v>
                </c:pt>
                <c:pt idx="557">
                  <c:v>0.85880000000000001</c:v>
                </c:pt>
                <c:pt idx="558">
                  <c:v>0.85970000000000002</c:v>
                </c:pt>
                <c:pt idx="559">
                  <c:v>0.86070000000000002</c:v>
                </c:pt>
                <c:pt idx="560">
                  <c:v>0.86170000000000002</c:v>
                </c:pt>
                <c:pt idx="561">
                  <c:v>0.8629</c:v>
                </c:pt>
                <c:pt idx="562">
                  <c:v>0.86399999999999999</c:v>
                </c:pt>
                <c:pt idx="563">
                  <c:v>0.86519999999999997</c:v>
                </c:pt>
                <c:pt idx="564">
                  <c:v>0.86629999999999996</c:v>
                </c:pt>
                <c:pt idx="565">
                  <c:v>0.86750000000000005</c:v>
                </c:pt>
                <c:pt idx="566">
                  <c:v>0.86870000000000003</c:v>
                </c:pt>
                <c:pt idx="567">
                  <c:v>0.87</c:v>
                </c:pt>
                <c:pt idx="568">
                  <c:v>0.87139999999999995</c:v>
                </c:pt>
                <c:pt idx="569">
                  <c:v>0.87280000000000002</c:v>
                </c:pt>
                <c:pt idx="570">
                  <c:v>0.87429999999999997</c:v>
                </c:pt>
                <c:pt idx="571">
                  <c:v>0.87590000000000001</c:v>
                </c:pt>
                <c:pt idx="572">
                  <c:v>0.87760000000000005</c:v>
                </c:pt>
                <c:pt idx="573">
                  <c:v>0.87939999999999996</c:v>
                </c:pt>
                <c:pt idx="574">
                  <c:v>0.88139999999999996</c:v>
                </c:pt>
                <c:pt idx="575">
                  <c:v>0.88339999999999996</c:v>
                </c:pt>
                <c:pt idx="576">
                  <c:v>0.88560000000000005</c:v>
                </c:pt>
                <c:pt idx="577">
                  <c:v>0.88790000000000002</c:v>
                </c:pt>
                <c:pt idx="578">
                  <c:v>0.8901</c:v>
                </c:pt>
                <c:pt idx="579">
                  <c:v>0.89229999999999998</c:v>
                </c:pt>
                <c:pt idx="580">
                  <c:v>0.89429999999999998</c:v>
                </c:pt>
                <c:pt idx="581">
                  <c:v>0.89600000000000002</c:v>
                </c:pt>
                <c:pt idx="582">
                  <c:v>0.89729999999999999</c:v>
                </c:pt>
                <c:pt idx="583">
                  <c:v>0.89839999999999998</c:v>
                </c:pt>
                <c:pt idx="584">
                  <c:v>0.89949999999999997</c:v>
                </c:pt>
                <c:pt idx="585">
                  <c:v>0.90059999999999996</c:v>
                </c:pt>
                <c:pt idx="586">
                  <c:v>0.90180000000000005</c:v>
                </c:pt>
                <c:pt idx="587">
                  <c:v>0.90300000000000002</c:v>
                </c:pt>
                <c:pt idx="588">
                  <c:v>0.90439999999999998</c:v>
                </c:pt>
                <c:pt idx="589">
                  <c:v>0.90580000000000005</c:v>
                </c:pt>
                <c:pt idx="590">
                  <c:v>0.90720000000000001</c:v>
                </c:pt>
                <c:pt idx="591">
                  <c:v>0.90869999999999995</c:v>
                </c:pt>
                <c:pt idx="592">
                  <c:v>0.91010000000000002</c:v>
                </c:pt>
                <c:pt idx="593">
                  <c:v>0.91149999999999998</c:v>
                </c:pt>
                <c:pt idx="594">
                  <c:v>0.91290000000000004</c:v>
                </c:pt>
                <c:pt idx="595">
                  <c:v>0.91439999999999999</c:v>
                </c:pt>
                <c:pt idx="596">
                  <c:v>0.91590000000000005</c:v>
                </c:pt>
                <c:pt idx="597">
                  <c:v>0.91749999999999998</c:v>
                </c:pt>
                <c:pt idx="598">
                  <c:v>0.91910000000000003</c:v>
                </c:pt>
                <c:pt idx="599">
                  <c:v>0.92069999999999996</c:v>
                </c:pt>
                <c:pt idx="600">
                  <c:v>0.9224</c:v>
                </c:pt>
                <c:pt idx="601">
                  <c:v>0.92400000000000004</c:v>
                </c:pt>
                <c:pt idx="602">
                  <c:v>0.92559999999999998</c:v>
                </c:pt>
                <c:pt idx="603">
                  <c:v>0.92720000000000002</c:v>
                </c:pt>
                <c:pt idx="604">
                  <c:v>0.92859999999999998</c:v>
                </c:pt>
                <c:pt idx="605">
                  <c:v>0.93</c:v>
                </c:pt>
                <c:pt idx="606">
                  <c:v>0.93140000000000001</c:v>
                </c:pt>
                <c:pt idx="607">
                  <c:v>0.93279999999999996</c:v>
                </c:pt>
                <c:pt idx="608">
                  <c:v>0.93420000000000003</c:v>
                </c:pt>
                <c:pt idx="609">
                  <c:v>0.93559999999999999</c:v>
                </c:pt>
                <c:pt idx="610">
                  <c:v>0.93710000000000004</c:v>
                </c:pt>
                <c:pt idx="611">
                  <c:v>0.93869999999999998</c:v>
                </c:pt>
                <c:pt idx="612">
                  <c:v>0.94020000000000004</c:v>
                </c:pt>
                <c:pt idx="613">
                  <c:v>0.94179999999999997</c:v>
                </c:pt>
                <c:pt idx="614">
                  <c:v>0.94350000000000001</c:v>
                </c:pt>
                <c:pt idx="615">
                  <c:v>0.94520000000000004</c:v>
                </c:pt>
                <c:pt idx="616">
                  <c:v>0.94679999999999997</c:v>
                </c:pt>
                <c:pt idx="617">
                  <c:v>0.9486</c:v>
                </c:pt>
                <c:pt idx="618">
                  <c:v>0.95040000000000002</c:v>
                </c:pt>
                <c:pt idx="619">
                  <c:v>0.95240000000000002</c:v>
                </c:pt>
                <c:pt idx="620">
                  <c:v>0.95450000000000002</c:v>
                </c:pt>
                <c:pt idx="621">
                  <c:v>0.95679999999999998</c:v>
                </c:pt>
                <c:pt idx="622">
                  <c:v>0.95899999999999996</c:v>
                </c:pt>
                <c:pt idx="623">
                  <c:v>0.96109999999999995</c:v>
                </c:pt>
                <c:pt idx="624">
                  <c:v>0.9627</c:v>
                </c:pt>
                <c:pt idx="625">
                  <c:v>0.96409999999999996</c:v>
                </c:pt>
                <c:pt idx="626">
                  <c:v>0.96509999999999996</c:v>
                </c:pt>
                <c:pt idx="627">
                  <c:v>0.96609999999999996</c:v>
                </c:pt>
                <c:pt idx="628">
                  <c:v>0.96709999999999996</c:v>
                </c:pt>
                <c:pt idx="629">
                  <c:v>0.96819999999999995</c:v>
                </c:pt>
                <c:pt idx="630">
                  <c:v>0.96930000000000005</c:v>
                </c:pt>
                <c:pt idx="631">
                  <c:v>0.97050000000000003</c:v>
                </c:pt>
                <c:pt idx="632">
                  <c:v>0.97170000000000001</c:v>
                </c:pt>
                <c:pt idx="633">
                  <c:v>0.97289999999999999</c:v>
                </c:pt>
                <c:pt idx="634">
                  <c:v>0.97409999999999997</c:v>
                </c:pt>
                <c:pt idx="635">
                  <c:v>0.97529999999999994</c:v>
                </c:pt>
                <c:pt idx="636">
                  <c:v>0.97660000000000002</c:v>
                </c:pt>
                <c:pt idx="637">
                  <c:v>0.97799999999999998</c:v>
                </c:pt>
                <c:pt idx="638">
                  <c:v>0.97940000000000005</c:v>
                </c:pt>
                <c:pt idx="639">
                  <c:v>0.98089999999999999</c:v>
                </c:pt>
                <c:pt idx="640">
                  <c:v>0.98250000000000004</c:v>
                </c:pt>
                <c:pt idx="641">
                  <c:v>0.98429999999999995</c:v>
                </c:pt>
                <c:pt idx="642">
                  <c:v>0.98619999999999997</c:v>
                </c:pt>
                <c:pt idx="643">
                  <c:v>0.98819999999999997</c:v>
                </c:pt>
                <c:pt idx="644">
                  <c:v>0.99019999999999997</c:v>
                </c:pt>
                <c:pt idx="645">
                  <c:v>0.99229999999999996</c:v>
                </c:pt>
                <c:pt idx="646">
                  <c:v>0.99460000000000004</c:v>
                </c:pt>
                <c:pt idx="647">
                  <c:v>0.99680000000000002</c:v>
                </c:pt>
                <c:pt idx="648">
                  <c:v>0.99890000000000001</c:v>
                </c:pt>
                <c:pt idx="649">
                  <c:v>1.0007999999999999</c:v>
                </c:pt>
                <c:pt idx="650">
                  <c:v>1.0024</c:v>
                </c:pt>
                <c:pt idx="651">
                  <c:v>1.0036</c:v>
                </c:pt>
                <c:pt idx="652">
                  <c:v>1.0046999999999999</c:v>
                </c:pt>
                <c:pt idx="653">
                  <c:v>1.0058</c:v>
                </c:pt>
                <c:pt idx="654">
                  <c:v>1.0068999999999999</c:v>
                </c:pt>
                <c:pt idx="655">
                  <c:v>1.008</c:v>
                </c:pt>
                <c:pt idx="656">
                  <c:v>1.0094000000000001</c:v>
                </c:pt>
                <c:pt idx="657">
                  <c:v>1.0107999999999999</c:v>
                </c:pt>
                <c:pt idx="658">
                  <c:v>1.0122</c:v>
                </c:pt>
                <c:pt idx="659">
                  <c:v>1.0137</c:v>
                </c:pt>
                <c:pt idx="660">
                  <c:v>1.0150999999999999</c:v>
                </c:pt>
                <c:pt idx="661">
                  <c:v>1.0165</c:v>
                </c:pt>
                <c:pt idx="662">
                  <c:v>1.0179</c:v>
                </c:pt>
                <c:pt idx="663">
                  <c:v>1.0193000000000001</c:v>
                </c:pt>
                <c:pt idx="664">
                  <c:v>1.0207999999999999</c:v>
                </c:pt>
                <c:pt idx="665">
                  <c:v>1.0223</c:v>
                </c:pt>
                <c:pt idx="666">
                  <c:v>1.0239</c:v>
                </c:pt>
                <c:pt idx="667">
                  <c:v>1.0256000000000001</c:v>
                </c:pt>
                <c:pt idx="668">
                  <c:v>1.0271999999999999</c:v>
                </c:pt>
                <c:pt idx="669">
                  <c:v>1.0288999999999999</c:v>
                </c:pt>
                <c:pt idx="670">
                  <c:v>1.0305</c:v>
                </c:pt>
                <c:pt idx="671">
                  <c:v>1.0321</c:v>
                </c:pt>
                <c:pt idx="672">
                  <c:v>1.0336000000000001</c:v>
                </c:pt>
                <c:pt idx="673">
                  <c:v>1.0349999999999999</c:v>
                </c:pt>
                <c:pt idx="674">
                  <c:v>1.0364</c:v>
                </c:pt>
                <c:pt idx="675">
                  <c:v>1.0377000000000001</c:v>
                </c:pt>
                <c:pt idx="676">
                  <c:v>1.0391999999999999</c:v>
                </c:pt>
                <c:pt idx="677">
                  <c:v>1.0406</c:v>
                </c:pt>
                <c:pt idx="678">
                  <c:v>1.042</c:v>
                </c:pt>
                <c:pt idx="679">
                  <c:v>1.0435000000000001</c:v>
                </c:pt>
                <c:pt idx="680">
                  <c:v>1.0449999999999999</c:v>
                </c:pt>
                <c:pt idx="681">
                  <c:v>1.0465</c:v>
                </c:pt>
                <c:pt idx="682">
                  <c:v>1.0481</c:v>
                </c:pt>
                <c:pt idx="683">
                  <c:v>1.0498000000000001</c:v>
                </c:pt>
                <c:pt idx="684">
                  <c:v>1.0515000000000001</c:v>
                </c:pt>
                <c:pt idx="685">
                  <c:v>1.0531999999999999</c:v>
                </c:pt>
                <c:pt idx="686">
                  <c:v>1.0549999999999999</c:v>
                </c:pt>
                <c:pt idx="687">
                  <c:v>1.0569</c:v>
                </c:pt>
                <c:pt idx="688">
                  <c:v>1.0589</c:v>
                </c:pt>
                <c:pt idx="689">
                  <c:v>1.0610999999999999</c:v>
                </c:pt>
                <c:pt idx="690">
                  <c:v>1.0633999999999999</c:v>
                </c:pt>
                <c:pt idx="691">
                  <c:v>1.0657000000000001</c:v>
                </c:pt>
                <c:pt idx="692">
                  <c:v>1.0677000000000001</c:v>
                </c:pt>
                <c:pt idx="693">
                  <c:v>1.0693999999999999</c:v>
                </c:pt>
                <c:pt idx="694">
                  <c:v>1.0706</c:v>
                </c:pt>
                <c:pt idx="695">
                  <c:v>1.0717000000000001</c:v>
                </c:pt>
                <c:pt idx="696">
                  <c:v>1.0726</c:v>
                </c:pt>
                <c:pt idx="697">
                  <c:v>1.0736000000000001</c:v>
                </c:pt>
                <c:pt idx="698">
                  <c:v>1.0746</c:v>
                </c:pt>
                <c:pt idx="699">
                  <c:v>1.0757000000000001</c:v>
                </c:pt>
                <c:pt idx="700">
                  <c:v>1.0769</c:v>
                </c:pt>
                <c:pt idx="701">
                  <c:v>1.0781000000000001</c:v>
                </c:pt>
                <c:pt idx="702">
                  <c:v>1.0793999999999999</c:v>
                </c:pt>
                <c:pt idx="703">
                  <c:v>1.0806</c:v>
                </c:pt>
                <c:pt idx="704">
                  <c:v>1.0818000000000001</c:v>
                </c:pt>
                <c:pt idx="705">
                  <c:v>1.0831</c:v>
                </c:pt>
                <c:pt idx="706">
                  <c:v>1.0844</c:v>
                </c:pt>
                <c:pt idx="707">
                  <c:v>1.0859000000000001</c:v>
                </c:pt>
                <c:pt idx="708">
                  <c:v>1.0873999999999999</c:v>
                </c:pt>
                <c:pt idx="709">
                  <c:v>1.089</c:v>
                </c:pt>
                <c:pt idx="710">
                  <c:v>1.0907</c:v>
                </c:pt>
                <c:pt idx="711">
                  <c:v>1.0925</c:v>
                </c:pt>
                <c:pt idx="712">
                  <c:v>1.0945</c:v>
                </c:pt>
                <c:pt idx="713">
                  <c:v>1.0965</c:v>
                </c:pt>
                <c:pt idx="714">
                  <c:v>1.0987</c:v>
                </c:pt>
                <c:pt idx="715">
                  <c:v>1.1009</c:v>
                </c:pt>
                <c:pt idx="716">
                  <c:v>1.1031</c:v>
                </c:pt>
                <c:pt idx="717">
                  <c:v>1.1052</c:v>
                </c:pt>
                <c:pt idx="718">
                  <c:v>1.107</c:v>
                </c:pt>
                <c:pt idx="719">
                  <c:v>1.1085</c:v>
                </c:pt>
                <c:pt idx="720">
                  <c:v>1.1099000000000001</c:v>
                </c:pt>
                <c:pt idx="721">
                  <c:v>1.111</c:v>
                </c:pt>
                <c:pt idx="722">
                  <c:v>1.1121000000000001</c:v>
                </c:pt>
                <c:pt idx="723">
                  <c:v>1.1132</c:v>
                </c:pt>
                <c:pt idx="724">
                  <c:v>1.1143000000000001</c:v>
                </c:pt>
                <c:pt idx="725">
                  <c:v>1.1155999999999999</c:v>
                </c:pt>
                <c:pt idx="726">
                  <c:v>1.1169</c:v>
                </c:pt>
                <c:pt idx="727">
                  <c:v>1.1183000000000001</c:v>
                </c:pt>
                <c:pt idx="728">
                  <c:v>1.1197999999999999</c:v>
                </c:pt>
                <c:pt idx="729">
                  <c:v>1.1213</c:v>
                </c:pt>
                <c:pt idx="730">
                  <c:v>1.1228</c:v>
                </c:pt>
                <c:pt idx="731">
                  <c:v>1.1243000000000001</c:v>
                </c:pt>
                <c:pt idx="732">
                  <c:v>1.1256999999999999</c:v>
                </c:pt>
                <c:pt idx="733">
                  <c:v>1.1272</c:v>
                </c:pt>
                <c:pt idx="734">
                  <c:v>1.1288</c:v>
                </c:pt>
                <c:pt idx="735">
                  <c:v>1.1304000000000001</c:v>
                </c:pt>
                <c:pt idx="736">
                  <c:v>1.1321000000000001</c:v>
                </c:pt>
                <c:pt idx="737">
                  <c:v>1.1336999999999999</c:v>
                </c:pt>
                <c:pt idx="738">
                  <c:v>1.1354</c:v>
                </c:pt>
                <c:pt idx="739">
                  <c:v>1.137</c:v>
                </c:pt>
                <c:pt idx="740">
                  <c:v>1.1386000000000001</c:v>
                </c:pt>
                <c:pt idx="741">
                  <c:v>1.1400999999999999</c:v>
                </c:pt>
                <c:pt idx="742">
                  <c:v>1.1415</c:v>
                </c:pt>
                <c:pt idx="743">
                  <c:v>1.1429</c:v>
                </c:pt>
                <c:pt idx="744">
                  <c:v>1.1444000000000001</c:v>
                </c:pt>
                <c:pt idx="745">
                  <c:v>1.1457999999999999</c:v>
                </c:pt>
                <c:pt idx="746">
                  <c:v>1.1472</c:v>
                </c:pt>
                <c:pt idx="747">
                  <c:v>1.1487000000000001</c:v>
                </c:pt>
                <c:pt idx="748">
                  <c:v>1.1500999999999999</c:v>
                </c:pt>
                <c:pt idx="749">
                  <c:v>1.1516999999999999</c:v>
                </c:pt>
                <c:pt idx="750">
                  <c:v>1.1532</c:v>
                </c:pt>
                <c:pt idx="751">
                  <c:v>1.1548</c:v>
                </c:pt>
                <c:pt idx="752">
                  <c:v>1.1565000000000001</c:v>
                </c:pt>
                <c:pt idx="753">
                  <c:v>1.1581999999999999</c:v>
                </c:pt>
                <c:pt idx="754">
                  <c:v>1.1598999999999999</c:v>
                </c:pt>
                <c:pt idx="755">
                  <c:v>1.1616</c:v>
                </c:pt>
                <c:pt idx="756">
                  <c:v>1.1635</c:v>
                </c:pt>
                <c:pt idx="757">
                  <c:v>1.1656</c:v>
                </c:pt>
                <c:pt idx="758">
                  <c:v>1.1678999999999999</c:v>
                </c:pt>
                <c:pt idx="759">
                  <c:v>1.1700999999999999</c:v>
                </c:pt>
                <c:pt idx="760">
                  <c:v>1.1722999999999999</c:v>
                </c:pt>
                <c:pt idx="761">
                  <c:v>1.1740999999999999</c:v>
                </c:pt>
                <c:pt idx="762">
                  <c:v>1.1756</c:v>
                </c:pt>
                <c:pt idx="763">
                  <c:v>1.1768000000000001</c:v>
                </c:pt>
                <c:pt idx="764">
                  <c:v>1.1778</c:v>
                </c:pt>
                <c:pt idx="765">
                  <c:v>1.1788000000000001</c:v>
                </c:pt>
                <c:pt idx="766">
                  <c:v>1.1798</c:v>
                </c:pt>
                <c:pt idx="767">
                  <c:v>1.1809000000000001</c:v>
                </c:pt>
                <c:pt idx="768">
                  <c:v>1.1819999999999999</c:v>
                </c:pt>
                <c:pt idx="769">
                  <c:v>1.1832</c:v>
                </c:pt>
                <c:pt idx="770">
                  <c:v>1.1843999999999999</c:v>
                </c:pt>
                <c:pt idx="771">
                  <c:v>1.1856</c:v>
                </c:pt>
                <c:pt idx="772">
                  <c:v>1.1869000000000001</c:v>
                </c:pt>
                <c:pt idx="773">
                  <c:v>1.1880999999999999</c:v>
                </c:pt>
                <c:pt idx="774">
                  <c:v>1.1894</c:v>
                </c:pt>
                <c:pt idx="775">
                  <c:v>1.1907000000000001</c:v>
                </c:pt>
                <c:pt idx="776">
                  <c:v>1.1921999999999999</c:v>
                </c:pt>
                <c:pt idx="777">
                  <c:v>1.1937</c:v>
                </c:pt>
                <c:pt idx="778">
                  <c:v>1.1953</c:v>
                </c:pt>
                <c:pt idx="779">
                  <c:v>1.1970000000000001</c:v>
                </c:pt>
                <c:pt idx="780">
                  <c:v>1.1989000000000001</c:v>
                </c:pt>
                <c:pt idx="781">
                  <c:v>1.2008000000000001</c:v>
                </c:pt>
                <c:pt idx="782">
                  <c:v>1.2029000000000001</c:v>
                </c:pt>
                <c:pt idx="783">
                  <c:v>1.2050000000000001</c:v>
                </c:pt>
                <c:pt idx="784">
                  <c:v>1.2073</c:v>
                </c:pt>
                <c:pt idx="785">
                  <c:v>1.2095</c:v>
                </c:pt>
                <c:pt idx="786">
                  <c:v>1.2116</c:v>
                </c:pt>
                <c:pt idx="787">
                  <c:v>1.2135</c:v>
                </c:pt>
                <c:pt idx="788">
                  <c:v>1.2151000000000001</c:v>
                </c:pt>
                <c:pt idx="789">
                  <c:v>1.2163999999999999</c:v>
                </c:pt>
                <c:pt idx="790">
                  <c:v>1.2175</c:v>
                </c:pt>
                <c:pt idx="791">
                  <c:v>1.2185999999999999</c:v>
                </c:pt>
                <c:pt idx="792">
                  <c:v>1.2198</c:v>
                </c:pt>
                <c:pt idx="793">
                  <c:v>1.2210000000000001</c:v>
                </c:pt>
                <c:pt idx="794">
                  <c:v>1.2222999999999999</c:v>
                </c:pt>
                <c:pt idx="795">
                  <c:v>1.2237</c:v>
                </c:pt>
                <c:pt idx="796">
                  <c:v>1.2251000000000001</c:v>
                </c:pt>
                <c:pt idx="797">
                  <c:v>1.2265999999999999</c:v>
                </c:pt>
                <c:pt idx="798">
                  <c:v>1.228</c:v>
                </c:pt>
                <c:pt idx="799">
                  <c:v>1.2294</c:v>
                </c:pt>
                <c:pt idx="800">
                  <c:v>1.2309000000000001</c:v>
                </c:pt>
                <c:pt idx="801">
                  <c:v>1.2323</c:v>
                </c:pt>
                <c:pt idx="802">
                  <c:v>1.2339</c:v>
                </c:pt>
                <c:pt idx="803">
                  <c:v>1.2355</c:v>
                </c:pt>
                <c:pt idx="804">
                  <c:v>1.2371000000000001</c:v>
                </c:pt>
                <c:pt idx="805">
                  <c:v>1.2386999999999999</c:v>
                </c:pt>
                <c:pt idx="806">
                  <c:v>1.2403999999999999</c:v>
                </c:pt>
                <c:pt idx="807">
                  <c:v>1.242</c:v>
                </c:pt>
                <c:pt idx="808">
                  <c:v>1.2435</c:v>
                </c:pt>
                <c:pt idx="809">
                  <c:v>1.2450000000000001</c:v>
                </c:pt>
                <c:pt idx="810">
                  <c:v>1.2464999999999999</c:v>
                </c:pt>
                <c:pt idx="811">
                  <c:v>1.2479</c:v>
                </c:pt>
                <c:pt idx="812">
                  <c:v>1.2493000000000001</c:v>
                </c:pt>
                <c:pt idx="813">
                  <c:v>1.2506999999999999</c:v>
                </c:pt>
                <c:pt idx="814">
                  <c:v>1.2521</c:v>
                </c:pt>
                <c:pt idx="815">
                  <c:v>1.2536</c:v>
                </c:pt>
                <c:pt idx="816">
                  <c:v>1.2549999999999999</c:v>
                </c:pt>
                <c:pt idx="817">
                  <c:v>1.2565</c:v>
                </c:pt>
                <c:pt idx="818">
                  <c:v>1.2581</c:v>
                </c:pt>
                <c:pt idx="819">
                  <c:v>1.2597</c:v>
                </c:pt>
                <c:pt idx="820">
                  <c:v>1.2613000000000001</c:v>
                </c:pt>
                <c:pt idx="821">
                  <c:v>1.2628999999999999</c:v>
                </c:pt>
                <c:pt idx="822">
                  <c:v>1.2645999999999999</c:v>
                </c:pt>
                <c:pt idx="823">
                  <c:v>1.2664</c:v>
                </c:pt>
                <c:pt idx="824">
                  <c:v>1.2683</c:v>
                </c:pt>
                <c:pt idx="825">
                  <c:v>1.2703</c:v>
                </c:pt>
                <c:pt idx="826">
                  <c:v>1.2723</c:v>
                </c:pt>
                <c:pt idx="827">
                  <c:v>1.2745</c:v>
                </c:pt>
                <c:pt idx="828">
                  <c:v>1.2766999999999999</c:v>
                </c:pt>
                <c:pt idx="829">
                  <c:v>1.2787999999999999</c:v>
                </c:pt>
                <c:pt idx="830">
                  <c:v>1.2806999999999999</c:v>
                </c:pt>
                <c:pt idx="831">
                  <c:v>1.2821</c:v>
                </c:pt>
                <c:pt idx="832">
                  <c:v>1.2833000000000001</c:v>
                </c:pt>
                <c:pt idx="833">
                  <c:v>1.2843</c:v>
                </c:pt>
                <c:pt idx="834">
                  <c:v>1.2851999999999999</c:v>
                </c:pt>
                <c:pt idx="835">
                  <c:v>1.2862</c:v>
                </c:pt>
                <c:pt idx="836">
                  <c:v>1.2871999999999999</c:v>
                </c:pt>
                <c:pt idx="837">
                  <c:v>1.2884</c:v>
                </c:pt>
                <c:pt idx="838">
                  <c:v>1.2896000000000001</c:v>
                </c:pt>
                <c:pt idx="839">
                  <c:v>1.2907999999999999</c:v>
                </c:pt>
                <c:pt idx="840">
                  <c:v>1.292</c:v>
                </c:pt>
                <c:pt idx="841">
                  <c:v>1.2932999999999999</c:v>
                </c:pt>
                <c:pt idx="842">
                  <c:v>1.2946</c:v>
                </c:pt>
                <c:pt idx="843">
                  <c:v>1.2959000000000001</c:v>
                </c:pt>
                <c:pt idx="844">
                  <c:v>1.2972999999999999</c:v>
                </c:pt>
                <c:pt idx="845">
                  <c:v>1.2987</c:v>
                </c:pt>
                <c:pt idx="846">
                  <c:v>1.3003</c:v>
                </c:pt>
                <c:pt idx="847">
                  <c:v>1.3019000000000001</c:v>
                </c:pt>
                <c:pt idx="848">
                  <c:v>1.3037000000000001</c:v>
                </c:pt>
                <c:pt idx="849">
                  <c:v>1.3056000000000001</c:v>
                </c:pt>
                <c:pt idx="850">
                  <c:v>1.3076000000000001</c:v>
                </c:pt>
                <c:pt idx="851">
                  <c:v>1.3097000000000001</c:v>
                </c:pt>
                <c:pt idx="852">
                  <c:v>1.3119000000000001</c:v>
                </c:pt>
                <c:pt idx="853">
                  <c:v>1.3141</c:v>
                </c:pt>
                <c:pt idx="854">
                  <c:v>1.3163</c:v>
                </c:pt>
                <c:pt idx="855">
                  <c:v>1.3183</c:v>
                </c:pt>
                <c:pt idx="856">
                  <c:v>1.3201000000000001</c:v>
                </c:pt>
                <c:pt idx="857">
                  <c:v>1.3216000000000001</c:v>
                </c:pt>
                <c:pt idx="858">
                  <c:v>1.3228</c:v>
                </c:pt>
                <c:pt idx="859">
                  <c:v>1.3239000000000001</c:v>
                </c:pt>
                <c:pt idx="860">
                  <c:v>1.325</c:v>
                </c:pt>
                <c:pt idx="861">
                  <c:v>1.3262</c:v>
                </c:pt>
                <c:pt idx="862">
                  <c:v>1.3273999999999999</c:v>
                </c:pt>
                <c:pt idx="863">
                  <c:v>1.3288</c:v>
                </c:pt>
                <c:pt idx="864">
                  <c:v>1.3302</c:v>
                </c:pt>
                <c:pt idx="865">
                  <c:v>1.3315999999999999</c:v>
                </c:pt>
                <c:pt idx="866">
                  <c:v>1.3331</c:v>
                </c:pt>
                <c:pt idx="867">
                  <c:v>1.3345</c:v>
                </c:pt>
                <c:pt idx="868">
                  <c:v>1.3360000000000001</c:v>
                </c:pt>
                <c:pt idx="869">
                  <c:v>1.3373999999999999</c:v>
                </c:pt>
                <c:pt idx="870">
                  <c:v>1.3389</c:v>
                </c:pt>
                <c:pt idx="871">
                  <c:v>1.3404</c:v>
                </c:pt>
                <c:pt idx="872">
                  <c:v>1.3420000000000001</c:v>
                </c:pt>
                <c:pt idx="873">
                  <c:v>1.3435999999999999</c:v>
                </c:pt>
                <c:pt idx="874">
                  <c:v>1.3452</c:v>
                </c:pt>
                <c:pt idx="875">
                  <c:v>1.3469</c:v>
                </c:pt>
                <c:pt idx="876">
                  <c:v>1.3486</c:v>
                </c:pt>
                <c:pt idx="877">
                  <c:v>1.3502000000000001</c:v>
                </c:pt>
                <c:pt idx="878">
                  <c:v>1.3516999999999999</c:v>
                </c:pt>
                <c:pt idx="879">
                  <c:v>1.3532</c:v>
                </c:pt>
                <c:pt idx="880">
                  <c:v>1.3546</c:v>
                </c:pt>
                <c:pt idx="881">
                  <c:v>1.3560000000000001</c:v>
                </c:pt>
                <c:pt idx="882">
                  <c:v>1.3573</c:v>
                </c:pt>
                <c:pt idx="883">
                  <c:v>1.3587</c:v>
                </c:pt>
                <c:pt idx="884">
                  <c:v>1.3601000000000001</c:v>
                </c:pt>
                <c:pt idx="885">
                  <c:v>1.3614999999999999</c:v>
                </c:pt>
                <c:pt idx="886">
                  <c:v>1.3629</c:v>
                </c:pt>
                <c:pt idx="887">
                  <c:v>1.3644000000000001</c:v>
                </c:pt>
                <c:pt idx="888">
                  <c:v>1.3660000000000001</c:v>
                </c:pt>
                <c:pt idx="889">
                  <c:v>1.3676999999999999</c:v>
                </c:pt>
                <c:pt idx="890">
                  <c:v>1.3694</c:v>
                </c:pt>
                <c:pt idx="891">
                  <c:v>1.3711</c:v>
                </c:pt>
                <c:pt idx="892">
                  <c:v>1.3727</c:v>
                </c:pt>
                <c:pt idx="893">
                  <c:v>1.3745000000000001</c:v>
                </c:pt>
                <c:pt idx="894">
                  <c:v>1.3764000000000001</c:v>
                </c:pt>
                <c:pt idx="895">
                  <c:v>1.3786</c:v>
                </c:pt>
                <c:pt idx="896">
                  <c:v>1.3808</c:v>
                </c:pt>
                <c:pt idx="897">
                  <c:v>1.3832</c:v>
                </c:pt>
                <c:pt idx="898">
                  <c:v>1.3854</c:v>
                </c:pt>
                <c:pt idx="899">
                  <c:v>1.3872</c:v>
                </c:pt>
                <c:pt idx="900">
                  <c:v>1.3887</c:v>
                </c:pt>
                <c:pt idx="901">
                  <c:v>1.3898999999999999</c:v>
                </c:pt>
                <c:pt idx="902">
                  <c:v>1.3908</c:v>
                </c:pt>
                <c:pt idx="903">
                  <c:v>1.3917999999999999</c:v>
                </c:pt>
                <c:pt idx="904">
                  <c:v>1.3928</c:v>
                </c:pt>
                <c:pt idx="905">
                  <c:v>1.3938999999999999</c:v>
                </c:pt>
                <c:pt idx="906">
                  <c:v>1.395</c:v>
                </c:pt>
                <c:pt idx="907">
                  <c:v>1.3962000000000001</c:v>
                </c:pt>
                <c:pt idx="908">
                  <c:v>1.3975</c:v>
                </c:pt>
                <c:pt idx="909">
                  <c:v>1.3987000000000001</c:v>
                </c:pt>
                <c:pt idx="910">
                  <c:v>1.3998999999999999</c:v>
                </c:pt>
                <c:pt idx="911">
                  <c:v>1.4011</c:v>
                </c:pt>
                <c:pt idx="912">
                  <c:v>1.4025000000000001</c:v>
                </c:pt>
                <c:pt idx="913">
                  <c:v>1.4038999999999999</c:v>
                </c:pt>
                <c:pt idx="914">
                  <c:v>1.4054</c:v>
                </c:pt>
                <c:pt idx="915">
                  <c:v>1.407</c:v>
                </c:pt>
                <c:pt idx="916">
                  <c:v>1.4086000000000001</c:v>
                </c:pt>
                <c:pt idx="917">
                  <c:v>1.4104000000000001</c:v>
                </c:pt>
                <c:pt idx="918">
                  <c:v>1.4123000000000001</c:v>
                </c:pt>
                <c:pt idx="919">
                  <c:v>1.4142999999999999</c:v>
                </c:pt>
                <c:pt idx="920">
                  <c:v>1.4164000000000001</c:v>
                </c:pt>
                <c:pt idx="921">
                  <c:v>1.4185000000000001</c:v>
                </c:pt>
                <c:pt idx="922">
                  <c:v>1.4208000000000001</c:v>
                </c:pt>
                <c:pt idx="923">
                  <c:v>1.423</c:v>
                </c:pt>
                <c:pt idx="924">
                  <c:v>1.425</c:v>
                </c:pt>
                <c:pt idx="925">
                  <c:v>1.4267000000000001</c:v>
                </c:pt>
                <c:pt idx="926">
                  <c:v>1.4280999999999999</c:v>
                </c:pt>
                <c:pt idx="927">
                  <c:v>1.4293</c:v>
                </c:pt>
                <c:pt idx="928">
                  <c:v>1.4302999999999999</c:v>
                </c:pt>
                <c:pt idx="929">
                  <c:v>1.4314</c:v>
                </c:pt>
                <c:pt idx="930">
                  <c:v>1.4326000000000001</c:v>
                </c:pt>
                <c:pt idx="931">
                  <c:v>1.4339</c:v>
                </c:pt>
                <c:pt idx="932">
                  <c:v>1.4353</c:v>
                </c:pt>
                <c:pt idx="933">
                  <c:v>1.4367000000000001</c:v>
                </c:pt>
                <c:pt idx="934">
                  <c:v>1.4381999999999999</c:v>
                </c:pt>
                <c:pt idx="935">
                  <c:v>1.4397</c:v>
                </c:pt>
                <c:pt idx="936">
                  <c:v>1.4411</c:v>
                </c:pt>
                <c:pt idx="937">
                  <c:v>1.4424999999999999</c:v>
                </c:pt>
                <c:pt idx="938">
                  <c:v>1.4438</c:v>
                </c:pt>
                <c:pt idx="939">
                  <c:v>1.4452</c:v>
                </c:pt>
                <c:pt idx="940">
                  <c:v>1.4467000000000001</c:v>
                </c:pt>
                <c:pt idx="941">
                  <c:v>1.4481999999999999</c:v>
                </c:pt>
                <c:pt idx="942">
                  <c:v>1.4498</c:v>
                </c:pt>
                <c:pt idx="943">
                  <c:v>1.4514</c:v>
                </c:pt>
                <c:pt idx="944">
                  <c:v>1.4531000000000001</c:v>
                </c:pt>
                <c:pt idx="945">
                  <c:v>1.4548000000000001</c:v>
                </c:pt>
                <c:pt idx="946">
                  <c:v>1.4563999999999999</c:v>
                </c:pt>
                <c:pt idx="947">
                  <c:v>1.458</c:v>
                </c:pt>
                <c:pt idx="948">
                  <c:v>1.4595</c:v>
                </c:pt>
                <c:pt idx="949">
                  <c:v>1.4609000000000001</c:v>
                </c:pt>
                <c:pt idx="950">
                  <c:v>1.4621999999999999</c:v>
                </c:pt>
                <c:pt idx="951">
                  <c:v>1.4636</c:v>
                </c:pt>
                <c:pt idx="952">
                  <c:v>1.4650000000000001</c:v>
                </c:pt>
                <c:pt idx="953">
                  <c:v>1.4663999999999999</c:v>
                </c:pt>
                <c:pt idx="954">
                  <c:v>1.4679</c:v>
                </c:pt>
                <c:pt idx="955">
                  <c:v>1.4694</c:v>
                </c:pt>
                <c:pt idx="956">
                  <c:v>1.4710000000000001</c:v>
                </c:pt>
                <c:pt idx="957">
                  <c:v>1.4726999999999999</c:v>
                </c:pt>
                <c:pt idx="958">
                  <c:v>1.4744999999999999</c:v>
                </c:pt>
                <c:pt idx="959">
                  <c:v>1.4762</c:v>
                </c:pt>
                <c:pt idx="960">
                  <c:v>1.4779</c:v>
                </c:pt>
                <c:pt idx="961">
                  <c:v>1.4795</c:v>
                </c:pt>
                <c:pt idx="962">
                  <c:v>1.4813000000000001</c:v>
                </c:pt>
                <c:pt idx="963">
                  <c:v>1.4832000000000001</c:v>
                </c:pt>
                <c:pt idx="964">
                  <c:v>1.4853000000000001</c:v>
                </c:pt>
                <c:pt idx="965">
                  <c:v>1.4876</c:v>
                </c:pt>
                <c:pt idx="966">
                  <c:v>1.4899</c:v>
                </c:pt>
                <c:pt idx="967">
                  <c:v>1.4921</c:v>
                </c:pt>
                <c:pt idx="968">
                  <c:v>1.4939</c:v>
                </c:pt>
                <c:pt idx="969">
                  <c:v>1.4953000000000001</c:v>
                </c:pt>
                <c:pt idx="970">
                  <c:v>1.4964</c:v>
                </c:pt>
                <c:pt idx="971">
                  <c:v>1.4973000000000001</c:v>
                </c:pt>
                <c:pt idx="972">
                  <c:v>1.4982</c:v>
                </c:pt>
                <c:pt idx="973">
                  <c:v>1.4992000000000001</c:v>
                </c:pt>
                <c:pt idx="974">
                  <c:v>1.5002</c:v>
                </c:pt>
                <c:pt idx="975">
                  <c:v>1.5014000000000001</c:v>
                </c:pt>
                <c:pt idx="976">
                  <c:v>1.5025999999999999</c:v>
                </c:pt>
                <c:pt idx="977">
                  <c:v>1.5038</c:v>
                </c:pt>
                <c:pt idx="978">
                  <c:v>1.5049999999999999</c:v>
                </c:pt>
                <c:pt idx="979">
                  <c:v>1.5062</c:v>
                </c:pt>
                <c:pt idx="980">
                  <c:v>1.5075000000000001</c:v>
                </c:pt>
                <c:pt idx="981">
                  <c:v>1.5088999999999999</c:v>
                </c:pt>
                <c:pt idx="982">
                  <c:v>1.5103</c:v>
                </c:pt>
                <c:pt idx="983">
                  <c:v>1.5118</c:v>
                </c:pt>
                <c:pt idx="984">
                  <c:v>1.5134000000000001</c:v>
                </c:pt>
                <c:pt idx="985">
                  <c:v>1.5150999999999999</c:v>
                </c:pt>
                <c:pt idx="986">
                  <c:v>1.5167999999999999</c:v>
                </c:pt>
                <c:pt idx="987">
                  <c:v>1.5186999999999999</c:v>
                </c:pt>
                <c:pt idx="988">
                  <c:v>1.5207999999999999</c:v>
                </c:pt>
                <c:pt idx="989">
                  <c:v>1.5228999999999999</c:v>
                </c:pt>
                <c:pt idx="990">
                  <c:v>1.5250999999999999</c:v>
                </c:pt>
                <c:pt idx="991">
                  <c:v>1.5273000000000001</c:v>
                </c:pt>
                <c:pt idx="992">
                  <c:v>1.5294000000000001</c:v>
                </c:pt>
                <c:pt idx="993">
                  <c:v>1.5313000000000001</c:v>
                </c:pt>
                <c:pt idx="994">
                  <c:v>1.5329999999999999</c:v>
                </c:pt>
                <c:pt idx="995">
                  <c:v>1.5344</c:v>
                </c:pt>
                <c:pt idx="996">
                  <c:v>1.5356000000000001</c:v>
                </c:pt>
                <c:pt idx="997">
                  <c:v>1.5367</c:v>
                </c:pt>
                <c:pt idx="998">
                  <c:v>1.5378000000000001</c:v>
                </c:pt>
                <c:pt idx="999">
                  <c:v>1.5388999999999999</c:v>
                </c:pt>
                <c:pt idx="1000">
                  <c:v>1.5402</c:v>
                </c:pt>
                <c:pt idx="1001">
                  <c:v>1.5415000000000001</c:v>
                </c:pt>
                <c:pt idx="1002">
                  <c:v>1.5429999999999999</c:v>
                </c:pt>
                <c:pt idx="1003">
                  <c:v>1.5444</c:v>
                </c:pt>
                <c:pt idx="1004">
                  <c:v>1.5458000000000001</c:v>
                </c:pt>
                <c:pt idx="1005">
                  <c:v>1.5472999999999999</c:v>
                </c:pt>
                <c:pt idx="1006">
                  <c:v>1.5487</c:v>
                </c:pt>
                <c:pt idx="1007">
                  <c:v>1.5501</c:v>
                </c:pt>
                <c:pt idx="1008">
                  <c:v>1.5516000000000001</c:v>
                </c:pt>
                <c:pt idx="1009">
                  <c:v>1.5530999999999999</c:v>
                </c:pt>
                <c:pt idx="1010">
                  <c:v>1.5547</c:v>
                </c:pt>
                <c:pt idx="1011">
                  <c:v>1.5563</c:v>
                </c:pt>
                <c:pt idx="1012">
                  <c:v>1.5580000000000001</c:v>
                </c:pt>
                <c:pt idx="1013">
                  <c:v>1.5597000000000001</c:v>
                </c:pt>
                <c:pt idx="1014">
                  <c:v>1.5612999999999999</c:v>
                </c:pt>
                <c:pt idx="1015">
                  <c:v>1.5629999999999999</c:v>
                </c:pt>
                <c:pt idx="1016">
                  <c:v>1.5645</c:v>
                </c:pt>
                <c:pt idx="1017">
                  <c:v>1.5660000000000001</c:v>
                </c:pt>
                <c:pt idx="1018">
                  <c:v>1.5673999999999999</c:v>
                </c:pt>
                <c:pt idx="1019">
                  <c:v>1.5688</c:v>
                </c:pt>
                <c:pt idx="1020">
                  <c:v>1.5702</c:v>
                </c:pt>
                <c:pt idx="1021">
                  <c:v>1.5717000000000001</c:v>
                </c:pt>
                <c:pt idx="1022">
                  <c:v>1.5730999999999999</c:v>
                </c:pt>
                <c:pt idx="1023">
                  <c:v>1.5746</c:v>
                </c:pt>
                <c:pt idx="1024">
                  <c:v>1.5761000000000001</c:v>
                </c:pt>
                <c:pt idx="1025">
                  <c:v>1.5775999999999999</c:v>
                </c:pt>
                <c:pt idx="1026">
                  <c:v>1.5791999999999999</c:v>
                </c:pt>
                <c:pt idx="1027">
                  <c:v>1.5808</c:v>
                </c:pt>
                <c:pt idx="1028">
                  <c:v>1.5824</c:v>
                </c:pt>
                <c:pt idx="1029">
                  <c:v>1.5841000000000001</c:v>
                </c:pt>
                <c:pt idx="1030">
                  <c:v>1.5859000000000001</c:v>
                </c:pt>
                <c:pt idx="1031">
                  <c:v>1.5876999999999999</c:v>
                </c:pt>
                <c:pt idx="1032">
                  <c:v>1.5896999999999999</c:v>
                </c:pt>
                <c:pt idx="1033">
                  <c:v>1.5918000000000001</c:v>
                </c:pt>
                <c:pt idx="1034">
                  <c:v>1.5941000000000001</c:v>
                </c:pt>
                <c:pt idx="1035">
                  <c:v>1.5963000000000001</c:v>
                </c:pt>
                <c:pt idx="1036">
                  <c:v>1.5983000000000001</c:v>
                </c:pt>
                <c:pt idx="1037">
                  <c:v>1.6001000000000001</c:v>
                </c:pt>
                <c:pt idx="1038">
                  <c:v>1.6013999999999999</c:v>
                </c:pt>
                <c:pt idx="1039">
                  <c:v>1.6025</c:v>
                </c:pt>
                <c:pt idx="1040">
                  <c:v>1.6033999999999999</c:v>
                </c:pt>
                <c:pt idx="1041">
                  <c:v>1.6044</c:v>
                </c:pt>
                <c:pt idx="1042">
                  <c:v>1.6054999999999999</c:v>
                </c:pt>
                <c:pt idx="1043">
                  <c:v>1.6066</c:v>
                </c:pt>
                <c:pt idx="1044">
                  <c:v>1.6077999999999999</c:v>
                </c:pt>
                <c:pt idx="1045">
                  <c:v>1.6091</c:v>
                </c:pt>
                <c:pt idx="1046">
                  <c:v>1.6103000000000001</c:v>
                </c:pt>
                <c:pt idx="1047">
                  <c:v>1.6114999999999999</c:v>
                </c:pt>
                <c:pt idx="1048">
                  <c:v>1.6127</c:v>
                </c:pt>
                <c:pt idx="1049">
                  <c:v>1.6138999999999999</c:v>
                </c:pt>
                <c:pt idx="1050">
                  <c:v>1.6153</c:v>
                </c:pt>
                <c:pt idx="1051">
                  <c:v>1.6167</c:v>
                </c:pt>
                <c:pt idx="1052">
                  <c:v>1.6181000000000001</c:v>
                </c:pt>
                <c:pt idx="1053">
                  <c:v>1.6196999999999999</c:v>
                </c:pt>
                <c:pt idx="1054">
                  <c:v>1.6213</c:v>
                </c:pt>
                <c:pt idx="1055">
                  <c:v>1.6231</c:v>
                </c:pt>
                <c:pt idx="1056">
                  <c:v>1.625</c:v>
                </c:pt>
                <c:pt idx="1057">
                  <c:v>1.627</c:v>
                </c:pt>
                <c:pt idx="1058">
                  <c:v>1.6291</c:v>
                </c:pt>
                <c:pt idx="1059">
                  <c:v>1.6314</c:v>
                </c:pt>
                <c:pt idx="1060">
                  <c:v>1.6336999999999999</c:v>
                </c:pt>
                <c:pt idx="1061">
                  <c:v>1.6358999999999999</c:v>
                </c:pt>
                <c:pt idx="1062">
                  <c:v>1.6378999999999999</c:v>
                </c:pt>
                <c:pt idx="1063">
                  <c:v>1.6395999999999999</c:v>
                </c:pt>
                <c:pt idx="1064">
                  <c:v>1.6411</c:v>
                </c:pt>
                <c:pt idx="1065">
                  <c:v>1.6424000000000001</c:v>
                </c:pt>
                <c:pt idx="1066">
                  <c:v>1.6435</c:v>
                </c:pt>
                <c:pt idx="1067">
                  <c:v>1.6445000000000001</c:v>
                </c:pt>
                <c:pt idx="1068">
                  <c:v>1.6456</c:v>
                </c:pt>
                <c:pt idx="1069">
                  <c:v>1.6468</c:v>
                </c:pt>
                <c:pt idx="1070">
                  <c:v>1.6480999999999999</c:v>
                </c:pt>
                <c:pt idx="1071">
                  <c:v>1.6494</c:v>
                </c:pt>
                <c:pt idx="1072">
                  <c:v>1.6508</c:v>
                </c:pt>
                <c:pt idx="1073">
                  <c:v>1.6523000000000001</c:v>
                </c:pt>
                <c:pt idx="1074">
                  <c:v>1.6536999999999999</c:v>
                </c:pt>
                <c:pt idx="1075">
                  <c:v>1.6552</c:v>
                </c:pt>
                <c:pt idx="1076">
                  <c:v>1.6566000000000001</c:v>
                </c:pt>
                <c:pt idx="1077">
                  <c:v>1.6580999999999999</c:v>
                </c:pt>
                <c:pt idx="1078">
                  <c:v>1.6596</c:v>
                </c:pt>
                <c:pt idx="1079">
                  <c:v>1.6612</c:v>
                </c:pt>
                <c:pt idx="1080">
                  <c:v>1.6628000000000001</c:v>
                </c:pt>
                <c:pt idx="1081">
                  <c:v>1.6645000000000001</c:v>
                </c:pt>
                <c:pt idx="1082">
                  <c:v>1.6660999999999999</c:v>
                </c:pt>
                <c:pt idx="1083">
                  <c:v>1.6677999999999999</c:v>
                </c:pt>
                <c:pt idx="1084">
                  <c:v>1.6694</c:v>
                </c:pt>
                <c:pt idx="1085">
                  <c:v>1.6709000000000001</c:v>
                </c:pt>
                <c:pt idx="1086">
                  <c:v>1.6724000000000001</c:v>
                </c:pt>
                <c:pt idx="1087">
                  <c:v>1.6738</c:v>
                </c:pt>
                <c:pt idx="1088">
                  <c:v>1.6752</c:v>
                </c:pt>
                <c:pt idx="1089">
                  <c:v>1.6766000000000001</c:v>
                </c:pt>
                <c:pt idx="1090">
                  <c:v>1.6779999999999999</c:v>
                </c:pt>
                <c:pt idx="1091">
                  <c:v>1.6794</c:v>
                </c:pt>
                <c:pt idx="1092">
                  <c:v>1.6809000000000001</c:v>
                </c:pt>
                <c:pt idx="1093">
                  <c:v>1.6823999999999999</c:v>
                </c:pt>
                <c:pt idx="1094">
                  <c:v>1.6839</c:v>
                </c:pt>
                <c:pt idx="1095">
                  <c:v>1.6855</c:v>
                </c:pt>
                <c:pt idx="1096">
                  <c:v>1.6872</c:v>
                </c:pt>
                <c:pt idx="1097">
                  <c:v>1.6889000000000001</c:v>
                </c:pt>
                <c:pt idx="1098">
                  <c:v>1.6906000000000001</c:v>
                </c:pt>
                <c:pt idx="1099">
                  <c:v>1.6923999999999999</c:v>
                </c:pt>
                <c:pt idx="1100">
                  <c:v>1.6941999999999999</c:v>
                </c:pt>
                <c:pt idx="1101">
                  <c:v>1.6961999999999999</c:v>
                </c:pt>
                <c:pt idx="1102">
                  <c:v>1.6982999999999999</c:v>
                </c:pt>
                <c:pt idx="1103">
                  <c:v>1.7005999999999999</c:v>
                </c:pt>
                <c:pt idx="1104">
                  <c:v>1.7029000000000001</c:v>
                </c:pt>
                <c:pt idx="1105">
                  <c:v>1.7049000000000001</c:v>
                </c:pt>
                <c:pt idx="1106">
                  <c:v>1.7065999999999999</c:v>
                </c:pt>
                <c:pt idx="1107">
                  <c:v>1.7079</c:v>
                </c:pt>
                <c:pt idx="1108">
                  <c:v>1.7090000000000001</c:v>
                </c:pt>
                <c:pt idx="1109">
                  <c:v>1.7099</c:v>
                </c:pt>
                <c:pt idx="1110">
                  <c:v>1.7109000000000001</c:v>
                </c:pt>
                <c:pt idx="1111">
                  <c:v>1.712</c:v>
                </c:pt>
                <c:pt idx="1112">
                  <c:v>1.7131000000000001</c:v>
                </c:pt>
                <c:pt idx="1113">
                  <c:v>1.7142999999999999</c:v>
                </c:pt>
                <c:pt idx="1114">
                  <c:v>1.7155</c:v>
                </c:pt>
                <c:pt idx="1115">
                  <c:v>1.7166999999999999</c:v>
                </c:pt>
                <c:pt idx="1116">
                  <c:v>1.718</c:v>
                </c:pt>
                <c:pt idx="1117">
                  <c:v>1.7192000000000001</c:v>
                </c:pt>
                <c:pt idx="1118">
                  <c:v>1.7204999999999999</c:v>
                </c:pt>
                <c:pt idx="1119">
                  <c:v>1.7218</c:v>
                </c:pt>
                <c:pt idx="1120">
                  <c:v>1.7232000000000001</c:v>
                </c:pt>
                <c:pt idx="1121">
                  <c:v>1.7245999999999999</c:v>
                </c:pt>
                <c:pt idx="1122">
                  <c:v>1.7262</c:v>
                </c:pt>
                <c:pt idx="1123">
                  <c:v>1.7279</c:v>
                </c:pt>
                <c:pt idx="1124">
                  <c:v>1.7297</c:v>
                </c:pt>
                <c:pt idx="1125">
                  <c:v>1.7317</c:v>
                </c:pt>
                <c:pt idx="1126">
                  <c:v>1.7338</c:v>
                </c:pt>
                <c:pt idx="1127">
                  <c:v>1.7359</c:v>
                </c:pt>
                <c:pt idx="1128">
                  <c:v>1.738</c:v>
                </c:pt>
                <c:pt idx="1129">
                  <c:v>1.7403</c:v>
                </c:pt>
                <c:pt idx="1130">
                  <c:v>1.7424999999999999</c:v>
                </c:pt>
                <c:pt idx="1131">
                  <c:v>1.7444999999999999</c:v>
                </c:pt>
                <c:pt idx="1132">
                  <c:v>1.7462</c:v>
                </c:pt>
                <c:pt idx="1133">
                  <c:v>1.7476</c:v>
                </c:pt>
                <c:pt idx="1134">
                  <c:v>1.7486999999999999</c:v>
                </c:pt>
                <c:pt idx="1135">
                  <c:v>1.7497</c:v>
                </c:pt>
                <c:pt idx="1136">
                  <c:v>1.7507999999999999</c:v>
                </c:pt>
                <c:pt idx="1137">
                  <c:v>1.7519</c:v>
                </c:pt>
                <c:pt idx="1138">
                  <c:v>1.7532000000000001</c:v>
                </c:pt>
                <c:pt idx="1139">
                  <c:v>1.7544999999999999</c:v>
                </c:pt>
                <c:pt idx="1140">
                  <c:v>1.7559</c:v>
                </c:pt>
                <c:pt idx="1141">
                  <c:v>1.7574000000000001</c:v>
                </c:pt>
                <c:pt idx="1142">
                  <c:v>1.7587999999999999</c:v>
                </c:pt>
                <c:pt idx="1143">
                  <c:v>1.7602</c:v>
                </c:pt>
                <c:pt idx="1144">
                  <c:v>1.7617</c:v>
                </c:pt>
                <c:pt idx="1145">
                  <c:v>1.7630999999999999</c:v>
                </c:pt>
                <c:pt idx="1146">
                  <c:v>1.7645999999999999</c:v>
                </c:pt>
                <c:pt idx="1147">
                  <c:v>1.7661</c:v>
                </c:pt>
                <c:pt idx="1148">
                  <c:v>1.7677</c:v>
                </c:pt>
                <c:pt idx="1149">
                  <c:v>1.7693000000000001</c:v>
                </c:pt>
                <c:pt idx="1150">
                  <c:v>1.7708999999999999</c:v>
                </c:pt>
                <c:pt idx="1151">
                  <c:v>1.7726</c:v>
                </c:pt>
                <c:pt idx="1152">
                  <c:v>1.7743</c:v>
                </c:pt>
                <c:pt idx="1153">
                  <c:v>1.776</c:v>
                </c:pt>
                <c:pt idx="1154">
                  <c:v>1.7775000000000001</c:v>
                </c:pt>
                <c:pt idx="1155">
                  <c:v>1.7789999999999999</c:v>
                </c:pt>
                <c:pt idx="1156">
                  <c:v>1.7803</c:v>
                </c:pt>
                <c:pt idx="1157">
                  <c:v>1.7817000000000001</c:v>
                </c:pt>
                <c:pt idx="1158">
                  <c:v>1.7829999999999999</c:v>
                </c:pt>
                <c:pt idx="1159">
                  <c:v>1.7844</c:v>
                </c:pt>
                <c:pt idx="1160">
                  <c:v>1.7859</c:v>
                </c:pt>
                <c:pt idx="1161">
                  <c:v>1.7874000000000001</c:v>
                </c:pt>
                <c:pt idx="1162">
                  <c:v>1.7888999999999999</c:v>
                </c:pt>
                <c:pt idx="1163">
                  <c:v>1.7905</c:v>
                </c:pt>
                <c:pt idx="1164">
                  <c:v>1.7921</c:v>
                </c:pt>
                <c:pt idx="1165">
                  <c:v>1.7937000000000001</c:v>
                </c:pt>
                <c:pt idx="1166">
                  <c:v>1.7954000000000001</c:v>
                </c:pt>
                <c:pt idx="1167">
                  <c:v>1.7971999999999999</c:v>
                </c:pt>
                <c:pt idx="1168">
                  <c:v>1.7988999999999999</c:v>
                </c:pt>
                <c:pt idx="1169">
                  <c:v>1.8008</c:v>
                </c:pt>
                <c:pt idx="1170">
                  <c:v>1.8027</c:v>
                </c:pt>
                <c:pt idx="1171">
                  <c:v>1.8048</c:v>
                </c:pt>
                <c:pt idx="1172">
                  <c:v>1.8070999999999999</c:v>
                </c:pt>
                <c:pt idx="1173">
                  <c:v>1.8093999999999999</c:v>
                </c:pt>
                <c:pt idx="1174">
                  <c:v>1.8115000000000001</c:v>
                </c:pt>
                <c:pt idx="1175">
                  <c:v>1.8131999999999999</c:v>
                </c:pt>
                <c:pt idx="1176">
                  <c:v>1.8145</c:v>
                </c:pt>
                <c:pt idx="1177">
                  <c:v>1.8156000000000001</c:v>
                </c:pt>
                <c:pt idx="1178">
                  <c:v>1.8165</c:v>
                </c:pt>
                <c:pt idx="1179">
                  <c:v>1.8173999999999999</c:v>
                </c:pt>
                <c:pt idx="1180">
                  <c:v>1.8185</c:v>
                </c:pt>
                <c:pt idx="1181">
                  <c:v>1.8196000000000001</c:v>
                </c:pt>
                <c:pt idx="1182">
                  <c:v>1.8208</c:v>
                </c:pt>
                <c:pt idx="1183">
                  <c:v>1.8220000000000001</c:v>
                </c:pt>
                <c:pt idx="1184">
                  <c:v>1.8232999999999999</c:v>
                </c:pt>
                <c:pt idx="1185">
                  <c:v>1.8245</c:v>
                </c:pt>
                <c:pt idx="1186">
                  <c:v>1.8258000000000001</c:v>
                </c:pt>
                <c:pt idx="1187">
                  <c:v>1.8270999999999999</c:v>
                </c:pt>
                <c:pt idx="1188">
                  <c:v>1.8284</c:v>
                </c:pt>
                <c:pt idx="1189">
                  <c:v>1.8297000000000001</c:v>
                </c:pt>
                <c:pt idx="1190">
                  <c:v>1.8311999999999999</c:v>
                </c:pt>
                <c:pt idx="1191">
                  <c:v>1.8328</c:v>
                </c:pt>
                <c:pt idx="1192">
                  <c:v>1.8345</c:v>
                </c:pt>
                <c:pt idx="1193">
                  <c:v>1.8363</c:v>
                </c:pt>
                <c:pt idx="1194">
                  <c:v>1.8382000000000001</c:v>
                </c:pt>
                <c:pt idx="1195">
                  <c:v>1.8403</c:v>
                </c:pt>
                <c:pt idx="1196">
                  <c:v>1.8424</c:v>
                </c:pt>
                <c:pt idx="1197">
                  <c:v>1.8446</c:v>
                </c:pt>
                <c:pt idx="1198">
                  <c:v>1.8469</c:v>
                </c:pt>
                <c:pt idx="1199">
                  <c:v>1.849</c:v>
                </c:pt>
                <c:pt idx="1200">
                  <c:v>1.8509</c:v>
                </c:pt>
                <c:pt idx="1201">
                  <c:v>1.8525</c:v>
                </c:pt>
                <c:pt idx="1202">
                  <c:v>1.8539000000000001</c:v>
                </c:pt>
                <c:pt idx="1203">
                  <c:v>1.8551</c:v>
                </c:pt>
                <c:pt idx="1204">
                  <c:v>1.8562000000000001</c:v>
                </c:pt>
                <c:pt idx="1205">
                  <c:v>1.8573</c:v>
                </c:pt>
                <c:pt idx="1206">
                  <c:v>1.8584000000000001</c:v>
                </c:pt>
                <c:pt idx="1207">
                  <c:v>1.8595999999999999</c:v>
                </c:pt>
                <c:pt idx="1208">
                  <c:v>1.8609</c:v>
                </c:pt>
                <c:pt idx="1209">
                  <c:v>1.8624000000000001</c:v>
                </c:pt>
                <c:pt idx="1210">
                  <c:v>1.8637999999999999</c:v>
                </c:pt>
                <c:pt idx="1211">
                  <c:v>1.8652</c:v>
                </c:pt>
                <c:pt idx="1212">
                  <c:v>1.8667</c:v>
                </c:pt>
                <c:pt idx="1213">
                  <c:v>1.8681000000000001</c:v>
                </c:pt>
                <c:pt idx="1214">
                  <c:v>1.8695999999999999</c:v>
                </c:pt>
                <c:pt idx="1215">
                  <c:v>1.871</c:v>
                </c:pt>
                <c:pt idx="1216">
                  <c:v>1.8725000000000001</c:v>
                </c:pt>
                <c:pt idx="1217">
                  <c:v>1.8741000000000001</c:v>
                </c:pt>
                <c:pt idx="1218">
                  <c:v>1.8757999999999999</c:v>
                </c:pt>
                <c:pt idx="1219">
                  <c:v>1.8774</c:v>
                </c:pt>
                <c:pt idx="1220">
                  <c:v>1.8791</c:v>
                </c:pt>
                <c:pt idx="1221">
                  <c:v>1.8808</c:v>
                </c:pt>
                <c:pt idx="1222">
                  <c:v>1.8824000000000001</c:v>
                </c:pt>
                <c:pt idx="1223">
                  <c:v>1.8838999999999999</c:v>
                </c:pt>
                <c:pt idx="1224">
                  <c:v>1.8854</c:v>
                </c:pt>
                <c:pt idx="1225">
                  <c:v>1.8868</c:v>
                </c:pt>
                <c:pt idx="1226">
                  <c:v>1.8882000000000001</c:v>
                </c:pt>
                <c:pt idx="1227">
                  <c:v>1.8895999999999999</c:v>
                </c:pt>
                <c:pt idx="1228">
                  <c:v>1.891</c:v>
                </c:pt>
                <c:pt idx="1229">
                  <c:v>1.8925000000000001</c:v>
                </c:pt>
                <c:pt idx="1230">
                  <c:v>1.8939999999999999</c:v>
                </c:pt>
                <c:pt idx="1231">
                  <c:v>1.8956</c:v>
                </c:pt>
                <c:pt idx="1232">
                  <c:v>1.8971</c:v>
                </c:pt>
                <c:pt idx="1233">
                  <c:v>1.8988</c:v>
                </c:pt>
                <c:pt idx="1234">
                  <c:v>1.9004000000000001</c:v>
                </c:pt>
                <c:pt idx="1235">
                  <c:v>1.9020999999999999</c:v>
                </c:pt>
                <c:pt idx="1236">
                  <c:v>1.9036999999999999</c:v>
                </c:pt>
                <c:pt idx="1237">
                  <c:v>1.9054</c:v>
                </c:pt>
                <c:pt idx="1238">
                  <c:v>1.9073</c:v>
                </c:pt>
                <c:pt idx="1239">
                  <c:v>1.9093</c:v>
                </c:pt>
                <c:pt idx="1240">
                  <c:v>1.9115</c:v>
                </c:pt>
                <c:pt idx="1241">
                  <c:v>1.9138999999999999</c:v>
                </c:pt>
                <c:pt idx="1242">
                  <c:v>1.9161999999999999</c:v>
                </c:pt>
                <c:pt idx="1243">
                  <c:v>1.9181999999999999</c:v>
                </c:pt>
                <c:pt idx="1244">
                  <c:v>1.9198</c:v>
                </c:pt>
                <c:pt idx="1245">
                  <c:v>1.921</c:v>
                </c:pt>
                <c:pt idx="1246">
                  <c:v>1.9218999999999999</c:v>
                </c:pt>
                <c:pt idx="1247">
                  <c:v>1.9228000000000001</c:v>
                </c:pt>
                <c:pt idx="1248">
                  <c:v>1.9237</c:v>
                </c:pt>
                <c:pt idx="1249">
                  <c:v>1.9247000000000001</c:v>
                </c:pt>
                <c:pt idx="1250">
                  <c:v>1.9258999999999999</c:v>
                </c:pt>
                <c:pt idx="1251">
                  <c:v>1.9271</c:v>
                </c:pt>
                <c:pt idx="1252">
                  <c:v>1.9282999999999999</c:v>
                </c:pt>
                <c:pt idx="1253">
                  <c:v>1.9295</c:v>
                </c:pt>
                <c:pt idx="1254">
                  <c:v>1.9307000000000001</c:v>
                </c:pt>
                <c:pt idx="1255">
                  <c:v>1.9319999999999999</c:v>
                </c:pt>
                <c:pt idx="1256">
                  <c:v>1.9333</c:v>
                </c:pt>
                <c:pt idx="1257">
                  <c:v>1.9347000000000001</c:v>
                </c:pt>
                <c:pt idx="1258">
                  <c:v>1.9361999999999999</c:v>
                </c:pt>
                <c:pt idx="1259">
                  <c:v>1.9377</c:v>
                </c:pt>
                <c:pt idx="1260">
                  <c:v>1.9393</c:v>
                </c:pt>
                <c:pt idx="1261">
                  <c:v>1.9410000000000001</c:v>
                </c:pt>
                <c:pt idx="1262">
                  <c:v>1.9428000000000001</c:v>
                </c:pt>
                <c:pt idx="1263">
                  <c:v>1.9448000000000001</c:v>
                </c:pt>
                <c:pt idx="1264">
                  <c:v>1.9469000000000001</c:v>
                </c:pt>
                <c:pt idx="1265">
                  <c:v>1.9490000000000001</c:v>
                </c:pt>
                <c:pt idx="1266">
                  <c:v>1.9512</c:v>
                </c:pt>
                <c:pt idx="1267">
                  <c:v>1.9534</c:v>
                </c:pt>
                <c:pt idx="1268">
                  <c:v>1.9556</c:v>
                </c:pt>
                <c:pt idx="1269">
                  <c:v>1.9575</c:v>
                </c:pt>
                <c:pt idx="1270">
                  <c:v>1.9591000000000001</c:v>
                </c:pt>
                <c:pt idx="1271">
                  <c:v>1.9603999999999999</c:v>
                </c:pt>
                <c:pt idx="1272">
                  <c:v>1.9616</c:v>
                </c:pt>
                <c:pt idx="1273">
                  <c:v>1.9626999999999999</c:v>
                </c:pt>
                <c:pt idx="1274">
                  <c:v>1.9638</c:v>
                </c:pt>
                <c:pt idx="1275">
                  <c:v>1.9650000000000001</c:v>
                </c:pt>
                <c:pt idx="1276">
                  <c:v>1.9661999999999999</c:v>
                </c:pt>
                <c:pt idx="1277">
                  <c:v>1.9675</c:v>
                </c:pt>
                <c:pt idx="1278">
                  <c:v>1.9690000000000001</c:v>
                </c:pt>
                <c:pt idx="1279">
                  <c:v>1.9703999999999999</c:v>
                </c:pt>
                <c:pt idx="1280">
                  <c:v>1.9718</c:v>
                </c:pt>
                <c:pt idx="1281">
                  <c:v>1.9732000000000001</c:v>
                </c:pt>
                <c:pt idx="1282">
                  <c:v>1.9745999999999999</c:v>
                </c:pt>
                <c:pt idx="1283">
                  <c:v>1.976</c:v>
                </c:pt>
                <c:pt idx="1284">
                  <c:v>1.9774</c:v>
                </c:pt>
                <c:pt idx="1285">
                  <c:v>1.9790000000000001</c:v>
                </c:pt>
                <c:pt idx="1286">
                  <c:v>1.9804999999999999</c:v>
                </c:pt>
                <c:pt idx="1287">
                  <c:v>1.9821</c:v>
                </c:pt>
                <c:pt idx="1288">
                  <c:v>1.9838</c:v>
                </c:pt>
                <c:pt idx="1289">
                  <c:v>1.9855</c:v>
                </c:pt>
                <c:pt idx="1290">
                  <c:v>1.9873000000000001</c:v>
                </c:pt>
                <c:pt idx="1291">
                  <c:v>1.9888999999999999</c:v>
                </c:pt>
                <c:pt idx="1292">
                  <c:v>1.9904999999999999</c:v>
                </c:pt>
                <c:pt idx="1293">
                  <c:v>1.992</c:v>
                </c:pt>
                <c:pt idx="1294">
                  <c:v>1.9934000000000001</c:v>
                </c:pt>
                <c:pt idx="1295">
                  <c:v>1.9946999999999999</c:v>
                </c:pt>
                <c:pt idx="1296">
                  <c:v>1.9961</c:v>
                </c:pt>
                <c:pt idx="1297">
                  <c:v>1.9975000000000001</c:v>
                </c:pt>
                <c:pt idx="1298">
                  <c:v>1.9990000000000001</c:v>
                </c:pt>
                <c:pt idx="1299">
                  <c:v>2.0004</c:v>
                </c:pt>
                <c:pt idx="1300">
                  <c:v>2.0019999999999998</c:v>
                </c:pt>
                <c:pt idx="1301">
                  <c:v>2.0036</c:v>
                </c:pt>
                <c:pt idx="1302">
                  <c:v>2.0051999999999999</c:v>
                </c:pt>
                <c:pt idx="1303">
                  <c:v>2.0068000000000001</c:v>
                </c:pt>
                <c:pt idx="1304">
                  <c:v>2.0085000000000002</c:v>
                </c:pt>
                <c:pt idx="1305">
                  <c:v>2.0102000000000002</c:v>
                </c:pt>
                <c:pt idx="1306">
                  <c:v>2.012</c:v>
                </c:pt>
                <c:pt idx="1307">
                  <c:v>2.0139</c:v>
                </c:pt>
                <c:pt idx="1308">
                  <c:v>2.0158999999999998</c:v>
                </c:pt>
                <c:pt idx="1309">
                  <c:v>2.0182000000000002</c:v>
                </c:pt>
                <c:pt idx="1310">
                  <c:v>2.0205000000000002</c:v>
                </c:pt>
                <c:pt idx="1311">
                  <c:v>2.0226999999999999</c:v>
                </c:pt>
                <c:pt idx="1312">
                  <c:v>2.0246</c:v>
                </c:pt>
                <c:pt idx="1313">
                  <c:v>2.0261</c:v>
                </c:pt>
                <c:pt idx="1314">
                  <c:v>2.0272999999999999</c:v>
                </c:pt>
                <c:pt idx="1315">
                  <c:v>2.0283000000000002</c:v>
                </c:pt>
                <c:pt idx="1316">
                  <c:v>2.0293000000000001</c:v>
                </c:pt>
                <c:pt idx="1317">
                  <c:v>2.0303</c:v>
                </c:pt>
                <c:pt idx="1318">
                  <c:v>2.0312999999999999</c:v>
                </c:pt>
                <c:pt idx="1319">
                  <c:v>2.0324</c:v>
                </c:pt>
                <c:pt idx="1320">
                  <c:v>2.0335999999999999</c:v>
                </c:pt>
                <c:pt idx="1321">
                  <c:v>2.0348999999999999</c:v>
                </c:pt>
                <c:pt idx="1322">
                  <c:v>2.0360999999999998</c:v>
                </c:pt>
                <c:pt idx="1323">
                  <c:v>2.0371999999999999</c:v>
                </c:pt>
                <c:pt idx="1324">
                  <c:v>2.0385</c:v>
                </c:pt>
                <c:pt idx="1325">
                  <c:v>2.0398000000000001</c:v>
                </c:pt>
                <c:pt idx="1326">
                  <c:v>2.0411000000000001</c:v>
                </c:pt>
                <c:pt idx="1327">
                  <c:v>2.0426000000000002</c:v>
                </c:pt>
                <c:pt idx="1328">
                  <c:v>2.0440999999999998</c:v>
                </c:pt>
                <c:pt idx="1329">
                  <c:v>2.0457000000000001</c:v>
                </c:pt>
                <c:pt idx="1330">
                  <c:v>2.0474000000000001</c:v>
                </c:pt>
                <c:pt idx="1331">
                  <c:v>2.0491999999999999</c:v>
                </c:pt>
                <c:pt idx="1332">
                  <c:v>2.0510999999999999</c:v>
                </c:pt>
                <c:pt idx="1333">
                  <c:v>2.0531999999999999</c:v>
                </c:pt>
                <c:pt idx="1334">
                  <c:v>2.0552999999999999</c:v>
                </c:pt>
                <c:pt idx="1335">
                  <c:v>2.0575999999999999</c:v>
                </c:pt>
                <c:pt idx="1336">
                  <c:v>2.0598999999999998</c:v>
                </c:pt>
                <c:pt idx="1337">
                  <c:v>2.0619999999999998</c:v>
                </c:pt>
                <c:pt idx="1338">
                  <c:v>2.0638999999999998</c:v>
                </c:pt>
                <c:pt idx="1339">
                  <c:v>2.0655000000000001</c:v>
                </c:pt>
                <c:pt idx="1340">
                  <c:v>2.0669</c:v>
                </c:pt>
                <c:pt idx="1341">
                  <c:v>2.0680000000000001</c:v>
                </c:pt>
                <c:pt idx="1342">
                  <c:v>2.0691000000000002</c:v>
                </c:pt>
                <c:pt idx="1343">
                  <c:v>2.0701999999999998</c:v>
                </c:pt>
                <c:pt idx="1344">
                  <c:v>2.0714999999999999</c:v>
                </c:pt>
                <c:pt idx="1345">
                  <c:v>2.0728</c:v>
                </c:pt>
                <c:pt idx="1346">
                  <c:v>2.0741000000000001</c:v>
                </c:pt>
                <c:pt idx="1347">
                  <c:v>2.0756000000000001</c:v>
                </c:pt>
                <c:pt idx="1348">
                  <c:v>2.0769000000000002</c:v>
                </c:pt>
                <c:pt idx="1349">
                  <c:v>2.0783</c:v>
                </c:pt>
                <c:pt idx="1350">
                  <c:v>2.0796999999999999</c:v>
                </c:pt>
                <c:pt idx="1351">
                  <c:v>2.0811000000000002</c:v>
                </c:pt>
                <c:pt idx="1352">
                  <c:v>2.0825</c:v>
                </c:pt>
                <c:pt idx="1353">
                  <c:v>2.0840000000000001</c:v>
                </c:pt>
                <c:pt idx="1354">
                  <c:v>2.0855000000000001</c:v>
                </c:pt>
                <c:pt idx="1355">
                  <c:v>2.0871</c:v>
                </c:pt>
                <c:pt idx="1356">
                  <c:v>2.0886999999999998</c:v>
                </c:pt>
                <c:pt idx="1357">
                  <c:v>2.0903</c:v>
                </c:pt>
                <c:pt idx="1358">
                  <c:v>2.0920000000000001</c:v>
                </c:pt>
                <c:pt idx="1359">
                  <c:v>2.0937000000000001</c:v>
                </c:pt>
                <c:pt idx="1360">
                  <c:v>2.0954000000000002</c:v>
                </c:pt>
                <c:pt idx="1361">
                  <c:v>2.0969000000000002</c:v>
                </c:pt>
                <c:pt idx="1362">
                  <c:v>2.0983999999999998</c:v>
                </c:pt>
                <c:pt idx="1363">
                  <c:v>2.0996999999999999</c:v>
                </c:pt>
                <c:pt idx="1364">
                  <c:v>2.1011000000000002</c:v>
                </c:pt>
                <c:pt idx="1365">
                  <c:v>2.1025</c:v>
                </c:pt>
                <c:pt idx="1366">
                  <c:v>2.1038999999999999</c:v>
                </c:pt>
                <c:pt idx="1367">
                  <c:v>2.1053999999999999</c:v>
                </c:pt>
                <c:pt idx="1368">
                  <c:v>2.1069</c:v>
                </c:pt>
                <c:pt idx="1369">
                  <c:v>2.1084000000000001</c:v>
                </c:pt>
                <c:pt idx="1370">
                  <c:v>2.11</c:v>
                </c:pt>
                <c:pt idx="1371">
                  <c:v>2.1116000000000001</c:v>
                </c:pt>
                <c:pt idx="1372">
                  <c:v>2.1132</c:v>
                </c:pt>
                <c:pt idx="1373">
                  <c:v>2.1149</c:v>
                </c:pt>
                <c:pt idx="1374">
                  <c:v>2.1164999999999998</c:v>
                </c:pt>
                <c:pt idx="1375">
                  <c:v>2.1183000000000001</c:v>
                </c:pt>
                <c:pt idx="1376">
                  <c:v>2.1202000000000001</c:v>
                </c:pt>
                <c:pt idx="1377">
                  <c:v>2.1223000000000001</c:v>
                </c:pt>
                <c:pt idx="1378">
                  <c:v>2.1244999999999998</c:v>
                </c:pt>
                <c:pt idx="1379">
                  <c:v>2.1269</c:v>
                </c:pt>
                <c:pt idx="1380">
                  <c:v>2.1292</c:v>
                </c:pt>
                <c:pt idx="1381">
                  <c:v>2.1312000000000002</c:v>
                </c:pt>
                <c:pt idx="1382">
                  <c:v>2.1326999999999998</c:v>
                </c:pt>
                <c:pt idx="1383">
                  <c:v>2.1339000000000001</c:v>
                </c:pt>
                <c:pt idx="1384">
                  <c:v>2.1349</c:v>
                </c:pt>
                <c:pt idx="1385">
                  <c:v>2.1358000000000001</c:v>
                </c:pt>
                <c:pt idx="1386">
                  <c:v>2.1366999999999998</c:v>
                </c:pt>
                <c:pt idx="1387">
                  <c:v>2.1377999999999999</c:v>
                </c:pt>
                <c:pt idx="1388">
                  <c:v>2.1389</c:v>
                </c:pt>
                <c:pt idx="1389">
                  <c:v>2.1402000000000001</c:v>
                </c:pt>
                <c:pt idx="1390">
                  <c:v>2.1414</c:v>
                </c:pt>
                <c:pt idx="1391">
                  <c:v>2.1427</c:v>
                </c:pt>
                <c:pt idx="1392">
                  <c:v>2.1438999999999999</c:v>
                </c:pt>
                <c:pt idx="1393">
                  <c:v>2.1450999999999998</c:v>
                </c:pt>
                <c:pt idx="1394">
                  <c:v>2.1463999999999999</c:v>
                </c:pt>
                <c:pt idx="1395">
                  <c:v>2.1476999999999999</c:v>
                </c:pt>
                <c:pt idx="1396">
                  <c:v>2.1490999999999998</c:v>
                </c:pt>
                <c:pt idx="1397">
                  <c:v>2.1505999999999998</c:v>
                </c:pt>
                <c:pt idx="1398">
                  <c:v>2.1520999999999999</c:v>
                </c:pt>
                <c:pt idx="1399">
                  <c:v>2.1537999999999999</c:v>
                </c:pt>
                <c:pt idx="1400">
                  <c:v>2.1556000000000002</c:v>
                </c:pt>
                <c:pt idx="1401">
                  <c:v>2.1575000000000002</c:v>
                </c:pt>
                <c:pt idx="1402">
                  <c:v>2.1595</c:v>
                </c:pt>
                <c:pt idx="1403">
                  <c:v>2.1617000000000002</c:v>
                </c:pt>
                <c:pt idx="1404">
                  <c:v>2.1638999999999999</c:v>
                </c:pt>
                <c:pt idx="1405">
                  <c:v>2.1661999999999999</c:v>
                </c:pt>
                <c:pt idx="1406">
                  <c:v>2.1682999999999999</c:v>
                </c:pt>
                <c:pt idx="1407">
                  <c:v>2.1703000000000001</c:v>
                </c:pt>
                <c:pt idx="1408">
                  <c:v>2.1720000000000002</c:v>
                </c:pt>
                <c:pt idx="1409">
                  <c:v>2.1734</c:v>
                </c:pt>
                <c:pt idx="1410">
                  <c:v>2.1745000000000001</c:v>
                </c:pt>
                <c:pt idx="1411">
                  <c:v>2.1756000000000002</c:v>
                </c:pt>
                <c:pt idx="1412">
                  <c:v>2.1766999999999999</c:v>
                </c:pt>
                <c:pt idx="1413">
                  <c:v>2.1779000000000002</c:v>
                </c:pt>
                <c:pt idx="1414">
                  <c:v>2.1791999999999998</c:v>
                </c:pt>
                <c:pt idx="1415">
                  <c:v>2.1806000000000001</c:v>
                </c:pt>
                <c:pt idx="1416">
                  <c:v>2.1819999999999999</c:v>
                </c:pt>
                <c:pt idx="1417">
                  <c:v>2.1835</c:v>
                </c:pt>
                <c:pt idx="1418">
                  <c:v>2.1848999999999998</c:v>
                </c:pt>
                <c:pt idx="1419">
                  <c:v>2.1863000000000001</c:v>
                </c:pt>
                <c:pt idx="1420">
                  <c:v>2.1876000000000002</c:v>
                </c:pt>
                <c:pt idx="1421">
                  <c:v>2.1890000000000001</c:v>
                </c:pt>
                <c:pt idx="1422">
                  <c:v>2.1905000000000001</c:v>
                </c:pt>
                <c:pt idx="1423">
                  <c:v>2.1920000000000002</c:v>
                </c:pt>
                <c:pt idx="1424">
                  <c:v>2.1934999999999998</c:v>
                </c:pt>
                <c:pt idx="1425">
                  <c:v>2.1951999999999998</c:v>
                </c:pt>
                <c:pt idx="1426">
                  <c:v>2.1968999999999999</c:v>
                </c:pt>
                <c:pt idx="1427">
                  <c:v>2.1985000000000001</c:v>
                </c:pt>
                <c:pt idx="1428">
                  <c:v>2.2002000000000002</c:v>
                </c:pt>
                <c:pt idx="1429">
                  <c:v>2.2018</c:v>
                </c:pt>
                <c:pt idx="1430">
                  <c:v>2.2033999999999998</c:v>
                </c:pt>
                <c:pt idx="1431">
                  <c:v>2.2048000000000001</c:v>
                </c:pt>
                <c:pt idx="1432">
                  <c:v>2.2061999999999999</c:v>
                </c:pt>
                <c:pt idx="1433">
                  <c:v>2.2075999999999998</c:v>
                </c:pt>
                <c:pt idx="1434">
                  <c:v>2.2090000000000001</c:v>
                </c:pt>
                <c:pt idx="1435">
                  <c:v>2.2105000000000001</c:v>
                </c:pt>
                <c:pt idx="1436">
                  <c:v>2.2119</c:v>
                </c:pt>
                <c:pt idx="1437">
                  <c:v>2.2132999999999998</c:v>
                </c:pt>
                <c:pt idx="1438">
                  <c:v>2.2147999999999999</c:v>
                </c:pt>
                <c:pt idx="1439">
                  <c:v>2.2164000000000001</c:v>
                </c:pt>
                <c:pt idx="1440">
                  <c:v>2.218</c:v>
                </c:pt>
                <c:pt idx="1441">
                  <c:v>2.2195999999999998</c:v>
                </c:pt>
                <c:pt idx="1442">
                  <c:v>2.2212999999999998</c:v>
                </c:pt>
                <c:pt idx="1443">
                  <c:v>2.2229999999999999</c:v>
                </c:pt>
                <c:pt idx="1444">
                  <c:v>2.2248000000000001</c:v>
                </c:pt>
                <c:pt idx="1445">
                  <c:v>2.2267000000000001</c:v>
                </c:pt>
                <c:pt idx="1446">
                  <c:v>2.2286999999999999</c:v>
                </c:pt>
                <c:pt idx="1447">
                  <c:v>2.2309999999999999</c:v>
                </c:pt>
                <c:pt idx="1448">
                  <c:v>2.2332999999999998</c:v>
                </c:pt>
                <c:pt idx="1449">
                  <c:v>2.2355</c:v>
                </c:pt>
                <c:pt idx="1450">
                  <c:v>2.2374000000000001</c:v>
                </c:pt>
                <c:pt idx="1451">
                  <c:v>2.2389999999999999</c:v>
                </c:pt>
                <c:pt idx="1452">
                  <c:v>2.2401</c:v>
                </c:pt>
                <c:pt idx="1453">
                  <c:v>2.2410999999999999</c:v>
                </c:pt>
                <c:pt idx="1454">
                  <c:v>2.2421000000000002</c:v>
                </c:pt>
                <c:pt idx="1455">
                  <c:v>2.2431000000000001</c:v>
                </c:pt>
                <c:pt idx="1456">
                  <c:v>2.2442000000000002</c:v>
                </c:pt>
                <c:pt idx="1457">
                  <c:v>2.2452999999999999</c:v>
                </c:pt>
                <c:pt idx="1458">
                  <c:v>2.2465999999999999</c:v>
                </c:pt>
                <c:pt idx="1459">
                  <c:v>2.2477999999999998</c:v>
                </c:pt>
                <c:pt idx="1460">
                  <c:v>2.2488999999999999</c:v>
                </c:pt>
                <c:pt idx="1461">
                  <c:v>2.2501000000000002</c:v>
                </c:pt>
                <c:pt idx="1462">
                  <c:v>2.2513999999999998</c:v>
                </c:pt>
                <c:pt idx="1463">
                  <c:v>2.2526999999999999</c:v>
                </c:pt>
                <c:pt idx="1464">
                  <c:v>2.2541000000000002</c:v>
                </c:pt>
                <c:pt idx="1465">
                  <c:v>2.2555000000000001</c:v>
                </c:pt>
                <c:pt idx="1466">
                  <c:v>2.2570000000000001</c:v>
                </c:pt>
                <c:pt idx="1467">
                  <c:v>2.2587000000000002</c:v>
                </c:pt>
                <c:pt idx="1468">
                  <c:v>2.2604000000000002</c:v>
                </c:pt>
                <c:pt idx="1469">
                  <c:v>2.2623000000000002</c:v>
                </c:pt>
                <c:pt idx="1470">
                  <c:v>2.2643</c:v>
                </c:pt>
                <c:pt idx="1471">
                  <c:v>2.2664</c:v>
                </c:pt>
                <c:pt idx="1472">
                  <c:v>2.2686000000000002</c:v>
                </c:pt>
                <c:pt idx="1473">
                  <c:v>2.2707999999999999</c:v>
                </c:pt>
                <c:pt idx="1474">
                  <c:v>2.2728999999999999</c:v>
                </c:pt>
                <c:pt idx="1475">
                  <c:v>2.2749000000000001</c:v>
                </c:pt>
                <c:pt idx="1476">
                  <c:v>2.2766999999999999</c:v>
                </c:pt>
                <c:pt idx="1477">
                  <c:v>2.2783000000000002</c:v>
                </c:pt>
                <c:pt idx="1478">
                  <c:v>2.2795999999999998</c:v>
                </c:pt>
                <c:pt idx="1479">
                  <c:v>2.2806999999999999</c:v>
                </c:pt>
                <c:pt idx="1480">
                  <c:v>2.2818000000000001</c:v>
                </c:pt>
                <c:pt idx="1481">
                  <c:v>2.2829000000000002</c:v>
                </c:pt>
                <c:pt idx="1482">
                  <c:v>2.2841</c:v>
                </c:pt>
                <c:pt idx="1483">
                  <c:v>2.2854999999999999</c:v>
                </c:pt>
                <c:pt idx="1484">
                  <c:v>2.2869000000000002</c:v>
                </c:pt>
                <c:pt idx="1485">
                  <c:v>2.2883</c:v>
                </c:pt>
                <c:pt idx="1486">
                  <c:v>2.2898000000000001</c:v>
                </c:pt>
                <c:pt idx="1487">
                  <c:v>2.2911999999999999</c:v>
                </c:pt>
                <c:pt idx="1488">
                  <c:v>2.2927</c:v>
                </c:pt>
                <c:pt idx="1489">
                  <c:v>2.2940999999999998</c:v>
                </c:pt>
                <c:pt idx="1490">
                  <c:v>2.2955000000000001</c:v>
                </c:pt>
                <c:pt idx="1491">
                  <c:v>2.2968999999999999</c:v>
                </c:pt>
                <c:pt idx="1492">
                  <c:v>2.2985000000000002</c:v>
                </c:pt>
                <c:pt idx="1493">
                  <c:v>2.3001</c:v>
                </c:pt>
                <c:pt idx="1494">
                  <c:v>2.3016999999999999</c:v>
                </c:pt>
                <c:pt idx="1495">
                  <c:v>2.3033999999999999</c:v>
                </c:pt>
                <c:pt idx="1496">
                  <c:v>2.3050000000000002</c:v>
                </c:pt>
                <c:pt idx="1497">
                  <c:v>2.3067000000000002</c:v>
                </c:pt>
                <c:pt idx="1498">
                  <c:v>2.3083</c:v>
                </c:pt>
                <c:pt idx="1499">
                  <c:v>2.3098999999999998</c:v>
                </c:pt>
                <c:pt idx="1500">
                  <c:v>2.3113000000000001</c:v>
                </c:pt>
                <c:pt idx="1501">
                  <c:v>2.3127</c:v>
                </c:pt>
                <c:pt idx="1502">
                  <c:v>2.3140000000000001</c:v>
                </c:pt>
                <c:pt idx="1503">
                  <c:v>2.3153999999999999</c:v>
                </c:pt>
                <c:pt idx="1504">
                  <c:v>2.3168000000000002</c:v>
                </c:pt>
                <c:pt idx="1505">
                  <c:v>2.3182999999999998</c:v>
                </c:pt>
                <c:pt idx="1506">
                  <c:v>2.3197999999999999</c:v>
                </c:pt>
                <c:pt idx="1507">
                  <c:v>2.3212999999999999</c:v>
                </c:pt>
                <c:pt idx="1508">
                  <c:v>2.3229000000000002</c:v>
                </c:pt>
                <c:pt idx="1509">
                  <c:v>2.3245</c:v>
                </c:pt>
                <c:pt idx="1510">
                  <c:v>2.3260999999999998</c:v>
                </c:pt>
                <c:pt idx="1511">
                  <c:v>2.3277000000000001</c:v>
                </c:pt>
                <c:pt idx="1512">
                  <c:v>2.3294000000000001</c:v>
                </c:pt>
                <c:pt idx="1513">
                  <c:v>2.3311999999999999</c:v>
                </c:pt>
                <c:pt idx="1514">
                  <c:v>2.3330000000000002</c:v>
                </c:pt>
                <c:pt idx="1515">
                  <c:v>2.3351000000000002</c:v>
                </c:pt>
                <c:pt idx="1516">
                  <c:v>2.3374000000000001</c:v>
                </c:pt>
                <c:pt idx="1517">
                  <c:v>2.3397999999999999</c:v>
                </c:pt>
                <c:pt idx="1518">
                  <c:v>2.3422000000000001</c:v>
                </c:pt>
                <c:pt idx="1519">
                  <c:v>2.3441999999999998</c:v>
                </c:pt>
                <c:pt idx="1520">
                  <c:v>2.3456999999999999</c:v>
                </c:pt>
                <c:pt idx="1521">
                  <c:v>2.3469000000000002</c:v>
                </c:pt>
                <c:pt idx="1522">
                  <c:v>2.3479000000000001</c:v>
                </c:pt>
                <c:pt idx="1523">
                  <c:v>2.3488000000000002</c:v>
                </c:pt>
                <c:pt idx="1524">
                  <c:v>2.3496999999999999</c:v>
                </c:pt>
                <c:pt idx="1525">
                  <c:v>2.3506999999999998</c:v>
                </c:pt>
                <c:pt idx="1526">
                  <c:v>2.3517999999999999</c:v>
                </c:pt>
                <c:pt idx="1527">
                  <c:v>2.3530000000000002</c:v>
                </c:pt>
                <c:pt idx="1528">
                  <c:v>2.3542000000000001</c:v>
                </c:pt>
                <c:pt idx="1529">
                  <c:v>2.3553999999999999</c:v>
                </c:pt>
                <c:pt idx="1530">
                  <c:v>2.3565999999999998</c:v>
                </c:pt>
                <c:pt idx="1531">
                  <c:v>2.3578999999999999</c:v>
                </c:pt>
                <c:pt idx="1532">
                  <c:v>2.3592</c:v>
                </c:pt>
                <c:pt idx="1533">
                  <c:v>2.3605</c:v>
                </c:pt>
                <c:pt idx="1534">
                  <c:v>2.3618999999999999</c:v>
                </c:pt>
                <c:pt idx="1535">
                  <c:v>2.3633999999999999</c:v>
                </c:pt>
                <c:pt idx="1536">
                  <c:v>2.3650000000000002</c:v>
                </c:pt>
                <c:pt idx="1537">
                  <c:v>2.3666999999999998</c:v>
                </c:pt>
                <c:pt idx="1538">
                  <c:v>2.3685999999999998</c:v>
                </c:pt>
                <c:pt idx="1539">
                  <c:v>2.3704999999999998</c:v>
                </c:pt>
                <c:pt idx="1540">
                  <c:v>2.3725999999999998</c:v>
                </c:pt>
                <c:pt idx="1541">
                  <c:v>2.3748999999999998</c:v>
                </c:pt>
                <c:pt idx="1542">
                  <c:v>2.3772000000000002</c:v>
                </c:pt>
                <c:pt idx="1543">
                  <c:v>2.3795000000000002</c:v>
                </c:pt>
                <c:pt idx="1544">
                  <c:v>2.3816000000000002</c:v>
                </c:pt>
                <c:pt idx="1545">
                  <c:v>2.3835000000000002</c:v>
                </c:pt>
                <c:pt idx="1546">
                  <c:v>2.3851</c:v>
                </c:pt>
                <c:pt idx="1547">
                  <c:v>2.3864000000000001</c:v>
                </c:pt>
                <c:pt idx="1548">
                  <c:v>2.3875000000000002</c:v>
                </c:pt>
                <c:pt idx="1549">
                  <c:v>2.3885999999999998</c:v>
                </c:pt>
                <c:pt idx="1550">
                  <c:v>2.3896999999999999</c:v>
                </c:pt>
                <c:pt idx="1551">
                  <c:v>2.3908</c:v>
                </c:pt>
                <c:pt idx="1552">
                  <c:v>2.3921000000000001</c:v>
                </c:pt>
                <c:pt idx="1553">
                  <c:v>2.3934000000000002</c:v>
                </c:pt>
                <c:pt idx="1554">
                  <c:v>2.3948</c:v>
                </c:pt>
                <c:pt idx="1555">
                  <c:v>2.3961999999999999</c:v>
                </c:pt>
                <c:pt idx="1556">
                  <c:v>2.3976000000000002</c:v>
                </c:pt>
                <c:pt idx="1557">
                  <c:v>2.3990999999999998</c:v>
                </c:pt>
                <c:pt idx="1558">
                  <c:v>2.4005999999999998</c:v>
                </c:pt>
                <c:pt idx="1559">
                  <c:v>2.4020999999999999</c:v>
                </c:pt>
                <c:pt idx="1560">
                  <c:v>2.4036</c:v>
                </c:pt>
                <c:pt idx="1561">
                  <c:v>2.4051</c:v>
                </c:pt>
                <c:pt idx="1562">
                  <c:v>2.4066000000000001</c:v>
                </c:pt>
                <c:pt idx="1563">
                  <c:v>2.4081999999999999</c:v>
                </c:pt>
                <c:pt idx="1564">
                  <c:v>2.4098999999999999</c:v>
                </c:pt>
                <c:pt idx="1565">
                  <c:v>2.4116</c:v>
                </c:pt>
                <c:pt idx="1566">
                  <c:v>2.4133</c:v>
                </c:pt>
                <c:pt idx="1567">
                  <c:v>2.4148999999999998</c:v>
                </c:pt>
                <c:pt idx="1568">
                  <c:v>2.4163999999999999</c:v>
                </c:pt>
                <c:pt idx="1569">
                  <c:v>2.4178000000000002</c:v>
                </c:pt>
                <c:pt idx="1570">
                  <c:v>2.4192</c:v>
                </c:pt>
                <c:pt idx="1571">
                  <c:v>2.4205999999999999</c:v>
                </c:pt>
                <c:pt idx="1572">
                  <c:v>2.4220000000000002</c:v>
                </c:pt>
                <c:pt idx="1573">
                  <c:v>2.4234</c:v>
                </c:pt>
                <c:pt idx="1574">
                  <c:v>2.4249000000000001</c:v>
                </c:pt>
                <c:pt idx="1575">
                  <c:v>2.4264000000000001</c:v>
                </c:pt>
                <c:pt idx="1576">
                  <c:v>2.4279000000000002</c:v>
                </c:pt>
                <c:pt idx="1577">
                  <c:v>2.4295</c:v>
                </c:pt>
                <c:pt idx="1578">
                  <c:v>2.4310999999999998</c:v>
                </c:pt>
                <c:pt idx="1579">
                  <c:v>2.4327000000000001</c:v>
                </c:pt>
                <c:pt idx="1580">
                  <c:v>2.4344000000000001</c:v>
                </c:pt>
                <c:pt idx="1581">
                  <c:v>2.4361000000000002</c:v>
                </c:pt>
                <c:pt idx="1582">
                  <c:v>2.4378000000000002</c:v>
                </c:pt>
                <c:pt idx="1583">
                  <c:v>2.4397000000000002</c:v>
                </c:pt>
                <c:pt idx="1584">
                  <c:v>2.4417</c:v>
                </c:pt>
                <c:pt idx="1585">
                  <c:v>2.4439000000000002</c:v>
                </c:pt>
                <c:pt idx="1586">
                  <c:v>2.4462000000000002</c:v>
                </c:pt>
                <c:pt idx="1587">
                  <c:v>2.4483999999999999</c:v>
                </c:pt>
                <c:pt idx="1588">
                  <c:v>2.4502999999999999</c:v>
                </c:pt>
                <c:pt idx="1589">
                  <c:v>2.4519000000000002</c:v>
                </c:pt>
                <c:pt idx="1590">
                  <c:v>2.4529999999999998</c:v>
                </c:pt>
                <c:pt idx="1591">
                  <c:v>2.4540000000000002</c:v>
                </c:pt>
                <c:pt idx="1592">
                  <c:v>2.4550000000000001</c:v>
                </c:pt>
                <c:pt idx="1593">
                  <c:v>2.4561000000000002</c:v>
                </c:pt>
                <c:pt idx="1594">
                  <c:v>2.4571000000000001</c:v>
                </c:pt>
                <c:pt idx="1595">
                  <c:v>2.4582999999999999</c:v>
                </c:pt>
                <c:pt idx="1596">
                  <c:v>2.4594999999999998</c:v>
                </c:pt>
                <c:pt idx="1597">
                  <c:v>2.4607000000000001</c:v>
                </c:pt>
                <c:pt idx="1598">
                  <c:v>2.4619</c:v>
                </c:pt>
                <c:pt idx="1599">
                  <c:v>2.4630999999999998</c:v>
                </c:pt>
                <c:pt idx="1600">
                  <c:v>2.4643999999999999</c:v>
                </c:pt>
                <c:pt idx="1601">
                  <c:v>2.4658000000000002</c:v>
                </c:pt>
                <c:pt idx="1602">
                  <c:v>2.4672000000000001</c:v>
                </c:pt>
                <c:pt idx="1603">
                  <c:v>2.4685999999999999</c:v>
                </c:pt>
                <c:pt idx="1604">
                  <c:v>2.4702000000000002</c:v>
                </c:pt>
                <c:pt idx="1605">
                  <c:v>2.4718</c:v>
                </c:pt>
                <c:pt idx="1606">
                  <c:v>2.4735999999999998</c:v>
                </c:pt>
                <c:pt idx="1607">
                  <c:v>2.4754999999999998</c:v>
                </c:pt>
                <c:pt idx="1608">
                  <c:v>2.4773999999999998</c:v>
                </c:pt>
                <c:pt idx="1609">
                  <c:v>2.4796</c:v>
                </c:pt>
                <c:pt idx="1610">
                  <c:v>2.4817999999999998</c:v>
                </c:pt>
                <c:pt idx="1611">
                  <c:v>2.484</c:v>
                </c:pt>
                <c:pt idx="1612">
                  <c:v>2.4861</c:v>
                </c:pt>
                <c:pt idx="1613">
                  <c:v>2.488</c:v>
                </c:pt>
                <c:pt idx="1614">
                  <c:v>2.4897</c:v>
                </c:pt>
                <c:pt idx="1615">
                  <c:v>2.4912000000000001</c:v>
                </c:pt>
                <c:pt idx="1616">
                  <c:v>2.4923999999999999</c:v>
                </c:pt>
                <c:pt idx="1617">
                  <c:v>2.4935999999999998</c:v>
                </c:pt>
                <c:pt idx="1618">
                  <c:v>2.4948000000000001</c:v>
                </c:pt>
                <c:pt idx="1619">
                  <c:v>2.496</c:v>
                </c:pt>
                <c:pt idx="1620">
                  <c:v>2.4973000000000001</c:v>
                </c:pt>
                <c:pt idx="1621">
                  <c:v>2.4986999999999999</c:v>
                </c:pt>
                <c:pt idx="1622">
                  <c:v>2.5001000000000002</c:v>
                </c:pt>
                <c:pt idx="1623">
                  <c:v>2.5015000000000001</c:v>
                </c:pt>
                <c:pt idx="1624">
                  <c:v>2.5030000000000001</c:v>
                </c:pt>
                <c:pt idx="1625">
                  <c:v>2.5044</c:v>
                </c:pt>
                <c:pt idx="1626">
                  <c:v>2.5057</c:v>
                </c:pt>
                <c:pt idx="1627">
                  <c:v>2.5070999999999999</c:v>
                </c:pt>
                <c:pt idx="1628">
                  <c:v>2.5085999999999999</c:v>
                </c:pt>
                <c:pt idx="1629">
                  <c:v>2.5099999999999998</c:v>
                </c:pt>
                <c:pt idx="1630">
                  <c:v>2.5116000000000001</c:v>
                </c:pt>
                <c:pt idx="1631">
                  <c:v>2.5131999999999999</c:v>
                </c:pt>
                <c:pt idx="1632">
                  <c:v>2.5148999999999999</c:v>
                </c:pt>
                <c:pt idx="1633">
                  <c:v>2.5165999999999999</c:v>
                </c:pt>
                <c:pt idx="1634">
                  <c:v>2.5183</c:v>
                </c:pt>
                <c:pt idx="1635">
                  <c:v>2.52</c:v>
                </c:pt>
                <c:pt idx="1636">
                  <c:v>2.5215999999999998</c:v>
                </c:pt>
                <c:pt idx="1637">
                  <c:v>2.5230000000000001</c:v>
                </c:pt>
                <c:pt idx="1638">
                  <c:v>2.5244</c:v>
                </c:pt>
                <c:pt idx="1639">
                  <c:v>2.5257999999999998</c:v>
                </c:pt>
                <c:pt idx="1640">
                  <c:v>2.5270999999999999</c:v>
                </c:pt>
                <c:pt idx="1641">
                  <c:v>2.5285000000000002</c:v>
                </c:pt>
                <c:pt idx="1642">
                  <c:v>2.5299</c:v>
                </c:pt>
                <c:pt idx="1643">
                  <c:v>2.5312999999999999</c:v>
                </c:pt>
                <c:pt idx="1644">
                  <c:v>2.5327999999999999</c:v>
                </c:pt>
                <c:pt idx="1645">
                  <c:v>2.5343</c:v>
                </c:pt>
                <c:pt idx="1646">
                  <c:v>2.5358000000000001</c:v>
                </c:pt>
                <c:pt idx="1647">
                  <c:v>2.5375000000000001</c:v>
                </c:pt>
                <c:pt idx="1648">
                  <c:v>2.5390999999999999</c:v>
                </c:pt>
                <c:pt idx="1649">
                  <c:v>2.5407999999999999</c:v>
                </c:pt>
                <c:pt idx="1650">
                  <c:v>2.5425</c:v>
                </c:pt>
                <c:pt idx="1651">
                  <c:v>2.5442</c:v>
                </c:pt>
                <c:pt idx="1652">
                  <c:v>2.5461</c:v>
                </c:pt>
                <c:pt idx="1653">
                  <c:v>2.5482</c:v>
                </c:pt>
                <c:pt idx="1654">
                  <c:v>2.5505</c:v>
                </c:pt>
                <c:pt idx="1655">
                  <c:v>2.5529000000000002</c:v>
                </c:pt>
                <c:pt idx="1656">
                  <c:v>2.5552000000000001</c:v>
                </c:pt>
                <c:pt idx="1657">
                  <c:v>2.5571999999999999</c:v>
                </c:pt>
                <c:pt idx="1658">
                  <c:v>2.5587</c:v>
                </c:pt>
                <c:pt idx="1659">
                  <c:v>2.5598999999999998</c:v>
                </c:pt>
                <c:pt idx="1660">
                  <c:v>2.5608</c:v>
                </c:pt>
                <c:pt idx="1661">
                  <c:v>2.5617000000000001</c:v>
                </c:pt>
                <c:pt idx="1662">
                  <c:v>2.5627</c:v>
                </c:pt>
                <c:pt idx="1663">
                  <c:v>2.5636999999999999</c:v>
                </c:pt>
                <c:pt idx="1664">
                  <c:v>2.5648</c:v>
                </c:pt>
                <c:pt idx="1665">
                  <c:v>2.5659999999999998</c:v>
                </c:pt>
                <c:pt idx="1666">
                  <c:v>2.5672000000000001</c:v>
                </c:pt>
                <c:pt idx="1667">
                  <c:v>2.5684</c:v>
                </c:pt>
                <c:pt idx="1668">
                  <c:v>2.5695999999999999</c:v>
                </c:pt>
                <c:pt idx="1669">
                  <c:v>2.5708000000000002</c:v>
                </c:pt>
                <c:pt idx="1670">
                  <c:v>2.5720999999999998</c:v>
                </c:pt>
                <c:pt idx="1671">
                  <c:v>2.5735000000000001</c:v>
                </c:pt>
                <c:pt idx="1672">
                  <c:v>2.5750000000000002</c:v>
                </c:pt>
                <c:pt idx="1673">
                  <c:v>2.5764999999999998</c:v>
                </c:pt>
                <c:pt idx="1674">
                  <c:v>2.5781999999999998</c:v>
                </c:pt>
                <c:pt idx="1675">
                  <c:v>2.58</c:v>
                </c:pt>
                <c:pt idx="1676">
                  <c:v>2.5819000000000001</c:v>
                </c:pt>
                <c:pt idx="1677">
                  <c:v>2.5838999999999999</c:v>
                </c:pt>
                <c:pt idx="1678">
                  <c:v>2.5861000000000001</c:v>
                </c:pt>
                <c:pt idx="1679">
                  <c:v>2.5882999999999998</c:v>
                </c:pt>
                <c:pt idx="1680">
                  <c:v>2.5905999999999998</c:v>
                </c:pt>
                <c:pt idx="1681">
                  <c:v>2.5928</c:v>
                </c:pt>
                <c:pt idx="1682">
                  <c:v>2.5949</c:v>
                </c:pt>
                <c:pt idx="1683">
                  <c:v>2.5966</c:v>
                </c:pt>
                <c:pt idx="1684">
                  <c:v>2.5981000000000001</c:v>
                </c:pt>
                <c:pt idx="1685">
                  <c:v>2.5992000000000002</c:v>
                </c:pt>
                <c:pt idx="1686">
                  <c:v>2.6002000000000001</c:v>
                </c:pt>
                <c:pt idx="1687">
                  <c:v>2.6013000000000002</c:v>
                </c:pt>
                <c:pt idx="1688">
                  <c:v>2.6023999999999998</c:v>
                </c:pt>
                <c:pt idx="1689">
                  <c:v>2.6036000000000001</c:v>
                </c:pt>
                <c:pt idx="1690">
                  <c:v>2.605</c:v>
                </c:pt>
                <c:pt idx="1691">
                  <c:v>2.6063000000000001</c:v>
                </c:pt>
                <c:pt idx="1692">
                  <c:v>2.6076999999999999</c:v>
                </c:pt>
                <c:pt idx="1693">
                  <c:v>2.6091000000000002</c:v>
                </c:pt>
                <c:pt idx="1694">
                  <c:v>2.6105</c:v>
                </c:pt>
                <c:pt idx="1695">
                  <c:v>2.6118999999999999</c:v>
                </c:pt>
                <c:pt idx="1696">
                  <c:v>2.6133000000000002</c:v>
                </c:pt>
                <c:pt idx="1697">
                  <c:v>2.6147999999999998</c:v>
                </c:pt>
                <c:pt idx="1698">
                  <c:v>2.6162999999999998</c:v>
                </c:pt>
                <c:pt idx="1699">
                  <c:v>2.6179000000000001</c:v>
                </c:pt>
                <c:pt idx="1700">
                  <c:v>2.6194999999999999</c:v>
                </c:pt>
                <c:pt idx="1701">
                  <c:v>2.6211000000000002</c:v>
                </c:pt>
                <c:pt idx="1702">
                  <c:v>2.6227999999999998</c:v>
                </c:pt>
                <c:pt idx="1703">
                  <c:v>2.6244999999999998</c:v>
                </c:pt>
                <c:pt idx="1704">
                  <c:v>2.6261999999999999</c:v>
                </c:pt>
                <c:pt idx="1705">
                  <c:v>2.6278999999999999</c:v>
                </c:pt>
                <c:pt idx="1706">
                  <c:v>2.6294</c:v>
                </c:pt>
                <c:pt idx="1707">
                  <c:v>2.6307999999999998</c:v>
                </c:pt>
                <c:pt idx="1708">
                  <c:v>2.6322000000000001</c:v>
                </c:pt>
                <c:pt idx="1709">
                  <c:v>2.6335999999999999</c:v>
                </c:pt>
                <c:pt idx="1710">
                  <c:v>2.6349999999999998</c:v>
                </c:pt>
                <c:pt idx="1711">
                  <c:v>2.6364999999999998</c:v>
                </c:pt>
                <c:pt idx="1712">
                  <c:v>2.6379000000000001</c:v>
                </c:pt>
                <c:pt idx="1713">
                  <c:v>2.6394000000000002</c:v>
                </c:pt>
                <c:pt idx="1714">
                  <c:v>2.6408999999999998</c:v>
                </c:pt>
                <c:pt idx="1715">
                  <c:v>2.6425000000000001</c:v>
                </c:pt>
                <c:pt idx="1716">
                  <c:v>2.6440999999999999</c:v>
                </c:pt>
                <c:pt idx="1717">
                  <c:v>2.6457000000000002</c:v>
                </c:pt>
                <c:pt idx="1718">
                  <c:v>2.6474000000000002</c:v>
                </c:pt>
                <c:pt idx="1719">
                  <c:v>2.6490999999999998</c:v>
                </c:pt>
                <c:pt idx="1720">
                  <c:v>2.6509</c:v>
                </c:pt>
                <c:pt idx="1721">
                  <c:v>2.6528999999999998</c:v>
                </c:pt>
                <c:pt idx="1722">
                  <c:v>2.6549999999999998</c:v>
                </c:pt>
                <c:pt idx="1723">
                  <c:v>2.6573000000000002</c:v>
                </c:pt>
                <c:pt idx="1724">
                  <c:v>2.6595</c:v>
                </c:pt>
                <c:pt idx="1725">
                  <c:v>2.6617000000000002</c:v>
                </c:pt>
                <c:pt idx="1726">
                  <c:v>2.6635</c:v>
                </c:pt>
                <c:pt idx="1727">
                  <c:v>2.6648999999999998</c:v>
                </c:pt>
                <c:pt idx="1728">
                  <c:v>2.6659999999999999</c:v>
                </c:pt>
                <c:pt idx="1729">
                  <c:v>2.6669</c:v>
                </c:pt>
                <c:pt idx="1730">
                  <c:v>2.6678999999999999</c:v>
                </c:pt>
                <c:pt idx="1731">
                  <c:v>2.6688999999999998</c:v>
                </c:pt>
                <c:pt idx="1732">
                  <c:v>2.67</c:v>
                </c:pt>
                <c:pt idx="1733">
                  <c:v>2.6711999999999998</c:v>
                </c:pt>
                <c:pt idx="1734">
                  <c:v>2.6724000000000001</c:v>
                </c:pt>
                <c:pt idx="1735">
                  <c:v>2.6736</c:v>
                </c:pt>
                <c:pt idx="1736">
                  <c:v>2.6747999999999998</c:v>
                </c:pt>
                <c:pt idx="1737">
                  <c:v>2.6760000000000002</c:v>
                </c:pt>
                <c:pt idx="1738">
                  <c:v>2.6772999999999998</c:v>
                </c:pt>
                <c:pt idx="1739">
                  <c:v>2.6785999999999999</c:v>
                </c:pt>
                <c:pt idx="1740">
                  <c:v>2.68</c:v>
                </c:pt>
                <c:pt idx="1741">
                  <c:v>2.6815000000000002</c:v>
                </c:pt>
                <c:pt idx="1742">
                  <c:v>2.6829999999999998</c:v>
                </c:pt>
                <c:pt idx="1743">
                  <c:v>2.6846000000000001</c:v>
                </c:pt>
                <c:pt idx="1744">
                  <c:v>2.6863999999999999</c:v>
                </c:pt>
                <c:pt idx="1745">
                  <c:v>2.6882999999999999</c:v>
                </c:pt>
                <c:pt idx="1746">
                  <c:v>2.6903000000000001</c:v>
                </c:pt>
                <c:pt idx="1747">
                  <c:v>2.6924999999999999</c:v>
                </c:pt>
                <c:pt idx="1748">
                  <c:v>2.6947000000000001</c:v>
                </c:pt>
                <c:pt idx="1749">
                  <c:v>2.6968999999999999</c:v>
                </c:pt>
                <c:pt idx="1750">
                  <c:v>2.6989999999999998</c:v>
                </c:pt>
                <c:pt idx="1751">
                  <c:v>2.7008999999999999</c:v>
                </c:pt>
                <c:pt idx="1752">
                  <c:v>2.7025999999999999</c:v>
                </c:pt>
                <c:pt idx="1753">
                  <c:v>2.7040999999999999</c:v>
                </c:pt>
                <c:pt idx="1754">
                  <c:v>2.7052999999999998</c:v>
                </c:pt>
                <c:pt idx="1755">
                  <c:v>2.7065000000000001</c:v>
                </c:pt>
                <c:pt idx="1756">
                  <c:v>2.7075999999999998</c:v>
                </c:pt>
                <c:pt idx="1757">
                  <c:v>2.7086999999999999</c:v>
                </c:pt>
                <c:pt idx="1758">
                  <c:v>2.7099000000000002</c:v>
                </c:pt>
                <c:pt idx="1759">
                  <c:v>2.7113</c:v>
                </c:pt>
                <c:pt idx="1760">
                  <c:v>2.7126999999999999</c:v>
                </c:pt>
                <c:pt idx="1761">
                  <c:v>2.7141000000000002</c:v>
                </c:pt>
                <c:pt idx="1762">
                  <c:v>2.7155999999999998</c:v>
                </c:pt>
                <c:pt idx="1763">
                  <c:v>2.7170000000000001</c:v>
                </c:pt>
                <c:pt idx="1764">
                  <c:v>2.7185000000000001</c:v>
                </c:pt>
                <c:pt idx="1765">
                  <c:v>2.72</c:v>
                </c:pt>
                <c:pt idx="1766">
                  <c:v>2.7214999999999998</c:v>
                </c:pt>
                <c:pt idx="1767">
                  <c:v>2.7229999999999999</c:v>
                </c:pt>
                <c:pt idx="1768">
                  <c:v>2.7246000000000001</c:v>
                </c:pt>
                <c:pt idx="1769">
                  <c:v>2.7262</c:v>
                </c:pt>
                <c:pt idx="1770">
                  <c:v>2.7277999999999998</c:v>
                </c:pt>
                <c:pt idx="1771">
                  <c:v>2.7294999999999998</c:v>
                </c:pt>
                <c:pt idx="1772">
                  <c:v>2.7311000000000001</c:v>
                </c:pt>
                <c:pt idx="1773">
                  <c:v>2.7328000000000001</c:v>
                </c:pt>
                <c:pt idx="1774">
                  <c:v>2.7343000000000002</c:v>
                </c:pt>
                <c:pt idx="1775">
                  <c:v>2.7357999999999998</c:v>
                </c:pt>
                <c:pt idx="1776">
                  <c:v>2.7372000000000001</c:v>
                </c:pt>
                <c:pt idx="1777">
                  <c:v>2.7385999999999999</c:v>
                </c:pt>
                <c:pt idx="1778">
                  <c:v>2.74</c:v>
                </c:pt>
                <c:pt idx="1779">
                  <c:v>2.7414000000000001</c:v>
                </c:pt>
                <c:pt idx="1780">
                  <c:v>2.7427999999999999</c:v>
                </c:pt>
                <c:pt idx="1781">
                  <c:v>2.7443</c:v>
                </c:pt>
                <c:pt idx="1782">
                  <c:v>2.7458</c:v>
                </c:pt>
                <c:pt idx="1783">
                  <c:v>2.7473000000000001</c:v>
                </c:pt>
                <c:pt idx="1784">
                  <c:v>2.7488999999999999</c:v>
                </c:pt>
                <c:pt idx="1785">
                  <c:v>2.7505999999999999</c:v>
                </c:pt>
                <c:pt idx="1786">
                  <c:v>2.7522000000000002</c:v>
                </c:pt>
                <c:pt idx="1787">
                  <c:v>2.7538999999999998</c:v>
                </c:pt>
                <c:pt idx="1788">
                  <c:v>2.7557</c:v>
                </c:pt>
                <c:pt idx="1789">
                  <c:v>2.7576000000000001</c:v>
                </c:pt>
                <c:pt idx="1790">
                  <c:v>2.7595000000000001</c:v>
                </c:pt>
                <c:pt idx="1791">
                  <c:v>2.7616000000000001</c:v>
                </c:pt>
                <c:pt idx="1792">
                  <c:v>2.7639</c:v>
                </c:pt>
                <c:pt idx="1793">
                  <c:v>2.7660999999999998</c:v>
                </c:pt>
                <c:pt idx="1794">
                  <c:v>2.7682000000000002</c:v>
                </c:pt>
                <c:pt idx="1795">
                  <c:v>2.7698999999999998</c:v>
                </c:pt>
                <c:pt idx="1796">
                  <c:v>2.7711999999999999</c:v>
                </c:pt>
                <c:pt idx="1797">
                  <c:v>2.7722000000000002</c:v>
                </c:pt>
                <c:pt idx="1798">
                  <c:v>2.7730999999999999</c:v>
                </c:pt>
                <c:pt idx="1799">
                  <c:v>2.7740999999999998</c:v>
                </c:pt>
                <c:pt idx="1800">
                  <c:v>2.7751999999999999</c:v>
                </c:pt>
                <c:pt idx="1801">
                  <c:v>2.7763</c:v>
                </c:pt>
                <c:pt idx="1802">
                  <c:v>2.7774999999999999</c:v>
                </c:pt>
                <c:pt idx="1803">
                  <c:v>2.7787000000000002</c:v>
                </c:pt>
                <c:pt idx="1804">
                  <c:v>2.7799</c:v>
                </c:pt>
                <c:pt idx="1805">
                  <c:v>2.7810999999999999</c:v>
                </c:pt>
                <c:pt idx="1806">
                  <c:v>2.7824</c:v>
                </c:pt>
                <c:pt idx="1807">
                  <c:v>2.7835999999999999</c:v>
                </c:pt>
                <c:pt idx="1808">
                  <c:v>2.7850000000000001</c:v>
                </c:pt>
                <c:pt idx="1809">
                  <c:v>2.7864</c:v>
                </c:pt>
                <c:pt idx="1810">
                  <c:v>2.7879</c:v>
                </c:pt>
                <c:pt idx="1811">
                  <c:v>2.7894999999999999</c:v>
                </c:pt>
                <c:pt idx="1812">
                  <c:v>2.7911999999999999</c:v>
                </c:pt>
                <c:pt idx="1813">
                  <c:v>2.7930000000000001</c:v>
                </c:pt>
                <c:pt idx="1814">
                  <c:v>2.7949999999999999</c:v>
                </c:pt>
                <c:pt idx="1815">
                  <c:v>2.7970000000000002</c:v>
                </c:pt>
                <c:pt idx="1816">
                  <c:v>2.7991000000000001</c:v>
                </c:pt>
                <c:pt idx="1817">
                  <c:v>2.8012999999999999</c:v>
                </c:pt>
                <c:pt idx="1818">
                  <c:v>2.8033999999999999</c:v>
                </c:pt>
                <c:pt idx="1819">
                  <c:v>2.8056000000000001</c:v>
                </c:pt>
                <c:pt idx="1820">
                  <c:v>2.8075000000000001</c:v>
                </c:pt>
                <c:pt idx="1821">
                  <c:v>2.8092000000000001</c:v>
                </c:pt>
                <c:pt idx="1822">
                  <c:v>2.8105000000000002</c:v>
                </c:pt>
                <c:pt idx="1823">
                  <c:v>2.8117000000000001</c:v>
                </c:pt>
                <c:pt idx="1824">
                  <c:v>2.8128000000000002</c:v>
                </c:pt>
                <c:pt idx="1825">
                  <c:v>2.8140000000000001</c:v>
                </c:pt>
                <c:pt idx="1826">
                  <c:v>2.8151999999999999</c:v>
                </c:pt>
                <c:pt idx="1827">
                  <c:v>2.8165</c:v>
                </c:pt>
                <c:pt idx="1828">
                  <c:v>2.8178999999999998</c:v>
                </c:pt>
                <c:pt idx="1829">
                  <c:v>2.8193000000000001</c:v>
                </c:pt>
                <c:pt idx="1830">
                  <c:v>2.8207</c:v>
                </c:pt>
                <c:pt idx="1831">
                  <c:v>2.8220999999999998</c:v>
                </c:pt>
                <c:pt idx="1832">
                  <c:v>2.8235000000000001</c:v>
                </c:pt>
                <c:pt idx="1833">
                  <c:v>2.8249</c:v>
                </c:pt>
                <c:pt idx="1834">
                  <c:v>2.8264</c:v>
                </c:pt>
                <c:pt idx="1835">
                  <c:v>2.8279000000000001</c:v>
                </c:pt>
                <c:pt idx="1836">
                  <c:v>2.8294000000000001</c:v>
                </c:pt>
                <c:pt idx="1837">
                  <c:v>2.831</c:v>
                </c:pt>
                <c:pt idx="1838">
                  <c:v>2.8325999999999998</c:v>
                </c:pt>
                <c:pt idx="1839">
                  <c:v>2.8342999999999998</c:v>
                </c:pt>
                <c:pt idx="1840">
                  <c:v>2.8359000000000001</c:v>
                </c:pt>
                <c:pt idx="1841">
                  <c:v>2.8376000000000001</c:v>
                </c:pt>
                <c:pt idx="1842">
                  <c:v>2.8391999999999999</c:v>
                </c:pt>
                <c:pt idx="1843">
                  <c:v>2.8408000000000002</c:v>
                </c:pt>
                <c:pt idx="1844">
                  <c:v>2.8422999999999998</c:v>
                </c:pt>
                <c:pt idx="1845">
                  <c:v>2.8437000000000001</c:v>
                </c:pt>
                <c:pt idx="1846">
                  <c:v>2.8450000000000002</c:v>
                </c:pt>
                <c:pt idx="1847">
                  <c:v>2.8462999999999998</c:v>
                </c:pt>
                <c:pt idx="1848">
                  <c:v>2.8477000000000001</c:v>
                </c:pt>
                <c:pt idx="1849">
                  <c:v>2.8491</c:v>
                </c:pt>
                <c:pt idx="1850">
                  <c:v>2.8506</c:v>
                </c:pt>
                <c:pt idx="1851">
                  <c:v>2.8521999999999998</c:v>
                </c:pt>
                <c:pt idx="1852">
                  <c:v>2.8538000000000001</c:v>
                </c:pt>
                <c:pt idx="1853">
                  <c:v>2.8553999999999999</c:v>
                </c:pt>
                <c:pt idx="1854">
                  <c:v>2.8570000000000002</c:v>
                </c:pt>
                <c:pt idx="1855">
                  <c:v>2.8586</c:v>
                </c:pt>
                <c:pt idx="1856">
                  <c:v>2.8603000000000001</c:v>
                </c:pt>
                <c:pt idx="1857">
                  <c:v>2.8620999999999999</c:v>
                </c:pt>
                <c:pt idx="1858">
                  <c:v>2.8639000000000001</c:v>
                </c:pt>
                <c:pt idx="1859">
                  <c:v>2.8658999999999999</c:v>
                </c:pt>
                <c:pt idx="1860">
                  <c:v>2.8679000000000001</c:v>
                </c:pt>
                <c:pt idx="1861">
                  <c:v>2.8700999999999999</c:v>
                </c:pt>
                <c:pt idx="1862">
                  <c:v>2.8723000000000001</c:v>
                </c:pt>
                <c:pt idx="1863">
                  <c:v>2.8744000000000001</c:v>
                </c:pt>
                <c:pt idx="1864">
                  <c:v>2.8761000000000001</c:v>
                </c:pt>
                <c:pt idx="1865">
                  <c:v>2.8776000000000002</c:v>
                </c:pt>
                <c:pt idx="1866">
                  <c:v>2.8788</c:v>
                </c:pt>
                <c:pt idx="1867">
                  <c:v>2.8797999999999999</c:v>
                </c:pt>
                <c:pt idx="1868">
                  <c:v>2.8807999999999998</c:v>
                </c:pt>
                <c:pt idx="1869">
                  <c:v>2.8818000000000001</c:v>
                </c:pt>
                <c:pt idx="1870">
                  <c:v>2.8828999999999998</c:v>
                </c:pt>
                <c:pt idx="1871">
                  <c:v>2.8839999999999999</c:v>
                </c:pt>
                <c:pt idx="1872">
                  <c:v>2.8852000000000002</c:v>
                </c:pt>
                <c:pt idx="1873">
                  <c:v>2.8864000000000001</c:v>
                </c:pt>
                <c:pt idx="1874">
                  <c:v>2.8875999999999999</c:v>
                </c:pt>
                <c:pt idx="1875">
                  <c:v>2.8889</c:v>
                </c:pt>
                <c:pt idx="1876">
                  <c:v>2.8902000000000001</c:v>
                </c:pt>
                <c:pt idx="1877">
                  <c:v>2.8915000000000002</c:v>
                </c:pt>
                <c:pt idx="1878">
                  <c:v>2.8929999999999998</c:v>
                </c:pt>
                <c:pt idx="1879">
                  <c:v>2.8946000000000001</c:v>
                </c:pt>
                <c:pt idx="1880">
                  <c:v>2.8961999999999999</c:v>
                </c:pt>
                <c:pt idx="1881">
                  <c:v>2.8978999999999999</c:v>
                </c:pt>
                <c:pt idx="1882">
                  <c:v>2.8997999999999999</c:v>
                </c:pt>
                <c:pt idx="1883">
                  <c:v>2.9018000000000002</c:v>
                </c:pt>
                <c:pt idx="1884">
                  <c:v>2.9039000000000001</c:v>
                </c:pt>
                <c:pt idx="1885">
                  <c:v>2.9060999999999999</c:v>
                </c:pt>
                <c:pt idx="1886">
                  <c:v>2.9081999999999999</c:v>
                </c:pt>
                <c:pt idx="1887">
                  <c:v>2.9104000000000001</c:v>
                </c:pt>
                <c:pt idx="1888">
                  <c:v>2.9123999999999999</c:v>
                </c:pt>
                <c:pt idx="1889">
                  <c:v>2.9142000000000001</c:v>
                </c:pt>
                <c:pt idx="1890">
                  <c:v>2.9157000000000002</c:v>
                </c:pt>
                <c:pt idx="1891">
                  <c:v>2.9169999999999998</c:v>
                </c:pt>
                <c:pt idx="1892">
                  <c:v>2.9182000000000001</c:v>
                </c:pt>
                <c:pt idx="1893">
                  <c:v>2.9192999999999998</c:v>
                </c:pt>
                <c:pt idx="1894">
                  <c:v>2.9203999999999999</c:v>
                </c:pt>
                <c:pt idx="1895">
                  <c:v>2.9216000000000002</c:v>
                </c:pt>
                <c:pt idx="1896">
                  <c:v>2.9228999999999998</c:v>
                </c:pt>
                <c:pt idx="1897">
                  <c:v>2.9243000000000001</c:v>
                </c:pt>
                <c:pt idx="1898">
                  <c:v>2.9257</c:v>
                </c:pt>
                <c:pt idx="1899">
                  <c:v>2.9270999999999998</c:v>
                </c:pt>
                <c:pt idx="1900">
                  <c:v>2.9285000000000001</c:v>
                </c:pt>
                <c:pt idx="1901">
                  <c:v>2.9298999999999999</c:v>
                </c:pt>
                <c:pt idx="1902">
                  <c:v>2.9312999999999998</c:v>
                </c:pt>
                <c:pt idx="1903">
                  <c:v>2.9327000000000001</c:v>
                </c:pt>
                <c:pt idx="1904">
                  <c:v>2.9342000000000001</c:v>
                </c:pt>
                <c:pt idx="1905">
                  <c:v>2.9357000000000002</c:v>
                </c:pt>
                <c:pt idx="1906">
                  <c:v>2.9373</c:v>
                </c:pt>
                <c:pt idx="1907">
                  <c:v>2.9390000000000001</c:v>
                </c:pt>
                <c:pt idx="1908">
                  <c:v>2.9407000000000001</c:v>
                </c:pt>
                <c:pt idx="1909">
                  <c:v>2.9424999999999999</c:v>
                </c:pt>
                <c:pt idx="1910">
                  <c:v>2.9441000000000002</c:v>
                </c:pt>
                <c:pt idx="1911">
                  <c:v>2.9458000000000002</c:v>
                </c:pt>
                <c:pt idx="1912">
                  <c:v>2.9472999999999998</c:v>
                </c:pt>
                <c:pt idx="1913">
                  <c:v>2.9487000000000001</c:v>
                </c:pt>
                <c:pt idx="1914">
                  <c:v>2.9502000000000002</c:v>
                </c:pt>
                <c:pt idx="1915">
                  <c:v>2.9516</c:v>
                </c:pt>
                <c:pt idx="1916">
                  <c:v>2.9529999999999998</c:v>
                </c:pt>
                <c:pt idx="1917">
                  <c:v>2.9544000000000001</c:v>
                </c:pt>
                <c:pt idx="1918">
                  <c:v>2.9559000000000002</c:v>
                </c:pt>
                <c:pt idx="1919">
                  <c:v>2.9573999999999998</c:v>
                </c:pt>
                <c:pt idx="1920">
                  <c:v>2.9588999999999999</c:v>
                </c:pt>
                <c:pt idx="1921">
                  <c:v>2.9605000000000001</c:v>
                </c:pt>
                <c:pt idx="1922">
                  <c:v>2.9621</c:v>
                </c:pt>
                <c:pt idx="1923">
                  <c:v>2.9636999999999998</c:v>
                </c:pt>
                <c:pt idx="1924">
                  <c:v>2.9653</c:v>
                </c:pt>
                <c:pt idx="1925">
                  <c:v>2.9670000000000001</c:v>
                </c:pt>
                <c:pt idx="1926">
                  <c:v>2.9687999999999999</c:v>
                </c:pt>
                <c:pt idx="1927">
                  <c:v>2.9706999999999999</c:v>
                </c:pt>
                <c:pt idx="1928">
                  <c:v>2.9727999999999999</c:v>
                </c:pt>
                <c:pt idx="1929">
                  <c:v>2.9750000000000001</c:v>
                </c:pt>
                <c:pt idx="1930">
                  <c:v>2.9773000000000001</c:v>
                </c:pt>
                <c:pt idx="1931">
                  <c:v>2.9794999999999998</c:v>
                </c:pt>
                <c:pt idx="1932">
                  <c:v>2.9813999999999998</c:v>
                </c:pt>
                <c:pt idx="1933">
                  <c:v>2.9828000000000001</c:v>
                </c:pt>
                <c:pt idx="1934">
                  <c:v>2.984</c:v>
                </c:pt>
                <c:pt idx="1935">
                  <c:v>2.9849999999999999</c:v>
                </c:pt>
                <c:pt idx="1936">
                  <c:v>2.9860000000000002</c:v>
                </c:pt>
                <c:pt idx="1937">
                  <c:v>2.9870000000000001</c:v>
                </c:pt>
                <c:pt idx="1938">
                  <c:v>2.9881000000000002</c:v>
                </c:pt>
                <c:pt idx="1939">
                  <c:v>2.9891999999999999</c:v>
                </c:pt>
                <c:pt idx="1940">
                  <c:v>2.9904000000000002</c:v>
                </c:pt>
                <c:pt idx="1941">
                  <c:v>2.9916</c:v>
                </c:pt>
                <c:pt idx="1942">
                  <c:v>2.9927000000000001</c:v>
                </c:pt>
                <c:pt idx="1943">
                  <c:v>2.9939</c:v>
                </c:pt>
                <c:pt idx="1944">
                  <c:v>2.9952000000000001</c:v>
                </c:pt>
                <c:pt idx="1945">
                  <c:v>2.9965000000000002</c:v>
                </c:pt>
                <c:pt idx="1946">
                  <c:v>2.9979</c:v>
                </c:pt>
                <c:pt idx="1947">
                  <c:v>2.9992999999999999</c:v>
                </c:pt>
                <c:pt idx="1948">
                  <c:v>3.0009000000000001</c:v>
                </c:pt>
                <c:pt idx="1949">
                  <c:v>3.0024999999999999</c:v>
                </c:pt>
                <c:pt idx="1950">
                  <c:v>3.0043000000000002</c:v>
                </c:pt>
                <c:pt idx="1951">
                  <c:v>3.0062000000000002</c:v>
                </c:pt>
                <c:pt idx="1952">
                  <c:v>3.0083000000000002</c:v>
                </c:pt>
                <c:pt idx="1953">
                  <c:v>3.0104000000000002</c:v>
                </c:pt>
                <c:pt idx="1954">
                  <c:v>3.0125000000000002</c:v>
                </c:pt>
                <c:pt idx="1955">
                  <c:v>3.0146999999999999</c:v>
                </c:pt>
                <c:pt idx="1956">
                  <c:v>3.0169000000000001</c:v>
                </c:pt>
                <c:pt idx="1957">
                  <c:v>3.0188000000000001</c:v>
                </c:pt>
                <c:pt idx="1958">
                  <c:v>3.0206</c:v>
                </c:pt>
                <c:pt idx="1959">
                  <c:v>3.0221</c:v>
                </c:pt>
                <c:pt idx="1960">
                  <c:v>3.0234000000000001</c:v>
                </c:pt>
                <c:pt idx="1961">
                  <c:v>3.0246</c:v>
                </c:pt>
                <c:pt idx="1962">
                  <c:v>3.0257999999999998</c:v>
                </c:pt>
                <c:pt idx="1963">
                  <c:v>3.0268999999999999</c:v>
                </c:pt>
                <c:pt idx="1964">
                  <c:v>3.0280999999999998</c:v>
                </c:pt>
                <c:pt idx="1965">
                  <c:v>3.0293999999999999</c:v>
                </c:pt>
                <c:pt idx="1966">
                  <c:v>3.0308000000000002</c:v>
                </c:pt>
                <c:pt idx="1967">
                  <c:v>3.0322</c:v>
                </c:pt>
                <c:pt idx="1968">
                  <c:v>3.0335999999999999</c:v>
                </c:pt>
                <c:pt idx="1969">
                  <c:v>3.0350000000000001</c:v>
                </c:pt>
                <c:pt idx="1970">
                  <c:v>3.0365000000000002</c:v>
                </c:pt>
                <c:pt idx="1971">
                  <c:v>3.0379</c:v>
                </c:pt>
                <c:pt idx="1972">
                  <c:v>3.0392999999999999</c:v>
                </c:pt>
                <c:pt idx="1973">
                  <c:v>3.0409000000000002</c:v>
                </c:pt>
                <c:pt idx="1974">
                  <c:v>3.0424000000000002</c:v>
                </c:pt>
                <c:pt idx="1975">
                  <c:v>3.0440999999999998</c:v>
                </c:pt>
                <c:pt idx="1976">
                  <c:v>3.0457000000000001</c:v>
                </c:pt>
                <c:pt idx="1977">
                  <c:v>3.0472999999999999</c:v>
                </c:pt>
                <c:pt idx="1978">
                  <c:v>3.0489999999999999</c:v>
                </c:pt>
                <c:pt idx="1979">
                  <c:v>3.0507</c:v>
                </c:pt>
                <c:pt idx="1980">
                  <c:v>3.0522999999999998</c:v>
                </c:pt>
                <c:pt idx="1981">
                  <c:v>3.0537999999999998</c:v>
                </c:pt>
                <c:pt idx="1982">
                  <c:v>3.0552000000000001</c:v>
                </c:pt>
                <c:pt idx="1983">
                  <c:v>3.0567000000000002</c:v>
                </c:pt>
                <c:pt idx="1984">
                  <c:v>3.0581</c:v>
                </c:pt>
                <c:pt idx="1985">
                  <c:v>3.0594999999999999</c:v>
                </c:pt>
                <c:pt idx="1986">
                  <c:v>3.0609000000000002</c:v>
                </c:pt>
                <c:pt idx="1987">
                  <c:v>3.0623999999999998</c:v>
                </c:pt>
                <c:pt idx="1988">
                  <c:v>3.0638000000000001</c:v>
                </c:pt>
                <c:pt idx="1989">
                  <c:v>3.0653999999999999</c:v>
                </c:pt>
                <c:pt idx="1990">
                  <c:v>3.0669</c:v>
                </c:pt>
                <c:pt idx="1991">
                  <c:v>3.0684999999999998</c:v>
                </c:pt>
                <c:pt idx="1992">
                  <c:v>3.0701000000000001</c:v>
                </c:pt>
                <c:pt idx="1993">
                  <c:v>3.0718000000000001</c:v>
                </c:pt>
                <c:pt idx="1994">
                  <c:v>3.0735999999999999</c:v>
                </c:pt>
                <c:pt idx="1995">
                  <c:v>3.0754000000000001</c:v>
                </c:pt>
                <c:pt idx="1996">
                  <c:v>3.0773000000000001</c:v>
                </c:pt>
                <c:pt idx="1997">
                  <c:v>3.0794000000000001</c:v>
                </c:pt>
                <c:pt idx="1998">
                  <c:v>3.0815999999999999</c:v>
                </c:pt>
                <c:pt idx="1999">
                  <c:v>3.0838999999999999</c:v>
                </c:pt>
                <c:pt idx="2000">
                  <c:v>3.0859999999999999</c:v>
                </c:pt>
                <c:pt idx="2001">
                  <c:v>3.0878000000000001</c:v>
                </c:pt>
                <c:pt idx="2002">
                  <c:v>3.0893000000000002</c:v>
                </c:pt>
                <c:pt idx="2003">
                  <c:v>3.0903999999999998</c:v>
                </c:pt>
                <c:pt idx="2004">
                  <c:v>3.0914000000000001</c:v>
                </c:pt>
                <c:pt idx="2005">
                  <c:v>3.0922999999999998</c:v>
                </c:pt>
                <c:pt idx="2006">
                  <c:v>3.0933000000000002</c:v>
                </c:pt>
                <c:pt idx="2007">
                  <c:v>3.0941000000000001</c:v>
                </c:pt>
              </c:numCache>
            </c:numRef>
          </c:xVal>
          <c:yVal>
            <c:numRef>
              <c:f>'Stress-strain and Force-displac'!$C$1:$C$2008</c:f>
              <c:numCache>
                <c:formatCode>General</c:formatCode>
                <c:ptCount val="2008"/>
                <c:pt idx="0">
                  <c:v>3.8612000000000002</c:v>
                </c:pt>
                <c:pt idx="1">
                  <c:v>3.8607</c:v>
                </c:pt>
                <c:pt idx="2">
                  <c:v>3.8603000000000001</c:v>
                </c:pt>
                <c:pt idx="3">
                  <c:v>3.8584000000000001</c:v>
                </c:pt>
                <c:pt idx="4">
                  <c:v>3.8616000000000001</c:v>
                </c:pt>
                <c:pt idx="5">
                  <c:v>3.8662000000000001</c:v>
                </c:pt>
                <c:pt idx="6">
                  <c:v>3.867</c:v>
                </c:pt>
                <c:pt idx="7">
                  <c:v>3.8650000000000002</c:v>
                </c:pt>
                <c:pt idx="8">
                  <c:v>3.8666999999999998</c:v>
                </c:pt>
                <c:pt idx="9">
                  <c:v>3.8704999999999998</c:v>
                </c:pt>
                <c:pt idx="10">
                  <c:v>3.8748999999999998</c:v>
                </c:pt>
                <c:pt idx="11">
                  <c:v>3.8826999999999998</c:v>
                </c:pt>
                <c:pt idx="12">
                  <c:v>3.8929</c:v>
                </c:pt>
                <c:pt idx="13">
                  <c:v>3.9018000000000002</c:v>
                </c:pt>
                <c:pt idx="14">
                  <c:v>3.9156</c:v>
                </c:pt>
                <c:pt idx="15">
                  <c:v>3.9445999999999999</c:v>
                </c:pt>
                <c:pt idx="16">
                  <c:v>3.9883999999999999</c:v>
                </c:pt>
                <c:pt idx="17">
                  <c:v>4.0435999999999996</c:v>
                </c:pt>
                <c:pt idx="18">
                  <c:v>4.1060999999999996</c:v>
                </c:pt>
                <c:pt idx="19">
                  <c:v>4.1657000000000002</c:v>
                </c:pt>
                <c:pt idx="20">
                  <c:v>4.2145000000000001</c:v>
                </c:pt>
                <c:pt idx="21">
                  <c:v>4.2468000000000004</c:v>
                </c:pt>
                <c:pt idx="22">
                  <c:v>4.2670000000000003</c:v>
                </c:pt>
                <c:pt idx="23">
                  <c:v>4.2816000000000001</c:v>
                </c:pt>
                <c:pt idx="24">
                  <c:v>4.2950999999999997</c:v>
                </c:pt>
                <c:pt idx="25">
                  <c:v>4.3101000000000003</c:v>
                </c:pt>
                <c:pt idx="26">
                  <c:v>4.3263999999999996</c:v>
                </c:pt>
                <c:pt idx="27">
                  <c:v>4.3433999999999999</c:v>
                </c:pt>
                <c:pt idx="28">
                  <c:v>4.3643000000000001</c:v>
                </c:pt>
                <c:pt idx="29">
                  <c:v>4.3872</c:v>
                </c:pt>
                <c:pt idx="30">
                  <c:v>4.4097</c:v>
                </c:pt>
                <c:pt idx="31">
                  <c:v>4.4333</c:v>
                </c:pt>
                <c:pt idx="32">
                  <c:v>4.4576000000000002</c:v>
                </c:pt>
                <c:pt idx="33">
                  <c:v>4.4827000000000004</c:v>
                </c:pt>
                <c:pt idx="34">
                  <c:v>4.5105000000000004</c:v>
                </c:pt>
                <c:pt idx="35">
                  <c:v>4.5426000000000002</c:v>
                </c:pt>
                <c:pt idx="36">
                  <c:v>4.5762</c:v>
                </c:pt>
                <c:pt idx="37">
                  <c:v>4.6097000000000001</c:v>
                </c:pt>
                <c:pt idx="38">
                  <c:v>4.6402999999999999</c:v>
                </c:pt>
                <c:pt idx="39">
                  <c:v>4.6723999999999997</c:v>
                </c:pt>
                <c:pt idx="40">
                  <c:v>4.7042999999999999</c:v>
                </c:pt>
                <c:pt idx="41">
                  <c:v>4.7301000000000002</c:v>
                </c:pt>
                <c:pt idx="42">
                  <c:v>4.7511999999999999</c:v>
                </c:pt>
                <c:pt idx="43">
                  <c:v>4.7689000000000004</c:v>
                </c:pt>
                <c:pt idx="44">
                  <c:v>4.7859999999999996</c:v>
                </c:pt>
                <c:pt idx="45">
                  <c:v>4.8041999999999998</c:v>
                </c:pt>
                <c:pt idx="46">
                  <c:v>4.8240999999999996</c:v>
                </c:pt>
                <c:pt idx="47">
                  <c:v>4.8433999999999999</c:v>
                </c:pt>
                <c:pt idx="48">
                  <c:v>4.8624000000000001</c:v>
                </c:pt>
                <c:pt idx="49">
                  <c:v>4.8827999999999996</c:v>
                </c:pt>
                <c:pt idx="50">
                  <c:v>4.9066999999999998</c:v>
                </c:pt>
                <c:pt idx="51">
                  <c:v>4.9279999999999999</c:v>
                </c:pt>
                <c:pt idx="52">
                  <c:v>4.9503000000000004</c:v>
                </c:pt>
                <c:pt idx="53">
                  <c:v>4.9725999999999999</c:v>
                </c:pt>
                <c:pt idx="54">
                  <c:v>4.9928999999999997</c:v>
                </c:pt>
                <c:pt idx="55">
                  <c:v>5.0141</c:v>
                </c:pt>
                <c:pt idx="56">
                  <c:v>5.0358999999999998</c:v>
                </c:pt>
                <c:pt idx="57">
                  <c:v>5.0598999999999998</c:v>
                </c:pt>
                <c:pt idx="58">
                  <c:v>5.0862999999999996</c:v>
                </c:pt>
                <c:pt idx="59">
                  <c:v>5.1119000000000003</c:v>
                </c:pt>
                <c:pt idx="60">
                  <c:v>5.1388999999999996</c:v>
                </c:pt>
                <c:pt idx="61">
                  <c:v>5.1653000000000002</c:v>
                </c:pt>
                <c:pt idx="62">
                  <c:v>5.1905999999999999</c:v>
                </c:pt>
                <c:pt idx="63">
                  <c:v>5.2173999999999996</c:v>
                </c:pt>
                <c:pt idx="64">
                  <c:v>5.242</c:v>
                </c:pt>
                <c:pt idx="65">
                  <c:v>5.2637999999999998</c:v>
                </c:pt>
                <c:pt idx="66">
                  <c:v>5.2831999999999999</c:v>
                </c:pt>
                <c:pt idx="67">
                  <c:v>5.3018000000000001</c:v>
                </c:pt>
                <c:pt idx="68">
                  <c:v>5.3220999999999998</c:v>
                </c:pt>
                <c:pt idx="69">
                  <c:v>5.2887000000000004</c:v>
                </c:pt>
                <c:pt idx="70">
                  <c:v>4.9508000000000001</c:v>
                </c:pt>
                <c:pt idx="71">
                  <c:v>4.7412000000000001</c:v>
                </c:pt>
                <c:pt idx="72">
                  <c:v>4.7057000000000002</c:v>
                </c:pt>
                <c:pt idx="73">
                  <c:v>4.7386999999999997</c:v>
                </c:pt>
                <c:pt idx="74">
                  <c:v>4.7784000000000004</c:v>
                </c:pt>
                <c:pt idx="75">
                  <c:v>4.8090999999999999</c:v>
                </c:pt>
                <c:pt idx="76">
                  <c:v>4.8342000000000001</c:v>
                </c:pt>
                <c:pt idx="77">
                  <c:v>4.8593000000000002</c:v>
                </c:pt>
                <c:pt idx="78">
                  <c:v>4.8853</c:v>
                </c:pt>
                <c:pt idx="79">
                  <c:v>4.9165000000000001</c:v>
                </c:pt>
                <c:pt idx="80">
                  <c:v>4.95</c:v>
                </c:pt>
                <c:pt idx="81">
                  <c:v>4.9871999999999996</c:v>
                </c:pt>
                <c:pt idx="82">
                  <c:v>5.0254000000000003</c:v>
                </c:pt>
                <c:pt idx="83">
                  <c:v>5.0614999999999997</c:v>
                </c:pt>
                <c:pt idx="84">
                  <c:v>5.0755999999999997</c:v>
                </c:pt>
                <c:pt idx="85">
                  <c:v>5.0808</c:v>
                </c:pt>
                <c:pt idx="86">
                  <c:v>5.0941000000000001</c:v>
                </c:pt>
                <c:pt idx="87">
                  <c:v>5.1097999999999999</c:v>
                </c:pt>
                <c:pt idx="88">
                  <c:v>5.1256000000000004</c:v>
                </c:pt>
                <c:pt idx="89">
                  <c:v>5.1418999999999997</c:v>
                </c:pt>
                <c:pt idx="90">
                  <c:v>5.1585000000000001</c:v>
                </c:pt>
                <c:pt idx="91">
                  <c:v>5.1755000000000004</c:v>
                </c:pt>
                <c:pt idx="92">
                  <c:v>5.1928000000000001</c:v>
                </c:pt>
                <c:pt idx="93">
                  <c:v>5.2111000000000001</c:v>
                </c:pt>
                <c:pt idx="94">
                  <c:v>5.2301000000000002</c:v>
                </c:pt>
                <c:pt idx="95">
                  <c:v>5.2489999999999997</c:v>
                </c:pt>
                <c:pt idx="96">
                  <c:v>5.2698</c:v>
                </c:pt>
                <c:pt idx="97">
                  <c:v>5.2919</c:v>
                </c:pt>
                <c:pt idx="98">
                  <c:v>5.3136999999999999</c:v>
                </c:pt>
                <c:pt idx="99">
                  <c:v>5.3361999999999998</c:v>
                </c:pt>
                <c:pt idx="100">
                  <c:v>5.3609999999999998</c:v>
                </c:pt>
                <c:pt idx="101">
                  <c:v>5.3872</c:v>
                </c:pt>
                <c:pt idx="102">
                  <c:v>5.4165999999999999</c:v>
                </c:pt>
                <c:pt idx="103">
                  <c:v>5.4465000000000003</c:v>
                </c:pt>
                <c:pt idx="104">
                  <c:v>5.4802</c:v>
                </c:pt>
                <c:pt idx="105">
                  <c:v>5.5156999999999998</c:v>
                </c:pt>
                <c:pt idx="106">
                  <c:v>5.5506000000000002</c:v>
                </c:pt>
                <c:pt idx="107">
                  <c:v>5.5877999999999997</c:v>
                </c:pt>
                <c:pt idx="108">
                  <c:v>5.6260000000000003</c:v>
                </c:pt>
                <c:pt idx="109">
                  <c:v>5.6516999999999999</c:v>
                </c:pt>
                <c:pt idx="110">
                  <c:v>5.6673999999999998</c:v>
                </c:pt>
                <c:pt idx="111">
                  <c:v>5.6848000000000001</c:v>
                </c:pt>
                <c:pt idx="112">
                  <c:v>5.7035</c:v>
                </c:pt>
                <c:pt idx="113">
                  <c:v>5.7222</c:v>
                </c:pt>
                <c:pt idx="114">
                  <c:v>5.7397999999999998</c:v>
                </c:pt>
                <c:pt idx="115">
                  <c:v>5.7572999999999999</c:v>
                </c:pt>
                <c:pt idx="116">
                  <c:v>5.7762000000000002</c:v>
                </c:pt>
                <c:pt idx="117">
                  <c:v>5.7995000000000001</c:v>
                </c:pt>
                <c:pt idx="118">
                  <c:v>5.8243</c:v>
                </c:pt>
                <c:pt idx="119">
                  <c:v>5.8478000000000003</c:v>
                </c:pt>
                <c:pt idx="120">
                  <c:v>5.8682999999999996</c:v>
                </c:pt>
                <c:pt idx="121">
                  <c:v>5.8902999999999999</c:v>
                </c:pt>
                <c:pt idx="122">
                  <c:v>5.9139999999999997</c:v>
                </c:pt>
                <c:pt idx="123">
                  <c:v>5.9375</c:v>
                </c:pt>
                <c:pt idx="124">
                  <c:v>5.9618000000000002</c:v>
                </c:pt>
                <c:pt idx="125">
                  <c:v>5.9861000000000004</c:v>
                </c:pt>
                <c:pt idx="126">
                  <c:v>6.0118999999999998</c:v>
                </c:pt>
                <c:pt idx="127">
                  <c:v>6.0388000000000002</c:v>
                </c:pt>
                <c:pt idx="128">
                  <c:v>6.0654000000000003</c:v>
                </c:pt>
                <c:pt idx="129">
                  <c:v>6.0932000000000004</c:v>
                </c:pt>
                <c:pt idx="130">
                  <c:v>6.1233000000000004</c:v>
                </c:pt>
                <c:pt idx="131">
                  <c:v>6.1406000000000001</c:v>
                </c:pt>
                <c:pt idx="132">
                  <c:v>6.1529999999999996</c:v>
                </c:pt>
                <c:pt idx="133">
                  <c:v>6.1718000000000002</c:v>
                </c:pt>
                <c:pt idx="134">
                  <c:v>6.1962000000000002</c:v>
                </c:pt>
                <c:pt idx="135">
                  <c:v>6.2201000000000004</c:v>
                </c:pt>
                <c:pt idx="136">
                  <c:v>6.2441000000000004</c:v>
                </c:pt>
                <c:pt idx="137">
                  <c:v>6.2682000000000002</c:v>
                </c:pt>
                <c:pt idx="138">
                  <c:v>6.2915999999999999</c:v>
                </c:pt>
                <c:pt idx="139">
                  <c:v>6.3201000000000001</c:v>
                </c:pt>
                <c:pt idx="140">
                  <c:v>6.3494000000000002</c:v>
                </c:pt>
                <c:pt idx="141">
                  <c:v>6.3762999999999996</c:v>
                </c:pt>
                <c:pt idx="142">
                  <c:v>6.4004000000000003</c:v>
                </c:pt>
                <c:pt idx="143">
                  <c:v>6.4264000000000001</c:v>
                </c:pt>
                <c:pt idx="144">
                  <c:v>6.4545000000000003</c:v>
                </c:pt>
                <c:pt idx="145">
                  <c:v>6.4836999999999998</c:v>
                </c:pt>
                <c:pt idx="146">
                  <c:v>6.5125999999999999</c:v>
                </c:pt>
                <c:pt idx="147">
                  <c:v>6.5429000000000004</c:v>
                </c:pt>
                <c:pt idx="148">
                  <c:v>6.5755999999999997</c:v>
                </c:pt>
                <c:pt idx="149">
                  <c:v>6.6132999999999997</c:v>
                </c:pt>
                <c:pt idx="150">
                  <c:v>6.6531000000000002</c:v>
                </c:pt>
                <c:pt idx="151">
                  <c:v>6.6921999999999997</c:v>
                </c:pt>
                <c:pt idx="152">
                  <c:v>6.7287999999999997</c:v>
                </c:pt>
                <c:pt idx="153">
                  <c:v>6.7595000000000001</c:v>
                </c:pt>
                <c:pt idx="154">
                  <c:v>6.7859999999999996</c:v>
                </c:pt>
                <c:pt idx="155">
                  <c:v>6.8064999999999998</c:v>
                </c:pt>
                <c:pt idx="156">
                  <c:v>6.8213999999999997</c:v>
                </c:pt>
                <c:pt idx="157">
                  <c:v>6.8367000000000004</c:v>
                </c:pt>
                <c:pt idx="158">
                  <c:v>6.8539000000000003</c:v>
                </c:pt>
                <c:pt idx="159">
                  <c:v>6.8735999999999997</c:v>
                </c:pt>
                <c:pt idx="160">
                  <c:v>6.8945999999999996</c:v>
                </c:pt>
                <c:pt idx="161">
                  <c:v>6.9153000000000002</c:v>
                </c:pt>
                <c:pt idx="162">
                  <c:v>6.9356999999999998</c:v>
                </c:pt>
                <c:pt idx="163">
                  <c:v>6.9562999999999997</c:v>
                </c:pt>
                <c:pt idx="164">
                  <c:v>6.9789000000000003</c:v>
                </c:pt>
                <c:pt idx="165">
                  <c:v>7.0015000000000001</c:v>
                </c:pt>
                <c:pt idx="166">
                  <c:v>7.0246000000000004</c:v>
                </c:pt>
                <c:pt idx="167">
                  <c:v>7.0480999999999998</c:v>
                </c:pt>
                <c:pt idx="168">
                  <c:v>7.0750000000000002</c:v>
                </c:pt>
                <c:pt idx="169">
                  <c:v>7.1022999999999996</c:v>
                </c:pt>
                <c:pt idx="170">
                  <c:v>7.1307999999999998</c:v>
                </c:pt>
                <c:pt idx="171">
                  <c:v>7.1627999999999998</c:v>
                </c:pt>
                <c:pt idx="172">
                  <c:v>7.1971999999999996</c:v>
                </c:pt>
                <c:pt idx="173">
                  <c:v>7.2321999999999997</c:v>
                </c:pt>
                <c:pt idx="174">
                  <c:v>7.2678000000000003</c:v>
                </c:pt>
                <c:pt idx="175">
                  <c:v>7.3041</c:v>
                </c:pt>
                <c:pt idx="176">
                  <c:v>7.3403999999999998</c:v>
                </c:pt>
                <c:pt idx="177">
                  <c:v>7.3785999999999996</c:v>
                </c:pt>
                <c:pt idx="178">
                  <c:v>7.4141000000000004</c:v>
                </c:pt>
                <c:pt idx="179">
                  <c:v>7.4458000000000002</c:v>
                </c:pt>
                <c:pt idx="180">
                  <c:v>7.468</c:v>
                </c:pt>
                <c:pt idx="181">
                  <c:v>7.4541000000000004</c:v>
                </c:pt>
                <c:pt idx="182">
                  <c:v>7.4474999999999998</c:v>
                </c:pt>
                <c:pt idx="183">
                  <c:v>7.4584999999999999</c:v>
                </c:pt>
                <c:pt idx="184">
                  <c:v>7.4794</c:v>
                </c:pt>
                <c:pt idx="185">
                  <c:v>7.5030000000000001</c:v>
                </c:pt>
                <c:pt idx="186">
                  <c:v>7.5265000000000004</c:v>
                </c:pt>
                <c:pt idx="187">
                  <c:v>7.5500999999999996</c:v>
                </c:pt>
                <c:pt idx="188">
                  <c:v>7.5739999999999998</c:v>
                </c:pt>
                <c:pt idx="189">
                  <c:v>7.5991999999999997</c:v>
                </c:pt>
                <c:pt idx="190">
                  <c:v>7.6250999999999998</c:v>
                </c:pt>
                <c:pt idx="191">
                  <c:v>7.65</c:v>
                </c:pt>
                <c:pt idx="192">
                  <c:v>7.6741999999999999</c:v>
                </c:pt>
                <c:pt idx="193">
                  <c:v>7.7</c:v>
                </c:pt>
                <c:pt idx="194">
                  <c:v>7.7279999999999998</c:v>
                </c:pt>
                <c:pt idx="195">
                  <c:v>7.7572000000000001</c:v>
                </c:pt>
                <c:pt idx="196">
                  <c:v>7.7857000000000003</c:v>
                </c:pt>
                <c:pt idx="197">
                  <c:v>7.8147000000000002</c:v>
                </c:pt>
                <c:pt idx="198">
                  <c:v>7.8440000000000003</c:v>
                </c:pt>
                <c:pt idx="199">
                  <c:v>7.8738000000000001</c:v>
                </c:pt>
                <c:pt idx="200">
                  <c:v>7.9024999999999999</c:v>
                </c:pt>
                <c:pt idx="201">
                  <c:v>7.9306000000000001</c:v>
                </c:pt>
                <c:pt idx="202">
                  <c:v>7.9558</c:v>
                </c:pt>
                <c:pt idx="203">
                  <c:v>7.9794</c:v>
                </c:pt>
                <c:pt idx="204">
                  <c:v>8.0054999999999996</c:v>
                </c:pt>
                <c:pt idx="205">
                  <c:v>8.0300999999999991</c:v>
                </c:pt>
                <c:pt idx="206">
                  <c:v>8.0556999999999999</c:v>
                </c:pt>
                <c:pt idx="207">
                  <c:v>8.0802999999999994</c:v>
                </c:pt>
                <c:pt idx="208">
                  <c:v>8.1071000000000009</c:v>
                </c:pt>
                <c:pt idx="209">
                  <c:v>8.1364000000000001</c:v>
                </c:pt>
                <c:pt idx="210">
                  <c:v>8.1646999999999998</c:v>
                </c:pt>
                <c:pt idx="211">
                  <c:v>8.1926000000000005</c:v>
                </c:pt>
                <c:pt idx="212">
                  <c:v>8.2232000000000003</c:v>
                </c:pt>
                <c:pt idx="213">
                  <c:v>8.2546999999999997</c:v>
                </c:pt>
                <c:pt idx="214">
                  <c:v>8.2835999999999999</c:v>
                </c:pt>
                <c:pt idx="215">
                  <c:v>8.3142999999999994</c:v>
                </c:pt>
                <c:pt idx="216">
                  <c:v>8.3490000000000002</c:v>
                </c:pt>
                <c:pt idx="217">
                  <c:v>8.3856000000000002</c:v>
                </c:pt>
                <c:pt idx="218">
                  <c:v>8.4242000000000008</c:v>
                </c:pt>
                <c:pt idx="219">
                  <c:v>8.4663000000000004</c:v>
                </c:pt>
                <c:pt idx="220">
                  <c:v>8.5096000000000007</c:v>
                </c:pt>
                <c:pt idx="221">
                  <c:v>8.5496999999999996</c:v>
                </c:pt>
                <c:pt idx="222">
                  <c:v>8.5366</c:v>
                </c:pt>
                <c:pt idx="223">
                  <c:v>8.3515999999999995</c:v>
                </c:pt>
                <c:pt idx="224">
                  <c:v>8.2322000000000006</c:v>
                </c:pt>
                <c:pt idx="225">
                  <c:v>8.2123000000000008</c:v>
                </c:pt>
                <c:pt idx="226">
                  <c:v>8.2324000000000002</c:v>
                </c:pt>
                <c:pt idx="227">
                  <c:v>8.2582000000000004</c:v>
                </c:pt>
                <c:pt idx="228">
                  <c:v>8.2806999999999995</c:v>
                </c:pt>
                <c:pt idx="229">
                  <c:v>8.3021999999999991</c:v>
                </c:pt>
                <c:pt idx="230">
                  <c:v>8.3241999999999994</c:v>
                </c:pt>
                <c:pt idx="231">
                  <c:v>8.3472000000000008</c:v>
                </c:pt>
                <c:pt idx="232">
                  <c:v>8.3694000000000006</c:v>
                </c:pt>
                <c:pt idx="233">
                  <c:v>8.3927999999999994</c:v>
                </c:pt>
                <c:pt idx="234">
                  <c:v>8.4160000000000004</c:v>
                </c:pt>
                <c:pt idx="235">
                  <c:v>8.44</c:v>
                </c:pt>
                <c:pt idx="236">
                  <c:v>8.4656000000000002</c:v>
                </c:pt>
                <c:pt idx="237">
                  <c:v>8.4952000000000005</c:v>
                </c:pt>
                <c:pt idx="238">
                  <c:v>8.5263000000000009</c:v>
                </c:pt>
                <c:pt idx="239">
                  <c:v>8.5565999999999995</c:v>
                </c:pt>
                <c:pt idx="240">
                  <c:v>8.5899000000000001</c:v>
                </c:pt>
                <c:pt idx="241">
                  <c:v>8.6251999999999995</c:v>
                </c:pt>
                <c:pt idx="242">
                  <c:v>8.6637000000000004</c:v>
                </c:pt>
                <c:pt idx="243">
                  <c:v>8.7029999999999994</c:v>
                </c:pt>
                <c:pt idx="244">
                  <c:v>8.7452000000000005</c:v>
                </c:pt>
                <c:pt idx="245">
                  <c:v>8.7865000000000002</c:v>
                </c:pt>
                <c:pt idx="246">
                  <c:v>8.8260000000000005</c:v>
                </c:pt>
                <c:pt idx="247">
                  <c:v>8.8615999999999993</c:v>
                </c:pt>
                <c:pt idx="248">
                  <c:v>8.8912999999999993</c:v>
                </c:pt>
                <c:pt idx="249">
                  <c:v>8.9169</c:v>
                </c:pt>
                <c:pt idx="250">
                  <c:v>8.9385999999999992</c:v>
                </c:pt>
                <c:pt idx="251">
                  <c:v>8.9588999999999999</c:v>
                </c:pt>
                <c:pt idx="252">
                  <c:v>8.9802</c:v>
                </c:pt>
                <c:pt idx="253">
                  <c:v>9.0035000000000007</c:v>
                </c:pt>
                <c:pt idx="254">
                  <c:v>9.0283999999999995</c:v>
                </c:pt>
                <c:pt idx="255">
                  <c:v>9.0541999999999998</c:v>
                </c:pt>
                <c:pt idx="256">
                  <c:v>9.0815000000000001</c:v>
                </c:pt>
                <c:pt idx="257">
                  <c:v>9.1107999999999993</c:v>
                </c:pt>
                <c:pt idx="258">
                  <c:v>9.1372</c:v>
                </c:pt>
                <c:pt idx="259">
                  <c:v>9.1628000000000007</c:v>
                </c:pt>
                <c:pt idx="260">
                  <c:v>9.1890000000000001</c:v>
                </c:pt>
                <c:pt idx="261">
                  <c:v>9.2166999999999994</c:v>
                </c:pt>
                <c:pt idx="262">
                  <c:v>9.2453000000000003</c:v>
                </c:pt>
                <c:pt idx="263">
                  <c:v>9.2744999999999997</c:v>
                </c:pt>
                <c:pt idx="264">
                  <c:v>9.3041999999999998</c:v>
                </c:pt>
                <c:pt idx="265">
                  <c:v>9.3332999999999995</c:v>
                </c:pt>
                <c:pt idx="266">
                  <c:v>9.3625000000000007</c:v>
                </c:pt>
                <c:pt idx="267">
                  <c:v>9.3927999999999994</c:v>
                </c:pt>
                <c:pt idx="268">
                  <c:v>9.4232999999999993</c:v>
                </c:pt>
                <c:pt idx="269">
                  <c:v>9.4549000000000003</c:v>
                </c:pt>
                <c:pt idx="270">
                  <c:v>9.4871999999999996</c:v>
                </c:pt>
                <c:pt idx="271">
                  <c:v>9.5164000000000009</c:v>
                </c:pt>
                <c:pt idx="272">
                  <c:v>9.5431000000000008</c:v>
                </c:pt>
                <c:pt idx="273">
                  <c:v>9.5681999999999992</c:v>
                </c:pt>
                <c:pt idx="274">
                  <c:v>9.5955999999999992</c:v>
                </c:pt>
                <c:pt idx="275">
                  <c:v>9.6249000000000002</c:v>
                </c:pt>
                <c:pt idx="276">
                  <c:v>9.6519999999999992</c:v>
                </c:pt>
                <c:pt idx="277">
                  <c:v>9.6804000000000006</c:v>
                </c:pt>
                <c:pt idx="278">
                  <c:v>9.7101000000000006</c:v>
                </c:pt>
                <c:pt idx="279">
                  <c:v>9.74</c:v>
                </c:pt>
                <c:pt idx="280">
                  <c:v>9.7704000000000004</c:v>
                </c:pt>
                <c:pt idx="281">
                  <c:v>9.8010000000000002</c:v>
                </c:pt>
                <c:pt idx="282">
                  <c:v>9.8302999999999994</c:v>
                </c:pt>
                <c:pt idx="283">
                  <c:v>9.8617000000000008</c:v>
                </c:pt>
                <c:pt idx="284">
                  <c:v>9.8957999999999995</c:v>
                </c:pt>
                <c:pt idx="285">
                  <c:v>9.9315999999999995</c:v>
                </c:pt>
                <c:pt idx="286">
                  <c:v>9.8550000000000004</c:v>
                </c:pt>
                <c:pt idx="287">
                  <c:v>9.5234000000000005</c:v>
                </c:pt>
                <c:pt idx="288">
                  <c:v>9.3583999999999996</c:v>
                </c:pt>
                <c:pt idx="289">
                  <c:v>9.3553999999999995</c:v>
                </c:pt>
                <c:pt idx="290">
                  <c:v>9.4053000000000004</c:v>
                </c:pt>
                <c:pt idx="291">
                  <c:v>9.4540000000000006</c:v>
                </c:pt>
                <c:pt idx="292">
                  <c:v>9.4869000000000003</c:v>
                </c:pt>
                <c:pt idx="293">
                  <c:v>9.5078999999999994</c:v>
                </c:pt>
                <c:pt idx="294">
                  <c:v>9.5244999999999997</c:v>
                </c:pt>
                <c:pt idx="295">
                  <c:v>9.5421999999999993</c:v>
                </c:pt>
                <c:pt idx="296">
                  <c:v>9.5625</c:v>
                </c:pt>
                <c:pt idx="297">
                  <c:v>9.5832999999999995</c:v>
                </c:pt>
                <c:pt idx="298">
                  <c:v>9.6035000000000004</c:v>
                </c:pt>
                <c:pt idx="299">
                  <c:v>9.6256000000000004</c:v>
                </c:pt>
                <c:pt idx="300">
                  <c:v>9.6498000000000008</c:v>
                </c:pt>
                <c:pt idx="301">
                  <c:v>9.6709999999999994</c:v>
                </c:pt>
                <c:pt idx="302">
                  <c:v>9.6927000000000003</c:v>
                </c:pt>
                <c:pt idx="303">
                  <c:v>9.7172999999999998</c:v>
                </c:pt>
                <c:pt idx="304">
                  <c:v>9.7432999999999996</c:v>
                </c:pt>
                <c:pt idx="305">
                  <c:v>9.7702000000000009</c:v>
                </c:pt>
                <c:pt idx="306">
                  <c:v>9.8007000000000009</c:v>
                </c:pt>
                <c:pt idx="307">
                  <c:v>9.8330000000000002</c:v>
                </c:pt>
                <c:pt idx="308">
                  <c:v>9.8668999999999993</c:v>
                </c:pt>
                <c:pt idx="309">
                  <c:v>9.9021000000000008</c:v>
                </c:pt>
                <c:pt idx="310">
                  <c:v>9.9377999999999993</c:v>
                </c:pt>
                <c:pt idx="311">
                  <c:v>9.9768000000000008</c:v>
                </c:pt>
                <c:pt idx="312">
                  <c:v>10.019299999999999</c:v>
                </c:pt>
                <c:pt idx="313">
                  <c:v>10.060600000000001</c:v>
                </c:pt>
                <c:pt idx="314">
                  <c:v>10.1006</c:v>
                </c:pt>
                <c:pt idx="315">
                  <c:v>10.138199999999999</c:v>
                </c:pt>
                <c:pt idx="316">
                  <c:v>10.172000000000001</c:v>
                </c:pt>
                <c:pt idx="317">
                  <c:v>10.2021</c:v>
                </c:pt>
                <c:pt idx="318">
                  <c:v>10.2258</c:v>
                </c:pt>
                <c:pt idx="319">
                  <c:v>10.247199999999999</c:v>
                </c:pt>
                <c:pt idx="320">
                  <c:v>10.269299999999999</c:v>
                </c:pt>
                <c:pt idx="321">
                  <c:v>10.2913</c:v>
                </c:pt>
                <c:pt idx="322">
                  <c:v>10.314399999999999</c:v>
                </c:pt>
                <c:pt idx="323">
                  <c:v>10.338900000000001</c:v>
                </c:pt>
                <c:pt idx="324">
                  <c:v>10.363899999999999</c:v>
                </c:pt>
                <c:pt idx="325">
                  <c:v>10.3895</c:v>
                </c:pt>
                <c:pt idx="326">
                  <c:v>10.417</c:v>
                </c:pt>
                <c:pt idx="327">
                  <c:v>10.444000000000001</c:v>
                </c:pt>
                <c:pt idx="328">
                  <c:v>10.468299999999999</c:v>
                </c:pt>
                <c:pt idx="329">
                  <c:v>10.494</c:v>
                </c:pt>
                <c:pt idx="330">
                  <c:v>10.520799999999999</c:v>
                </c:pt>
                <c:pt idx="331">
                  <c:v>10.5488</c:v>
                </c:pt>
                <c:pt idx="332">
                  <c:v>10.577299999999999</c:v>
                </c:pt>
                <c:pt idx="333">
                  <c:v>10.607100000000001</c:v>
                </c:pt>
                <c:pt idx="334">
                  <c:v>10.639200000000001</c:v>
                </c:pt>
                <c:pt idx="335">
                  <c:v>10.671200000000001</c:v>
                </c:pt>
                <c:pt idx="336">
                  <c:v>10.7021</c:v>
                </c:pt>
                <c:pt idx="337">
                  <c:v>10.733599999999999</c:v>
                </c:pt>
                <c:pt idx="338">
                  <c:v>10.7667</c:v>
                </c:pt>
                <c:pt idx="339">
                  <c:v>10.797499999999999</c:v>
                </c:pt>
                <c:pt idx="340">
                  <c:v>10.8232</c:v>
                </c:pt>
                <c:pt idx="341">
                  <c:v>10.833600000000001</c:v>
                </c:pt>
                <c:pt idx="342">
                  <c:v>10.745699999999999</c:v>
                </c:pt>
                <c:pt idx="343">
                  <c:v>10.6953</c:v>
                </c:pt>
                <c:pt idx="344">
                  <c:v>10.701599999999999</c:v>
                </c:pt>
                <c:pt idx="345">
                  <c:v>10.7311</c:v>
                </c:pt>
                <c:pt idx="346">
                  <c:v>10.7639</c:v>
                </c:pt>
                <c:pt idx="347">
                  <c:v>10.794700000000001</c:v>
                </c:pt>
                <c:pt idx="348">
                  <c:v>10.8256</c:v>
                </c:pt>
                <c:pt idx="349">
                  <c:v>10.8535</c:v>
                </c:pt>
                <c:pt idx="350">
                  <c:v>10.8828</c:v>
                </c:pt>
                <c:pt idx="351">
                  <c:v>10.9137</c:v>
                </c:pt>
                <c:pt idx="352">
                  <c:v>10.935600000000001</c:v>
                </c:pt>
                <c:pt idx="353">
                  <c:v>10.9315</c:v>
                </c:pt>
                <c:pt idx="354">
                  <c:v>10.946199999999999</c:v>
                </c:pt>
                <c:pt idx="355">
                  <c:v>10.981999999999999</c:v>
                </c:pt>
                <c:pt idx="356">
                  <c:v>11.027100000000001</c:v>
                </c:pt>
                <c:pt idx="357">
                  <c:v>11.0731</c:v>
                </c:pt>
                <c:pt idx="358">
                  <c:v>11.1173</c:v>
                </c:pt>
                <c:pt idx="359">
                  <c:v>11.1549</c:v>
                </c:pt>
                <c:pt idx="360">
                  <c:v>11.1812</c:v>
                </c:pt>
                <c:pt idx="361">
                  <c:v>11.196999999999999</c:v>
                </c:pt>
                <c:pt idx="362">
                  <c:v>11.212899999999999</c:v>
                </c:pt>
                <c:pt idx="363">
                  <c:v>11.2311</c:v>
                </c:pt>
                <c:pt idx="364">
                  <c:v>11.248699999999999</c:v>
                </c:pt>
                <c:pt idx="365">
                  <c:v>11.2691</c:v>
                </c:pt>
                <c:pt idx="366">
                  <c:v>11.2902</c:v>
                </c:pt>
                <c:pt idx="367">
                  <c:v>11.146699999999999</c:v>
                </c:pt>
                <c:pt idx="368">
                  <c:v>10.8626</c:v>
                </c:pt>
                <c:pt idx="369">
                  <c:v>10.7456</c:v>
                </c:pt>
                <c:pt idx="370">
                  <c:v>10.7478</c:v>
                </c:pt>
                <c:pt idx="371">
                  <c:v>10.7826</c:v>
                </c:pt>
                <c:pt idx="372">
                  <c:v>10.8147</c:v>
                </c:pt>
                <c:pt idx="373">
                  <c:v>10.842000000000001</c:v>
                </c:pt>
                <c:pt idx="374">
                  <c:v>10.868399999999999</c:v>
                </c:pt>
                <c:pt idx="375">
                  <c:v>10.894500000000001</c:v>
                </c:pt>
                <c:pt idx="376">
                  <c:v>10.922599999999999</c:v>
                </c:pt>
                <c:pt idx="377">
                  <c:v>10.952999999999999</c:v>
                </c:pt>
                <c:pt idx="378">
                  <c:v>10.9879</c:v>
                </c:pt>
                <c:pt idx="379">
                  <c:v>11.026199999999999</c:v>
                </c:pt>
                <c:pt idx="380">
                  <c:v>11.0663</c:v>
                </c:pt>
                <c:pt idx="381">
                  <c:v>11.109</c:v>
                </c:pt>
                <c:pt idx="382">
                  <c:v>11.153499999999999</c:v>
                </c:pt>
                <c:pt idx="383">
                  <c:v>11.196199999999999</c:v>
                </c:pt>
                <c:pt idx="384">
                  <c:v>11.2332</c:v>
                </c:pt>
                <c:pt idx="385">
                  <c:v>11.265499999999999</c:v>
                </c:pt>
                <c:pt idx="386">
                  <c:v>11.293900000000001</c:v>
                </c:pt>
                <c:pt idx="387">
                  <c:v>11.315899999999999</c:v>
                </c:pt>
                <c:pt idx="388">
                  <c:v>11.335800000000001</c:v>
                </c:pt>
                <c:pt idx="389">
                  <c:v>11.347</c:v>
                </c:pt>
                <c:pt idx="390">
                  <c:v>11.2507</c:v>
                </c:pt>
                <c:pt idx="391">
                  <c:v>11.1846</c:v>
                </c:pt>
                <c:pt idx="392">
                  <c:v>11.1814</c:v>
                </c:pt>
                <c:pt idx="393">
                  <c:v>11.2081</c:v>
                </c:pt>
                <c:pt idx="394">
                  <c:v>11.240600000000001</c:v>
                </c:pt>
                <c:pt idx="395">
                  <c:v>11.2674</c:v>
                </c:pt>
                <c:pt idx="396">
                  <c:v>11.293699999999999</c:v>
                </c:pt>
                <c:pt idx="397">
                  <c:v>11.3202</c:v>
                </c:pt>
                <c:pt idx="398">
                  <c:v>11.348100000000001</c:v>
                </c:pt>
                <c:pt idx="399">
                  <c:v>11.3727</c:v>
                </c:pt>
                <c:pt idx="400">
                  <c:v>11.3889</c:v>
                </c:pt>
                <c:pt idx="401">
                  <c:v>11.4092</c:v>
                </c:pt>
                <c:pt idx="402">
                  <c:v>11.4354</c:v>
                </c:pt>
                <c:pt idx="403">
                  <c:v>11.465400000000001</c:v>
                </c:pt>
                <c:pt idx="404">
                  <c:v>11.498200000000001</c:v>
                </c:pt>
                <c:pt idx="405">
                  <c:v>11.529299999999999</c:v>
                </c:pt>
                <c:pt idx="406">
                  <c:v>11.5602</c:v>
                </c:pt>
                <c:pt idx="407">
                  <c:v>11.5905</c:v>
                </c:pt>
                <c:pt idx="408">
                  <c:v>11.6197</c:v>
                </c:pt>
                <c:pt idx="409">
                  <c:v>11.644500000000001</c:v>
                </c:pt>
                <c:pt idx="410">
                  <c:v>11.6694</c:v>
                </c:pt>
                <c:pt idx="411">
                  <c:v>11.6936</c:v>
                </c:pt>
                <c:pt idx="412">
                  <c:v>11.715999999999999</c:v>
                </c:pt>
                <c:pt idx="413">
                  <c:v>11.741199999999999</c:v>
                </c:pt>
                <c:pt idx="414">
                  <c:v>11.7698</c:v>
                </c:pt>
                <c:pt idx="415">
                  <c:v>11.795999999999999</c:v>
                </c:pt>
                <c:pt idx="416">
                  <c:v>11.8226</c:v>
                </c:pt>
                <c:pt idx="417">
                  <c:v>11.8514</c:v>
                </c:pt>
                <c:pt idx="418">
                  <c:v>11.882</c:v>
                </c:pt>
                <c:pt idx="419">
                  <c:v>11.911</c:v>
                </c:pt>
                <c:pt idx="420">
                  <c:v>11.9397</c:v>
                </c:pt>
                <c:pt idx="421">
                  <c:v>11.971</c:v>
                </c:pt>
                <c:pt idx="422">
                  <c:v>12.003299999999999</c:v>
                </c:pt>
                <c:pt idx="423">
                  <c:v>12.0387</c:v>
                </c:pt>
                <c:pt idx="424">
                  <c:v>12.078200000000001</c:v>
                </c:pt>
                <c:pt idx="425">
                  <c:v>12.120100000000001</c:v>
                </c:pt>
                <c:pt idx="426">
                  <c:v>12.1608</c:v>
                </c:pt>
                <c:pt idx="427">
                  <c:v>12.200100000000001</c:v>
                </c:pt>
                <c:pt idx="428">
                  <c:v>12.235200000000001</c:v>
                </c:pt>
                <c:pt idx="429">
                  <c:v>12.263199999999999</c:v>
                </c:pt>
                <c:pt idx="430">
                  <c:v>12.2865</c:v>
                </c:pt>
                <c:pt idx="431">
                  <c:v>12.303100000000001</c:v>
                </c:pt>
                <c:pt idx="432">
                  <c:v>12.303699999999999</c:v>
                </c:pt>
                <c:pt idx="433">
                  <c:v>12.305899999999999</c:v>
                </c:pt>
                <c:pt idx="434">
                  <c:v>12.319599999999999</c:v>
                </c:pt>
                <c:pt idx="435">
                  <c:v>12.339700000000001</c:v>
                </c:pt>
                <c:pt idx="436">
                  <c:v>12.360799999999999</c:v>
                </c:pt>
                <c:pt idx="437">
                  <c:v>12.382899999999999</c:v>
                </c:pt>
                <c:pt idx="438">
                  <c:v>12.403700000000001</c:v>
                </c:pt>
                <c:pt idx="439">
                  <c:v>12.4201</c:v>
                </c:pt>
                <c:pt idx="440">
                  <c:v>12.434799999999999</c:v>
                </c:pt>
                <c:pt idx="441">
                  <c:v>12.457100000000001</c:v>
                </c:pt>
                <c:pt idx="442">
                  <c:v>12.483700000000001</c:v>
                </c:pt>
                <c:pt idx="443">
                  <c:v>12.5122</c:v>
                </c:pt>
                <c:pt idx="444">
                  <c:v>12.5403</c:v>
                </c:pt>
                <c:pt idx="445">
                  <c:v>12.5707</c:v>
                </c:pt>
                <c:pt idx="446">
                  <c:v>12.6029</c:v>
                </c:pt>
                <c:pt idx="447">
                  <c:v>12.638</c:v>
                </c:pt>
                <c:pt idx="448">
                  <c:v>12.6723</c:v>
                </c:pt>
                <c:pt idx="449">
                  <c:v>11.8078</c:v>
                </c:pt>
                <c:pt idx="450">
                  <c:v>10.7044</c:v>
                </c:pt>
                <c:pt idx="451">
                  <c:v>10.282400000000001</c:v>
                </c:pt>
                <c:pt idx="452">
                  <c:v>10.2723</c:v>
                </c:pt>
                <c:pt idx="453">
                  <c:v>10.3566</c:v>
                </c:pt>
                <c:pt idx="454">
                  <c:v>10.4163</c:v>
                </c:pt>
                <c:pt idx="455">
                  <c:v>10.444900000000001</c:v>
                </c:pt>
                <c:pt idx="456">
                  <c:v>10.4575</c:v>
                </c:pt>
                <c:pt idx="457">
                  <c:v>10.468500000000001</c:v>
                </c:pt>
                <c:pt idx="458">
                  <c:v>10.457800000000001</c:v>
                </c:pt>
                <c:pt idx="459">
                  <c:v>10.446199999999999</c:v>
                </c:pt>
                <c:pt idx="460">
                  <c:v>10.453099999999999</c:v>
                </c:pt>
                <c:pt idx="461">
                  <c:v>10.475199999999999</c:v>
                </c:pt>
                <c:pt idx="462">
                  <c:v>10.5009</c:v>
                </c:pt>
                <c:pt idx="463">
                  <c:v>10.516500000000001</c:v>
                </c:pt>
                <c:pt idx="464">
                  <c:v>10.5212</c:v>
                </c:pt>
                <c:pt idx="465">
                  <c:v>10.536</c:v>
                </c:pt>
                <c:pt idx="466">
                  <c:v>10.558199999999999</c:v>
                </c:pt>
                <c:pt idx="467">
                  <c:v>10.5814</c:v>
                </c:pt>
                <c:pt idx="468">
                  <c:v>10.6066</c:v>
                </c:pt>
                <c:pt idx="469">
                  <c:v>10.6318</c:v>
                </c:pt>
                <c:pt idx="470">
                  <c:v>10.6593</c:v>
                </c:pt>
                <c:pt idx="471">
                  <c:v>10.686500000000001</c:v>
                </c:pt>
                <c:pt idx="472">
                  <c:v>10.712300000000001</c:v>
                </c:pt>
                <c:pt idx="473">
                  <c:v>10.7392</c:v>
                </c:pt>
                <c:pt idx="474">
                  <c:v>10.7682</c:v>
                </c:pt>
                <c:pt idx="475">
                  <c:v>10.795199999999999</c:v>
                </c:pt>
                <c:pt idx="476">
                  <c:v>10.8195</c:v>
                </c:pt>
                <c:pt idx="477">
                  <c:v>10.8424</c:v>
                </c:pt>
                <c:pt idx="478">
                  <c:v>10.8666</c:v>
                </c:pt>
                <c:pt idx="479">
                  <c:v>10.8901</c:v>
                </c:pt>
                <c:pt idx="480">
                  <c:v>10.910299999999999</c:v>
                </c:pt>
                <c:pt idx="481">
                  <c:v>10.9308</c:v>
                </c:pt>
                <c:pt idx="482">
                  <c:v>10.9544</c:v>
                </c:pt>
                <c:pt idx="483">
                  <c:v>10.979900000000001</c:v>
                </c:pt>
                <c:pt idx="484">
                  <c:v>11.005000000000001</c:v>
                </c:pt>
                <c:pt idx="485">
                  <c:v>11.0318</c:v>
                </c:pt>
                <c:pt idx="486">
                  <c:v>11.0365</c:v>
                </c:pt>
                <c:pt idx="487">
                  <c:v>11.016</c:v>
                </c:pt>
                <c:pt idx="488">
                  <c:v>11.0206</c:v>
                </c:pt>
                <c:pt idx="489">
                  <c:v>11.0442</c:v>
                </c:pt>
                <c:pt idx="490">
                  <c:v>11.069800000000001</c:v>
                </c:pt>
                <c:pt idx="491">
                  <c:v>11.0794</c:v>
                </c:pt>
                <c:pt idx="492">
                  <c:v>11.098800000000001</c:v>
                </c:pt>
                <c:pt idx="493">
                  <c:v>11.129300000000001</c:v>
                </c:pt>
                <c:pt idx="494">
                  <c:v>11.164400000000001</c:v>
                </c:pt>
                <c:pt idx="495">
                  <c:v>11.198</c:v>
                </c:pt>
                <c:pt idx="496">
                  <c:v>11.231</c:v>
                </c:pt>
                <c:pt idx="497">
                  <c:v>11.2582</c:v>
                </c:pt>
                <c:pt idx="498">
                  <c:v>11.275600000000001</c:v>
                </c:pt>
                <c:pt idx="499">
                  <c:v>11.2903</c:v>
                </c:pt>
                <c:pt idx="500">
                  <c:v>11.305400000000001</c:v>
                </c:pt>
                <c:pt idx="501">
                  <c:v>11.3209</c:v>
                </c:pt>
                <c:pt idx="502">
                  <c:v>11.336399999999999</c:v>
                </c:pt>
                <c:pt idx="503">
                  <c:v>11.352499999999999</c:v>
                </c:pt>
                <c:pt idx="504">
                  <c:v>11.3696</c:v>
                </c:pt>
                <c:pt idx="505">
                  <c:v>11.3888</c:v>
                </c:pt>
                <c:pt idx="506">
                  <c:v>11.408300000000001</c:v>
                </c:pt>
                <c:pt idx="507">
                  <c:v>11.4277</c:v>
                </c:pt>
                <c:pt idx="508">
                  <c:v>11.448</c:v>
                </c:pt>
                <c:pt idx="509">
                  <c:v>11.4674</c:v>
                </c:pt>
                <c:pt idx="510">
                  <c:v>11.4895</c:v>
                </c:pt>
                <c:pt idx="511">
                  <c:v>11.512</c:v>
                </c:pt>
                <c:pt idx="512">
                  <c:v>11.535</c:v>
                </c:pt>
                <c:pt idx="513">
                  <c:v>11.557600000000001</c:v>
                </c:pt>
                <c:pt idx="514">
                  <c:v>11.57</c:v>
                </c:pt>
                <c:pt idx="515">
                  <c:v>11.5914</c:v>
                </c:pt>
                <c:pt idx="516">
                  <c:v>11.6212</c:v>
                </c:pt>
                <c:pt idx="517">
                  <c:v>11.656599999999999</c:v>
                </c:pt>
                <c:pt idx="518">
                  <c:v>11.6927</c:v>
                </c:pt>
                <c:pt idx="519">
                  <c:v>11.7316</c:v>
                </c:pt>
                <c:pt idx="520">
                  <c:v>11.7727</c:v>
                </c:pt>
                <c:pt idx="521">
                  <c:v>11.8104</c:v>
                </c:pt>
                <c:pt idx="522">
                  <c:v>11.8408</c:v>
                </c:pt>
                <c:pt idx="523">
                  <c:v>11.866099999999999</c:v>
                </c:pt>
                <c:pt idx="524">
                  <c:v>11.8878</c:v>
                </c:pt>
                <c:pt idx="525">
                  <c:v>11.9076</c:v>
                </c:pt>
                <c:pt idx="526">
                  <c:v>11.924300000000001</c:v>
                </c:pt>
                <c:pt idx="527">
                  <c:v>11.9407</c:v>
                </c:pt>
                <c:pt idx="528">
                  <c:v>11.9582</c:v>
                </c:pt>
                <c:pt idx="529">
                  <c:v>11.9771</c:v>
                </c:pt>
                <c:pt idx="530">
                  <c:v>11.9993</c:v>
                </c:pt>
                <c:pt idx="531">
                  <c:v>12.0243</c:v>
                </c:pt>
                <c:pt idx="532">
                  <c:v>12.049099999999999</c:v>
                </c:pt>
                <c:pt idx="533">
                  <c:v>12.0733</c:v>
                </c:pt>
                <c:pt idx="534">
                  <c:v>12.097099999999999</c:v>
                </c:pt>
                <c:pt idx="535">
                  <c:v>12.120900000000001</c:v>
                </c:pt>
                <c:pt idx="536">
                  <c:v>12.143599999999999</c:v>
                </c:pt>
                <c:pt idx="537">
                  <c:v>12.1655</c:v>
                </c:pt>
                <c:pt idx="538">
                  <c:v>12.1896</c:v>
                </c:pt>
                <c:pt idx="539">
                  <c:v>12.213800000000001</c:v>
                </c:pt>
                <c:pt idx="540">
                  <c:v>12.2399</c:v>
                </c:pt>
                <c:pt idx="541">
                  <c:v>12.2674</c:v>
                </c:pt>
                <c:pt idx="542">
                  <c:v>12.295999999999999</c:v>
                </c:pt>
                <c:pt idx="543">
                  <c:v>12.3233</c:v>
                </c:pt>
                <c:pt idx="544">
                  <c:v>12.3497</c:v>
                </c:pt>
                <c:pt idx="545">
                  <c:v>12.3756</c:v>
                </c:pt>
                <c:pt idx="546">
                  <c:v>12.398999999999999</c:v>
                </c:pt>
                <c:pt idx="547">
                  <c:v>12.4208</c:v>
                </c:pt>
                <c:pt idx="548">
                  <c:v>12.4438</c:v>
                </c:pt>
                <c:pt idx="549">
                  <c:v>12.466200000000001</c:v>
                </c:pt>
                <c:pt idx="550">
                  <c:v>12.488799999999999</c:v>
                </c:pt>
                <c:pt idx="551">
                  <c:v>12.5128</c:v>
                </c:pt>
                <c:pt idx="552">
                  <c:v>12.5373</c:v>
                </c:pt>
                <c:pt idx="553">
                  <c:v>12.561199999999999</c:v>
                </c:pt>
                <c:pt idx="554">
                  <c:v>12.5839</c:v>
                </c:pt>
                <c:pt idx="555">
                  <c:v>12.609299999999999</c:v>
                </c:pt>
                <c:pt idx="556">
                  <c:v>12.6349</c:v>
                </c:pt>
                <c:pt idx="557">
                  <c:v>12.6609</c:v>
                </c:pt>
                <c:pt idx="558">
                  <c:v>12.6874</c:v>
                </c:pt>
                <c:pt idx="559">
                  <c:v>12.7182</c:v>
                </c:pt>
                <c:pt idx="560">
                  <c:v>12.7484</c:v>
                </c:pt>
                <c:pt idx="561">
                  <c:v>12.7758</c:v>
                </c:pt>
                <c:pt idx="562">
                  <c:v>12.808999999999999</c:v>
                </c:pt>
                <c:pt idx="563">
                  <c:v>12.8475</c:v>
                </c:pt>
                <c:pt idx="564">
                  <c:v>12.8872</c:v>
                </c:pt>
                <c:pt idx="565">
                  <c:v>12.9213</c:v>
                </c:pt>
                <c:pt idx="566">
                  <c:v>12.949400000000001</c:v>
                </c:pt>
                <c:pt idx="567">
                  <c:v>12.972300000000001</c:v>
                </c:pt>
                <c:pt idx="568">
                  <c:v>12.9899</c:v>
                </c:pt>
                <c:pt idx="569">
                  <c:v>13.003</c:v>
                </c:pt>
                <c:pt idx="570">
                  <c:v>13.0123</c:v>
                </c:pt>
                <c:pt idx="571">
                  <c:v>13.0167</c:v>
                </c:pt>
                <c:pt idx="572">
                  <c:v>13.0259</c:v>
                </c:pt>
                <c:pt idx="573">
                  <c:v>13.0398</c:v>
                </c:pt>
                <c:pt idx="574">
                  <c:v>13.039</c:v>
                </c:pt>
                <c:pt idx="575">
                  <c:v>12.940300000000001</c:v>
                </c:pt>
                <c:pt idx="576">
                  <c:v>12.8842</c:v>
                </c:pt>
                <c:pt idx="577">
                  <c:v>12.883699999999999</c:v>
                </c:pt>
                <c:pt idx="578">
                  <c:v>12.9062</c:v>
                </c:pt>
                <c:pt idx="579">
                  <c:v>12.911899999999999</c:v>
                </c:pt>
                <c:pt idx="580">
                  <c:v>12.912800000000001</c:v>
                </c:pt>
                <c:pt idx="581">
                  <c:v>12.9252</c:v>
                </c:pt>
                <c:pt idx="582">
                  <c:v>12.943199999999999</c:v>
                </c:pt>
                <c:pt idx="583">
                  <c:v>12.9648</c:v>
                </c:pt>
                <c:pt idx="584">
                  <c:v>12.9902</c:v>
                </c:pt>
                <c:pt idx="585">
                  <c:v>13.020799999999999</c:v>
                </c:pt>
                <c:pt idx="586">
                  <c:v>13.053800000000001</c:v>
                </c:pt>
                <c:pt idx="587">
                  <c:v>13.090299999999999</c:v>
                </c:pt>
                <c:pt idx="588">
                  <c:v>13.0733</c:v>
                </c:pt>
                <c:pt idx="589">
                  <c:v>13.0433</c:v>
                </c:pt>
                <c:pt idx="590">
                  <c:v>13.025600000000001</c:v>
                </c:pt>
                <c:pt idx="591">
                  <c:v>12.963200000000001</c:v>
                </c:pt>
                <c:pt idx="592">
                  <c:v>12.9397</c:v>
                </c:pt>
                <c:pt idx="593">
                  <c:v>12.951000000000001</c:v>
                </c:pt>
                <c:pt idx="594">
                  <c:v>12.971299999999999</c:v>
                </c:pt>
                <c:pt idx="595">
                  <c:v>12.990500000000001</c:v>
                </c:pt>
                <c:pt idx="596">
                  <c:v>13.0068</c:v>
                </c:pt>
                <c:pt idx="597">
                  <c:v>13.0251</c:v>
                </c:pt>
                <c:pt idx="598">
                  <c:v>13.044</c:v>
                </c:pt>
                <c:pt idx="599">
                  <c:v>13.0648</c:v>
                </c:pt>
                <c:pt idx="600">
                  <c:v>13.0868</c:v>
                </c:pt>
                <c:pt idx="601">
                  <c:v>13.1096</c:v>
                </c:pt>
                <c:pt idx="602">
                  <c:v>13.1332</c:v>
                </c:pt>
                <c:pt idx="603">
                  <c:v>13.1563</c:v>
                </c:pt>
                <c:pt idx="604">
                  <c:v>13.1822</c:v>
                </c:pt>
                <c:pt idx="605">
                  <c:v>13.2087</c:v>
                </c:pt>
                <c:pt idx="606">
                  <c:v>13.2325</c:v>
                </c:pt>
                <c:pt idx="607">
                  <c:v>13.2582</c:v>
                </c:pt>
                <c:pt idx="608">
                  <c:v>13.2845</c:v>
                </c:pt>
                <c:pt idx="609">
                  <c:v>13.3109</c:v>
                </c:pt>
                <c:pt idx="610">
                  <c:v>13.339</c:v>
                </c:pt>
                <c:pt idx="611">
                  <c:v>13.3672</c:v>
                </c:pt>
                <c:pt idx="612">
                  <c:v>13.3941</c:v>
                </c:pt>
                <c:pt idx="613">
                  <c:v>13.421799999999999</c:v>
                </c:pt>
                <c:pt idx="614">
                  <c:v>13.450200000000001</c:v>
                </c:pt>
                <c:pt idx="615">
                  <c:v>13.476599999999999</c:v>
                </c:pt>
                <c:pt idx="616">
                  <c:v>13.4998</c:v>
                </c:pt>
                <c:pt idx="617">
                  <c:v>13.523</c:v>
                </c:pt>
                <c:pt idx="618">
                  <c:v>13.545</c:v>
                </c:pt>
                <c:pt idx="619">
                  <c:v>13.5679</c:v>
                </c:pt>
                <c:pt idx="620">
                  <c:v>13.584300000000001</c:v>
                </c:pt>
                <c:pt idx="621">
                  <c:v>13.5922</c:v>
                </c:pt>
                <c:pt idx="622">
                  <c:v>13.5794</c:v>
                </c:pt>
                <c:pt idx="623">
                  <c:v>13.554</c:v>
                </c:pt>
                <c:pt idx="624">
                  <c:v>13.488099999999999</c:v>
                </c:pt>
                <c:pt idx="625">
                  <c:v>13.391</c:v>
                </c:pt>
                <c:pt idx="626">
                  <c:v>13.355600000000001</c:v>
                </c:pt>
                <c:pt idx="627">
                  <c:v>13.3643</c:v>
                </c:pt>
                <c:pt idx="628">
                  <c:v>13.390700000000001</c:v>
                </c:pt>
                <c:pt idx="629">
                  <c:v>13.417400000000001</c:v>
                </c:pt>
                <c:pt idx="630">
                  <c:v>13.4466</c:v>
                </c:pt>
                <c:pt idx="631">
                  <c:v>13.480600000000001</c:v>
                </c:pt>
                <c:pt idx="632">
                  <c:v>13.5176</c:v>
                </c:pt>
                <c:pt idx="633">
                  <c:v>13.5504</c:v>
                </c:pt>
                <c:pt idx="634">
                  <c:v>13.563499999999999</c:v>
                </c:pt>
                <c:pt idx="635">
                  <c:v>13.5725</c:v>
                </c:pt>
                <c:pt idx="636">
                  <c:v>13.5822</c:v>
                </c:pt>
                <c:pt idx="637">
                  <c:v>13.588900000000001</c:v>
                </c:pt>
                <c:pt idx="638">
                  <c:v>13.598699999999999</c:v>
                </c:pt>
                <c:pt idx="639">
                  <c:v>13.6135</c:v>
                </c:pt>
                <c:pt idx="640">
                  <c:v>13.624599999999999</c:v>
                </c:pt>
                <c:pt idx="641">
                  <c:v>13.631399999999999</c:v>
                </c:pt>
                <c:pt idx="642">
                  <c:v>13.6378</c:v>
                </c:pt>
                <c:pt idx="643">
                  <c:v>13.6488</c:v>
                </c:pt>
                <c:pt idx="644">
                  <c:v>13.499599999999999</c:v>
                </c:pt>
                <c:pt idx="645">
                  <c:v>13.3353</c:v>
                </c:pt>
                <c:pt idx="646">
                  <c:v>13.2776</c:v>
                </c:pt>
                <c:pt idx="647">
                  <c:v>13.2087</c:v>
                </c:pt>
                <c:pt idx="648">
                  <c:v>13.120799999999999</c:v>
                </c:pt>
                <c:pt idx="649">
                  <c:v>13.0976</c:v>
                </c:pt>
                <c:pt idx="650">
                  <c:v>13.1145</c:v>
                </c:pt>
                <c:pt idx="651">
                  <c:v>13.1418</c:v>
                </c:pt>
                <c:pt idx="652">
                  <c:v>13.1701</c:v>
                </c:pt>
                <c:pt idx="653">
                  <c:v>13.198499999999999</c:v>
                </c:pt>
                <c:pt idx="654">
                  <c:v>13.230499999999999</c:v>
                </c:pt>
                <c:pt idx="655">
                  <c:v>13.263999999999999</c:v>
                </c:pt>
                <c:pt idx="656">
                  <c:v>13.2996</c:v>
                </c:pt>
                <c:pt idx="657">
                  <c:v>13.3383</c:v>
                </c:pt>
                <c:pt idx="658">
                  <c:v>13.375500000000001</c:v>
                </c:pt>
                <c:pt idx="659">
                  <c:v>13.4131</c:v>
                </c:pt>
                <c:pt idx="660">
                  <c:v>13.4481</c:v>
                </c:pt>
                <c:pt idx="661">
                  <c:v>13.4772</c:v>
                </c:pt>
                <c:pt idx="662">
                  <c:v>13.499000000000001</c:v>
                </c:pt>
                <c:pt idx="663">
                  <c:v>13.5161</c:v>
                </c:pt>
                <c:pt idx="664">
                  <c:v>13.532400000000001</c:v>
                </c:pt>
                <c:pt idx="665">
                  <c:v>13.5489</c:v>
                </c:pt>
                <c:pt idx="666">
                  <c:v>13.566599999999999</c:v>
                </c:pt>
                <c:pt idx="667">
                  <c:v>13.5844</c:v>
                </c:pt>
                <c:pt idx="668">
                  <c:v>13.5724</c:v>
                </c:pt>
                <c:pt idx="669">
                  <c:v>13.568899999999999</c:v>
                </c:pt>
                <c:pt idx="670">
                  <c:v>13.581099999999999</c:v>
                </c:pt>
                <c:pt idx="671">
                  <c:v>13.602499999999999</c:v>
                </c:pt>
                <c:pt idx="672">
                  <c:v>13.6259</c:v>
                </c:pt>
                <c:pt idx="673">
                  <c:v>13.647</c:v>
                </c:pt>
                <c:pt idx="674">
                  <c:v>13.665800000000001</c:v>
                </c:pt>
                <c:pt idx="675">
                  <c:v>13.686299999999999</c:v>
                </c:pt>
                <c:pt idx="676">
                  <c:v>13.710900000000001</c:v>
                </c:pt>
                <c:pt idx="677">
                  <c:v>13.7357</c:v>
                </c:pt>
                <c:pt idx="678">
                  <c:v>13.761100000000001</c:v>
                </c:pt>
                <c:pt idx="679">
                  <c:v>13.7849</c:v>
                </c:pt>
                <c:pt idx="680">
                  <c:v>13.808999999999999</c:v>
                </c:pt>
                <c:pt idx="681">
                  <c:v>13.8346</c:v>
                </c:pt>
                <c:pt idx="682">
                  <c:v>13.841100000000001</c:v>
                </c:pt>
                <c:pt idx="683">
                  <c:v>13.838100000000001</c:v>
                </c:pt>
                <c:pt idx="684">
                  <c:v>13.8489</c:v>
                </c:pt>
                <c:pt idx="685">
                  <c:v>13.867599999999999</c:v>
                </c:pt>
                <c:pt idx="686">
                  <c:v>13.886699999999999</c:v>
                </c:pt>
                <c:pt idx="687">
                  <c:v>13.8476</c:v>
                </c:pt>
                <c:pt idx="688">
                  <c:v>13.7668</c:v>
                </c:pt>
                <c:pt idx="689">
                  <c:v>13.739599999999999</c:v>
                </c:pt>
                <c:pt idx="690">
                  <c:v>13.7525</c:v>
                </c:pt>
                <c:pt idx="691">
                  <c:v>13.776999999999999</c:v>
                </c:pt>
                <c:pt idx="692">
                  <c:v>13.365600000000001</c:v>
                </c:pt>
                <c:pt idx="693">
                  <c:v>12.786899999999999</c:v>
                </c:pt>
                <c:pt idx="694">
                  <c:v>12.5633</c:v>
                </c:pt>
                <c:pt idx="695">
                  <c:v>12.5564</c:v>
                </c:pt>
                <c:pt idx="696">
                  <c:v>12.604699999999999</c:v>
                </c:pt>
                <c:pt idx="697">
                  <c:v>12.6473</c:v>
                </c:pt>
                <c:pt idx="698">
                  <c:v>12.675800000000001</c:v>
                </c:pt>
                <c:pt idx="699">
                  <c:v>12.7012</c:v>
                </c:pt>
                <c:pt idx="700">
                  <c:v>12.730499999999999</c:v>
                </c:pt>
                <c:pt idx="701">
                  <c:v>12.760199999999999</c:v>
                </c:pt>
                <c:pt idx="702">
                  <c:v>12.7898</c:v>
                </c:pt>
                <c:pt idx="703">
                  <c:v>12.8154</c:v>
                </c:pt>
                <c:pt idx="704">
                  <c:v>12.836499999999999</c:v>
                </c:pt>
                <c:pt idx="705">
                  <c:v>12.852600000000001</c:v>
                </c:pt>
                <c:pt idx="706">
                  <c:v>12.8651</c:v>
                </c:pt>
                <c:pt idx="707">
                  <c:v>12.8766</c:v>
                </c:pt>
                <c:pt idx="708">
                  <c:v>12.889200000000001</c:v>
                </c:pt>
                <c:pt idx="709">
                  <c:v>12.9017</c:v>
                </c:pt>
                <c:pt idx="710">
                  <c:v>12.916</c:v>
                </c:pt>
                <c:pt idx="711">
                  <c:v>12.934100000000001</c:v>
                </c:pt>
                <c:pt idx="712">
                  <c:v>12.952299999999999</c:v>
                </c:pt>
                <c:pt idx="713">
                  <c:v>12.9701</c:v>
                </c:pt>
                <c:pt idx="714">
                  <c:v>12.988200000000001</c:v>
                </c:pt>
                <c:pt idx="715">
                  <c:v>13.006600000000001</c:v>
                </c:pt>
                <c:pt idx="716">
                  <c:v>13.0235</c:v>
                </c:pt>
                <c:pt idx="717">
                  <c:v>13.042400000000001</c:v>
                </c:pt>
                <c:pt idx="718">
                  <c:v>13.0634</c:v>
                </c:pt>
                <c:pt idx="719">
                  <c:v>13.085699999999999</c:v>
                </c:pt>
                <c:pt idx="720">
                  <c:v>13.1088</c:v>
                </c:pt>
                <c:pt idx="721">
                  <c:v>13.132899999999999</c:v>
                </c:pt>
                <c:pt idx="722">
                  <c:v>13.1587</c:v>
                </c:pt>
                <c:pt idx="723">
                  <c:v>13.186199999999999</c:v>
                </c:pt>
                <c:pt idx="724">
                  <c:v>13.217000000000001</c:v>
                </c:pt>
                <c:pt idx="725">
                  <c:v>13.2484</c:v>
                </c:pt>
                <c:pt idx="726">
                  <c:v>13.2798</c:v>
                </c:pt>
                <c:pt idx="727">
                  <c:v>13.3123</c:v>
                </c:pt>
                <c:pt idx="728">
                  <c:v>13.343500000000001</c:v>
                </c:pt>
                <c:pt idx="729">
                  <c:v>13.3714</c:v>
                </c:pt>
                <c:pt idx="730">
                  <c:v>13.3932</c:v>
                </c:pt>
                <c:pt idx="731">
                  <c:v>13.409599999999999</c:v>
                </c:pt>
                <c:pt idx="732">
                  <c:v>13.4229</c:v>
                </c:pt>
                <c:pt idx="733">
                  <c:v>13.3635</c:v>
                </c:pt>
                <c:pt idx="734">
                  <c:v>13.237500000000001</c:v>
                </c:pt>
                <c:pt idx="735">
                  <c:v>13.1889</c:v>
                </c:pt>
                <c:pt idx="736">
                  <c:v>13.1965</c:v>
                </c:pt>
                <c:pt idx="737">
                  <c:v>13.221</c:v>
                </c:pt>
                <c:pt idx="738">
                  <c:v>13.2445</c:v>
                </c:pt>
                <c:pt idx="739">
                  <c:v>13.2661</c:v>
                </c:pt>
                <c:pt idx="740">
                  <c:v>13.2857</c:v>
                </c:pt>
                <c:pt idx="741">
                  <c:v>13.3035</c:v>
                </c:pt>
                <c:pt idx="742">
                  <c:v>13.3177</c:v>
                </c:pt>
                <c:pt idx="743">
                  <c:v>13.337199999999999</c:v>
                </c:pt>
                <c:pt idx="744">
                  <c:v>13.3576</c:v>
                </c:pt>
                <c:pt idx="745">
                  <c:v>13.377700000000001</c:v>
                </c:pt>
                <c:pt idx="746">
                  <c:v>13.3987</c:v>
                </c:pt>
                <c:pt idx="747">
                  <c:v>13.422700000000001</c:v>
                </c:pt>
                <c:pt idx="748">
                  <c:v>13.446999999999999</c:v>
                </c:pt>
                <c:pt idx="749">
                  <c:v>13.468299999999999</c:v>
                </c:pt>
                <c:pt idx="750">
                  <c:v>13.4893</c:v>
                </c:pt>
                <c:pt idx="751">
                  <c:v>13.5108</c:v>
                </c:pt>
                <c:pt idx="752">
                  <c:v>13.5312</c:v>
                </c:pt>
                <c:pt idx="753">
                  <c:v>13.548500000000001</c:v>
                </c:pt>
                <c:pt idx="754">
                  <c:v>13.567500000000001</c:v>
                </c:pt>
                <c:pt idx="755">
                  <c:v>13.587300000000001</c:v>
                </c:pt>
                <c:pt idx="756">
                  <c:v>13.604900000000001</c:v>
                </c:pt>
                <c:pt idx="757">
                  <c:v>13.622199999999999</c:v>
                </c:pt>
                <c:pt idx="758">
                  <c:v>13.64</c:v>
                </c:pt>
                <c:pt idx="759">
                  <c:v>13.6585</c:v>
                </c:pt>
                <c:pt idx="760">
                  <c:v>13.6767</c:v>
                </c:pt>
                <c:pt idx="761">
                  <c:v>13.696300000000001</c:v>
                </c:pt>
                <c:pt idx="762">
                  <c:v>13.717499999999999</c:v>
                </c:pt>
                <c:pt idx="763">
                  <c:v>13.739599999999999</c:v>
                </c:pt>
                <c:pt idx="764">
                  <c:v>13.762600000000001</c:v>
                </c:pt>
                <c:pt idx="765">
                  <c:v>13.782500000000001</c:v>
                </c:pt>
                <c:pt idx="766">
                  <c:v>13.8065</c:v>
                </c:pt>
                <c:pt idx="767">
                  <c:v>13.831799999999999</c:v>
                </c:pt>
                <c:pt idx="768">
                  <c:v>13.8589</c:v>
                </c:pt>
                <c:pt idx="769">
                  <c:v>13.891299999999999</c:v>
                </c:pt>
                <c:pt idx="770">
                  <c:v>13.9246</c:v>
                </c:pt>
                <c:pt idx="771">
                  <c:v>13.9564</c:v>
                </c:pt>
                <c:pt idx="772">
                  <c:v>13.983000000000001</c:v>
                </c:pt>
                <c:pt idx="773">
                  <c:v>14.000999999999999</c:v>
                </c:pt>
                <c:pt idx="774">
                  <c:v>14.015599999999999</c:v>
                </c:pt>
                <c:pt idx="775">
                  <c:v>14.0253</c:v>
                </c:pt>
                <c:pt idx="776">
                  <c:v>14.0318</c:v>
                </c:pt>
                <c:pt idx="777">
                  <c:v>14.027200000000001</c:v>
                </c:pt>
                <c:pt idx="778">
                  <c:v>14.0244</c:v>
                </c:pt>
                <c:pt idx="779">
                  <c:v>14.013299999999999</c:v>
                </c:pt>
                <c:pt idx="780">
                  <c:v>13.6511</c:v>
                </c:pt>
                <c:pt idx="781">
                  <c:v>13.3375</c:v>
                </c:pt>
                <c:pt idx="782">
                  <c:v>13.226900000000001</c:v>
                </c:pt>
                <c:pt idx="783">
                  <c:v>13.2157</c:v>
                </c:pt>
                <c:pt idx="784">
                  <c:v>13.2271</c:v>
                </c:pt>
                <c:pt idx="785">
                  <c:v>12.4483</c:v>
                </c:pt>
                <c:pt idx="786">
                  <c:v>10.074299999999999</c:v>
                </c:pt>
                <c:pt idx="787">
                  <c:v>7.9802999999999997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53E-904E-A375-1592111DD8B5}"/>
            </c:ext>
          </c:extLst>
        </c:ser>
        <c:ser>
          <c:idx val="2"/>
          <c:order val="2"/>
          <c:tx>
            <c:v>Specimen 3</c:v>
          </c:tx>
          <c:spPr>
            <a:ln w="2222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'Stress-strain and Force-displac'!$A$1:$A$2008</c:f>
              <c:numCache>
                <c:formatCode>General</c:formatCode>
                <c:ptCount val="2008"/>
                <c:pt idx="0">
                  <c:v>0</c:v>
                </c:pt>
                <c:pt idx="1">
                  <c:v>0</c:v>
                </c:pt>
                <c:pt idx="2">
                  <c:v>2.0000000000000001E-4</c:v>
                </c:pt>
                <c:pt idx="3">
                  <c:v>6.9999999999999999E-4</c:v>
                </c:pt>
                <c:pt idx="4">
                  <c:v>1.2999999999999999E-3</c:v>
                </c:pt>
                <c:pt idx="5">
                  <c:v>1.6999999999999999E-3</c:v>
                </c:pt>
                <c:pt idx="6">
                  <c:v>2.3E-3</c:v>
                </c:pt>
                <c:pt idx="7">
                  <c:v>2.8E-3</c:v>
                </c:pt>
                <c:pt idx="8">
                  <c:v>3.5999999999999999E-3</c:v>
                </c:pt>
                <c:pt idx="9">
                  <c:v>4.8999999999999998E-3</c:v>
                </c:pt>
                <c:pt idx="10">
                  <c:v>6.4999999999999997E-3</c:v>
                </c:pt>
                <c:pt idx="11">
                  <c:v>8.5000000000000006E-3</c:v>
                </c:pt>
                <c:pt idx="12">
                  <c:v>1.0500000000000001E-2</c:v>
                </c:pt>
                <c:pt idx="13">
                  <c:v>1.24E-2</c:v>
                </c:pt>
                <c:pt idx="14">
                  <c:v>1.4200000000000001E-2</c:v>
                </c:pt>
                <c:pt idx="15">
                  <c:v>1.5800000000000002E-2</c:v>
                </c:pt>
                <c:pt idx="16">
                  <c:v>1.7399999999999999E-2</c:v>
                </c:pt>
                <c:pt idx="17">
                  <c:v>1.9E-2</c:v>
                </c:pt>
                <c:pt idx="18">
                  <c:v>2.0500000000000001E-2</c:v>
                </c:pt>
                <c:pt idx="19">
                  <c:v>2.2100000000000002E-2</c:v>
                </c:pt>
                <c:pt idx="20">
                  <c:v>2.3800000000000002E-2</c:v>
                </c:pt>
                <c:pt idx="21">
                  <c:v>2.5499999999999998E-2</c:v>
                </c:pt>
                <c:pt idx="22">
                  <c:v>2.7400000000000001E-2</c:v>
                </c:pt>
                <c:pt idx="23">
                  <c:v>2.93E-2</c:v>
                </c:pt>
                <c:pt idx="24">
                  <c:v>3.1399999999999997E-2</c:v>
                </c:pt>
                <c:pt idx="25">
                  <c:v>3.3599999999999998E-2</c:v>
                </c:pt>
                <c:pt idx="26">
                  <c:v>3.5999999999999997E-2</c:v>
                </c:pt>
                <c:pt idx="27">
                  <c:v>3.8399999999999997E-2</c:v>
                </c:pt>
                <c:pt idx="28">
                  <c:v>4.0800000000000003E-2</c:v>
                </c:pt>
                <c:pt idx="29">
                  <c:v>4.3099999999999999E-2</c:v>
                </c:pt>
                <c:pt idx="30">
                  <c:v>4.5100000000000001E-2</c:v>
                </c:pt>
                <c:pt idx="31">
                  <c:v>4.6699999999999998E-2</c:v>
                </c:pt>
                <c:pt idx="32">
                  <c:v>4.8000000000000001E-2</c:v>
                </c:pt>
                <c:pt idx="33">
                  <c:v>4.9099999999999998E-2</c:v>
                </c:pt>
                <c:pt idx="34">
                  <c:v>5.0200000000000002E-2</c:v>
                </c:pt>
                <c:pt idx="35">
                  <c:v>5.1299999999999998E-2</c:v>
                </c:pt>
                <c:pt idx="36">
                  <c:v>5.2499999999999998E-2</c:v>
                </c:pt>
                <c:pt idx="37">
                  <c:v>5.3800000000000001E-2</c:v>
                </c:pt>
                <c:pt idx="38">
                  <c:v>5.5300000000000002E-2</c:v>
                </c:pt>
                <c:pt idx="39">
                  <c:v>5.67E-2</c:v>
                </c:pt>
                <c:pt idx="40">
                  <c:v>5.8099999999999999E-2</c:v>
                </c:pt>
                <c:pt idx="41">
                  <c:v>5.9499999999999997E-2</c:v>
                </c:pt>
                <c:pt idx="42">
                  <c:v>6.0999999999999999E-2</c:v>
                </c:pt>
                <c:pt idx="43">
                  <c:v>6.2399999999999997E-2</c:v>
                </c:pt>
                <c:pt idx="44">
                  <c:v>6.3899999999999998E-2</c:v>
                </c:pt>
                <c:pt idx="45">
                  <c:v>6.54E-2</c:v>
                </c:pt>
                <c:pt idx="46">
                  <c:v>6.7000000000000004E-2</c:v>
                </c:pt>
                <c:pt idx="47">
                  <c:v>6.8599999999999994E-2</c:v>
                </c:pt>
                <c:pt idx="48">
                  <c:v>7.0199999999999999E-2</c:v>
                </c:pt>
                <c:pt idx="49">
                  <c:v>7.1800000000000003E-2</c:v>
                </c:pt>
                <c:pt idx="50">
                  <c:v>7.3499999999999996E-2</c:v>
                </c:pt>
                <c:pt idx="51">
                  <c:v>7.51E-2</c:v>
                </c:pt>
                <c:pt idx="52">
                  <c:v>7.6700000000000004E-2</c:v>
                </c:pt>
                <c:pt idx="53">
                  <c:v>7.8299999999999995E-2</c:v>
                </c:pt>
                <c:pt idx="54">
                  <c:v>7.9699999999999993E-2</c:v>
                </c:pt>
                <c:pt idx="55">
                  <c:v>8.1100000000000005E-2</c:v>
                </c:pt>
                <c:pt idx="56">
                  <c:v>8.2500000000000004E-2</c:v>
                </c:pt>
                <c:pt idx="57">
                  <c:v>8.3900000000000002E-2</c:v>
                </c:pt>
                <c:pt idx="58">
                  <c:v>8.5300000000000001E-2</c:v>
                </c:pt>
                <c:pt idx="59">
                  <c:v>8.6800000000000002E-2</c:v>
                </c:pt>
                <c:pt idx="60">
                  <c:v>8.8200000000000001E-2</c:v>
                </c:pt>
                <c:pt idx="61">
                  <c:v>8.9800000000000005E-2</c:v>
                </c:pt>
                <c:pt idx="62">
                  <c:v>9.1300000000000006E-2</c:v>
                </c:pt>
                <c:pt idx="63">
                  <c:v>9.2899999999999996E-2</c:v>
                </c:pt>
                <c:pt idx="64">
                  <c:v>9.4500000000000001E-2</c:v>
                </c:pt>
                <c:pt idx="65">
                  <c:v>9.6100000000000005E-2</c:v>
                </c:pt>
                <c:pt idx="66">
                  <c:v>9.7799999999999998E-2</c:v>
                </c:pt>
                <c:pt idx="67">
                  <c:v>9.9599999999999994E-2</c:v>
                </c:pt>
                <c:pt idx="68">
                  <c:v>0.10150000000000001</c:v>
                </c:pt>
                <c:pt idx="69">
                  <c:v>0.1037</c:v>
                </c:pt>
                <c:pt idx="70">
                  <c:v>0.1061</c:v>
                </c:pt>
                <c:pt idx="71">
                  <c:v>0.1085</c:v>
                </c:pt>
                <c:pt idx="72">
                  <c:v>0.11070000000000001</c:v>
                </c:pt>
                <c:pt idx="73">
                  <c:v>0.1125</c:v>
                </c:pt>
                <c:pt idx="74">
                  <c:v>0.1139</c:v>
                </c:pt>
                <c:pt idx="75">
                  <c:v>0.1149</c:v>
                </c:pt>
                <c:pt idx="76">
                  <c:v>0.1159</c:v>
                </c:pt>
                <c:pt idx="77">
                  <c:v>0.1168</c:v>
                </c:pt>
                <c:pt idx="78">
                  <c:v>0.1179</c:v>
                </c:pt>
                <c:pt idx="79">
                  <c:v>0.11899999999999999</c:v>
                </c:pt>
                <c:pt idx="80">
                  <c:v>0.1202</c:v>
                </c:pt>
                <c:pt idx="81">
                  <c:v>0.12139999999999999</c:v>
                </c:pt>
                <c:pt idx="82">
                  <c:v>0.1226</c:v>
                </c:pt>
                <c:pt idx="83">
                  <c:v>0.1239</c:v>
                </c:pt>
                <c:pt idx="84">
                  <c:v>0.12509999999999999</c:v>
                </c:pt>
                <c:pt idx="85">
                  <c:v>0.1263</c:v>
                </c:pt>
                <c:pt idx="86">
                  <c:v>0.12759999999999999</c:v>
                </c:pt>
                <c:pt idx="87">
                  <c:v>0.129</c:v>
                </c:pt>
                <c:pt idx="88">
                  <c:v>0.13039999999999999</c:v>
                </c:pt>
                <c:pt idx="89">
                  <c:v>0.13189999999999999</c:v>
                </c:pt>
                <c:pt idx="90">
                  <c:v>0.1336</c:v>
                </c:pt>
                <c:pt idx="91">
                  <c:v>0.1353</c:v>
                </c:pt>
                <c:pt idx="92">
                  <c:v>0.13719999999999999</c:v>
                </c:pt>
                <c:pt idx="93">
                  <c:v>0.13930000000000001</c:v>
                </c:pt>
                <c:pt idx="94">
                  <c:v>0.14149999999999999</c:v>
                </c:pt>
                <c:pt idx="95">
                  <c:v>0.14369999999999999</c:v>
                </c:pt>
                <c:pt idx="96">
                  <c:v>0.14599999999999999</c:v>
                </c:pt>
                <c:pt idx="97">
                  <c:v>0.1482</c:v>
                </c:pt>
                <c:pt idx="98">
                  <c:v>0.15029999999999999</c:v>
                </c:pt>
                <c:pt idx="99">
                  <c:v>0.152</c:v>
                </c:pt>
                <c:pt idx="100">
                  <c:v>0.15340000000000001</c:v>
                </c:pt>
                <c:pt idx="101">
                  <c:v>0.1547</c:v>
                </c:pt>
                <c:pt idx="102">
                  <c:v>0.15570000000000001</c:v>
                </c:pt>
                <c:pt idx="103">
                  <c:v>0.15679999999999999</c:v>
                </c:pt>
                <c:pt idx="104">
                  <c:v>0.15790000000000001</c:v>
                </c:pt>
                <c:pt idx="105">
                  <c:v>0.15909999999999999</c:v>
                </c:pt>
                <c:pt idx="106">
                  <c:v>0.16039999999999999</c:v>
                </c:pt>
                <c:pt idx="107">
                  <c:v>0.16170000000000001</c:v>
                </c:pt>
                <c:pt idx="108">
                  <c:v>0.16309999999999999</c:v>
                </c:pt>
                <c:pt idx="109">
                  <c:v>0.1646</c:v>
                </c:pt>
                <c:pt idx="110">
                  <c:v>0.16600000000000001</c:v>
                </c:pt>
                <c:pt idx="111">
                  <c:v>0.16750000000000001</c:v>
                </c:pt>
                <c:pt idx="112">
                  <c:v>0.16900000000000001</c:v>
                </c:pt>
                <c:pt idx="113">
                  <c:v>0.17050000000000001</c:v>
                </c:pt>
                <c:pt idx="114">
                  <c:v>0.17199999999999999</c:v>
                </c:pt>
                <c:pt idx="115">
                  <c:v>0.17349999999999999</c:v>
                </c:pt>
                <c:pt idx="116">
                  <c:v>0.17510000000000001</c:v>
                </c:pt>
                <c:pt idx="117">
                  <c:v>0.17680000000000001</c:v>
                </c:pt>
                <c:pt idx="118">
                  <c:v>0.17849999999999999</c:v>
                </c:pt>
                <c:pt idx="119">
                  <c:v>0.1802</c:v>
                </c:pt>
                <c:pt idx="120">
                  <c:v>0.18190000000000001</c:v>
                </c:pt>
                <c:pt idx="121">
                  <c:v>0.18340000000000001</c:v>
                </c:pt>
                <c:pt idx="122">
                  <c:v>0.18490000000000001</c:v>
                </c:pt>
                <c:pt idx="123">
                  <c:v>0.18629999999999999</c:v>
                </c:pt>
                <c:pt idx="124">
                  <c:v>0.18759999999999999</c:v>
                </c:pt>
                <c:pt idx="125">
                  <c:v>0.189</c:v>
                </c:pt>
                <c:pt idx="126">
                  <c:v>0.19040000000000001</c:v>
                </c:pt>
                <c:pt idx="127">
                  <c:v>0.19189999999999999</c:v>
                </c:pt>
                <c:pt idx="128">
                  <c:v>0.19339999999999999</c:v>
                </c:pt>
                <c:pt idx="129">
                  <c:v>0.19489999999999999</c:v>
                </c:pt>
                <c:pt idx="130">
                  <c:v>0.19639999999999999</c:v>
                </c:pt>
                <c:pt idx="131">
                  <c:v>0.19800000000000001</c:v>
                </c:pt>
                <c:pt idx="132">
                  <c:v>0.19969999999999999</c:v>
                </c:pt>
                <c:pt idx="133">
                  <c:v>0.20130000000000001</c:v>
                </c:pt>
                <c:pt idx="134">
                  <c:v>0.20300000000000001</c:v>
                </c:pt>
                <c:pt idx="135">
                  <c:v>0.20480000000000001</c:v>
                </c:pt>
                <c:pt idx="136">
                  <c:v>0.20660000000000001</c:v>
                </c:pt>
                <c:pt idx="137">
                  <c:v>0.20849999999999999</c:v>
                </c:pt>
                <c:pt idx="138">
                  <c:v>0.21060000000000001</c:v>
                </c:pt>
                <c:pt idx="139">
                  <c:v>0.21290000000000001</c:v>
                </c:pt>
                <c:pt idx="140">
                  <c:v>0.2152</c:v>
                </c:pt>
                <c:pt idx="141">
                  <c:v>0.2172</c:v>
                </c:pt>
                <c:pt idx="142">
                  <c:v>0.21890000000000001</c:v>
                </c:pt>
                <c:pt idx="143">
                  <c:v>0.22020000000000001</c:v>
                </c:pt>
                <c:pt idx="144">
                  <c:v>0.22120000000000001</c:v>
                </c:pt>
                <c:pt idx="145">
                  <c:v>0.22220000000000001</c:v>
                </c:pt>
                <c:pt idx="146">
                  <c:v>0.22320000000000001</c:v>
                </c:pt>
                <c:pt idx="147">
                  <c:v>0.2243</c:v>
                </c:pt>
                <c:pt idx="148">
                  <c:v>0.22539999999999999</c:v>
                </c:pt>
                <c:pt idx="149">
                  <c:v>0.2266</c:v>
                </c:pt>
                <c:pt idx="150">
                  <c:v>0.22789999999999999</c:v>
                </c:pt>
                <c:pt idx="151">
                  <c:v>0.2291</c:v>
                </c:pt>
                <c:pt idx="152">
                  <c:v>0.2303</c:v>
                </c:pt>
                <c:pt idx="153">
                  <c:v>0.23150000000000001</c:v>
                </c:pt>
                <c:pt idx="154">
                  <c:v>0.23280000000000001</c:v>
                </c:pt>
                <c:pt idx="155">
                  <c:v>0.23419999999999999</c:v>
                </c:pt>
                <c:pt idx="156">
                  <c:v>0.2356</c:v>
                </c:pt>
                <c:pt idx="157">
                  <c:v>0.23710000000000001</c:v>
                </c:pt>
                <c:pt idx="158">
                  <c:v>0.2387</c:v>
                </c:pt>
                <c:pt idx="159">
                  <c:v>0.2404</c:v>
                </c:pt>
                <c:pt idx="160">
                  <c:v>0.24210000000000001</c:v>
                </c:pt>
                <c:pt idx="161">
                  <c:v>0.24399999999999999</c:v>
                </c:pt>
                <c:pt idx="162">
                  <c:v>0.24610000000000001</c:v>
                </c:pt>
                <c:pt idx="163">
                  <c:v>0.2482</c:v>
                </c:pt>
                <c:pt idx="164">
                  <c:v>0.25040000000000001</c:v>
                </c:pt>
                <c:pt idx="165">
                  <c:v>0.25269999999999998</c:v>
                </c:pt>
                <c:pt idx="166">
                  <c:v>0.25480000000000003</c:v>
                </c:pt>
                <c:pt idx="167">
                  <c:v>0.25669999999999998</c:v>
                </c:pt>
                <c:pt idx="168">
                  <c:v>0.25829999999999997</c:v>
                </c:pt>
                <c:pt idx="169">
                  <c:v>0.2596</c:v>
                </c:pt>
                <c:pt idx="170">
                  <c:v>0.26079999999999998</c:v>
                </c:pt>
                <c:pt idx="171">
                  <c:v>0.26200000000000001</c:v>
                </c:pt>
                <c:pt idx="172">
                  <c:v>0.26319999999999999</c:v>
                </c:pt>
                <c:pt idx="173">
                  <c:v>0.26440000000000002</c:v>
                </c:pt>
                <c:pt idx="174">
                  <c:v>0.26569999999999999</c:v>
                </c:pt>
                <c:pt idx="175">
                  <c:v>0.26700000000000002</c:v>
                </c:pt>
                <c:pt idx="176">
                  <c:v>0.26840000000000003</c:v>
                </c:pt>
                <c:pt idx="177">
                  <c:v>0.26979999999999998</c:v>
                </c:pt>
                <c:pt idx="178">
                  <c:v>0.2712</c:v>
                </c:pt>
                <c:pt idx="179">
                  <c:v>0.27260000000000001</c:v>
                </c:pt>
                <c:pt idx="180">
                  <c:v>0.27410000000000001</c:v>
                </c:pt>
                <c:pt idx="181">
                  <c:v>0.27550000000000002</c:v>
                </c:pt>
                <c:pt idx="182">
                  <c:v>0.27700000000000002</c:v>
                </c:pt>
                <c:pt idx="183">
                  <c:v>0.27850000000000003</c:v>
                </c:pt>
                <c:pt idx="184">
                  <c:v>0.28010000000000002</c:v>
                </c:pt>
                <c:pt idx="185">
                  <c:v>0.28170000000000001</c:v>
                </c:pt>
                <c:pt idx="186">
                  <c:v>0.28339999999999999</c:v>
                </c:pt>
                <c:pt idx="187">
                  <c:v>0.28510000000000002</c:v>
                </c:pt>
                <c:pt idx="188">
                  <c:v>0.2868</c:v>
                </c:pt>
                <c:pt idx="189">
                  <c:v>0.28839999999999999</c:v>
                </c:pt>
                <c:pt idx="190">
                  <c:v>0.28989999999999999</c:v>
                </c:pt>
                <c:pt idx="191">
                  <c:v>0.29139999999999999</c:v>
                </c:pt>
                <c:pt idx="192">
                  <c:v>0.29270000000000002</c:v>
                </c:pt>
                <c:pt idx="193">
                  <c:v>0.29409999999999997</c:v>
                </c:pt>
                <c:pt idx="194">
                  <c:v>0.29549999999999998</c:v>
                </c:pt>
                <c:pt idx="195">
                  <c:v>0.2969</c:v>
                </c:pt>
                <c:pt idx="196">
                  <c:v>0.29830000000000001</c:v>
                </c:pt>
                <c:pt idx="197">
                  <c:v>0.29980000000000001</c:v>
                </c:pt>
                <c:pt idx="198">
                  <c:v>0.30120000000000002</c:v>
                </c:pt>
                <c:pt idx="199">
                  <c:v>0.30280000000000001</c:v>
                </c:pt>
                <c:pt idx="200">
                  <c:v>0.3044</c:v>
                </c:pt>
                <c:pt idx="201">
                  <c:v>0.30599999999999999</c:v>
                </c:pt>
                <c:pt idx="202">
                  <c:v>0.30759999999999998</c:v>
                </c:pt>
                <c:pt idx="203">
                  <c:v>0.30919999999999997</c:v>
                </c:pt>
                <c:pt idx="204">
                  <c:v>0.311</c:v>
                </c:pt>
                <c:pt idx="205">
                  <c:v>0.31280000000000002</c:v>
                </c:pt>
                <c:pt idx="206">
                  <c:v>0.31480000000000002</c:v>
                </c:pt>
                <c:pt idx="207">
                  <c:v>0.317</c:v>
                </c:pt>
                <c:pt idx="208">
                  <c:v>0.31950000000000001</c:v>
                </c:pt>
                <c:pt idx="209">
                  <c:v>0.32190000000000002</c:v>
                </c:pt>
                <c:pt idx="210">
                  <c:v>0.32400000000000001</c:v>
                </c:pt>
                <c:pt idx="211">
                  <c:v>0.32569999999999999</c:v>
                </c:pt>
                <c:pt idx="212">
                  <c:v>0.32700000000000001</c:v>
                </c:pt>
                <c:pt idx="213">
                  <c:v>0.3281</c:v>
                </c:pt>
                <c:pt idx="214">
                  <c:v>0.32900000000000001</c:v>
                </c:pt>
                <c:pt idx="215">
                  <c:v>0.32990000000000003</c:v>
                </c:pt>
                <c:pt idx="216">
                  <c:v>0.33090000000000003</c:v>
                </c:pt>
                <c:pt idx="217">
                  <c:v>0.33200000000000002</c:v>
                </c:pt>
                <c:pt idx="218">
                  <c:v>0.33310000000000001</c:v>
                </c:pt>
                <c:pt idx="219">
                  <c:v>0.33429999999999999</c:v>
                </c:pt>
                <c:pt idx="220">
                  <c:v>0.33560000000000001</c:v>
                </c:pt>
                <c:pt idx="221">
                  <c:v>0.33679999999999999</c:v>
                </c:pt>
                <c:pt idx="222">
                  <c:v>0.33800000000000002</c:v>
                </c:pt>
                <c:pt idx="223">
                  <c:v>0.3392</c:v>
                </c:pt>
                <c:pt idx="224">
                  <c:v>0.34060000000000001</c:v>
                </c:pt>
                <c:pt idx="225">
                  <c:v>0.34200000000000003</c:v>
                </c:pt>
                <c:pt idx="226">
                  <c:v>0.34350000000000003</c:v>
                </c:pt>
                <c:pt idx="227">
                  <c:v>0.34499999999999997</c:v>
                </c:pt>
                <c:pt idx="228">
                  <c:v>0.34670000000000001</c:v>
                </c:pt>
                <c:pt idx="229">
                  <c:v>0.34849999999999998</c:v>
                </c:pt>
                <c:pt idx="230">
                  <c:v>0.35049999999999998</c:v>
                </c:pt>
                <c:pt idx="231">
                  <c:v>0.35260000000000002</c:v>
                </c:pt>
                <c:pt idx="232">
                  <c:v>0.35470000000000002</c:v>
                </c:pt>
                <c:pt idx="233">
                  <c:v>0.35699999999999998</c:v>
                </c:pt>
                <c:pt idx="234">
                  <c:v>0.3594</c:v>
                </c:pt>
                <c:pt idx="235">
                  <c:v>0.36159999999999998</c:v>
                </c:pt>
                <c:pt idx="236">
                  <c:v>0.36349999999999999</c:v>
                </c:pt>
                <c:pt idx="237">
                  <c:v>0.36509999999999998</c:v>
                </c:pt>
                <c:pt idx="238">
                  <c:v>0.36630000000000001</c:v>
                </c:pt>
                <c:pt idx="239">
                  <c:v>0.3674</c:v>
                </c:pt>
                <c:pt idx="240">
                  <c:v>0.36849999999999999</c:v>
                </c:pt>
                <c:pt idx="241">
                  <c:v>0.36959999999999998</c:v>
                </c:pt>
                <c:pt idx="242">
                  <c:v>0.37080000000000002</c:v>
                </c:pt>
                <c:pt idx="243">
                  <c:v>0.37219999999999998</c:v>
                </c:pt>
                <c:pt idx="244">
                  <c:v>0.3735</c:v>
                </c:pt>
                <c:pt idx="245">
                  <c:v>0.375</c:v>
                </c:pt>
                <c:pt idx="246">
                  <c:v>0.37630000000000002</c:v>
                </c:pt>
                <c:pt idx="247">
                  <c:v>0.37769999999999998</c:v>
                </c:pt>
                <c:pt idx="248">
                  <c:v>0.379</c:v>
                </c:pt>
                <c:pt idx="249">
                  <c:v>0.38040000000000002</c:v>
                </c:pt>
                <c:pt idx="250">
                  <c:v>0.38179999999999997</c:v>
                </c:pt>
                <c:pt idx="251">
                  <c:v>0.38329999999999997</c:v>
                </c:pt>
                <c:pt idx="252">
                  <c:v>0.38479999999999998</c:v>
                </c:pt>
                <c:pt idx="253">
                  <c:v>0.38640000000000002</c:v>
                </c:pt>
                <c:pt idx="254">
                  <c:v>0.38800000000000001</c:v>
                </c:pt>
                <c:pt idx="255">
                  <c:v>0.38969999999999999</c:v>
                </c:pt>
                <c:pt idx="256">
                  <c:v>0.39140000000000003</c:v>
                </c:pt>
                <c:pt idx="257">
                  <c:v>0.3931</c:v>
                </c:pt>
                <c:pt idx="258">
                  <c:v>0.3947</c:v>
                </c:pt>
                <c:pt idx="259">
                  <c:v>0.39629999999999999</c:v>
                </c:pt>
                <c:pt idx="260">
                  <c:v>0.3977</c:v>
                </c:pt>
                <c:pt idx="261">
                  <c:v>0.3992</c:v>
                </c:pt>
                <c:pt idx="262">
                  <c:v>0.40060000000000001</c:v>
                </c:pt>
                <c:pt idx="263">
                  <c:v>0.40200000000000002</c:v>
                </c:pt>
                <c:pt idx="264">
                  <c:v>0.40350000000000003</c:v>
                </c:pt>
                <c:pt idx="265">
                  <c:v>0.40489999999999998</c:v>
                </c:pt>
                <c:pt idx="266">
                  <c:v>0.40639999999999998</c:v>
                </c:pt>
                <c:pt idx="267">
                  <c:v>0.40789999999999998</c:v>
                </c:pt>
                <c:pt idx="268">
                  <c:v>0.40939999999999999</c:v>
                </c:pt>
                <c:pt idx="269">
                  <c:v>0.41099999999999998</c:v>
                </c:pt>
                <c:pt idx="270">
                  <c:v>0.41260000000000002</c:v>
                </c:pt>
                <c:pt idx="271">
                  <c:v>0.4143</c:v>
                </c:pt>
                <c:pt idx="272">
                  <c:v>0.41599999999999998</c:v>
                </c:pt>
                <c:pt idx="273">
                  <c:v>0.41770000000000002</c:v>
                </c:pt>
                <c:pt idx="274">
                  <c:v>0.41959999999999997</c:v>
                </c:pt>
                <c:pt idx="275">
                  <c:v>0.42159999999999997</c:v>
                </c:pt>
                <c:pt idx="276">
                  <c:v>0.42380000000000001</c:v>
                </c:pt>
                <c:pt idx="277">
                  <c:v>0.42609999999999998</c:v>
                </c:pt>
                <c:pt idx="278">
                  <c:v>0.4284</c:v>
                </c:pt>
                <c:pt idx="279">
                  <c:v>0.4304</c:v>
                </c:pt>
                <c:pt idx="280">
                  <c:v>0.432</c:v>
                </c:pt>
                <c:pt idx="281">
                  <c:v>0.43319999999999997</c:v>
                </c:pt>
                <c:pt idx="282">
                  <c:v>0.43419999999999997</c:v>
                </c:pt>
                <c:pt idx="283">
                  <c:v>0.43509999999999999</c:v>
                </c:pt>
                <c:pt idx="284">
                  <c:v>0.43609999999999999</c:v>
                </c:pt>
                <c:pt idx="285">
                  <c:v>0.43719999999999998</c:v>
                </c:pt>
                <c:pt idx="286">
                  <c:v>0.43830000000000002</c:v>
                </c:pt>
                <c:pt idx="287">
                  <c:v>0.4395</c:v>
                </c:pt>
                <c:pt idx="288">
                  <c:v>0.44080000000000003</c:v>
                </c:pt>
                <c:pt idx="289">
                  <c:v>0.442</c:v>
                </c:pt>
                <c:pt idx="290">
                  <c:v>0.44319999999999998</c:v>
                </c:pt>
                <c:pt idx="291">
                  <c:v>0.44440000000000002</c:v>
                </c:pt>
                <c:pt idx="292">
                  <c:v>0.44569999999999999</c:v>
                </c:pt>
                <c:pt idx="293">
                  <c:v>0.44700000000000001</c:v>
                </c:pt>
                <c:pt idx="294">
                  <c:v>0.44850000000000001</c:v>
                </c:pt>
                <c:pt idx="295">
                  <c:v>0.45</c:v>
                </c:pt>
                <c:pt idx="296">
                  <c:v>0.4516</c:v>
                </c:pt>
                <c:pt idx="297">
                  <c:v>0.45329999999999998</c:v>
                </c:pt>
                <c:pt idx="298">
                  <c:v>0.4551</c:v>
                </c:pt>
                <c:pt idx="299">
                  <c:v>0.45710000000000001</c:v>
                </c:pt>
                <c:pt idx="300">
                  <c:v>0.4592</c:v>
                </c:pt>
                <c:pt idx="301">
                  <c:v>0.46129999999999999</c:v>
                </c:pt>
                <c:pt idx="302">
                  <c:v>0.46350000000000002</c:v>
                </c:pt>
                <c:pt idx="303">
                  <c:v>0.4657</c:v>
                </c:pt>
                <c:pt idx="304">
                  <c:v>0.4677</c:v>
                </c:pt>
                <c:pt idx="305">
                  <c:v>0.46960000000000002</c:v>
                </c:pt>
                <c:pt idx="306">
                  <c:v>0.47120000000000001</c:v>
                </c:pt>
                <c:pt idx="307">
                  <c:v>0.47260000000000002</c:v>
                </c:pt>
                <c:pt idx="308">
                  <c:v>0.47370000000000001</c:v>
                </c:pt>
                <c:pt idx="309">
                  <c:v>0.4748</c:v>
                </c:pt>
                <c:pt idx="310">
                  <c:v>0.47589999999999999</c:v>
                </c:pt>
                <c:pt idx="311">
                  <c:v>0.47710000000000002</c:v>
                </c:pt>
                <c:pt idx="312">
                  <c:v>0.4783</c:v>
                </c:pt>
                <c:pt idx="313">
                  <c:v>0.47970000000000002</c:v>
                </c:pt>
                <c:pt idx="314">
                  <c:v>0.48110000000000003</c:v>
                </c:pt>
                <c:pt idx="315">
                  <c:v>0.48259999999999997</c:v>
                </c:pt>
                <c:pt idx="316">
                  <c:v>0.48399999999999999</c:v>
                </c:pt>
                <c:pt idx="317">
                  <c:v>0.48549999999999999</c:v>
                </c:pt>
                <c:pt idx="318">
                  <c:v>0.48699999999999999</c:v>
                </c:pt>
                <c:pt idx="319">
                  <c:v>0.48849999999999999</c:v>
                </c:pt>
                <c:pt idx="320">
                  <c:v>0.49</c:v>
                </c:pt>
                <c:pt idx="321">
                  <c:v>0.49149999999999999</c:v>
                </c:pt>
                <c:pt idx="322">
                  <c:v>0.49309999999999998</c:v>
                </c:pt>
                <c:pt idx="323">
                  <c:v>0.49469999999999997</c:v>
                </c:pt>
                <c:pt idx="324">
                  <c:v>0.49640000000000001</c:v>
                </c:pt>
                <c:pt idx="325">
                  <c:v>0.49809999999999999</c:v>
                </c:pt>
                <c:pt idx="326">
                  <c:v>0.49969999999999998</c:v>
                </c:pt>
                <c:pt idx="327">
                  <c:v>0.50129999999999997</c:v>
                </c:pt>
                <c:pt idx="328">
                  <c:v>0.50280000000000002</c:v>
                </c:pt>
                <c:pt idx="329">
                  <c:v>0.50419999999999998</c:v>
                </c:pt>
                <c:pt idx="330">
                  <c:v>0.50560000000000005</c:v>
                </c:pt>
                <c:pt idx="331">
                  <c:v>0.50700000000000001</c:v>
                </c:pt>
                <c:pt idx="332">
                  <c:v>0.50839999999999996</c:v>
                </c:pt>
                <c:pt idx="333">
                  <c:v>0.50980000000000003</c:v>
                </c:pt>
                <c:pt idx="334">
                  <c:v>0.51129999999999998</c:v>
                </c:pt>
                <c:pt idx="335">
                  <c:v>0.51280000000000003</c:v>
                </c:pt>
                <c:pt idx="336">
                  <c:v>0.51429999999999998</c:v>
                </c:pt>
                <c:pt idx="337">
                  <c:v>0.51590000000000003</c:v>
                </c:pt>
                <c:pt idx="338">
                  <c:v>0.51749999999999996</c:v>
                </c:pt>
                <c:pt idx="339">
                  <c:v>0.51910000000000001</c:v>
                </c:pt>
                <c:pt idx="340">
                  <c:v>0.52080000000000004</c:v>
                </c:pt>
                <c:pt idx="341">
                  <c:v>0.52249999999999996</c:v>
                </c:pt>
                <c:pt idx="342">
                  <c:v>0.52429999999999999</c:v>
                </c:pt>
                <c:pt idx="343">
                  <c:v>0.5262</c:v>
                </c:pt>
                <c:pt idx="344">
                  <c:v>0.5282</c:v>
                </c:pt>
                <c:pt idx="345">
                  <c:v>0.53039999999999998</c:v>
                </c:pt>
                <c:pt idx="346">
                  <c:v>0.53280000000000005</c:v>
                </c:pt>
                <c:pt idx="347">
                  <c:v>0.53510000000000002</c:v>
                </c:pt>
                <c:pt idx="348">
                  <c:v>0.53700000000000003</c:v>
                </c:pt>
                <c:pt idx="349">
                  <c:v>0.53849999999999998</c:v>
                </c:pt>
                <c:pt idx="350">
                  <c:v>0.53969999999999996</c:v>
                </c:pt>
                <c:pt idx="351">
                  <c:v>0.54059999999999997</c:v>
                </c:pt>
                <c:pt idx="352">
                  <c:v>0.54139999999999999</c:v>
                </c:pt>
                <c:pt idx="353">
                  <c:v>0.54239999999999999</c:v>
                </c:pt>
                <c:pt idx="354">
                  <c:v>0.54349999999999998</c:v>
                </c:pt>
                <c:pt idx="355">
                  <c:v>0.54469999999999996</c:v>
                </c:pt>
                <c:pt idx="356">
                  <c:v>0.54590000000000005</c:v>
                </c:pt>
                <c:pt idx="357">
                  <c:v>0.54710000000000003</c:v>
                </c:pt>
                <c:pt idx="358">
                  <c:v>0.54830000000000001</c:v>
                </c:pt>
                <c:pt idx="359">
                  <c:v>0.54959999999999998</c:v>
                </c:pt>
                <c:pt idx="360">
                  <c:v>0.55079999999999996</c:v>
                </c:pt>
                <c:pt idx="361">
                  <c:v>0.55210000000000004</c:v>
                </c:pt>
                <c:pt idx="362">
                  <c:v>0.55349999999999999</c:v>
                </c:pt>
                <c:pt idx="363">
                  <c:v>0.55489999999999995</c:v>
                </c:pt>
                <c:pt idx="364">
                  <c:v>0.55640000000000001</c:v>
                </c:pt>
                <c:pt idx="365">
                  <c:v>0.55810000000000004</c:v>
                </c:pt>
                <c:pt idx="366">
                  <c:v>0.55979999999999996</c:v>
                </c:pt>
                <c:pt idx="367">
                  <c:v>0.56169999999999998</c:v>
                </c:pt>
                <c:pt idx="368">
                  <c:v>0.56359999999999999</c:v>
                </c:pt>
                <c:pt idx="369">
                  <c:v>0.56569999999999998</c:v>
                </c:pt>
                <c:pt idx="370">
                  <c:v>0.56779999999999997</c:v>
                </c:pt>
                <c:pt idx="371">
                  <c:v>0.56999999999999995</c:v>
                </c:pt>
                <c:pt idx="372">
                  <c:v>0.57220000000000004</c:v>
                </c:pt>
                <c:pt idx="373">
                  <c:v>0.57430000000000003</c:v>
                </c:pt>
                <c:pt idx="374">
                  <c:v>0.57609999999999995</c:v>
                </c:pt>
                <c:pt idx="375">
                  <c:v>0.5776</c:v>
                </c:pt>
                <c:pt idx="376">
                  <c:v>0.57889999999999997</c:v>
                </c:pt>
                <c:pt idx="377">
                  <c:v>0.57999999999999996</c:v>
                </c:pt>
                <c:pt idx="378">
                  <c:v>0.58109999999999995</c:v>
                </c:pt>
                <c:pt idx="379">
                  <c:v>0.58230000000000004</c:v>
                </c:pt>
                <c:pt idx="380">
                  <c:v>0.58360000000000001</c:v>
                </c:pt>
                <c:pt idx="381">
                  <c:v>0.58489999999999998</c:v>
                </c:pt>
                <c:pt idx="382">
                  <c:v>0.58630000000000004</c:v>
                </c:pt>
                <c:pt idx="383">
                  <c:v>0.58779999999999999</c:v>
                </c:pt>
                <c:pt idx="384">
                  <c:v>0.58919999999999995</c:v>
                </c:pt>
                <c:pt idx="385">
                  <c:v>0.59060000000000001</c:v>
                </c:pt>
                <c:pt idx="386">
                  <c:v>0.59199999999999997</c:v>
                </c:pt>
                <c:pt idx="387">
                  <c:v>0.59340000000000004</c:v>
                </c:pt>
                <c:pt idx="388">
                  <c:v>0.59489999999999998</c:v>
                </c:pt>
                <c:pt idx="389">
                  <c:v>0.59640000000000004</c:v>
                </c:pt>
                <c:pt idx="390">
                  <c:v>0.59789999999999999</c:v>
                </c:pt>
                <c:pt idx="391">
                  <c:v>0.59950000000000003</c:v>
                </c:pt>
                <c:pt idx="392">
                  <c:v>0.60119999999999996</c:v>
                </c:pt>
                <c:pt idx="393">
                  <c:v>0.6028</c:v>
                </c:pt>
                <c:pt idx="394">
                  <c:v>0.60450000000000004</c:v>
                </c:pt>
                <c:pt idx="395">
                  <c:v>0.60609999999999997</c:v>
                </c:pt>
                <c:pt idx="396">
                  <c:v>0.60780000000000001</c:v>
                </c:pt>
                <c:pt idx="397">
                  <c:v>0.60929999999999995</c:v>
                </c:pt>
                <c:pt idx="398">
                  <c:v>0.61070000000000002</c:v>
                </c:pt>
                <c:pt idx="399">
                  <c:v>0.61209999999999998</c:v>
                </c:pt>
                <c:pt idx="400">
                  <c:v>0.61350000000000005</c:v>
                </c:pt>
                <c:pt idx="401">
                  <c:v>0.6149</c:v>
                </c:pt>
                <c:pt idx="402">
                  <c:v>0.61629999999999996</c:v>
                </c:pt>
                <c:pt idx="403">
                  <c:v>0.61780000000000002</c:v>
                </c:pt>
                <c:pt idx="404">
                  <c:v>0.61929999999999996</c:v>
                </c:pt>
                <c:pt idx="405">
                  <c:v>0.62080000000000002</c:v>
                </c:pt>
                <c:pt idx="406">
                  <c:v>0.62239999999999995</c:v>
                </c:pt>
                <c:pt idx="407">
                  <c:v>0.624</c:v>
                </c:pt>
                <c:pt idx="408">
                  <c:v>0.62560000000000004</c:v>
                </c:pt>
                <c:pt idx="409">
                  <c:v>0.62719999999999998</c:v>
                </c:pt>
                <c:pt idx="410">
                  <c:v>0.629</c:v>
                </c:pt>
                <c:pt idx="411">
                  <c:v>0.63070000000000004</c:v>
                </c:pt>
                <c:pt idx="412">
                  <c:v>0.63260000000000005</c:v>
                </c:pt>
                <c:pt idx="413">
                  <c:v>0.63449999999999995</c:v>
                </c:pt>
                <c:pt idx="414">
                  <c:v>0.63660000000000005</c:v>
                </c:pt>
                <c:pt idx="415">
                  <c:v>0.63880000000000003</c:v>
                </c:pt>
                <c:pt idx="416">
                  <c:v>0.64090000000000003</c:v>
                </c:pt>
                <c:pt idx="417">
                  <c:v>0.64290000000000003</c:v>
                </c:pt>
                <c:pt idx="418">
                  <c:v>0.64449999999999996</c:v>
                </c:pt>
                <c:pt idx="419">
                  <c:v>0.64590000000000003</c:v>
                </c:pt>
                <c:pt idx="420">
                  <c:v>0.64700000000000002</c:v>
                </c:pt>
                <c:pt idx="421">
                  <c:v>0.64800000000000002</c:v>
                </c:pt>
                <c:pt idx="422">
                  <c:v>0.64900000000000002</c:v>
                </c:pt>
                <c:pt idx="423">
                  <c:v>0.65010000000000001</c:v>
                </c:pt>
                <c:pt idx="424">
                  <c:v>0.6512</c:v>
                </c:pt>
                <c:pt idx="425">
                  <c:v>0.65229999999999999</c:v>
                </c:pt>
                <c:pt idx="426">
                  <c:v>0.65349999999999997</c:v>
                </c:pt>
                <c:pt idx="427">
                  <c:v>0.65469999999999995</c:v>
                </c:pt>
                <c:pt idx="428">
                  <c:v>0.65590000000000004</c:v>
                </c:pt>
                <c:pt idx="429">
                  <c:v>0.65720000000000001</c:v>
                </c:pt>
                <c:pt idx="430">
                  <c:v>0.65849999999999997</c:v>
                </c:pt>
                <c:pt idx="431">
                  <c:v>0.65990000000000004</c:v>
                </c:pt>
                <c:pt idx="432">
                  <c:v>0.66139999999999999</c:v>
                </c:pt>
                <c:pt idx="433">
                  <c:v>0.66300000000000003</c:v>
                </c:pt>
                <c:pt idx="434">
                  <c:v>0.66469999999999996</c:v>
                </c:pt>
                <c:pt idx="435">
                  <c:v>0.66649999999999998</c:v>
                </c:pt>
                <c:pt idx="436">
                  <c:v>0.66839999999999999</c:v>
                </c:pt>
                <c:pt idx="437">
                  <c:v>0.6704</c:v>
                </c:pt>
                <c:pt idx="438">
                  <c:v>0.67259999999999998</c:v>
                </c:pt>
                <c:pt idx="439">
                  <c:v>0.67479999999999996</c:v>
                </c:pt>
                <c:pt idx="440">
                  <c:v>0.67700000000000005</c:v>
                </c:pt>
                <c:pt idx="441">
                  <c:v>0.67910000000000004</c:v>
                </c:pt>
                <c:pt idx="442">
                  <c:v>0.68100000000000005</c:v>
                </c:pt>
                <c:pt idx="443">
                  <c:v>0.68269999999999997</c:v>
                </c:pt>
                <c:pt idx="444">
                  <c:v>0.68410000000000004</c:v>
                </c:pt>
                <c:pt idx="445">
                  <c:v>0.68540000000000001</c:v>
                </c:pt>
                <c:pt idx="446">
                  <c:v>0.6865</c:v>
                </c:pt>
                <c:pt idx="447">
                  <c:v>0.68759999999999999</c:v>
                </c:pt>
                <c:pt idx="448">
                  <c:v>0.68869999999999998</c:v>
                </c:pt>
                <c:pt idx="449">
                  <c:v>0.69</c:v>
                </c:pt>
                <c:pt idx="450">
                  <c:v>0.69130000000000003</c:v>
                </c:pt>
                <c:pt idx="451">
                  <c:v>0.69269999999999998</c:v>
                </c:pt>
                <c:pt idx="452">
                  <c:v>0.69420000000000004</c:v>
                </c:pt>
                <c:pt idx="453">
                  <c:v>0.6956</c:v>
                </c:pt>
                <c:pt idx="454">
                  <c:v>0.69699999999999995</c:v>
                </c:pt>
                <c:pt idx="455">
                  <c:v>0.69840000000000002</c:v>
                </c:pt>
                <c:pt idx="456">
                  <c:v>0.69979999999999998</c:v>
                </c:pt>
                <c:pt idx="457">
                  <c:v>0.70130000000000003</c:v>
                </c:pt>
                <c:pt idx="458">
                  <c:v>0.70279999999999998</c:v>
                </c:pt>
                <c:pt idx="459">
                  <c:v>0.70430000000000004</c:v>
                </c:pt>
                <c:pt idx="460">
                  <c:v>0.70589999999999997</c:v>
                </c:pt>
                <c:pt idx="461">
                  <c:v>0.70750000000000002</c:v>
                </c:pt>
                <c:pt idx="462">
                  <c:v>0.70920000000000005</c:v>
                </c:pt>
                <c:pt idx="463">
                  <c:v>0.71089999999999998</c:v>
                </c:pt>
                <c:pt idx="464">
                  <c:v>0.71260000000000001</c:v>
                </c:pt>
                <c:pt idx="465">
                  <c:v>0.71419999999999995</c:v>
                </c:pt>
                <c:pt idx="466">
                  <c:v>0.7157</c:v>
                </c:pt>
                <c:pt idx="467">
                  <c:v>0.71709999999999996</c:v>
                </c:pt>
                <c:pt idx="468">
                  <c:v>0.71850000000000003</c:v>
                </c:pt>
                <c:pt idx="469">
                  <c:v>0.71989999999999998</c:v>
                </c:pt>
                <c:pt idx="470">
                  <c:v>0.72130000000000005</c:v>
                </c:pt>
                <c:pt idx="471">
                  <c:v>0.7228</c:v>
                </c:pt>
                <c:pt idx="472">
                  <c:v>0.72430000000000005</c:v>
                </c:pt>
                <c:pt idx="473">
                  <c:v>0.72589999999999999</c:v>
                </c:pt>
                <c:pt idx="474">
                  <c:v>0.72740000000000005</c:v>
                </c:pt>
                <c:pt idx="475">
                  <c:v>0.72889999999999999</c:v>
                </c:pt>
                <c:pt idx="476">
                  <c:v>0.73050000000000004</c:v>
                </c:pt>
                <c:pt idx="477">
                  <c:v>0.73209999999999997</c:v>
                </c:pt>
                <c:pt idx="478">
                  <c:v>0.73370000000000002</c:v>
                </c:pt>
                <c:pt idx="479">
                  <c:v>0.73550000000000004</c:v>
                </c:pt>
                <c:pt idx="480">
                  <c:v>0.73729999999999996</c:v>
                </c:pt>
                <c:pt idx="481">
                  <c:v>0.73929999999999996</c:v>
                </c:pt>
                <c:pt idx="482">
                  <c:v>0.74150000000000005</c:v>
                </c:pt>
                <c:pt idx="483">
                  <c:v>0.74370000000000003</c:v>
                </c:pt>
                <c:pt idx="484">
                  <c:v>0.746</c:v>
                </c:pt>
                <c:pt idx="485">
                  <c:v>0.748</c:v>
                </c:pt>
                <c:pt idx="486">
                  <c:v>0.74970000000000003</c:v>
                </c:pt>
                <c:pt idx="487">
                  <c:v>0.75109999999999999</c:v>
                </c:pt>
                <c:pt idx="488">
                  <c:v>0.75219999999999998</c:v>
                </c:pt>
                <c:pt idx="489">
                  <c:v>0.75319999999999998</c:v>
                </c:pt>
                <c:pt idx="490">
                  <c:v>0.75419999999999998</c:v>
                </c:pt>
                <c:pt idx="491">
                  <c:v>0.75519999999999998</c:v>
                </c:pt>
                <c:pt idx="492">
                  <c:v>0.75629999999999997</c:v>
                </c:pt>
                <c:pt idx="493">
                  <c:v>0.75749999999999995</c:v>
                </c:pt>
                <c:pt idx="494">
                  <c:v>0.75870000000000004</c:v>
                </c:pt>
                <c:pt idx="495">
                  <c:v>0.75990000000000002</c:v>
                </c:pt>
                <c:pt idx="496">
                  <c:v>0.7611</c:v>
                </c:pt>
                <c:pt idx="497">
                  <c:v>0.76229999999999998</c:v>
                </c:pt>
                <c:pt idx="498">
                  <c:v>0.76359999999999995</c:v>
                </c:pt>
                <c:pt idx="499">
                  <c:v>0.76490000000000002</c:v>
                </c:pt>
                <c:pt idx="500">
                  <c:v>0.76629999999999998</c:v>
                </c:pt>
                <c:pt idx="501">
                  <c:v>0.76780000000000004</c:v>
                </c:pt>
                <c:pt idx="502">
                  <c:v>0.76939999999999997</c:v>
                </c:pt>
                <c:pt idx="503">
                  <c:v>0.77110000000000001</c:v>
                </c:pt>
                <c:pt idx="504">
                  <c:v>0.77300000000000002</c:v>
                </c:pt>
                <c:pt idx="505">
                  <c:v>0.77490000000000003</c:v>
                </c:pt>
                <c:pt idx="506">
                  <c:v>0.77700000000000002</c:v>
                </c:pt>
                <c:pt idx="507">
                  <c:v>0.7792</c:v>
                </c:pt>
                <c:pt idx="508">
                  <c:v>0.78149999999999997</c:v>
                </c:pt>
                <c:pt idx="509">
                  <c:v>0.78380000000000005</c:v>
                </c:pt>
                <c:pt idx="510">
                  <c:v>0.78590000000000004</c:v>
                </c:pt>
                <c:pt idx="511">
                  <c:v>0.78769999999999996</c:v>
                </c:pt>
                <c:pt idx="512">
                  <c:v>0.7893</c:v>
                </c:pt>
                <c:pt idx="513">
                  <c:v>0.79059999999999997</c:v>
                </c:pt>
                <c:pt idx="514">
                  <c:v>0.79179999999999995</c:v>
                </c:pt>
                <c:pt idx="515">
                  <c:v>0.79290000000000005</c:v>
                </c:pt>
                <c:pt idx="516">
                  <c:v>0.79400000000000004</c:v>
                </c:pt>
                <c:pt idx="517">
                  <c:v>0.79520000000000002</c:v>
                </c:pt>
                <c:pt idx="518">
                  <c:v>0.79649999999999999</c:v>
                </c:pt>
                <c:pt idx="519">
                  <c:v>0.79779999999999995</c:v>
                </c:pt>
                <c:pt idx="520">
                  <c:v>0.79920000000000002</c:v>
                </c:pt>
                <c:pt idx="521">
                  <c:v>0.80059999999999998</c:v>
                </c:pt>
                <c:pt idx="522">
                  <c:v>0.80210000000000004</c:v>
                </c:pt>
                <c:pt idx="523">
                  <c:v>0.80369999999999997</c:v>
                </c:pt>
                <c:pt idx="524">
                  <c:v>0.80530000000000002</c:v>
                </c:pt>
                <c:pt idx="525">
                  <c:v>0.80669999999999997</c:v>
                </c:pt>
                <c:pt idx="526">
                  <c:v>0.80810000000000004</c:v>
                </c:pt>
                <c:pt idx="527">
                  <c:v>0.80959999999999999</c:v>
                </c:pt>
                <c:pt idx="528">
                  <c:v>0.81110000000000004</c:v>
                </c:pt>
                <c:pt idx="529">
                  <c:v>0.81259999999999999</c:v>
                </c:pt>
                <c:pt idx="530">
                  <c:v>0.81420000000000003</c:v>
                </c:pt>
                <c:pt idx="531">
                  <c:v>0.81579999999999997</c:v>
                </c:pt>
                <c:pt idx="532">
                  <c:v>0.8175</c:v>
                </c:pt>
                <c:pt idx="533">
                  <c:v>0.81920000000000004</c:v>
                </c:pt>
                <c:pt idx="534">
                  <c:v>0.82069999999999999</c:v>
                </c:pt>
                <c:pt idx="535">
                  <c:v>0.82220000000000004</c:v>
                </c:pt>
                <c:pt idx="536">
                  <c:v>0.8236</c:v>
                </c:pt>
                <c:pt idx="537">
                  <c:v>0.82499999999999996</c:v>
                </c:pt>
                <c:pt idx="538">
                  <c:v>0.82640000000000002</c:v>
                </c:pt>
                <c:pt idx="539">
                  <c:v>0.82779999999999998</c:v>
                </c:pt>
                <c:pt idx="540">
                  <c:v>0.82930000000000004</c:v>
                </c:pt>
                <c:pt idx="541">
                  <c:v>0.83079999999999998</c:v>
                </c:pt>
                <c:pt idx="542">
                  <c:v>0.83230000000000004</c:v>
                </c:pt>
                <c:pt idx="543">
                  <c:v>0.83389999999999997</c:v>
                </c:pt>
                <c:pt idx="544">
                  <c:v>0.83540000000000003</c:v>
                </c:pt>
                <c:pt idx="545">
                  <c:v>0.83709999999999996</c:v>
                </c:pt>
                <c:pt idx="546">
                  <c:v>0.8387</c:v>
                </c:pt>
                <c:pt idx="547">
                  <c:v>0.84040000000000004</c:v>
                </c:pt>
                <c:pt idx="548">
                  <c:v>0.84209999999999996</c:v>
                </c:pt>
                <c:pt idx="549">
                  <c:v>0.84399999999999997</c:v>
                </c:pt>
                <c:pt idx="550">
                  <c:v>0.84589999999999999</c:v>
                </c:pt>
                <c:pt idx="551">
                  <c:v>0.84809999999999997</c:v>
                </c:pt>
                <c:pt idx="552">
                  <c:v>0.85040000000000004</c:v>
                </c:pt>
                <c:pt idx="553">
                  <c:v>0.85260000000000002</c:v>
                </c:pt>
                <c:pt idx="554">
                  <c:v>0.85460000000000003</c:v>
                </c:pt>
                <c:pt idx="555">
                  <c:v>0.85629999999999995</c:v>
                </c:pt>
                <c:pt idx="556">
                  <c:v>0.85770000000000002</c:v>
                </c:pt>
                <c:pt idx="557">
                  <c:v>0.85880000000000001</c:v>
                </c:pt>
                <c:pt idx="558">
                  <c:v>0.85970000000000002</c:v>
                </c:pt>
                <c:pt idx="559">
                  <c:v>0.86070000000000002</c:v>
                </c:pt>
                <c:pt idx="560">
                  <c:v>0.86170000000000002</c:v>
                </c:pt>
                <c:pt idx="561">
                  <c:v>0.8629</c:v>
                </c:pt>
                <c:pt idx="562">
                  <c:v>0.86399999999999999</c:v>
                </c:pt>
                <c:pt idx="563">
                  <c:v>0.86519999999999997</c:v>
                </c:pt>
                <c:pt idx="564">
                  <c:v>0.86629999999999996</c:v>
                </c:pt>
                <c:pt idx="565">
                  <c:v>0.86750000000000005</c:v>
                </c:pt>
                <c:pt idx="566">
                  <c:v>0.86870000000000003</c:v>
                </c:pt>
                <c:pt idx="567">
                  <c:v>0.87</c:v>
                </c:pt>
                <c:pt idx="568">
                  <c:v>0.87139999999999995</c:v>
                </c:pt>
                <c:pt idx="569">
                  <c:v>0.87280000000000002</c:v>
                </c:pt>
                <c:pt idx="570">
                  <c:v>0.87429999999999997</c:v>
                </c:pt>
                <c:pt idx="571">
                  <c:v>0.87590000000000001</c:v>
                </c:pt>
                <c:pt idx="572">
                  <c:v>0.87760000000000005</c:v>
                </c:pt>
                <c:pt idx="573">
                  <c:v>0.87939999999999996</c:v>
                </c:pt>
                <c:pt idx="574">
                  <c:v>0.88139999999999996</c:v>
                </c:pt>
                <c:pt idx="575">
                  <c:v>0.88339999999999996</c:v>
                </c:pt>
                <c:pt idx="576">
                  <c:v>0.88560000000000005</c:v>
                </c:pt>
                <c:pt idx="577">
                  <c:v>0.88790000000000002</c:v>
                </c:pt>
                <c:pt idx="578">
                  <c:v>0.8901</c:v>
                </c:pt>
                <c:pt idx="579">
                  <c:v>0.89229999999999998</c:v>
                </c:pt>
                <c:pt idx="580">
                  <c:v>0.89429999999999998</c:v>
                </c:pt>
                <c:pt idx="581">
                  <c:v>0.89600000000000002</c:v>
                </c:pt>
                <c:pt idx="582">
                  <c:v>0.89729999999999999</c:v>
                </c:pt>
                <c:pt idx="583">
                  <c:v>0.89839999999999998</c:v>
                </c:pt>
                <c:pt idx="584">
                  <c:v>0.89949999999999997</c:v>
                </c:pt>
                <c:pt idx="585">
                  <c:v>0.90059999999999996</c:v>
                </c:pt>
                <c:pt idx="586">
                  <c:v>0.90180000000000005</c:v>
                </c:pt>
                <c:pt idx="587">
                  <c:v>0.90300000000000002</c:v>
                </c:pt>
                <c:pt idx="588">
                  <c:v>0.90439999999999998</c:v>
                </c:pt>
                <c:pt idx="589">
                  <c:v>0.90580000000000005</c:v>
                </c:pt>
                <c:pt idx="590">
                  <c:v>0.90720000000000001</c:v>
                </c:pt>
                <c:pt idx="591">
                  <c:v>0.90869999999999995</c:v>
                </c:pt>
                <c:pt idx="592">
                  <c:v>0.91010000000000002</c:v>
                </c:pt>
                <c:pt idx="593">
                  <c:v>0.91149999999999998</c:v>
                </c:pt>
                <c:pt idx="594">
                  <c:v>0.91290000000000004</c:v>
                </c:pt>
                <c:pt idx="595">
                  <c:v>0.91439999999999999</c:v>
                </c:pt>
                <c:pt idx="596">
                  <c:v>0.91590000000000005</c:v>
                </c:pt>
                <c:pt idx="597">
                  <c:v>0.91749999999999998</c:v>
                </c:pt>
                <c:pt idx="598">
                  <c:v>0.91910000000000003</c:v>
                </c:pt>
                <c:pt idx="599">
                  <c:v>0.92069999999999996</c:v>
                </c:pt>
                <c:pt idx="600">
                  <c:v>0.9224</c:v>
                </c:pt>
                <c:pt idx="601">
                  <c:v>0.92400000000000004</c:v>
                </c:pt>
                <c:pt idx="602">
                  <c:v>0.92559999999999998</c:v>
                </c:pt>
                <c:pt idx="603">
                  <c:v>0.92720000000000002</c:v>
                </c:pt>
                <c:pt idx="604">
                  <c:v>0.92859999999999998</c:v>
                </c:pt>
                <c:pt idx="605">
                  <c:v>0.93</c:v>
                </c:pt>
                <c:pt idx="606">
                  <c:v>0.93140000000000001</c:v>
                </c:pt>
                <c:pt idx="607">
                  <c:v>0.93279999999999996</c:v>
                </c:pt>
                <c:pt idx="608">
                  <c:v>0.93420000000000003</c:v>
                </c:pt>
                <c:pt idx="609">
                  <c:v>0.93559999999999999</c:v>
                </c:pt>
                <c:pt idx="610">
                  <c:v>0.93710000000000004</c:v>
                </c:pt>
                <c:pt idx="611">
                  <c:v>0.93869999999999998</c:v>
                </c:pt>
                <c:pt idx="612">
                  <c:v>0.94020000000000004</c:v>
                </c:pt>
                <c:pt idx="613">
                  <c:v>0.94179999999999997</c:v>
                </c:pt>
                <c:pt idx="614">
                  <c:v>0.94350000000000001</c:v>
                </c:pt>
                <c:pt idx="615">
                  <c:v>0.94520000000000004</c:v>
                </c:pt>
                <c:pt idx="616">
                  <c:v>0.94679999999999997</c:v>
                </c:pt>
                <c:pt idx="617">
                  <c:v>0.9486</c:v>
                </c:pt>
                <c:pt idx="618">
                  <c:v>0.95040000000000002</c:v>
                </c:pt>
                <c:pt idx="619">
                  <c:v>0.95240000000000002</c:v>
                </c:pt>
                <c:pt idx="620">
                  <c:v>0.95450000000000002</c:v>
                </c:pt>
                <c:pt idx="621">
                  <c:v>0.95679999999999998</c:v>
                </c:pt>
                <c:pt idx="622">
                  <c:v>0.95899999999999996</c:v>
                </c:pt>
                <c:pt idx="623">
                  <c:v>0.96109999999999995</c:v>
                </c:pt>
                <c:pt idx="624">
                  <c:v>0.9627</c:v>
                </c:pt>
                <c:pt idx="625">
                  <c:v>0.96409999999999996</c:v>
                </c:pt>
                <c:pt idx="626">
                  <c:v>0.96509999999999996</c:v>
                </c:pt>
                <c:pt idx="627">
                  <c:v>0.96609999999999996</c:v>
                </c:pt>
                <c:pt idx="628">
                  <c:v>0.96709999999999996</c:v>
                </c:pt>
                <c:pt idx="629">
                  <c:v>0.96819999999999995</c:v>
                </c:pt>
                <c:pt idx="630">
                  <c:v>0.96930000000000005</c:v>
                </c:pt>
                <c:pt idx="631">
                  <c:v>0.97050000000000003</c:v>
                </c:pt>
                <c:pt idx="632">
                  <c:v>0.97170000000000001</c:v>
                </c:pt>
                <c:pt idx="633">
                  <c:v>0.97289999999999999</c:v>
                </c:pt>
                <c:pt idx="634">
                  <c:v>0.97409999999999997</c:v>
                </c:pt>
                <c:pt idx="635">
                  <c:v>0.97529999999999994</c:v>
                </c:pt>
                <c:pt idx="636">
                  <c:v>0.97660000000000002</c:v>
                </c:pt>
                <c:pt idx="637">
                  <c:v>0.97799999999999998</c:v>
                </c:pt>
                <c:pt idx="638">
                  <c:v>0.97940000000000005</c:v>
                </c:pt>
                <c:pt idx="639">
                  <c:v>0.98089999999999999</c:v>
                </c:pt>
                <c:pt idx="640">
                  <c:v>0.98250000000000004</c:v>
                </c:pt>
                <c:pt idx="641">
                  <c:v>0.98429999999999995</c:v>
                </c:pt>
                <c:pt idx="642">
                  <c:v>0.98619999999999997</c:v>
                </c:pt>
                <c:pt idx="643">
                  <c:v>0.98819999999999997</c:v>
                </c:pt>
                <c:pt idx="644">
                  <c:v>0.99019999999999997</c:v>
                </c:pt>
                <c:pt idx="645">
                  <c:v>0.99229999999999996</c:v>
                </c:pt>
                <c:pt idx="646">
                  <c:v>0.99460000000000004</c:v>
                </c:pt>
                <c:pt idx="647">
                  <c:v>0.99680000000000002</c:v>
                </c:pt>
                <c:pt idx="648">
                  <c:v>0.99890000000000001</c:v>
                </c:pt>
                <c:pt idx="649">
                  <c:v>1.0007999999999999</c:v>
                </c:pt>
                <c:pt idx="650">
                  <c:v>1.0024</c:v>
                </c:pt>
                <c:pt idx="651">
                  <c:v>1.0036</c:v>
                </c:pt>
                <c:pt idx="652">
                  <c:v>1.0046999999999999</c:v>
                </c:pt>
                <c:pt idx="653">
                  <c:v>1.0058</c:v>
                </c:pt>
                <c:pt idx="654">
                  <c:v>1.0068999999999999</c:v>
                </c:pt>
                <c:pt idx="655">
                  <c:v>1.008</c:v>
                </c:pt>
                <c:pt idx="656">
                  <c:v>1.0094000000000001</c:v>
                </c:pt>
                <c:pt idx="657">
                  <c:v>1.0107999999999999</c:v>
                </c:pt>
                <c:pt idx="658">
                  <c:v>1.0122</c:v>
                </c:pt>
                <c:pt idx="659">
                  <c:v>1.0137</c:v>
                </c:pt>
                <c:pt idx="660">
                  <c:v>1.0150999999999999</c:v>
                </c:pt>
                <c:pt idx="661">
                  <c:v>1.0165</c:v>
                </c:pt>
                <c:pt idx="662">
                  <c:v>1.0179</c:v>
                </c:pt>
                <c:pt idx="663">
                  <c:v>1.0193000000000001</c:v>
                </c:pt>
                <c:pt idx="664">
                  <c:v>1.0207999999999999</c:v>
                </c:pt>
                <c:pt idx="665">
                  <c:v>1.0223</c:v>
                </c:pt>
                <c:pt idx="666">
                  <c:v>1.0239</c:v>
                </c:pt>
                <c:pt idx="667">
                  <c:v>1.0256000000000001</c:v>
                </c:pt>
                <c:pt idx="668">
                  <c:v>1.0271999999999999</c:v>
                </c:pt>
                <c:pt idx="669">
                  <c:v>1.0288999999999999</c:v>
                </c:pt>
                <c:pt idx="670">
                  <c:v>1.0305</c:v>
                </c:pt>
                <c:pt idx="671">
                  <c:v>1.0321</c:v>
                </c:pt>
                <c:pt idx="672">
                  <c:v>1.0336000000000001</c:v>
                </c:pt>
                <c:pt idx="673">
                  <c:v>1.0349999999999999</c:v>
                </c:pt>
                <c:pt idx="674">
                  <c:v>1.0364</c:v>
                </c:pt>
                <c:pt idx="675">
                  <c:v>1.0377000000000001</c:v>
                </c:pt>
                <c:pt idx="676">
                  <c:v>1.0391999999999999</c:v>
                </c:pt>
                <c:pt idx="677">
                  <c:v>1.0406</c:v>
                </c:pt>
                <c:pt idx="678">
                  <c:v>1.042</c:v>
                </c:pt>
                <c:pt idx="679">
                  <c:v>1.0435000000000001</c:v>
                </c:pt>
                <c:pt idx="680">
                  <c:v>1.0449999999999999</c:v>
                </c:pt>
                <c:pt idx="681">
                  <c:v>1.0465</c:v>
                </c:pt>
                <c:pt idx="682">
                  <c:v>1.0481</c:v>
                </c:pt>
                <c:pt idx="683">
                  <c:v>1.0498000000000001</c:v>
                </c:pt>
                <c:pt idx="684">
                  <c:v>1.0515000000000001</c:v>
                </c:pt>
                <c:pt idx="685">
                  <c:v>1.0531999999999999</c:v>
                </c:pt>
                <c:pt idx="686">
                  <c:v>1.0549999999999999</c:v>
                </c:pt>
                <c:pt idx="687">
                  <c:v>1.0569</c:v>
                </c:pt>
                <c:pt idx="688">
                  <c:v>1.0589</c:v>
                </c:pt>
                <c:pt idx="689">
                  <c:v>1.0610999999999999</c:v>
                </c:pt>
                <c:pt idx="690">
                  <c:v>1.0633999999999999</c:v>
                </c:pt>
                <c:pt idx="691">
                  <c:v>1.0657000000000001</c:v>
                </c:pt>
                <c:pt idx="692">
                  <c:v>1.0677000000000001</c:v>
                </c:pt>
                <c:pt idx="693">
                  <c:v>1.0693999999999999</c:v>
                </c:pt>
                <c:pt idx="694">
                  <c:v>1.0706</c:v>
                </c:pt>
                <c:pt idx="695">
                  <c:v>1.0717000000000001</c:v>
                </c:pt>
                <c:pt idx="696">
                  <c:v>1.0726</c:v>
                </c:pt>
                <c:pt idx="697">
                  <c:v>1.0736000000000001</c:v>
                </c:pt>
                <c:pt idx="698">
                  <c:v>1.0746</c:v>
                </c:pt>
                <c:pt idx="699">
                  <c:v>1.0757000000000001</c:v>
                </c:pt>
                <c:pt idx="700">
                  <c:v>1.0769</c:v>
                </c:pt>
                <c:pt idx="701">
                  <c:v>1.0781000000000001</c:v>
                </c:pt>
                <c:pt idx="702">
                  <c:v>1.0793999999999999</c:v>
                </c:pt>
                <c:pt idx="703">
                  <c:v>1.0806</c:v>
                </c:pt>
                <c:pt idx="704">
                  <c:v>1.0818000000000001</c:v>
                </c:pt>
                <c:pt idx="705">
                  <c:v>1.0831</c:v>
                </c:pt>
                <c:pt idx="706">
                  <c:v>1.0844</c:v>
                </c:pt>
                <c:pt idx="707">
                  <c:v>1.0859000000000001</c:v>
                </c:pt>
                <c:pt idx="708">
                  <c:v>1.0873999999999999</c:v>
                </c:pt>
                <c:pt idx="709">
                  <c:v>1.089</c:v>
                </c:pt>
                <c:pt idx="710">
                  <c:v>1.0907</c:v>
                </c:pt>
                <c:pt idx="711">
                  <c:v>1.0925</c:v>
                </c:pt>
                <c:pt idx="712">
                  <c:v>1.0945</c:v>
                </c:pt>
                <c:pt idx="713">
                  <c:v>1.0965</c:v>
                </c:pt>
                <c:pt idx="714">
                  <c:v>1.0987</c:v>
                </c:pt>
                <c:pt idx="715">
                  <c:v>1.1009</c:v>
                </c:pt>
                <c:pt idx="716">
                  <c:v>1.1031</c:v>
                </c:pt>
                <c:pt idx="717">
                  <c:v>1.1052</c:v>
                </c:pt>
                <c:pt idx="718">
                  <c:v>1.107</c:v>
                </c:pt>
                <c:pt idx="719">
                  <c:v>1.1085</c:v>
                </c:pt>
                <c:pt idx="720">
                  <c:v>1.1099000000000001</c:v>
                </c:pt>
                <c:pt idx="721">
                  <c:v>1.111</c:v>
                </c:pt>
                <c:pt idx="722">
                  <c:v>1.1121000000000001</c:v>
                </c:pt>
                <c:pt idx="723">
                  <c:v>1.1132</c:v>
                </c:pt>
                <c:pt idx="724">
                  <c:v>1.1143000000000001</c:v>
                </c:pt>
                <c:pt idx="725">
                  <c:v>1.1155999999999999</c:v>
                </c:pt>
                <c:pt idx="726">
                  <c:v>1.1169</c:v>
                </c:pt>
                <c:pt idx="727">
                  <c:v>1.1183000000000001</c:v>
                </c:pt>
                <c:pt idx="728">
                  <c:v>1.1197999999999999</c:v>
                </c:pt>
                <c:pt idx="729">
                  <c:v>1.1213</c:v>
                </c:pt>
                <c:pt idx="730">
                  <c:v>1.1228</c:v>
                </c:pt>
                <c:pt idx="731">
                  <c:v>1.1243000000000001</c:v>
                </c:pt>
                <c:pt idx="732">
                  <c:v>1.1256999999999999</c:v>
                </c:pt>
                <c:pt idx="733">
                  <c:v>1.1272</c:v>
                </c:pt>
                <c:pt idx="734">
                  <c:v>1.1288</c:v>
                </c:pt>
                <c:pt idx="735">
                  <c:v>1.1304000000000001</c:v>
                </c:pt>
                <c:pt idx="736">
                  <c:v>1.1321000000000001</c:v>
                </c:pt>
                <c:pt idx="737">
                  <c:v>1.1336999999999999</c:v>
                </c:pt>
                <c:pt idx="738">
                  <c:v>1.1354</c:v>
                </c:pt>
                <c:pt idx="739">
                  <c:v>1.137</c:v>
                </c:pt>
                <c:pt idx="740">
                  <c:v>1.1386000000000001</c:v>
                </c:pt>
                <c:pt idx="741">
                  <c:v>1.1400999999999999</c:v>
                </c:pt>
                <c:pt idx="742">
                  <c:v>1.1415</c:v>
                </c:pt>
                <c:pt idx="743">
                  <c:v>1.1429</c:v>
                </c:pt>
                <c:pt idx="744">
                  <c:v>1.1444000000000001</c:v>
                </c:pt>
                <c:pt idx="745">
                  <c:v>1.1457999999999999</c:v>
                </c:pt>
                <c:pt idx="746">
                  <c:v>1.1472</c:v>
                </c:pt>
                <c:pt idx="747">
                  <c:v>1.1487000000000001</c:v>
                </c:pt>
                <c:pt idx="748">
                  <c:v>1.1500999999999999</c:v>
                </c:pt>
                <c:pt idx="749">
                  <c:v>1.1516999999999999</c:v>
                </c:pt>
                <c:pt idx="750">
                  <c:v>1.1532</c:v>
                </c:pt>
                <c:pt idx="751">
                  <c:v>1.1548</c:v>
                </c:pt>
                <c:pt idx="752">
                  <c:v>1.1565000000000001</c:v>
                </c:pt>
                <c:pt idx="753">
                  <c:v>1.1581999999999999</c:v>
                </c:pt>
                <c:pt idx="754">
                  <c:v>1.1598999999999999</c:v>
                </c:pt>
                <c:pt idx="755">
                  <c:v>1.1616</c:v>
                </c:pt>
                <c:pt idx="756">
                  <c:v>1.1635</c:v>
                </c:pt>
                <c:pt idx="757">
                  <c:v>1.1656</c:v>
                </c:pt>
                <c:pt idx="758">
                  <c:v>1.1678999999999999</c:v>
                </c:pt>
                <c:pt idx="759">
                  <c:v>1.1700999999999999</c:v>
                </c:pt>
                <c:pt idx="760">
                  <c:v>1.1722999999999999</c:v>
                </c:pt>
                <c:pt idx="761">
                  <c:v>1.1740999999999999</c:v>
                </c:pt>
                <c:pt idx="762">
                  <c:v>1.1756</c:v>
                </c:pt>
                <c:pt idx="763">
                  <c:v>1.1768000000000001</c:v>
                </c:pt>
                <c:pt idx="764">
                  <c:v>1.1778</c:v>
                </c:pt>
                <c:pt idx="765">
                  <c:v>1.1788000000000001</c:v>
                </c:pt>
                <c:pt idx="766">
                  <c:v>1.1798</c:v>
                </c:pt>
                <c:pt idx="767">
                  <c:v>1.1809000000000001</c:v>
                </c:pt>
                <c:pt idx="768">
                  <c:v>1.1819999999999999</c:v>
                </c:pt>
                <c:pt idx="769">
                  <c:v>1.1832</c:v>
                </c:pt>
                <c:pt idx="770">
                  <c:v>1.1843999999999999</c:v>
                </c:pt>
                <c:pt idx="771">
                  <c:v>1.1856</c:v>
                </c:pt>
                <c:pt idx="772">
                  <c:v>1.1869000000000001</c:v>
                </c:pt>
                <c:pt idx="773">
                  <c:v>1.1880999999999999</c:v>
                </c:pt>
                <c:pt idx="774">
                  <c:v>1.1894</c:v>
                </c:pt>
                <c:pt idx="775">
                  <c:v>1.1907000000000001</c:v>
                </c:pt>
                <c:pt idx="776">
                  <c:v>1.1921999999999999</c:v>
                </c:pt>
                <c:pt idx="777">
                  <c:v>1.1937</c:v>
                </c:pt>
                <c:pt idx="778">
                  <c:v>1.1953</c:v>
                </c:pt>
                <c:pt idx="779">
                  <c:v>1.1970000000000001</c:v>
                </c:pt>
                <c:pt idx="780">
                  <c:v>1.1989000000000001</c:v>
                </c:pt>
                <c:pt idx="781">
                  <c:v>1.2008000000000001</c:v>
                </c:pt>
                <c:pt idx="782">
                  <c:v>1.2029000000000001</c:v>
                </c:pt>
                <c:pt idx="783">
                  <c:v>1.2050000000000001</c:v>
                </c:pt>
                <c:pt idx="784">
                  <c:v>1.2073</c:v>
                </c:pt>
                <c:pt idx="785">
                  <c:v>1.2095</c:v>
                </c:pt>
                <c:pt idx="786">
                  <c:v>1.2116</c:v>
                </c:pt>
                <c:pt idx="787">
                  <c:v>1.2135</c:v>
                </c:pt>
                <c:pt idx="788">
                  <c:v>1.2151000000000001</c:v>
                </c:pt>
                <c:pt idx="789">
                  <c:v>1.2163999999999999</c:v>
                </c:pt>
                <c:pt idx="790">
                  <c:v>1.2175</c:v>
                </c:pt>
                <c:pt idx="791">
                  <c:v>1.2185999999999999</c:v>
                </c:pt>
                <c:pt idx="792">
                  <c:v>1.2198</c:v>
                </c:pt>
                <c:pt idx="793">
                  <c:v>1.2210000000000001</c:v>
                </c:pt>
                <c:pt idx="794">
                  <c:v>1.2222999999999999</c:v>
                </c:pt>
                <c:pt idx="795">
                  <c:v>1.2237</c:v>
                </c:pt>
                <c:pt idx="796">
                  <c:v>1.2251000000000001</c:v>
                </c:pt>
                <c:pt idx="797">
                  <c:v>1.2265999999999999</c:v>
                </c:pt>
                <c:pt idx="798">
                  <c:v>1.228</c:v>
                </c:pt>
                <c:pt idx="799">
                  <c:v>1.2294</c:v>
                </c:pt>
                <c:pt idx="800">
                  <c:v>1.2309000000000001</c:v>
                </c:pt>
                <c:pt idx="801">
                  <c:v>1.2323</c:v>
                </c:pt>
                <c:pt idx="802">
                  <c:v>1.2339</c:v>
                </c:pt>
                <c:pt idx="803">
                  <c:v>1.2355</c:v>
                </c:pt>
                <c:pt idx="804">
                  <c:v>1.2371000000000001</c:v>
                </c:pt>
                <c:pt idx="805">
                  <c:v>1.2386999999999999</c:v>
                </c:pt>
                <c:pt idx="806">
                  <c:v>1.2403999999999999</c:v>
                </c:pt>
                <c:pt idx="807">
                  <c:v>1.242</c:v>
                </c:pt>
                <c:pt idx="808">
                  <c:v>1.2435</c:v>
                </c:pt>
                <c:pt idx="809">
                  <c:v>1.2450000000000001</c:v>
                </c:pt>
                <c:pt idx="810">
                  <c:v>1.2464999999999999</c:v>
                </c:pt>
                <c:pt idx="811">
                  <c:v>1.2479</c:v>
                </c:pt>
                <c:pt idx="812">
                  <c:v>1.2493000000000001</c:v>
                </c:pt>
                <c:pt idx="813">
                  <c:v>1.2506999999999999</c:v>
                </c:pt>
                <c:pt idx="814">
                  <c:v>1.2521</c:v>
                </c:pt>
                <c:pt idx="815">
                  <c:v>1.2536</c:v>
                </c:pt>
                <c:pt idx="816">
                  <c:v>1.2549999999999999</c:v>
                </c:pt>
                <c:pt idx="817">
                  <c:v>1.2565</c:v>
                </c:pt>
                <c:pt idx="818">
                  <c:v>1.2581</c:v>
                </c:pt>
                <c:pt idx="819">
                  <c:v>1.2597</c:v>
                </c:pt>
                <c:pt idx="820">
                  <c:v>1.2613000000000001</c:v>
                </c:pt>
                <c:pt idx="821">
                  <c:v>1.2628999999999999</c:v>
                </c:pt>
                <c:pt idx="822">
                  <c:v>1.2645999999999999</c:v>
                </c:pt>
                <c:pt idx="823">
                  <c:v>1.2664</c:v>
                </c:pt>
                <c:pt idx="824">
                  <c:v>1.2683</c:v>
                </c:pt>
                <c:pt idx="825">
                  <c:v>1.2703</c:v>
                </c:pt>
                <c:pt idx="826">
                  <c:v>1.2723</c:v>
                </c:pt>
                <c:pt idx="827">
                  <c:v>1.2745</c:v>
                </c:pt>
                <c:pt idx="828">
                  <c:v>1.2766999999999999</c:v>
                </c:pt>
                <c:pt idx="829">
                  <c:v>1.2787999999999999</c:v>
                </c:pt>
                <c:pt idx="830">
                  <c:v>1.2806999999999999</c:v>
                </c:pt>
                <c:pt idx="831">
                  <c:v>1.2821</c:v>
                </c:pt>
                <c:pt idx="832">
                  <c:v>1.2833000000000001</c:v>
                </c:pt>
                <c:pt idx="833">
                  <c:v>1.2843</c:v>
                </c:pt>
                <c:pt idx="834">
                  <c:v>1.2851999999999999</c:v>
                </c:pt>
                <c:pt idx="835">
                  <c:v>1.2862</c:v>
                </c:pt>
                <c:pt idx="836">
                  <c:v>1.2871999999999999</c:v>
                </c:pt>
                <c:pt idx="837">
                  <c:v>1.2884</c:v>
                </c:pt>
                <c:pt idx="838">
                  <c:v>1.2896000000000001</c:v>
                </c:pt>
                <c:pt idx="839">
                  <c:v>1.2907999999999999</c:v>
                </c:pt>
                <c:pt idx="840">
                  <c:v>1.292</c:v>
                </c:pt>
                <c:pt idx="841">
                  <c:v>1.2932999999999999</c:v>
                </c:pt>
                <c:pt idx="842">
                  <c:v>1.2946</c:v>
                </c:pt>
                <c:pt idx="843">
                  <c:v>1.2959000000000001</c:v>
                </c:pt>
                <c:pt idx="844">
                  <c:v>1.2972999999999999</c:v>
                </c:pt>
                <c:pt idx="845">
                  <c:v>1.2987</c:v>
                </c:pt>
                <c:pt idx="846">
                  <c:v>1.3003</c:v>
                </c:pt>
                <c:pt idx="847">
                  <c:v>1.3019000000000001</c:v>
                </c:pt>
                <c:pt idx="848">
                  <c:v>1.3037000000000001</c:v>
                </c:pt>
                <c:pt idx="849">
                  <c:v>1.3056000000000001</c:v>
                </c:pt>
                <c:pt idx="850">
                  <c:v>1.3076000000000001</c:v>
                </c:pt>
                <c:pt idx="851">
                  <c:v>1.3097000000000001</c:v>
                </c:pt>
                <c:pt idx="852">
                  <c:v>1.3119000000000001</c:v>
                </c:pt>
                <c:pt idx="853">
                  <c:v>1.3141</c:v>
                </c:pt>
                <c:pt idx="854">
                  <c:v>1.3163</c:v>
                </c:pt>
                <c:pt idx="855">
                  <c:v>1.3183</c:v>
                </c:pt>
                <c:pt idx="856">
                  <c:v>1.3201000000000001</c:v>
                </c:pt>
                <c:pt idx="857">
                  <c:v>1.3216000000000001</c:v>
                </c:pt>
                <c:pt idx="858">
                  <c:v>1.3228</c:v>
                </c:pt>
                <c:pt idx="859">
                  <c:v>1.3239000000000001</c:v>
                </c:pt>
                <c:pt idx="860">
                  <c:v>1.325</c:v>
                </c:pt>
                <c:pt idx="861">
                  <c:v>1.3262</c:v>
                </c:pt>
                <c:pt idx="862">
                  <c:v>1.3273999999999999</c:v>
                </c:pt>
                <c:pt idx="863">
                  <c:v>1.3288</c:v>
                </c:pt>
                <c:pt idx="864">
                  <c:v>1.3302</c:v>
                </c:pt>
                <c:pt idx="865">
                  <c:v>1.3315999999999999</c:v>
                </c:pt>
                <c:pt idx="866">
                  <c:v>1.3331</c:v>
                </c:pt>
                <c:pt idx="867">
                  <c:v>1.3345</c:v>
                </c:pt>
                <c:pt idx="868">
                  <c:v>1.3360000000000001</c:v>
                </c:pt>
                <c:pt idx="869">
                  <c:v>1.3373999999999999</c:v>
                </c:pt>
                <c:pt idx="870">
                  <c:v>1.3389</c:v>
                </c:pt>
                <c:pt idx="871">
                  <c:v>1.3404</c:v>
                </c:pt>
                <c:pt idx="872">
                  <c:v>1.3420000000000001</c:v>
                </c:pt>
                <c:pt idx="873">
                  <c:v>1.3435999999999999</c:v>
                </c:pt>
                <c:pt idx="874">
                  <c:v>1.3452</c:v>
                </c:pt>
                <c:pt idx="875">
                  <c:v>1.3469</c:v>
                </c:pt>
                <c:pt idx="876">
                  <c:v>1.3486</c:v>
                </c:pt>
                <c:pt idx="877">
                  <c:v>1.3502000000000001</c:v>
                </c:pt>
                <c:pt idx="878">
                  <c:v>1.3516999999999999</c:v>
                </c:pt>
                <c:pt idx="879">
                  <c:v>1.3532</c:v>
                </c:pt>
                <c:pt idx="880">
                  <c:v>1.3546</c:v>
                </c:pt>
                <c:pt idx="881">
                  <c:v>1.3560000000000001</c:v>
                </c:pt>
                <c:pt idx="882">
                  <c:v>1.3573</c:v>
                </c:pt>
                <c:pt idx="883">
                  <c:v>1.3587</c:v>
                </c:pt>
                <c:pt idx="884">
                  <c:v>1.3601000000000001</c:v>
                </c:pt>
                <c:pt idx="885">
                  <c:v>1.3614999999999999</c:v>
                </c:pt>
                <c:pt idx="886">
                  <c:v>1.3629</c:v>
                </c:pt>
                <c:pt idx="887">
                  <c:v>1.3644000000000001</c:v>
                </c:pt>
                <c:pt idx="888">
                  <c:v>1.3660000000000001</c:v>
                </c:pt>
                <c:pt idx="889">
                  <c:v>1.3676999999999999</c:v>
                </c:pt>
                <c:pt idx="890">
                  <c:v>1.3694</c:v>
                </c:pt>
                <c:pt idx="891">
                  <c:v>1.3711</c:v>
                </c:pt>
                <c:pt idx="892">
                  <c:v>1.3727</c:v>
                </c:pt>
                <c:pt idx="893">
                  <c:v>1.3745000000000001</c:v>
                </c:pt>
                <c:pt idx="894">
                  <c:v>1.3764000000000001</c:v>
                </c:pt>
                <c:pt idx="895">
                  <c:v>1.3786</c:v>
                </c:pt>
                <c:pt idx="896">
                  <c:v>1.3808</c:v>
                </c:pt>
                <c:pt idx="897">
                  <c:v>1.3832</c:v>
                </c:pt>
                <c:pt idx="898">
                  <c:v>1.3854</c:v>
                </c:pt>
                <c:pt idx="899">
                  <c:v>1.3872</c:v>
                </c:pt>
                <c:pt idx="900">
                  <c:v>1.3887</c:v>
                </c:pt>
                <c:pt idx="901">
                  <c:v>1.3898999999999999</c:v>
                </c:pt>
                <c:pt idx="902">
                  <c:v>1.3908</c:v>
                </c:pt>
                <c:pt idx="903">
                  <c:v>1.3917999999999999</c:v>
                </c:pt>
                <c:pt idx="904">
                  <c:v>1.3928</c:v>
                </c:pt>
                <c:pt idx="905">
                  <c:v>1.3938999999999999</c:v>
                </c:pt>
                <c:pt idx="906">
                  <c:v>1.395</c:v>
                </c:pt>
                <c:pt idx="907">
                  <c:v>1.3962000000000001</c:v>
                </c:pt>
                <c:pt idx="908">
                  <c:v>1.3975</c:v>
                </c:pt>
                <c:pt idx="909">
                  <c:v>1.3987000000000001</c:v>
                </c:pt>
                <c:pt idx="910">
                  <c:v>1.3998999999999999</c:v>
                </c:pt>
                <c:pt idx="911">
                  <c:v>1.4011</c:v>
                </c:pt>
                <c:pt idx="912">
                  <c:v>1.4025000000000001</c:v>
                </c:pt>
                <c:pt idx="913">
                  <c:v>1.4038999999999999</c:v>
                </c:pt>
                <c:pt idx="914">
                  <c:v>1.4054</c:v>
                </c:pt>
                <c:pt idx="915">
                  <c:v>1.407</c:v>
                </c:pt>
                <c:pt idx="916">
                  <c:v>1.4086000000000001</c:v>
                </c:pt>
                <c:pt idx="917">
                  <c:v>1.4104000000000001</c:v>
                </c:pt>
                <c:pt idx="918">
                  <c:v>1.4123000000000001</c:v>
                </c:pt>
                <c:pt idx="919">
                  <c:v>1.4142999999999999</c:v>
                </c:pt>
                <c:pt idx="920">
                  <c:v>1.4164000000000001</c:v>
                </c:pt>
                <c:pt idx="921">
                  <c:v>1.4185000000000001</c:v>
                </c:pt>
                <c:pt idx="922">
                  <c:v>1.4208000000000001</c:v>
                </c:pt>
                <c:pt idx="923">
                  <c:v>1.423</c:v>
                </c:pt>
                <c:pt idx="924">
                  <c:v>1.425</c:v>
                </c:pt>
                <c:pt idx="925">
                  <c:v>1.4267000000000001</c:v>
                </c:pt>
                <c:pt idx="926">
                  <c:v>1.4280999999999999</c:v>
                </c:pt>
                <c:pt idx="927">
                  <c:v>1.4293</c:v>
                </c:pt>
                <c:pt idx="928">
                  <c:v>1.4302999999999999</c:v>
                </c:pt>
                <c:pt idx="929">
                  <c:v>1.4314</c:v>
                </c:pt>
                <c:pt idx="930">
                  <c:v>1.4326000000000001</c:v>
                </c:pt>
                <c:pt idx="931">
                  <c:v>1.4339</c:v>
                </c:pt>
                <c:pt idx="932">
                  <c:v>1.4353</c:v>
                </c:pt>
                <c:pt idx="933">
                  <c:v>1.4367000000000001</c:v>
                </c:pt>
                <c:pt idx="934">
                  <c:v>1.4381999999999999</c:v>
                </c:pt>
                <c:pt idx="935">
                  <c:v>1.4397</c:v>
                </c:pt>
                <c:pt idx="936">
                  <c:v>1.4411</c:v>
                </c:pt>
                <c:pt idx="937">
                  <c:v>1.4424999999999999</c:v>
                </c:pt>
                <c:pt idx="938">
                  <c:v>1.4438</c:v>
                </c:pt>
                <c:pt idx="939">
                  <c:v>1.4452</c:v>
                </c:pt>
                <c:pt idx="940">
                  <c:v>1.4467000000000001</c:v>
                </c:pt>
                <c:pt idx="941">
                  <c:v>1.4481999999999999</c:v>
                </c:pt>
                <c:pt idx="942">
                  <c:v>1.4498</c:v>
                </c:pt>
                <c:pt idx="943">
                  <c:v>1.4514</c:v>
                </c:pt>
                <c:pt idx="944">
                  <c:v>1.4531000000000001</c:v>
                </c:pt>
                <c:pt idx="945">
                  <c:v>1.4548000000000001</c:v>
                </c:pt>
                <c:pt idx="946">
                  <c:v>1.4563999999999999</c:v>
                </c:pt>
                <c:pt idx="947">
                  <c:v>1.458</c:v>
                </c:pt>
                <c:pt idx="948">
                  <c:v>1.4595</c:v>
                </c:pt>
                <c:pt idx="949">
                  <c:v>1.4609000000000001</c:v>
                </c:pt>
                <c:pt idx="950">
                  <c:v>1.4621999999999999</c:v>
                </c:pt>
                <c:pt idx="951">
                  <c:v>1.4636</c:v>
                </c:pt>
                <c:pt idx="952">
                  <c:v>1.4650000000000001</c:v>
                </c:pt>
                <c:pt idx="953">
                  <c:v>1.4663999999999999</c:v>
                </c:pt>
                <c:pt idx="954">
                  <c:v>1.4679</c:v>
                </c:pt>
                <c:pt idx="955">
                  <c:v>1.4694</c:v>
                </c:pt>
                <c:pt idx="956">
                  <c:v>1.4710000000000001</c:v>
                </c:pt>
                <c:pt idx="957">
                  <c:v>1.4726999999999999</c:v>
                </c:pt>
                <c:pt idx="958">
                  <c:v>1.4744999999999999</c:v>
                </c:pt>
                <c:pt idx="959">
                  <c:v>1.4762</c:v>
                </c:pt>
                <c:pt idx="960">
                  <c:v>1.4779</c:v>
                </c:pt>
                <c:pt idx="961">
                  <c:v>1.4795</c:v>
                </c:pt>
                <c:pt idx="962">
                  <c:v>1.4813000000000001</c:v>
                </c:pt>
                <c:pt idx="963">
                  <c:v>1.4832000000000001</c:v>
                </c:pt>
                <c:pt idx="964">
                  <c:v>1.4853000000000001</c:v>
                </c:pt>
                <c:pt idx="965">
                  <c:v>1.4876</c:v>
                </c:pt>
                <c:pt idx="966">
                  <c:v>1.4899</c:v>
                </c:pt>
                <c:pt idx="967">
                  <c:v>1.4921</c:v>
                </c:pt>
                <c:pt idx="968">
                  <c:v>1.4939</c:v>
                </c:pt>
                <c:pt idx="969">
                  <c:v>1.4953000000000001</c:v>
                </c:pt>
                <c:pt idx="970">
                  <c:v>1.4964</c:v>
                </c:pt>
                <c:pt idx="971">
                  <c:v>1.4973000000000001</c:v>
                </c:pt>
                <c:pt idx="972">
                  <c:v>1.4982</c:v>
                </c:pt>
                <c:pt idx="973">
                  <c:v>1.4992000000000001</c:v>
                </c:pt>
                <c:pt idx="974">
                  <c:v>1.5002</c:v>
                </c:pt>
                <c:pt idx="975">
                  <c:v>1.5014000000000001</c:v>
                </c:pt>
                <c:pt idx="976">
                  <c:v>1.5025999999999999</c:v>
                </c:pt>
                <c:pt idx="977">
                  <c:v>1.5038</c:v>
                </c:pt>
                <c:pt idx="978">
                  <c:v>1.5049999999999999</c:v>
                </c:pt>
                <c:pt idx="979">
                  <c:v>1.5062</c:v>
                </c:pt>
                <c:pt idx="980">
                  <c:v>1.5075000000000001</c:v>
                </c:pt>
                <c:pt idx="981">
                  <c:v>1.5088999999999999</c:v>
                </c:pt>
                <c:pt idx="982">
                  <c:v>1.5103</c:v>
                </c:pt>
                <c:pt idx="983">
                  <c:v>1.5118</c:v>
                </c:pt>
                <c:pt idx="984">
                  <c:v>1.5134000000000001</c:v>
                </c:pt>
                <c:pt idx="985">
                  <c:v>1.5150999999999999</c:v>
                </c:pt>
                <c:pt idx="986">
                  <c:v>1.5167999999999999</c:v>
                </c:pt>
                <c:pt idx="987">
                  <c:v>1.5186999999999999</c:v>
                </c:pt>
                <c:pt idx="988">
                  <c:v>1.5207999999999999</c:v>
                </c:pt>
                <c:pt idx="989">
                  <c:v>1.5228999999999999</c:v>
                </c:pt>
                <c:pt idx="990">
                  <c:v>1.5250999999999999</c:v>
                </c:pt>
                <c:pt idx="991">
                  <c:v>1.5273000000000001</c:v>
                </c:pt>
                <c:pt idx="992">
                  <c:v>1.5294000000000001</c:v>
                </c:pt>
                <c:pt idx="993">
                  <c:v>1.5313000000000001</c:v>
                </c:pt>
                <c:pt idx="994">
                  <c:v>1.5329999999999999</c:v>
                </c:pt>
                <c:pt idx="995">
                  <c:v>1.5344</c:v>
                </c:pt>
                <c:pt idx="996">
                  <c:v>1.5356000000000001</c:v>
                </c:pt>
                <c:pt idx="997">
                  <c:v>1.5367</c:v>
                </c:pt>
                <c:pt idx="998">
                  <c:v>1.5378000000000001</c:v>
                </c:pt>
                <c:pt idx="999">
                  <c:v>1.5388999999999999</c:v>
                </c:pt>
                <c:pt idx="1000">
                  <c:v>1.5402</c:v>
                </c:pt>
                <c:pt idx="1001">
                  <c:v>1.5415000000000001</c:v>
                </c:pt>
                <c:pt idx="1002">
                  <c:v>1.5429999999999999</c:v>
                </c:pt>
                <c:pt idx="1003">
                  <c:v>1.5444</c:v>
                </c:pt>
                <c:pt idx="1004">
                  <c:v>1.5458000000000001</c:v>
                </c:pt>
                <c:pt idx="1005">
                  <c:v>1.5472999999999999</c:v>
                </c:pt>
                <c:pt idx="1006">
                  <c:v>1.5487</c:v>
                </c:pt>
                <c:pt idx="1007">
                  <c:v>1.5501</c:v>
                </c:pt>
                <c:pt idx="1008">
                  <c:v>1.5516000000000001</c:v>
                </c:pt>
                <c:pt idx="1009">
                  <c:v>1.5530999999999999</c:v>
                </c:pt>
                <c:pt idx="1010">
                  <c:v>1.5547</c:v>
                </c:pt>
                <c:pt idx="1011">
                  <c:v>1.5563</c:v>
                </c:pt>
                <c:pt idx="1012">
                  <c:v>1.5580000000000001</c:v>
                </c:pt>
                <c:pt idx="1013">
                  <c:v>1.5597000000000001</c:v>
                </c:pt>
                <c:pt idx="1014">
                  <c:v>1.5612999999999999</c:v>
                </c:pt>
                <c:pt idx="1015">
                  <c:v>1.5629999999999999</c:v>
                </c:pt>
                <c:pt idx="1016">
                  <c:v>1.5645</c:v>
                </c:pt>
                <c:pt idx="1017">
                  <c:v>1.5660000000000001</c:v>
                </c:pt>
                <c:pt idx="1018">
                  <c:v>1.5673999999999999</c:v>
                </c:pt>
                <c:pt idx="1019">
                  <c:v>1.5688</c:v>
                </c:pt>
                <c:pt idx="1020">
                  <c:v>1.5702</c:v>
                </c:pt>
                <c:pt idx="1021">
                  <c:v>1.5717000000000001</c:v>
                </c:pt>
                <c:pt idx="1022">
                  <c:v>1.5730999999999999</c:v>
                </c:pt>
                <c:pt idx="1023">
                  <c:v>1.5746</c:v>
                </c:pt>
                <c:pt idx="1024">
                  <c:v>1.5761000000000001</c:v>
                </c:pt>
                <c:pt idx="1025">
                  <c:v>1.5775999999999999</c:v>
                </c:pt>
                <c:pt idx="1026">
                  <c:v>1.5791999999999999</c:v>
                </c:pt>
                <c:pt idx="1027">
                  <c:v>1.5808</c:v>
                </c:pt>
                <c:pt idx="1028">
                  <c:v>1.5824</c:v>
                </c:pt>
                <c:pt idx="1029">
                  <c:v>1.5841000000000001</c:v>
                </c:pt>
                <c:pt idx="1030">
                  <c:v>1.5859000000000001</c:v>
                </c:pt>
                <c:pt idx="1031">
                  <c:v>1.5876999999999999</c:v>
                </c:pt>
                <c:pt idx="1032">
                  <c:v>1.5896999999999999</c:v>
                </c:pt>
                <c:pt idx="1033">
                  <c:v>1.5918000000000001</c:v>
                </c:pt>
                <c:pt idx="1034">
                  <c:v>1.5941000000000001</c:v>
                </c:pt>
                <c:pt idx="1035">
                  <c:v>1.5963000000000001</c:v>
                </c:pt>
                <c:pt idx="1036">
                  <c:v>1.5983000000000001</c:v>
                </c:pt>
                <c:pt idx="1037">
                  <c:v>1.6001000000000001</c:v>
                </c:pt>
                <c:pt idx="1038">
                  <c:v>1.6013999999999999</c:v>
                </c:pt>
                <c:pt idx="1039">
                  <c:v>1.6025</c:v>
                </c:pt>
                <c:pt idx="1040">
                  <c:v>1.6033999999999999</c:v>
                </c:pt>
                <c:pt idx="1041">
                  <c:v>1.6044</c:v>
                </c:pt>
                <c:pt idx="1042">
                  <c:v>1.6054999999999999</c:v>
                </c:pt>
                <c:pt idx="1043">
                  <c:v>1.6066</c:v>
                </c:pt>
                <c:pt idx="1044">
                  <c:v>1.6077999999999999</c:v>
                </c:pt>
                <c:pt idx="1045">
                  <c:v>1.6091</c:v>
                </c:pt>
                <c:pt idx="1046">
                  <c:v>1.6103000000000001</c:v>
                </c:pt>
                <c:pt idx="1047">
                  <c:v>1.6114999999999999</c:v>
                </c:pt>
                <c:pt idx="1048">
                  <c:v>1.6127</c:v>
                </c:pt>
                <c:pt idx="1049">
                  <c:v>1.6138999999999999</c:v>
                </c:pt>
                <c:pt idx="1050">
                  <c:v>1.6153</c:v>
                </c:pt>
                <c:pt idx="1051">
                  <c:v>1.6167</c:v>
                </c:pt>
                <c:pt idx="1052">
                  <c:v>1.6181000000000001</c:v>
                </c:pt>
                <c:pt idx="1053">
                  <c:v>1.6196999999999999</c:v>
                </c:pt>
                <c:pt idx="1054">
                  <c:v>1.6213</c:v>
                </c:pt>
                <c:pt idx="1055">
                  <c:v>1.6231</c:v>
                </c:pt>
                <c:pt idx="1056">
                  <c:v>1.625</c:v>
                </c:pt>
                <c:pt idx="1057">
                  <c:v>1.627</c:v>
                </c:pt>
                <c:pt idx="1058">
                  <c:v>1.6291</c:v>
                </c:pt>
                <c:pt idx="1059">
                  <c:v>1.6314</c:v>
                </c:pt>
                <c:pt idx="1060">
                  <c:v>1.6336999999999999</c:v>
                </c:pt>
                <c:pt idx="1061">
                  <c:v>1.6358999999999999</c:v>
                </c:pt>
                <c:pt idx="1062">
                  <c:v>1.6378999999999999</c:v>
                </c:pt>
                <c:pt idx="1063">
                  <c:v>1.6395999999999999</c:v>
                </c:pt>
                <c:pt idx="1064">
                  <c:v>1.6411</c:v>
                </c:pt>
                <c:pt idx="1065">
                  <c:v>1.6424000000000001</c:v>
                </c:pt>
                <c:pt idx="1066">
                  <c:v>1.6435</c:v>
                </c:pt>
                <c:pt idx="1067">
                  <c:v>1.6445000000000001</c:v>
                </c:pt>
                <c:pt idx="1068">
                  <c:v>1.6456</c:v>
                </c:pt>
                <c:pt idx="1069">
                  <c:v>1.6468</c:v>
                </c:pt>
                <c:pt idx="1070">
                  <c:v>1.6480999999999999</c:v>
                </c:pt>
                <c:pt idx="1071">
                  <c:v>1.6494</c:v>
                </c:pt>
                <c:pt idx="1072">
                  <c:v>1.6508</c:v>
                </c:pt>
                <c:pt idx="1073">
                  <c:v>1.6523000000000001</c:v>
                </c:pt>
                <c:pt idx="1074">
                  <c:v>1.6536999999999999</c:v>
                </c:pt>
                <c:pt idx="1075">
                  <c:v>1.6552</c:v>
                </c:pt>
                <c:pt idx="1076">
                  <c:v>1.6566000000000001</c:v>
                </c:pt>
                <c:pt idx="1077">
                  <c:v>1.6580999999999999</c:v>
                </c:pt>
                <c:pt idx="1078">
                  <c:v>1.6596</c:v>
                </c:pt>
                <c:pt idx="1079">
                  <c:v>1.6612</c:v>
                </c:pt>
                <c:pt idx="1080">
                  <c:v>1.6628000000000001</c:v>
                </c:pt>
                <c:pt idx="1081">
                  <c:v>1.6645000000000001</c:v>
                </c:pt>
                <c:pt idx="1082">
                  <c:v>1.6660999999999999</c:v>
                </c:pt>
                <c:pt idx="1083">
                  <c:v>1.6677999999999999</c:v>
                </c:pt>
                <c:pt idx="1084">
                  <c:v>1.6694</c:v>
                </c:pt>
                <c:pt idx="1085">
                  <c:v>1.6709000000000001</c:v>
                </c:pt>
                <c:pt idx="1086">
                  <c:v>1.6724000000000001</c:v>
                </c:pt>
                <c:pt idx="1087">
                  <c:v>1.6738</c:v>
                </c:pt>
                <c:pt idx="1088">
                  <c:v>1.6752</c:v>
                </c:pt>
                <c:pt idx="1089">
                  <c:v>1.6766000000000001</c:v>
                </c:pt>
                <c:pt idx="1090">
                  <c:v>1.6779999999999999</c:v>
                </c:pt>
                <c:pt idx="1091">
                  <c:v>1.6794</c:v>
                </c:pt>
                <c:pt idx="1092">
                  <c:v>1.6809000000000001</c:v>
                </c:pt>
                <c:pt idx="1093">
                  <c:v>1.6823999999999999</c:v>
                </c:pt>
                <c:pt idx="1094">
                  <c:v>1.6839</c:v>
                </c:pt>
                <c:pt idx="1095">
                  <c:v>1.6855</c:v>
                </c:pt>
                <c:pt idx="1096">
                  <c:v>1.6872</c:v>
                </c:pt>
                <c:pt idx="1097">
                  <c:v>1.6889000000000001</c:v>
                </c:pt>
                <c:pt idx="1098">
                  <c:v>1.6906000000000001</c:v>
                </c:pt>
                <c:pt idx="1099">
                  <c:v>1.6923999999999999</c:v>
                </c:pt>
                <c:pt idx="1100">
                  <c:v>1.6941999999999999</c:v>
                </c:pt>
                <c:pt idx="1101">
                  <c:v>1.6961999999999999</c:v>
                </c:pt>
                <c:pt idx="1102">
                  <c:v>1.6982999999999999</c:v>
                </c:pt>
                <c:pt idx="1103">
                  <c:v>1.7005999999999999</c:v>
                </c:pt>
                <c:pt idx="1104">
                  <c:v>1.7029000000000001</c:v>
                </c:pt>
                <c:pt idx="1105">
                  <c:v>1.7049000000000001</c:v>
                </c:pt>
                <c:pt idx="1106">
                  <c:v>1.7065999999999999</c:v>
                </c:pt>
                <c:pt idx="1107">
                  <c:v>1.7079</c:v>
                </c:pt>
                <c:pt idx="1108">
                  <c:v>1.7090000000000001</c:v>
                </c:pt>
                <c:pt idx="1109">
                  <c:v>1.7099</c:v>
                </c:pt>
                <c:pt idx="1110">
                  <c:v>1.7109000000000001</c:v>
                </c:pt>
                <c:pt idx="1111">
                  <c:v>1.712</c:v>
                </c:pt>
                <c:pt idx="1112">
                  <c:v>1.7131000000000001</c:v>
                </c:pt>
                <c:pt idx="1113">
                  <c:v>1.7142999999999999</c:v>
                </c:pt>
                <c:pt idx="1114">
                  <c:v>1.7155</c:v>
                </c:pt>
                <c:pt idx="1115">
                  <c:v>1.7166999999999999</c:v>
                </c:pt>
                <c:pt idx="1116">
                  <c:v>1.718</c:v>
                </c:pt>
                <c:pt idx="1117">
                  <c:v>1.7192000000000001</c:v>
                </c:pt>
                <c:pt idx="1118">
                  <c:v>1.7204999999999999</c:v>
                </c:pt>
                <c:pt idx="1119">
                  <c:v>1.7218</c:v>
                </c:pt>
                <c:pt idx="1120">
                  <c:v>1.7232000000000001</c:v>
                </c:pt>
                <c:pt idx="1121">
                  <c:v>1.7245999999999999</c:v>
                </c:pt>
                <c:pt idx="1122">
                  <c:v>1.7262</c:v>
                </c:pt>
                <c:pt idx="1123">
                  <c:v>1.7279</c:v>
                </c:pt>
                <c:pt idx="1124">
                  <c:v>1.7297</c:v>
                </c:pt>
                <c:pt idx="1125">
                  <c:v>1.7317</c:v>
                </c:pt>
                <c:pt idx="1126">
                  <c:v>1.7338</c:v>
                </c:pt>
                <c:pt idx="1127">
                  <c:v>1.7359</c:v>
                </c:pt>
                <c:pt idx="1128">
                  <c:v>1.738</c:v>
                </c:pt>
                <c:pt idx="1129">
                  <c:v>1.7403</c:v>
                </c:pt>
                <c:pt idx="1130">
                  <c:v>1.7424999999999999</c:v>
                </c:pt>
                <c:pt idx="1131">
                  <c:v>1.7444999999999999</c:v>
                </c:pt>
                <c:pt idx="1132">
                  <c:v>1.7462</c:v>
                </c:pt>
                <c:pt idx="1133">
                  <c:v>1.7476</c:v>
                </c:pt>
                <c:pt idx="1134">
                  <c:v>1.7486999999999999</c:v>
                </c:pt>
                <c:pt idx="1135">
                  <c:v>1.7497</c:v>
                </c:pt>
                <c:pt idx="1136">
                  <c:v>1.7507999999999999</c:v>
                </c:pt>
                <c:pt idx="1137">
                  <c:v>1.7519</c:v>
                </c:pt>
                <c:pt idx="1138">
                  <c:v>1.7532000000000001</c:v>
                </c:pt>
                <c:pt idx="1139">
                  <c:v>1.7544999999999999</c:v>
                </c:pt>
                <c:pt idx="1140">
                  <c:v>1.7559</c:v>
                </c:pt>
                <c:pt idx="1141">
                  <c:v>1.7574000000000001</c:v>
                </c:pt>
                <c:pt idx="1142">
                  <c:v>1.7587999999999999</c:v>
                </c:pt>
                <c:pt idx="1143">
                  <c:v>1.7602</c:v>
                </c:pt>
                <c:pt idx="1144">
                  <c:v>1.7617</c:v>
                </c:pt>
                <c:pt idx="1145">
                  <c:v>1.7630999999999999</c:v>
                </c:pt>
                <c:pt idx="1146">
                  <c:v>1.7645999999999999</c:v>
                </c:pt>
                <c:pt idx="1147">
                  <c:v>1.7661</c:v>
                </c:pt>
                <c:pt idx="1148">
                  <c:v>1.7677</c:v>
                </c:pt>
                <c:pt idx="1149">
                  <c:v>1.7693000000000001</c:v>
                </c:pt>
                <c:pt idx="1150">
                  <c:v>1.7708999999999999</c:v>
                </c:pt>
                <c:pt idx="1151">
                  <c:v>1.7726</c:v>
                </c:pt>
                <c:pt idx="1152">
                  <c:v>1.7743</c:v>
                </c:pt>
                <c:pt idx="1153">
                  <c:v>1.776</c:v>
                </c:pt>
                <c:pt idx="1154">
                  <c:v>1.7775000000000001</c:v>
                </c:pt>
                <c:pt idx="1155">
                  <c:v>1.7789999999999999</c:v>
                </c:pt>
                <c:pt idx="1156">
                  <c:v>1.7803</c:v>
                </c:pt>
                <c:pt idx="1157">
                  <c:v>1.7817000000000001</c:v>
                </c:pt>
                <c:pt idx="1158">
                  <c:v>1.7829999999999999</c:v>
                </c:pt>
                <c:pt idx="1159">
                  <c:v>1.7844</c:v>
                </c:pt>
                <c:pt idx="1160">
                  <c:v>1.7859</c:v>
                </c:pt>
                <c:pt idx="1161">
                  <c:v>1.7874000000000001</c:v>
                </c:pt>
                <c:pt idx="1162">
                  <c:v>1.7888999999999999</c:v>
                </c:pt>
                <c:pt idx="1163">
                  <c:v>1.7905</c:v>
                </c:pt>
                <c:pt idx="1164">
                  <c:v>1.7921</c:v>
                </c:pt>
                <c:pt idx="1165">
                  <c:v>1.7937000000000001</c:v>
                </c:pt>
                <c:pt idx="1166">
                  <c:v>1.7954000000000001</c:v>
                </c:pt>
                <c:pt idx="1167">
                  <c:v>1.7971999999999999</c:v>
                </c:pt>
                <c:pt idx="1168">
                  <c:v>1.7988999999999999</c:v>
                </c:pt>
                <c:pt idx="1169">
                  <c:v>1.8008</c:v>
                </c:pt>
                <c:pt idx="1170">
                  <c:v>1.8027</c:v>
                </c:pt>
                <c:pt idx="1171">
                  <c:v>1.8048</c:v>
                </c:pt>
                <c:pt idx="1172">
                  <c:v>1.8070999999999999</c:v>
                </c:pt>
                <c:pt idx="1173">
                  <c:v>1.8093999999999999</c:v>
                </c:pt>
                <c:pt idx="1174">
                  <c:v>1.8115000000000001</c:v>
                </c:pt>
                <c:pt idx="1175">
                  <c:v>1.8131999999999999</c:v>
                </c:pt>
                <c:pt idx="1176">
                  <c:v>1.8145</c:v>
                </c:pt>
                <c:pt idx="1177">
                  <c:v>1.8156000000000001</c:v>
                </c:pt>
                <c:pt idx="1178">
                  <c:v>1.8165</c:v>
                </c:pt>
                <c:pt idx="1179">
                  <c:v>1.8173999999999999</c:v>
                </c:pt>
                <c:pt idx="1180">
                  <c:v>1.8185</c:v>
                </c:pt>
                <c:pt idx="1181">
                  <c:v>1.8196000000000001</c:v>
                </c:pt>
                <c:pt idx="1182">
                  <c:v>1.8208</c:v>
                </c:pt>
                <c:pt idx="1183">
                  <c:v>1.8220000000000001</c:v>
                </c:pt>
                <c:pt idx="1184">
                  <c:v>1.8232999999999999</c:v>
                </c:pt>
                <c:pt idx="1185">
                  <c:v>1.8245</c:v>
                </c:pt>
                <c:pt idx="1186">
                  <c:v>1.8258000000000001</c:v>
                </c:pt>
                <c:pt idx="1187">
                  <c:v>1.8270999999999999</c:v>
                </c:pt>
                <c:pt idx="1188">
                  <c:v>1.8284</c:v>
                </c:pt>
                <c:pt idx="1189">
                  <c:v>1.8297000000000001</c:v>
                </c:pt>
                <c:pt idx="1190">
                  <c:v>1.8311999999999999</c:v>
                </c:pt>
                <c:pt idx="1191">
                  <c:v>1.8328</c:v>
                </c:pt>
                <c:pt idx="1192">
                  <c:v>1.8345</c:v>
                </c:pt>
                <c:pt idx="1193">
                  <c:v>1.8363</c:v>
                </c:pt>
                <c:pt idx="1194">
                  <c:v>1.8382000000000001</c:v>
                </c:pt>
                <c:pt idx="1195">
                  <c:v>1.8403</c:v>
                </c:pt>
                <c:pt idx="1196">
                  <c:v>1.8424</c:v>
                </c:pt>
                <c:pt idx="1197">
                  <c:v>1.8446</c:v>
                </c:pt>
                <c:pt idx="1198">
                  <c:v>1.8469</c:v>
                </c:pt>
                <c:pt idx="1199">
                  <c:v>1.849</c:v>
                </c:pt>
                <c:pt idx="1200">
                  <c:v>1.8509</c:v>
                </c:pt>
                <c:pt idx="1201">
                  <c:v>1.8525</c:v>
                </c:pt>
                <c:pt idx="1202">
                  <c:v>1.8539000000000001</c:v>
                </c:pt>
                <c:pt idx="1203">
                  <c:v>1.8551</c:v>
                </c:pt>
                <c:pt idx="1204">
                  <c:v>1.8562000000000001</c:v>
                </c:pt>
                <c:pt idx="1205">
                  <c:v>1.8573</c:v>
                </c:pt>
                <c:pt idx="1206">
                  <c:v>1.8584000000000001</c:v>
                </c:pt>
                <c:pt idx="1207">
                  <c:v>1.8595999999999999</c:v>
                </c:pt>
                <c:pt idx="1208">
                  <c:v>1.8609</c:v>
                </c:pt>
                <c:pt idx="1209">
                  <c:v>1.8624000000000001</c:v>
                </c:pt>
                <c:pt idx="1210">
                  <c:v>1.8637999999999999</c:v>
                </c:pt>
                <c:pt idx="1211">
                  <c:v>1.8652</c:v>
                </c:pt>
                <c:pt idx="1212">
                  <c:v>1.8667</c:v>
                </c:pt>
                <c:pt idx="1213">
                  <c:v>1.8681000000000001</c:v>
                </c:pt>
                <c:pt idx="1214">
                  <c:v>1.8695999999999999</c:v>
                </c:pt>
                <c:pt idx="1215">
                  <c:v>1.871</c:v>
                </c:pt>
                <c:pt idx="1216">
                  <c:v>1.8725000000000001</c:v>
                </c:pt>
                <c:pt idx="1217">
                  <c:v>1.8741000000000001</c:v>
                </c:pt>
                <c:pt idx="1218">
                  <c:v>1.8757999999999999</c:v>
                </c:pt>
                <c:pt idx="1219">
                  <c:v>1.8774</c:v>
                </c:pt>
                <c:pt idx="1220">
                  <c:v>1.8791</c:v>
                </c:pt>
                <c:pt idx="1221">
                  <c:v>1.8808</c:v>
                </c:pt>
                <c:pt idx="1222">
                  <c:v>1.8824000000000001</c:v>
                </c:pt>
                <c:pt idx="1223">
                  <c:v>1.8838999999999999</c:v>
                </c:pt>
                <c:pt idx="1224">
                  <c:v>1.8854</c:v>
                </c:pt>
                <c:pt idx="1225">
                  <c:v>1.8868</c:v>
                </c:pt>
                <c:pt idx="1226">
                  <c:v>1.8882000000000001</c:v>
                </c:pt>
                <c:pt idx="1227">
                  <c:v>1.8895999999999999</c:v>
                </c:pt>
                <c:pt idx="1228">
                  <c:v>1.891</c:v>
                </c:pt>
                <c:pt idx="1229">
                  <c:v>1.8925000000000001</c:v>
                </c:pt>
                <c:pt idx="1230">
                  <c:v>1.8939999999999999</c:v>
                </c:pt>
                <c:pt idx="1231">
                  <c:v>1.8956</c:v>
                </c:pt>
                <c:pt idx="1232">
                  <c:v>1.8971</c:v>
                </c:pt>
                <c:pt idx="1233">
                  <c:v>1.8988</c:v>
                </c:pt>
                <c:pt idx="1234">
                  <c:v>1.9004000000000001</c:v>
                </c:pt>
                <c:pt idx="1235">
                  <c:v>1.9020999999999999</c:v>
                </c:pt>
                <c:pt idx="1236">
                  <c:v>1.9036999999999999</c:v>
                </c:pt>
                <c:pt idx="1237">
                  <c:v>1.9054</c:v>
                </c:pt>
                <c:pt idx="1238">
                  <c:v>1.9073</c:v>
                </c:pt>
                <c:pt idx="1239">
                  <c:v>1.9093</c:v>
                </c:pt>
                <c:pt idx="1240">
                  <c:v>1.9115</c:v>
                </c:pt>
                <c:pt idx="1241">
                  <c:v>1.9138999999999999</c:v>
                </c:pt>
                <c:pt idx="1242">
                  <c:v>1.9161999999999999</c:v>
                </c:pt>
                <c:pt idx="1243">
                  <c:v>1.9181999999999999</c:v>
                </c:pt>
                <c:pt idx="1244">
                  <c:v>1.9198</c:v>
                </c:pt>
                <c:pt idx="1245">
                  <c:v>1.921</c:v>
                </c:pt>
                <c:pt idx="1246">
                  <c:v>1.9218999999999999</c:v>
                </c:pt>
                <c:pt idx="1247">
                  <c:v>1.9228000000000001</c:v>
                </c:pt>
                <c:pt idx="1248">
                  <c:v>1.9237</c:v>
                </c:pt>
                <c:pt idx="1249">
                  <c:v>1.9247000000000001</c:v>
                </c:pt>
                <c:pt idx="1250">
                  <c:v>1.9258999999999999</c:v>
                </c:pt>
                <c:pt idx="1251">
                  <c:v>1.9271</c:v>
                </c:pt>
                <c:pt idx="1252">
                  <c:v>1.9282999999999999</c:v>
                </c:pt>
                <c:pt idx="1253">
                  <c:v>1.9295</c:v>
                </c:pt>
                <c:pt idx="1254">
                  <c:v>1.9307000000000001</c:v>
                </c:pt>
                <c:pt idx="1255">
                  <c:v>1.9319999999999999</c:v>
                </c:pt>
                <c:pt idx="1256">
                  <c:v>1.9333</c:v>
                </c:pt>
                <c:pt idx="1257">
                  <c:v>1.9347000000000001</c:v>
                </c:pt>
                <c:pt idx="1258">
                  <c:v>1.9361999999999999</c:v>
                </c:pt>
                <c:pt idx="1259">
                  <c:v>1.9377</c:v>
                </c:pt>
                <c:pt idx="1260">
                  <c:v>1.9393</c:v>
                </c:pt>
                <c:pt idx="1261">
                  <c:v>1.9410000000000001</c:v>
                </c:pt>
                <c:pt idx="1262">
                  <c:v>1.9428000000000001</c:v>
                </c:pt>
                <c:pt idx="1263">
                  <c:v>1.9448000000000001</c:v>
                </c:pt>
                <c:pt idx="1264">
                  <c:v>1.9469000000000001</c:v>
                </c:pt>
                <c:pt idx="1265">
                  <c:v>1.9490000000000001</c:v>
                </c:pt>
                <c:pt idx="1266">
                  <c:v>1.9512</c:v>
                </c:pt>
                <c:pt idx="1267">
                  <c:v>1.9534</c:v>
                </c:pt>
                <c:pt idx="1268">
                  <c:v>1.9556</c:v>
                </c:pt>
                <c:pt idx="1269">
                  <c:v>1.9575</c:v>
                </c:pt>
                <c:pt idx="1270">
                  <c:v>1.9591000000000001</c:v>
                </c:pt>
                <c:pt idx="1271">
                  <c:v>1.9603999999999999</c:v>
                </c:pt>
                <c:pt idx="1272">
                  <c:v>1.9616</c:v>
                </c:pt>
                <c:pt idx="1273">
                  <c:v>1.9626999999999999</c:v>
                </c:pt>
                <c:pt idx="1274">
                  <c:v>1.9638</c:v>
                </c:pt>
                <c:pt idx="1275">
                  <c:v>1.9650000000000001</c:v>
                </c:pt>
                <c:pt idx="1276">
                  <c:v>1.9661999999999999</c:v>
                </c:pt>
                <c:pt idx="1277">
                  <c:v>1.9675</c:v>
                </c:pt>
                <c:pt idx="1278">
                  <c:v>1.9690000000000001</c:v>
                </c:pt>
                <c:pt idx="1279">
                  <c:v>1.9703999999999999</c:v>
                </c:pt>
                <c:pt idx="1280">
                  <c:v>1.9718</c:v>
                </c:pt>
                <c:pt idx="1281">
                  <c:v>1.9732000000000001</c:v>
                </c:pt>
                <c:pt idx="1282">
                  <c:v>1.9745999999999999</c:v>
                </c:pt>
                <c:pt idx="1283">
                  <c:v>1.976</c:v>
                </c:pt>
                <c:pt idx="1284">
                  <c:v>1.9774</c:v>
                </c:pt>
                <c:pt idx="1285">
                  <c:v>1.9790000000000001</c:v>
                </c:pt>
                <c:pt idx="1286">
                  <c:v>1.9804999999999999</c:v>
                </c:pt>
                <c:pt idx="1287">
                  <c:v>1.9821</c:v>
                </c:pt>
                <c:pt idx="1288">
                  <c:v>1.9838</c:v>
                </c:pt>
                <c:pt idx="1289">
                  <c:v>1.9855</c:v>
                </c:pt>
                <c:pt idx="1290">
                  <c:v>1.9873000000000001</c:v>
                </c:pt>
                <c:pt idx="1291">
                  <c:v>1.9888999999999999</c:v>
                </c:pt>
                <c:pt idx="1292">
                  <c:v>1.9904999999999999</c:v>
                </c:pt>
                <c:pt idx="1293">
                  <c:v>1.992</c:v>
                </c:pt>
                <c:pt idx="1294">
                  <c:v>1.9934000000000001</c:v>
                </c:pt>
                <c:pt idx="1295">
                  <c:v>1.9946999999999999</c:v>
                </c:pt>
                <c:pt idx="1296">
                  <c:v>1.9961</c:v>
                </c:pt>
                <c:pt idx="1297">
                  <c:v>1.9975000000000001</c:v>
                </c:pt>
                <c:pt idx="1298">
                  <c:v>1.9990000000000001</c:v>
                </c:pt>
                <c:pt idx="1299">
                  <c:v>2.0004</c:v>
                </c:pt>
                <c:pt idx="1300">
                  <c:v>2.0019999999999998</c:v>
                </c:pt>
                <c:pt idx="1301">
                  <c:v>2.0036</c:v>
                </c:pt>
                <c:pt idx="1302">
                  <c:v>2.0051999999999999</c:v>
                </c:pt>
                <c:pt idx="1303">
                  <c:v>2.0068000000000001</c:v>
                </c:pt>
                <c:pt idx="1304">
                  <c:v>2.0085000000000002</c:v>
                </c:pt>
                <c:pt idx="1305">
                  <c:v>2.0102000000000002</c:v>
                </c:pt>
                <c:pt idx="1306">
                  <c:v>2.012</c:v>
                </c:pt>
                <c:pt idx="1307">
                  <c:v>2.0139</c:v>
                </c:pt>
                <c:pt idx="1308">
                  <c:v>2.0158999999999998</c:v>
                </c:pt>
                <c:pt idx="1309">
                  <c:v>2.0182000000000002</c:v>
                </c:pt>
                <c:pt idx="1310">
                  <c:v>2.0205000000000002</c:v>
                </c:pt>
                <c:pt idx="1311">
                  <c:v>2.0226999999999999</c:v>
                </c:pt>
                <c:pt idx="1312">
                  <c:v>2.0246</c:v>
                </c:pt>
                <c:pt idx="1313">
                  <c:v>2.0261</c:v>
                </c:pt>
                <c:pt idx="1314">
                  <c:v>2.0272999999999999</c:v>
                </c:pt>
                <c:pt idx="1315">
                  <c:v>2.0283000000000002</c:v>
                </c:pt>
                <c:pt idx="1316">
                  <c:v>2.0293000000000001</c:v>
                </c:pt>
                <c:pt idx="1317">
                  <c:v>2.0303</c:v>
                </c:pt>
                <c:pt idx="1318">
                  <c:v>2.0312999999999999</c:v>
                </c:pt>
                <c:pt idx="1319">
                  <c:v>2.0324</c:v>
                </c:pt>
                <c:pt idx="1320">
                  <c:v>2.0335999999999999</c:v>
                </c:pt>
                <c:pt idx="1321">
                  <c:v>2.0348999999999999</c:v>
                </c:pt>
                <c:pt idx="1322">
                  <c:v>2.0360999999999998</c:v>
                </c:pt>
                <c:pt idx="1323">
                  <c:v>2.0371999999999999</c:v>
                </c:pt>
                <c:pt idx="1324">
                  <c:v>2.0385</c:v>
                </c:pt>
                <c:pt idx="1325">
                  <c:v>2.0398000000000001</c:v>
                </c:pt>
                <c:pt idx="1326">
                  <c:v>2.0411000000000001</c:v>
                </c:pt>
                <c:pt idx="1327">
                  <c:v>2.0426000000000002</c:v>
                </c:pt>
                <c:pt idx="1328">
                  <c:v>2.0440999999999998</c:v>
                </c:pt>
                <c:pt idx="1329">
                  <c:v>2.0457000000000001</c:v>
                </c:pt>
                <c:pt idx="1330">
                  <c:v>2.0474000000000001</c:v>
                </c:pt>
                <c:pt idx="1331">
                  <c:v>2.0491999999999999</c:v>
                </c:pt>
                <c:pt idx="1332">
                  <c:v>2.0510999999999999</c:v>
                </c:pt>
                <c:pt idx="1333">
                  <c:v>2.0531999999999999</c:v>
                </c:pt>
                <c:pt idx="1334">
                  <c:v>2.0552999999999999</c:v>
                </c:pt>
                <c:pt idx="1335">
                  <c:v>2.0575999999999999</c:v>
                </c:pt>
                <c:pt idx="1336">
                  <c:v>2.0598999999999998</c:v>
                </c:pt>
                <c:pt idx="1337">
                  <c:v>2.0619999999999998</c:v>
                </c:pt>
                <c:pt idx="1338">
                  <c:v>2.0638999999999998</c:v>
                </c:pt>
                <c:pt idx="1339">
                  <c:v>2.0655000000000001</c:v>
                </c:pt>
                <c:pt idx="1340">
                  <c:v>2.0669</c:v>
                </c:pt>
                <c:pt idx="1341">
                  <c:v>2.0680000000000001</c:v>
                </c:pt>
                <c:pt idx="1342">
                  <c:v>2.0691000000000002</c:v>
                </c:pt>
                <c:pt idx="1343">
                  <c:v>2.0701999999999998</c:v>
                </c:pt>
                <c:pt idx="1344">
                  <c:v>2.0714999999999999</c:v>
                </c:pt>
                <c:pt idx="1345">
                  <c:v>2.0728</c:v>
                </c:pt>
                <c:pt idx="1346">
                  <c:v>2.0741000000000001</c:v>
                </c:pt>
                <c:pt idx="1347">
                  <c:v>2.0756000000000001</c:v>
                </c:pt>
                <c:pt idx="1348">
                  <c:v>2.0769000000000002</c:v>
                </c:pt>
                <c:pt idx="1349">
                  <c:v>2.0783</c:v>
                </c:pt>
                <c:pt idx="1350">
                  <c:v>2.0796999999999999</c:v>
                </c:pt>
                <c:pt idx="1351">
                  <c:v>2.0811000000000002</c:v>
                </c:pt>
                <c:pt idx="1352">
                  <c:v>2.0825</c:v>
                </c:pt>
                <c:pt idx="1353">
                  <c:v>2.0840000000000001</c:v>
                </c:pt>
                <c:pt idx="1354">
                  <c:v>2.0855000000000001</c:v>
                </c:pt>
                <c:pt idx="1355">
                  <c:v>2.0871</c:v>
                </c:pt>
                <c:pt idx="1356">
                  <c:v>2.0886999999999998</c:v>
                </c:pt>
                <c:pt idx="1357">
                  <c:v>2.0903</c:v>
                </c:pt>
                <c:pt idx="1358">
                  <c:v>2.0920000000000001</c:v>
                </c:pt>
                <c:pt idx="1359">
                  <c:v>2.0937000000000001</c:v>
                </c:pt>
                <c:pt idx="1360">
                  <c:v>2.0954000000000002</c:v>
                </c:pt>
                <c:pt idx="1361">
                  <c:v>2.0969000000000002</c:v>
                </c:pt>
                <c:pt idx="1362">
                  <c:v>2.0983999999999998</c:v>
                </c:pt>
                <c:pt idx="1363">
                  <c:v>2.0996999999999999</c:v>
                </c:pt>
                <c:pt idx="1364">
                  <c:v>2.1011000000000002</c:v>
                </c:pt>
                <c:pt idx="1365">
                  <c:v>2.1025</c:v>
                </c:pt>
                <c:pt idx="1366">
                  <c:v>2.1038999999999999</c:v>
                </c:pt>
                <c:pt idx="1367">
                  <c:v>2.1053999999999999</c:v>
                </c:pt>
                <c:pt idx="1368">
                  <c:v>2.1069</c:v>
                </c:pt>
                <c:pt idx="1369">
                  <c:v>2.1084000000000001</c:v>
                </c:pt>
                <c:pt idx="1370">
                  <c:v>2.11</c:v>
                </c:pt>
                <c:pt idx="1371">
                  <c:v>2.1116000000000001</c:v>
                </c:pt>
                <c:pt idx="1372">
                  <c:v>2.1132</c:v>
                </c:pt>
                <c:pt idx="1373">
                  <c:v>2.1149</c:v>
                </c:pt>
                <c:pt idx="1374">
                  <c:v>2.1164999999999998</c:v>
                </c:pt>
                <c:pt idx="1375">
                  <c:v>2.1183000000000001</c:v>
                </c:pt>
                <c:pt idx="1376">
                  <c:v>2.1202000000000001</c:v>
                </c:pt>
                <c:pt idx="1377">
                  <c:v>2.1223000000000001</c:v>
                </c:pt>
                <c:pt idx="1378">
                  <c:v>2.1244999999999998</c:v>
                </c:pt>
                <c:pt idx="1379">
                  <c:v>2.1269</c:v>
                </c:pt>
                <c:pt idx="1380">
                  <c:v>2.1292</c:v>
                </c:pt>
                <c:pt idx="1381">
                  <c:v>2.1312000000000002</c:v>
                </c:pt>
                <c:pt idx="1382">
                  <c:v>2.1326999999999998</c:v>
                </c:pt>
                <c:pt idx="1383">
                  <c:v>2.1339000000000001</c:v>
                </c:pt>
                <c:pt idx="1384">
                  <c:v>2.1349</c:v>
                </c:pt>
                <c:pt idx="1385">
                  <c:v>2.1358000000000001</c:v>
                </c:pt>
                <c:pt idx="1386">
                  <c:v>2.1366999999999998</c:v>
                </c:pt>
                <c:pt idx="1387">
                  <c:v>2.1377999999999999</c:v>
                </c:pt>
                <c:pt idx="1388">
                  <c:v>2.1389</c:v>
                </c:pt>
                <c:pt idx="1389">
                  <c:v>2.1402000000000001</c:v>
                </c:pt>
                <c:pt idx="1390">
                  <c:v>2.1414</c:v>
                </c:pt>
                <c:pt idx="1391">
                  <c:v>2.1427</c:v>
                </c:pt>
                <c:pt idx="1392">
                  <c:v>2.1438999999999999</c:v>
                </c:pt>
                <c:pt idx="1393">
                  <c:v>2.1450999999999998</c:v>
                </c:pt>
                <c:pt idx="1394">
                  <c:v>2.1463999999999999</c:v>
                </c:pt>
                <c:pt idx="1395">
                  <c:v>2.1476999999999999</c:v>
                </c:pt>
                <c:pt idx="1396">
                  <c:v>2.1490999999999998</c:v>
                </c:pt>
                <c:pt idx="1397">
                  <c:v>2.1505999999999998</c:v>
                </c:pt>
                <c:pt idx="1398">
                  <c:v>2.1520999999999999</c:v>
                </c:pt>
                <c:pt idx="1399">
                  <c:v>2.1537999999999999</c:v>
                </c:pt>
                <c:pt idx="1400">
                  <c:v>2.1556000000000002</c:v>
                </c:pt>
                <c:pt idx="1401">
                  <c:v>2.1575000000000002</c:v>
                </c:pt>
                <c:pt idx="1402">
                  <c:v>2.1595</c:v>
                </c:pt>
                <c:pt idx="1403">
                  <c:v>2.1617000000000002</c:v>
                </c:pt>
                <c:pt idx="1404">
                  <c:v>2.1638999999999999</c:v>
                </c:pt>
                <c:pt idx="1405">
                  <c:v>2.1661999999999999</c:v>
                </c:pt>
                <c:pt idx="1406">
                  <c:v>2.1682999999999999</c:v>
                </c:pt>
                <c:pt idx="1407">
                  <c:v>2.1703000000000001</c:v>
                </c:pt>
                <c:pt idx="1408">
                  <c:v>2.1720000000000002</c:v>
                </c:pt>
                <c:pt idx="1409">
                  <c:v>2.1734</c:v>
                </c:pt>
                <c:pt idx="1410">
                  <c:v>2.1745000000000001</c:v>
                </c:pt>
                <c:pt idx="1411">
                  <c:v>2.1756000000000002</c:v>
                </c:pt>
                <c:pt idx="1412">
                  <c:v>2.1766999999999999</c:v>
                </c:pt>
                <c:pt idx="1413">
                  <c:v>2.1779000000000002</c:v>
                </c:pt>
                <c:pt idx="1414">
                  <c:v>2.1791999999999998</c:v>
                </c:pt>
                <c:pt idx="1415">
                  <c:v>2.1806000000000001</c:v>
                </c:pt>
                <c:pt idx="1416">
                  <c:v>2.1819999999999999</c:v>
                </c:pt>
                <c:pt idx="1417">
                  <c:v>2.1835</c:v>
                </c:pt>
                <c:pt idx="1418">
                  <c:v>2.1848999999999998</c:v>
                </c:pt>
                <c:pt idx="1419">
                  <c:v>2.1863000000000001</c:v>
                </c:pt>
                <c:pt idx="1420">
                  <c:v>2.1876000000000002</c:v>
                </c:pt>
                <c:pt idx="1421">
                  <c:v>2.1890000000000001</c:v>
                </c:pt>
                <c:pt idx="1422">
                  <c:v>2.1905000000000001</c:v>
                </c:pt>
                <c:pt idx="1423">
                  <c:v>2.1920000000000002</c:v>
                </c:pt>
                <c:pt idx="1424">
                  <c:v>2.1934999999999998</c:v>
                </c:pt>
                <c:pt idx="1425">
                  <c:v>2.1951999999999998</c:v>
                </c:pt>
                <c:pt idx="1426">
                  <c:v>2.1968999999999999</c:v>
                </c:pt>
                <c:pt idx="1427">
                  <c:v>2.1985000000000001</c:v>
                </c:pt>
                <c:pt idx="1428">
                  <c:v>2.2002000000000002</c:v>
                </c:pt>
                <c:pt idx="1429">
                  <c:v>2.2018</c:v>
                </c:pt>
                <c:pt idx="1430">
                  <c:v>2.2033999999999998</c:v>
                </c:pt>
                <c:pt idx="1431">
                  <c:v>2.2048000000000001</c:v>
                </c:pt>
                <c:pt idx="1432">
                  <c:v>2.2061999999999999</c:v>
                </c:pt>
                <c:pt idx="1433">
                  <c:v>2.2075999999999998</c:v>
                </c:pt>
                <c:pt idx="1434">
                  <c:v>2.2090000000000001</c:v>
                </c:pt>
                <c:pt idx="1435">
                  <c:v>2.2105000000000001</c:v>
                </c:pt>
                <c:pt idx="1436">
                  <c:v>2.2119</c:v>
                </c:pt>
                <c:pt idx="1437">
                  <c:v>2.2132999999999998</c:v>
                </c:pt>
                <c:pt idx="1438">
                  <c:v>2.2147999999999999</c:v>
                </c:pt>
                <c:pt idx="1439">
                  <c:v>2.2164000000000001</c:v>
                </c:pt>
                <c:pt idx="1440">
                  <c:v>2.218</c:v>
                </c:pt>
                <c:pt idx="1441">
                  <c:v>2.2195999999999998</c:v>
                </c:pt>
                <c:pt idx="1442">
                  <c:v>2.2212999999999998</c:v>
                </c:pt>
                <c:pt idx="1443">
                  <c:v>2.2229999999999999</c:v>
                </c:pt>
                <c:pt idx="1444">
                  <c:v>2.2248000000000001</c:v>
                </c:pt>
                <c:pt idx="1445">
                  <c:v>2.2267000000000001</c:v>
                </c:pt>
                <c:pt idx="1446">
                  <c:v>2.2286999999999999</c:v>
                </c:pt>
                <c:pt idx="1447">
                  <c:v>2.2309999999999999</c:v>
                </c:pt>
                <c:pt idx="1448">
                  <c:v>2.2332999999999998</c:v>
                </c:pt>
                <c:pt idx="1449">
                  <c:v>2.2355</c:v>
                </c:pt>
                <c:pt idx="1450">
                  <c:v>2.2374000000000001</c:v>
                </c:pt>
                <c:pt idx="1451">
                  <c:v>2.2389999999999999</c:v>
                </c:pt>
                <c:pt idx="1452">
                  <c:v>2.2401</c:v>
                </c:pt>
                <c:pt idx="1453">
                  <c:v>2.2410999999999999</c:v>
                </c:pt>
                <c:pt idx="1454">
                  <c:v>2.2421000000000002</c:v>
                </c:pt>
                <c:pt idx="1455">
                  <c:v>2.2431000000000001</c:v>
                </c:pt>
                <c:pt idx="1456">
                  <c:v>2.2442000000000002</c:v>
                </c:pt>
                <c:pt idx="1457">
                  <c:v>2.2452999999999999</c:v>
                </c:pt>
                <c:pt idx="1458">
                  <c:v>2.2465999999999999</c:v>
                </c:pt>
                <c:pt idx="1459">
                  <c:v>2.2477999999999998</c:v>
                </c:pt>
                <c:pt idx="1460">
                  <c:v>2.2488999999999999</c:v>
                </c:pt>
                <c:pt idx="1461">
                  <c:v>2.2501000000000002</c:v>
                </c:pt>
                <c:pt idx="1462">
                  <c:v>2.2513999999999998</c:v>
                </c:pt>
                <c:pt idx="1463">
                  <c:v>2.2526999999999999</c:v>
                </c:pt>
                <c:pt idx="1464">
                  <c:v>2.2541000000000002</c:v>
                </c:pt>
                <c:pt idx="1465">
                  <c:v>2.2555000000000001</c:v>
                </c:pt>
                <c:pt idx="1466">
                  <c:v>2.2570000000000001</c:v>
                </c:pt>
                <c:pt idx="1467">
                  <c:v>2.2587000000000002</c:v>
                </c:pt>
                <c:pt idx="1468">
                  <c:v>2.2604000000000002</c:v>
                </c:pt>
                <c:pt idx="1469">
                  <c:v>2.2623000000000002</c:v>
                </c:pt>
                <c:pt idx="1470">
                  <c:v>2.2643</c:v>
                </c:pt>
                <c:pt idx="1471">
                  <c:v>2.2664</c:v>
                </c:pt>
                <c:pt idx="1472">
                  <c:v>2.2686000000000002</c:v>
                </c:pt>
                <c:pt idx="1473">
                  <c:v>2.2707999999999999</c:v>
                </c:pt>
                <c:pt idx="1474">
                  <c:v>2.2728999999999999</c:v>
                </c:pt>
                <c:pt idx="1475">
                  <c:v>2.2749000000000001</c:v>
                </c:pt>
                <c:pt idx="1476">
                  <c:v>2.2766999999999999</c:v>
                </c:pt>
                <c:pt idx="1477">
                  <c:v>2.2783000000000002</c:v>
                </c:pt>
                <c:pt idx="1478">
                  <c:v>2.2795999999999998</c:v>
                </c:pt>
                <c:pt idx="1479">
                  <c:v>2.2806999999999999</c:v>
                </c:pt>
                <c:pt idx="1480">
                  <c:v>2.2818000000000001</c:v>
                </c:pt>
                <c:pt idx="1481">
                  <c:v>2.2829000000000002</c:v>
                </c:pt>
                <c:pt idx="1482">
                  <c:v>2.2841</c:v>
                </c:pt>
                <c:pt idx="1483">
                  <c:v>2.2854999999999999</c:v>
                </c:pt>
                <c:pt idx="1484">
                  <c:v>2.2869000000000002</c:v>
                </c:pt>
                <c:pt idx="1485">
                  <c:v>2.2883</c:v>
                </c:pt>
                <c:pt idx="1486">
                  <c:v>2.2898000000000001</c:v>
                </c:pt>
                <c:pt idx="1487">
                  <c:v>2.2911999999999999</c:v>
                </c:pt>
                <c:pt idx="1488">
                  <c:v>2.2927</c:v>
                </c:pt>
                <c:pt idx="1489">
                  <c:v>2.2940999999999998</c:v>
                </c:pt>
                <c:pt idx="1490">
                  <c:v>2.2955000000000001</c:v>
                </c:pt>
                <c:pt idx="1491">
                  <c:v>2.2968999999999999</c:v>
                </c:pt>
                <c:pt idx="1492">
                  <c:v>2.2985000000000002</c:v>
                </c:pt>
                <c:pt idx="1493">
                  <c:v>2.3001</c:v>
                </c:pt>
                <c:pt idx="1494">
                  <c:v>2.3016999999999999</c:v>
                </c:pt>
                <c:pt idx="1495">
                  <c:v>2.3033999999999999</c:v>
                </c:pt>
                <c:pt idx="1496">
                  <c:v>2.3050000000000002</c:v>
                </c:pt>
                <c:pt idx="1497">
                  <c:v>2.3067000000000002</c:v>
                </c:pt>
                <c:pt idx="1498">
                  <c:v>2.3083</c:v>
                </c:pt>
                <c:pt idx="1499">
                  <c:v>2.3098999999999998</c:v>
                </c:pt>
                <c:pt idx="1500">
                  <c:v>2.3113000000000001</c:v>
                </c:pt>
                <c:pt idx="1501">
                  <c:v>2.3127</c:v>
                </c:pt>
                <c:pt idx="1502">
                  <c:v>2.3140000000000001</c:v>
                </c:pt>
                <c:pt idx="1503">
                  <c:v>2.3153999999999999</c:v>
                </c:pt>
                <c:pt idx="1504">
                  <c:v>2.3168000000000002</c:v>
                </c:pt>
                <c:pt idx="1505">
                  <c:v>2.3182999999999998</c:v>
                </c:pt>
                <c:pt idx="1506">
                  <c:v>2.3197999999999999</c:v>
                </c:pt>
                <c:pt idx="1507">
                  <c:v>2.3212999999999999</c:v>
                </c:pt>
                <c:pt idx="1508">
                  <c:v>2.3229000000000002</c:v>
                </c:pt>
                <c:pt idx="1509">
                  <c:v>2.3245</c:v>
                </c:pt>
                <c:pt idx="1510">
                  <c:v>2.3260999999999998</c:v>
                </c:pt>
                <c:pt idx="1511">
                  <c:v>2.3277000000000001</c:v>
                </c:pt>
                <c:pt idx="1512">
                  <c:v>2.3294000000000001</c:v>
                </c:pt>
                <c:pt idx="1513">
                  <c:v>2.3311999999999999</c:v>
                </c:pt>
                <c:pt idx="1514">
                  <c:v>2.3330000000000002</c:v>
                </c:pt>
                <c:pt idx="1515">
                  <c:v>2.3351000000000002</c:v>
                </c:pt>
                <c:pt idx="1516">
                  <c:v>2.3374000000000001</c:v>
                </c:pt>
                <c:pt idx="1517">
                  <c:v>2.3397999999999999</c:v>
                </c:pt>
                <c:pt idx="1518">
                  <c:v>2.3422000000000001</c:v>
                </c:pt>
                <c:pt idx="1519">
                  <c:v>2.3441999999999998</c:v>
                </c:pt>
                <c:pt idx="1520">
                  <c:v>2.3456999999999999</c:v>
                </c:pt>
                <c:pt idx="1521">
                  <c:v>2.3469000000000002</c:v>
                </c:pt>
                <c:pt idx="1522">
                  <c:v>2.3479000000000001</c:v>
                </c:pt>
                <c:pt idx="1523">
                  <c:v>2.3488000000000002</c:v>
                </c:pt>
                <c:pt idx="1524">
                  <c:v>2.3496999999999999</c:v>
                </c:pt>
                <c:pt idx="1525">
                  <c:v>2.3506999999999998</c:v>
                </c:pt>
                <c:pt idx="1526">
                  <c:v>2.3517999999999999</c:v>
                </c:pt>
                <c:pt idx="1527">
                  <c:v>2.3530000000000002</c:v>
                </c:pt>
                <c:pt idx="1528">
                  <c:v>2.3542000000000001</c:v>
                </c:pt>
                <c:pt idx="1529">
                  <c:v>2.3553999999999999</c:v>
                </c:pt>
                <c:pt idx="1530">
                  <c:v>2.3565999999999998</c:v>
                </c:pt>
                <c:pt idx="1531">
                  <c:v>2.3578999999999999</c:v>
                </c:pt>
                <c:pt idx="1532">
                  <c:v>2.3592</c:v>
                </c:pt>
                <c:pt idx="1533">
                  <c:v>2.3605</c:v>
                </c:pt>
                <c:pt idx="1534">
                  <c:v>2.3618999999999999</c:v>
                </c:pt>
                <c:pt idx="1535">
                  <c:v>2.3633999999999999</c:v>
                </c:pt>
                <c:pt idx="1536">
                  <c:v>2.3650000000000002</c:v>
                </c:pt>
                <c:pt idx="1537">
                  <c:v>2.3666999999999998</c:v>
                </c:pt>
                <c:pt idx="1538">
                  <c:v>2.3685999999999998</c:v>
                </c:pt>
                <c:pt idx="1539">
                  <c:v>2.3704999999999998</c:v>
                </c:pt>
                <c:pt idx="1540">
                  <c:v>2.3725999999999998</c:v>
                </c:pt>
                <c:pt idx="1541">
                  <c:v>2.3748999999999998</c:v>
                </c:pt>
                <c:pt idx="1542">
                  <c:v>2.3772000000000002</c:v>
                </c:pt>
                <c:pt idx="1543">
                  <c:v>2.3795000000000002</c:v>
                </c:pt>
                <c:pt idx="1544">
                  <c:v>2.3816000000000002</c:v>
                </c:pt>
                <c:pt idx="1545">
                  <c:v>2.3835000000000002</c:v>
                </c:pt>
                <c:pt idx="1546">
                  <c:v>2.3851</c:v>
                </c:pt>
                <c:pt idx="1547">
                  <c:v>2.3864000000000001</c:v>
                </c:pt>
                <c:pt idx="1548">
                  <c:v>2.3875000000000002</c:v>
                </c:pt>
                <c:pt idx="1549">
                  <c:v>2.3885999999999998</c:v>
                </c:pt>
                <c:pt idx="1550">
                  <c:v>2.3896999999999999</c:v>
                </c:pt>
                <c:pt idx="1551">
                  <c:v>2.3908</c:v>
                </c:pt>
                <c:pt idx="1552">
                  <c:v>2.3921000000000001</c:v>
                </c:pt>
                <c:pt idx="1553">
                  <c:v>2.3934000000000002</c:v>
                </c:pt>
                <c:pt idx="1554">
                  <c:v>2.3948</c:v>
                </c:pt>
                <c:pt idx="1555">
                  <c:v>2.3961999999999999</c:v>
                </c:pt>
                <c:pt idx="1556">
                  <c:v>2.3976000000000002</c:v>
                </c:pt>
                <c:pt idx="1557">
                  <c:v>2.3990999999999998</c:v>
                </c:pt>
                <c:pt idx="1558">
                  <c:v>2.4005999999999998</c:v>
                </c:pt>
                <c:pt idx="1559">
                  <c:v>2.4020999999999999</c:v>
                </c:pt>
                <c:pt idx="1560">
                  <c:v>2.4036</c:v>
                </c:pt>
                <c:pt idx="1561">
                  <c:v>2.4051</c:v>
                </c:pt>
                <c:pt idx="1562">
                  <c:v>2.4066000000000001</c:v>
                </c:pt>
                <c:pt idx="1563">
                  <c:v>2.4081999999999999</c:v>
                </c:pt>
                <c:pt idx="1564">
                  <c:v>2.4098999999999999</c:v>
                </c:pt>
                <c:pt idx="1565">
                  <c:v>2.4116</c:v>
                </c:pt>
                <c:pt idx="1566">
                  <c:v>2.4133</c:v>
                </c:pt>
                <c:pt idx="1567">
                  <c:v>2.4148999999999998</c:v>
                </c:pt>
                <c:pt idx="1568">
                  <c:v>2.4163999999999999</c:v>
                </c:pt>
                <c:pt idx="1569">
                  <c:v>2.4178000000000002</c:v>
                </c:pt>
                <c:pt idx="1570">
                  <c:v>2.4192</c:v>
                </c:pt>
                <c:pt idx="1571">
                  <c:v>2.4205999999999999</c:v>
                </c:pt>
                <c:pt idx="1572">
                  <c:v>2.4220000000000002</c:v>
                </c:pt>
                <c:pt idx="1573">
                  <c:v>2.4234</c:v>
                </c:pt>
                <c:pt idx="1574">
                  <c:v>2.4249000000000001</c:v>
                </c:pt>
                <c:pt idx="1575">
                  <c:v>2.4264000000000001</c:v>
                </c:pt>
                <c:pt idx="1576">
                  <c:v>2.4279000000000002</c:v>
                </c:pt>
                <c:pt idx="1577">
                  <c:v>2.4295</c:v>
                </c:pt>
                <c:pt idx="1578">
                  <c:v>2.4310999999999998</c:v>
                </c:pt>
                <c:pt idx="1579">
                  <c:v>2.4327000000000001</c:v>
                </c:pt>
                <c:pt idx="1580">
                  <c:v>2.4344000000000001</c:v>
                </c:pt>
                <c:pt idx="1581">
                  <c:v>2.4361000000000002</c:v>
                </c:pt>
                <c:pt idx="1582">
                  <c:v>2.4378000000000002</c:v>
                </c:pt>
                <c:pt idx="1583">
                  <c:v>2.4397000000000002</c:v>
                </c:pt>
                <c:pt idx="1584">
                  <c:v>2.4417</c:v>
                </c:pt>
                <c:pt idx="1585">
                  <c:v>2.4439000000000002</c:v>
                </c:pt>
                <c:pt idx="1586">
                  <c:v>2.4462000000000002</c:v>
                </c:pt>
                <c:pt idx="1587">
                  <c:v>2.4483999999999999</c:v>
                </c:pt>
                <c:pt idx="1588">
                  <c:v>2.4502999999999999</c:v>
                </c:pt>
                <c:pt idx="1589">
                  <c:v>2.4519000000000002</c:v>
                </c:pt>
                <c:pt idx="1590">
                  <c:v>2.4529999999999998</c:v>
                </c:pt>
                <c:pt idx="1591">
                  <c:v>2.4540000000000002</c:v>
                </c:pt>
                <c:pt idx="1592">
                  <c:v>2.4550000000000001</c:v>
                </c:pt>
                <c:pt idx="1593">
                  <c:v>2.4561000000000002</c:v>
                </c:pt>
                <c:pt idx="1594">
                  <c:v>2.4571000000000001</c:v>
                </c:pt>
                <c:pt idx="1595">
                  <c:v>2.4582999999999999</c:v>
                </c:pt>
                <c:pt idx="1596">
                  <c:v>2.4594999999999998</c:v>
                </c:pt>
                <c:pt idx="1597">
                  <c:v>2.4607000000000001</c:v>
                </c:pt>
                <c:pt idx="1598">
                  <c:v>2.4619</c:v>
                </c:pt>
                <c:pt idx="1599">
                  <c:v>2.4630999999999998</c:v>
                </c:pt>
                <c:pt idx="1600">
                  <c:v>2.4643999999999999</c:v>
                </c:pt>
                <c:pt idx="1601">
                  <c:v>2.4658000000000002</c:v>
                </c:pt>
                <c:pt idx="1602">
                  <c:v>2.4672000000000001</c:v>
                </c:pt>
                <c:pt idx="1603">
                  <c:v>2.4685999999999999</c:v>
                </c:pt>
                <c:pt idx="1604">
                  <c:v>2.4702000000000002</c:v>
                </c:pt>
                <c:pt idx="1605">
                  <c:v>2.4718</c:v>
                </c:pt>
                <c:pt idx="1606">
                  <c:v>2.4735999999999998</c:v>
                </c:pt>
                <c:pt idx="1607">
                  <c:v>2.4754999999999998</c:v>
                </c:pt>
                <c:pt idx="1608">
                  <c:v>2.4773999999999998</c:v>
                </c:pt>
                <c:pt idx="1609">
                  <c:v>2.4796</c:v>
                </c:pt>
                <c:pt idx="1610">
                  <c:v>2.4817999999999998</c:v>
                </c:pt>
                <c:pt idx="1611">
                  <c:v>2.484</c:v>
                </c:pt>
                <c:pt idx="1612">
                  <c:v>2.4861</c:v>
                </c:pt>
                <c:pt idx="1613">
                  <c:v>2.488</c:v>
                </c:pt>
                <c:pt idx="1614">
                  <c:v>2.4897</c:v>
                </c:pt>
                <c:pt idx="1615">
                  <c:v>2.4912000000000001</c:v>
                </c:pt>
                <c:pt idx="1616">
                  <c:v>2.4923999999999999</c:v>
                </c:pt>
                <c:pt idx="1617">
                  <c:v>2.4935999999999998</c:v>
                </c:pt>
                <c:pt idx="1618">
                  <c:v>2.4948000000000001</c:v>
                </c:pt>
                <c:pt idx="1619">
                  <c:v>2.496</c:v>
                </c:pt>
                <c:pt idx="1620">
                  <c:v>2.4973000000000001</c:v>
                </c:pt>
                <c:pt idx="1621">
                  <c:v>2.4986999999999999</c:v>
                </c:pt>
                <c:pt idx="1622">
                  <c:v>2.5001000000000002</c:v>
                </c:pt>
                <c:pt idx="1623">
                  <c:v>2.5015000000000001</c:v>
                </c:pt>
                <c:pt idx="1624">
                  <c:v>2.5030000000000001</c:v>
                </c:pt>
                <c:pt idx="1625">
                  <c:v>2.5044</c:v>
                </c:pt>
                <c:pt idx="1626">
                  <c:v>2.5057</c:v>
                </c:pt>
                <c:pt idx="1627">
                  <c:v>2.5070999999999999</c:v>
                </c:pt>
                <c:pt idx="1628">
                  <c:v>2.5085999999999999</c:v>
                </c:pt>
                <c:pt idx="1629">
                  <c:v>2.5099999999999998</c:v>
                </c:pt>
                <c:pt idx="1630">
                  <c:v>2.5116000000000001</c:v>
                </c:pt>
                <c:pt idx="1631">
                  <c:v>2.5131999999999999</c:v>
                </c:pt>
                <c:pt idx="1632">
                  <c:v>2.5148999999999999</c:v>
                </c:pt>
                <c:pt idx="1633">
                  <c:v>2.5165999999999999</c:v>
                </c:pt>
                <c:pt idx="1634">
                  <c:v>2.5183</c:v>
                </c:pt>
                <c:pt idx="1635">
                  <c:v>2.52</c:v>
                </c:pt>
                <c:pt idx="1636">
                  <c:v>2.5215999999999998</c:v>
                </c:pt>
                <c:pt idx="1637">
                  <c:v>2.5230000000000001</c:v>
                </c:pt>
                <c:pt idx="1638">
                  <c:v>2.5244</c:v>
                </c:pt>
                <c:pt idx="1639">
                  <c:v>2.5257999999999998</c:v>
                </c:pt>
                <c:pt idx="1640">
                  <c:v>2.5270999999999999</c:v>
                </c:pt>
                <c:pt idx="1641">
                  <c:v>2.5285000000000002</c:v>
                </c:pt>
                <c:pt idx="1642">
                  <c:v>2.5299</c:v>
                </c:pt>
                <c:pt idx="1643">
                  <c:v>2.5312999999999999</c:v>
                </c:pt>
                <c:pt idx="1644">
                  <c:v>2.5327999999999999</c:v>
                </c:pt>
                <c:pt idx="1645">
                  <c:v>2.5343</c:v>
                </c:pt>
                <c:pt idx="1646">
                  <c:v>2.5358000000000001</c:v>
                </c:pt>
                <c:pt idx="1647">
                  <c:v>2.5375000000000001</c:v>
                </c:pt>
                <c:pt idx="1648">
                  <c:v>2.5390999999999999</c:v>
                </c:pt>
                <c:pt idx="1649">
                  <c:v>2.5407999999999999</c:v>
                </c:pt>
                <c:pt idx="1650">
                  <c:v>2.5425</c:v>
                </c:pt>
                <c:pt idx="1651">
                  <c:v>2.5442</c:v>
                </c:pt>
                <c:pt idx="1652">
                  <c:v>2.5461</c:v>
                </c:pt>
                <c:pt idx="1653">
                  <c:v>2.5482</c:v>
                </c:pt>
                <c:pt idx="1654">
                  <c:v>2.5505</c:v>
                </c:pt>
                <c:pt idx="1655">
                  <c:v>2.5529000000000002</c:v>
                </c:pt>
                <c:pt idx="1656">
                  <c:v>2.5552000000000001</c:v>
                </c:pt>
                <c:pt idx="1657">
                  <c:v>2.5571999999999999</c:v>
                </c:pt>
                <c:pt idx="1658">
                  <c:v>2.5587</c:v>
                </c:pt>
                <c:pt idx="1659">
                  <c:v>2.5598999999999998</c:v>
                </c:pt>
                <c:pt idx="1660">
                  <c:v>2.5608</c:v>
                </c:pt>
                <c:pt idx="1661">
                  <c:v>2.5617000000000001</c:v>
                </c:pt>
                <c:pt idx="1662">
                  <c:v>2.5627</c:v>
                </c:pt>
                <c:pt idx="1663">
                  <c:v>2.5636999999999999</c:v>
                </c:pt>
                <c:pt idx="1664">
                  <c:v>2.5648</c:v>
                </c:pt>
                <c:pt idx="1665">
                  <c:v>2.5659999999999998</c:v>
                </c:pt>
                <c:pt idx="1666">
                  <c:v>2.5672000000000001</c:v>
                </c:pt>
                <c:pt idx="1667">
                  <c:v>2.5684</c:v>
                </c:pt>
                <c:pt idx="1668">
                  <c:v>2.5695999999999999</c:v>
                </c:pt>
                <c:pt idx="1669">
                  <c:v>2.5708000000000002</c:v>
                </c:pt>
                <c:pt idx="1670">
                  <c:v>2.5720999999999998</c:v>
                </c:pt>
                <c:pt idx="1671">
                  <c:v>2.5735000000000001</c:v>
                </c:pt>
                <c:pt idx="1672">
                  <c:v>2.5750000000000002</c:v>
                </c:pt>
                <c:pt idx="1673">
                  <c:v>2.5764999999999998</c:v>
                </c:pt>
                <c:pt idx="1674">
                  <c:v>2.5781999999999998</c:v>
                </c:pt>
                <c:pt idx="1675">
                  <c:v>2.58</c:v>
                </c:pt>
                <c:pt idx="1676">
                  <c:v>2.5819000000000001</c:v>
                </c:pt>
                <c:pt idx="1677">
                  <c:v>2.5838999999999999</c:v>
                </c:pt>
                <c:pt idx="1678">
                  <c:v>2.5861000000000001</c:v>
                </c:pt>
                <c:pt idx="1679">
                  <c:v>2.5882999999999998</c:v>
                </c:pt>
                <c:pt idx="1680">
                  <c:v>2.5905999999999998</c:v>
                </c:pt>
                <c:pt idx="1681">
                  <c:v>2.5928</c:v>
                </c:pt>
                <c:pt idx="1682">
                  <c:v>2.5949</c:v>
                </c:pt>
                <c:pt idx="1683">
                  <c:v>2.5966</c:v>
                </c:pt>
                <c:pt idx="1684">
                  <c:v>2.5981000000000001</c:v>
                </c:pt>
                <c:pt idx="1685">
                  <c:v>2.5992000000000002</c:v>
                </c:pt>
                <c:pt idx="1686">
                  <c:v>2.6002000000000001</c:v>
                </c:pt>
                <c:pt idx="1687">
                  <c:v>2.6013000000000002</c:v>
                </c:pt>
                <c:pt idx="1688">
                  <c:v>2.6023999999999998</c:v>
                </c:pt>
                <c:pt idx="1689">
                  <c:v>2.6036000000000001</c:v>
                </c:pt>
                <c:pt idx="1690">
                  <c:v>2.605</c:v>
                </c:pt>
                <c:pt idx="1691">
                  <c:v>2.6063000000000001</c:v>
                </c:pt>
                <c:pt idx="1692">
                  <c:v>2.6076999999999999</c:v>
                </c:pt>
                <c:pt idx="1693">
                  <c:v>2.6091000000000002</c:v>
                </c:pt>
                <c:pt idx="1694">
                  <c:v>2.6105</c:v>
                </c:pt>
                <c:pt idx="1695">
                  <c:v>2.6118999999999999</c:v>
                </c:pt>
                <c:pt idx="1696">
                  <c:v>2.6133000000000002</c:v>
                </c:pt>
                <c:pt idx="1697">
                  <c:v>2.6147999999999998</c:v>
                </c:pt>
                <c:pt idx="1698">
                  <c:v>2.6162999999999998</c:v>
                </c:pt>
                <c:pt idx="1699">
                  <c:v>2.6179000000000001</c:v>
                </c:pt>
                <c:pt idx="1700">
                  <c:v>2.6194999999999999</c:v>
                </c:pt>
                <c:pt idx="1701">
                  <c:v>2.6211000000000002</c:v>
                </c:pt>
                <c:pt idx="1702">
                  <c:v>2.6227999999999998</c:v>
                </c:pt>
                <c:pt idx="1703">
                  <c:v>2.6244999999999998</c:v>
                </c:pt>
                <c:pt idx="1704">
                  <c:v>2.6261999999999999</c:v>
                </c:pt>
                <c:pt idx="1705">
                  <c:v>2.6278999999999999</c:v>
                </c:pt>
                <c:pt idx="1706">
                  <c:v>2.6294</c:v>
                </c:pt>
                <c:pt idx="1707">
                  <c:v>2.6307999999999998</c:v>
                </c:pt>
                <c:pt idx="1708">
                  <c:v>2.6322000000000001</c:v>
                </c:pt>
                <c:pt idx="1709">
                  <c:v>2.6335999999999999</c:v>
                </c:pt>
                <c:pt idx="1710">
                  <c:v>2.6349999999999998</c:v>
                </c:pt>
                <c:pt idx="1711">
                  <c:v>2.6364999999999998</c:v>
                </c:pt>
                <c:pt idx="1712">
                  <c:v>2.6379000000000001</c:v>
                </c:pt>
                <c:pt idx="1713">
                  <c:v>2.6394000000000002</c:v>
                </c:pt>
                <c:pt idx="1714">
                  <c:v>2.6408999999999998</c:v>
                </c:pt>
                <c:pt idx="1715">
                  <c:v>2.6425000000000001</c:v>
                </c:pt>
                <c:pt idx="1716">
                  <c:v>2.6440999999999999</c:v>
                </c:pt>
                <c:pt idx="1717">
                  <c:v>2.6457000000000002</c:v>
                </c:pt>
                <c:pt idx="1718">
                  <c:v>2.6474000000000002</c:v>
                </c:pt>
                <c:pt idx="1719">
                  <c:v>2.6490999999999998</c:v>
                </c:pt>
                <c:pt idx="1720">
                  <c:v>2.6509</c:v>
                </c:pt>
                <c:pt idx="1721">
                  <c:v>2.6528999999999998</c:v>
                </c:pt>
                <c:pt idx="1722">
                  <c:v>2.6549999999999998</c:v>
                </c:pt>
                <c:pt idx="1723">
                  <c:v>2.6573000000000002</c:v>
                </c:pt>
                <c:pt idx="1724">
                  <c:v>2.6595</c:v>
                </c:pt>
                <c:pt idx="1725">
                  <c:v>2.6617000000000002</c:v>
                </c:pt>
                <c:pt idx="1726">
                  <c:v>2.6635</c:v>
                </c:pt>
                <c:pt idx="1727">
                  <c:v>2.6648999999999998</c:v>
                </c:pt>
                <c:pt idx="1728">
                  <c:v>2.6659999999999999</c:v>
                </c:pt>
                <c:pt idx="1729">
                  <c:v>2.6669</c:v>
                </c:pt>
                <c:pt idx="1730">
                  <c:v>2.6678999999999999</c:v>
                </c:pt>
                <c:pt idx="1731">
                  <c:v>2.6688999999999998</c:v>
                </c:pt>
                <c:pt idx="1732">
                  <c:v>2.67</c:v>
                </c:pt>
                <c:pt idx="1733">
                  <c:v>2.6711999999999998</c:v>
                </c:pt>
                <c:pt idx="1734">
                  <c:v>2.6724000000000001</c:v>
                </c:pt>
                <c:pt idx="1735">
                  <c:v>2.6736</c:v>
                </c:pt>
                <c:pt idx="1736">
                  <c:v>2.6747999999999998</c:v>
                </c:pt>
                <c:pt idx="1737">
                  <c:v>2.6760000000000002</c:v>
                </c:pt>
                <c:pt idx="1738">
                  <c:v>2.6772999999999998</c:v>
                </c:pt>
                <c:pt idx="1739">
                  <c:v>2.6785999999999999</c:v>
                </c:pt>
                <c:pt idx="1740">
                  <c:v>2.68</c:v>
                </c:pt>
                <c:pt idx="1741">
                  <c:v>2.6815000000000002</c:v>
                </c:pt>
                <c:pt idx="1742">
                  <c:v>2.6829999999999998</c:v>
                </c:pt>
                <c:pt idx="1743">
                  <c:v>2.6846000000000001</c:v>
                </c:pt>
                <c:pt idx="1744">
                  <c:v>2.6863999999999999</c:v>
                </c:pt>
                <c:pt idx="1745">
                  <c:v>2.6882999999999999</c:v>
                </c:pt>
                <c:pt idx="1746">
                  <c:v>2.6903000000000001</c:v>
                </c:pt>
                <c:pt idx="1747">
                  <c:v>2.6924999999999999</c:v>
                </c:pt>
                <c:pt idx="1748">
                  <c:v>2.6947000000000001</c:v>
                </c:pt>
                <c:pt idx="1749">
                  <c:v>2.6968999999999999</c:v>
                </c:pt>
                <c:pt idx="1750">
                  <c:v>2.6989999999999998</c:v>
                </c:pt>
                <c:pt idx="1751">
                  <c:v>2.7008999999999999</c:v>
                </c:pt>
                <c:pt idx="1752">
                  <c:v>2.7025999999999999</c:v>
                </c:pt>
                <c:pt idx="1753">
                  <c:v>2.7040999999999999</c:v>
                </c:pt>
                <c:pt idx="1754">
                  <c:v>2.7052999999999998</c:v>
                </c:pt>
                <c:pt idx="1755">
                  <c:v>2.7065000000000001</c:v>
                </c:pt>
                <c:pt idx="1756">
                  <c:v>2.7075999999999998</c:v>
                </c:pt>
                <c:pt idx="1757">
                  <c:v>2.7086999999999999</c:v>
                </c:pt>
                <c:pt idx="1758">
                  <c:v>2.7099000000000002</c:v>
                </c:pt>
                <c:pt idx="1759">
                  <c:v>2.7113</c:v>
                </c:pt>
                <c:pt idx="1760">
                  <c:v>2.7126999999999999</c:v>
                </c:pt>
                <c:pt idx="1761">
                  <c:v>2.7141000000000002</c:v>
                </c:pt>
                <c:pt idx="1762">
                  <c:v>2.7155999999999998</c:v>
                </c:pt>
                <c:pt idx="1763">
                  <c:v>2.7170000000000001</c:v>
                </c:pt>
                <c:pt idx="1764">
                  <c:v>2.7185000000000001</c:v>
                </c:pt>
                <c:pt idx="1765">
                  <c:v>2.72</c:v>
                </c:pt>
                <c:pt idx="1766">
                  <c:v>2.7214999999999998</c:v>
                </c:pt>
                <c:pt idx="1767">
                  <c:v>2.7229999999999999</c:v>
                </c:pt>
                <c:pt idx="1768">
                  <c:v>2.7246000000000001</c:v>
                </c:pt>
                <c:pt idx="1769">
                  <c:v>2.7262</c:v>
                </c:pt>
                <c:pt idx="1770">
                  <c:v>2.7277999999999998</c:v>
                </c:pt>
                <c:pt idx="1771">
                  <c:v>2.7294999999999998</c:v>
                </c:pt>
                <c:pt idx="1772">
                  <c:v>2.7311000000000001</c:v>
                </c:pt>
                <c:pt idx="1773">
                  <c:v>2.7328000000000001</c:v>
                </c:pt>
                <c:pt idx="1774">
                  <c:v>2.7343000000000002</c:v>
                </c:pt>
                <c:pt idx="1775">
                  <c:v>2.7357999999999998</c:v>
                </c:pt>
                <c:pt idx="1776">
                  <c:v>2.7372000000000001</c:v>
                </c:pt>
                <c:pt idx="1777">
                  <c:v>2.7385999999999999</c:v>
                </c:pt>
                <c:pt idx="1778">
                  <c:v>2.74</c:v>
                </c:pt>
                <c:pt idx="1779">
                  <c:v>2.7414000000000001</c:v>
                </c:pt>
                <c:pt idx="1780">
                  <c:v>2.7427999999999999</c:v>
                </c:pt>
                <c:pt idx="1781">
                  <c:v>2.7443</c:v>
                </c:pt>
                <c:pt idx="1782">
                  <c:v>2.7458</c:v>
                </c:pt>
                <c:pt idx="1783">
                  <c:v>2.7473000000000001</c:v>
                </c:pt>
                <c:pt idx="1784">
                  <c:v>2.7488999999999999</c:v>
                </c:pt>
                <c:pt idx="1785">
                  <c:v>2.7505999999999999</c:v>
                </c:pt>
                <c:pt idx="1786">
                  <c:v>2.7522000000000002</c:v>
                </c:pt>
                <c:pt idx="1787">
                  <c:v>2.7538999999999998</c:v>
                </c:pt>
                <c:pt idx="1788">
                  <c:v>2.7557</c:v>
                </c:pt>
                <c:pt idx="1789">
                  <c:v>2.7576000000000001</c:v>
                </c:pt>
                <c:pt idx="1790">
                  <c:v>2.7595000000000001</c:v>
                </c:pt>
                <c:pt idx="1791">
                  <c:v>2.7616000000000001</c:v>
                </c:pt>
                <c:pt idx="1792">
                  <c:v>2.7639</c:v>
                </c:pt>
                <c:pt idx="1793">
                  <c:v>2.7660999999999998</c:v>
                </c:pt>
                <c:pt idx="1794">
                  <c:v>2.7682000000000002</c:v>
                </c:pt>
                <c:pt idx="1795">
                  <c:v>2.7698999999999998</c:v>
                </c:pt>
                <c:pt idx="1796">
                  <c:v>2.7711999999999999</c:v>
                </c:pt>
                <c:pt idx="1797">
                  <c:v>2.7722000000000002</c:v>
                </c:pt>
                <c:pt idx="1798">
                  <c:v>2.7730999999999999</c:v>
                </c:pt>
                <c:pt idx="1799">
                  <c:v>2.7740999999999998</c:v>
                </c:pt>
                <c:pt idx="1800">
                  <c:v>2.7751999999999999</c:v>
                </c:pt>
                <c:pt idx="1801">
                  <c:v>2.7763</c:v>
                </c:pt>
                <c:pt idx="1802">
                  <c:v>2.7774999999999999</c:v>
                </c:pt>
                <c:pt idx="1803">
                  <c:v>2.7787000000000002</c:v>
                </c:pt>
                <c:pt idx="1804">
                  <c:v>2.7799</c:v>
                </c:pt>
                <c:pt idx="1805">
                  <c:v>2.7810999999999999</c:v>
                </c:pt>
                <c:pt idx="1806">
                  <c:v>2.7824</c:v>
                </c:pt>
                <c:pt idx="1807">
                  <c:v>2.7835999999999999</c:v>
                </c:pt>
                <c:pt idx="1808">
                  <c:v>2.7850000000000001</c:v>
                </c:pt>
                <c:pt idx="1809">
                  <c:v>2.7864</c:v>
                </c:pt>
                <c:pt idx="1810">
                  <c:v>2.7879</c:v>
                </c:pt>
                <c:pt idx="1811">
                  <c:v>2.7894999999999999</c:v>
                </c:pt>
                <c:pt idx="1812">
                  <c:v>2.7911999999999999</c:v>
                </c:pt>
                <c:pt idx="1813">
                  <c:v>2.7930000000000001</c:v>
                </c:pt>
                <c:pt idx="1814">
                  <c:v>2.7949999999999999</c:v>
                </c:pt>
                <c:pt idx="1815">
                  <c:v>2.7970000000000002</c:v>
                </c:pt>
                <c:pt idx="1816">
                  <c:v>2.7991000000000001</c:v>
                </c:pt>
                <c:pt idx="1817">
                  <c:v>2.8012999999999999</c:v>
                </c:pt>
                <c:pt idx="1818">
                  <c:v>2.8033999999999999</c:v>
                </c:pt>
                <c:pt idx="1819">
                  <c:v>2.8056000000000001</c:v>
                </c:pt>
                <c:pt idx="1820">
                  <c:v>2.8075000000000001</c:v>
                </c:pt>
                <c:pt idx="1821">
                  <c:v>2.8092000000000001</c:v>
                </c:pt>
                <c:pt idx="1822">
                  <c:v>2.8105000000000002</c:v>
                </c:pt>
                <c:pt idx="1823">
                  <c:v>2.8117000000000001</c:v>
                </c:pt>
                <c:pt idx="1824">
                  <c:v>2.8128000000000002</c:v>
                </c:pt>
                <c:pt idx="1825">
                  <c:v>2.8140000000000001</c:v>
                </c:pt>
                <c:pt idx="1826">
                  <c:v>2.8151999999999999</c:v>
                </c:pt>
                <c:pt idx="1827">
                  <c:v>2.8165</c:v>
                </c:pt>
                <c:pt idx="1828">
                  <c:v>2.8178999999999998</c:v>
                </c:pt>
                <c:pt idx="1829">
                  <c:v>2.8193000000000001</c:v>
                </c:pt>
                <c:pt idx="1830">
                  <c:v>2.8207</c:v>
                </c:pt>
                <c:pt idx="1831">
                  <c:v>2.8220999999999998</c:v>
                </c:pt>
                <c:pt idx="1832">
                  <c:v>2.8235000000000001</c:v>
                </c:pt>
                <c:pt idx="1833">
                  <c:v>2.8249</c:v>
                </c:pt>
                <c:pt idx="1834">
                  <c:v>2.8264</c:v>
                </c:pt>
                <c:pt idx="1835">
                  <c:v>2.8279000000000001</c:v>
                </c:pt>
                <c:pt idx="1836">
                  <c:v>2.8294000000000001</c:v>
                </c:pt>
                <c:pt idx="1837">
                  <c:v>2.831</c:v>
                </c:pt>
                <c:pt idx="1838">
                  <c:v>2.8325999999999998</c:v>
                </c:pt>
                <c:pt idx="1839">
                  <c:v>2.8342999999999998</c:v>
                </c:pt>
                <c:pt idx="1840">
                  <c:v>2.8359000000000001</c:v>
                </c:pt>
                <c:pt idx="1841">
                  <c:v>2.8376000000000001</c:v>
                </c:pt>
                <c:pt idx="1842">
                  <c:v>2.8391999999999999</c:v>
                </c:pt>
                <c:pt idx="1843">
                  <c:v>2.8408000000000002</c:v>
                </c:pt>
                <c:pt idx="1844">
                  <c:v>2.8422999999999998</c:v>
                </c:pt>
                <c:pt idx="1845">
                  <c:v>2.8437000000000001</c:v>
                </c:pt>
                <c:pt idx="1846">
                  <c:v>2.8450000000000002</c:v>
                </c:pt>
                <c:pt idx="1847">
                  <c:v>2.8462999999999998</c:v>
                </c:pt>
                <c:pt idx="1848">
                  <c:v>2.8477000000000001</c:v>
                </c:pt>
                <c:pt idx="1849">
                  <c:v>2.8491</c:v>
                </c:pt>
                <c:pt idx="1850">
                  <c:v>2.8506</c:v>
                </c:pt>
                <c:pt idx="1851">
                  <c:v>2.8521999999999998</c:v>
                </c:pt>
                <c:pt idx="1852">
                  <c:v>2.8538000000000001</c:v>
                </c:pt>
                <c:pt idx="1853">
                  <c:v>2.8553999999999999</c:v>
                </c:pt>
                <c:pt idx="1854">
                  <c:v>2.8570000000000002</c:v>
                </c:pt>
                <c:pt idx="1855">
                  <c:v>2.8586</c:v>
                </c:pt>
                <c:pt idx="1856">
                  <c:v>2.8603000000000001</c:v>
                </c:pt>
                <c:pt idx="1857">
                  <c:v>2.8620999999999999</c:v>
                </c:pt>
                <c:pt idx="1858">
                  <c:v>2.8639000000000001</c:v>
                </c:pt>
                <c:pt idx="1859">
                  <c:v>2.8658999999999999</c:v>
                </c:pt>
                <c:pt idx="1860">
                  <c:v>2.8679000000000001</c:v>
                </c:pt>
                <c:pt idx="1861">
                  <c:v>2.8700999999999999</c:v>
                </c:pt>
                <c:pt idx="1862">
                  <c:v>2.8723000000000001</c:v>
                </c:pt>
                <c:pt idx="1863">
                  <c:v>2.8744000000000001</c:v>
                </c:pt>
                <c:pt idx="1864">
                  <c:v>2.8761000000000001</c:v>
                </c:pt>
                <c:pt idx="1865">
                  <c:v>2.8776000000000002</c:v>
                </c:pt>
                <c:pt idx="1866">
                  <c:v>2.8788</c:v>
                </c:pt>
                <c:pt idx="1867">
                  <c:v>2.8797999999999999</c:v>
                </c:pt>
                <c:pt idx="1868">
                  <c:v>2.8807999999999998</c:v>
                </c:pt>
                <c:pt idx="1869">
                  <c:v>2.8818000000000001</c:v>
                </c:pt>
                <c:pt idx="1870">
                  <c:v>2.8828999999999998</c:v>
                </c:pt>
                <c:pt idx="1871">
                  <c:v>2.8839999999999999</c:v>
                </c:pt>
                <c:pt idx="1872">
                  <c:v>2.8852000000000002</c:v>
                </c:pt>
                <c:pt idx="1873">
                  <c:v>2.8864000000000001</c:v>
                </c:pt>
                <c:pt idx="1874">
                  <c:v>2.8875999999999999</c:v>
                </c:pt>
                <c:pt idx="1875">
                  <c:v>2.8889</c:v>
                </c:pt>
                <c:pt idx="1876">
                  <c:v>2.8902000000000001</c:v>
                </c:pt>
                <c:pt idx="1877">
                  <c:v>2.8915000000000002</c:v>
                </c:pt>
                <c:pt idx="1878">
                  <c:v>2.8929999999999998</c:v>
                </c:pt>
                <c:pt idx="1879">
                  <c:v>2.8946000000000001</c:v>
                </c:pt>
                <c:pt idx="1880">
                  <c:v>2.8961999999999999</c:v>
                </c:pt>
                <c:pt idx="1881">
                  <c:v>2.8978999999999999</c:v>
                </c:pt>
                <c:pt idx="1882">
                  <c:v>2.8997999999999999</c:v>
                </c:pt>
                <c:pt idx="1883">
                  <c:v>2.9018000000000002</c:v>
                </c:pt>
                <c:pt idx="1884">
                  <c:v>2.9039000000000001</c:v>
                </c:pt>
                <c:pt idx="1885">
                  <c:v>2.9060999999999999</c:v>
                </c:pt>
                <c:pt idx="1886">
                  <c:v>2.9081999999999999</c:v>
                </c:pt>
                <c:pt idx="1887">
                  <c:v>2.9104000000000001</c:v>
                </c:pt>
                <c:pt idx="1888">
                  <c:v>2.9123999999999999</c:v>
                </c:pt>
                <c:pt idx="1889">
                  <c:v>2.9142000000000001</c:v>
                </c:pt>
                <c:pt idx="1890">
                  <c:v>2.9157000000000002</c:v>
                </c:pt>
                <c:pt idx="1891">
                  <c:v>2.9169999999999998</c:v>
                </c:pt>
                <c:pt idx="1892">
                  <c:v>2.9182000000000001</c:v>
                </c:pt>
                <c:pt idx="1893">
                  <c:v>2.9192999999999998</c:v>
                </c:pt>
                <c:pt idx="1894">
                  <c:v>2.9203999999999999</c:v>
                </c:pt>
                <c:pt idx="1895">
                  <c:v>2.9216000000000002</c:v>
                </c:pt>
                <c:pt idx="1896">
                  <c:v>2.9228999999999998</c:v>
                </c:pt>
                <c:pt idx="1897">
                  <c:v>2.9243000000000001</c:v>
                </c:pt>
                <c:pt idx="1898">
                  <c:v>2.9257</c:v>
                </c:pt>
                <c:pt idx="1899">
                  <c:v>2.9270999999999998</c:v>
                </c:pt>
                <c:pt idx="1900">
                  <c:v>2.9285000000000001</c:v>
                </c:pt>
                <c:pt idx="1901">
                  <c:v>2.9298999999999999</c:v>
                </c:pt>
                <c:pt idx="1902">
                  <c:v>2.9312999999999998</c:v>
                </c:pt>
                <c:pt idx="1903">
                  <c:v>2.9327000000000001</c:v>
                </c:pt>
                <c:pt idx="1904">
                  <c:v>2.9342000000000001</c:v>
                </c:pt>
                <c:pt idx="1905">
                  <c:v>2.9357000000000002</c:v>
                </c:pt>
                <c:pt idx="1906">
                  <c:v>2.9373</c:v>
                </c:pt>
                <c:pt idx="1907">
                  <c:v>2.9390000000000001</c:v>
                </c:pt>
                <c:pt idx="1908">
                  <c:v>2.9407000000000001</c:v>
                </c:pt>
                <c:pt idx="1909">
                  <c:v>2.9424999999999999</c:v>
                </c:pt>
                <c:pt idx="1910">
                  <c:v>2.9441000000000002</c:v>
                </c:pt>
                <c:pt idx="1911">
                  <c:v>2.9458000000000002</c:v>
                </c:pt>
                <c:pt idx="1912">
                  <c:v>2.9472999999999998</c:v>
                </c:pt>
                <c:pt idx="1913">
                  <c:v>2.9487000000000001</c:v>
                </c:pt>
                <c:pt idx="1914">
                  <c:v>2.9502000000000002</c:v>
                </c:pt>
                <c:pt idx="1915">
                  <c:v>2.9516</c:v>
                </c:pt>
                <c:pt idx="1916">
                  <c:v>2.9529999999999998</c:v>
                </c:pt>
                <c:pt idx="1917">
                  <c:v>2.9544000000000001</c:v>
                </c:pt>
                <c:pt idx="1918">
                  <c:v>2.9559000000000002</c:v>
                </c:pt>
                <c:pt idx="1919">
                  <c:v>2.9573999999999998</c:v>
                </c:pt>
                <c:pt idx="1920">
                  <c:v>2.9588999999999999</c:v>
                </c:pt>
                <c:pt idx="1921">
                  <c:v>2.9605000000000001</c:v>
                </c:pt>
                <c:pt idx="1922">
                  <c:v>2.9621</c:v>
                </c:pt>
                <c:pt idx="1923">
                  <c:v>2.9636999999999998</c:v>
                </c:pt>
                <c:pt idx="1924">
                  <c:v>2.9653</c:v>
                </c:pt>
                <c:pt idx="1925">
                  <c:v>2.9670000000000001</c:v>
                </c:pt>
                <c:pt idx="1926">
                  <c:v>2.9687999999999999</c:v>
                </c:pt>
                <c:pt idx="1927">
                  <c:v>2.9706999999999999</c:v>
                </c:pt>
                <c:pt idx="1928">
                  <c:v>2.9727999999999999</c:v>
                </c:pt>
                <c:pt idx="1929">
                  <c:v>2.9750000000000001</c:v>
                </c:pt>
                <c:pt idx="1930">
                  <c:v>2.9773000000000001</c:v>
                </c:pt>
                <c:pt idx="1931">
                  <c:v>2.9794999999999998</c:v>
                </c:pt>
                <c:pt idx="1932">
                  <c:v>2.9813999999999998</c:v>
                </c:pt>
                <c:pt idx="1933">
                  <c:v>2.9828000000000001</c:v>
                </c:pt>
                <c:pt idx="1934">
                  <c:v>2.984</c:v>
                </c:pt>
                <c:pt idx="1935">
                  <c:v>2.9849999999999999</c:v>
                </c:pt>
                <c:pt idx="1936">
                  <c:v>2.9860000000000002</c:v>
                </c:pt>
                <c:pt idx="1937">
                  <c:v>2.9870000000000001</c:v>
                </c:pt>
                <c:pt idx="1938">
                  <c:v>2.9881000000000002</c:v>
                </c:pt>
                <c:pt idx="1939">
                  <c:v>2.9891999999999999</c:v>
                </c:pt>
                <c:pt idx="1940">
                  <c:v>2.9904000000000002</c:v>
                </c:pt>
                <c:pt idx="1941">
                  <c:v>2.9916</c:v>
                </c:pt>
                <c:pt idx="1942">
                  <c:v>2.9927000000000001</c:v>
                </c:pt>
                <c:pt idx="1943">
                  <c:v>2.9939</c:v>
                </c:pt>
                <c:pt idx="1944">
                  <c:v>2.9952000000000001</c:v>
                </c:pt>
                <c:pt idx="1945">
                  <c:v>2.9965000000000002</c:v>
                </c:pt>
                <c:pt idx="1946">
                  <c:v>2.9979</c:v>
                </c:pt>
                <c:pt idx="1947">
                  <c:v>2.9992999999999999</c:v>
                </c:pt>
                <c:pt idx="1948">
                  <c:v>3.0009000000000001</c:v>
                </c:pt>
                <c:pt idx="1949">
                  <c:v>3.0024999999999999</c:v>
                </c:pt>
                <c:pt idx="1950">
                  <c:v>3.0043000000000002</c:v>
                </c:pt>
                <c:pt idx="1951">
                  <c:v>3.0062000000000002</c:v>
                </c:pt>
                <c:pt idx="1952">
                  <c:v>3.0083000000000002</c:v>
                </c:pt>
                <c:pt idx="1953">
                  <c:v>3.0104000000000002</c:v>
                </c:pt>
                <c:pt idx="1954">
                  <c:v>3.0125000000000002</c:v>
                </c:pt>
                <c:pt idx="1955">
                  <c:v>3.0146999999999999</c:v>
                </c:pt>
                <c:pt idx="1956">
                  <c:v>3.0169000000000001</c:v>
                </c:pt>
                <c:pt idx="1957">
                  <c:v>3.0188000000000001</c:v>
                </c:pt>
                <c:pt idx="1958">
                  <c:v>3.0206</c:v>
                </c:pt>
                <c:pt idx="1959">
                  <c:v>3.0221</c:v>
                </c:pt>
                <c:pt idx="1960">
                  <c:v>3.0234000000000001</c:v>
                </c:pt>
                <c:pt idx="1961">
                  <c:v>3.0246</c:v>
                </c:pt>
                <c:pt idx="1962">
                  <c:v>3.0257999999999998</c:v>
                </c:pt>
                <c:pt idx="1963">
                  <c:v>3.0268999999999999</c:v>
                </c:pt>
                <c:pt idx="1964">
                  <c:v>3.0280999999999998</c:v>
                </c:pt>
                <c:pt idx="1965">
                  <c:v>3.0293999999999999</c:v>
                </c:pt>
                <c:pt idx="1966">
                  <c:v>3.0308000000000002</c:v>
                </c:pt>
                <c:pt idx="1967">
                  <c:v>3.0322</c:v>
                </c:pt>
                <c:pt idx="1968">
                  <c:v>3.0335999999999999</c:v>
                </c:pt>
                <c:pt idx="1969">
                  <c:v>3.0350000000000001</c:v>
                </c:pt>
                <c:pt idx="1970">
                  <c:v>3.0365000000000002</c:v>
                </c:pt>
                <c:pt idx="1971">
                  <c:v>3.0379</c:v>
                </c:pt>
                <c:pt idx="1972">
                  <c:v>3.0392999999999999</c:v>
                </c:pt>
                <c:pt idx="1973">
                  <c:v>3.0409000000000002</c:v>
                </c:pt>
                <c:pt idx="1974">
                  <c:v>3.0424000000000002</c:v>
                </c:pt>
                <c:pt idx="1975">
                  <c:v>3.0440999999999998</c:v>
                </c:pt>
                <c:pt idx="1976">
                  <c:v>3.0457000000000001</c:v>
                </c:pt>
                <c:pt idx="1977">
                  <c:v>3.0472999999999999</c:v>
                </c:pt>
                <c:pt idx="1978">
                  <c:v>3.0489999999999999</c:v>
                </c:pt>
                <c:pt idx="1979">
                  <c:v>3.0507</c:v>
                </c:pt>
                <c:pt idx="1980">
                  <c:v>3.0522999999999998</c:v>
                </c:pt>
                <c:pt idx="1981">
                  <c:v>3.0537999999999998</c:v>
                </c:pt>
                <c:pt idx="1982">
                  <c:v>3.0552000000000001</c:v>
                </c:pt>
                <c:pt idx="1983">
                  <c:v>3.0567000000000002</c:v>
                </c:pt>
                <c:pt idx="1984">
                  <c:v>3.0581</c:v>
                </c:pt>
                <c:pt idx="1985">
                  <c:v>3.0594999999999999</c:v>
                </c:pt>
                <c:pt idx="1986">
                  <c:v>3.0609000000000002</c:v>
                </c:pt>
                <c:pt idx="1987">
                  <c:v>3.0623999999999998</c:v>
                </c:pt>
                <c:pt idx="1988">
                  <c:v>3.0638000000000001</c:v>
                </c:pt>
                <c:pt idx="1989">
                  <c:v>3.0653999999999999</c:v>
                </c:pt>
                <c:pt idx="1990">
                  <c:v>3.0669</c:v>
                </c:pt>
                <c:pt idx="1991">
                  <c:v>3.0684999999999998</c:v>
                </c:pt>
                <c:pt idx="1992">
                  <c:v>3.0701000000000001</c:v>
                </c:pt>
                <c:pt idx="1993">
                  <c:v>3.0718000000000001</c:v>
                </c:pt>
                <c:pt idx="1994">
                  <c:v>3.0735999999999999</c:v>
                </c:pt>
                <c:pt idx="1995">
                  <c:v>3.0754000000000001</c:v>
                </c:pt>
                <c:pt idx="1996">
                  <c:v>3.0773000000000001</c:v>
                </c:pt>
                <c:pt idx="1997">
                  <c:v>3.0794000000000001</c:v>
                </c:pt>
                <c:pt idx="1998">
                  <c:v>3.0815999999999999</c:v>
                </c:pt>
                <c:pt idx="1999">
                  <c:v>3.0838999999999999</c:v>
                </c:pt>
                <c:pt idx="2000">
                  <c:v>3.0859999999999999</c:v>
                </c:pt>
                <c:pt idx="2001">
                  <c:v>3.0878000000000001</c:v>
                </c:pt>
                <c:pt idx="2002">
                  <c:v>3.0893000000000002</c:v>
                </c:pt>
                <c:pt idx="2003">
                  <c:v>3.0903999999999998</c:v>
                </c:pt>
                <c:pt idx="2004">
                  <c:v>3.0914000000000001</c:v>
                </c:pt>
                <c:pt idx="2005">
                  <c:v>3.0922999999999998</c:v>
                </c:pt>
                <c:pt idx="2006">
                  <c:v>3.0933000000000002</c:v>
                </c:pt>
                <c:pt idx="2007">
                  <c:v>3.0941000000000001</c:v>
                </c:pt>
              </c:numCache>
            </c:numRef>
          </c:xVal>
          <c:yVal>
            <c:numRef>
              <c:f>'Stress-strain and Force-displac'!$D$1:$D$2008</c:f>
              <c:numCache>
                <c:formatCode>General</c:formatCode>
                <c:ptCount val="2008"/>
                <c:pt idx="0">
                  <c:v>2.0924</c:v>
                </c:pt>
                <c:pt idx="1">
                  <c:v>2.097</c:v>
                </c:pt>
                <c:pt idx="2">
                  <c:v>2.0983999999999998</c:v>
                </c:pt>
                <c:pt idx="3">
                  <c:v>2.0964</c:v>
                </c:pt>
                <c:pt idx="4">
                  <c:v>2.1012</c:v>
                </c:pt>
                <c:pt idx="5">
                  <c:v>2.1030000000000002</c:v>
                </c:pt>
                <c:pt idx="6">
                  <c:v>2.1042999999999998</c:v>
                </c:pt>
                <c:pt idx="7">
                  <c:v>2.1097999999999999</c:v>
                </c:pt>
                <c:pt idx="8">
                  <c:v>2.1175999999999999</c:v>
                </c:pt>
                <c:pt idx="9">
                  <c:v>2.1214</c:v>
                </c:pt>
                <c:pt idx="10">
                  <c:v>2.1246</c:v>
                </c:pt>
                <c:pt idx="11">
                  <c:v>2.1314000000000002</c:v>
                </c:pt>
                <c:pt idx="12">
                  <c:v>2.1429</c:v>
                </c:pt>
                <c:pt idx="13">
                  <c:v>2.1610999999999998</c:v>
                </c:pt>
                <c:pt idx="14">
                  <c:v>2.1869999999999998</c:v>
                </c:pt>
                <c:pt idx="15">
                  <c:v>2.2128999999999999</c:v>
                </c:pt>
                <c:pt idx="16">
                  <c:v>2.2353999999999998</c:v>
                </c:pt>
                <c:pt idx="17">
                  <c:v>2.2551000000000001</c:v>
                </c:pt>
                <c:pt idx="18">
                  <c:v>2.2782</c:v>
                </c:pt>
                <c:pt idx="19">
                  <c:v>2.3039999999999998</c:v>
                </c:pt>
                <c:pt idx="20">
                  <c:v>2.3315000000000001</c:v>
                </c:pt>
                <c:pt idx="21">
                  <c:v>2.3624999999999998</c:v>
                </c:pt>
                <c:pt idx="22">
                  <c:v>2.3915000000000002</c:v>
                </c:pt>
                <c:pt idx="23">
                  <c:v>2.4146999999999998</c:v>
                </c:pt>
                <c:pt idx="24">
                  <c:v>2.4392</c:v>
                </c:pt>
                <c:pt idx="25">
                  <c:v>2.4643999999999999</c:v>
                </c:pt>
                <c:pt idx="26">
                  <c:v>2.4868000000000001</c:v>
                </c:pt>
                <c:pt idx="27">
                  <c:v>2.5063</c:v>
                </c:pt>
                <c:pt idx="28">
                  <c:v>2.5263</c:v>
                </c:pt>
                <c:pt idx="29">
                  <c:v>2.5440999999999998</c:v>
                </c:pt>
                <c:pt idx="30">
                  <c:v>2.5583</c:v>
                </c:pt>
                <c:pt idx="31">
                  <c:v>2.5762999999999998</c:v>
                </c:pt>
                <c:pt idx="32">
                  <c:v>2.5948000000000002</c:v>
                </c:pt>
                <c:pt idx="33">
                  <c:v>2.6128999999999998</c:v>
                </c:pt>
                <c:pt idx="34">
                  <c:v>2.6322999999999999</c:v>
                </c:pt>
                <c:pt idx="35">
                  <c:v>2.6518999999999999</c:v>
                </c:pt>
                <c:pt idx="36">
                  <c:v>2.6701000000000001</c:v>
                </c:pt>
                <c:pt idx="37">
                  <c:v>2.6871</c:v>
                </c:pt>
                <c:pt idx="38">
                  <c:v>2.7063999999999999</c:v>
                </c:pt>
                <c:pt idx="39">
                  <c:v>2.7273999999999998</c:v>
                </c:pt>
                <c:pt idx="40">
                  <c:v>2.7488999999999999</c:v>
                </c:pt>
                <c:pt idx="41">
                  <c:v>2.7643</c:v>
                </c:pt>
                <c:pt idx="42">
                  <c:v>2.7799</c:v>
                </c:pt>
                <c:pt idx="43">
                  <c:v>2.7938000000000001</c:v>
                </c:pt>
                <c:pt idx="44">
                  <c:v>2.8035999999999999</c:v>
                </c:pt>
                <c:pt idx="45">
                  <c:v>2.8062999999999998</c:v>
                </c:pt>
                <c:pt idx="46">
                  <c:v>2.8033999999999999</c:v>
                </c:pt>
                <c:pt idx="47">
                  <c:v>2.8008000000000002</c:v>
                </c:pt>
                <c:pt idx="48">
                  <c:v>2.8037000000000001</c:v>
                </c:pt>
                <c:pt idx="49">
                  <c:v>2.8066</c:v>
                </c:pt>
                <c:pt idx="50">
                  <c:v>2.8067000000000002</c:v>
                </c:pt>
                <c:pt idx="51">
                  <c:v>2.8079999999999998</c:v>
                </c:pt>
                <c:pt idx="52">
                  <c:v>2.8096000000000001</c:v>
                </c:pt>
                <c:pt idx="53">
                  <c:v>2.8086000000000002</c:v>
                </c:pt>
                <c:pt idx="54">
                  <c:v>2.7961999999999998</c:v>
                </c:pt>
                <c:pt idx="55">
                  <c:v>2.7378</c:v>
                </c:pt>
                <c:pt idx="56">
                  <c:v>2.6829999999999998</c:v>
                </c:pt>
                <c:pt idx="57">
                  <c:v>2.6526999999999998</c:v>
                </c:pt>
                <c:pt idx="58">
                  <c:v>2.6442999999999999</c:v>
                </c:pt>
                <c:pt idx="59">
                  <c:v>2.6484999999999999</c:v>
                </c:pt>
                <c:pt idx="60">
                  <c:v>2.6598999999999999</c:v>
                </c:pt>
                <c:pt idx="61">
                  <c:v>2.6736</c:v>
                </c:pt>
                <c:pt idx="62">
                  <c:v>2.6867999999999999</c:v>
                </c:pt>
                <c:pt idx="63">
                  <c:v>2.7010999999999998</c:v>
                </c:pt>
                <c:pt idx="64">
                  <c:v>2.7162000000000002</c:v>
                </c:pt>
                <c:pt idx="65">
                  <c:v>2.7328000000000001</c:v>
                </c:pt>
                <c:pt idx="66">
                  <c:v>2.7523</c:v>
                </c:pt>
                <c:pt idx="67">
                  <c:v>2.7725</c:v>
                </c:pt>
                <c:pt idx="68">
                  <c:v>2.7892999999999999</c:v>
                </c:pt>
                <c:pt idx="69">
                  <c:v>2.8014999999999999</c:v>
                </c:pt>
                <c:pt idx="70">
                  <c:v>2.8087</c:v>
                </c:pt>
                <c:pt idx="71">
                  <c:v>2.8115999999999999</c:v>
                </c:pt>
                <c:pt idx="72">
                  <c:v>2.8149999999999999</c:v>
                </c:pt>
                <c:pt idx="73">
                  <c:v>2.8210999999999999</c:v>
                </c:pt>
                <c:pt idx="74">
                  <c:v>2.8281000000000001</c:v>
                </c:pt>
                <c:pt idx="75">
                  <c:v>2.8361000000000001</c:v>
                </c:pt>
                <c:pt idx="76">
                  <c:v>2.8449</c:v>
                </c:pt>
                <c:pt idx="77">
                  <c:v>2.8551000000000002</c:v>
                </c:pt>
                <c:pt idx="78">
                  <c:v>2.8662999999999998</c:v>
                </c:pt>
                <c:pt idx="79">
                  <c:v>2.8765999999999998</c:v>
                </c:pt>
                <c:pt idx="80">
                  <c:v>2.8873000000000002</c:v>
                </c:pt>
                <c:pt idx="81">
                  <c:v>2.8984999999999999</c:v>
                </c:pt>
                <c:pt idx="82">
                  <c:v>2.9091</c:v>
                </c:pt>
                <c:pt idx="83">
                  <c:v>2.9194</c:v>
                </c:pt>
                <c:pt idx="84">
                  <c:v>2.9304999999999999</c:v>
                </c:pt>
                <c:pt idx="85">
                  <c:v>2.9428999999999998</c:v>
                </c:pt>
                <c:pt idx="86">
                  <c:v>2.9529999999999998</c:v>
                </c:pt>
                <c:pt idx="87">
                  <c:v>2.9641000000000002</c:v>
                </c:pt>
                <c:pt idx="88">
                  <c:v>2.9737</c:v>
                </c:pt>
                <c:pt idx="89">
                  <c:v>2.9838</c:v>
                </c:pt>
                <c:pt idx="90">
                  <c:v>2.9948999999999999</c:v>
                </c:pt>
                <c:pt idx="91">
                  <c:v>3.0049000000000001</c:v>
                </c:pt>
                <c:pt idx="92">
                  <c:v>3.0131999999999999</c:v>
                </c:pt>
                <c:pt idx="93">
                  <c:v>3.0202</c:v>
                </c:pt>
                <c:pt idx="94">
                  <c:v>3.0270999999999999</c:v>
                </c:pt>
                <c:pt idx="95">
                  <c:v>3.0339</c:v>
                </c:pt>
                <c:pt idx="96">
                  <c:v>3.0402999999999998</c:v>
                </c:pt>
                <c:pt idx="97">
                  <c:v>3.0482999999999998</c:v>
                </c:pt>
                <c:pt idx="98">
                  <c:v>3.0565000000000002</c:v>
                </c:pt>
                <c:pt idx="99">
                  <c:v>3.0653000000000001</c:v>
                </c:pt>
                <c:pt idx="100">
                  <c:v>3.0752999999999999</c:v>
                </c:pt>
                <c:pt idx="101">
                  <c:v>3.0882000000000001</c:v>
                </c:pt>
                <c:pt idx="102">
                  <c:v>3.1013999999999999</c:v>
                </c:pt>
                <c:pt idx="103">
                  <c:v>3.1139000000000001</c:v>
                </c:pt>
                <c:pt idx="104">
                  <c:v>3.1263999999999998</c:v>
                </c:pt>
                <c:pt idx="105">
                  <c:v>3.1391</c:v>
                </c:pt>
                <c:pt idx="106">
                  <c:v>3.1518999999999999</c:v>
                </c:pt>
                <c:pt idx="107">
                  <c:v>3.1669999999999998</c:v>
                </c:pt>
                <c:pt idx="108">
                  <c:v>3.1787999999999998</c:v>
                </c:pt>
                <c:pt idx="109">
                  <c:v>3.1901000000000002</c:v>
                </c:pt>
                <c:pt idx="110">
                  <c:v>3.2037</c:v>
                </c:pt>
                <c:pt idx="111">
                  <c:v>3.2174999999999998</c:v>
                </c:pt>
                <c:pt idx="112">
                  <c:v>3.2290999999999999</c:v>
                </c:pt>
                <c:pt idx="113">
                  <c:v>3.2376999999999998</c:v>
                </c:pt>
                <c:pt idx="114">
                  <c:v>3.2412000000000001</c:v>
                </c:pt>
                <c:pt idx="115">
                  <c:v>3.2418999999999998</c:v>
                </c:pt>
                <c:pt idx="116">
                  <c:v>3.2427999999999999</c:v>
                </c:pt>
                <c:pt idx="117">
                  <c:v>3.2443</c:v>
                </c:pt>
                <c:pt idx="118">
                  <c:v>3.2481</c:v>
                </c:pt>
                <c:pt idx="119">
                  <c:v>3.2524999999999999</c:v>
                </c:pt>
                <c:pt idx="120">
                  <c:v>3.2593000000000001</c:v>
                </c:pt>
                <c:pt idx="121">
                  <c:v>3.2677999999999998</c:v>
                </c:pt>
                <c:pt idx="122">
                  <c:v>3.2723</c:v>
                </c:pt>
                <c:pt idx="123">
                  <c:v>3.2778</c:v>
                </c:pt>
                <c:pt idx="124">
                  <c:v>3.2829999999999999</c:v>
                </c:pt>
                <c:pt idx="125">
                  <c:v>3.2909000000000002</c:v>
                </c:pt>
                <c:pt idx="126">
                  <c:v>3.3014999999999999</c:v>
                </c:pt>
                <c:pt idx="127">
                  <c:v>3.3142999999999998</c:v>
                </c:pt>
                <c:pt idx="128">
                  <c:v>3.3254999999999999</c:v>
                </c:pt>
                <c:pt idx="129">
                  <c:v>3.3359999999999999</c:v>
                </c:pt>
                <c:pt idx="130">
                  <c:v>3.3378999999999999</c:v>
                </c:pt>
                <c:pt idx="131">
                  <c:v>3.2970000000000002</c:v>
                </c:pt>
                <c:pt idx="132">
                  <c:v>3.2416999999999998</c:v>
                </c:pt>
                <c:pt idx="133">
                  <c:v>3.2021000000000002</c:v>
                </c:pt>
                <c:pt idx="134">
                  <c:v>3.1890999999999998</c:v>
                </c:pt>
                <c:pt idx="135">
                  <c:v>3.1859999999999999</c:v>
                </c:pt>
                <c:pt idx="136">
                  <c:v>3.1768999999999998</c:v>
                </c:pt>
                <c:pt idx="137">
                  <c:v>3.1743000000000001</c:v>
                </c:pt>
                <c:pt idx="138">
                  <c:v>3.1743999999999999</c:v>
                </c:pt>
                <c:pt idx="139">
                  <c:v>3.1785000000000001</c:v>
                </c:pt>
                <c:pt idx="140">
                  <c:v>3.1815000000000002</c:v>
                </c:pt>
                <c:pt idx="141">
                  <c:v>3.1838000000000002</c:v>
                </c:pt>
                <c:pt idx="142">
                  <c:v>3.1863000000000001</c:v>
                </c:pt>
                <c:pt idx="143">
                  <c:v>3.1905999999999999</c:v>
                </c:pt>
                <c:pt idx="144">
                  <c:v>3.1966000000000001</c:v>
                </c:pt>
                <c:pt idx="145">
                  <c:v>3.2044999999999999</c:v>
                </c:pt>
                <c:pt idx="146">
                  <c:v>3.2145999999999999</c:v>
                </c:pt>
                <c:pt idx="147">
                  <c:v>3.2256</c:v>
                </c:pt>
                <c:pt idx="148">
                  <c:v>3.2364999999999999</c:v>
                </c:pt>
                <c:pt idx="149">
                  <c:v>3.246</c:v>
                </c:pt>
                <c:pt idx="150">
                  <c:v>3.2549999999999999</c:v>
                </c:pt>
                <c:pt idx="151">
                  <c:v>3.2629999999999999</c:v>
                </c:pt>
                <c:pt idx="152">
                  <c:v>3.2726999999999999</c:v>
                </c:pt>
                <c:pt idx="153">
                  <c:v>3.2848000000000002</c:v>
                </c:pt>
                <c:pt idx="154">
                  <c:v>3.2982999999999998</c:v>
                </c:pt>
                <c:pt idx="155">
                  <c:v>3.3126000000000002</c:v>
                </c:pt>
                <c:pt idx="156">
                  <c:v>3.3241000000000001</c:v>
                </c:pt>
                <c:pt idx="157">
                  <c:v>3.3321000000000001</c:v>
                </c:pt>
                <c:pt idx="158">
                  <c:v>3.3431000000000002</c:v>
                </c:pt>
                <c:pt idx="159">
                  <c:v>3.3555999999999999</c:v>
                </c:pt>
                <c:pt idx="160">
                  <c:v>3.3689</c:v>
                </c:pt>
                <c:pt idx="161">
                  <c:v>3.3792</c:v>
                </c:pt>
                <c:pt idx="162">
                  <c:v>3.3887999999999998</c:v>
                </c:pt>
                <c:pt idx="163">
                  <c:v>3.3975</c:v>
                </c:pt>
                <c:pt idx="164">
                  <c:v>3.3973</c:v>
                </c:pt>
                <c:pt idx="165">
                  <c:v>3.3919000000000001</c:v>
                </c:pt>
                <c:pt idx="166">
                  <c:v>3.3864999999999998</c:v>
                </c:pt>
                <c:pt idx="167">
                  <c:v>3.3835000000000002</c:v>
                </c:pt>
                <c:pt idx="168">
                  <c:v>3.38</c:v>
                </c:pt>
                <c:pt idx="169">
                  <c:v>3.3811</c:v>
                </c:pt>
                <c:pt idx="170">
                  <c:v>3.387</c:v>
                </c:pt>
                <c:pt idx="171">
                  <c:v>3.3946999999999998</c:v>
                </c:pt>
                <c:pt idx="172">
                  <c:v>3.4045999999999998</c:v>
                </c:pt>
                <c:pt idx="173">
                  <c:v>3.4169</c:v>
                </c:pt>
                <c:pt idx="174">
                  <c:v>3.4304999999999999</c:v>
                </c:pt>
                <c:pt idx="175">
                  <c:v>3.4449000000000001</c:v>
                </c:pt>
                <c:pt idx="176">
                  <c:v>3.4588000000000001</c:v>
                </c:pt>
                <c:pt idx="177">
                  <c:v>3.4740000000000002</c:v>
                </c:pt>
                <c:pt idx="178">
                  <c:v>3.4939</c:v>
                </c:pt>
                <c:pt idx="179">
                  <c:v>3.5137999999999998</c:v>
                </c:pt>
                <c:pt idx="180">
                  <c:v>3.5345</c:v>
                </c:pt>
                <c:pt idx="181">
                  <c:v>3.5497000000000001</c:v>
                </c:pt>
                <c:pt idx="182">
                  <c:v>3.5589</c:v>
                </c:pt>
                <c:pt idx="183">
                  <c:v>3.5596999999999999</c:v>
                </c:pt>
                <c:pt idx="184">
                  <c:v>3.5569999999999999</c:v>
                </c:pt>
                <c:pt idx="185">
                  <c:v>3.5552999999999999</c:v>
                </c:pt>
                <c:pt idx="186">
                  <c:v>3.5552000000000001</c:v>
                </c:pt>
                <c:pt idx="187">
                  <c:v>3.5589</c:v>
                </c:pt>
                <c:pt idx="188">
                  <c:v>3.5638999999999998</c:v>
                </c:pt>
                <c:pt idx="189">
                  <c:v>3.5714999999999999</c:v>
                </c:pt>
                <c:pt idx="190">
                  <c:v>3.5798000000000001</c:v>
                </c:pt>
                <c:pt idx="191">
                  <c:v>3.5897999999999999</c:v>
                </c:pt>
                <c:pt idx="192">
                  <c:v>3.6000999999999999</c:v>
                </c:pt>
                <c:pt idx="193">
                  <c:v>3.6112000000000002</c:v>
                </c:pt>
                <c:pt idx="194">
                  <c:v>3.6225999999999998</c:v>
                </c:pt>
                <c:pt idx="195">
                  <c:v>3.6355</c:v>
                </c:pt>
                <c:pt idx="196">
                  <c:v>3.6474000000000002</c:v>
                </c:pt>
                <c:pt idx="197">
                  <c:v>3.6591</c:v>
                </c:pt>
                <c:pt idx="198">
                  <c:v>3.6707999999999998</c:v>
                </c:pt>
                <c:pt idx="199">
                  <c:v>3.6848000000000001</c:v>
                </c:pt>
                <c:pt idx="200">
                  <c:v>3.7010999999999998</c:v>
                </c:pt>
                <c:pt idx="201">
                  <c:v>3.7208000000000001</c:v>
                </c:pt>
                <c:pt idx="202">
                  <c:v>3.7410999999999999</c:v>
                </c:pt>
                <c:pt idx="203">
                  <c:v>3.7603</c:v>
                </c:pt>
                <c:pt idx="204">
                  <c:v>3.7719999999999998</c:v>
                </c:pt>
                <c:pt idx="205">
                  <c:v>3.7814000000000001</c:v>
                </c:pt>
                <c:pt idx="206">
                  <c:v>3.7917000000000001</c:v>
                </c:pt>
                <c:pt idx="207">
                  <c:v>3.8024</c:v>
                </c:pt>
                <c:pt idx="208">
                  <c:v>3.8104</c:v>
                </c:pt>
                <c:pt idx="209">
                  <c:v>3.8180000000000001</c:v>
                </c:pt>
                <c:pt idx="210">
                  <c:v>3.8237000000000001</c:v>
                </c:pt>
                <c:pt idx="211">
                  <c:v>3.8288000000000002</c:v>
                </c:pt>
                <c:pt idx="212">
                  <c:v>3.8359000000000001</c:v>
                </c:pt>
                <c:pt idx="213">
                  <c:v>3.8443000000000001</c:v>
                </c:pt>
                <c:pt idx="214">
                  <c:v>3.8559999999999999</c:v>
                </c:pt>
                <c:pt idx="215">
                  <c:v>3.8708</c:v>
                </c:pt>
                <c:pt idx="216">
                  <c:v>3.8835999999999999</c:v>
                </c:pt>
                <c:pt idx="217">
                  <c:v>3.8957999999999999</c:v>
                </c:pt>
                <c:pt idx="218">
                  <c:v>3.9091999999999998</c:v>
                </c:pt>
                <c:pt idx="219">
                  <c:v>3.9224999999999999</c:v>
                </c:pt>
                <c:pt idx="220">
                  <c:v>3.9363999999999999</c:v>
                </c:pt>
                <c:pt idx="221">
                  <c:v>3.9504999999999999</c:v>
                </c:pt>
                <c:pt idx="222">
                  <c:v>3.9641000000000002</c:v>
                </c:pt>
                <c:pt idx="223">
                  <c:v>3.9796999999999998</c:v>
                </c:pt>
                <c:pt idx="224">
                  <c:v>3.9958</c:v>
                </c:pt>
                <c:pt idx="225">
                  <c:v>4.0118</c:v>
                </c:pt>
                <c:pt idx="226">
                  <c:v>4.0273000000000003</c:v>
                </c:pt>
                <c:pt idx="227">
                  <c:v>4.0449999999999999</c:v>
                </c:pt>
                <c:pt idx="228">
                  <c:v>4.0617999999999999</c:v>
                </c:pt>
                <c:pt idx="229">
                  <c:v>4.0763999999999996</c:v>
                </c:pt>
                <c:pt idx="230">
                  <c:v>4.0861999999999998</c:v>
                </c:pt>
                <c:pt idx="231">
                  <c:v>4.0961999999999996</c:v>
                </c:pt>
                <c:pt idx="232">
                  <c:v>4.1063000000000001</c:v>
                </c:pt>
                <c:pt idx="233">
                  <c:v>4.1180000000000003</c:v>
                </c:pt>
                <c:pt idx="234">
                  <c:v>4.1273</c:v>
                </c:pt>
                <c:pt idx="235">
                  <c:v>4.1379999999999999</c:v>
                </c:pt>
                <c:pt idx="236">
                  <c:v>4.1496000000000004</c:v>
                </c:pt>
                <c:pt idx="237">
                  <c:v>4.1565000000000003</c:v>
                </c:pt>
                <c:pt idx="238">
                  <c:v>4.165</c:v>
                </c:pt>
                <c:pt idx="239">
                  <c:v>4.1769999999999996</c:v>
                </c:pt>
                <c:pt idx="240">
                  <c:v>4.1908000000000003</c:v>
                </c:pt>
                <c:pt idx="241">
                  <c:v>4.2072000000000003</c:v>
                </c:pt>
                <c:pt idx="242">
                  <c:v>4.2243000000000004</c:v>
                </c:pt>
                <c:pt idx="243">
                  <c:v>4.2412000000000001</c:v>
                </c:pt>
                <c:pt idx="244">
                  <c:v>4.2565999999999997</c:v>
                </c:pt>
                <c:pt idx="245">
                  <c:v>4.2732000000000001</c:v>
                </c:pt>
                <c:pt idx="246">
                  <c:v>4.2933000000000003</c:v>
                </c:pt>
                <c:pt idx="247">
                  <c:v>4.3159000000000001</c:v>
                </c:pt>
                <c:pt idx="248">
                  <c:v>4.3411999999999997</c:v>
                </c:pt>
                <c:pt idx="249">
                  <c:v>4.3639000000000001</c:v>
                </c:pt>
                <c:pt idx="250">
                  <c:v>4.3826999999999998</c:v>
                </c:pt>
                <c:pt idx="251">
                  <c:v>4.3948999999999998</c:v>
                </c:pt>
                <c:pt idx="252">
                  <c:v>4.3992000000000004</c:v>
                </c:pt>
                <c:pt idx="253">
                  <c:v>4.4010999999999996</c:v>
                </c:pt>
                <c:pt idx="254">
                  <c:v>4.3884999999999996</c:v>
                </c:pt>
                <c:pt idx="255">
                  <c:v>4.3769</c:v>
                </c:pt>
                <c:pt idx="256">
                  <c:v>4.3747999999999996</c:v>
                </c:pt>
                <c:pt idx="257">
                  <c:v>4.3799000000000001</c:v>
                </c:pt>
                <c:pt idx="258">
                  <c:v>4.3898000000000001</c:v>
                </c:pt>
                <c:pt idx="259">
                  <c:v>4.3994999999999997</c:v>
                </c:pt>
                <c:pt idx="260">
                  <c:v>4.4104000000000001</c:v>
                </c:pt>
                <c:pt idx="261">
                  <c:v>4.4210000000000003</c:v>
                </c:pt>
                <c:pt idx="262">
                  <c:v>4.4333999999999998</c:v>
                </c:pt>
                <c:pt idx="263">
                  <c:v>4.4467999999999996</c:v>
                </c:pt>
                <c:pt idx="264">
                  <c:v>4.4606000000000003</c:v>
                </c:pt>
                <c:pt idx="265">
                  <c:v>4.476</c:v>
                </c:pt>
                <c:pt idx="266">
                  <c:v>4.4930000000000003</c:v>
                </c:pt>
                <c:pt idx="267">
                  <c:v>4.5103999999999997</c:v>
                </c:pt>
                <c:pt idx="268">
                  <c:v>4.5293999999999999</c:v>
                </c:pt>
                <c:pt idx="269">
                  <c:v>4.5490000000000004</c:v>
                </c:pt>
                <c:pt idx="270">
                  <c:v>4.5707000000000004</c:v>
                </c:pt>
                <c:pt idx="271">
                  <c:v>4.5906000000000002</c:v>
                </c:pt>
                <c:pt idx="272">
                  <c:v>4.6093999999999999</c:v>
                </c:pt>
                <c:pt idx="273">
                  <c:v>4.6189</c:v>
                </c:pt>
                <c:pt idx="274">
                  <c:v>4.6279000000000003</c:v>
                </c:pt>
                <c:pt idx="275">
                  <c:v>4.6437999999999997</c:v>
                </c:pt>
                <c:pt idx="276">
                  <c:v>4.6585999999999999</c:v>
                </c:pt>
                <c:pt idx="277">
                  <c:v>4.6668000000000003</c:v>
                </c:pt>
                <c:pt idx="278">
                  <c:v>4.6712999999999996</c:v>
                </c:pt>
                <c:pt idx="279">
                  <c:v>4.6756000000000002</c:v>
                </c:pt>
                <c:pt idx="280">
                  <c:v>4.6833999999999998</c:v>
                </c:pt>
                <c:pt idx="281">
                  <c:v>4.6929999999999996</c:v>
                </c:pt>
                <c:pt idx="282">
                  <c:v>4.7031999999999998</c:v>
                </c:pt>
                <c:pt idx="283">
                  <c:v>4.7153</c:v>
                </c:pt>
                <c:pt idx="284">
                  <c:v>4.7289000000000003</c:v>
                </c:pt>
                <c:pt idx="285">
                  <c:v>4.7443999999999997</c:v>
                </c:pt>
                <c:pt idx="286">
                  <c:v>4.7610000000000001</c:v>
                </c:pt>
                <c:pt idx="287">
                  <c:v>4.7735000000000003</c:v>
                </c:pt>
                <c:pt idx="288">
                  <c:v>4.7870999999999997</c:v>
                </c:pt>
                <c:pt idx="289">
                  <c:v>4.7996999999999996</c:v>
                </c:pt>
                <c:pt idx="290">
                  <c:v>4.8125999999999998</c:v>
                </c:pt>
                <c:pt idx="291">
                  <c:v>4.8254999999999999</c:v>
                </c:pt>
                <c:pt idx="292">
                  <c:v>4.8390000000000004</c:v>
                </c:pt>
                <c:pt idx="293">
                  <c:v>4.8544</c:v>
                </c:pt>
                <c:pt idx="294">
                  <c:v>4.8688000000000002</c:v>
                </c:pt>
                <c:pt idx="295">
                  <c:v>4.8836000000000004</c:v>
                </c:pt>
                <c:pt idx="296">
                  <c:v>4.9005000000000001</c:v>
                </c:pt>
                <c:pt idx="297">
                  <c:v>4.9194000000000004</c:v>
                </c:pt>
                <c:pt idx="298">
                  <c:v>4.9377000000000004</c:v>
                </c:pt>
                <c:pt idx="299">
                  <c:v>4.9541000000000004</c:v>
                </c:pt>
                <c:pt idx="300">
                  <c:v>4.9589999999999996</c:v>
                </c:pt>
                <c:pt idx="301">
                  <c:v>4.9561000000000002</c:v>
                </c:pt>
                <c:pt idx="302">
                  <c:v>4.9596</c:v>
                </c:pt>
                <c:pt idx="303">
                  <c:v>4.9703999999999997</c:v>
                </c:pt>
                <c:pt idx="304">
                  <c:v>4.9824999999999999</c:v>
                </c:pt>
                <c:pt idx="305">
                  <c:v>4.9931000000000001</c:v>
                </c:pt>
                <c:pt idx="306">
                  <c:v>5.0049000000000001</c:v>
                </c:pt>
                <c:pt idx="307">
                  <c:v>5.0190999999999999</c:v>
                </c:pt>
                <c:pt idx="308">
                  <c:v>5.0359999999999996</c:v>
                </c:pt>
                <c:pt idx="309">
                  <c:v>5.0545</c:v>
                </c:pt>
                <c:pt idx="310">
                  <c:v>5.0723000000000003</c:v>
                </c:pt>
                <c:pt idx="311">
                  <c:v>5.0904999999999996</c:v>
                </c:pt>
                <c:pt idx="312">
                  <c:v>5.1089000000000002</c:v>
                </c:pt>
                <c:pt idx="313">
                  <c:v>5.1287000000000003</c:v>
                </c:pt>
                <c:pt idx="314">
                  <c:v>5.1489000000000003</c:v>
                </c:pt>
                <c:pt idx="315">
                  <c:v>5.1727999999999996</c:v>
                </c:pt>
                <c:pt idx="316">
                  <c:v>5.1992000000000003</c:v>
                </c:pt>
                <c:pt idx="317">
                  <c:v>5.2257999999999996</c:v>
                </c:pt>
                <c:pt idx="318">
                  <c:v>5.2465000000000002</c:v>
                </c:pt>
                <c:pt idx="319">
                  <c:v>5.2632000000000003</c:v>
                </c:pt>
                <c:pt idx="320">
                  <c:v>5.2628000000000004</c:v>
                </c:pt>
                <c:pt idx="321">
                  <c:v>5.2417999999999996</c:v>
                </c:pt>
                <c:pt idx="322">
                  <c:v>5.2278000000000002</c:v>
                </c:pt>
                <c:pt idx="323">
                  <c:v>5.2008999999999999</c:v>
                </c:pt>
                <c:pt idx="324">
                  <c:v>5.1722000000000001</c:v>
                </c:pt>
                <c:pt idx="325">
                  <c:v>5.1616</c:v>
                </c:pt>
                <c:pt idx="326">
                  <c:v>5.1646999999999998</c:v>
                </c:pt>
                <c:pt idx="327">
                  <c:v>5.1734</c:v>
                </c:pt>
                <c:pt idx="328">
                  <c:v>5.1818</c:v>
                </c:pt>
                <c:pt idx="329">
                  <c:v>5.1905999999999999</c:v>
                </c:pt>
                <c:pt idx="330">
                  <c:v>5.1997</c:v>
                </c:pt>
                <c:pt idx="331">
                  <c:v>5.2130000000000001</c:v>
                </c:pt>
                <c:pt idx="332">
                  <c:v>5.2276999999999996</c:v>
                </c:pt>
                <c:pt idx="333">
                  <c:v>5.2443999999999997</c:v>
                </c:pt>
                <c:pt idx="334">
                  <c:v>5.2614999999999998</c:v>
                </c:pt>
                <c:pt idx="335">
                  <c:v>5.2775999999999996</c:v>
                </c:pt>
                <c:pt idx="336">
                  <c:v>5.2929000000000004</c:v>
                </c:pt>
                <c:pt idx="337">
                  <c:v>5.3090999999999999</c:v>
                </c:pt>
                <c:pt idx="338">
                  <c:v>5.3270999999999997</c:v>
                </c:pt>
                <c:pt idx="339">
                  <c:v>5.3487999999999998</c:v>
                </c:pt>
                <c:pt idx="340">
                  <c:v>5.3734000000000002</c:v>
                </c:pt>
                <c:pt idx="341">
                  <c:v>5.4001000000000001</c:v>
                </c:pt>
                <c:pt idx="342">
                  <c:v>5.4276999999999997</c:v>
                </c:pt>
                <c:pt idx="343">
                  <c:v>5.4542000000000002</c:v>
                </c:pt>
                <c:pt idx="344">
                  <c:v>5.4779</c:v>
                </c:pt>
                <c:pt idx="345">
                  <c:v>5.4768999999999997</c:v>
                </c:pt>
                <c:pt idx="346">
                  <c:v>5.4671000000000003</c:v>
                </c:pt>
                <c:pt idx="347">
                  <c:v>5.4635999999999996</c:v>
                </c:pt>
                <c:pt idx="348">
                  <c:v>5.4638</c:v>
                </c:pt>
                <c:pt idx="349">
                  <c:v>5.4668000000000001</c:v>
                </c:pt>
                <c:pt idx="350">
                  <c:v>5.4733999999999998</c:v>
                </c:pt>
                <c:pt idx="351">
                  <c:v>5.4817999999999998</c:v>
                </c:pt>
                <c:pt idx="352">
                  <c:v>5.4926000000000004</c:v>
                </c:pt>
                <c:pt idx="353">
                  <c:v>5.5042999999999997</c:v>
                </c:pt>
                <c:pt idx="354">
                  <c:v>5.5167000000000002</c:v>
                </c:pt>
                <c:pt idx="355">
                  <c:v>5.5307000000000004</c:v>
                </c:pt>
                <c:pt idx="356">
                  <c:v>5.5434999999999999</c:v>
                </c:pt>
                <c:pt idx="357">
                  <c:v>5.5578000000000003</c:v>
                </c:pt>
                <c:pt idx="358">
                  <c:v>5.5742000000000003</c:v>
                </c:pt>
                <c:pt idx="359">
                  <c:v>5.5907999999999998</c:v>
                </c:pt>
                <c:pt idx="360">
                  <c:v>5.6063000000000001</c:v>
                </c:pt>
                <c:pt idx="361">
                  <c:v>5.6218000000000004</c:v>
                </c:pt>
                <c:pt idx="362">
                  <c:v>5.6409000000000002</c:v>
                </c:pt>
                <c:pt idx="363">
                  <c:v>5.6604000000000001</c:v>
                </c:pt>
                <c:pt idx="364">
                  <c:v>5.6782000000000004</c:v>
                </c:pt>
                <c:pt idx="365">
                  <c:v>5.6980000000000004</c:v>
                </c:pt>
                <c:pt idx="366">
                  <c:v>5.7176999999999998</c:v>
                </c:pt>
                <c:pt idx="367">
                  <c:v>5.7374999999999998</c:v>
                </c:pt>
                <c:pt idx="368">
                  <c:v>5.7563000000000004</c:v>
                </c:pt>
                <c:pt idx="369">
                  <c:v>5.7718999999999996</c:v>
                </c:pt>
                <c:pt idx="370">
                  <c:v>5.7850000000000001</c:v>
                </c:pt>
                <c:pt idx="371">
                  <c:v>5.7981999999999996</c:v>
                </c:pt>
                <c:pt idx="372">
                  <c:v>5.8136000000000001</c:v>
                </c:pt>
                <c:pt idx="373">
                  <c:v>5.8314000000000004</c:v>
                </c:pt>
                <c:pt idx="374">
                  <c:v>5.8483000000000001</c:v>
                </c:pt>
                <c:pt idx="375">
                  <c:v>5.8650000000000002</c:v>
                </c:pt>
                <c:pt idx="376">
                  <c:v>5.8807999999999998</c:v>
                </c:pt>
                <c:pt idx="377">
                  <c:v>5.8975999999999997</c:v>
                </c:pt>
                <c:pt idx="378">
                  <c:v>5.9154</c:v>
                </c:pt>
                <c:pt idx="379">
                  <c:v>5.9332000000000003</c:v>
                </c:pt>
                <c:pt idx="380">
                  <c:v>5.9436</c:v>
                </c:pt>
                <c:pt idx="381">
                  <c:v>5.8680000000000003</c:v>
                </c:pt>
                <c:pt idx="382">
                  <c:v>5.8087</c:v>
                </c:pt>
                <c:pt idx="383">
                  <c:v>5.7565999999999997</c:v>
                </c:pt>
                <c:pt idx="384">
                  <c:v>5.6920000000000002</c:v>
                </c:pt>
                <c:pt idx="385">
                  <c:v>5.6677</c:v>
                </c:pt>
                <c:pt idx="386">
                  <c:v>5.6717000000000004</c:v>
                </c:pt>
                <c:pt idx="387">
                  <c:v>5.6852999999999998</c:v>
                </c:pt>
                <c:pt idx="388">
                  <c:v>5.7</c:v>
                </c:pt>
                <c:pt idx="389">
                  <c:v>5.7084000000000001</c:v>
                </c:pt>
                <c:pt idx="390">
                  <c:v>5.7107000000000001</c:v>
                </c:pt>
                <c:pt idx="391">
                  <c:v>5.7099000000000002</c:v>
                </c:pt>
                <c:pt idx="392">
                  <c:v>5.7088000000000001</c:v>
                </c:pt>
                <c:pt idx="393">
                  <c:v>5.7091000000000003</c:v>
                </c:pt>
                <c:pt idx="394">
                  <c:v>5.7112999999999996</c:v>
                </c:pt>
                <c:pt idx="395">
                  <c:v>5.6996000000000002</c:v>
                </c:pt>
                <c:pt idx="396">
                  <c:v>5.6780999999999997</c:v>
                </c:pt>
                <c:pt idx="397">
                  <c:v>5.6718000000000002</c:v>
                </c:pt>
                <c:pt idx="398">
                  <c:v>5.6787000000000001</c:v>
                </c:pt>
                <c:pt idx="399">
                  <c:v>5.6894999999999998</c:v>
                </c:pt>
                <c:pt idx="400">
                  <c:v>5.6999000000000004</c:v>
                </c:pt>
                <c:pt idx="401">
                  <c:v>5.7108999999999996</c:v>
                </c:pt>
                <c:pt idx="402">
                  <c:v>5.7215999999999996</c:v>
                </c:pt>
                <c:pt idx="403">
                  <c:v>5.7352999999999996</c:v>
                </c:pt>
                <c:pt idx="404">
                  <c:v>5.7522000000000002</c:v>
                </c:pt>
                <c:pt idx="405">
                  <c:v>5.7709000000000001</c:v>
                </c:pt>
                <c:pt idx="406">
                  <c:v>5.7884000000000002</c:v>
                </c:pt>
                <c:pt idx="407">
                  <c:v>5.8083</c:v>
                </c:pt>
                <c:pt idx="408">
                  <c:v>5.8295000000000003</c:v>
                </c:pt>
                <c:pt idx="409">
                  <c:v>5.8517000000000001</c:v>
                </c:pt>
                <c:pt idx="410">
                  <c:v>5.8766999999999996</c:v>
                </c:pt>
                <c:pt idx="411">
                  <c:v>5.9028</c:v>
                </c:pt>
                <c:pt idx="412">
                  <c:v>5.9272</c:v>
                </c:pt>
                <c:pt idx="413">
                  <c:v>5.9494999999999996</c:v>
                </c:pt>
                <c:pt idx="414">
                  <c:v>5.9686000000000003</c:v>
                </c:pt>
                <c:pt idx="415">
                  <c:v>5.9821999999999997</c:v>
                </c:pt>
                <c:pt idx="416">
                  <c:v>5.9927999999999999</c:v>
                </c:pt>
                <c:pt idx="417">
                  <c:v>6.0011999999999999</c:v>
                </c:pt>
                <c:pt idx="418">
                  <c:v>6.0079000000000002</c:v>
                </c:pt>
                <c:pt idx="419">
                  <c:v>6.0148000000000001</c:v>
                </c:pt>
                <c:pt idx="420">
                  <c:v>6.0171999999999999</c:v>
                </c:pt>
                <c:pt idx="421">
                  <c:v>6.0236999999999998</c:v>
                </c:pt>
                <c:pt idx="422">
                  <c:v>6.0343999999999998</c:v>
                </c:pt>
                <c:pt idx="423">
                  <c:v>6.0473999999999997</c:v>
                </c:pt>
                <c:pt idx="424">
                  <c:v>6.0595999999999997</c:v>
                </c:pt>
                <c:pt idx="425">
                  <c:v>6.0708000000000002</c:v>
                </c:pt>
                <c:pt idx="426">
                  <c:v>6.0826000000000002</c:v>
                </c:pt>
                <c:pt idx="427">
                  <c:v>6.0968</c:v>
                </c:pt>
                <c:pt idx="428">
                  <c:v>6.1123000000000003</c:v>
                </c:pt>
                <c:pt idx="429">
                  <c:v>6.1276999999999999</c:v>
                </c:pt>
                <c:pt idx="430">
                  <c:v>6.1436000000000002</c:v>
                </c:pt>
                <c:pt idx="431">
                  <c:v>6.1599000000000004</c:v>
                </c:pt>
                <c:pt idx="432">
                  <c:v>6.1797000000000004</c:v>
                </c:pt>
                <c:pt idx="433">
                  <c:v>6.1974999999999998</c:v>
                </c:pt>
                <c:pt idx="434">
                  <c:v>6.2138999999999998</c:v>
                </c:pt>
                <c:pt idx="435">
                  <c:v>6.2285000000000004</c:v>
                </c:pt>
                <c:pt idx="436">
                  <c:v>6.2401999999999997</c:v>
                </c:pt>
                <c:pt idx="437">
                  <c:v>6.2535999999999996</c:v>
                </c:pt>
                <c:pt idx="438">
                  <c:v>6.2659000000000002</c:v>
                </c:pt>
                <c:pt idx="439">
                  <c:v>6.2778</c:v>
                </c:pt>
                <c:pt idx="440">
                  <c:v>6.2906000000000004</c:v>
                </c:pt>
                <c:pt idx="441">
                  <c:v>6.3049999999999997</c:v>
                </c:pt>
                <c:pt idx="442">
                  <c:v>6.3193999999999999</c:v>
                </c:pt>
                <c:pt idx="443">
                  <c:v>6.3342000000000001</c:v>
                </c:pt>
                <c:pt idx="444">
                  <c:v>6.3501000000000003</c:v>
                </c:pt>
                <c:pt idx="445">
                  <c:v>6.2192999999999996</c:v>
                </c:pt>
                <c:pt idx="446">
                  <c:v>6.0111999999999997</c:v>
                </c:pt>
                <c:pt idx="447">
                  <c:v>5.9161999999999999</c:v>
                </c:pt>
                <c:pt idx="448">
                  <c:v>5.9054000000000002</c:v>
                </c:pt>
                <c:pt idx="449">
                  <c:v>5.92</c:v>
                </c:pt>
                <c:pt idx="450">
                  <c:v>5.9382000000000001</c:v>
                </c:pt>
                <c:pt idx="451">
                  <c:v>5.9557000000000002</c:v>
                </c:pt>
                <c:pt idx="452">
                  <c:v>5.9722999999999997</c:v>
                </c:pt>
                <c:pt idx="453">
                  <c:v>5.9927999999999999</c:v>
                </c:pt>
                <c:pt idx="454">
                  <c:v>6.0172999999999996</c:v>
                </c:pt>
                <c:pt idx="455">
                  <c:v>6.0414000000000003</c:v>
                </c:pt>
                <c:pt idx="456">
                  <c:v>6.0590999999999999</c:v>
                </c:pt>
                <c:pt idx="457">
                  <c:v>6.0761000000000003</c:v>
                </c:pt>
                <c:pt idx="458">
                  <c:v>6.0830000000000002</c:v>
                </c:pt>
                <c:pt idx="459">
                  <c:v>6.0499000000000001</c:v>
                </c:pt>
                <c:pt idx="460">
                  <c:v>6.0179999999999998</c:v>
                </c:pt>
                <c:pt idx="461">
                  <c:v>6</c:v>
                </c:pt>
                <c:pt idx="462">
                  <c:v>5.9950999999999999</c:v>
                </c:pt>
                <c:pt idx="463">
                  <c:v>5.9962</c:v>
                </c:pt>
                <c:pt idx="464">
                  <c:v>6.0018000000000002</c:v>
                </c:pt>
                <c:pt idx="465">
                  <c:v>6.0101000000000004</c:v>
                </c:pt>
                <c:pt idx="466">
                  <c:v>6.0190000000000001</c:v>
                </c:pt>
                <c:pt idx="467">
                  <c:v>6.0294999999999996</c:v>
                </c:pt>
                <c:pt idx="468">
                  <c:v>6.0422000000000002</c:v>
                </c:pt>
                <c:pt idx="469">
                  <c:v>6.0541</c:v>
                </c:pt>
                <c:pt idx="470">
                  <c:v>6.0663</c:v>
                </c:pt>
                <c:pt idx="471">
                  <c:v>6.0812999999999997</c:v>
                </c:pt>
                <c:pt idx="472">
                  <c:v>6.0994000000000002</c:v>
                </c:pt>
                <c:pt idx="473">
                  <c:v>6.1182999999999996</c:v>
                </c:pt>
                <c:pt idx="474">
                  <c:v>6.1364999999999998</c:v>
                </c:pt>
                <c:pt idx="475">
                  <c:v>6.1585000000000001</c:v>
                </c:pt>
                <c:pt idx="476">
                  <c:v>6.1825000000000001</c:v>
                </c:pt>
                <c:pt idx="477">
                  <c:v>6.2070999999999996</c:v>
                </c:pt>
                <c:pt idx="478">
                  <c:v>6.2332999999999998</c:v>
                </c:pt>
                <c:pt idx="479">
                  <c:v>6.2602000000000002</c:v>
                </c:pt>
                <c:pt idx="480">
                  <c:v>6.2876000000000003</c:v>
                </c:pt>
                <c:pt idx="481">
                  <c:v>6.3093000000000004</c:v>
                </c:pt>
                <c:pt idx="482">
                  <c:v>6.3281999999999998</c:v>
                </c:pt>
                <c:pt idx="483">
                  <c:v>6.3448000000000002</c:v>
                </c:pt>
                <c:pt idx="484">
                  <c:v>6.3558000000000003</c:v>
                </c:pt>
                <c:pt idx="485">
                  <c:v>6.3613</c:v>
                </c:pt>
                <c:pt idx="486">
                  <c:v>6.3642000000000003</c:v>
                </c:pt>
                <c:pt idx="487">
                  <c:v>6.3681000000000001</c:v>
                </c:pt>
                <c:pt idx="488">
                  <c:v>6.3761999999999999</c:v>
                </c:pt>
                <c:pt idx="489">
                  <c:v>6.3875000000000002</c:v>
                </c:pt>
                <c:pt idx="490">
                  <c:v>6.4</c:v>
                </c:pt>
                <c:pt idx="491">
                  <c:v>6.415</c:v>
                </c:pt>
                <c:pt idx="492">
                  <c:v>6.4318</c:v>
                </c:pt>
                <c:pt idx="493">
                  <c:v>6.4473000000000003</c:v>
                </c:pt>
                <c:pt idx="494">
                  <c:v>6.4617000000000004</c:v>
                </c:pt>
                <c:pt idx="495">
                  <c:v>6.4763999999999999</c:v>
                </c:pt>
                <c:pt idx="496">
                  <c:v>6.4903000000000004</c:v>
                </c:pt>
                <c:pt idx="497">
                  <c:v>6.5052000000000003</c:v>
                </c:pt>
                <c:pt idx="498">
                  <c:v>6.5228000000000002</c:v>
                </c:pt>
                <c:pt idx="499">
                  <c:v>6.5407000000000002</c:v>
                </c:pt>
                <c:pt idx="500">
                  <c:v>6.5598000000000001</c:v>
                </c:pt>
                <c:pt idx="501">
                  <c:v>6.5796999999999999</c:v>
                </c:pt>
                <c:pt idx="502">
                  <c:v>6.5975999999999999</c:v>
                </c:pt>
                <c:pt idx="503">
                  <c:v>6.6150000000000002</c:v>
                </c:pt>
                <c:pt idx="504">
                  <c:v>6.633</c:v>
                </c:pt>
                <c:pt idx="505">
                  <c:v>6.6496000000000004</c:v>
                </c:pt>
                <c:pt idx="506">
                  <c:v>6.6646999999999998</c:v>
                </c:pt>
                <c:pt idx="507">
                  <c:v>6.6798999999999999</c:v>
                </c:pt>
                <c:pt idx="508">
                  <c:v>6.6951000000000001</c:v>
                </c:pt>
                <c:pt idx="509">
                  <c:v>6.7111999999999998</c:v>
                </c:pt>
                <c:pt idx="510">
                  <c:v>6.7281000000000004</c:v>
                </c:pt>
                <c:pt idx="511">
                  <c:v>6.7446999999999999</c:v>
                </c:pt>
                <c:pt idx="512">
                  <c:v>6.7622999999999998</c:v>
                </c:pt>
                <c:pt idx="513">
                  <c:v>6.7801</c:v>
                </c:pt>
                <c:pt idx="514">
                  <c:v>6.7973999999999997</c:v>
                </c:pt>
                <c:pt idx="515">
                  <c:v>6.8147000000000002</c:v>
                </c:pt>
                <c:pt idx="516">
                  <c:v>6.8314000000000004</c:v>
                </c:pt>
                <c:pt idx="517">
                  <c:v>6.8498999999999999</c:v>
                </c:pt>
                <c:pt idx="518">
                  <c:v>6.8682999999999996</c:v>
                </c:pt>
                <c:pt idx="519">
                  <c:v>6.8890000000000002</c:v>
                </c:pt>
                <c:pt idx="520">
                  <c:v>6.9095000000000004</c:v>
                </c:pt>
                <c:pt idx="521">
                  <c:v>6.9279999999999999</c:v>
                </c:pt>
                <c:pt idx="522">
                  <c:v>6.9503000000000004</c:v>
                </c:pt>
                <c:pt idx="523">
                  <c:v>6.9753999999999996</c:v>
                </c:pt>
                <c:pt idx="524">
                  <c:v>6.9832999999999998</c:v>
                </c:pt>
                <c:pt idx="525">
                  <c:v>6.9850000000000003</c:v>
                </c:pt>
                <c:pt idx="526">
                  <c:v>6.9875999999999996</c:v>
                </c:pt>
                <c:pt idx="527">
                  <c:v>6.9892000000000003</c:v>
                </c:pt>
                <c:pt idx="528">
                  <c:v>6.9901999999999997</c:v>
                </c:pt>
                <c:pt idx="529">
                  <c:v>6.9912999999999998</c:v>
                </c:pt>
                <c:pt idx="530">
                  <c:v>6.9985999999999997</c:v>
                </c:pt>
                <c:pt idx="531">
                  <c:v>7.0068999999999999</c:v>
                </c:pt>
                <c:pt idx="532">
                  <c:v>7.0167999999999999</c:v>
                </c:pt>
                <c:pt idx="533">
                  <c:v>7.0289000000000001</c:v>
                </c:pt>
                <c:pt idx="534">
                  <c:v>7.0442999999999998</c:v>
                </c:pt>
                <c:pt idx="535">
                  <c:v>7.0591999999999997</c:v>
                </c:pt>
                <c:pt idx="536">
                  <c:v>7.0721999999999996</c:v>
                </c:pt>
                <c:pt idx="537">
                  <c:v>7.0875000000000004</c:v>
                </c:pt>
                <c:pt idx="538">
                  <c:v>7.1037999999999997</c:v>
                </c:pt>
                <c:pt idx="539">
                  <c:v>7.1195000000000004</c:v>
                </c:pt>
                <c:pt idx="540">
                  <c:v>7.1364999999999998</c:v>
                </c:pt>
                <c:pt idx="541">
                  <c:v>7.1565000000000003</c:v>
                </c:pt>
                <c:pt idx="542">
                  <c:v>7.1445999999999996</c:v>
                </c:pt>
                <c:pt idx="543">
                  <c:v>6.5160999999999998</c:v>
                </c:pt>
                <c:pt idx="544">
                  <c:v>5.9539999999999997</c:v>
                </c:pt>
                <c:pt idx="545">
                  <c:v>5.7717000000000001</c:v>
                </c:pt>
                <c:pt idx="546">
                  <c:v>5.7874999999999996</c:v>
                </c:pt>
                <c:pt idx="547">
                  <c:v>5.8461999999999996</c:v>
                </c:pt>
                <c:pt idx="548">
                  <c:v>5.8914999999999997</c:v>
                </c:pt>
                <c:pt idx="549">
                  <c:v>5.9255000000000004</c:v>
                </c:pt>
                <c:pt idx="550">
                  <c:v>5.9550000000000001</c:v>
                </c:pt>
                <c:pt idx="551">
                  <c:v>5.9823000000000004</c:v>
                </c:pt>
                <c:pt idx="552">
                  <c:v>6.0065999999999997</c:v>
                </c:pt>
                <c:pt idx="553">
                  <c:v>6.0270000000000001</c:v>
                </c:pt>
                <c:pt idx="554">
                  <c:v>6.0438999999999998</c:v>
                </c:pt>
                <c:pt idx="555">
                  <c:v>6.0590000000000002</c:v>
                </c:pt>
                <c:pt idx="556">
                  <c:v>6.0734000000000004</c:v>
                </c:pt>
                <c:pt idx="557">
                  <c:v>6.0853000000000002</c:v>
                </c:pt>
                <c:pt idx="558">
                  <c:v>6.1005000000000003</c:v>
                </c:pt>
                <c:pt idx="559">
                  <c:v>6.1167999999999996</c:v>
                </c:pt>
                <c:pt idx="560">
                  <c:v>6.1341000000000001</c:v>
                </c:pt>
                <c:pt idx="561">
                  <c:v>6.1532</c:v>
                </c:pt>
                <c:pt idx="562">
                  <c:v>6.16</c:v>
                </c:pt>
                <c:pt idx="563">
                  <c:v>6.1570999999999998</c:v>
                </c:pt>
                <c:pt idx="564">
                  <c:v>6.1605999999999996</c:v>
                </c:pt>
                <c:pt idx="565">
                  <c:v>6.1721000000000004</c:v>
                </c:pt>
                <c:pt idx="566">
                  <c:v>6.1896000000000004</c:v>
                </c:pt>
                <c:pt idx="567">
                  <c:v>6.2074999999999996</c:v>
                </c:pt>
                <c:pt idx="568">
                  <c:v>6.2268999999999997</c:v>
                </c:pt>
                <c:pt idx="569">
                  <c:v>6.2483000000000004</c:v>
                </c:pt>
                <c:pt idx="570">
                  <c:v>6.2708000000000004</c:v>
                </c:pt>
                <c:pt idx="571">
                  <c:v>6.2941000000000003</c:v>
                </c:pt>
                <c:pt idx="572">
                  <c:v>6.3171999999999997</c:v>
                </c:pt>
                <c:pt idx="573">
                  <c:v>6.3385999999999996</c:v>
                </c:pt>
                <c:pt idx="574">
                  <c:v>6.3573000000000004</c:v>
                </c:pt>
                <c:pt idx="575">
                  <c:v>6.375</c:v>
                </c:pt>
                <c:pt idx="576">
                  <c:v>6.3930999999999996</c:v>
                </c:pt>
                <c:pt idx="577">
                  <c:v>6.4101999999999997</c:v>
                </c:pt>
                <c:pt idx="578">
                  <c:v>6.4279999999999999</c:v>
                </c:pt>
                <c:pt idx="579">
                  <c:v>6.4436999999999998</c:v>
                </c:pt>
                <c:pt idx="580">
                  <c:v>6.4585999999999997</c:v>
                </c:pt>
                <c:pt idx="581">
                  <c:v>6.4737</c:v>
                </c:pt>
                <c:pt idx="582">
                  <c:v>6.4917999999999996</c:v>
                </c:pt>
                <c:pt idx="583">
                  <c:v>6.5124000000000004</c:v>
                </c:pt>
                <c:pt idx="584">
                  <c:v>6.5336999999999996</c:v>
                </c:pt>
                <c:pt idx="585">
                  <c:v>6.5555000000000003</c:v>
                </c:pt>
                <c:pt idx="586">
                  <c:v>6.5772000000000004</c:v>
                </c:pt>
                <c:pt idx="587">
                  <c:v>6.5980999999999996</c:v>
                </c:pt>
                <c:pt idx="588">
                  <c:v>6.6139999999999999</c:v>
                </c:pt>
                <c:pt idx="589">
                  <c:v>6.6275000000000004</c:v>
                </c:pt>
                <c:pt idx="590">
                  <c:v>6.6458000000000004</c:v>
                </c:pt>
                <c:pt idx="591">
                  <c:v>6.6726999999999999</c:v>
                </c:pt>
                <c:pt idx="592">
                  <c:v>6.6999000000000004</c:v>
                </c:pt>
                <c:pt idx="593">
                  <c:v>6.7236000000000002</c:v>
                </c:pt>
                <c:pt idx="594">
                  <c:v>6.7447999999999997</c:v>
                </c:pt>
                <c:pt idx="595">
                  <c:v>6.7625000000000002</c:v>
                </c:pt>
                <c:pt idx="596">
                  <c:v>6.7733999999999996</c:v>
                </c:pt>
                <c:pt idx="597">
                  <c:v>6.7801</c:v>
                </c:pt>
                <c:pt idx="598">
                  <c:v>6.7874999999999996</c:v>
                </c:pt>
                <c:pt idx="599">
                  <c:v>6.7960000000000003</c:v>
                </c:pt>
                <c:pt idx="600">
                  <c:v>6.8068</c:v>
                </c:pt>
                <c:pt idx="601">
                  <c:v>6.8170999999999999</c:v>
                </c:pt>
                <c:pt idx="602">
                  <c:v>6.8305999999999996</c:v>
                </c:pt>
                <c:pt idx="603">
                  <c:v>6.8452999999999999</c:v>
                </c:pt>
                <c:pt idx="604">
                  <c:v>6.8606999999999996</c:v>
                </c:pt>
                <c:pt idx="605">
                  <c:v>6.8757000000000001</c:v>
                </c:pt>
                <c:pt idx="606">
                  <c:v>6.8925000000000001</c:v>
                </c:pt>
                <c:pt idx="607">
                  <c:v>6.9095000000000004</c:v>
                </c:pt>
                <c:pt idx="608">
                  <c:v>6.9273999999999996</c:v>
                </c:pt>
                <c:pt idx="609">
                  <c:v>6.9471999999999996</c:v>
                </c:pt>
                <c:pt idx="610">
                  <c:v>6.9668000000000001</c:v>
                </c:pt>
                <c:pt idx="611">
                  <c:v>6.9875999999999996</c:v>
                </c:pt>
                <c:pt idx="612">
                  <c:v>7.0118</c:v>
                </c:pt>
                <c:pt idx="613">
                  <c:v>7.0366999999999997</c:v>
                </c:pt>
                <c:pt idx="614">
                  <c:v>7.0632999999999999</c:v>
                </c:pt>
                <c:pt idx="615">
                  <c:v>7.0914999999999999</c:v>
                </c:pt>
                <c:pt idx="616">
                  <c:v>7.1185</c:v>
                </c:pt>
                <c:pt idx="617">
                  <c:v>7.1418999999999997</c:v>
                </c:pt>
                <c:pt idx="618">
                  <c:v>7.1193999999999997</c:v>
                </c:pt>
                <c:pt idx="619">
                  <c:v>7.0956999999999999</c:v>
                </c:pt>
                <c:pt idx="620">
                  <c:v>7.0941999999999998</c:v>
                </c:pt>
                <c:pt idx="621">
                  <c:v>7.0861000000000001</c:v>
                </c:pt>
                <c:pt idx="622">
                  <c:v>7.0686</c:v>
                </c:pt>
                <c:pt idx="623">
                  <c:v>7.0575000000000001</c:v>
                </c:pt>
                <c:pt idx="624">
                  <c:v>7.0552000000000001</c:v>
                </c:pt>
                <c:pt idx="625">
                  <c:v>7.0598999999999998</c:v>
                </c:pt>
                <c:pt idx="626">
                  <c:v>7.0678000000000001</c:v>
                </c:pt>
                <c:pt idx="627">
                  <c:v>7.0804999999999998</c:v>
                </c:pt>
                <c:pt idx="628">
                  <c:v>7.0678999999999998</c:v>
                </c:pt>
                <c:pt idx="629">
                  <c:v>7.0243000000000002</c:v>
                </c:pt>
                <c:pt idx="630">
                  <c:v>6.9825999999999997</c:v>
                </c:pt>
                <c:pt idx="631">
                  <c:v>6.9537000000000004</c:v>
                </c:pt>
                <c:pt idx="632">
                  <c:v>6.9401000000000002</c:v>
                </c:pt>
                <c:pt idx="633">
                  <c:v>6.9306000000000001</c:v>
                </c:pt>
                <c:pt idx="634">
                  <c:v>6.9272999999999998</c:v>
                </c:pt>
                <c:pt idx="635">
                  <c:v>6.9333</c:v>
                </c:pt>
                <c:pt idx="636">
                  <c:v>6.9463999999999997</c:v>
                </c:pt>
                <c:pt idx="637">
                  <c:v>6.9657999999999998</c:v>
                </c:pt>
                <c:pt idx="638">
                  <c:v>6.9882</c:v>
                </c:pt>
                <c:pt idx="639">
                  <c:v>7.0069999999999997</c:v>
                </c:pt>
                <c:pt idx="640">
                  <c:v>7.0195999999999996</c:v>
                </c:pt>
                <c:pt idx="641">
                  <c:v>7.0237999999999996</c:v>
                </c:pt>
                <c:pt idx="642">
                  <c:v>7.0296000000000003</c:v>
                </c:pt>
                <c:pt idx="643">
                  <c:v>7.0411999999999999</c:v>
                </c:pt>
                <c:pt idx="644">
                  <c:v>7.0564999999999998</c:v>
                </c:pt>
                <c:pt idx="645">
                  <c:v>7.0734000000000004</c:v>
                </c:pt>
                <c:pt idx="646">
                  <c:v>7.0807000000000002</c:v>
                </c:pt>
                <c:pt idx="647">
                  <c:v>7.0850999999999997</c:v>
                </c:pt>
                <c:pt idx="648">
                  <c:v>7.0944000000000003</c:v>
                </c:pt>
                <c:pt idx="649">
                  <c:v>7.1097000000000001</c:v>
                </c:pt>
                <c:pt idx="650">
                  <c:v>7.1285999999999996</c:v>
                </c:pt>
                <c:pt idx="651">
                  <c:v>7.1477000000000004</c:v>
                </c:pt>
                <c:pt idx="652">
                  <c:v>7.1666999999999996</c:v>
                </c:pt>
                <c:pt idx="653">
                  <c:v>7.1858000000000004</c:v>
                </c:pt>
                <c:pt idx="654">
                  <c:v>7.2073999999999998</c:v>
                </c:pt>
                <c:pt idx="655">
                  <c:v>7.2298</c:v>
                </c:pt>
                <c:pt idx="656">
                  <c:v>7.2519</c:v>
                </c:pt>
                <c:pt idx="657">
                  <c:v>7.2754000000000003</c:v>
                </c:pt>
                <c:pt idx="658">
                  <c:v>7.2987000000000002</c:v>
                </c:pt>
                <c:pt idx="659">
                  <c:v>7.3041999999999998</c:v>
                </c:pt>
                <c:pt idx="660">
                  <c:v>7.2691999999999997</c:v>
                </c:pt>
                <c:pt idx="661">
                  <c:v>7.2426000000000004</c:v>
                </c:pt>
                <c:pt idx="662">
                  <c:v>7.2374999999999998</c:v>
                </c:pt>
                <c:pt idx="663">
                  <c:v>7.2450999999999999</c:v>
                </c:pt>
                <c:pt idx="664">
                  <c:v>7.2477</c:v>
                </c:pt>
                <c:pt idx="665">
                  <c:v>7.2393999999999998</c:v>
                </c:pt>
                <c:pt idx="666">
                  <c:v>7.2244000000000002</c:v>
                </c:pt>
                <c:pt idx="667">
                  <c:v>7.2055999999999996</c:v>
                </c:pt>
                <c:pt idx="668">
                  <c:v>7.1920000000000002</c:v>
                </c:pt>
                <c:pt idx="669">
                  <c:v>7.1898</c:v>
                </c:pt>
                <c:pt idx="670">
                  <c:v>7.1957000000000004</c:v>
                </c:pt>
                <c:pt idx="671">
                  <c:v>7.2054</c:v>
                </c:pt>
                <c:pt idx="672">
                  <c:v>7.2163000000000004</c:v>
                </c:pt>
                <c:pt idx="673">
                  <c:v>7.2276999999999996</c:v>
                </c:pt>
                <c:pt idx="674">
                  <c:v>7.2404999999999999</c:v>
                </c:pt>
                <c:pt idx="675">
                  <c:v>7.1124999999999998</c:v>
                </c:pt>
                <c:pt idx="676">
                  <c:v>6.7530000000000001</c:v>
                </c:pt>
                <c:pt idx="677">
                  <c:v>6.5364000000000004</c:v>
                </c:pt>
                <c:pt idx="678">
                  <c:v>6.48</c:v>
                </c:pt>
                <c:pt idx="679">
                  <c:v>6.4928999999999997</c:v>
                </c:pt>
                <c:pt idx="680">
                  <c:v>6.5180999999999996</c:v>
                </c:pt>
                <c:pt idx="681">
                  <c:v>6.5422000000000002</c:v>
                </c:pt>
                <c:pt idx="682">
                  <c:v>6.5659000000000001</c:v>
                </c:pt>
                <c:pt idx="683">
                  <c:v>6.5904999999999996</c:v>
                </c:pt>
                <c:pt idx="684">
                  <c:v>6.6166</c:v>
                </c:pt>
                <c:pt idx="685">
                  <c:v>6.6458000000000004</c:v>
                </c:pt>
                <c:pt idx="686">
                  <c:v>6.6757</c:v>
                </c:pt>
                <c:pt idx="687">
                  <c:v>6.7050999999999998</c:v>
                </c:pt>
                <c:pt idx="688">
                  <c:v>6.7347999999999999</c:v>
                </c:pt>
                <c:pt idx="689">
                  <c:v>6.76</c:v>
                </c:pt>
                <c:pt idx="690">
                  <c:v>6.7769000000000004</c:v>
                </c:pt>
                <c:pt idx="691">
                  <c:v>6.7885999999999997</c:v>
                </c:pt>
                <c:pt idx="692">
                  <c:v>6.7979000000000003</c:v>
                </c:pt>
                <c:pt idx="693">
                  <c:v>6.8060999999999998</c:v>
                </c:pt>
                <c:pt idx="694">
                  <c:v>6.8166000000000002</c:v>
                </c:pt>
                <c:pt idx="695">
                  <c:v>6.8311000000000002</c:v>
                </c:pt>
                <c:pt idx="696">
                  <c:v>6.8468999999999998</c:v>
                </c:pt>
                <c:pt idx="697">
                  <c:v>6.8644999999999996</c:v>
                </c:pt>
                <c:pt idx="698">
                  <c:v>6.8825000000000003</c:v>
                </c:pt>
                <c:pt idx="699">
                  <c:v>6.8959999999999999</c:v>
                </c:pt>
                <c:pt idx="700">
                  <c:v>6.9063999999999997</c:v>
                </c:pt>
                <c:pt idx="701">
                  <c:v>6.9188000000000001</c:v>
                </c:pt>
                <c:pt idx="702">
                  <c:v>6.9333999999999998</c:v>
                </c:pt>
                <c:pt idx="703">
                  <c:v>6.9496000000000002</c:v>
                </c:pt>
                <c:pt idx="704">
                  <c:v>6.9678000000000004</c:v>
                </c:pt>
                <c:pt idx="705">
                  <c:v>6.9859</c:v>
                </c:pt>
                <c:pt idx="706">
                  <c:v>7.0053999999999998</c:v>
                </c:pt>
                <c:pt idx="707">
                  <c:v>7.0260999999999996</c:v>
                </c:pt>
                <c:pt idx="708">
                  <c:v>7.0484999999999998</c:v>
                </c:pt>
                <c:pt idx="709">
                  <c:v>7.0712999999999999</c:v>
                </c:pt>
                <c:pt idx="710">
                  <c:v>7.0941999999999998</c:v>
                </c:pt>
                <c:pt idx="711">
                  <c:v>7.1150000000000002</c:v>
                </c:pt>
                <c:pt idx="712">
                  <c:v>7.1344000000000003</c:v>
                </c:pt>
                <c:pt idx="713">
                  <c:v>7.1528999999999998</c:v>
                </c:pt>
                <c:pt idx="714">
                  <c:v>7.1684999999999999</c:v>
                </c:pt>
                <c:pt idx="715">
                  <c:v>7.1836000000000002</c:v>
                </c:pt>
                <c:pt idx="716">
                  <c:v>7.1989000000000001</c:v>
                </c:pt>
                <c:pt idx="717">
                  <c:v>7.2165999999999997</c:v>
                </c:pt>
                <c:pt idx="718">
                  <c:v>7.2343999999999999</c:v>
                </c:pt>
                <c:pt idx="719">
                  <c:v>7.2530000000000001</c:v>
                </c:pt>
                <c:pt idx="720">
                  <c:v>7.2705000000000002</c:v>
                </c:pt>
                <c:pt idx="721">
                  <c:v>7.2874999999999996</c:v>
                </c:pt>
                <c:pt idx="722">
                  <c:v>7.3071000000000002</c:v>
                </c:pt>
                <c:pt idx="723">
                  <c:v>7.3272000000000004</c:v>
                </c:pt>
                <c:pt idx="724">
                  <c:v>7.3494999999999999</c:v>
                </c:pt>
                <c:pt idx="725">
                  <c:v>7.3712</c:v>
                </c:pt>
                <c:pt idx="726">
                  <c:v>7.3921000000000001</c:v>
                </c:pt>
                <c:pt idx="727">
                  <c:v>7.4107000000000003</c:v>
                </c:pt>
                <c:pt idx="728">
                  <c:v>7.4332000000000003</c:v>
                </c:pt>
                <c:pt idx="729">
                  <c:v>7.46</c:v>
                </c:pt>
                <c:pt idx="730">
                  <c:v>7.4898999999999996</c:v>
                </c:pt>
                <c:pt idx="731">
                  <c:v>7.5189000000000004</c:v>
                </c:pt>
                <c:pt idx="732">
                  <c:v>7.5434000000000001</c:v>
                </c:pt>
                <c:pt idx="733">
                  <c:v>7.5575999999999999</c:v>
                </c:pt>
                <c:pt idx="734">
                  <c:v>7.5639000000000003</c:v>
                </c:pt>
                <c:pt idx="735">
                  <c:v>7.5636000000000001</c:v>
                </c:pt>
                <c:pt idx="736">
                  <c:v>7.5632000000000001</c:v>
                </c:pt>
                <c:pt idx="737">
                  <c:v>7.5636999999999999</c:v>
                </c:pt>
                <c:pt idx="738">
                  <c:v>7.57</c:v>
                </c:pt>
                <c:pt idx="739">
                  <c:v>7.5801999999999996</c:v>
                </c:pt>
                <c:pt idx="740">
                  <c:v>7.5915999999999997</c:v>
                </c:pt>
                <c:pt idx="741">
                  <c:v>7.6032000000000002</c:v>
                </c:pt>
                <c:pt idx="742">
                  <c:v>7.6172000000000004</c:v>
                </c:pt>
                <c:pt idx="743">
                  <c:v>7.6308999999999996</c:v>
                </c:pt>
                <c:pt idx="744">
                  <c:v>7.6459000000000001</c:v>
                </c:pt>
                <c:pt idx="745">
                  <c:v>7.6601999999999997</c:v>
                </c:pt>
                <c:pt idx="746">
                  <c:v>7.6772999999999998</c:v>
                </c:pt>
                <c:pt idx="747">
                  <c:v>7.6940999999999997</c:v>
                </c:pt>
                <c:pt idx="748">
                  <c:v>7.7131999999999996</c:v>
                </c:pt>
                <c:pt idx="749">
                  <c:v>7.7347999999999999</c:v>
                </c:pt>
                <c:pt idx="750">
                  <c:v>7.7530999999999999</c:v>
                </c:pt>
                <c:pt idx="751">
                  <c:v>7.7735000000000003</c:v>
                </c:pt>
                <c:pt idx="752">
                  <c:v>7.798</c:v>
                </c:pt>
                <c:pt idx="753">
                  <c:v>7.8250000000000002</c:v>
                </c:pt>
                <c:pt idx="754">
                  <c:v>7.8528000000000002</c:v>
                </c:pt>
                <c:pt idx="755">
                  <c:v>7.8780999999999999</c:v>
                </c:pt>
                <c:pt idx="756">
                  <c:v>7.8996000000000004</c:v>
                </c:pt>
                <c:pt idx="757">
                  <c:v>7.9170999999999996</c:v>
                </c:pt>
                <c:pt idx="758">
                  <c:v>7.9292999999999996</c:v>
                </c:pt>
                <c:pt idx="759">
                  <c:v>7.9385000000000003</c:v>
                </c:pt>
                <c:pt idx="760">
                  <c:v>7.9443999999999999</c:v>
                </c:pt>
                <c:pt idx="761">
                  <c:v>7.9339000000000004</c:v>
                </c:pt>
                <c:pt idx="762">
                  <c:v>7.9170999999999996</c:v>
                </c:pt>
                <c:pt idx="763">
                  <c:v>7.9082999999999997</c:v>
                </c:pt>
                <c:pt idx="764">
                  <c:v>7.9095000000000004</c:v>
                </c:pt>
                <c:pt idx="765">
                  <c:v>7.9173999999999998</c:v>
                </c:pt>
                <c:pt idx="766">
                  <c:v>7.9276999999999997</c:v>
                </c:pt>
                <c:pt idx="767">
                  <c:v>7.9405000000000001</c:v>
                </c:pt>
                <c:pt idx="768">
                  <c:v>7.9554</c:v>
                </c:pt>
                <c:pt idx="769">
                  <c:v>7.9713000000000003</c:v>
                </c:pt>
                <c:pt idx="770">
                  <c:v>7.9874000000000001</c:v>
                </c:pt>
                <c:pt idx="771">
                  <c:v>8.0029000000000003</c:v>
                </c:pt>
                <c:pt idx="772">
                  <c:v>8.0175000000000001</c:v>
                </c:pt>
                <c:pt idx="773">
                  <c:v>8.0312000000000001</c:v>
                </c:pt>
                <c:pt idx="774">
                  <c:v>8.0449999999999999</c:v>
                </c:pt>
                <c:pt idx="775">
                  <c:v>8.0449999999999999</c:v>
                </c:pt>
                <c:pt idx="776">
                  <c:v>8.0465999999999998</c:v>
                </c:pt>
                <c:pt idx="777">
                  <c:v>8.0566999999999993</c:v>
                </c:pt>
                <c:pt idx="778">
                  <c:v>8.0708000000000002</c:v>
                </c:pt>
                <c:pt idx="779">
                  <c:v>8.0839999999999996</c:v>
                </c:pt>
                <c:pt idx="780">
                  <c:v>8.0975000000000001</c:v>
                </c:pt>
                <c:pt idx="781">
                  <c:v>8.1109000000000009</c:v>
                </c:pt>
                <c:pt idx="782">
                  <c:v>8.1257999999999999</c:v>
                </c:pt>
                <c:pt idx="783">
                  <c:v>8.1407000000000007</c:v>
                </c:pt>
                <c:pt idx="784">
                  <c:v>8.1529000000000007</c:v>
                </c:pt>
                <c:pt idx="785">
                  <c:v>8.1647999999999996</c:v>
                </c:pt>
                <c:pt idx="786">
                  <c:v>8.1791</c:v>
                </c:pt>
                <c:pt idx="787">
                  <c:v>8.1929999999999996</c:v>
                </c:pt>
                <c:pt idx="788">
                  <c:v>8.2058</c:v>
                </c:pt>
                <c:pt idx="789">
                  <c:v>8.2172999999999998</c:v>
                </c:pt>
                <c:pt idx="790">
                  <c:v>8.2309000000000001</c:v>
                </c:pt>
                <c:pt idx="791">
                  <c:v>8.2448999999999995</c:v>
                </c:pt>
                <c:pt idx="792">
                  <c:v>8.2594999999999992</c:v>
                </c:pt>
                <c:pt idx="793">
                  <c:v>8.2753999999999994</c:v>
                </c:pt>
                <c:pt idx="794">
                  <c:v>8.2931000000000008</c:v>
                </c:pt>
                <c:pt idx="795">
                  <c:v>8.3125</c:v>
                </c:pt>
                <c:pt idx="796">
                  <c:v>8.3339999999999996</c:v>
                </c:pt>
                <c:pt idx="797">
                  <c:v>8.3566000000000003</c:v>
                </c:pt>
                <c:pt idx="798">
                  <c:v>8.3826999999999998</c:v>
                </c:pt>
                <c:pt idx="799">
                  <c:v>8.41</c:v>
                </c:pt>
                <c:pt idx="800">
                  <c:v>8.4357000000000006</c:v>
                </c:pt>
                <c:pt idx="801">
                  <c:v>8.4487000000000005</c:v>
                </c:pt>
                <c:pt idx="802">
                  <c:v>8.4433000000000007</c:v>
                </c:pt>
                <c:pt idx="803">
                  <c:v>8.4204000000000008</c:v>
                </c:pt>
                <c:pt idx="804">
                  <c:v>8.4034999999999993</c:v>
                </c:pt>
                <c:pt idx="805">
                  <c:v>8.3969000000000005</c:v>
                </c:pt>
                <c:pt idx="806">
                  <c:v>8.3979999999999997</c:v>
                </c:pt>
                <c:pt idx="807">
                  <c:v>8.4027999999999992</c:v>
                </c:pt>
                <c:pt idx="808">
                  <c:v>8.4087999999999994</c:v>
                </c:pt>
                <c:pt idx="809">
                  <c:v>8.4169</c:v>
                </c:pt>
                <c:pt idx="810">
                  <c:v>8.4243000000000006</c:v>
                </c:pt>
                <c:pt idx="811">
                  <c:v>8.4331999999999994</c:v>
                </c:pt>
                <c:pt idx="812">
                  <c:v>8.4413999999999998</c:v>
                </c:pt>
                <c:pt idx="813">
                  <c:v>8.4497999999999998</c:v>
                </c:pt>
                <c:pt idx="814">
                  <c:v>8.4583999999999993</c:v>
                </c:pt>
                <c:pt idx="815">
                  <c:v>8.4696999999999996</c:v>
                </c:pt>
                <c:pt idx="816">
                  <c:v>8.4833999999999996</c:v>
                </c:pt>
                <c:pt idx="817">
                  <c:v>8.4984999999999999</c:v>
                </c:pt>
                <c:pt idx="818">
                  <c:v>8.5134000000000007</c:v>
                </c:pt>
                <c:pt idx="819">
                  <c:v>8.5317000000000007</c:v>
                </c:pt>
                <c:pt idx="820">
                  <c:v>8.5517000000000003</c:v>
                </c:pt>
                <c:pt idx="821">
                  <c:v>8.5726999999999993</c:v>
                </c:pt>
                <c:pt idx="822">
                  <c:v>8.5944000000000003</c:v>
                </c:pt>
                <c:pt idx="823">
                  <c:v>8.6158999999999999</c:v>
                </c:pt>
                <c:pt idx="824">
                  <c:v>8.6379999999999999</c:v>
                </c:pt>
                <c:pt idx="825">
                  <c:v>8.6441999999999997</c:v>
                </c:pt>
                <c:pt idx="826">
                  <c:v>8.6318999999999999</c:v>
                </c:pt>
                <c:pt idx="827">
                  <c:v>8.6198999999999995</c:v>
                </c:pt>
                <c:pt idx="828">
                  <c:v>8.6068999999999996</c:v>
                </c:pt>
                <c:pt idx="829">
                  <c:v>8.5969999999999995</c:v>
                </c:pt>
                <c:pt idx="830">
                  <c:v>8.5911000000000008</c:v>
                </c:pt>
                <c:pt idx="831">
                  <c:v>8.5861000000000001</c:v>
                </c:pt>
                <c:pt idx="832">
                  <c:v>8.5838000000000001</c:v>
                </c:pt>
                <c:pt idx="833">
                  <c:v>8.5867000000000004</c:v>
                </c:pt>
                <c:pt idx="834">
                  <c:v>8.5892999999999997</c:v>
                </c:pt>
                <c:pt idx="835">
                  <c:v>8.5940999999999992</c:v>
                </c:pt>
                <c:pt idx="836">
                  <c:v>8.4116</c:v>
                </c:pt>
                <c:pt idx="837">
                  <c:v>8.1023999999999994</c:v>
                </c:pt>
                <c:pt idx="838">
                  <c:v>7.9344999999999999</c:v>
                </c:pt>
                <c:pt idx="839">
                  <c:v>7.8826999999999998</c:v>
                </c:pt>
                <c:pt idx="840">
                  <c:v>7.8780999999999999</c:v>
                </c:pt>
                <c:pt idx="841">
                  <c:v>7.8860999999999999</c:v>
                </c:pt>
                <c:pt idx="842">
                  <c:v>7.8952999999999998</c:v>
                </c:pt>
                <c:pt idx="843">
                  <c:v>7.8982999999999999</c:v>
                </c:pt>
                <c:pt idx="844">
                  <c:v>7.8547000000000002</c:v>
                </c:pt>
                <c:pt idx="845">
                  <c:v>7.7840999999999996</c:v>
                </c:pt>
                <c:pt idx="846">
                  <c:v>7.7037000000000004</c:v>
                </c:pt>
                <c:pt idx="847">
                  <c:v>7.5625999999999998</c:v>
                </c:pt>
                <c:pt idx="848">
                  <c:v>7.4513999999999996</c:v>
                </c:pt>
                <c:pt idx="849">
                  <c:v>7.3312999999999997</c:v>
                </c:pt>
                <c:pt idx="850">
                  <c:v>6.9385000000000003</c:v>
                </c:pt>
                <c:pt idx="851">
                  <c:v>6.6919000000000004</c:v>
                </c:pt>
                <c:pt idx="852">
                  <c:v>6.6169000000000002</c:v>
                </c:pt>
                <c:pt idx="853">
                  <c:v>6.6089000000000002</c:v>
                </c:pt>
                <c:pt idx="854">
                  <c:v>6.6142000000000003</c:v>
                </c:pt>
                <c:pt idx="855">
                  <c:v>6.6199000000000003</c:v>
                </c:pt>
                <c:pt idx="856">
                  <c:v>6.6256000000000004</c:v>
                </c:pt>
                <c:pt idx="857">
                  <c:v>6.6356999999999999</c:v>
                </c:pt>
                <c:pt idx="858">
                  <c:v>6.6486999999999998</c:v>
                </c:pt>
                <c:pt idx="859">
                  <c:v>6.6647999999999996</c:v>
                </c:pt>
                <c:pt idx="860">
                  <c:v>6.6814</c:v>
                </c:pt>
                <c:pt idx="861">
                  <c:v>6.6993</c:v>
                </c:pt>
                <c:pt idx="862">
                  <c:v>6.7176</c:v>
                </c:pt>
                <c:pt idx="863">
                  <c:v>6.7351999999999999</c:v>
                </c:pt>
                <c:pt idx="864">
                  <c:v>6.7561999999999998</c:v>
                </c:pt>
                <c:pt idx="865">
                  <c:v>6.7774999999999999</c:v>
                </c:pt>
                <c:pt idx="866">
                  <c:v>6.7992999999999997</c:v>
                </c:pt>
                <c:pt idx="867">
                  <c:v>6.8236999999999997</c:v>
                </c:pt>
                <c:pt idx="868">
                  <c:v>6.8505000000000003</c:v>
                </c:pt>
                <c:pt idx="869">
                  <c:v>6.8780999999999999</c:v>
                </c:pt>
                <c:pt idx="870">
                  <c:v>6.9017999999999997</c:v>
                </c:pt>
                <c:pt idx="871">
                  <c:v>6.9183000000000003</c:v>
                </c:pt>
                <c:pt idx="872">
                  <c:v>6.9294000000000002</c:v>
                </c:pt>
                <c:pt idx="873">
                  <c:v>6.9382999999999999</c:v>
                </c:pt>
                <c:pt idx="874">
                  <c:v>6.9459</c:v>
                </c:pt>
                <c:pt idx="875">
                  <c:v>6.9535999999999998</c:v>
                </c:pt>
                <c:pt idx="876">
                  <c:v>6.9623999999999997</c:v>
                </c:pt>
                <c:pt idx="877">
                  <c:v>6.9715999999999996</c:v>
                </c:pt>
                <c:pt idx="878">
                  <c:v>6.9825999999999997</c:v>
                </c:pt>
                <c:pt idx="879">
                  <c:v>6.9953000000000003</c:v>
                </c:pt>
                <c:pt idx="880">
                  <c:v>7.0094000000000003</c:v>
                </c:pt>
                <c:pt idx="881">
                  <c:v>7.0239000000000003</c:v>
                </c:pt>
                <c:pt idx="882">
                  <c:v>7.0381999999999998</c:v>
                </c:pt>
                <c:pt idx="883">
                  <c:v>7.0519999999999996</c:v>
                </c:pt>
                <c:pt idx="884">
                  <c:v>7.0681000000000003</c:v>
                </c:pt>
                <c:pt idx="885">
                  <c:v>7.0854999999999997</c:v>
                </c:pt>
                <c:pt idx="886">
                  <c:v>7.1041999999999996</c:v>
                </c:pt>
                <c:pt idx="887">
                  <c:v>7.1258999999999997</c:v>
                </c:pt>
                <c:pt idx="888">
                  <c:v>7.1468999999999996</c:v>
                </c:pt>
                <c:pt idx="889">
                  <c:v>7.1681999999999997</c:v>
                </c:pt>
                <c:pt idx="890">
                  <c:v>7.1920000000000002</c:v>
                </c:pt>
                <c:pt idx="891">
                  <c:v>7.2152000000000003</c:v>
                </c:pt>
                <c:pt idx="892">
                  <c:v>7.2382</c:v>
                </c:pt>
                <c:pt idx="893">
                  <c:v>7.2592999999999996</c:v>
                </c:pt>
                <c:pt idx="894">
                  <c:v>7.2789000000000001</c:v>
                </c:pt>
                <c:pt idx="895">
                  <c:v>7.2956000000000003</c:v>
                </c:pt>
                <c:pt idx="896">
                  <c:v>7.3086000000000002</c:v>
                </c:pt>
                <c:pt idx="897">
                  <c:v>7.3169000000000004</c:v>
                </c:pt>
                <c:pt idx="898">
                  <c:v>7.3166000000000002</c:v>
                </c:pt>
                <c:pt idx="899">
                  <c:v>7.3167999999999997</c:v>
                </c:pt>
                <c:pt idx="900">
                  <c:v>7.3204000000000002</c:v>
                </c:pt>
                <c:pt idx="901">
                  <c:v>7.3262</c:v>
                </c:pt>
                <c:pt idx="902">
                  <c:v>7.3342999999999998</c:v>
                </c:pt>
                <c:pt idx="903">
                  <c:v>7.3449999999999998</c:v>
                </c:pt>
                <c:pt idx="904">
                  <c:v>7.3582999999999998</c:v>
                </c:pt>
                <c:pt idx="905">
                  <c:v>7.3718000000000004</c:v>
                </c:pt>
                <c:pt idx="906">
                  <c:v>7.3834</c:v>
                </c:pt>
                <c:pt idx="907">
                  <c:v>7.3925999999999998</c:v>
                </c:pt>
                <c:pt idx="908">
                  <c:v>7.4042000000000003</c:v>
                </c:pt>
                <c:pt idx="909">
                  <c:v>7.4139999999999997</c:v>
                </c:pt>
                <c:pt idx="910">
                  <c:v>7.4204999999999997</c:v>
                </c:pt>
                <c:pt idx="911">
                  <c:v>7.4238999999999997</c:v>
                </c:pt>
                <c:pt idx="912">
                  <c:v>7.4321000000000002</c:v>
                </c:pt>
                <c:pt idx="913">
                  <c:v>7.4428999999999998</c:v>
                </c:pt>
                <c:pt idx="914">
                  <c:v>7.4562999999999997</c:v>
                </c:pt>
                <c:pt idx="915">
                  <c:v>7.4705000000000004</c:v>
                </c:pt>
                <c:pt idx="916">
                  <c:v>7.4846000000000004</c:v>
                </c:pt>
                <c:pt idx="917">
                  <c:v>7.4988000000000001</c:v>
                </c:pt>
                <c:pt idx="918">
                  <c:v>7.5129000000000001</c:v>
                </c:pt>
                <c:pt idx="919">
                  <c:v>7.5247000000000002</c:v>
                </c:pt>
                <c:pt idx="920">
                  <c:v>7.5357000000000003</c:v>
                </c:pt>
                <c:pt idx="921">
                  <c:v>7.5473999999999997</c:v>
                </c:pt>
                <c:pt idx="922">
                  <c:v>7.5609999999999999</c:v>
                </c:pt>
                <c:pt idx="923">
                  <c:v>7.5726000000000004</c:v>
                </c:pt>
                <c:pt idx="924">
                  <c:v>7.5796999999999999</c:v>
                </c:pt>
                <c:pt idx="925">
                  <c:v>7.5872000000000002</c:v>
                </c:pt>
                <c:pt idx="926">
                  <c:v>7.5972</c:v>
                </c:pt>
                <c:pt idx="927">
                  <c:v>7.6035000000000004</c:v>
                </c:pt>
                <c:pt idx="928">
                  <c:v>7.609</c:v>
                </c:pt>
                <c:pt idx="929">
                  <c:v>7.6162999999999998</c:v>
                </c:pt>
                <c:pt idx="930">
                  <c:v>7.6271000000000004</c:v>
                </c:pt>
                <c:pt idx="931">
                  <c:v>7.6391999999999998</c:v>
                </c:pt>
                <c:pt idx="932">
                  <c:v>7.6520999999999999</c:v>
                </c:pt>
                <c:pt idx="933">
                  <c:v>7.6657000000000002</c:v>
                </c:pt>
                <c:pt idx="934">
                  <c:v>7.6448999999999998</c:v>
                </c:pt>
                <c:pt idx="935">
                  <c:v>7.4391999999999996</c:v>
                </c:pt>
                <c:pt idx="936">
                  <c:v>7.2995999999999999</c:v>
                </c:pt>
                <c:pt idx="937">
                  <c:v>7.2527999999999997</c:v>
                </c:pt>
                <c:pt idx="938">
                  <c:v>7.2460000000000004</c:v>
                </c:pt>
                <c:pt idx="939">
                  <c:v>7.2469000000000001</c:v>
                </c:pt>
                <c:pt idx="940">
                  <c:v>7.2469999999999999</c:v>
                </c:pt>
                <c:pt idx="941">
                  <c:v>7.2450999999999999</c:v>
                </c:pt>
                <c:pt idx="942">
                  <c:v>7.2453000000000003</c:v>
                </c:pt>
                <c:pt idx="943">
                  <c:v>7.2483000000000004</c:v>
                </c:pt>
                <c:pt idx="944">
                  <c:v>7.2500999999999998</c:v>
                </c:pt>
                <c:pt idx="945">
                  <c:v>7.2502000000000004</c:v>
                </c:pt>
                <c:pt idx="946">
                  <c:v>7.2554999999999996</c:v>
                </c:pt>
                <c:pt idx="947">
                  <c:v>7.2629000000000001</c:v>
                </c:pt>
                <c:pt idx="948">
                  <c:v>7.2744999999999997</c:v>
                </c:pt>
                <c:pt idx="949">
                  <c:v>7.2865000000000002</c:v>
                </c:pt>
                <c:pt idx="950">
                  <c:v>7.2991000000000001</c:v>
                </c:pt>
                <c:pt idx="951">
                  <c:v>7.3122999999999996</c:v>
                </c:pt>
                <c:pt idx="952">
                  <c:v>7.3254000000000001</c:v>
                </c:pt>
                <c:pt idx="953">
                  <c:v>7.3404999999999996</c:v>
                </c:pt>
                <c:pt idx="954">
                  <c:v>7.3570000000000002</c:v>
                </c:pt>
                <c:pt idx="955">
                  <c:v>7.3754</c:v>
                </c:pt>
                <c:pt idx="956">
                  <c:v>7.3940000000000001</c:v>
                </c:pt>
                <c:pt idx="957">
                  <c:v>7.4165000000000001</c:v>
                </c:pt>
                <c:pt idx="958">
                  <c:v>7.4419000000000004</c:v>
                </c:pt>
                <c:pt idx="959">
                  <c:v>7.4682000000000004</c:v>
                </c:pt>
                <c:pt idx="960">
                  <c:v>7.4934000000000003</c:v>
                </c:pt>
                <c:pt idx="961">
                  <c:v>7.5174000000000003</c:v>
                </c:pt>
                <c:pt idx="962">
                  <c:v>7.5369999999999999</c:v>
                </c:pt>
                <c:pt idx="963">
                  <c:v>7.5568999999999997</c:v>
                </c:pt>
                <c:pt idx="964">
                  <c:v>7.5758000000000001</c:v>
                </c:pt>
                <c:pt idx="965">
                  <c:v>7.5899000000000001</c:v>
                </c:pt>
                <c:pt idx="966">
                  <c:v>7.5994999999999999</c:v>
                </c:pt>
                <c:pt idx="967">
                  <c:v>7.6070000000000002</c:v>
                </c:pt>
                <c:pt idx="968">
                  <c:v>7.6158000000000001</c:v>
                </c:pt>
                <c:pt idx="969">
                  <c:v>7.6252000000000004</c:v>
                </c:pt>
                <c:pt idx="970">
                  <c:v>7.6359000000000004</c:v>
                </c:pt>
                <c:pt idx="971">
                  <c:v>7.6483999999999996</c:v>
                </c:pt>
                <c:pt idx="972">
                  <c:v>7.6627000000000001</c:v>
                </c:pt>
                <c:pt idx="973">
                  <c:v>7.6786000000000003</c:v>
                </c:pt>
                <c:pt idx="974">
                  <c:v>7.6936999999999998</c:v>
                </c:pt>
                <c:pt idx="975">
                  <c:v>7.7080000000000002</c:v>
                </c:pt>
                <c:pt idx="976">
                  <c:v>7.7221000000000002</c:v>
                </c:pt>
                <c:pt idx="977">
                  <c:v>7.7382999999999997</c:v>
                </c:pt>
                <c:pt idx="978">
                  <c:v>7.7544000000000004</c:v>
                </c:pt>
                <c:pt idx="979">
                  <c:v>7.7704000000000004</c:v>
                </c:pt>
                <c:pt idx="980">
                  <c:v>7.7873999999999999</c:v>
                </c:pt>
                <c:pt idx="981">
                  <c:v>7.8041</c:v>
                </c:pt>
                <c:pt idx="982">
                  <c:v>7.8204000000000002</c:v>
                </c:pt>
                <c:pt idx="983">
                  <c:v>7.8372000000000002</c:v>
                </c:pt>
                <c:pt idx="984">
                  <c:v>7.8525</c:v>
                </c:pt>
                <c:pt idx="985">
                  <c:v>7.8681000000000001</c:v>
                </c:pt>
                <c:pt idx="986">
                  <c:v>7.8834</c:v>
                </c:pt>
                <c:pt idx="987">
                  <c:v>7.8977000000000004</c:v>
                </c:pt>
                <c:pt idx="988">
                  <c:v>7.9089999999999998</c:v>
                </c:pt>
                <c:pt idx="989">
                  <c:v>7.8948</c:v>
                </c:pt>
                <c:pt idx="990">
                  <c:v>7.8834</c:v>
                </c:pt>
                <c:pt idx="991">
                  <c:v>7.8872</c:v>
                </c:pt>
                <c:pt idx="992">
                  <c:v>7.9001000000000001</c:v>
                </c:pt>
                <c:pt idx="993">
                  <c:v>7.9139999999999997</c:v>
                </c:pt>
                <c:pt idx="994">
                  <c:v>7.9279999999999999</c:v>
                </c:pt>
                <c:pt idx="995">
                  <c:v>7.9428000000000001</c:v>
                </c:pt>
                <c:pt idx="996">
                  <c:v>7.9566999999999997</c:v>
                </c:pt>
                <c:pt idx="997">
                  <c:v>7.9702999999999999</c:v>
                </c:pt>
                <c:pt idx="998">
                  <c:v>7.9855999999999998</c:v>
                </c:pt>
                <c:pt idx="999">
                  <c:v>8.0031999999999996</c:v>
                </c:pt>
                <c:pt idx="1000">
                  <c:v>8.0190000000000001</c:v>
                </c:pt>
                <c:pt idx="1001">
                  <c:v>8.0344999999999995</c:v>
                </c:pt>
                <c:pt idx="1002">
                  <c:v>8.0535999999999994</c:v>
                </c:pt>
                <c:pt idx="1003">
                  <c:v>8.0734999999999992</c:v>
                </c:pt>
                <c:pt idx="1004">
                  <c:v>8.0952000000000002</c:v>
                </c:pt>
                <c:pt idx="1005">
                  <c:v>8.1180000000000003</c:v>
                </c:pt>
                <c:pt idx="1006">
                  <c:v>8.141</c:v>
                </c:pt>
                <c:pt idx="1007">
                  <c:v>8.1569000000000003</c:v>
                </c:pt>
                <c:pt idx="1008">
                  <c:v>8.1622000000000003</c:v>
                </c:pt>
                <c:pt idx="1009">
                  <c:v>8.1623999999999999</c:v>
                </c:pt>
                <c:pt idx="1010">
                  <c:v>8.1280000000000001</c:v>
                </c:pt>
                <c:pt idx="1011">
                  <c:v>7.9463999999999997</c:v>
                </c:pt>
                <c:pt idx="1012">
                  <c:v>7.8201999999999998</c:v>
                </c:pt>
                <c:pt idx="1013">
                  <c:v>7.7792000000000003</c:v>
                </c:pt>
                <c:pt idx="1014">
                  <c:v>7.7779999999999996</c:v>
                </c:pt>
                <c:pt idx="1015">
                  <c:v>7.7854000000000001</c:v>
                </c:pt>
                <c:pt idx="1016">
                  <c:v>7.7912999999999997</c:v>
                </c:pt>
                <c:pt idx="1017">
                  <c:v>7.7971000000000004</c:v>
                </c:pt>
                <c:pt idx="1018">
                  <c:v>7.8038999999999996</c:v>
                </c:pt>
                <c:pt idx="1019">
                  <c:v>7.8109999999999999</c:v>
                </c:pt>
                <c:pt idx="1020">
                  <c:v>7.8178000000000001</c:v>
                </c:pt>
                <c:pt idx="1021">
                  <c:v>7.8284000000000002</c:v>
                </c:pt>
                <c:pt idx="1022">
                  <c:v>7.8413000000000004</c:v>
                </c:pt>
                <c:pt idx="1023">
                  <c:v>7.8556999999999997</c:v>
                </c:pt>
                <c:pt idx="1024">
                  <c:v>7.8719999999999999</c:v>
                </c:pt>
                <c:pt idx="1025">
                  <c:v>7.89</c:v>
                </c:pt>
                <c:pt idx="1026">
                  <c:v>7.9097</c:v>
                </c:pt>
                <c:pt idx="1027">
                  <c:v>7.9311999999999996</c:v>
                </c:pt>
                <c:pt idx="1028">
                  <c:v>7.9527000000000001</c:v>
                </c:pt>
                <c:pt idx="1029">
                  <c:v>7.9691999999999998</c:v>
                </c:pt>
                <c:pt idx="1030">
                  <c:v>7.9819000000000004</c:v>
                </c:pt>
                <c:pt idx="1031">
                  <c:v>7.9954999999999998</c:v>
                </c:pt>
                <c:pt idx="1032">
                  <c:v>8.0120000000000005</c:v>
                </c:pt>
                <c:pt idx="1033">
                  <c:v>8.0281000000000002</c:v>
                </c:pt>
                <c:pt idx="1034">
                  <c:v>8.0395000000000003</c:v>
                </c:pt>
                <c:pt idx="1035">
                  <c:v>8.0475999999999992</c:v>
                </c:pt>
                <c:pt idx="1036">
                  <c:v>8.0547000000000004</c:v>
                </c:pt>
                <c:pt idx="1037">
                  <c:v>8.0608000000000004</c:v>
                </c:pt>
                <c:pt idx="1038">
                  <c:v>8.0681999999999992</c:v>
                </c:pt>
                <c:pt idx="1039">
                  <c:v>8.0777000000000001</c:v>
                </c:pt>
                <c:pt idx="1040">
                  <c:v>8.0897000000000006</c:v>
                </c:pt>
                <c:pt idx="1041">
                  <c:v>8.1021000000000001</c:v>
                </c:pt>
                <c:pt idx="1042">
                  <c:v>8.1153999999999993</c:v>
                </c:pt>
                <c:pt idx="1043">
                  <c:v>8.1265999999999998</c:v>
                </c:pt>
                <c:pt idx="1044">
                  <c:v>8.1395</c:v>
                </c:pt>
                <c:pt idx="1045">
                  <c:v>8.1529000000000007</c:v>
                </c:pt>
                <c:pt idx="1046">
                  <c:v>8.1651000000000007</c:v>
                </c:pt>
                <c:pt idx="1047">
                  <c:v>8.1775000000000002</c:v>
                </c:pt>
                <c:pt idx="1048">
                  <c:v>8.1904000000000003</c:v>
                </c:pt>
                <c:pt idx="1049">
                  <c:v>8.1968999999999994</c:v>
                </c:pt>
                <c:pt idx="1050">
                  <c:v>8.2027999999999999</c:v>
                </c:pt>
                <c:pt idx="1051">
                  <c:v>8.2119</c:v>
                </c:pt>
                <c:pt idx="1052">
                  <c:v>8.2245000000000008</c:v>
                </c:pt>
                <c:pt idx="1053">
                  <c:v>8.2408000000000001</c:v>
                </c:pt>
                <c:pt idx="1054">
                  <c:v>8.2578999999999994</c:v>
                </c:pt>
                <c:pt idx="1055">
                  <c:v>8.2734000000000005</c:v>
                </c:pt>
                <c:pt idx="1056">
                  <c:v>8.2878000000000007</c:v>
                </c:pt>
                <c:pt idx="1057">
                  <c:v>8.3004999999999995</c:v>
                </c:pt>
                <c:pt idx="1058">
                  <c:v>8.3126999999999995</c:v>
                </c:pt>
                <c:pt idx="1059">
                  <c:v>8.3247999999999998</c:v>
                </c:pt>
                <c:pt idx="1060">
                  <c:v>8.3361000000000001</c:v>
                </c:pt>
                <c:pt idx="1061">
                  <c:v>8.3498000000000001</c:v>
                </c:pt>
                <c:pt idx="1062">
                  <c:v>8.3643000000000001</c:v>
                </c:pt>
                <c:pt idx="1063">
                  <c:v>8.3789999999999996</c:v>
                </c:pt>
                <c:pt idx="1064">
                  <c:v>8.3928999999999991</c:v>
                </c:pt>
                <c:pt idx="1065">
                  <c:v>8.4067000000000007</c:v>
                </c:pt>
                <c:pt idx="1066">
                  <c:v>8.4223999999999997</c:v>
                </c:pt>
                <c:pt idx="1067">
                  <c:v>8.4384999999999994</c:v>
                </c:pt>
                <c:pt idx="1068">
                  <c:v>8.4536999999999995</c:v>
                </c:pt>
                <c:pt idx="1069">
                  <c:v>8.4703999999999997</c:v>
                </c:pt>
                <c:pt idx="1070">
                  <c:v>8.4878999999999998</c:v>
                </c:pt>
                <c:pt idx="1071">
                  <c:v>8.4986999999999995</c:v>
                </c:pt>
                <c:pt idx="1072">
                  <c:v>8.5127000000000006</c:v>
                </c:pt>
                <c:pt idx="1073">
                  <c:v>8.5326000000000004</c:v>
                </c:pt>
                <c:pt idx="1074">
                  <c:v>8.5535999999999994</c:v>
                </c:pt>
                <c:pt idx="1075">
                  <c:v>8.5733999999999995</c:v>
                </c:pt>
                <c:pt idx="1076">
                  <c:v>8.5878999999999994</c:v>
                </c:pt>
                <c:pt idx="1077">
                  <c:v>8.5958000000000006</c:v>
                </c:pt>
                <c:pt idx="1078">
                  <c:v>8.5998999999999999</c:v>
                </c:pt>
                <c:pt idx="1079">
                  <c:v>8.6012000000000004</c:v>
                </c:pt>
                <c:pt idx="1080">
                  <c:v>8.6036999999999999</c:v>
                </c:pt>
                <c:pt idx="1081">
                  <c:v>8.6064000000000007</c:v>
                </c:pt>
                <c:pt idx="1082">
                  <c:v>8.6119000000000003</c:v>
                </c:pt>
                <c:pt idx="1083">
                  <c:v>8.6202000000000005</c:v>
                </c:pt>
                <c:pt idx="1084">
                  <c:v>8.6289999999999996</c:v>
                </c:pt>
                <c:pt idx="1085">
                  <c:v>8.6359999999999992</c:v>
                </c:pt>
                <c:pt idx="1086">
                  <c:v>8.6442999999999994</c:v>
                </c:pt>
                <c:pt idx="1087">
                  <c:v>8.6538000000000004</c:v>
                </c:pt>
                <c:pt idx="1088">
                  <c:v>8.6629000000000005</c:v>
                </c:pt>
                <c:pt idx="1089">
                  <c:v>8.6752000000000002</c:v>
                </c:pt>
                <c:pt idx="1090">
                  <c:v>8.6882000000000001</c:v>
                </c:pt>
                <c:pt idx="1091">
                  <c:v>8.6976999999999993</c:v>
                </c:pt>
                <c:pt idx="1092">
                  <c:v>8.7045999999999992</c:v>
                </c:pt>
                <c:pt idx="1093">
                  <c:v>8.7144999999999992</c:v>
                </c:pt>
                <c:pt idx="1094">
                  <c:v>8.7294</c:v>
                </c:pt>
                <c:pt idx="1095">
                  <c:v>8.7482000000000006</c:v>
                </c:pt>
                <c:pt idx="1096">
                  <c:v>8.7468000000000004</c:v>
                </c:pt>
                <c:pt idx="1097">
                  <c:v>8.7353000000000005</c:v>
                </c:pt>
                <c:pt idx="1098">
                  <c:v>8.7403999999999993</c:v>
                </c:pt>
                <c:pt idx="1099">
                  <c:v>8.7604000000000006</c:v>
                </c:pt>
                <c:pt idx="1100">
                  <c:v>8.7789999999999999</c:v>
                </c:pt>
                <c:pt idx="1101">
                  <c:v>8.7880000000000003</c:v>
                </c:pt>
                <c:pt idx="1102">
                  <c:v>8.7962000000000007</c:v>
                </c:pt>
                <c:pt idx="1103">
                  <c:v>8.8030000000000008</c:v>
                </c:pt>
                <c:pt idx="1104">
                  <c:v>8.8094999999999999</c:v>
                </c:pt>
                <c:pt idx="1105">
                  <c:v>8.8155999999999999</c:v>
                </c:pt>
                <c:pt idx="1106">
                  <c:v>8.8157999999999994</c:v>
                </c:pt>
                <c:pt idx="1107">
                  <c:v>8.8171999999999997</c:v>
                </c:pt>
                <c:pt idx="1108">
                  <c:v>8.8221000000000007</c:v>
                </c:pt>
                <c:pt idx="1109">
                  <c:v>8.8315999999999999</c:v>
                </c:pt>
                <c:pt idx="1110">
                  <c:v>8.8446999999999996</c:v>
                </c:pt>
                <c:pt idx="1111">
                  <c:v>8.8579000000000008</c:v>
                </c:pt>
                <c:pt idx="1112">
                  <c:v>8.8719999999999999</c:v>
                </c:pt>
                <c:pt idx="1113">
                  <c:v>8.8841999999999999</c:v>
                </c:pt>
                <c:pt idx="1114">
                  <c:v>8.8965999999999994</c:v>
                </c:pt>
                <c:pt idx="1115">
                  <c:v>8.9099000000000004</c:v>
                </c:pt>
                <c:pt idx="1116">
                  <c:v>8.9242000000000008</c:v>
                </c:pt>
                <c:pt idx="1117">
                  <c:v>8.9362999999999992</c:v>
                </c:pt>
                <c:pt idx="1118">
                  <c:v>8.9505999999999997</c:v>
                </c:pt>
                <c:pt idx="1119">
                  <c:v>8.9642999999999997</c:v>
                </c:pt>
                <c:pt idx="1120">
                  <c:v>8.9787999999999997</c:v>
                </c:pt>
                <c:pt idx="1121">
                  <c:v>8.9932999999999996</c:v>
                </c:pt>
                <c:pt idx="1122">
                  <c:v>9.0085999999999995</c:v>
                </c:pt>
                <c:pt idx="1123">
                  <c:v>9.0242000000000004</c:v>
                </c:pt>
                <c:pt idx="1124">
                  <c:v>9.0387000000000004</c:v>
                </c:pt>
                <c:pt idx="1125">
                  <c:v>9.0515000000000008</c:v>
                </c:pt>
                <c:pt idx="1126">
                  <c:v>9.0615000000000006</c:v>
                </c:pt>
                <c:pt idx="1127">
                  <c:v>9.0722000000000005</c:v>
                </c:pt>
                <c:pt idx="1128">
                  <c:v>9.0837000000000003</c:v>
                </c:pt>
                <c:pt idx="1129">
                  <c:v>9.0946999999999996</c:v>
                </c:pt>
                <c:pt idx="1130">
                  <c:v>9.1060999999999996</c:v>
                </c:pt>
                <c:pt idx="1131">
                  <c:v>9.1180000000000003</c:v>
                </c:pt>
                <c:pt idx="1132">
                  <c:v>9.1311999999999998</c:v>
                </c:pt>
                <c:pt idx="1133">
                  <c:v>9.1453000000000007</c:v>
                </c:pt>
                <c:pt idx="1134">
                  <c:v>9.1593999999999998</c:v>
                </c:pt>
                <c:pt idx="1135">
                  <c:v>9.1743000000000006</c:v>
                </c:pt>
                <c:pt idx="1136">
                  <c:v>9.1905999999999999</c:v>
                </c:pt>
                <c:pt idx="1137">
                  <c:v>9.2073999999999998</c:v>
                </c:pt>
                <c:pt idx="1138">
                  <c:v>9.2222000000000008</c:v>
                </c:pt>
                <c:pt idx="1139">
                  <c:v>9.2273999999999994</c:v>
                </c:pt>
                <c:pt idx="1140">
                  <c:v>9.2337000000000007</c:v>
                </c:pt>
                <c:pt idx="1141">
                  <c:v>9.2476000000000003</c:v>
                </c:pt>
                <c:pt idx="1142">
                  <c:v>9.2668999999999997</c:v>
                </c:pt>
                <c:pt idx="1143">
                  <c:v>9.2882999999999996</c:v>
                </c:pt>
                <c:pt idx="1144">
                  <c:v>9.3074999999999992</c:v>
                </c:pt>
                <c:pt idx="1145">
                  <c:v>9.3229000000000006</c:v>
                </c:pt>
                <c:pt idx="1146">
                  <c:v>9.3341999999999992</c:v>
                </c:pt>
                <c:pt idx="1147">
                  <c:v>9.3381000000000007</c:v>
                </c:pt>
                <c:pt idx="1148">
                  <c:v>9.3375000000000004</c:v>
                </c:pt>
                <c:pt idx="1149">
                  <c:v>9.3361000000000001</c:v>
                </c:pt>
                <c:pt idx="1150">
                  <c:v>9.3381000000000007</c:v>
                </c:pt>
                <c:pt idx="1151">
                  <c:v>9.3407999999999998</c:v>
                </c:pt>
                <c:pt idx="1152">
                  <c:v>9.3453999999999997</c:v>
                </c:pt>
                <c:pt idx="1153">
                  <c:v>9.3510000000000009</c:v>
                </c:pt>
                <c:pt idx="1154">
                  <c:v>9.3538999999999994</c:v>
                </c:pt>
                <c:pt idx="1155">
                  <c:v>9.3529</c:v>
                </c:pt>
                <c:pt idx="1156">
                  <c:v>9.3550000000000004</c:v>
                </c:pt>
                <c:pt idx="1157">
                  <c:v>9.3572000000000006</c:v>
                </c:pt>
                <c:pt idx="1158">
                  <c:v>9.3621999999999996</c:v>
                </c:pt>
                <c:pt idx="1159">
                  <c:v>9.3712</c:v>
                </c:pt>
                <c:pt idx="1160">
                  <c:v>9.3827999999999996</c:v>
                </c:pt>
                <c:pt idx="1161">
                  <c:v>9.3952000000000009</c:v>
                </c:pt>
                <c:pt idx="1162">
                  <c:v>9.4111999999999991</c:v>
                </c:pt>
                <c:pt idx="1163">
                  <c:v>9.4273000000000007</c:v>
                </c:pt>
                <c:pt idx="1164">
                  <c:v>9.4428999999999998</c:v>
                </c:pt>
                <c:pt idx="1165">
                  <c:v>9.4604999999999997</c:v>
                </c:pt>
                <c:pt idx="1166">
                  <c:v>9.4649000000000001</c:v>
                </c:pt>
                <c:pt idx="1167">
                  <c:v>9.3619000000000003</c:v>
                </c:pt>
                <c:pt idx="1168">
                  <c:v>9.2712000000000003</c:v>
                </c:pt>
                <c:pt idx="1169">
                  <c:v>9.2329000000000008</c:v>
                </c:pt>
                <c:pt idx="1170">
                  <c:v>9.2261000000000006</c:v>
                </c:pt>
                <c:pt idx="1171">
                  <c:v>9.2274999999999991</c:v>
                </c:pt>
                <c:pt idx="1172">
                  <c:v>9.2263000000000002</c:v>
                </c:pt>
                <c:pt idx="1173">
                  <c:v>9.2241999999999997</c:v>
                </c:pt>
                <c:pt idx="1174">
                  <c:v>9.2218</c:v>
                </c:pt>
                <c:pt idx="1175">
                  <c:v>9.2207000000000008</c:v>
                </c:pt>
                <c:pt idx="1176">
                  <c:v>9.2239000000000004</c:v>
                </c:pt>
                <c:pt idx="1177">
                  <c:v>9.2302999999999997</c:v>
                </c:pt>
                <c:pt idx="1178">
                  <c:v>9.2378</c:v>
                </c:pt>
                <c:pt idx="1179">
                  <c:v>9.2456999999999994</c:v>
                </c:pt>
                <c:pt idx="1180">
                  <c:v>9.2570999999999994</c:v>
                </c:pt>
                <c:pt idx="1181">
                  <c:v>9.2710000000000008</c:v>
                </c:pt>
                <c:pt idx="1182">
                  <c:v>9.2827999999999999</c:v>
                </c:pt>
                <c:pt idx="1183">
                  <c:v>9.2904</c:v>
                </c:pt>
                <c:pt idx="1184">
                  <c:v>9.2931000000000008</c:v>
                </c:pt>
                <c:pt idx="1185">
                  <c:v>9.3013999999999992</c:v>
                </c:pt>
                <c:pt idx="1186">
                  <c:v>9.3131000000000004</c:v>
                </c:pt>
                <c:pt idx="1187">
                  <c:v>9.3270999999999997</c:v>
                </c:pt>
                <c:pt idx="1188">
                  <c:v>9.3391000000000002</c:v>
                </c:pt>
                <c:pt idx="1189">
                  <c:v>9.3529999999999998</c:v>
                </c:pt>
                <c:pt idx="1190">
                  <c:v>9.3670000000000009</c:v>
                </c:pt>
                <c:pt idx="1191">
                  <c:v>9.3783999999999992</c:v>
                </c:pt>
                <c:pt idx="1192">
                  <c:v>9.39</c:v>
                </c:pt>
                <c:pt idx="1193">
                  <c:v>9.4029000000000007</c:v>
                </c:pt>
                <c:pt idx="1194">
                  <c:v>9.4158000000000008</c:v>
                </c:pt>
                <c:pt idx="1195">
                  <c:v>9.4258000000000006</c:v>
                </c:pt>
                <c:pt idx="1196">
                  <c:v>9.4320000000000004</c:v>
                </c:pt>
                <c:pt idx="1197">
                  <c:v>9.4418000000000006</c:v>
                </c:pt>
                <c:pt idx="1198">
                  <c:v>9.4536999999999995</c:v>
                </c:pt>
                <c:pt idx="1199">
                  <c:v>9.4530999999999992</c:v>
                </c:pt>
                <c:pt idx="1200">
                  <c:v>9.0932999999999993</c:v>
                </c:pt>
                <c:pt idx="1201">
                  <c:v>8.7550000000000008</c:v>
                </c:pt>
                <c:pt idx="1202">
                  <c:v>8.6212999999999997</c:v>
                </c:pt>
                <c:pt idx="1203">
                  <c:v>8.6029999999999998</c:v>
                </c:pt>
                <c:pt idx="1204">
                  <c:v>8.6164000000000005</c:v>
                </c:pt>
                <c:pt idx="1205">
                  <c:v>8.6267999999999994</c:v>
                </c:pt>
                <c:pt idx="1206">
                  <c:v>8.6295999999999999</c:v>
                </c:pt>
                <c:pt idx="1207">
                  <c:v>8.6254000000000008</c:v>
                </c:pt>
                <c:pt idx="1208">
                  <c:v>8.6278000000000006</c:v>
                </c:pt>
                <c:pt idx="1209">
                  <c:v>8.6388999999999996</c:v>
                </c:pt>
                <c:pt idx="1210">
                  <c:v>8.6567000000000007</c:v>
                </c:pt>
                <c:pt idx="1211">
                  <c:v>8.6747999999999994</c:v>
                </c:pt>
                <c:pt idx="1212">
                  <c:v>8.6847999999999992</c:v>
                </c:pt>
                <c:pt idx="1213">
                  <c:v>8.6934000000000005</c:v>
                </c:pt>
                <c:pt idx="1214">
                  <c:v>8.7040000000000006</c:v>
                </c:pt>
                <c:pt idx="1215">
                  <c:v>8.7095000000000002</c:v>
                </c:pt>
                <c:pt idx="1216">
                  <c:v>8.7098999999999993</c:v>
                </c:pt>
                <c:pt idx="1217">
                  <c:v>8.7103999999999999</c:v>
                </c:pt>
                <c:pt idx="1218">
                  <c:v>8.7124000000000006</c:v>
                </c:pt>
                <c:pt idx="1219">
                  <c:v>8.7163000000000004</c:v>
                </c:pt>
                <c:pt idx="1220">
                  <c:v>8.7196999999999996</c:v>
                </c:pt>
                <c:pt idx="1221">
                  <c:v>8.7264999999999997</c:v>
                </c:pt>
                <c:pt idx="1222">
                  <c:v>8.7326999999999995</c:v>
                </c:pt>
                <c:pt idx="1223">
                  <c:v>8.7409999999999997</c:v>
                </c:pt>
                <c:pt idx="1224">
                  <c:v>8.7512000000000008</c:v>
                </c:pt>
                <c:pt idx="1225">
                  <c:v>8.7613000000000003</c:v>
                </c:pt>
                <c:pt idx="1226">
                  <c:v>8.7716999999999992</c:v>
                </c:pt>
                <c:pt idx="1227">
                  <c:v>8.7827999999999999</c:v>
                </c:pt>
                <c:pt idx="1228">
                  <c:v>8.7933000000000003</c:v>
                </c:pt>
                <c:pt idx="1229">
                  <c:v>8.8064</c:v>
                </c:pt>
                <c:pt idx="1230">
                  <c:v>8.8215000000000003</c:v>
                </c:pt>
                <c:pt idx="1231">
                  <c:v>8.8394999999999992</c:v>
                </c:pt>
                <c:pt idx="1232">
                  <c:v>8.8562999999999992</c:v>
                </c:pt>
                <c:pt idx="1233">
                  <c:v>8.8743999999999996</c:v>
                </c:pt>
                <c:pt idx="1234">
                  <c:v>8.8947000000000003</c:v>
                </c:pt>
                <c:pt idx="1235">
                  <c:v>8.9170999999999996</c:v>
                </c:pt>
                <c:pt idx="1236">
                  <c:v>8.9390999999999998</c:v>
                </c:pt>
                <c:pt idx="1237">
                  <c:v>8.9586000000000006</c:v>
                </c:pt>
                <c:pt idx="1238">
                  <c:v>8.9665999999999997</c:v>
                </c:pt>
                <c:pt idx="1239">
                  <c:v>8.9610000000000003</c:v>
                </c:pt>
                <c:pt idx="1240">
                  <c:v>8.9566999999999997</c:v>
                </c:pt>
                <c:pt idx="1241">
                  <c:v>8.9543999999999997</c:v>
                </c:pt>
                <c:pt idx="1242">
                  <c:v>8.9549000000000003</c:v>
                </c:pt>
                <c:pt idx="1243">
                  <c:v>8.9573999999999998</c:v>
                </c:pt>
                <c:pt idx="1244">
                  <c:v>8.9597999999999995</c:v>
                </c:pt>
                <c:pt idx="1245">
                  <c:v>8.9635999999999996</c:v>
                </c:pt>
                <c:pt idx="1246">
                  <c:v>8.9672999999999998</c:v>
                </c:pt>
                <c:pt idx="1247">
                  <c:v>8.9733000000000001</c:v>
                </c:pt>
                <c:pt idx="1248">
                  <c:v>8.9821000000000009</c:v>
                </c:pt>
                <c:pt idx="1249">
                  <c:v>8.9939999999999998</c:v>
                </c:pt>
                <c:pt idx="1250">
                  <c:v>9.0052000000000003</c:v>
                </c:pt>
                <c:pt idx="1251">
                  <c:v>9.0129000000000001</c:v>
                </c:pt>
                <c:pt idx="1252">
                  <c:v>9.0154999999999994</c:v>
                </c:pt>
                <c:pt idx="1253">
                  <c:v>9.0176999999999996</c:v>
                </c:pt>
                <c:pt idx="1254">
                  <c:v>9.0236999999999998</c:v>
                </c:pt>
                <c:pt idx="1255">
                  <c:v>9.0325000000000006</c:v>
                </c:pt>
                <c:pt idx="1256">
                  <c:v>9.0426000000000002</c:v>
                </c:pt>
                <c:pt idx="1257">
                  <c:v>9.0555000000000003</c:v>
                </c:pt>
                <c:pt idx="1258">
                  <c:v>9.0684000000000005</c:v>
                </c:pt>
                <c:pt idx="1259">
                  <c:v>9.0810999999999993</c:v>
                </c:pt>
                <c:pt idx="1260">
                  <c:v>9.0900999999999996</c:v>
                </c:pt>
                <c:pt idx="1261">
                  <c:v>9.0937999999999999</c:v>
                </c:pt>
                <c:pt idx="1262">
                  <c:v>9.0686</c:v>
                </c:pt>
                <c:pt idx="1263">
                  <c:v>8.9504000000000001</c:v>
                </c:pt>
                <c:pt idx="1264">
                  <c:v>8.7733000000000008</c:v>
                </c:pt>
                <c:pt idx="1265">
                  <c:v>8.5685000000000002</c:v>
                </c:pt>
                <c:pt idx="1266">
                  <c:v>8.4586000000000006</c:v>
                </c:pt>
                <c:pt idx="1267">
                  <c:v>8.4265000000000008</c:v>
                </c:pt>
                <c:pt idx="1268">
                  <c:v>8.4284999999999997</c:v>
                </c:pt>
                <c:pt idx="1269">
                  <c:v>8.4366000000000003</c:v>
                </c:pt>
                <c:pt idx="1270">
                  <c:v>8.4446999999999992</c:v>
                </c:pt>
                <c:pt idx="1271">
                  <c:v>8.4535999999999998</c:v>
                </c:pt>
                <c:pt idx="1272">
                  <c:v>8.4636999999999993</c:v>
                </c:pt>
                <c:pt idx="1273">
                  <c:v>8.4749999999999996</c:v>
                </c:pt>
                <c:pt idx="1274">
                  <c:v>8.4867000000000008</c:v>
                </c:pt>
                <c:pt idx="1275">
                  <c:v>8.4994999999999994</c:v>
                </c:pt>
                <c:pt idx="1276">
                  <c:v>8.5149000000000008</c:v>
                </c:pt>
                <c:pt idx="1277">
                  <c:v>8.5253999999999994</c:v>
                </c:pt>
                <c:pt idx="1278">
                  <c:v>8.5305999999999997</c:v>
                </c:pt>
                <c:pt idx="1279">
                  <c:v>8.3633000000000006</c:v>
                </c:pt>
                <c:pt idx="1280">
                  <c:v>7.3666999999999998</c:v>
                </c:pt>
                <c:pt idx="1281">
                  <c:v>6.7291999999999996</c:v>
                </c:pt>
                <c:pt idx="1282">
                  <c:v>6.5659000000000001</c:v>
                </c:pt>
                <c:pt idx="1283">
                  <c:v>6.5907999999999998</c:v>
                </c:pt>
                <c:pt idx="1284">
                  <c:v>6.6307999999999998</c:v>
                </c:pt>
                <c:pt idx="1285">
                  <c:v>6.6445999999999996</c:v>
                </c:pt>
                <c:pt idx="1286">
                  <c:v>6.6374000000000004</c:v>
                </c:pt>
                <c:pt idx="1287">
                  <c:v>6.6311999999999998</c:v>
                </c:pt>
                <c:pt idx="1288">
                  <c:v>6.6326999999999998</c:v>
                </c:pt>
                <c:pt idx="1289">
                  <c:v>6.6395999999999997</c:v>
                </c:pt>
                <c:pt idx="1290">
                  <c:v>6.6477000000000004</c:v>
                </c:pt>
                <c:pt idx="1291">
                  <c:v>6.6576000000000004</c:v>
                </c:pt>
                <c:pt idx="1292">
                  <c:v>6.6680000000000001</c:v>
                </c:pt>
                <c:pt idx="1293">
                  <c:v>6.6769999999999996</c:v>
                </c:pt>
                <c:pt idx="1294">
                  <c:v>6.4459</c:v>
                </c:pt>
                <c:pt idx="1295">
                  <c:v>5.7130000000000001</c:v>
                </c:pt>
                <c:pt idx="1296">
                  <c:v>5.2252999999999998</c:v>
                </c:pt>
                <c:pt idx="1297">
                  <c:v>4.9915000000000003</c:v>
                </c:pt>
                <c:pt idx="1298">
                  <c:v>4.8353000000000002</c:v>
                </c:pt>
                <c:pt idx="1299">
                  <c:v>4.7782</c:v>
                </c:pt>
                <c:pt idx="1300">
                  <c:v>4.7751000000000001</c:v>
                </c:pt>
                <c:pt idx="1301">
                  <c:v>4.7882999999999996</c:v>
                </c:pt>
                <c:pt idx="1302">
                  <c:v>4.7708000000000004</c:v>
                </c:pt>
                <c:pt idx="1303">
                  <c:v>4.1699000000000002</c:v>
                </c:pt>
                <c:pt idx="1304">
                  <c:v>3.5497999999999998</c:v>
                </c:pt>
                <c:pt idx="1305">
                  <c:v>3.2082999999999999</c:v>
                </c:pt>
                <c:pt idx="1306">
                  <c:v>3.0689000000000002</c:v>
                </c:pt>
                <c:pt idx="1307">
                  <c:v>2.9857</c:v>
                </c:pt>
                <c:pt idx="1308">
                  <c:v>2.8603000000000001</c:v>
                </c:pt>
                <c:pt idx="1309">
                  <c:v>2.6554000000000002</c:v>
                </c:pt>
                <c:pt idx="1310">
                  <c:v>2.5291000000000001</c:v>
                </c:pt>
                <c:pt idx="1311">
                  <c:v>2.4883999999999999</c:v>
                </c:pt>
                <c:pt idx="1312">
                  <c:v>2.4874000000000001</c:v>
                </c:pt>
                <c:pt idx="1313">
                  <c:v>2.4935</c:v>
                </c:pt>
                <c:pt idx="1314">
                  <c:v>2.4996999999999998</c:v>
                </c:pt>
                <c:pt idx="1315">
                  <c:v>2.5044</c:v>
                </c:pt>
                <c:pt idx="1316">
                  <c:v>2.5097</c:v>
                </c:pt>
                <c:pt idx="1317">
                  <c:v>2.5171000000000001</c:v>
                </c:pt>
                <c:pt idx="1318">
                  <c:v>2.5238999999999998</c:v>
                </c:pt>
                <c:pt idx="1319">
                  <c:v>2.5297999999999998</c:v>
                </c:pt>
                <c:pt idx="1320">
                  <c:v>2.5369999999999999</c:v>
                </c:pt>
                <c:pt idx="1321">
                  <c:v>2.5445000000000002</c:v>
                </c:pt>
                <c:pt idx="1322">
                  <c:v>2.5520999999999998</c:v>
                </c:pt>
                <c:pt idx="1323">
                  <c:v>2.5592999999999999</c:v>
                </c:pt>
                <c:pt idx="1324">
                  <c:v>2.5666000000000002</c:v>
                </c:pt>
                <c:pt idx="1325">
                  <c:v>2.5722999999999998</c:v>
                </c:pt>
                <c:pt idx="1326">
                  <c:v>2.5790999999999999</c:v>
                </c:pt>
                <c:pt idx="1327">
                  <c:v>2.5857000000000001</c:v>
                </c:pt>
                <c:pt idx="1328">
                  <c:v>2.5939000000000001</c:v>
                </c:pt>
                <c:pt idx="1329">
                  <c:v>2.6019999999999999</c:v>
                </c:pt>
                <c:pt idx="1330">
                  <c:v>2.6074999999999999</c:v>
                </c:pt>
                <c:pt idx="1331">
                  <c:v>2.6084999999999998</c:v>
                </c:pt>
                <c:pt idx="1332">
                  <c:v>2.6091000000000002</c:v>
                </c:pt>
                <c:pt idx="1333">
                  <c:v>2.6110000000000002</c:v>
                </c:pt>
                <c:pt idx="1334">
                  <c:v>2.6111</c:v>
                </c:pt>
                <c:pt idx="1335">
                  <c:v>2.6114000000000002</c:v>
                </c:pt>
                <c:pt idx="1336">
                  <c:v>2.6070000000000002</c:v>
                </c:pt>
                <c:pt idx="1337">
                  <c:v>2.5909</c:v>
                </c:pt>
                <c:pt idx="1338">
                  <c:v>2.5785999999999998</c:v>
                </c:pt>
                <c:pt idx="1339">
                  <c:v>2.5741000000000001</c:v>
                </c:pt>
                <c:pt idx="1340">
                  <c:v>2.5689000000000002</c:v>
                </c:pt>
                <c:pt idx="1341">
                  <c:v>2.5647000000000002</c:v>
                </c:pt>
                <c:pt idx="1342">
                  <c:v>2.5623999999999998</c:v>
                </c:pt>
                <c:pt idx="1343">
                  <c:v>2.5619999999999998</c:v>
                </c:pt>
                <c:pt idx="1344">
                  <c:v>2.5629</c:v>
                </c:pt>
                <c:pt idx="1345">
                  <c:v>2.5653999999999999</c:v>
                </c:pt>
                <c:pt idx="1346">
                  <c:v>2.5682</c:v>
                </c:pt>
                <c:pt idx="1347">
                  <c:v>2.5716000000000001</c:v>
                </c:pt>
                <c:pt idx="1348">
                  <c:v>2.5792000000000002</c:v>
                </c:pt>
                <c:pt idx="1349">
                  <c:v>2.5836000000000001</c:v>
                </c:pt>
                <c:pt idx="1350">
                  <c:v>2.5857999999999999</c:v>
                </c:pt>
                <c:pt idx="1351">
                  <c:v>2.5847000000000002</c:v>
                </c:pt>
                <c:pt idx="1352">
                  <c:v>2.5817999999999999</c:v>
                </c:pt>
                <c:pt idx="1353">
                  <c:v>2.5771999999999999</c:v>
                </c:pt>
                <c:pt idx="1354">
                  <c:v>2.5720000000000001</c:v>
                </c:pt>
                <c:pt idx="1355">
                  <c:v>2.5680999999999998</c:v>
                </c:pt>
                <c:pt idx="1356">
                  <c:v>2.5659000000000001</c:v>
                </c:pt>
                <c:pt idx="1357">
                  <c:v>2.5655000000000001</c:v>
                </c:pt>
                <c:pt idx="1358">
                  <c:v>2.5669</c:v>
                </c:pt>
                <c:pt idx="1359">
                  <c:v>2.5691000000000002</c:v>
                </c:pt>
                <c:pt idx="1360">
                  <c:v>2.5710000000000002</c:v>
                </c:pt>
                <c:pt idx="1361">
                  <c:v>2.5729000000000002</c:v>
                </c:pt>
                <c:pt idx="1362">
                  <c:v>2.5752999999999999</c:v>
                </c:pt>
                <c:pt idx="1363">
                  <c:v>2.5783999999999998</c:v>
                </c:pt>
                <c:pt idx="1364">
                  <c:v>2.5815999999999999</c:v>
                </c:pt>
                <c:pt idx="1365">
                  <c:v>2.585</c:v>
                </c:pt>
                <c:pt idx="1366">
                  <c:v>2.5901999999999998</c:v>
                </c:pt>
                <c:pt idx="1367">
                  <c:v>2.5937000000000001</c:v>
                </c:pt>
                <c:pt idx="1368">
                  <c:v>2.5979000000000001</c:v>
                </c:pt>
                <c:pt idx="1369">
                  <c:v>2.5983000000000001</c:v>
                </c:pt>
                <c:pt idx="1370">
                  <c:v>2.5964</c:v>
                </c:pt>
                <c:pt idx="1371">
                  <c:v>2.5935999999999999</c:v>
                </c:pt>
                <c:pt idx="1372">
                  <c:v>2.5911</c:v>
                </c:pt>
                <c:pt idx="1373">
                  <c:v>2.5914999999999999</c:v>
                </c:pt>
                <c:pt idx="1374">
                  <c:v>2.5935999999999999</c:v>
                </c:pt>
                <c:pt idx="1375">
                  <c:v>2.5964999999999998</c:v>
                </c:pt>
                <c:pt idx="1376">
                  <c:v>2.5973999999999999</c:v>
                </c:pt>
                <c:pt idx="1377">
                  <c:v>2.5914999999999999</c:v>
                </c:pt>
                <c:pt idx="1378">
                  <c:v>2.5451999999999999</c:v>
                </c:pt>
                <c:pt idx="1379">
                  <c:v>2.5078</c:v>
                </c:pt>
                <c:pt idx="1380">
                  <c:v>2.4925000000000002</c:v>
                </c:pt>
                <c:pt idx="1381">
                  <c:v>2.4859</c:v>
                </c:pt>
                <c:pt idx="1382">
                  <c:v>2.4813999999999998</c:v>
                </c:pt>
                <c:pt idx="1383">
                  <c:v>2.4803000000000002</c:v>
                </c:pt>
                <c:pt idx="1384">
                  <c:v>2.4811000000000001</c:v>
                </c:pt>
                <c:pt idx="1385">
                  <c:v>2.4834999999999998</c:v>
                </c:pt>
                <c:pt idx="1386">
                  <c:v>2.4868999999999999</c:v>
                </c:pt>
                <c:pt idx="1387">
                  <c:v>2.4868999999999999</c:v>
                </c:pt>
                <c:pt idx="1388">
                  <c:v>2.4872999999999998</c:v>
                </c:pt>
                <c:pt idx="1389">
                  <c:v>2.4893999999999998</c:v>
                </c:pt>
                <c:pt idx="1390">
                  <c:v>2.4916</c:v>
                </c:pt>
                <c:pt idx="1391">
                  <c:v>2.4943</c:v>
                </c:pt>
                <c:pt idx="1392">
                  <c:v>2.4944000000000002</c:v>
                </c:pt>
                <c:pt idx="1393">
                  <c:v>2.4937999999999998</c:v>
                </c:pt>
                <c:pt idx="1394">
                  <c:v>2.4956</c:v>
                </c:pt>
                <c:pt idx="1395">
                  <c:v>2.4956999999999998</c:v>
                </c:pt>
                <c:pt idx="1396">
                  <c:v>2.4937999999999998</c:v>
                </c:pt>
                <c:pt idx="1397">
                  <c:v>2.4882</c:v>
                </c:pt>
                <c:pt idx="1398">
                  <c:v>2.4826000000000001</c:v>
                </c:pt>
                <c:pt idx="1399">
                  <c:v>2.4775</c:v>
                </c:pt>
                <c:pt idx="1400">
                  <c:v>2.472</c:v>
                </c:pt>
                <c:pt idx="1401">
                  <c:v>2.4487999999999999</c:v>
                </c:pt>
                <c:pt idx="1402">
                  <c:v>2.4022000000000001</c:v>
                </c:pt>
                <c:pt idx="1403">
                  <c:v>2.3633000000000002</c:v>
                </c:pt>
                <c:pt idx="1404">
                  <c:v>2.3368000000000002</c:v>
                </c:pt>
                <c:pt idx="1405">
                  <c:v>2.2313999999999998</c:v>
                </c:pt>
                <c:pt idx="1406">
                  <c:v>2.1379000000000001</c:v>
                </c:pt>
                <c:pt idx="1407">
                  <c:v>2.0973999999999999</c:v>
                </c:pt>
                <c:pt idx="1408">
                  <c:v>2.0903</c:v>
                </c:pt>
                <c:pt idx="1409">
                  <c:v>2.0958999999999999</c:v>
                </c:pt>
                <c:pt idx="1410">
                  <c:v>2.1013000000000002</c:v>
                </c:pt>
                <c:pt idx="1411">
                  <c:v>2.1063999999999998</c:v>
                </c:pt>
                <c:pt idx="1412">
                  <c:v>2.1113</c:v>
                </c:pt>
                <c:pt idx="1413">
                  <c:v>2.1175999999999999</c:v>
                </c:pt>
                <c:pt idx="1414">
                  <c:v>2.1229</c:v>
                </c:pt>
                <c:pt idx="1415">
                  <c:v>2.1274999999999999</c:v>
                </c:pt>
                <c:pt idx="1416">
                  <c:v>2.1343000000000001</c:v>
                </c:pt>
                <c:pt idx="1417">
                  <c:v>2.1427999999999998</c:v>
                </c:pt>
                <c:pt idx="1418">
                  <c:v>2.1507000000000001</c:v>
                </c:pt>
                <c:pt idx="1419">
                  <c:v>2.1564000000000001</c:v>
                </c:pt>
                <c:pt idx="1420">
                  <c:v>2.1614</c:v>
                </c:pt>
                <c:pt idx="1421">
                  <c:v>2.1621999999999999</c:v>
                </c:pt>
                <c:pt idx="1422">
                  <c:v>2.1596000000000002</c:v>
                </c:pt>
                <c:pt idx="1423">
                  <c:v>2.1560999999999999</c:v>
                </c:pt>
                <c:pt idx="1424">
                  <c:v>2.1514000000000002</c:v>
                </c:pt>
                <c:pt idx="1425">
                  <c:v>2.1467999999999998</c:v>
                </c:pt>
                <c:pt idx="1426">
                  <c:v>2.1436000000000002</c:v>
                </c:pt>
                <c:pt idx="1427">
                  <c:v>2.1423999999999999</c:v>
                </c:pt>
                <c:pt idx="1428">
                  <c:v>2.1434000000000002</c:v>
                </c:pt>
                <c:pt idx="1429">
                  <c:v>2.1436999999999999</c:v>
                </c:pt>
                <c:pt idx="1430">
                  <c:v>2.1442000000000001</c:v>
                </c:pt>
                <c:pt idx="1431">
                  <c:v>2.1436000000000002</c:v>
                </c:pt>
                <c:pt idx="1432">
                  <c:v>2.1456</c:v>
                </c:pt>
                <c:pt idx="1433">
                  <c:v>2.1463999999999999</c:v>
                </c:pt>
                <c:pt idx="1434">
                  <c:v>2.1457000000000002</c:v>
                </c:pt>
                <c:pt idx="1435">
                  <c:v>2.1438000000000001</c:v>
                </c:pt>
                <c:pt idx="1436">
                  <c:v>2.145</c:v>
                </c:pt>
                <c:pt idx="1437">
                  <c:v>2.1448</c:v>
                </c:pt>
                <c:pt idx="1438">
                  <c:v>2.1423999999999999</c:v>
                </c:pt>
                <c:pt idx="1439">
                  <c:v>2.1415999999999999</c:v>
                </c:pt>
                <c:pt idx="1440">
                  <c:v>2.1383000000000001</c:v>
                </c:pt>
                <c:pt idx="1441">
                  <c:v>2.1251000000000002</c:v>
                </c:pt>
                <c:pt idx="1442">
                  <c:v>2.1166</c:v>
                </c:pt>
                <c:pt idx="1443">
                  <c:v>2.1114000000000002</c:v>
                </c:pt>
                <c:pt idx="1444">
                  <c:v>2.109</c:v>
                </c:pt>
                <c:pt idx="1445">
                  <c:v>2.1070000000000002</c:v>
                </c:pt>
                <c:pt idx="1446">
                  <c:v>2.1065</c:v>
                </c:pt>
                <c:pt idx="1447">
                  <c:v>2.1034000000000002</c:v>
                </c:pt>
                <c:pt idx="1448">
                  <c:v>2.0987</c:v>
                </c:pt>
                <c:pt idx="1449">
                  <c:v>2.093</c:v>
                </c:pt>
                <c:pt idx="1450">
                  <c:v>2.0886999999999998</c:v>
                </c:pt>
                <c:pt idx="1451">
                  <c:v>2.0846</c:v>
                </c:pt>
                <c:pt idx="1452">
                  <c:v>2.0823</c:v>
                </c:pt>
                <c:pt idx="1453">
                  <c:v>2.0811999999999999</c:v>
                </c:pt>
                <c:pt idx="1454">
                  <c:v>2.0819999999999999</c:v>
                </c:pt>
                <c:pt idx="1455">
                  <c:v>2.0836999999999999</c:v>
                </c:pt>
                <c:pt idx="1456">
                  <c:v>2.0712000000000002</c:v>
                </c:pt>
                <c:pt idx="1457">
                  <c:v>2.0291000000000001</c:v>
                </c:pt>
                <c:pt idx="1458">
                  <c:v>2.0045000000000002</c:v>
                </c:pt>
                <c:pt idx="1459">
                  <c:v>1.9983</c:v>
                </c:pt>
                <c:pt idx="1460">
                  <c:v>1.9992000000000001</c:v>
                </c:pt>
                <c:pt idx="1461">
                  <c:v>2.0015000000000001</c:v>
                </c:pt>
                <c:pt idx="1462">
                  <c:v>2.0036999999999998</c:v>
                </c:pt>
                <c:pt idx="1463">
                  <c:v>2.0063</c:v>
                </c:pt>
                <c:pt idx="1464">
                  <c:v>2.0084</c:v>
                </c:pt>
                <c:pt idx="1465">
                  <c:v>2.0108000000000001</c:v>
                </c:pt>
                <c:pt idx="1466">
                  <c:v>2.0144000000000002</c:v>
                </c:pt>
                <c:pt idx="1467">
                  <c:v>2.0167000000000002</c:v>
                </c:pt>
                <c:pt idx="1468">
                  <c:v>2.0198999999999998</c:v>
                </c:pt>
                <c:pt idx="1469">
                  <c:v>2.0228999999999999</c:v>
                </c:pt>
                <c:pt idx="1470">
                  <c:v>2.0232000000000001</c:v>
                </c:pt>
                <c:pt idx="1471">
                  <c:v>2.0232999999999999</c:v>
                </c:pt>
                <c:pt idx="1472">
                  <c:v>2.0251000000000001</c:v>
                </c:pt>
                <c:pt idx="1473">
                  <c:v>2.0263</c:v>
                </c:pt>
                <c:pt idx="1474">
                  <c:v>2.0278999999999998</c:v>
                </c:pt>
                <c:pt idx="1475">
                  <c:v>2.0284</c:v>
                </c:pt>
                <c:pt idx="1476">
                  <c:v>2.0314000000000001</c:v>
                </c:pt>
                <c:pt idx="1477">
                  <c:v>2.0331999999999999</c:v>
                </c:pt>
                <c:pt idx="1478">
                  <c:v>2.0350999999999999</c:v>
                </c:pt>
                <c:pt idx="1479">
                  <c:v>2.0373000000000001</c:v>
                </c:pt>
                <c:pt idx="1480">
                  <c:v>2.0388999999999999</c:v>
                </c:pt>
                <c:pt idx="1481">
                  <c:v>2.0406</c:v>
                </c:pt>
                <c:pt idx="1482">
                  <c:v>2.0427</c:v>
                </c:pt>
                <c:pt idx="1483">
                  <c:v>2.0449000000000002</c:v>
                </c:pt>
                <c:pt idx="1484">
                  <c:v>2.0468999999999999</c:v>
                </c:pt>
                <c:pt idx="1485">
                  <c:v>2.0495000000000001</c:v>
                </c:pt>
                <c:pt idx="1486">
                  <c:v>2.0535999999999999</c:v>
                </c:pt>
                <c:pt idx="1487">
                  <c:v>2.0565000000000002</c:v>
                </c:pt>
                <c:pt idx="1488">
                  <c:v>2.0577999999999999</c:v>
                </c:pt>
                <c:pt idx="1489">
                  <c:v>2.0569000000000002</c:v>
                </c:pt>
                <c:pt idx="1490">
                  <c:v>2.0543</c:v>
                </c:pt>
                <c:pt idx="1491">
                  <c:v>2.0505</c:v>
                </c:pt>
                <c:pt idx="1492">
                  <c:v>2.0474000000000001</c:v>
                </c:pt>
                <c:pt idx="1493">
                  <c:v>2.0434000000000001</c:v>
                </c:pt>
                <c:pt idx="1494">
                  <c:v>2.0415000000000001</c:v>
                </c:pt>
                <c:pt idx="1495">
                  <c:v>2.0415999999999999</c:v>
                </c:pt>
                <c:pt idx="1496">
                  <c:v>2.0411999999999999</c:v>
                </c:pt>
                <c:pt idx="1497">
                  <c:v>2.0419999999999998</c:v>
                </c:pt>
                <c:pt idx="1498">
                  <c:v>2.0449999999999999</c:v>
                </c:pt>
                <c:pt idx="1499">
                  <c:v>2.0465</c:v>
                </c:pt>
                <c:pt idx="1500">
                  <c:v>2.0487000000000002</c:v>
                </c:pt>
                <c:pt idx="1501">
                  <c:v>2.0501</c:v>
                </c:pt>
                <c:pt idx="1502">
                  <c:v>2.0505</c:v>
                </c:pt>
                <c:pt idx="1503">
                  <c:v>2.0497000000000001</c:v>
                </c:pt>
                <c:pt idx="1504">
                  <c:v>2.0506000000000002</c:v>
                </c:pt>
                <c:pt idx="1505">
                  <c:v>2.0526</c:v>
                </c:pt>
                <c:pt idx="1506">
                  <c:v>2.0548000000000002</c:v>
                </c:pt>
                <c:pt idx="1507">
                  <c:v>2.0568</c:v>
                </c:pt>
                <c:pt idx="1508">
                  <c:v>2.0581999999999998</c:v>
                </c:pt>
                <c:pt idx="1509">
                  <c:v>2.0594999999999999</c:v>
                </c:pt>
                <c:pt idx="1510">
                  <c:v>2.06</c:v>
                </c:pt>
                <c:pt idx="1511">
                  <c:v>2.0613000000000001</c:v>
                </c:pt>
                <c:pt idx="1512">
                  <c:v>2.0615999999999999</c:v>
                </c:pt>
                <c:pt idx="1513">
                  <c:v>2.0594999999999999</c:v>
                </c:pt>
                <c:pt idx="1514">
                  <c:v>2.0567000000000002</c:v>
                </c:pt>
                <c:pt idx="1515">
                  <c:v>2.0552000000000001</c:v>
                </c:pt>
                <c:pt idx="1516">
                  <c:v>2.0525000000000002</c:v>
                </c:pt>
                <c:pt idx="1517">
                  <c:v>2.0493000000000001</c:v>
                </c:pt>
                <c:pt idx="1518">
                  <c:v>2.0445000000000002</c:v>
                </c:pt>
                <c:pt idx="1519">
                  <c:v>2.0390999999999999</c:v>
                </c:pt>
                <c:pt idx="1520">
                  <c:v>2.0354999999999999</c:v>
                </c:pt>
                <c:pt idx="1521">
                  <c:v>2.0346000000000002</c:v>
                </c:pt>
                <c:pt idx="1522">
                  <c:v>2.0356999999999998</c:v>
                </c:pt>
                <c:pt idx="1523">
                  <c:v>2.0367000000000002</c:v>
                </c:pt>
                <c:pt idx="1524">
                  <c:v>2.0392999999999999</c:v>
                </c:pt>
                <c:pt idx="1525">
                  <c:v>2.0411999999999999</c:v>
                </c:pt>
                <c:pt idx="1526">
                  <c:v>2.0423</c:v>
                </c:pt>
                <c:pt idx="1527">
                  <c:v>2.0442</c:v>
                </c:pt>
                <c:pt idx="1528">
                  <c:v>2.0457000000000001</c:v>
                </c:pt>
                <c:pt idx="1529">
                  <c:v>2.0449999999999999</c:v>
                </c:pt>
                <c:pt idx="1530">
                  <c:v>2.0461</c:v>
                </c:pt>
                <c:pt idx="1531">
                  <c:v>2.0470000000000002</c:v>
                </c:pt>
                <c:pt idx="1532">
                  <c:v>2.0474000000000001</c:v>
                </c:pt>
                <c:pt idx="1533">
                  <c:v>2.0476999999999999</c:v>
                </c:pt>
                <c:pt idx="1534">
                  <c:v>2.0493999999999999</c:v>
                </c:pt>
                <c:pt idx="1535">
                  <c:v>2.0506000000000002</c:v>
                </c:pt>
                <c:pt idx="1536">
                  <c:v>2.0526</c:v>
                </c:pt>
                <c:pt idx="1537">
                  <c:v>2.0535999999999999</c:v>
                </c:pt>
                <c:pt idx="1538">
                  <c:v>2.0548999999999999</c:v>
                </c:pt>
                <c:pt idx="1539">
                  <c:v>2.0541999999999998</c:v>
                </c:pt>
                <c:pt idx="1540">
                  <c:v>2.0525000000000002</c:v>
                </c:pt>
                <c:pt idx="1541">
                  <c:v>2.0508999999999999</c:v>
                </c:pt>
                <c:pt idx="1542">
                  <c:v>2.0522</c:v>
                </c:pt>
                <c:pt idx="1543">
                  <c:v>2.0529000000000002</c:v>
                </c:pt>
                <c:pt idx="1544">
                  <c:v>2.0537000000000001</c:v>
                </c:pt>
                <c:pt idx="1545">
                  <c:v>2.0548999999999999</c:v>
                </c:pt>
                <c:pt idx="1546">
                  <c:v>2.0554000000000001</c:v>
                </c:pt>
                <c:pt idx="1547">
                  <c:v>2.0573999999999999</c:v>
                </c:pt>
                <c:pt idx="1548">
                  <c:v>2.0604</c:v>
                </c:pt>
                <c:pt idx="1549">
                  <c:v>2.0619999999999998</c:v>
                </c:pt>
                <c:pt idx="1550">
                  <c:v>2.0649999999999999</c:v>
                </c:pt>
                <c:pt idx="1551">
                  <c:v>2.0674999999999999</c:v>
                </c:pt>
                <c:pt idx="1552">
                  <c:v>2.0688</c:v>
                </c:pt>
                <c:pt idx="1553">
                  <c:v>2.0705</c:v>
                </c:pt>
                <c:pt idx="1554">
                  <c:v>2.0703</c:v>
                </c:pt>
                <c:pt idx="1555">
                  <c:v>2.0691999999999999</c:v>
                </c:pt>
                <c:pt idx="1556">
                  <c:v>2.0699999999999998</c:v>
                </c:pt>
                <c:pt idx="1557">
                  <c:v>2.0716999999999999</c:v>
                </c:pt>
                <c:pt idx="1558">
                  <c:v>2.0706000000000002</c:v>
                </c:pt>
                <c:pt idx="1559">
                  <c:v>2.0655999999999999</c:v>
                </c:pt>
                <c:pt idx="1560">
                  <c:v>2.0600999999999998</c:v>
                </c:pt>
                <c:pt idx="1561">
                  <c:v>2.0554999999999999</c:v>
                </c:pt>
                <c:pt idx="1562">
                  <c:v>2.0508999999999999</c:v>
                </c:pt>
                <c:pt idx="1563">
                  <c:v>2.0459000000000001</c:v>
                </c:pt>
                <c:pt idx="1564">
                  <c:v>2.0428000000000002</c:v>
                </c:pt>
                <c:pt idx="1565">
                  <c:v>2.0434000000000001</c:v>
                </c:pt>
                <c:pt idx="1566">
                  <c:v>2.0448</c:v>
                </c:pt>
                <c:pt idx="1567">
                  <c:v>2.0465</c:v>
                </c:pt>
                <c:pt idx="1568">
                  <c:v>2.0480999999999998</c:v>
                </c:pt>
                <c:pt idx="1569">
                  <c:v>2.0503</c:v>
                </c:pt>
                <c:pt idx="1570">
                  <c:v>2.0514999999999999</c:v>
                </c:pt>
                <c:pt idx="1571">
                  <c:v>2.0518999999999998</c:v>
                </c:pt>
                <c:pt idx="1572">
                  <c:v>2.0528</c:v>
                </c:pt>
                <c:pt idx="1573">
                  <c:v>2.0550999999999999</c:v>
                </c:pt>
                <c:pt idx="1574">
                  <c:v>2.0583999999999998</c:v>
                </c:pt>
                <c:pt idx="1575">
                  <c:v>2.0621999999999998</c:v>
                </c:pt>
                <c:pt idx="1576">
                  <c:v>2.0663999999999998</c:v>
                </c:pt>
                <c:pt idx="1577">
                  <c:v>2.0693000000000001</c:v>
                </c:pt>
                <c:pt idx="1578">
                  <c:v>2.0657000000000001</c:v>
                </c:pt>
                <c:pt idx="1579">
                  <c:v>2.0594999999999999</c:v>
                </c:pt>
                <c:pt idx="1580">
                  <c:v>2.0571000000000002</c:v>
                </c:pt>
                <c:pt idx="1581">
                  <c:v>2.0554000000000001</c:v>
                </c:pt>
                <c:pt idx="1582">
                  <c:v>2.0543999999999998</c:v>
                </c:pt>
                <c:pt idx="1583">
                  <c:v>2.0533000000000001</c:v>
                </c:pt>
                <c:pt idx="1584">
                  <c:v>2.0514999999999999</c:v>
                </c:pt>
                <c:pt idx="1585">
                  <c:v>2.0447000000000002</c:v>
                </c:pt>
                <c:pt idx="1586">
                  <c:v>2.0339999999999998</c:v>
                </c:pt>
                <c:pt idx="1587">
                  <c:v>2.0245000000000002</c:v>
                </c:pt>
                <c:pt idx="1588">
                  <c:v>2.0175999999999998</c:v>
                </c:pt>
                <c:pt idx="1589">
                  <c:v>2.0137</c:v>
                </c:pt>
                <c:pt idx="1590">
                  <c:v>2.0121000000000002</c:v>
                </c:pt>
                <c:pt idx="1591">
                  <c:v>2.0118999999999998</c:v>
                </c:pt>
                <c:pt idx="1592">
                  <c:v>2.0135000000000001</c:v>
                </c:pt>
                <c:pt idx="1593">
                  <c:v>2.0163000000000002</c:v>
                </c:pt>
                <c:pt idx="1594">
                  <c:v>2.0186999999999999</c:v>
                </c:pt>
                <c:pt idx="1595">
                  <c:v>2.0217999999999998</c:v>
                </c:pt>
                <c:pt idx="1596">
                  <c:v>2.0238</c:v>
                </c:pt>
                <c:pt idx="1597">
                  <c:v>2.0257000000000001</c:v>
                </c:pt>
                <c:pt idx="1598">
                  <c:v>2.0278999999999998</c:v>
                </c:pt>
                <c:pt idx="1599">
                  <c:v>2.0306000000000002</c:v>
                </c:pt>
                <c:pt idx="1600">
                  <c:v>2.0327999999999999</c:v>
                </c:pt>
                <c:pt idx="1601">
                  <c:v>2.0337999999999998</c:v>
                </c:pt>
                <c:pt idx="1602">
                  <c:v>2.0346000000000002</c:v>
                </c:pt>
                <c:pt idx="1603">
                  <c:v>2.0356000000000001</c:v>
                </c:pt>
                <c:pt idx="1604">
                  <c:v>2.0365000000000002</c:v>
                </c:pt>
                <c:pt idx="1605">
                  <c:v>2.0388000000000002</c:v>
                </c:pt>
                <c:pt idx="1606">
                  <c:v>2.0268999999999999</c:v>
                </c:pt>
                <c:pt idx="1607">
                  <c:v>2.0137999999999998</c:v>
                </c:pt>
                <c:pt idx="1608">
                  <c:v>2.0066999999999999</c:v>
                </c:pt>
                <c:pt idx="1609">
                  <c:v>2.0045000000000002</c:v>
                </c:pt>
                <c:pt idx="1610">
                  <c:v>2.0038999999999998</c:v>
                </c:pt>
                <c:pt idx="1611">
                  <c:v>2.0047999999999999</c:v>
                </c:pt>
                <c:pt idx="1612">
                  <c:v>2.0059999999999998</c:v>
                </c:pt>
                <c:pt idx="1613">
                  <c:v>2.0074000000000001</c:v>
                </c:pt>
                <c:pt idx="1614">
                  <c:v>1.9761</c:v>
                </c:pt>
                <c:pt idx="1615">
                  <c:v>1.9252</c:v>
                </c:pt>
                <c:pt idx="1616">
                  <c:v>1.8985000000000001</c:v>
                </c:pt>
                <c:pt idx="1617">
                  <c:v>1.89</c:v>
                </c:pt>
                <c:pt idx="1618">
                  <c:v>1.8894</c:v>
                </c:pt>
                <c:pt idx="1619">
                  <c:v>1.8887</c:v>
                </c:pt>
                <c:pt idx="1620">
                  <c:v>1.8864000000000001</c:v>
                </c:pt>
                <c:pt idx="1621">
                  <c:v>1.8853</c:v>
                </c:pt>
                <c:pt idx="1622">
                  <c:v>1.8858999999999999</c:v>
                </c:pt>
                <c:pt idx="1623">
                  <c:v>1.8887</c:v>
                </c:pt>
                <c:pt idx="1624">
                  <c:v>1.8932</c:v>
                </c:pt>
                <c:pt idx="1625">
                  <c:v>1.8989</c:v>
                </c:pt>
                <c:pt idx="1626">
                  <c:v>1.9039999999999999</c:v>
                </c:pt>
                <c:pt idx="1627">
                  <c:v>1.9073</c:v>
                </c:pt>
                <c:pt idx="1628">
                  <c:v>1.9071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53E-904E-A375-1592111DD8B5}"/>
            </c:ext>
          </c:extLst>
        </c:ser>
        <c:ser>
          <c:idx val="3"/>
          <c:order val="3"/>
          <c:tx>
            <c:v>Specimen 4</c:v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'Stress-strain and Force-displac'!$A$1:$A$2008</c:f>
              <c:numCache>
                <c:formatCode>General</c:formatCode>
                <c:ptCount val="2008"/>
                <c:pt idx="0">
                  <c:v>0</c:v>
                </c:pt>
                <c:pt idx="1">
                  <c:v>0</c:v>
                </c:pt>
                <c:pt idx="2">
                  <c:v>2.0000000000000001E-4</c:v>
                </c:pt>
                <c:pt idx="3">
                  <c:v>6.9999999999999999E-4</c:v>
                </c:pt>
                <c:pt idx="4">
                  <c:v>1.2999999999999999E-3</c:v>
                </c:pt>
                <c:pt idx="5">
                  <c:v>1.6999999999999999E-3</c:v>
                </c:pt>
                <c:pt idx="6">
                  <c:v>2.3E-3</c:v>
                </c:pt>
                <c:pt idx="7">
                  <c:v>2.8E-3</c:v>
                </c:pt>
                <c:pt idx="8">
                  <c:v>3.5999999999999999E-3</c:v>
                </c:pt>
                <c:pt idx="9">
                  <c:v>4.8999999999999998E-3</c:v>
                </c:pt>
                <c:pt idx="10">
                  <c:v>6.4999999999999997E-3</c:v>
                </c:pt>
                <c:pt idx="11">
                  <c:v>8.5000000000000006E-3</c:v>
                </c:pt>
                <c:pt idx="12">
                  <c:v>1.0500000000000001E-2</c:v>
                </c:pt>
                <c:pt idx="13">
                  <c:v>1.24E-2</c:v>
                </c:pt>
                <c:pt idx="14">
                  <c:v>1.4200000000000001E-2</c:v>
                </c:pt>
                <c:pt idx="15">
                  <c:v>1.5800000000000002E-2</c:v>
                </c:pt>
                <c:pt idx="16">
                  <c:v>1.7399999999999999E-2</c:v>
                </c:pt>
                <c:pt idx="17">
                  <c:v>1.9E-2</c:v>
                </c:pt>
                <c:pt idx="18">
                  <c:v>2.0500000000000001E-2</c:v>
                </c:pt>
                <c:pt idx="19">
                  <c:v>2.2100000000000002E-2</c:v>
                </c:pt>
                <c:pt idx="20">
                  <c:v>2.3800000000000002E-2</c:v>
                </c:pt>
                <c:pt idx="21">
                  <c:v>2.5499999999999998E-2</c:v>
                </c:pt>
                <c:pt idx="22">
                  <c:v>2.7400000000000001E-2</c:v>
                </c:pt>
                <c:pt idx="23">
                  <c:v>2.93E-2</c:v>
                </c:pt>
                <c:pt idx="24">
                  <c:v>3.1399999999999997E-2</c:v>
                </c:pt>
                <c:pt idx="25">
                  <c:v>3.3599999999999998E-2</c:v>
                </c:pt>
                <c:pt idx="26">
                  <c:v>3.5999999999999997E-2</c:v>
                </c:pt>
                <c:pt idx="27">
                  <c:v>3.8399999999999997E-2</c:v>
                </c:pt>
                <c:pt idx="28">
                  <c:v>4.0800000000000003E-2</c:v>
                </c:pt>
                <c:pt idx="29">
                  <c:v>4.3099999999999999E-2</c:v>
                </c:pt>
                <c:pt idx="30">
                  <c:v>4.5100000000000001E-2</c:v>
                </c:pt>
                <c:pt idx="31">
                  <c:v>4.6699999999999998E-2</c:v>
                </c:pt>
                <c:pt idx="32">
                  <c:v>4.8000000000000001E-2</c:v>
                </c:pt>
                <c:pt idx="33">
                  <c:v>4.9099999999999998E-2</c:v>
                </c:pt>
                <c:pt idx="34">
                  <c:v>5.0200000000000002E-2</c:v>
                </c:pt>
                <c:pt idx="35">
                  <c:v>5.1299999999999998E-2</c:v>
                </c:pt>
                <c:pt idx="36">
                  <c:v>5.2499999999999998E-2</c:v>
                </c:pt>
                <c:pt idx="37">
                  <c:v>5.3800000000000001E-2</c:v>
                </c:pt>
                <c:pt idx="38">
                  <c:v>5.5300000000000002E-2</c:v>
                </c:pt>
                <c:pt idx="39">
                  <c:v>5.67E-2</c:v>
                </c:pt>
                <c:pt idx="40">
                  <c:v>5.8099999999999999E-2</c:v>
                </c:pt>
                <c:pt idx="41">
                  <c:v>5.9499999999999997E-2</c:v>
                </c:pt>
                <c:pt idx="42">
                  <c:v>6.0999999999999999E-2</c:v>
                </c:pt>
                <c:pt idx="43">
                  <c:v>6.2399999999999997E-2</c:v>
                </c:pt>
                <c:pt idx="44">
                  <c:v>6.3899999999999998E-2</c:v>
                </c:pt>
                <c:pt idx="45">
                  <c:v>6.54E-2</c:v>
                </c:pt>
                <c:pt idx="46">
                  <c:v>6.7000000000000004E-2</c:v>
                </c:pt>
                <c:pt idx="47">
                  <c:v>6.8599999999999994E-2</c:v>
                </c:pt>
                <c:pt idx="48">
                  <c:v>7.0199999999999999E-2</c:v>
                </c:pt>
                <c:pt idx="49">
                  <c:v>7.1800000000000003E-2</c:v>
                </c:pt>
                <c:pt idx="50">
                  <c:v>7.3499999999999996E-2</c:v>
                </c:pt>
                <c:pt idx="51">
                  <c:v>7.51E-2</c:v>
                </c:pt>
                <c:pt idx="52">
                  <c:v>7.6700000000000004E-2</c:v>
                </c:pt>
                <c:pt idx="53">
                  <c:v>7.8299999999999995E-2</c:v>
                </c:pt>
                <c:pt idx="54">
                  <c:v>7.9699999999999993E-2</c:v>
                </c:pt>
                <c:pt idx="55">
                  <c:v>8.1100000000000005E-2</c:v>
                </c:pt>
                <c:pt idx="56">
                  <c:v>8.2500000000000004E-2</c:v>
                </c:pt>
                <c:pt idx="57">
                  <c:v>8.3900000000000002E-2</c:v>
                </c:pt>
                <c:pt idx="58">
                  <c:v>8.5300000000000001E-2</c:v>
                </c:pt>
                <c:pt idx="59">
                  <c:v>8.6800000000000002E-2</c:v>
                </c:pt>
                <c:pt idx="60">
                  <c:v>8.8200000000000001E-2</c:v>
                </c:pt>
                <c:pt idx="61">
                  <c:v>8.9800000000000005E-2</c:v>
                </c:pt>
                <c:pt idx="62">
                  <c:v>9.1300000000000006E-2</c:v>
                </c:pt>
                <c:pt idx="63">
                  <c:v>9.2899999999999996E-2</c:v>
                </c:pt>
                <c:pt idx="64">
                  <c:v>9.4500000000000001E-2</c:v>
                </c:pt>
                <c:pt idx="65">
                  <c:v>9.6100000000000005E-2</c:v>
                </c:pt>
                <c:pt idx="66">
                  <c:v>9.7799999999999998E-2</c:v>
                </c:pt>
                <c:pt idx="67">
                  <c:v>9.9599999999999994E-2</c:v>
                </c:pt>
                <c:pt idx="68">
                  <c:v>0.10150000000000001</c:v>
                </c:pt>
                <c:pt idx="69">
                  <c:v>0.1037</c:v>
                </c:pt>
                <c:pt idx="70">
                  <c:v>0.1061</c:v>
                </c:pt>
                <c:pt idx="71">
                  <c:v>0.1085</c:v>
                </c:pt>
                <c:pt idx="72">
                  <c:v>0.11070000000000001</c:v>
                </c:pt>
                <c:pt idx="73">
                  <c:v>0.1125</c:v>
                </c:pt>
                <c:pt idx="74">
                  <c:v>0.1139</c:v>
                </c:pt>
                <c:pt idx="75">
                  <c:v>0.1149</c:v>
                </c:pt>
                <c:pt idx="76">
                  <c:v>0.1159</c:v>
                </c:pt>
                <c:pt idx="77">
                  <c:v>0.1168</c:v>
                </c:pt>
                <c:pt idx="78">
                  <c:v>0.1179</c:v>
                </c:pt>
                <c:pt idx="79">
                  <c:v>0.11899999999999999</c:v>
                </c:pt>
                <c:pt idx="80">
                  <c:v>0.1202</c:v>
                </c:pt>
                <c:pt idx="81">
                  <c:v>0.12139999999999999</c:v>
                </c:pt>
                <c:pt idx="82">
                  <c:v>0.1226</c:v>
                </c:pt>
                <c:pt idx="83">
                  <c:v>0.1239</c:v>
                </c:pt>
                <c:pt idx="84">
                  <c:v>0.12509999999999999</c:v>
                </c:pt>
                <c:pt idx="85">
                  <c:v>0.1263</c:v>
                </c:pt>
                <c:pt idx="86">
                  <c:v>0.12759999999999999</c:v>
                </c:pt>
                <c:pt idx="87">
                  <c:v>0.129</c:v>
                </c:pt>
                <c:pt idx="88">
                  <c:v>0.13039999999999999</c:v>
                </c:pt>
                <c:pt idx="89">
                  <c:v>0.13189999999999999</c:v>
                </c:pt>
                <c:pt idx="90">
                  <c:v>0.1336</c:v>
                </c:pt>
                <c:pt idx="91">
                  <c:v>0.1353</c:v>
                </c:pt>
                <c:pt idx="92">
                  <c:v>0.13719999999999999</c:v>
                </c:pt>
                <c:pt idx="93">
                  <c:v>0.13930000000000001</c:v>
                </c:pt>
                <c:pt idx="94">
                  <c:v>0.14149999999999999</c:v>
                </c:pt>
                <c:pt idx="95">
                  <c:v>0.14369999999999999</c:v>
                </c:pt>
                <c:pt idx="96">
                  <c:v>0.14599999999999999</c:v>
                </c:pt>
                <c:pt idx="97">
                  <c:v>0.1482</c:v>
                </c:pt>
                <c:pt idx="98">
                  <c:v>0.15029999999999999</c:v>
                </c:pt>
                <c:pt idx="99">
                  <c:v>0.152</c:v>
                </c:pt>
                <c:pt idx="100">
                  <c:v>0.15340000000000001</c:v>
                </c:pt>
                <c:pt idx="101">
                  <c:v>0.1547</c:v>
                </c:pt>
                <c:pt idx="102">
                  <c:v>0.15570000000000001</c:v>
                </c:pt>
                <c:pt idx="103">
                  <c:v>0.15679999999999999</c:v>
                </c:pt>
                <c:pt idx="104">
                  <c:v>0.15790000000000001</c:v>
                </c:pt>
                <c:pt idx="105">
                  <c:v>0.15909999999999999</c:v>
                </c:pt>
                <c:pt idx="106">
                  <c:v>0.16039999999999999</c:v>
                </c:pt>
                <c:pt idx="107">
                  <c:v>0.16170000000000001</c:v>
                </c:pt>
                <c:pt idx="108">
                  <c:v>0.16309999999999999</c:v>
                </c:pt>
                <c:pt idx="109">
                  <c:v>0.1646</c:v>
                </c:pt>
                <c:pt idx="110">
                  <c:v>0.16600000000000001</c:v>
                </c:pt>
                <c:pt idx="111">
                  <c:v>0.16750000000000001</c:v>
                </c:pt>
                <c:pt idx="112">
                  <c:v>0.16900000000000001</c:v>
                </c:pt>
                <c:pt idx="113">
                  <c:v>0.17050000000000001</c:v>
                </c:pt>
                <c:pt idx="114">
                  <c:v>0.17199999999999999</c:v>
                </c:pt>
                <c:pt idx="115">
                  <c:v>0.17349999999999999</c:v>
                </c:pt>
                <c:pt idx="116">
                  <c:v>0.17510000000000001</c:v>
                </c:pt>
                <c:pt idx="117">
                  <c:v>0.17680000000000001</c:v>
                </c:pt>
                <c:pt idx="118">
                  <c:v>0.17849999999999999</c:v>
                </c:pt>
                <c:pt idx="119">
                  <c:v>0.1802</c:v>
                </c:pt>
                <c:pt idx="120">
                  <c:v>0.18190000000000001</c:v>
                </c:pt>
                <c:pt idx="121">
                  <c:v>0.18340000000000001</c:v>
                </c:pt>
                <c:pt idx="122">
                  <c:v>0.18490000000000001</c:v>
                </c:pt>
                <c:pt idx="123">
                  <c:v>0.18629999999999999</c:v>
                </c:pt>
                <c:pt idx="124">
                  <c:v>0.18759999999999999</c:v>
                </c:pt>
                <c:pt idx="125">
                  <c:v>0.189</c:v>
                </c:pt>
                <c:pt idx="126">
                  <c:v>0.19040000000000001</c:v>
                </c:pt>
                <c:pt idx="127">
                  <c:v>0.19189999999999999</c:v>
                </c:pt>
                <c:pt idx="128">
                  <c:v>0.19339999999999999</c:v>
                </c:pt>
                <c:pt idx="129">
                  <c:v>0.19489999999999999</c:v>
                </c:pt>
                <c:pt idx="130">
                  <c:v>0.19639999999999999</c:v>
                </c:pt>
                <c:pt idx="131">
                  <c:v>0.19800000000000001</c:v>
                </c:pt>
                <c:pt idx="132">
                  <c:v>0.19969999999999999</c:v>
                </c:pt>
                <c:pt idx="133">
                  <c:v>0.20130000000000001</c:v>
                </c:pt>
                <c:pt idx="134">
                  <c:v>0.20300000000000001</c:v>
                </c:pt>
                <c:pt idx="135">
                  <c:v>0.20480000000000001</c:v>
                </c:pt>
                <c:pt idx="136">
                  <c:v>0.20660000000000001</c:v>
                </c:pt>
                <c:pt idx="137">
                  <c:v>0.20849999999999999</c:v>
                </c:pt>
                <c:pt idx="138">
                  <c:v>0.21060000000000001</c:v>
                </c:pt>
                <c:pt idx="139">
                  <c:v>0.21290000000000001</c:v>
                </c:pt>
                <c:pt idx="140">
                  <c:v>0.2152</c:v>
                </c:pt>
                <c:pt idx="141">
                  <c:v>0.2172</c:v>
                </c:pt>
                <c:pt idx="142">
                  <c:v>0.21890000000000001</c:v>
                </c:pt>
                <c:pt idx="143">
                  <c:v>0.22020000000000001</c:v>
                </c:pt>
                <c:pt idx="144">
                  <c:v>0.22120000000000001</c:v>
                </c:pt>
                <c:pt idx="145">
                  <c:v>0.22220000000000001</c:v>
                </c:pt>
                <c:pt idx="146">
                  <c:v>0.22320000000000001</c:v>
                </c:pt>
                <c:pt idx="147">
                  <c:v>0.2243</c:v>
                </c:pt>
                <c:pt idx="148">
                  <c:v>0.22539999999999999</c:v>
                </c:pt>
                <c:pt idx="149">
                  <c:v>0.2266</c:v>
                </c:pt>
                <c:pt idx="150">
                  <c:v>0.22789999999999999</c:v>
                </c:pt>
                <c:pt idx="151">
                  <c:v>0.2291</c:v>
                </c:pt>
                <c:pt idx="152">
                  <c:v>0.2303</c:v>
                </c:pt>
                <c:pt idx="153">
                  <c:v>0.23150000000000001</c:v>
                </c:pt>
                <c:pt idx="154">
                  <c:v>0.23280000000000001</c:v>
                </c:pt>
                <c:pt idx="155">
                  <c:v>0.23419999999999999</c:v>
                </c:pt>
                <c:pt idx="156">
                  <c:v>0.2356</c:v>
                </c:pt>
                <c:pt idx="157">
                  <c:v>0.23710000000000001</c:v>
                </c:pt>
                <c:pt idx="158">
                  <c:v>0.2387</c:v>
                </c:pt>
                <c:pt idx="159">
                  <c:v>0.2404</c:v>
                </c:pt>
                <c:pt idx="160">
                  <c:v>0.24210000000000001</c:v>
                </c:pt>
                <c:pt idx="161">
                  <c:v>0.24399999999999999</c:v>
                </c:pt>
                <c:pt idx="162">
                  <c:v>0.24610000000000001</c:v>
                </c:pt>
                <c:pt idx="163">
                  <c:v>0.2482</c:v>
                </c:pt>
                <c:pt idx="164">
                  <c:v>0.25040000000000001</c:v>
                </c:pt>
                <c:pt idx="165">
                  <c:v>0.25269999999999998</c:v>
                </c:pt>
                <c:pt idx="166">
                  <c:v>0.25480000000000003</c:v>
                </c:pt>
                <c:pt idx="167">
                  <c:v>0.25669999999999998</c:v>
                </c:pt>
                <c:pt idx="168">
                  <c:v>0.25829999999999997</c:v>
                </c:pt>
                <c:pt idx="169">
                  <c:v>0.2596</c:v>
                </c:pt>
                <c:pt idx="170">
                  <c:v>0.26079999999999998</c:v>
                </c:pt>
                <c:pt idx="171">
                  <c:v>0.26200000000000001</c:v>
                </c:pt>
                <c:pt idx="172">
                  <c:v>0.26319999999999999</c:v>
                </c:pt>
                <c:pt idx="173">
                  <c:v>0.26440000000000002</c:v>
                </c:pt>
                <c:pt idx="174">
                  <c:v>0.26569999999999999</c:v>
                </c:pt>
                <c:pt idx="175">
                  <c:v>0.26700000000000002</c:v>
                </c:pt>
                <c:pt idx="176">
                  <c:v>0.26840000000000003</c:v>
                </c:pt>
                <c:pt idx="177">
                  <c:v>0.26979999999999998</c:v>
                </c:pt>
                <c:pt idx="178">
                  <c:v>0.2712</c:v>
                </c:pt>
                <c:pt idx="179">
                  <c:v>0.27260000000000001</c:v>
                </c:pt>
                <c:pt idx="180">
                  <c:v>0.27410000000000001</c:v>
                </c:pt>
                <c:pt idx="181">
                  <c:v>0.27550000000000002</c:v>
                </c:pt>
                <c:pt idx="182">
                  <c:v>0.27700000000000002</c:v>
                </c:pt>
                <c:pt idx="183">
                  <c:v>0.27850000000000003</c:v>
                </c:pt>
                <c:pt idx="184">
                  <c:v>0.28010000000000002</c:v>
                </c:pt>
                <c:pt idx="185">
                  <c:v>0.28170000000000001</c:v>
                </c:pt>
                <c:pt idx="186">
                  <c:v>0.28339999999999999</c:v>
                </c:pt>
                <c:pt idx="187">
                  <c:v>0.28510000000000002</c:v>
                </c:pt>
                <c:pt idx="188">
                  <c:v>0.2868</c:v>
                </c:pt>
                <c:pt idx="189">
                  <c:v>0.28839999999999999</c:v>
                </c:pt>
                <c:pt idx="190">
                  <c:v>0.28989999999999999</c:v>
                </c:pt>
                <c:pt idx="191">
                  <c:v>0.29139999999999999</c:v>
                </c:pt>
                <c:pt idx="192">
                  <c:v>0.29270000000000002</c:v>
                </c:pt>
                <c:pt idx="193">
                  <c:v>0.29409999999999997</c:v>
                </c:pt>
                <c:pt idx="194">
                  <c:v>0.29549999999999998</c:v>
                </c:pt>
                <c:pt idx="195">
                  <c:v>0.2969</c:v>
                </c:pt>
                <c:pt idx="196">
                  <c:v>0.29830000000000001</c:v>
                </c:pt>
                <c:pt idx="197">
                  <c:v>0.29980000000000001</c:v>
                </c:pt>
                <c:pt idx="198">
                  <c:v>0.30120000000000002</c:v>
                </c:pt>
                <c:pt idx="199">
                  <c:v>0.30280000000000001</c:v>
                </c:pt>
                <c:pt idx="200">
                  <c:v>0.3044</c:v>
                </c:pt>
                <c:pt idx="201">
                  <c:v>0.30599999999999999</c:v>
                </c:pt>
                <c:pt idx="202">
                  <c:v>0.30759999999999998</c:v>
                </c:pt>
                <c:pt idx="203">
                  <c:v>0.30919999999999997</c:v>
                </c:pt>
                <c:pt idx="204">
                  <c:v>0.311</c:v>
                </c:pt>
                <c:pt idx="205">
                  <c:v>0.31280000000000002</c:v>
                </c:pt>
                <c:pt idx="206">
                  <c:v>0.31480000000000002</c:v>
                </c:pt>
                <c:pt idx="207">
                  <c:v>0.317</c:v>
                </c:pt>
                <c:pt idx="208">
                  <c:v>0.31950000000000001</c:v>
                </c:pt>
                <c:pt idx="209">
                  <c:v>0.32190000000000002</c:v>
                </c:pt>
                <c:pt idx="210">
                  <c:v>0.32400000000000001</c:v>
                </c:pt>
                <c:pt idx="211">
                  <c:v>0.32569999999999999</c:v>
                </c:pt>
                <c:pt idx="212">
                  <c:v>0.32700000000000001</c:v>
                </c:pt>
                <c:pt idx="213">
                  <c:v>0.3281</c:v>
                </c:pt>
                <c:pt idx="214">
                  <c:v>0.32900000000000001</c:v>
                </c:pt>
                <c:pt idx="215">
                  <c:v>0.32990000000000003</c:v>
                </c:pt>
                <c:pt idx="216">
                  <c:v>0.33090000000000003</c:v>
                </c:pt>
                <c:pt idx="217">
                  <c:v>0.33200000000000002</c:v>
                </c:pt>
                <c:pt idx="218">
                  <c:v>0.33310000000000001</c:v>
                </c:pt>
                <c:pt idx="219">
                  <c:v>0.33429999999999999</c:v>
                </c:pt>
                <c:pt idx="220">
                  <c:v>0.33560000000000001</c:v>
                </c:pt>
                <c:pt idx="221">
                  <c:v>0.33679999999999999</c:v>
                </c:pt>
                <c:pt idx="222">
                  <c:v>0.33800000000000002</c:v>
                </c:pt>
                <c:pt idx="223">
                  <c:v>0.3392</c:v>
                </c:pt>
                <c:pt idx="224">
                  <c:v>0.34060000000000001</c:v>
                </c:pt>
                <c:pt idx="225">
                  <c:v>0.34200000000000003</c:v>
                </c:pt>
                <c:pt idx="226">
                  <c:v>0.34350000000000003</c:v>
                </c:pt>
                <c:pt idx="227">
                  <c:v>0.34499999999999997</c:v>
                </c:pt>
                <c:pt idx="228">
                  <c:v>0.34670000000000001</c:v>
                </c:pt>
                <c:pt idx="229">
                  <c:v>0.34849999999999998</c:v>
                </c:pt>
                <c:pt idx="230">
                  <c:v>0.35049999999999998</c:v>
                </c:pt>
                <c:pt idx="231">
                  <c:v>0.35260000000000002</c:v>
                </c:pt>
                <c:pt idx="232">
                  <c:v>0.35470000000000002</c:v>
                </c:pt>
                <c:pt idx="233">
                  <c:v>0.35699999999999998</c:v>
                </c:pt>
                <c:pt idx="234">
                  <c:v>0.3594</c:v>
                </c:pt>
                <c:pt idx="235">
                  <c:v>0.36159999999999998</c:v>
                </c:pt>
                <c:pt idx="236">
                  <c:v>0.36349999999999999</c:v>
                </c:pt>
                <c:pt idx="237">
                  <c:v>0.36509999999999998</c:v>
                </c:pt>
                <c:pt idx="238">
                  <c:v>0.36630000000000001</c:v>
                </c:pt>
                <c:pt idx="239">
                  <c:v>0.3674</c:v>
                </c:pt>
                <c:pt idx="240">
                  <c:v>0.36849999999999999</c:v>
                </c:pt>
                <c:pt idx="241">
                  <c:v>0.36959999999999998</c:v>
                </c:pt>
                <c:pt idx="242">
                  <c:v>0.37080000000000002</c:v>
                </c:pt>
                <c:pt idx="243">
                  <c:v>0.37219999999999998</c:v>
                </c:pt>
                <c:pt idx="244">
                  <c:v>0.3735</c:v>
                </c:pt>
                <c:pt idx="245">
                  <c:v>0.375</c:v>
                </c:pt>
                <c:pt idx="246">
                  <c:v>0.37630000000000002</c:v>
                </c:pt>
                <c:pt idx="247">
                  <c:v>0.37769999999999998</c:v>
                </c:pt>
                <c:pt idx="248">
                  <c:v>0.379</c:v>
                </c:pt>
                <c:pt idx="249">
                  <c:v>0.38040000000000002</c:v>
                </c:pt>
                <c:pt idx="250">
                  <c:v>0.38179999999999997</c:v>
                </c:pt>
                <c:pt idx="251">
                  <c:v>0.38329999999999997</c:v>
                </c:pt>
                <c:pt idx="252">
                  <c:v>0.38479999999999998</c:v>
                </c:pt>
                <c:pt idx="253">
                  <c:v>0.38640000000000002</c:v>
                </c:pt>
                <c:pt idx="254">
                  <c:v>0.38800000000000001</c:v>
                </c:pt>
                <c:pt idx="255">
                  <c:v>0.38969999999999999</c:v>
                </c:pt>
                <c:pt idx="256">
                  <c:v>0.39140000000000003</c:v>
                </c:pt>
                <c:pt idx="257">
                  <c:v>0.3931</c:v>
                </c:pt>
                <c:pt idx="258">
                  <c:v>0.3947</c:v>
                </c:pt>
                <c:pt idx="259">
                  <c:v>0.39629999999999999</c:v>
                </c:pt>
                <c:pt idx="260">
                  <c:v>0.3977</c:v>
                </c:pt>
                <c:pt idx="261">
                  <c:v>0.3992</c:v>
                </c:pt>
                <c:pt idx="262">
                  <c:v>0.40060000000000001</c:v>
                </c:pt>
                <c:pt idx="263">
                  <c:v>0.40200000000000002</c:v>
                </c:pt>
                <c:pt idx="264">
                  <c:v>0.40350000000000003</c:v>
                </c:pt>
                <c:pt idx="265">
                  <c:v>0.40489999999999998</c:v>
                </c:pt>
                <c:pt idx="266">
                  <c:v>0.40639999999999998</c:v>
                </c:pt>
                <c:pt idx="267">
                  <c:v>0.40789999999999998</c:v>
                </c:pt>
                <c:pt idx="268">
                  <c:v>0.40939999999999999</c:v>
                </c:pt>
                <c:pt idx="269">
                  <c:v>0.41099999999999998</c:v>
                </c:pt>
                <c:pt idx="270">
                  <c:v>0.41260000000000002</c:v>
                </c:pt>
                <c:pt idx="271">
                  <c:v>0.4143</c:v>
                </c:pt>
                <c:pt idx="272">
                  <c:v>0.41599999999999998</c:v>
                </c:pt>
                <c:pt idx="273">
                  <c:v>0.41770000000000002</c:v>
                </c:pt>
                <c:pt idx="274">
                  <c:v>0.41959999999999997</c:v>
                </c:pt>
                <c:pt idx="275">
                  <c:v>0.42159999999999997</c:v>
                </c:pt>
                <c:pt idx="276">
                  <c:v>0.42380000000000001</c:v>
                </c:pt>
                <c:pt idx="277">
                  <c:v>0.42609999999999998</c:v>
                </c:pt>
                <c:pt idx="278">
                  <c:v>0.4284</c:v>
                </c:pt>
                <c:pt idx="279">
                  <c:v>0.4304</c:v>
                </c:pt>
                <c:pt idx="280">
                  <c:v>0.432</c:v>
                </c:pt>
                <c:pt idx="281">
                  <c:v>0.43319999999999997</c:v>
                </c:pt>
                <c:pt idx="282">
                  <c:v>0.43419999999999997</c:v>
                </c:pt>
                <c:pt idx="283">
                  <c:v>0.43509999999999999</c:v>
                </c:pt>
                <c:pt idx="284">
                  <c:v>0.43609999999999999</c:v>
                </c:pt>
                <c:pt idx="285">
                  <c:v>0.43719999999999998</c:v>
                </c:pt>
                <c:pt idx="286">
                  <c:v>0.43830000000000002</c:v>
                </c:pt>
                <c:pt idx="287">
                  <c:v>0.4395</c:v>
                </c:pt>
                <c:pt idx="288">
                  <c:v>0.44080000000000003</c:v>
                </c:pt>
                <c:pt idx="289">
                  <c:v>0.442</c:v>
                </c:pt>
                <c:pt idx="290">
                  <c:v>0.44319999999999998</c:v>
                </c:pt>
                <c:pt idx="291">
                  <c:v>0.44440000000000002</c:v>
                </c:pt>
                <c:pt idx="292">
                  <c:v>0.44569999999999999</c:v>
                </c:pt>
                <c:pt idx="293">
                  <c:v>0.44700000000000001</c:v>
                </c:pt>
                <c:pt idx="294">
                  <c:v>0.44850000000000001</c:v>
                </c:pt>
                <c:pt idx="295">
                  <c:v>0.45</c:v>
                </c:pt>
                <c:pt idx="296">
                  <c:v>0.4516</c:v>
                </c:pt>
                <c:pt idx="297">
                  <c:v>0.45329999999999998</c:v>
                </c:pt>
                <c:pt idx="298">
                  <c:v>0.4551</c:v>
                </c:pt>
                <c:pt idx="299">
                  <c:v>0.45710000000000001</c:v>
                </c:pt>
                <c:pt idx="300">
                  <c:v>0.4592</c:v>
                </c:pt>
                <c:pt idx="301">
                  <c:v>0.46129999999999999</c:v>
                </c:pt>
                <c:pt idx="302">
                  <c:v>0.46350000000000002</c:v>
                </c:pt>
                <c:pt idx="303">
                  <c:v>0.4657</c:v>
                </c:pt>
                <c:pt idx="304">
                  <c:v>0.4677</c:v>
                </c:pt>
                <c:pt idx="305">
                  <c:v>0.46960000000000002</c:v>
                </c:pt>
                <c:pt idx="306">
                  <c:v>0.47120000000000001</c:v>
                </c:pt>
                <c:pt idx="307">
                  <c:v>0.47260000000000002</c:v>
                </c:pt>
                <c:pt idx="308">
                  <c:v>0.47370000000000001</c:v>
                </c:pt>
                <c:pt idx="309">
                  <c:v>0.4748</c:v>
                </c:pt>
                <c:pt idx="310">
                  <c:v>0.47589999999999999</c:v>
                </c:pt>
                <c:pt idx="311">
                  <c:v>0.47710000000000002</c:v>
                </c:pt>
                <c:pt idx="312">
                  <c:v>0.4783</c:v>
                </c:pt>
                <c:pt idx="313">
                  <c:v>0.47970000000000002</c:v>
                </c:pt>
                <c:pt idx="314">
                  <c:v>0.48110000000000003</c:v>
                </c:pt>
                <c:pt idx="315">
                  <c:v>0.48259999999999997</c:v>
                </c:pt>
                <c:pt idx="316">
                  <c:v>0.48399999999999999</c:v>
                </c:pt>
                <c:pt idx="317">
                  <c:v>0.48549999999999999</c:v>
                </c:pt>
                <c:pt idx="318">
                  <c:v>0.48699999999999999</c:v>
                </c:pt>
                <c:pt idx="319">
                  <c:v>0.48849999999999999</c:v>
                </c:pt>
                <c:pt idx="320">
                  <c:v>0.49</c:v>
                </c:pt>
                <c:pt idx="321">
                  <c:v>0.49149999999999999</c:v>
                </c:pt>
                <c:pt idx="322">
                  <c:v>0.49309999999999998</c:v>
                </c:pt>
                <c:pt idx="323">
                  <c:v>0.49469999999999997</c:v>
                </c:pt>
                <c:pt idx="324">
                  <c:v>0.49640000000000001</c:v>
                </c:pt>
                <c:pt idx="325">
                  <c:v>0.49809999999999999</c:v>
                </c:pt>
                <c:pt idx="326">
                  <c:v>0.49969999999999998</c:v>
                </c:pt>
                <c:pt idx="327">
                  <c:v>0.50129999999999997</c:v>
                </c:pt>
                <c:pt idx="328">
                  <c:v>0.50280000000000002</c:v>
                </c:pt>
                <c:pt idx="329">
                  <c:v>0.50419999999999998</c:v>
                </c:pt>
                <c:pt idx="330">
                  <c:v>0.50560000000000005</c:v>
                </c:pt>
                <c:pt idx="331">
                  <c:v>0.50700000000000001</c:v>
                </c:pt>
                <c:pt idx="332">
                  <c:v>0.50839999999999996</c:v>
                </c:pt>
                <c:pt idx="333">
                  <c:v>0.50980000000000003</c:v>
                </c:pt>
                <c:pt idx="334">
                  <c:v>0.51129999999999998</c:v>
                </c:pt>
                <c:pt idx="335">
                  <c:v>0.51280000000000003</c:v>
                </c:pt>
                <c:pt idx="336">
                  <c:v>0.51429999999999998</c:v>
                </c:pt>
                <c:pt idx="337">
                  <c:v>0.51590000000000003</c:v>
                </c:pt>
                <c:pt idx="338">
                  <c:v>0.51749999999999996</c:v>
                </c:pt>
                <c:pt idx="339">
                  <c:v>0.51910000000000001</c:v>
                </c:pt>
                <c:pt idx="340">
                  <c:v>0.52080000000000004</c:v>
                </c:pt>
                <c:pt idx="341">
                  <c:v>0.52249999999999996</c:v>
                </c:pt>
                <c:pt idx="342">
                  <c:v>0.52429999999999999</c:v>
                </c:pt>
                <c:pt idx="343">
                  <c:v>0.5262</c:v>
                </c:pt>
                <c:pt idx="344">
                  <c:v>0.5282</c:v>
                </c:pt>
                <c:pt idx="345">
                  <c:v>0.53039999999999998</c:v>
                </c:pt>
                <c:pt idx="346">
                  <c:v>0.53280000000000005</c:v>
                </c:pt>
                <c:pt idx="347">
                  <c:v>0.53510000000000002</c:v>
                </c:pt>
                <c:pt idx="348">
                  <c:v>0.53700000000000003</c:v>
                </c:pt>
                <c:pt idx="349">
                  <c:v>0.53849999999999998</c:v>
                </c:pt>
                <c:pt idx="350">
                  <c:v>0.53969999999999996</c:v>
                </c:pt>
                <c:pt idx="351">
                  <c:v>0.54059999999999997</c:v>
                </c:pt>
                <c:pt idx="352">
                  <c:v>0.54139999999999999</c:v>
                </c:pt>
                <c:pt idx="353">
                  <c:v>0.54239999999999999</c:v>
                </c:pt>
                <c:pt idx="354">
                  <c:v>0.54349999999999998</c:v>
                </c:pt>
                <c:pt idx="355">
                  <c:v>0.54469999999999996</c:v>
                </c:pt>
                <c:pt idx="356">
                  <c:v>0.54590000000000005</c:v>
                </c:pt>
                <c:pt idx="357">
                  <c:v>0.54710000000000003</c:v>
                </c:pt>
                <c:pt idx="358">
                  <c:v>0.54830000000000001</c:v>
                </c:pt>
                <c:pt idx="359">
                  <c:v>0.54959999999999998</c:v>
                </c:pt>
                <c:pt idx="360">
                  <c:v>0.55079999999999996</c:v>
                </c:pt>
                <c:pt idx="361">
                  <c:v>0.55210000000000004</c:v>
                </c:pt>
                <c:pt idx="362">
                  <c:v>0.55349999999999999</c:v>
                </c:pt>
                <c:pt idx="363">
                  <c:v>0.55489999999999995</c:v>
                </c:pt>
                <c:pt idx="364">
                  <c:v>0.55640000000000001</c:v>
                </c:pt>
                <c:pt idx="365">
                  <c:v>0.55810000000000004</c:v>
                </c:pt>
                <c:pt idx="366">
                  <c:v>0.55979999999999996</c:v>
                </c:pt>
                <c:pt idx="367">
                  <c:v>0.56169999999999998</c:v>
                </c:pt>
                <c:pt idx="368">
                  <c:v>0.56359999999999999</c:v>
                </c:pt>
                <c:pt idx="369">
                  <c:v>0.56569999999999998</c:v>
                </c:pt>
                <c:pt idx="370">
                  <c:v>0.56779999999999997</c:v>
                </c:pt>
                <c:pt idx="371">
                  <c:v>0.56999999999999995</c:v>
                </c:pt>
                <c:pt idx="372">
                  <c:v>0.57220000000000004</c:v>
                </c:pt>
                <c:pt idx="373">
                  <c:v>0.57430000000000003</c:v>
                </c:pt>
                <c:pt idx="374">
                  <c:v>0.57609999999999995</c:v>
                </c:pt>
                <c:pt idx="375">
                  <c:v>0.5776</c:v>
                </c:pt>
                <c:pt idx="376">
                  <c:v>0.57889999999999997</c:v>
                </c:pt>
                <c:pt idx="377">
                  <c:v>0.57999999999999996</c:v>
                </c:pt>
                <c:pt idx="378">
                  <c:v>0.58109999999999995</c:v>
                </c:pt>
                <c:pt idx="379">
                  <c:v>0.58230000000000004</c:v>
                </c:pt>
                <c:pt idx="380">
                  <c:v>0.58360000000000001</c:v>
                </c:pt>
                <c:pt idx="381">
                  <c:v>0.58489999999999998</c:v>
                </c:pt>
                <c:pt idx="382">
                  <c:v>0.58630000000000004</c:v>
                </c:pt>
                <c:pt idx="383">
                  <c:v>0.58779999999999999</c:v>
                </c:pt>
                <c:pt idx="384">
                  <c:v>0.58919999999999995</c:v>
                </c:pt>
                <c:pt idx="385">
                  <c:v>0.59060000000000001</c:v>
                </c:pt>
                <c:pt idx="386">
                  <c:v>0.59199999999999997</c:v>
                </c:pt>
                <c:pt idx="387">
                  <c:v>0.59340000000000004</c:v>
                </c:pt>
                <c:pt idx="388">
                  <c:v>0.59489999999999998</c:v>
                </c:pt>
                <c:pt idx="389">
                  <c:v>0.59640000000000004</c:v>
                </c:pt>
                <c:pt idx="390">
                  <c:v>0.59789999999999999</c:v>
                </c:pt>
                <c:pt idx="391">
                  <c:v>0.59950000000000003</c:v>
                </c:pt>
                <c:pt idx="392">
                  <c:v>0.60119999999999996</c:v>
                </c:pt>
                <c:pt idx="393">
                  <c:v>0.6028</c:v>
                </c:pt>
                <c:pt idx="394">
                  <c:v>0.60450000000000004</c:v>
                </c:pt>
                <c:pt idx="395">
                  <c:v>0.60609999999999997</c:v>
                </c:pt>
                <c:pt idx="396">
                  <c:v>0.60780000000000001</c:v>
                </c:pt>
                <c:pt idx="397">
                  <c:v>0.60929999999999995</c:v>
                </c:pt>
                <c:pt idx="398">
                  <c:v>0.61070000000000002</c:v>
                </c:pt>
                <c:pt idx="399">
                  <c:v>0.61209999999999998</c:v>
                </c:pt>
                <c:pt idx="400">
                  <c:v>0.61350000000000005</c:v>
                </c:pt>
                <c:pt idx="401">
                  <c:v>0.6149</c:v>
                </c:pt>
                <c:pt idx="402">
                  <c:v>0.61629999999999996</c:v>
                </c:pt>
                <c:pt idx="403">
                  <c:v>0.61780000000000002</c:v>
                </c:pt>
                <c:pt idx="404">
                  <c:v>0.61929999999999996</c:v>
                </c:pt>
                <c:pt idx="405">
                  <c:v>0.62080000000000002</c:v>
                </c:pt>
                <c:pt idx="406">
                  <c:v>0.62239999999999995</c:v>
                </c:pt>
                <c:pt idx="407">
                  <c:v>0.624</c:v>
                </c:pt>
                <c:pt idx="408">
                  <c:v>0.62560000000000004</c:v>
                </c:pt>
                <c:pt idx="409">
                  <c:v>0.62719999999999998</c:v>
                </c:pt>
                <c:pt idx="410">
                  <c:v>0.629</c:v>
                </c:pt>
                <c:pt idx="411">
                  <c:v>0.63070000000000004</c:v>
                </c:pt>
                <c:pt idx="412">
                  <c:v>0.63260000000000005</c:v>
                </c:pt>
                <c:pt idx="413">
                  <c:v>0.63449999999999995</c:v>
                </c:pt>
                <c:pt idx="414">
                  <c:v>0.63660000000000005</c:v>
                </c:pt>
                <c:pt idx="415">
                  <c:v>0.63880000000000003</c:v>
                </c:pt>
                <c:pt idx="416">
                  <c:v>0.64090000000000003</c:v>
                </c:pt>
                <c:pt idx="417">
                  <c:v>0.64290000000000003</c:v>
                </c:pt>
                <c:pt idx="418">
                  <c:v>0.64449999999999996</c:v>
                </c:pt>
                <c:pt idx="419">
                  <c:v>0.64590000000000003</c:v>
                </c:pt>
                <c:pt idx="420">
                  <c:v>0.64700000000000002</c:v>
                </c:pt>
                <c:pt idx="421">
                  <c:v>0.64800000000000002</c:v>
                </c:pt>
                <c:pt idx="422">
                  <c:v>0.64900000000000002</c:v>
                </c:pt>
                <c:pt idx="423">
                  <c:v>0.65010000000000001</c:v>
                </c:pt>
                <c:pt idx="424">
                  <c:v>0.6512</c:v>
                </c:pt>
                <c:pt idx="425">
                  <c:v>0.65229999999999999</c:v>
                </c:pt>
                <c:pt idx="426">
                  <c:v>0.65349999999999997</c:v>
                </c:pt>
                <c:pt idx="427">
                  <c:v>0.65469999999999995</c:v>
                </c:pt>
                <c:pt idx="428">
                  <c:v>0.65590000000000004</c:v>
                </c:pt>
                <c:pt idx="429">
                  <c:v>0.65720000000000001</c:v>
                </c:pt>
                <c:pt idx="430">
                  <c:v>0.65849999999999997</c:v>
                </c:pt>
                <c:pt idx="431">
                  <c:v>0.65990000000000004</c:v>
                </c:pt>
                <c:pt idx="432">
                  <c:v>0.66139999999999999</c:v>
                </c:pt>
                <c:pt idx="433">
                  <c:v>0.66300000000000003</c:v>
                </c:pt>
                <c:pt idx="434">
                  <c:v>0.66469999999999996</c:v>
                </c:pt>
                <c:pt idx="435">
                  <c:v>0.66649999999999998</c:v>
                </c:pt>
                <c:pt idx="436">
                  <c:v>0.66839999999999999</c:v>
                </c:pt>
                <c:pt idx="437">
                  <c:v>0.6704</c:v>
                </c:pt>
                <c:pt idx="438">
                  <c:v>0.67259999999999998</c:v>
                </c:pt>
                <c:pt idx="439">
                  <c:v>0.67479999999999996</c:v>
                </c:pt>
                <c:pt idx="440">
                  <c:v>0.67700000000000005</c:v>
                </c:pt>
                <c:pt idx="441">
                  <c:v>0.67910000000000004</c:v>
                </c:pt>
                <c:pt idx="442">
                  <c:v>0.68100000000000005</c:v>
                </c:pt>
                <c:pt idx="443">
                  <c:v>0.68269999999999997</c:v>
                </c:pt>
                <c:pt idx="444">
                  <c:v>0.68410000000000004</c:v>
                </c:pt>
                <c:pt idx="445">
                  <c:v>0.68540000000000001</c:v>
                </c:pt>
                <c:pt idx="446">
                  <c:v>0.6865</c:v>
                </c:pt>
                <c:pt idx="447">
                  <c:v>0.68759999999999999</c:v>
                </c:pt>
                <c:pt idx="448">
                  <c:v>0.68869999999999998</c:v>
                </c:pt>
                <c:pt idx="449">
                  <c:v>0.69</c:v>
                </c:pt>
                <c:pt idx="450">
                  <c:v>0.69130000000000003</c:v>
                </c:pt>
                <c:pt idx="451">
                  <c:v>0.69269999999999998</c:v>
                </c:pt>
                <c:pt idx="452">
                  <c:v>0.69420000000000004</c:v>
                </c:pt>
                <c:pt idx="453">
                  <c:v>0.6956</c:v>
                </c:pt>
                <c:pt idx="454">
                  <c:v>0.69699999999999995</c:v>
                </c:pt>
                <c:pt idx="455">
                  <c:v>0.69840000000000002</c:v>
                </c:pt>
                <c:pt idx="456">
                  <c:v>0.69979999999999998</c:v>
                </c:pt>
                <c:pt idx="457">
                  <c:v>0.70130000000000003</c:v>
                </c:pt>
                <c:pt idx="458">
                  <c:v>0.70279999999999998</c:v>
                </c:pt>
                <c:pt idx="459">
                  <c:v>0.70430000000000004</c:v>
                </c:pt>
                <c:pt idx="460">
                  <c:v>0.70589999999999997</c:v>
                </c:pt>
                <c:pt idx="461">
                  <c:v>0.70750000000000002</c:v>
                </c:pt>
                <c:pt idx="462">
                  <c:v>0.70920000000000005</c:v>
                </c:pt>
                <c:pt idx="463">
                  <c:v>0.71089999999999998</c:v>
                </c:pt>
                <c:pt idx="464">
                  <c:v>0.71260000000000001</c:v>
                </c:pt>
                <c:pt idx="465">
                  <c:v>0.71419999999999995</c:v>
                </c:pt>
                <c:pt idx="466">
                  <c:v>0.7157</c:v>
                </c:pt>
                <c:pt idx="467">
                  <c:v>0.71709999999999996</c:v>
                </c:pt>
                <c:pt idx="468">
                  <c:v>0.71850000000000003</c:v>
                </c:pt>
                <c:pt idx="469">
                  <c:v>0.71989999999999998</c:v>
                </c:pt>
                <c:pt idx="470">
                  <c:v>0.72130000000000005</c:v>
                </c:pt>
                <c:pt idx="471">
                  <c:v>0.7228</c:v>
                </c:pt>
                <c:pt idx="472">
                  <c:v>0.72430000000000005</c:v>
                </c:pt>
                <c:pt idx="473">
                  <c:v>0.72589999999999999</c:v>
                </c:pt>
                <c:pt idx="474">
                  <c:v>0.72740000000000005</c:v>
                </c:pt>
                <c:pt idx="475">
                  <c:v>0.72889999999999999</c:v>
                </c:pt>
                <c:pt idx="476">
                  <c:v>0.73050000000000004</c:v>
                </c:pt>
                <c:pt idx="477">
                  <c:v>0.73209999999999997</c:v>
                </c:pt>
                <c:pt idx="478">
                  <c:v>0.73370000000000002</c:v>
                </c:pt>
                <c:pt idx="479">
                  <c:v>0.73550000000000004</c:v>
                </c:pt>
                <c:pt idx="480">
                  <c:v>0.73729999999999996</c:v>
                </c:pt>
                <c:pt idx="481">
                  <c:v>0.73929999999999996</c:v>
                </c:pt>
                <c:pt idx="482">
                  <c:v>0.74150000000000005</c:v>
                </c:pt>
                <c:pt idx="483">
                  <c:v>0.74370000000000003</c:v>
                </c:pt>
                <c:pt idx="484">
                  <c:v>0.746</c:v>
                </c:pt>
                <c:pt idx="485">
                  <c:v>0.748</c:v>
                </c:pt>
                <c:pt idx="486">
                  <c:v>0.74970000000000003</c:v>
                </c:pt>
                <c:pt idx="487">
                  <c:v>0.75109999999999999</c:v>
                </c:pt>
                <c:pt idx="488">
                  <c:v>0.75219999999999998</c:v>
                </c:pt>
                <c:pt idx="489">
                  <c:v>0.75319999999999998</c:v>
                </c:pt>
                <c:pt idx="490">
                  <c:v>0.75419999999999998</c:v>
                </c:pt>
                <c:pt idx="491">
                  <c:v>0.75519999999999998</c:v>
                </c:pt>
                <c:pt idx="492">
                  <c:v>0.75629999999999997</c:v>
                </c:pt>
                <c:pt idx="493">
                  <c:v>0.75749999999999995</c:v>
                </c:pt>
                <c:pt idx="494">
                  <c:v>0.75870000000000004</c:v>
                </c:pt>
                <c:pt idx="495">
                  <c:v>0.75990000000000002</c:v>
                </c:pt>
                <c:pt idx="496">
                  <c:v>0.7611</c:v>
                </c:pt>
                <c:pt idx="497">
                  <c:v>0.76229999999999998</c:v>
                </c:pt>
                <c:pt idx="498">
                  <c:v>0.76359999999999995</c:v>
                </c:pt>
                <c:pt idx="499">
                  <c:v>0.76490000000000002</c:v>
                </c:pt>
                <c:pt idx="500">
                  <c:v>0.76629999999999998</c:v>
                </c:pt>
                <c:pt idx="501">
                  <c:v>0.76780000000000004</c:v>
                </c:pt>
                <c:pt idx="502">
                  <c:v>0.76939999999999997</c:v>
                </c:pt>
                <c:pt idx="503">
                  <c:v>0.77110000000000001</c:v>
                </c:pt>
                <c:pt idx="504">
                  <c:v>0.77300000000000002</c:v>
                </c:pt>
                <c:pt idx="505">
                  <c:v>0.77490000000000003</c:v>
                </c:pt>
                <c:pt idx="506">
                  <c:v>0.77700000000000002</c:v>
                </c:pt>
                <c:pt idx="507">
                  <c:v>0.7792</c:v>
                </c:pt>
                <c:pt idx="508">
                  <c:v>0.78149999999999997</c:v>
                </c:pt>
                <c:pt idx="509">
                  <c:v>0.78380000000000005</c:v>
                </c:pt>
                <c:pt idx="510">
                  <c:v>0.78590000000000004</c:v>
                </c:pt>
                <c:pt idx="511">
                  <c:v>0.78769999999999996</c:v>
                </c:pt>
                <c:pt idx="512">
                  <c:v>0.7893</c:v>
                </c:pt>
                <c:pt idx="513">
                  <c:v>0.79059999999999997</c:v>
                </c:pt>
                <c:pt idx="514">
                  <c:v>0.79179999999999995</c:v>
                </c:pt>
                <c:pt idx="515">
                  <c:v>0.79290000000000005</c:v>
                </c:pt>
                <c:pt idx="516">
                  <c:v>0.79400000000000004</c:v>
                </c:pt>
                <c:pt idx="517">
                  <c:v>0.79520000000000002</c:v>
                </c:pt>
                <c:pt idx="518">
                  <c:v>0.79649999999999999</c:v>
                </c:pt>
                <c:pt idx="519">
                  <c:v>0.79779999999999995</c:v>
                </c:pt>
                <c:pt idx="520">
                  <c:v>0.79920000000000002</c:v>
                </c:pt>
                <c:pt idx="521">
                  <c:v>0.80059999999999998</c:v>
                </c:pt>
                <c:pt idx="522">
                  <c:v>0.80210000000000004</c:v>
                </c:pt>
                <c:pt idx="523">
                  <c:v>0.80369999999999997</c:v>
                </c:pt>
                <c:pt idx="524">
                  <c:v>0.80530000000000002</c:v>
                </c:pt>
                <c:pt idx="525">
                  <c:v>0.80669999999999997</c:v>
                </c:pt>
                <c:pt idx="526">
                  <c:v>0.80810000000000004</c:v>
                </c:pt>
                <c:pt idx="527">
                  <c:v>0.80959999999999999</c:v>
                </c:pt>
                <c:pt idx="528">
                  <c:v>0.81110000000000004</c:v>
                </c:pt>
                <c:pt idx="529">
                  <c:v>0.81259999999999999</c:v>
                </c:pt>
                <c:pt idx="530">
                  <c:v>0.81420000000000003</c:v>
                </c:pt>
                <c:pt idx="531">
                  <c:v>0.81579999999999997</c:v>
                </c:pt>
                <c:pt idx="532">
                  <c:v>0.8175</c:v>
                </c:pt>
                <c:pt idx="533">
                  <c:v>0.81920000000000004</c:v>
                </c:pt>
                <c:pt idx="534">
                  <c:v>0.82069999999999999</c:v>
                </c:pt>
                <c:pt idx="535">
                  <c:v>0.82220000000000004</c:v>
                </c:pt>
                <c:pt idx="536">
                  <c:v>0.8236</c:v>
                </c:pt>
                <c:pt idx="537">
                  <c:v>0.82499999999999996</c:v>
                </c:pt>
                <c:pt idx="538">
                  <c:v>0.82640000000000002</c:v>
                </c:pt>
                <c:pt idx="539">
                  <c:v>0.82779999999999998</c:v>
                </c:pt>
                <c:pt idx="540">
                  <c:v>0.82930000000000004</c:v>
                </c:pt>
                <c:pt idx="541">
                  <c:v>0.83079999999999998</c:v>
                </c:pt>
                <c:pt idx="542">
                  <c:v>0.83230000000000004</c:v>
                </c:pt>
                <c:pt idx="543">
                  <c:v>0.83389999999999997</c:v>
                </c:pt>
                <c:pt idx="544">
                  <c:v>0.83540000000000003</c:v>
                </c:pt>
                <c:pt idx="545">
                  <c:v>0.83709999999999996</c:v>
                </c:pt>
                <c:pt idx="546">
                  <c:v>0.8387</c:v>
                </c:pt>
                <c:pt idx="547">
                  <c:v>0.84040000000000004</c:v>
                </c:pt>
                <c:pt idx="548">
                  <c:v>0.84209999999999996</c:v>
                </c:pt>
                <c:pt idx="549">
                  <c:v>0.84399999999999997</c:v>
                </c:pt>
                <c:pt idx="550">
                  <c:v>0.84589999999999999</c:v>
                </c:pt>
                <c:pt idx="551">
                  <c:v>0.84809999999999997</c:v>
                </c:pt>
                <c:pt idx="552">
                  <c:v>0.85040000000000004</c:v>
                </c:pt>
                <c:pt idx="553">
                  <c:v>0.85260000000000002</c:v>
                </c:pt>
                <c:pt idx="554">
                  <c:v>0.85460000000000003</c:v>
                </c:pt>
                <c:pt idx="555">
                  <c:v>0.85629999999999995</c:v>
                </c:pt>
                <c:pt idx="556">
                  <c:v>0.85770000000000002</c:v>
                </c:pt>
                <c:pt idx="557">
                  <c:v>0.85880000000000001</c:v>
                </c:pt>
                <c:pt idx="558">
                  <c:v>0.85970000000000002</c:v>
                </c:pt>
                <c:pt idx="559">
                  <c:v>0.86070000000000002</c:v>
                </c:pt>
                <c:pt idx="560">
                  <c:v>0.86170000000000002</c:v>
                </c:pt>
                <c:pt idx="561">
                  <c:v>0.8629</c:v>
                </c:pt>
                <c:pt idx="562">
                  <c:v>0.86399999999999999</c:v>
                </c:pt>
                <c:pt idx="563">
                  <c:v>0.86519999999999997</c:v>
                </c:pt>
                <c:pt idx="564">
                  <c:v>0.86629999999999996</c:v>
                </c:pt>
                <c:pt idx="565">
                  <c:v>0.86750000000000005</c:v>
                </c:pt>
                <c:pt idx="566">
                  <c:v>0.86870000000000003</c:v>
                </c:pt>
                <c:pt idx="567">
                  <c:v>0.87</c:v>
                </c:pt>
                <c:pt idx="568">
                  <c:v>0.87139999999999995</c:v>
                </c:pt>
                <c:pt idx="569">
                  <c:v>0.87280000000000002</c:v>
                </c:pt>
                <c:pt idx="570">
                  <c:v>0.87429999999999997</c:v>
                </c:pt>
                <c:pt idx="571">
                  <c:v>0.87590000000000001</c:v>
                </c:pt>
                <c:pt idx="572">
                  <c:v>0.87760000000000005</c:v>
                </c:pt>
                <c:pt idx="573">
                  <c:v>0.87939999999999996</c:v>
                </c:pt>
                <c:pt idx="574">
                  <c:v>0.88139999999999996</c:v>
                </c:pt>
                <c:pt idx="575">
                  <c:v>0.88339999999999996</c:v>
                </c:pt>
                <c:pt idx="576">
                  <c:v>0.88560000000000005</c:v>
                </c:pt>
                <c:pt idx="577">
                  <c:v>0.88790000000000002</c:v>
                </c:pt>
                <c:pt idx="578">
                  <c:v>0.8901</c:v>
                </c:pt>
                <c:pt idx="579">
                  <c:v>0.89229999999999998</c:v>
                </c:pt>
                <c:pt idx="580">
                  <c:v>0.89429999999999998</c:v>
                </c:pt>
                <c:pt idx="581">
                  <c:v>0.89600000000000002</c:v>
                </c:pt>
                <c:pt idx="582">
                  <c:v>0.89729999999999999</c:v>
                </c:pt>
                <c:pt idx="583">
                  <c:v>0.89839999999999998</c:v>
                </c:pt>
                <c:pt idx="584">
                  <c:v>0.89949999999999997</c:v>
                </c:pt>
                <c:pt idx="585">
                  <c:v>0.90059999999999996</c:v>
                </c:pt>
                <c:pt idx="586">
                  <c:v>0.90180000000000005</c:v>
                </c:pt>
                <c:pt idx="587">
                  <c:v>0.90300000000000002</c:v>
                </c:pt>
                <c:pt idx="588">
                  <c:v>0.90439999999999998</c:v>
                </c:pt>
                <c:pt idx="589">
                  <c:v>0.90580000000000005</c:v>
                </c:pt>
                <c:pt idx="590">
                  <c:v>0.90720000000000001</c:v>
                </c:pt>
                <c:pt idx="591">
                  <c:v>0.90869999999999995</c:v>
                </c:pt>
                <c:pt idx="592">
                  <c:v>0.91010000000000002</c:v>
                </c:pt>
                <c:pt idx="593">
                  <c:v>0.91149999999999998</c:v>
                </c:pt>
                <c:pt idx="594">
                  <c:v>0.91290000000000004</c:v>
                </c:pt>
                <c:pt idx="595">
                  <c:v>0.91439999999999999</c:v>
                </c:pt>
                <c:pt idx="596">
                  <c:v>0.91590000000000005</c:v>
                </c:pt>
                <c:pt idx="597">
                  <c:v>0.91749999999999998</c:v>
                </c:pt>
                <c:pt idx="598">
                  <c:v>0.91910000000000003</c:v>
                </c:pt>
                <c:pt idx="599">
                  <c:v>0.92069999999999996</c:v>
                </c:pt>
                <c:pt idx="600">
                  <c:v>0.9224</c:v>
                </c:pt>
                <c:pt idx="601">
                  <c:v>0.92400000000000004</c:v>
                </c:pt>
                <c:pt idx="602">
                  <c:v>0.92559999999999998</c:v>
                </c:pt>
                <c:pt idx="603">
                  <c:v>0.92720000000000002</c:v>
                </c:pt>
                <c:pt idx="604">
                  <c:v>0.92859999999999998</c:v>
                </c:pt>
                <c:pt idx="605">
                  <c:v>0.93</c:v>
                </c:pt>
                <c:pt idx="606">
                  <c:v>0.93140000000000001</c:v>
                </c:pt>
                <c:pt idx="607">
                  <c:v>0.93279999999999996</c:v>
                </c:pt>
                <c:pt idx="608">
                  <c:v>0.93420000000000003</c:v>
                </c:pt>
                <c:pt idx="609">
                  <c:v>0.93559999999999999</c:v>
                </c:pt>
                <c:pt idx="610">
                  <c:v>0.93710000000000004</c:v>
                </c:pt>
                <c:pt idx="611">
                  <c:v>0.93869999999999998</c:v>
                </c:pt>
                <c:pt idx="612">
                  <c:v>0.94020000000000004</c:v>
                </c:pt>
                <c:pt idx="613">
                  <c:v>0.94179999999999997</c:v>
                </c:pt>
                <c:pt idx="614">
                  <c:v>0.94350000000000001</c:v>
                </c:pt>
                <c:pt idx="615">
                  <c:v>0.94520000000000004</c:v>
                </c:pt>
                <c:pt idx="616">
                  <c:v>0.94679999999999997</c:v>
                </c:pt>
                <c:pt idx="617">
                  <c:v>0.9486</c:v>
                </c:pt>
                <c:pt idx="618">
                  <c:v>0.95040000000000002</c:v>
                </c:pt>
                <c:pt idx="619">
                  <c:v>0.95240000000000002</c:v>
                </c:pt>
                <c:pt idx="620">
                  <c:v>0.95450000000000002</c:v>
                </c:pt>
                <c:pt idx="621">
                  <c:v>0.95679999999999998</c:v>
                </c:pt>
                <c:pt idx="622">
                  <c:v>0.95899999999999996</c:v>
                </c:pt>
                <c:pt idx="623">
                  <c:v>0.96109999999999995</c:v>
                </c:pt>
                <c:pt idx="624">
                  <c:v>0.9627</c:v>
                </c:pt>
                <c:pt idx="625">
                  <c:v>0.96409999999999996</c:v>
                </c:pt>
                <c:pt idx="626">
                  <c:v>0.96509999999999996</c:v>
                </c:pt>
                <c:pt idx="627">
                  <c:v>0.96609999999999996</c:v>
                </c:pt>
                <c:pt idx="628">
                  <c:v>0.96709999999999996</c:v>
                </c:pt>
                <c:pt idx="629">
                  <c:v>0.96819999999999995</c:v>
                </c:pt>
                <c:pt idx="630">
                  <c:v>0.96930000000000005</c:v>
                </c:pt>
                <c:pt idx="631">
                  <c:v>0.97050000000000003</c:v>
                </c:pt>
                <c:pt idx="632">
                  <c:v>0.97170000000000001</c:v>
                </c:pt>
                <c:pt idx="633">
                  <c:v>0.97289999999999999</c:v>
                </c:pt>
                <c:pt idx="634">
                  <c:v>0.97409999999999997</c:v>
                </c:pt>
                <c:pt idx="635">
                  <c:v>0.97529999999999994</c:v>
                </c:pt>
                <c:pt idx="636">
                  <c:v>0.97660000000000002</c:v>
                </c:pt>
                <c:pt idx="637">
                  <c:v>0.97799999999999998</c:v>
                </c:pt>
                <c:pt idx="638">
                  <c:v>0.97940000000000005</c:v>
                </c:pt>
                <c:pt idx="639">
                  <c:v>0.98089999999999999</c:v>
                </c:pt>
                <c:pt idx="640">
                  <c:v>0.98250000000000004</c:v>
                </c:pt>
                <c:pt idx="641">
                  <c:v>0.98429999999999995</c:v>
                </c:pt>
                <c:pt idx="642">
                  <c:v>0.98619999999999997</c:v>
                </c:pt>
                <c:pt idx="643">
                  <c:v>0.98819999999999997</c:v>
                </c:pt>
                <c:pt idx="644">
                  <c:v>0.99019999999999997</c:v>
                </c:pt>
                <c:pt idx="645">
                  <c:v>0.99229999999999996</c:v>
                </c:pt>
                <c:pt idx="646">
                  <c:v>0.99460000000000004</c:v>
                </c:pt>
                <c:pt idx="647">
                  <c:v>0.99680000000000002</c:v>
                </c:pt>
                <c:pt idx="648">
                  <c:v>0.99890000000000001</c:v>
                </c:pt>
                <c:pt idx="649">
                  <c:v>1.0007999999999999</c:v>
                </c:pt>
                <c:pt idx="650">
                  <c:v>1.0024</c:v>
                </c:pt>
                <c:pt idx="651">
                  <c:v>1.0036</c:v>
                </c:pt>
                <c:pt idx="652">
                  <c:v>1.0046999999999999</c:v>
                </c:pt>
                <c:pt idx="653">
                  <c:v>1.0058</c:v>
                </c:pt>
                <c:pt idx="654">
                  <c:v>1.0068999999999999</c:v>
                </c:pt>
                <c:pt idx="655">
                  <c:v>1.008</c:v>
                </c:pt>
                <c:pt idx="656">
                  <c:v>1.0094000000000001</c:v>
                </c:pt>
                <c:pt idx="657">
                  <c:v>1.0107999999999999</c:v>
                </c:pt>
                <c:pt idx="658">
                  <c:v>1.0122</c:v>
                </c:pt>
                <c:pt idx="659">
                  <c:v>1.0137</c:v>
                </c:pt>
                <c:pt idx="660">
                  <c:v>1.0150999999999999</c:v>
                </c:pt>
                <c:pt idx="661">
                  <c:v>1.0165</c:v>
                </c:pt>
                <c:pt idx="662">
                  <c:v>1.0179</c:v>
                </c:pt>
                <c:pt idx="663">
                  <c:v>1.0193000000000001</c:v>
                </c:pt>
                <c:pt idx="664">
                  <c:v>1.0207999999999999</c:v>
                </c:pt>
                <c:pt idx="665">
                  <c:v>1.0223</c:v>
                </c:pt>
                <c:pt idx="666">
                  <c:v>1.0239</c:v>
                </c:pt>
                <c:pt idx="667">
                  <c:v>1.0256000000000001</c:v>
                </c:pt>
                <c:pt idx="668">
                  <c:v>1.0271999999999999</c:v>
                </c:pt>
                <c:pt idx="669">
                  <c:v>1.0288999999999999</c:v>
                </c:pt>
                <c:pt idx="670">
                  <c:v>1.0305</c:v>
                </c:pt>
                <c:pt idx="671">
                  <c:v>1.0321</c:v>
                </c:pt>
                <c:pt idx="672">
                  <c:v>1.0336000000000001</c:v>
                </c:pt>
                <c:pt idx="673">
                  <c:v>1.0349999999999999</c:v>
                </c:pt>
                <c:pt idx="674">
                  <c:v>1.0364</c:v>
                </c:pt>
                <c:pt idx="675">
                  <c:v>1.0377000000000001</c:v>
                </c:pt>
                <c:pt idx="676">
                  <c:v>1.0391999999999999</c:v>
                </c:pt>
                <c:pt idx="677">
                  <c:v>1.0406</c:v>
                </c:pt>
                <c:pt idx="678">
                  <c:v>1.042</c:v>
                </c:pt>
                <c:pt idx="679">
                  <c:v>1.0435000000000001</c:v>
                </c:pt>
                <c:pt idx="680">
                  <c:v>1.0449999999999999</c:v>
                </c:pt>
                <c:pt idx="681">
                  <c:v>1.0465</c:v>
                </c:pt>
                <c:pt idx="682">
                  <c:v>1.0481</c:v>
                </c:pt>
                <c:pt idx="683">
                  <c:v>1.0498000000000001</c:v>
                </c:pt>
                <c:pt idx="684">
                  <c:v>1.0515000000000001</c:v>
                </c:pt>
                <c:pt idx="685">
                  <c:v>1.0531999999999999</c:v>
                </c:pt>
                <c:pt idx="686">
                  <c:v>1.0549999999999999</c:v>
                </c:pt>
                <c:pt idx="687">
                  <c:v>1.0569</c:v>
                </c:pt>
                <c:pt idx="688">
                  <c:v>1.0589</c:v>
                </c:pt>
                <c:pt idx="689">
                  <c:v>1.0610999999999999</c:v>
                </c:pt>
                <c:pt idx="690">
                  <c:v>1.0633999999999999</c:v>
                </c:pt>
                <c:pt idx="691">
                  <c:v>1.0657000000000001</c:v>
                </c:pt>
                <c:pt idx="692">
                  <c:v>1.0677000000000001</c:v>
                </c:pt>
                <c:pt idx="693">
                  <c:v>1.0693999999999999</c:v>
                </c:pt>
                <c:pt idx="694">
                  <c:v>1.0706</c:v>
                </c:pt>
                <c:pt idx="695">
                  <c:v>1.0717000000000001</c:v>
                </c:pt>
                <c:pt idx="696">
                  <c:v>1.0726</c:v>
                </c:pt>
                <c:pt idx="697">
                  <c:v>1.0736000000000001</c:v>
                </c:pt>
                <c:pt idx="698">
                  <c:v>1.0746</c:v>
                </c:pt>
                <c:pt idx="699">
                  <c:v>1.0757000000000001</c:v>
                </c:pt>
                <c:pt idx="700">
                  <c:v>1.0769</c:v>
                </c:pt>
                <c:pt idx="701">
                  <c:v>1.0781000000000001</c:v>
                </c:pt>
                <c:pt idx="702">
                  <c:v>1.0793999999999999</c:v>
                </c:pt>
                <c:pt idx="703">
                  <c:v>1.0806</c:v>
                </c:pt>
                <c:pt idx="704">
                  <c:v>1.0818000000000001</c:v>
                </c:pt>
                <c:pt idx="705">
                  <c:v>1.0831</c:v>
                </c:pt>
                <c:pt idx="706">
                  <c:v>1.0844</c:v>
                </c:pt>
                <c:pt idx="707">
                  <c:v>1.0859000000000001</c:v>
                </c:pt>
                <c:pt idx="708">
                  <c:v>1.0873999999999999</c:v>
                </c:pt>
                <c:pt idx="709">
                  <c:v>1.089</c:v>
                </c:pt>
                <c:pt idx="710">
                  <c:v>1.0907</c:v>
                </c:pt>
                <c:pt idx="711">
                  <c:v>1.0925</c:v>
                </c:pt>
                <c:pt idx="712">
                  <c:v>1.0945</c:v>
                </c:pt>
                <c:pt idx="713">
                  <c:v>1.0965</c:v>
                </c:pt>
                <c:pt idx="714">
                  <c:v>1.0987</c:v>
                </c:pt>
                <c:pt idx="715">
                  <c:v>1.1009</c:v>
                </c:pt>
                <c:pt idx="716">
                  <c:v>1.1031</c:v>
                </c:pt>
                <c:pt idx="717">
                  <c:v>1.1052</c:v>
                </c:pt>
                <c:pt idx="718">
                  <c:v>1.107</c:v>
                </c:pt>
                <c:pt idx="719">
                  <c:v>1.1085</c:v>
                </c:pt>
                <c:pt idx="720">
                  <c:v>1.1099000000000001</c:v>
                </c:pt>
                <c:pt idx="721">
                  <c:v>1.111</c:v>
                </c:pt>
                <c:pt idx="722">
                  <c:v>1.1121000000000001</c:v>
                </c:pt>
                <c:pt idx="723">
                  <c:v>1.1132</c:v>
                </c:pt>
                <c:pt idx="724">
                  <c:v>1.1143000000000001</c:v>
                </c:pt>
                <c:pt idx="725">
                  <c:v>1.1155999999999999</c:v>
                </c:pt>
                <c:pt idx="726">
                  <c:v>1.1169</c:v>
                </c:pt>
                <c:pt idx="727">
                  <c:v>1.1183000000000001</c:v>
                </c:pt>
                <c:pt idx="728">
                  <c:v>1.1197999999999999</c:v>
                </c:pt>
                <c:pt idx="729">
                  <c:v>1.1213</c:v>
                </c:pt>
                <c:pt idx="730">
                  <c:v>1.1228</c:v>
                </c:pt>
                <c:pt idx="731">
                  <c:v>1.1243000000000001</c:v>
                </c:pt>
                <c:pt idx="732">
                  <c:v>1.1256999999999999</c:v>
                </c:pt>
                <c:pt idx="733">
                  <c:v>1.1272</c:v>
                </c:pt>
                <c:pt idx="734">
                  <c:v>1.1288</c:v>
                </c:pt>
                <c:pt idx="735">
                  <c:v>1.1304000000000001</c:v>
                </c:pt>
                <c:pt idx="736">
                  <c:v>1.1321000000000001</c:v>
                </c:pt>
                <c:pt idx="737">
                  <c:v>1.1336999999999999</c:v>
                </c:pt>
                <c:pt idx="738">
                  <c:v>1.1354</c:v>
                </c:pt>
                <c:pt idx="739">
                  <c:v>1.137</c:v>
                </c:pt>
                <c:pt idx="740">
                  <c:v>1.1386000000000001</c:v>
                </c:pt>
                <c:pt idx="741">
                  <c:v>1.1400999999999999</c:v>
                </c:pt>
                <c:pt idx="742">
                  <c:v>1.1415</c:v>
                </c:pt>
                <c:pt idx="743">
                  <c:v>1.1429</c:v>
                </c:pt>
                <c:pt idx="744">
                  <c:v>1.1444000000000001</c:v>
                </c:pt>
                <c:pt idx="745">
                  <c:v>1.1457999999999999</c:v>
                </c:pt>
                <c:pt idx="746">
                  <c:v>1.1472</c:v>
                </c:pt>
                <c:pt idx="747">
                  <c:v>1.1487000000000001</c:v>
                </c:pt>
                <c:pt idx="748">
                  <c:v>1.1500999999999999</c:v>
                </c:pt>
                <c:pt idx="749">
                  <c:v>1.1516999999999999</c:v>
                </c:pt>
                <c:pt idx="750">
                  <c:v>1.1532</c:v>
                </c:pt>
                <c:pt idx="751">
                  <c:v>1.1548</c:v>
                </c:pt>
                <c:pt idx="752">
                  <c:v>1.1565000000000001</c:v>
                </c:pt>
                <c:pt idx="753">
                  <c:v>1.1581999999999999</c:v>
                </c:pt>
                <c:pt idx="754">
                  <c:v>1.1598999999999999</c:v>
                </c:pt>
                <c:pt idx="755">
                  <c:v>1.1616</c:v>
                </c:pt>
                <c:pt idx="756">
                  <c:v>1.1635</c:v>
                </c:pt>
                <c:pt idx="757">
                  <c:v>1.1656</c:v>
                </c:pt>
                <c:pt idx="758">
                  <c:v>1.1678999999999999</c:v>
                </c:pt>
                <c:pt idx="759">
                  <c:v>1.1700999999999999</c:v>
                </c:pt>
                <c:pt idx="760">
                  <c:v>1.1722999999999999</c:v>
                </c:pt>
                <c:pt idx="761">
                  <c:v>1.1740999999999999</c:v>
                </c:pt>
                <c:pt idx="762">
                  <c:v>1.1756</c:v>
                </c:pt>
                <c:pt idx="763">
                  <c:v>1.1768000000000001</c:v>
                </c:pt>
                <c:pt idx="764">
                  <c:v>1.1778</c:v>
                </c:pt>
                <c:pt idx="765">
                  <c:v>1.1788000000000001</c:v>
                </c:pt>
                <c:pt idx="766">
                  <c:v>1.1798</c:v>
                </c:pt>
                <c:pt idx="767">
                  <c:v>1.1809000000000001</c:v>
                </c:pt>
                <c:pt idx="768">
                  <c:v>1.1819999999999999</c:v>
                </c:pt>
                <c:pt idx="769">
                  <c:v>1.1832</c:v>
                </c:pt>
                <c:pt idx="770">
                  <c:v>1.1843999999999999</c:v>
                </c:pt>
                <c:pt idx="771">
                  <c:v>1.1856</c:v>
                </c:pt>
                <c:pt idx="772">
                  <c:v>1.1869000000000001</c:v>
                </c:pt>
                <c:pt idx="773">
                  <c:v>1.1880999999999999</c:v>
                </c:pt>
                <c:pt idx="774">
                  <c:v>1.1894</c:v>
                </c:pt>
                <c:pt idx="775">
                  <c:v>1.1907000000000001</c:v>
                </c:pt>
                <c:pt idx="776">
                  <c:v>1.1921999999999999</c:v>
                </c:pt>
                <c:pt idx="777">
                  <c:v>1.1937</c:v>
                </c:pt>
                <c:pt idx="778">
                  <c:v>1.1953</c:v>
                </c:pt>
                <c:pt idx="779">
                  <c:v>1.1970000000000001</c:v>
                </c:pt>
                <c:pt idx="780">
                  <c:v>1.1989000000000001</c:v>
                </c:pt>
                <c:pt idx="781">
                  <c:v>1.2008000000000001</c:v>
                </c:pt>
                <c:pt idx="782">
                  <c:v>1.2029000000000001</c:v>
                </c:pt>
                <c:pt idx="783">
                  <c:v>1.2050000000000001</c:v>
                </c:pt>
                <c:pt idx="784">
                  <c:v>1.2073</c:v>
                </c:pt>
                <c:pt idx="785">
                  <c:v>1.2095</c:v>
                </c:pt>
                <c:pt idx="786">
                  <c:v>1.2116</c:v>
                </c:pt>
                <c:pt idx="787">
                  <c:v>1.2135</c:v>
                </c:pt>
                <c:pt idx="788">
                  <c:v>1.2151000000000001</c:v>
                </c:pt>
                <c:pt idx="789">
                  <c:v>1.2163999999999999</c:v>
                </c:pt>
                <c:pt idx="790">
                  <c:v>1.2175</c:v>
                </c:pt>
                <c:pt idx="791">
                  <c:v>1.2185999999999999</c:v>
                </c:pt>
                <c:pt idx="792">
                  <c:v>1.2198</c:v>
                </c:pt>
                <c:pt idx="793">
                  <c:v>1.2210000000000001</c:v>
                </c:pt>
                <c:pt idx="794">
                  <c:v>1.2222999999999999</c:v>
                </c:pt>
                <c:pt idx="795">
                  <c:v>1.2237</c:v>
                </c:pt>
                <c:pt idx="796">
                  <c:v>1.2251000000000001</c:v>
                </c:pt>
                <c:pt idx="797">
                  <c:v>1.2265999999999999</c:v>
                </c:pt>
                <c:pt idx="798">
                  <c:v>1.228</c:v>
                </c:pt>
                <c:pt idx="799">
                  <c:v>1.2294</c:v>
                </c:pt>
                <c:pt idx="800">
                  <c:v>1.2309000000000001</c:v>
                </c:pt>
                <c:pt idx="801">
                  <c:v>1.2323</c:v>
                </c:pt>
                <c:pt idx="802">
                  <c:v>1.2339</c:v>
                </c:pt>
                <c:pt idx="803">
                  <c:v>1.2355</c:v>
                </c:pt>
                <c:pt idx="804">
                  <c:v>1.2371000000000001</c:v>
                </c:pt>
                <c:pt idx="805">
                  <c:v>1.2386999999999999</c:v>
                </c:pt>
                <c:pt idx="806">
                  <c:v>1.2403999999999999</c:v>
                </c:pt>
                <c:pt idx="807">
                  <c:v>1.242</c:v>
                </c:pt>
                <c:pt idx="808">
                  <c:v>1.2435</c:v>
                </c:pt>
                <c:pt idx="809">
                  <c:v>1.2450000000000001</c:v>
                </c:pt>
                <c:pt idx="810">
                  <c:v>1.2464999999999999</c:v>
                </c:pt>
                <c:pt idx="811">
                  <c:v>1.2479</c:v>
                </c:pt>
                <c:pt idx="812">
                  <c:v>1.2493000000000001</c:v>
                </c:pt>
                <c:pt idx="813">
                  <c:v>1.2506999999999999</c:v>
                </c:pt>
                <c:pt idx="814">
                  <c:v>1.2521</c:v>
                </c:pt>
                <c:pt idx="815">
                  <c:v>1.2536</c:v>
                </c:pt>
                <c:pt idx="816">
                  <c:v>1.2549999999999999</c:v>
                </c:pt>
                <c:pt idx="817">
                  <c:v>1.2565</c:v>
                </c:pt>
                <c:pt idx="818">
                  <c:v>1.2581</c:v>
                </c:pt>
                <c:pt idx="819">
                  <c:v>1.2597</c:v>
                </c:pt>
                <c:pt idx="820">
                  <c:v>1.2613000000000001</c:v>
                </c:pt>
                <c:pt idx="821">
                  <c:v>1.2628999999999999</c:v>
                </c:pt>
                <c:pt idx="822">
                  <c:v>1.2645999999999999</c:v>
                </c:pt>
                <c:pt idx="823">
                  <c:v>1.2664</c:v>
                </c:pt>
                <c:pt idx="824">
                  <c:v>1.2683</c:v>
                </c:pt>
                <c:pt idx="825">
                  <c:v>1.2703</c:v>
                </c:pt>
                <c:pt idx="826">
                  <c:v>1.2723</c:v>
                </c:pt>
                <c:pt idx="827">
                  <c:v>1.2745</c:v>
                </c:pt>
                <c:pt idx="828">
                  <c:v>1.2766999999999999</c:v>
                </c:pt>
                <c:pt idx="829">
                  <c:v>1.2787999999999999</c:v>
                </c:pt>
                <c:pt idx="830">
                  <c:v>1.2806999999999999</c:v>
                </c:pt>
                <c:pt idx="831">
                  <c:v>1.2821</c:v>
                </c:pt>
                <c:pt idx="832">
                  <c:v>1.2833000000000001</c:v>
                </c:pt>
                <c:pt idx="833">
                  <c:v>1.2843</c:v>
                </c:pt>
                <c:pt idx="834">
                  <c:v>1.2851999999999999</c:v>
                </c:pt>
                <c:pt idx="835">
                  <c:v>1.2862</c:v>
                </c:pt>
                <c:pt idx="836">
                  <c:v>1.2871999999999999</c:v>
                </c:pt>
                <c:pt idx="837">
                  <c:v>1.2884</c:v>
                </c:pt>
                <c:pt idx="838">
                  <c:v>1.2896000000000001</c:v>
                </c:pt>
                <c:pt idx="839">
                  <c:v>1.2907999999999999</c:v>
                </c:pt>
                <c:pt idx="840">
                  <c:v>1.292</c:v>
                </c:pt>
                <c:pt idx="841">
                  <c:v>1.2932999999999999</c:v>
                </c:pt>
                <c:pt idx="842">
                  <c:v>1.2946</c:v>
                </c:pt>
                <c:pt idx="843">
                  <c:v>1.2959000000000001</c:v>
                </c:pt>
                <c:pt idx="844">
                  <c:v>1.2972999999999999</c:v>
                </c:pt>
                <c:pt idx="845">
                  <c:v>1.2987</c:v>
                </c:pt>
                <c:pt idx="846">
                  <c:v>1.3003</c:v>
                </c:pt>
                <c:pt idx="847">
                  <c:v>1.3019000000000001</c:v>
                </c:pt>
                <c:pt idx="848">
                  <c:v>1.3037000000000001</c:v>
                </c:pt>
                <c:pt idx="849">
                  <c:v>1.3056000000000001</c:v>
                </c:pt>
                <c:pt idx="850">
                  <c:v>1.3076000000000001</c:v>
                </c:pt>
                <c:pt idx="851">
                  <c:v>1.3097000000000001</c:v>
                </c:pt>
                <c:pt idx="852">
                  <c:v>1.3119000000000001</c:v>
                </c:pt>
                <c:pt idx="853">
                  <c:v>1.3141</c:v>
                </c:pt>
                <c:pt idx="854">
                  <c:v>1.3163</c:v>
                </c:pt>
                <c:pt idx="855">
                  <c:v>1.3183</c:v>
                </c:pt>
                <c:pt idx="856">
                  <c:v>1.3201000000000001</c:v>
                </c:pt>
                <c:pt idx="857">
                  <c:v>1.3216000000000001</c:v>
                </c:pt>
                <c:pt idx="858">
                  <c:v>1.3228</c:v>
                </c:pt>
                <c:pt idx="859">
                  <c:v>1.3239000000000001</c:v>
                </c:pt>
                <c:pt idx="860">
                  <c:v>1.325</c:v>
                </c:pt>
                <c:pt idx="861">
                  <c:v>1.3262</c:v>
                </c:pt>
                <c:pt idx="862">
                  <c:v>1.3273999999999999</c:v>
                </c:pt>
                <c:pt idx="863">
                  <c:v>1.3288</c:v>
                </c:pt>
                <c:pt idx="864">
                  <c:v>1.3302</c:v>
                </c:pt>
                <c:pt idx="865">
                  <c:v>1.3315999999999999</c:v>
                </c:pt>
                <c:pt idx="866">
                  <c:v>1.3331</c:v>
                </c:pt>
                <c:pt idx="867">
                  <c:v>1.3345</c:v>
                </c:pt>
                <c:pt idx="868">
                  <c:v>1.3360000000000001</c:v>
                </c:pt>
                <c:pt idx="869">
                  <c:v>1.3373999999999999</c:v>
                </c:pt>
                <c:pt idx="870">
                  <c:v>1.3389</c:v>
                </c:pt>
                <c:pt idx="871">
                  <c:v>1.3404</c:v>
                </c:pt>
                <c:pt idx="872">
                  <c:v>1.3420000000000001</c:v>
                </c:pt>
                <c:pt idx="873">
                  <c:v>1.3435999999999999</c:v>
                </c:pt>
                <c:pt idx="874">
                  <c:v>1.3452</c:v>
                </c:pt>
                <c:pt idx="875">
                  <c:v>1.3469</c:v>
                </c:pt>
                <c:pt idx="876">
                  <c:v>1.3486</c:v>
                </c:pt>
                <c:pt idx="877">
                  <c:v>1.3502000000000001</c:v>
                </c:pt>
                <c:pt idx="878">
                  <c:v>1.3516999999999999</c:v>
                </c:pt>
                <c:pt idx="879">
                  <c:v>1.3532</c:v>
                </c:pt>
                <c:pt idx="880">
                  <c:v>1.3546</c:v>
                </c:pt>
                <c:pt idx="881">
                  <c:v>1.3560000000000001</c:v>
                </c:pt>
                <c:pt idx="882">
                  <c:v>1.3573</c:v>
                </c:pt>
                <c:pt idx="883">
                  <c:v>1.3587</c:v>
                </c:pt>
                <c:pt idx="884">
                  <c:v>1.3601000000000001</c:v>
                </c:pt>
                <c:pt idx="885">
                  <c:v>1.3614999999999999</c:v>
                </c:pt>
                <c:pt idx="886">
                  <c:v>1.3629</c:v>
                </c:pt>
                <c:pt idx="887">
                  <c:v>1.3644000000000001</c:v>
                </c:pt>
                <c:pt idx="888">
                  <c:v>1.3660000000000001</c:v>
                </c:pt>
                <c:pt idx="889">
                  <c:v>1.3676999999999999</c:v>
                </c:pt>
                <c:pt idx="890">
                  <c:v>1.3694</c:v>
                </c:pt>
                <c:pt idx="891">
                  <c:v>1.3711</c:v>
                </c:pt>
                <c:pt idx="892">
                  <c:v>1.3727</c:v>
                </c:pt>
                <c:pt idx="893">
                  <c:v>1.3745000000000001</c:v>
                </c:pt>
                <c:pt idx="894">
                  <c:v>1.3764000000000001</c:v>
                </c:pt>
                <c:pt idx="895">
                  <c:v>1.3786</c:v>
                </c:pt>
                <c:pt idx="896">
                  <c:v>1.3808</c:v>
                </c:pt>
                <c:pt idx="897">
                  <c:v>1.3832</c:v>
                </c:pt>
                <c:pt idx="898">
                  <c:v>1.3854</c:v>
                </c:pt>
                <c:pt idx="899">
                  <c:v>1.3872</c:v>
                </c:pt>
                <c:pt idx="900">
                  <c:v>1.3887</c:v>
                </c:pt>
                <c:pt idx="901">
                  <c:v>1.3898999999999999</c:v>
                </c:pt>
                <c:pt idx="902">
                  <c:v>1.3908</c:v>
                </c:pt>
                <c:pt idx="903">
                  <c:v>1.3917999999999999</c:v>
                </c:pt>
                <c:pt idx="904">
                  <c:v>1.3928</c:v>
                </c:pt>
                <c:pt idx="905">
                  <c:v>1.3938999999999999</c:v>
                </c:pt>
                <c:pt idx="906">
                  <c:v>1.395</c:v>
                </c:pt>
                <c:pt idx="907">
                  <c:v>1.3962000000000001</c:v>
                </c:pt>
                <c:pt idx="908">
                  <c:v>1.3975</c:v>
                </c:pt>
                <c:pt idx="909">
                  <c:v>1.3987000000000001</c:v>
                </c:pt>
                <c:pt idx="910">
                  <c:v>1.3998999999999999</c:v>
                </c:pt>
                <c:pt idx="911">
                  <c:v>1.4011</c:v>
                </c:pt>
                <c:pt idx="912">
                  <c:v>1.4025000000000001</c:v>
                </c:pt>
                <c:pt idx="913">
                  <c:v>1.4038999999999999</c:v>
                </c:pt>
                <c:pt idx="914">
                  <c:v>1.4054</c:v>
                </c:pt>
                <c:pt idx="915">
                  <c:v>1.407</c:v>
                </c:pt>
                <c:pt idx="916">
                  <c:v>1.4086000000000001</c:v>
                </c:pt>
                <c:pt idx="917">
                  <c:v>1.4104000000000001</c:v>
                </c:pt>
                <c:pt idx="918">
                  <c:v>1.4123000000000001</c:v>
                </c:pt>
                <c:pt idx="919">
                  <c:v>1.4142999999999999</c:v>
                </c:pt>
                <c:pt idx="920">
                  <c:v>1.4164000000000001</c:v>
                </c:pt>
                <c:pt idx="921">
                  <c:v>1.4185000000000001</c:v>
                </c:pt>
                <c:pt idx="922">
                  <c:v>1.4208000000000001</c:v>
                </c:pt>
                <c:pt idx="923">
                  <c:v>1.423</c:v>
                </c:pt>
                <c:pt idx="924">
                  <c:v>1.425</c:v>
                </c:pt>
                <c:pt idx="925">
                  <c:v>1.4267000000000001</c:v>
                </c:pt>
                <c:pt idx="926">
                  <c:v>1.4280999999999999</c:v>
                </c:pt>
                <c:pt idx="927">
                  <c:v>1.4293</c:v>
                </c:pt>
                <c:pt idx="928">
                  <c:v>1.4302999999999999</c:v>
                </c:pt>
                <c:pt idx="929">
                  <c:v>1.4314</c:v>
                </c:pt>
                <c:pt idx="930">
                  <c:v>1.4326000000000001</c:v>
                </c:pt>
                <c:pt idx="931">
                  <c:v>1.4339</c:v>
                </c:pt>
                <c:pt idx="932">
                  <c:v>1.4353</c:v>
                </c:pt>
                <c:pt idx="933">
                  <c:v>1.4367000000000001</c:v>
                </c:pt>
                <c:pt idx="934">
                  <c:v>1.4381999999999999</c:v>
                </c:pt>
                <c:pt idx="935">
                  <c:v>1.4397</c:v>
                </c:pt>
                <c:pt idx="936">
                  <c:v>1.4411</c:v>
                </c:pt>
                <c:pt idx="937">
                  <c:v>1.4424999999999999</c:v>
                </c:pt>
                <c:pt idx="938">
                  <c:v>1.4438</c:v>
                </c:pt>
                <c:pt idx="939">
                  <c:v>1.4452</c:v>
                </c:pt>
                <c:pt idx="940">
                  <c:v>1.4467000000000001</c:v>
                </c:pt>
                <c:pt idx="941">
                  <c:v>1.4481999999999999</c:v>
                </c:pt>
                <c:pt idx="942">
                  <c:v>1.4498</c:v>
                </c:pt>
                <c:pt idx="943">
                  <c:v>1.4514</c:v>
                </c:pt>
                <c:pt idx="944">
                  <c:v>1.4531000000000001</c:v>
                </c:pt>
                <c:pt idx="945">
                  <c:v>1.4548000000000001</c:v>
                </c:pt>
                <c:pt idx="946">
                  <c:v>1.4563999999999999</c:v>
                </c:pt>
                <c:pt idx="947">
                  <c:v>1.458</c:v>
                </c:pt>
                <c:pt idx="948">
                  <c:v>1.4595</c:v>
                </c:pt>
                <c:pt idx="949">
                  <c:v>1.4609000000000001</c:v>
                </c:pt>
                <c:pt idx="950">
                  <c:v>1.4621999999999999</c:v>
                </c:pt>
                <c:pt idx="951">
                  <c:v>1.4636</c:v>
                </c:pt>
                <c:pt idx="952">
                  <c:v>1.4650000000000001</c:v>
                </c:pt>
                <c:pt idx="953">
                  <c:v>1.4663999999999999</c:v>
                </c:pt>
                <c:pt idx="954">
                  <c:v>1.4679</c:v>
                </c:pt>
                <c:pt idx="955">
                  <c:v>1.4694</c:v>
                </c:pt>
                <c:pt idx="956">
                  <c:v>1.4710000000000001</c:v>
                </c:pt>
                <c:pt idx="957">
                  <c:v>1.4726999999999999</c:v>
                </c:pt>
                <c:pt idx="958">
                  <c:v>1.4744999999999999</c:v>
                </c:pt>
                <c:pt idx="959">
                  <c:v>1.4762</c:v>
                </c:pt>
                <c:pt idx="960">
                  <c:v>1.4779</c:v>
                </c:pt>
                <c:pt idx="961">
                  <c:v>1.4795</c:v>
                </c:pt>
                <c:pt idx="962">
                  <c:v>1.4813000000000001</c:v>
                </c:pt>
                <c:pt idx="963">
                  <c:v>1.4832000000000001</c:v>
                </c:pt>
                <c:pt idx="964">
                  <c:v>1.4853000000000001</c:v>
                </c:pt>
                <c:pt idx="965">
                  <c:v>1.4876</c:v>
                </c:pt>
                <c:pt idx="966">
                  <c:v>1.4899</c:v>
                </c:pt>
                <c:pt idx="967">
                  <c:v>1.4921</c:v>
                </c:pt>
                <c:pt idx="968">
                  <c:v>1.4939</c:v>
                </c:pt>
                <c:pt idx="969">
                  <c:v>1.4953000000000001</c:v>
                </c:pt>
                <c:pt idx="970">
                  <c:v>1.4964</c:v>
                </c:pt>
                <c:pt idx="971">
                  <c:v>1.4973000000000001</c:v>
                </c:pt>
                <c:pt idx="972">
                  <c:v>1.4982</c:v>
                </c:pt>
                <c:pt idx="973">
                  <c:v>1.4992000000000001</c:v>
                </c:pt>
                <c:pt idx="974">
                  <c:v>1.5002</c:v>
                </c:pt>
                <c:pt idx="975">
                  <c:v>1.5014000000000001</c:v>
                </c:pt>
                <c:pt idx="976">
                  <c:v>1.5025999999999999</c:v>
                </c:pt>
                <c:pt idx="977">
                  <c:v>1.5038</c:v>
                </c:pt>
                <c:pt idx="978">
                  <c:v>1.5049999999999999</c:v>
                </c:pt>
                <c:pt idx="979">
                  <c:v>1.5062</c:v>
                </c:pt>
                <c:pt idx="980">
                  <c:v>1.5075000000000001</c:v>
                </c:pt>
                <c:pt idx="981">
                  <c:v>1.5088999999999999</c:v>
                </c:pt>
                <c:pt idx="982">
                  <c:v>1.5103</c:v>
                </c:pt>
                <c:pt idx="983">
                  <c:v>1.5118</c:v>
                </c:pt>
                <c:pt idx="984">
                  <c:v>1.5134000000000001</c:v>
                </c:pt>
                <c:pt idx="985">
                  <c:v>1.5150999999999999</c:v>
                </c:pt>
                <c:pt idx="986">
                  <c:v>1.5167999999999999</c:v>
                </c:pt>
                <c:pt idx="987">
                  <c:v>1.5186999999999999</c:v>
                </c:pt>
                <c:pt idx="988">
                  <c:v>1.5207999999999999</c:v>
                </c:pt>
                <c:pt idx="989">
                  <c:v>1.5228999999999999</c:v>
                </c:pt>
                <c:pt idx="990">
                  <c:v>1.5250999999999999</c:v>
                </c:pt>
                <c:pt idx="991">
                  <c:v>1.5273000000000001</c:v>
                </c:pt>
                <c:pt idx="992">
                  <c:v>1.5294000000000001</c:v>
                </c:pt>
                <c:pt idx="993">
                  <c:v>1.5313000000000001</c:v>
                </c:pt>
                <c:pt idx="994">
                  <c:v>1.5329999999999999</c:v>
                </c:pt>
                <c:pt idx="995">
                  <c:v>1.5344</c:v>
                </c:pt>
                <c:pt idx="996">
                  <c:v>1.5356000000000001</c:v>
                </c:pt>
                <c:pt idx="997">
                  <c:v>1.5367</c:v>
                </c:pt>
                <c:pt idx="998">
                  <c:v>1.5378000000000001</c:v>
                </c:pt>
                <c:pt idx="999">
                  <c:v>1.5388999999999999</c:v>
                </c:pt>
                <c:pt idx="1000">
                  <c:v>1.5402</c:v>
                </c:pt>
                <c:pt idx="1001">
                  <c:v>1.5415000000000001</c:v>
                </c:pt>
                <c:pt idx="1002">
                  <c:v>1.5429999999999999</c:v>
                </c:pt>
                <c:pt idx="1003">
                  <c:v>1.5444</c:v>
                </c:pt>
                <c:pt idx="1004">
                  <c:v>1.5458000000000001</c:v>
                </c:pt>
                <c:pt idx="1005">
                  <c:v>1.5472999999999999</c:v>
                </c:pt>
                <c:pt idx="1006">
                  <c:v>1.5487</c:v>
                </c:pt>
                <c:pt idx="1007">
                  <c:v>1.5501</c:v>
                </c:pt>
                <c:pt idx="1008">
                  <c:v>1.5516000000000001</c:v>
                </c:pt>
                <c:pt idx="1009">
                  <c:v>1.5530999999999999</c:v>
                </c:pt>
                <c:pt idx="1010">
                  <c:v>1.5547</c:v>
                </c:pt>
                <c:pt idx="1011">
                  <c:v>1.5563</c:v>
                </c:pt>
                <c:pt idx="1012">
                  <c:v>1.5580000000000001</c:v>
                </c:pt>
                <c:pt idx="1013">
                  <c:v>1.5597000000000001</c:v>
                </c:pt>
                <c:pt idx="1014">
                  <c:v>1.5612999999999999</c:v>
                </c:pt>
                <c:pt idx="1015">
                  <c:v>1.5629999999999999</c:v>
                </c:pt>
                <c:pt idx="1016">
                  <c:v>1.5645</c:v>
                </c:pt>
                <c:pt idx="1017">
                  <c:v>1.5660000000000001</c:v>
                </c:pt>
                <c:pt idx="1018">
                  <c:v>1.5673999999999999</c:v>
                </c:pt>
                <c:pt idx="1019">
                  <c:v>1.5688</c:v>
                </c:pt>
                <c:pt idx="1020">
                  <c:v>1.5702</c:v>
                </c:pt>
                <c:pt idx="1021">
                  <c:v>1.5717000000000001</c:v>
                </c:pt>
                <c:pt idx="1022">
                  <c:v>1.5730999999999999</c:v>
                </c:pt>
                <c:pt idx="1023">
                  <c:v>1.5746</c:v>
                </c:pt>
                <c:pt idx="1024">
                  <c:v>1.5761000000000001</c:v>
                </c:pt>
                <c:pt idx="1025">
                  <c:v>1.5775999999999999</c:v>
                </c:pt>
                <c:pt idx="1026">
                  <c:v>1.5791999999999999</c:v>
                </c:pt>
                <c:pt idx="1027">
                  <c:v>1.5808</c:v>
                </c:pt>
                <c:pt idx="1028">
                  <c:v>1.5824</c:v>
                </c:pt>
                <c:pt idx="1029">
                  <c:v>1.5841000000000001</c:v>
                </c:pt>
                <c:pt idx="1030">
                  <c:v>1.5859000000000001</c:v>
                </c:pt>
                <c:pt idx="1031">
                  <c:v>1.5876999999999999</c:v>
                </c:pt>
                <c:pt idx="1032">
                  <c:v>1.5896999999999999</c:v>
                </c:pt>
                <c:pt idx="1033">
                  <c:v>1.5918000000000001</c:v>
                </c:pt>
                <c:pt idx="1034">
                  <c:v>1.5941000000000001</c:v>
                </c:pt>
                <c:pt idx="1035">
                  <c:v>1.5963000000000001</c:v>
                </c:pt>
                <c:pt idx="1036">
                  <c:v>1.5983000000000001</c:v>
                </c:pt>
                <c:pt idx="1037">
                  <c:v>1.6001000000000001</c:v>
                </c:pt>
                <c:pt idx="1038">
                  <c:v>1.6013999999999999</c:v>
                </c:pt>
                <c:pt idx="1039">
                  <c:v>1.6025</c:v>
                </c:pt>
                <c:pt idx="1040">
                  <c:v>1.6033999999999999</c:v>
                </c:pt>
                <c:pt idx="1041">
                  <c:v>1.6044</c:v>
                </c:pt>
                <c:pt idx="1042">
                  <c:v>1.6054999999999999</c:v>
                </c:pt>
                <c:pt idx="1043">
                  <c:v>1.6066</c:v>
                </c:pt>
                <c:pt idx="1044">
                  <c:v>1.6077999999999999</c:v>
                </c:pt>
                <c:pt idx="1045">
                  <c:v>1.6091</c:v>
                </c:pt>
                <c:pt idx="1046">
                  <c:v>1.6103000000000001</c:v>
                </c:pt>
                <c:pt idx="1047">
                  <c:v>1.6114999999999999</c:v>
                </c:pt>
                <c:pt idx="1048">
                  <c:v>1.6127</c:v>
                </c:pt>
                <c:pt idx="1049">
                  <c:v>1.6138999999999999</c:v>
                </c:pt>
                <c:pt idx="1050">
                  <c:v>1.6153</c:v>
                </c:pt>
                <c:pt idx="1051">
                  <c:v>1.6167</c:v>
                </c:pt>
                <c:pt idx="1052">
                  <c:v>1.6181000000000001</c:v>
                </c:pt>
                <c:pt idx="1053">
                  <c:v>1.6196999999999999</c:v>
                </c:pt>
                <c:pt idx="1054">
                  <c:v>1.6213</c:v>
                </c:pt>
                <c:pt idx="1055">
                  <c:v>1.6231</c:v>
                </c:pt>
                <c:pt idx="1056">
                  <c:v>1.625</c:v>
                </c:pt>
                <c:pt idx="1057">
                  <c:v>1.627</c:v>
                </c:pt>
                <c:pt idx="1058">
                  <c:v>1.6291</c:v>
                </c:pt>
                <c:pt idx="1059">
                  <c:v>1.6314</c:v>
                </c:pt>
                <c:pt idx="1060">
                  <c:v>1.6336999999999999</c:v>
                </c:pt>
                <c:pt idx="1061">
                  <c:v>1.6358999999999999</c:v>
                </c:pt>
                <c:pt idx="1062">
                  <c:v>1.6378999999999999</c:v>
                </c:pt>
                <c:pt idx="1063">
                  <c:v>1.6395999999999999</c:v>
                </c:pt>
                <c:pt idx="1064">
                  <c:v>1.6411</c:v>
                </c:pt>
                <c:pt idx="1065">
                  <c:v>1.6424000000000001</c:v>
                </c:pt>
                <c:pt idx="1066">
                  <c:v>1.6435</c:v>
                </c:pt>
                <c:pt idx="1067">
                  <c:v>1.6445000000000001</c:v>
                </c:pt>
                <c:pt idx="1068">
                  <c:v>1.6456</c:v>
                </c:pt>
                <c:pt idx="1069">
                  <c:v>1.6468</c:v>
                </c:pt>
                <c:pt idx="1070">
                  <c:v>1.6480999999999999</c:v>
                </c:pt>
                <c:pt idx="1071">
                  <c:v>1.6494</c:v>
                </c:pt>
                <c:pt idx="1072">
                  <c:v>1.6508</c:v>
                </c:pt>
                <c:pt idx="1073">
                  <c:v>1.6523000000000001</c:v>
                </c:pt>
                <c:pt idx="1074">
                  <c:v>1.6536999999999999</c:v>
                </c:pt>
                <c:pt idx="1075">
                  <c:v>1.6552</c:v>
                </c:pt>
                <c:pt idx="1076">
                  <c:v>1.6566000000000001</c:v>
                </c:pt>
                <c:pt idx="1077">
                  <c:v>1.6580999999999999</c:v>
                </c:pt>
                <c:pt idx="1078">
                  <c:v>1.6596</c:v>
                </c:pt>
                <c:pt idx="1079">
                  <c:v>1.6612</c:v>
                </c:pt>
                <c:pt idx="1080">
                  <c:v>1.6628000000000001</c:v>
                </c:pt>
                <c:pt idx="1081">
                  <c:v>1.6645000000000001</c:v>
                </c:pt>
                <c:pt idx="1082">
                  <c:v>1.6660999999999999</c:v>
                </c:pt>
                <c:pt idx="1083">
                  <c:v>1.6677999999999999</c:v>
                </c:pt>
                <c:pt idx="1084">
                  <c:v>1.6694</c:v>
                </c:pt>
                <c:pt idx="1085">
                  <c:v>1.6709000000000001</c:v>
                </c:pt>
                <c:pt idx="1086">
                  <c:v>1.6724000000000001</c:v>
                </c:pt>
                <c:pt idx="1087">
                  <c:v>1.6738</c:v>
                </c:pt>
                <c:pt idx="1088">
                  <c:v>1.6752</c:v>
                </c:pt>
                <c:pt idx="1089">
                  <c:v>1.6766000000000001</c:v>
                </c:pt>
                <c:pt idx="1090">
                  <c:v>1.6779999999999999</c:v>
                </c:pt>
                <c:pt idx="1091">
                  <c:v>1.6794</c:v>
                </c:pt>
                <c:pt idx="1092">
                  <c:v>1.6809000000000001</c:v>
                </c:pt>
                <c:pt idx="1093">
                  <c:v>1.6823999999999999</c:v>
                </c:pt>
                <c:pt idx="1094">
                  <c:v>1.6839</c:v>
                </c:pt>
                <c:pt idx="1095">
                  <c:v>1.6855</c:v>
                </c:pt>
                <c:pt idx="1096">
                  <c:v>1.6872</c:v>
                </c:pt>
                <c:pt idx="1097">
                  <c:v>1.6889000000000001</c:v>
                </c:pt>
                <c:pt idx="1098">
                  <c:v>1.6906000000000001</c:v>
                </c:pt>
                <c:pt idx="1099">
                  <c:v>1.6923999999999999</c:v>
                </c:pt>
                <c:pt idx="1100">
                  <c:v>1.6941999999999999</c:v>
                </c:pt>
                <c:pt idx="1101">
                  <c:v>1.6961999999999999</c:v>
                </c:pt>
                <c:pt idx="1102">
                  <c:v>1.6982999999999999</c:v>
                </c:pt>
                <c:pt idx="1103">
                  <c:v>1.7005999999999999</c:v>
                </c:pt>
                <c:pt idx="1104">
                  <c:v>1.7029000000000001</c:v>
                </c:pt>
                <c:pt idx="1105">
                  <c:v>1.7049000000000001</c:v>
                </c:pt>
                <c:pt idx="1106">
                  <c:v>1.7065999999999999</c:v>
                </c:pt>
                <c:pt idx="1107">
                  <c:v>1.7079</c:v>
                </c:pt>
                <c:pt idx="1108">
                  <c:v>1.7090000000000001</c:v>
                </c:pt>
                <c:pt idx="1109">
                  <c:v>1.7099</c:v>
                </c:pt>
                <c:pt idx="1110">
                  <c:v>1.7109000000000001</c:v>
                </c:pt>
                <c:pt idx="1111">
                  <c:v>1.712</c:v>
                </c:pt>
                <c:pt idx="1112">
                  <c:v>1.7131000000000001</c:v>
                </c:pt>
                <c:pt idx="1113">
                  <c:v>1.7142999999999999</c:v>
                </c:pt>
                <c:pt idx="1114">
                  <c:v>1.7155</c:v>
                </c:pt>
                <c:pt idx="1115">
                  <c:v>1.7166999999999999</c:v>
                </c:pt>
                <c:pt idx="1116">
                  <c:v>1.718</c:v>
                </c:pt>
                <c:pt idx="1117">
                  <c:v>1.7192000000000001</c:v>
                </c:pt>
                <c:pt idx="1118">
                  <c:v>1.7204999999999999</c:v>
                </c:pt>
                <c:pt idx="1119">
                  <c:v>1.7218</c:v>
                </c:pt>
                <c:pt idx="1120">
                  <c:v>1.7232000000000001</c:v>
                </c:pt>
                <c:pt idx="1121">
                  <c:v>1.7245999999999999</c:v>
                </c:pt>
                <c:pt idx="1122">
                  <c:v>1.7262</c:v>
                </c:pt>
                <c:pt idx="1123">
                  <c:v>1.7279</c:v>
                </c:pt>
                <c:pt idx="1124">
                  <c:v>1.7297</c:v>
                </c:pt>
                <c:pt idx="1125">
                  <c:v>1.7317</c:v>
                </c:pt>
                <c:pt idx="1126">
                  <c:v>1.7338</c:v>
                </c:pt>
                <c:pt idx="1127">
                  <c:v>1.7359</c:v>
                </c:pt>
                <c:pt idx="1128">
                  <c:v>1.738</c:v>
                </c:pt>
                <c:pt idx="1129">
                  <c:v>1.7403</c:v>
                </c:pt>
                <c:pt idx="1130">
                  <c:v>1.7424999999999999</c:v>
                </c:pt>
                <c:pt idx="1131">
                  <c:v>1.7444999999999999</c:v>
                </c:pt>
                <c:pt idx="1132">
                  <c:v>1.7462</c:v>
                </c:pt>
                <c:pt idx="1133">
                  <c:v>1.7476</c:v>
                </c:pt>
                <c:pt idx="1134">
                  <c:v>1.7486999999999999</c:v>
                </c:pt>
                <c:pt idx="1135">
                  <c:v>1.7497</c:v>
                </c:pt>
                <c:pt idx="1136">
                  <c:v>1.7507999999999999</c:v>
                </c:pt>
                <c:pt idx="1137">
                  <c:v>1.7519</c:v>
                </c:pt>
                <c:pt idx="1138">
                  <c:v>1.7532000000000001</c:v>
                </c:pt>
                <c:pt idx="1139">
                  <c:v>1.7544999999999999</c:v>
                </c:pt>
                <c:pt idx="1140">
                  <c:v>1.7559</c:v>
                </c:pt>
                <c:pt idx="1141">
                  <c:v>1.7574000000000001</c:v>
                </c:pt>
                <c:pt idx="1142">
                  <c:v>1.7587999999999999</c:v>
                </c:pt>
                <c:pt idx="1143">
                  <c:v>1.7602</c:v>
                </c:pt>
                <c:pt idx="1144">
                  <c:v>1.7617</c:v>
                </c:pt>
                <c:pt idx="1145">
                  <c:v>1.7630999999999999</c:v>
                </c:pt>
                <c:pt idx="1146">
                  <c:v>1.7645999999999999</c:v>
                </c:pt>
                <c:pt idx="1147">
                  <c:v>1.7661</c:v>
                </c:pt>
                <c:pt idx="1148">
                  <c:v>1.7677</c:v>
                </c:pt>
                <c:pt idx="1149">
                  <c:v>1.7693000000000001</c:v>
                </c:pt>
                <c:pt idx="1150">
                  <c:v>1.7708999999999999</c:v>
                </c:pt>
                <c:pt idx="1151">
                  <c:v>1.7726</c:v>
                </c:pt>
                <c:pt idx="1152">
                  <c:v>1.7743</c:v>
                </c:pt>
                <c:pt idx="1153">
                  <c:v>1.776</c:v>
                </c:pt>
                <c:pt idx="1154">
                  <c:v>1.7775000000000001</c:v>
                </c:pt>
                <c:pt idx="1155">
                  <c:v>1.7789999999999999</c:v>
                </c:pt>
                <c:pt idx="1156">
                  <c:v>1.7803</c:v>
                </c:pt>
                <c:pt idx="1157">
                  <c:v>1.7817000000000001</c:v>
                </c:pt>
                <c:pt idx="1158">
                  <c:v>1.7829999999999999</c:v>
                </c:pt>
                <c:pt idx="1159">
                  <c:v>1.7844</c:v>
                </c:pt>
                <c:pt idx="1160">
                  <c:v>1.7859</c:v>
                </c:pt>
                <c:pt idx="1161">
                  <c:v>1.7874000000000001</c:v>
                </c:pt>
                <c:pt idx="1162">
                  <c:v>1.7888999999999999</c:v>
                </c:pt>
                <c:pt idx="1163">
                  <c:v>1.7905</c:v>
                </c:pt>
                <c:pt idx="1164">
                  <c:v>1.7921</c:v>
                </c:pt>
                <c:pt idx="1165">
                  <c:v>1.7937000000000001</c:v>
                </c:pt>
                <c:pt idx="1166">
                  <c:v>1.7954000000000001</c:v>
                </c:pt>
                <c:pt idx="1167">
                  <c:v>1.7971999999999999</c:v>
                </c:pt>
                <c:pt idx="1168">
                  <c:v>1.7988999999999999</c:v>
                </c:pt>
                <c:pt idx="1169">
                  <c:v>1.8008</c:v>
                </c:pt>
                <c:pt idx="1170">
                  <c:v>1.8027</c:v>
                </c:pt>
                <c:pt idx="1171">
                  <c:v>1.8048</c:v>
                </c:pt>
                <c:pt idx="1172">
                  <c:v>1.8070999999999999</c:v>
                </c:pt>
                <c:pt idx="1173">
                  <c:v>1.8093999999999999</c:v>
                </c:pt>
                <c:pt idx="1174">
                  <c:v>1.8115000000000001</c:v>
                </c:pt>
                <c:pt idx="1175">
                  <c:v>1.8131999999999999</c:v>
                </c:pt>
                <c:pt idx="1176">
                  <c:v>1.8145</c:v>
                </c:pt>
                <c:pt idx="1177">
                  <c:v>1.8156000000000001</c:v>
                </c:pt>
                <c:pt idx="1178">
                  <c:v>1.8165</c:v>
                </c:pt>
                <c:pt idx="1179">
                  <c:v>1.8173999999999999</c:v>
                </c:pt>
                <c:pt idx="1180">
                  <c:v>1.8185</c:v>
                </c:pt>
                <c:pt idx="1181">
                  <c:v>1.8196000000000001</c:v>
                </c:pt>
                <c:pt idx="1182">
                  <c:v>1.8208</c:v>
                </c:pt>
                <c:pt idx="1183">
                  <c:v>1.8220000000000001</c:v>
                </c:pt>
                <c:pt idx="1184">
                  <c:v>1.8232999999999999</c:v>
                </c:pt>
                <c:pt idx="1185">
                  <c:v>1.8245</c:v>
                </c:pt>
                <c:pt idx="1186">
                  <c:v>1.8258000000000001</c:v>
                </c:pt>
                <c:pt idx="1187">
                  <c:v>1.8270999999999999</c:v>
                </c:pt>
                <c:pt idx="1188">
                  <c:v>1.8284</c:v>
                </c:pt>
                <c:pt idx="1189">
                  <c:v>1.8297000000000001</c:v>
                </c:pt>
                <c:pt idx="1190">
                  <c:v>1.8311999999999999</c:v>
                </c:pt>
                <c:pt idx="1191">
                  <c:v>1.8328</c:v>
                </c:pt>
                <c:pt idx="1192">
                  <c:v>1.8345</c:v>
                </c:pt>
                <c:pt idx="1193">
                  <c:v>1.8363</c:v>
                </c:pt>
                <c:pt idx="1194">
                  <c:v>1.8382000000000001</c:v>
                </c:pt>
                <c:pt idx="1195">
                  <c:v>1.8403</c:v>
                </c:pt>
                <c:pt idx="1196">
                  <c:v>1.8424</c:v>
                </c:pt>
                <c:pt idx="1197">
                  <c:v>1.8446</c:v>
                </c:pt>
                <c:pt idx="1198">
                  <c:v>1.8469</c:v>
                </c:pt>
                <c:pt idx="1199">
                  <c:v>1.849</c:v>
                </c:pt>
                <c:pt idx="1200">
                  <c:v>1.8509</c:v>
                </c:pt>
                <c:pt idx="1201">
                  <c:v>1.8525</c:v>
                </c:pt>
                <c:pt idx="1202">
                  <c:v>1.8539000000000001</c:v>
                </c:pt>
                <c:pt idx="1203">
                  <c:v>1.8551</c:v>
                </c:pt>
                <c:pt idx="1204">
                  <c:v>1.8562000000000001</c:v>
                </c:pt>
                <c:pt idx="1205">
                  <c:v>1.8573</c:v>
                </c:pt>
                <c:pt idx="1206">
                  <c:v>1.8584000000000001</c:v>
                </c:pt>
                <c:pt idx="1207">
                  <c:v>1.8595999999999999</c:v>
                </c:pt>
                <c:pt idx="1208">
                  <c:v>1.8609</c:v>
                </c:pt>
                <c:pt idx="1209">
                  <c:v>1.8624000000000001</c:v>
                </c:pt>
                <c:pt idx="1210">
                  <c:v>1.8637999999999999</c:v>
                </c:pt>
                <c:pt idx="1211">
                  <c:v>1.8652</c:v>
                </c:pt>
                <c:pt idx="1212">
                  <c:v>1.8667</c:v>
                </c:pt>
                <c:pt idx="1213">
                  <c:v>1.8681000000000001</c:v>
                </c:pt>
                <c:pt idx="1214">
                  <c:v>1.8695999999999999</c:v>
                </c:pt>
                <c:pt idx="1215">
                  <c:v>1.871</c:v>
                </c:pt>
                <c:pt idx="1216">
                  <c:v>1.8725000000000001</c:v>
                </c:pt>
                <c:pt idx="1217">
                  <c:v>1.8741000000000001</c:v>
                </c:pt>
                <c:pt idx="1218">
                  <c:v>1.8757999999999999</c:v>
                </c:pt>
                <c:pt idx="1219">
                  <c:v>1.8774</c:v>
                </c:pt>
                <c:pt idx="1220">
                  <c:v>1.8791</c:v>
                </c:pt>
                <c:pt idx="1221">
                  <c:v>1.8808</c:v>
                </c:pt>
                <c:pt idx="1222">
                  <c:v>1.8824000000000001</c:v>
                </c:pt>
                <c:pt idx="1223">
                  <c:v>1.8838999999999999</c:v>
                </c:pt>
                <c:pt idx="1224">
                  <c:v>1.8854</c:v>
                </c:pt>
                <c:pt idx="1225">
                  <c:v>1.8868</c:v>
                </c:pt>
                <c:pt idx="1226">
                  <c:v>1.8882000000000001</c:v>
                </c:pt>
                <c:pt idx="1227">
                  <c:v>1.8895999999999999</c:v>
                </c:pt>
                <c:pt idx="1228">
                  <c:v>1.891</c:v>
                </c:pt>
                <c:pt idx="1229">
                  <c:v>1.8925000000000001</c:v>
                </c:pt>
                <c:pt idx="1230">
                  <c:v>1.8939999999999999</c:v>
                </c:pt>
                <c:pt idx="1231">
                  <c:v>1.8956</c:v>
                </c:pt>
                <c:pt idx="1232">
                  <c:v>1.8971</c:v>
                </c:pt>
                <c:pt idx="1233">
                  <c:v>1.8988</c:v>
                </c:pt>
                <c:pt idx="1234">
                  <c:v>1.9004000000000001</c:v>
                </c:pt>
                <c:pt idx="1235">
                  <c:v>1.9020999999999999</c:v>
                </c:pt>
                <c:pt idx="1236">
                  <c:v>1.9036999999999999</c:v>
                </c:pt>
                <c:pt idx="1237">
                  <c:v>1.9054</c:v>
                </c:pt>
                <c:pt idx="1238">
                  <c:v>1.9073</c:v>
                </c:pt>
                <c:pt idx="1239">
                  <c:v>1.9093</c:v>
                </c:pt>
                <c:pt idx="1240">
                  <c:v>1.9115</c:v>
                </c:pt>
                <c:pt idx="1241">
                  <c:v>1.9138999999999999</c:v>
                </c:pt>
                <c:pt idx="1242">
                  <c:v>1.9161999999999999</c:v>
                </c:pt>
                <c:pt idx="1243">
                  <c:v>1.9181999999999999</c:v>
                </c:pt>
                <c:pt idx="1244">
                  <c:v>1.9198</c:v>
                </c:pt>
                <c:pt idx="1245">
                  <c:v>1.921</c:v>
                </c:pt>
                <c:pt idx="1246">
                  <c:v>1.9218999999999999</c:v>
                </c:pt>
                <c:pt idx="1247">
                  <c:v>1.9228000000000001</c:v>
                </c:pt>
                <c:pt idx="1248">
                  <c:v>1.9237</c:v>
                </c:pt>
                <c:pt idx="1249">
                  <c:v>1.9247000000000001</c:v>
                </c:pt>
                <c:pt idx="1250">
                  <c:v>1.9258999999999999</c:v>
                </c:pt>
                <c:pt idx="1251">
                  <c:v>1.9271</c:v>
                </c:pt>
                <c:pt idx="1252">
                  <c:v>1.9282999999999999</c:v>
                </c:pt>
                <c:pt idx="1253">
                  <c:v>1.9295</c:v>
                </c:pt>
                <c:pt idx="1254">
                  <c:v>1.9307000000000001</c:v>
                </c:pt>
                <c:pt idx="1255">
                  <c:v>1.9319999999999999</c:v>
                </c:pt>
                <c:pt idx="1256">
                  <c:v>1.9333</c:v>
                </c:pt>
                <c:pt idx="1257">
                  <c:v>1.9347000000000001</c:v>
                </c:pt>
                <c:pt idx="1258">
                  <c:v>1.9361999999999999</c:v>
                </c:pt>
                <c:pt idx="1259">
                  <c:v>1.9377</c:v>
                </c:pt>
                <c:pt idx="1260">
                  <c:v>1.9393</c:v>
                </c:pt>
                <c:pt idx="1261">
                  <c:v>1.9410000000000001</c:v>
                </c:pt>
                <c:pt idx="1262">
                  <c:v>1.9428000000000001</c:v>
                </c:pt>
                <c:pt idx="1263">
                  <c:v>1.9448000000000001</c:v>
                </c:pt>
                <c:pt idx="1264">
                  <c:v>1.9469000000000001</c:v>
                </c:pt>
                <c:pt idx="1265">
                  <c:v>1.9490000000000001</c:v>
                </c:pt>
                <c:pt idx="1266">
                  <c:v>1.9512</c:v>
                </c:pt>
                <c:pt idx="1267">
                  <c:v>1.9534</c:v>
                </c:pt>
                <c:pt idx="1268">
                  <c:v>1.9556</c:v>
                </c:pt>
                <c:pt idx="1269">
                  <c:v>1.9575</c:v>
                </c:pt>
                <c:pt idx="1270">
                  <c:v>1.9591000000000001</c:v>
                </c:pt>
                <c:pt idx="1271">
                  <c:v>1.9603999999999999</c:v>
                </c:pt>
                <c:pt idx="1272">
                  <c:v>1.9616</c:v>
                </c:pt>
                <c:pt idx="1273">
                  <c:v>1.9626999999999999</c:v>
                </c:pt>
                <c:pt idx="1274">
                  <c:v>1.9638</c:v>
                </c:pt>
                <c:pt idx="1275">
                  <c:v>1.9650000000000001</c:v>
                </c:pt>
                <c:pt idx="1276">
                  <c:v>1.9661999999999999</c:v>
                </c:pt>
                <c:pt idx="1277">
                  <c:v>1.9675</c:v>
                </c:pt>
                <c:pt idx="1278">
                  <c:v>1.9690000000000001</c:v>
                </c:pt>
                <c:pt idx="1279">
                  <c:v>1.9703999999999999</c:v>
                </c:pt>
                <c:pt idx="1280">
                  <c:v>1.9718</c:v>
                </c:pt>
                <c:pt idx="1281">
                  <c:v>1.9732000000000001</c:v>
                </c:pt>
                <c:pt idx="1282">
                  <c:v>1.9745999999999999</c:v>
                </c:pt>
                <c:pt idx="1283">
                  <c:v>1.976</c:v>
                </c:pt>
                <c:pt idx="1284">
                  <c:v>1.9774</c:v>
                </c:pt>
                <c:pt idx="1285">
                  <c:v>1.9790000000000001</c:v>
                </c:pt>
                <c:pt idx="1286">
                  <c:v>1.9804999999999999</c:v>
                </c:pt>
                <c:pt idx="1287">
                  <c:v>1.9821</c:v>
                </c:pt>
                <c:pt idx="1288">
                  <c:v>1.9838</c:v>
                </c:pt>
                <c:pt idx="1289">
                  <c:v>1.9855</c:v>
                </c:pt>
                <c:pt idx="1290">
                  <c:v>1.9873000000000001</c:v>
                </c:pt>
                <c:pt idx="1291">
                  <c:v>1.9888999999999999</c:v>
                </c:pt>
                <c:pt idx="1292">
                  <c:v>1.9904999999999999</c:v>
                </c:pt>
                <c:pt idx="1293">
                  <c:v>1.992</c:v>
                </c:pt>
                <c:pt idx="1294">
                  <c:v>1.9934000000000001</c:v>
                </c:pt>
                <c:pt idx="1295">
                  <c:v>1.9946999999999999</c:v>
                </c:pt>
                <c:pt idx="1296">
                  <c:v>1.9961</c:v>
                </c:pt>
                <c:pt idx="1297">
                  <c:v>1.9975000000000001</c:v>
                </c:pt>
                <c:pt idx="1298">
                  <c:v>1.9990000000000001</c:v>
                </c:pt>
                <c:pt idx="1299">
                  <c:v>2.0004</c:v>
                </c:pt>
                <c:pt idx="1300">
                  <c:v>2.0019999999999998</c:v>
                </c:pt>
                <c:pt idx="1301">
                  <c:v>2.0036</c:v>
                </c:pt>
                <c:pt idx="1302">
                  <c:v>2.0051999999999999</c:v>
                </c:pt>
                <c:pt idx="1303">
                  <c:v>2.0068000000000001</c:v>
                </c:pt>
                <c:pt idx="1304">
                  <c:v>2.0085000000000002</c:v>
                </c:pt>
                <c:pt idx="1305">
                  <c:v>2.0102000000000002</c:v>
                </c:pt>
                <c:pt idx="1306">
                  <c:v>2.012</c:v>
                </c:pt>
                <c:pt idx="1307">
                  <c:v>2.0139</c:v>
                </c:pt>
                <c:pt idx="1308">
                  <c:v>2.0158999999999998</c:v>
                </c:pt>
                <c:pt idx="1309">
                  <c:v>2.0182000000000002</c:v>
                </c:pt>
                <c:pt idx="1310">
                  <c:v>2.0205000000000002</c:v>
                </c:pt>
                <c:pt idx="1311">
                  <c:v>2.0226999999999999</c:v>
                </c:pt>
                <c:pt idx="1312">
                  <c:v>2.0246</c:v>
                </c:pt>
                <c:pt idx="1313">
                  <c:v>2.0261</c:v>
                </c:pt>
                <c:pt idx="1314">
                  <c:v>2.0272999999999999</c:v>
                </c:pt>
                <c:pt idx="1315">
                  <c:v>2.0283000000000002</c:v>
                </c:pt>
                <c:pt idx="1316">
                  <c:v>2.0293000000000001</c:v>
                </c:pt>
                <c:pt idx="1317">
                  <c:v>2.0303</c:v>
                </c:pt>
                <c:pt idx="1318">
                  <c:v>2.0312999999999999</c:v>
                </c:pt>
                <c:pt idx="1319">
                  <c:v>2.0324</c:v>
                </c:pt>
                <c:pt idx="1320">
                  <c:v>2.0335999999999999</c:v>
                </c:pt>
                <c:pt idx="1321">
                  <c:v>2.0348999999999999</c:v>
                </c:pt>
                <c:pt idx="1322">
                  <c:v>2.0360999999999998</c:v>
                </c:pt>
                <c:pt idx="1323">
                  <c:v>2.0371999999999999</c:v>
                </c:pt>
                <c:pt idx="1324">
                  <c:v>2.0385</c:v>
                </c:pt>
                <c:pt idx="1325">
                  <c:v>2.0398000000000001</c:v>
                </c:pt>
                <c:pt idx="1326">
                  <c:v>2.0411000000000001</c:v>
                </c:pt>
                <c:pt idx="1327">
                  <c:v>2.0426000000000002</c:v>
                </c:pt>
                <c:pt idx="1328">
                  <c:v>2.0440999999999998</c:v>
                </c:pt>
                <c:pt idx="1329">
                  <c:v>2.0457000000000001</c:v>
                </c:pt>
                <c:pt idx="1330">
                  <c:v>2.0474000000000001</c:v>
                </c:pt>
                <c:pt idx="1331">
                  <c:v>2.0491999999999999</c:v>
                </c:pt>
                <c:pt idx="1332">
                  <c:v>2.0510999999999999</c:v>
                </c:pt>
                <c:pt idx="1333">
                  <c:v>2.0531999999999999</c:v>
                </c:pt>
                <c:pt idx="1334">
                  <c:v>2.0552999999999999</c:v>
                </c:pt>
                <c:pt idx="1335">
                  <c:v>2.0575999999999999</c:v>
                </c:pt>
                <c:pt idx="1336">
                  <c:v>2.0598999999999998</c:v>
                </c:pt>
                <c:pt idx="1337">
                  <c:v>2.0619999999999998</c:v>
                </c:pt>
                <c:pt idx="1338">
                  <c:v>2.0638999999999998</c:v>
                </c:pt>
                <c:pt idx="1339">
                  <c:v>2.0655000000000001</c:v>
                </c:pt>
                <c:pt idx="1340">
                  <c:v>2.0669</c:v>
                </c:pt>
                <c:pt idx="1341">
                  <c:v>2.0680000000000001</c:v>
                </c:pt>
                <c:pt idx="1342">
                  <c:v>2.0691000000000002</c:v>
                </c:pt>
                <c:pt idx="1343">
                  <c:v>2.0701999999999998</c:v>
                </c:pt>
                <c:pt idx="1344">
                  <c:v>2.0714999999999999</c:v>
                </c:pt>
                <c:pt idx="1345">
                  <c:v>2.0728</c:v>
                </c:pt>
                <c:pt idx="1346">
                  <c:v>2.0741000000000001</c:v>
                </c:pt>
                <c:pt idx="1347">
                  <c:v>2.0756000000000001</c:v>
                </c:pt>
                <c:pt idx="1348">
                  <c:v>2.0769000000000002</c:v>
                </c:pt>
                <c:pt idx="1349">
                  <c:v>2.0783</c:v>
                </c:pt>
                <c:pt idx="1350">
                  <c:v>2.0796999999999999</c:v>
                </c:pt>
                <c:pt idx="1351">
                  <c:v>2.0811000000000002</c:v>
                </c:pt>
                <c:pt idx="1352">
                  <c:v>2.0825</c:v>
                </c:pt>
                <c:pt idx="1353">
                  <c:v>2.0840000000000001</c:v>
                </c:pt>
                <c:pt idx="1354">
                  <c:v>2.0855000000000001</c:v>
                </c:pt>
                <c:pt idx="1355">
                  <c:v>2.0871</c:v>
                </c:pt>
                <c:pt idx="1356">
                  <c:v>2.0886999999999998</c:v>
                </c:pt>
                <c:pt idx="1357">
                  <c:v>2.0903</c:v>
                </c:pt>
                <c:pt idx="1358">
                  <c:v>2.0920000000000001</c:v>
                </c:pt>
                <c:pt idx="1359">
                  <c:v>2.0937000000000001</c:v>
                </c:pt>
                <c:pt idx="1360">
                  <c:v>2.0954000000000002</c:v>
                </c:pt>
                <c:pt idx="1361">
                  <c:v>2.0969000000000002</c:v>
                </c:pt>
                <c:pt idx="1362">
                  <c:v>2.0983999999999998</c:v>
                </c:pt>
                <c:pt idx="1363">
                  <c:v>2.0996999999999999</c:v>
                </c:pt>
                <c:pt idx="1364">
                  <c:v>2.1011000000000002</c:v>
                </c:pt>
                <c:pt idx="1365">
                  <c:v>2.1025</c:v>
                </c:pt>
                <c:pt idx="1366">
                  <c:v>2.1038999999999999</c:v>
                </c:pt>
                <c:pt idx="1367">
                  <c:v>2.1053999999999999</c:v>
                </c:pt>
                <c:pt idx="1368">
                  <c:v>2.1069</c:v>
                </c:pt>
                <c:pt idx="1369">
                  <c:v>2.1084000000000001</c:v>
                </c:pt>
                <c:pt idx="1370">
                  <c:v>2.11</c:v>
                </c:pt>
                <c:pt idx="1371">
                  <c:v>2.1116000000000001</c:v>
                </c:pt>
                <c:pt idx="1372">
                  <c:v>2.1132</c:v>
                </c:pt>
                <c:pt idx="1373">
                  <c:v>2.1149</c:v>
                </c:pt>
                <c:pt idx="1374">
                  <c:v>2.1164999999999998</c:v>
                </c:pt>
                <c:pt idx="1375">
                  <c:v>2.1183000000000001</c:v>
                </c:pt>
                <c:pt idx="1376">
                  <c:v>2.1202000000000001</c:v>
                </c:pt>
                <c:pt idx="1377">
                  <c:v>2.1223000000000001</c:v>
                </c:pt>
                <c:pt idx="1378">
                  <c:v>2.1244999999999998</c:v>
                </c:pt>
                <c:pt idx="1379">
                  <c:v>2.1269</c:v>
                </c:pt>
                <c:pt idx="1380">
                  <c:v>2.1292</c:v>
                </c:pt>
                <c:pt idx="1381">
                  <c:v>2.1312000000000002</c:v>
                </c:pt>
                <c:pt idx="1382">
                  <c:v>2.1326999999999998</c:v>
                </c:pt>
                <c:pt idx="1383">
                  <c:v>2.1339000000000001</c:v>
                </c:pt>
                <c:pt idx="1384">
                  <c:v>2.1349</c:v>
                </c:pt>
                <c:pt idx="1385">
                  <c:v>2.1358000000000001</c:v>
                </c:pt>
                <c:pt idx="1386">
                  <c:v>2.1366999999999998</c:v>
                </c:pt>
                <c:pt idx="1387">
                  <c:v>2.1377999999999999</c:v>
                </c:pt>
                <c:pt idx="1388">
                  <c:v>2.1389</c:v>
                </c:pt>
                <c:pt idx="1389">
                  <c:v>2.1402000000000001</c:v>
                </c:pt>
                <c:pt idx="1390">
                  <c:v>2.1414</c:v>
                </c:pt>
                <c:pt idx="1391">
                  <c:v>2.1427</c:v>
                </c:pt>
                <c:pt idx="1392">
                  <c:v>2.1438999999999999</c:v>
                </c:pt>
                <c:pt idx="1393">
                  <c:v>2.1450999999999998</c:v>
                </c:pt>
                <c:pt idx="1394">
                  <c:v>2.1463999999999999</c:v>
                </c:pt>
                <c:pt idx="1395">
                  <c:v>2.1476999999999999</c:v>
                </c:pt>
                <c:pt idx="1396">
                  <c:v>2.1490999999999998</c:v>
                </c:pt>
                <c:pt idx="1397">
                  <c:v>2.1505999999999998</c:v>
                </c:pt>
                <c:pt idx="1398">
                  <c:v>2.1520999999999999</c:v>
                </c:pt>
                <c:pt idx="1399">
                  <c:v>2.1537999999999999</c:v>
                </c:pt>
                <c:pt idx="1400">
                  <c:v>2.1556000000000002</c:v>
                </c:pt>
                <c:pt idx="1401">
                  <c:v>2.1575000000000002</c:v>
                </c:pt>
                <c:pt idx="1402">
                  <c:v>2.1595</c:v>
                </c:pt>
                <c:pt idx="1403">
                  <c:v>2.1617000000000002</c:v>
                </c:pt>
                <c:pt idx="1404">
                  <c:v>2.1638999999999999</c:v>
                </c:pt>
                <c:pt idx="1405">
                  <c:v>2.1661999999999999</c:v>
                </c:pt>
                <c:pt idx="1406">
                  <c:v>2.1682999999999999</c:v>
                </c:pt>
                <c:pt idx="1407">
                  <c:v>2.1703000000000001</c:v>
                </c:pt>
                <c:pt idx="1408">
                  <c:v>2.1720000000000002</c:v>
                </c:pt>
                <c:pt idx="1409">
                  <c:v>2.1734</c:v>
                </c:pt>
                <c:pt idx="1410">
                  <c:v>2.1745000000000001</c:v>
                </c:pt>
                <c:pt idx="1411">
                  <c:v>2.1756000000000002</c:v>
                </c:pt>
                <c:pt idx="1412">
                  <c:v>2.1766999999999999</c:v>
                </c:pt>
                <c:pt idx="1413">
                  <c:v>2.1779000000000002</c:v>
                </c:pt>
                <c:pt idx="1414">
                  <c:v>2.1791999999999998</c:v>
                </c:pt>
                <c:pt idx="1415">
                  <c:v>2.1806000000000001</c:v>
                </c:pt>
                <c:pt idx="1416">
                  <c:v>2.1819999999999999</c:v>
                </c:pt>
                <c:pt idx="1417">
                  <c:v>2.1835</c:v>
                </c:pt>
                <c:pt idx="1418">
                  <c:v>2.1848999999999998</c:v>
                </c:pt>
                <c:pt idx="1419">
                  <c:v>2.1863000000000001</c:v>
                </c:pt>
                <c:pt idx="1420">
                  <c:v>2.1876000000000002</c:v>
                </c:pt>
                <c:pt idx="1421">
                  <c:v>2.1890000000000001</c:v>
                </c:pt>
                <c:pt idx="1422">
                  <c:v>2.1905000000000001</c:v>
                </c:pt>
                <c:pt idx="1423">
                  <c:v>2.1920000000000002</c:v>
                </c:pt>
                <c:pt idx="1424">
                  <c:v>2.1934999999999998</c:v>
                </c:pt>
                <c:pt idx="1425">
                  <c:v>2.1951999999999998</c:v>
                </c:pt>
                <c:pt idx="1426">
                  <c:v>2.1968999999999999</c:v>
                </c:pt>
                <c:pt idx="1427">
                  <c:v>2.1985000000000001</c:v>
                </c:pt>
                <c:pt idx="1428">
                  <c:v>2.2002000000000002</c:v>
                </c:pt>
                <c:pt idx="1429">
                  <c:v>2.2018</c:v>
                </c:pt>
                <c:pt idx="1430">
                  <c:v>2.2033999999999998</c:v>
                </c:pt>
                <c:pt idx="1431">
                  <c:v>2.2048000000000001</c:v>
                </c:pt>
                <c:pt idx="1432">
                  <c:v>2.2061999999999999</c:v>
                </c:pt>
                <c:pt idx="1433">
                  <c:v>2.2075999999999998</c:v>
                </c:pt>
                <c:pt idx="1434">
                  <c:v>2.2090000000000001</c:v>
                </c:pt>
                <c:pt idx="1435">
                  <c:v>2.2105000000000001</c:v>
                </c:pt>
                <c:pt idx="1436">
                  <c:v>2.2119</c:v>
                </c:pt>
                <c:pt idx="1437">
                  <c:v>2.2132999999999998</c:v>
                </c:pt>
                <c:pt idx="1438">
                  <c:v>2.2147999999999999</c:v>
                </c:pt>
                <c:pt idx="1439">
                  <c:v>2.2164000000000001</c:v>
                </c:pt>
                <c:pt idx="1440">
                  <c:v>2.218</c:v>
                </c:pt>
                <c:pt idx="1441">
                  <c:v>2.2195999999999998</c:v>
                </c:pt>
                <c:pt idx="1442">
                  <c:v>2.2212999999999998</c:v>
                </c:pt>
                <c:pt idx="1443">
                  <c:v>2.2229999999999999</c:v>
                </c:pt>
                <c:pt idx="1444">
                  <c:v>2.2248000000000001</c:v>
                </c:pt>
                <c:pt idx="1445">
                  <c:v>2.2267000000000001</c:v>
                </c:pt>
                <c:pt idx="1446">
                  <c:v>2.2286999999999999</c:v>
                </c:pt>
                <c:pt idx="1447">
                  <c:v>2.2309999999999999</c:v>
                </c:pt>
                <c:pt idx="1448">
                  <c:v>2.2332999999999998</c:v>
                </c:pt>
                <c:pt idx="1449">
                  <c:v>2.2355</c:v>
                </c:pt>
                <c:pt idx="1450">
                  <c:v>2.2374000000000001</c:v>
                </c:pt>
                <c:pt idx="1451">
                  <c:v>2.2389999999999999</c:v>
                </c:pt>
                <c:pt idx="1452">
                  <c:v>2.2401</c:v>
                </c:pt>
                <c:pt idx="1453">
                  <c:v>2.2410999999999999</c:v>
                </c:pt>
                <c:pt idx="1454">
                  <c:v>2.2421000000000002</c:v>
                </c:pt>
                <c:pt idx="1455">
                  <c:v>2.2431000000000001</c:v>
                </c:pt>
                <c:pt idx="1456">
                  <c:v>2.2442000000000002</c:v>
                </c:pt>
                <c:pt idx="1457">
                  <c:v>2.2452999999999999</c:v>
                </c:pt>
                <c:pt idx="1458">
                  <c:v>2.2465999999999999</c:v>
                </c:pt>
                <c:pt idx="1459">
                  <c:v>2.2477999999999998</c:v>
                </c:pt>
                <c:pt idx="1460">
                  <c:v>2.2488999999999999</c:v>
                </c:pt>
                <c:pt idx="1461">
                  <c:v>2.2501000000000002</c:v>
                </c:pt>
                <c:pt idx="1462">
                  <c:v>2.2513999999999998</c:v>
                </c:pt>
                <c:pt idx="1463">
                  <c:v>2.2526999999999999</c:v>
                </c:pt>
                <c:pt idx="1464">
                  <c:v>2.2541000000000002</c:v>
                </c:pt>
                <c:pt idx="1465">
                  <c:v>2.2555000000000001</c:v>
                </c:pt>
                <c:pt idx="1466">
                  <c:v>2.2570000000000001</c:v>
                </c:pt>
                <c:pt idx="1467">
                  <c:v>2.2587000000000002</c:v>
                </c:pt>
                <c:pt idx="1468">
                  <c:v>2.2604000000000002</c:v>
                </c:pt>
                <c:pt idx="1469">
                  <c:v>2.2623000000000002</c:v>
                </c:pt>
                <c:pt idx="1470">
                  <c:v>2.2643</c:v>
                </c:pt>
                <c:pt idx="1471">
                  <c:v>2.2664</c:v>
                </c:pt>
                <c:pt idx="1472">
                  <c:v>2.2686000000000002</c:v>
                </c:pt>
                <c:pt idx="1473">
                  <c:v>2.2707999999999999</c:v>
                </c:pt>
                <c:pt idx="1474">
                  <c:v>2.2728999999999999</c:v>
                </c:pt>
                <c:pt idx="1475">
                  <c:v>2.2749000000000001</c:v>
                </c:pt>
                <c:pt idx="1476">
                  <c:v>2.2766999999999999</c:v>
                </c:pt>
                <c:pt idx="1477">
                  <c:v>2.2783000000000002</c:v>
                </c:pt>
                <c:pt idx="1478">
                  <c:v>2.2795999999999998</c:v>
                </c:pt>
                <c:pt idx="1479">
                  <c:v>2.2806999999999999</c:v>
                </c:pt>
                <c:pt idx="1480">
                  <c:v>2.2818000000000001</c:v>
                </c:pt>
                <c:pt idx="1481">
                  <c:v>2.2829000000000002</c:v>
                </c:pt>
                <c:pt idx="1482">
                  <c:v>2.2841</c:v>
                </c:pt>
                <c:pt idx="1483">
                  <c:v>2.2854999999999999</c:v>
                </c:pt>
                <c:pt idx="1484">
                  <c:v>2.2869000000000002</c:v>
                </c:pt>
                <c:pt idx="1485">
                  <c:v>2.2883</c:v>
                </c:pt>
                <c:pt idx="1486">
                  <c:v>2.2898000000000001</c:v>
                </c:pt>
                <c:pt idx="1487">
                  <c:v>2.2911999999999999</c:v>
                </c:pt>
                <c:pt idx="1488">
                  <c:v>2.2927</c:v>
                </c:pt>
                <c:pt idx="1489">
                  <c:v>2.2940999999999998</c:v>
                </c:pt>
                <c:pt idx="1490">
                  <c:v>2.2955000000000001</c:v>
                </c:pt>
                <c:pt idx="1491">
                  <c:v>2.2968999999999999</c:v>
                </c:pt>
                <c:pt idx="1492">
                  <c:v>2.2985000000000002</c:v>
                </c:pt>
                <c:pt idx="1493">
                  <c:v>2.3001</c:v>
                </c:pt>
                <c:pt idx="1494">
                  <c:v>2.3016999999999999</c:v>
                </c:pt>
                <c:pt idx="1495">
                  <c:v>2.3033999999999999</c:v>
                </c:pt>
                <c:pt idx="1496">
                  <c:v>2.3050000000000002</c:v>
                </c:pt>
                <c:pt idx="1497">
                  <c:v>2.3067000000000002</c:v>
                </c:pt>
                <c:pt idx="1498">
                  <c:v>2.3083</c:v>
                </c:pt>
                <c:pt idx="1499">
                  <c:v>2.3098999999999998</c:v>
                </c:pt>
                <c:pt idx="1500">
                  <c:v>2.3113000000000001</c:v>
                </c:pt>
                <c:pt idx="1501">
                  <c:v>2.3127</c:v>
                </c:pt>
                <c:pt idx="1502">
                  <c:v>2.3140000000000001</c:v>
                </c:pt>
                <c:pt idx="1503">
                  <c:v>2.3153999999999999</c:v>
                </c:pt>
                <c:pt idx="1504">
                  <c:v>2.3168000000000002</c:v>
                </c:pt>
                <c:pt idx="1505">
                  <c:v>2.3182999999999998</c:v>
                </c:pt>
                <c:pt idx="1506">
                  <c:v>2.3197999999999999</c:v>
                </c:pt>
                <c:pt idx="1507">
                  <c:v>2.3212999999999999</c:v>
                </c:pt>
                <c:pt idx="1508">
                  <c:v>2.3229000000000002</c:v>
                </c:pt>
                <c:pt idx="1509">
                  <c:v>2.3245</c:v>
                </c:pt>
                <c:pt idx="1510">
                  <c:v>2.3260999999999998</c:v>
                </c:pt>
                <c:pt idx="1511">
                  <c:v>2.3277000000000001</c:v>
                </c:pt>
                <c:pt idx="1512">
                  <c:v>2.3294000000000001</c:v>
                </c:pt>
                <c:pt idx="1513">
                  <c:v>2.3311999999999999</c:v>
                </c:pt>
                <c:pt idx="1514">
                  <c:v>2.3330000000000002</c:v>
                </c:pt>
                <c:pt idx="1515">
                  <c:v>2.3351000000000002</c:v>
                </c:pt>
                <c:pt idx="1516">
                  <c:v>2.3374000000000001</c:v>
                </c:pt>
                <c:pt idx="1517">
                  <c:v>2.3397999999999999</c:v>
                </c:pt>
                <c:pt idx="1518">
                  <c:v>2.3422000000000001</c:v>
                </c:pt>
                <c:pt idx="1519">
                  <c:v>2.3441999999999998</c:v>
                </c:pt>
                <c:pt idx="1520">
                  <c:v>2.3456999999999999</c:v>
                </c:pt>
                <c:pt idx="1521">
                  <c:v>2.3469000000000002</c:v>
                </c:pt>
                <c:pt idx="1522">
                  <c:v>2.3479000000000001</c:v>
                </c:pt>
                <c:pt idx="1523">
                  <c:v>2.3488000000000002</c:v>
                </c:pt>
                <c:pt idx="1524">
                  <c:v>2.3496999999999999</c:v>
                </c:pt>
                <c:pt idx="1525">
                  <c:v>2.3506999999999998</c:v>
                </c:pt>
                <c:pt idx="1526">
                  <c:v>2.3517999999999999</c:v>
                </c:pt>
                <c:pt idx="1527">
                  <c:v>2.3530000000000002</c:v>
                </c:pt>
                <c:pt idx="1528">
                  <c:v>2.3542000000000001</c:v>
                </c:pt>
                <c:pt idx="1529">
                  <c:v>2.3553999999999999</c:v>
                </c:pt>
                <c:pt idx="1530">
                  <c:v>2.3565999999999998</c:v>
                </c:pt>
                <c:pt idx="1531">
                  <c:v>2.3578999999999999</c:v>
                </c:pt>
                <c:pt idx="1532">
                  <c:v>2.3592</c:v>
                </c:pt>
                <c:pt idx="1533">
                  <c:v>2.3605</c:v>
                </c:pt>
                <c:pt idx="1534">
                  <c:v>2.3618999999999999</c:v>
                </c:pt>
                <c:pt idx="1535">
                  <c:v>2.3633999999999999</c:v>
                </c:pt>
                <c:pt idx="1536">
                  <c:v>2.3650000000000002</c:v>
                </c:pt>
                <c:pt idx="1537">
                  <c:v>2.3666999999999998</c:v>
                </c:pt>
                <c:pt idx="1538">
                  <c:v>2.3685999999999998</c:v>
                </c:pt>
                <c:pt idx="1539">
                  <c:v>2.3704999999999998</c:v>
                </c:pt>
                <c:pt idx="1540">
                  <c:v>2.3725999999999998</c:v>
                </c:pt>
                <c:pt idx="1541">
                  <c:v>2.3748999999999998</c:v>
                </c:pt>
                <c:pt idx="1542">
                  <c:v>2.3772000000000002</c:v>
                </c:pt>
                <c:pt idx="1543">
                  <c:v>2.3795000000000002</c:v>
                </c:pt>
                <c:pt idx="1544">
                  <c:v>2.3816000000000002</c:v>
                </c:pt>
                <c:pt idx="1545">
                  <c:v>2.3835000000000002</c:v>
                </c:pt>
                <c:pt idx="1546">
                  <c:v>2.3851</c:v>
                </c:pt>
                <c:pt idx="1547">
                  <c:v>2.3864000000000001</c:v>
                </c:pt>
                <c:pt idx="1548">
                  <c:v>2.3875000000000002</c:v>
                </c:pt>
                <c:pt idx="1549">
                  <c:v>2.3885999999999998</c:v>
                </c:pt>
                <c:pt idx="1550">
                  <c:v>2.3896999999999999</c:v>
                </c:pt>
                <c:pt idx="1551">
                  <c:v>2.3908</c:v>
                </c:pt>
                <c:pt idx="1552">
                  <c:v>2.3921000000000001</c:v>
                </c:pt>
                <c:pt idx="1553">
                  <c:v>2.3934000000000002</c:v>
                </c:pt>
                <c:pt idx="1554">
                  <c:v>2.3948</c:v>
                </c:pt>
                <c:pt idx="1555">
                  <c:v>2.3961999999999999</c:v>
                </c:pt>
                <c:pt idx="1556">
                  <c:v>2.3976000000000002</c:v>
                </c:pt>
                <c:pt idx="1557">
                  <c:v>2.3990999999999998</c:v>
                </c:pt>
                <c:pt idx="1558">
                  <c:v>2.4005999999999998</c:v>
                </c:pt>
                <c:pt idx="1559">
                  <c:v>2.4020999999999999</c:v>
                </c:pt>
                <c:pt idx="1560">
                  <c:v>2.4036</c:v>
                </c:pt>
                <c:pt idx="1561">
                  <c:v>2.4051</c:v>
                </c:pt>
                <c:pt idx="1562">
                  <c:v>2.4066000000000001</c:v>
                </c:pt>
                <c:pt idx="1563">
                  <c:v>2.4081999999999999</c:v>
                </c:pt>
                <c:pt idx="1564">
                  <c:v>2.4098999999999999</c:v>
                </c:pt>
                <c:pt idx="1565">
                  <c:v>2.4116</c:v>
                </c:pt>
                <c:pt idx="1566">
                  <c:v>2.4133</c:v>
                </c:pt>
                <c:pt idx="1567">
                  <c:v>2.4148999999999998</c:v>
                </c:pt>
                <c:pt idx="1568">
                  <c:v>2.4163999999999999</c:v>
                </c:pt>
                <c:pt idx="1569">
                  <c:v>2.4178000000000002</c:v>
                </c:pt>
                <c:pt idx="1570">
                  <c:v>2.4192</c:v>
                </c:pt>
                <c:pt idx="1571">
                  <c:v>2.4205999999999999</c:v>
                </c:pt>
                <c:pt idx="1572">
                  <c:v>2.4220000000000002</c:v>
                </c:pt>
                <c:pt idx="1573">
                  <c:v>2.4234</c:v>
                </c:pt>
                <c:pt idx="1574">
                  <c:v>2.4249000000000001</c:v>
                </c:pt>
                <c:pt idx="1575">
                  <c:v>2.4264000000000001</c:v>
                </c:pt>
                <c:pt idx="1576">
                  <c:v>2.4279000000000002</c:v>
                </c:pt>
                <c:pt idx="1577">
                  <c:v>2.4295</c:v>
                </c:pt>
                <c:pt idx="1578">
                  <c:v>2.4310999999999998</c:v>
                </c:pt>
                <c:pt idx="1579">
                  <c:v>2.4327000000000001</c:v>
                </c:pt>
                <c:pt idx="1580">
                  <c:v>2.4344000000000001</c:v>
                </c:pt>
                <c:pt idx="1581">
                  <c:v>2.4361000000000002</c:v>
                </c:pt>
                <c:pt idx="1582">
                  <c:v>2.4378000000000002</c:v>
                </c:pt>
                <c:pt idx="1583">
                  <c:v>2.4397000000000002</c:v>
                </c:pt>
                <c:pt idx="1584">
                  <c:v>2.4417</c:v>
                </c:pt>
                <c:pt idx="1585">
                  <c:v>2.4439000000000002</c:v>
                </c:pt>
                <c:pt idx="1586">
                  <c:v>2.4462000000000002</c:v>
                </c:pt>
                <c:pt idx="1587">
                  <c:v>2.4483999999999999</c:v>
                </c:pt>
                <c:pt idx="1588">
                  <c:v>2.4502999999999999</c:v>
                </c:pt>
                <c:pt idx="1589">
                  <c:v>2.4519000000000002</c:v>
                </c:pt>
                <c:pt idx="1590">
                  <c:v>2.4529999999999998</c:v>
                </c:pt>
                <c:pt idx="1591">
                  <c:v>2.4540000000000002</c:v>
                </c:pt>
                <c:pt idx="1592">
                  <c:v>2.4550000000000001</c:v>
                </c:pt>
                <c:pt idx="1593">
                  <c:v>2.4561000000000002</c:v>
                </c:pt>
                <c:pt idx="1594">
                  <c:v>2.4571000000000001</c:v>
                </c:pt>
                <c:pt idx="1595">
                  <c:v>2.4582999999999999</c:v>
                </c:pt>
                <c:pt idx="1596">
                  <c:v>2.4594999999999998</c:v>
                </c:pt>
                <c:pt idx="1597">
                  <c:v>2.4607000000000001</c:v>
                </c:pt>
                <c:pt idx="1598">
                  <c:v>2.4619</c:v>
                </c:pt>
                <c:pt idx="1599">
                  <c:v>2.4630999999999998</c:v>
                </c:pt>
                <c:pt idx="1600">
                  <c:v>2.4643999999999999</c:v>
                </c:pt>
                <c:pt idx="1601">
                  <c:v>2.4658000000000002</c:v>
                </c:pt>
                <c:pt idx="1602">
                  <c:v>2.4672000000000001</c:v>
                </c:pt>
                <c:pt idx="1603">
                  <c:v>2.4685999999999999</c:v>
                </c:pt>
                <c:pt idx="1604">
                  <c:v>2.4702000000000002</c:v>
                </c:pt>
                <c:pt idx="1605">
                  <c:v>2.4718</c:v>
                </c:pt>
                <c:pt idx="1606">
                  <c:v>2.4735999999999998</c:v>
                </c:pt>
                <c:pt idx="1607">
                  <c:v>2.4754999999999998</c:v>
                </c:pt>
                <c:pt idx="1608">
                  <c:v>2.4773999999999998</c:v>
                </c:pt>
                <c:pt idx="1609">
                  <c:v>2.4796</c:v>
                </c:pt>
                <c:pt idx="1610">
                  <c:v>2.4817999999999998</c:v>
                </c:pt>
                <c:pt idx="1611">
                  <c:v>2.484</c:v>
                </c:pt>
                <c:pt idx="1612">
                  <c:v>2.4861</c:v>
                </c:pt>
                <c:pt idx="1613">
                  <c:v>2.488</c:v>
                </c:pt>
                <c:pt idx="1614">
                  <c:v>2.4897</c:v>
                </c:pt>
                <c:pt idx="1615">
                  <c:v>2.4912000000000001</c:v>
                </c:pt>
                <c:pt idx="1616">
                  <c:v>2.4923999999999999</c:v>
                </c:pt>
                <c:pt idx="1617">
                  <c:v>2.4935999999999998</c:v>
                </c:pt>
                <c:pt idx="1618">
                  <c:v>2.4948000000000001</c:v>
                </c:pt>
                <c:pt idx="1619">
                  <c:v>2.496</c:v>
                </c:pt>
                <c:pt idx="1620">
                  <c:v>2.4973000000000001</c:v>
                </c:pt>
                <c:pt idx="1621">
                  <c:v>2.4986999999999999</c:v>
                </c:pt>
                <c:pt idx="1622">
                  <c:v>2.5001000000000002</c:v>
                </c:pt>
                <c:pt idx="1623">
                  <c:v>2.5015000000000001</c:v>
                </c:pt>
                <c:pt idx="1624">
                  <c:v>2.5030000000000001</c:v>
                </c:pt>
                <c:pt idx="1625">
                  <c:v>2.5044</c:v>
                </c:pt>
                <c:pt idx="1626">
                  <c:v>2.5057</c:v>
                </c:pt>
                <c:pt idx="1627">
                  <c:v>2.5070999999999999</c:v>
                </c:pt>
                <c:pt idx="1628">
                  <c:v>2.5085999999999999</c:v>
                </c:pt>
                <c:pt idx="1629">
                  <c:v>2.5099999999999998</c:v>
                </c:pt>
                <c:pt idx="1630">
                  <c:v>2.5116000000000001</c:v>
                </c:pt>
                <c:pt idx="1631">
                  <c:v>2.5131999999999999</c:v>
                </c:pt>
                <c:pt idx="1632">
                  <c:v>2.5148999999999999</c:v>
                </c:pt>
                <c:pt idx="1633">
                  <c:v>2.5165999999999999</c:v>
                </c:pt>
                <c:pt idx="1634">
                  <c:v>2.5183</c:v>
                </c:pt>
                <c:pt idx="1635">
                  <c:v>2.52</c:v>
                </c:pt>
                <c:pt idx="1636">
                  <c:v>2.5215999999999998</c:v>
                </c:pt>
                <c:pt idx="1637">
                  <c:v>2.5230000000000001</c:v>
                </c:pt>
                <c:pt idx="1638">
                  <c:v>2.5244</c:v>
                </c:pt>
                <c:pt idx="1639">
                  <c:v>2.5257999999999998</c:v>
                </c:pt>
                <c:pt idx="1640">
                  <c:v>2.5270999999999999</c:v>
                </c:pt>
                <c:pt idx="1641">
                  <c:v>2.5285000000000002</c:v>
                </c:pt>
                <c:pt idx="1642">
                  <c:v>2.5299</c:v>
                </c:pt>
                <c:pt idx="1643">
                  <c:v>2.5312999999999999</c:v>
                </c:pt>
                <c:pt idx="1644">
                  <c:v>2.5327999999999999</c:v>
                </c:pt>
                <c:pt idx="1645">
                  <c:v>2.5343</c:v>
                </c:pt>
                <c:pt idx="1646">
                  <c:v>2.5358000000000001</c:v>
                </c:pt>
                <c:pt idx="1647">
                  <c:v>2.5375000000000001</c:v>
                </c:pt>
                <c:pt idx="1648">
                  <c:v>2.5390999999999999</c:v>
                </c:pt>
                <c:pt idx="1649">
                  <c:v>2.5407999999999999</c:v>
                </c:pt>
                <c:pt idx="1650">
                  <c:v>2.5425</c:v>
                </c:pt>
                <c:pt idx="1651">
                  <c:v>2.5442</c:v>
                </c:pt>
                <c:pt idx="1652">
                  <c:v>2.5461</c:v>
                </c:pt>
                <c:pt idx="1653">
                  <c:v>2.5482</c:v>
                </c:pt>
                <c:pt idx="1654">
                  <c:v>2.5505</c:v>
                </c:pt>
                <c:pt idx="1655">
                  <c:v>2.5529000000000002</c:v>
                </c:pt>
                <c:pt idx="1656">
                  <c:v>2.5552000000000001</c:v>
                </c:pt>
                <c:pt idx="1657">
                  <c:v>2.5571999999999999</c:v>
                </c:pt>
                <c:pt idx="1658">
                  <c:v>2.5587</c:v>
                </c:pt>
                <c:pt idx="1659">
                  <c:v>2.5598999999999998</c:v>
                </c:pt>
                <c:pt idx="1660">
                  <c:v>2.5608</c:v>
                </c:pt>
                <c:pt idx="1661">
                  <c:v>2.5617000000000001</c:v>
                </c:pt>
                <c:pt idx="1662">
                  <c:v>2.5627</c:v>
                </c:pt>
                <c:pt idx="1663">
                  <c:v>2.5636999999999999</c:v>
                </c:pt>
                <c:pt idx="1664">
                  <c:v>2.5648</c:v>
                </c:pt>
                <c:pt idx="1665">
                  <c:v>2.5659999999999998</c:v>
                </c:pt>
                <c:pt idx="1666">
                  <c:v>2.5672000000000001</c:v>
                </c:pt>
                <c:pt idx="1667">
                  <c:v>2.5684</c:v>
                </c:pt>
                <c:pt idx="1668">
                  <c:v>2.5695999999999999</c:v>
                </c:pt>
                <c:pt idx="1669">
                  <c:v>2.5708000000000002</c:v>
                </c:pt>
                <c:pt idx="1670">
                  <c:v>2.5720999999999998</c:v>
                </c:pt>
                <c:pt idx="1671">
                  <c:v>2.5735000000000001</c:v>
                </c:pt>
                <c:pt idx="1672">
                  <c:v>2.5750000000000002</c:v>
                </c:pt>
                <c:pt idx="1673">
                  <c:v>2.5764999999999998</c:v>
                </c:pt>
                <c:pt idx="1674">
                  <c:v>2.5781999999999998</c:v>
                </c:pt>
                <c:pt idx="1675">
                  <c:v>2.58</c:v>
                </c:pt>
                <c:pt idx="1676">
                  <c:v>2.5819000000000001</c:v>
                </c:pt>
                <c:pt idx="1677">
                  <c:v>2.5838999999999999</c:v>
                </c:pt>
                <c:pt idx="1678">
                  <c:v>2.5861000000000001</c:v>
                </c:pt>
                <c:pt idx="1679">
                  <c:v>2.5882999999999998</c:v>
                </c:pt>
                <c:pt idx="1680">
                  <c:v>2.5905999999999998</c:v>
                </c:pt>
                <c:pt idx="1681">
                  <c:v>2.5928</c:v>
                </c:pt>
                <c:pt idx="1682">
                  <c:v>2.5949</c:v>
                </c:pt>
                <c:pt idx="1683">
                  <c:v>2.5966</c:v>
                </c:pt>
                <c:pt idx="1684">
                  <c:v>2.5981000000000001</c:v>
                </c:pt>
                <c:pt idx="1685">
                  <c:v>2.5992000000000002</c:v>
                </c:pt>
                <c:pt idx="1686">
                  <c:v>2.6002000000000001</c:v>
                </c:pt>
                <c:pt idx="1687">
                  <c:v>2.6013000000000002</c:v>
                </c:pt>
                <c:pt idx="1688">
                  <c:v>2.6023999999999998</c:v>
                </c:pt>
                <c:pt idx="1689">
                  <c:v>2.6036000000000001</c:v>
                </c:pt>
                <c:pt idx="1690">
                  <c:v>2.605</c:v>
                </c:pt>
                <c:pt idx="1691">
                  <c:v>2.6063000000000001</c:v>
                </c:pt>
                <c:pt idx="1692">
                  <c:v>2.6076999999999999</c:v>
                </c:pt>
                <c:pt idx="1693">
                  <c:v>2.6091000000000002</c:v>
                </c:pt>
                <c:pt idx="1694">
                  <c:v>2.6105</c:v>
                </c:pt>
                <c:pt idx="1695">
                  <c:v>2.6118999999999999</c:v>
                </c:pt>
                <c:pt idx="1696">
                  <c:v>2.6133000000000002</c:v>
                </c:pt>
                <c:pt idx="1697">
                  <c:v>2.6147999999999998</c:v>
                </c:pt>
                <c:pt idx="1698">
                  <c:v>2.6162999999999998</c:v>
                </c:pt>
                <c:pt idx="1699">
                  <c:v>2.6179000000000001</c:v>
                </c:pt>
                <c:pt idx="1700">
                  <c:v>2.6194999999999999</c:v>
                </c:pt>
                <c:pt idx="1701">
                  <c:v>2.6211000000000002</c:v>
                </c:pt>
                <c:pt idx="1702">
                  <c:v>2.6227999999999998</c:v>
                </c:pt>
                <c:pt idx="1703">
                  <c:v>2.6244999999999998</c:v>
                </c:pt>
                <c:pt idx="1704">
                  <c:v>2.6261999999999999</c:v>
                </c:pt>
                <c:pt idx="1705">
                  <c:v>2.6278999999999999</c:v>
                </c:pt>
                <c:pt idx="1706">
                  <c:v>2.6294</c:v>
                </c:pt>
                <c:pt idx="1707">
                  <c:v>2.6307999999999998</c:v>
                </c:pt>
                <c:pt idx="1708">
                  <c:v>2.6322000000000001</c:v>
                </c:pt>
                <c:pt idx="1709">
                  <c:v>2.6335999999999999</c:v>
                </c:pt>
                <c:pt idx="1710">
                  <c:v>2.6349999999999998</c:v>
                </c:pt>
                <c:pt idx="1711">
                  <c:v>2.6364999999999998</c:v>
                </c:pt>
                <c:pt idx="1712">
                  <c:v>2.6379000000000001</c:v>
                </c:pt>
                <c:pt idx="1713">
                  <c:v>2.6394000000000002</c:v>
                </c:pt>
                <c:pt idx="1714">
                  <c:v>2.6408999999999998</c:v>
                </c:pt>
                <c:pt idx="1715">
                  <c:v>2.6425000000000001</c:v>
                </c:pt>
                <c:pt idx="1716">
                  <c:v>2.6440999999999999</c:v>
                </c:pt>
                <c:pt idx="1717">
                  <c:v>2.6457000000000002</c:v>
                </c:pt>
                <c:pt idx="1718">
                  <c:v>2.6474000000000002</c:v>
                </c:pt>
                <c:pt idx="1719">
                  <c:v>2.6490999999999998</c:v>
                </c:pt>
                <c:pt idx="1720">
                  <c:v>2.6509</c:v>
                </c:pt>
                <c:pt idx="1721">
                  <c:v>2.6528999999999998</c:v>
                </c:pt>
                <c:pt idx="1722">
                  <c:v>2.6549999999999998</c:v>
                </c:pt>
                <c:pt idx="1723">
                  <c:v>2.6573000000000002</c:v>
                </c:pt>
                <c:pt idx="1724">
                  <c:v>2.6595</c:v>
                </c:pt>
                <c:pt idx="1725">
                  <c:v>2.6617000000000002</c:v>
                </c:pt>
                <c:pt idx="1726">
                  <c:v>2.6635</c:v>
                </c:pt>
                <c:pt idx="1727">
                  <c:v>2.6648999999999998</c:v>
                </c:pt>
                <c:pt idx="1728">
                  <c:v>2.6659999999999999</c:v>
                </c:pt>
                <c:pt idx="1729">
                  <c:v>2.6669</c:v>
                </c:pt>
                <c:pt idx="1730">
                  <c:v>2.6678999999999999</c:v>
                </c:pt>
                <c:pt idx="1731">
                  <c:v>2.6688999999999998</c:v>
                </c:pt>
                <c:pt idx="1732">
                  <c:v>2.67</c:v>
                </c:pt>
                <c:pt idx="1733">
                  <c:v>2.6711999999999998</c:v>
                </c:pt>
                <c:pt idx="1734">
                  <c:v>2.6724000000000001</c:v>
                </c:pt>
                <c:pt idx="1735">
                  <c:v>2.6736</c:v>
                </c:pt>
                <c:pt idx="1736">
                  <c:v>2.6747999999999998</c:v>
                </c:pt>
                <c:pt idx="1737">
                  <c:v>2.6760000000000002</c:v>
                </c:pt>
                <c:pt idx="1738">
                  <c:v>2.6772999999999998</c:v>
                </c:pt>
                <c:pt idx="1739">
                  <c:v>2.6785999999999999</c:v>
                </c:pt>
                <c:pt idx="1740">
                  <c:v>2.68</c:v>
                </c:pt>
                <c:pt idx="1741">
                  <c:v>2.6815000000000002</c:v>
                </c:pt>
                <c:pt idx="1742">
                  <c:v>2.6829999999999998</c:v>
                </c:pt>
                <c:pt idx="1743">
                  <c:v>2.6846000000000001</c:v>
                </c:pt>
                <c:pt idx="1744">
                  <c:v>2.6863999999999999</c:v>
                </c:pt>
                <c:pt idx="1745">
                  <c:v>2.6882999999999999</c:v>
                </c:pt>
                <c:pt idx="1746">
                  <c:v>2.6903000000000001</c:v>
                </c:pt>
                <c:pt idx="1747">
                  <c:v>2.6924999999999999</c:v>
                </c:pt>
                <c:pt idx="1748">
                  <c:v>2.6947000000000001</c:v>
                </c:pt>
                <c:pt idx="1749">
                  <c:v>2.6968999999999999</c:v>
                </c:pt>
                <c:pt idx="1750">
                  <c:v>2.6989999999999998</c:v>
                </c:pt>
                <c:pt idx="1751">
                  <c:v>2.7008999999999999</c:v>
                </c:pt>
                <c:pt idx="1752">
                  <c:v>2.7025999999999999</c:v>
                </c:pt>
                <c:pt idx="1753">
                  <c:v>2.7040999999999999</c:v>
                </c:pt>
                <c:pt idx="1754">
                  <c:v>2.7052999999999998</c:v>
                </c:pt>
                <c:pt idx="1755">
                  <c:v>2.7065000000000001</c:v>
                </c:pt>
                <c:pt idx="1756">
                  <c:v>2.7075999999999998</c:v>
                </c:pt>
                <c:pt idx="1757">
                  <c:v>2.7086999999999999</c:v>
                </c:pt>
                <c:pt idx="1758">
                  <c:v>2.7099000000000002</c:v>
                </c:pt>
                <c:pt idx="1759">
                  <c:v>2.7113</c:v>
                </c:pt>
                <c:pt idx="1760">
                  <c:v>2.7126999999999999</c:v>
                </c:pt>
                <c:pt idx="1761">
                  <c:v>2.7141000000000002</c:v>
                </c:pt>
                <c:pt idx="1762">
                  <c:v>2.7155999999999998</c:v>
                </c:pt>
                <c:pt idx="1763">
                  <c:v>2.7170000000000001</c:v>
                </c:pt>
                <c:pt idx="1764">
                  <c:v>2.7185000000000001</c:v>
                </c:pt>
                <c:pt idx="1765">
                  <c:v>2.72</c:v>
                </c:pt>
                <c:pt idx="1766">
                  <c:v>2.7214999999999998</c:v>
                </c:pt>
                <c:pt idx="1767">
                  <c:v>2.7229999999999999</c:v>
                </c:pt>
                <c:pt idx="1768">
                  <c:v>2.7246000000000001</c:v>
                </c:pt>
                <c:pt idx="1769">
                  <c:v>2.7262</c:v>
                </c:pt>
                <c:pt idx="1770">
                  <c:v>2.7277999999999998</c:v>
                </c:pt>
                <c:pt idx="1771">
                  <c:v>2.7294999999999998</c:v>
                </c:pt>
                <c:pt idx="1772">
                  <c:v>2.7311000000000001</c:v>
                </c:pt>
                <c:pt idx="1773">
                  <c:v>2.7328000000000001</c:v>
                </c:pt>
                <c:pt idx="1774">
                  <c:v>2.7343000000000002</c:v>
                </c:pt>
                <c:pt idx="1775">
                  <c:v>2.7357999999999998</c:v>
                </c:pt>
                <c:pt idx="1776">
                  <c:v>2.7372000000000001</c:v>
                </c:pt>
                <c:pt idx="1777">
                  <c:v>2.7385999999999999</c:v>
                </c:pt>
                <c:pt idx="1778">
                  <c:v>2.74</c:v>
                </c:pt>
                <c:pt idx="1779">
                  <c:v>2.7414000000000001</c:v>
                </c:pt>
                <c:pt idx="1780">
                  <c:v>2.7427999999999999</c:v>
                </c:pt>
                <c:pt idx="1781">
                  <c:v>2.7443</c:v>
                </c:pt>
                <c:pt idx="1782">
                  <c:v>2.7458</c:v>
                </c:pt>
                <c:pt idx="1783">
                  <c:v>2.7473000000000001</c:v>
                </c:pt>
                <c:pt idx="1784">
                  <c:v>2.7488999999999999</c:v>
                </c:pt>
                <c:pt idx="1785">
                  <c:v>2.7505999999999999</c:v>
                </c:pt>
                <c:pt idx="1786">
                  <c:v>2.7522000000000002</c:v>
                </c:pt>
                <c:pt idx="1787">
                  <c:v>2.7538999999999998</c:v>
                </c:pt>
                <c:pt idx="1788">
                  <c:v>2.7557</c:v>
                </c:pt>
                <c:pt idx="1789">
                  <c:v>2.7576000000000001</c:v>
                </c:pt>
                <c:pt idx="1790">
                  <c:v>2.7595000000000001</c:v>
                </c:pt>
                <c:pt idx="1791">
                  <c:v>2.7616000000000001</c:v>
                </c:pt>
                <c:pt idx="1792">
                  <c:v>2.7639</c:v>
                </c:pt>
                <c:pt idx="1793">
                  <c:v>2.7660999999999998</c:v>
                </c:pt>
                <c:pt idx="1794">
                  <c:v>2.7682000000000002</c:v>
                </c:pt>
                <c:pt idx="1795">
                  <c:v>2.7698999999999998</c:v>
                </c:pt>
                <c:pt idx="1796">
                  <c:v>2.7711999999999999</c:v>
                </c:pt>
                <c:pt idx="1797">
                  <c:v>2.7722000000000002</c:v>
                </c:pt>
                <c:pt idx="1798">
                  <c:v>2.7730999999999999</c:v>
                </c:pt>
                <c:pt idx="1799">
                  <c:v>2.7740999999999998</c:v>
                </c:pt>
                <c:pt idx="1800">
                  <c:v>2.7751999999999999</c:v>
                </c:pt>
                <c:pt idx="1801">
                  <c:v>2.7763</c:v>
                </c:pt>
                <c:pt idx="1802">
                  <c:v>2.7774999999999999</c:v>
                </c:pt>
                <c:pt idx="1803">
                  <c:v>2.7787000000000002</c:v>
                </c:pt>
                <c:pt idx="1804">
                  <c:v>2.7799</c:v>
                </c:pt>
                <c:pt idx="1805">
                  <c:v>2.7810999999999999</c:v>
                </c:pt>
                <c:pt idx="1806">
                  <c:v>2.7824</c:v>
                </c:pt>
                <c:pt idx="1807">
                  <c:v>2.7835999999999999</c:v>
                </c:pt>
                <c:pt idx="1808">
                  <c:v>2.7850000000000001</c:v>
                </c:pt>
                <c:pt idx="1809">
                  <c:v>2.7864</c:v>
                </c:pt>
                <c:pt idx="1810">
                  <c:v>2.7879</c:v>
                </c:pt>
                <c:pt idx="1811">
                  <c:v>2.7894999999999999</c:v>
                </c:pt>
                <c:pt idx="1812">
                  <c:v>2.7911999999999999</c:v>
                </c:pt>
                <c:pt idx="1813">
                  <c:v>2.7930000000000001</c:v>
                </c:pt>
                <c:pt idx="1814">
                  <c:v>2.7949999999999999</c:v>
                </c:pt>
                <c:pt idx="1815">
                  <c:v>2.7970000000000002</c:v>
                </c:pt>
                <c:pt idx="1816">
                  <c:v>2.7991000000000001</c:v>
                </c:pt>
                <c:pt idx="1817">
                  <c:v>2.8012999999999999</c:v>
                </c:pt>
                <c:pt idx="1818">
                  <c:v>2.8033999999999999</c:v>
                </c:pt>
                <c:pt idx="1819">
                  <c:v>2.8056000000000001</c:v>
                </c:pt>
                <c:pt idx="1820">
                  <c:v>2.8075000000000001</c:v>
                </c:pt>
                <c:pt idx="1821">
                  <c:v>2.8092000000000001</c:v>
                </c:pt>
                <c:pt idx="1822">
                  <c:v>2.8105000000000002</c:v>
                </c:pt>
                <c:pt idx="1823">
                  <c:v>2.8117000000000001</c:v>
                </c:pt>
                <c:pt idx="1824">
                  <c:v>2.8128000000000002</c:v>
                </c:pt>
                <c:pt idx="1825">
                  <c:v>2.8140000000000001</c:v>
                </c:pt>
                <c:pt idx="1826">
                  <c:v>2.8151999999999999</c:v>
                </c:pt>
                <c:pt idx="1827">
                  <c:v>2.8165</c:v>
                </c:pt>
                <c:pt idx="1828">
                  <c:v>2.8178999999999998</c:v>
                </c:pt>
                <c:pt idx="1829">
                  <c:v>2.8193000000000001</c:v>
                </c:pt>
                <c:pt idx="1830">
                  <c:v>2.8207</c:v>
                </c:pt>
                <c:pt idx="1831">
                  <c:v>2.8220999999999998</c:v>
                </c:pt>
                <c:pt idx="1832">
                  <c:v>2.8235000000000001</c:v>
                </c:pt>
                <c:pt idx="1833">
                  <c:v>2.8249</c:v>
                </c:pt>
                <c:pt idx="1834">
                  <c:v>2.8264</c:v>
                </c:pt>
                <c:pt idx="1835">
                  <c:v>2.8279000000000001</c:v>
                </c:pt>
                <c:pt idx="1836">
                  <c:v>2.8294000000000001</c:v>
                </c:pt>
                <c:pt idx="1837">
                  <c:v>2.831</c:v>
                </c:pt>
                <c:pt idx="1838">
                  <c:v>2.8325999999999998</c:v>
                </c:pt>
                <c:pt idx="1839">
                  <c:v>2.8342999999999998</c:v>
                </c:pt>
                <c:pt idx="1840">
                  <c:v>2.8359000000000001</c:v>
                </c:pt>
                <c:pt idx="1841">
                  <c:v>2.8376000000000001</c:v>
                </c:pt>
                <c:pt idx="1842">
                  <c:v>2.8391999999999999</c:v>
                </c:pt>
                <c:pt idx="1843">
                  <c:v>2.8408000000000002</c:v>
                </c:pt>
                <c:pt idx="1844">
                  <c:v>2.8422999999999998</c:v>
                </c:pt>
                <c:pt idx="1845">
                  <c:v>2.8437000000000001</c:v>
                </c:pt>
                <c:pt idx="1846">
                  <c:v>2.8450000000000002</c:v>
                </c:pt>
                <c:pt idx="1847">
                  <c:v>2.8462999999999998</c:v>
                </c:pt>
                <c:pt idx="1848">
                  <c:v>2.8477000000000001</c:v>
                </c:pt>
                <c:pt idx="1849">
                  <c:v>2.8491</c:v>
                </c:pt>
                <c:pt idx="1850">
                  <c:v>2.8506</c:v>
                </c:pt>
                <c:pt idx="1851">
                  <c:v>2.8521999999999998</c:v>
                </c:pt>
                <c:pt idx="1852">
                  <c:v>2.8538000000000001</c:v>
                </c:pt>
                <c:pt idx="1853">
                  <c:v>2.8553999999999999</c:v>
                </c:pt>
                <c:pt idx="1854">
                  <c:v>2.8570000000000002</c:v>
                </c:pt>
                <c:pt idx="1855">
                  <c:v>2.8586</c:v>
                </c:pt>
                <c:pt idx="1856">
                  <c:v>2.8603000000000001</c:v>
                </c:pt>
                <c:pt idx="1857">
                  <c:v>2.8620999999999999</c:v>
                </c:pt>
                <c:pt idx="1858">
                  <c:v>2.8639000000000001</c:v>
                </c:pt>
                <c:pt idx="1859">
                  <c:v>2.8658999999999999</c:v>
                </c:pt>
                <c:pt idx="1860">
                  <c:v>2.8679000000000001</c:v>
                </c:pt>
                <c:pt idx="1861">
                  <c:v>2.8700999999999999</c:v>
                </c:pt>
                <c:pt idx="1862">
                  <c:v>2.8723000000000001</c:v>
                </c:pt>
                <c:pt idx="1863">
                  <c:v>2.8744000000000001</c:v>
                </c:pt>
                <c:pt idx="1864">
                  <c:v>2.8761000000000001</c:v>
                </c:pt>
                <c:pt idx="1865">
                  <c:v>2.8776000000000002</c:v>
                </c:pt>
                <c:pt idx="1866">
                  <c:v>2.8788</c:v>
                </c:pt>
                <c:pt idx="1867">
                  <c:v>2.8797999999999999</c:v>
                </c:pt>
                <c:pt idx="1868">
                  <c:v>2.8807999999999998</c:v>
                </c:pt>
                <c:pt idx="1869">
                  <c:v>2.8818000000000001</c:v>
                </c:pt>
                <c:pt idx="1870">
                  <c:v>2.8828999999999998</c:v>
                </c:pt>
                <c:pt idx="1871">
                  <c:v>2.8839999999999999</c:v>
                </c:pt>
                <c:pt idx="1872">
                  <c:v>2.8852000000000002</c:v>
                </c:pt>
                <c:pt idx="1873">
                  <c:v>2.8864000000000001</c:v>
                </c:pt>
                <c:pt idx="1874">
                  <c:v>2.8875999999999999</c:v>
                </c:pt>
                <c:pt idx="1875">
                  <c:v>2.8889</c:v>
                </c:pt>
                <c:pt idx="1876">
                  <c:v>2.8902000000000001</c:v>
                </c:pt>
                <c:pt idx="1877">
                  <c:v>2.8915000000000002</c:v>
                </c:pt>
                <c:pt idx="1878">
                  <c:v>2.8929999999999998</c:v>
                </c:pt>
                <c:pt idx="1879">
                  <c:v>2.8946000000000001</c:v>
                </c:pt>
                <c:pt idx="1880">
                  <c:v>2.8961999999999999</c:v>
                </c:pt>
                <c:pt idx="1881">
                  <c:v>2.8978999999999999</c:v>
                </c:pt>
                <c:pt idx="1882">
                  <c:v>2.8997999999999999</c:v>
                </c:pt>
                <c:pt idx="1883">
                  <c:v>2.9018000000000002</c:v>
                </c:pt>
                <c:pt idx="1884">
                  <c:v>2.9039000000000001</c:v>
                </c:pt>
                <c:pt idx="1885">
                  <c:v>2.9060999999999999</c:v>
                </c:pt>
                <c:pt idx="1886">
                  <c:v>2.9081999999999999</c:v>
                </c:pt>
                <c:pt idx="1887">
                  <c:v>2.9104000000000001</c:v>
                </c:pt>
                <c:pt idx="1888">
                  <c:v>2.9123999999999999</c:v>
                </c:pt>
                <c:pt idx="1889">
                  <c:v>2.9142000000000001</c:v>
                </c:pt>
                <c:pt idx="1890">
                  <c:v>2.9157000000000002</c:v>
                </c:pt>
                <c:pt idx="1891">
                  <c:v>2.9169999999999998</c:v>
                </c:pt>
                <c:pt idx="1892">
                  <c:v>2.9182000000000001</c:v>
                </c:pt>
                <c:pt idx="1893">
                  <c:v>2.9192999999999998</c:v>
                </c:pt>
                <c:pt idx="1894">
                  <c:v>2.9203999999999999</c:v>
                </c:pt>
                <c:pt idx="1895">
                  <c:v>2.9216000000000002</c:v>
                </c:pt>
                <c:pt idx="1896">
                  <c:v>2.9228999999999998</c:v>
                </c:pt>
                <c:pt idx="1897">
                  <c:v>2.9243000000000001</c:v>
                </c:pt>
                <c:pt idx="1898">
                  <c:v>2.9257</c:v>
                </c:pt>
                <c:pt idx="1899">
                  <c:v>2.9270999999999998</c:v>
                </c:pt>
                <c:pt idx="1900">
                  <c:v>2.9285000000000001</c:v>
                </c:pt>
                <c:pt idx="1901">
                  <c:v>2.9298999999999999</c:v>
                </c:pt>
                <c:pt idx="1902">
                  <c:v>2.9312999999999998</c:v>
                </c:pt>
                <c:pt idx="1903">
                  <c:v>2.9327000000000001</c:v>
                </c:pt>
                <c:pt idx="1904">
                  <c:v>2.9342000000000001</c:v>
                </c:pt>
                <c:pt idx="1905">
                  <c:v>2.9357000000000002</c:v>
                </c:pt>
                <c:pt idx="1906">
                  <c:v>2.9373</c:v>
                </c:pt>
                <c:pt idx="1907">
                  <c:v>2.9390000000000001</c:v>
                </c:pt>
                <c:pt idx="1908">
                  <c:v>2.9407000000000001</c:v>
                </c:pt>
                <c:pt idx="1909">
                  <c:v>2.9424999999999999</c:v>
                </c:pt>
                <c:pt idx="1910">
                  <c:v>2.9441000000000002</c:v>
                </c:pt>
                <c:pt idx="1911">
                  <c:v>2.9458000000000002</c:v>
                </c:pt>
                <c:pt idx="1912">
                  <c:v>2.9472999999999998</c:v>
                </c:pt>
                <c:pt idx="1913">
                  <c:v>2.9487000000000001</c:v>
                </c:pt>
                <c:pt idx="1914">
                  <c:v>2.9502000000000002</c:v>
                </c:pt>
                <c:pt idx="1915">
                  <c:v>2.9516</c:v>
                </c:pt>
                <c:pt idx="1916">
                  <c:v>2.9529999999999998</c:v>
                </c:pt>
                <c:pt idx="1917">
                  <c:v>2.9544000000000001</c:v>
                </c:pt>
                <c:pt idx="1918">
                  <c:v>2.9559000000000002</c:v>
                </c:pt>
                <c:pt idx="1919">
                  <c:v>2.9573999999999998</c:v>
                </c:pt>
                <c:pt idx="1920">
                  <c:v>2.9588999999999999</c:v>
                </c:pt>
                <c:pt idx="1921">
                  <c:v>2.9605000000000001</c:v>
                </c:pt>
                <c:pt idx="1922">
                  <c:v>2.9621</c:v>
                </c:pt>
                <c:pt idx="1923">
                  <c:v>2.9636999999999998</c:v>
                </c:pt>
                <c:pt idx="1924">
                  <c:v>2.9653</c:v>
                </c:pt>
                <c:pt idx="1925">
                  <c:v>2.9670000000000001</c:v>
                </c:pt>
                <c:pt idx="1926">
                  <c:v>2.9687999999999999</c:v>
                </c:pt>
                <c:pt idx="1927">
                  <c:v>2.9706999999999999</c:v>
                </c:pt>
                <c:pt idx="1928">
                  <c:v>2.9727999999999999</c:v>
                </c:pt>
                <c:pt idx="1929">
                  <c:v>2.9750000000000001</c:v>
                </c:pt>
                <c:pt idx="1930">
                  <c:v>2.9773000000000001</c:v>
                </c:pt>
                <c:pt idx="1931">
                  <c:v>2.9794999999999998</c:v>
                </c:pt>
                <c:pt idx="1932">
                  <c:v>2.9813999999999998</c:v>
                </c:pt>
                <c:pt idx="1933">
                  <c:v>2.9828000000000001</c:v>
                </c:pt>
                <c:pt idx="1934">
                  <c:v>2.984</c:v>
                </c:pt>
                <c:pt idx="1935">
                  <c:v>2.9849999999999999</c:v>
                </c:pt>
                <c:pt idx="1936">
                  <c:v>2.9860000000000002</c:v>
                </c:pt>
                <c:pt idx="1937">
                  <c:v>2.9870000000000001</c:v>
                </c:pt>
                <c:pt idx="1938">
                  <c:v>2.9881000000000002</c:v>
                </c:pt>
                <c:pt idx="1939">
                  <c:v>2.9891999999999999</c:v>
                </c:pt>
                <c:pt idx="1940">
                  <c:v>2.9904000000000002</c:v>
                </c:pt>
                <c:pt idx="1941">
                  <c:v>2.9916</c:v>
                </c:pt>
                <c:pt idx="1942">
                  <c:v>2.9927000000000001</c:v>
                </c:pt>
                <c:pt idx="1943">
                  <c:v>2.9939</c:v>
                </c:pt>
                <c:pt idx="1944">
                  <c:v>2.9952000000000001</c:v>
                </c:pt>
                <c:pt idx="1945">
                  <c:v>2.9965000000000002</c:v>
                </c:pt>
                <c:pt idx="1946">
                  <c:v>2.9979</c:v>
                </c:pt>
                <c:pt idx="1947">
                  <c:v>2.9992999999999999</c:v>
                </c:pt>
                <c:pt idx="1948">
                  <c:v>3.0009000000000001</c:v>
                </c:pt>
                <c:pt idx="1949">
                  <c:v>3.0024999999999999</c:v>
                </c:pt>
                <c:pt idx="1950">
                  <c:v>3.0043000000000002</c:v>
                </c:pt>
                <c:pt idx="1951">
                  <c:v>3.0062000000000002</c:v>
                </c:pt>
                <c:pt idx="1952">
                  <c:v>3.0083000000000002</c:v>
                </c:pt>
                <c:pt idx="1953">
                  <c:v>3.0104000000000002</c:v>
                </c:pt>
                <c:pt idx="1954">
                  <c:v>3.0125000000000002</c:v>
                </c:pt>
                <c:pt idx="1955">
                  <c:v>3.0146999999999999</c:v>
                </c:pt>
                <c:pt idx="1956">
                  <c:v>3.0169000000000001</c:v>
                </c:pt>
                <c:pt idx="1957">
                  <c:v>3.0188000000000001</c:v>
                </c:pt>
                <c:pt idx="1958">
                  <c:v>3.0206</c:v>
                </c:pt>
                <c:pt idx="1959">
                  <c:v>3.0221</c:v>
                </c:pt>
                <c:pt idx="1960">
                  <c:v>3.0234000000000001</c:v>
                </c:pt>
                <c:pt idx="1961">
                  <c:v>3.0246</c:v>
                </c:pt>
                <c:pt idx="1962">
                  <c:v>3.0257999999999998</c:v>
                </c:pt>
                <c:pt idx="1963">
                  <c:v>3.0268999999999999</c:v>
                </c:pt>
                <c:pt idx="1964">
                  <c:v>3.0280999999999998</c:v>
                </c:pt>
                <c:pt idx="1965">
                  <c:v>3.0293999999999999</c:v>
                </c:pt>
                <c:pt idx="1966">
                  <c:v>3.0308000000000002</c:v>
                </c:pt>
                <c:pt idx="1967">
                  <c:v>3.0322</c:v>
                </c:pt>
                <c:pt idx="1968">
                  <c:v>3.0335999999999999</c:v>
                </c:pt>
                <c:pt idx="1969">
                  <c:v>3.0350000000000001</c:v>
                </c:pt>
                <c:pt idx="1970">
                  <c:v>3.0365000000000002</c:v>
                </c:pt>
                <c:pt idx="1971">
                  <c:v>3.0379</c:v>
                </c:pt>
                <c:pt idx="1972">
                  <c:v>3.0392999999999999</c:v>
                </c:pt>
                <c:pt idx="1973">
                  <c:v>3.0409000000000002</c:v>
                </c:pt>
                <c:pt idx="1974">
                  <c:v>3.0424000000000002</c:v>
                </c:pt>
                <c:pt idx="1975">
                  <c:v>3.0440999999999998</c:v>
                </c:pt>
                <c:pt idx="1976">
                  <c:v>3.0457000000000001</c:v>
                </c:pt>
                <c:pt idx="1977">
                  <c:v>3.0472999999999999</c:v>
                </c:pt>
                <c:pt idx="1978">
                  <c:v>3.0489999999999999</c:v>
                </c:pt>
                <c:pt idx="1979">
                  <c:v>3.0507</c:v>
                </c:pt>
                <c:pt idx="1980">
                  <c:v>3.0522999999999998</c:v>
                </c:pt>
                <c:pt idx="1981">
                  <c:v>3.0537999999999998</c:v>
                </c:pt>
                <c:pt idx="1982">
                  <c:v>3.0552000000000001</c:v>
                </c:pt>
                <c:pt idx="1983">
                  <c:v>3.0567000000000002</c:v>
                </c:pt>
                <c:pt idx="1984">
                  <c:v>3.0581</c:v>
                </c:pt>
                <c:pt idx="1985">
                  <c:v>3.0594999999999999</c:v>
                </c:pt>
                <c:pt idx="1986">
                  <c:v>3.0609000000000002</c:v>
                </c:pt>
                <c:pt idx="1987">
                  <c:v>3.0623999999999998</c:v>
                </c:pt>
                <c:pt idx="1988">
                  <c:v>3.0638000000000001</c:v>
                </c:pt>
                <c:pt idx="1989">
                  <c:v>3.0653999999999999</c:v>
                </c:pt>
                <c:pt idx="1990">
                  <c:v>3.0669</c:v>
                </c:pt>
                <c:pt idx="1991">
                  <c:v>3.0684999999999998</c:v>
                </c:pt>
                <c:pt idx="1992">
                  <c:v>3.0701000000000001</c:v>
                </c:pt>
                <c:pt idx="1993">
                  <c:v>3.0718000000000001</c:v>
                </c:pt>
                <c:pt idx="1994">
                  <c:v>3.0735999999999999</c:v>
                </c:pt>
                <c:pt idx="1995">
                  <c:v>3.0754000000000001</c:v>
                </c:pt>
                <c:pt idx="1996">
                  <c:v>3.0773000000000001</c:v>
                </c:pt>
                <c:pt idx="1997">
                  <c:v>3.0794000000000001</c:v>
                </c:pt>
                <c:pt idx="1998">
                  <c:v>3.0815999999999999</c:v>
                </c:pt>
                <c:pt idx="1999">
                  <c:v>3.0838999999999999</c:v>
                </c:pt>
                <c:pt idx="2000">
                  <c:v>3.0859999999999999</c:v>
                </c:pt>
                <c:pt idx="2001">
                  <c:v>3.0878000000000001</c:v>
                </c:pt>
                <c:pt idx="2002">
                  <c:v>3.0893000000000002</c:v>
                </c:pt>
                <c:pt idx="2003">
                  <c:v>3.0903999999999998</c:v>
                </c:pt>
                <c:pt idx="2004">
                  <c:v>3.0914000000000001</c:v>
                </c:pt>
                <c:pt idx="2005">
                  <c:v>3.0922999999999998</c:v>
                </c:pt>
                <c:pt idx="2006">
                  <c:v>3.0933000000000002</c:v>
                </c:pt>
                <c:pt idx="2007">
                  <c:v>3.0941000000000001</c:v>
                </c:pt>
              </c:numCache>
            </c:numRef>
          </c:xVal>
          <c:yVal>
            <c:numRef>
              <c:f>'Stress-strain and Force-displac'!$E$1:$E$2008</c:f>
              <c:numCache>
                <c:formatCode>General</c:formatCode>
                <c:ptCount val="2008"/>
                <c:pt idx="0">
                  <c:v>2.4651999999999998</c:v>
                </c:pt>
                <c:pt idx="1">
                  <c:v>2.4647999999999999</c:v>
                </c:pt>
                <c:pt idx="2">
                  <c:v>2.4651999999999998</c:v>
                </c:pt>
                <c:pt idx="3">
                  <c:v>2.4660000000000002</c:v>
                </c:pt>
                <c:pt idx="4">
                  <c:v>2.4706000000000001</c:v>
                </c:pt>
                <c:pt idx="5">
                  <c:v>2.4756999999999998</c:v>
                </c:pt>
                <c:pt idx="6">
                  <c:v>2.4750999999999999</c:v>
                </c:pt>
                <c:pt idx="7">
                  <c:v>2.4740000000000002</c:v>
                </c:pt>
                <c:pt idx="8">
                  <c:v>2.4748000000000001</c:v>
                </c:pt>
                <c:pt idx="9">
                  <c:v>2.4777</c:v>
                </c:pt>
                <c:pt idx="10">
                  <c:v>2.4830999999999999</c:v>
                </c:pt>
                <c:pt idx="11">
                  <c:v>2.4897999999999998</c:v>
                </c:pt>
                <c:pt idx="12">
                  <c:v>2.4983</c:v>
                </c:pt>
                <c:pt idx="13">
                  <c:v>2.5078</c:v>
                </c:pt>
                <c:pt idx="14">
                  <c:v>2.52</c:v>
                </c:pt>
                <c:pt idx="15">
                  <c:v>2.5343</c:v>
                </c:pt>
                <c:pt idx="16">
                  <c:v>2.5487000000000002</c:v>
                </c:pt>
                <c:pt idx="17">
                  <c:v>2.5632999999999999</c:v>
                </c:pt>
                <c:pt idx="18">
                  <c:v>2.5794000000000001</c:v>
                </c:pt>
                <c:pt idx="19">
                  <c:v>2.5983000000000001</c:v>
                </c:pt>
                <c:pt idx="20">
                  <c:v>2.6204999999999998</c:v>
                </c:pt>
                <c:pt idx="21">
                  <c:v>2.6438999999999999</c:v>
                </c:pt>
                <c:pt idx="22">
                  <c:v>2.6669</c:v>
                </c:pt>
                <c:pt idx="23">
                  <c:v>2.6878000000000002</c:v>
                </c:pt>
                <c:pt idx="24">
                  <c:v>2.7057000000000002</c:v>
                </c:pt>
                <c:pt idx="25">
                  <c:v>2.7189000000000001</c:v>
                </c:pt>
                <c:pt idx="26">
                  <c:v>2.7307999999999999</c:v>
                </c:pt>
                <c:pt idx="27">
                  <c:v>2.7404000000000002</c:v>
                </c:pt>
                <c:pt idx="28">
                  <c:v>2.7509000000000001</c:v>
                </c:pt>
                <c:pt idx="29">
                  <c:v>2.7627000000000002</c:v>
                </c:pt>
                <c:pt idx="30">
                  <c:v>2.7745000000000002</c:v>
                </c:pt>
                <c:pt idx="31">
                  <c:v>2.7881</c:v>
                </c:pt>
                <c:pt idx="32">
                  <c:v>2.8001999999999998</c:v>
                </c:pt>
                <c:pt idx="33">
                  <c:v>2.8105000000000002</c:v>
                </c:pt>
                <c:pt idx="34">
                  <c:v>2.8216000000000001</c:v>
                </c:pt>
                <c:pt idx="35">
                  <c:v>2.8344999999999998</c:v>
                </c:pt>
                <c:pt idx="36">
                  <c:v>2.8475999999999999</c:v>
                </c:pt>
                <c:pt idx="37">
                  <c:v>2.8609</c:v>
                </c:pt>
                <c:pt idx="38">
                  <c:v>2.8748999999999998</c:v>
                </c:pt>
                <c:pt idx="39">
                  <c:v>2.8868999999999998</c:v>
                </c:pt>
                <c:pt idx="40">
                  <c:v>2.9</c:v>
                </c:pt>
                <c:pt idx="41">
                  <c:v>2.9146999999999998</c:v>
                </c:pt>
                <c:pt idx="42">
                  <c:v>2.9295</c:v>
                </c:pt>
                <c:pt idx="43">
                  <c:v>2.9432999999999998</c:v>
                </c:pt>
                <c:pt idx="44">
                  <c:v>2.9565000000000001</c:v>
                </c:pt>
                <c:pt idx="45">
                  <c:v>2.9672999999999998</c:v>
                </c:pt>
                <c:pt idx="46">
                  <c:v>2.9780000000000002</c:v>
                </c:pt>
                <c:pt idx="47">
                  <c:v>2.9882</c:v>
                </c:pt>
                <c:pt idx="48">
                  <c:v>2.9984999999999999</c:v>
                </c:pt>
                <c:pt idx="49">
                  <c:v>3.0105</c:v>
                </c:pt>
                <c:pt idx="50">
                  <c:v>3.0228000000000002</c:v>
                </c:pt>
                <c:pt idx="51">
                  <c:v>3.0356999999999998</c:v>
                </c:pt>
                <c:pt idx="52">
                  <c:v>3.0489999999999999</c:v>
                </c:pt>
                <c:pt idx="53">
                  <c:v>3.0596000000000001</c:v>
                </c:pt>
                <c:pt idx="54">
                  <c:v>3.0716000000000001</c:v>
                </c:pt>
                <c:pt idx="55">
                  <c:v>3.0844999999999998</c:v>
                </c:pt>
                <c:pt idx="56">
                  <c:v>3.0968</c:v>
                </c:pt>
                <c:pt idx="57">
                  <c:v>3.1086</c:v>
                </c:pt>
                <c:pt idx="58">
                  <c:v>3.1219000000000001</c:v>
                </c:pt>
                <c:pt idx="59">
                  <c:v>3.1354000000000002</c:v>
                </c:pt>
                <c:pt idx="60">
                  <c:v>3.1513</c:v>
                </c:pt>
                <c:pt idx="61">
                  <c:v>3.1682999999999999</c:v>
                </c:pt>
                <c:pt idx="62">
                  <c:v>3.1861999999999999</c:v>
                </c:pt>
                <c:pt idx="63">
                  <c:v>3.2054</c:v>
                </c:pt>
                <c:pt idx="64">
                  <c:v>3.2240000000000002</c:v>
                </c:pt>
                <c:pt idx="65">
                  <c:v>3.2383000000000002</c:v>
                </c:pt>
                <c:pt idx="66">
                  <c:v>3.2492999999999999</c:v>
                </c:pt>
                <c:pt idx="67">
                  <c:v>3.2591999999999999</c:v>
                </c:pt>
                <c:pt idx="68">
                  <c:v>3.2669000000000001</c:v>
                </c:pt>
                <c:pt idx="69">
                  <c:v>3.2743000000000002</c:v>
                </c:pt>
                <c:pt idx="70">
                  <c:v>3.2823000000000002</c:v>
                </c:pt>
                <c:pt idx="71">
                  <c:v>3.2909999999999999</c:v>
                </c:pt>
                <c:pt idx="72">
                  <c:v>3.3003</c:v>
                </c:pt>
                <c:pt idx="73">
                  <c:v>3.3087</c:v>
                </c:pt>
                <c:pt idx="74">
                  <c:v>3.3174999999999999</c:v>
                </c:pt>
                <c:pt idx="75">
                  <c:v>3.3285999999999998</c:v>
                </c:pt>
                <c:pt idx="76">
                  <c:v>3.3382999999999998</c:v>
                </c:pt>
                <c:pt idx="77">
                  <c:v>3.3464999999999998</c:v>
                </c:pt>
                <c:pt idx="78">
                  <c:v>3.3559000000000001</c:v>
                </c:pt>
                <c:pt idx="79">
                  <c:v>3.3677000000000001</c:v>
                </c:pt>
                <c:pt idx="80">
                  <c:v>3.3801000000000001</c:v>
                </c:pt>
                <c:pt idx="81">
                  <c:v>3.3927999999999998</c:v>
                </c:pt>
                <c:pt idx="82">
                  <c:v>3.4064999999999999</c:v>
                </c:pt>
                <c:pt idx="83">
                  <c:v>3.4207999999999998</c:v>
                </c:pt>
                <c:pt idx="84">
                  <c:v>3.4358</c:v>
                </c:pt>
                <c:pt idx="85">
                  <c:v>3.4514</c:v>
                </c:pt>
                <c:pt idx="86">
                  <c:v>3.4697</c:v>
                </c:pt>
                <c:pt idx="87">
                  <c:v>3.4862000000000002</c:v>
                </c:pt>
                <c:pt idx="88">
                  <c:v>3.5036999999999998</c:v>
                </c:pt>
                <c:pt idx="89">
                  <c:v>3.5207000000000002</c:v>
                </c:pt>
                <c:pt idx="90">
                  <c:v>3.5379999999999998</c:v>
                </c:pt>
                <c:pt idx="91">
                  <c:v>3.5531000000000001</c:v>
                </c:pt>
                <c:pt idx="92">
                  <c:v>3.5640999999999998</c:v>
                </c:pt>
                <c:pt idx="93">
                  <c:v>3.5741999999999998</c:v>
                </c:pt>
                <c:pt idx="94">
                  <c:v>3.5849000000000002</c:v>
                </c:pt>
                <c:pt idx="95">
                  <c:v>3.5937999999999999</c:v>
                </c:pt>
                <c:pt idx="96">
                  <c:v>3.6019000000000001</c:v>
                </c:pt>
                <c:pt idx="97">
                  <c:v>3.6120000000000001</c:v>
                </c:pt>
                <c:pt idx="98">
                  <c:v>3.6215000000000002</c:v>
                </c:pt>
                <c:pt idx="99">
                  <c:v>3.6293000000000002</c:v>
                </c:pt>
                <c:pt idx="100">
                  <c:v>3.6406999999999998</c:v>
                </c:pt>
                <c:pt idx="101">
                  <c:v>3.6534</c:v>
                </c:pt>
                <c:pt idx="102">
                  <c:v>3.6657999999999999</c:v>
                </c:pt>
                <c:pt idx="103">
                  <c:v>3.6785999999999999</c:v>
                </c:pt>
                <c:pt idx="104">
                  <c:v>3.6926000000000001</c:v>
                </c:pt>
                <c:pt idx="105">
                  <c:v>3.7046000000000001</c:v>
                </c:pt>
                <c:pt idx="106">
                  <c:v>3.7172000000000001</c:v>
                </c:pt>
                <c:pt idx="107">
                  <c:v>3.7277999999999998</c:v>
                </c:pt>
                <c:pt idx="108">
                  <c:v>3.7408000000000001</c:v>
                </c:pt>
                <c:pt idx="109">
                  <c:v>3.7532999999999999</c:v>
                </c:pt>
                <c:pt idx="110">
                  <c:v>3.7690999999999999</c:v>
                </c:pt>
                <c:pt idx="111">
                  <c:v>3.7841</c:v>
                </c:pt>
                <c:pt idx="112">
                  <c:v>3.7970999999999999</c:v>
                </c:pt>
                <c:pt idx="113">
                  <c:v>3.8111999999999999</c:v>
                </c:pt>
                <c:pt idx="114">
                  <c:v>3.8249</c:v>
                </c:pt>
                <c:pt idx="115">
                  <c:v>3.8355999999999999</c:v>
                </c:pt>
                <c:pt idx="116">
                  <c:v>3.8460000000000001</c:v>
                </c:pt>
                <c:pt idx="117">
                  <c:v>3.8572000000000002</c:v>
                </c:pt>
                <c:pt idx="118">
                  <c:v>3.8690000000000002</c:v>
                </c:pt>
                <c:pt idx="119">
                  <c:v>3.8799000000000001</c:v>
                </c:pt>
                <c:pt idx="120">
                  <c:v>3.8906999999999998</c:v>
                </c:pt>
                <c:pt idx="121">
                  <c:v>3.9045000000000001</c:v>
                </c:pt>
                <c:pt idx="122">
                  <c:v>3.9197000000000002</c:v>
                </c:pt>
                <c:pt idx="123">
                  <c:v>3.9329999999999998</c:v>
                </c:pt>
                <c:pt idx="124">
                  <c:v>3.9464999999999999</c:v>
                </c:pt>
                <c:pt idx="125">
                  <c:v>3.9601999999999999</c:v>
                </c:pt>
                <c:pt idx="126">
                  <c:v>3.9754999999999998</c:v>
                </c:pt>
                <c:pt idx="127">
                  <c:v>3.9903</c:v>
                </c:pt>
                <c:pt idx="128">
                  <c:v>4.0044000000000004</c:v>
                </c:pt>
                <c:pt idx="129">
                  <c:v>4.0202999999999998</c:v>
                </c:pt>
                <c:pt idx="130">
                  <c:v>4.0385</c:v>
                </c:pt>
                <c:pt idx="131">
                  <c:v>4.0590999999999999</c:v>
                </c:pt>
                <c:pt idx="132">
                  <c:v>4.0789999999999997</c:v>
                </c:pt>
                <c:pt idx="133">
                  <c:v>4.0987</c:v>
                </c:pt>
                <c:pt idx="134">
                  <c:v>4.1155999999999997</c:v>
                </c:pt>
                <c:pt idx="135">
                  <c:v>4.1295000000000002</c:v>
                </c:pt>
                <c:pt idx="136">
                  <c:v>4.1395</c:v>
                </c:pt>
                <c:pt idx="137">
                  <c:v>4.1475999999999997</c:v>
                </c:pt>
                <c:pt idx="138">
                  <c:v>4.1546000000000003</c:v>
                </c:pt>
                <c:pt idx="139">
                  <c:v>4.1599000000000004</c:v>
                </c:pt>
                <c:pt idx="140">
                  <c:v>4.1677</c:v>
                </c:pt>
                <c:pt idx="141">
                  <c:v>4.1768999999999998</c:v>
                </c:pt>
                <c:pt idx="142">
                  <c:v>4.1877000000000004</c:v>
                </c:pt>
                <c:pt idx="143">
                  <c:v>4.1978</c:v>
                </c:pt>
                <c:pt idx="144">
                  <c:v>4.2076000000000002</c:v>
                </c:pt>
                <c:pt idx="145">
                  <c:v>4.2182000000000004</c:v>
                </c:pt>
                <c:pt idx="146">
                  <c:v>4.2286999999999999</c:v>
                </c:pt>
                <c:pt idx="147">
                  <c:v>4.2412000000000001</c:v>
                </c:pt>
                <c:pt idx="148">
                  <c:v>4.2523999999999997</c:v>
                </c:pt>
                <c:pt idx="149">
                  <c:v>4.2637999999999998</c:v>
                </c:pt>
                <c:pt idx="150">
                  <c:v>4.2770000000000001</c:v>
                </c:pt>
                <c:pt idx="151">
                  <c:v>4.2910000000000004</c:v>
                </c:pt>
                <c:pt idx="152">
                  <c:v>4.3064</c:v>
                </c:pt>
                <c:pt idx="153">
                  <c:v>4.3159000000000001</c:v>
                </c:pt>
                <c:pt idx="154">
                  <c:v>4.3242000000000003</c:v>
                </c:pt>
                <c:pt idx="155">
                  <c:v>4.3384</c:v>
                </c:pt>
                <c:pt idx="156">
                  <c:v>4.3577000000000004</c:v>
                </c:pt>
                <c:pt idx="157">
                  <c:v>4.3799000000000001</c:v>
                </c:pt>
                <c:pt idx="158">
                  <c:v>4.4000000000000004</c:v>
                </c:pt>
                <c:pt idx="159">
                  <c:v>4.4192</c:v>
                </c:pt>
                <c:pt idx="160">
                  <c:v>4.4360999999999997</c:v>
                </c:pt>
                <c:pt idx="161">
                  <c:v>4.4485000000000001</c:v>
                </c:pt>
                <c:pt idx="162">
                  <c:v>4.4593999999999996</c:v>
                </c:pt>
                <c:pt idx="163">
                  <c:v>4.4706000000000001</c:v>
                </c:pt>
                <c:pt idx="164">
                  <c:v>4.4797000000000002</c:v>
                </c:pt>
                <c:pt idx="165">
                  <c:v>4.4905999999999997</c:v>
                </c:pt>
                <c:pt idx="166">
                  <c:v>4.5023999999999997</c:v>
                </c:pt>
                <c:pt idx="167">
                  <c:v>4.5114000000000001</c:v>
                </c:pt>
                <c:pt idx="168">
                  <c:v>4.5201000000000002</c:v>
                </c:pt>
                <c:pt idx="169">
                  <c:v>4.5326000000000004</c:v>
                </c:pt>
                <c:pt idx="170">
                  <c:v>4.5461</c:v>
                </c:pt>
                <c:pt idx="171">
                  <c:v>4.5587</c:v>
                </c:pt>
                <c:pt idx="172">
                  <c:v>4.5712999999999999</c:v>
                </c:pt>
                <c:pt idx="173">
                  <c:v>4.5850999999999997</c:v>
                </c:pt>
                <c:pt idx="174">
                  <c:v>4.5971000000000002</c:v>
                </c:pt>
                <c:pt idx="175">
                  <c:v>4.6113999999999997</c:v>
                </c:pt>
                <c:pt idx="176">
                  <c:v>4.6254999999999997</c:v>
                </c:pt>
                <c:pt idx="177">
                  <c:v>4.6421000000000001</c:v>
                </c:pt>
                <c:pt idx="178">
                  <c:v>4.6577000000000002</c:v>
                </c:pt>
                <c:pt idx="179">
                  <c:v>4.6729000000000003</c:v>
                </c:pt>
                <c:pt idx="180">
                  <c:v>4.6860999999999997</c:v>
                </c:pt>
                <c:pt idx="181">
                  <c:v>4.7012</c:v>
                </c:pt>
                <c:pt idx="182">
                  <c:v>4.7146999999999997</c:v>
                </c:pt>
                <c:pt idx="183">
                  <c:v>4.7283999999999997</c:v>
                </c:pt>
                <c:pt idx="184">
                  <c:v>4.7420999999999998</c:v>
                </c:pt>
                <c:pt idx="185">
                  <c:v>4.7560000000000002</c:v>
                </c:pt>
                <c:pt idx="186">
                  <c:v>4.7680999999999996</c:v>
                </c:pt>
                <c:pt idx="187">
                  <c:v>4.7811000000000003</c:v>
                </c:pt>
                <c:pt idx="188">
                  <c:v>4.7946999999999997</c:v>
                </c:pt>
                <c:pt idx="189">
                  <c:v>4.8091999999999997</c:v>
                </c:pt>
                <c:pt idx="190">
                  <c:v>4.8228999999999997</c:v>
                </c:pt>
                <c:pt idx="191">
                  <c:v>4.8365</c:v>
                </c:pt>
                <c:pt idx="192">
                  <c:v>4.8505000000000003</c:v>
                </c:pt>
                <c:pt idx="193">
                  <c:v>4.8653000000000004</c:v>
                </c:pt>
                <c:pt idx="194">
                  <c:v>4.8815999999999997</c:v>
                </c:pt>
                <c:pt idx="195">
                  <c:v>4.8993000000000002</c:v>
                </c:pt>
                <c:pt idx="196">
                  <c:v>4.9165999999999999</c:v>
                </c:pt>
                <c:pt idx="197">
                  <c:v>4.9345999999999997</c:v>
                </c:pt>
                <c:pt idx="198">
                  <c:v>4.9545000000000003</c:v>
                </c:pt>
                <c:pt idx="199">
                  <c:v>4.9740000000000002</c:v>
                </c:pt>
                <c:pt idx="200">
                  <c:v>4.9951999999999996</c:v>
                </c:pt>
                <c:pt idx="201">
                  <c:v>5.0160999999999998</c:v>
                </c:pt>
                <c:pt idx="202">
                  <c:v>5.0365000000000002</c:v>
                </c:pt>
                <c:pt idx="203">
                  <c:v>5.0536000000000003</c:v>
                </c:pt>
                <c:pt idx="204">
                  <c:v>5.0650000000000004</c:v>
                </c:pt>
                <c:pt idx="205">
                  <c:v>5.0721999999999996</c:v>
                </c:pt>
                <c:pt idx="206">
                  <c:v>5.0770999999999997</c:v>
                </c:pt>
                <c:pt idx="207">
                  <c:v>5.0853000000000002</c:v>
                </c:pt>
                <c:pt idx="208">
                  <c:v>5.0948000000000002</c:v>
                </c:pt>
                <c:pt idx="209">
                  <c:v>5.1029</c:v>
                </c:pt>
                <c:pt idx="210">
                  <c:v>5.1108000000000002</c:v>
                </c:pt>
                <c:pt idx="211">
                  <c:v>5.1193999999999997</c:v>
                </c:pt>
                <c:pt idx="212">
                  <c:v>5.1300999999999997</c:v>
                </c:pt>
                <c:pt idx="213">
                  <c:v>5.1424000000000003</c:v>
                </c:pt>
                <c:pt idx="214">
                  <c:v>5.1543000000000001</c:v>
                </c:pt>
                <c:pt idx="215">
                  <c:v>5.1669999999999998</c:v>
                </c:pt>
                <c:pt idx="216">
                  <c:v>5.18</c:v>
                </c:pt>
                <c:pt idx="217">
                  <c:v>5.1921999999999997</c:v>
                </c:pt>
                <c:pt idx="218">
                  <c:v>5.2064000000000004</c:v>
                </c:pt>
                <c:pt idx="219">
                  <c:v>5.2222999999999997</c:v>
                </c:pt>
                <c:pt idx="220">
                  <c:v>5.2389000000000001</c:v>
                </c:pt>
                <c:pt idx="221">
                  <c:v>5.2545999999999999</c:v>
                </c:pt>
                <c:pt idx="222">
                  <c:v>5.2731000000000003</c:v>
                </c:pt>
                <c:pt idx="223">
                  <c:v>5.2927999999999997</c:v>
                </c:pt>
                <c:pt idx="224">
                  <c:v>5.3152999999999997</c:v>
                </c:pt>
                <c:pt idx="225">
                  <c:v>5.3388</c:v>
                </c:pt>
                <c:pt idx="226">
                  <c:v>5.3605</c:v>
                </c:pt>
                <c:pt idx="227">
                  <c:v>5.3814000000000002</c:v>
                </c:pt>
                <c:pt idx="228">
                  <c:v>5.3998999999999997</c:v>
                </c:pt>
                <c:pt idx="229">
                  <c:v>5.4149000000000003</c:v>
                </c:pt>
                <c:pt idx="230">
                  <c:v>5.4284999999999997</c:v>
                </c:pt>
                <c:pt idx="231">
                  <c:v>5.4393000000000002</c:v>
                </c:pt>
                <c:pt idx="232">
                  <c:v>5.4481000000000002</c:v>
                </c:pt>
                <c:pt idx="233">
                  <c:v>5.4576000000000002</c:v>
                </c:pt>
                <c:pt idx="234">
                  <c:v>5.4701000000000004</c:v>
                </c:pt>
                <c:pt idx="235">
                  <c:v>5.4810999999999996</c:v>
                </c:pt>
                <c:pt idx="236">
                  <c:v>5.4901</c:v>
                </c:pt>
                <c:pt idx="237">
                  <c:v>5.5004999999999997</c:v>
                </c:pt>
                <c:pt idx="238">
                  <c:v>5.5136000000000003</c:v>
                </c:pt>
                <c:pt idx="239">
                  <c:v>5.5277000000000003</c:v>
                </c:pt>
                <c:pt idx="240">
                  <c:v>5.5420999999999996</c:v>
                </c:pt>
                <c:pt idx="241">
                  <c:v>5.5559000000000003</c:v>
                </c:pt>
                <c:pt idx="242">
                  <c:v>5.5698999999999996</c:v>
                </c:pt>
                <c:pt idx="243">
                  <c:v>5.5834000000000001</c:v>
                </c:pt>
                <c:pt idx="244">
                  <c:v>5.5968</c:v>
                </c:pt>
                <c:pt idx="245">
                  <c:v>5.6120999999999999</c:v>
                </c:pt>
                <c:pt idx="246">
                  <c:v>5.63</c:v>
                </c:pt>
                <c:pt idx="247">
                  <c:v>5.6498999999999997</c:v>
                </c:pt>
                <c:pt idx="248">
                  <c:v>5.6673</c:v>
                </c:pt>
                <c:pt idx="249">
                  <c:v>5.6836000000000002</c:v>
                </c:pt>
                <c:pt idx="250">
                  <c:v>5.7008999999999999</c:v>
                </c:pt>
                <c:pt idx="251">
                  <c:v>5.7164000000000001</c:v>
                </c:pt>
                <c:pt idx="252">
                  <c:v>5.7323000000000004</c:v>
                </c:pt>
                <c:pt idx="253">
                  <c:v>5.7462999999999997</c:v>
                </c:pt>
                <c:pt idx="254">
                  <c:v>5.7588999999999997</c:v>
                </c:pt>
                <c:pt idx="255">
                  <c:v>5.7739000000000003</c:v>
                </c:pt>
                <c:pt idx="256">
                  <c:v>5.7897999999999996</c:v>
                </c:pt>
                <c:pt idx="257">
                  <c:v>5.8049999999999997</c:v>
                </c:pt>
                <c:pt idx="258">
                  <c:v>5.82</c:v>
                </c:pt>
                <c:pt idx="259">
                  <c:v>5.8348000000000004</c:v>
                </c:pt>
                <c:pt idx="260">
                  <c:v>5.8482000000000003</c:v>
                </c:pt>
                <c:pt idx="261">
                  <c:v>5.8623000000000003</c:v>
                </c:pt>
                <c:pt idx="262">
                  <c:v>5.8800999999999997</c:v>
                </c:pt>
                <c:pt idx="263">
                  <c:v>5.8964999999999996</c:v>
                </c:pt>
                <c:pt idx="264">
                  <c:v>5.9135</c:v>
                </c:pt>
                <c:pt idx="265">
                  <c:v>5.931</c:v>
                </c:pt>
                <c:pt idx="266">
                  <c:v>5.9505999999999997</c:v>
                </c:pt>
                <c:pt idx="267">
                  <c:v>5.9715999999999996</c:v>
                </c:pt>
                <c:pt idx="268">
                  <c:v>5.9970999999999997</c:v>
                </c:pt>
                <c:pt idx="269">
                  <c:v>6.0228999999999999</c:v>
                </c:pt>
                <c:pt idx="270">
                  <c:v>6.0484</c:v>
                </c:pt>
                <c:pt idx="271">
                  <c:v>6.0712000000000002</c:v>
                </c:pt>
                <c:pt idx="272">
                  <c:v>6.0898000000000003</c:v>
                </c:pt>
                <c:pt idx="273">
                  <c:v>6.0934999999999997</c:v>
                </c:pt>
                <c:pt idx="274">
                  <c:v>5.6037999999999997</c:v>
                </c:pt>
                <c:pt idx="275">
                  <c:v>5.1532999999999998</c:v>
                </c:pt>
                <c:pt idx="276">
                  <c:v>5.0035999999999996</c:v>
                </c:pt>
                <c:pt idx="277">
                  <c:v>5.0034000000000001</c:v>
                </c:pt>
                <c:pt idx="278">
                  <c:v>5.0353000000000003</c:v>
                </c:pt>
                <c:pt idx="279">
                  <c:v>5.0576999999999996</c:v>
                </c:pt>
                <c:pt idx="280">
                  <c:v>5.0697000000000001</c:v>
                </c:pt>
                <c:pt idx="281">
                  <c:v>5.0788000000000002</c:v>
                </c:pt>
                <c:pt idx="282">
                  <c:v>5.0885999999999996</c:v>
                </c:pt>
                <c:pt idx="283">
                  <c:v>5.0991</c:v>
                </c:pt>
                <c:pt idx="284">
                  <c:v>5.1116000000000001</c:v>
                </c:pt>
                <c:pt idx="285">
                  <c:v>5.1245000000000003</c:v>
                </c:pt>
                <c:pt idx="286">
                  <c:v>5.1391</c:v>
                </c:pt>
                <c:pt idx="287">
                  <c:v>5.1543000000000001</c:v>
                </c:pt>
                <c:pt idx="288">
                  <c:v>5.1719999999999997</c:v>
                </c:pt>
                <c:pt idx="289">
                  <c:v>5.1896000000000004</c:v>
                </c:pt>
                <c:pt idx="290">
                  <c:v>5.2100999999999997</c:v>
                </c:pt>
                <c:pt idx="291">
                  <c:v>5.2291999999999996</c:v>
                </c:pt>
                <c:pt idx="292">
                  <c:v>5.2474999999999996</c:v>
                </c:pt>
                <c:pt idx="293">
                  <c:v>5.2695999999999996</c:v>
                </c:pt>
                <c:pt idx="294">
                  <c:v>5.2935999999999996</c:v>
                </c:pt>
                <c:pt idx="295">
                  <c:v>5.3179999999999996</c:v>
                </c:pt>
                <c:pt idx="296">
                  <c:v>5.3422999999999998</c:v>
                </c:pt>
                <c:pt idx="297">
                  <c:v>5.3635000000000002</c:v>
                </c:pt>
                <c:pt idx="298">
                  <c:v>5.3826000000000001</c:v>
                </c:pt>
                <c:pt idx="299">
                  <c:v>5.3963999999999999</c:v>
                </c:pt>
                <c:pt idx="300">
                  <c:v>5.4096000000000002</c:v>
                </c:pt>
                <c:pt idx="301">
                  <c:v>5.4195000000000002</c:v>
                </c:pt>
                <c:pt idx="302">
                  <c:v>5.4294000000000002</c:v>
                </c:pt>
                <c:pt idx="303">
                  <c:v>5.4416000000000002</c:v>
                </c:pt>
                <c:pt idx="304">
                  <c:v>5.4562999999999997</c:v>
                </c:pt>
                <c:pt idx="305">
                  <c:v>5.4710999999999999</c:v>
                </c:pt>
                <c:pt idx="306">
                  <c:v>5.4880000000000004</c:v>
                </c:pt>
                <c:pt idx="307">
                  <c:v>5.5034000000000001</c:v>
                </c:pt>
                <c:pt idx="308">
                  <c:v>5.5172999999999996</c:v>
                </c:pt>
                <c:pt idx="309">
                  <c:v>5.5336999999999996</c:v>
                </c:pt>
                <c:pt idx="310">
                  <c:v>5.5511999999999997</c:v>
                </c:pt>
                <c:pt idx="311">
                  <c:v>5.5650000000000004</c:v>
                </c:pt>
                <c:pt idx="312">
                  <c:v>5.5785999999999998</c:v>
                </c:pt>
                <c:pt idx="313">
                  <c:v>5.5911</c:v>
                </c:pt>
                <c:pt idx="314">
                  <c:v>5.6058000000000003</c:v>
                </c:pt>
                <c:pt idx="315">
                  <c:v>5.6220999999999997</c:v>
                </c:pt>
                <c:pt idx="316">
                  <c:v>5.6394000000000002</c:v>
                </c:pt>
                <c:pt idx="317">
                  <c:v>5.6577000000000002</c:v>
                </c:pt>
                <c:pt idx="318">
                  <c:v>5.6771000000000003</c:v>
                </c:pt>
                <c:pt idx="319">
                  <c:v>5.6940999999999997</c:v>
                </c:pt>
                <c:pt idx="320">
                  <c:v>5.7112999999999996</c:v>
                </c:pt>
                <c:pt idx="321">
                  <c:v>5.7286999999999999</c:v>
                </c:pt>
                <c:pt idx="322">
                  <c:v>5.7439999999999998</c:v>
                </c:pt>
                <c:pt idx="323">
                  <c:v>5.7572000000000001</c:v>
                </c:pt>
                <c:pt idx="324">
                  <c:v>5.7713999999999999</c:v>
                </c:pt>
                <c:pt idx="325">
                  <c:v>5.7869999999999999</c:v>
                </c:pt>
                <c:pt idx="326">
                  <c:v>5.8033000000000001</c:v>
                </c:pt>
                <c:pt idx="327">
                  <c:v>5.8185000000000002</c:v>
                </c:pt>
                <c:pt idx="328">
                  <c:v>5.8342999999999998</c:v>
                </c:pt>
                <c:pt idx="329">
                  <c:v>5.8517999999999999</c:v>
                </c:pt>
                <c:pt idx="330">
                  <c:v>5.8688000000000002</c:v>
                </c:pt>
                <c:pt idx="331">
                  <c:v>5.8869999999999996</c:v>
                </c:pt>
                <c:pt idx="332">
                  <c:v>5.9053000000000004</c:v>
                </c:pt>
                <c:pt idx="333">
                  <c:v>5.9245999999999999</c:v>
                </c:pt>
                <c:pt idx="334">
                  <c:v>5.9444999999999997</c:v>
                </c:pt>
                <c:pt idx="335">
                  <c:v>5.9622000000000002</c:v>
                </c:pt>
                <c:pt idx="336">
                  <c:v>5.9847999999999999</c:v>
                </c:pt>
                <c:pt idx="337">
                  <c:v>6.0084</c:v>
                </c:pt>
                <c:pt idx="338">
                  <c:v>6.0339</c:v>
                </c:pt>
                <c:pt idx="339">
                  <c:v>6.0591999999999997</c:v>
                </c:pt>
                <c:pt idx="340">
                  <c:v>6.0827</c:v>
                </c:pt>
                <c:pt idx="341">
                  <c:v>6.1031000000000004</c:v>
                </c:pt>
                <c:pt idx="342">
                  <c:v>6.1189</c:v>
                </c:pt>
                <c:pt idx="343">
                  <c:v>6.1307</c:v>
                </c:pt>
                <c:pt idx="344">
                  <c:v>6.1412000000000004</c:v>
                </c:pt>
                <c:pt idx="345">
                  <c:v>6.1506999999999996</c:v>
                </c:pt>
                <c:pt idx="346">
                  <c:v>6.1596000000000002</c:v>
                </c:pt>
                <c:pt idx="347">
                  <c:v>6.1711</c:v>
                </c:pt>
                <c:pt idx="348">
                  <c:v>6.1848000000000001</c:v>
                </c:pt>
                <c:pt idx="349">
                  <c:v>6.1989000000000001</c:v>
                </c:pt>
                <c:pt idx="350">
                  <c:v>6.2114000000000003</c:v>
                </c:pt>
                <c:pt idx="351">
                  <c:v>6.2266000000000004</c:v>
                </c:pt>
                <c:pt idx="352">
                  <c:v>6.2401999999999997</c:v>
                </c:pt>
                <c:pt idx="353">
                  <c:v>6.2530999999999999</c:v>
                </c:pt>
                <c:pt idx="354">
                  <c:v>6.2675000000000001</c:v>
                </c:pt>
                <c:pt idx="355">
                  <c:v>6.2847</c:v>
                </c:pt>
                <c:pt idx="356">
                  <c:v>6.3032000000000004</c:v>
                </c:pt>
                <c:pt idx="357">
                  <c:v>6.3220999999999998</c:v>
                </c:pt>
                <c:pt idx="358">
                  <c:v>6.3411</c:v>
                </c:pt>
                <c:pt idx="359">
                  <c:v>6.3612000000000002</c:v>
                </c:pt>
                <c:pt idx="360">
                  <c:v>6.3834</c:v>
                </c:pt>
                <c:pt idx="361">
                  <c:v>6.4055</c:v>
                </c:pt>
                <c:pt idx="362">
                  <c:v>6.4301000000000004</c:v>
                </c:pt>
                <c:pt idx="363">
                  <c:v>6.4557000000000002</c:v>
                </c:pt>
                <c:pt idx="364">
                  <c:v>6.4810999999999996</c:v>
                </c:pt>
                <c:pt idx="365">
                  <c:v>6.5044000000000004</c:v>
                </c:pt>
                <c:pt idx="366">
                  <c:v>6.5255999999999998</c:v>
                </c:pt>
                <c:pt idx="367">
                  <c:v>6.5438000000000001</c:v>
                </c:pt>
                <c:pt idx="368">
                  <c:v>6.5594000000000001</c:v>
                </c:pt>
                <c:pt idx="369">
                  <c:v>6.5724</c:v>
                </c:pt>
                <c:pt idx="370">
                  <c:v>6.5838999999999999</c:v>
                </c:pt>
                <c:pt idx="371">
                  <c:v>6.3929999999999998</c:v>
                </c:pt>
                <c:pt idx="372">
                  <c:v>6.0998999999999999</c:v>
                </c:pt>
                <c:pt idx="373">
                  <c:v>5.9851000000000001</c:v>
                </c:pt>
                <c:pt idx="374">
                  <c:v>5.9820000000000002</c:v>
                </c:pt>
                <c:pt idx="375">
                  <c:v>6.0090000000000003</c:v>
                </c:pt>
                <c:pt idx="376">
                  <c:v>6.0345000000000004</c:v>
                </c:pt>
                <c:pt idx="377">
                  <c:v>6.0533999999999999</c:v>
                </c:pt>
                <c:pt idx="378">
                  <c:v>6.0689000000000002</c:v>
                </c:pt>
                <c:pt idx="379">
                  <c:v>6.0833000000000004</c:v>
                </c:pt>
                <c:pt idx="380">
                  <c:v>6.0978000000000003</c:v>
                </c:pt>
                <c:pt idx="381">
                  <c:v>6.1135000000000002</c:v>
                </c:pt>
                <c:pt idx="382">
                  <c:v>6.1296999999999997</c:v>
                </c:pt>
                <c:pt idx="383">
                  <c:v>6.1482000000000001</c:v>
                </c:pt>
                <c:pt idx="384">
                  <c:v>6.1680000000000001</c:v>
                </c:pt>
                <c:pt idx="385">
                  <c:v>6.1813000000000002</c:v>
                </c:pt>
                <c:pt idx="386">
                  <c:v>6.1936</c:v>
                </c:pt>
                <c:pt idx="387">
                  <c:v>6.2099000000000002</c:v>
                </c:pt>
                <c:pt idx="388">
                  <c:v>6.2282999999999999</c:v>
                </c:pt>
                <c:pt idx="389">
                  <c:v>6.2468000000000004</c:v>
                </c:pt>
                <c:pt idx="390">
                  <c:v>6.2641999999999998</c:v>
                </c:pt>
                <c:pt idx="391">
                  <c:v>6.2785000000000002</c:v>
                </c:pt>
                <c:pt idx="392">
                  <c:v>6.2922000000000002</c:v>
                </c:pt>
                <c:pt idx="393">
                  <c:v>6.3094000000000001</c:v>
                </c:pt>
                <c:pt idx="394">
                  <c:v>6.3250000000000002</c:v>
                </c:pt>
                <c:pt idx="395">
                  <c:v>6.3409000000000004</c:v>
                </c:pt>
                <c:pt idx="396">
                  <c:v>6.3592000000000004</c:v>
                </c:pt>
                <c:pt idx="397">
                  <c:v>6.3769999999999998</c:v>
                </c:pt>
                <c:pt idx="398">
                  <c:v>6.3956999999999997</c:v>
                </c:pt>
                <c:pt idx="399">
                  <c:v>6.4127999999999998</c:v>
                </c:pt>
                <c:pt idx="400">
                  <c:v>6.4256000000000002</c:v>
                </c:pt>
                <c:pt idx="401">
                  <c:v>6.4330999999999996</c:v>
                </c:pt>
                <c:pt idx="402">
                  <c:v>6.4462999999999999</c:v>
                </c:pt>
                <c:pt idx="403">
                  <c:v>6.4657</c:v>
                </c:pt>
                <c:pt idx="404">
                  <c:v>6.4873000000000003</c:v>
                </c:pt>
                <c:pt idx="405">
                  <c:v>6.5101000000000004</c:v>
                </c:pt>
                <c:pt idx="406">
                  <c:v>6.5345000000000004</c:v>
                </c:pt>
                <c:pt idx="407">
                  <c:v>5.0715000000000003</c:v>
                </c:pt>
                <c:pt idx="408">
                  <c:v>2.9133</c:v>
                </c:pt>
                <c:pt idx="409">
                  <c:v>1.6121000000000001</c:v>
                </c:pt>
                <c:pt idx="410">
                  <c:v>1.3664000000000001</c:v>
                </c:pt>
                <c:pt idx="411">
                  <c:v>1.4594</c:v>
                </c:pt>
                <c:pt idx="412">
                  <c:v>1.5486</c:v>
                </c:pt>
                <c:pt idx="413">
                  <c:v>1.5799000000000001</c:v>
                </c:pt>
                <c:pt idx="414">
                  <c:v>1.5842000000000001</c:v>
                </c:pt>
                <c:pt idx="415">
                  <c:v>1.5831</c:v>
                </c:pt>
                <c:pt idx="416">
                  <c:v>1.5863</c:v>
                </c:pt>
                <c:pt idx="417">
                  <c:v>1.5941000000000001</c:v>
                </c:pt>
                <c:pt idx="418">
                  <c:v>1.6037999999999999</c:v>
                </c:pt>
                <c:pt idx="419">
                  <c:v>1.6137999999999999</c:v>
                </c:pt>
                <c:pt idx="420">
                  <c:v>1.6256999999999999</c:v>
                </c:pt>
                <c:pt idx="421">
                  <c:v>1.6353</c:v>
                </c:pt>
                <c:pt idx="422">
                  <c:v>1.6449</c:v>
                </c:pt>
                <c:pt idx="423">
                  <c:v>1.6555</c:v>
                </c:pt>
                <c:pt idx="424">
                  <c:v>1.6652</c:v>
                </c:pt>
                <c:pt idx="425">
                  <c:v>1.6754</c:v>
                </c:pt>
                <c:pt idx="426">
                  <c:v>1.6873</c:v>
                </c:pt>
                <c:pt idx="427">
                  <c:v>1.6972</c:v>
                </c:pt>
                <c:pt idx="428">
                  <c:v>1.7108000000000001</c:v>
                </c:pt>
                <c:pt idx="429">
                  <c:v>1.7242999999999999</c:v>
                </c:pt>
                <c:pt idx="430">
                  <c:v>1.7398</c:v>
                </c:pt>
                <c:pt idx="431">
                  <c:v>1.7569999999999999</c:v>
                </c:pt>
                <c:pt idx="432">
                  <c:v>1.7755000000000001</c:v>
                </c:pt>
                <c:pt idx="433">
                  <c:v>1.7938000000000001</c:v>
                </c:pt>
                <c:pt idx="434">
                  <c:v>1.8087</c:v>
                </c:pt>
                <c:pt idx="435">
                  <c:v>1.8222</c:v>
                </c:pt>
                <c:pt idx="436">
                  <c:v>1.8342000000000001</c:v>
                </c:pt>
                <c:pt idx="437">
                  <c:v>1.8415999999999999</c:v>
                </c:pt>
                <c:pt idx="438">
                  <c:v>1.8482000000000001</c:v>
                </c:pt>
                <c:pt idx="439">
                  <c:v>1.8532</c:v>
                </c:pt>
                <c:pt idx="440">
                  <c:v>1.8593999999999999</c:v>
                </c:pt>
                <c:pt idx="441">
                  <c:v>1.8685</c:v>
                </c:pt>
                <c:pt idx="442">
                  <c:v>1.8785000000000001</c:v>
                </c:pt>
                <c:pt idx="443">
                  <c:v>1.889</c:v>
                </c:pt>
                <c:pt idx="444">
                  <c:v>1.8980999999999999</c:v>
                </c:pt>
                <c:pt idx="445">
                  <c:v>1.9071</c:v>
                </c:pt>
                <c:pt idx="446">
                  <c:v>1.9137</c:v>
                </c:pt>
                <c:pt idx="447">
                  <c:v>1.9209000000000001</c:v>
                </c:pt>
                <c:pt idx="448">
                  <c:v>1.9301999999999999</c:v>
                </c:pt>
                <c:pt idx="449">
                  <c:v>1.9402999999999999</c:v>
                </c:pt>
                <c:pt idx="450">
                  <c:v>1.9516</c:v>
                </c:pt>
                <c:pt idx="451">
                  <c:v>1.9610000000000001</c:v>
                </c:pt>
                <c:pt idx="452">
                  <c:v>1.9715</c:v>
                </c:pt>
                <c:pt idx="453">
                  <c:v>1.9830000000000001</c:v>
                </c:pt>
                <c:pt idx="454">
                  <c:v>1.9944</c:v>
                </c:pt>
                <c:pt idx="455">
                  <c:v>1.998</c:v>
                </c:pt>
                <c:pt idx="456">
                  <c:v>2.0057999999999998</c:v>
                </c:pt>
                <c:pt idx="457">
                  <c:v>2.0139999999999998</c:v>
                </c:pt>
                <c:pt idx="458">
                  <c:v>2.0225</c:v>
                </c:pt>
                <c:pt idx="459">
                  <c:v>2.0306000000000002</c:v>
                </c:pt>
                <c:pt idx="460">
                  <c:v>2.0341</c:v>
                </c:pt>
                <c:pt idx="461">
                  <c:v>2.0358000000000001</c:v>
                </c:pt>
                <c:pt idx="462">
                  <c:v>2.0369999999999999</c:v>
                </c:pt>
                <c:pt idx="463">
                  <c:v>2.0432000000000001</c:v>
                </c:pt>
                <c:pt idx="464">
                  <c:v>2.0518999999999998</c:v>
                </c:pt>
                <c:pt idx="465">
                  <c:v>2.0617000000000001</c:v>
                </c:pt>
                <c:pt idx="466">
                  <c:v>2.0691999999999999</c:v>
                </c:pt>
                <c:pt idx="467">
                  <c:v>2.0771999999999999</c:v>
                </c:pt>
                <c:pt idx="468">
                  <c:v>2.0842000000000001</c:v>
                </c:pt>
                <c:pt idx="469">
                  <c:v>2.0962999999999998</c:v>
                </c:pt>
                <c:pt idx="470">
                  <c:v>2.109</c:v>
                </c:pt>
                <c:pt idx="471">
                  <c:v>2.1204000000000001</c:v>
                </c:pt>
                <c:pt idx="472">
                  <c:v>2.1316000000000002</c:v>
                </c:pt>
                <c:pt idx="473">
                  <c:v>2.1415999999999999</c:v>
                </c:pt>
                <c:pt idx="474">
                  <c:v>2.1537000000000002</c:v>
                </c:pt>
                <c:pt idx="475">
                  <c:v>2.1671</c:v>
                </c:pt>
                <c:pt idx="476">
                  <c:v>2.1810999999999998</c:v>
                </c:pt>
                <c:pt idx="477">
                  <c:v>2.1951000000000001</c:v>
                </c:pt>
                <c:pt idx="478">
                  <c:v>2.2061999999999999</c:v>
                </c:pt>
                <c:pt idx="479">
                  <c:v>2.2139000000000002</c:v>
                </c:pt>
                <c:pt idx="480">
                  <c:v>2.2181999999999999</c:v>
                </c:pt>
                <c:pt idx="481">
                  <c:v>2.2216</c:v>
                </c:pt>
                <c:pt idx="482">
                  <c:v>2.2250000000000001</c:v>
                </c:pt>
                <c:pt idx="483">
                  <c:v>2.2305000000000001</c:v>
                </c:pt>
                <c:pt idx="484">
                  <c:v>2.2378</c:v>
                </c:pt>
                <c:pt idx="485">
                  <c:v>2.2414000000000001</c:v>
                </c:pt>
                <c:pt idx="486">
                  <c:v>2.242</c:v>
                </c:pt>
                <c:pt idx="487">
                  <c:v>2.2482000000000002</c:v>
                </c:pt>
                <c:pt idx="488">
                  <c:v>2.2551000000000001</c:v>
                </c:pt>
                <c:pt idx="489">
                  <c:v>2.2633999999999999</c:v>
                </c:pt>
                <c:pt idx="490">
                  <c:v>2.2709999999999999</c:v>
                </c:pt>
                <c:pt idx="491">
                  <c:v>2.2797999999999998</c:v>
                </c:pt>
                <c:pt idx="492">
                  <c:v>2.2898999999999998</c:v>
                </c:pt>
                <c:pt idx="493">
                  <c:v>2.3010000000000002</c:v>
                </c:pt>
                <c:pt idx="494">
                  <c:v>2.3111000000000002</c:v>
                </c:pt>
                <c:pt idx="495">
                  <c:v>2.3224999999999998</c:v>
                </c:pt>
                <c:pt idx="496">
                  <c:v>2.3283999999999998</c:v>
                </c:pt>
                <c:pt idx="497">
                  <c:v>2.3372000000000002</c:v>
                </c:pt>
                <c:pt idx="498">
                  <c:v>2.3483000000000001</c:v>
                </c:pt>
                <c:pt idx="499">
                  <c:v>2.3633999999999999</c:v>
                </c:pt>
                <c:pt idx="500">
                  <c:v>2.3799000000000001</c:v>
                </c:pt>
                <c:pt idx="501">
                  <c:v>2.3969999999999998</c:v>
                </c:pt>
                <c:pt idx="502">
                  <c:v>2.4112</c:v>
                </c:pt>
                <c:pt idx="503">
                  <c:v>2.4243000000000001</c:v>
                </c:pt>
                <c:pt idx="504">
                  <c:v>2.4302000000000001</c:v>
                </c:pt>
                <c:pt idx="505">
                  <c:v>2.4119000000000002</c:v>
                </c:pt>
                <c:pt idx="506">
                  <c:v>2.3860000000000001</c:v>
                </c:pt>
                <c:pt idx="507">
                  <c:v>2.3759000000000001</c:v>
                </c:pt>
                <c:pt idx="508">
                  <c:v>2.3757000000000001</c:v>
                </c:pt>
                <c:pt idx="509">
                  <c:v>2.3797000000000001</c:v>
                </c:pt>
                <c:pt idx="510">
                  <c:v>2.3873000000000002</c:v>
                </c:pt>
                <c:pt idx="511">
                  <c:v>2.3967000000000001</c:v>
                </c:pt>
                <c:pt idx="512">
                  <c:v>2.4054000000000002</c:v>
                </c:pt>
                <c:pt idx="513">
                  <c:v>2.4129999999999998</c:v>
                </c:pt>
                <c:pt idx="514">
                  <c:v>2.4226999999999999</c:v>
                </c:pt>
                <c:pt idx="515">
                  <c:v>2.4323000000000001</c:v>
                </c:pt>
                <c:pt idx="516">
                  <c:v>2.4392999999999998</c:v>
                </c:pt>
                <c:pt idx="517">
                  <c:v>2.4451000000000001</c:v>
                </c:pt>
                <c:pt idx="518">
                  <c:v>2.4531000000000001</c:v>
                </c:pt>
                <c:pt idx="519">
                  <c:v>2.4643000000000002</c:v>
                </c:pt>
                <c:pt idx="520">
                  <c:v>2.4754999999999998</c:v>
                </c:pt>
                <c:pt idx="521">
                  <c:v>2.4859</c:v>
                </c:pt>
                <c:pt idx="522">
                  <c:v>2.496</c:v>
                </c:pt>
                <c:pt idx="523">
                  <c:v>2.5061</c:v>
                </c:pt>
                <c:pt idx="524">
                  <c:v>2.5171999999999999</c:v>
                </c:pt>
                <c:pt idx="525">
                  <c:v>2.528</c:v>
                </c:pt>
                <c:pt idx="526">
                  <c:v>2.5373999999999999</c:v>
                </c:pt>
                <c:pt idx="527">
                  <c:v>2.5448</c:v>
                </c:pt>
                <c:pt idx="528">
                  <c:v>2.5520999999999998</c:v>
                </c:pt>
                <c:pt idx="529">
                  <c:v>2.5565000000000002</c:v>
                </c:pt>
                <c:pt idx="530">
                  <c:v>2.5611999999999999</c:v>
                </c:pt>
                <c:pt idx="531">
                  <c:v>2.5663</c:v>
                </c:pt>
                <c:pt idx="532">
                  <c:v>2.5714000000000001</c:v>
                </c:pt>
                <c:pt idx="533">
                  <c:v>2.5781000000000001</c:v>
                </c:pt>
                <c:pt idx="534">
                  <c:v>2.5855000000000001</c:v>
                </c:pt>
                <c:pt idx="535">
                  <c:v>2.5948000000000002</c:v>
                </c:pt>
                <c:pt idx="536">
                  <c:v>2.6046999999999998</c:v>
                </c:pt>
                <c:pt idx="537">
                  <c:v>2.6150000000000002</c:v>
                </c:pt>
                <c:pt idx="538">
                  <c:v>2.6238000000000001</c:v>
                </c:pt>
                <c:pt idx="539">
                  <c:v>2.6284000000000001</c:v>
                </c:pt>
                <c:pt idx="540">
                  <c:v>2.6352000000000002</c:v>
                </c:pt>
                <c:pt idx="541">
                  <c:v>2.6459000000000001</c:v>
                </c:pt>
                <c:pt idx="542">
                  <c:v>2.6568000000000001</c:v>
                </c:pt>
                <c:pt idx="543">
                  <c:v>2.6684000000000001</c:v>
                </c:pt>
                <c:pt idx="544">
                  <c:v>2.6793999999999998</c:v>
                </c:pt>
                <c:pt idx="545">
                  <c:v>2.6947000000000001</c:v>
                </c:pt>
                <c:pt idx="546">
                  <c:v>2.6735000000000002</c:v>
                </c:pt>
                <c:pt idx="547">
                  <c:v>2.5525000000000002</c:v>
                </c:pt>
                <c:pt idx="548">
                  <c:v>2.4733000000000001</c:v>
                </c:pt>
                <c:pt idx="549">
                  <c:v>2.4529999999999998</c:v>
                </c:pt>
                <c:pt idx="550">
                  <c:v>2.4542000000000002</c:v>
                </c:pt>
                <c:pt idx="551">
                  <c:v>2.4607000000000001</c:v>
                </c:pt>
                <c:pt idx="552">
                  <c:v>2.4655</c:v>
                </c:pt>
                <c:pt idx="553">
                  <c:v>2.4700000000000002</c:v>
                </c:pt>
                <c:pt idx="554">
                  <c:v>2.4746999999999999</c:v>
                </c:pt>
                <c:pt idx="555">
                  <c:v>2.4813999999999998</c:v>
                </c:pt>
                <c:pt idx="556">
                  <c:v>2.4897999999999998</c:v>
                </c:pt>
                <c:pt idx="557">
                  <c:v>2.4982000000000002</c:v>
                </c:pt>
                <c:pt idx="558">
                  <c:v>2.5066999999999999</c:v>
                </c:pt>
                <c:pt idx="559">
                  <c:v>2.5154000000000001</c:v>
                </c:pt>
                <c:pt idx="560">
                  <c:v>2.5213999999999999</c:v>
                </c:pt>
                <c:pt idx="561">
                  <c:v>2.528</c:v>
                </c:pt>
                <c:pt idx="562">
                  <c:v>2.5358000000000001</c:v>
                </c:pt>
                <c:pt idx="563">
                  <c:v>2.5453999999999999</c:v>
                </c:pt>
                <c:pt idx="564">
                  <c:v>2.5543</c:v>
                </c:pt>
                <c:pt idx="565">
                  <c:v>2.5644</c:v>
                </c:pt>
                <c:pt idx="566">
                  <c:v>2.5766</c:v>
                </c:pt>
                <c:pt idx="567">
                  <c:v>2.5882000000000001</c:v>
                </c:pt>
                <c:pt idx="568">
                  <c:v>2.6038000000000001</c:v>
                </c:pt>
                <c:pt idx="569">
                  <c:v>2.6193</c:v>
                </c:pt>
                <c:pt idx="570">
                  <c:v>2.6335999999999999</c:v>
                </c:pt>
                <c:pt idx="571">
                  <c:v>2.6469999999999998</c:v>
                </c:pt>
                <c:pt idx="572">
                  <c:v>2.6593</c:v>
                </c:pt>
                <c:pt idx="573">
                  <c:v>2.6694</c:v>
                </c:pt>
                <c:pt idx="574">
                  <c:v>2.6789000000000001</c:v>
                </c:pt>
                <c:pt idx="575">
                  <c:v>2.6846999999999999</c:v>
                </c:pt>
                <c:pt idx="576">
                  <c:v>2.6855000000000002</c:v>
                </c:pt>
                <c:pt idx="577">
                  <c:v>2.6840999999999999</c:v>
                </c:pt>
                <c:pt idx="578">
                  <c:v>2.6833999999999998</c:v>
                </c:pt>
                <c:pt idx="579">
                  <c:v>2.6840000000000002</c:v>
                </c:pt>
                <c:pt idx="580">
                  <c:v>2.6871999999999998</c:v>
                </c:pt>
                <c:pt idx="581">
                  <c:v>2.6939000000000002</c:v>
                </c:pt>
                <c:pt idx="582">
                  <c:v>2.7006000000000001</c:v>
                </c:pt>
                <c:pt idx="583">
                  <c:v>2.7067000000000001</c:v>
                </c:pt>
                <c:pt idx="584">
                  <c:v>2.7099000000000002</c:v>
                </c:pt>
                <c:pt idx="585">
                  <c:v>2.7149000000000001</c:v>
                </c:pt>
                <c:pt idx="586">
                  <c:v>2.6766000000000001</c:v>
                </c:pt>
                <c:pt idx="587">
                  <c:v>2.5583</c:v>
                </c:pt>
                <c:pt idx="588">
                  <c:v>2.4830000000000001</c:v>
                </c:pt>
                <c:pt idx="589">
                  <c:v>2.4596</c:v>
                </c:pt>
                <c:pt idx="590">
                  <c:v>2.4605000000000001</c:v>
                </c:pt>
                <c:pt idx="591">
                  <c:v>2.4661</c:v>
                </c:pt>
                <c:pt idx="592">
                  <c:v>2.472</c:v>
                </c:pt>
                <c:pt idx="593">
                  <c:v>2.4773999999999998</c:v>
                </c:pt>
                <c:pt idx="594">
                  <c:v>2.4813000000000001</c:v>
                </c:pt>
                <c:pt idx="595">
                  <c:v>2.4864000000000002</c:v>
                </c:pt>
                <c:pt idx="596">
                  <c:v>2.492</c:v>
                </c:pt>
                <c:pt idx="597">
                  <c:v>2.4980000000000002</c:v>
                </c:pt>
                <c:pt idx="598">
                  <c:v>2.5063</c:v>
                </c:pt>
                <c:pt idx="599">
                  <c:v>2.5129000000000001</c:v>
                </c:pt>
                <c:pt idx="600">
                  <c:v>2.5177999999999998</c:v>
                </c:pt>
                <c:pt idx="601">
                  <c:v>2.5251999999999999</c:v>
                </c:pt>
                <c:pt idx="602">
                  <c:v>2.5341999999999998</c:v>
                </c:pt>
                <c:pt idx="603">
                  <c:v>2.5413999999999999</c:v>
                </c:pt>
                <c:pt idx="604">
                  <c:v>2.5438000000000001</c:v>
                </c:pt>
                <c:pt idx="605">
                  <c:v>2.5451999999999999</c:v>
                </c:pt>
                <c:pt idx="606">
                  <c:v>2.5510000000000002</c:v>
                </c:pt>
                <c:pt idx="607">
                  <c:v>2.5565000000000002</c:v>
                </c:pt>
                <c:pt idx="608">
                  <c:v>2.5251000000000001</c:v>
                </c:pt>
                <c:pt idx="609">
                  <c:v>2.4874000000000001</c:v>
                </c:pt>
                <c:pt idx="610">
                  <c:v>2.4666000000000001</c:v>
                </c:pt>
                <c:pt idx="611">
                  <c:v>2.4643000000000002</c:v>
                </c:pt>
                <c:pt idx="612">
                  <c:v>2.4706999999999999</c:v>
                </c:pt>
                <c:pt idx="613">
                  <c:v>2.4777</c:v>
                </c:pt>
                <c:pt idx="614">
                  <c:v>2.4847000000000001</c:v>
                </c:pt>
                <c:pt idx="615">
                  <c:v>2.4925999999999999</c:v>
                </c:pt>
                <c:pt idx="616">
                  <c:v>2.5011000000000001</c:v>
                </c:pt>
                <c:pt idx="617">
                  <c:v>2.5064000000000002</c:v>
                </c:pt>
                <c:pt idx="618">
                  <c:v>2.5084</c:v>
                </c:pt>
                <c:pt idx="619">
                  <c:v>2.5106000000000002</c:v>
                </c:pt>
                <c:pt idx="620">
                  <c:v>2.5127999999999999</c:v>
                </c:pt>
                <c:pt idx="621">
                  <c:v>2.5150999999999999</c:v>
                </c:pt>
                <c:pt idx="622">
                  <c:v>2.5196999999999998</c:v>
                </c:pt>
                <c:pt idx="623">
                  <c:v>2.5251999999999999</c:v>
                </c:pt>
                <c:pt idx="624">
                  <c:v>2.532</c:v>
                </c:pt>
                <c:pt idx="625">
                  <c:v>2.5383</c:v>
                </c:pt>
                <c:pt idx="626">
                  <c:v>2.5448</c:v>
                </c:pt>
                <c:pt idx="627">
                  <c:v>2.5516999999999999</c:v>
                </c:pt>
                <c:pt idx="628">
                  <c:v>2.5575999999999999</c:v>
                </c:pt>
                <c:pt idx="629">
                  <c:v>2.5649000000000002</c:v>
                </c:pt>
                <c:pt idx="630">
                  <c:v>2.5731000000000002</c:v>
                </c:pt>
                <c:pt idx="631">
                  <c:v>2.5794999999999999</c:v>
                </c:pt>
                <c:pt idx="632">
                  <c:v>2.5844</c:v>
                </c:pt>
                <c:pt idx="633">
                  <c:v>2.5891999999999999</c:v>
                </c:pt>
                <c:pt idx="634">
                  <c:v>2.5954000000000002</c:v>
                </c:pt>
                <c:pt idx="635">
                  <c:v>2.5996000000000001</c:v>
                </c:pt>
                <c:pt idx="636">
                  <c:v>2.5846</c:v>
                </c:pt>
                <c:pt idx="637">
                  <c:v>2.5457000000000001</c:v>
                </c:pt>
                <c:pt idx="638">
                  <c:v>2.5259</c:v>
                </c:pt>
                <c:pt idx="639">
                  <c:v>2.4897999999999998</c:v>
                </c:pt>
                <c:pt idx="640">
                  <c:v>2.4137</c:v>
                </c:pt>
                <c:pt idx="641">
                  <c:v>2.3633000000000002</c:v>
                </c:pt>
                <c:pt idx="642">
                  <c:v>2.34</c:v>
                </c:pt>
                <c:pt idx="643">
                  <c:v>2.3327</c:v>
                </c:pt>
                <c:pt idx="644">
                  <c:v>2.3298999999999999</c:v>
                </c:pt>
                <c:pt idx="645">
                  <c:v>2.3306</c:v>
                </c:pt>
                <c:pt idx="646">
                  <c:v>2.3289</c:v>
                </c:pt>
                <c:pt idx="647">
                  <c:v>2.3254999999999999</c:v>
                </c:pt>
                <c:pt idx="648">
                  <c:v>2.3245</c:v>
                </c:pt>
                <c:pt idx="649">
                  <c:v>2.3269000000000002</c:v>
                </c:pt>
                <c:pt idx="650">
                  <c:v>2.3296000000000001</c:v>
                </c:pt>
                <c:pt idx="651">
                  <c:v>2.3351999999999999</c:v>
                </c:pt>
                <c:pt idx="652">
                  <c:v>2.3411</c:v>
                </c:pt>
                <c:pt idx="653">
                  <c:v>2.3477000000000001</c:v>
                </c:pt>
                <c:pt idx="654">
                  <c:v>2.3544999999999998</c:v>
                </c:pt>
                <c:pt idx="655">
                  <c:v>2.3603000000000001</c:v>
                </c:pt>
                <c:pt idx="656">
                  <c:v>2.3668</c:v>
                </c:pt>
                <c:pt idx="657">
                  <c:v>2.3742000000000001</c:v>
                </c:pt>
                <c:pt idx="658">
                  <c:v>2.3809</c:v>
                </c:pt>
                <c:pt idx="659">
                  <c:v>2.3900999999999999</c:v>
                </c:pt>
                <c:pt idx="660">
                  <c:v>2.4005000000000001</c:v>
                </c:pt>
                <c:pt idx="661">
                  <c:v>2.4079000000000002</c:v>
                </c:pt>
                <c:pt idx="662">
                  <c:v>2.4159999999999999</c:v>
                </c:pt>
                <c:pt idx="663">
                  <c:v>2.4222999999999999</c:v>
                </c:pt>
                <c:pt idx="664">
                  <c:v>2.4285000000000001</c:v>
                </c:pt>
                <c:pt idx="665">
                  <c:v>2.4363999999999999</c:v>
                </c:pt>
                <c:pt idx="666">
                  <c:v>2.4422999999999999</c:v>
                </c:pt>
                <c:pt idx="667">
                  <c:v>2.4470999999999998</c:v>
                </c:pt>
                <c:pt idx="668">
                  <c:v>2.4498000000000002</c:v>
                </c:pt>
                <c:pt idx="669">
                  <c:v>2.4529999999999998</c:v>
                </c:pt>
                <c:pt idx="670">
                  <c:v>2.4567000000000001</c:v>
                </c:pt>
                <c:pt idx="671">
                  <c:v>2.4619</c:v>
                </c:pt>
                <c:pt idx="672">
                  <c:v>2.4668000000000001</c:v>
                </c:pt>
                <c:pt idx="673">
                  <c:v>2.4748999999999999</c:v>
                </c:pt>
                <c:pt idx="674">
                  <c:v>2.4845999999999999</c:v>
                </c:pt>
                <c:pt idx="675">
                  <c:v>2.4912999999999998</c:v>
                </c:pt>
                <c:pt idx="676">
                  <c:v>2.4982000000000002</c:v>
                </c:pt>
                <c:pt idx="677">
                  <c:v>2.5074000000000001</c:v>
                </c:pt>
                <c:pt idx="678">
                  <c:v>2.5169000000000001</c:v>
                </c:pt>
                <c:pt idx="679">
                  <c:v>2.5278</c:v>
                </c:pt>
                <c:pt idx="680">
                  <c:v>2.5400999999999998</c:v>
                </c:pt>
                <c:pt idx="681">
                  <c:v>2.5531000000000001</c:v>
                </c:pt>
                <c:pt idx="682">
                  <c:v>2.5657000000000001</c:v>
                </c:pt>
                <c:pt idx="683">
                  <c:v>2.5764999999999998</c:v>
                </c:pt>
                <c:pt idx="684">
                  <c:v>2.5838999999999999</c:v>
                </c:pt>
                <c:pt idx="685">
                  <c:v>2.5901000000000001</c:v>
                </c:pt>
                <c:pt idx="686">
                  <c:v>2.5945</c:v>
                </c:pt>
                <c:pt idx="687">
                  <c:v>2.5971000000000002</c:v>
                </c:pt>
                <c:pt idx="688">
                  <c:v>2.5966</c:v>
                </c:pt>
                <c:pt idx="689">
                  <c:v>2.5141</c:v>
                </c:pt>
                <c:pt idx="690">
                  <c:v>2.2568999999999999</c:v>
                </c:pt>
                <c:pt idx="691">
                  <c:v>2.0745</c:v>
                </c:pt>
                <c:pt idx="692">
                  <c:v>1.9916</c:v>
                </c:pt>
                <c:pt idx="693">
                  <c:v>1.9685999999999999</c:v>
                </c:pt>
                <c:pt idx="694">
                  <c:v>1.9635</c:v>
                </c:pt>
                <c:pt idx="695">
                  <c:v>1.9539</c:v>
                </c:pt>
                <c:pt idx="696">
                  <c:v>1.9383999999999999</c:v>
                </c:pt>
                <c:pt idx="697">
                  <c:v>1.9285000000000001</c:v>
                </c:pt>
                <c:pt idx="698">
                  <c:v>1.9281999999999999</c:v>
                </c:pt>
                <c:pt idx="699">
                  <c:v>1.9313</c:v>
                </c:pt>
                <c:pt idx="700">
                  <c:v>1.9350000000000001</c:v>
                </c:pt>
                <c:pt idx="701">
                  <c:v>1.9418</c:v>
                </c:pt>
                <c:pt idx="702">
                  <c:v>1.9477</c:v>
                </c:pt>
                <c:pt idx="703">
                  <c:v>1.9442999999999999</c:v>
                </c:pt>
                <c:pt idx="704">
                  <c:v>1.9293</c:v>
                </c:pt>
                <c:pt idx="705">
                  <c:v>1.9209000000000001</c:v>
                </c:pt>
                <c:pt idx="706">
                  <c:v>1.9200999999999999</c:v>
                </c:pt>
                <c:pt idx="707">
                  <c:v>1.9221999999999999</c:v>
                </c:pt>
                <c:pt idx="708">
                  <c:v>1.9261999999999999</c:v>
                </c:pt>
                <c:pt idx="709">
                  <c:v>1.9349000000000001</c:v>
                </c:pt>
                <c:pt idx="710">
                  <c:v>1.9419999999999999</c:v>
                </c:pt>
                <c:pt idx="711">
                  <c:v>1.9499</c:v>
                </c:pt>
                <c:pt idx="712">
                  <c:v>1.9570000000000001</c:v>
                </c:pt>
                <c:pt idx="713">
                  <c:v>1.9602999999999999</c:v>
                </c:pt>
                <c:pt idx="714">
                  <c:v>1.9622999999999999</c:v>
                </c:pt>
                <c:pt idx="715">
                  <c:v>1.9636</c:v>
                </c:pt>
                <c:pt idx="716">
                  <c:v>1.9653</c:v>
                </c:pt>
                <c:pt idx="717">
                  <c:v>1.9684999999999999</c:v>
                </c:pt>
                <c:pt idx="718">
                  <c:v>1.9762</c:v>
                </c:pt>
                <c:pt idx="719">
                  <c:v>1.9837</c:v>
                </c:pt>
                <c:pt idx="720">
                  <c:v>1.9906999999999999</c:v>
                </c:pt>
                <c:pt idx="721">
                  <c:v>1.9972000000000001</c:v>
                </c:pt>
                <c:pt idx="722">
                  <c:v>2.0019999999999998</c:v>
                </c:pt>
                <c:pt idx="723">
                  <c:v>2.0076999999999998</c:v>
                </c:pt>
                <c:pt idx="724">
                  <c:v>2.0106999999999999</c:v>
                </c:pt>
                <c:pt idx="725">
                  <c:v>2.0148000000000001</c:v>
                </c:pt>
                <c:pt idx="726">
                  <c:v>2.0192999999999999</c:v>
                </c:pt>
                <c:pt idx="727">
                  <c:v>2.0226000000000002</c:v>
                </c:pt>
                <c:pt idx="728">
                  <c:v>2.0114999999999998</c:v>
                </c:pt>
                <c:pt idx="729">
                  <c:v>2.0017</c:v>
                </c:pt>
                <c:pt idx="730">
                  <c:v>1.9864999999999999</c:v>
                </c:pt>
                <c:pt idx="731">
                  <c:v>1.9753000000000001</c:v>
                </c:pt>
                <c:pt idx="732">
                  <c:v>1.9755</c:v>
                </c:pt>
                <c:pt idx="733">
                  <c:v>1.9802999999999999</c:v>
                </c:pt>
                <c:pt idx="734">
                  <c:v>1.9877</c:v>
                </c:pt>
                <c:pt idx="735">
                  <c:v>1.9937</c:v>
                </c:pt>
                <c:pt idx="736">
                  <c:v>1.9988999999999999</c:v>
                </c:pt>
                <c:pt idx="737">
                  <c:v>2.0049999999999999</c:v>
                </c:pt>
                <c:pt idx="738">
                  <c:v>2.0104000000000002</c:v>
                </c:pt>
                <c:pt idx="739">
                  <c:v>2.0164</c:v>
                </c:pt>
                <c:pt idx="740">
                  <c:v>2.0238999999999998</c:v>
                </c:pt>
                <c:pt idx="741">
                  <c:v>2.0303</c:v>
                </c:pt>
                <c:pt idx="742">
                  <c:v>2.0384000000000002</c:v>
                </c:pt>
                <c:pt idx="743">
                  <c:v>2.0447000000000002</c:v>
                </c:pt>
                <c:pt idx="744">
                  <c:v>2.0520999999999998</c:v>
                </c:pt>
                <c:pt idx="745">
                  <c:v>2.0609000000000002</c:v>
                </c:pt>
                <c:pt idx="746">
                  <c:v>2.0680999999999998</c:v>
                </c:pt>
                <c:pt idx="747">
                  <c:v>2.0758000000000001</c:v>
                </c:pt>
                <c:pt idx="748">
                  <c:v>2.0815999999999999</c:v>
                </c:pt>
                <c:pt idx="749">
                  <c:v>2.0869</c:v>
                </c:pt>
                <c:pt idx="750">
                  <c:v>2.0785</c:v>
                </c:pt>
                <c:pt idx="751">
                  <c:v>1.9313</c:v>
                </c:pt>
                <c:pt idx="752">
                  <c:v>1.8191999999999999</c:v>
                </c:pt>
                <c:pt idx="753">
                  <c:v>1.7910999999999999</c:v>
                </c:pt>
                <c:pt idx="754">
                  <c:v>1.7996000000000001</c:v>
                </c:pt>
                <c:pt idx="755">
                  <c:v>1.8142</c:v>
                </c:pt>
                <c:pt idx="756">
                  <c:v>1.8229</c:v>
                </c:pt>
                <c:pt idx="757">
                  <c:v>1.8280000000000001</c:v>
                </c:pt>
                <c:pt idx="758">
                  <c:v>1.8304</c:v>
                </c:pt>
                <c:pt idx="759">
                  <c:v>1.833</c:v>
                </c:pt>
                <c:pt idx="760">
                  <c:v>1.8385</c:v>
                </c:pt>
                <c:pt idx="761">
                  <c:v>1.8455999999999999</c:v>
                </c:pt>
                <c:pt idx="762">
                  <c:v>1.8531</c:v>
                </c:pt>
                <c:pt idx="763">
                  <c:v>1.8604000000000001</c:v>
                </c:pt>
                <c:pt idx="764">
                  <c:v>1.8677999999999999</c:v>
                </c:pt>
                <c:pt idx="765">
                  <c:v>1.8753</c:v>
                </c:pt>
                <c:pt idx="766">
                  <c:v>1.8839999999999999</c:v>
                </c:pt>
                <c:pt idx="767">
                  <c:v>1.8934</c:v>
                </c:pt>
                <c:pt idx="768">
                  <c:v>1.9021999999999999</c:v>
                </c:pt>
                <c:pt idx="769">
                  <c:v>1.911</c:v>
                </c:pt>
                <c:pt idx="770">
                  <c:v>1.9205000000000001</c:v>
                </c:pt>
                <c:pt idx="771">
                  <c:v>1.9307000000000001</c:v>
                </c:pt>
                <c:pt idx="772">
                  <c:v>1.9400999999999999</c:v>
                </c:pt>
                <c:pt idx="773">
                  <c:v>1.9497</c:v>
                </c:pt>
                <c:pt idx="774">
                  <c:v>1.9623999999999999</c:v>
                </c:pt>
                <c:pt idx="775">
                  <c:v>1.9772000000000001</c:v>
                </c:pt>
                <c:pt idx="776">
                  <c:v>1.9936</c:v>
                </c:pt>
                <c:pt idx="777">
                  <c:v>2.0091999999999999</c:v>
                </c:pt>
                <c:pt idx="778">
                  <c:v>2.0234000000000001</c:v>
                </c:pt>
                <c:pt idx="779">
                  <c:v>2.0352999999999999</c:v>
                </c:pt>
                <c:pt idx="780">
                  <c:v>2.0455999999999999</c:v>
                </c:pt>
                <c:pt idx="781">
                  <c:v>2.0526</c:v>
                </c:pt>
                <c:pt idx="782">
                  <c:v>2.0571000000000002</c:v>
                </c:pt>
                <c:pt idx="783">
                  <c:v>2.0621999999999998</c:v>
                </c:pt>
                <c:pt idx="784">
                  <c:v>2.0672999999999999</c:v>
                </c:pt>
                <c:pt idx="785">
                  <c:v>2.0724</c:v>
                </c:pt>
                <c:pt idx="786">
                  <c:v>2.0798000000000001</c:v>
                </c:pt>
                <c:pt idx="787">
                  <c:v>2.0882000000000001</c:v>
                </c:pt>
                <c:pt idx="788">
                  <c:v>2.0988000000000002</c:v>
                </c:pt>
                <c:pt idx="789">
                  <c:v>2.0747</c:v>
                </c:pt>
                <c:pt idx="790">
                  <c:v>1.9554</c:v>
                </c:pt>
                <c:pt idx="791">
                  <c:v>1.8809</c:v>
                </c:pt>
                <c:pt idx="792">
                  <c:v>1.8647</c:v>
                </c:pt>
                <c:pt idx="793">
                  <c:v>1.8713</c:v>
                </c:pt>
                <c:pt idx="794">
                  <c:v>1.8822000000000001</c:v>
                </c:pt>
                <c:pt idx="795">
                  <c:v>1.8929</c:v>
                </c:pt>
                <c:pt idx="796">
                  <c:v>1.9026000000000001</c:v>
                </c:pt>
                <c:pt idx="797">
                  <c:v>1.9136</c:v>
                </c:pt>
                <c:pt idx="798">
                  <c:v>1.9251</c:v>
                </c:pt>
                <c:pt idx="799">
                  <c:v>1.9378</c:v>
                </c:pt>
                <c:pt idx="800">
                  <c:v>1.9489000000000001</c:v>
                </c:pt>
                <c:pt idx="801">
                  <c:v>1.9598</c:v>
                </c:pt>
                <c:pt idx="802">
                  <c:v>1.9686999999999999</c:v>
                </c:pt>
                <c:pt idx="803">
                  <c:v>1.9772000000000001</c:v>
                </c:pt>
                <c:pt idx="804">
                  <c:v>1.9870000000000001</c:v>
                </c:pt>
                <c:pt idx="805">
                  <c:v>1.9939</c:v>
                </c:pt>
                <c:pt idx="806">
                  <c:v>2.0005000000000002</c:v>
                </c:pt>
                <c:pt idx="807">
                  <c:v>2.0065</c:v>
                </c:pt>
                <c:pt idx="808">
                  <c:v>2.0143</c:v>
                </c:pt>
                <c:pt idx="809">
                  <c:v>2.0228000000000002</c:v>
                </c:pt>
                <c:pt idx="810">
                  <c:v>2.0331999999999999</c:v>
                </c:pt>
                <c:pt idx="811">
                  <c:v>2.0407000000000002</c:v>
                </c:pt>
                <c:pt idx="812">
                  <c:v>2.0486</c:v>
                </c:pt>
                <c:pt idx="813">
                  <c:v>2.0558000000000001</c:v>
                </c:pt>
                <c:pt idx="814">
                  <c:v>2.0640999999999998</c:v>
                </c:pt>
                <c:pt idx="815">
                  <c:v>2.0728</c:v>
                </c:pt>
                <c:pt idx="816">
                  <c:v>2.0819000000000001</c:v>
                </c:pt>
                <c:pt idx="817">
                  <c:v>2.0912999999999999</c:v>
                </c:pt>
                <c:pt idx="818">
                  <c:v>2.1038999999999999</c:v>
                </c:pt>
                <c:pt idx="819">
                  <c:v>2.1172</c:v>
                </c:pt>
                <c:pt idx="820">
                  <c:v>2.1303000000000001</c:v>
                </c:pt>
                <c:pt idx="821">
                  <c:v>2.1400999999999999</c:v>
                </c:pt>
                <c:pt idx="822">
                  <c:v>2.1467000000000001</c:v>
                </c:pt>
                <c:pt idx="823">
                  <c:v>2.1486000000000001</c:v>
                </c:pt>
                <c:pt idx="824">
                  <c:v>2.1509999999999998</c:v>
                </c:pt>
                <c:pt idx="825">
                  <c:v>2.1520000000000001</c:v>
                </c:pt>
                <c:pt idx="826">
                  <c:v>2.1541999999999999</c:v>
                </c:pt>
                <c:pt idx="827">
                  <c:v>2.1562000000000001</c:v>
                </c:pt>
                <c:pt idx="828">
                  <c:v>2.1619000000000002</c:v>
                </c:pt>
                <c:pt idx="829">
                  <c:v>2.1688000000000001</c:v>
                </c:pt>
                <c:pt idx="830">
                  <c:v>2.1753</c:v>
                </c:pt>
                <c:pt idx="831">
                  <c:v>2.1804000000000001</c:v>
                </c:pt>
                <c:pt idx="832">
                  <c:v>2.1848999999999998</c:v>
                </c:pt>
                <c:pt idx="833">
                  <c:v>2.1920999999999999</c:v>
                </c:pt>
                <c:pt idx="834">
                  <c:v>2.1987000000000001</c:v>
                </c:pt>
                <c:pt idx="835">
                  <c:v>2.2048999999999999</c:v>
                </c:pt>
                <c:pt idx="836">
                  <c:v>2.21</c:v>
                </c:pt>
                <c:pt idx="837">
                  <c:v>2.2073999999999998</c:v>
                </c:pt>
                <c:pt idx="838">
                  <c:v>2.2084000000000001</c:v>
                </c:pt>
                <c:pt idx="839">
                  <c:v>2.2149999999999999</c:v>
                </c:pt>
                <c:pt idx="840">
                  <c:v>2.2235</c:v>
                </c:pt>
                <c:pt idx="841">
                  <c:v>2.2313999999999998</c:v>
                </c:pt>
                <c:pt idx="842">
                  <c:v>2.2378</c:v>
                </c:pt>
                <c:pt idx="843">
                  <c:v>2.2458</c:v>
                </c:pt>
                <c:pt idx="844">
                  <c:v>2.2544</c:v>
                </c:pt>
                <c:pt idx="845">
                  <c:v>2.2616999999999998</c:v>
                </c:pt>
                <c:pt idx="846">
                  <c:v>2.2711999999999999</c:v>
                </c:pt>
                <c:pt idx="847">
                  <c:v>2.2814999999999999</c:v>
                </c:pt>
                <c:pt idx="848">
                  <c:v>2.2875000000000001</c:v>
                </c:pt>
                <c:pt idx="849">
                  <c:v>2.2909000000000002</c:v>
                </c:pt>
                <c:pt idx="850">
                  <c:v>2.2961999999999998</c:v>
                </c:pt>
                <c:pt idx="851">
                  <c:v>2.3012000000000001</c:v>
                </c:pt>
                <c:pt idx="852">
                  <c:v>2.3045</c:v>
                </c:pt>
                <c:pt idx="853">
                  <c:v>2.3067000000000002</c:v>
                </c:pt>
                <c:pt idx="854">
                  <c:v>2.3106</c:v>
                </c:pt>
                <c:pt idx="855">
                  <c:v>2.3153000000000001</c:v>
                </c:pt>
                <c:pt idx="856">
                  <c:v>2.3212999999999999</c:v>
                </c:pt>
                <c:pt idx="857">
                  <c:v>2.3296999999999999</c:v>
                </c:pt>
                <c:pt idx="858">
                  <c:v>2.3380999999999998</c:v>
                </c:pt>
                <c:pt idx="859">
                  <c:v>2.3456000000000001</c:v>
                </c:pt>
                <c:pt idx="860">
                  <c:v>2.3527999999999998</c:v>
                </c:pt>
                <c:pt idx="861">
                  <c:v>2.3582999999999998</c:v>
                </c:pt>
                <c:pt idx="862">
                  <c:v>2.3662000000000001</c:v>
                </c:pt>
                <c:pt idx="863">
                  <c:v>2.3736999999999999</c:v>
                </c:pt>
                <c:pt idx="864">
                  <c:v>2.3818000000000001</c:v>
                </c:pt>
                <c:pt idx="865">
                  <c:v>2.3898999999999999</c:v>
                </c:pt>
                <c:pt idx="866">
                  <c:v>2.3984999999999999</c:v>
                </c:pt>
                <c:pt idx="867">
                  <c:v>2.4043000000000001</c:v>
                </c:pt>
                <c:pt idx="868">
                  <c:v>2.4117999999999999</c:v>
                </c:pt>
                <c:pt idx="869">
                  <c:v>2.4209999999999998</c:v>
                </c:pt>
                <c:pt idx="870">
                  <c:v>2.4283999999999999</c:v>
                </c:pt>
                <c:pt idx="871">
                  <c:v>2.4365000000000001</c:v>
                </c:pt>
                <c:pt idx="872">
                  <c:v>2.4422999999999999</c:v>
                </c:pt>
                <c:pt idx="873">
                  <c:v>2.4459</c:v>
                </c:pt>
                <c:pt idx="874">
                  <c:v>2.4496000000000002</c:v>
                </c:pt>
                <c:pt idx="875">
                  <c:v>2.4554999999999998</c:v>
                </c:pt>
                <c:pt idx="876">
                  <c:v>2.4620000000000002</c:v>
                </c:pt>
                <c:pt idx="877">
                  <c:v>2.4689000000000001</c:v>
                </c:pt>
                <c:pt idx="878">
                  <c:v>2.4769999999999999</c:v>
                </c:pt>
                <c:pt idx="879">
                  <c:v>2.4872000000000001</c:v>
                </c:pt>
                <c:pt idx="880">
                  <c:v>2.4998</c:v>
                </c:pt>
                <c:pt idx="881">
                  <c:v>2.5087000000000002</c:v>
                </c:pt>
                <c:pt idx="882">
                  <c:v>2.5181</c:v>
                </c:pt>
                <c:pt idx="883">
                  <c:v>2.5280999999999998</c:v>
                </c:pt>
                <c:pt idx="884">
                  <c:v>2.5394999999999999</c:v>
                </c:pt>
                <c:pt idx="885">
                  <c:v>2.5493999999999999</c:v>
                </c:pt>
                <c:pt idx="886">
                  <c:v>2.5594000000000001</c:v>
                </c:pt>
                <c:pt idx="887">
                  <c:v>2.5708000000000002</c:v>
                </c:pt>
                <c:pt idx="888">
                  <c:v>2.5844</c:v>
                </c:pt>
                <c:pt idx="889">
                  <c:v>2.6000999999999999</c:v>
                </c:pt>
                <c:pt idx="890">
                  <c:v>2.6160999999999999</c:v>
                </c:pt>
                <c:pt idx="891">
                  <c:v>2.6313</c:v>
                </c:pt>
                <c:pt idx="892">
                  <c:v>2.6421000000000001</c:v>
                </c:pt>
                <c:pt idx="893">
                  <c:v>2.6478999999999999</c:v>
                </c:pt>
                <c:pt idx="894">
                  <c:v>2.6488</c:v>
                </c:pt>
                <c:pt idx="895">
                  <c:v>2.6476999999999999</c:v>
                </c:pt>
                <c:pt idx="896">
                  <c:v>2.6474000000000002</c:v>
                </c:pt>
                <c:pt idx="897">
                  <c:v>2.6482999999999999</c:v>
                </c:pt>
                <c:pt idx="898">
                  <c:v>2.653</c:v>
                </c:pt>
                <c:pt idx="899">
                  <c:v>2.6585000000000001</c:v>
                </c:pt>
                <c:pt idx="900">
                  <c:v>2.6648000000000001</c:v>
                </c:pt>
                <c:pt idx="901">
                  <c:v>2.6730999999999998</c:v>
                </c:pt>
                <c:pt idx="902">
                  <c:v>2.6812999999999998</c:v>
                </c:pt>
                <c:pt idx="903">
                  <c:v>2.6888999999999998</c:v>
                </c:pt>
                <c:pt idx="904">
                  <c:v>2.6964000000000001</c:v>
                </c:pt>
                <c:pt idx="905">
                  <c:v>2.7056</c:v>
                </c:pt>
                <c:pt idx="906">
                  <c:v>2.7151999999999998</c:v>
                </c:pt>
                <c:pt idx="907">
                  <c:v>2.7250999999999999</c:v>
                </c:pt>
                <c:pt idx="908">
                  <c:v>2.7345999999999999</c:v>
                </c:pt>
                <c:pt idx="909">
                  <c:v>2.7444000000000002</c:v>
                </c:pt>
                <c:pt idx="910">
                  <c:v>2.7544</c:v>
                </c:pt>
                <c:pt idx="911">
                  <c:v>2.7656000000000001</c:v>
                </c:pt>
                <c:pt idx="912">
                  <c:v>2.7806000000000002</c:v>
                </c:pt>
                <c:pt idx="913">
                  <c:v>2.7949999999999999</c:v>
                </c:pt>
                <c:pt idx="914">
                  <c:v>2.8054000000000001</c:v>
                </c:pt>
                <c:pt idx="915">
                  <c:v>2.8151999999999999</c:v>
                </c:pt>
                <c:pt idx="916">
                  <c:v>2.8277999999999999</c:v>
                </c:pt>
                <c:pt idx="917">
                  <c:v>2.8403999999999998</c:v>
                </c:pt>
                <c:pt idx="918">
                  <c:v>2.8492000000000002</c:v>
                </c:pt>
                <c:pt idx="919">
                  <c:v>2.8540999999999999</c:v>
                </c:pt>
                <c:pt idx="920">
                  <c:v>2.8603999999999998</c:v>
                </c:pt>
                <c:pt idx="921">
                  <c:v>2.8660999999999999</c:v>
                </c:pt>
                <c:pt idx="922">
                  <c:v>2.8717999999999999</c:v>
                </c:pt>
                <c:pt idx="923">
                  <c:v>2.8767</c:v>
                </c:pt>
                <c:pt idx="924">
                  <c:v>2.8818000000000001</c:v>
                </c:pt>
                <c:pt idx="925">
                  <c:v>2.8835999999999999</c:v>
                </c:pt>
                <c:pt idx="926">
                  <c:v>2.5636000000000001</c:v>
                </c:pt>
                <c:pt idx="927">
                  <c:v>2.2524000000000002</c:v>
                </c:pt>
                <c:pt idx="928">
                  <c:v>2.1469</c:v>
                </c:pt>
                <c:pt idx="929">
                  <c:v>2.1509999999999998</c:v>
                </c:pt>
                <c:pt idx="930">
                  <c:v>2.1781999999999999</c:v>
                </c:pt>
                <c:pt idx="931">
                  <c:v>2.1991000000000001</c:v>
                </c:pt>
                <c:pt idx="932">
                  <c:v>2.2136</c:v>
                </c:pt>
                <c:pt idx="933">
                  <c:v>2.2246000000000001</c:v>
                </c:pt>
                <c:pt idx="934">
                  <c:v>2.2363</c:v>
                </c:pt>
                <c:pt idx="935">
                  <c:v>2.2484999999999999</c:v>
                </c:pt>
                <c:pt idx="936">
                  <c:v>2.2608000000000001</c:v>
                </c:pt>
                <c:pt idx="937">
                  <c:v>2.2734999999999999</c:v>
                </c:pt>
                <c:pt idx="938">
                  <c:v>2.2873000000000001</c:v>
                </c:pt>
                <c:pt idx="939">
                  <c:v>2.3026</c:v>
                </c:pt>
                <c:pt idx="940">
                  <c:v>2.3159000000000001</c:v>
                </c:pt>
                <c:pt idx="941">
                  <c:v>2.3275000000000001</c:v>
                </c:pt>
                <c:pt idx="942">
                  <c:v>2.3403999999999998</c:v>
                </c:pt>
                <c:pt idx="943">
                  <c:v>2.3519000000000001</c:v>
                </c:pt>
                <c:pt idx="944">
                  <c:v>2.3609</c:v>
                </c:pt>
                <c:pt idx="945">
                  <c:v>2.3696000000000002</c:v>
                </c:pt>
                <c:pt idx="946">
                  <c:v>2.3807999999999998</c:v>
                </c:pt>
                <c:pt idx="947">
                  <c:v>2.3921999999999999</c:v>
                </c:pt>
                <c:pt idx="948">
                  <c:v>2.4020000000000001</c:v>
                </c:pt>
                <c:pt idx="949">
                  <c:v>2.4136000000000002</c:v>
                </c:pt>
                <c:pt idx="950">
                  <c:v>2.4228000000000001</c:v>
                </c:pt>
                <c:pt idx="951">
                  <c:v>2.4340000000000002</c:v>
                </c:pt>
                <c:pt idx="952">
                  <c:v>2.4451999999999998</c:v>
                </c:pt>
                <c:pt idx="953">
                  <c:v>2.4563999999999999</c:v>
                </c:pt>
                <c:pt idx="954">
                  <c:v>2.4691000000000001</c:v>
                </c:pt>
                <c:pt idx="955">
                  <c:v>2.4819</c:v>
                </c:pt>
                <c:pt idx="956">
                  <c:v>2.4939</c:v>
                </c:pt>
                <c:pt idx="957">
                  <c:v>2.5087000000000002</c:v>
                </c:pt>
                <c:pt idx="958">
                  <c:v>2.5257000000000001</c:v>
                </c:pt>
                <c:pt idx="959">
                  <c:v>2.5419</c:v>
                </c:pt>
                <c:pt idx="960">
                  <c:v>2.5554000000000001</c:v>
                </c:pt>
                <c:pt idx="961">
                  <c:v>2.5674999999999999</c:v>
                </c:pt>
                <c:pt idx="962">
                  <c:v>2.5760999999999998</c:v>
                </c:pt>
                <c:pt idx="963">
                  <c:v>2.5817000000000001</c:v>
                </c:pt>
                <c:pt idx="964">
                  <c:v>2.5863999999999998</c:v>
                </c:pt>
                <c:pt idx="965">
                  <c:v>2.5882999999999998</c:v>
                </c:pt>
                <c:pt idx="966">
                  <c:v>2.5910000000000002</c:v>
                </c:pt>
                <c:pt idx="967">
                  <c:v>2.5971000000000002</c:v>
                </c:pt>
                <c:pt idx="968">
                  <c:v>2.6032999999999999</c:v>
                </c:pt>
                <c:pt idx="969">
                  <c:v>2.6105999999999998</c:v>
                </c:pt>
                <c:pt idx="970">
                  <c:v>2.6171000000000002</c:v>
                </c:pt>
                <c:pt idx="971">
                  <c:v>2.6252</c:v>
                </c:pt>
                <c:pt idx="972">
                  <c:v>2.6337000000000002</c:v>
                </c:pt>
                <c:pt idx="973">
                  <c:v>2.6427</c:v>
                </c:pt>
                <c:pt idx="974">
                  <c:v>2.6533000000000002</c:v>
                </c:pt>
                <c:pt idx="975">
                  <c:v>2.6642000000000001</c:v>
                </c:pt>
                <c:pt idx="976">
                  <c:v>2.6749000000000001</c:v>
                </c:pt>
                <c:pt idx="977">
                  <c:v>2.6859999999999999</c:v>
                </c:pt>
                <c:pt idx="978">
                  <c:v>2.6968999999999999</c:v>
                </c:pt>
                <c:pt idx="979">
                  <c:v>2.7077</c:v>
                </c:pt>
                <c:pt idx="980">
                  <c:v>2.7212999999999998</c:v>
                </c:pt>
                <c:pt idx="981">
                  <c:v>2.7368999999999999</c:v>
                </c:pt>
                <c:pt idx="982">
                  <c:v>2.7505000000000002</c:v>
                </c:pt>
                <c:pt idx="983">
                  <c:v>2.7650999999999999</c:v>
                </c:pt>
                <c:pt idx="984">
                  <c:v>2.7803</c:v>
                </c:pt>
                <c:pt idx="985">
                  <c:v>2.7951999999999999</c:v>
                </c:pt>
                <c:pt idx="986">
                  <c:v>2.8073000000000001</c:v>
                </c:pt>
                <c:pt idx="987">
                  <c:v>2.8149999999999999</c:v>
                </c:pt>
                <c:pt idx="988">
                  <c:v>2.8203999999999998</c:v>
                </c:pt>
                <c:pt idx="989">
                  <c:v>2.8220000000000001</c:v>
                </c:pt>
                <c:pt idx="990">
                  <c:v>2.8216000000000001</c:v>
                </c:pt>
                <c:pt idx="991">
                  <c:v>2.8195999999999999</c:v>
                </c:pt>
                <c:pt idx="992">
                  <c:v>2.8231000000000002</c:v>
                </c:pt>
                <c:pt idx="993">
                  <c:v>2.8279999999999998</c:v>
                </c:pt>
                <c:pt idx="994">
                  <c:v>2.8340999999999998</c:v>
                </c:pt>
                <c:pt idx="995">
                  <c:v>2.8414999999999999</c:v>
                </c:pt>
                <c:pt idx="996">
                  <c:v>2.8405999999999998</c:v>
                </c:pt>
                <c:pt idx="997">
                  <c:v>2.8363</c:v>
                </c:pt>
                <c:pt idx="998">
                  <c:v>2.8393000000000002</c:v>
                </c:pt>
                <c:pt idx="999">
                  <c:v>2.8447</c:v>
                </c:pt>
                <c:pt idx="1000">
                  <c:v>2.8511000000000002</c:v>
                </c:pt>
                <c:pt idx="1001">
                  <c:v>2.8586</c:v>
                </c:pt>
                <c:pt idx="1002">
                  <c:v>2.8679999999999999</c:v>
                </c:pt>
                <c:pt idx="1003">
                  <c:v>2.8797000000000001</c:v>
                </c:pt>
                <c:pt idx="1004">
                  <c:v>2.8904000000000001</c:v>
                </c:pt>
                <c:pt idx="1005">
                  <c:v>2.9013</c:v>
                </c:pt>
                <c:pt idx="1006">
                  <c:v>2.9117999999999999</c:v>
                </c:pt>
                <c:pt idx="1007">
                  <c:v>2.9226999999999999</c:v>
                </c:pt>
                <c:pt idx="1008">
                  <c:v>2.9329000000000001</c:v>
                </c:pt>
                <c:pt idx="1009">
                  <c:v>2.9403999999999999</c:v>
                </c:pt>
                <c:pt idx="1010">
                  <c:v>2.9487000000000001</c:v>
                </c:pt>
                <c:pt idx="1011">
                  <c:v>2.9571000000000001</c:v>
                </c:pt>
                <c:pt idx="1012">
                  <c:v>2.9624000000000001</c:v>
                </c:pt>
                <c:pt idx="1013">
                  <c:v>2.9697</c:v>
                </c:pt>
                <c:pt idx="1014">
                  <c:v>2.9769000000000001</c:v>
                </c:pt>
                <c:pt idx="1015">
                  <c:v>2.9855999999999998</c:v>
                </c:pt>
                <c:pt idx="1016">
                  <c:v>2.9946999999999999</c:v>
                </c:pt>
                <c:pt idx="1017">
                  <c:v>3.0053999999999998</c:v>
                </c:pt>
                <c:pt idx="1018">
                  <c:v>3.0152999999999999</c:v>
                </c:pt>
                <c:pt idx="1019">
                  <c:v>3.0238999999999998</c:v>
                </c:pt>
                <c:pt idx="1020">
                  <c:v>3.0331999999999999</c:v>
                </c:pt>
                <c:pt idx="1021">
                  <c:v>3.0440999999999998</c:v>
                </c:pt>
                <c:pt idx="1022">
                  <c:v>3.0535000000000001</c:v>
                </c:pt>
                <c:pt idx="1023">
                  <c:v>3.0619999999999998</c:v>
                </c:pt>
                <c:pt idx="1024">
                  <c:v>3.0737999999999999</c:v>
                </c:pt>
                <c:pt idx="1025">
                  <c:v>3.0874000000000001</c:v>
                </c:pt>
                <c:pt idx="1026">
                  <c:v>3.1030000000000002</c:v>
                </c:pt>
                <c:pt idx="1027">
                  <c:v>3.1225000000000001</c:v>
                </c:pt>
                <c:pt idx="1028">
                  <c:v>3.1400999999999999</c:v>
                </c:pt>
                <c:pt idx="1029">
                  <c:v>3.1537999999999999</c:v>
                </c:pt>
                <c:pt idx="1030">
                  <c:v>3.1621999999999999</c:v>
                </c:pt>
                <c:pt idx="1031">
                  <c:v>3.1644999999999999</c:v>
                </c:pt>
                <c:pt idx="1032">
                  <c:v>3.1627999999999998</c:v>
                </c:pt>
                <c:pt idx="1033">
                  <c:v>3.1614</c:v>
                </c:pt>
                <c:pt idx="1034">
                  <c:v>3.1595</c:v>
                </c:pt>
                <c:pt idx="1035">
                  <c:v>3.1613000000000002</c:v>
                </c:pt>
                <c:pt idx="1036">
                  <c:v>3.165</c:v>
                </c:pt>
                <c:pt idx="1037">
                  <c:v>3.1699000000000002</c:v>
                </c:pt>
                <c:pt idx="1038">
                  <c:v>3.1756000000000002</c:v>
                </c:pt>
                <c:pt idx="1039">
                  <c:v>3.1812</c:v>
                </c:pt>
                <c:pt idx="1040">
                  <c:v>3.1865000000000001</c:v>
                </c:pt>
                <c:pt idx="1041">
                  <c:v>3.1943999999999999</c:v>
                </c:pt>
                <c:pt idx="1042">
                  <c:v>3.2014</c:v>
                </c:pt>
                <c:pt idx="1043">
                  <c:v>3.2086000000000001</c:v>
                </c:pt>
                <c:pt idx="1044">
                  <c:v>3.2174</c:v>
                </c:pt>
                <c:pt idx="1045">
                  <c:v>3.2271000000000001</c:v>
                </c:pt>
                <c:pt idx="1046">
                  <c:v>3.2366999999999999</c:v>
                </c:pt>
                <c:pt idx="1047">
                  <c:v>3.2473000000000001</c:v>
                </c:pt>
                <c:pt idx="1048">
                  <c:v>3.2602000000000002</c:v>
                </c:pt>
                <c:pt idx="1049">
                  <c:v>3.2743000000000002</c:v>
                </c:pt>
                <c:pt idx="1050">
                  <c:v>3.2894000000000001</c:v>
                </c:pt>
                <c:pt idx="1051">
                  <c:v>3.3050999999999999</c:v>
                </c:pt>
                <c:pt idx="1052">
                  <c:v>3.3207</c:v>
                </c:pt>
                <c:pt idx="1053">
                  <c:v>3.3365999999999998</c:v>
                </c:pt>
                <c:pt idx="1054">
                  <c:v>3.3504</c:v>
                </c:pt>
                <c:pt idx="1055">
                  <c:v>3.3637000000000001</c:v>
                </c:pt>
                <c:pt idx="1056">
                  <c:v>3.3692000000000002</c:v>
                </c:pt>
                <c:pt idx="1057">
                  <c:v>3.3706</c:v>
                </c:pt>
                <c:pt idx="1058">
                  <c:v>3.3702000000000001</c:v>
                </c:pt>
                <c:pt idx="1059">
                  <c:v>3.3664999999999998</c:v>
                </c:pt>
                <c:pt idx="1060">
                  <c:v>3.3597999999999999</c:v>
                </c:pt>
                <c:pt idx="1061">
                  <c:v>3.3548</c:v>
                </c:pt>
                <c:pt idx="1062">
                  <c:v>3.3542999999999998</c:v>
                </c:pt>
                <c:pt idx="1063">
                  <c:v>3.3576999999999999</c:v>
                </c:pt>
                <c:pt idx="1064">
                  <c:v>3.3635999999999999</c:v>
                </c:pt>
                <c:pt idx="1065">
                  <c:v>3.371</c:v>
                </c:pt>
                <c:pt idx="1066">
                  <c:v>3.3797000000000001</c:v>
                </c:pt>
                <c:pt idx="1067">
                  <c:v>3.3881999999999999</c:v>
                </c:pt>
                <c:pt idx="1068">
                  <c:v>3.3921000000000001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C53E-904E-A375-1592111DD8B5}"/>
            </c:ext>
          </c:extLst>
        </c:ser>
        <c:ser>
          <c:idx val="4"/>
          <c:order val="4"/>
          <c:tx>
            <c:v>Specimen 5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'Stress-strain and Force-displac'!$A$1:$A$2008</c:f>
              <c:numCache>
                <c:formatCode>General</c:formatCode>
                <c:ptCount val="2008"/>
                <c:pt idx="0">
                  <c:v>0</c:v>
                </c:pt>
                <c:pt idx="1">
                  <c:v>0</c:v>
                </c:pt>
                <c:pt idx="2">
                  <c:v>2.0000000000000001E-4</c:v>
                </c:pt>
                <c:pt idx="3">
                  <c:v>6.9999999999999999E-4</c:v>
                </c:pt>
                <c:pt idx="4">
                  <c:v>1.2999999999999999E-3</c:v>
                </c:pt>
                <c:pt idx="5">
                  <c:v>1.6999999999999999E-3</c:v>
                </c:pt>
                <c:pt idx="6">
                  <c:v>2.3E-3</c:v>
                </c:pt>
                <c:pt idx="7">
                  <c:v>2.8E-3</c:v>
                </c:pt>
                <c:pt idx="8">
                  <c:v>3.5999999999999999E-3</c:v>
                </c:pt>
                <c:pt idx="9">
                  <c:v>4.8999999999999998E-3</c:v>
                </c:pt>
                <c:pt idx="10">
                  <c:v>6.4999999999999997E-3</c:v>
                </c:pt>
                <c:pt idx="11">
                  <c:v>8.5000000000000006E-3</c:v>
                </c:pt>
                <c:pt idx="12">
                  <c:v>1.0500000000000001E-2</c:v>
                </c:pt>
                <c:pt idx="13">
                  <c:v>1.24E-2</c:v>
                </c:pt>
                <c:pt idx="14">
                  <c:v>1.4200000000000001E-2</c:v>
                </c:pt>
                <c:pt idx="15">
                  <c:v>1.5800000000000002E-2</c:v>
                </c:pt>
                <c:pt idx="16">
                  <c:v>1.7399999999999999E-2</c:v>
                </c:pt>
                <c:pt idx="17">
                  <c:v>1.9E-2</c:v>
                </c:pt>
                <c:pt idx="18">
                  <c:v>2.0500000000000001E-2</c:v>
                </c:pt>
                <c:pt idx="19">
                  <c:v>2.2100000000000002E-2</c:v>
                </c:pt>
                <c:pt idx="20">
                  <c:v>2.3800000000000002E-2</c:v>
                </c:pt>
                <c:pt idx="21">
                  <c:v>2.5499999999999998E-2</c:v>
                </c:pt>
                <c:pt idx="22">
                  <c:v>2.7400000000000001E-2</c:v>
                </c:pt>
                <c:pt idx="23">
                  <c:v>2.93E-2</c:v>
                </c:pt>
                <c:pt idx="24">
                  <c:v>3.1399999999999997E-2</c:v>
                </c:pt>
                <c:pt idx="25">
                  <c:v>3.3599999999999998E-2</c:v>
                </c:pt>
                <c:pt idx="26">
                  <c:v>3.5999999999999997E-2</c:v>
                </c:pt>
                <c:pt idx="27">
                  <c:v>3.8399999999999997E-2</c:v>
                </c:pt>
                <c:pt idx="28">
                  <c:v>4.0800000000000003E-2</c:v>
                </c:pt>
                <c:pt idx="29">
                  <c:v>4.3099999999999999E-2</c:v>
                </c:pt>
                <c:pt idx="30">
                  <c:v>4.5100000000000001E-2</c:v>
                </c:pt>
                <c:pt idx="31">
                  <c:v>4.6699999999999998E-2</c:v>
                </c:pt>
                <c:pt idx="32">
                  <c:v>4.8000000000000001E-2</c:v>
                </c:pt>
                <c:pt idx="33">
                  <c:v>4.9099999999999998E-2</c:v>
                </c:pt>
                <c:pt idx="34">
                  <c:v>5.0200000000000002E-2</c:v>
                </c:pt>
                <c:pt idx="35">
                  <c:v>5.1299999999999998E-2</c:v>
                </c:pt>
                <c:pt idx="36">
                  <c:v>5.2499999999999998E-2</c:v>
                </c:pt>
                <c:pt idx="37">
                  <c:v>5.3800000000000001E-2</c:v>
                </c:pt>
                <c:pt idx="38">
                  <c:v>5.5300000000000002E-2</c:v>
                </c:pt>
                <c:pt idx="39">
                  <c:v>5.67E-2</c:v>
                </c:pt>
                <c:pt idx="40">
                  <c:v>5.8099999999999999E-2</c:v>
                </c:pt>
                <c:pt idx="41">
                  <c:v>5.9499999999999997E-2</c:v>
                </c:pt>
                <c:pt idx="42">
                  <c:v>6.0999999999999999E-2</c:v>
                </c:pt>
                <c:pt idx="43">
                  <c:v>6.2399999999999997E-2</c:v>
                </c:pt>
                <c:pt idx="44">
                  <c:v>6.3899999999999998E-2</c:v>
                </c:pt>
                <c:pt idx="45">
                  <c:v>6.54E-2</c:v>
                </c:pt>
                <c:pt idx="46">
                  <c:v>6.7000000000000004E-2</c:v>
                </c:pt>
                <c:pt idx="47">
                  <c:v>6.8599999999999994E-2</c:v>
                </c:pt>
                <c:pt idx="48">
                  <c:v>7.0199999999999999E-2</c:v>
                </c:pt>
                <c:pt idx="49">
                  <c:v>7.1800000000000003E-2</c:v>
                </c:pt>
                <c:pt idx="50">
                  <c:v>7.3499999999999996E-2</c:v>
                </c:pt>
                <c:pt idx="51">
                  <c:v>7.51E-2</c:v>
                </c:pt>
                <c:pt idx="52">
                  <c:v>7.6700000000000004E-2</c:v>
                </c:pt>
                <c:pt idx="53">
                  <c:v>7.8299999999999995E-2</c:v>
                </c:pt>
                <c:pt idx="54">
                  <c:v>7.9699999999999993E-2</c:v>
                </c:pt>
                <c:pt idx="55">
                  <c:v>8.1100000000000005E-2</c:v>
                </c:pt>
                <c:pt idx="56">
                  <c:v>8.2500000000000004E-2</c:v>
                </c:pt>
                <c:pt idx="57">
                  <c:v>8.3900000000000002E-2</c:v>
                </c:pt>
                <c:pt idx="58">
                  <c:v>8.5300000000000001E-2</c:v>
                </c:pt>
                <c:pt idx="59">
                  <c:v>8.6800000000000002E-2</c:v>
                </c:pt>
                <c:pt idx="60">
                  <c:v>8.8200000000000001E-2</c:v>
                </c:pt>
                <c:pt idx="61">
                  <c:v>8.9800000000000005E-2</c:v>
                </c:pt>
                <c:pt idx="62">
                  <c:v>9.1300000000000006E-2</c:v>
                </c:pt>
                <c:pt idx="63">
                  <c:v>9.2899999999999996E-2</c:v>
                </c:pt>
                <c:pt idx="64">
                  <c:v>9.4500000000000001E-2</c:v>
                </c:pt>
                <c:pt idx="65">
                  <c:v>9.6100000000000005E-2</c:v>
                </c:pt>
                <c:pt idx="66">
                  <c:v>9.7799999999999998E-2</c:v>
                </c:pt>
                <c:pt idx="67">
                  <c:v>9.9599999999999994E-2</c:v>
                </c:pt>
                <c:pt idx="68">
                  <c:v>0.10150000000000001</c:v>
                </c:pt>
                <c:pt idx="69">
                  <c:v>0.1037</c:v>
                </c:pt>
                <c:pt idx="70">
                  <c:v>0.1061</c:v>
                </c:pt>
                <c:pt idx="71">
                  <c:v>0.1085</c:v>
                </c:pt>
                <c:pt idx="72">
                  <c:v>0.11070000000000001</c:v>
                </c:pt>
                <c:pt idx="73">
                  <c:v>0.1125</c:v>
                </c:pt>
                <c:pt idx="74">
                  <c:v>0.1139</c:v>
                </c:pt>
                <c:pt idx="75">
                  <c:v>0.1149</c:v>
                </c:pt>
                <c:pt idx="76">
                  <c:v>0.1159</c:v>
                </c:pt>
                <c:pt idx="77">
                  <c:v>0.1168</c:v>
                </c:pt>
                <c:pt idx="78">
                  <c:v>0.1179</c:v>
                </c:pt>
                <c:pt idx="79">
                  <c:v>0.11899999999999999</c:v>
                </c:pt>
                <c:pt idx="80">
                  <c:v>0.1202</c:v>
                </c:pt>
                <c:pt idx="81">
                  <c:v>0.12139999999999999</c:v>
                </c:pt>
                <c:pt idx="82">
                  <c:v>0.1226</c:v>
                </c:pt>
                <c:pt idx="83">
                  <c:v>0.1239</c:v>
                </c:pt>
                <c:pt idx="84">
                  <c:v>0.12509999999999999</c:v>
                </c:pt>
                <c:pt idx="85">
                  <c:v>0.1263</c:v>
                </c:pt>
                <c:pt idx="86">
                  <c:v>0.12759999999999999</c:v>
                </c:pt>
                <c:pt idx="87">
                  <c:v>0.129</c:v>
                </c:pt>
                <c:pt idx="88">
                  <c:v>0.13039999999999999</c:v>
                </c:pt>
                <c:pt idx="89">
                  <c:v>0.13189999999999999</c:v>
                </c:pt>
                <c:pt idx="90">
                  <c:v>0.1336</c:v>
                </c:pt>
                <c:pt idx="91">
                  <c:v>0.1353</c:v>
                </c:pt>
                <c:pt idx="92">
                  <c:v>0.13719999999999999</c:v>
                </c:pt>
                <c:pt idx="93">
                  <c:v>0.13930000000000001</c:v>
                </c:pt>
                <c:pt idx="94">
                  <c:v>0.14149999999999999</c:v>
                </c:pt>
                <c:pt idx="95">
                  <c:v>0.14369999999999999</c:v>
                </c:pt>
                <c:pt idx="96">
                  <c:v>0.14599999999999999</c:v>
                </c:pt>
                <c:pt idx="97">
                  <c:v>0.1482</c:v>
                </c:pt>
                <c:pt idx="98">
                  <c:v>0.15029999999999999</c:v>
                </c:pt>
                <c:pt idx="99">
                  <c:v>0.152</c:v>
                </c:pt>
                <c:pt idx="100">
                  <c:v>0.15340000000000001</c:v>
                </c:pt>
                <c:pt idx="101">
                  <c:v>0.1547</c:v>
                </c:pt>
                <c:pt idx="102">
                  <c:v>0.15570000000000001</c:v>
                </c:pt>
                <c:pt idx="103">
                  <c:v>0.15679999999999999</c:v>
                </c:pt>
                <c:pt idx="104">
                  <c:v>0.15790000000000001</c:v>
                </c:pt>
                <c:pt idx="105">
                  <c:v>0.15909999999999999</c:v>
                </c:pt>
                <c:pt idx="106">
                  <c:v>0.16039999999999999</c:v>
                </c:pt>
                <c:pt idx="107">
                  <c:v>0.16170000000000001</c:v>
                </c:pt>
                <c:pt idx="108">
                  <c:v>0.16309999999999999</c:v>
                </c:pt>
                <c:pt idx="109">
                  <c:v>0.1646</c:v>
                </c:pt>
                <c:pt idx="110">
                  <c:v>0.16600000000000001</c:v>
                </c:pt>
                <c:pt idx="111">
                  <c:v>0.16750000000000001</c:v>
                </c:pt>
                <c:pt idx="112">
                  <c:v>0.16900000000000001</c:v>
                </c:pt>
                <c:pt idx="113">
                  <c:v>0.17050000000000001</c:v>
                </c:pt>
                <c:pt idx="114">
                  <c:v>0.17199999999999999</c:v>
                </c:pt>
                <c:pt idx="115">
                  <c:v>0.17349999999999999</c:v>
                </c:pt>
                <c:pt idx="116">
                  <c:v>0.17510000000000001</c:v>
                </c:pt>
                <c:pt idx="117">
                  <c:v>0.17680000000000001</c:v>
                </c:pt>
                <c:pt idx="118">
                  <c:v>0.17849999999999999</c:v>
                </c:pt>
                <c:pt idx="119">
                  <c:v>0.1802</c:v>
                </c:pt>
                <c:pt idx="120">
                  <c:v>0.18190000000000001</c:v>
                </c:pt>
                <c:pt idx="121">
                  <c:v>0.18340000000000001</c:v>
                </c:pt>
                <c:pt idx="122">
                  <c:v>0.18490000000000001</c:v>
                </c:pt>
                <c:pt idx="123">
                  <c:v>0.18629999999999999</c:v>
                </c:pt>
                <c:pt idx="124">
                  <c:v>0.18759999999999999</c:v>
                </c:pt>
                <c:pt idx="125">
                  <c:v>0.189</c:v>
                </c:pt>
                <c:pt idx="126">
                  <c:v>0.19040000000000001</c:v>
                </c:pt>
                <c:pt idx="127">
                  <c:v>0.19189999999999999</c:v>
                </c:pt>
                <c:pt idx="128">
                  <c:v>0.19339999999999999</c:v>
                </c:pt>
                <c:pt idx="129">
                  <c:v>0.19489999999999999</c:v>
                </c:pt>
                <c:pt idx="130">
                  <c:v>0.19639999999999999</c:v>
                </c:pt>
                <c:pt idx="131">
                  <c:v>0.19800000000000001</c:v>
                </c:pt>
                <c:pt idx="132">
                  <c:v>0.19969999999999999</c:v>
                </c:pt>
                <c:pt idx="133">
                  <c:v>0.20130000000000001</c:v>
                </c:pt>
                <c:pt idx="134">
                  <c:v>0.20300000000000001</c:v>
                </c:pt>
                <c:pt idx="135">
                  <c:v>0.20480000000000001</c:v>
                </c:pt>
                <c:pt idx="136">
                  <c:v>0.20660000000000001</c:v>
                </c:pt>
                <c:pt idx="137">
                  <c:v>0.20849999999999999</c:v>
                </c:pt>
                <c:pt idx="138">
                  <c:v>0.21060000000000001</c:v>
                </c:pt>
                <c:pt idx="139">
                  <c:v>0.21290000000000001</c:v>
                </c:pt>
                <c:pt idx="140">
                  <c:v>0.2152</c:v>
                </c:pt>
                <c:pt idx="141">
                  <c:v>0.2172</c:v>
                </c:pt>
                <c:pt idx="142">
                  <c:v>0.21890000000000001</c:v>
                </c:pt>
                <c:pt idx="143">
                  <c:v>0.22020000000000001</c:v>
                </c:pt>
                <c:pt idx="144">
                  <c:v>0.22120000000000001</c:v>
                </c:pt>
                <c:pt idx="145">
                  <c:v>0.22220000000000001</c:v>
                </c:pt>
                <c:pt idx="146">
                  <c:v>0.22320000000000001</c:v>
                </c:pt>
                <c:pt idx="147">
                  <c:v>0.2243</c:v>
                </c:pt>
                <c:pt idx="148">
                  <c:v>0.22539999999999999</c:v>
                </c:pt>
                <c:pt idx="149">
                  <c:v>0.2266</c:v>
                </c:pt>
                <c:pt idx="150">
                  <c:v>0.22789999999999999</c:v>
                </c:pt>
                <c:pt idx="151">
                  <c:v>0.2291</c:v>
                </c:pt>
                <c:pt idx="152">
                  <c:v>0.2303</c:v>
                </c:pt>
                <c:pt idx="153">
                  <c:v>0.23150000000000001</c:v>
                </c:pt>
                <c:pt idx="154">
                  <c:v>0.23280000000000001</c:v>
                </c:pt>
                <c:pt idx="155">
                  <c:v>0.23419999999999999</c:v>
                </c:pt>
                <c:pt idx="156">
                  <c:v>0.2356</c:v>
                </c:pt>
                <c:pt idx="157">
                  <c:v>0.23710000000000001</c:v>
                </c:pt>
                <c:pt idx="158">
                  <c:v>0.2387</c:v>
                </c:pt>
                <c:pt idx="159">
                  <c:v>0.2404</c:v>
                </c:pt>
                <c:pt idx="160">
                  <c:v>0.24210000000000001</c:v>
                </c:pt>
                <c:pt idx="161">
                  <c:v>0.24399999999999999</c:v>
                </c:pt>
                <c:pt idx="162">
                  <c:v>0.24610000000000001</c:v>
                </c:pt>
                <c:pt idx="163">
                  <c:v>0.2482</c:v>
                </c:pt>
                <c:pt idx="164">
                  <c:v>0.25040000000000001</c:v>
                </c:pt>
                <c:pt idx="165">
                  <c:v>0.25269999999999998</c:v>
                </c:pt>
                <c:pt idx="166">
                  <c:v>0.25480000000000003</c:v>
                </c:pt>
                <c:pt idx="167">
                  <c:v>0.25669999999999998</c:v>
                </c:pt>
                <c:pt idx="168">
                  <c:v>0.25829999999999997</c:v>
                </c:pt>
                <c:pt idx="169">
                  <c:v>0.2596</c:v>
                </c:pt>
                <c:pt idx="170">
                  <c:v>0.26079999999999998</c:v>
                </c:pt>
                <c:pt idx="171">
                  <c:v>0.26200000000000001</c:v>
                </c:pt>
                <c:pt idx="172">
                  <c:v>0.26319999999999999</c:v>
                </c:pt>
                <c:pt idx="173">
                  <c:v>0.26440000000000002</c:v>
                </c:pt>
                <c:pt idx="174">
                  <c:v>0.26569999999999999</c:v>
                </c:pt>
                <c:pt idx="175">
                  <c:v>0.26700000000000002</c:v>
                </c:pt>
                <c:pt idx="176">
                  <c:v>0.26840000000000003</c:v>
                </c:pt>
                <c:pt idx="177">
                  <c:v>0.26979999999999998</c:v>
                </c:pt>
                <c:pt idx="178">
                  <c:v>0.2712</c:v>
                </c:pt>
                <c:pt idx="179">
                  <c:v>0.27260000000000001</c:v>
                </c:pt>
                <c:pt idx="180">
                  <c:v>0.27410000000000001</c:v>
                </c:pt>
                <c:pt idx="181">
                  <c:v>0.27550000000000002</c:v>
                </c:pt>
                <c:pt idx="182">
                  <c:v>0.27700000000000002</c:v>
                </c:pt>
                <c:pt idx="183">
                  <c:v>0.27850000000000003</c:v>
                </c:pt>
                <c:pt idx="184">
                  <c:v>0.28010000000000002</c:v>
                </c:pt>
                <c:pt idx="185">
                  <c:v>0.28170000000000001</c:v>
                </c:pt>
                <c:pt idx="186">
                  <c:v>0.28339999999999999</c:v>
                </c:pt>
                <c:pt idx="187">
                  <c:v>0.28510000000000002</c:v>
                </c:pt>
                <c:pt idx="188">
                  <c:v>0.2868</c:v>
                </c:pt>
                <c:pt idx="189">
                  <c:v>0.28839999999999999</c:v>
                </c:pt>
                <c:pt idx="190">
                  <c:v>0.28989999999999999</c:v>
                </c:pt>
                <c:pt idx="191">
                  <c:v>0.29139999999999999</c:v>
                </c:pt>
                <c:pt idx="192">
                  <c:v>0.29270000000000002</c:v>
                </c:pt>
                <c:pt idx="193">
                  <c:v>0.29409999999999997</c:v>
                </c:pt>
                <c:pt idx="194">
                  <c:v>0.29549999999999998</c:v>
                </c:pt>
                <c:pt idx="195">
                  <c:v>0.2969</c:v>
                </c:pt>
                <c:pt idx="196">
                  <c:v>0.29830000000000001</c:v>
                </c:pt>
                <c:pt idx="197">
                  <c:v>0.29980000000000001</c:v>
                </c:pt>
                <c:pt idx="198">
                  <c:v>0.30120000000000002</c:v>
                </c:pt>
                <c:pt idx="199">
                  <c:v>0.30280000000000001</c:v>
                </c:pt>
                <c:pt idx="200">
                  <c:v>0.3044</c:v>
                </c:pt>
                <c:pt idx="201">
                  <c:v>0.30599999999999999</c:v>
                </c:pt>
                <c:pt idx="202">
                  <c:v>0.30759999999999998</c:v>
                </c:pt>
                <c:pt idx="203">
                  <c:v>0.30919999999999997</c:v>
                </c:pt>
                <c:pt idx="204">
                  <c:v>0.311</c:v>
                </c:pt>
                <c:pt idx="205">
                  <c:v>0.31280000000000002</c:v>
                </c:pt>
                <c:pt idx="206">
                  <c:v>0.31480000000000002</c:v>
                </c:pt>
                <c:pt idx="207">
                  <c:v>0.317</c:v>
                </c:pt>
                <c:pt idx="208">
                  <c:v>0.31950000000000001</c:v>
                </c:pt>
                <c:pt idx="209">
                  <c:v>0.32190000000000002</c:v>
                </c:pt>
                <c:pt idx="210">
                  <c:v>0.32400000000000001</c:v>
                </c:pt>
                <c:pt idx="211">
                  <c:v>0.32569999999999999</c:v>
                </c:pt>
                <c:pt idx="212">
                  <c:v>0.32700000000000001</c:v>
                </c:pt>
                <c:pt idx="213">
                  <c:v>0.3281</c:v>
                </c:pt>
                <c:pt idx="214">
                  <c:v>0.32900000000000001</c:v>
                </c:pt>
                <c:pt idx="215">
                  <c:v>0.32990000000000003</c:v>
                </c:pt>
                <c:pt idx="216">
                  <c:v>0.33090000000000003</c:v>
                </c:pt>
                <c:pt idx="217">
                  <c:v>0.33200000000000002</c:v>
                </c:pt>
                <c:pt idx="218">
                  <c:v>0.33310000000000001</c:v>
                </c:pt>
                <c:pt idx="219">
                  <c:v>0.33429999999999999</c:v>
                </c:pt>
                <c:pt idx="220">
                  <c:v>0.33560000000000001</c:v>
                </c:pt>
                <c:pt idx="221">
                  <c:v>0.33679999999999999</c:v>
                </c:pt>
                <c:pt idx="222">
                  <c:v>0.33800000000000002</c:v>
                </c:pt>
                <c:pt idx="223">
                  <c:v>0.3392</c:v>
                </c:pt>
                <c:pt idx="224">
                  <c:v>0.34060000000000001</c:v>
                </c:pt>
                <c:pt idx="225">
                  <c:v>0.34200000000000003</c:v>
                </c:pt>
                <c:pt idx="226">
                  <c:v>0.34350000000000003</c:v>
                </c:pt>
                <c:pt idx="227">
                  <c:v>0.34499999999999997</c:v>
                </c:pt>
                <c:pt idx="228">
                  <c:v>0.34670000000000001</c:v>
                </c:pt>
                <c:pt idx="229">
                  <c:v>0.34849999999999998</c:v>
                </c:pt>
                <c:pt idx="230">
                  <c:v>0.35049999999999998</c:v>
                </c:pt>
                <c:pt idx="231">
                  <c:v>0.35260000000000002</c:v>
                </c:pt>
                <c:pt idx="232">
                  <c:v>0.35470000000000002</c:v>
                </c:pt>
                <c:pt idx="233">
                  <c:v>0.35699999999999998</c:v>
                </c:pt>
                <c:pt idx="234">
                  <c:v>0.3594</c:v>
                </c:pt>
                <c:pt idx="235">
                  <c:v>0.36159999999999998</c:v>
                </c:pt>
                <c:pt idx="236">
                  <c:v>0.36349999999999999</c:v>
                </c:pt>
                <c:pt idx="237">
                  <c:v>0.36509999999999998</c:v>
                </c:pt>
                <c:pt idx="238">
                  <c:v>0.36630000000000001</c:v>
                </c:pt>
                <c:pt idx="239">
                  <c:v>0.3674</c:v>
                </c:pt>
                <c:pt idx="240">
                  <c:v>0.36849999999999999</c:v>
                </c:pt>
                <c:pt idx="241">
                  <c:v>0.36959999999999998</c:v>
                </c:pt>
                <c:pt idx="242">
                  <c:v>0.37080000000000002</c:v>
                </c:pt>
                <c:pt idx="243">
                  <c:v>0.37219999999999998</c:v>
                </c:pt>
                <c:pt idx="244">
                  <c:v>0.3735</c:v>
                </c:pt>
                <c:pt idx="245">
                  <c:v>0.375</c:v>
                </c:pt>
                <c:pt idx="246">
                  <c:v>0.37630000000000002</c:v>
                </c:pt>
                <c:pt idx="247">
                  <c:v>0.37769999999999998</c:v>
                </c:pt>
                <c:pt idx="248">
                  <c:v>0.379</c:v>
                </c:pt>
                <c:pt idx="249">
                  <c:v>0.38040000000000002</c:v>
                </c:pt>
                <c:pt idx="250">
                  <c:v>0.38179999999999997</c:v>
                </c:pt>
                <c:pt idx="251">
                  <c:v>0.38329999999999997</c:v>
                </c:pt>
                <c:pt idx="252">
                  <c:v>0.38479999999999998</c:v>
                </c:pt>
                <c:pt idx="253">
                  <c:v>0.38640000000000002</c:v>
                </c:pt>
                <c:pt idx="254">
                  <c:v>0.38800000000000001</c:v>
                </c:pt>
                <c:pt idx="255">
                  <c:v>0.38969999999999999</c:v>
                </c:pt>
                <c:pt idx="256">
                  <c:v>0.39140000000000003</c:v>
                </c:pt>
                <c:pt idx="257">
                  <c:v>0.3931</c:v>
                </c:pt>
                <c:pt idx="258">
                  <c:v>0.3947</c:v>
                </c:pt>
                <c:pt idx="259">
                  <c:v>0.39629999999999999</c:v>
                </c:pt>
                <c:pt idx="260">
                  <c:v>0.3977</c:v>
                </c:pt>
                <c:pt idx="261">
                  <c:v>0.3992</c:v>
                </c:pt>
                <c:pt idx="262">
                  <c:v>0.40060000000000001</c:v>
                </c:pt>
                <c:pt idx="263">
                  <c:v>0.40200000000000002</c:v>
                </c:pt>
                <c:pt idx="264">
                  <c:v>0.40350000000000003</c:v>
                </c:pt>
                <c:pt idx="265">
                  <c:v>0.40489999999999998</c:v>
                </c:pt>
                <c:pt idx="266">
                  <c:v>0.40639999999999998</c:v>
                </c:pt>
                <c:pt idx="267">
                  <c:v>0.40789999999999998</c:v>
                </c:pt>
                <c:pt idx="268">
                  <c:v>0.40939999999999999</c:v>
                </c:pt>
                <c:pt idx="269">
                  <c:v>0.41099999999999998</c:v>
                </c:pt>
                <c:pt idx="270">
                  <c:v>0.41260000000000002</c:v>
                </c:pt>
                <c:pt idx="271">
                  <c:v>0.4143</c:v>
                </c:pt>
                <c:pt idx="272">
                  <c:v>0.41599999999999998</c:v>
                </c:pt>
                <c:pt idx="273">
                  <c:v>0.41770000000000002</c:v>
                </c:pt>
                <c:pt idx="274">
                  <c:v>0.41959999999999997</c:v>
                </c:pt>
                <c:pt idx="275">
                  <c:v>0.42159999999999997</c:v>
                </c:pt>
                <c:pt idx="276">
                  <c:v>0.42380000000000001</c:v>
                </c:pt>
                <c:pt idx="277">
                  <c:v>0.42609999999999998</c:v>
                </c:pt>
                <c:pt idx="278">
                  <c:v>0.4284</c:v>
                </c:pt>
                <c:pt idx="279">
                  <c:v>0.4304</c:v>
                </c:pt>
                <c:pt idx="280">
                  <c:v>0.432</c:v>
                </c:pt>
                <c:pt idx="281">
                  <c:v>0.43319999999999997</c:v>
                </c:pt>
                <c:pt idx="282">
                  <c:v>0.43419999999999997</c:v>
                </c:pt>
                <c:pt idx="283">
                  <c:v>0.43509999999999999</c:v>
                </c:pt>
                <c:pt idx="284">
                  <c:v>0.43609999999999999</c:v>
                </c:pt>
                <c:pt idx="285">
                  <c:v>0.43719999999999998</c:v>
                </c:pt>
                <c:pt idx="286">
                  <c:v>0.43830000000000002</c:v>
                </c:pt>
                <c:pt idx="287">
                  <c:v>0.4395</c:v>
                </c:pt>
                <c:pt idx="288">
                  <c:v>0.44080000000000003</c:v>
                </c:pt>
                <c:pt idx="289">
                  <c:v>0.442</c:v>
                </c:pt>
                <c:pt idx="290">
                  <c:v>0.44319999999999998</c:v>
                </c:pt>
                <c:pt idx="291">
                  <c:v>0.44440000000000002</c:v>
                </c:pt>
                <c:pt idx="292">
                  <c:v>0.44569999999999999</c:v>
                </c:pt>
                <c:pt idx="293">
                  <c:v>0.44700000000000001</c:v>
                </c:pt>
                <c:pt idx="294">
                  <c:v>0.44850000000000001</c:v>
                </c:pt>
                <c:pt idx="295">
                  <c:v>0.45</c:v>
                </c:pt>
                <c:pt idx="296">
                  <c:v>0.4516</c:v>
                </c:pt>
                <c:pt idx="297">
                  <c:v>0.45329999999999998</c:v>
                </c:pt>
                <c:pt idx="298">
                  <c:v>0.4551</c:v>
                </c:pt>
                <c:pt idx="299">
                  <c:v>0.45710000000000001</c:v>
                </c:pt>
                <c:pt idx="300">
                  <c:v>0.4592</c:v>
                </c:pt>
                <c:pt idx="301">
                  <c:v>0.46129999999999999</c:v>
                </c:pt>
                <c:pt idx="302">
                  <c:v>0.46350000000000002</c:v>
                </c:pt>
                <c:pt idx="303">
                  <c:v>0.4657</c:v>
                </c:pt>
                <c:pt idx="304">
                  <c:v>0.4677</c:v>
                </c:pt>
                <c:pt idx="305">
                  <c:v>0.46960000000000002</c:v>
                </c:pt>
                <c:pt idx="306">
                  <c:v>0.47120000000000001</c:v>
                </c:pt>
                <c:pt idx="307">
                  <c:v>0.47260000000000002</c:v>
                </c:pt>
                <c:pt idx="308">
                  <c:v>0.47370000000000001</c:v>
                </c:pt>
                <c:pt idx="309">
                  <c:v>0.4748</c:v>
                </c:pt>
                <c:pt idx="310">
                  <c:v>0.47589999999999999</c:v>
                </c:pt>
                <c:pt idx="311">
                  <c:v>0.47710000000000002</c:v>
                </c:pt>
                <c:pt idx="312">
                  <c:v>0.4783</c:v>
                </c:pt>
                <c:pt idx="313">
                  <c:v>0.47970000000000002</c:v>
                </c:pt>
                <c:pt idx="314">
                  <c:v>0.48110000000000003</c:v>
                </c:pt>
                <c:pt idx="315">
                  <c:v>0.48259999999999997</c:v>
                </c:pt>
                <c:pt idx="316">
                  <c:v>0.48399999999999999</c:v>
                </c:pt>
                <c:pt idx="317">
                  <c:v>0.48549999999999999</c:v>
                </c:pt>
                <c:pt idx="318">
                  <c:v>0.48699999999999999</c:v>
                </c:pt>
                <c:pt idx="319">
                  <c:v>0.48849999999999999</c:v>
                </c:pt>
                <c:pt idx="320">
                  <c:v>0.49</c:v>
                </c:pt>
                <c:pt idx="321">
                  <c:v>0.49149999999999999</c:v>
                </c:pt>
                <c:pt idx="322">
                  <c:v>0.49309999999999998</c:v>
                </c:pt>
                <c:pt idx="323">
                  <c:v>0.49469999999999997</c:v>
                </c:pt>
                <c:pt idx="324">
                  <c:v>0.49640000000000001</c:v>
                </c:pt>
                <c:pt idx="325">
                  <c:v>0.49809999999999999</c:v>
                </c:pt>
                <c:pt idx="326">
                  <c:v>0.49969999999999998</c:v>
                </c:pt>
                <c:pt idx="327">
                  <c:v>0.50129999999999997</c:v>
                </c:pt>
                <c:pt idx="328">
                  <c:v>0.50280000000000002</c:v>
                </c:pt>
                <c:pt idx="329">
                  <c:v>0.50419999999999998</c:v>
                </c:pt>
                <c:pt idx="330">
                  <c:v>0.50560000000000005</c:v>
                </c:pt>
                <c:pt idx="331">
                  <c:v>0.50700000000000001</c:v>
                </c:pt>
                <c:pt idx="332">
                  <c:v>0.50839999999999996</c:v>
                </c:pt>
                <c:pt idx="333">
                  <c:v>0.50980000000000003</c:v>
                </c:pt>
                <c:pt idx="334">
                  <c:v>0.51129999999999998</c:v>
                </c:pt>
                <c:pt idx="335">
                  <c:v>0.51280000000000003</c:v>
                </c:pt>
                <c:pt idx="336">
                  <c:v>0.51429999999999998</c:v>
                </c:pt>
                <c:pt idx="337">
                  <c:v>0.51590000000000003</c:v>
                </c:pt>
                <c:pt idx="338">
                  <c:v>0.51749999999999996</c:v>
                </c:pt>
                <c:pt idx="339">
                  <c:v>0.51910000000000001</c:v>
                </c:pt>
                <c:pt idx="340">
                  <c:v>0.52080000000000004</c:v>
                </c:pt>
                <c:pt idx="341">
                  <c:v>0.52249999999999996</c:v>
                </c:pt>
                <c:pt idx="342">
                  <c:v>0.52429999999999999</c:v>
                </c:pt>
                <c:pt idx="343">
                  <c:v>0.5262</c:v>
                </c:pt>
                <c:pt idx="344">
                  <c:v>0.5282</c:v>
                </c:pt>
                <c:pt idx="345">
                  <c:v>0.53039999999999998</c:v>
                </c:pt>
                <c:pt idx="346">
                  <c:v>0.53280000000000005</c:v>
                </c:pt>
                <c:pt idx="347">
                  <c:v>0.53510000000000002</c:v>
                </c:pt>
                <c:pt idx="348">
                  <c:v>0.53700000000000003</c:v>
                </c:pt>
                <c:pt idx="349">
                  <c:v>0.53849999999999998</c:v>
                </c:pt>
                <c:pt idx="350">
                  <c:v>0.53969999999999996</c:v>
                </c:pt>
                <c:pt idx="351">
                  <c:v>0.54059999999999997</c:v>
                </c:pt>
                <c:pt idx="352">
                  <c:v>0.54139999999999999</c:v>
                </c:pt>
                <c:pt idx="353">
                  <c:v>0.54239999999999999</c:v>
                </c:pt>
                <c:pt idx="354">
                  <c:v>0.54349999999999998</c:v>
                </c:pt>
                <c:pt idx="355">
                  <c:v>0.54469999999999996</c:v>
                </c:pt>
                <c:pt idx="356">
                  <c:v>0.54590000000000005</c:v>
                </c:pt>
                <c:pt idx="357">
                  <c:v>0.54710000000000003</c:v>
                </c:pt>
                <c:pt idx="358">
                  <c:v>0.54830000000000001</c:v>
                </c:pt>
                <c:pt idx="359">
                  <c:v>0.54959999999999998</c:v>
                </c:pt>
                <c:pt idx="360">
                  <c:v>0.55079999999999996</c:v>
                </c:pt>
                <c:pt idx="361">
                  <c:v>0.55210000000000004</c:v>
                </c:pt>
                <c:pt idx="362">
                  <c:v>0.55349999999999999</c:v>
                </c:pt>
                <c:pt idx="363">
                  <c:v>0.55489999999999995</c:v>
                </c:pt>
                <c:pt idx="364">
                  <c:v>0.55640000000000001</c:v>
                </c:pt>
                <c:pt idx="365">
                  <c:v>0.55810000000000004</c:v>
                </c:pt>
                <c:pt idx="366">
                  <c:v>0.55979999999999996</c:v>
                </c:pt>
                <c:pt idx="367">
                  <c:v>0.56169999999999998</c:v>
                </c:pt>
                <c:pt idx="368">
                  <c:v>0.56359999999999999</c:v>
                </c:pt>
                <c:pt idx="369">
                  <c:v>0.56569999999999998</c:v>
                </c:pt>
                <c:pt idx="370">
                  <c:v>0.56779999999999997</c:v>
                </c:pt>
                <c:pt idx="371">
                  <c:v>0.56999999999999995</c:v>
                </c:pt>
                <c:pt idx="372">
                  <c:v>0.57220000000000004</c:v>
                </c:pt>
                <c:pt idx="373">
                  <c:v>0.57430000000000003</c:v>
                </c:pt>
                <c:pt idx="374">
                  <c:v>0.57609999999999995</c:v>
                </c:pt>
                <c:pt idx="375">
                  <c:v>0.5776</c:v>
                </c:pt>
                <c:pt idx="376">
                  <c:v>0.57889999999999997</c:v>
                </c:pt>
                <c:pt idx="377">
                  <c:v>0.57999999999999996</c:v>
                </c:pt>
                <c:pt idx="378">
                  <c:v>0.58109999999999995</c:v>
                </c:pt>
                <c:pt idx="379">
                  <c:v>0.58230000000000004</c:v>
                </c:pt>
                <c:pt idx="380">
                  <c:v>0.58360000000000001</c:v>
                </c:pt>
                <c:pt idx="381">
                  <c:v>0.58489999999999998</c:v>
                </c:pt>
                <c:pt idx="382">
                  <c:v>0.58630000000000004</c:v>
                </c:pt>
                <c:pt idx="383">
                  <c:v>0.58779999999999999</c:v>
                </c:pt>
                <c:pt idx="384">
                  <c:v>0.58919999999999995</c:v>
                </c:pt>
                <c:pt idx="385">
                  <c:v>0.59060000000000001</c:v>
                </c:pt>
                <c:pt idx="386">
                  <c:v>0.59199999999999997</c:v>
                </c:pt>
                <c:pt idx="387">
                  <c:v>0.59340000000000004</c:v>
                </c:pt>
                <c:pt idx="388">
                  <c:v>0.59489999999999998</c:v>
                </c:pt>
                <c:pt idx="389">
                  <c:v>0.59640000000000004</c:v>
                </c:pt>
                <c:pt idx="390">
                  <c:v>0.59789999999999999</c:v>
                </c:pt>
                <c:pt idx="391">
                  <c:v>0.59950000000000003</c:v>
                </c:pt>
                <c:pt idx="392">
                  <c:v>0.60119999999999996</c:v>
                </c:pt>
                <c:pt idx="393">
                  <c:v>0.6028</c:v>
                </c:pt>
                <c:pt idx="394">
                  <c:v>0.60450000000000004</c:v>
                </c:pt>
                <c:pt idx="395">
                  <c:v>0.60609999999999997</c:v>
                </c:pt>
                <c:pt idx="396">
                  <c:v>0.60780000000000001</c:v>
                </c:pt>
                <c:pt idx="397">
                  <c:v>0.60929999999999995</c:v>
                </c:pt>
                <c:pt idx="398">
                  <c:v>0.61070000000000002</c:v>
                </c:pt>
                <c:pt idx="399">
                  <c:v>0.61209999999999998</c:v>
                </c:pt>
                <c:pt idx="400">
                  <c:v>0.61350000000000005</c:v>
                </c:pt>
                <c:pt idx="401">
                  <c:v>0.6149</c:v>
                </c:pt>
                <c:pt idx="402">
                  <c:v>0.61629999999999996</c:v>
                </c:pt>
                <c:pt idx="403">
                  <c:v>0.61780000000000002</c:v>
                </c:pt>
                <c:pt idx="404">
                  <c:v>0.61929999999999996</c:v>
                </c:pt>
                <c:pt idx="405">
                  <c:v>0.62080000000000002</c:v>
                </c:pt>
                <c:pt idx="406">
                  <c:v>0.62239999999999995</c:v>
                </c:pt>
                <c:pt idx="407">
                  <c:v>0.624</c:v>
                </c:pt>
                <c:pt idx="408">
                  <c:v>0.62560000000000004</c:v>
                </c:pt>
                <c:pt idx="409">
                  <c:v>0.62719999999999998</c:v>
                </c:pt>
                <c:pt idx="410">
                  <c:v>0.629</c:v>
                </c:pt>
                <c:pt idx="411">
                  <c:v>0.63070000000000004</c:v>
                </c:pt>
                <c:pt idx="412">
                  <c:v>0.63260000000000005</c:v>
                </c:pt>
                <c:pt idx="413">
                  <c:v>0.63449999999999995</c:v>
                </c:pt>
                <c:pt idx="414">
                  <c:v>0.63660000000000005</c:v>
                </c:pt>
                <c:pt idx="415">
                  <c:v>0.63880000000000003</c:v>
                </c:pt>
                <c:pt idx="416">
                  <c:v>0.64090000000000003</c:v>
                </c:pt>
                <c:pt idx="417">
                  <c:v>0.64290000000000003</c:v>
                </c:pt>
                <c:pt idx="418">
                  <c:v>0.64449999999999996</c:v>
                </c:pt>
                <c:pt idx="419">
                  <c:v>0.64590000000000003</c:v>
                </c:pt>
                <c:pt idx="420">
                  <c:v>0.64700000000000002</c:v>
                </c:pt>
                <c:pt idx="421">
                  <c:v>0.64800000000000002</c:v>
                </c:pt>
                <c:pt idx="422">
                  <c:v>0.64900000000000002</c:v>
                </c:pt>
                <c:pt idx="423">
                  <c:v>0.65010000000000001</c:v>
                </c:pt>
                <c:pt idx="424">
                  <c:v>0.6512</c:v>
                </c:pt>
                <c:pt idx="425">
                  <c:v>0.65229999999999999</c:v>
                </c:pt>
                <c:pt idx="426">
                  <c:v>0.65349999999999997</c:v>
                </c:pt>
                <c:pt idx="427">
                  <c:v>0.65469999999999995</c:v>
                </c:pt>
                <c:pt idx="428">
                  <c:v>0.65590000000000004</c:v>
                </c:pt>
                <c:pt idx="429">
                  <c:v>0.65720000000000001</c:v>
                </c:pt>
                <c:pt idx="430">
                  <c:v>0.65849999999999997</c:v>
                </c:pt>
                <c:pt idx="431">
                  <c:v>0.65990000000000004</c:v>
                </c:pt>
                <c:pt idx="432">
                  <c:v>0.66139999999999999</c:v>
                </c:pt>
                <c:pt idx="433">
                  <c:v>0.66300000000000003</c:v>
                </c:pt>
                <c:pt idx="434">
                  <c:v>0.66469999999999996</c:v>
                </c:pt>
                <c:pt idx="435">
                  <c:v>0.66649999999999998</c:v>
                </c:pt>
                <c:pt idx="436">
                  <c:v>0.66839999999999999</c:v>
                </c:pt>
                <c:pt idx="437">
                  <c:v>0.6704</c:v>
                </c:pt>
                <c:pt idx="438">
                  <c:v>0.67259999999999998</c:v>
                </c:pt>
                <c:pt idx="439">
                  <c:v>0.67479999999999996</c:v>
                </c:pt>
                <c:pt idx="440">
                  <c:v>0.67700000000000005</c:v>
                </c:pt>
                <c:pt idx="441">
                  <c:v>0.67910000000000004</c:v>
                </c:pt>
                <c:pt idx="442">
                  <c:v>0.68100000000000005</c:v>
                </c:pt>
                <c:pt idx="443">
                  <c:v>0.68269999999999997</c:v>
                </c:pt>
                <c:pt idx="444">
                  <c:v>0.68410000000000004</c:v>
                </c:pt>
                <c:pt idx="445">
                  <c:v>0.68540000000000001</c:v>
                </c:pt>
                <c:pt idx="446">
                  <c:v>0.6865</c:v>
                </c:pt>
                <c:pt idx="447">
                  <c:v>0.68759999999999999</c:v>
                </c:pt>
                <c:pt idx="448">
                  <c:v>0.68869999999999998</c:v>
                </c:pt>
                <c:pt idx="449">
                  <c:v>0.69</c:v>
                </c:pt>
                <c:pt idx="450">
                  <c:v>0.69130000000000003</c:v>
                </c:pt>
                <c:pt idx="451">
                  <c:v>0.69269999999999998</c:v>
                </c:pt>
                <c:pt idx="452">
                  <c:v>0.69420000000000004</c:v>
                </c:pt>
                <c:pt idx="453">
                  <c:v>0.6956</c:v>
                </c:pt>
                <c:pt idx="454">
                  <c:v>0.69699999999999995</c:v>
                </c:pt>
                <c:pt idx="455">
                  <c:v>0.69840000000000002</c:v>
                </c:pt>
                <c:pt idx="456">
                  <c:v>0.69979999999999998</c:v>
                </c:pt>
                <c:pt idx="457">
                  <c:v>0.70130000000000003</c:v>
                </c:pt>
                <c:pt idx="458">
                  <c:v>0.70279999999999998</c:v>
                </c:pt>
                <c:pt idx="459">
                  <c:v>0.70430000000000004</c:v>
                </c:pt>
                <c:pt idx="460">
                  <c:v>0.70589999999999997</c:v>
                </c:pt>
                <c:pt idx="461">
                  <c:v>0.70750000000000002</c:v>
                </c:pt>
                <c:pt idx="462">
                  <c:v>0.70920000000000005</c:v>
                </c:pt>
                <c:pt idx="463">
                  <c:v>0.71089999999999998</c:v>
                </c:pt>
                <c:pt idx="464">
                  <c:v>0.71260000000000001</c:v>
                </c:pt>
                <c:pt idx="465">
                  <c:v>0.71419999999999995</c:v>
                </c:pt>
                <c:pt idx="466">
                  <c:v>0.7157</c:v>
                </c:pt>
                <c:pt idx="467">
                  <c:v>0.71709999999999996</c:v>
                </c:pt>
                <c:pt idx="468">
                  <c:v>0.71850000000000003</c:v>
                </c:pt>
                <c:pt idx="469">
                  <c:v>0.71989999999999998</c:v>
                </c:pt>
                <c:pt idx="470">
                  <c:v>0.72130000000000005</c:v>
                </c:pt>
                <c:pt idx="471">
                  <c:v>0.7228</c:v>
                </c:pt>
                <c:pt idx="472">
                  <c:v>0.72430000000000005</c:v>
                </c:pt>
                <c:pt idx="473">
                  <c:v>0.72589999999999999</c:v>
                </c:pt>
                <c:pt idx="474">
                  <c:v>0.72740000000000005</c:v>
                </c:pt>
                <c:pt idx="475">
                  <c:v>0.72889999999999999</c:v>
                </c:pt>
                <c:pt idx="476">
                  <c:v>0.73050000000000004</c:v>
                </c:pt>
                <c:pt idx="477">
                  <c:v>0.73209999999999997</c:v>
                </c:pt>
                <c:pt idx="478">
                  <c:v>0.73370000000000002</c:v>
                </c:pt>
                <c:pt idx="479">
                  <c:v>0.73550000000000004</c:v>
                </c:pt>
                <c:pt idx="480">
                  <c:v>0.73729999999999996</c:v>
                </c:pt>
                <c:pt idx="481">
                  <c:v>0.73929999999999996</c:v>
                </c:pt>
                <c:pt idx="482">
                  <c:v>0.74150000000000005</c:v>
                </c:pt>
                <c:pt idx="483">
                  <c:v>0.74370000000000003</c:v>
                </c:pt>
                <c:pt idx="484">
                  <c:v>0.746</c:v>
                </c:pt>
                <c:pt idx="485">
                  <c:v>0.748</c:v>
                </c:pt>
                <c:pt idx="486">
                  <c:v>0.74970000000000003</c:v>
                </c:pt>
                <c:pt idx="487">
                  <c:v>0.75109999999999999</c:v>
                </c:pt>
                <c:pt idx="488">
                  <c:v>0.75219999999999998</c:v>
                </c:pt>
                <c:pt idx="489">
                  <c:v>0.75319999999999998</c:v>
                </c:pt>
                <c:pt idx="490">
                  <c:v>0.75419999999999998</c:v>
                </c:pt>
                <c:pt idx="491">
                  <c:v>0.75519999999999998</c:v>
                </c:pt>
                <c:pt idx="492">
                  <c:v>0.75629999999999997</c:v>
                </c:pt>
                <c:pt idx="493">
                  <c:v>0.75749999999999995</c:v>
                </c:pt>
                <c:pt idx="494">
                  <c:v>0.75870000000000004</c:v>
                </c:pt>
                <c:pt idx="495">
                  <c:v>0.75990000000000002</c:v>
                </c:pt>
                <c:pt idx="496">
                  <c:v>0.7611</c:v>
                </c:pt>
                <c:pt idx="497">
                  <c:v>0.76229999999999998</c:v>
                </c:pt>
                <c:pt idx="498">
                  <c:v>0.76359999999999995</c:v>
                </c:pt>
                <c:pt idx="499">
                  <c:v>0.76490000000000002</c:v>
                </c:pt>
                <c:pt idx="500">
                  <c:v>0.76629999999999998</c:v>
                </c:pt>
                <c:pt idx="501">
                  <c:v>0.76780000000000004</c:v>
                </c:pt>
                <c:pt idx="502">
                  <c:v>0.76939999999999997</c:v>
                </c:pt>
                <c:pt idx="503">
                  <c:v>0.77110000000000001</c:v>
                </c:pt>
                <c:pt idx="504">
                  <c:v>0.77300000000000002</c:v>
                </c:pt>
                <c:pt idx="505">
                  <c:v>0.77490000000000003</c:v>
                </c:pt>
                <c:pt idx="506">
                  <c:v>0.77700000000000002</c:v>
                </c:pt>
                <c:pt idx="507">
                  <c:v>0.7792</c:v>
                </c:pt>
                <c:pt idx="508">
                  <c:v>0.78149999999999997</c:v>
                </c:pt>
                <c:pt idx="509">
                  <c:v>0.78380000000000005</c:v>
                </c:pt>
                <c:pt idx="510">
                  <c:v>0.78590000000000004</c:v>
                </c:pt>
                <c:pt idx="511">
                  <c:v>0.78769999999999996</c:v>
                </c:pt>
                <c:pt idx="512">
                  <c:v>0.7893</c:v>
                </c:pt>
                <c:pt idx="513">
                  <c:v>0.79059999999999997</c:v>
                </c:pt>
                <c:pt idx="514">
                  <c:v>0.79179999999999995</c:v>
                </c:pt>
                <c:pt idx="515">
                  <c:v>0.79290000000000005</c:v>
                </c:pt>
                <c:pt idx="516">
                  <c:v>0.79400000000000004</c:v>
                </c:pt>
                <c:pt idx="517">
                  <c:v>0.79520000000000002</c:v>
                </c:pt>
                <c:pt idx="518">
                  <c:v>0.79649999999999999</c:v>
                </c:pt>
                <c:pt idx="519">
                  <c:v>0.79779999999999995</c:v>
                </c:pt>
                <c:pt idx="520">
                  <c:v>0.79920000000000002</c:v>
                </c:pt>
                <c:pt idx="521">
                  <c:v>0.80059999999999998</c:v>
                </c:pt>
                <c:pt idx="522">
                  <c:v>0.80210000000000004</c:v>
                </c:pt>
                <c:pt idx="523">
                  <c:v>0.80369999999999997</c:v>
                </c:pt>
                <c:pt idx="524">
                  <c:v>0.80530000000000002</c:v>
                </c:pt>
                <c:pt idx="525">
                  <c:v>0.80669999999999997</c:v>
                </c:pt>
                <c:pt idx="526">
                  <c:v>0.80810000000000004</c:v>
                </c:pt>
                <c:pt idx="527">
                  <c:v>0.80959999999999999</c:v>
                </c:pt>
                <c:pt idx="528">
                  <c:v>0.81110000000000004</c:v>
                </c:pt>
                <c:pt idx="529">
                  <c:v>0.81259999999999999</c:v>
                </c:pt>
                <c:pt idx="530">
                  <c:v>0.81420000000000003</c:v>
                </c:pt>
                <c:pt idx="531">
                  <c:v>0.81579999999999997</c:v>
                </c:pt>
                <c:pt idx="532">
                  <c:v>0.8175</c:v>
                </c:pt>
                <c:pt idx="533">
                  <c:v>0.81920000000000004</c:v>
                </c:pt>
                <c:pt idx="534">
                  <c:v>0.82069999999999999</c:v>
                </c:pt>
                <c:pt idx="535">
                  <c:v>0.82220000000000004</c:v>
                </c:pt>
                <c:pt idx="536">
                  <c:v>0.8236</c:v>
                </c:pt>
                <c:pt idx="537">
                  <c:v>0.82499999999999996</c:v>
                </c:pt>
                <c:pt idx="538">
                  <c:v>0.82640000000000002</c:v>
                </c:pt>
                <c:pt idx="539">
                  <c:v>0.82779999999999998</c:v>
                </c:pt>
                <c:pt idx="540">
                  <c:v>0.82930000000000004</c:v>
                </c:pt>
                <c:pt idx="541">
                  <c:v>0.83079999999999998</c:v>
                </c:pt>
                <c:pt idx="542">
                  <c:v>0.83230000000000004</c:v>
                </c:pt>
                <c:pt idx="543">
                  <c:v>0.83389999999999997</c:v>
                </c:pt>
                <c:pt idx="544">
                  <c:v>0.83540000000000003</c:v>
                </c:pt>
                <c:pt idx="545">
                  <c:v>0.83709999999999996</c:v>
                </c:pt>
                <c:pt idx="546">
                  <c:v>0.8387</c:v>
                </c:pt>
                <c:pt idx="547">
                  <c:v>0.84040000000000004</c:v>
                </c:pt>
                <c:pt idx="548">
                  <c:v>0.84209999999999996</c:v>
                </c:pt>
                <c:pt idx="549">
                  <c:v>0.84399999999999997</c:v>
                </c:pt>
                <c:pt idx="550">
                  <c:v>0.84589999999999999</c:v>
                </c:pt>
                <c:pt idx="551">
                  <c:v>0.84809999999999997</c:v>
                </c:pt>
                <c:pt idx="552">
                  <c:v>0.85040000000000004</c:v>
                </c:pt>
                <c:pt idx="553">
                  <c:v>0.85260000000000002</c:v>
                </c:pt>
                <c:pt idx="554">
                  <c:v>0.85460000000000003</c:v>
                </c:pt>
                <c:pt idx="555">
                  <c:v>0.85629999999999995</c:v>
                </c:pt>
                <c:pt idx="556">
                  <c:v>0.85770000000000002</c:v>
                </c:pt>
                <c:pt idx="557">
                  <c:v>0.85880000000000001</c:v>
                </c:pt>
                <c:pt idx="558">
                  <c:v>0.85970000000000002</c:v>
                </c:pt>
                <c:pt idx="559">
                  <c:v>0.86070000000000002</c:v>
                </c:pt>
                <c:pt idx="560">
                  <c:v>0.86170000000000002</c:v>
                </c:pt>
                <c:pt idx="561">
                  <c:v>0.8629</c:v>
                </c:pt>
                <c:pt idx="562">
                  <c:v>0.86399999999999999</c:v>
                </c:pt>
                <c:pt idx="563">
                  <c:v>0.86519999999999997</c:v>
                </c:pt>
                <c:pt idx="564">
                  <c:v>0.86629999999999996</c:v>
                </c:pt>
                <c:pt idx="565">
                  <c:v>0.86750000000000005</c:v>
                </c:pt>
                <c:pt idx="566">
                  <c:v>0.86870000000000003</c:v>
                </c:pt>
                <c:pt idx="567">
                  <c:v>0.87</c:v>
                </c:pt>
                <c:pt idx="568">
                  <c:v>0.87139999999999995</c:v>
                </c:pt>
                <c:pt idx="569">
                  <c:v>0.87280000000000002</c:v>
                </c:pt>
                <c:pt idx="570">
                  <c:v>0.87429999999999997</c:v>
                </c:pt>
                <c:pt idx="571">
                  <c:v>0.87590000000000001</c:v>
                </c:pt>
                <c:pt idx="572">
                  <c:v>0.87760000000000005</c:v>
                </c:pt>
                <c:pt idx="573">
                  <c:v>0.87939999999999996</c:v>
                </c:pt>
                <c:pt idx="574">
                  <c:v>0.88139999999999996</c:v>
                </c:pt>
                <c:pt idx="575">
                  <c:v>0.88339999999999996</c:v>
                </c:pt>
                <c:pt idx="576">
                  <c:v>0.88560000000000005</c:v>
                </c:pt>
                <c:pt idx="577">
                  <c:v>0.88790000000000002</c:v>
                </c:pt>
                <c:pt idx="578">
                  <c:v>0.8901</c:v>
                </c:pt>
                <c:pt idx="579">
                  <c:v>0.89229999999999998</c:v>
                </c:pt>
                <c:pt idx="580">
                  <c:v>0.89429999999999998</c:v>
                </c:pt>
                <c:pt idx="581">
                  <c:v>0.89600000000000002</c:v>
                </c:pt>
                <c:pt idx="582">
                  <c:v>0.89729999999999999</c:v>
                </c:pt>
                <c:pt idx="583">
                  <c:v>0.89839999999999998</c:v>
                </c:pt>
                <c:pt idx="584">
                  <c:v>0.89949999999999997</c:v>
                </c:pt>
                <c:pt idx="585">
                  <c:v>0.90059999999999996</c:v>
                </c:pt>
                <c:pt idx="586">
                  <c:v>0.90180000000000005</c:v>
                </c:pt>
                <c:pt idx="587">
                  <c:v>0.90300000000000002</c:v>
                </c:pt>
                <c:pt idx="588">
                  <c:v>0.90439999999999998</c:v>
                </c:pt>
                <c:pt idx="589">
                  <c:v>0.90580000000000005</c:v>
                </c:pt>
                <c:pt idx="590">
                  <c:v>0.90720000000000001</c:v>
                </c:pt>
                <c:pt idx="591">
                  <c:v>0.90869999999999995</c:v>
                </c:pt>
                <c:pt idx="592">
                  <c:v>0.91010000000000002</c:v>
                </c:pt>
                <c:pt idx="593">
                  <c:v>0.91149999999999998</c:v>
                </c:pt>
                <c:pt idx="594">
                  <c:v>0.91290000000000004</c:v>
                </c:pt>
                <c:pt idx="595">
                  <c:v>0.91439999999999999</c:v>
                </c:pt>
                <c:pt idx="596">
                  <c:v>0.91590000000000005</c:v>
                </c:pt>
                <c:pt idx="597">
                  <c:v>0.91749999999999998</c:v>
                </c:pt>
                <c:pt idx="598">
                  <c:v>0.91910000000000003</c:v>
                </c:pt>
                <c:pt idx="599">
                  <c:v>0.92069999999999996</c:v>
                </c:pt>
                <c:pt idx="600">
                  <c:v>0.9224</c:v>
                </c:pt>
                <c:pt idx="601">
                  <c:v>0.92400000000000004</c:v>
                </c:pt>
                <c:pt idx="602">
                  <c:v>0.92559999999999998</c:v>
                </c:pt>
                <c:pt idx="603">
                  <c:v>0.92720000000000002</c:v>
                </c:pt>
                <c:pt idx="604">
                  <c:v>0.92859999999999998</c:v>
                </c:pt>
                <c:pt idx="605">
                  <c:v>0.93</c:v>
                </c:pt>
                <c:pt idx="606">
                  <c:v>0.93140000000000001</c:v>
                </c:pt>
                <c:pt idx="607">
                  <c:v>0.93279999999999996</c:v>
                </c:pt>
                <c:pt idx="608">
                  <c:v>0.93420000000000003</c:v>
                </c:pt>
                <c:pt idx="609">
                  <c:v>0.93559999999999999</c:v>
                </c:pt>
                <c:pt idx="610">
                  <c:v>0.93710000000000004</c:v>
                </c:pt>
                <c:pt idx="611">
                  <c:v>0.93869999999999998</c:v>
                </c:pt>
                <c:pt idx="612">
                  <c:v>0.94020000000000004</c:v>
                </c:pt>
                <c:pt idx="613">
                  <c:v>0.94179999999999997</c:v>
                </c:pt>
                <c:pt idx="614">
                  <c:v>0.94350000000000001</c:v>
                </c:pt>
                <c:pt idx="615">
                  <c:v>0.94520000000000004</c:v>
                </c:pt>
                <c:pt idx="616">
                  <c:v>0.94679999999999997</c:v>
                </c:pt>
                <c:pt idx="617">
                  <c:v>0.9486</c:v>
                </c:pt>
                <c:pt idx="618">
                  <c:v>0.95040000000000002</c:v>
                </c:pt>
                <c:pt idx="619">
                  <c:v>0.95240000000000002</c:v>
                </c:pt>
                <c:pt idx="620">
                  <c:v>0.95450000000000002</c:v>
                </c:pt>
                <c:pt idx="621">
                  <c:v>0.95679999999999998</c:v>
                </c:pt>
                <c:pt idx="622">
                  <c:v>0.95899999999999996</c:v>
                </c:pt>
                <c:pt idx="623">
                  <c:v>0.96109999999999995</c:v>
                </c:pt>
                <c:pt idx="624">
                  <c:v>0.9627</c:v>
                </c:pt>
                <c:pt idx="625">
                  <c:v>0.96409999999999996</c:v>
                </c:pt>
                <c:pt idx="626">
                  <c:v>0.96509999999999996</c:v>
                </c:pt>
                <c:pt idx="627">
                  <c:v>0.96609999999999996</c:v>
                </c:pt>
                <c:pt idx="628">
                  <c:v>0.96709999999999996</c:v>
                </c:pt>
                <c:pt idx="629">
                  <c:v>0.96819999999999995</c:v>
                </c:pt>
                <c:pt idx="630">
                  <c:v>0.96930000000000005</c:v>
                </c:pt>
                <c:pt idx="631">
                  <c:v>0.97050000000000003</c:v>
                </c:pt>
                <c:pt idx="632">
                  <c:v>0.97170000000000001</c:v>
                </c:pt>
                <c:pt idx="633">
                  <c:v>0.97289999999999999</c:v>
                </c:pt>
                <c:pt idx="634">
                  <c:v>0.97409999999999997</c:v>
                </c:pt>
                <c:pt idx="635">
                  <c:v>0.97529999999999994</c:v>
                </c:pt>
                <c:pt idx="636">
                  <c:v>0.97660000000000002</c:v>
                </c:pt>
                <c:pt idx="637">
                  <c:v>0.97799999999999998</c:v>
                </c:pt>
                <c:pt idx="638">
                  <c:v>0.97940000000000005</c:v>
                </c:pt>
                <c:pt idx="639">
                  <c:v>0.98089999999999999</c:v>
                </c:pt>
                <c:pt idx="640">
                  <c:v>0.98250000000000004</c:v>
                </c:pt>
                <c:pt idx="641">
                  <c:v>0.98429999999999995</c:v>
                </c:pt>
                <c:pt idx="642">
                  <c:v>0.98619999999999997</c:v>
                </c:pt>
                <c:pt idx="643">
                  <c:v>0.98819999999999997</c:v>
                </c:pt>
                <c:pt idx="644">
                  <c:v>0.99019999999999997</c:v>
                </c:pt>
                <c:pt idx="645">
                  <c:v>0.99229999999999996</c:v>
                </c:pt>
                <c:pt idx="646">
                  <c:v>0.99460000000000004</c:v>
                </c:pt>
                <c:pt idx="647">
                  <c:v>0.99680000000000002</c:v>
                </c:pt>
                <c:pt idx="648">
                  <c:v>0.99890000000000001</c:v>
                </c:pt>
                <c:pt idx="649">
                  <c:v>1.0007999999999999</c:v>
                </c:pt>
                <c:pt idx="650">
                  <c:v>1.0024</c:v>
                </c:pt>
                <c:pt idx="651">
                  <c:v>1.0036</c:v>
                </c:pt>
                <c:pt idx="652">
                  <c:v>1.0046999999999999</c:v>
                </c:pt>
                <c:pt idx="653">
                  <c:v>1.0058</c:v>
                </c:pt>
                <c:pt idx="654">
                  <c:v>1.0068999999999999</c:v>
                </c:pt>
                <c:pt idx="655">
                  <c:v>1.008</c:v>
                </c:pt>
                <c:pt idx="656">
                  <c:v>1.0094000000000001</c:v>
                </c:pt>
                <c:pt idx="657">
                  <c:v>1.0107999999999999</c:v>
                </c:pt>
                <c:pt idx="658">
                  <c:v>1.0122</c:v>
                </c:pt>
                <c:pt idx="659">
                  <c:v>1.0137</c:v>
                </c:pt>
                <c:pt idx="660">
                  <c:v>1.0150999999999999</c:v>
                </c:pt>
                <c:pt idx="661">
                  <c:v>1.0165</c:v>
                </c:pt>
                <c:pt idx="662">
                  <c:v>1.0179</c:v>
                </c:pt>
                <c:pt idx="663">
                  <c:v>1.0193000000000001</c:v>
                </c:pt>
                <c:pt idx="664">
                  <c:v>1.0207999999999999</c:v>
                </c:pt>
                <c:pt idx="665">
                  <c:v>1.0223</c:v>
                </c:pt>
                <c:pt idx="666">
                  <c:v>1.0239</c:v>
                </c:pt>
                <c:pt idx="667">
                  <c:v>1.0256000000000001</c:v>
                </c:pt>
                <c:pt idx="668">
                  <c:v>1.0271999999999999</c:v>
                </c:pt>
                <c:pt idx="669">
                  <c:v>1.0288999999999999</c:v>
                </c:pt>
                <c:pt idx="670">
                  <c:v>1.0305</c:v>
                </c:pt>
                <c:pt idx="671">
                  <c:v>1.0321</c:v>
                </c:pt>
                <c:pt idx="672">
                  <c:v>1.0336000000000001</c:v>
                </c:pt>
                <c:pt idx="673">
                  <c:v>1.0349999999999999</c:v>
                </c:pt>
                <c:pt idx="674">
                  <c:v>1.0364</c:v>
                </c:pt>
                <c:pt idx="675">
                  <c:v>1.0377000000000001</c:v>
                </c:pt>
                <c:pt idx="676">
                  <c:v>1.0391999999999999</c:v>
                </c:pt>
                <c:pt idx="677">
                  <c:v>1.0406</c:v>
                </c:pt>
                <c:pt idx="678">
                  <c:v>1.042</c:v>
                </c:pt>
                <c:pt idx="679">
                  <c:v>1.0435000000000001</c:v>
                </c:pt>
                <c:pt idx="680">
                  <c:v>1.0449999999999999</c:v>
                </c:pt>
                <c:pt idx="681">
                  <c:v>1.0465</c:v>
                </c:pt>
                <c:pt idx="682">
                  <c:v>1.0481</c:v>
                </c:pt>
                <c:pt idx="683">
                  <c:v>1.0498000000000001</c:v>
                </c:pt>
                <c:pt idx="684">
                  <c:v>1.0515000000000001</c:v>
                </c:pt>
                <c:pt idx="685">
                  <c:v>1.0531999999999999</c:v>
                </c:pt>
                <c:pt idx="686">
                  <c:v>1.0549999999999999</c:v>
                </c:pt>
                <c:pt idx="687">
                  <c:v>1.0569</c:v>
                </c:pt>
                <c:pt idx="688">
                  <c:v>1.0589</c:v>
                </c:pt>
                <c:pt idx="689">
                  <c:v>1.0610999999999999</c:v>
                </c:pt>
                <c:pt idx="690">
                  <c:v>1.0633999999999999</c:v>
                </c:pt>
                <c:pt idx="691">
                  <c:v>1.0657000000000001</c:v>
                </c:pt>
                <c:pt idx="692">
                  <c:v>1.0677000000000001</c:v>
                </c:pt>
                <c:pt idx="693">
                  <c:v>1.0693999999999999</c:v>
                </c:pt>
                <c:pt idx="694">
                  <c:v>1.0706</c:v>
                </c:pt>
                <c:pt idx="695">
                  <c:v>1.0717000000000001</c:v>
                </c:pt>
                <c:pt idx="696">
                  <c:v>1.0726</c:v>
                </c:pt>
                <c:pt idx="697">
                  <c:v>1.0736000000000001</c:v>
                </c:pt>
                <c:pt idx="698">
                  <c:v>1.0746</c:v>
                </c:pt>
                <c:pt idx="699">
                  <c:v>1.0757000000000001</c:v>
                </c:pt>
                <c:pt idx="700">
                  <c:v>1.0769</c:v>
                </c:pt>
                <c:pt idx="701">
                  <c:v>1.0781000000000001</c:v>
                </c:pt>
                <c:pt idx="702">
                  <c:v>1.0793999999999999</c:v>
                </c:pt>
                <c:pt idx="703">
                  <c:v>1.0806</c:v>
                </c:pt>
                <c:pt idx="704">
                  <c:v>1.0818000000000001</c:v>
                </c:pt>
                <c:pt idx="705">
                  <c:v>1.0831</c:v>
                </c:pt>
                <c:pt idx="706">
                  <c:v>1.0844</c:v>
                </c:pt>
                <c:pt idx="707">
                  <c:v>1.0859000000000001</c:v>
                </c:pt>
                <c:pt idx="708">
                  <c:v>1.0873999999999999</c:v>
                </c:pt>
                <c:pt idx="709">
                  <c:v>1.089</c:v>
                </c:pt>
                <c:pt idx="710">
                  <c:v>1.0907</c:v>
                </c:pt>
                <c:pt idx="711">
                  <c:v>1.0925</c:v>
                </c:pt>
                <c:pt idx="712">
                  <c:v>1.0945</c:v>
                </c:pt>
                <c:pt idx="713">
                  <c:v>1.0965</c:v>
                </c:pt>
                <c:pt idx="714">
                  <c:v>1.0987</c:v>
                </c:pt>
                <c:pt idx="715">
                  <c:v>1.1009</c:v>
                </c:pt>
                <c:pt idx="716">
                  <c:v>1.1031</c:v>
                </c:pt>
                <c:pt idx="717">
                  <c:v>1.1052</c:v>
                </c:pt>
                <c:pt idx="718">
                  <c:v>1.107</c:v>
                </c:pt>
                <c:pt idx="719">
                  <c:v>1.1085</c:v>
                </c:pt>
                <c:pt idx="720">
                  <c:v>1.1099000000000001</c:v>
                </c:pt>
                <c:pt idx="721">
                  <c:v>1.111</c:v>
                </c:pt>
                <c:pt idx="722">
                  <c:v>1.1121000000000001</c:v>
                </c:pt>
                <c:pt idx="723">
                  <c:v>1.1132</c:v>
                </c:pt>
                <c:pt idx="724">
                  <c:v>1.1143000000000001</c:v>
                </c:pt>
                <c:pt idx="725">
                  <c:v>1.1155999999999999</c:v>
                </c:pt>
                <c:pt idx="726">
                  <c:v>1.1169</c:v>
                </c:pt>
                <c:pt idx="727">
                  <c:v>1.1183000000000001</c:v>
                </c:pt>
                <c:pt idx="728">
                  <c:v>1.1197999999999999</c:v>
                </c:pt>
                <c:pt idx="729">
                  <c:v>1.1213</c:v>
                </c:pt>
                <c:pt idx="730">
                  <c:v>1.1228</c:v>
                </c:pt>
                <c:pt idx="731">
                  <c:v>1.1243000000000001</c:v>
                </c:pt>
                <c:pt idx="732">
                  <c:v>1.1256999999999999</c:v>
                </c:pt>
                <c:pt idx="733">
                  <c:v>1.1272</c:v>
                </c:pt>
                <c:pt idx="734">
                  <c:v>1.1288</c:v>
                </c:pt>
                <c:pt idx="735">
                  <c:v>1.1304000000000001</c:v>
                </c:pt>
                <c:pt idx="736">
                  <c:v>1.1321000000000001</c:v>
                </c:pt>
                <c:pt idx="737">
                  <c:v>1.1336999999999999</c:v>
                </c:pt>
                <c:pt idx="738">
                  <c:v>1.1354</c:v>
                </c:pt>
                <c:pt idx="739">
                  <c:v>1.137</c:v>
                </c:pt>
                <c:pt idx="740">
                  <c:v>1.1386000000000001</c:v>
                </c:pt>
                <c:pt idx="741">
                  <c:v>1.1400999999999999</c:v>
                </c:pt>
                <c:pt idx="742">
                  <c:v>1.1415</c:v>
                </c:pt>
                <c:pt idx="743">
                  <c:v>1.1429</c:v>
                </c:pt>
                <c:pt idx="744">
                  <c:v>1.1444000000000001</c:v>
                </c:pt>
                <c:pt idx="745">
                  <c:v>1.1457999999999999</c:v>
                </c:pt>
                <c:pt idx="746">
                  <c:v>1.1472</c:v>
                </c:pt>
                <c:pt idx="747">
                  <c:v>1.1487000000000001</c:v>
                </c:pt>
                <c:pt idx="748">
                  <c:v>1.1500999999999999</c:v>
                </c:pt>
                <c:pt idx="749">
                  <c:v>1.1516999999999999</c:v>
                </c:pt>
                <c:pt idx="750">
                  <c:v>1.1532</c:v>
                </c:pt>
                <c:pt idx="751">
                  <c:v>1.1548</c:v>
                </c:pt>
                <c:pt idx="752">
                  <c:v>1.1565000000000001</c:v>
                </c:pt>
                <c:pt idx="753">
                  <c:v>1.1581999999999999</c:v>
                </c:pt>
                <c:pt idx="754">
                  <c:v>1.1598999999999999</c:v>
                </c:pt>
                <c:pt idx="755">
                  <c:v>1.1616</c:v>
                </c:pt>
                <c:pt idx="756">
                  <c:v>1.1635</c:v>
                </c:pt>
                <c:pt idx="757">
                  <c:v>1.1656</c:v>
                </c:pt>
                <c:pt idx="758">
                  <c:v>1.1678999999999999</c:v>
                </c:pt>
                <c:pt idx="759">
                  <c:v>1.1700999999999999</c:v>
                </c:pt>
                <c:pt idx="760">
                  <c:v>1.1722999999999999</c:v>
                </c:pt>
                <c:pt idx="761">
                  <c:v>1.1740999999999999</c:v>
                </c:pt>
                <c:pt idx="762">
                  <c:v>1.1756</c:v>
                </c:pt>
                <c:pt idx="763">
                  <c:v>1.1768000000000001</c:v>
                </c:pt>
                <c:pt idx="764">
                  <c:v>1.1778</c:v>
                </c:pt>
                <c:pt idx="765">
                  <c:v>1.1788000000000001</c:v>
                </c:pt>
                <c:pt idx="766">
                  <c:v>1.1798</c:v>
                </c:pt>
                <c:pt idx="767">
                  <c:v>1.1809000000000001</c:v>
                </c:pt>
                <c:pt idx="768">
                  <c:v>1.1819999999999999</c:v>
                </c:pt>
                <c:pt idx="769">
                  <c:v>1.1832</c:v>
                </c:pt>
                <c:pt idx="770">
                  <c:v>1.1843999999999999</c:v>
                </c:pt>
                <c:pt idx="771">
                  <c:v>1.1856</c:v>
                </c:pt>
                <c:pt idx="772">
                  <c:v>1.1869000000000001</c:v>
                </c:pt>
                <c:pt idx="773">
                  <c:v>1.1880999999999999</c:v>
                </c:pt>
                <c:pt idx="774">
                  <c:v>1.1894</c:v>
                </c:pt>
                <c:pt idx="775">
                  <c:v>1.1907000000000001</c:v>
                </c:pt>
                <c:pt idx="776">
                  <c:v>1.1921999999999999</c:v>
                </c:pt>
                <c:pt idx="777">
                  <c:v>1.1937</c:v>
                </c:pt>
                <c:pt idx="778">
                  <c:v>1.1953</c:v>
                </c:pt>
                <c:pt idx="779">
                  <c:v>1.1970000000000001</c:v>
                </c:pt>
                <c:pt idx="780">
                  <c:v>1.1989000000000001</c:v>
                </c:pt>
                <c:pt idx="781">
                  <c:v>1.2008000000000001</c:v>
                </c:pt>
                <c:pt idx="782">
                  <c:v>1.2029000000000001</c:v>
                </c:pt>
                <c:pt idx="783">
                  <c:v>1.2050000000000001</c:v>
                </c:pt>
                <c:pt idx="784">
                  <c:v>1.2073</c:v>
                </c:pt>
                <c:pt idx="785">
                  <c:v>1.2095</c:v>
                </c:pt>
                <c:pt idx="786">
                  <c:v>1.2116</c:v>
                </c:pt>
                <c:pt idx="787">
                  <c:v>1.2135</c:v>
                </c:pt>
                <c:pt idx="788">
                  <c:v>1.2151000000000001</c:v>
                </c:pt>
                <c:pt idx="789">
                  <c:v>1.2163999999999999</c:v>
                </c:pt>
                <c:pt idx="790">
                  <c:v>1.2175</c:v>
                </c:pt>
                <c:pt idx="791">
                  <c:v>1.2185999999999999</c:v>
                </c:pt>
                <c:pt idx="792">
                  <c:v>1.2198</c:v>
                </c:pt>
                <c:pt idx="793">
                  <c:v>1.2210000000000001</c:v>
                </c:pt>
                <c:pt idx="794">
                  <c:v>1.2222999999999999</c:v>
                </c:pt>
                <c:pt idx="795">
                  <c:v>1.2237</c:v>
                </c:pt>
                <c:pt idx="796">
                  <c:v>1.2251000000000001</c:v>
                </c:pt>
                <c:pt idx="797">
                  <c:v>1.2265999999999999</c:v>
                </c:pt>
                <c:pt idx="798">
                  <c:v>1.228</c:v>
                </c:pt>
                <c:pt idx="799">
                  <c:v>1.2294</c:v>
                </c:pt>
                <c:pt idx="800">
                  <c:v>1.2309000000000001</c:v>
                </c:pt>
                <c:pt idx="801">
                  <c:v>1.2323</c:v>
                </c:pt>
                <c:pt idx="802">
                  <c:v>1.2339</c:v>
                </c:pt>
                <c:pt idx="803">
                  <c:v>1.2355</c:v>
                </c:pt>
                <c:pt idx="804">
                  <c:v>1.2371000000000001</c:v>
                </c:pt>
                <c:pt idx="805">
                  <c:v>1.2386999999999999</c:v>
                </c:pt>
                <c:pt idx="806">
                  <c:v>1.2403999999999999</c:v>
                </c:pt>
                <c:pt idx="807">
                  <c:v>1.242</c:v>
                </c:pt>
                <c:pt idx="808">
                  <c:v>1.2435</c:v>
                </c:pt>
                <c:pt idx="809">
                  <c:v>1.2450000000000001</c:v>
                </c:pt>
                <c:pt idx="810">
                  <c:v>1.2464999999999999</c:v>
                </c:pt>
                <c:pt idx="811">
                  <c:v>1.2479</c:v>
                </c:pt>
                <c:pt idx="812">
                  <c:v>1.2493000000000001</c:v>
                </c:pt>
                <c:pt idx="813">
                  <c:v>1.2506999999999999</c:v>
                </c:pt>
                <c:pt idx="814">
                  <c:v>1.2521</c:v>
                </c:pt>
                <c:pt idx="815">
                  <c:v>1.2536</c:v>
                </c:pt>
                <c:pt idx="816">
                  <c:v>1.2549999999999999</c:v>
                </c:pt>
                <c:pt idx="817">
                  <c:v>1.2565</c:v>
                </c:pt>
                <c:pt idx="818">
                  <c:v>1.2581</c:v>
                </c:pt>
                <c:pt idx="819">
                  <c:v>1.2597</c:v>
                </c:pt>
                <c:pt idx="820">
                  <c:v>1.2613000000000001</c:v>
                </c:pt>
                <c:pt idx="821">
                  <c:v>1.2628999999999999</c:v>
                </c:pt>
                <c:pt idx="822">
                  <c:v>1.2645999999999999</c:v>
                </c:pt>
                <c:pt idx="823">
                  <c:v>1.2664</c:v>
                </c:pt>
                <c:pt idx="824">
                  <c:v>1.2683</c:v>
                </c:pt>
                <c:pt idx="825">
                  <c:v>1.2703</c:v>
                </c:pt>
                <c:pt idx="826">
                  <c:v>1.2723</c:v>
                </c:pt>
                <c:pt idx="827">
                  <c:v>1.2745</c:v>
                </c:pt>
                <c:pt idx="828">
                  <c:v>1.2766999999999999</c:v>
                </c:pt>
                <c:pt idx="829">
                  <c:v>1.2787999999999999</c:v>
                </c:pt>
                <c:pt idx="830">
                  <c:v>1.2806999999999999</c:v>
                </c:pt>
                <c:pt idx="831">
                  <c:v>1.2821</c:v>
                </c:pt>
                <c:pt idx="832">
                  <c:v>1.2833000000000001</c:v>
                </c:pt>
                <c:pt idx="833">
                  <c:v>1.2843</c:v>
                </c:pt>
                <c:pt idx="834">
                  <c:v>1.2851999999999999</c:v>
                </c:pt>
                <c:pt idx="835">
                  <c:v>1.2862</c:v>
                </c:pt>
                <c:pt idx="836">
                  <c:v>1.2871999999999999</c:v>
                </c:pt>
                <c:pt idx="837">
                  <c:v>1.2884</c:v>
                </c:pt>
                <c:pt idx="838">
                  <c:v>1.2896000000000001</c:v>
                </c:pt>
                <c:pt idx="839">
                  <c:v>1.2907999999999999</c:v>
                </c:pt>
                <c:pt idx="840">
                  <c:v>1.292</c:v>
                </c:pt>
                <c:pt idx="841">
                  <c:v>1.2932999999999999</c:v>
                </c:pt>
                <c:pt idx="842">
                  <c:v>1.2946</c:v>
                </c:pt>
                <c:pt idx="843">
                  <c:v>1.2959000000000001</c:v>
                </c:pt>
                <c:pt idx="844">
                  <c:v>1.2972999999999999</c:v>
                </c:pt>
                <c:pt idx="845">
                  <c:v>1.2987</c:v>
                </c:pt>
                <c:pt idx="846">
                  <c:v>1.3003</c:v>
                </c:pt>
                <c:pt idx="847">
                  <c:v>1.3019000000000001</c:v>
                </c:pt>
                <c:pt idx="848">
                  <c:v>1.3037000000000001</c:v>
                </c:pt>
                <c:pt idx="849">
                  <c:v>1.3056000000000001</c:v>
                </c:pt>
                <c:pt idx="850">
                  <c:v>1.3076000000000001</c:v>
                </c:pt>
                <c:pt idx="851">
                  <c:v>1.3097000000000001</c:v>
                </c:pt>
                <c:pt idx="852">
                  <c:v>1.3119000000000001</c:v>
                </c:pt>
                <c:pt idx="853">
                  <c:v>1.3141</c:v>
                </c:pt>
                <c:pt idx="854">
                  <c:v>1.3163</c:v>
                </c:pt>
                <c:pt idx="855">
                  <c:v>1.3183</c:v>
                </c:pt>
                <c:pt idx="856">
                  <c:v>1.3201000000000001</c:v>
                </c:pt>
                <c:pt idx="857">
                  <c:v>1.3216000000000001</c:v>
                </c:pt>
                <c:pt idx="858">
                  <c:v>1.3228</c:v>
                </c:pt>
                <c:pt idx="859">
                  <c:v>1.3239000000000001</c:v>
                </c:pt>
                <c:pt idx="860">
                  <c:v>1.325</c:v>
                </c:pt>
                <c:pt idx="861">
                  <c:v>1.3262</c:v>
                </c:pt>
                <c:pt idx="862">
                  <c:v>1.3273999999999999</c:v>
                </c:pt>
                <c:pt idx="863">
                  <c:v>1.3288</c:v>
                </c:pt>
                <c:pt idx="864">
                  <c:v>1.3302</c:v>
                </c:pt>
                <c:pt idx="865">
                  <c:v>1.3315999999999999</c:v>
                </c:pt>
                <c:pt idx="866">
                  <c:v>1.3331</c:v>
                </c:pt>
                <c:pt idx="867">
                  <c:v>1.3345</c:v>
                </c:pt>
                <c:pt idx="868">
                  <c:v>1.3360000000000001</c:v>
                </c:pt>
                <c:pt idx="869">
                  <c:v>1.3373999999999999</c:v>
                </c:pt>
                <c:pt idx="870">
                  <c:v>1.3389</c:v>
                </c:pt>
                <c:pt idx="871">
                  <c:v>1.3404</c:v>
                </c:pt>
                <c:pt idx="872">
                  <c:v>1.3420000000000001</c:v>
                </c:pt>
                <c:pt idx="873">
                  <c:v>1.3435999999999999</c:v>
                </c:pt>
                <c:pt idx="874">
                  <c:v>1.3452</c:v>
                </c:pt>
                <c:pt idx="875">
                  <c:v>1.3469</c:v>
                </c:pt>
                <c:pt idx="876">
                  <c:v>1.3486</c:v>
                </c:pt>
                <c:pt idx="877">
                  <c:v>1.3502000000000001</c:v>
                </c:pt>
                <c:pt idx="878">
                  <c:v>1.3516999999999999</c:v>
                </c:pt>
                <c:pt idx="879">
                  <c:v>1.3532</c:v>
                </c:pt>
                <c:pt idx="880">
                  <c:v>1.3546</c:v>
                </c:pt>
                <c:pt idx="881">
                  <c:v>1.3560000000000001</c:v>
                </c:pt>
                <c:pt idx="882">
                  <c:v>1.3573</c:v>
                </c:pt>
                <c:pt idx="883">
                  <c:v>1.3587</c:v>
                </c:pt>
                <c:pt idx="884">
                  <c:v>1.3601000000000001</c:v>
                </c:pt>
                <c:pt idx="885">
                  <c:v>1.3614999999999999</c:v>
                </c:pt>
                <c:pt idx="886">
                  <c:v>1.3629</c:v>
                </c:pt>
                <c:pt idx="887">
                  <c:v>1.3644000000000001</c:v>
                </c:pt>
                <c:pt idx="888">
                  <c:v>1.3660000000000001</c:v>
                </c:pt>
                <c:pt idx="889">
                  <c:v>1.3676999999999999</c:v>
                </c:pt>
                <c:pt idx="890">
                  <c:v>1.3694</c:v>
                </c:pt>
                <c:pt idx="891">
                  <c:v>1.3711</c:v>
                </c:pt>
                <c:pt idx="892">
                  <c:v>1.3727</c:v>
                </c:pt>
                <c:pt idx="893">
                  <c:v>1.3745000000000001</c:v>
                </c:pt>
                <c:pt idx="894">
                  <c:v>1.3764000000000001</c:v>
                </c:pt>
                <c:pt idx="895">
                  <c:v>1.3786</c:v>
                </c:pt>
                <c:pt idx="896">
                  <c:v>1.3808</c:v>
                </c:pt>
                <c:pt idx="897">
                  <c:v>1.3832</c:v>
                </c:pt>
                <c:pt idx="898">
                  <c:v>1.3854</c:v>
                </c:pt>
                <c:pt idx="899">
                  <c:v>1.3872</c:v>
                </c:pt>
                <c:pt idx="900">
                  <c:v>1.3887</c:v>
                </c:pt>
                <c:pt idx="901">
                  <c:v>1.3898999999999999</c:v>
                </c:pt>
                <c:pt idx="902">
                  <c:v>1.3908</c:v>
                </c:pt>
                <c:pt idx="903">
                  <c:v>1.3917999999999999</c:v>
                </c:pt>
                <c:pt idx="904">
                  <c:v>1.3928</c:v>
                </c:pt>
                <c:pt idx="905">
                  <c:v>1.3938999999999999</c:v>
                </c:pt>
                <c:pt idx="906">
                  <c:v>1.395</c:v>
                </c:pt>
                <c:pt idx="907">
                  <c:v>1.3962000000000001</c:v>
                </c:pt>
                <c:pt idx="908">
                  <c:v>1.3975</c:v>
                </c:pt>
                <c:pt idx="909">
                  <c:v>1.3987000000000001</c:v>
                </c:pt>
                <c:pt idx="910">
                  <c:v>1.3998999999999999</c:v>
                </c:pt>
                <c:pt idx="911">
                  <c:v>1.4011</c:v>
                </c:pt>
                <c:pt idx="912">
                  <c:v>1.4025000000000001</c:v>
                </c:pt>
                <c:pt idx="913">
                  <c:v>1.4038999999999999</c:v>
                </c:pt>
                <c:pt idx="914">
                  <c:v>1.4054</c:v>
                </c:pt>
                <c:pt idx="915">
                  <c:v>1.407</c:v>
                </c:pt>
                <c:pt idx="916">
                  <c:v>1.4086000000000001</c:v>
                </c:pt>
                <c:pt idx="917">
                  <c:v>1.4104000000000001</c:v>
                </c:pt>
                <c:pt idx="918">
                  <c:v>1.4123000000000001</c:v>
                </c:pt>
                <c:pt idx="919">
                  <c:v>1.4142999999999999</c:v>
                </c:pt>
                <c:pt idx="920">
                  <c:v>1.4164000000000001</c:v>
                </c:pt>
                <c:pt idx="921">
                  <c:v>1.4185000000000001</c:v>
                </c:pt>
                <c:pt idx="922">
                  <c:v>1.4208000000000001</c:v>
                </c:pt>
                <c:pt idx="923">
                  <c:v>1.423</c:v>
                </c:pt>
                <c:pt idx="924">
                  <c:v>1.425</c:v>
                </c:pt>
                <c:pt idx="925">
                  <c:v>1.4267000000000001</c:v>
                </c:pt>
                <c:pt idx="926">
                  <c:v>1.4280999999999999</c:v>
                </c:pt>
                <c:pt idx="927">
                  <c:v>1.4293</c:v>
                </c:pt>
                <c:pt idx="928">
                  <c:v>1.4302999999999999</c:v>
                </c:pt>
                <c:pt idx="929">
                  <c:v>1.4314</c:v>
                </c:pt>
                <c:pt idx="930">
                  <c:v>1.4326000000000001</c:v>
                </c:pt>
                <c:pt idx="931">
                  <c:v>1.4339</c:v>
                </c:pt>
                <c:pt idx="932">
                  <c:v>1.4353</c:v>
                </c:pt>
                <c:pt idx="933">
                  <c:v>1.4367000000000001</c:v>
                </c:pt>
                <c:pt idx="934">
                  <c:v>1.4381999999999999</c:v>
                </c:pt>
                <c:pt idx="935">
                  <c:v>1.4397</c:v>
                </c:pt>
                <c:pt idx="936">
                  <c:v>1.4411</c:v>
                </c:pt>
                <c:pt idx="937">
                  <c:v>1.4424999999999999</c:v>
                </c:pt>
                <c:pt idx="938">
                  <c:v>1.4438</c:v>
                </c:pt>
                <c:pt idx="939">
                  <c:v>1.4452</c:v>
                </c:pt>
                <c:pt idx="940">
                  <c:v>1.4467000000000001</c:v>
                </c:pt>
                <c:pt idx="941">
                  <c:v>1.4481999999999999</c:v>
                </c:pt>
                <c:pt idx="942">
                  <c:v>1.4498</c:v>
                </c:pt>
                <c:pt idx="943">
                  <c:v>1.4514</c:v>
                </c:pt>
                <c:pt idx="944">
                  <c:v>1.4531000000000001</c:v>
                </c:pt>
                <c:pt idx="945">
                  <c:v>1.4548000000000001</c:v>
                </c:pt>
                <c:pt idx="946">
                  <c:v>1.4563999999999999</c:v>
                </c:pt>
                <c:pt idx="947">
                  <c:v>1.458</c:v>
                </c:pt>
                <c:pt idx="948">
                  <c:v>1.4595</c:v>
                </c:pt>
                <c:pt idx="949">
                  <c:v>1.4609000000000001</c:v>
                </c:pt>
                <c:pt idx="950">
                  <c:v>1.4621999999999999</c:v>
                </c:pt>
                <c:pt idx="951">
                  <c:v>1.4636</c:v>
                </c:pt>
                <c:pt idx="952">
                  <c:v>1.4650000000000001</c:v>
                </c:pt>
                <c:pt idx="953">
                  <c:v>1.4663999999999999</c:v>
                </c:pt>
                <c:pt idx="954">
                  <c:v>1.4679</c:v>
                </c:pt>
                <c:pt idx="955">
                  <c:v>1.4694</c:v>
                </c:pt>
                <c:pt idx="956">
                  <c:v>1.4710000000000001</c:v>
                </c:pt>
                <c:pt idx="957">
                  <c:v>1.4726999999999999</c:v>
                </c:pt>
                <c:pt idx="958">
                  <c:v>1.4744999999999999</c:v>
                </c:pt>
                <c:pt idx="959">
                  <c:v>1.4762</c:v>
                </c:pt>
                <c:pt idx="960">
                  <c:v>1.4779</c:v>
                </c:pt>
                <c:pt idx="961">
                  <c:v>1.4795</c:v>
                </c:pt>
                <c:pt idx="962">
                  <c:v>1.4813000000000001</c:v>
                </c:pt>
                <c:pt idx="963">
                  <c:v>1.4832000000000001</c:v>
                </c:pt>
                <c:pt idx="964">
                  <c:v>1.4853000000000001</c:v>
                </c:pt>
                <c:pt idx="965">
                  <c:v>1.4876</c:v>
                </c:pt>
                <c:pt idx="966">
                  <c:v>1.4899</c:v>
                </c:pt>
                <c:pt idx="967">
                  <c:v>1.4921</c:v>
                </c:pt>
                <c:pt idx="968">
                  <c:v>1.4939</c:v>
                </c:pt>
                <c:pt idx="969">
                  <c:v>1.4953000000000001</c:v>
                </c:pt>
                <c:pt idx="970">
                  <c:v>1.4964</c:v>
                </c:pt>
                <c:pt idx="971">
                  <c:v>1.4973000000000001</c:v>
                </c:pt>
                <c:pt idx="972">
                  <c:v>1.4982</c:v>
                </c:pt>
                <c:pt idx="973">
                  <c:v>1.4992000000000001</c:v>
                </c:pt>
                <c:pt idx="974">
                  <c:v>1.5002</c:v>
                </c:pt>
                <c:pt idx="975">
                  <c:v>1.5014000000000001</c:v>
                </c:pt>
                <c:pt idx="976">
                  <c:v>1.5025999999999999</c:v>
                </c:pt>
                <c:pt idx="977">
                  <c:v>1.5038</c:v>
                </c:pt>
                <c:pt idx="978">
                  <c:v>1.5049999999999999</c:v>
                </c:pt>
                <c:pt idx="979">
                  <c:v>1.5062</c:v>
                </c:pt>
                <c:pt idx="980">
                  <c:v>1.5075000000000001</c:v>
                </c:pt>
                <c:pt idx="981">
                  <c:v>1.5088999999999999</c:v>
                </c:pt>
                <c:pt idx="982">
                  <c:v>1.5103</c:v>
                </c:pt>
                <c:pt idx="983">
                  <c:v>1.5118</c:v>
                </c:pt>
                <c:pt idx="984">
                  <c:v>1.5134000000000001</c:v>
                </c:pt>
                <c:pt idx="985">
                  <c:v>1.5150999999999999</c:v>
                </c:pt>
                <c:pt idx="986">
                  <c:v>1.5167999999999999</c:v>
                </c:pt>
                <c:pt idx="987">
                  <c:v>1.5186999999999999</c:v>
                </c:pt>
                <c:pt idx="988">
                  <c:v>1.5207999999999999</c:v>
                </c:pt>
                <c:pt idx="989">
                  <c:v>1.5228999999999999</c:v>
                </c:pt>
                <c:pt idx="990">
                  <c:v>1.5250999999999999</c:v>
                </c:pt>
                <c:pt idx="991">
                  <c:v>1.5273000000000001</c:v>
                </c:pt>
                <c:pt idx="992">
                  <c:v>1.5294000000000001</c:v>
                </c:pt>
                <c:pt idx="993">
                  <c:v>1.5313000000000001</c:v>
                </c:pt>
                <c:pt idx="994">
                  <c:v>1.5329999999999999</c:v>
                </c:pt>
                <c:pt idx="995">
                  <c:v>1.5344</c:v>
                </c:pt>
                <c:pt idx="996">
                  <c:v>1.5356000000000001</c:v>
                </c:pt>
                <c:pt idx="997">
                  <c:v>1.5367</c:v>
                </c:pt>
                <c:pt idx="998">
                  <c:v>1.5378000000000001</c:v>
                </c:pt>
                <c:pt idx="999">
                  <c:v>1.5388999999999999</c:v>
                </c:pt>
                <c:pt idx="1000">
                  <c:v>1.5402</c:v>
                </c:pt>
                <c:pt idx="1001">
                  <c:v>1.5415000000000001</c:v>
                </c:pt>
                <c:pt idx="1002">
                  <c:v>1.5429999999999999</c:v>
                </c:pt>
                <c:pt idx="1003">
                  <c:v>1.5444</c:v>
                </c:pt>
                <c:pt idx="1004">
                  <c:v>1.5458000000000001</c:v>
                </c:pt>
                <c:pt idx="1005">
                  <c:v>1.5472999999999999</c:v>
                </c:pt>
                <c:pt idx="1006">
                  <c:v>1.5487</c:v>
                </c:pt>
                <c:pt idx="1007">
                  <c:v>1.5501</c:v>
                </c:pt>
                <c:pt idx="1008">
                  <c:v>1.5516000000000001</c:v>
                </c:pt>
                <c:pt idx="1009">
                  <c:v>1.5530999999999999</c:v>
                </c:pt>
                <c:pt idx="1010">
                  <c:v>1.5547</c:v>
                </c:pt>
                <c:pt idx="1011">
                  <c:v>1.5563</c:v>
                </c:pt>
                <c:pt idx="1012">
                  <c:v>1.5580000000000001</c:v>
                </c:pt>
                <c:pt idx="1013">
                  <c:v>1.5597000000000001</c:v>
                </c:pt>
                <c:pt idx="1014">
                  <c:v>1.5612999999999999</c:v>
                </c:pt>
                <c:pt idx="1015">
                  <c:v>1.5629999999999999</c:v>
                </c:pt>
                <c:pt idx="1016">
                  <c:v>1.5645</c:v>
                </c:pt>
                <c:pt idx="1017">
                  <c:v>1.5660000000000001</c:v>
                </c:pt>
                <c:pt idx="1018">
                  <c:v>1.5673999999999999</c:v>
                </c:pt>
                <c:pt idx="1019">
                  <c:v>1.5688</c:v>
                </c:pt>
                <c:pt idx="1020">
                  <c:v>1.5702</c:v>
                </c:pt>
                <c:pt idx="1021">
                  <c:v>1.5717000000000001</c:v>
                </c:pt>
                <c:pt idx="1022">
                  <c:v>1.5730999999999999</c:v>
                </c:pt>
                <c:pt idx="1023">
                  <c:v>1.5746</c:v>
                </c:pt>
                <c:pt idx="1024">
                  <c:v>1.5761000000000001</c:v>
                </c:pt>
                <c:pt idx="1025">
                  <c:v>1.5775999999999999</c:v>
                </c:pt>
                <c:pt idx="1026">
                  <c:v>1.5791999999999999</c:v>
                </c:pt>
                <c:pt idx="1027">
                  <c:v>1.5808</c:v>
                </c:pt>
                <c:pt idx="1028">
                  <c:v>1.5824</c:v>
                </c:pt>
                <c:pt idx="1029">
                  <c:v>1.5841000000000001</c:v>
                </c:pt>
                <c:pt idx="1030">
                  <c:v>1.5859000000000001</c:v>
                </c:pt>
                <c:pt idx="1031">
                  <c:v>1.5876999999999999</c:v>
                </c:pt>
                <c:pt idx="1032">
                  <c:v>1.5896999999999999</c:v>
                </c:pt>
                <c:pt idx="1033">
                  <c:v>1.5918000000000001</c:v>
                </c:pt>
                <c:pt idx="1034">
                  <c:v>1.5941000000000001</c:v>
                </c:pt>
                <c:pt idx="1035">
                  <c:v>1.5963000000000001</c:v>
                </c:pt>
                <c:pt idx="1036">
                  <c:v>1.5983000000000001</c:v>
                </c:pt>
                <c:pt idx="1037">
                  <c:v>1.6001000000000001</c:v>
                </c:pt>
                <c:pt idx="1038">
                  <c:v>1.6013999999999999</c:v>
                </c:pt>
                <c:pt idx="1039">
                  <c:v>1.6025</c:v>
                </c:pt>
                <c:pt idx="1040">
                  <c:v>1.6033999999999999</c:v>
                </c:pt>
                <c:pt idx="1041">
                  <c:v>1.6044</c:v>
                </c:pt>
                <c:pt idx="1042">
                  <c:v>1.6054999999999999</c:v>
                </c:pt>
                <c:pt idx="1043">
                  <c:v>1.6066</c:v>
                </c:pt>
                <c:pt idx="1044">
                  <c:v>1.6077999999999999</c:v>
                </c:pt>
                <c:pt idx="1045">
                  <c:v>1.6091</c:v>
                </c:pt>
                <c:pt idx="1046">
                  <c:v>1.6103000000000001</c:v>
                </c:pt>
                <c:pt idx="1047">
                  <c:v>1.6114999999999999</c:v>
                </c:pt>
                <c:pt idx="1048">
                  <c:v>1.6127</c:v>
                </c:pt>
                <c:pt idx="1049">
                  <c:v>1.6138999999999999</c:v>
                </c:pt>
                <c:pt idx="1050">
                  <c:v>1.6153</c:v>
                </c:pt>
                <c:pt idx="1051">
                  <c:v>1.6167</c:v>
                </c:pt>
                <c:pt idx="1052">
                  <c:v>1.6181000000000001</c:v>
                </c:pt>
                <c:pt idx="1053">
                  <c:v>1.6196999999999999</c:v>
                </c:pt>
                <c:pt idx="1054">
                  <c:v>1.6213</c:v>
                </c:pt>
                <c:pt idx="1055">
                  <c:v>1.6231</c:v>
                </c:pt>
                <c:pt idx="1056">
                  <c:v>1.625</c:v>
                </c:pt>
                <c:pt idx="1057">
                  <c:v>1.627</c:v>
                </c:pt>
                <c:pt idx="1058">
                  <c:v>1.6291</c:v>
                </c:pt>
                <c:pt idx="1059">
                  <c:v>1.6314</c:v>
                </c:pt>
                <c:pt idx="1060">
                  <c:v>1.6336999999999999</c:v>
                </c:pt>
                <c:pt idx="1061">
                  <c:v>1.6358999999999999</c:v>
                </c:pt>
                <c:pt idx="1062">
                  <c:v>1.6378999999999999</c:v>
                </c:pt>
                <c:pt idx="1063">
                  <c:v>1.6395999999999999</c:v>
                </c:pt>
                <c:pt idx="1064">
                  <c:v>1.6411</c:v>
                </c:pt>
                <c:pt idx="1065">
                  <c:v>1.6424000000000001</c:v>
                </c:pt>
                <c:pt idx="1066">
                  <c:v>1.6435</c:v>
                </c:pt>
                <c:pt idx="1067">
                  <c:v>1.6445000000000001</c:v>
                </c:pt>
                <c:pt idx="1068">
                  <c:v>1.6456</c:v>
                </c:pt>
                <c:pt idx="1069">
                  <c:v>1.6468</c:v>
                </c:pt>
                <c:pt idx="1070">
                  <c:v>1.6480999999999999</c:v>
                </c:pt>
                <c:pt idx="1071">
                  <c:v>1.6494</c:v>
                </c:pt>
                <c:pt idx="1072">
                  <c:v>1.6508</c:v>
                </c:pt>
                <c:pt idx="1073">
                  <c:v>1.6523000000000001</c:v>
                </c:pt>
                <c:pt idx="1074">
                  <c:v>1.6536999999999999</c:v>
                </c:pt>
                <c:pt idx="1075">
                  <c:v>1.6552</c:v>
                </c:pt>
                <c:pt idx="1076">
                  <c:v>1.6566000000000001</c:v>
                </c:pt>
                <c:pt idx="1077">
                  <c:v>1.6580999999999999</c:v>
                </c:pt>
                <c:pt idx="1078">
                  <c:v>1.6596</c:v>
                </c:pt>
                <c:pt idx="1079">
                  <c:v>1.6612</c:v>
                </c:pt>
                <c:pt idx="1080">
                  <c:v>1.6628000000000001</c:v>
                </c:pt>
                <c:pt idx="1081">
                  <c:v>1.6645000000000001</c:v>
                </c:pt>
                <c:pt idx="1082">
                  <c:v>1.6660999999999999</c:v>
                </c:pt>
                <c:pt idx="1083">
                  <c:v>1.6677999999999999</c:v>
                </c:pt>
                <c:pt idx="1084">
                  <c:v>1.6694</c:v>
                </c:pt>
                <c:pt idx="1085">
                  <c:v>1.6709000000000001</c:v>
                </c:pt>
                <c:pt idx="1086">
                  <c:v>1.6724000000000001</c:v>
                </c:pt>
                <c:pt idx="1087">
                  <c:v>1.6738</c:v>
                </c:pt>
                <c:pt idx="1088">
                  <c:v>1.6752</c:v>
                </c:pt>
                <c:pt idx="1089">
                  <c:v>1.6766000000000001</c:v>
                </c:pt>
                <c:pt idx="1090">
                  <c:v>1.6779999999999999</c:v>
                </c:pt>
                <c:pt idx="1091">
                  <c:v>1.6794</c:v>
                </c:pt>
                <c:pt idx="1092">
                  <c:v>1.6809000000000001</c:v>
                </c:pt>
                <c:pt idx="1093">
                  <c:v>1.6823999999999999</c:v>
                </c:pt>
                <c:pt idx="1094">
                  <c:v>1.6839</c:v>
                </c:pt>
                <c:pt idx="1095">
                  <c:v>1.6855</c:v>
                </c:pt>
                <c:pt idx="1096">
                  <c:v>1.6872</c:v>
                </c:pt>
                <c:pt idx="1097">
                  <c:v>1.6889000000000001</c:v>
                </c:pt>
                <c:pt idx="1098">
                  <c:v>1.6906000000000001</c:v>
                </c:pt>
                <c:pt idx="1099">
                  <c:v>1.6923999999999999</c:v>
                </c:pt>
                <c:pt idx="1100">
                  <c:v>1.6941999999999999</c:v>
                </c:pt>
                <c:pt idx="1101">
                  <c:v>1.6961999999999999</c:v>
                </c:pt>
                <c:pt idx="1102">
                  <c:v>1.6982999999999999</c:v>
                </c:pt>
                <c:pt idx="1103">
                  <c:v>1.7005999999999999</c:v>
                </c:pt>
                <c:pt idx="1104">
                  <c:v>1.7029000000000001</c:v>
                </c:pt>
                <c:pt idx="1105">
                  <c:v>1.7049000000000001</c:v>
                </c:pt>
                <c:pt idx="1106">
                  <c:v>1.7065999999999999</c:v>
                </c:pt>
                <c:pt idx="1107">
                  <c:v>1.7079</c:v>
                </c:pt>
                <c:pt idx="1108">
                  <c:v>1.7090000000000001</c:v>
                </c:pt>
                <c:pt idx="1109">
                  <c:v>1.7099</c:v>
                </c:pt>
                <c:pt idx="1110">
                  <c:v>1.7109000000000001</c:v>
                </c:pt>
                <c:pt idx="1111">
                  <c:v>1.712</c:v>
                </c:pt>
                <c:pt idx="1112">
                  <c:v>1.7131000000000001</c:v>
                </c:pt>
                <c:pt idx="1113">
                  <c:v>1.7142999999999999</c:v>
                </c:pt>
                <c:pt idx="1114">
                  <c:v>1.7155</c:v>
                </c:pt>
                <c:pt idx="1115">
                  <c:v>1.7166999999999999</c:v>
                </c:pt>
                <c:pt idx="1116">
                  <c:v>1.718</c:v>
                </c:pt>
                <c:pt idx="1117">
                  <c:v>1.7192000000000001</c:v>
                </c:pt>
                <c:pt idx="1118">
                  <c:v>1.7204999999999999</c:v>
                </c:pt>
                <c:pt idx="1119">
                  <c:v>1.7218</c:v>
                </c:pt>
                <c:pt idx="1120">
                  <c:v>1.7232000000000001</c:v>
                </c:pt>
                <c:pt idx="1121">
                  <c:v>1.7245999999999999</c:v>
                </c:pt>
                <c:pt idx="1122">
                  <c:v>1.7262</c:v>
                </c:pt>
                <c:pt idx="1123">
                  <c:v>1.7279</c:v>
                </c:pt>
                <c:pt idx="1124">
                  <c:v>1.7297</c:v>
                </c:pt>
                <c:pt idx="1125">
                  <c:v>1.7317</c:v>
                </c:pt>
                <c:pt idx="1126">
                  <c:v>1.7338</c:v>
                </c:pt>
                <c:pt idx="1127">
                  <c:v>1.7359</c:v>
                </c:pt>
                <c:pt idx="1128">
                  <c:v>1.738</c:v>
                </c:pt>
                <c:pt idx="1129">
                  <c:v>1.7403</c:v>
                </c:pt>
                <c:pt idx="1130">
                  <c:v>1.7424999999999999</c:v>
                </c:pt>
                <c:pt idx="1131">
                  <c:v>1.7444999999999999</c:v>
                </c:pt>
                <c:pt idx="1132">
                  <c:v>1.7462</c:v>
                </c:pt>
                <c:pt idx="1133">
                  <c:v>1.7476</c:v>
                </c:pt>
                <c:pt idx="1134">
                  <c:v>1.7486999999999999</c:v>
                </c:pt>
                <c:pt idx="1135">
                  <c:v>1.7497</c:v>
                </c:pt>
                <c:pt idx="1136">
                  <c:v>1.7507999999999999</c:v>
                </c:pt>
                <c:pt idx="1137">
                  <c:v>1.7519</c:v>
                </c:pt>
                <c:pt idx="1138">
                  <c:v>1.7532000000000001</c:v>
                </c:pt>
                <c:pt idx="1139">
                  <c:v>1.7544999999999999</c:v>
                </c:pt>
                <c:pt idx="1140">
                  <c:v>1.7559</c:v>
                </c:pt>
                <c:pt idx="1141">
                  <c:v>1.7574000000000001</c:v>
                </c:pt>
                <c:pt idx="1142">
                  <c:v>1.7587999999999999</c:v>
                </c:pt>
                <c:pt idx="1143">
                  <c:v>1.7602</c:v>
                </c:pt>
                <c:pt idx="1144">
                  <c:v>1.7617</c:v>
                </c:pt>
                <c:pt idx="1145">
                  <c:v>1.7630999999999999</c:v>
                </c:pt>
                <c:pt idx="1146">
                  <c:v>1.7645999999999999</c:v>
                </c:pt>
                <c:pt idx="1147">
                  <c:v>1.7661</c:v>
                </c:pt>
                <c:pt idx="1148">
                  <c:v>1.7677</c:v>
                </c:pt>
                <c:pt idx="1149">
                  <c:v>1.7693000000000001</c:v>
                </c:pt>
                <c:pt idx="1150">
                  <c:v>1.7708999999999999</c:v>
                </c:pt>
                <c:pt idx="1151">
                  <c:v>1.7726</c:v>
                </c:pt>
                <c:pt idx="1152">
                  <c:v>1.7743</c:v>
                </c:pt>
                <c:pt idx="1153">
                  <c:v>1.776</c:v>
                </c:pt>
                <c:pt idx="1154">
                  <c:v>1.7775000000000001</c:v>
                </c:pt>
                <c:pt idx="1155">
                  <c:v>1.7789999999999999</c:v>
                </c:pt>
                <c:pt idx="1156">
                  <c:v>1.7803</c:v>
                </c:pt>
                <c:pt idx="1157">
                  <c:v>1.7817000000000001</c:v>
                </c:pt>
                <c:pt idx="1158">
                  <c:v>1.7829999999999999</c:v>
                </c:pt>
                <c:pt idx="1159">
                  <c:v>1.7844</c:v>
                </c:pt>
                <c:pt idx="1160">
                  <c:v>1.7859</c:v>
                </c:pt>
                <c:pt idx="1161">
                  <c:v>1.7874000000000001</c:v>
                </c:pt>
                <c:pt idx="1162">
                  <c:v>1.7888999999999999</c:v>
                </c:pt>
                <c:pt idx="1163">
                  <c:v>1.7905</c:v>
                </c:pt>
                <c:pt idx="1164">
                  <c:v>1.7921</c:v>
                </c:pt>
                <c:pt idx="1165">
                  <c:v>1.7937000000000001</c:v>
                </c:pt>
                <c:pt idx="1166">
                  <c:v>1.7954000000000001</c:v>
                </c:pt>
                <c:pt idx="1167">
                  <c:v>1.7971999999999999</c:v>
                </c:pt>
                <c:pt idx="1168">
                  <c:v>1.7988999999999999</c:v>
                </c:pt>
                <c:pt idx="1169">
                  <c:v>1.8008</c:v>
                </c:pt>
                <c:pt idx="1170">
                  <c:v>1.8027</c:v>
                </c:pt>
                <c:pt idx="1171">
                  <c:v>1.8048</c:v>
                </c:pt>
                <c:pt idx="1172">
                  <c:v>1.8070999999999999</c:v>
                </c:pt>
                <c:pt idx="1173">
                  <c:v>1.8093999999999999</c:v>
                </c:pt>
                <c:pt idx="1174">
                  <c:v>1.8115000000000001</c:v>
                </c:pt>
                <c:pt idx="1175">
                  <c:v>1.8131999999999999</c:v>
                </c:pt>
                <c:pt idx="1176">
                  <c:v>1.8145</c:v>
                </c:pt>
                <c:pt idx="1177">
                  <c:v>1.8156000000000001</c:v>
                </c:pt>
                <c:pt idx="1178">
                  <c:v>1.8165</c:v>
                </c:pt>
                <c:pt idx="1179">
                  <c:v>1.8173999999999999</c:v>
                </c:pt>
                <c:pt idx="1180">
                  <c:v>1.8185</c:v>
                </c:pt>
                <c:pt idx="1181">
                  <c:v>1.8196000000000001</c:v>
                </c:pt>
                <c:pt idx="1182">
                  <c:v>1.8208</c:v>
                </c:pt>
                <c:pt idx="1183">
                  <c:v>1.8220000000000001</c:v>
                </c:pt>
                <c:pt idx="1184">
                  <c:v>1.8232999999999999</c:v>
                </c:pt>
                <c:pt idx="1185">
                  <c:v>1.8245</c:v>
                </c:pt>
                <c:pt idx="1186">
                  <c:v>1.8258000000000001</c:v>
                </c:pt>
                <c:pt idx="1187">
                  <c:v>1.8270999999999999</c:v>
                </c:pt>
                <c:pt idx="1188">
                  <c:v>1.8284</c:v>
                </c:pt>
                <c:pt idx="1189">
                  <c:v>1.8297000000000001</c:v>
                </c:pt>
                <c:pt idx="1190">
                  <c:v>1.8311999999999999</c:v>
                </c:pt>
                <c:pt idx="1191">
                  <c:v>1.8328</c:v>
                </c:pt>
                <c:pt idx="1192">
                  <c:v>1.8345</c:v>
                </c:pt>
                <c:pt idx="1193">
                  <c:v>1.8363</c:v>
                </c:pt>
                <c:pt idx="1194">
                  <c:v>1.8382000000000001</c:v>
                </c:pt>
                <c:pt idx="1195">
                  <c:v>1.8403</c:v>
                </c:pt>
                <c:pt idx="1196">
                  <c:v>1.8424</c:v>
                </c:pt>
                <c:pt idx="1197">
                  <c:v>1.8446</c:v>
                </c:pt>
                <c:pt idx="1198">
                  <c:v>1.8469</c:v>
                </c:pt>
                <c:pt idx="1199">
                  <c:v>1.849</c:v>
                </c:pt>
                <c:pt idx="1200">
                  <c:v>1.8509</c:v>
                </c:pt>
                <c:pt idx="1201">
                  <c:v>1.8525</c:v>
                </c:pt>
                <c:pt idx="1202">
                  <c:v>1.8539000000000001</c:v>
                </c:pt>
                <c:pt idx="1203">
                  <c:v>1.8551</c:v>
                </c:pt>
                <c:pt idx="1204">
                  <c:v>1.8562000000000001</c:v>
                </c:pt>
                <c:pt idx="1205">
                  <c:v>1.8573</c:v>
                </c:pt>
                <c:pt idx="1206">
                  <c:v>1.8584000000000001</c:v>
                </c:pt>
                <c:pt idx="1207">
                  <c:v>1.8595999999999999</c:v>
                </c:pt>
                <c:pt idx="1208">
                  <c:v>1.8609</c:v>
                </c:pt>
                <c:pt idx="1209">
                  <c:v>1.8624000000000001</c:v>
                </c:pt>
                <c:pt idx="1210">
                  <c:v>1.8637999999999999</c:v>
                </c:pt>
                <c:pt idx="1211">
                  <c:v>1.8652</c:v>
                </c:pt>
                <c:pt idx="1212">
                  <c:v>1.8667</c:v>
                </c:pt>
                <c:pt idx="1213">
                  <c:v>1.8681000000000001</c:v>
                </c:pt>
                <c:pt idx="1214">
                  <c:v>1.8695999999999999</c:v>
                </c:pt>
                <c:pt idx="1215">
                  <c:v>1.871</c:v>
                </c:pt>
                <c:pt idx="1216">
                  <c:v>1.8725000000000001</c:v>
                </c:pt>
                <c:pt idx="1217">
                  <c:v>1.8741000000000001</c:v>
                </c:pt>
                <c:pt idx="1218">
                  <c:v>1.8757999999999999</c:v>
                </c:pt>
                <c:pt idx="1219">
                  <c:v>1.8774</c:v>
                </c:pt>
                <c:pt idx="1220">
                  <c:v>1.8791</c:v>
                </c:pt>
                <c:pt idx="1221">
                  <c:v>1.8808</c:v>
                </c:pt>
                <c:pt idx="1222">
                  <c:v>1.8824000000000001</c:v>
                </c:pt>
                <c:pt idx="1223">
                  <c:v>1.8838999999999999</c:v>
                </c:pt>
                <c:pt idx="1224">
                  <c:v>1.8854</c:v>
                </c:pt>
                <c:pt idx="1225">
                  <c:v>1.8868</c:v>
                </c:pt>
                <c:pt idx="1226">
                  <c:v>1.8882000000000001</c:v>
                </c:pt>
                <c:pt idx="1227">
                  <c:v>1.8895999999999999</c:v>
                </c:pt>
                <c:pt idx="1228">
                  <c:v>1.891</c:v>
                </c:pt>
                <c:pt idx="1229">
                  <c:v>1.8925000000000001</c:v>
                </c:pt>
                <c:pt idx="1230">
                  <c:v>1.8939999999999999</c:v>
                </c:pt>
                <c:pt idx="1231">
                  <c:v>1.8956</c:v>
                </c:pt>
                <c:pt idx="1232">
                  <c:v>1.8971</c:v>
                </c:pt>
                <c:pt idx="1233">
                  <c:v>1.8988</c:v>
                </c:pt>
                <c:pt idx="1234">
                  <c:v>1.9004000000000001</c:v>
                </c:pt>
                <c:pt idx="1235">
                  <c:v>1.9020999999999999</c:v>
                </c:pt>
                <c:pt idx="1236">
                  <c:v>1.9036999999999999</c:v>
                </c:pt>
                <c:pt idx="1237">
                  <c:v>1.9054</c:v>
                </c:pt>
                <c:pt idx="1238">
                  <c:v>1.9073</c:v>
                </c:pt>
                <c:pt idx="1239">
                  <c:v>1.9093</c:v>
                </c:pt>
                <c:pt idx="1240">
                  <c:v>1.9115</c:v>
                </c:pt>
                <c:pt idx="1241">
                  <c:v>1.9138999999999999</c:v>
                </c:pt>
                <c:pt idx="1242">
                  <c:v>1.9161999999999999</c:v>
                </c:pt>
                <c:pt idx="1243">
                  <c:v>1.9181999999999999</c:v>
                </c:pt>
                <c:pt idx="1244">
                  <c:v>1.9198</c:v>
                </c:pt>
                <c:pt idx="1245">
                  <c:v>1.921</c:v>
                </c:pt>
                <c:pt idx="1246">
                  <c:v>1.9218999999999999</c:v>
                </c:pt>
                <c:pt idx="1247">
                  <c:v>1.9228000000000001</c:v>
                </c:pt>
                <c:pt idx="1248">
                  <c:v>1.9237</c:v>
                </c:pt>
                <c:pt idx="1249">
                  <c:v>1.9247000000000001</c:v>
                </c:pt>
                <c:pt idx="1250">
                  <c:v>1.9258999999999999</c:v>
                </c:pt>
                <c:pt idx="1251">
                  <c:v>1.9271</c:v>
                </c:pt>
                <c:pt idx="1252">
                  <c:v>1.9282999999999999</c:v>
                </c:pt>
                <c:pt idx="1253">
                  <c:v>1.9295</c:v>
                </c:pt>
                <c:pt idx="1254">
                  <c:v>1.9307000000000001</c:v>
                </c:pt>
                <c:pt idx="1255">
                  <c:v>1.9319999999999999</c:v>
                </c:pt>
                <c:pt idx="1256">
                  <c:v>1.9333</c:v>
                </c:pt>
                <c:pt idx="1257">
                  <c:v>1.9347000000000001</c:v>
                </c:pt>
                <c:pt idx="1258">
                  <c:v>1.9361999999999999</c:v>
                </c:pt>
                <c:pt idx="1259">
                  <c:v>1.9377</c:v>
                </c:pt>
                <c:pt idx="1260">
                  <c:v>1.9393</c:v>
                </c:pt>
                <c:pt idx="1261">
                  <c:v>1.9410000000000001</c:v>
                </c:pt>
                <c:pt idx="1262">
                  <c:v>1.9428000000000001</c:v>
                </c:pt>
                <c:pt idx="1263">
                  <c:v>1.9448000000000001</c:v>
                </c:pt>
                <c:pt idx="1264">
                  <c:v>1.9469000000000001</c:v>
                </c:pt>
                <c:pt idx="1265">
                  <c:v>1.9490000000000001</c:v>
                </c:pt>
                <c:pt idx="1266">
                  <c:v>1.9512</c:v>
                </c:pt>
                <c:pt idx="1267">
                  <c:v>1.9534</c:v>
                </c:pt>
                <c:pt idx="1268">
                  <c:v>1.9556</c:v>
                </c:pt>
                <c:pt idx="1269">
                  <c:v>1.9575</c:v>
                </c:pt>
                <c:pt idx="1270">
                  <c:v>1.9591000000000001</c:v>
                </c:pt>
                <c:pt idx="1271">
                  <c:v>1.9603999999999999</c:v>
                </c:pt>
                <c:pt idx="1272">
                  <c:v>1.9616</c:v>
                </c:pt>
                <c:pt idx="1273">
                  <c:v>1.9626999999999999</c:v>
                </c:pt>
                <c:pt idx="1274">
                  <c:v>1.9638</c:v>
                </c:pt>
                <c:pt idx="1275">
                  <c:v>1.9650000000000001</c:v>
                </c:pt>
                <c:pt idx="1276">
                  <c:v>1.9661999999999999</c:v>
                </c:pt>
                <c:pt idx="1277">
                  <c:v>1.9675</c:v>
                </c:pt>
                <c:pt idx="1278">
                  <c:v>1.9690000000000001</c:v>
                </c:pt>
                <c:pt idx="1279">
                  <c:v>1.9703999999999999</c:v>
                </c:pt>
                <c:pt idx="1280">
                  <c:v>1.9718</c:v>
                </c:pt>
                <c:pt idx="1281">
                  <c:v>1.9732000000000001</c:v>
                </c:pt>
                <c:pt idx="1282">
                  <c:v>1.9745999999999999</c:v>
                </c:pt>
                <c:pt idx="1283">
                  <c:v>1.976</c:v>
                </c:pt>
                <c:pt idx="1284">
                  <c:v>1.9774</c:v>
                </c:pt>
                <c:pt idx="1285">
                  <c:v>1.9790000000000001</c:v>
                </c:pt>
                <c:pt idx="1286">
                  <c:v>1.9804999999999999</c:v>
                </c:pt>
                <c:pt idx="1287">
                  <c:v>1.9821</c:v>
                </c:pt>
                <c:pt idx="1288">
                  <c:v>1.9838</c:v>
                </c:pt>
                <c:pt idx="1289">
                  <c:v>1.9855</c:v>
                </c:pt>
                <c:pt idx="1290">
                  <c:v>1.9873000000000001</c:v>
                </c:pt>
                <c:pt idx="1291">
                  <c:v>1.9888999999999999</c:v>
                </c:pt>
                <c:pt idx="1292">
                  <c:v>1.9904999999999999</c:v>
                </c:pt>
                <c:pt idx="1293">
                  <c:v>1.992</c:v>
                </c:pt>
                <c:pt idx="1294">
                  <c:v>1.9934000000000001</c:v>
                </c:pt>
                <c:pt idx="1295">
                  <c:v>1.9946999999999999</c:v>
                </c:pt>
                <c:pt idx="1296">
                  <c:v>1.9961</c:v>
                </c:pt>
                <c:pt idx="1297">
                  <c:v>1.9975000000000001</c:v>
                </c:pt>
                <c:pt idx="1298">
                  <c:v>1.9990000000000001</c:v>
                </c:pt>
                <c:pt idx="1299">
                  <c:v>2.0004</c:v>
                </c:pt>
                <c:pt idx="1300">
                  <c:v>2.0019999999999998</c:v>
                </c:pt>
                <c:pt idx="1301">
                  <c:v>2.0036</c:v>
                </c:pt>
                <c:pt idx="1302">
                  <c:v>2.0051999999999999</c:v>
                </c:pt>
                <c:pt idx="1303">
                  <c:v>2.0068000000000001</c:v>
                </c:pt>
                <c:pt idx="1304">
                  <c:v>2.0085000000000002</c:v>
                </c:pt>
                <c:pt idx="1305">
                  <c:v>2.0102000000000002</c:v>
                </c:pt>
                <c:pt idx="1306">
                  <c:v>2.012</c:v>
                </c:pt>
                <c:pt idx="1307">
                  <c:v>2.0139</c:v>
                </c:pt>
                <c:pt idx="1308">
                  <c:v>2.0158999999999998</c:v>
                </c:pt>
                <c:pt idx="1309">
                  <c:v>2.0182000000000002</c:v>
                </c:pt>
                <c:pt idx="1310">
                  <c:v>2.0205000000000002</c:v>
                </c:pt>
                <c:pt idx="1311">
                  <c:v>2.0226999999999999</c:v>
                </c:pt>
                <c:pt idx="1312">
                  <c:v>2.0246</c:v>
                </c:pt>
                <c:pt idx="1313">
                  <c:v>2.0261</c:v>
                </c:pt>
                <c:pt idx="1314">
                  <c:v>2.0272999999999999</c:v>
                </c:pt>
                <c:pt idx="1315">
                  <c:v>2.0283000000000002</c:v>
                </c:pt>
                <c:pt idx="1316">
                  <c:v>2.0293000000000001</c:v>
                </c:pt>
                <c:pt idx="1317">
                  <c:v>2.0303</c:v>
                </c:pt>
                <c:pt idx="1318">
                  <c:v>2.0312999999999999</c:v>
                </c:pt>
                <c:pt idx="1319">
                  <c:v>2.0324</c:v>
                </c:pt>
                <c:pt idx="1320">
                  <c:v>2.0335999999999999</c:v>
                </c:pt>
                <c:pt idx="1321">
                  <c:v>2.0348999999999999</c:v>
                </c:pt>
                <c:pt idx="1322">
                  <c:v>2.0360999999999998</c:v>
                </c:pt>
                <c:pt idx="1323">
                  <c:v>2.0371999999999999</c:v>
                </c:pt>
                <c:pt idx="1324">
                  <c:v>2.0385</c:v>
                </c:pt>
                <c:pt idx="1325">
                  <c:v>2.0398000000000001</c:v>
                </c:pt>
                <c:pt idx="1326">
                  <c:v>2.0411000000000001</c:v>
                </c:pt>
                <c:pt idx="1327">
                  <c:v>2.0426000000000002</c:v>
                </c:pt>
                <c:pt idx="1328">
                  <c:v>2.0440999999999998</c:v>
                </c:pt>
                <c:pt idx="1329">
                  <c:v>2.0457000000000001</c:v>
                </c:pt>
                <c:pt idx="1330">
                  <c:v>2.0474000000000001</c:v>
                </c:pt>
                <c:pt idx="1331">
                  <c:v>2.0491999999999999</c:v>
                </c:pt>
                <c:pt idx="1332">
                  <c:v>2.0510999999999999</c:v>
                </c:pt>
                <c:pt idx="1333">
                  <c:v>2.0531999999999999</c:v>
                </c:pt>
                <c:pt idx="1334">
                  <c:v>2.0552999999999999</c:v>
                </c:pt>
                <c:pt idx="1335">
                  <c:v>2.0575999999999999</c:v>
                </c:pt>
                <c:pt idx="1336">
                  <c:v>2.0598999999999998</c:v>
                </c:pt>
                <c:pt idx="1337">
                  <c:v>2.0619999999999998</c:v>
                </c:pt>
                <c:pt idx="1338">
                  <c:v>2.0638999999999998</c:v>
                </c:pt>
                <c:pt idx="1339">
                  <c:v>2.0655000000000001</c:v>
                </c:pt>
                <c:pt idx="1340">
                  <c:v>2.0669</c:v>
                </c:pt>
                <c:pt idx="1341">
                  <c:v>2.0680000000000001</c:v>
                </c:pt>
                <c:pt idx="1342">
                  <c:v>2.0691000000000002</c:v>
                </c:pt>
                <c:pt idx="1343">
                  <c:v>2.0701999999999998</c:v>
                </c:pt>
                <c:pt idx="1344">
                  <c:v>2.0714999999999999</c:v>
                </c:pt>
                <c:pt idx="1345">
                  <c:v>2.0728</c:v>
                </c:pt>
                <c:pt idx="1346">
                  <c:v>2.0741000000000001</c:v>
                </c:pt>
                <c:pt idx="1347">
                  <c:v>2.0756000000000001</c:v>
                </c:pt>
                <c:pt idx="1348">
                  <c:v>2.0769000000000002</c:v>
                </c:pt>
                <c:pt idx="1349">
                  <c:v>2.0783</c:v>
                </c:pt>
                <c:pt idx="1350">
                  <c:v>2.0796999999999999</c:v>
                </c:pt>
                <c:pt idx="1351">
                  <c:v>2.0811000000000002</c:v>
                </c:pt>
                <c:pt idx="1352">
                  <c:v>2.0825</c:v>
                </c:pt>
                <c:pt idx="1353">
                  <c:v>2.0840000000000001</c:v>
                </c:pt>
                <c:pt idx="1354">
                  <c:v>2.0855000000000001</c:v>
                </c:pt>
                <c:pt idx="1355">
                  <c:v>2.0871</c:v>
                </c:pt>
                <c:pt idx="1356">
                  <c:v>2.0886999999999998</c:v>
                </c:pt>
                <c:pt idx="1357">
                  <c:v>2.0903</c:v>
                </c:pt>
                <c:pt idx="1358">
                  <c:v>2.0920000000000001</c:v>
                </c:pt>
                <c:pt idx="1359">
                  <c:v>2.0937000000000001</c:v>
                </c:pt>
                <c:pt idx="1360">
                  <c:v>2.0954000000000002</c:v>
                </c:pt>
                <c:pt idx="1361">
                  <c:v>2.0969000000000002</c:v>
                </c:pt>
                <c:pt idx="1362">
                  <c:v>2.0983999999999998</c:v>
                </c:pt>
                <c:pt idx="1363">
                  <c:v>2.0996999999999999</c:v>
                </c:pt>
                <c:pt idx="1364">
                  <c:v>2.1011000000000002</c:v>
                </c:pt>
                <c:pt idx="1365">
                  <c:v>2.1025</c:v>
                </c:pt>
                <c:pt idx="1366">
                  <c:v>2.1038999999999999</c:v>
                </c:pt>
                <c:pt idx="1367">
                  <c:v>2.1053999999999999</c:v>
                </c:pt>
                <c:pt idx="1368">
                  <c:v>2.1069</c:v>
                </c:pt>
                <c:pt idx="1369">
                  <c:v>2.1084000000000001</c:v>
                </c:pt>
                <c:pt idx="1370">
                  <c:v>2.11</c:v>
                </c:pt>
                <c:pt idx="1371">
                  <c:v>2.1116000000000001</c:v>
                </c:pt>
                <c:pt idx="1372">
                  <c:v>2.1132</c:v>
                </c:pt>
                <c:pt idx="1373">
                  <c:v>2.1149</c:v>
                </c:pt>
                <c:pt idx="1374">
                  <c:v>2.1164999999999998</c:v>
                </c:pt>
                <c:pt idx="1375">
                  <c:v>2.1183000000000001</c:v>
                </c:pt>
                <c:pt idx="1376">
                  <c:v>2.1202000000000001</c:v>
                </c:pt>
                <c:pt idx="1377">
                  <c:v>2.1223000000000001</c:v>
                </c:pt>
                <c:pt idx="1378">
                  <c:v>2.1244999999999998</c:v>
                </c:pt>
                <c:pt idx="1379">
                  <c:v>2.1269</c:v>
                </c:pt>
                <c:pt idx="1380">
                  <c:v>2.1292</c:v>
                </c:pt>
                <c:pt idx="1381">
                  <c:v>2.1312000000000002</c:v>
                </c:pt>
                <c:pt idx="1382">
                  <c:v>2.1326999999999998</c:v>
                </c:pt>
                <c:pt idx="1383">
                  <c:v>2.1339000000000001</c:v>
                </c:pt>
                <c:pt idx="1384">
                  <c:v>2.1349</c:v>
                </c:pt>
                <c:pt idx="1385">
                  <c:v>2.1358000000000001</c:v>
                </c:pt>
                <c:pt idx="1386">
                  <c:v>2.1366999999999998</c:v>
                </c:pt>
                <c:pt idx="1387">
                  <c:v>2.1377999999999999</c:v>
                </c:pt>
                <c:pt idx="1388">
                  <c:v>2.1389</c:v>
                </c:pt>
                <c:pt idx="1389">
                  <c:v>2.1402000000000001</c:v>
                </c:pt>
                <c:pt idx="1390">
                  <c:v>2.1414</c:v>
                </c:pt>
                <c:pt idx="1391">
                  <c:v>2.1427</c:v>
                </c:pt>
                <c:pt idx="1392">
                  <c:v>2.1438999999999999</c:v>
                </c:pt>
                <c:pt idx="1393">
                  <c:v>2.1450999999999998</c:v>
                </c:pt>
                <c:pt idx="1394">
                  <c:v>2.1463999999999999</c:v>
                </c:pt>
                <c:pt idx="1395">
                  <c:v>2.1476999999999999</c:v>
                </c:pt>
                <c:pt idx="1396">
                  <c:v>2.1490999999999998</c:v>
                </c:pt>
                <c:pt idx="1397">
                  <c:v>2.1505999999999998</c:v>
                </c:pt>
                <c:pt idx="1398">
                  <c:v>2.1520999999999999</c:v>
                </c:pt>
                <c:pt idx="1399">
                  <c:v>2.1537999999999999</c:v>
                </c:pt>
                <c:pt idx="1400">
                  <c:v>2.1556000000000002</c:v>
                </c:pt>
                <c:pt idx="1401">
                  <c:v>2.1575000000000002</c:v>
                </c:pt>
                <c:pt idx="1402">
                  <c:v>2.1595</c:v>
                </c:pt>
                <c:pt idx="1403">
                  <c:v>2.1617000000000002</c:v>
                </c:pt>
                <c:pt idx="1404">
                  <c:v>2.1638999999999999</c:v>
                </c:pt>
                <c:pt idx="1405">
                  <c:v>2.1661999999999999</c:v>
                </c:pt>
                <c:pt idx="1406">
                  <c:v>2.1682999999999999</c:v>
                </c:pt>
                <c:pt idx="1407">
                  <c:v>2.1703000000000001</c:v>
                </c:pt>
                <c:pt idx="1408">
                  <c:v>2.1720000000000002</c:v>
                </c:pt>
                <c:pt idx="1409">
                  <c:v>2.1734</c:v>
                </c:pt>
                <c:pt idx="1410">
                  <c:v>2.1745000000000001</c:v>
                </c:pt>
                <c:pt idx="1411">
                  <c:v>2.1756000000000002</c:v>
                </c:pt>
                <c:pt idx="1412">
                  <c:v>2.1766999999999999</c:v>
                </c:pt>
                <c:pt idx="1413">
                  <c:v>2.1779000000000002</c:v>
                </c:pt>
                <c:pt idx="1414">
                  <c:v>2.1791999999999998</c:v>
                </c:pt>
                <c:pt idx="1415">
                  <c:v>2.1806000000000001</c:v>
                </c:pt>
                <c:pt idx="1416">
                  <c:v>2.1819999999999999</c:v>
                </c:pt>
                <c:pt idx="1417">
                  <c:v>2.1835</c:v>
                </c:pt>
                <c:pt idx="1418">
                  <c:v>2.1848999999999998</c:v>
                </c:pt>
                <c:pt idx="1419">
                  <c:v>2.1863000000000001</c:v>
                </c:pt>
                <c:pt idx="1420">
                  <c:v>2.1876000000000002</c:v>
                </c:pt>
                <c:pt idx="1421">
                  <c:v>2.1890000000000001</c:v>
                </c:pt>
                <c:pt idx="1422">
                  <c:v>2.1905000000000001</c:v>
                </c:pt>
                <c:pt idx="1423">
                  <c:v>2.1920000000000002</c:v>
                </c:pt>
                <c:pt idx="1424">
                  <c:v>2.1934999999999998</c:v>
                </c:pt>
                <c:pt idx="1425">
                  <c:v>2.1951999999999998</c:v>
                </c:pt>
                <c:pt idx="1426">
                  <c:v>2.1968999999999999</c:v>
                </c:pt>
                <c:pt idx="1427">
                  <c:v>2.1985000000000001</c:v>
                </c:pt>
                <c:pt idx="1428">
                  <c:v>2.2002000000000002</c:v>
                </c:pt>
                <c:pt idx="1429">
                  <c:v>2.2018</c:v>
                </c:pt>
                <c:pt idx="1430">
                  <c:v>2.2033999999999998</c:v>
                </c:pt>
                <c:pt idx="1431">
                  <c:v>2.2048000000000001</c:v>
                </c:pt>
                <c:pt idx="1432">
                  <c:v>2.2061999999999999</c:v>
                </c:pt>
                <c:pt idx="1433">
                  <c:v>2.2075999999999998</c:v>
                </c:pt>
                <c:pt idx="1434">
                  <c:v>2.2090000000000001</c:v>
                </c:pt>
                <c:pt idx="1435">
                  <c:v>2.2105000000000001</c:v>
                </c:pt>
                <c:pt idx="1436">
                  <c:v>2.2119</c:v>
                </c:pt>
                <c:pt idx="1437">
                  <c:v>2.2132999999999998</c:v>
                </c:pt>
                <c:pt idx="1438">
                  <c:v>2.2147999999999999</c:v>
                </c:pt>
                <c:pt idx="1439">
                  <c:v>2.2164000000000001</c:v>
                </c:pt>
                <c:pt idx="1440">
                  <c:v>2.218</c:v>
                </c:pt>
                <c:pt idx="1441">
                  <c:v>2.2195999999999998</c:v>
                </c:pt>
                <c:pt idx="1442">
                  <c:v>2.2212999999999998</c:v>
                </c:pt>
                <c:pt idx="1443">
                  <c:v>2.2229999999999999</c:v>
                </c:pt>
                <c:pt idx="1444">
                  <c:v>2.2248000000000001</c:v>
                </c:pt>
                <c:pt idx="1445">
                  <c:v>2.2267000000000001</c:v>
                </c:pt>
                <c:pt idx="1446">
                  <c:v>2.2286999999999999</c:v>
                </c:pt>
                <c:pt idx="1447">
                  <c:v>2.2309999999999999</c:v>
                </c:pt>
                <c:pt idx="1448">
                  <c:v>2.2332999999999998</c:v>
                </c:pt>
                <c:pt idx="1449">
                  <c:v>2.2355</c:v>
                </c:pt>
                <c:pt idx="1450">
                  <c:v>2.2374000000000001</c:v>
                </c:pt>
                <c:pt idx="1451">
                  <c:v>2.2389999999999999</c:v>
                </c:pt>
                <c:pt idx="1452">
                  <c:v>2.2401</c:v>
                </c:pt>
                <c:pt idx="1453">
                  <c:v>2.2410999999999999</c:v>
                </c:pt>
                <c:pt idx="1454">
                  <c:v>2.2421000000000002</c:v>
                </c:pt>
                <c:pt idx="1455">
                  <c:v>2.2431000000000001</c:v>
                </c:pt>
                <c:pt idx="1456">
                  <c:v>2.2442000000000002</c:v>
                </c:pt>
                <c:pt idx="1457">
                  <c:v>2.2452999999999999</c:v>
                </c:pt>
                <c:pt idx="1458">
                  <c:v>2.2465999999999999</c:v>
                </c:pt>
                <c:pt idx="1459">
                  <c:v>2.2477999999999998</c:v>
                </c:pt>
                <c:pt idx="1460">
                  <c:v>2.2488999999999999</c:v>
                </c:pt>
                <c:pt idx="1461">
                  <c:v>2.2501000000000002</c:v>
                </c:pt>
                <c:pt idx="1462">
                  <c:v>2.2513999999999998</c:v>
                </c:pt>
                <c:pt idx="1463">
                  <c:v>2.2526999999999999</c:v>
                </c:pt>
                <c:pt idx="1464">
                  <c:v>2.2541000000000002</c:v>
                </c:pt>
                <c:pt idx="1465">
                  <c:v>2.2555000000000001</c:v>
                </c:pt>
                <c:pt idx="1466">
                  <c:v>2.2570000000000001</c:v>
                </c:pt>
                <c:pt idx="1467">
                  <c:v>2.2587000000000002</c:v>
                </c:pt>
                <c:pt idx="1468">
                  <c:v>2.2604000000000002</c:v>
                </c:pt>
                <c:pt idx="1469">
                  <c:v>2.2623000000000002</c:v>
                </c:pt>
                <c:pt idx="1470">
                  <c:v>2.2643</c:v>
                </c:pt>
                <c:pt idx="1471">
                  <c:v>2.2664</c:v>
                </c:pt>
                <c:pt idx="1472">
                  <c:v>2.2686000000000002</c:v>
                </c:pt>
                <c:pt idx="1473">
                  <c:v>2.2707999999999999</c:v>
                </c:pt>
                <c:pt idx="1474">
                  <c:v>2.2728999999999999</c:v>
                </c:pt>
                <c:pt idx="1475">
                  <c:v>2.2749000000000001</c:v>
                </c:pt>
                <c:pt idx="1476">
                  <c:v>2.2766999999999999</c:v>
                </c:pt>
                <c:pt idx="1477">
                  <c:v>2.2783000000000002</c:v>
                </c:pt>
                <c:pt idx="1478">
                  <c:v>2.2795999999999998</c:v>
                </c:pt>
                <c:pt idx="1479">
                  <c:v>2.2806999999999999</c:v>
                </c:pt>
                <c:pt idx="1480">
                  <c:v>2.2818000000000001</c:v>
                </c:pt>
                <c:pt idx="1481">
                  <c:v>2.2829000000000002</c:v>
                </c:pt>
                <c:pt idx="1482">
                  <c:v>2.2841</c:v>
                </c:pt>
                <c:pt idx="1483">
                  <c:v>2.2854999999999999</c:v>
                </c:pt>
                <c:pt idx="1484">
                  <c:v>2.2869000000000002</c:v>
                </c:pt>
                <c:pt idx="1485">
                  <c:v>2.2883</c:v>
                </c:pt>
                <c:pt idx="1486">
                  <c:v>2.2898000000000001</c:v>
                </c:pt>
                <c:pt idx="1487">
                  <c:v>2.2911999999999999</c:v>
                </c:pt>
                <c:pt idx="1488">
                  <c:v>2.2927</c:v>
                </c:pt>
                <c:pt idx="1489">
                  <c:v>2.2940999999999998</c:v>
                </c:pt>
                <c:pt idx="1490">
                  <c:v>2.2955000000000001</c:v>
                </c:pt>
                <c:pt idx="1491">
                  <c:v>2.2968999999999999</c:v>
                </c:pt>
                <c:pt idx="1492">
                  <c:v>2.2985000000000002</c:v>
                </c:pt>
                <c:pt idx="1493">
                  <c:v>2.3001</c:v>
                </c:pt>
                <c:pt idx="1494">
                  <c:v>2.3016999999999999</c:v>
                </c:pt>
                <c:pt idx="1495">
                  <c:v>2.3033999999999999</c:v>
                </c:pt>
                <c:pt idx="1496">
                  <c:v>2.3050000000000002</c:v>
                </c:pt>
                <c:pt idx="1497">
                  <c:v>2.3067000000000002</c:v>
                </c:pt>
                <c:pt idx="1498">
                  <c:v>2.3083</c:v>
                </c:pt>
                <c:pt idx="1499">
                  <c:v>2.3098999999999998</c:v>
                </c:pt>
                <c:pt idx="1500">
                  <c:v>2.3113000000000001</c:v>
                </c:pt>
                <c:pt idx="1501">
                  <c:v>2.3127</c:v>
                </c:pt>
                <c:pt idx="1502">
                  <c:v>2.3140000000000001</c:v>
                </c:pt>
                <c:pt idx="1503">
                  <c:v>2.3153999999999999</c:v>
                </c:pt>
                <c:pt idx="1504">
                  <c:v>2.3168000000000002</c:v>
                </c:pt>
                <c:pt idx="1505">
                  <c:v>2.3182999999999998</c:v>
                </c:pt>
                <c:pt idx="1506">
                  <c:v>2.3197999999999999</c:v>
                </c:pt>
                <c:pt idx="1507">
                  <c:v>2.3212999999999999</c:v>
                </c:pt>
                <c:pt idx="1508">
                  <c:v>2.3229000000000002</c:v>
                </c:pt>
                <c:pt idx="1509">
                  <c:v>2.3245</c:v>
                </c:pt>
                <c:pt idx="1510">
                  <c:v>2.3260999999999998</c:v>
                </c:pt>
                <c:pt idx="1511">
                  <c:v>2.3277000000000001</c:v>
                </c:pt>
                <c:pt idx="1512">
                  <c:v>2.3294000000000001</c:v>
                </c:pt>
                <c:pt idx="1513">
                  <c:v>2.3311999999999999</c:v>
                </c:pt>
                <c:pt idx="1514">
                  <c:v>2.3330000000000002</c:v>
                </c:pt>
                <c:pt idx="1515">
                  <c:v>2.3351000000000002</c:v>
                </c:pt>
                <c:pt idx="1516">
                  <c:v>2.3374000000000001</c:v>
                </c:pt>
                <c:pt idx="1517">
                  <c:v>2.3397999999999999</c:v>
                </c:pt>
                <c:pt idx="1518">
                  <c:v>2.3422000000000001</c:v>
                </c:pt>
                <c:pt idx="1519">
                  <c:v>2.3441999999999998</c:v>
                </c:pt>
                <c:pt idx="1520">
                  <c:v>2.3456999999999999</c:v>
                </c:pt>
                <c:pt idx="1521">
                  <c:v>2.3469000000000002</c:v>
                </c:pt>
                <c:pt idx="1522">
                  <c:v>2.3479000000000001</c:v>
                </c:pt>
                <c:pt idx="1523">
                  <c:v>2.3488000000000002</c:v>
                </c:pt>
                <c:pt idx="1524">
                  <c:v>2.3496999999999999</c:v>
                </c:pt>
                <c:pt idx="1525">
                  <c:v>2.3506999999999998</c:v>
                </c:pt>
                <c:pt idx="1526">
                  <c:v>2.3517999999999999</c:v>
                </c:pt>
                <c:pt idx="1527">
                  <c:v>2.3530000000000002</c:v>
                </c:pt>
                <c:pt idx="1528">
                  <c:v>2.3542000000000001</c:v>
                </c:pt>
                <c:pt idx="1529">
                  <c:v>2.3553999999999999</c:v>
                </c:pt>
                <c:pt idx="1530">
                  <c:v>2.3565999999999998</c:v>
                </c:pt>
                <c:pt idx="1531">
                  <c:v>2.3578999999999999</c:v>
                </c:pt>
                <c:pt idx="1532">
                  <c:v>2.3592</c:v>
                </c:pt>
                <c:pt idx="1533">
                  <c:v>2.3605</c:v>
                </c:pt>
                <c:pt idx="1534">
                  <c:v>2.3618999999999999</c:v>
                </c:pt>
                <c:pt idx="1535">
                  <c:v>2.3633999999999999</c:v>
                </c:pt>
                <c:pt idx="1536">
                  <c:v>2.3650000000000002</c:v>
                </c:pt>
                <c:pt idx="1537">
                  <c:v>2.3666999999999998</c:v>
                </c:pt>
                <c:pt idx="1538">
                  <c:v>2.3685999999999998</c:v>
                </c:pt>
                <c:pt idx="1539">
                  <c:v>2.3704999999999998</c:v>
                </c:pt>
                <c:pt idx="1540">
                  <c:v>2.3725999999999998</c:v>
                </c:pt>
                <c:pt idx="1541">
                  <c:v>2.3748999999999998</c:v>
                </c:pt>
                <c:pt idx="1542">
                  <c:v>2.3772000000000002</c:v>
                </c:pt>
                <c:pt idx="1543">
                  <c:v>2.3795000000000002</c:v>
                </c:pt>
                <c:pt idx="1544">
                  <c:v>2.3816000000000002</c:v>
                </c:pt>
                <c:pt idx="1545">
                  <c:v>2.3835000000000002</c:v>
                </c:pt>
                <c:pt idx="1546">
                  <c:v>2.3851</c:v>
                </c:pt>
                <c:pt idx="1547">
                  <c:v>2.3864000000000001</c:v>
                </c:pt>
                <c:pt idx="1548">
                  <c:v>2.3875000000000002</c:v>
                </c:pt>
                <c:pt idx="1549">
                  <c:v>2.3885999999999998</c:v>
                </c:pt>
                <c:pt idx="1550">
                  <c:v>2.3896999999999999</c:v>
                </c:pt>
                <c:pt idx="1551">
                  <c:v>2.3908</c:v>
                </c:pt>
                <c:pt idx="1552">
                  <c:v>2.3921000000000001</c:v>
                </c:pt>
                <c:pt idx="1553">
                  <c:v>2.3934000000000002</c:v>
                </c:pt>
                <c:pt idx="1554">
                  <c:v>2.3948</c:v>
                </c:pt>
                <c:pt idx="1555">
                  <c:v>2.3961999999999999</c:v>
                </c:pt>
                <c:pt idx="1556">
                  <c:v>2.3976000000000002</c:v>
                </c:pt>
                <c:pt idx="1557">
                  <c:v>2.3990999999999998</c:v>
                </c:pt>
                <c:pt idx="1558">
                  <c:v>2.4005999999999998</c:v>
                </c:pt>
                <c:pt idx="1559">
                  <c:v>2.4020999999999999</c:v>
                </c:pt>
                <c:pt idx="1560">
                  <c:v>2.4036</c:v>
                </c:pt>
                <c:pt idx="1561">
                  <c:v>2.4051</c:v>
                </c:pt>
                <c:pt idx="1562">
                  <c:v>2.4066000000000001</c:v>
                </c:pt>
                <c:pt idx="1563">
                  <c:v>2.4081999999999999</c:v>
                </c:pt>
                <c:pt idx="1564">
                  <c:v>2.4098999999999999</c:v>
                </c:pt>
                <c:pt idx="1565">
                  <c:v>2.4116</c:v>
                </c:pt>
                <c:pt idx="1566">
                  <c:v>2.4133</c:v>
                </c:pt>
                <c:pt idx="1567">
                  <c:v>2.4148999999999998</c:v>
                </c:pt>
                <c:pt idx="1568">
                  <c:v>2.4163999999999999</c:v>
                </c:pt>
                <c:pt idx="1569">
                  <c:v>2.4178000000000002</c:v>
                </c:pt>
                <c:pt idx="1570">
                  <c:v>2.4192</c:v>
                </c:pt>
                <c:pt idx="1571">
                  <c:v>2.4205999999999999</c:v>
                </c:pt>
                <c:pt idx="1572">
                  <c:v>2.4220000000000002</c:v>
                </c:pt>
                <c:pt idx="1573">
                  <c:v>2.4234</c:v>
                </c:pt>
                <c:pt idx="1574">
                  <c:v>2.4249000000000001</c:v>
                </c:pt>
                <c:pt idx="1575">
                  <c:v>2.4264000000000001</c:v>
                </c:pt>
                <c:pt idx="1576">
                  <c:v>2.4279000000000002</c:v>
                </c:pt>
                <c:pt idx="1577">
                  <c:v>2.4295</c:v>
                </c:pt>
                <c:pt idx="1578">
                  <c:v>2.4310999999999998</c:v>
                </c:pt>
                <c:pt idx="1579">
                  <c:v>2.4327000000000001</c:v>
                </c:pt>
                <c:pt idx="1580">
                  <c:v>2.4344000000000001</c:v>
                </c:pt>
                <c:pt idx="1581">
                  <c:v>2.4361000000000002</c:v>
                </c:pt>
                <c:pt idx="1582">
                  <c:v>2.4378000000000002</c:v>
                </c:pt>
                <c:pt idx="1583">
                  <c:v>2.4397000000000002</c:v>
                </c:pt>
                <c:pt idx="1584">
                  <c:v>2.4417</c:v>
                </c:pt>
                <c:pt idx="1585">
                  <c:v>2.4439000000000002</c:v>
                </c:pt>
                <c:pt idx="1586">
                  <c:v>2.4462000000000002</c:v>
                </c:pt>
                <c:pt idx="1587">
                  <c:v>2.4483999999999999</c:v>
                </c:pt>
                <c:pt idx="1588">
                  <c:v>2.4502999999999999</c:v>
                </c:pt>
                <c:pt idx="1589">
                  <c:v>2.4519000000000002</c:v>
                </c:pt>
                <c:pt idx="1590">
                  <c:v>2.4529999999999998</c:v>
                </c:pt>
                <c:pt idx="1591">
                  <c:v>2.4540000000000002</c:v>
                </c:pt>
                <c:pt idx="1592">
                  <c:v>2.4550000000000001</c:v>
                </c:pt>
                <c:pt idx="1593">
                  <c:v>2.4561000000000002</c:v>
                </c:pt>
                <c:pt idx="1594">
                  <c:v>2.4571000000000001</c:v>
                </c:pt>
                <c:pt idx="1595">
                  <c:v>2.4582999999999999</c:v>
                </c:pt>
                <c:pt idx="1596">
                  <c:v>2.4594999999999998</c:v>
                </c:pt>
                <c:pt idx="1597">
                  <c:v>2.4607000000000001</c:v>
                </c:pt>
                <c:pt idx="1598">
                  <c:v>2.4619</c:v>
                </c:pt>
                <c:pt idx="1599">
                  <c:v>2.4630999999999998</c:v>
                </c:pt>
                <c:pt idx="1600">
                  <c:v>2.4643999999999999</c:v>
                </c:pt>
                <c:pt idx="1601">
                  <c:v>2.4658000000000002</c:v>
                </c:pt>
                <c:pt idx="1602">
                  <c:v>2.4672000000000001</c:v>
                </c:pt>
                <c:pt idx="1603">
                  <c:v>2.4685999999999999</c:v>
                </c:pt>
                <c:pt idx="1604">
                  <c:v>2.4702000000000002</c:v>
                </c:pt>
                <c:pt idx="1605">
                  <c:v>2.4718</c:v>
                </c:pt>
                <c:pt idx="1606">
                  <c:v>2.4735999999999998</c:v>
                </c:pt>
                <c:pt idx="1607">
                  <c:v>2.4754999999999998</c:v>
                </c:pt>
                <c:pt idx="1608">
                  <c:v>2.4773999999999998</c:v>
                </c:pt>
                <c:pt idx="1609">
                  <c:v>2.4796</c:v>
                </c:pt>
                <c:pt idx="1610">
                  <c:v>2.4817999999999998</c:v>
                </c:pt>
                <c:pt idx="1611">
                  <c:v>2.484</c:v>
                </c:pt>
                <c:pt idx="1612">
                  <c:v>2.4861</c:v>
                </c:pt>
                <c:pt idx="1613">
                  <c:v>2.488</c:v>
                </c:pt>
                <c:pt idx="1614">
                  <c:v>2.4897</c:v>
                </c:pt>
                <c:pt idx="1615">
                  <c:v>2.4912000000000001</c:v>
                </c:pt>
                <c:pt idx="1616">
                  <c:v>2.4923999999999999</c:v>
                </c:pt>
                <c:pt idx="1617">
                  <c:v>2.4935999999999998</c:v>
                </c:pt>
                <c:pt idx="1618">
                  <c:v>2.4948000000000001</c:v>
                </c:pt>
                <c:pt idx="1619">
                  <c:v>2.496</c:v>
                </c:pt>
                <c:pt idx="1620">
                  <c:v>2.4973000000000001</c:v>
                </c:pt>
                <c:pt idx="1621">
                  <c:v>2.4986999999999999</c:v>
                </c:pt>
                <c:pt idx="1622">
                  <c:v>2.5001000000000002</c:v>
                </c:pt>
                <c:pt idx="1623">
                  <c:v>2.5015000000000001</c:v>
                </c:pt>
                <c:pt idx="1624">
                  <c:v>2.5030000000000001</c:v>
                </c:pt>
                <c:pt idx="1625">
                  <c:v>2.5044</c:v>
                </c:pt>
                <c:pt idx="1626">
                  <c:v>2.5057</c:v>
                </c:pt>
                <c:pt idx="1627">
                  <c:v>2.5070999999999999</c:v>
                </c:pt>
                <c:pt idx="1628">
                  <c:v>2.5085999999999999</c:v>
                </c:pt>
                <c:pt idx="1629">
                  <c:v>2.5099999999999998</c:v>
                </c:pt>
                <c:pt idx="1630">
                  <c:v>2.5116000000000001</c:v>
                </c:pt>
                <c:pt idx="1631">
                  <c:v>2.5131999999999999</c:v>
                </c:pt>
                <c:pt idx="1632">
                  <c:v>2.5148999999999999</c:v>
                </c:pt>
                <c:pt idx="1633">
                  <c:v>2.5165999999999999</c:v>
                </c:pt>
                <c:pt idx="1634">
                  <c:v>2.5183</c:v>
                </c:pt>
                <c:pt idx="1635">
                  <c:v>2.52</c:v>
                </c:pt>
                <c:pt idx="1636">
                  <c:v>2.5215999999999998</c:v>
                </c:pt>
                <c:pt idx="1637">
                  <c:v>2.5230000000000001</c:v>
                </c:pt>
                <c:pt idx="1638">
                  <c:v>2.5244</c:v>
                </c:pt>
                <c:pt idx="1639">
                  <c:v>2.5257999999999998</c:v>
                </c:pt>
                <c:pt idx="1640">
                  <c:v>2.5270999999999999</c:v>
                </c:pt>
                <c:pt idx="1641">
                  <c:v>2.5285000000000002</c:v>
                </c:pt>
                <c:pt idx="1642">
                  <c:v>2.5299</c:v>
                </c:pt>
                <c:pt idx="1643">
                  <c:v>2.5312999999999999</c:v>
                </c:pt>
                <c:pt idx="1644">
                  <c:v>2.5327999999999999</c:v>
                </c:pt>
                <c:pt idx="1645">
                  <c:v>2.5343</c:v>
                </c:pt>
                <c:pt idx="1646">
                  <c:v>2.5358000000000001</c:v>
                </c:pt>
                <c:pt idx="1647">
                  <c:v>2.5375000000000001</c:v>
                </c:pt>
                <c:pt idx="1648">
                  <c:v>2.5390999999999999</c:v>
                </c:pt>
                <c:pt idx="1649">
                  <c:v>2.5407999999999999</c:v>
                </c:pt>
                <c:pt idx="1650">
                  <c:v>2.5425</c:v>
                </c:pt>
                <c:pt idx="1651">
                  <c:v>2.5442</c:v>
                </c:pt>
                <c:pt idx="1652">
                  <c:v>2.5461</c:v>
                </c:pt>
                <c:pt idx="1653">
                  <c:v>2.5482</c:v>
                </c:pt>
                <c:pt idx="1654">
                  <c:v>2.5505</c:v>
                </c:pt>
                <c:pt idx="1655">
                  <c:v>2.5529000000000002</c:v>
                </c:pt>
                <c:pt idx="1656">
                  <c:v>2.5552000000000001</c:v>
                </c:pt>
                <c:pt idx="1657">
                  <c:v>2.5571999999999999</c:v>
                </c:pt>
                <c:pt idx="1658">
                  <c:v>2.5587</c:v>
                </c:pt>
                <c:pt idx="1659">
                  <c:v>2.5598999999999998</c:v>
                </c:pt>
                <c:pt idx="1660">
                  <c:v>2.5608</c:v>
                </c:pt>
                <c:pt idx="1661">
                  <c:v>2.5617000000000001</c:v>
                </c:pt>
                <c:pt idx="1662">
                  <c:v>2.5627</c:v>
                </c:pt>
                <c:pt idx="1663">
                  <c:v>2.5636999999999999</c:v>
                </c:pt>
                <c:pt idx="1664">
                  <c:v>2.5648</c:v>
                </c:pt>
                <c:pt idx="1665">
                  <c:v>2.5659999999999998</c:v>
                </c:pt>
                <c:pt idx="1666">
                  <c:v>2.5672000000000001</c:v>
                </c:pt>
                <c:pt idx="1667">
                  <c:v>2.5684</c:v>
                </c:pt>
                <c:pt idx="1668">
                  <c:v>2.5695999999999999</c:v>
                </c:pt>
                <c:pt idx="1669">
                  <c:v>2.5708000000000002</c:v>
                </c:pt>
                <c:pt idx="1670">
                  <c:v>2.5720999999999998</c:v>
                </c:pt>
                <c:pt idx="1671">
                  <c:v>2.5735000000000001</c:v>
                </c:pt>
                <c:pt idx="1672">
                  <c:v>2.5750000000000002</c:v>
                </c:pt>
                <c:pt idx="1673">
                  <c:v>2.5764999999999998</c:v>
                </c:pt>
                <c:pt idx="1674">
                  <c:v>2.5781999999999998</c:v>
                </c:pt>
                <c:pt idx="1675">
                  <c:v>2.58</c:v>
                </c:pt>
                <c:pt idx="1676">
                  <c:v>2.5819000000000001</c:v>
                </c:pt>
                <c:pt idx="1677">
                  <c:v>2.5838999999999999</c:v>
                </c:pt>
                <c:pt idx="1678">
                  <c:v>2.5861000000000001</c:v>
                </c:pt>
                <c:pt idx="1679">
                  <c:v>2.5882999999999998</c:v>
                </c:pt>
                <c:pt idx="1680">
                  <c:v>2.5905999999999998</c:v>
                </c:pt>
                <c:pt idx="1681">
                  <c:v>2.5928</c:v>
                </c:pt>
                <c:pt idx="1682">
                  <c:v>2.5949</c:v>
                </c:pt>
                <c:pt idx="1683">
                  <c:v>2.5966</c:v>
                </c:pt>
                <c:pt idx="1684">
                  <c:v>2.5981000000000001</c:v>
                </c:pt>
                <c:pt idx="1685">
                  <c:v>2.5992000000000002</c:v>
                </c:pt>
                <c:pt idx="1686">
                  <c:v>2.6002000000000001</c:v>
                </c:pt>
                <c:pt idx="1687">
                  <c:v>2.6013000000000002</c:v>
                </c:pt>
                <c:pt idx="1688">
                  <c:v>2.6023999999999998</c:v>
                </c:pt>
                <c:pt idx="1689">
                  <c:v>2.6036000000000001</c:v>
                </c:pt>
                <c:pt idx="1690">
                  <c:v>2.605</c:v>
                </c:pt>
                <c:pt idx="1691">
                  <c:v>2.6063000000000001</c:v>
                </c:pt>
                <c:pt idx="1692">
                  <c:v>2.6076999999999999</c:v>
                </c:pt>
                <c:pt idx="1693">
                  <c:v>2.6091000000000002</c:v>
                </c:pt>
                <c:pt idx="1694">
                  <c:v>2.6105</c:v>
                </c:pt>
                <c:pt idx="1695">
                  <c:v>2.6118999999999999</c:v>
                </c:pt>
                <c:pt idx="1696">
                  <c:v>2.6133000000000002</c:v>
                </c:pt>
                <c:pt idx="1697">
                  <c:v>2.6147999999999998</c:v>
                </c:pt>
                <c:pt idx="1698">
                  <c:v>2.6162999999999998</c:v>
                </c:pt>
                <c:pt idx="1699">
                  <c:v>2.6179000000000001</c:v>
                </c:pt>
                <c:pt idx="1700">
                  <c:v>2.6194999999999999</c:v>
                </c:pt>
                <c:pt idx="1701">
                  <c:v>2.6211000000000002</c:v>
                </c:pt>
                <c:pt idx="1702">
                  <c:v>2.6227999999999998</c:v>
                </c:pt>
                <c:pt idx="1703">
                  <c:v>2.6244999999999998</c:v>
                </c:pt>
                <c:pt idx="1704">
                  <c:v>2.6261999999999999</c:v>
                </c:pt>
                <c:pt idx="1705">
                  <c:v>2.6278999999999999</c:v>
                </c:pt>
                <c:pt idx="1706">
                  <c:v>2.6294</c:v>
                </c:pt>
                <c:pt idx="1707">
                  <c:v>2.6307999999999998</c:v>
                </c:pt>
                <c:pt idx="1708">
                  <c:v>2.6322000000000001</c:v>
                </c:pt>
                <c:pt idx="1709">
                  <c:v>2.6335999999999999</c:v>
                </c:pt>
                <c:pt idx="1710">
                  <c:v>2.6349999999999998</c:v>
                </c:pt>
                <c:pt idx="1711">
                  <c:v>2.6364999999999998</c:v>
                </c:pt>
                <c:pt idx="1712">
                  <c:v>2.6379000000000001</c:v>
                </c:pt>
                <c:pt idx="1713">
                  <c:v>2.6394000000000002</c:v>
                </c:pt>
                <c:pt idx="1714">
                  <c:v>2.6408999999999998</c:v>
                </c:pt>
                <c:pt idx="1715">
                  <c:v>2.6425000000000001</c:v>
                </c:pt>
                <c:pt idx="1716">
                  <c:v>2.6440999999999999</c:v>
                </c:pt>
                <c:pt idx="1717">
                  <c:v>2.6457000000000002</c:v>
                </c:pt>
                <c:pt idx="1718">
                  <c:v>2.6474000000000002</c:v>
                </c:pt>
                <c:pt idx="1719">
                  <c:v>2.6490999999999998</c:v>
                </c:pt>
                <c:pt idx="1720">
                  <c:v>2.6509</c:v>
                </c:pt>
                <c:pt idx="1721">
                  <c:v>2.6528999999999998</c:v>
                </c:pt>
                <c:pt idx="1722">
                  <c:v>2.6549999999999998</c:v>
                </c:pt>
                <c:pt idx="1723">
                  <c:v>2.6573000000000002</c:v>
                </c:pt>
                <c:pt idx="1724">
                  <c:v>2.6595</c:v>
                </c:pt>
                <c:pt idx="1725">
                  <c:v>2.6617000000000002</c:v>
                </c:pt>
                <c:pt idx="1726">
                  <c:v>2.6635</c:v>
                </c:pt>
                <c:pt idx="1727">
                  <c:v>2.6648999999999998</c:v>
                </c:pt>
                <c:pt idx="1728">
                  <c:v>2.6659999999999999</c:v>
                </c:pt>
                <c:pt idx="1729">
                  <c:v>2.6669</c:v>
                </c:pt>
                <c:pt idx="1730">
                  <c:v>2.6678999999999999</c:v>
                </c:pt>
                <c:pt idx="1731">
                  <c:v>2.6688999999999998</c:v>
                </c:pt>
                <c:pt idx="1732">
                  <c:v>2.67</c:v>
                </c:pt>
                <c:pt idx="1733">
                  <c:v>2.6711999999999998</c:v>
                </c:pt>
                <c:pt idx="1734">
                  <c:v>2.6724000000000001</c:v>
                </c:pt>
                <c:pt idx="1735">
                  <c:v>2.6736</c:v>
                </c:pt>
                <c:pt idx="1736">
                  <c:v>2.6747999999999998</c:v>
                </c:pt>
                <c:pt idx="1737">
                  <c:v>2.6760000000000002</c:v>
                </c:pt>
                <c:pt idx="1738">
                  <c:v>2.6772999999999998</c:v>
                </c:pt>
                <c:pt idx="1739">
                  <c:v>2.6785999999999999</c:v>
                </c:pt>
                <c:pt idx="1740">
                  <c:v>2.68</c:v>
                </c:pt>
                <c:pt idx="1741">
                  <c:v>2.6815000000000002</c:v>
                </c:pt>
                <c:pt idx="1742">
                  <c:v>2.6829999999999998</c:v>
                </c:pt>
                <c:pt idx="1743">
                  <c:v>2.6846000000000001</c:v>
                </c:pt>
                <c:pt idx="1744">
                  <c:v>2.6863999999999999</c:v>
                </c:pt>
                <c:pt idx="1745">
                  <c:v>2.6882999999999999</c:v>
                </c:pt>
                <c:pt idx="1746">
                  <c:v>2.6903000000000001</c:v>
                </c:pt>
                <c:pt idx="1747">
                  <c:v>2.6924999999999999</c:v>
                </c:pt>
                <c:pt idx="1748">
                  <c:v>2.6947000000000001</c:v>
                </c:pt>
                <c:pt idx="1749">
                  <c:v>2.6968999999999999</c:v>
                </c:pt>
                <c:pt idx="1750">
                  <c:v>2.6989999999999998</c:v>
                </c:pt>
                <c:pt idx="1751">
                  <c:v>2.7008999999999999</c:v>
                </c:pt>
                <c:pt idx="1752">
                  <c:v>2.7025999999999999</c:v>
                </c:pt>
                <c:pt idx="1753">
                  <c:v>2.7040999999999999</c:v>
                </c:pt>
                <c:pt idx="1754">
                  <c:v>2.7052999999999998</c:v>
                </c:pt>
                <c:pt idx="1755">
                  <c:v>2.7065000000000001</c:v>
                </c:pt>
                <c:pt idx="1756">
                  <c:v>2.7075999999999998</c:v>
                </c:pt>
                <c:pt idx="1757">
                  <c:v>2.7086999999999999</c:v>
                </c:pt>
                <c:pt idx="1758">
                  <c:v>2.7099000000000002</c:v>
                </c:pt>
                <c:pt idx="1759">
                  <c:v>2.7113</c:v>
                </c:pt>
                <c:pt idx="1760">
                  <c:v>2.7126999999999999</c:v>
                </c:pt>
                <c:pt idx="1761">
                  <c:v>2.7141000000000002</c:v>
                </c:pt>
                <c:pt idx="1762">
                  <c:v>2.7155999999999998</c:v>
                </c:pt>
                <c:pt idx="1763">
                  <c:v>2.7170000000000001</c:v>
                </c:pt>
                <c:pt idx="1764">
                  <c:v>2.7185000000000001</c:v>
                </c:pt>
                <c:pt idx="1765">
                  <c:v>2.72</c:v>
                </c:pt>
                <c:pt idx="1766">
                  <c:v>2.7214999999999998</c:v>
                </c:pt>
                <c:pt idx="1767">
                  <c:v>2.7229999999999999</c:v>
                </c:pt>
                <c:pt idx="1768">
                  <c:v>2.7246000000000001</c:v>
                </c:pt>
                <c:pt idx="1769">
                  <c:v>2.7262</c:v>
                </c:pt>
                <c:pt idx="1770">
                  <c:v>2.7277999999999998</c:v>
                </c:pt>
                <c:pt idx="1771">
                  <c:v>2.7294999999999998</c:v>
                </c:pt>
                <c:pt idx="1772">
                  <c:v>2.7311000000000001</c:v>
                </c:pt>
                <c:pt idx="1773">
                  <c:v>2.7328000000000001</c:v>
                </c:pt>
                <c:pt idx="1774">
                  <c:v>2.7343000000000002</c:v>
                </c:pt>
                <c:pt idx="1775">
                  <c:v>2.7357999999999998</c:v>
                </c:pt>
                <c:pt idx="1776">
                  <c:v>2.7372000000000001</c:v>
                </c:pt>
                <c:pt idx="1777">
                  <c:v>2.7385999999999999</c:v>
                </c:pt>
                <c:pt idx="1778">
                  <c:v>2.74</c:v>
                </c:pt>
                <c:pt idx="1779">
                  <c:v>2.7414000000000001</c:v>
                </c:pt>
                <c:pt idx="1780">
                  <c:v>2.7427999999999999</c:v>
                </c:pt>
                <c:pt idx="1781">
                  <c:v>2.7443</c:v>
                </c:pt>
                <c:pt idx="1782">
                  <c:v>2.7458</c:v>
                </c:pt>
                <c:pt idx="1783">
                  <c:v>2.7473000000000001</c:v>
                </c:pt>
                <c:pt idx="1784">
                  <c:v>2.7488999999999999</c:v>
                </c:pt>
                <c:pt idx="1785">
                  <c:v>2.7505999999999999</c:v>
                </c:pt>
                <c:pt idx="1786">
                  <c:v>2.7522000000000002</c:v>
                </c:pt>
                <c:pt idx="1787">
                  <c:v>2.7538999999999998</c:v>
                </c:pt>
                <c:pt idx="1788">
                  <c:v>2.7557</c:v>
                </c:pt>
                <c:pt idx="1789">
                  <c:v>2.7576000000000001</c:v>
                </c:pt>
                <c:pt idx="1790">
                  <c:v>2.7595000000000001</c:v>
                </c:pt>
                <c:pt idx="1791">
                  <c:v>2.7616000000000001</c:v>
                </c:pt>
                <c:pt idx="1792">
                  <c:v>2.7639</c:v>
                </c:pt>
                <c:pt idx="1793">
                  <c:v>2.7660999999999998</c:v>
                </c:pt>
                <c:pt idx="1794">
                  <c:v>2.7682000000000002</c:v>
                </c:pt>
                <c:pt idx="1795">
                  <c:v>2.7698999999999998</c:v>
                </c:pt>
                <c:pt idx="1796">
                  <c:v>2.7711999999999999</c:v>
                </c:pt>
                <c:pt idx="1797">
                  <c:v>2.7722000000000002</c:v>
                </c:pt>
                <c:pt idx="1798">
                  <c:v>2.7730999999999999</c:v>
                </c:pt>
                <c:pt idx="1799">
                  <c:v>2.7740999999999998</c:v>
                </c:pt>
                <c:pt idx="1800">
                  <c:v>2.7751999999999999</c:v>
                </c:pt>
                <c:pt idx="1801">
                  <c:v>2.7763</c:v>
                </c:pt>
                <c:pt idx="1802">
                  <c:v>2.7774999999999999</c:v>
                </c:pt>
                <c:pt idx="1803">
                  <c:v>2.7787000000000002</c:v>
                </c:pt>
                <c:pt idx="1804">
                  <c:v>2.7799</c:v>
                </c:pt>
                <c:pt idx="1805">
                  <c:v>2.7810999999999999</c:v>
                </c:pt>
                <c:pt idx="1806">
                  <c:v>2.7824</c:v>
                </c:pt>
                <c:pt idx="1807">
                  <c:v>2.7835999999999999</c:v>
                </c:pt>
                <c:pt idx="1808">
                  <c:v>2.7850000000000001</c:v>
                </c:pt>
                <c:pt idx="1809">
                  <c:v>2.7864</c:v>
                </c:pt>
                <c:pt idx="1810">
                  <c:v>2.7879</c:v>
                </c:pt>
                <c:pt idx="1811">
                  <c:v>2.7894999999999999</c:v>
                </c:pt>
                <c:pt idx="1812">
                  <c:v>2.7911999999999999</c:v>
                </c:pt>
                <c:pt idx="1813">
                  <c:v>2.7930000000000001</c:v>
                </c:pt>
                <c:pt idx="1814">
                  <c:v>2.7949999999999999</c:v>
                </c:pt>
                <c:pt idx="1815">
                  <c:v>2.7970000000000002</c:v>
                </c:pt>
                <c:pt idx="1816">
                  <c:v>2.7991000000000001</c:v>
                </c:pt>
                <c:pt idx="1817">
                  <c:v>2.8012999999999999</c:v>
                </c:pt>
                <c:pt idx="1818">
                  <c:v>2.8033999999999999</c:v>
                </c:pt>
                <c:pt idx="1819">
                  <c:v>2.8056000000000001</c:v>
                </c:pt>
                <c:pt idx="1820">
                  <c:v>2.8075000000000001</c:v>
                </c:pt>
                <c:pt idx="1821">
                  <c:v>2.8092000000000001</c:v>
                </c:pt>
                <c:pt idx="1822">
                  <c:v>2.8105000000000002</c:v>
                </c:pt>
                <c:pt idx="1823">
                  <c:v>2.8117000000000001</c:v>
                </c:pt>
                <c:pt idx="1824">
                  <c:v>2.8128000000000002</c:v>
                </c:pt>
                <c:pt idx="1825">
                  <c:v>2.8140000000000001</c:v>
                </c:pt>
                <c:pt idx="1826">
                  <c:v>2.8151999999999999</c:v>
                </c:pt>
                <c:pt idx="1827">
                  <c:v>2.8165</c:v>
                </c:pt>
                <c:pt idx="1828">
                  <c:v>2.8178999999999998</c:v>
                </c:pt>
                <c:pt idx="1829">
                  <c:v>2.8193000000000001</c:v>
                </c:pt>
                <c:pt idx="1830">
                  <c:v>2.8207</c:v>
                </c:pt>
                <c:pt idx="1831">
                  <c:v>2.8220999999999998</c:v>
                </c:pt>
                <c:pt idx="1832">
                  <c:v>2.8235000000000001</c:v>
                </c:pt>
                <c:pt idx="1833">
                  <c:v>2.8249</c:v>
                </c:pt>
                <c:pt idx="1834">
                  <c:v>2.8264</c:v>
                </c:pt>
                <c:pt idx="1835">
                  <c:v>2.8279000000000001</c:v>
                </c:pt>
                <c:pt idx="1836">
                  <c:v>2.8294000000000001</c:v>
                </c:pt>
                <c:pt idx="1837">
                  <c:v>2.831</c:v>
                </c:pt>
                <c:pt idx="1838">
                  <c:v>2.8325999999999998</c:v>
                </c:pt>
                <c:pt idx="1839">
                  <c:v>2.8342999999999998</c:v>
                </c:pt>
                <c:pt idx="1840">
                  <c:v>2.8359000000000001</c:v>
                </c:pt>
                <c:pt idx="1841">
                  <c:v>2.8376000000000001</c:v>
                </c:pt>
                <c:pt idx="1842">
                  <c:v>2.8391999999999999</c:v>
                </c:pt>
                <c:pt idx="1843">
                  <c:v>2.8408000000000002</c:v>
                </c:pt>
                <c:pt idx="1844">
                  <c:v>2.8422999999999998</c:v>
                </c:pt>
                <c:pt idx="1845">
                  <c:v>2.8437000000000001</c:v>
                </c:pt>
                <c:pt idx="1846">
                  <c:v>2.8450000000000002</c:v>
                </c:pt>
                <c:pt idx="1847">
                  <c:v>2.8462999999999998</c:v>
                </c:pt>
                <c:pt idx="1848">
                  <c:v>2.8477000000000001</c:v>
                </c:pt>
                <c:pt idx="1849">
                  <c:v>2.8491</c:v>
                </c:pt>
                <c:pt idx="1850">
                  <c:v>2.8506</c:v>
                </c:pt>
                <c:pt idx="1851">
                  <c:v>2.8521999999999998</c:v>
                </c:pt>
                <c:pt idx="1852">
                  <c:v>2.8538000000000001</c:v>
                </c:pt>
                <c:pt idx="1853">
                  <c:v>2.8553999999999999</c:v>
                </c:pt>
                <c:pt idx="1854">
                  <c:v>2.8570000000000002</c:v>
                </c:pt>
                <c:pt idx="1855">
                  <c:v>2.8586</c:v>
                </c:pt>
                <c:pt idx="1856">
                  <c:v>2.8603000000000001</c:v>
                </c:pt>
                <c:pt idx="1857">
                  <c:v>2.8620999999999999</c:v>
                </c:pt>
                <c:pt idx="1858">
                  <c:v>2.8639000000000001</c:v>
                </c:pt>
                <c:pt idx="1859">
                  <c:v>2.8658999999999999</c:v>
                </c:pt>
                <c:pt idx="1860">
                  <c:v>2.8679000000000001</c:v>
                </c:pt>
                <c:pt idx="1861">
                  <c:v>2.8700999999999999</c:v>
                </c:pt>
                <c:pt idx="1862">
                  <c:v>2.8723000000000001</c:v>
                </c:pt>
                <c:pt idx="1863">
                  <c:v>2.8744000000000001</c:v>
                </c:pt>
                <c:pt idx="1864">
                  <c:v>2.8761000000000001</c:v>
                </c:pt>
                <c:pt idx="1865">
                  <c:v>2.8776000000000002</c:v>
                </c:pt>
                <c:pt idx="1866">
                  <c:v>2.8788</c:v>
                </c:pt>
                <c:pt idx="1867">
                  <c:v>2.8797999999999999</c:v>
                </c:pt>
                <c:pt idx="1868">
                  <c:v>2.8807999999999998</c:v>
                </c:pt>
                <c:pt idx="1869">
                  <c:v>2.8818000000000001</c:v>
                </c:pt>
                <c:pt idx="1870">
                  <c:v>2.8828999999999998</c:v>
                </c:pt>
                <c:pt idx="1871">
                  <c:v>2.8839999999999999</c:v>
                </c:pt>
                <c:pt idx="1872">
                  <c:v>2.8852000000000002</c:v>
                </c:pt>
                <c:pt idx="1873">
                  <c:v>2.8864000000000001</c:v>
                </c:pt>
                <c:pt idx="1874">
                  <c:v>2.8875999999999999</c:v>
                </c:pt>
                <c:pt idx="1875">
                  <c:v>2.8889</c:v>
                </c:pt>
                <c:pt idx="1876">
                  <c:v>2.8902000000000001</c:v>
                </c:pt>
                <c:pt idx="1877">
                  <c:v>2.8915000000000002</c:v>
                </c:pt>
                <c:pt idx="1878">
                  <c:v>2.8929999999999998</c:v>
                </c:pt>
                <c:pt idx="1879">
                  <c:v>2.8946000000000001</c:v>
                </c:pt>
                <c:pt idx="1880">
                  <c:v>2.8961999999999999</c:v>
                </c:pt>
                <c:pt idx="1881">
                  <c:v>2.8978999999999999</c:v>
                </c:pt>
                <c:pt idx="1882">
                  <c:v>2.8997999999999999</c:v>
                </c:pt>
                <c:pt idx="1883">
                  <c:v>2.9018000000000002</c:v>
                </c:pt>
                <c:pt idx="1884">
                  <c:v>2.9039000000000001</c:v>
                </c:pt>
                <c:pt idx="1885">
                  <c:v>2.9060999999999999</c:v>
                </c:pt>
                <c:pt idx="1886">
                  <c:v>2.9081999999999999</c:v>
                </c:pt>
                <c:pt idx="1887">
                  <c:v>2.9104000000000001</c:v>
                </c:pt>
                <c:pt idx="1888">
                  <c:v>2.9123999999999999</c:v>
                </c:pt>
                <c:pt idx="1889">
                  <c:v>2.9142000000000001</c:v>
                </c:pt>
                <c:pt idx="1890">
                  <c:v>2.9157000000000002</c:v>
                </c:pt>
                <c:pt idx="1891">
                  <c:v>2.9169999999999998</c:v>
                </c:pt>
                <c:pt idx="1892">
                  <c:v>2.9182000000000001</c:v>
                </c:pt>
                <c:pt idx="1893">
                  <c:v>2.9192999999999998</c:v>
                </c:pt>
                <c:pt idx="1894">
                  <c:v>2.9203999999999999</c:v>
                </c:pt>
                <c:pt idx="1895">
                  <c:v>2.9216000000000002</c:v>
                </c:pt>
                <c:pt idx="1896">
                  <c:v>2.9228999999999998</c:v>
                </c:pt>
                <c:pt idx="1897">
                  <c:v>2.9243000000000001</c:v>
                </c:pt>
                <c:pt idx="1898">
                  <c:v>2.9257</c:v>
                </c:pt>
                <c:pt idx="1899">
                  <c:v>2.9270999999999998</c:v>
                </c:pt>
                <c:pt idx="1900">
                  <c:v>2.9285000000000001</c:v>
                </c:pt>
                <c:pt idx="1901">
                  <c:v>2.9298999999999999</c:v>
                </c:pt>
                <c:pt idx="1902">
                  <c:v>2.9312999999999998</c:v>
                </c:pt>
                <c:pt idx="1903">
                  <c:v>2.9327000000000001</c:v>
                </c:pt>
                <c:pt idx="1904">
                  <c:v>2.9342000000000001</c:v>
                </c:pt>
                <c:pt idx="1905">
                  <c:v>2.9357000000000002</c:v>
                </c:pt>
                <c:pt idx="1906">
                  <c:v>2.9373</c:v>
                </c:pt>
                <c:pt idx="1907">
                  <c:v>2.9390000000000001</c:v>
                </c:pt>
                <c:pt idx="1908">
                  <c:v>2.9407000000000001</c:v>
                </c:pt>
                <c:pt idx="1909">
                  <c:v>2.9424999999999999</c:v>
                </c:pt>
                <c:pt idx="1910">
                  <c:v>2.9441000000000002</c:v>
                </c:pt>
                <c:pt idx="1911">
                  <c:v>2.9458000000000002</c:v>
                </c:pt>
                <c:pt idx="1912">
                  <c:v>2.9472999999999998</c:v>
                </c:pt>
                <c:pt idx="1913">
                  <c:v>2.9487000000000001</c:v>
                </c:pt>
                <c:pt idx="1914">
                  <c:v>2.9502000000000002</c:v>
                </c:pt>
                <c:pt idx="1915">
                  <c:v>2.9516</c:v>
                </c:pt>
                <c:pt idx="1916">
                  <c:v>2.9529999999999998</c:v>
                </c:pt>
                <c:pt idx="1917">
                  <c:v>2.9544000000000001</c:v>
                </c:pt>
                <c:pt idx="1918">
                  <c:v>2.9559000000000002</c:v>
                </c:pt>
                <c:pt idx="1919">
                  <c:v>2.9573999999999998</c:v>
                </c:pt>
                <c:pt idx="1920">
                  <c:v>2.9588999999999999</c:v>
                </c:pt>
                <c:pt idx="1921">
                  <c:v>2.9605000000000001</c:v>
                </c:pt>
                <c:pt idx="1922">
                  <c:v>2.9621</c:v>
                </c:pt>
                <c:pt idx="1923">
                  <c:v>2.9636999999999998</c:v>
                </c:pt>
                <c:pt idx="1924">
                  <c:v>2.9653</c:v>
                </c:pt>
                <c:pt idx="1925">
                  <c:v>2.9670000000000001</c:v>
                </c:pt>
                <c:pt idx="1926">
                  <c:v>2.9687999999999999</c:v>
                </c:pt>
                <c:pt idx="1927">
                  <c:v>2.9706999999999999</c:v>
                </c:pt>
                <c:pt idx="1928">
                  <c:v>2.9727999999999999</c:v>
                </c:pt>
                <c:pt idx="1929">
                  <c:v>2.9750000000000001</c:v>
                </c:pt>
                <c:pt idx="1930">
                  <c:v>2.9773000000000001</c:v>
                </c:pt>
                <c:pt idx="1931">
                  <c:v>2.9794999999999998</c:v>
                </c:pt>
                <c:pt idx="1932">
                  <c:v>2.9813999999999998</c:v>
                </c:pt>
                <c:pt idx="1933">
                  <c:v>2.9828000000000001</c:v>
                </c:pt>
                <c:pt idx="1934">
                  <c:v>2.984</c:v>
                </c:pt>
                <c:pt idx="1935">
                  <c:v>2.9849999999999999</c:v>
                </c:pt>
                <c:pt idx="1936">
                  <c:v>2.9860000000000002</c:v>
                </c:pt>
                <c:pt idx="1937">
                  <c:v>2.9870000000000001</c:v>
                </c:pt>
                <c:pt idx="1938">
                  <c:v>2.9881000000000002</c:v>
                </c:pt>
                <c:pt idx="1939">
                  <c:v>2.9891999999999999</c:v>
                </c:pt>
                <c:pt idx="1940">
                  <c:v>2.9904000000000002</c:v>
                </c:pt>
                <c:pt idx="1941">
                  <c:v>2.9916</c:v>
                </c:pt>
                <c:pt idx="1942">
                  <c:v>2.9927000000000001</c:v>
                </c:pt>
                <c:pt idx="1943">
                  <c:v>2.9939</c:v>
                </c:pt>
                <c:pt idx="1944">
                  <c:v>2.9952000000000001</c:v>
                </c:pt>
                <c:pt idx="1945">
                  <c:v>2.9965000000000002</c:v>
                </c:pt>
                <c:pt idx="1946">
                  <c:v>2.9979</c:v>
                </c:pt>
                <c:pt idx="1947">
                  <c:v>2.9992999999999999</c:v>
                </c:pt>
                <c:pt idx="1948">
                  <c:v>3.0009000000000001</c:v>
                </c:pt>
                <c:pt idx="1949">
                  <c:v>3.0024999999999999</c:v>
                </c:pt>
                <c:pt idx="1950">
                  <c:v>3.0043000000000002</c:v>
                </c:pt>
                <c:pt idx="1951">
                  <c:v>3.0062000000000002</c:v>
                </c:pt>
                <c:pt idx="1952">
                  <c:v>3.0083000000000002</c:v>
                </c:pt>
                <c:pt idx="1953">
                  <c:v>3.0104000000000002</c:v>
                </c:pt>
                <c:pt idx="1954">
                  <c:v>3.0125000000000002</c:v>
                </c:pt>
                <c:pt idx="1955">
                  <c:v>3.0146999999999999</c:v>
                </c:pt>
                <c:pt idx="1956">
                  <c:v>3.0169000000000001</c:v>
                </c:pt>
                <c:pt idx="1957">
                  <c:v>3.0188000000000001</c:v>
                </c:pt>
                <c:pt idx="1958">
                  <c:v>3.0206</c:v>
                </c:pt>
                <c:pt idx="1959">
                  <c:v>3.0221</c:v>
                </c:pt>
                <c:pt idx="1960">
                  <c:v>3.0234000000000001</c:v>
                </c:pt>
                <c:pt idx="1961">
                  <c:v>3.0246</c:v>
                </c:pt>
                <c:pt idx="1962">
                  <c:v>3.0257999999999998</c:v>
                </c:pt>
                <c:pt idx="1963">
                  <c:v>3.0268999999999999</c:v>
                </c:pt>
                <c:pt idx="1964">
                  <c:v>3.0280999999999998</c:v>
                </c:pt>
                <c:pt idx="1965">
                  <c:v>3.0293999999999999</c:v>
                </c:pt>
                <c:pt idx="1966">
                  <c:v>3.0308000000000002</c:v>
                </c:pt>
                <c:pt idx="1967">
                  <c:v>3.0322</c:v>
                </c:pt>
                <c:pt idx="1968">
                  <c:v>3.0335999999999999</c:v>
                </c:pt>
                <c:pt idx="1969">
                  <c:v>3.0350000000000001</c:v>
                </c:pt>
                <c:pt idx="1970">
                  <c:v>3.0365000000000002</c:v>
                </c:pt>
                <c:pt idx="1971">
                  <c:v>3.0379</c:v>
                </c:pt>
                <c:pt idx="1972">
                  <c:v>3.0392999999999999</c:v>
                </c:pt>
                <c:pt idx="1973">
                  <c:v>3.0409000000000002</c:v>
                </c:pt>
                <c:pt idx="1974">
                  <c:v>3.0424000000000002</c:v>
                </c:pt>
                <c:pt idx="1975">
                  <c:v>3.0440999999999998</c:v>
                </c:pt>
                <c:pt idx="1976">
                  <c:v>3.0457000000000001</c:v>
                </c:pt>
                <c:pt idx="1977">
                  <c:v>3.0472999999999999</c:v>
                </c:pt>
                <c:pt idx="1978">
                  <c:v>3.0489999999999999</c:v>
                </c:pt>
                <c:pt idx="1979">
                  <c:v>3.0507</c:v>
                </c:pt>
                <c:pt idx="1980">
                  <c:v>3.0522999999999998</c:v>
                </c:pt>
                <c:pt idx="1981">
                  <c:v>3.0537999999999998</c:v>
                </c:pt>
                <c:pt idx="1982">
                  <c:v>3.0552000000000001</c:v>
                </c:pt>
                <c:pt idx="1983">
                  <c:v>3.0567000000000002</c:v>
                </c:pt>
                <c:pt idx="1984">
                  <c:v>3.0581</c:v>
                </c:pt>
                <c:pt idx="1985">
                  <c:v>3.0594999999999999</c:v>
                </c:pt>
                <c:pt idx="1986">
                  <c:v>3.0609000000000002</c:v>
                </c:pt>
                <c:pt idx="1987">
                  <c:v>3.0623999999999998</c:v>
                </c:pt>
                <c:pt idx="1988">
                  <c:v>3.0638000000000001</c:v>
                </c:pt>
                <c:pt idx="1989">
                  <c:v>3.0653999999999999</c:v>
                </c:pt>
                <c:pt idx="1990">
                  <c:v>3.0669</c:v>
                </c:pt>
                <c:pt idx="1991">
                  <c:v>3.0684999999999998</c:v>
                </c:pt>
                <c:pt idx="1992">
                  <c:v>3.0701000000000001</c:v>
                </c:pt>
                <c:pt idx="1993">
                  <c:v>3.0718000000000001</c:v>
                </c:pt>
                <c:pt idx="1994">
                  <c:v>3.0735999999999999</c:v>
                </c:pt>
                <c:pt idx="1995">
                  <c:v>3.0754000000000001</c:v>
                </c:pt>
                <c:pt idx="1996">
                  <c:v>3.0773000000000001</c:v>
                </c:pt>
                <c:pt idx="1997">
                  <c:v>3.0794000000000001</c:v>
                </c:pt>
                <c:pt idx="1998">
                  <c:v>3.0815999999999999</c:v>
                </c:pt>
                <c:pt idx="1999">
                  <c:v>3.0838999999999999</c:v>
                </c:pt>
                <c:pt idx="2000">
                  <c:v>3.0859999999999999</c:v>
                </c:pt>
                <c:pt idx="2001">
                  <c:v>3.0878000000000001</c:v>
                </c:pt>
                <c:pt idx="2002">
                  <c:v>3.0893000000000002</c:v>
                </c:pt>
                <c:pt idx="2003">
                  <c:v>3.0903999999999998</c:v>
                </c:pt>
                <c:pt idx="2004">
                  <c:v>3.0914000000000001</c:v>
                </c:pt>
                <c:pt idx="2005">
                  <c:v>3.0922999999999998</c:v>
                </c:pt>
                <c:pt idx="2006">
                  <c:v>3.0933000000000002</c:v>
                </c:pt>
                <c:pt idx="2007">
                  <c:v>3.0941000000000001</c:v>
                </c:pt>
              </c:numCache>
            </c:numRef>
          </c:xVal>
          <c:yVal>
            <c:numRef>
              <c:f>'Stress-strain and Force-displac'!$F$1:$F$2008</c:f>
              <c:numCache>
                <c:formatCode>General</c:formatCode>
                <c:ptCount val="2008"/>
                <c:pt idx="0">
                  <c:v>2.4114</c:v>
                </c:pt>
                <c:pt idx="1">
                  <c:v>2.4140999999999999</c:v>
                </c:pt>
                <c:pt idx="2">
                  <c:v>2.4140000000000001</c:v>
                </c:pt>
                <c:pt idx="3">
                  <c:v>2.4159999999999999</c:v>
                </c:pt>
                <c:pt idx="4">
                  <c:v>2.4264000000000001</c:v>
                </c:pt>
                <c:pt idx="5">
                  <c:v>2.4350000000000001</c:v>
                </c:pt>
                <c:pt idx="6">
                  <c:v>2.4355000000000002</c:v>
                </c:pt>
                <c:pt idx="7">
                  <c:v>2.4373</c:v>
                </c:pt>
                <c:pt idx="8">
                  <c:v>2.4371</c:v>
                </c:pt>
                <c:pt idx="9">
                  <c:v>2.4346000000000001</c:v>
                </c:pt>
                <c:pt idx="10">
                  <c:v>2.4359000000000002</c:v>
                </c:pt>
                <c:pt idx="11">
                  <c:v>2.4453999999999998</c:v>
                </c:pt>
                <c:pt idx="12">
                  <c:v>2.4592999999999998</c:v>
                </c:pt>
                <c:pt idx="13">
                  <c:v>2.4799000000000002</c:v>
                </c:pt>
                <c:pt idx="14">
                  <c:v>2.5063</c:v>
                </c:pt>
                <c:pt idx="15">
                  <c:v>2.5282</c:v>
                </c:pt>
                <c:pt idx="16">
                  <c:v>2.5459999999999998</c:v>
                </c:pt>
                <c:pt idx="17">
                  <c:v>2.5642</c:v>
                </c:pt>
                <c:pt idx="18">
                  <c:v>2.5861000000000001</c:v>
                </c:pt>
                <c:pt idx="19">
                  <c:v>2.6091000000000002</c:v>
                </c:pt>
                <c:pt idx="20">
                  <c:v>2.6335999999999999</c:v>
                </c:pt>
                <c:pt idx="21">
                  <c:v>2.6604000000000001</c:v>
                </c:pt>
                <c:pt idx="22">
                  <c:v>2.6861000000000002</c:v>
                </c:pt>
                <c:pt idx="23">
                  <c:v>2.7107999999999999</c:v>
                </c:pt>
                <c:pt idx="24">
                  <c:v>2.7410000000000001</c:v>
                </c:pt>
                <c:pt idx="25">
                  <c:v>2.7757999999999998</c:v>
                </c:pt>
                <c:pt idx="26">
                  <c:v>2.8119999999999998</c:v>
                </c:pt>
                <c:pt idx="27">
                  <c:v>2.8485999999999998</c:v>
                </c:pt>
                <c:pt idx="28">
                  <c:v>2.8837000000000002</c:v>
                </c:pt>
                <c:pt idx="29">
                  <c:v>2.9087000000000001</c:v>
                </c:pt>
                <c:pt idx="30">
                  <c:v>2.923</c:v>
                </c:pt>
                <c:pt idx="31">
                  <c:v>2.9355000000000002</c:v>
                </c:pt>
                <c:pt idx="32">
                  <c:v>2.9487999999999999</c:v>
                </c:pt>
                <c:pt idx="33">
                  <c:v>2.9634</c:v>
                </c:pt>
                <c:pt idx="34">
                  <c:v>2.9820000000000002</c:v>
                </c:pt>
                <c:pt idx="35">
                  <c:v>3.0001000000000002</c:v>
                </c:pt>
                <c:pt idx="36">
                  <c:v>3.0173999999999999</c:v>
                </c:pt>
                <c:pt idx="37">
                  <c:v>3.0305</c:v>
                </c:pt>
                <c:pt idx="38">
                  <c:v>3.0438000000000001</c:v>
                </c:pt>
                <c:pt idx="39">
                  <c:v>3.0558000000000001</c:v>
                </c:pt>
                <c:pt idx="40">
                  <c:v>3.0691999999999999</c:v>
                </c:pt>
                <c:pt idx="41">
                  <c:v>3.0863</c:v>
                </c:pt>
                <c:pt idx="42">
                  <c:v>3.1070000000000002</c:v>
                </c:pt>
                <c:pt idx="43">
                  <c:v>3.1276000000000002</c:v>
                </c:pt>
                <c:pt idx="44">
                  <c:v>3.1488999999999998</c:v>
                </c:pt>
                <c:pt idx="45">
                  <c:v>3.17</c:v>
                </c:pt>
                <c:pt idx="46">
                  <c:v>3.1934999999999998</c:v>
                </c:pt>
                <c:pt idx="47">
                  <c:v>3.2172999999999998</c:v>
                </c:pt>
                <c:pt idx="48">
                  <c:v>3.2421000000000002</c:v>
                </c:pt>
                <c:pt idx="49">
                  <c:v>3.2683</c:v>
                </c:pt>
                <c:pt idx="50">
                  <c:v>3.2942</c:v>
                </c:pt>
                <c:pt idx="51">
                  <c:v>3.3220999999999998</c:v>
                </c:pt>
                <c:pt idx="52">
                  <c:v>3.3511000000000002</c:v>
                </c:pt>
                <c:pt idx="53">
                  <c:v>3.3765999999999998</c:v>
                </c:pt>
                <c:pt idx="54">
                  <c:v>3.3996</c:v>
                </c:pt>
                <c:pt idx="55">
                  <c:v>3.4198</c:v>
                </c:pt>
                <c:pt idx="56">
                  <c:v>3.4384000000000001</c:v>
                </c:pt>
                <c:pt idx="57">
                  <c:v>3.4542999999999999</c:v>
                </c:pt>
                <c:pt idx="58">
                  <c:v>3.4662000000000002</c:v>
                </c:pt>
                <c:pt idx="59">
                  <c:v>3.4763999999999999</c:v>
                </c:pt>
                <c:pt idx="60">
                  <c:v>3.4868000000000001</c:v>
                </c:pt>
                <c:pt idx="61">
                  <c:v>3.4996999999999998</c:v>
                </c:pt>
                <c:pt idx="62">
                  <c:v>3.5169999999999999</c:v>
                </c:pt>
                <c:pt idx="63">
                  <c:v>3.5356000000000001</c:v>
                </c:pt>
                <c:pt idx="64">
                  <c:v>3.5556000000000001</c:v>
                </c:pt>
                <c:pt idx="65">
                  <c:v>3.5743999999999998</c:v>
                </c:pt>
                <c:pt idx="66">
                  <c:v>3.5937999999999999</c:v>
                </c:pt>
                <c:pt idx="67">
                  <c:v>3.6137999999999999</c:v>
                </c:pt>
                <c:pt idx="68">
                  <c:v>3.6303999999999998</c:v>
                </c:pt>
                <c:pt idx="69">
                  <c:v>3.6484999999999999</c:v>
                </c:pt>
                <c:pt idx="70">
                  <c:v>3.6680000000000001</c:v>
                </c:pt>
                <c:pt idx="71">
                  <c:v>3.6882999999999999</c:v>
                </c:pt>
                <c:pt idx="72">
                  <c:v>3.7094999999999998</c:v>
                </c:pt>
                <c:pt idx="73">
                  <c:v>3.7296999999999998</c:v>
                </c:pt>
                <c:pt idx="74">
                  <c:v>3.7498</c:v>
                </c:pt>
                <c:pt idx="75">
                  <c:v>3.7713999999999999</c:v>
                </c:pt>
                <c:pt idx="76">
                  <c:v>3.7906</c:v>
                </c:pt>
                <c:pt idx="77">
                  <c:v>3.8109000000000002</c:v>
                </c:pt>
                <c:pt idx="78">
                  <c:v>3.8287</c:v>
                </c:pt>
                <c:pt idx="79">
                  <c:v>3.8443000000000001</c:v>
                </c:pt>
                <c:pt idx="80">
                  <c:v>3.863</c:v>
                </c:pt>
                <c:pt idx="81">
                  <c:v>3.8824999999999998</c:v>
                </c:pt>
                <c:pt idx="82">
                  <c:v>3.9016000000000002</c:v>
                </c:pt>
                <c:pt idx="83">
                  <c:v>3.9190999999999998</c:v>
                </c:pt>
                <c:pt idx="84">
                  <c:v>3.9359000000000002</c:v>
                </c:pt>
                <c:pt idx="85">
                  <c:v>3.9550999999999998</c:v>
                </c:pt>
                <c:pt idx="86">
                  <c:v>3.9752000000000001</c:v>
                </c:pt>
                <c:pt idx="87">
                  <c:v>4.0004999999999997</c:v>
                </c:pt>
                <c:pt idx="88">
                  <c:v>4.0259999999999998</c:v>
                </c:pt>
                <c:pt idx="89">
                  <c:v>4.0486000000000004</c:v>
                </c:pt>
                <c:pt idx="90">
                  <c:v>4.0702999999999996</c:v>
                </c:pt>
                <c:pt idx="91">
                  <c:v>4.0946999999999996</c:v>
                </c:pt>
                <c:pt idx="92">
                  <c:v>4.1210000000000004</c:v>
                </c:pt>
                <c:pt idx="93">
                  <c:v>4.1501999999999999</c:v>
                </c:pt>
                <c:pt idx="94">
                  <c:v>4.1825000000000001</c:v>
                </c:pt>
                <c:pt idx="95">
                  <c:v>4.2137000000000002</c:v>
                </c:pt>
                <c:pt idx="96">
                  <c:v>4.2392000000000003</c:v>
                </c:pt>
                <c:pt idx="97">
                  <c:v>4.2601000000000004</c:v>
                </c:pt>
                <c:pt idx="98">
                  <c:v>4.2766000000000002</c:v>
                </c:pt>
                <c:pt idx="99">
                  <c:v>4.2872000000000003</c:v>
                </c:pt>
                <c:pt idx="100">
                  <c:v>4.2953999999999999</c:v>
                </c:pt>
                <c:pt idx="101">
                  <c:v>4.3064</c:v>
                </c:pt>
                <c:pt idx="102">
                  <c:v>4.3183999999999996</c:v>
                </c:pt>
                <c:pt idx="103">
                  <c:v>4.3338000000000001</c:v>
                </c:pt>
                <c:pt idx="104">
                  <c:v>4.3510999999999997</c:v>
                </c:pt>
                <c:pt idx="105">
                  <c:v>4.3684000000000003</c:v>
                </c:pt>
                <c:pt idx="106">
                  <c:v>4.3844000000000003</c:v>
                </c:pt>
                <c:pt idx="107">
                  <c:v>4.4024999999999999</c:v>
                </c:pt>
                <c:pt idx="108">
                  <c:v>4.4218000000000002</c:v>
                </c:pt>
                <c:pt idx="109">
                  <c:v>4.4390000000000001</c:v>
                </c:pt>
                <c:pt idx="110">
                  <c:v>4.4592999999999998</c:v>
                </c:pt>
                <c:pt idx="111">
                  <c:v>4.4793000000000003</c:v>
                </c:pt>
                <c:pt idx="112">
                  <c:v>4.5007000000000001</c:v>
                </c:pt>
                <c:pt idx="113">
                  <c:v>4.5218999999999996</c:v>
                </c:pt>
                <c:pt idx="114">
                  <c:v>4.5430000000000001</c:v>
                </c:pt>
                <c:pt idx="115">
                  <c:v>4.5679999999999996</c:v>
                </c:pt>
                <c:pt idx="116">
                  <c:v>4.5960000000000001</c:v>
                </c:pt>
                <c:pt idx="117">
                  <c:v>4.6273</c:v>
                </c:pt>
                <c:pt idx="118">
                  <c:v>4.66</c:v>
                </c:pt>
                <c:pt idx="119">
                  <c:v>4.6920000000000002</c:v>
                </c:pt>
                <c:pt idx="120">
                  <c:v>4.7202000000000002</c:v>
                </c:pt>
                <c:pt idx="121">
                  <c:v>4.7472000000000003</c:v>
                </c:pt>
                <c:pt idx="122">
                  <c:v>4.7731000000000003</c:v>
                </c:pt>
                <c:pt idx="123">
                  <c:v>4.7938999999999998</c:v>
                </c:pt>
                <c:pt idx="124">
                  <c:v>4.8098999999999998</c:v>
                </c:pt>
                <c:pt idx="125">
                  <c:v>4.8249000000000004</c:v>
                </c:pt>
                <c:pt idx="126">
                  <c:v>4.8384</c:v>
                </c:pt>
                <c:pt idx="127">
                  <c:v>4.8539000000000003</c:v>
                </c:pt>
                <c:pt idx="128">
                  <c:v>4.8705999999999996</c:v>
                </c:pt>
                <c:pt idx="129">
                  <c:v>4.8841000000000001</c:v>
                </c:pt>
                <c:pt idx="130">
                  <c:v>4.8966000000000003</c:v>
                </c:pt>
                <c:pt idx="131">
                  <c:v>4.9131999999999998</c:v>
                </c:pt>
                <c:pt idx="132">
                  <c:v>4.9321000000000002</c:v>
                </c:pt>
                <c:pt idx="133">
                  <c:v>4.9515000000000002</c:v>
                </c:pt>
                <c:pt idx="134">
                  <c:v>4.9724000000000004</c:v>
                </c:pt>
                <c:pt idx="135">
                  <c:v>4.9923999999999999</c:v>
                </c:pt>
                <c:pt idx="136">
                  <c:v>5.0126999999999997</c:v>
                </c:pt>
                <c:pt idx="137">
                  <c:v>5.0327999999999999</c:v>
                </c:pt>
                <c:pt idx="138">
                  <c:v>5.0560999999999998</c:v>
                </c:pt>
                <c:pt idx="139">
                  <c:v>5.0791000000000004</c:v>
                </c:pt>
                <c:pt idx="140">
                  <c:v>5.1029</c:v>
                </c:pt>
                <c:pt idx="141">
                  <c:v>5.1261000000000001</c:v>
                </c:pt>
                <c:pt idx="142">
                  <c:v>5.1477000000000004</c:v>
                </c:pt>
                <c:pt idx="143">
                  <c:v>5.1684000000000001</c:v>
                </c:pt>
                <c:pt idx="144">
                  <c:v>5.1902999999999997</c:v>
                </c:pt>
                <c:pt idx="145">
                  <c:v>5.2127999999999997</c:v>
                </c:pt>
                <c:pt idx="146">
                  <c:v>5.2344999999999997</c:v>
                </c:pt>
                <c:pt idx="147">
                  <c:v>5.2560000000000002</c:v>
                </c:pt>
                <c:pt idx="148">
                  <c:v>5.2786</c:v>
                </c:pt>
                <c:pt idx="149">
                  <c:v>5.3003</c:v>
                </c:pt>
                <c:pt idx="150">
                  <c:v>5.3219000000000003</c:v>
                </c:pt>
                <c:pt idx="151">
                  <c:v>5.3411999999999997</c:v>
                </c:pt>
                <c:pt idx="152">
                  <c:v>5.3617999999999997</c:v>
                </c:pt>
                <c:pt idx="153">
                  <c:v>5.3838999999999997</c:v>
                </c:pt>
                <c:pt idx="154">
                  <c:v>5.4051999999999998</c:v>
                </c:pt>
                <c:pt idx="155">
                  <c:v>5.4279000000000002</c:v>
                </c:pt>
                <c:pt idx="156">
                  <c:v>5.4527999999999999</c:v>
                </c:pt>
                <c:pt idx="157">
                  <c:v>5.4786999999999999</c:v>
                </c:pt>
                <c:pt idx="158">
                  <c:v>5.4988999999999999</c:v>
                </c:pt>
                <c:pt idx="159">
                  <c:v>5.5204000000000004</c:v>
                </c:pt>
                <c:pt idx="160">
                  <c:v>5.5450999999999997</c:v>
                </c:pt>
                <c:pt idx="161">
                  <c:v>5.5761000000000003</c:v>
                </c:pt>
                <c:pt idx="162">
                  <c:v>5.6143000000000001</c:v>
                </c:pt>
                <c:pt idx="163">
                  <c:v>5.6528</c:v>
                </c:pt>
                <c:pt idx="164">
                  <c:v>5.6874000000000002</c:v>
                </c:pt>
                <c:pt idx="165">
                  <c:v>5.718</c:v>
                </c:pt>
                <c:pt idx="166">
                  <c:v>5.7431000000000001</c:v>
                </c:pt>
                <c:pt idx="167">
                  <c:v>5.7615999999999996</c:v>
                </c:pt>
                <c:pt idx="168">
                  <c:v>5.7754000000000003</c:v>
                </c:pt>
                <c:pt idx="169">
                  <c:v>5.7892999999999999</c:v>
                </c:pt>
                <c:pt idx="170">
                  <c:v>5.8037999999999998</c:v>
                </c:pt>
                <c:pt idx="171">
                  <c:v>5.8189000000000002</c:v>
                </c:pt>
                <c:pt idx="172">
                  <c:v>5.8346999999999998</c:v>
                </c:pt>
                <c:pt idx="173">
                  <c:v>5.8521000000000001</c:v>
                </c:pt>
                <c:pt idx="174">
                  <c:v>5.8700999999999999</c:v>
                </c:pt>
                <c:pt idx="175">
                  <c:v>5.8883000000000001</c:v>
                </c:pt>
                <c:pt idx="176">
                  <c:v>5.9058999999999999</c:v>
                </c:pt>
                <c:pt idx="177">
                  <c:v>5.9249999999999998</c:v>
                </c:pt>
                <c:pt idx="178">
                  <c:v>5.9438000000000004</c:v>
                </c:pt>
                <c:pt idx="179">
                  <c:v>5.9654999999999996</c:v>
                </c:pt>
                <c:pt idx="180">
                  <c:v>5.9894999999999996</c:v>
                </c:pt>
                <c:pt idx="181">
                  <c:v>6.0141</c:v>
                </c:pt>
                <c:pt idx="182">
                  <c:v>6.0353000000000003</c:v>
                </c:pt>
                <c:pt idx="183">
                  <c:v>6.0240999999999998</c:v>
                </c:pt>
                <c:pt idx="184">
                  <c:v>6.0217999999999998</c:v>
                </c:pt>
                <c:pt idx="185">
                  <c:v>6.0422000000000002</c:v>
                </c:pt>
                <c:pt idx="186">
                  <c:v>6.0735000000000001</c:v>
                </c:pt>
                <c:pt idx="187">
                  <c:v>6.1082000000000001</c:v>
                </c:pt>
                <c:pt idx="188">
                  <c:v>6.1455000000000002</c:v>
                </c:pt>
                <c:pt idx="189">
                  <c:v>6.181</c:v>
                </c:pt>
                <c:pt idx="190">
                  <c:v>6.2145000000000001</c:v>
                </c:pt>
                <c:pt idx="191">
                  <c:v>6.2435</c:v>
                </c:pt>
                <c:pt idx="192">
                  <c:v>6.2679999999999998</c:v>
                </c:pt>
                <c:pt idx="193">
                  <c:v>6.2877999999999998</c:v>
                </c:pt>
                <c:pt idx="194">
                  <c:v>6.3045999999999998</c:v>
                </c:pt>
                <c:pt idx="195">
                  <c:v>6.3212999999999999</c:v>
                </c:pt>
                <c:pt idx="196">
                  <c:v>6.3194999999999997</c:v>
                </c:pt>
                <c:pt idx="197">
                  <c:v>6.2762000000000002</c:v>
                </c:pt>
                <c:pt idx="198">
                  <c:v>6.2573999999999996</c:v>
                </c:pt>
                <c:pt idx="199">
                  <c:v>6.2667999999999999</c:v>
                </c:pt>
                <c:pt idx="200">
                  <c:v>6.2873999999999999</c:v>
                </c:pt>
                <c:pt idx="201">
                  <c:v>6.3113999999999999</c:v>
                </c:pt>
                <c:pt idx="202">
                  <c:v>6.3337000000000003</c:v>
                </c:pt>
                <c:pt idx="203">
                  <c:v>6.3552999999999997</c:v>
                </c:pt>
                <c:pt idx="204">
                  <c:v>6.3747999999999996</c:v>
                </c:pt>
                <c:pt idx="205">
                  <c:v>6.3929999999999998</c:v>
                </c:pt>
                <c:pt idx="206">
                  <c:v>6.4142000000000001</c:v>
                </c:pt>
                <c:pt idx="207">
                  <c:v>6.4364999999999997</c:v>
                </c:pt>
                <c:pt idx="208">
                  <c:v>6.4610000000000003</c:v>
                </c:pt>
                <c:pt idx="209">
                  <c:v>6.4851999999999999</c:v>
                </c:pt>
                <c:pt idx="210">
                  <c:v>6.5106000000000002</c:v>
                </c:pt>
                <c:pt idx="211">
                  <c:v>6.5385</c:v>
                </c:pt>
                <c:pt idx="212">
                  <c:v>6.5667</c:v>
                </c:pt>
                <c:pt idx="213">
                  <c:v>6.5921000000000003</c:v>
                </c:pt>
                <c:pt idx="214">
                  <c:v>6.6154000000000002</c:v>
                </c:pt>
                <c:pt idx="215">
                  <c:v>6.6372</c:v>
                </c:pt>
                <c:pt idx="216">
                  <c:v>6.6588000000000003</c:v>
                </c:pt>
                <c:pt idx="217">
                  <c:v>6.6791999999999998</c:v>
                </c:pt>
                <c:pt idx="218">
                  <c:v>6.7007000000000003</c:v>
                </c:pt>
                <c:pt idx="219">
                  <c:v>6.7230999999999996</c:v>
                </c:pt>
                <c:pt idx="220">
                  <c:v>6.7462</c:v>
                </c:pt>
                <c:pt idx="221">
                  <c:v>6.7721999999999998</c:v>
                </c:pt>
                <c:pt idx="222">
                  <c:v>6.7980999999999998</c:v>
                </c:pt>
                <c:pt idx="223">
                  <c:v>6.8240999999999996</c:v>
                </c:pt>
                <c:pt idx="224">
                  <c:v>6.8502000000000001</c:v>
                </c:pt>
                <c:pt idx="225">
                  <c:v>6.8768000000000002</c:v>
                </c:pt>
                <c:pt idx="226">
                  <c:v>6.9043999999999999</c:v>
                </c:pt>
                <c:pt idx="227">
                  <c:v>6.93</c:v>
                </c:pt>
                <c:pt idx="228">
                  <c:v>6.9570999999999996</c:v>
                </c:pt>
                <c:pt idx="229">
                  <c:v>6.9877000000000002</c:v>
                </c:pt>
                <c:pt idx="230">
                  <c:v>7.0235000000000003</c:v>
                </c:pt>
                <c:pt idx="231">
                  <c:v>7.0614999999999997</c:v>
                </c:pt>
                <c:pt idx="232">
                  <c:v>7.1013999999999999</c:v>
                </c:pt>
                <c:pt idx="233">
                  <c:v>7.1387999999999998</c:v>
                </c:pt>
                <c:pt idx="234">
                  <c:v>7.1719999999999997</c:v>
                </c:pt>
                <c:pt idx="235">
                  <c:v>7.1971999999999996</c:v>
                </c:pt>
                <c:pt idx="236">
                  <c:v>7.2156000000000002</c:v>
                </c:pt>
                <c:pt idx="237">
                  <c:v>7.2287999999999997</c:v>
                </c:pt>
                <c:pt idx="238">
                  <c:v>7.2403000000000004</c:v>
                </c:pt>
                <c:pt idx="239">
                  <c:v>7.2539999999999996</c:v>
                </c:pt>
                <c:pt idx="240">
                  <c:v>7.2694000000000001</c:v>
                </c:pt>
                <c:pt idx="241">
                  <c:v>7.2872000000000003</c:v>
                </c:pt>
                <c:pt idx="242">
                  <c:v>7.3059000000000003</c:v>
                </c:pt>
                <c:pt idx="243">
                  <c:v>7.3244999999999996</c:v>
                </c:pt>
                <c:pt idx="244">
                  <c:v>7.3419999999999996</c:v>
                </c:pt>
                <c:pt idx="245">
                  <c:v>7.3616999999999999</c:v>
                </c:pt>
                <c:pt idx="246">
                  <c:v>7.3815999999999997</c:v>
                </c:pt>
                <c:pt idx="247">
                  <c:v>7.4036999999999997</c:v>
                </c:pt>
                <c:pt idx="248">
                  <c:v>7.4269999999999996</c:v>
                </c:pt>
                <c:pt idx="249">
                  <c:v>7.4511000000000003</c:v>
                </c:pt>
                <c:pt idx="250">
                  <c:v>7.4767000000000001</c:v>
                </c:pt>
                <c:pt idx="251">
                  <c:v>7.5038999999999998</c:v>
                </c:pt>
                <c:pt idx="252">
                  <c:v>7.5335000000000001</c:v>
                </c:pt>
                <c:pt idx="253">
                  <c:v>7.5640000000000001</c:v>
                </c:pt>
                <c:pt idx="254">
                  <c:v>7.5960000000000001</c:v>
                </c:pt>
                <c:pt idx="255">
                  <c:v>7.63</c:v>
                </c:pt>
                <c:pt idx="256">
                  <c:v>7.6650999999999998</c:v>
                </c:pt>
                <c:pt idx="257">
                  <c:v>7.7004999999999999</c:v>
                </c:pt>
                <c:pt idx="258">
                  <c:v>7.7355999999999998</c:v>
                </c:pt>
                <c:pt idx="259">
                  <c:v>7.7674000000000003</c:v>
                </c:pt>
                <c:pt idx="260">
                  <c:v>7.7964000000000002</c:v>
                </c:pt>
                <c:pt idx="261">
                  <c:v>7.8212999999999999</c:v>
                </c:pt>
                <c:pt idx="262">
                  <c:v>7.8433999999999999</c:v>
                </c:pt>
                <c:pt idx="263">
                  <c:v>7.8616000000000001</c:v>
                </c:pt>
                <c:pt idx="264">
                  <c:v>7.8773999999999997</c:v>
                </c:pt>
                <c:pt idx="265">
                  <c:v>7.8929</c:v>
                </c:pt>
                <c:pt idx="266">
                  <c:v>7.9116999999999997</c:v>
                </c:pt>
                <c:pt idx="267">
                  <c:v>7.9335000000000004</c:v>
                </c:pt>
                <c:pt idx="268">
                  <c:v>7.9565000000000001</c:v>
                </c:pt>
                <c:pt idx="269">
                  <c:v>7.9789000000000003</c:v>
                </c:pt>
                <c:pt idx="270">
                  <c:v>8.0008999999999997</c:v>
                </c:pt>
                <c:pt idx="271">
                  <c:v>8.0218000000000007</c:v>
                </c:pt>
                <c:pt idx="272">
                  <c:v>8.0439000000000007</c:v>
                </c:pt>
                <c:pt idx="273">
                  <c:v>8.0676000000000005</c:v>
                </c:pt>
                <c:pt idx="274">
                  <c:v>8.0922999999999998</c:v>
                </c:pt>
                <c:pt idx="275">
                  <c:v>8.1167999999999996</c:v>
                </c:pt>
                <c:pt idx="276">
                  <c:v>8.1419999999999995</c:v>
                </c:pt>
                <c:pt idx="277">
                  <c:v>8.1576000000000004</c:v>
                </c:pt>
                <c:pt idx="278">
                  <c:v>8.1582000000000008</c:v>
                </c:pt>
                <c:pt idx="279">
                  <c:v>8.1694999999999993</c:v>
                </c:pt>
                <c:pt idx="280">
                  <c:v>8.1914999999999996</c:v>
                </c:pt>
                <c:pt idx="281">
                  <c:v>8.2175999999999991</c:v>
                </c:pt>
                <c:pt idx="282">
                  <c:v>8.2438000000000002</c:v>
                </c:pt>
                <c:pt idx="283">
                  <c:v>8.2685999999999993</c:v>
                </c:pt>
                <c:pt idx="284">
                  <c:v>8.2889999999999997</c:v>
                </c:pt>
                <c:pt idx="285">
                  <c:v>8.3003999999999998</c:v>
                </c:pt>
                <c:pt idx="286">
                  <c:v>8.3120999999999992</c:v>
                </c:pt>
                <c:pt idx="287">
                  <c:v>8.3278999999999996</c:v>
                </c:pt>
                <c:pt idx="288">
                  <c:v>8.3468</c:v>
                </c:pt>
                <c:pt idx="289">
                  <c:v>8.3673000000000002</c:v>
                </c:pt>
                <c:pt idx="290">
                  <c:v>8.3893000000000004</c:v>
                </c:pt>
                <c:pt idx="291">
                  <c:v>8.4116999999999997</c:v>
                </c:pt>
                <c:pt idx="292">
                  <c:v>8.4351000000000003</c:v>
                </c:pt>
                <c:pt idx="293">
                  <c:v>8.4589999999999996</c:v>
                </c:pt>
                <c:pt idx="294">
                  <c:v>8.4420000000000002</c:v>
                </c:pt>
                <c:pt idx="295">
                  <c:v>8.1743000000000006</c:v>
                </c:pt>
                <c:pt idx="296">
                  <c:v>8.0018999999999991</c:v>
                </c:pt>
                <c:pt idx="297">
                  <c:v>7.9714999999999998</c:v>
                </c:pt>
                <c:pt idx="298">
                  <c:v>8.0015000000000001</c:v>
                </c:pt>
                <c:pt idx="299">
                  <c:v>8.0402000000000005</c:v>
                </c:pt>
                <c:pt idx="300">
                  <c:v>8.0785</c:v>
                </c:pt>
                <c:pt idx="301">
                  <c:v>8.1138999999999992</c:v>
                </c:pt>
                <c:pt idx="302">
                  <c:v>8.1455000000000002</c:v>
                </c:pt>
                <c:pt idx="303">
                  <c:v>8.1725999999999992</c:v>
                </c:pt>
                <c:pt idx="304">
                  <c:v>8.1940000000000008</c:v>
                </c:pt>
                <c:pt idx="305">
                  <c:v>8.2102000000000004</c:v>
                </c:pt>
                <c:pt idx="306">
                  <c:v>8.2232000000000003</c:v>
                </c:pt>
                <c:pt idx="307">
                  <c:v>8.2341999999999995</c:v>
                </c:pt>
                <c:pt idx="308">
                  <c:v>8.2472999999999992</c:v>
                </c:pt>
                <c:pt idx="309">
                  <c:v>8.2628000000000004</c:v>
                </c:pt>
                <c:pt idx="310">
                  <c:v>8.2818000000000005</c:v>
                </c:pt>
                <c:pt idx="311">
                  <c:v>8.3015000000000008</c:v>
                </c:pt>
                <c:pt idx="312">
                  <c:v>8.3193000000000001</c:v>
                </c:pt>
                <c:pt idx="313">
                  <c:v>8.3374000000000006</c:v>
                </c:pt>
                <c:pt idx="314">
                  <c:v>8.3565000000000005</c:v>
                </c:pt>
                <c:pt idx="315">
                  <c:v>8.3757999999999999</c:v>
                </c:pt>
                <c:pt idx="316">
                  <c:v>8.3961000000000006</c:v>
                </c:pt>
                <c:pt idx="317">
                  <c:v>8.4169</c:v>
                </c:pt>
                <c:pt idx="318">
                  <c:v>8.4414999999999996</c:v>
                </c:pt>
                <c:pt idx="319">
                  <c:v>8.4658999999999995</c:v>
                </c:pt>
                <c:pt idx="320">
                  <c:v>8.4916999999999998</c:v>
                </c:pt>
                <c:pt idx="321">
                  <c:v>8.5204000000000004</c:v>
                </c:pt>
                <c:pt idx="322">
                  <c:v>8.5474999999999994</c:v>
                </c:pt>
                <c:pt idx="323">
                  <c:v>8.5787999999999993</c:v>
                </c:pt>
                <c:pt idx="324">
                  <c:v>8.6157000000000004</c:v>
                </c:pt>
                <c:pt idx="325">
                  <c:v>8.6547999999999998</c:v>
                </c:pt>
                <c:pt idx="326">
                  <c:v>8.6933000000000007</c:v>
                </c:pt>
                <c:pt idx="327">
                  <c:v>8.7331000000000003</c:v>
                </c:pt>
                <c:pt idx="328">
                  <c:v>8.7693999999999992</c:v>
                </c:pt>
                <c:pt idx="329">
                  <c:v>8.8001000000000005</c:v>
                </c:pt>
                <c:pt idx="330">
                  <c:v>8.8253000000000004</c:v>
                </c:pt>
                <c:pt idx="331">
                  <c:v>8.8454999999999995</c:v>
                </c:pt>
                <c:pt idx="332">
                  <c:v>8.8626000000000005</c:v>
                </c:pt>
                <c:pt idx="333">
                  <c:v>8.8762000000000008</c:v>
                </c:pt>
                <c:pt idx="334">
                  <c:v>8.8896999999999995</c:v>
                </c:pt>
                <c:pt idx="335">
                  <c:v>8.9062999999999999</c:v>
                </c:pt>
                <c:pt idx="336">
                  <c:v>8.9257000000000009</c:v>
                </c:pt>
                <c:pt idx="337">
                  <c:v>8.9473000000000003</c:v>
                </c:pt>
                <c:pt idx="338">
                  <c:v>8.9690999999999992</c:v>
                </c:pt>
                <c:pt idx="339">
                  <c:v>8.9893999999999998</c:v>
                </c:pt>
                <c:pt idx="340">
                  <c:v>9.0113000000000003</c:v>
                </c:pt>
                <c:pt idx="341">
                  <c:v>9.0350999999999999</c:v>
                </c:pt>
                <c:pt idx="342">
                  <c:v>9.0594000000000001</c:v>
                </c:pt>
                <c:pt idx="343">
                  <c:v>9.0821000000000005</c:v>
                </c:pt>
                <c:pt idx="344">
                  <c:v>9.1067</c:v>
                </c:pt>
                <c:pt idx="345">
                  <c:v>9.1324000000000005</c:v>
                </c:pt>
                <c:pt idx="346">
                  <c:v>9.1608000000000001</c:v>
                </c:pt>
                <c:pt idx="347">
                  <c:v>9.1877999999999993</c:v>
                </c:pt>
                <c:pt idx="348">
                  <c:v>9.2127999999999997</c:v>
                </c:pt>
                <c:pt idx="349">
                  <c:v>9.2396999999999991</c:v>
                </c:pt>
                <c:pt idx="350">
                  <c:v>9.2674000000000003</c:v>
                </c:pt>
                <c:pt idx="351">
                  <c:v>9.2936999999999994</c:v>
                </c:pt>
                <c:pt idx="352">
                  <c:v>9.3185000000000002</c:v>
                </c:pt>
                <c:pt idx="353">
                  <c:v>9.3413000000000004</c:v>
                </c:pt>
                <c:pt idx="354">
                  <c:v>9.3648000000000007</c:v>
                </c:pt>
                <c:pt idx="355">
                  <c:v>9.3870000000000005</c:v>
                </c:pt>
                <c:pt idx="356">
                  <c:v>9.4088999999999992</c:v>
                </c:pt>
                <c:pt idx="357">
                  <c:v>9.4319000000000006</c:v>
                </c:pt>
                <c:pt idx="358">
                  <c:v>9.4559999999999995</c:v>
                </c:pt>
                <c:pt idx="359">
                  <c:v>9.4802999999999997</c:v>
                </c:pt>
                <c:pt idx="360">
                  <c:v>9.5052000000000003</c:v>
                </c:pt>
                <c:pt idx="361">
                  <c:v>9.5313999999999997</c:v>
                </c:pt>
                <c:pt idx="362">
                  <c:v>9.5569000000000006</c:v>
                </c:pt>
                <c:pt idx="363">
                  <c:v>9.5855999999999995</c:v>
                </c:pt>
                <c:pt idx="364">
                  <c:v>9.6151</c:v>
                </c:pt>
                <c:pt idx="365">
                  <c:v>9.6440000000000001</c:v>
                </c:pt>
                <c:pt idx="366">
                  <c:v>9.6715999999999998</c:v>
                </c:pt>
                <c:pt idx="367">
                  <c:v>9.7035999999999998</c:v>
                </c:pt>
                <c:pt idx="368">
                  <c:v>9.7393000000000001</c:v>
                </c:pt>
                <c:pt idx="369">
                  <c:v>9.7761999999999993</c:v>
                </c:pt>
                <c:pt idx="370">
                  <c:v>9.8161000000000005</c:v>
                </c:pt>
                <c:pt idx="371">
                  <c:v>9.8508999999999993</c:v>
                </c:pt>
                <c:pt idx="372">
                  <c:v>9.8803999999999998</c:v>
                </c:pt>
                <c:pt idx="373">
                  <c:v>9.9009999999999998</c:v>
                </c:pt>
                <c:pt idx="374">
                  <c:v>9.9179999999999993</c:v>
                </c:pt>
                <c:pt idx="375">
                  <c:v>9.9315999999999995</c:v>
                </c:pt>
                <c:pt idx="376">
                  <c:v>9.9415999999999993</c:v>
                </c:pt>
                <c:pt idx="377">
                  <c:v>9.9518000000000004</c:v>
                </c:pt>
                <c:pt idx="378">
                  <c:v>9.9641000000000002</c:v>
                </c:pt>
                <c:pt idx="379">
                  <c:v>9.9811999999999994</c:v>
                </c:pt>
                <c:pt idx="380">
                  <c:v>9.9986999999999995</c:v>
                </c:pt>
                <c:pt idx="381">
                  <c:v>10.017300000000001</c:v>
                </c:pt>
                <c:pt idx="382">
                  <c:v>10.036</c:v>
                </c:pt>
                <c:pt idx="383">
                  <c:v>10.0548</c:v>
                </c:pt>
                <c:pt idx="384">
                  <c:v>10.075200000000001</c:v>
                </c:pt>
                <c:pt idx="385">
                  <c:v>10.0959</c:v>
                </c:pt>
                <c:pt idx="386">
                  <c:v>10.1172</c:v>
                </c:pt>
                <c:pt idx="387">
                  <c:v>10.14</c:v>
                </c:pt>
                <c:pt idx="388">
                  <c:v>10.1675</c:v>
                </c:pt>
                <c:pt idx="389">
                  <c:v>10.195399999999999</c:v>
                </c:pt>
                <c:pt idx="390">
                  <c:v>10.2249</c:v>
                </c:pt>
                <c:pt idx="391">
                  <c:v>10.257899999999999</c:v>
                </c:pt>
                <c:pt idx="392">
                  <c:v>10.2934</c:v>
                </c:pt>
                <c:pt idx="393">
                  <c:v>10.329700000000001</c:v>
                </c:pt>
                <c:pt idx="394">
                  <c:v>10.3681</c:v>
                </c:pt>
                <c:pt idx="395">
                  <c:v>10.4076</c:v>
                </c:pt>
                <c:pt idx="396">
                  <c:v>10.4467</c:v>
                </c:pt>
                <c:pt idx="397">
                  <c:v>10.4833</c:v>
                </c:pt>
                <c:pt idx="398">
                  <c:v>10.513999999999999</c:v>
                </c:pt>
                <c:pt idx="399">
                  <c:v>10.5366</c:v>
                </c:pt>
                <c:pt idx="400">
                  <c:v>10.5556</c:v>
                </c:pt>
                <c:pt idx="401">
                  <c:v>10.5715</c:v>
                </c:pt>
                <c:pt idx="402">
                  <c:v>10.5876</c:v>
                </c:pt>
                <c:pt idx="403">
                  <c:v>10.6051</c:v>
                </c:pt>
                <c:pt idx="404">
                  <c:v>10.6225</c:v>
                </c:pt>
                <c:pt idx="405">
                  <c:v>10.644399999999999</c:v>
                </c:pt>
                <c:pt idx="406">
                  <c:v>10.6632</c:v>
                </c:pt>
                <c:pt idx="407">
                  <c:v>10.679</c:v>
                </c:pt>
                <c:pt idx="408">
                  <c:v>10.6996</c:v>
                </c:pt>
                <c:pt idx="409">
                  <c:v>10.722300000000001</c:v>
                </c:pt>
                <c:pt idx="410">
                  <c:v>10.744</c:v>
                </c:pt>
                <c:pt idx="411">
                  <c:v>10.766999999999999</c:v>
                </c:pt>
                <c:pt idx="412">
                  <c:v>10.790800000000001</c:v>
                </c:pt>
                <c:pt idx="413">
                  <c:v>10.815</c:v>
                </c:pt>
                <c:pt idx="414">
                  <c:v>10.840199999999999</c:v>
                </c:pt>
                <c:pt idx="415">
                  <c:v>10.8665</c:v>
                </c:pt>
                <c:pt idx="416">
                  <c:v>10.8942</c:v>
                </c:pt>
                <c:pt idx="417">
                  <c:v>10.9232</c:v>
                </c:pt>
                <c:pt idx="418">
                  <c:v>10.952400000000001</c:v>
                </c:pt>
                <c:pt idx="419">
                  <c:v>10.981299999999999</c:v>
                </c:pt>
                <c:pt idx="420">
                  <c:v>11.0091</c:v>
                </c:pt>
                <c:pt idx="421">
                  <c:v>11.035500000000001</c:v>
                </c:pt>
                <c:pt idx="422">
                  <c:v>11.0609</c:v>
                </c:pt>
                <c:pt idx="423">
                  <c:v>11.0831</c:v>
                </c:pt>
                <c:pt idx="424">
                  <c:v>11.1038</c:v>
                </c:pt>
                <c:pt idx="425">
                  <c:v>11.125299999999999</c:v>
                </c:pt>
                <c:pt idx="426">
                  <c:v>11.147399999999999</c:v>
                </c:pt>
                <c:pt idx="427">
                  <c:v>11.1714</c:v>
                </c:pt>
                <c:pt idx="428">
                  <c:v>11.198</c:v>
                </c:pt>
                <c:pt idx="429">
                  <c:v>11.2233</c:v>
                </c:pt>
                <c:pt idx="430">
                  <c:v>11.2471</c:v>
                </c:pt>
                <c:pt idx="431">
                  <c:v>11.2727</c:v>
                </c:pt>
                <c:pt idx="432">
                  <c:v>11.300599999999999</c:v>
                </c:pt>
                <c:pt idx="433">
                  <c:v>11.3293</c:v>
                </c:pt>
                <c:pt idx="434">
                  <c:v>11.3591</c:v>
                </c:pt>
                <c:pt idx="435">
                  <c:v>11.3896</c:v>
                </c:pt>
                <c:pt idx="436">
                  <c:v>11.421900000000001</c:v>
                </c:pt>
                <c:pt idx="437">
                  <c:v>11.457599999999999</c:v>
                </c:pt>
                <c:pt idx="438">
                  <c:v>11.495900000000001</c:v>
                </c:pt>
                <c:pt idx="439">
                  <c:v>11.536199999999999</c:v>
                </c:pt>
                <c:pt idx="440">
                  <c:v>11.574999999999999</c:v>
                </c:pt>
                <c:pt idx="441">
                  <c:v>11.6083</c:v>
                </c:pt>
                <c:pt idx="442">
                  <c:v>11.6342</c:v>
                </c:pt>
                <c:pt idx="443">
                  <c:v>11.6534</c:v>
                </c:pt>
                <c:pt idx="444">
                  <c:v>11.668100000000001</c:v>
                </c:pt>
                <c:pt idx="445">
                  <c:v>11.6797</c:v>
                </c:pt>
                <c:pt idx="446">
                  <c:v>11.6945</c:v>
                </c:pt>
                <c:pt idx="447">
                  <c:v>11.7118</c:v>
                </c:pt>
                <c:pt idx="448">
                  <c:v>11.7303</c:v>
                </c:pt>
                <c:pt idx="449">
                  <c:v>11.7499</c:v>
                </c:pt>
                <c:pt idx="450">
                  <c:v>11.77</c:v>
                </c:pt>
                <c:pt idx="451">
                  <c:v>11.7912</c:v>
                </c:pt>
                <c:pt idx="452">
                  <c:v>11.813700000000001</c:v>
                </c:pt>
                <c:pt idx="453">
                  <c:v>11.8361</c:v>
                </c:pt>
                <c:pt idx="454">
                  <c:v>11.857799999999999</c:v>
                </c:pt>
                <c:pt idx="455">
                  <c:v>11.879099999999999</c:v>
                </c:pt>
                <c:pt idx="456">
                  <c:v>11.901899999999999</c:v>
                </c:pt>
                <c:pt idx="457">
                  <c:v>11.9283</c:v>
                </c:pt>
                <c:pt idx="458">
                  <c:v>11.956799999999999</c:v>
                </c:pt>
                <c:pt idx="459">
                  <c:v>11.986499999999999</c:v>
                </c:pt>
                <c:pt idx="460">
                  <c:v>12.018599999999999</c:v>
                </c:pt>
                <c:pt idx="461">
                  <c:v>12.053699999999999</c:v>
                </c:pt>
                <c:pt idx="462">
                  <c:v>12.091699999999999</c:v>
                </c:pt>
                <c:pt idx="463">
                  <c:v>12.132999999999999</c:v>
                </c:pt>
                <c:pt idx="464">
                  <c:v>12.1744</c:v>
                </c:pt>
                <c:pt idx="465">
                  <c:v>12.214</c:v>
                </c:pt>
                <c:pt idx="466">
                  <c:v>12.2499</c:v>
                </c:pt>
                <c:pt idx="467">
                  <c:v>12.2821</c:v>
                </c:pt>
                <c:pt idx="468">
                  <c:v>12.306800000000001</c:v>
                </c:pt>
                <c:pt idx="469">
                  <c:v>12.3249</c:v>
                </c:pt>
                <c:pt idx="470">
                  <c:v>12.326499999999999</c:v>
                </c:pt>
                <c:pt idx="471">
                  <c:v>12.2858</c:v>
                </c:pt>
                <c:pt idx="472">
                  <c:v>12.2636</c:v>
                </c:pt>
                <c:pt idx="473">
                  <c:v>12.2652</c:v>
                </c:pt>
                <c:pt idx="474">
                  <c:v>12.2807</c:v>
                </c:pt>
                <c:pt idx="475">
                  <c:v>12.299200000000001</c:v>
                </c:pt>
                <c:pt idx="476">
                  <c:v>12.318199999999999</c:v>
                </c:pt>
                <c:pt idx="477">
                  <c:v>12.335100000000001</c:v>
                </c:pt>
                <c:pt idx="478">
                  <c:v>12.3536</c:v>
                </c:pt>
                <c:pt idx="479">
                  <c:v>12.3735</c:v>
                </c:pt>
                <c:pt idx="480">
                  <c:v>12.348100000000001</c:v>
                </c:pt>
                <c:pt idx="481">
                  <c:v>12.328900000000001</c:v>
                </c:pt>
                <c:pt idx="482">
                  <c:v>12.337</c:v>
                </c:pt>
                <c:pt idx="483">
                  <c:v>12.3605</c:v>
                </c:pt>
                <c:pt idx="484">
                  <c:v>12.3887</c:v>
                </c:pt>
                <c:pt idx="485">
                  <c:v>12.415100000000001</c:v>
                </c:pt>
                <c:pt idx="486">
                  <c:v>12.4368</c:v>
                </c:pt>
                <c:pt idx="487">
                  <c:v>12.4581</c:v>
                </c:pt>
                <c:pt idx="488">
                  <c:v>12.482200000000001</c:v>
                </c:pt>
                <c:pt idx="489">
                  <c:v>12.5009</c:v>
                </c:pt>
                <c:pt idx="490">
                  <c:v>12.519299999999999</c:v>
                </c:pt>
                <c:pt idx="491">
                  <c:v>12.539199999999999</c:v>
                </c:pt>
                <c:pt idx="492">
                  <c:v>12.561400000000001</c:v>
                </c:pt>
                <c:pt idx="493">
                  <c:v>12.584</c:v>
                </c:pt>
                <c:pt idx="494">
                  <c:v>12.6098</c:v>
                </c:pt>
                <c:pt idx="495">
                  <c:v>12.634600000000001</c:v>
                </c:pt>
                <c:pt idx="496">
                  <c:v>12.660399999999999</c:v>
                </c:pt>
                <c:pt idx="497">
                  <c:v>12.6617</c:v>
                </c:pt>
                <c:pt idx="498">
                  <c:v>12.433299999999999</c:v>
                </c:pt>
                <c:pt idx="499">
                  <c:v>12.2723</c:v>
                </c:pt>
                <c:pt idx="500">
                  <c:v>12.244199999999999</c:v>
                </c:pt>
                <c:pt idx="501">
                  <c:v>12.2743</c:v>
                </c:pt>
                <c:pt idx="502">
                  <c:v>12.310499999999999</c:v>
                </c:pt>
                <c:pt idx="503">
                  <c:v>12.344099999999999</c:v>
                </c:pt>
                <c:pt idx="504">
                  <c:v>12.375999999999999</c:v>
                </c:pt>
                <c:pt idx="505">
                  <c:v>12.41</c:v>
                </c:pt>
                <c:pt idx="506">
                  <c:v>12.4459</c:v>
                </c:pt>
                <c:pt idx="507">
                  <c:v>12.4839</c:v>
                </c:pt>
                <c:pt idx="508">
                  <c:v>12.5259</c:v>
                </c:pt>
                <c:pt idx="509">
                  <c:v>12.5616</c:v>
                </c:pt>
                <c:pt idx="510">
                  <c:v>12.5877</c:v>
                </c:pt>
                <c:pt idx="511">
                  <c:v>12.6098</c:v>
                </c:pt>
                <c:pt idx="512">
                  <c:v>12.626300000000001</c:v>
                </c:pt>
                <c:pt idx="513">
                  <c:v>12.641299999999999</c:v>
                </c:pt>
                <c:pt idx="514">
                  <c:v>12.653700000000001</c:v>
                </c:pt>
                <c:pt idx="515">
                  <c:v>12.666499999999999</c:v>
                </c:pt>
                <c:pt idx="516">
                  <c:v>12.6835</c:v>
                </c:pt>
                <c:pt idx="517">
                  <c:v>12.7035</c:v>
                </c:pt>
                <c:pt idx="518">
                  <c:v>12.7224</c:v>
                </c:pt>
                <c:pt idx="519">
                  <c:v>12.7424</c:v>
                </c:pt>
                <c:pt idx="520">
                  <c:v>12.762700000000001</c:v>
                </c:pt>
                <c:pt idx="521">
                  <c:v>12.7837</c:v>
                </c:pt>
                <c:pt idx="522">
                  <c:v>12.806699999999999</c:v>
                </c:pt>
                <c:pt idx="523">
                  <c:v>12.8308</c:v>
                </c:pt>
                <c:pt idx="524">
                  <c:v>12.8574</c:v>
                </c:pt>
                <c:pt idx="525">
                  <c:v>12.884</c:v>
                </c:pt>
                <c:pt idx="526">
                  <c:v>12.9122</c:v>
                </c:pt>
                <c:pt idx="527">
                  <c:v>12.943099999999999</c:v>
                </c:pt>
                <c:pt idx="528">
                  <c:v>12.974600000000001</c:v>
                </c:pt>
                <c:pt idx="529">
                  <c:v>13.010400000000001</c:v>
                </c:pt>
                <c:pt idx="530">
                  <c:v>13.0489</c:v>
                </c:pt>
                <c:pt idx="531">
                  <c:v>13.0885</c:v>
                </c:pt>
                <c:pt idx="532">
                  <c:v>13.1275</c:v>
                </c:pt>
                <c:pt idx="533">
                  <c:v>13.168100000000001</c:v>
                </c:pt>
                <c:pt idx="534">
                  <c:v>13.209899999999999</c:v>
                </c:pt>
                <c:pt idx="535">
                  <c:v>13.2468</c:v>
                </c:pt>
                <c:pt idx="536">
                  <c:v>13.279</c:v>
                </c:pt>
                <c:pt idx="537">
                  <c:v>13.3032</c:v>
                </c:pt>
                <c:pt idx="538">
                  <c:v>13.323399999999999</c:v>
                </c:pt>
                <c:pt idx="539">
                  <c:v>13.3392</c:v>
                </c:pt>
                <c:pt idx="540">
                  <c:v>13.3565</c:v>
                </c:pt>
                <c:pt idx="541">
                  <c:v>13.3749</c:v>
                </c:pt>
                <c:pt idx="542">
                  <c:v>13.395300000000001</c:v>
                </c:pt>
                <c:pt idx="543">
                  <c:v>13.4183</c:v>
                </c:pt>
                <c:pt idx="544">
                  <c:v>13.4421</c:v>
                </c:pt>
                <c:pt idx="545">
                  <c:v>13.4678</c:v>
                </c:pt>
                <c:pt idx="546">
                  <c:v>13.4946</c:v>
                </c:pt>
                <c:pt idx="547">
                  <c:v>13.516999999999999</c:v>
                </c:pt>
                <c:pt idx="548">
                  <c:v>13.537800000000001</c:v>
                </c:pt>
                <c:pt idx="549">
                  <c:v>13.5593</c:v>
                </c:pt>
                <c:pt idx="550">
                  <c:v>13.5816</c:v>
                </c:pt>
                <c:pt idx="551">
                  <c:v>13.6051</c:v>
                </c:pt>
                <c:pt idx="552">
                  <c:v>13.6312</c:v>
                </c:pt>
                <c:pt idx="553">
                  <c:v>13.6591</c:v>
                </c:pt>
                <c:pt idx="554">
                  <c:v>13.6882</c:v>
                </c:pt>
                <c:pt idx="555">
                  <c:v>13.7188</c:v>
                </c:pt>
                <c:pt idx="556">
                  <c:v>13.749599999999999</c:v>
                </c:pt>
                <c:pt idx="557">
                  <c:v>13.7803</c:v>
                </c:pt>
                <c:pt idx="558">
                  <c:v>13.807499999999999</c:v>
                </c:pt>
                <c:pt idx="559">
                  <c:v>13.834</c:v>
                </c:pt>
                <c:pt idx="560">
                  <c:v>13.8588</c:v>
                </c:pt>
                <c:pt idx="561">
                  <c:v>13.880800000000001</c:v>
                </c:pt>
                <c:pt idx="562">
                  <c:v>13.902900000000001</c:v>
                </c:pt>
                <c:pt idx="563">
                  <c:v>13.926600000000001</c:v>
                </c:pt>
                <c:pt idx="564">
                  <c:v>13.951000000000001</c:v>
                </c:pt>
                <c:pt idx="565">
                  <c:v>13.9762</c:v>
                </c:pt>
                <c:pt idx="566">
                  <c:v>14.0044</c:v>
                </c:pt>
                <c:pt idx="567">
                  <c:v>14.0322</c:v>
                </c:pt>
                <c:pt idx="568">
                  <c:v>14.057700000000001</c:v>
                </c:pt>
                <c:pt idx="569">
                  <c:v>14.0852</c:v>
                </c:pt>
                <c:pt idx="570">
                  <c:v>14.112</c:v>
                </c:pt>
                <c:pt idx="571">
                  <c:v>14.1424</c:v>
                </c:pt>
                <c:pt idx="572">
                  <c:v>14.174300000000001</c:v>
                </c:pt>
                <c:pt idx="573">
                  <c:v>14.201599999999999</c:v>
                </c:pt>
                <c:pt idx="574">
                  <c:v>14.2113</c:v>
                </c:pt>
                <c:pt idx="575">
                  <c:v>14.2361</c:v>
                </c:pt>
                <c:pt idx="576">
                  <c:v>14.2745</c:v>
                </c:pt>
                <c:pt idx="577">
                  <c:v>14.3188</c:v>
                </c:pt>
                <c:pt idx="578">
                  <c:v>14.361000000000001</c:v>
                </c:pt>
                <c:pt idx="579">
                  <c:v>14.391999999999999</c:v>
                </c:pt>
                <c:pt idx="580">
                  <c:v>14.4117</c:v>
                </c:pt>
                <c:pt idx="581">
                  <c:v>14.427300000000001</c:v>
                </c:pt>
                <c:pt idx="582">
                  <c:v>14.441000000000001</c:v>
                </c:pt>
                <c:pt idx="583">
                  <c:v>14.4506</c:v>
                </c:pt>
                <c:pt idx="584">
                  <c:v>14.4627</c:v>
                </c:pt>
                <c:pt idx="585">
                  <c:v>14.4777</c:v>
                </c:pt>
                <c:pt idx="586">
                  <c:v>14.4945</c:v>
                </c:pt>
                <c:pt idx="587">
                  <c:v>14.514699999999999</c:v>
                </c:pt>
                <c:pt idx="588">
                  <c:v>14.536</c:v>
                </c:pt>
                <c:pt idx="589">
                  <c:v>14.552300000000001</c:v>
                </c:pt>
                <c:pt idx="590">
                  <c:v>14.568</c:v>
                </c:pt>
                <c:pt idx="591">
                  <c:v>14.583399999999999</c:v>
                </c:pt>
                <c:pt idx="592">
                  <c:v>14.6028</c:v>
                </c:pt>
                <c:pt idx="593">
                  <c:v>14.6198</c:v>
                </c:pt>
                <c:pt idx="594">
                  <c:v>14.639099999999999</c:v>
                </c:pt>
                <c:pt idx="595">
                  <c:v>14.661300000000001</c:v>
                </c:pt>
                <c:pt idx="596">
                  <c:v>14.6851</c:v>
                </c:pt>
                <c:pt idx="597">
                  <c:v>14.710699999999999</c:v>
                </c:pt>
                <c:pt idx="598">
                  <c:v>14.742699999999999</c:v>
                </c:pt>
                <c:pt idx="599">
                  <c:v>14.778</c:v>
                </c:pt>
                <c:pt idx="600">
                  <c:v>14.8146</c:v>
                </c:pt>
                <c:pt idx="601">
                  <c:v>14.8528</c:v>
                </c:pt>
                <c:pt idx="602">
                  <c:v>14.8941</c:v>
                </c:pt>
                <c:pt idx="603">
                  <c:v>14.9353</c:v>
                </c:pt>
                <c:pt idx="604">
                  <c:v>14.9724</c:v>
                </c:pt>
                <c:pt idx="605">
                  <c:v>15.0007</c:v>
                </c:pt>
                <c:pt idx="606">
                  <c:v>15.0207</c:v>
                </c:pt>
                <c:pt idx="607">
                  <c:v>15.0373</c:v>
                </c:pt>
                <c:pt idx="608">
                  <c:v>15.0542</c:v>
                </c:pt>
                <c:pt idx="609">
                  <c:v>15.069699999999999</c:v>
                </c:pt>
                <c:pt idx="610">
                  <c:v>15.0871</c:v>
                </c:pt>
                <c:pt idx="611">
                  <c:v>15.105600000000001</c:v>
                </c:pt>
                <c:pt idx="612">
                  <c:v>15.1264</c:v>
                </c:pt>
                <c:pt idx="613">
                  <c:v>15.1486</c:v>
                </c:pt>
                <c:pt idx="614">
                  <c:v>15.1709</c:v>
                </c:pt>
                <c:pt idx="615">
                  <c:v>15.194599999999999</c:v>
                </c:pt>
                <c:pt idx="616">
                  <c:v>15.2174</c:v>
                </c:pt>
                <c:pt idx="617">
                  <c:v>15.2371</c:v>
                </c:pt>
                <c:pt idx="618">
                  <c:v>15.2584</c:v>
                </c:pt>
                <c:pt idx="619">
                  <c:v>15.2803</c:v>
                </c:pt>
                <c:pt idx="620">
                  <c:v>15.3033</c:v>
                </c:pt>
                <c:pt idx="621">
                  <c:v>15.3268</c:v>
                </c:pt>
                <c:pt idx="622">
                  <c:v>15.351699999999999</c:v>
                </c:pt>
                <c:pt idx="623">
                  <c:v>15.378299999999999</c:v>
                </c:pt>
                <c:pt idx="624">
                  <c:v>15.405799999999999</c:v>
                </c:pt>
                <c:pt idx="625">
                  <c:v>15.4339</c:v>
                </c:pt>
                <c:pt idx="626">
                  <c:v>15.462999999999999</c:v>
                </c:pt>
                <c:pt idx="627">
                  <c:v>15.490399999999999</c:v>
                </c:pt>
                <c:pt idx="628">
                  <c:v>15.516400000000001</c:v>
                </c:pt>
                <c:pt idx="629">
                  <c:v>15.540699999999999</c:v>
                </c:pt>
                <c:pt idx="630">
                  <c:v>15.5625</c:v>
                </c:pt>
                <c:pt idx="631">
                  <c:v>15.584199999999999</c:v>
                </c:pt>
                <c:pt idx="632">
                  <c:v>15.6059</c:v>
                </c:pt>
                <c:pt idx="633">
                  <c:v>15.6296</c:v>
                </c:pt>
                <c:pt idx="634">
                  <c:v>15.655099999999999</c:v>
                </c:pt>
                <c:pt idx="635">
                  <c:v>15.6806</c:v>
                </c:pt>
                <c:pt idx="636">
                  <c:v>15.686299999999999</c:v>
                </c:pt>
                <c:pt idx="637">
                  <c:v>15.0176</c:v>
                </c:pt>
                <c:pt idx="638">
                  <c:v>14.393599999999999</c:v>
                </c:pt>
                <c:pt idx="639">
                  <c:v>14.1907</c:v>
                </c:pt>
                <c:pt idx="640">
                  <c:v>14.1997</c:v>
                </c:pt>
                <c:pt idx="641">
                  <c:v>14.2514</c:v>
                </c:pt>
                <c:pt idx="642">
                  <c:v>14.293699999999999</c:v>
                </c:pt>
                <c:pt idx="643">
                  <c:v>14.324400000000001</c:v>
                </c:pt>
                <c:pt idx="644">
                  <c:v>14.3546</c:v>
                </c:pt>
                <c:pt idx="645">
                  <c:v>14.389799999999999</c:v>
                </c:pt>
                <c:pt idx="646">
                  <c:v>14.426399999999999</c:v>
                </c:pt>
                <c:pt idx="647">
                  <c:v>14.459199999999999</c:v>
                </c:pt>
                <c:pt idx="648">
                  <c:v>14.4842</c:v>
                </c:pt>
                <c:pt idx="649">
                  <c:v>14.4985</c:v>
                </c:pt>
                <c:pt idx="650">
                  <c:v>14.508900000000001</c:v>
                </c:pt>
                <c:pt idx="651">
                  <c:v>14.518800000000001</c:v>
                </c:pt>
                <c:pt idx="652">
                  <c:v>14.5291</c:v>
                </c:pt>
                <c:pt idx="653">
                  <c:v>14.5406</c:v>
                </c:pt>
                <c:pt idx="654">
                  <c:v>14.555</c:v>
                </c:pt>
                <c:pt idx="655">
                  <c:v>14.570399999999999</c:v>
                </c:pt>
                <c:pt idx="656">
                  <c:v>14.5885</c:v>
                </c:pt>
                <c:pt idx="657">
                  <c:v>14.6068</c:v>
                </c:pt>
                <c:pt idx="658">
                  <c:v>14.6236</c:v>
                </c:pt>
                <c:pt idx="659">
                  <c:v>14.6394</c:v>
                </c:pt>
                <c:pt idx="660">
                  <c:v>14.6572</c:v>
                </c:pt>
                <c:pt idx="661">
                  <c:v>14.673999999999999</c:v>
                </c:pt>
                <c:pt idx="662">
                  <c:v>14.691599999999999</c:v>
                </c:pt>
                <c:pt idx="663">
                  <c:v>14.7134</c:v>
                </c:pt>
                <c:pt idx="664">
                  <c:v>14.738</c:v>
                </c:pt>
                <c:pt idx="665">
                  <c:v>14.7645</c:v>
                </c:pt>
                <c:pt idx="666">
                  <c:v>14.7898</c:v>
                </c:pt>
                <c:pt idx="667">
                  <c:v>13.507400000000001</c:v>
                </c:pt>
                <c:pt idx="668">
                  <c:v>11.645799999999999</c:v>
                </c:pt>
                <c:pt idx="669">
                  <c:v>10.841699999999999</c:v>
                </c:pt>
                <c:pt idx="670">
                  <c:v>10.7386</c:v>
                </c:pt>
                <c:pt idx="671">
                  <c:v>10.830299999999999</c:v>
                </c:pt>
                <c:pt idx="672">
                  <c:v>10.903499999999999</c:v>
                </c:pt>
                <c:pt idx="673">
                  <c:v>10.935700000000001</c:v>
                </c:pt>
                <c:pt idx="674">
                  <c:v>10.947100000000001</c:v>
                </c:pt>
                <c:pt idx="675">
                  <c:v>10.953200000000001</c:v>
                </c:pt>
                <c:pt idx="676">
                  <c:v>10.9598</c:v>
                </c:pt>
                <c:pt idx="677">
                  <c:v>10.968999999999999</c:v>
                </c:pt>
                <c:pt idx="678">
                  <c:v>10.9815</c:v>
                </c:pt>
                <c:pt idx="679">
                  <c:v>10.993399999999999</c:v>
                </c:pt>
                <c:pt idx="680">
                  <c:v>11.007400000000001</c:v>
                </c:pt>
                <c:pt idx="681">
                  <c:v>11.023099999999999</c:v>
                </c:pt>
                <c:pt idx="682">
                  <c:v>11.042899999999999</c:v>
                </c:pt>
                <c:pt idx="683">
                  <c:v>11.061</c:v>
                </c:pt>
                <c:pt idx="684">
                  <c:v>11.0786</c:v>
                </c:pt>
                <c:pt idx="685">
                  <c:v>11.096299999999999</c:v>
                </c:pt>
                <c:pt idx="686">
                  <c:v>11.113300000000001</c:v>
                </c:pt>
                <c:pt idx="687">
                  <c:v>11.1304</c:v>
                </c:pt>
                <c:pt idx="688">
                  <c:v>11.148899999999999</c:v>
                </c:pt>
                <c:pt idx="689">
                  <c:v>11.167400000000001</c:v>
                </c:pt>
                <c:pt idx="690">
                  <c:v>11.1867</c:v>
                </c:pt>
                <c:pt idx="691">
                  <c:v>11.2094</c:v>
                </c:pt>
                <c:pt idx="692">
                  <c:v>11.2339</c:v>
                </c:pt>
                <c:pt idx="693">
                  <c:v>11.2591</c:v>
                </c:pt>
                <c:pt idx="694">
                  <c:v>11.2819</c:v>
                </c:pt>
                <c:pt idx="695">
                  <c:v>11.3024</c:v>
                </c:pt>
                <c:pt idx="696">
                  <c:v>11.321</c:v>
                </c:pt>
                <c:pt idx="697">
                  <c:v>11.338800000000001</c:v>
                </c:pt>
                <c:pt idx="698">
                  <c:v>11.356299999999999</c:v>
                </c:pt>
                <c:pt idx="699">
                  <c:v>11.3743</c:v>
                </c:pt>
                <c:pt idx="700">
                  <c:v>11.392300000000001</c:v>
                </c:pt>
                <c:pt idx="701">
                  <c:v>11.4101</c:v>
                </c:pt>
                <c:pt idx="702">
                  <c:v>11.429500000000001</c:v>
                </c:pt>
                <c:pt idx="703">
                  <c:v>11.45</c:v>
                </c:pt>
                <c:pt idx="704">
                  <c:v>11.47</c:v>
                </c:pt>
                <c:pt idx="705">
                  <c:v>11.4917</c:v>
                </c:pt>
                <c:pt idx="706">
                  <c:v>11.5146</c:v>
                </c:pt>
                <c:pt idx="707">
                  <c:v>11.5357</c:v>
                </c:pt>
                <c:pt idx="708">
                  <c:v>11.5588</c:v>
                </c:pt>
                <c:pt idx="709">
                  <c:v>11.5822</c:v>
                </c:pt>
                <c:pt idx="710">
                  <c:v>11.6051</c:v>
                </c:pt>
                <c:pt idx="711">
                  <c:v>11.6296</c:v>
                </c:pt>
                <c:pt idx="712">
                  <c:v>11.654299999999999</c:v>
                </c:pt>
                <c:pt idx="713">
                  <c:v>11.6815</c:v>
                </c:pt>
                <c:pt idx="714">
                  <c:v>11.712199999999999</c:v>
                </c:pt>
                <c:pt idx="715">
                  <c:v>11.7441</c:v>
                </c:pt>
                <c:pt idx="716">
                  <c:v>11.7736</c:v>
                </c:pt>
                <c:pt idx="717">
                  <c:v>11.7958</c:v>
                </c:pt>
                <c:pt idx="718">
                  <c:v>11.715999999999999</c:v>
                </c:pt>
                <c:pt idx="719">
                  <c:v>11.5283</c:v>
                </c:pt>
                <c:pt idx="720">
                  <c:v>11.4421</c:v>
                </c:pt>
                <c:pt idx="721">
                  <c:v>11.4351</c:v>
                </c:pt>
                <c:pt idx="722">
                  <c:v>11.451599999999999</c:v>
                </c:pt>
                <c:pt idx="723">
                  <c:v>11.4673</c:v>
                </c:pt>
                <c:pt idx="724">
                  <c:v>11.480399999999999</c:v>
                </c:pt>
                <c:pt idx="725">
                  <c:v>11.4939</c:v>
                </c:pt>
                <c:pt idx="726">
                  <c:v>11.5061</c:v>
                </c:pt>
                <c:pt idx="727">
                  <c:v>11.519399999999999</c:v>
                </c:pt>
                <c:pt idx="728">
                  <c:v>11.5334</c:v>
                </c:pt>
                <c:pt idx="729">
                  <c:v>11.5473</c:v>
                </c:pt>
                <c:pt idx="730">
                  <c:v>11.5617</c:v>
                </c:pt>
                <c:pt idx="731">
                  <c:v>11.58</c:v>
                </c:pt>
                <c:pt idx="732">
                  <c:v>11.5998</c:v>
                </c:pt>
                <c:pt idx="733">
                  <c:v>11.620699999999999</c:v>
                </c:pt>
                <c:pt idx="734">
                  <c:v>11.6434</c:v>
                </c:pt>
                <c:pt idx="735">
                  <c:v>11.670299999999999</c:v>
                </c:pt>
                <c:pt idx="736">
                  <c:v>11.6973</c:v>
                </c:pt>
                <c:pt idx="737">
                  <c:v>11.7254</c:v>
                </c:pt>
                <c:pt idx="738">
                  <c:v>11.7547</c:v>
                </c:pt>
                <c:pt idx="739">
                  <c:v>11.7842</c:v>
                </c:pt>
                <c:pt idx="740">
                  <c:v>11.814500000000001</c:v>
                </c:pt>
                <c:pt idx="741">
                  <c:v>11.8424</c:v>
                </c:pt>
                <c:pt idx="742">
                  <c:v>11.8675</c:v>
                </c:pt>
                <c:pt idx="743">
                  <c:v>11.8886</c:v>
                </c:pt>
                <c:pt idx="744">
                  <c:v>11.9056</c:v>
                </c:pt>
                <c:pt idx="745">
                  <c:v>11.9193</c:v>
                </c:pt>
                <c:pt idx="746">
                  <c:v>11.9312</c:v>
                </c:pt>
                <c:pt idx="747">
                  <c:v>11.9419</c:v>
                </c:pt>
                <c:pt idx="748">
                  <c:v>11.9529</c:v>
                </c:pt>
                <c:pt idx="749">
                  <c:v>11.963800000000001</c:v>
                </c:pt>
                <c:pt idx="750">
                  <c:v>11.9779</c:v>
                </c:pt>
                <c:pt idx="751">
                  <c:v>11.9877</c:v>
                </c:pt>
                <c:pt idx="752">
                  <c:v>11.9922</c:v>
                </c:pt>
                <c:pt idx="753">
                  <c:v>11.994199999999999</c:v>
                </c:pt>
                <c:pt idx="754">
                  <c:v>12.0021</c:v>
                </c:pt>
                <c:pt idx="755">
                  <c:v>12.0131</c:v>
                </c:pt>
                <c:pt idx="756">
                  <c:v>12.0245</c:v>
                </c:pt>
                <c:pt idx="757">
                  <c:v>12.038</c:v>
                </c:pt>
                <c:pt idx="758">
                  <c:v>12.0543</c:v>
                </c:pt>
                <c:pt idx="759">
                  <c:v>12.069000000000001</c:v>
                </c:pt>
                <c:pt idx="760">
                  <c:v>12.085000000000001</c:v>
                </c:pt>
                <c:pt idx="761">
                  <c:v>12.102399999999999</c:v>
                </c:pt>
                <c:pt idx="762">
                  <c:v>12.1211</c:v>
                </c:pt>
                <c:pt idx="763">
                  <c:v>12.1408</c:v>
                </c:pt>
                <c:pt idx="764">
                  <c:v>12.160500000000001</c:v>
                </c:pt>
                <c:pt idx="765">
                  <c:v>12.178599999999999</c:v>
                </c:pt>
                <c:pt idx="766">
                  <c:v>12.1898</c:v>
                </c:pt>
                <c:pt idx="767">
                  <c:v>12.200699999999999</c:v>
                </c:pt>
                <c:pt idx="768">
                  <c:v>12.2141</c:v>
                </c:pt>
                <c:pt idx="769">
                  <c:v>12.2293</c:v>
                </c:pt>
                <c:pt idx="770">
                  <c:v>12.2453</c:v>
                </c:pt>
                <c:pt idx="771">
                  <c:v>12.2614</c:v>
                </c:pt>
                <c:pt idx="772">
                  <c:v>12.276300000000001</c:v>
                </c:pt>
                <c:pt idx="773">
                  <c:v>12.230399999999999</c:v>
                </c:pt>
                <c:pt idx="774">
                  <c:v>12.0596</c:v>
                </c:pt>
                <c:pt idx="775">
                  <c:v>11.957100000000001</c:v>
                </c:pt>
                <c:pt idx="776">
                  <c:v>11.925700000000001</c:v>
                </c:pt>
                <c:pt idx="777">
                  <c:v>11.9262</c:v>
                </c:pt>
                <c:pt idx="778">
                  <c:v>11.9366</c:v>
                </c:pt>
                <c:pt idx="779">
                  <c:v>11.9472</c:v>
                </c:pt>
                <c:pt idx="780">
                  <c:v>11.961</c:v>
                </c:pt>
                <c:pt idx="781">
                  <c:v>11.9788</c:v>
                </c:pt>
                <c:pt idx="782">
                  <c:v>12.002599999999999</c:v>
                </c:pt>
                <c:pt idx="783">
                  <c:v>12.0313</c:v>
                </c:pt>
                <c:pt idx="784">
                  <c:v>12.0587</c:v>
                </c:pt>
                <c:pt idx="785">
                  <c:v>12.0832</c:v>
                </c:pt>
                <c:pt idx="786">
                  <c:v>12.1</c:v>
                </c:pt>
                <c:pt idx="787">
                  <c:v>12.110099999999999</c:v>
                </c:pt>
                <c:pt idx="788">
                  <c:v>12.114800000000001</c:v>
                </c:pt>
                <c:pt idx="789">
                  <c:v>12.119300000000001</c:v>
                </c:pt>
                <c:pt idx="790">
                  <c:v>12.1196</c:v>
                </c:pt>
                <c:pt idx="791">
                  <c:v>12.097799999999999</c:v>
                </c:pt>
                <c:pt idx="792">
                  <c:v>12.0463</c:v>
                </c:pt>
                <c:pt idx="793">
                  <c:v>12.017300000000001</c:v>
                </c:pt>
                <c:pt idx="794">
                  <c:v>12.012499999999999</c:v>
                </c:pt>
                <c:pt idx="795">
                  <c:v>12.018000000000001</c:v>
                </c:pt>
                <c:pt idx="796">
                  <c:v>12.0099</c:v>
                </c:pt>
                <c:pt idx="797">
                  <c:v>11.9884</c:v>
                </c:pt>
                <c:pt idx="798">
                  <c:v>11.969200000000001</c:v>
                </c:pt>
                <c:pt idx="799">
                  <c:v>11.964700000000001</c:v>
                </c:pt>
                <c:pt idx="800">
                  <c:v>11.969200000000001</c:v>
                </c:pt>
                <c:pt idx="801">
                  <c:v>11.977</c:v>
                </c:pt>
                <c:pt idx="802">
                  <c:v>11.9887</c:v>
                </c:pt>
                <c:pt idx="803">
                  <c:v>12.002700000000001</c:v>
                </c:pt>
                <c:pt idx="804">
                  <c:v>12.019299999999999</c:v>
                </c:pt>
                <c:pt idx="805">
                  <c:v>12.039400000000001</c:v>
                </c:pt>
                <c:pt idx="806">
                  <c:v>12.0611</c:v>
                </c:pt>
                <c:pt idx="807">
                  <c:v>12.0844</c:v>
                </c:pt>
                <c:pt idx="808">
                  <c:v>12.1082</c:v>
                </c:pt>
                <c:pt idx="809">
                  <c:v>12.1347</c:v>
                </c:pt>
                <c:pt idx="810">
                  <c:v>12.161199999999999</c:v>
                </c:pt>
                <c:pt idx="811">
                  <c:v>11.4344</c:v>
                </c:pt>
                <c:pt idx="812">
                  <c:v>9.3407</c:v>
                </c:pt>
                <c:pt idx="813">
                  <c:v>7.2595999999999998</c:v>
                </c:pt>
                <c:pt idx="814">
                  <c:v>7.1315999999999997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C53E-904E-A375-1592111DD8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75722448"/>
        <c:axId val="1775731600"/>
      </c:scatterChart>
      <c:valAx>
        <c:axId val="1775722448"/>
        <c:scaling>
          <c:orientation val="minMax"/>
          <c:max val="2.25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Compressive Strain (Displacement)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775731600"/>
        <c:crosses val="autoZero"/>
        <c:crossBetween val="midCat"/>
      </c:valAx>
      <c:valAx>
        <c:axId val="177573160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Compressive Stress (MPa)</a:t>
                </a:r>
              </a:p>
            </c:rich>
          </c:tx>
          <c:layout>
            <c:manualLayout>
              <c:xMode val="edge"/>
              <c:yMode val="edge"/>
              <c:x val="1.7726567693330378E-2"/>
              <c:y val="0.1934652191539237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775722448"/>
        <c:crosses val="autoZero"/>
        <c:crossBetween val="midCat"/>
      </c:valAx>
      <c:spPr>
        <a:solidFill>
          <a:schemeClr val="bg1"/>
        </a:solidFill>
        <a:ln w="15875">
          <a:solidFill>
            <a:schemeClr val="tx1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ln w="6350">
                <a:noFill/>
              </a:ln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35424418101583"/>
          <c:y val="2.3622303559711285E-2"/>
          <c:w val="0.86124282541605379"/>
          <c:h val="0.7338190514271653"/>
        </c:manualLayout>
      </c:layout>
      <c:scatterChart>
        <c:scatterStyle val="smoothMarker"/>
        <c:varyColors val="0"/>
        <c:ser>
          <c:idx val="0"/>
          <c:order val="0"/>
          <c:tx>
            <c:v>Specimen 1</c:v>
          </c:tx>
          <c:spPr>
            <a:ln w="2222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Sheet2!$A$1:$A$7868</c:f>
              <c:numCache>
                <c:formatCode>General</c:formatCode>
                <c:ptCount val="78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2.9999999999999997E-4</c:v>
                </c:pt>
                <c:pt idx="4">
                  <c:v>1E-3</c:v>
                </c:pt>
                <c:pt idx="5">
                  <c:v>1.5E-3</c:v>
                </c:pt>
                <c:pt idx="6">
                  <c:v>1.8E-3</c:v>
                </c:pt>
                <c:pt idx="7">
                  <c:v>2.2000000000000001E-3</c:v>
                </c:pt>
                <c:pt idx="8">
                  <c:v>2.5999999999999999E-3</c:v>
                </c:pt>
                <c:pt idx="9">
                  <c:v>3.0999999999999999E-3</c:v>
                </c:pt>
                <c:pt idx="10">
                  <c:v>3.7000000000000002E-3</c:v>
                </c:pt>
                <c:pt idx="11">
                  <c:v>4.4999999999999997E-3</c:v>
                </c:pt>
                <c:pt idx="12">
                  <c:v>5.7999999999999996E-3</c:v>
                </c:pt>
                <c:pt idx="13">
                  <c:v>7.7000000000000002E-3</c:v>
                </c:pt>
                <c:pt idx="14">
                  <c:v>0.01</c:v>
                </c:pt>
                <c:pt idx="15">
                  <c:v>1.24E-2</c:v>
                </c:pt>
                <c:pt idx="16">
                  <c:v>1.46E-2</c:v>
                </c:pt>
                <c:pt idx="17">
                  <c:v>1.66E-2</c:v>
                </c:pt>
                <c:pt idx="18">
                  <c:v>1.84E-2</c:v>
                </c:pt>
                <c:pt idx="19">
                  <c:v>1.9900000000000001E-2</c:v>
                </c:pt>
                <c:pt idx="20">
                  <c:v>2.12E-2</c:v>
                </c:pt>
                <c:pt idx="21">
                  <c:v>2.2599999999999999E-2</c:v>
                </c:pt>
                <c:pt idx="22">
                  <c:v>2.3900000000000001E-2</c:v>
                </c:pt>
                <c:pt idx="23">
                  <c:v>2.52E-2</c:v>
                </c:pt>
                <c:pt idx="24">
                  <c:v>2.6499999999999999E-2</c:v>
                </c:pt>
                <c:pt idx="25">
                  <c:v>2.7900000000000001E-2</c:v>
                </c:pt>
                <c:pt idx="26">
                  <c:v>2.93E-2</c:v>
                </c:pt>
                <c:pt idx="27">
                  <c:v>3.0800000000000001E-2</c:v>
                </c:pt>
                <c:pt idx="28">
                  <c:v>3.2500000000000001E-2</c:v>
                </c:pt>
                <c:pt idx="29">
                  <c:v>3.4200000000000001E-2</c:v>
                </c:pt>
                <c:pt idx="30">
                  <c:v>3.61E-2</c:v>
                </c:pt>
                <c:pt idx="31">
                  <c:v>3.8100000000000002E-2</c:v>
                </c:pt>
                <c:pt idx="32">
                  <c:v>4.0099999999999997E-2</c:v>
                </c:pt>
                <c:pt idx="33">
                  <c:v>4.2099999999999999E-2</c:v>
                </c:pt>
                <c:pt idx="34">
                  <c:v>4.41E-2</c:v>
                </c:pt>
                <c:pt idx="35">
                  <c:v>4.5999999999999999E-2</c:v>
                </c:pt>
                <c:pt idx="36">
                  <c:v>4.7600000000000003E-2</c:v>
                </c:pt>
                <c:pt idx="37">
                  <c:v>4.9000000000000002E-2</c:v>
                </c:pt>
                <c:pt idx="38">
                  <c:v>5.0200000000000002E-2</c:v>
                </c:pt>
                <c:pt idx="39">
                  <c:v>5.1299999999999998E-2</c:v>
                </c:pt>
                <c:pt idx="40">
                  <c:v>5.2299999999999999E-2</c:v>
                </c:pt>
                <c:pt idx="41">
                  <c:v>5.33E-2</c:v>
                </c:pt>
                <c:pt idx="42">
                  <c:v>5.4399999999999997E-2</c:v>
                </c:pt>
                <c:pt idx="43">
                  <c:v>5.5599999999999997E-2</c:v>
                </c:pt>
                <c:pt idx="44">
                  <c:v>5.6899999999999999E-2</c:v>
                </c:pt>
                <c:pt idx="45">
                  <c:v>5.8200000000000002E-2</c:v>
                </c:pt>
                <c:pt idx="46">
                  <c:v>5.9499999999999997E-2</c:v>
                </c:pt>
                <c:pt idx="47">
                  <c:v>6.08E-2</c:v>
                </c:pt>
                <c:pt idx="48">
                  <c:v>6.2100000000000002E-2</c:v>
                </c:pt>
                <c:pt idx="49">
                  <c:v>6.3399999999999998E-2</c:v>
                </c:pt>
                <c:pt idx="50">
                  <c:v>6.4699999999999994E-2</c:v>
                </c:pt>
                <c:pt idx="51">
                  <c:v>6.6000000000000003E-2</c:v>
                </c:pt>
                <c:pt idx="52">
                  <c:v>6.7400000000000002E-2</c:v>
                </c:pt>
                <c:pt idx="53">
                  <c:v>6.8900000000000003E-2</c:v>
                </c:pt>
                <c:pt idx="54">
                  <c:v>7.0400000000000004E-2</c:v>
                </c:pt>
                <c:pt idx="55">
                  <c:v>7.1900000000000006E-2</c:v>
                </c:pt>
                <c:pt idx="56">
                  <c:v>7.3300000000000004E-2</c:v>
                </c:pt>
                <c:pt idx="57">
                  <c:v>7.4700000000000003E-2</c:v>
                </c:pt>
                <c:pt idx="58">
                  <c:v>7.6100000000000001E-2</c:v>
                </c:pt>
                <c:pt idx="59">
                  <c:v>7.7399999999999997E-2</c:v>
                </c:pt>
                <c:pt idx="60">
                  <c:v>7.8600000000000003E-2</c:v>
                </c:pt>
                <c:pt idx="61">
                  <c:v>7.9899999999999999E-2</c:v>
                </c:pt>
                <c:pt idx="62">
                  <c:v>8.1100000000000005E-2</c:v>
                </c:pt>
                <c:pt idx="63">
                  <c:v>8.2400000000000001E-2</c:v>
                </c:pt>
                <c:pt idx="64">
                  <c:v>8.3699999999999997E-2</c:v>
                </c:pt>
                <c:pt idx="65">
                  <c:v>8.5000000000000006E-2</c:v>
                </c:pt>
                <c:pt idx="66">
                  <c:v>8.6300000000000002E-2</c:v>
                </c:pt>
                <c:pt idx="67">
                  <c:v>8.77E-2</c:v>
                </c:pt>
                <c:pt idx="68">
                  <c:v>8.9200000000000002E-2</c:v>
                </c:pt>
                <c:pt idx="69">
                  <c:v>9.06E-2</c:v>
                </c:pt>
                <c:pt idx="70">
                  <c:v>9.2100000000000001E-2</c:v>
                </c:pt>
                <c:pt idx="71">
                  <c:v>9.3600000000000003E-2</c:v>
                </c:pt>
                <c:pt idx="72">
                  <c:v>9.5100000000000004E-2</c:v>
                </c:pt>
                <c:pt idx="73">
                  <c:v>9.6799999999999997E-2</c:v>
                </c:pt>
                <c:pt idx="74">
                  <c:v>9.8599999999999993E-2</c:v>
                </c:pt>
                <c:pt idx="75">
                  <c:v>0.1004</c:v>
                </c:pt>
                <c:pt idx="76">
                  <c:v>0.1024</c:v>
                </c:pt>
                <c:pt idx="77">
                  <c:v>0.10440000000000001</c:v>
                </c:pt>
                <c:pt idx="78">
                  <c:v>0.10630000000000001</c:v>
                </c:pt>
                <c:pt idx="79">
                  <c:v>0.108</c:v>
                </c:pt>
                <c:pt idx="80">
                  <c:v>0.1094</c:v>
                </c:pt>
                <c:pt idx="81">
                  <c:v>0.1106</c:v>
                </c:pt>
                <c:pt idx="82">
                  <c:v>0.1115</c:v>
                </c:pt>
                <c:pt idx="83">
                  <c:v>0.1123</c:v>
                </c:pt>
                <c:pt idx="84">
                  <c:v>0.1132</c:v>
                </c:pt>
                <c:pt idx="85">
                  <c:v>0.11409999999999999</c:v>
                </c:pt>
                <c:pt idx="86">
                  <c:v>0.11509999999999999</c:v>
                </c:pt>
                <c:pt idx="87">
                  <c:v>0.11609999999999999</c:v>
                </c:pt>
                <c:pt idx="88">
                  <c:v>0.1172</c:v>
                </c:pt>
                <c:pt idx="89">
                  <c:v>0.1183</c:v>
                </c:pt>
                <c:pt idx="90">
                  <c:v>0.11940000000000001</c:v>
                </c:pt>
                <c:pt idx="91">
                  <c:v>0.1205</c:v>
                </c:pt>
                <c:pt idx="92">
                  <c:v>0.1217</c:v>
                </c:pt>
                <c:pt idx="93">
                  <c:v>0.1229</c:v>
                </c:pt>
                <c:pt idx="94">
                  <c:v>0.1242</c:v>
                </c:pt>
                <c:pt idx="95">
                  <c:v>0.12559999999999999</c:v>
                </c:pt>
                <c:pt idx="96">
                  <c:v>0.12709999999999999</c:v>
                </c:pt>
                <c:pt idx="97">
                  <c:v>0.12870000000000001</c:v>
                </c:pt>
                <c:pt idx="98">
                  <c:v>0.13039999999999999</c:v>
                </c:pt>
                <c:pt idx="99">
                  <c:v>0.13220000000000001</c:v>
                </c:pt>
                <c:pt idx="100">
                  <c:v>0.1341</c:v>
                </c:pt>
                <c:pt idx="101">
                  <c:v>0.1361</c:v>
                </c:pt>
                <c:pt idx="102">
                  <c:v>0.13800000000000001</c:v>
                </c:pt>
                <c:pt idx="103">
                  <c:v>0.1399</c:v>
                </c:pt>
                <c:pt idx="104">
                  <c:v>0.14169999999999999</c:v>
                </c:pt>
                <c:pt idx="105">
                  <c:v>0.14330000000000001</c:v>
                </c:pt>
                <c:pt idx="106">
                  <c:v>0.14460000000000001</c:v>
                </c:pt>
                <c:pt idx="107">
                  <c:v>0.1457</c:v>
                </c:pt>
                <c:pt idx="108">
                  <c:v>0.1467</c:v>
                </c:pt>
                <c:pt idx="109">
                  <c:v>0.1477</c:v>
                </c:pt>
                <c:pt idx="110">
                  <c:v>0.1487</c:v>
                </c:pt>
                <c:pt idx="111">
                  <c:v>0.14979999999999999</c:v>
                </c:pt>
                <c:pt idx="112">
                  <c:v>0.151</c:v>
                </c:pt>
                <c:pt idx="113">
                  <c:v>0.15229999999999999</c:v>
                </c:pt>
                <c:pt idx="114">
                  <c:v>0.15359999999999999</c:v>
                </c:pt>
                <c:pt idx="115">
                  <c:v>0.15490000000000001</c:v>
                </c:pt>
                <c:pt idx="116">
                  <c:v>0.15620000000000001</c:v>
                </c:pt>
                <c:pt idx="117">
                  <c:v>0.1575</c:v>
                </c:pt>
                <c:pt idx="118">
                  <c:v>0.1588</c:v>
                </c:pt>
                <c:pt idx="119">
                  <c:v>0.16020000000000001</c:v>
                </c:pt>
                <c:pt idx="120">
                  <c:v>0.1615</c:v>
                </c:pt>
                <c:pt idx="121">
                  <c:v>0.16300000000000001</c:v>
                </c:pt>
                <c:pt idx="122">
                  <c:v>0.16439999999999999</c:v>
                </c:pt>
                <c:pt idx="123">
                  <c:v>0.1658</c:v>
                </c:pt>
                <c:pt idx="124">
                  <c:v>0.1673</c:v>
                </c:pt>
                <c:pt idx="125">
                  <c:v>0.16869999999999999</c:v>
                </c:pt>
                <c:pt idx="126">
                  <c:v>0.17019999999999999</c:v>
                </c:pt>
                <c:pt idx="127">
                  <c:v>0.17169999999999999</c:v>
                </c:pt>
                <c:pt idx="128">
                  <c:v>0.1731</c:v>
                </c:pt>
                <c:pt idx="129">
                  <c:v>0.1744</c:v>
                </c:pt>
                <c:pt idx="130">
                  <c:v>0.17560000000000001</c:v>
                </c:pt>
                <c:pt idx="131">
                  <c:v>0.17680000000000001</c:v>
                </c:pt>
                <c:pt idx="132">
                  <c:v>0.17799999999999999</c:v>
                </c:pt>
                <c:pt idx="133">
                  <c:v>0.17929999999999999</c:v>
                </c:pt>
                <c:pt idx="134">
                  <c:v>0.18060000000000001</c:v>
                </c:pt>
                <c:pt idx="135">
                  <c:v>0.182</c:v>
                </c:pt>
                <c:pt idx="136">
                  <c:v>0.18340000000000001</c:v>
                </c:pt>
                <c:pt idx="137">
                  <c:v>0.1847</c:v>
                </c:pt>
                <c:pt idx="138">
                  <c:v>0.1862</c:v>
                </c:pt>
                <c:pt idx="139">
                  <c:v>0.18759999999999999</c:v>
                </c:pt>
                <c:pt idx="140">
                  <c:v>0.18909999999999999</c:v>
                </c:pt>
                <c:pt idx="141">
                  <c:v>0.1905</c:v>
                </c:pt>
                <c:pt idx="142">
                  <c:v>0.19209999999999999</c:v>
                </c:pt>
                <c:pt idx="143">
                  <c:v>0.1938</c:v>
                </c:pt>
                <c:pt idx="144">
                  <c:v>0.1956</c:v>
                </c:pt>
                <c:pt idx="145">
                  <c:v>0.1976</c:v>
                </c:pt>
                <c:pt idx="146">
                  <c:v>0.19969999999999999</c:v>
                </c:pt>
                <c:pt idx="147">
                  <c:v>0.20169999999999999</c:v>
                </c:pt>
                <c:pt idx="148">
                  <c:v>0.2034</c:v>
                </c:pt>
                <c:pt idx="149">
                  <c:v>0.20480000000000001</c:v>
                </c:pt>
                <c:pt idx="150">
                  <c:v>0.2059</c:v>
                </c:pt>
                <c:pt idx="151">
                  <c:v>0.20680000000000001</c:v>
                </c:pt>
                <c:pt idx="152">
                  <c:v>0.20760000000000001</c:v>
                </c:pt>
                <c:pt idx="153">
                  <c:v>0.20860000000000001</c:v>
                </c:pt>
                <c:pt idx="154">
                  <c:v>0.20949999999999999</c:v>
                </c:pt>
                <c:pt idx="155">
                  <c:v>0.21060000000000001</c:v>
                </c:pt>
                <c:pt idx="156">
                  <c:v>0.21160000000000001</c:v>
                </c:pt>
                <c:pt idx="157">
                  <c:v>0.2127</c:v>
                </c:pt>
                <c:pt idx="158">
                  <c:v>0.21379999999999999</c:v>
                </c:pt>
                <c:pt idx="159">
                  <c:v>0.21490000000000001</c:v>
                </c:pt>
                <c:pt idx="160">
                  <c:v>0.216</c:v>
                </c:pt>
                <c:pt idx="161">
                  <c:v>0.2172</c:v>
                </c:pt>
                <c:pt idx="162">
                  <c:v>0.21840000000000001</c:v>
                </c:pt>
                <c:pt idx="163">
                  <c:v>0.2198</c:v>
                </c:pt>
                <c:pt idx="164">
                  <c:v>0.22120000000000001</c:v>
                </c:pt>
                <c:pt idx="165">
                  <c:v>0.22259999999999999</c:v>
                </c:pt>
                <c:pt idx="166">
                  <c:v>0.22420000000000001</c:v>
                </c:pt>
                <c:pt idx="167">
                  <c:v>0.22589999999999999</c:v>
                </c:pt>
                <c:pt idx="168">
                  <c:v>0.22770000000000001</c:v>
                </c:pt>
                <c:pt idx="169">
                  <c:v>0.22950000000000001</c:v>
                </c:pt>
                <c:pt idx="170">
                  <c:v>0.23139999999999999</c:v>
                </c:pt>
                <c:pt idx="171">
                  <c:v>0.2334</c:v>
                </c:pt>
                <c:pt idx="172">
                  <c:v>0.23530000000000001</c:v>
                </c:pt>
                <c:pt idx="173">
                  <c:v>0.23710000000000001</c:v>
                </c:pt>
                <c:pt idx="174">
                  <c:v>0.2387</c:v>
                </c:pt>
                <c:pt idx="175">
                  <c:v>0.24</c:v>
                </c:pt>
                <c:pt idx="176">
                  <c:v>0.24110000000000001</c:v>
                </c:pt>
                <c:pt idx="177">
                  <c:v>0.24210000000000001</c:v>
                </c:pt>
                <c:pt idx="178">
                  <c:v>0.24310000000000001</c:v>
                </c:pt>
                <c:pt idx="179">
                  <c:v>0.24410000000000001</c:v>
                </c:pt>
                <c:pt idx="180">
                  <c:v>0.24529999999999999</c:v>
                </c:pt>
                <c:pt idx="181">
                  <c:v>0.24660000000000001</c:v>
                </c:pt>
                <c:pt idx="182">
                  <c:v>0.24790000000000001</c:v>
                </c:pt>
                <c:pt idx="183">
                  <c:v>0.24929999999999999</c:v>
                </c:pt>
                <c:pt idx="184">
                  <c:v>0.25069999999999998</c:v>
                </c:pt>
                <c:pt idx="185">
                  <c:v>0.252</c:v>
                </c:pt>
                <c:pt idx="186">
                  <c:v>0.25330000000000003</c:v>
                </c:pt>
                <c:pt idx="187">
                  <c:v>0.25459999999999999</c:v>
                </c:pt>
                <c:pt idx="188">
                  <c:v>0.25580000000000003</c:v>
                </c:pt>
                <c:pt idx="189">
                  <c:v>0.2571</c:v>
                </c:pt>
                <c:pt idx="190">
                  <c:v>0.25850000000000001</c:v>
                </c:pt>
                <c:pt idx="191">
                  <c:v>0.25979999999999998</c:v>
                </c:pt>
                <c:pt idx="192">
                  <c:v>0.26119999999999999</c:v>
                </c:pt>
                <c:pt idx="193">
                  <c:v>0.26269999999999999</c:v>
                </c:pt>
                <c:pt idx="194">
                  <c:v>0.2641</c:v>
                </c:pt>
                <c:pt idx="195">
                  <c:v>0.2656</c:v>
                </c:pt>
                <c:pt idx="196">
                  <c:v>0.26700000000000002</c:v>
                </c:pt>
                <c:pt idx="197">
                  <c:v>0.26829999999999998</c:v>
                </c:pt>
                <c:pt idx="198">
                  <c:v>0.26960000000000001</c:v>
                </c:pt>
                <c:pt idx="199">
                  <c:v>0.27079999999999999</c:v>
                </c:pt>
                <c:pt idx="200">
                  <c:v>0.27200000000000002</c:v>
                </c:pt>
                <c:pt idx="201">
                  <c:v>0.27329999999999999</c:v>
                </c:pt>
                <c:pt idx="202">
                  <c:v>0.27460000000000001</c:v>
                </c:pt>
                <c:pt idx="203">
                  <c:v>0.27589999999999998</c:v>
                </c:pt>
                <c:pt idx="204">
                  <c:v>0.27729999999999999</c:v>
                </c:pt>
                <c:pt idx="205">
                  <c:v>0.2787</c:v>
                </c:pt>
                <c:pt idx="206">
                  <c:v>0.2802</c:v>
                </c:pt>
                <c:pt idx="207">
                  <c:v>0.28160000000000002</c:v>
                </c:pt>
                <c:pt idx="208">
                  <c:v>0.28310000000000002</c:v>
                </c:pt>
                <c:pt idx="209">
                  <c:v>0.28460000000000002</c:v>
                </c:pt>
                <c:pt idx="210">
                  <c:v>0.28610000000000002</c:v>
                </c:pt>
                <c:pt idx="211">
                  <c:v>0.28770000000000001</c:v>
                </c:pt>
                <c:pt idx="212">
                  <c:v>0.28939999999999999</c:v>
                </c:pt>
                <c:pt idx="213">
                  <c:v>0.2913</c:v>
                </c:pt>
                <c:pt idx="214">
                  <c:v>0.29330000000000001</c:v>
                </c:pt>
                <c:pt idx="215">
                  <c:v>0.2954</c:v>
                </c:pt>
                <c:pt idx="216">
                  <c:v>0.2974</c:v>
                </c:pt>
                <c:pt idx="217">
                  <c:v>0.29899999999999999</c:v>
                </c:pt>
                <c:pt idx="218">
                  <c:v>0.3004</c:v>
                </c:pt>
                <c:pt idx="219">
                  <c:v>0.3014</c:v>
                </c:pt>
                <c:pt idx="220">
                  <c:v>0.30230000000000001</c:v>
                </c:pt>
                <c:pt idx="221">
                  <c:v>0.30309999999999998</c:v>
                </c:pt>
                <c:pt idx="222">
                  <c:v>0.3039</c:v>
                </c:pt>
                <c:pt idx="223">
                  <c:v>0.3049</c:v>
                </c:pt>
                <c:pt idx="224">
                  <c:v>0.30590000000000001</c:v>
                </c:pt>
                <c:pt idx="225">
                  <c:v>0.307</c:v>
                </c:pt>
                <c:pt idx="226">
                  <c:v>0.308</c:v>
                </c:pt>
                <c:pt idx="227">
                  <c:v>0.309</c:v>
                </c:pt>
                <c:pt idx="228">
                  <c:v>0.31019999999999998</c:v>
                </c:pt>
                <c:pt idx="229">
                  <c:v>0.31130000000000002</c:v>
                </c:pt>
                <c:pt idx="230">
                  <c:v>0.31259999999999999</c:v>
                </c:pt>
                <c:pt idx="231">
                  <c:v>0.31380000000000002</c:v>
                </c:pt>
                <c:pt idx="232">
                  <c:v>0.31519999999999998</c:v>
                </c:pt>
                <c:pt idx="233">
                  <c:v>0.31659999999999999</c:v>
                </c:pt>
                <c:pt idx="234">
                  <c:v>0.31809999999999999</c:v>
                </c:pt>
                <c:pt idx="235">
                  <c:v>0.31979999999999997</c:v>
                </c:pt>
                <c:pt idx="236">
                  <c:v>0.32150000000000001</c:v>
                </c:pt>
                <c:pt idx="237">
                  <c:v>0.32340000000000002</c:v>
                </c:pt>
                <c:pt idx="238">
                  <c:v>0.32529999999999998</c:v>
                </c:pt>
                <c:pt idx="239">
                  <c:v>0.32719999999999999</c:v>
                </c:pt>
                <c:pt idx="240">
                  <c:v>0.32919999999999999</c:v>
                </c:pt>
                <c:pt idx="241">
                  <c:v>0.33110000000000001</c:v>
                </c:pt>
                <c:pt idx="242">
                  <c:v>0.33279999999999998</c:v>
                </c:pt>
                <c:pt idx="243">
                  <c:v>0.3342</c:v>
                </c:pt>
                <c:pt idx="244">
                  <c:v>0.33529999999999999</c:v>
                </c:pt>
                <c:pt idx="245">
                  <c:v>0.33639999999999998</c:v>
                </c:pt>
                <c:pt idx="246">
                  <c:v>0.33739999999999998</c:v>
                </c:pt>
                <c:pt idx="247">
                  <c:v>0.33839999999999998</c:v>
                </c:pt>
                <c:pt idx="248">
                  <c:v>0.33950000000000002</c:v>
                </c:pt>
                <c:pt idx="249">
                  <c:v>0.34060000000000001</c:v>
                </c:pt>
                <c:pt idx="250">
                  <c:v>0.34179999999999999</c:v>
                </c:pt>
                <c:pt idx="251">
                  <c:v>0.34310000000000002</c:v>
                </c:pt>
                <c:pt idx="252">
                  <c:v>0.34439999999999998</c:v>
                </c:pt>
                <c:pt idx="253">
                  <c:v>0.34570000000000001</c:v>
                </c:pt>
                <c:pt idx="254">
                  <c:v>0.34699999999999998</c:v>
                </c:pt>
                <c:pt idx="255">
                  <c:v>0.3483</c:v>
                </c:pt>
                <c:pt idx="256">
                  <c:v>0.34960000000000002</c:v>
                </c:pt>
                <c:pt idx="257">
                  <c:v>0.35089999999999999</c:v>
                </c:pt>
                <c:pt idx="258">
                  <c:v>0.3523</c:v>
                </c:pt>
                <c:pt idx="259">
                  <c:v>0.35370000000000001</c:v>
                </c:pt>
                <c:pt idx="260">
                  <c:v>0.35520000000000002</c:v>
                </c:pt>
                <c:pt idx="261">
                  <c:v>0.35659999999999997</c:v>
                </c:pt>
                <c:pt idx="262">
                  <c:v>0.35809999999999997</c:v>
                </c:pt>
                <c:pt idx="263">
                  <c:v>0.35949999999999999</c:v>
                </c:pt>
                <c:pt idx="264">
                  <c:v>0.3609</c:v>
                </c:pt>
                <c:pt idx="265">
                  <c:v>0.36230000000000001</c:v>
                </c:pt>
                <c:pt idx="266">
                  <c:v>0.36370000000000002</c:v>
                </c:pt>
                <c:pt idx="267">
                  <c:v>0.36509999999999998</c:v>
                </c:pt>
                <c:pt idx="268">
                  <c:v>0.36630000000000001</c:v>
                </c:pt>
                <c:pt idx="269">
                  <c:v>0.36759999999999998</c:v>
                </c:pt>
                <c:pt idx="270">
                  <c:v>0.36890000000000001</c:v>
                </c:pt>
                <c:pt idx="271">
                  <c:v>0.37019999999999997</c:v>
                </c:pt>
                <c:pt idx="272">
                  <c:v>0.3715</c:v>
                </c:pt>
                <c:pt idx="273">
                  <c:v>0.37280000000000002</c:v>
                </c:pt>
                <c:pt idx="274">
                  <c:v>0.37419999999999998</c:v>
                </c:pt>
                <c:pt idx="275">
                  <c:v>0.37559999999999999</c:v>
                </c:pt>
                <c:pt idx="276">
                  <c:v>0.37709999999999999</c:v>
                </c:pt>
                <c:pt idx="277">
                  <c:v>0.3785</c:v>
                </c:pt>
                <c:pt idx="278">
                  <c:v>0.38</c:v>
                </c:pt>
                <c:pt idx="279">
                  <c:v>0.38150000000000001</c:v>
                </c:pt>
                <c:pt idx="280">
                  <c:v>0.3831</c:v>
                </c:pt>
                <c:pt idx="281">
                  <c:v>0.38479999999999998</c:v>
                </c:pt>
                <c:pt idx="282">
                  <c:v>0.3866</c:v>
                </c:pt>
                <c:pt idx="283">
                  <c:v>0.3886</c:v>
                </c:pt>
                <c:pt idx="284">
                  <c:v>0.39069999999999999</c:v>
                </c:pt>
                <c:pt idx="285">
                  <c:v>0.3926</c:v>
                </c:pt>
                <c:pt idx="286">
                  <c:v>0.39429999999999998</c:v>
                </c:pt>
                <c:pt idx="287">
                  <c:v>0.39560000000000001</c:v>
                </c:pt>
                <c:pt idx="288">
                  <c:v>0.39660000000000001</c:v>
                </c:pt>
                <c:pt idx="289">
                  <c:v>0.39750000000000002</c:v>
                </c:pt>
                <c:pt idx="290">
                  <c:v>0.39839999999999998</c:v>
                </c:pt>
                <c:pt idx="291">
                  <c:v>0.39939999999999998</c:v>
                </c:pt>
                <c:pt idx="292">
                  <c:v>0.40029999999999999</c:v>
                </c:pt>
                <c:pt idx="293">
                  <c:v>0.40139999999999998</c:v>
                </c:pt>
                <c:pt idx="294">
                  <c:v>0.40239999999999998</c:v>
                </c:pt>
                <c:pt idx="295">
                  <c:v>0.40350000000000003</c:v>
                </c:pt>
                <c:pt idx="296">
                  <c:v>0.40460000000000002</c:v>
                </c:pt>
                <c:pt idx="297">
                  <c:v>0.40570000000000001</c:v>
                </c:pt>
                <c:pt idx="298">
                  <c:v>0.40679999999999999</c:v>
                </c:pt>
                <c:pt idx="299">
                  <c:v>0.40799999999999997</c:v>
                </c:pt>
                <c:pt idx="300">
                  <c:v>0.40920000000000001</c:v>
                </c:pt>
                <c:pt idx="301">
                  <c:v>0.41049999999999998</c:v>
                </c:pt>
                <c:pt idx="302">
                  <c:v>0.41189999999999999</c:v>
                </c:pt>
                <c:pt idx="303">
                  <c:v>0.41339999999999999</c:v>
                </c:pt>
                <c:pt idx="304">
                  <c:v>0.41499999999999998</c:v>
                </c:pt>
                <c:pt idx="305">
                  <c:v>0.41660000000000003</c:v>
                </c:pt>
                <c:pt idx="306">
                  <c:v>0.41839999999999999</c:v>
                </c:pt>
                <c:pt idx="307">
                  <c:v>0.4204</c:v>
                </c:pt>
                <c:pt idx="308">
                  <c:v>0.4224</c:v>
                </c:pt>
                <c:pt idx="309">
                  <c:v>0.4244</c:v>
                </c:pt>
                <c:pt idx="310">
                  <c:v>0.4264</c:v>
                </c:pt>
                <c:pt idx="311">
                  <c:v>0.42820000000000003</c:v>
                </c:pt>
                <c:pt idx="312">
                  <c:v>0.42970000000000003</c:v>
                </c:pt>
                <c:pt idx="313">
                  <c:v>0.43099999999999999</c:v>
                </c:pt>
                <c:pt idx="314">
                  <c:v>0.43209999999999998</c:v>
                </c:pt>
                <c:pt idx="315">
                  <c:v>0.433</c:v>
                </c:pt>
                <c:pt idx="316">
                  <c:v>0.434</c:v>
                </c:pt>
                <c:pt idx="317">
                  <c:v>0.435</c:v>
                </c:pt>
                <c:pt idx="318">
                  <c:v>0.43609999999999999</c:v>
                </c:pt>
                <c:pt idx="319">
                  <c:v>0.43730000000000002</c:v>
                </c:pt>
                <c:pt idx="320">
                  <c:v>0.4385</c:v>
                </c:pt>
                <c:pt idx="321">
                  <c:v>0.43980000000000002</c:v>
                </c:pt>
                <c:pt idx="322">
                  <c:v>0.44109999999999999</c:v>
                </c:pt>
                <c:pt idx="323">
                  <c:v>0.44240000000000002</c:v>
                </c:pt>
                <c:pt idx="324">
                  <c:v>0.44369999999999998</c:v>
                </c:pt>
                <c:pt idx="325">
                  <c:v>0.44500000000000001</c:v>
                </c:pt>
                <c:pt idx="326">
                  <c:v>0.44640000000000002</c:v>
                </c:pt>
                <c:pt idx="327">
                  <c:v>0.44769999999999999</c:v>
                </c:pt>
                <c:pt idx="328">
                  <c:v>0.4491</c:v>
                </c:pt>
                <c:pt idx="329">
                  <c:v>0.45050000000000001</c:v>
                </c:pt>
                <c:pt idx="330">
                  <c:v>0.45200000000000001</c:v>
                </c:pt>
                <c:pt idx="331">
                  <c:v>0.45340000000000003</c:v>
                </c:pt>
                <c:pt idx="332">
                  <c:v>0.45490000000000003</c:v>
                </c:pt>
                <c:pt idx="333">
                  <c:v>0.45629999999999998</c:v>
                </c:pt>
                <c:pt idx="334">
                  <c:v>0.45779999999999998</c:v>
                </c:pt>
                <c:pt idx="335">
                  <c:v>0.45910000000000001</c:v>
                </c:pt>
                <c:pt idx="336">
                  <c:v>0.46050000000000002</c:v>
                </c:pt>
                <c:pt idx="337">
                  <c:v>0.4617</c:v>
                </c:pt>
                <c:pt idx="338">
                  <c:v>0.46300000000000002</c:v>
                </c:pt>
                <c:pt idx="339">
                  <c:v>0.46429999999999999</c:v>
                </c:pt>
                <c:pt idx="340">
                  <c:v>0.46550000000000002</c:v>
                </c:pt>
                <c:pt idx="341">
                  <c:v>0.46679999999999999</c:v>
                </c:pt>
                <c:pt idx="342">
                  <c:v>0.46820000000000001</c:v>
                </c:pt>
                <c:pt idx="343">
                  <c:v>0.46949999999999997</c:v>
                </c:pt>
                <c:pt idx="344">
                  <c:v>0.47099999999999997</c:v>
                </c:pt>
                <c:pt idx="345">
                  <c:v>0.47249999999999998</c:v>
                </c:pt>
                <c:pt idx="346">
                  <c:v>0.47399999999999998</c:v>
                </c:pt>
                <c:pt idx="347">
                  <c:v>0.47549999999999998</c:v>
                </c:pt>
                <c:pt idx="348">
                  <c:v>0.47699999999999998</c:v>
                </c:pt>
                <c:pt idx="349">
                  <c:v>0.47860000000000003</c:v>
                </c:pt>
                <c:pt idx="350">
                  <c:v>0.48039999999999999</c:v>
                </c:pt>
                <c:pt idx="351">
                  <c:v>0.48230000000000001</c:v>
                </c:pt>
                <c:pt idx="352">
                  <c:v>0.4844</c:v>
                </c:pt>
                <c:pt idx="353">
                  <c:v>0.4864</c:v>
                </c:pt>
                <c:pt idx="354">
                  <c:v>0.48820000000000002</c:v>
                </c:pt>
                <c:pt idx="355">
                  <c:v>0.48970000000000002</c:v>
                </c:pt>
                <c:pt idx="356">
                  <c:v>0.4909</c:v>
                </c:pt>
                <c:pt idx="357">
                  <c:v>0.4919</c:v>
                </c:pt>
                <c:pt idx="358">
                  <c:v>0.49280000000000002</c:v>
                </c:pt>
                <c:pt idx="359">
                  <c:v>0.49370000000000003</c:v>
                </c:pt>
                <c:pt idx="360">
                  <c:v>0.49459999999999998</c:v>
                </c:pt>
                <c:pt idx="361">
                  <c:v>0.49559999999999998</c:v>
                </c:pt>
                <c:pt idx="362">
                  <c:v>0.49669999999999997</c:v>
                </c:pt>
                <c:pt idx="363">
                  <c:v>0.49780000000000002</c:v>
                </c:pt>
                <c:pt idx="364">
                  <c:v>0.49890000000000001</c:v>
                </c:pt>
                <c:pt idx="365">
                  <c:v>0.5</c:v>
                </c:pt>
                <c:pt idx="366">
                  <c:v>0.50109999999999999</c:v>
                </c:pt>
                <c:pt idx="367">
                  <c:v>0.50229999999999997</c:v>
                </c:pt>
                <c:pt idx="368">
                  <c:v>0.50339999999999996</c:v>
                </c:pt>
                <c:pt idx="369">
                  <c:v>0.50470000000000004</c:v>
                </c:pt>
                <c:pt idx="370">
                  <c:v>0.50600000000000001</c:v>
                </c:pt>
                <c:pt idx="371">
                  <c:v>0.50739999999999996</c:v>
                </c:pt>
                <c:pt idx="372">
                  <c:v>0.50890000000000002</c:v>
                </c:pt>
                <c:pt idx="373">
                  <c:v>0.51049999999999995</c:v>
                </c:pt>
                <c:pt idx="374">
                  <c:v>0.51219999999999999</c:v>
                </c:pt>
                <c:pt idx="375">
                  <c:v>0.51400000000000001</c:v>
                </c:pt>
                <c:pt idx="376">
                  <c:v>0.51590000000000003</c:v>
                </c:pt>
                <c:pt idx="377">
                  <c:v>0.51790000000000003</c:v>
                </c:pt>
                <c:pt idx="378">
                  <c:v>0.51990000000000003</c:v>
                </c:pt>
                <c:pt idx="379">
                  <c:v>0.52190000000000003</c:v>
                </c:pt>
                <c:pt idx="380">
                  <c:v>0.52359999999999995</c:v>
                </c:pt>
                <c:pt idx="381">
                  <c:v>0.52510000000000001</c:v>
                </c:pt>
                <c:pt idx="382">
                  <c:v>0.52629999999999999</c:v>
                </c:pt>
                <c:pt idx="383">
                  <c:v>0.52739999999999998</c:v>
                </c:pt>
                <c:pt idx="384">
                  <c:v>0.52829999999999999</c:v>
                </c:pt>
                <c:pt idx="385">
                  <c:v>0.52929999999999999</c:v>
                </c:pt>
                <c:pt idx="386">
                  <c:v>0.53029999999999999</c:v>
                </c:pt>
                <c:pt idx="387">
                  <c:v>0.53139999999999998</c:v>
                </c:pt>
                <c:pt idx="388">
                  <c:v>0.53259999999999996</c:v>
                </c:pt>
                <c:pt idx="389">
                  <c:v>0.53400000000000003</c:v>
                </c:pt>
                <c:pt idx="390">
                  <c:v>0.5353</c:v>
                </c:pt>
                <c:pt idx="391">
                  <c:v>0.53659999999999997</c:v>
                </c:pt>
                <c:pt idx="392">
                  <c:v>0.53790000000000004</c:v>
                </c:pt>
                <c:pt idx="393">
                  <c:v>0.53920000000000001</c:v>
                </c:pt>
                <c:pt idx="394">
                  <c:v>0.54049999999999998</c:v>
                </c:pt>
                <c:pt idx="395">
                  <c:v>0.54179999999999995</c:v>
                </c:pt>
                <c:pt idx="396">
                  <c:v>0.54320000000000002</c:v>
                </c:pt>
                <c:pt idx="397">
                  <c:v>0.54459999999999997</c:v>
                </c:pt>
                <c:pt idx="398">
                  <c:v>0.54600000000000004</c:v>
                </c:pt>
                <c:pt idx="399">
                  <c:v>0.5474</c:v>
                </c:pt>
                <c:pt idx="400">
                  <c:v>0.54890000000000005</c:v>
                </c:pt>
                <c:pt idx="401">
                  <c:v>0.5504</c:v>
                </c:pt>
                <c:pt idx="402">
                  <c:v>0.55189999999999995</c:v>
                </c:pt>
                <c:pt idx="403">
                  <c:v>0.5534</c:v>
                </c:pt>
                <c:pt idx="404">
                  <c:v>0.55469999999999997</c:v>
                </c:pt>
                <c:pt idx="405">
                  <c:v>0.55600000000000005</c:v>
                </c:pt>
                <c:pt idx="406">
                  <c:v>0.55720000000000003</c:v>
                </c:pt>
                <c:pt idx="407">
                  <c:v>0.5585</c:v>
                </c:pt>
                <c:pt idx="408">
                  <c:v>0.55979999999999996</c:v>
                </c:pt>
                <c:pt idx="409">
                  <c:v>0.56110000000000004</c:v>
                </c:pt>
                <c:pt idx="410">
                  <c:v>0.56230000000000002</c:v>
                </c:pt>
                <c:pt idx="411">
                  <c:v>0.56369999999999998</c:v>
                </c:pt>
                <c:pt idx="412">
                  <c:v>0.56499999999999995</c:v>
                </c:pt>
                <c:pt idx="413">
                  <c:v>0.5665</c:v>
                </c:pt>
                <c:pt idx="414">
                  <c:v>0.56789999999999996</c:v>
                </c:pt>
                <c:pt idx="415">
                  <c:v>0.56940000000000002</c:v>
                </c:pt>
                <c:pt idx="416">
                  <c:v>0.57099999999999995</c:v>
                </c:pt>
                <c:pt idx="417">
                  <c:v>0.57250000000000001</c:v>
                </c:pt>
                <c:pt idx="418">
                  <c:v>0.57420000000000004</c:v>
                </c:pt>
                <c:pt idx="419">
                  <c:v>0.57579999999999998</c:v>
                </c:pt>
                <c:pt idx="420">
                  <c:v>0.5776</c:v>
                </c:pt>
                <c:pt idx="421">
                  <c:v>0.57950000000000002</c:v>
                </c:pt>
                <c:pt idx="422">
                  <c:v>0.58150000000000002</c:v>
                </c:pt>
                <c:pt idx="423">
                  <c:v>0.58340000000000003</c:v>
                </c:pt>
                <c:pt idx="424">
                  <c:v>0.58499999999999996</c:v>
                </c:pt>
                <c:pt idx="425">
                  <c:v>0.58630000000000004</c:v>
                </c:pt>
                <c:pt idx="426">
                  <c:v>0.58730000000000004</c:v>
                </c:pt>
                <c:pt idx="427">
                  <c:v>0.58819999999999995</c:v>
                </c:pt>
                <c:pt idx="428">
                  <c:v>0.58909999999999996</c:v>
                </c:pt>
                <c:pt idx="429">
                  <c:v>0.59009999999999996</c:v>
                </c:pt>
                <c:pt idx="430">
                  <c:v>0.59109999999999996</c:v>
                </c:pt>
                <c:pt idx="431">
                  <c:v>0.59209999999999996</c:v>
                </c:pt>
                <c:pt idx="432">
                  <c:v>0.59319999999999995</c:v>
                </c:pt>
                <c:pt idx="433">
                  <c:v>0.59440000000000004</c:v>
                </c:pt>
                <c:pt idx="434">
                  <c:v>0.59550000000000003</c:v>
                </c:pt>
                <c:pt idx="435">
                  <c:v>0.59660000000000002</c:v>
                </c:pt>
                <c:pt idx="436">
                  <c:v>0.5978</c:v>
                </c:pt>
                <c:pt idx="437">
                  <c:v>0.59889999999999999</c:v>
                </c:pt>
                <c:pt idx="438">
                  <c:v>0.60019999999999996</c:v>
                </c:pt>
                <c:pt idx="439">
                  <c:v>0.60140000000000005</c:v>
                </c:pt>
                <c:pt idx="440">
                  <c:v>0.6028</c:v>
                </c:pt>
                <c:pt idx="441">
                  <c:v>0.60429999999999995</c:v>
                </c:pt>
                <c:pt idx="442">
                  <c:v>0.60589999999999999</c:v>
                </c:pt>
                <c:pt idx="443">
                  <c:v>0.60770000000000002</c:v>
                </c:pt>
                <c:pt idx="444">
                  <c:v>0.60950000000000004</c:v>
                </c:pt>
                <c:pt idx="445">
                  <c:v>0.61150000000000004</c:v>
                </c:pt>
                <c:pt idx="446">
                  <c:v>0.61350000000000005</c:v>
                </c:pt>
                <c:pt idx="447">
                  <c:v>0.61550000000000005</c:v>
                </c:pt>
                <c:pt idx="448">
                  <c:v>0.61739999999999995</c:v>
                </c:pt>
                <c:pt idx="449">
                  <c:v>0.61909999999999998</c:v>
                </c:pt>
                <c:pt idx="450">
                  <c:v>0.62060000000000004</c:v>
                </c:pt>
                <c:pt idx="451">
                  <c:v>0.62180000000000002</c:v>
                </c:pt>
                <c:pt idx="452">
                  <c:v>0.62290000000000001</c:v>
                </c:pt>
                <c:pt idx="453">
                  <c:v>0.62380000000000002</c:v>
                </c:pt>
                <c:pt idx="454">
                  <c:v>0.62480000000000002</c:v>
                </c:pt>
                <c:pt idx="455">
                  <c:v>0.62590000000000001</c:v>
                </c:pt>
                <c:pt idx="456">
                  <c:v>0.62709999999999999</c:v>
                </c:pt>
                <c:pt idx="457">
                  <c:v>0.62829999999999997</c:v>
                </c:pt>
                <c:pt idx="458">
                  <c:v>0.62970000000000004</c:v>
                </c:pt>
                <c:pt idx="459">
                  <c:v>0.63100000000000001</c:v>
                </c:pt>
                <c:pt idx="460">
                  <c:v>0.63229999999999997</c:v>
                </c:pt>
                <c:pt idx="461">
                  <c:v>0.63360000000000005</c:v>
                </c:pt>
                <c:pt idx="462">
                  <c:v>0.63490000000000002</c:v>
                </c:pt>
                <c:pt idx="463">
                  <c:v>0.6361</c:v>
                </c:pt>
                <c:pt idx="464">
                  <c:v>0.63739999999999997</c:v>
                </c:pt>
                <c:pt idx="465">
                  <c:v>0.63870000000000005</c:v>
                </c:pt>
                <c:pt idx="466">
                  <c:v>0.6401</c:v>
                </c:pt>
                <c:pt idx="467">
                  <c:v>0.64149999999999996</c:v>
                </c:pt>
                <c:pt idx="468">
                  <c:v>0.64290000000000003</c:v>
                </c:pt>
                <c:pt idx="469">
                  <c:v>0.64439999999999997</c:v>
                </c:pt>
                <c:pt idx="470">
                  <c:v>0.64580000000000004</c:v>
                </c:pt>
                <c:pt idx="471">
                  <c:v>0.64729999999999999</c:v>
                </c:pt>
                <c:pt idx="472">
                  <c:v>0.64870000000000005</c:v>
                </c:pt>
                <c:pt idx="473">
                  <c:v>0.65010000000000001</c:v>
                </c:pt>
                <c:pt idx="474">
                  <c:v>0.65139999999999998</c:v>
                </c:pt>
                <c:pt idx="475">
                  <c:v>0.65259999999999996</c:v>
                </c:pt>
                <c:pt idx="476">
                  <c:v>0.65390000000000004</c:v>
                </c:pt>
                <c:pt idx="477">
                  <c:v>0.6552</c:v>
                </c:pt>
                <c:pt idx="478">
                  <c:v>0.65659999999999996</c:v>
                </c:pt>
                <c:pt idx="479">
                  <c:v>0.65790000000000004</c:v>
                </c:pt>
                <c:pt idx="480">
                  <c:v>0.65920000000000001</c:v>
                </c:pt>
                <c:pt idx="481">
                  <c:v>0.66059999999999997</c:v>
                </c:pt>
                <c:pt idx="482">
                  <c:v>0.66200000000000003</c:v>
                </c:pt>
                <c:pt idx="483">
                  <c:v>0.66349999999999998</c:v>
                </c:pt>
                <c:pt idx="484">
                  <c:v>0.66490000000000005</c:v>
                </c:pt>
                <c:pt idx="485">
                  <c:v>0.6663</c:v>
                </c:pt>
                <c:pt idx="486">
                  <c:v>0.66779999999999995</c:v>
                </c:pt>
                <c:pt idx="487">
                  <c:v>0.6694</c:v>
                </c:pt>
                <c:pt idx="488">
                  <c:v>0.67120000000000002</c:v>
                </c:pt>
                <c:pt idx="489">
                  <c:v>0.67330000000000001</c:v>
                </c:pt>
                <c:pt idx="490">
                  <c:v>0.6754</c:v>
                </c:pt>
                <c:pt idx="491">
                  <c:v>0.67759999999999998</c:v>
                </c:pt>
                <c:pt idx="492">
                  <c:v>0.6794</c:v>
                </c:pt>
                <c:pt idx="493">
                  <c:v>0.68079999999999996</c:v>
                </c:pt>
                <c:pt idx="494">
                  <c:v>0.68189999999999995</c:v>
                </c:pt>
                <c:pt idx="495">
                  <c:v>0.68269999999999997</c:v>
                </c:pt>
                <c:pt idx="496">
                  <c:v>0.68359999999999999</c:v>
                </c:pt>
                <c:pt idx="497">
                  <c:v>0.6845</c:v>
                </c:pt>
                <c:pt idx="498">
                  <c:v>0.68540000000000001</c:v>
                </c:pt>
                <c:pt idx="499">
                  <c:v>0.6865</c:v>
                </c:pt>
                <c:pt idx="500">
                  <c:v>0.6875</c:v>
                </c:pt>
                <c:pt idx="501">
                  <c:v>0.68859999999999999</c:v>
                </c:pt>
                <c:pt idx="502">
                  <c:v>0.68969999999999998</c:v>
                </c:pt>
                <c:pt idx="503">
                  <c:v>0.69069999999999998</c:v>
                </c:pt>
                <c:pt idx="504">
                  <c:v>0.69189999999999996</c:v>
                </c:pt>
                <c:pt idx="505">
                  <c:v>0.69299999999999995</c:v>
                </c:pt>
                <c:pt idx="506">
                  <c:v>0.69420000000000004</c:v>
                </c:pt>
                <c:pt idx="507">
                  <c:v>0.69550000000000001</c:v>
                </c:pt>
                <c:pt idx="508">
                  <c:v>0.69689999999999996</c:v>
                </c:pt>
                <c:pt idx="509">
                  <c:v>0.69830000000000003</c:v>
                </c:pt>
                <c:pt idx="510">
                  <c:v>0.69979999999999998</c:v>
                </c:pt>
                <c:pt idx="511">
                  <c:v>0.70150000000000001</c:v>
                </c:pt>
                <c:pt idx="512">
                  <c:v>0.70330000000000004</c:v>
                </c:pt>
                <c:pt idx="513">
                  <c:v>0.70509999999999995</c:v>
                </c:pt>
                <c:pt idx="514">
                  <c:v>0.70709999999999995</c:v>
                </c:pt>
                <c:pt idx="515">
                  <c:v>0.70909999999999995</c:v>
                </c:pt>
                <c:pt idx="516">
                  <c:v>0.71109999999999995</c:v>
                </c:pt>
                <c:pt idx="517">
                  <c:v>0.71299999999999997</c:v>
                </c:pt>
                <c:pt idx="518">
                  <c:v>0.71460000000000001</c:v>
                </c:pt>
                <c:pt idx="519">
                  <c:v>0.71599999999999997</c:v>
                </c:pt>
                <c:pt idx="520">
                  <c:v>0.71719999999999995</c:v>
                </c:pt>
                <c:pt idx="521">
                  <c:v>0.71819999999999995</c:v>
                </c:pt>
                <c:pt idx="522">
                  <c:v>0.71909999999999996</c:v>
                </c:pt>
                <c:pt idx="523">
                  <c:v>0.72009999999999996</c:v>
                </c:pt>
                <c:pt idx="524">
                  <c:v>0.72119999999999995</c:v>
                </c:pt>
                <c:pt idx="525">
                  <c:v>0.72240000000000004</c:v>
                </c:pt>
                <c:pt idx="526">
                  <c:v>0.72370000000000001</c:v>
                </c:pt>
                <c:pt idx="527">
                  <c:v>0.72499999999999998</c:v>
                </c:pt>
                <c:pt idx="528">
                  <c:v>0.72629999999999995</c:v>
                </c:pt>
                <c:pt idx="529">
                  <c:v>0.72760000000000002</c:v>
                </c:pt>
                <c:pt idx="530">
                  <c:v>0.72889999999999999</c:v>
                </c:pt>
                <c:pt idx="531">
                  <c:v>0.73009999999999997</c:v>
                </c:pt>
                <c:pt idx="532">
                  <c:v>0.73129999999999995</c:v>
                </c:pt>
                <c:pt idx="533">
                  <c:v>0.73260000000000003</c:v>
                </c:pt>
                <c:pt idx="534">
                  <c:v>0.7339</c:v>
                </c:pt>
                <c:pt idx="535">
                  <c:v>0.73529999999999995</c:v>
                </c:pt>
                <c:pt idx="536">
                  <c:v>0.73680000000000001</c:v>
                </c:pt>
                <c:pt idx="537">
                  <c:v>0.73819999999999997</c:v>
                </c:pt>
                <c:pt idx="538">
                  <c:v>0.73970000000000002</c:v>
                </c:pt>
                <c:pt idx="539">
                  <c:v>0.74119999999999997</c:v>
                </c:pt>
                <c:pt idx="540">
                  <c:v>0.74270000000000003</c:v>
                </c:pt>
                <c:pt idx="541">
                  <c:v>0.74409999999999998</c:v>
                </c:pt>
                <c:pt idx="542">
                  <c:v>0.74550000000000005</c:v>
                </c:pt>
                <c:pt idx="543">
                  <c:v>0.74680000000000002</c:v>
                </c:pt>
                <c:pt idx="544">
                  <c:v>0.748</c:v>
                </c:pt>
                <c:pt idx="545">
                  <c:v>0.74929999999999997</c:v>
                </c:pt>
                <c:pt idx="546">
                  <c:v>0.75060000000000004</c:v>
                </c:pt>
                <c:pt idx="547">
                  <c:v>0.75180000000000002</c:v>
                </c:pt>
                <c:pt idx="548">
                  <c:v>0.75319999999999998</c:v>
                </c:pt>
                <c:pt idx="549">
                  <c:v>0.75460000000000005</c:v>
                </c:pt>
                <c:pt idx="550">
                  <c:v>0.75600000000000001</c:v>
                </c:pt>
                <c:pt idx="551">
                  <c:v>0.75749999999999995</c:v>
                </c:pt>
                <c:pt idx="552">
                  <c:v>0.75900000000000001</c:v>
                </c:pt>
                <c:pt idx="553">
                  <c:v>0.76039999999999996</c:v>
                </c:pt>
                <c:pt idx="554">
                  <c:v>0.76190000000000002</c:v>
                </c:pt>
                <c:pt idx="555">
                  <c:v>0.76349999999999996</c:v>
                </c:pt>
                <c:pt idx="556">
                  <c:v>0.7651</c:v>
                </c:pt>
                <c:pt idx="557">
                  <c:v>0.76690000000000003</c:v>
                </c:pt>
                <c:pt idx="558">
                  <c:v>0.76880000000000004</c:v>
                </c:pt>
                <c:pt idx="559">
                  <c:v>0.77090000000000003</c:v>
                </c:pt>
                <c:pt idx="560">
                  <c:v>0.77290000000000003</c:v>
                </c:pt>
                <c:pt idx="561">
                  <c:v>0.77480000000000004</c:v>
                </c:pt>
                <c:pt idx="562">
                  <c:v>0.7762</c:v>
                </c:pt>
                <c:pt idx="563">
                  <c:v>0.77739999999999998</c:v>
                </c:pt>
                <c:pt idx="564">
                  <c:v>0.77829999999999999</c:v>
                </c:pt>
                <c:pt idx="565">
                  <c:v>0.77910000000000001</c:v>
                </c:pt>
                <c:pt idx="566">
                  <c:v>0.77990000000000004</c:v>
                </c:pt>
                <c:pt idx="567">
                  <c:v>0.78090000000000004</c:v>
                </c:pt>
                <c:pt idx="568">
                  <c:v>0.78190000000000004</c:v>
                </c:pt>
                <c:pt idx="569">
                  <c:v>0.78290000000000004</c:v>
                </c:pt>
                <c:pt idx="570">
                  <c:v>0.78400000000000003</c:v>
                </c:pt>
                <c:pt idx="571">
                  <c:v>0.78510000000000002</c:v>
                </c:pt>
                <c:pt idx="572">
                  <c:v>0.78620000000000001</c:v>
                </c:pt>
                <c:pt idx="573">
                  <c:v>0.7873</c:v>
                </c:pt>
                <c:pt idx="574">
                  <c:v>0.78839999999999999</c:v>
                </c:pt>
                <c:pt idx="575">
                  <c:v>0.78959999999999997</c:v>
                </c:pt>
                <c:pt idx="576">
                  <c:v>0.79090000000000005</c:v>
                </c:pt>
                <c:pt idx="577">
                  <c:v>0.7923</c:v>
                </c:pt>
                <c:pt idx="578">
                  <c:v>0.79369999999999996</c:v>
                </c:pt>
                <c:pt idx="579">
                  <c:v>0.79520000000000002</c:v>
                </c:pt>
                <c:pt idx="580">
                  <c:v>0.79679999999999995</c:v>
                </c:pt>
                <c:pt idx="581">
                  <c:v>0.79859999999999998</c:v>
                </c:pt>
                <c:pt idx="582">
                  <c:v>0.8004</c:v>
                </c:pt>
                <c:pt idx="583">
                  <c:v>0.80230000000000001</c:v>
                </c:pt>
                <c:pt idx="584">
                  <c:v>0.80420000000000003</c:v>
                </c:pt>
                <c:pt idx="585">
                  <c:v>0.80620000000000003</c:v>
                </c:pt>
                <c:pt idx="586">
                  <c:v>0.80810000000000004</c:v>
                </c:pt>
                <c:pt idx="587">
                  <c:v>0.80979999999999996</c:v>
                </c:pt>
                <c:pt idx="588">
                  <c:v>0.81130000000000002</c:v>
                </c:pt>
                <c:pt idx="589">
                  <c:v>0.8125</c:v>
                </c:pt>
                <c:pt idx="590">
                  <c:v>0.81359999999999999</c:v>
                </c:pt>
                <c:pt idx="591">
                  <c:v>0.81459999999999999</c:v>
                </c:pt>
                <c:pt idx="592">
                  <c:v>0.81559999999999999</c:v>
                </c:pt>
                <c:pt idx="593">
                  <c:v>0.81669999999999998</c:v>
                </c:pt>
                <c:pt idx="594">
                  <c:v>0.81789999999999996</c:v>
                </c:pt>
                <c:pt idx="595">
                  <c:v>0.81920000000000004</c:v>
                </c:pt>
                <c:pt idx="596">
                  <c:v>0.82050000000000001</c:v>
                </c:pt>
                <c:pt idx="597">
                  <c:v>0.82169999999999999</c:v>
                </c:pt>
                <c:pt idx="598">
                  <c:v>0.82299999999999995</c:v>
                </c:pt>
                <c:pt idx="599">
                  <c:v>0.82430000000000003</c:v>
                </c:pt>
                <c:pt idx="600">
                  <c:v>0.82550000000000001</c:v>
                </c:pt>
                <c:pt idx="601">
                  <c:v>0.82679999999999998</c:v>
                </c:pt>
                <c:pt idx="602">
                  <c:v>0.82809999999999995</c:v>
                </c:pt>
                <c:pt idx="603">
                  <c:v>0.82940000000000003</c:v>
                </c:pt>
                <c:pt idx="604">
                  <c:v>0.83079999999999998</c:v>
                </c:pt>
                <c:pt idx="605">
                  <c:v>0.83230000000000004</c:v>
                </c:pt>
                <c:pt idx="606">
                  <c:v>0.8337</c:v>
                </c:pt>
                <c:pt idx="607">
                  <c:v>0.83520000000000005</c:v>
                </c:pt>
                <c:pt idx="608">
                  <c:v>0.8367</c:v>
                </c:pt>
                <c:pt idx="609">
                  <c:v>0.83809999999999996</c:v>
                </c:pt>
                <c:pt idx="610">
                  <c:v>0.83960000000000001</c:v>
                </c:pt>
                <c:pt idx="611">
                  <c:v>0.84089999999999998</c:v>
                </c:pt>
                <c:pt idx="612">
                  <c:v>0.84209999999999996</c:v>
                </c:pt>
                <c:pt idx="613">
                  <c:v>0.84330000000000005</c:v>
                </c:pt>
                <c:pt idx="614">
                  <c:v>0.84460000000000002</c:v>
                </c:pt>
                <c:pt idx="615">
                  <c:v>0.84589999999999999</c:v>
                </c:pt>
                <c:pt idx="616">
                  <c:v>0.84719999999999995</c:v>
                </c:pt>
                <c:pt idx="617">
                  <c:v>0.84860000000000002</c:v>
                </c:pt>
                <c:pt idx="618">
                  <c:v>0.85</c:v>
                </c:pt>
                <c:pt idx="619">
                  <c:v>0.85140000000000005</c:v>
                </c:pt>
                <c:pt idx="620">
                  <c:v>0.85289999999999999</c:v>
                </c:pt>
                <c:pt idx="621">
                  <c:v>0.85429999999999995</c:v>
                </c:pt>
                <c:pt idx="622">
                  <c:v>0.85580000000000001</c:v>
                </c:pt>
                <c:pt idx="623">
                  <c:v>0.85729999999999995</c:v>
                </c:pt>
                <c:pt idx="624">
                  <c:v>0.85880000000000001</c:v>
                </c:pt>
                <c:pt idx="625">
                  <c:v>0.86040000000000005</c:v>
                </c:pt>
                <c:pt idx="626">
                  <c:v>0.86209999999999998</c:v>
                </c:pt>
                <c:pt idx="627">
                  <c:v>0.86409999999999998</c:v>
                </c:pt>
                <c:pt idx="628">
                  <c:v>0.86619999999999997</c:v>
                </c:pt>
                <c:pt idx="629">
                  <c:v>0.86829999999999996</c:v>
                </c:pt>
                <c:pt idx="630">
                  <c:v>0.87019999999999997</c:v>
                </c:pt>
                <c:pt idx="631">
                  <c:v>0.87170000000000003</c:v>
                </c:pt>
                <c:pt idx="632">
                  <c:v>0.87290000000000001</c:v>
                </c:pt>
                <c:pt idx="633">
                  <c:v>0.87380000000000002</c:v>
                </c:pt>
                <c:pt idx="634">
                  <c:v>0.87460000000000004</c:v>
                </c:pt>
                <c:pt idx="635">
                  <c:v>0.87539999999999996</c:v>
                </c:pt>
                <c:pt idx="636">
                  <c:v>0.87639999999999996</c:v>
                </c:pt>
                <c:pt idx="637">
                  <c:v>0.87739999999999996</c:v>
                </c:pt>
                <c:pt idx="638">
                  <c:v>0.87839999999999996</c:v>
                </c:pt>
                <c:pt idx="639">
                  <c:v>0.87949999999999995</c:v>
                </c:pt>
                <c:pt idx="640">
                  <c:v>0.88060000000000005</c:v>
                </c:pt>
                <c:pt idx="641">
                  <c:v>0.88170000000000004</c:v>
                </c:pt>
                <c:pt idx="642">
                  <c:v>0.88280000000000003</c:v>
                </c:pt>
                <c:pt idx="643">
                  <c:v>0.88390000000000002</c:v>
                </c:pt>
                <c:pt idx="644">
                  <c:v>0.8851</c:v>
                </c:pt>
                <c:pt idx="645">
                  <c:v>0.88639999999999997</c:v>
                </c:pt>
                <c:pt idx="646">
                  <c:v>0.88770000000000004</c:v>
                </c:pt>
                <c:pt idx="647">
                  <c:v>0.88919999999999999</c:v>
                </c:pt>
                <c:pt idx="648">
                  <c:v>0.89070000000000005</c:v>
                </c:pt>
                <c:pt idx="649">
                  <c:v>0.89239999999999997</c:v>
                </c:pt>
                <c:pt idx="650">
                  <c:v>0.89410000000000001</c:v>
                </c:pt>
                <c:pt idx="651">
                  <c:v>0.89590000000000003</c:v>
                </c:pt>
                <c:pt idx="652">
                  <c:v>0.89780000000000004</c:v>
                </c:pt>
                <c:pt idx="653">
                  <c:v>0.89970000000000006</c:v>
                </c:pt>
                <c:pt idx="654">
                  <c:v>0.90159999999999996</c:v>
                </c:pt>
                <c:pt idx="655">
                  <c:v>0.90359999999999996</c:v>
                </c:pt>
                <c:pt idx="656">
                  <c:v>0.90529999999999999</c:v>
                </c:pt>
                <c:pt idx="657">
                  <c:v>0.90680000000000005</c:v>
                </c:pt>
                <c:pt idx="658">
                  <c:v>0.90800000000000003</c:v>
                </c:pt>
                <c:pt idx="659">
                  <c:v>0.90900000000000003</c:v>
                </c:pt>
                <c:pt idx="660">
                  <c:v>0.91</c:v>
                </c:pt>
                <c:pt idx="661">
                  <c:v>0.91100000000000003</c:v>
                </c:pt>
                <c:pt idx="662">
                  <c:v>0.91220000000000001</c:v>
                </c:pt>
                <c:pt idx="663">
                  <c:v>0.91339999999999999</c:v>
                </c:pt>
                <c:pt idx="664">
                  <c:v>0.91469999999999996</c:v>
                </c:pt>
                <c:pt idx="665">
                  <c:v>0.91600000000000004</c:v>
                </c:pt>
                <c:pt idx="666">
                  <c:v>0.9173</c:v>
                </c:pt>
                <c:pt idx="667">
                  <c:v>0.91859999999999997</c:v>
                </c:pt>
                <c:pt idx="668">
                  <c:v>0.91979999999999995</c:v>
                </c:pt>
                <c:pt idx="669">
                  <c:v>0.92100000000000004</c:v>
                </c:pt>
                <c:pt idx="670">
                  <c:v>0.92230000000000001</c:v>
                </c:pt>
                <c:pt idx="671">
                  <c:v>0.92349999999999999</c:v>
                </c:pt>
                <c:pt idx="672">
                  <c:v>0.92490000000000006</c:v>
                </c:pt>
                <c:pt idx="673">
                  <c:v>0.92630000000000001</c:v>
                </c:pt>
                <c:pt idx="674">
                  <c:v>0.92779999999999996</c:v>
                </c:pt>
                <c:pt idx="675">
                  <c:v>0.92920000000000003</c:v>
                </c:pt>
                <c:pt idx="676">
                  <c:v>0.93069999999999997</c:v>
                </c:pt>
                <c:pt idx="677">
                  <c:v>0.93210000000000004</c:v>
                </c:pt>
                <c:pt idx="678">
                  <c:v>0.93359999999999999</c:v>
                </c:pt>
                <c:pt idx="679">
                  <c:v>0.93489999999999995</c:v>
                </c:pt>
                <c:pt idx="680">
                  <c:v>0.93630000000000002</c:v>
                </c:pt>
                <c:pt idx="681">
                  <c:v>0.93759999999999999</c:v>
                </c:pt>
                <c:pt idx="682">
                  <c:v>0.93889999999999996</c:v>
                </c:pt>
                <c:pt idx="683">
                  <c:v>0.94020000000000004</c:v>
                </c:pt>
                <c:pt idx="684">
                  <c:v>0.94140000000000001</c:v>
                </c:pt>
                <c:pt idx="685">
                  <c:v>0.94269999999999998</c:v>
                </c:pt>
                <c:pt idx="686">
                  <c:v>0.94410000000000005</c:v>
                </c:pt>
                <c:pt idx="687">
                  <c:v>0.94540000000000002</c:v>
                </c:pt>
                <c:pt idx="688">
                  <c:v>0.94679999999999997</c:v>
                </c:pt>
                <c:pt idx="689">
                  <c:v>0.94820000000000004</c:v>
                </c:pt>
                <c:pt idx="690">
                  <c:v>0.94969999999999999</c:v>
                </c:pt>
                <c:pt idx="691">
                  <c:v>0.95109999999999995</c:v>
                </c:pt>
                <c:pt idx="692">
                  <c:v>0.9526</c:v>
                </c:pt>
                <c:pt idx="693">
                  <c:v>0.95399999999999996</c:v>
                </c:pt>
                <c:pt idx="694">
                  <c:v>0.95569999999999999</c:v>
                </c:pt>
                <c:pt idx="695">
                  <c:v>0.95750000000000002</c:v>
                </c:pt>
                <c:pt idx="696">
                  <c:v>0.95950000000000002</c:v>
                </c:pt>
                <c:pt idx="697">
                  <c:v>0.96160000000000001</c:v>
                </c:pt>
                <c:pt idx="698">
                  <c:v>0.9637</c:v>
                </c:pt>
                <c:pt idx="699">
                  <c:v>0.96550000000000002</c:v>
                </c:pt>
                <c:pt idx="700">
                  <c:v>0.96689999999999998</c:v>
                </c:pt>
                <c:pt idx="701">
                  <c:v>0.96799999999999997</c:v>
                </c:pt>
                <c:pt idx="702">
                  <c:v>0.96889999999999998</c:v>
                </c:pt>
                <c:pt idx="703">
                  <c:v>0.9698</c:v>
                </c:pt>
                <c:pt idx="704">
                  <c:v>0.97070000000000001</c:v>
                </c:pt>
                <c:pt idx="705">
                  <c:v>0.97170000000000001</c:v>
                </c:pt>
                <c:pt idx="706">
                  <c:v>0.97270000000000001</c:v>
                </c:pt>
                <c:pt idx="707">
                  <c:v>0.97370000000000001</c:v>
                </c:pt>
                <c:pt idx="708">
                  <c:v>0.9748</c:v>
                </c:pt>
                <c:pt idx="709">
                  <c:v>0.97589999999999999</c:v>
                </c:pt>
                <c:pt idx="710">
                  <c:v>0.97699999999999998</c:v>
                </c:pt>
                <c:pt idx="711">
                  <c:v>0.97809999999999997</c:v>
                </c:pt>
                <c:pt idx="712">
                  <c:v>0.97919999999999996</c:v>
                </c:pt>
                <c:pt idx="713">
                  <c:v>0.98040000000000005</c:v>
                </c:pt>
                <c:pt idx="714">
                  <c:v>0.98170000000000002</c:v>
                </c:pt>
                <c:pt idx="715">
                  <c:v>0.98309999999999997</c:v>
                </c:pt>
                <c:pt idx="716">
                  <c:v>0.98460000000000003</c:v>
                </c:pt>
                <c:pt idx="717">
                  <c:v>0.98619999999999997</c:v>
                </c:pt>
                <c:pt idx="718">
                  <c:v>0.9879</c:v>
                </c:pt>
                <c:pt idx="719">
                  <c:v>0.98970000000000002</c:v>
                </c:pt>
                <c:pt idx="720">
                  <c:v>0.99160000000000004</c:v>
                </c:pt>
                <c:pt idx="721">
                  <c:v>0.99350000000000005</c:v>
                </c:pt>
                <c:pt idx="722">
                  <c:v>0.99550000000000005</c:v>
                </c:pt>
                <c:pt idx="723">
                  <c:v>0.99739999999999995</c:v>
                </c:pt>
                <c:pt idx="724">
                  <c:v>0.99909999999999999</c:v>
                </c:pt>
                <c:pt idx="725">
                  <c:v>1.0006999999999999</c:v>
                </c:pt>
                <c:pt idx="726">
                  <c:v>1.0021</c:v>
                </c:pt>
                <c:pt idx="727">
                  <c:v>1.0033000000000001</c:v>
                </c:pt>
                <c:pt idx="728">
                  <c:v>1.0044</c:v>
                </c:pt>
                <c:pt idx="729">
                  <c:v>1.0053000000000001</c:v>
                </c:pt>
                <c:pt idx="730">
                  <c:v>1.0064</c:v>
                </c:pt>
                <c:pt idx="731">
                  <c:v>1.0075000000000001</c:v>
                </c:pt>
                <c:pt idx="732">
                  <c:v>1.0086999999999999</c:v>
                </c:pt>
                <c:pt idx="733">
                  <c:v>1.01</c:v>
                </c:pt>
                <c:pt idx="734">
                  <c:v>1.0113000000000001</c:v>
                </c:pt>
                <c:pt idx="735">
                  <c:v>1.0126999999999999</c:v>
                </c:pt>
                <c:pt idx="736">
                  <c:v>1.014</c:v>
                </c:pt>
                <c:pt idx="737">
                  <c:v>1.0153000000000001</c:v>
                </c:pt>
                <c:pt idx="738">
                  <c:v>1.0165</c:v>
                </c:pt>
                <c:pt idx="739">
                  <c:v>1.0177</c:v>
                </c:pt>
                <c:pt idx="740">
                  <c:v>1.0189999999999999</c:v>
                </c:pt>
                <c:pt idx="741">
                  <c:v>1.0203</c:v>
                </c:pt>
                <c:pt idx="742">
                  <c:v>1.0218</c:v>
                </c:pt>
                <c:pt idx="743">
                  <c:v>1.0232000000000001</c:v>
                </c:pt>
                <c:pt idx="744">
                  <c:v>1.0246999999999999</c:v>
                </c:pt>
                <c:pt idx="745">
                  <c:v>1.0262</c:v>
                </c:pt>
                <c:pt idx="746">
                  <c:v>1.0276000000000001</c:v>
                </c:pt>
                <c:pt idx="747">
                  <c:v>1.0289999999999999</c:v>
                </c:pt>
                <c:pt idx="748">
                  <c:v>1.0304</c:v>
                </c:pt>
                <c:pt idx="749">
                  <c:v>1.0318000000000001</c:v>
                </c:pt>
                <c:pt idx="750">
                  <c:v>1.0330999999999999</c:v>
                </c:pt>
                <c:pt idx="751">
                  <c:v>1.0344</c:v>
                </c:pt>
                <c:pt idx="752">
                  <c:v>1.0356000000000001</c:v>
                </c:pt>
                <c:pt idx="753">
                  <c:v>1.0368999999999999</c:v>
                </c:pt>
                <c:pt idx="754">
                  <c:v>1.0382</c:v>
                </c:pt>
                <c:pt idx="755">
                  <c:v>1.0396000000000001</c:v>
                </c:pt>
                <c:pt idx="756">
                  <c:v>1.0408999999999999</c:v>
                </c:pt>
                <c:pt idx="757">
                  <c:v>1.0423</c:v>
                </c:pt>
                <c:pt idx="758">
                  <c:v>1.0437000000000001</c:v>
                </c:pt>
                <c:pt idx="759">
                  <c:v>1.0450999999999999</c:v>
                </c:pt>
                <c:pt idx="760">
                  <c:v>1.0465</c:v>
                </c:pt>
                <c:pt idx="761">
                  <c:v>1.048</c:v>
                </c:pt>
                <c:pt idx="762">
                  <c:v>1.0495000000000001</c:v>
                </c:pt>
                <c:pt idx="763">
                  <c:v>1.0510999999999999</c:v>
                </c:pt>
                <c:pt idx="764">
                  <c:v>1.0529999999999999</c:v>
                </c:pt>
                <c:pt idx="765">
                  <c:v>1.0550999999999999</c:v>
                </c:pt>
                <c:pt idx="766">
                  <c:v>1.0572999999999999</c:v>
                </c:pt>
                <c:pt idx="767">
                  <c:v>1.0593999999999999</c:v>
                </c:pt>
                <c:pt idx="768">
                  <c:v>1.0611999999999999</c:v>
                </c:pt>
                <c:pt idx="769">
                  <c:v>1.0626</c:v>
                </c:pt>
                <c:pt idx="770">
                  <c:v>1.0637000000000001</c:v>
                </c:pt>
                <c:pt idx="771">
                  <c:v>1.0645</c:v>
                </c:pt>
                <c:pt idx="772">
                  <c:v>1.0652999999999999</c:v>
                </c:pt>
                <c:pt idx="773">
                  <c:v>1.0662</c:v>
                </c:pt>
                <c:pt idx="774">
                  <c:v>1.0670999999999999</c:v>
                </c:pt>
                <c:pt idx="775">
                  <c:v>1.0681</c:v>
                </c:pt>
                <c:pt idx="776">
                  <c:v>1.0691999999999999</c:v>
                </c:pt>
                <c:pt idx="777">
                  <c:v>1.0703</c:v>
                </c:pt>
                <c:pt idx="778">
                  <c:v>1.0713999999999999</c:v>
                </c:pt>
                <c:pt idx="779">
                  <c:v>1.0725</c:v>
                </c:pt>
                <c:pt idx="780">
                  <c:v>1.0736000000000001</c:v>
                </c:pt>
                <c:pt idx="781">
                  <c:v>1.0747</c:v>
                </c:pt>
                <c:pt idx="782">
                  <c:v>1.0759000000000001</c:v>
                </c:pt>
                <c:pt idx="783">
                  <c:v>1.0771999999999999</c:v>
                </c:pt>
                <c:pt idx="784">
                  <c:v>1.0785</c:v>
                </c:pt>
                <c:pt idx="785">
                  <c:v>1.0799000000000001</c:v>
                </c:pt>
                <c:pt idx="786">
                  <c:v>1.0814999999999999</c:v>
                </c:pt>
                <c:pt idx="787">
                  <c:v>1.0831</c:v>
                </c:pt>
                <c:pt idx="788">
                  <c:v>1.0848</c:v>
                </c:pt>
                <c:pt idx="789">
                  <c:v>1.0867</c:v>
                </c:pt>
                <c:pt idx="790">
                  <c:v>1.0887</c:v>
                </c:pt>
                <c:pt idx="791">
                  <c:v>1.0908</c:v>
                </c:pt>
                <c:pt idx="792">
                  <c:v>1.0929</c:v>
                </c:pt>
                <c:pt idx="793">
                  <c:v>1.0948</c:v>
                </c:pt>
                <c:pt idx="794">
                  <c:v>1.0964</c:v>
                </c:pt>
                <c:pt idx="795">
                  <c:v>1.0979000000000001</c:v>
                </c:pt>
                <c:pt idx="796">
                  <c:v>1.099</c:v>
                </c:pt>
                <c:pt idx="797">
                  <c:v>1.1000000000000001</c:v>
                </c:pt>
                <c:pt idx="798">
                  <c:v>1.101</c:v>
                </c:pt>
                <c:pt idx="799">
                  <c:v>1.1019000000000001</c:v>
                </c:pt>
                <c:pt idx="800">
                  <c:v>1.103</c:v>
                </c:pt>
                <c:pt idx="801">
                  <c:v>1.1041000000000001</c:v>
                </c:pt>
                <c:pt idx="802">
                  <c:v>1.1052999999999999</c:v>
                </c:pt>
                <c:pt idx="803">
                  <c:v>1.1066</c:v>
                </c:pt>
                <c:pt idx="804">
                  <c:v>1.1079000000000001</c:v>
                </c:pt>
                <c:pt idx="805">
                  <c:v>1.1092</c:v>
                </c:pt>
                <c:pt idx="806">
                  <c:v>1.1105</c:v>
                </c:pt>
                <c:pt idx="807">
                  <c:v>1.1117999999999999</c:v>
                </c:pt>
                <c:pt idx="808">
                  <c:v>1.1131</c:v>
                </c:pt>
                <c:pt idx="809">
                  <c:v>1.1144000000000001</c:v>
                </c:pt>
                <c:pt idx="810">
                  <c:v>1.1157999999999999</c:v>
                </c:pt>
                <c:pt idx="811">
                  <c:v>1.1172</c:v>
                </c:pt>
                <c:pt idx="812">
                  <c:v>1.1186</c:v>
                </c:pt>
                <c:pt idx="813">
                  <c:v>1.1201000000000001</c:v>
                </c:pt>
                <c:pt idx="814">
                  <c:v>1.1215999999999999</c:v>
                </c:pt>
                <c:pt idx="815">
                  <c:v>1.1231</c:v>
                </c:pt>
                <c:pt idx="816">
                  <c:v>1.1245000000000001</c:v>
                </c:pt>
                <c:pt idx="817">
                  <c:v>1.1258999999999999</c:v>
                </c:pt>
                <c:pt idx="818">
                  <c:v>1.1272</c:v>
                </c:pt>
                <c:pt idx="819">
                  <c:v>1.1285000000000001</c:v>
                </c:pt>
                <c:pt idx="820">
                  <c:v>1.1296999999999999</c:v>
                </c:pt>
                <c:pt idx="821">
                  <c:v>1.131</c:v>
                </c:pt>
                <c:pt idx="822">
                  <c:v>1.1323000000000001</c:v>
                </c:pt>
                <c:pt idx="823">
                  <c:v>1.1335999999999999</c:v>
                </c:pt>
                <c:pt idx="824">
                  <c:v>1.135</c:v>
                </c:pt>
                <c:pt idx="825">
                  <c:v>1.1363000000000001</c:v>
                </c:pt>
                <c:pt idx="826">
                  <c:v>1.1377999999999999</c:v>
                </c:pt>
                <c:pt idx="827">
                  <c:v>1.1392</c:v>
                </c:pt>
                <c:pt idx="828">
                  <c:v>1.1407</c:v>
                </c:pt>
                <c:pt idx="829">
                  <c:v>1.1420999999999999</c:v>
                </c:pt>
                <c:pt idx="830">
                  <c:v>1.1435</c:v>
                </c:pt>
                <c:pt idx="831">
                  <c:v>1.145</c:v>
                </c:pt>
                <c:pt idx="832">
                  <c:v>1.1466000000000001</c:v>
                </c:pt>
                <c:pt idx="833">
                  <c:v>1.1484000000000001</c:v>
                </c:pt>
                <c:pt idx="834">
                  <c:v>1.1505000000000001</c:v>
                </c:pt>
                <c:pt idx="835">
                  <c:v>1.1526000000000001</c:v>
                </c:pt>
                <c:pt idx="836">
                  <c:v>1.1546000000000001</c:v>
                </c:pt>
                <c:pt idx="837">
                  <c:v>1.1563000000000001</c:v>
                </c:pt>
                <c:pt idx="838">
                  <c:v>1.1577999999999999</c:v>
                </c:pt>
                <c:pt idx="839">
                  <c:v>1.1588000000000001</c:v>
                </c:pt>
                <c:pt idx="840">
                  <c:v>1.1597</c:v>
                </c:pt>
                <c:pt idx="841">
                  <c:v>1.1606000000000001</c:v>
                </c:pt>
                <c:pt idx="842">
                  <c:v>1.1615</c:v>
                </c:pt>
                <c:pt idx="843">
                  <c:v>1.1625000000000001</c:v>
                </c:pt>
                <c:pt idx="844">
                  <c:v>1.1635</c:v>
                </c:pt>
                <c:pt idx="845">
                  <c:v>1.1646000000000001</c:v>
                </c:pt>
                <c:pt idx="846">
                  <c:v>1.1657</c:v>
                </c:pt>
                <c:pt idx="847">
                  <c:v>1.1667000000000001</c:v>
                </c:pt>
                <c:pt idx="848">
                  <c:v>1.1677999999999999</c:v>
                </c:pt>
                <c:pt idx="849">
                  <c:v>1.169</c:v>
                </c:pt>
                <c:pt idx="850">
                  <c:v>1.1701999999999999</c:v>
                </c:pt>
                <c:pt idx="851">
                  <c:v>1.1714</c:v>
                </c:pt>
                <c:pt idx="852">
                  <c:v>1.1727000000000001</c:v>
                </c:pt>
                <c:pt idx="853">
                  <c:v>1.1740999999999999</c:v>
                </c:pt>
                <c:pt idx="854">
                  <c:v>1.1756</c:v>
                </c:pt>
                <c:pt idx="855">
                  <c:v>1.1772</c:v>
                </c:pt>
                <c:pt idx="856">
                  <c:v>1.1789000000000001</c:v>
                </c:pt>
                <c:pt idx="857">
                  <c:v>1.1806000000000001</c:v>
                </c:pt>
                <c:pt idx="858">
                  <c:v>1.1825000000000001</c:v>
                </c:pt>
                <c:pt idx="859">
                  <c:v>1.1843999999999999</c:v>
                </c:pt>
                <c:pt idx="860">
                  <c:v>1.1863999999999999</c:v>
                </c:pt>
                <c:pt idx="861">
                  <c:v>1.1882999999999999</c:v>
                </c:pt>
                <c:pt idx="862">
                  <c:v>1.1900999999999999</c:v>
                </c:pt>
                <c:pt idx="863">
                  <c:v>1.1916</c:v>
                </c:pt>
                <c:pt idx="864">
                  <c:v>1.1929000000000001</c:v>
                </c:pt>
                <c:pt idx="865">
                  <c:v>1.194</c:v>
                </c:pt>
                <c:pt idx="866">
                  <c:v>1.1951000000000001</c:v>
                </c:pt>
                <c:pt idx="867">
                  <c:v>1.1960999999999999</c:v>
                </c:pt>
                <c:pt idx="868">
                  <c:v>1.1972</c:v>
                </c:pt>
                <c:pt idx="869">
                  <c:v>1.1983999999999999</c:v>
                </c:pt>
                <c:pt idx="870">
                  <c:v>1.1997</c:v>
                </c:pt>
                <c:pt idx="871">
                  <c:v>1.2010000000000001</c:v>
                </c:pt>
                <c:pt idx="872">
                  <c:v>1.2022999999999999</c:v>
                </c:pt>
                <c:pt idx="873">
                  <c:v>1.2036</c:v>
                </c:pt>
                <c:pt idx="874">
                  <c:v>1.2048000000000001</c:v>
                </c:pt>
                <c:pt idx="875">
                  <c:v>1.2060999999999999</c:v>
                </c:pt>
                <c:pt idx="876">
                  <c:v>1.2073</c:v>
                </c:pt>
                <c:pt idx="877">
                  <c:v>1.2084999999999999</c:v>
                </c:pt>
                <c:pt idx="878">
                  <c:v>1.2098</c:v>
                </c:pt>
                <c:pt idx="879">
                  <c:v>1.2112000000000001</c:v>
                </c:pt>
                <c:pt idx="880">
                  <c:v>1.2126999999999999</c:v>
                </c:pt>
                <c:pt idx="881">
                  <c:v>1.2141999999999999</c:v>
                </c:pt>
                <c:pt idx="882">
                  <c:v>1.2156</c:v>
                </c:pt>
                <c:pt idx="883">
                  <c:v>1.2171000000000001</c:v>
                </c:pt>
                <c:pt idx="884">
                  <c:v>1.2184999999999999</c:v>
                </c:pt>
                <c:pt idx="885">
                  <c:v>1.2199</c:v>
                </c:pt>
                <c:pt idx="886">
                  <c:v>1.2213000000000001</c:v>
                </c:pt>
                <c:pt idx="887">
                  <c:v>1.2225999999999999</c:v>
                </c:pt>
                <c:pt idx="888">
                  <c:v>1.2238</c:v>
                </c:pt>
                <c:pt idx="889">
                  <c:v>1.2251000000000001</c:v>
                </c:pt>
                <c:pt idx="890">
                  <c:v>1.2263999999999999</c:v>
                </c:pt>
                <c:pt idx="891">
                  <c:v>1.2276</c:v>
                </c:pt>
                <c:pt idx="892">
                  <c:v>1.2289000000000001</c:v>
                </c:pt>
                <c:pt idx="893">
                  <c:v>1.2302999999999999</c:v>
                </c:pt>
                <c:pt idx="894">
                  <c:v>1.2316</c:v>
                </c:pt>
                <c:pt idx="895">
                  <c:v>1.2330000000000001</c:v>
                </c:pt>
                <c:pt idx="896">
                  <c:v>1.2344999999999999</c:v>
                </c:pt>
                <c:pt idx="897">
                  <c:v>1.2359</c:v>
                </c:pt>
                <c:pt idx="898">
                  <c:v>1.2374000000000001</c:v>
                </c:pt>
                <c:pt idx="899">
                  <c:v>1.2387999999999999</c:v>
                </c:pt>
                <c:pt idx="900">
                  <c:v>1.2403</c:v>
                </c:pt>
                <c:pt idx="901">
                  <c:v>1.242</c:v>
                </c:pt>
                <c:pt idx="902">
                  <c:v>1.2439</c:v>
                </c:pt>
                <c:pt idx="903">
                  <c:v>1.246</c:v>
                </c:pt>
                <c:pt idx="904">
                  <c:v>1.2482</c:v>
                </c:pt>
                <c:pt idx="905">
                  <c:v>1.2504</c:v>
                </c:pt>
                <c:pt idx="906">
                  <c:v>1.2522</c:v>
                </c:pt>
                <c:pt idx="907">
                  <c:v>1.2537</c:v>
                </c:pt>
                <c:pt idx="908">
                  <c:v>1.2546999999999999</c:v>
                </c:pt>
                <c:pt idx="909">
                  <c:v>1.2555000000000001</c:v>
                </c:pt>
                <c:pt idx="910">
                  <c:v>1.2563</c:v>
                </c:pt>
                <c:pt idx="911">
                  <c:v>1.2572000000000001</c:v>
                </c:pt>
                <c:pt idx="912">
                  <c:v>1.2581</c:v>
                </c:pt>
                <c:pt idx="913">
                  <c:v>1.2591000000000001</c:v>
                </c:pt>
                <c:pt idx="914">
                  <c:v>1.2601</c:v>
                </c:pt>
                <c:pt idx="915">
                  <c:v>1.2612000000000001</c:v>
                </c:pt>
                <c:pt idx="916">
                  <c:v>1.2622</c:v>
                </c:pt>
                <c:pt idx="917">
                  <c:v>1.2633000000000001</c:v>
                </c:pt>
                <c:pt idx="918">
                  <c:v>1.2644</c:v>
                </c:pt>
                <c:pt idx="919">
                  <c:v>1.2655000000000001</c:v>
                </c:pt>
                <c:pt idx="920">
                  <c:v>1.2667999999999999</c:v>
                </c:pt>
                <c:pt idx="921">
                  <c:v>1.2681</c:v>
                </c:pt>
                <c:pt idx="922">
                  <c:v>1.2695000000000001</c:v>
                </c:pt>
                <c:pt idx="923">
                  <c:v>1.2708999999999999</c:v>
                </c:pt>
                <c:pt idx="924">
                  <c:v>1.2725</c:v>
                </c:pt>
                <c:pt idx="925">
                  <c:v>1.2742</c:v>
                </c:pt>
                <c:pt idx="926">
                  <c:v>1.276</c:v>
                </c:pt>
                <c:pt idx="927">
                  <c:v>1.2779</c:v>
                </c:pt>
                <c:pt idx="928">
                  <c:v>1.2799</c:v>
                </c:pt>
                <c:pt idx="929">
                  <c:v>1.2821</c:v>
                </c:pt>
                <c:pt idx="930">
                  <c:v>1.2842</c:v>
                </c:pt>
                <c:pt idx="931">
                  <c:v>1.286</c:v>
                </c:pt>
                <c:pt idx="932">
                  <c:v>1.2876000000000001</c:v>
                </c:pt>
                <c:pt idx="933">
                  <c:v>1.2887</c:v>
                </c:pt>
                <c:pt idx="934">
                  <c:v>1.2896000000000001</c:v>
                </c:pt>
                <c:pt idx="935">
                  <c:v>1.2905</c:v>
                </c:pt>
                <c:pt idx="936">
                  <c:v>1.2914000000000001</c:v>
                </c:pt>
                <c:pt idx="937">
                  <c:v>1.2925</c:v>
                </c:pt>
                <c:pt idx="938">
                  <c:v>1.2937000000000001</c:v>
                </c:pt>
                <c:pt idx="939">
                  <c:v>1.2949999999999999</c:v>
                </c:pt>
                <c:pt idx="940">
                  <c:v>1.2963</c:v>
                </c:pt>
                <c:pt idx="941">
                  <c:v>1.2976000000000001</c:v>
                </c:pt>
                <c:pt idx="942">
                  <c:v>1.2988999999999999</c:v>
                </c:pt>
                <c:pt idx="943">
                  <c:v>1.3002</c:v>
                </c:pt>
                <c:pt idx="944">
                  <c:v>1.3013999999999999</c:v>
                </c:pt>
                <c:pt idx="945">
                  <c:v>1.3026</c:v>
                </c:pt>
                <c:pt idx="946">
                  <c:v>1.3038000000000001</c:v>
                </c:pt>
                <c:pt idx="947">
                  <c:v>1.3051999999999999</c:v>
                </c:pt>
                <c:pt idx="948">
                  <c:v>1.3066</c:v>
                </c:pt>
                <c:pt idx="949">
                  <c:v>1.3080000000000001</c:v>
                </c:pt>
                <c:pt idx="950">
                  <c:v>1.3093999999999999</c:v>
                </c:pt>
                <c:pt idx="951">
                  <c:v>1.3109</c:v>
                </c:pt>
                <c:pt idx="952">
                  <c:v>1.3125</c:v>
                </c:pt>
                <c:pt idx="953">
                  <c:v>1.3140000000000001</c:v>
                </c:pt>
                <c:pt idx="954">
                  <c:v>1.3153999999999999</c:v>
                </c:pt>
                <c:pt idx="955">
                  <c:v>1.3168</c:v>
                </c:pt>
                <c:pt idx="956">
                  <c:v>1.3181</c:v>
                </c:pt>
                <c:pt idx="957">
                  <c:v>1.3192999999999999</c:v>
                </c:pt>
                <c:pt idx="958">
                  <c:v>1.3206</c:v>
                </c:pt>
                <c:pt idx="959">
                  <c:v>1.3219000000000001</c:v>
                </c:pt>
                <c:pt idx="960">
                  <c:v>1.3231999999999999</c:v>
                </c:pt>
                <c:pt idx="961">
                  <c:v>1.3246</c:v>
                </c:pt>
                <c:pt idx="962">
                  <c:v>1.3259000000000001</c:v>
                </c:pt>
                <c:pt idx="963">
                  <c:v>1.3272999999999999</c:v>
                </c:pt>
                <c:pt idx="964">
                  <c:v>1.3287</c:v>
                </c:pt>
                <c:pt idx="965">
                  <c:v>1.3301000000000001</c:v>
                </c:pt>
                <c:pt idx="966">
                  <c:v>1.3315999999999999</c:v>
                </c:pt>
                <c:pt idx="967">
                  <c:v>1.333</c:v>
                </c:pt>
                <c:pt idx="968">
                  <c:v>1.3345</c:v>
                </c:pt>
                <c:pt idx="969">
                  <c:v>1.3360000000000001</c:v>
                </c:pt>
                <c:pt idx="970">
                  <c:v>1.3376999999999999</c:v>
                </c:pt>
                <c:pt idx="971">
                  <c:v>1.3395999999999999</c:v>
                </c:pt>
                <c:pt idx="972">
                  <c:v>1.3416999999999999</c:v>
                </c:pt>
                <c:pt idx="973">
                  <c:v>1.3438000000000001</c:v>
                </c:pt>
                <c:pt idx="974">
                  <c:v>1.3458000000000001</c:v>
                </c:pt>
                <c:pt idx="975">
                  <c:v>1.3473999999999999</c:v>
                </c:pt>
                <c:pt idx="976">
                  <c:v>1.3487</c:v>
                </c:pt>
                <c:pt idx="977">
                  <c:v>1.3496999999999999</c:v>
                </c:pt>
                <c:pt idx="978">
                  <c:v>1.3506</c:v>
                </c:pt>
                <c:pt idx="979">
                  <c:v>1.3513999999999999</c:v>
                </c:pt>
                <c:pt idx="980">
                  <c:v>1.3523000000000001</c:v>
                </c:pt>
                <c:pt idx="981">
                  <c:v>1.3532999999999999</c:v>
                </c:pt>
                <c:pt idx="982">
                  <c:v>1.3544</c:v>
                </c:pt>
                <c:pt idx="983">
                  <c:v>1.3554999999999999</c:v>
                </c:pt>
                <c:pt idx="984">
                  <c:v>1.3565</c:v>
                </c:pt>
                <c:pt idx="985">
                  <c:v>1.3575999999999999</c:v>
                </c:pt>
                <c:pt idx="986">
                  <c:v>1.3587</c:v>
                </c:pt>
                <c:pt idx="987">
                  <c:v>1.3597999999999999</c:v>
                </c:pt>
                <c:pt idx="988">
                  <c:v>1.361</c:v>
                </c:pt>
                <c:pt idx="989">
                  <c:v>1.3622000000000001</c:v>
                </c:pt>
                <c:pt idx="990">
                  <c:v>1.3635999999999999</c:v>
                </c:pt>
                <c:pt idx="991">
                  <c:v>1.365</c:v>
                </c:pt>
                <c:pt idx="992">
                  <c:v>1.3665</c:v>
                </c:pt>
                <c:pt idx="993">
                  <c:v>1.3680000000000001</c:v>
                </c:pt>
                <c:pt idx="994">
                  <c:v>1.3696999999999999</c:v>
                </c:pt>
                <c:pt idx="995">
                  <c:v>1.3715999999999999</c:v>
                </c:pt>
                <c:pt idx="996">
                  <c:v>1.3734999999999999</c:v>
                </c:pt>
                <c:pt idx="997">
                  <c:v>1.3754</c:v>
                </c:pt>
                <c:pt idx="998">
                  <c:v>1.3774</c:v>
                </c:pt>
                <c:pt idx="999">
                  <c:v>1.3793</c:v>
                </c:pt>
                <c:pt idx="1000">
                  <c:v>1.3811</c:v>
                </c:pt>
                <c:pt idx="1001">
                  <c:v>1.3826000000000001</c:v>
                </c:pt>
                <c:pt idx="1002">
                  <c:v>1.3838999999999999</c:v>
                </c:pt>
                <c:pt idx="1003">
                  <c:v>1.385</c:v>
                </c:pt>
                <c:pt idx="1004">
                  <c:v>1.3858999999999999</c:v>
                </c:pt>
                <c:pt idx="1005">
                  <c:v>1.3869</c:v>
                </c:pt>
                <c:pt idx="1006">
                  <c:v>1.3878999999999999</c:v>
                </c:pt>
                <c:pt idx="1007">
                  <c:v>1.389</c:v>
                </c:pt>
                <c:pt idx="1008">
                  <c:v>1.3902000000000001</c:v>
                </c:pt>
                <c:pt idx="1009">
                  <c:v>1.3915</c:v>
                </c:pt>
                <c:pt idx="1010">
                  <c:v>1.3928</c:v>
                </c:pt>
                <c:pt idx="1011">
                  <c:v>1.3942000000000001</c:v>
                </c:pt>
                <c:pt idx="1012">
                  <c:v>1.3955</c:v>
                </c:pt>
                <c:pt idx="1013">
                  <c:v>1.3968</c:v>
                </c:pt>
                <c:pt idx="1014">
                  <c:v>1.3980999999999999</c:v>
                </c:pt>
                <c:pt idx="1015">
                  <c:v>1.3994</c:v>
                </c:pt>
                <c:pt idx="1016">
                  <c:v>1.4008</c:v>
                </c:pt>
                <c:pt idx="1017">
                  <c:v>1.4021999999999999</c:v>
                </c:pt>
                <c:pt idx="1018">
                  <c:v>1.4036</c:v>
                </c:pt>
                <c:pt idx="1019">
                  <c:v>1.4051</c:v>
                </c:pt>
                <c:pt idx="1020">
                  <c:v>1.4065000000000001</c:v>
                </c:pt>
                <c:pt idx="1021">
                  <c:v>1.4079999999999999</c:v>
                </c:pt>
                <c:pt idx="1022">
                  <c:v>1.4094</c:v>
                </c:pt>
                <c:pt idx="1023">
                  <c:v>1.4109</c:v>
                </c:pt>
                <c:pt idx="1024">
                  <c:v>1.4121999999999999</c:v>
                </c:pt>
                <c:pt idx="1025">
                  <c:v>1.4135</c:v>
                </c:pt>
                <c:pt idx="1026">
                  <c:v>1.4147000000000001</c:v>
                </c:pt>
                <c:pt idx="1027">
                  <c:v>1.4159999999999999</c:v>
                </c:pt>
                <c:pt idx="1028">
                  <c:v>1.4173</c:v>
                </c:pt>
                <c:pt idx="1029">
                  <c:v>1.4186000000000001</c:v>
                </c:pt>
                <c:pt idx="1030">
                  <c:v>1.4198999999999999</c:v>
                </c:pt>
                <c:pt idx="1031">
                  <c:v>1.4213</c:v>
                </c:pt>
                <c:pt idx="1032">
                  <c:v>1.4226000000000001</c:v>
                </c:pt>
                <c:pt idx="1033">
                  <c:v>1.4239999999999999</c:v>
                </c:pt>
                <c:pt idx="1034">
                  <c:v>1.4255</c:v>
                </c:pt>
                <c:pt idx="1035">
                  <c:v>1.427</c:v>
                </c:pt>
                <c:pt idx="1036">
                  <c:v>1.4285000000000001</c:v>
                </c:pt>
                <c:pt idx="1037">
                  <c:v>1.43</c:v>
                </c:pt>
                <c:pt idx="1038">
                  <c:v>1.4316</c:v>
                </c:pt>
                <c:pt idx="1039">
                  <c:v>1.4333</c:v>
                </c:pt>
                <c:pt idx="1040">
                  <c:v>1.4352</c:v>
                </c:pt>
                <c:pt idx="1041">
                  <c:v>1.4373</c:v>
                </c:pt>
                <c:pt idx="1042">
                  <c:v>1.4393</c:v>
                </c:pt>
                <c:pt idx="1043">
                  <c:v>1.4412</c:v>
                </c:pt>
                <c:pt idx="1044">
                  <c:v>1.4427000000000001</c:v>
                </c:pt>
                <c:pt idx="1045">
                  <c:v>1.444</c:v>
                </c:pt>
                <c:pt idx="1046">
                  <c:v>1.4449000000000001</c:v>
                </c:pt>
                <c:pt idx="1047">
                  <c:v>1.4458</c:v>
                </c:pt>
                <c:pt idx="1048">
                  <c:v>1.4467000000000001</c:v>
                </c:pt>
                <c:pt idx="1049">
                  <c:v>1.4477</c:v>
                </c:pt>
                <c:pt idx="1050">
                  <c:v>1.4487000000000001</c:v>
                </c:pt>
                <c:pt idx="1051">
                  <c:v>1.4497</c:v>
                </c:pt>
                <c:pt idx="1052">
                  <c:v>1.4508000000000001</c:v>
                </c:pt>
                <c:pt idx="1053">
                  <c:v>1.4518</c:v>
                </c:pt>
                <c:pt idx="1054">
                  <c:v>1.4529000000000001</c:v>
                </c:pt>
                <c:pt idx="1055">
                  <c:v>1.454</c:v>
                </c:pt>
                <c:pt idx="1056">
                  <c:v>1.4551000000000001</c:v>
                </c:pt>
                <c:pt idx="1057">
                  <c:v>1.4562999999999999</c:v>
                </c:pt>
                <c:pt idx="1058">
                  <c:v>1.4576</c:v>
                </c:pt>
                <c:pt idx="1059">
                  <c:v>1.4589000000000001</c:v>
                </c:pt>
                <c:pt idx="1060">
                  <c:v>1.4602999999999999</c:v>
                </c:pt>
                <c:pt idx="1061">
                  <c:v>1.4619</c:v>
                </c:pt>
                <c:pt idx="1062">
                  <c:v>1.4635</c:v>
                </c:pt>
                <c:pt idx="1063">
                  <c:v>1.4652000000000001</c:v>
                </c:pt>
                <c:pt idx="1064">
                  <c:v>1.4670000000000001</c:v>
                </c:pt>
                <c:pt idx="1065">
                  <c:v>1.4689000000000001</c:v>
                </c:pt>
                <c:pt idx="1066">
                  <c:v>1.4708000000000001</c:v>
                </c:pt>
                <c:pt idx="1067">
                  <c:v>1.4728000000000001</c:v>
                </c:pt>
                <c:pt idx="1068">
                  <c:v>1.4746999999999999</c:v>
                </c:pt>
                <c:pt idx="1069">
                  <c:v>1.4763999999999999</c:v>
                </c:pt>
                <c:pt idx="1070">
                  <c:v>1.4778</c:v>
                </c:pt>
                <c:pt idx="1071">
                  <c:v>1.4790000000000001</c:v>
                </c:pt>
                <c:pt idx="1072">
                  <c:v>1.4801</c:v>
                </c:pt>
                <c:pt idx="1073">
                  <c:v>1.4811000000000001</c:v>
                </c:pt>
                <c:pt idx="1074">
                  <c:v>1.4822</c:v>
                </c:pt>
                <c:pt idx="1075">
                  <c:v>1.4833000000000001</c:v>
                </c:pt>
                <c:pt idx="1076">
                  <c:v>1.4844999999999999</c:v>
                </c:pt>
                <c:pt idx="1077">
                  <c:v>1.4858</c:v>
                </c:pt>
                <c:pt idx="1078">
                  <c:v>1.4871000000000001</c:v>
                </c:pt>
                <c:pt idx="1079">
                  <c:v>1.4883999999999999</c:v>
                </c:pt>
                <c:pt idx="1080">
                  <c:v>1.4897</c:v>
                </c:pt>
                <c:pt idx="1081">
                  <c:v>1.4910000000000001</c:v>
                </c:pt>
                <c:pt idx="1082">
                  <c:v>1.4922</c:v>
                </c:pt>
                <c:pt idx="1083">
                  <c:v>1.4935</c:v>
                </c:pt>
                <c:pt idx="1084">
                  <c:v>1.4947999999999999</c:v>
                </c:pt>
                <c:pt idx="1085">
                  <c:v>1.4962</c:v>
                </c:pt>
                <c:pt idx="1086">
                  <c:v>1.4976</c:v>
                </c:pt>
                <c:pt idx="1087">
                  <c:v>1.4991000000000001</c:v>
                </c:pt>
                <c:pt idx="1088">
                  <c:v>1.5004999999999999</c:v>
                </c:pt>
                <c:pt idx="1089">
                  <c:v>1.5019</c:v>
                </c:pt>
                <c:pt idx="1090">
                  <c:v>1.5034000000000001</c:v>
                </c:pt>
                <c:pt idx="1091">
                  <c:v>1.5048999999999999</c:v>
                </c:pt>
                <c:pt idx="1092">
                  <c:v>1.5063</c:v>
                </c:pt>
                <c:pt idx="1093">
                  <c:v>1.5076000000000001</c:v>
                </c:pt>
                <c:pt idx="1094">
                  <c:v>1.5088999999999999</c:v>
                </c:pt>
                <c:pt idx="1095">
                  <c:v>1.5102</c:v>
                </c:pt>
                <c:pt idx="1096">
                  <c:v>1.5114000000000001</c:v>
                </c:pt>
                <c:pt idx="1097">
                  <c:v>1.5126999999999999</c:v>
                </c:pt>
                <c:pt idx="1098">
                  <c:v>1.5139</c:v>
                </c:pt>
                <c:pt idx="1099">
                  <c:v>1.5153000000000001</c:v>
                </c:pt>
                <c:pt idx="1100">
                  <c:v>1.5166999999999999</c:v>
                </c:pt>
                <c:pt idx="1101">
                  <c:v>1.5181</c:v>
                </c:pt>
                <c:pt idx="1102">
                  <c:v>1.5195000000000001</c:v>
                </c:pt>
                <c:pt idx="1103">
                  <c:v>1.5208999999999999</c:v>
                </c:pt>
                <c:pt idx="1104">
                  <c:v>1.5224</c:v>
                </c:pt>
                <c:pt idx="1105">
                  <c:v>1.5239</c:v>
                </c:pt>
                <c:pt idx="1106">
                  <c:v>1.5254000000000001</c:v>
                </c:pt>
                <c:pt idx="1107">
                  <c:v>1.5269999999999999</c:v>
                </c:pt>
                <c:pt idx="1108">
                  <c:v>1.5286</c:v>
                </c:pt>
                <c:pt idx="1109">
                  <c:v>1.5304</c:v>
                </c:pt>
                <c:pt idx="1110">
                  <c:v>1.5323</c:v>
                </c:pt>
                <c:pt idx="1111">
                  <c:v>1.5343</c:v>
                </c:pt>
                <c:pt idx="1112">
                  <c:v>1.5362</c:v>
                </c:pt>
                <c:pt idx="1113">
                  <c:v>1.5379</c:v>
                </c:pt>
                <c:pt idx="1114">
                  <c:v>1.5392999999999999</c:v>
                </c:pt>
                <c:pt idx="1115">
                  <c:v>1.5404</c:v>
                </c:pt>
                <c:pt idx="1116">
                  <c:v>1.5412999999999999</c:v>
                </c:pt>
                <c:pt idx="1117">
                  <c:v>1.5422</c:v>
                </c:pt>
                <c:pt idx="1118">
                  <c:v>1.5430999999999999</c:v>
                </c:pt>
                <c:pt idx="1119">
                  <c:v>1.5441</c:v>
                </c:pt>
                <c:pt idx="1120">
                  <c:v>1.5451999999999999</c:v>
                </c:pt>
                <c:pt idx="1121">
                  <c:v>1.5462</c:v>
                </c:pt>
                <c:pt idx="1122">
                  <c:v>1.5472999999999999</c:v>
                </c:pt>
                <c:pt idx="1123">
                  <c:v>1.5483</c:v>
                </c:pt>
                <c:pt idx="1124">
                  <c:v>1.5494000000000001</c:v>
                </c:pt>
                <c:pt idx="1125">
                  <c:v>1.5506</c:v>
                </c:pt>
                <c:pt idx="1126">
                  <c:v>1.5517000000000001</c:v>
                </c:pt>
                <c:pt idx="1127">
                  <c:v>1.5529999999999999</c:v>
                </c:pt>
                <c:pt idx="1128">
                  <c:v>1.5544</c:v>
                </c:pt>
                <c:pt idx="1129">
                  <c:v>1.5559000000000001</c:v>
                </c:pt>
                <c:pt idx="1130">
                  <c:v>1.5575000000000001</c:v>
                </c:pt>
                <c:pt idx="1131">
                  <c:v>1.5591999999999999</c:v>
                </c:pt>
                <c:pt idx="1132">
                  <c:v>1.5609999999999999</c:v>
                </c:pt>
                <c:pt idx="1133">
                  <c:v>1.5629</c:v>
                </c:pt>
                <c:pt idx="1134">
                  <c:v>1.5648</c:v>
                </c:pt>
                <c:pt idx="1135">
                  <c:v>1.5667</c:v>
                </c:pt>
                <c:pt idx="1136">
                  <c:v>1.5687</c:v>
                </c:pt>
                <c:pt idx="1137">
                  <c:v>1.5705</c:v>
                </c:pt>
                <c:pt idx="1138">
                  <c:v>1.5721000000000001</c:v>
                </c:pt>
                <c:pt idx="1139">
                  <c:v>1.5734999999999999</c:v>
                </c:pt>
                <c:pt idx="1140">
                  <c:v>1.5746</c:v>
                </c:pt>
                <c:pt idx="1141">
                  <c:v>1.5755999999999999</c:v>
                </c:pt>
                <c:pt idx="1142">
                  <c:v>1.5766</c:v>
                </c:pt>
                <c:pt idx="1143">
                  <c:v>1.5775999999999999</c:v>
                </c:pt>
                <c:pt idx="1144">
                  <c:v>1.5787</c:v>
                </c:pt>
                <c:pt idx="1145">
                  <c:v>1.5799000000000001</c:v>
                </c:pt>
                <c:pt idx="1146">
                  <c:v>1.5810999999999999</c:v>
                </c:pt>
                <c:pt idx="1147">
                  <c:v>1.5825</c:v>
                </c:pt>
                <c:pt idx="1148">
                  <c:v>1.5838000000000001</c:v>
                </c:pt>
                <c:pt idx="1149">
                  <c:v>1.5851</c:v>
                </c:pt>
                <c:pt idx="1150">
                  <c:v>1.5863</c:v>
                </c:pt>
                <c:pt idx="1151">
                  <c:v>1.5875999999999999</c:v>
                </c:pt>
                <c:pt idx="1152">
                  <c:v>1.5888</c:v>
                </c:pt>
                <c:pt idx="1153">
                  <c:v>1.5901000000000001</c:v>
                </c:pt>
                <c:pt idx="1154">
                  <c:v>1.5914999999999999</c:v>
                </c:pt>
                <c:pt idx="1155">
                  <c:v>1.5929</c:v>
                </c:pt>
                <c:pt idx="1156">
                  <c:v>1.5944</c:v>
                </c:pt>
                <c:pt idx="1157">
                  <c:v>1.5959000000000001</c:v>
                </c:pt>
                <c:pt idx="1158">
                  <c:v>1.5973999999999999</c:v>
                </c:pt>
                <c:pt idx="1159">
                  <c:v>1.5989</c:v>
                </c:pt>
                <c:pt idx="1160">
                  <c:v>1.6003000000000001</c:v>
                </c:pt>
                <c:pt idx="1161">
                  <c:v>1.6016999999999999</c:v>
                </c:pt>
                <c:pt idx="1162">
                  <c:v>1.603</c:v>
                </c:pt>
                <c:pt idx="1163">
                  <c:v>1.6042000000000001</c:v>
                </c:pt>
                <c:pt idx="1164">
                  <c:v>1.6054999999999999</c:v>
                </c:pt>
                <c:pt idx="1165">
                  <c:v>1.6068</c:v>
                </c:pt>
                <c:pt idx="1166">
                  <c:v>1.6082000000000001</c:v>
                </c:pt>
                <c:pt idx="1167">
                  <c:v>1.6094999999999999</c:v>
                </c:pt>
                <c:pt idx="1168">
                  <c:v>1.6109</c:v>
                </c:pt>
                <c:pt idx="1169">
                  <c:v>1.6123000000000001</c:v>
                </c:pt>
                <c:pt idx="1170">
                  <c:v>1.6136999999999999</c:v>
                </c:pt>
                <c:pt idx="1171">
                  <c:v>1.6151</c:v>
                </c:pt>
                <c:pt idx="1172">
                  <c:v>1.6165</c:v>
                </c:pt>
                <c:pt idx="1173">
                  <c:v>1.6178999999999999</c:v>
                </c:pt>
                <c:pt idx="1174">
                  <c:v>1.6194</c:v>
                </c:pt>
                <c:pt idx="1175">
                  <c:v>1.6209</c:v>
                </c:pt>
                <c:pt idx="1176">
                  <c:v>1.6226</c:v>
                </c:pt>
                <c:pt idx="1177">
                  <c:v>1.6244000000000001</c:v>
                </c:pt>
                <c:pt idx="1178">
                  <c:v>1.6264000000000001</c:v>
                </c:pt>
                <c:pt idx="1179">
                  <c:v>1.6284000000000001</c:v>
                </c:pt>
                <c:pt idx="1180">
                  <c:v>1.6304000000000001</c:v>
                </c:pt>
                <c:pt idx="1181">
                  <c:v>1.6322000000000001</c:v>
                </c:pt>
                <c:pt idx="1182">
                  <c:v>1.6335999999999999</c:v>
                </c:pt>
                <c:pt idx="1183">
                  <c:v>1.6347</c:v>
                </c:pt>
                <c:pt idx="1184">
                  <c:v>1.6355999999999999</c:v>
                </c:pt>
                <c:pt idx="1185">
                  <c:v>1.6365000000000001</c:v>
                </c:pt>
                <c:pt idx="1186">
                  <c:v>1.6374</c:v>
                </c:pt>
                <c:pt idx="1187">
                  <c:v>1.6383000000000001</c:v>
                </c:pt>
                <c:pt idx="1188">
                  <c:v>1.6393</c:v>
                </c:pt>
                <c:pt idx="1189">
                  <c:v>1.6404000000000001</c:v>
                </c:pt>
                <c:pt idx="1190">
                  <c:v>1.6415</c:v>
                </c:pt>
                <c:pt idx="1191">
                  <c:v>1.6426000000000001</c:v>
                </c:pt>
                <c:pt idx="1192">
                  <c:v>1.6436999999999999</c:v>
                </c:pt>
                <c:pt idx="1193">
                  <c:v>1.6448</c:v>
                </c:pt>
                <c:pt idx="1194">
                  <c:v>1.6458999999999999</c:v>
                </c:pt>
                <c:pt idx="1195">
                  <c:v>1.6471</c:v>
                </c:pt>
                <c:pt idx="1196">
                  <c:v>1.6484000000000001</c:v>
                </c:pt>
                <c:pt idx="1197">
                  <c:v>1.6496999999999999</c:v>
                </c:pt>
                <c:pt idx="1198">
                  <c:v>1.6513</c:v>
                </c:pt>
                <c:pt idx="1199">
                  <c:v>1.6529</c:v>
                </c:pt>
                <c:pt idx="1200">
                  <c:v>1.6546000000000001</c:v>
                </c:pt>
                <c:pt idx="1201">
                  <c:v>1.6564000000000001</c:v>
                </c:pt>
                <c:pt idx="1202">
                  <c:v>1.6583000000000001</c:v>
                </c:pt>
                <c:pt idx="1203">
                  <c:v>1.6601999999999999</c:v>
                </c:pt>
                <c:pt idx="1204">
                  <c:v>1.6621999999999999</c:v>
                </c:pt>
                <c:pt idx="1205">
                  <c:v>1.6640999999999999</c:v>
                </c:pt>
                <c:pt idx="1206">
                  <c:v>1.6657999999999999</c:v>
                </c:pt>
                <c:pt idx="1207">
                  <c:v>1.6674</c:v>
                </c:pt>
                <c:pt idx="1208">
                  <c:v>1.6687000000000001</c:v>
                </c:pt>
                <c:pt idx="1209">
                  <c:v>1.6698</c:v>
                </c:pt>
                <c:pt idx="1210">
                  <c:v>1.6709000000000001</c:v>
                </c:pt>
                <c:pt idx="1211">
                  <c:v>1.6718999999999999</c:v>
                </c:pt>
                <c:pt idx="1212">
                  <c:v>1.6731</c:v>
                </c:pt>
                <c:pt idx="1213">
                  <c:v>1.6741999999999999</c:v>
                </c:pt>
                <c:pt idx="1214">
                  <c:v>1.6754</c:v>
                </c:pt>
                <c:pt idx="1215">
                  <c:v>1.6767000000000001</c:v>
                </c:pt>
                <c:pt idx="1216">
                  <c:v>1.6778999999999999</c:v>
                </c:pt>
                <c:pt idx="1217">
                  <c:v>1.6792</c:v>
                </c:pt>
                <c:pt idx="1218">
                  <c:v>1.6805000000000001</c:v>
                </c:pt>
                <c:pt idx="1219">
                  <c:v>1.6818</c:v>
                </c:pt>
                <c:pt idx="1220">
                  <c:v>1.6830000000000001</c:v>
                </c:pt>
                <c:pt idx="1221">
                  <c:v>1.6842999999999999</c:v>
                </c:pt>
                <c:pt idx="1222">
                  <c:v>1.6857</c:v>
                </c:pt>
                <c:pt idx="1223">
                  <c:v>1.6871</c:v>
                </c:pt>
                <c:pt idx="1224">
                  <c:v>1.6884999999999999</c:v>
                </c:pt>
                <c:pt idx="1225">
                  <c:v>1.6899</c:v>
                </c:pt>
                <c:pt idx="1226">
                  <c:v>1.6913</c:v>
                </c:pt>
                <c:pt idx="1227">
                  <c:v>1.6928000000000001</c:v>
                </c:pt>
                <c:pt idx="1228">
                  <c:v>1.6942999999999999</c:v>
                </c:pt>
                <c:pt idx="1229">
                  <c:v>1.6957</c:v>
                </c:pt>
                <c:pt idx="1230">
                  <c:v>1.6971000000000001</c:v>
                </c:pt>
                <c:pt idx="1231">
                  <c:v>1.6983999999999999</c:v>
                </c:pt>
                <c:pt idx="1232">
                  <c:v>1.6997</c:v>
                </c:pt>
                <c:pt idx="1233">
                  <c:v>1.7009000000000001</c:v>
                </c:pt>
                <c:pt idx="1234">
                  <c:v>1.7021999999999999</c:v>
                </c:pt>
                <c:pt idx="1235">
                  <c:v>1.7036</c:v>
                </c:pt>
                <c:pt idx="1236">
                  <c:v>1.7049000000000001</c:v>
                </c:pt>
                <c:pt idx="1237">
                  <c:v>1.7062999999999999</c:v>
                </c:pt>
                <c:pt idx="1238">
                  <c:v>1.7077</c:v>
                </c:pt>
                <c:pt idx="1239">
                  <c:v>1.7091000000000001</c:v>
                </c:pt>
                <c:pt idx="1240">
                  <c:v>1.7104999999999999</c:v>
                </c:pt>
                <c:pt idx="1241">
                  <c:v>1.712</c:v>
                </c:pt>
                <c:pt idx="1242">
                  <c:v>1.7134</c:v>
                </c:pt>
                <c:pt idx="1243">
                  <c:v>1.7149000000000001</c:v>
                </c:pt>
                <c:pt idx="1244">
                  <c:v>1.7163999999999999</c:v>
                </c:pt>
                <c:pt idx="1245">
                  <c:v>1.7181</c:v>
                </c:pt>
                <c:pt idx="1246">
                  <c:v>1.7198</c:v>
                </c:pt>
                <c:pt idx="1247">
                  <c:v>1.7218</c:v>
                </c:pt>
                <c:pt idx="1248">
                  <c:v>1.7239</c:v>
                </c:pt>
                <c:pt idx="1249">
                  <c:v>1.7259</c:v>
                </c:pt>
                <c:pt idx="1250">
                  <c:v>1.7277</c:v>
                </c:pt>
                <c:pt idx="1251">
                  <c:v>1.7292000000000001</c:v>
                </c:pt>
                <c:pt idx="1252">
                  <c:v>1.7302999999999999</c:v>
                </c:pt>
                <c:pt idx="1253">
                  <c:v>1.7312000000000001</c:v>
                </c:pt>
                <c:pt idx="1254">
                  <c:v>1.732</c:v>
                </c:pt>
                <c:pt idx="1255">
                  <c:v>1.7329000000000001</c:v>
                </c:pt>
                <c:pt idx="1256">
                  <c:v>1.7338</c:v>
                </c:pt>
                <c:pt idx="1257">
                  <c:v>1.7347999999999999</c:v>
                </c:pt>
                <c:pt idx="1258">
                  <c:v>1.7358</c:v>
                </c:pt>
                <c:pt idx="1259">
                  <c:v>1.7369000000000001</c:v>
                </c:pt>
                <c:pt idx="1260">
                  <c:v>1.7379</c:v>
                </c:pt>
                <c:pt idx="1261">
                  <c:v>1.7390000000000001</c:v>
                </c:pt>
                <c:pt idx="1262">
                  <c:v>1.7401</c:v>
                </c:pt>
                <c:pt idx="1263">
                  <c:v>1.7413000000000001</c:v>
                </c:pt>
                <c:pt idx="1264">
                  <c:v>1.7424999999999999</c:v>
                </c:pt>
                <c:pt idx="1265">
                  <c:v>1.7438</c:v>
                </c:pt>
                <c:pt idx="1266">
                  <c:v>1.7453000000000001</c:v>
                </c:pt>
                <c:pt idx="1267">
                  <c:v>1.7467999999999999</c:v>
                </c:pt>
                <c:pt idx="1268">
                  <c:v>1.7484</c:v>
                </c:pt>
                <c:pt idx="1269">
                  <c:v>1.7501</c:v>
                </c:pt>
                <c:pt idx="1270">
                  <c:v>1.7518</c:v>
                </c:pt>
                <c:pt idx="1271">
                  <c:v>1.7537</c:v>
                </c:pt>
                <c:pt idx="1272">
                  <c:v>1.7557</c:v>
                </c:pt>
                <c:pt idx="1273">
                  <c:v>1.7578</c:v>
                </c:pt>
                <c:pt idx="1274">
                  <c:v>1.7598</c:v>
                </c:pt>
                <c:pt idx="1275">
                  <c:v>1.7617</c:v>
                </c:pt>
                <c:pt idx="1276">
                  <c:v>1.7632000000000001</c:v>
                </c:pt>
                <c:pt idx="1277">
                  <c:v>1.7645</c:v>
                </c:pt>
                <c:pt idx="1278">
                  <c:v>1.7655000000000001</c:v>
                </c:pt>
                <c:pt idx="1279">
                  <c:v>1.7665</c:v>
                </c:pt>
                <c:pt idx="1280">
                  <c:v>1.7674000000000001</c:v>
                </c:pt>
                <c:pt idx="1281">
                  <c:v>1.7685</c:v>
                </c:pt>
                <c:pt idx="1282">
                  <c:v>1.7696000000000001</c:v>
                </c:pt>
                <c:pt idx="1283">
                  <c:v>1.7707999999999999</c:v>
                </c:pt>
                <c:pt idx="1284">
                  <c:v>1.7721</c:v>
                </c:pt>
                <c:pt idx="1285">
                  <c:v>1.7734000000000001</c:v>
                </c:pt>
                <c:pt idx="1286">
                  <c:v>1.7746999999999999</c:v>
                </c:pt>
                <c:pt idx="1287">
                  <c:v>1.776</c:v>
                </c:pt>
                <c:pt idx="1288">
                  <c:v>1.7771999999999999</c:v>
                </c:pt>
                <c:pt idx="1289">
                  <c:v>1.7785</c:v>
                </c:pt>
                <c:pt idx="1290">
                  <c:v>1.7798</c:v>
                </c:pt>
                <c:pt idx="1291">
                  <c:v>1.7810999999999999</c:v>
                </c:pt>
                <c:pt idx="1292">
                  <c:v>1.7826</c:v>
                </c:pt>
                <c:pt idx="1293">
                  <c:v>1.7841</c:v>
                </c:pt>
                <c:pt idx="1294">
                  <c:v>1.7855000000000001</c:v>
                </c:pt>
                <c:pt idx="1295">
                  <c:v>1.7868999999999999</c:v>
                </c:pt>
                <c:pt idx="1296">
                  <c:v>1.7884</c:v>
                </c:pt>
                <c:pt idx="1297">
                  <c:v>1.7898000000000001</c:v>
                </c:pt>
                <c:pt idx="1298">
                  <c:v>1.7911999999999999</c:v>
                </c:pt>
                <c:pt idx="1299">
                  <c:v>1.7926</c:v>
                </c:pt>
                <c:pt idx="1300">
                  <c:v>1.7938000000000001</c:v>
                </c:pt>
                <c:pt idx="1301">
                  <c:v>1.7949999999999999</c:v>
                </c:pt>
                <c:pt idx="1302">
                  <c:v>1.7963</c:v>
                </c:pt>
                <c:pt idx="1303">
                  <c:v>1.7975000000000001</c:v>
                </c:pt>
                <c:pt idx="1304">
                  <c:v>1.7988</c:v>
                </c:pt>
                <c:pt idx="1305">
                  <c:v>1.8002</c:v>
                </c:pt>
                <c:pt idx="1306">
                  <c:v>1.8015000000000001</c:v>
                </c:pt>
                <c:pt idx="1307">
                  <c:v>1.8029999999999999</c:v>
                </c:pt>
                <c:pt idx="1308">
                  <c:v>1.8044</c:v>
                </c:pt>
                <c:pt idx="1309">
                  <c:v>1.8059000000000001</c:v>
                </c:pt>
                <c:pt idx="1310">
                  <c:v>1.8072999999999999</c:v>
                </c:pt>
                <c:pt idx="1311">
                  <c:v>1.8088</c:v>
                </c:pt>
                <c:pt idx="1312">
                  <c:v>1.8102</c:v>
                </c:pt>
                <c:pt idx="1313">
                  <c:v>1.8117000000000001</c:v>
                </c:pt>
                <c:pt idx="1314">
                  <c:v>1.8133999999999999</c:v>
                </c:pt>
                <c:pt idx="1315">
                  <c:v>1.8151999999999999</c:v>
                </c:pt>
                <c:pt idx="1316">
                  <c:v>1.8171999999999999</c:v>
                </c:pt>
                <c:pt idx="1317">
                  <c:v>1.8192999999999999</c:v>
                </c:pt>
                <c:pt idx="1318">
                  <c:v>1.8212999999999999</c:v>
                </c:pt>
                <c:pt idx="1319">
                  <c:v>1.8230999999999999</c:v>
                </c:pt>
                <c:pt idx="1320">
                  <c:v>1.8245</c:v>
                </c:pt>
                <c:pt idx="1321">
                  <c:v>1.8254999999999999</c:v>
                </c:pt>
                <c:pt idx="1322">
                  <c:v>1.8265</c:v>
                </c:pt>
                <c:pt idx="1323">
                  <c:v>1.8273999999999999</c:v>
                </c:pt>
                <c:pt idx="1324">
                  <c:v>1.8283</c:v>
                </c:pt>
                <c:pt idx="1325">
                  <c:v>1.8291999999999999</c:v>
                </c:pt>
                <c:pt idx="1326">
                  <c:v>1.8303</c:v>
                </c:pt>
                <c:pt idx="1327">
                  <c:v>1.8312999999999999</c:v>
                </c:pt>
                <c:pt idx="1328">
                  <c:v>1.8324</c:v>
                </c:pt>
                <c:pt idx="1329">
                  <c:v>1.8333999999999999</c:v>
                </c:pt>
                <c:pt idx="1330">
                  <c:v>1.8345</c:v>
                </c:pt>
                <c:pt idx="1331">
                  <c:v>1.8355999999999999</c:v>
                </c:pt>
                <c:pt idx="1332">
                  <c:v>1.8368</c:v>
                </c:pt>
                <c:pt idx="1333">
                  <c:v>1.8380000000000001</c:v>
                </c:pt>
                <c:pt idx="1334">
                  <c:v>1.8392999999999999</c:v>
                </c:pt>
                <c:pt idx="1335">
                  <c:v>1.8407</c:v>
                </c:pt>
                <c:pt idx="1336">
                  <c:v>1.8422000000000001</c:v>
                </c:pt>
                <c:pt idx="1337">
                  <c:v>1.8438000000000001</c:v>
                </c:pt>
                <c:pt idx="1338">
                  <c:v>1.8454999999999999</c:v>
                </c:pt>
                <c:pt idx="1339">
                  <c:v>1.8472999999999999</c:v>
                </c:pt>
                <c:pt idx="1340">
                  <c:v>1.8492</c:v>
                </c:pt>
                <c:pt idx="1341">
                  <c:v>1.8512</c:v>
                </c:pt>
                <c:pt idx="1342">
                  <c:v>1.8532</c:v>
                </c:pt>
                <c:pt idx="1343">
                  <c:v>1.8552</c:v>
                </c:pt>
                <c:pt idx="1344">
                  <c:v>1.857</c:v>
                </c:pt>
                <c:pt idx="1345">
                  <c:v>1.8585</c:v>
                </c:pt>
                <c:pt idx="1346">
                  <c:v>1.8597999999999999</c:v>
                </c:pt>
                <c:pt idx="1347">
                  <c:v>1.8607</c:v>
                </c:pt>
                <c:pt idx="1348">
                  <c:v>1.8615999999999999</c:v>
                </c:pt>
                <c:pt idx="1349">
                  <c:v>1.8626</c:v>
                </c:pt>
                <c:pt idx="1350">
                  <c:v>1.8636999999999999</c:v>
                </c:pt>
                <c:pt idx="1351">
                  <c:v>1.8649</c:v>
                </c:pt>
                <c:pt idx="1352">
                  <c:v>1.8661000000000001</c:v>
                </c:pt>
                <c:pt idx="1353">
                  <c:v>1.8674999999999999</c:v>
                </c:pt>
                <c:pt idx="1354">
                  <c:v>1.8688</c:v>
                </c:pt>
                <c:pt idx="1355">
                  <c:v>1.8702000000000001</c:v>
                </c:pt>
                <c:pt idx="1356">
                  <c:v>1.8714</c:v>
                </c:pt>
                <c:pt idx="1357">
                  <c:v>1.8727</c:v>
                </c:pt>
                <c:pt idx="1358">
                  <c:v>1.8740000000000001</c:v>
                </c:pt>
                <c:pt idx="1359">
                  <c:v>1.8752</c:v>
                </c:pt>
                <c:pt idx="1360">
                  <c:v>1.8766</c:v>
                </c:pt>
                <c:pt idx="1361">
                  <c:v>1.8779999999999999</c:v>
                </c:pt>
                <c:pt idx="1362">
                  <c:v>1.8794999999999999</c:v>
                </c:pt>
                <c:pt idx="1363">
                  <c:v>1.8809</c:v>
                </c:pt>
                <c:pt idx="1364">
                  <c:v>1.8823000000000001</c:v>
                </c:pt>
                <c:pt idx="1365">
                  <c:v>1.8836999999999999</c:v>
                </c:pt>
                <c:pt idx="1366">
                  <c:v>1.8851</c:v>
                </c:pt>
                <c:pt idx="1367">
                  <c:v>1.8866000000000001</c:v>
                </c:pt>
                <c:pt idx="1368">
                  <c:v>1.8878999999999999</c:v>
                </c:pt>
                <c:pt idx="1369">
                  <c:v>1.8892</c:v>
                </c:pt>
                <c:pt idx="1370">
                  <c:v>1.8905000000000001</c:v>
                </c:pt>
                <c:pt idx="1371">
                  <c:v>1.8916999999999999</c:v>
                </c:pt>
                <c:pt idx="1372">
                  <c:v>1.893</c:v>
                </c:pt>
                <c:pt idx="1373">
                  <c:v>1.8943000000000001</c:v>
                </c:pt>
                <c:pt idx="1374">
                  <c:v>1.8956</c:v>
                </c:pt>
                <c:pt idx="1375">
                  <c:v>1.8969</c:v>
                </c:pt>
                <c:pt idx="1376">
                  <c:v>1.8983000000000001</c:v>
                </c:pt>
                <c:pt idx="1377">
                  <c:v>1.8997999999999999</c:v>
                </c:pt>
                <c:pt idx="1378">
                  <c:v>1.9012</c:v>
                </c:pt>
                <c:pt idx="1379">
                  <c:v>1.9027000000000001</c:v>
                </c:pt>
                <c:pt idx="1380">
                  <c:v>1.9041999999999999</c:v>
                </c:pt>
                <c:pt idx="1381">
                  <c:v>1.9056999999999999</c:v>
                </c:pt>
                <c:pt idx="1382">
                  <c:v>1.9072</c:v>
                </c:pt>
                <c:pt idx="1383">
                  <c:v>1.9088000000000001</c:v>
                </c:pt>
                <c:pt idx="1384">
                  <c:v>1.9107000000000001</c:v>
                </c:pt>
                <c:pt idx="1385">
                  <c:v>1.9127000000000001</c:v>
                </c:pt>
                <c:pt idx="1386">
                  <c:v>1.9148000000000001</c:v>
                </c:pt>
                <c:pt idx="1387">
                  <c:v>1.9169</c:v>
                </c:pt>
                <c:pt idx="1388">
                  <c:v>1.9186000000000001</c:v>
                </c:pt>
                <c:pt idx="1389">
                  <c:v>1.9200999999999999</c:v>
                </c:pt>
                <c:pt idx="1390">
                  <c:v>1.9211</c:v>
                </c:pt>
                <c:pt idx="1391">
                  <c:v>1.9219999999999999</c:v>
                </c:pt>
                <c:pt idx="1392">
                  <c:v>1.9228000000000001</c:v>
                </c:pt>
                <c:pt idx="1393">
                  <c:v>1.9237</c:v>
                </c:pt>
                <c:pt idx="1394">
                  <c:v>1.9247000000000001</c:v>
                </c:pt>
                <c:pt idx="1395">
                  <c:v>1.9257</c:v>
                </c:pt>
                <c:pt idx="1396">
                  <c:v>1.9267000000000001</c:v>
                </c:pt>
                <c:pt idx="1397">
                  <c:v>1.9278</c:v>
                </c:pt>
                <c:pt idx="1398">
                  <c:v>1.9289000000000001</c:v>
                </c:pt>
                <c:pt idx="1399">
                  <c:v>1.93</c:v>
                </c:pt>
                <c:pt idx="1400">
                  <c:v>1.9311</c:v>
                </c:pt>
                <c:pt idx="1401">
                  <c:v>1.9322999999999999</c:v>
                </c:pt>
                <c:pt idx="1402">
                  <c:v>1.9335</c:v>
                </c:pt>
                <c:pt idx="1403">
                  <c:v>1.9347000000000001</c:v>
                </c:pt>
                <c:pt idx="1404">
                  <c:v>1.9360999999999999</c:v>
                </c:pt>
                <c:pt idx="1405">
                  <c:v>1.9376</c:v>
                </c:pt>
                <c:pt idx="1406">
                  <c:v>1.9393</c:v>
                </c:pt>
                <c:pt idx="1407">
                  <c:v>1.9410000000000001</c:v>
                </c:pt>
                <c:pt idx="1408">
                  <c:v>1.9429000000000001</c:v>
                </c:pt>
                <c:pt idx="1409">
                  <c:v>1.9448000000000001</c:v>
                </c:pt>
                <c:pt idx="1410">
                  <c:v>1.9467000000000001</c:v>
                </c:pt>
                <c:pt idx="1411">
                  <c:v>1.9487000000000001</c:v>
                </c:pt>
                <c:pt idx="1412">
                  <c:v>1.9505999999999999</c:v>
                </c:pt>
                <c:pt idx="1413">
                  <c:v>1.9522999999999999</c:v>
                </c:pt>
                <c:pt idx="1414">
                  <c:v>1.9538</c:v>
                </c:pt>
                <c:pt idx="1415">
                  <c:v>1.9550000000000001</c:v>
                </c:pt>
                <c:pt idx="1416">
                  <c:v>1.9560999999999999</c:v>
                </c:pt>
                <c:pt idx="1417">
                  <c:v>1.9571000000000001</c:v>
                </c:pt>
                <c:pt idx="1418">
                  <c:v>1.9581</c:v>
                </c:pt>
                <c:pt idx="1419">
                  <c:v>1.9591000000000001</c:v>
                </c:pt>
                <c:pt idx="1420">
                  <c:v>1.9601999999999999</c:v>
                </c:pt>
                <c:pt idx="1421">
                  <c:v>1.9614</c:v>
                </c:pt>
                <c:pt idx="1422">
                  <c:v>1.9626999999999999</c:v>
                </c:pt>
                <c:pt idx="1423">
                  <c:v>1.964</c:v>
                </c:pt>
                <c:pt idx="1424">
                  <c:v>1.9653</c:v>
                </c:pt>
                <c:pt idx="1425">
                  <c:v>1.9665999999999999</c:v>
                </c:pt>
                <c:pt idx="1426">
                  <c:v>1.968</c:v>
                </c:pt>
                <c:pt idx="1427">
                  <c:v>1.9693000000000001</c:v>
                </c:pt>
                <c:pt idx="1428">
                  <c:v>1.9705999999999999</c:v>
                </c:pt>
                <c:pt idx="1429">
                  <c:v>1.972</c:v>
                </c:pt>
                <c:pt idx="1430">
                  <c:v>1.9734</c:v>
                </c:pt>
                <c:pt idx="1431">
                  <c:v>1.9748000000000001</c:v>
                </c:pt>
                <c:pt idx="1432">
                  <c:v>1.9762</c:v>
                </c:pt>
                <c:pt idx="1433">
                  <c:v>1.9776</c:v>
                </c:pt>
                <c:pt idx="1434">
                  <c:v>1.9791000000000001</c:v>
                </c:pt>
                <c:pt idx="1435">
                  <c:v>1.9804999999999999</c:v>
                </c:pt>
                <c:pt idx="1436">
                  <c:v>1.982</c:v>
                </c:pt>
                <c:pt idx="1437">
                  <c:v>1.9834000000000001</c:v>
                </c:pt>
                <c:pt idx="1438">
                  <c:v>1.9846999999999999</c:v>
                </c:pt>
                <c:pt idx="1439">
                  <c:v>1.986</c:v>
                </c:pt>
                <c:pt idx="1440">
                  <c:v>1.9873000000000001</c:v>
                </c:pt>
                <c:pt idx="1441">
                  <c:v>1.9885999999999999</c:v>
                </c:pt>
                <c:pt idx="1442">
                  <c:v>1.9899</c:v>
                </c:pt>
                <c:pt idx="1443">
                  <c:v>1.9912000000000001</c:v>
                </c:pt>
                <c:pt idx="1444">
                  <c:v>1.9925999999999999</c:v>
                </c:pt>
                <c:pt idx="1445">
                  <c:v>1.994</c:v>
                </c:pt>
                <c:pt idx="1446">
                  <c:v>1.9954000000000001</c:v>
                </c:pt>
                <c:pt idx="1447">
                  <c:v>1.9967999999999999</c:v>
                </c:pt>
                <c:pt idx="1448">
                  <c:v>1.9983</c:v>
                </c:pt>
                <c:pt idx="1449">
                  <c:v>1.9997</c:v>
                </c:pt>
                <c:pt idx="1450">
                  <c:v>2.0011999999999999</c:v>
                </c:pt>
                <c:pt idx="1451">
                  <c:v>2.0026999999999999</c:v>
                </c:pt>
                <c:pt idx="1452">
                  <c:v>2.0044</c:v>
                </c:pt>
                <c:pt idx="1453">
                  <c:v>2.0063</c:v>
                </c:pt>
                <c:pt idx="1454">
                  <c:v>2.0083000000000002</c:v>
                </c:pt>
                <c:pt idx="1455">
                  <c:v>2.0104000000000002</c:v>
                </c:pt>
                <c:pt idx="1456">
                  <c:v>2.0123000000000002</c:v>
                </c:pt>
                <c:pt idx="1457">
                  <c:v>2.0139</c:v>
                </c:pt>
                <c:pt idx="1458">
                  <c:v>2.0152000000000001</c:v>
                </c:pt>
                <c:pt idx="1459">
                  <c:v>2.0162</c:v>
                </c:pt>
                <c:pt idx="1460">
                  <c:v>2.0171000000000001</c:v>
                </c:pt>
                <c:pt idx="1461">
                  <c:v>2.0179999999999998</c:v>
                </c:pt>
                <c:pt idx="1462">
                  <c:v>2.0188999999999999</c:v>
                </c:pt>
                <c:pt idx="1463">
                  <c:v>2.0198999999999998</c:v>
                </c:pt>
                <c:pt idx="1464">
                  <c:v>2.0209999999999999</c:v>
                </c:pt>
                <c:pt idx="1465">
                  <c:v>2.0219999999999998</c:v>
                </c:pt>
                <c:pt idx="1466">
                  <c:v>2.0230999999999999</c:v>
                </c:pt>
                <c:pt idx="1467">
                  <c:v>2.0242</c:v>
                </c:pt>
                <c:pt idx="1468">
                  <c:v>2.0253000000000001</c:v>
                </c:pt>
                <c:pt idx="1469">
                  <c:v>2.0264000000000002</c:v>
                </c:pt>
                <c:pt idx="1470">
                  <c:v>2.0276000000000001</c:v>
                </c:pt>
                <c:pt idx="1471">
                  <c:v>2.0287999999999999</c:v>
                </c:pt>
                <c:pt idx="1472">
                  <c:v>2.0301</c:v>
                </c:pt>
                <c:pt idx="1473">
                  <c:v>2.0314999999999999</c:v>
                </c:pt>
                <c:pt idx="1474">
                  <c:v>2.0329999999999999</c:v>
                </c:pt>
                <c:pt idx="1475">
                  <c:v>2.0346000000000002</c:v>
                </c:pt>
                <c:pt idx="1476">
                  <c:v>2.0363000000000002</c:v>
                </c:pt>
                <c:pt idx="1477">
                  <c:v>2.0381</c:v>
                </c:pt>
                <c:pt idx="1478">
                  <c:v>2.0400999999999998</c:v>
                </c:pt>
                <c:pt idx="1479">
                  <c:v>2.0421</c:v>
                </c:pt>
                <c:pt idx="1480">
                  <c:v>2.0440999999999998</c:v>
                </c:pt>
                <c:pt idx="1481">
                  <c:v>2.0459999999999998</c:v>
                </c:pt>
                <c:pt idx="1482">
                  <c:v>2.0476999999999999</c:v>
                </c:pt>
                <c:pt idx="1483">
                  <c:v>2.0491999999999999</c:v>
                </c:pt>
                <c:pt idx="1484">
                  <c:v>2.0503999999999998</c:v>
                </c:pt>
                <c:pt idx="1485">
                  <c:v>2.0514999999999999</c:v>
                </c:pt>
                <c:pt idx="1486">
                  <c:v>2.0525000000000002</c:v>
                </c:pt>
                <c:pt idx="1487">
                  <c:v>2.0535000000000001</c:v>
                </c:pt>
                <c:pt idx="1488">
                  <c:v>2.0545</c:v>
                </c:pt>
                <c:pt idx="1489">
                  <c:v>2.0556999999999999</c:v>
                </c:pt>
                <c:pt idx="1490">
                  <c:v>2.0569999999999999</c:v>
                </c:pt>
                <c:pt idx="1491">
                  <c:v>2.0583999999999998</c:v>
                </c:pt>
                <c:pt idx="1492">
                  <c:v>2.0596999999999999</c:v>
                </c:pt>
                <c:pt idx="1493">
                  <c:v>2.0611000000000002</c:v>
                </c:pt>
                <c:pt idx="1494">
                  <c:v>2.0623999999999998</c:v>
                </c:pt>
                <c:pt idx="1495">
                  <c:v>2.0636000000000001</c:v>
                </c:pt>
                <c:pt idx="1496">
                  <c:v>2.0649000000000002</c:v>
                </c:pt>
                <c:pt idx="1497">
                  <c:v>2.0661999999999998</c:v>
                </c:pt>
                <c:pt idx="1498">
                  <c:v>2.0674999999999999</c:v>
                </c:pt>
                <c:pt idx="1499">
                  <c:v>2.069</c:v>
                </c:pt>
                <c:pt idx="1500">
                  <c:v>2.0703999999999998</c:v>
                </c:pt>
                <c:pt idx="1501">
                  <c:v>2.0718999999999999</c:v>
                </c:pt>
                <c:pt idx="1502">
                  <c:v>2.0733999999999999</c:v>
                </c:pt>
                <c:pt idx="1503">
                  <c:v>2.0747</c:v>
                </c:pt>
                <c:pt idx="1504">
                  <c:v>2.0760999999999998</c:v>
                </c:pt>
                <c:pt idx="1505">
                  <c:v>2.0773999999999999</c:v>
                </c:pt>
                <c:pt idx="1506">
                  <c:v>2.0787</c:v>
                </c:pt>
                <c:pt idx="1507">
                  <c:v>2.08</c:v>
                </c:pt>
                <c:pt idx="1508">
                  <c:v>2.0811999999999999</c:v>
                </c:pt>
                <c:pt idx="1509">
                  <c:v>2.0825</c:v>
                </c:pt>
                <c:pt idx="1510">
                  <c:v>2.0838000000000001</c:v>
                </c:pt>
                <c:pt idx="1511">
                  <c:v>2.0851000000000002</c:v>
                </c:pt>
                <c:pt idx="1512">
                  <c:v>2.0865</c:v>
                </c:pt>
                <c:pt idx="1513">
                  <c:v>2.0878000000000001</c:v>
                </c:pt>
                <c:pt idx="1514">
                  <c:v>2.0893000000000002</c:v>
                </c:pt>
                <c:pt idx="1515">
                  <c:v>2.0907</c:v>
                </c:pt>
                <c:pt idx="1516">
                  <c:v>2.0922000000000001</c:v>
                </c:pt>
                <c:pt idx="1517">
                  <c:v>2.0935999999999999</c:v>
                </c:pt>
                <c:pt idx="1518">
                  <c:v>2.0952000000000002</c:v>
                </c:pt>
                <c:pt idx="1519">
                  <c:v>2.0968</c:v>
                </c:pt>
                <c:pt idx="1520">
                  <c:v>2.0985</c:v>
                </c:pt>
                <c:pt idx="1521">
                  <c:v>2.1004</c:v>
                </c:pt>
                <c:pt idx="1522">
                  <c:v>2.1023000000000001</c:v>
                </c:pt>
                <c:pt idx="1523">
                  <c:v>2.1042000000000001</c:v>
                </c:pt>
                <c:pt idx="1524">
                  <c:v>2.1061000000000001</c:v>
                </c:pt>
                <c:pt idx="1525">
                  <c:v>2.1078999999999999</c:v>
                </c:pt>
                <c:pt idx="1526">
                  <c:v>2.1093999999999999</c:v>
                </c:pt>
                <c:pt idx="1527">
                  <c:v>2.1105999999999998</c:v>
                </c:pt>
                <c:pt idx="1528">
                  <c:v>2.1116000000000001</c:v>
                </c:pt>
                <c:pt idx="1529">
                  <c:v>2.1124000000000001</c:v>
                </c:pt>
                <c:pt idx="1530">
                  <c:v>2.1133000000000002</c:v>
                </c:pt>
                <c:pt idx="1531">
                  <c:v>2.1141999999999999</c:v>
                </c:pt>
                <c:pt idx="1532">
                  <c:v>2.1152000000000002</c:v>
                </c:pt>
                <c:pt idx="1533">
                  <c:v>2.1162999999999998</c:v>
                </c:pt>
                <c:pt idx="1534">
                  <c:v>2.1173999999999999</c:v>
                </c:pt>
                <c:pt idx="1535">
                  <c:v>2.1183999999999998</c:v>
                </c:pt>
                <c:pt idx="1536">
                  <c:v>2.1194999999999999</c:v>
                </c:pt>
                <c:pt idx="1537">
                  <c:v>2.1206</c:v>
                </c:pt>
                <c:pt idx="1538">
                  <c:v>2.1217999999999999</c:v>
                </c:pt>
                <c:pt idx="1539">
                  <c:v>2.1229</c:v>
                </c:pt>
                <c:pt idx="1540">
                  <c:v>2.1242000000000001</c:v>
                </c:pt>
                <c:pt idx="1541">
                  <c:v>2.1255999999999999</c:v>
                </c:pt>
                <c:pt idx="1542">
                  <c:v>2.1269999999999998</c:v>
                </c:pt>
                <c:pt idx="1543">
                  <c:v>2.1286</c:v>
                </c:pt>
                <c:pt idx="1544">
                  <c:v>2.1301999999999999</c:v>
                </c:pt>
                <c:pt idx="1545">
                  <c:v>2.1320000000000001</c:v>
                </c:pt>
                <c:pt idx="1546">
                  <c:v>2.1337999999999999</c:v>
                </c:pt>
                <c:pt idx="1547">
                  <c:v>2.1358000000000001</c:v>
                </c:pt>
                <c:pt idx="1548">
                  <c:v>2.1377999999999999</c:v>
                </c:pt>
                <c:pt idx="1549">
                  <c:v>2.1398000000000001</c:v>
                </c:pt>
                <c:pt idx="1550">
                  <c:v>2.1417000000000002</c:v>
                </c:pt>
                <c:pt idx="1551">
                  <c:v>2.1433</c:v>
                </c:pt>
                <c:pt idx="1552">
                  <c:v>2.1448</c:v>
                </c:pt>
                <c:pt idx="1553">
                  <c:v>2.1459000000000001</c:v>
                </c:pt>
                <c:pt idx="1554">
                  <c:v>2.1469</c:v>
                </c:pt>
                <c:pt idx="1555">
                  <c:v>2.1478999999999999</c:v>
                </c:pt>
                <c:pt idx="1556">
                  <c:v>2.1488999999999998</c:v>
                </c:pt>
                <c:pt idx="1557">
                  <c:v>2.15</c:v>
                </c:pt>
                <c:pt idx="1558">
                  <c:v>2.1511999999999998</c:v>
                </c:pt>
                <c:pt idx="1559">
                  <c:v>2.1524000000000001</c:v>
                </c:pt>
                <c:pt idx="1560">
                  <c:v>2.1537999999999999</c:v>
                </c:pt>
                <c:pt idx="1561">
                  <c:v>2.1551</c:v>
                </c:pt>
                <c:pt idx="1562">
                  <c:v>2.1564000000000001</c:v>
                </c:pt>
                <c:pt idx="1563">
                  <c:v>2.1577000000000002</c:v>
                </c:pt>
                <c:pt idx="1564">
                  <c:v>2.1589999999999998</c:v>
                </c:pt>
                <c:pt idx="1565">
                  <c:v>2.1602999999999999</c:v>
                </c:pt>
                <c:pt idx="1566">
                  <c:v>2.1616</c:v>
                </c:pt>
                <c:pt idx="1567">
                  <c:v>2.1629</c:v>
                </c:pt>
                <c:pt idx="1568">
                  <c:v>2.1642999999999999</c:v>
                </c:pt>
                <c:pt idx="1569">
                  <c:v>2.1657999999999999</c:v>
                </c:pt>
                <c:pt idx="1570">
                  <c:v>2.1671999999999998</c:v>
                </c:pt>
                <c:pt idx="1571">
                  <c:v>2.1686999999999999</c:v>
                </c:pt>
                <c:pt idx="1572">
                  <c:v>2.1701000000000001</c:v>
                </c:pt>
                <c:pt idx="1573">
                  <c:v>2.1716000000000002</c:v>
                </c:pt>
                <c:pt idx="1574">
                  <c:v>2.173</c:v>
                </c:pt>
                <c:pt idx="1575">
                  <c:v>2.1743000000000001</c:v>
                </c:pt>
                <c:pt idx="1576">
                  <c:v>2.1756000000000002</c:v>
                </c:pt>
                <c:pt idx="1577">
                  <c:v>2.1768000000000001</c:v>
                </c:pt>
                <c:pt idx="1578">
                  <c:v>2.1779999999999999</c:v>
                </c:pt>
                <c:pt idx="1579">
                  <c:v>2.1793</c:v>
                </c:pt>
                <c:pt idx="1580">
                  <c:v>2.1806000000000001</c:v>
                </c:pt>
                <c:pt idx="1581">
                  <c:v>2.1819999999999999</c:v>
                </c:pt>
                <c:pt idx="1582">
                  <c:v>2.1833</c:v>
                </c:pt>
                <c:pt idx="1583">
                  <c:v>2.1846999999999999</c:v>
                </c:pt>
                <c:pt idx="1584">
                  <c:v>2.1861000000000002</c:v>
                </c:pt>
                <c:pt idx="1585">
                  <c:v>2.1876000000000002</c:v>
                </c:pt>
                <c:pt idx="1586">
                  <c:v>2.1890000000000001</c:v>
                </c:pt>
                <c:pt idx="1587">
                  <c:v>2.1903999999999999</c:v>
                </c:pt>
                <c:pt idx="1588">
                  <c:v>2.1919</c:v>
                </c:pt>
                <c:pt idx="1589">
                  <c:v>2.1934999999999998</c:v>
                </c:pt>
                <c:pt idx="1590">
                  <c:v>2.1953</c:v>
                </c:pt>
                <c:pt idx="1591">
                  <c:v>2.1972999999999998</c:v>
                </c:pt>
                <c:pt idx="1592">
                  <c:v>2.1993999999999998</c:v>
                </c:pt>
                <c:pt idx="1593">
                  <c:v>2.2014</c:v>
                </c:pt>
                <c:pt idx="1594">
                  <c:v>2.2033</c:v>
                </c:pt>
                <c:pt idx="1595">
                  <c:v>2.2048999999999999</c:v>
                </c:pt>
                <c:pt idx="1596">
                  <c:v>2.2061000000000002</c:v>
                </c:pt>
                <c:pt idx="1597">
                  <c:v>2.2071000000000001</c:v>
                </c:pt>
                <c:pt idx="1598">
                  <c:v>2.2080000000000002</c:v>
                </c:pt>
                <c:pt idx="1599">
                  <c:v>2.2088000000000001</c:v>
                </c:pt>
                <c:pt idx="1600">
                  <c:v>2.2098</c:v>
                </c:pt>
                <c:pt idx="1601">
                  <c:v>2.2107000000000001</c:v>
                </c:pt>
                <c:pt idx="1602">
                  <c:v>2.2118000000000002</c:v>
                </c:pt>
                <c:pt idx="1603">
                  <c:v>2.2128999999999999</c:v>
                </c:pt>
                <c:pt idx="1604">
                  <c:v>2.214</c:v>
                </c:pt>
                <c:pt idx="1605">
                  <c:v>2.2149999999999999</c:v>
                </c:pt>
                <c:pt idx="1606">
                  <c:v>2.2161</c:v>
                </c:pt>
                <c:pt idx="1607">
                  <c:v>2.2172000000000001</c:v>
                </c:pt>
                <c:pt idx="1608">
                  <c:v>2.2183999999999999</c:v>
                </c:pt>
                <c:pt idx="1609">
                  <c:v>2.2197</c:v>
                </c:pt>
                <c:pt idx="1610">
                  <c:v>2.2210999999999999</c:v>
                </c:pt>
                <c:pt idx="1611">
                  <c:v>2.2225000000000001</c:v>
                </c:pt>
                <c:pt idx="1612">
                  <c:v>2.2241</c:v>
                </c:pt>
                <c:pt idx="1613">
                  <c:v>2.2256999999999998</c:v>
                </c:pt>
                <c:pt idx="1614">
                  <c:v>2.2273999999999998</c:v>
                </c:pt>
                <c:pt idx="1615">
                  <c:v>2.2292999999999998</c:v>
                </c:pt>
                <c:pt idx="1616">
                  <c:v>2.2311999999999999</c:v>
                </c:pt>
                <c:pt idx="1617">
                  <c:v>2.2332000000000001</c:v>
                </c:pt>
                <c:pt idx="1618">
                  <c:v>2.2351999999999999</c:v>
                </c:pt>
                <c:pt idx="1619">
                  <c:v>2.2370999999999999</c:v>
                </c:pt>
                <c:pt idx="1620">
                  <c:v>2.2387999999999999</c:v>
                </c:pt>
                <c:pt idx="1621">
                  <c:v>2.2402000000000002</c:v>
                </c:pt>
                <c:pt idx="1622">
                  <c:v>2.2412999999999998</c:v>
                </c:pt>
                <c:pt idx="1623">
                  <c:v>2.2423000000000002</c:v>
                </c:pt>
                <c:pt idx="1624">
                  <c:v>2.2433000000000001</c:v>
                </c:pt>
                <c:pt idx="1625">
                  <c:v>2.2443</c:v>
                </c:pt>
                <c:pt idx="1626">
                  <c:v>2.2454000000000001</c:v>
                </c:pt>
                <c:pt idx="1627">
                  <c:v>2.2465999999999999</c:v>
                </c:pt>
                <c:pt idx="1628">
                  <c:v>2.2479</c:v>
                </c:pt>
                <c:pt idx="1629">
                  <c:v>2.2492999999999999</c:v>
                </c:pt>
                <c:pt idx="1630">
                  <c:v>2.2507000000000001</c:v>
                </c:pt>
                <c:pt idx="1631">
                  <c:v>2.2519999999999998</c:v>
                </c:pt>
                <c:pt idx="1632">
                  <c:v>2.2532999999999999</c:v>
                </c:pt>
                <c:pt idx="1633">
                  <c:v>2.2545999999999999</c:v>
                </c:pt>
                <c:pt idx="1634">
                  <c:v>2.2557999999999998</c:v>
                </c:pt>
                <c:pt idx="1635">
                  <c:v>2.2570999999999999</c:v>
                </c:pt>
                <c:pt idx="1636">
                  <c:v>2.2584</c:v>
                </c:pt>
                <c:pt idx="1637">
                  <c:v>2.2597999999999998</c:v>
                </c:pt>
                <c:pt idx="1638">
                  <c:v>2.2610999999999999</c:v>
                </c:pt>
                <c:pt idx="1639">
                  <c:v>2.2625000000000002</c:v>
                </c:pt>
                <c:pt idx="1640">
                  <c:v>2.2639</c:v>
                </c:pt>
                <c:pt idx="1641">
                  <c:v>2.2654000000000001</c:v>
                </c:pt>
                <c:pt idx="1642">
                  <c:v>2.2667999999999999</c:v>
                </c:pt>
                <c:pt idx="1643">
                  <c:v>2.2683</c:v>
                </c:pt>
                <c:pt idx="1644">
                  <c:v>2.2696000000000001</c:v>
                </c:pt>
                <c:pt idx="1645">
                  <c:v>2.2709000000000001</c:v>
                </c:pt>
                <c:pt idx="1646">
                  <c:v>2.2721</c:v>
                </c:pt>
                <c:pt idx="1647">
                  <c:v>2.2734000000000001</c:v>
                </c:pt>
                <c:pt idx="1648">
                  <c:v>2.2746</c:v>
                </c:pt>
                <c:pt idx="1649">
                  <c:v>2.2759999999999998</c:v>
                </c:pt>
                <c:pt idx="1650">
                  <c:v>2.2774000000000001</c:v>
                </c:pt>
                <c:pt idx="1651">
                  <c:v>2.2787000000000002</c:v>
                </c:pt>
                <c:pt idx="1652">
                  <c:v>2.2801999999999998</c:v>
                </c:pt>
                <c:pt idx="1653">
                  <c:v>2.2816000000000001</c:v>
                </c:pt>
                <c:pt idx="1654">
                  <c:v>2.2831000000000001</c:v>
                </c:pt>
                <c:pt idx="1655">
                  <c:v>2.2845</c:v>
                </c:pt>
                <c:pt idx="1656">
                  <c:v>2.286</c:v>
                </c:pt>
                <c:pt idx="1657">
                  <c:v>2.2875000000000001</c:v>
                </c:pt>
                <c:pt idx="1658">
                  <c:v>2.2890999999999999</c:v>
                </c:pt>
                <c:pt idx="1659">
                  <c:v>2.2909000000000002</c:v>
                </c:pt>
                <c:pt idx="1660">
                  <c:v>2.2928999999999999</c:v>
                </c:pt>
                <c:pt idx="1661">
                  <c:v>2.2949999999999999</c:v>
                </c:pt>
                <c:pt idx="1662">
                  <c:v>2.2970999999999999</c:v>
                </c:pt>
                <c:pt idx="1663">
                  <c:v>2.2989000000000002</c:v>
                </c:pt>
                <c:pt idx="1664">
                  <c:v>2.3003999999999998</c:v>
                </c:pt>
                <c:pt idx="1665">
                  <c:v>2.3016000000000001</c:v>
                </c:pt>
                <c:pt idx="1666">
                  <c:v>2.3025000000000002</c:v>
                </c:pt>
                <c:pt idx="1667">
                  <c:v>2.3033000000000001</c:v>
                </c:pt>
                <c:pt idx="1668">
                  <c:v>2.3041999999999998</c:v>
                </c:pt>
                <c:pt idx="1669">
                  <c:v>2.3050999999999999</c:v>
                </c:pt>
                <c:pt idx="1670">
                  <c:v>2.3060999999999998</c:v>
                </c:pt>
                <c:pt idx="1671">
                  <c:v>2.3071999999999999</c:v>
                </c:pt>
                <c:pt idx="1672">
                  <c:v>2.3081999999999998</c:v>
                </c:pt>
                <c:pt idx="1673">
                  <c:v>2.3092000000000001</c:v>
                </c:pt>
                <c:pt idx="1674">
                  <c:v>2.3102999999999998</c:v>
                </c:pt>
                <c:pt idx="1675">
                  <c:v>2.3113999999999999</c:v>
                </c:pt>
                <c:pt idx="1676">
                  <c:v>2.3126000000000002</c:v>
                </c:pt>
                <c:pt idx="1677">
                  <c:v>2.3138000000000001</c:v>
                </c:pt>
                <c:pt idx="1678">
                  <c:v>2.3151999999999999</c:v>
                </c:pt>
                <c:pt idx="1679">
                  <c:v>2.3166000000000002</c:v>
                </c:pt>
                <c:pt idx="1680">
                  <c:v>2.3180999999999998</c:v>
                </c:pt>
                <c:pt idx="1681">
                  <c:v>2.3197000000000001</c:v>
                </c:pt>
                <c:pt idx="1682">
                  <c:v>2.3212999999999999</c:v>
                </c:pt>
                <c:pt idx="1683">
                  <c:v>2.3231000000000002</c:v>
                </c:pt>
                <c:pt idx="1684">
                  <c:v>2.3250000000000002</c:v>
                </c:pt>
                <c:pt idx="1685">
                  <c:v>2.327</c:v>
                </c:pt>
                <c:pt idx="1686">
                  <c:v>2.3289</c:v>
                </c:pt>
                <c:pt idx="1687">
                  <c:v>2.3309000000000002</c:v>
                </c:pt>
                <c:pt idx="1688">
                  <c:v>2.3327</c:v>
                </c:pt>
                <c:pt idx="1689">
                  <c:v>2.3342000000000001</c:v>
                </c:pt>
                <c:pt idx="1690">
                  <c:v>2.3355000000000001</c:v>
                </c:pt>
                <c:pt idx="1691">
                  <c:v>2.3365999999999998</c:v>
                </c:pt>
                <c:pt idx="1692">
                  <c:v>2.3376000000000001</c:v>
                </c:pt>
                <c:pt idx="1693">
                  <c:v>2.3384999999999998</c:v>
                </c:pt>
                <c:pt idx="1694">
                  <c:v>2.3395000000000001</c:v>
                </c:pt>
                <c:pt idx="1695">
                  <c:v>2.3405999999999998</c:v>
                </c:pt>
                <c:pt idx="1696">
                  <c:v>2.3418999999999999</c:v>
                </c:pt>
                <c:pt idx="1697">
                  <c:v>2.3431999999999999</c:v>
                </c:pt>
                <c:pt idx="1698">
                  <c:v>2.3445</c:v>
                </c:pt>
                <c:pt idx="1699">
                  <c:v>2.3458000000000001</c:v>
                </c:pt>
                <c:pt idx="1700">
                  <c:v>2.3471000000000002</c:v>
                </c:pt>
                <c:pt idx="1701">
                  <c:v>2.3483999999999998</c:v>
                </c:pt>
                <c:pt idx="1702">
                  <c:v>2.3496000000000001</c:v>
                </c:pt>
                <c:pt idx="1703">
                  <c:v>2.3509000000000002</c:v>
                </c:pt>
                <c:pt idx="1704">
                  <c:v>2.3523000000000001</c:v>
                </c:pt>
                <c:pt idx="1705">
                  <c:v>2.3536999999999999</c:v>
                </c:pt>
                <c:pt idx="1706">
                  <c:v>2.3551000000000002</c:v>
                </c:pt>
                <c:pt idx="1707">
                  <c:v>2.3565999999999998</c:v>
                </c:pt>
                <c:pt idx="1708">
                  <c:v>2.3580000000000001</c:v>
                </c:pt>
                <c:pt idx="1709">
                  <c:v>2.3595000000000002</c:v>
                </c:pt>
                <c:pt idx="1710">
                  <c:v>2.3609</c:v>
                </c:pt>
                <c:pt idx="1711">
                  <c:v>2.3624000000000001</c:v>
                </c:pt>
                <c:pt idx="1712">
                  <c:v>2.3637999999999999</c:v>
                </c:pt>
                <c:pt idx="1713">
                  <c:v>2.3651</c:v>
                </c:pt>
                <c:pt idx="1714">
                  <c:v>2.3662999999999998</c:v>
                </c:pt>
                <c:pt idx="1715">
                  <c:v>2.3675999999999999</c:v>
                </c:pt>
                <c:pt idx="1716">
                  <c:v>2.3689</c:v>
                </c:pt>
                <c:pt idx="1717">
                  <c:v>2.3702000000000001</c:v>
                </c:pt>
                <c:pt idx="1718">
                  <c:v>2.3715999999999999</c:v>
                </c:pt>
                <c:pt idx="1719">
                  <c:v>2.3729</c:v>
                </c:pt>
                <c:pt idx="1720">
                  <c:v>2.3742999999999999</c:v>
                </c:pt>
                <c:pt idx="1721">
                  <c:v>2.3755999999999999</c:v>
                </c:pt>
                <c:pt idx="1722">
                  <c:v>2.3769999999999998</c:v>
                </c:pt>
                <c:pt idx="1723">
                  <c:v>2.3784999999999998</c:v>
                </c:pt>
                <c:pt idx="1724">
                  <c:v>2.38</c:v>
                </c:pt>
                <c:pt idx="1725">
                  <c:v>2.3815</c:v>
                </c:pt>
                <c:pt idx="1726">
                  <c:v>2.383</c:v>
                </c:pt>
                <c:pt idx="1727">
                  <c:v>2.3845999999999998</c:v>
                </c:pt>
                <c:pt idx="1728">
                  <c:v>2.3864000000000001</c:v>
                </c:pt>
                <c:pt idx="1729">
                  <c:v>2.3883999999999999</c:v>
                </c:pt>
                <c:pt idx="1730">
                  <c:v>2.3904999999999998</c:v>
                </c:pt>
                <c:pt idx="1731">
                  <c:v>2.3925000000000001</c:v>
                </c:pt>
                <c:pt idx="1732">
                  <c:v>2.3942999999999999</c:v>
                </c:pt>
                <c:pt idx="1733">
                  <c:v>2.3957000000000002</c:v>
                </c:pt>
                <c:pt idx="1734">
                  <c:v>2.3967999999999998</c:v>
                </c:pt>
                <c:pt idx="1735">
                  <c:v>2.3976999999999999</c:v>
                </c:pt>
                <c:pt idx="1736">
                  <c:v>2.3986000000000001</c:v>
                </c:pt>
                <c:pt idx="1737">
                  <c:v>2.3995000000000002</c:v>
                </c:pt>
                <c:pt idx="1738">
                  <c:v>2.4003999999999999</c:v>
                </c:pt>
                <c:pt idx="1739">
                  <c:v>2.4015</c:v>
                </c:pt>
                <c:pt idx="1740">
                  <c:v>2.4024999999999999</c:v>
                </c:pt>
                <c:pt idx="1741">
                  <c:v>2.4036</c:v>
                </c:pt>
                <c:pt idx="1742">
                  <c:v>2.4045999999999998</c:v>
                </c:pt>
                <c:pt idx="1743">
                  <c:v>2.4056999999999999</c:v>
                </c:pt>
                <c:pt idx="1744">
                  <c:v>2.4068000000000001</c:v>
                </c:pt>
                <c:pt idx="1745">
                  <c:v>2.4079999999999999</c:v>
                </c:pt>
                <c:pt idx="1746">
                  <c:v>2.4091999999999998</c:v>
                </c:pt>
                <c:pt idx="1747">
                  <c:v>2.4104999999999999</c:v>
                </c:pt>
                <c:pt idx="1748">
                  <c:v>2.4119000000000002</c:v>
                </c:pt>
                <c:pt idx="1749">
                  <c:v>2.4133</c:v>
                </c:pt>
                <c:pt idx="1750">
                  <c:v>2.4148000000000001</c:v>
                </c:pt>
                <c:pt idx="1751">
                  <c:v>2.4163999999999999</c:v>
                </c:pt>
                <c:pt idx="1752">
                  <c:v>2.4182000000000001</c:v>
                </c:pt>
                <c:pt idx="1753">
                  <c:v>2.4201000000000001</c:v>
                </c:pt>
                <c:pt idx="1754">
                  <c:v>2.4220999999999999</c:v>
                </c:pt>
                <c:pt idx="1755">
                  <c:v>2.4241999999999999</c:v>
                </c:pt>
                <c:pt idx="1756">
                  <c:v>2.4262999999999999</c:v>
                </c:pt>
                <c:pt idx="1757">
                  <c:v>2.4281999999999999</c:v>
                </c:pt>
                <c:pt idx="1758">
                  <c:v>2.4298000000000002</c:v>
                </c:pt>
                <c:pt idx="1759">
                  <c:v>2.4310999999999998</c:v>
                </c:pt>
                <c:pt idx="1760">
                  <c:v>2.4323000000000001</c:v>
                </c:pt>
                <c:pt idx="1761">
                  <c:v>2.4333</c:v>
                </c:pt>
                <c:pt idx="1762">
                  <c:v>2.4342000000000001</c:v>
                </c:pt>
                <c:pt idx="1763">
                  <c:v>2.4352</c:v>
                </c:pt>
                <c:pt idx="1764">
                  <c:v>2.4361999999999999</c:v>
                </c:pt>
                <c:pt idx="1765">
                  <c:v>2.4373</c:v>
                </c:pt>
                <c:pt idx="1766">
                  <c:v>2.4384999999999999</c:v>
                </c:pt>
                <c:pt idx="1767">
                  <c:v>2.4398</c:v>
                </c:pt>
                <c:pt idx="1768">
                  <c:v>2.4411</c:v>
                </c:pt>
                <c:pt idx="1769">
                  <c:v>2.4424999999999999</c:v>
                </c:pt>
                <c:pt idx="1770">
                  <c:v>2.4438</c:v>
                </c:pt>
                <c:pt idx="1771">
                  <c:v>2.4451000000000001</c:v>
                </c:pt>
                <c:pt idx="1772">
                  <c:v>2.4464000000000001</c:v>
                </c:pt>
                <c:pt idx="1773">
                  <c:v>2.4478</c:v>
                </c:pt>
                <c:pt idx="1774">
                  <c:v>2.4491999999999998</c:v>
                </c:pt>
                <c:pt idx="1775">
                  <c:v>2.4506000000000001</c:v>
                </c:pt>
                <c:pt idx="1776">
                  <c:v>2.452</c:v>
                </c:pt>
                <c:pt idx="1777">
                  <c:v>2.4533999999999998</c:v>
                </c:pt>
                <c:pt idx="1778">
                  <c:v>2.4548999999999999</c:v>
                </c:pt>
                <c:pt idx="1779">
                  <c:v>2.4563000000000001</c:v>
                </c:pt>
                <c:pt idx="1780">
                  <c:v>2.4578000000000002</c:v>
                </c:pt>
                <c:pt idx="1781">
                  <c:v>2.4592000000000001</c:v>
                </c:pt>
                <c:pt idx="1782">
                  <c:v>2.4605000000000001</c:v>
                </c:pt>
                <c:pt idx="1783">
                  <c:v>2.4618000000000002</c:v>
                </c:pt>
                <c:pt idx="1784">
                  <c:v>2.4630000000000001</c:v>
                </c:pt>
                <c:pt idx="1785">
                  <c:v>2.4643000000000002</c:v>
                </c:pt>
                <c:pt idx="1786">
                  <c:v>2.4655999999999998</c:v>
                </c:pt>
                <c:pt idx="1787">
                  <c:v>2.4668000000000001</c:v>
                </c:pt>
                <c:pt idx="1788">
                  <c:v>2.4681000000000002</c:v>
                </c:pt>
                <c:pt idx="1789">
                  <c:v>2.4695</c:v>
                </c:pt>
                <c:pt idx="1790">
                  <c:v>2.4708999999999999</c:v>
                </c:pt>
                <c:pt idx="1791">
                  <c:v>2.4723999999999999</c:v>
                </c:pt>
                <c:pt idx="1792">
                  <c:v>2.4739</c:v>
                </c:pt>
                <c:pt idx="1793">
                  <c:v>2.4754</c:v>
                </c:pt>
                <c:pt idx="1794">
                  <c:v>2.4769000000000001</c:v>
                </c:pt>
                <c:pt idx="1795">
                  <c:v>2.4784000000000002</c:v>
                </c:pt>
                <c:pt idx="1796">
                  <c:v>2.4801000000000002</c:v>
                </c:pt>
                <c:pt idx="1797">
                  <c:v>2.4819</c:v>
                </c:pt>
                <c:pt idx="1798">
                  <c:v>2.484</c:v>
                </c:pt>
                <c:pt idx="1799">
                  <c:v>2.4861</c:v>
                </c:pt>
                <c:pt idx="1800">
                  <c:v>2.4882</c:v>
                </c:pt>
                <c:pt idx="1801">
                  <c:v>2.4899</c:v>
                </c:pt>
                <c:pt idx="1802">
                  <c:v>2.4912000000000001</c:v>
                </c:pt>
                <c:pt idx="1803">
                  <c:v>2.4923000000000002</c:v>
                </c:pt>
                <c:pt idx="1804">
                  <c:v>2.4931000000000001</c:v>
                </c:pt>
                <c:pt idx="1805">
                  <c:v>2.4940000000000002</c:v>
                </c:pt>
                <c:pt idx="1806">
                  <c:v>2.4948999999999999</c:v>
                </c:pt>
                <c:pt idx="1807">
                  <c:v>2.4958</c:v>
                </c:pt>
                <c:pt idx="1808">
                  <c:v>2.4967999999999999</c:v>
                </c:pt>
                <c:pt idx="1809">
                  <c:v>2.4979</c:v>
                </c:pt>
                <c:pt idx="1810">
                  <c:v>2.4990000000000001</c:v>
                </c:pt>
                <c:pt idx="1811">
                  <c:v>2.5001000000000002</c:v>
                </c:pt>
                <c:pt idx="1812">
                  <c:v>2.5011999999999999</c:v>
                </c:pt>
                <c:pt idx="1813">
                  <c:v>2.5024000000000002</c:v>
                </c:pt>
                <c:pt idx="1814">
                  <c:v>2.5034999999999998</c:v>
                </c:pt>
                <c:pt idx="1815">
                  <c:v>2.5047000000000001</c:v>
                </c:pt>
                <c:pt idx="1816">
                  <c:v>2.5059</c:v>
                </c:pt>
                <c:pt idx="1817">
                  <c:v>2.5072999999999999</c:v>
                </c:pt>
                <c:pt idx="1818">
                  <c:v>2.5087999999999999</c:v>
                </c:pt>
                <c:pt idx="1819">
                  <c:v>2.5103</c:v>
                </c:pt>
                <c:pt idx="1820">
                  <c:v>2.512</c:v>
                </c:pt>
                <c:pt idx="1821">
                  <c:v>2.5137999999999998</c:v>
                </c:pt>
                <c:pt idx="1822">
                  <c:v>2.5156999999999998</c:v>
                </c:pt>
                <c:pt idx="1823">
                  <c:v>2.5177</c:v>
                </c:pt>
                <c:pt idx="1824">
                  <c:v>2.5198</c:v>
                </c:pt>
                <c:pt idx="1825">
                  <c:v>2.5219</c:v>
                </c:pt>
                <c:pt idx="1826">
                  <c:v>2.5236999999999998</c:v>
                </c:pt>
                <c:pt idx="1827">
                  <c:v>2.5253000000000001</c:v>
                </c:pt>
                <c:pt idx="1828">
                  <c:v>2.5266000000000002</c:v>
                </c:pt>
                <c:pt idx="1829">
                  <c:v>2.5276000000000001</c:v>
                </c:pt>
                <c:pt idx="1830">
                  <c:v>2.5286</c:v>
                </c:pt>
                <c:pt idx="1831">
                  <c:v>2.5293999999999999</c:v>
                </c:pt>
                <c:pt idx="1832">
                  <c:v>2.5304000000000002</c:v>
                </c:pt>
                <c:pt idx="1833">
                  <c:v>2.5314000000000001</c:v>
                </c:pt>
                <c:pt idx="1834">
                  <c:v>2.5327000000000002</c:v>
                </c:pt>
                <c:pt idx="1835">
                  <c:v>2.5339999999999998</c:v>
                </c:pt>
                <c:pt idx="1836">
                  <c:v>2.5352999999999999</c:v>
                </c:pt>
                <c:pt idx="1837">
                  <c:v>2.5366</c:v>
                </c:pt>
                <c:pt idx="1838">
                  <c:v>2.5379</c:v>
                </c:pt>
                <c:pt idx="1839">
                  <c:v>2.5392000000000001</c:v>
                </c:pt>
                <c:pt idx="1840">
                  <c:v>2.5406</c:v>
                </c:pt>
                <c:pt idx="1841">
                  <c:v>2.5419</c:v>
                </c:pt>
                <c:pt idx="1842">
                  <c:v>2.5432000000000001</c:v>
                </c:pt>
                <c:pt idx="1843">
                  <c:v>2.5446</c:v>
                </c:pt>
                <c:pt idx="1844">
                  <c:v>2.5459999999999998</c:v>
                </c:pt>
                <c:pt idx="1845">
                  <c:v>2.5474000000000001</c:v>
                </c:pt>
                <c:pt idx="1846">
                  <c:v>2.5488</c:v>
                </c:pt>
                <c:pt idx="1847">
                  <c:v>2.5501999999999998</c:v>
                </c:pt>
                <c:pt idx="1848">
                  <c:v>2.5516999999999999</c:v>
                </c:pt>
                <c:pt idx="1849">
                  <c:v>2.5531999999999999</c:v>
                </c:pt>
                <c:pt idx="1850">
                  <c:v>2.5546000000000002</c:v>
                </c:pt>
                <c:pt idx="1851">
                  <c:v>2.5558999999999998</c:v>
                </c:pt>
                <c:pt idx="1852">
                  <c:v>2.5571000000000002</c:v>
                </c:pt>
                <c:pt idx="1853">
                  <c:v>2.5583999999999998</c:v>
                </c:pt>
                <c:pt idx="1854">
                  <c:v>2.5596000000000001</c:v>
                </c:pt>
                <c:pt idx="1855">
                  <c:v>2.5609000000000002</c:v>
                </c:pt>
                <c:pt idx="1856">
                  <c:v>2.5623</c:v>
                </c:pt>
                <c:pt idx="1857">
                  <c:v>2.5636000000000001</c:v>
                </c:pt>
                <c:pt idx="1858">
                  <c:v>2.5649999999999999</c:v>
                </c:pt>
                <c:pt idx="1859">
                  <c:v>2.5663999999999998</c:v>
                </c:pt>
                <c:pt idx="1860">
                  <c:v>2.5678999999999998</c:v>
                </c:pt>
                <c:pt idx="1861">
                  <c:v>2.5693000000000001</c:v>
                </c:pt>
                <c:pt idx="1862">
                  <c:v>2.5708000000000002</c:v>
                </c:pt>
                <c:pt idx="1863">
                  <c:v>2.5724</c:v>
                </c:pt>
                <c:pt idx="1864">
                  <c:v>2.5739999999999998</c:v>
                </c:pt>
                <c:pt idx="1865">
                  <c:v>2.5756000000000001</c:v>
                </c:pt>
                <c:pt idx="1866">
                  <c:v>2.5773000000000001</c:v>
                </c:pt>
                <c:pt idx="1867">
                  <c:v>2.5792000000000002</c:v>
                </c:pt>
                <c:pt idx="1868">
                  <c:v>2.5813000000000001</c:v>
                </c:pt>
                <c:pt idx="1869">
                  <c:v>2.5834000000000001</c:v>
                </c:pt>
                <c:pt idx="1870">
                  <c:v>2.5851999999999999</c:v>
                </c:pt>
                <c:pt idx="1871">
                  <c:v>2.5867</c:v>
                </c:pt>
                <c:pt idx="1872">
                  <c:v>2.5878000000000001</c:v>
                </c:pt>
                <c:pt idx="1873">
                  <c:v>2.5886</c:v>
                </c:pt>
                <c:pt idx="1874">
                  <c:v>2.5895000000000001</c:v>
                </c:pt>
                <c:pt idx="1875">
                  <c:v>2.5903999999999998</c:v>
                </c:pt>
                <c:pt idx="1876">
                  <c:v>2.5912999999999999</c:v>
                </c:pt>
                <c:pt idx="1877">
                  <c:v>2.5924</c:v>
                </c:pt>
                <c:pt idx="1878">
                  <c:v>2.5933999999999999</c:v>
                </c:pt>
                <c:pt idx="1879">
                  <c:v>2.5945</c:v>
                </c:pt>
                <c:pt idx="1880">
                  <c:v>2.5956999999999999</c:v>
                </c:pt>
                <c:pt idx="1881">
                  <c:v>2.5968</c:v>
                </c:pt>
                <c:pt idx="1882">
                  <c:v>2.5979000000000001</c:v>
                </c:pt>
                <c:pt idx="1883">
                  <c:v>2.5991</c:v>
                </c:pt>
                <c:pt idx="1884">
                  <c:v>2.6002000000000001</c:v>
                </c:pt>
                <c:pt idx="1885">
                  <c:v>2.6013999999999999</c:v>
                </c:pt>
                <c:pt idx="1886">
                  <c:v>2.6027</c:v>
                </c:pt>
                <c:pt idx="1887">
                  <c:v>2.6040999999999999</c:v>
                </c:pt>
                <c:pt idx="1888">
                  <c:v>2.6057000000000001</c:v>
                </c:pt>
                <c:pt idx="1889">
                  <c:v>2.6074000000000002</c:v>
                </c:pt>
                <c:pt idx="1890">
                  <c:v>2.6092</c:v>
                </c:pt>
                <c:pt idx="1891">
                  <c:v>2.6111</c:v>
                </c:pt>
                <c:pt idx="1892">
                  <c:v>2.6131000000000002</c:v>
                </c:pt>
                <c:pt idx="1893">
                  <c:v>2.6152000000000002</c:v>
                </c:pt>
                <c:pt idx="1894">
                  <c:v>2.6173000000000002</c:v>
                </c:pt>
                <c:pt idx="1895">
                  <c:v>2.6192000000000002</c:v>
                </c:pt>
                <c:pt idx="1896">
                  <c:v>2.6206999999999998</c:v>
                </c:pt>
                <c:pt idx="1897">
                  <c:v>2.6219999999999999</c:v>
                </c:pt>
                <c:pt idx="1898">
                  <c:v>2.6230000000000002</c:v>
                </c:pt>
                <c:pt idx="1899">
                  <c:v>2.6238999999999999</c:v>
                </c:pt>
                <c:pt idx="1900">
                  <c:v>2.6248999999999998</c:v>
                </c:pt>
                <c:pt idx="1901">
                  <c:v>2.6259000000000001</c:v>
                </c:pt>
                <c:pt idx="1902">
                  <c:v>2.6269</c:v>
                </c:pt>
                <c:pt idx="1903">
                  <c:v>2.6280999999999999</c:v>
                </c:pt>
                <c:pt idx="1904">
                  <c:v>2.6294</c:v>
                </c:pt>
                <c:pt idx="1905">
                  <c:v>2.6307999999999998</c:v>
                </c:pt>
                <c:pt idx="1906">
                  <c:v>2.6320999999999999</c:v>
                </c:pt>
                <c:pt idx="1907">
                  <c:v>2.6334</c:v>
                </c:pt>
                <c:pt idx="1908">
                  <c:v>2.6347</c:v>
                </c:pt>
                <c:pt idx="1909">
                  <c:v>2.6360000000000001</c:v>
                </c:pt>
                <c:pt idx="1910">
                  <c:v>2.6373000000000002</c:v>
                </c:pt>
                <c:pt idx="1911">
                  <c:v>2.6385999999999998</c:v>
                </c:pt>
                <c:pt idx="1912">
                  <c:v>2.64</c:v>
                </c:pt>
                <c:pt idx="1913">
                  <c:v>2.6414</c:v>
                </c:pt>
                <c:pt idx="1914">
                  <c:v>2.6427999999999998</c:v>
                </c:pt>
                <c:pt idx="1915">
                  <c:v>2.6442999999999999</c:v>
                </c:pt>
                <c:pt idx="1916">
                  <c:v>2.6457000000000002</c:v>
                </c:pt>
                <c:pt idx="1917">
                  <c:v>2.6471</c:v>
                </c:pt>
                <c:pt idx="1918">
                  <c:v>2.6486000000000001</c:v>
                </c:pt>
                <c:pt idx="1919">
                  <c:v>2.65</c:v>
                </c:pt>
                <c:pt idx="1920">
                  <c:v>2.6514000000000002</c:v>
                </c:pt>
                <c:pt idx="1921">
                  <c:v>2.6526999999999998</c:v>
                </c:pt>
                <c:pt idx="1922">
                  <c:v>2.6539000000000001</c:v>
                </c:pt>
                <c:pt idx="1923">
                  <c:v>2.6551999999999998</c:v>
                </c:pt>
                <c:pt idx="1924">
                  <c:v>2.6566000000000001</c:v>
                </c:pt>
                <c:pt idx="1925">
                  <c:v>2.6579000000000002</c:v>
                </c:pt>
                <c:pt idx="1926">
                  <c:v>2.6593</c:v>
                </c:pt>
                <c:pt idx="1927">
                  <c:v>2.6606000000000001</c:v>
                </c:pt>
                <c:pt idx="1928">
                  <c:v>2.6619999999999999</c:v>
                </c:pt>
                <c:pt idx="1929">
                  <c:v>2.6635</c:v>
                </c:pt>
                <c:pt idx="1930">
                  <c:v>2.6648999999999998</c:v>
                </c:pt>
                <c:pt idx="1931">
                  <c:v>2.6663000000000001</c:v>
                </c:pt>
                <c:pt idx="1932">
                  <c:v>2.6677</c:v>
                </c:pt>
                <c:pt idx="1933">
                  <c:v>2.6692999999999998</c:v>
                </c:pt>
                <c:pt idx="1934">
                  <c:v>2.6709999999999998</c:v>
                </c:pt>
                <c:pt idx="1935">
                  <c:v>2.6728999999999998</c:v>
                </c:pt>
                <c:pt idx="1936">
                  <c:v>2.6751999999999998</c:v>
                </c:pt>
                <c:pt idx="1937">
                  <c:v>2.6775000000000002</c:v>
                </c:pt>
                <c:pt idx="1938">
                  <c:v>2.6795</c:v>
                </c:pt>
                <c:pt idx="1939">
                  <c:v>2.6810999999999998</c:v>
                </c:pt>
                <c:pt idx="1940">
                  <c:v>2.6823000000000001</c:v>
                </c:pt>
                <c:pt idx="1941">
                  <c:v>2.6831999999999998</c:v>
                </c:pt>
                <c:pt idx="1942">
                  <c:v>2.6839</c:v>
                </c:pt>
                <c:pt idx="1943">
                  <c:v>2.6846999999999999</c:v>
                </c:pt>
                <c:pt idx="1944">
                  <c:v>2.6856</c:v>
                </c:pt>
                <c:pt idx="1945">
                  <c:v>2.6865999999999999</c:v>
                </c:pt>
                <c:pt idx="1946">
                  <c:v>2.6876000000000002</c:v>
                </c:pt>
                <c:pt idx="1947">
                  <c:v>2.6886999999999999</c:v>
                </c:pt>
                <c:pt idx="1948">
                  <c:v>2.6898</c:v>
                </c:pt>
                <c:pt idx="1949">
                  <c:v>2.6907999999999999</c:v>
                </c:pt>
                <c:pt idx="1950">
                  <c:v>2.6920000000000002</c:v>
                </c:pt>
                <c:pt idx="1951">
                  <c:v>2.6930999999999998</c:v>
                </c:pt>
                <c:pt idx="1952">
                  <c:v>2.6943000000000001</c:v>
                </c:pt>
                <c:pt idx="1953">
                  <c:v>2.6955</c:v>
                </c:pt>
                <c:pt idx="1954">
                  <c:v>2.6968000000000001</c:v>
                </c:pt>
                <c:pt idx="1955">
                  <c:v>2.6981000000000002</c:v>
                </c:pt>
                <c:pt idx="1956">
                  <c:v>2.6996000000000002</c:v>
                </c:pt>
                <c:pt idx="1957">
                  <c:v>2.7012</c:v>
                </c:pt>
                <c:pt idx="1958">
                  <c:v>2.7029999999999998</c:v>
                </c:pt>
                <c:pt idx="1959">
                  <c:v>2.7048000000000001</c:v>
                </c:pt>
                <c:pt idx="1960">
                  <c:v>2.7067000000000001</c:v>
                </c:pt>
                <c:pt idx="1961">
                  <c:v>2.7086999999999999</c:v>
                </c:pt>
                <c:pt idx="1962">
                  <c:v>2.7107999999999999</c:v>
                </c:pt>
                <c:pt idx="1963">
                  <c:v>2.7128000000000001</c:v>
                </c:pt>
                <c:pt idx="1964">
                  <c:v>2.7147000000000001</c:v>
                </c:pt>
                <c:pt idx="1965">
                  <c:v>2.7162000000000002</c:v>
                </c:pt>
                <c:pt idx="1966">
                  <c:v>2.7174</c:v>
                </c:pt>
                <c:pt idx="1967">
                  <c:v>2.7183999999999999</c:v>
                </c:pt>
                <c:pt idx="1968">
                  <c:v>2.7193000000000001</c:v>
                </c:pt>
                <c:pt idx="1969">
                  <c:v>2.7202999999999999</c:v>
                </c:pt>
                <c:pt idx="1970">
                  <c:v>2.7212999999999998</c:v>
                </c:pt>
                <c:pt idx="1971">
                  <c:v>2.7225000000000001</c:v>
                </c:pt>
                <c:pt idx="1972">
                  <c:v>2.7237</c:v>
                </c:pt>
                <c:pt idx="1973">
                  <c:v>2.7250000000000001</c:v>
                </c:pt>
                <c:pt idx="1974">
                  <c:v>2.7263999999999999</c:v>
                </c:pt>
                <c:pt idx="1975">
                  <c:v>2.7277</c:v>
                </c:pt>
                <c:pt idx="1976">
                  <c:v>2.7290000000000001</c:v>
                </c:pt>
                <c:pt idx="1977">
                  <c:v>2.7302</c:v>
                </c:pt>
                <c:pt idx="1978">
                  <c:v>2.7313999999999998</c:v>
                </c:pt>
                <c:pt idx="1979">
                  <c:v>2.7326999999999999</c:v>
                </c:pt>
                <c:pt idx="1980">
                  <c:v>2.734</c:v>
                </c:pt>
                <c:pt idx="1981">
                  <c:v>2.7353999999999998</c:v>
                </c:pt>
                <c:pt idx="1982">
                  <c:v>2.7368000000000001</c:v>
                </c:pt>
                <c:pt idx="1983">
                  <c:v>2.7382</c:v>
                </c:pt>
                <c:pt idx="1984">
                  <c:v>2.7395999999999998</c:v>
                </c:pt>
                <c:pt idx="1985">
                  <c:v>2.7410999999999999</c:v>
                </c:pt>
                <c:pt idx="1986">
                  <c:v>2.7425999999999999</c:v>
                </c:pt>
                <c:pt idx="1987">
                  <c:v>2.7441</c:v>
                </c:pt>
                <c:pt idx="1988">
                  <c:v>2.7456</c:v>
                </c:pt>
                <c:pt idx="1989">
                  <c:v>2.7469000000000001</c:v>
                </c:pt>
                <c:pt idx="1990">
                  <c:v>2.7482000000000002</c:v>
                </c:pt>
                <c:pt idx="1991">
                  <c:v>2.7494000000000001</c:v>
                </c:pt>
                <c:pt idx="1992">
                  <c:v>2.7505999999999999</c:v>
                </c:pt>
                <c:pt idx="1993">
                  <c:v>2.7519</c:v>
                </c:pt>
                <c:pt idx="1994">
                  <c:v>2.7532000000000001</c:v>
                </c:pt>
                <c:pt idx="1995">
                  <c:v>2.7545999999999999</c:v>
                </c:pt>
                <c:pt idx="1996">
                  <c:v>2.7559999999999998</c:v>
                </c:pt>
                <c:pt idx="1997">
                  <c:v>2.7574999999999998</c:v>
                </c:pt>
                <c:pt idx="1998">
                  <c:v>2.7589999999999999</c:v>
                </c:pt>
                <c:pt idx="1999">
                  <c:v>2.7604000000000002</c:v>
                </c:pt>
                <c:pt idx="2000">
                  <c:v>2.7618999999999998</c:v>
                </c:pt>
                <c:pt idx="2001">
                  <c:v>2.7633000000000001</c:v>
                </c:pt>
                <c:pt idx="2002">
                  <c:v>2.7648999999999999</c:v>
                </c:pt>
                <c:pt idx="2003">
                  <c:v>2.7667000000000002</c:v>
                </c:pt>
                <c:pt idx="2004">
                  <c:v>2.7686000000000002</c:v>
                </c:pt>
                <c:pt idx="2005">
                  <c:v>2.7707000000000002</c:v>
                </c:pt>
                <c:pt idx="2006">
                  <c:v>2.7728000000000002</c:v>
                </c:pt>
                <c:pt idx="2007">
                  <c:v>2.7747000000000002</c:v>
                </c:pt>
                <c:pt idx="2008">
                  <c:v>2.7761999999999998</c:v>
                </c:pt>
                <c:pt idx="2009">
                  <c:v>2.7774000000000001</c:v>
                </c:pt>
                <c:pt idx="2010">
                  <c:v>2.7784</c:v>
                </c:pt>
                <c:pt idx="2011">
                  <c:v>2.7793000000000001</c:v>
                </c:pt>
                <c:pt idx="2012">
                  <c:v>2.7801</c:v>
                </c:pt>
                <c:pt idx="2013">
                  <c:v>2.7810000000000001</c:v>
                </c:pt>
                <c:pt idx="2014">
                  <c:v>2.782</c:v>
                </c:pt>
                <c:pt idx="2015">
                  <c:v>2.7829999999999999</c:v>
                </c:pt>
                <c:pt idx="2016">
                  <c:v>2.7841</c:v>
                </c:pt>
                <c:pt idx="2017">
                  <c:v>2.7852000000000001</c:v>
                </c:pt>
                <c:pt idx="2018">
                  <c:v>2.7863000000000002</c:v>
                </c:pt>
                <c:pt idx="2019">
                  <c:v>2.7873000000000001</c:v>
                </c:pt>
                <c:pt idx="2020">
                  <c:v>2.7885</c:v>
                </c:pt>
                <c:pt idx="2021">
                  <c:v>2.7896999999999998</c:v>
                </c:pt>
                <c:pt idx="2022">
                  <c:v>2.7909000000000002</c:v>
                </c:pt>
                <c:pt idx="2023">
                  <c:v>2.7921999999999998</c:v>
                </c:pt>
                <c:pt idx="2024">
                  <c:v>2.7936000000000001</c:v>
                </c:pt>
                <c:pt idx="2025">
                  <c:v>2.7951000000000001</c:v>
                </c:pt>
                <c:pt idx="2026">
                  <c:v>2.7967</c:v>
                </c:pt>
                <c:pt idx="2027">
                  <c:v>2.7982999999999998</c:v>
                </c:pt>
                <c:pt idx="2028">
                  <c:v>2.8001</c:v>
                </c:pt>
                <c:pt idx="2029">
                  <c:v>2.802</c:v>
                </c:pt>
                <c:pt idx="2030">
                  <c:v>2.8039999999999998</c:v>
                </c:pt>
                <c:pt idx="2031">
                  <c:v>2.8060999999999998</c:v>
                </c:pt>
                <c:pt idx="2032">
                  <c:v>2.8081</c:v>
                </c:pt>
                <c:pt idx="2033">
                  <c:v>2.81</c:v>
                </c:pt>
                <c:pt idx="2034">
                  <c:v>2.8115999999999999</c:v>
                </c:pt>
                <c:pt idx="2035">
                  <c:v>2.8129</c:v>
                </c:pt>
                <c:pt idx="2036">
                  <c:v>2.8138999999999998</c:v>
                </c:pt>
                <c:pt idx="2037">
                  <c:v>2.8148</c:v>
                </c:pt>
                <c:pt idx="2038">
                  <c:v>2.8157999999999999</c:v>
                </c:pt>
                <c:pt idx="2039">
                  <c:v>2.8169</c:v>
                </c:pt>
                <c:pt idx="2040">
                  <c:v>2.8180000000000001</c:v>
                </c:pt>
                <c:pt idx="2041">
                  <c:v>2.8193000000000001</c:v>
                </c:pt>
                <c:pt idx="2042">
                  <c:v>2.8206000000000002</c:v>
                </c:pt>
                <c:pt idx="2043">
                  <c:v>2.8218999999999999</c:v>
                </c:pt>
                <c:pt idx="2044">
                  <c:v>2.8231999999999999</c:v>
                </c:pt>
                <c:pt idx="2045">
                  <c:v>2.8245</c:v>
                </c:pt>
                <c:pt idx="2046">
                  <c:v>2.8256999999999999</c:v>
                </c:pt>
                <c:pt idx="2047">
                  <c:v>2.827</c:v>
                </c:pt>
                <c:pt idx="2048">
                  <c:v>2.8281999999999998</c:v>
                </c:pt>
                <c:pt idx="2049">
                  <c:v>2.8294999999999999</c:v>
                </c:pt>
                <c:pt idx="2050">
                  <c:v>2.8309000000000002</c:v>
                </c:pt>
                <c:pt idx="2051">
                  <c:v>2.8323</c:v>
                </c:pt>
                <c:pt idx="2052">
                  <c:v>2.8338000000000001</c:v>
                </c:pt>
                <c:pt idx="2053">
                  <c:v>2.8351999999999999</c:v>
                </c:pt>
                <c:pt idx="2054">
                  <c:v>2.8365999999999998</c:v>
                </c:pt>
                <c:pt idx="2055">
                  <c:v>2.8380999999999998</c:v>
                </c:pt>
                <c:pt idx="2056">
                  <c:v>2.8395000000000001</c:v>
                </c:pt>
                <c:pt idx="2057">
                  <c:v>2.8409</c:v>
                </c:pt>
                <c:pt idx="2058">
                  <c:v>2.8422000000000001</c:v>
                </c:pt>
                <c:pt idx="2059">
                  <c:v>2.8435000000000001</c:v>
                </c:pt>
                <c:pt idx="2060">
                  <c:v>2.8448000000000002</c:v>
                </c:pt>
                <c:pt idx="2061">
                  <c:v>2.8460000000000001</c:v>
                </c:pt>
                <c:pt idx="2062">
                  <c:v>2.8473000000000002</c:v>
                </c:pt>
                <c:pt idx="2063">
                  <c:v>2.8485999999999998</c:v>
                </c:pt>
                <c:pt idx="2064">
                  <c:v>2.8498999999999999</c:v>
                </c:pt>
                <c:pt idx="2065">
                  <c:v>2.8513000000000002</c:v>
                </c:pt>
                <c:pt idx="2066">
                  <c:v>2.8527999999999998</c:v>
                </c:pt>
                <c:pt idx="2067">
                  <c:v>2.8542000000000001</c:v>
                </c:pt>
                <c:pt idx="2068">
                  <c:v>2.8557000000000001</c:v>
                </c:pt>
                <c:pt idx="2069">
                  <c:v>2.8572000000000002</c:v>
                </c:pt>
                <c:pt idx="2070">
                  <c:v>2.8586</c:v>
                </c:pt>
                <c:pt idx="2071">
                  <c:v>2.8601999999999999</c:v>
                </c:pt>
                <c:pt idx="2072">
                  <c:v>2.8618999999999999</c:v>
                </c:pt>
                <c:pt idx="2073">
                  <c:v>2.8637999999999999</c:v>
                </c:pt>
                <c:pt idx="2074">
                  <c:v>2.8658000000000001</c:v>
                </c:pt>
                <c:pt idx="2075">
                  <c:v>2.8679999999999999</c:v>
                </c:pt>
                <c:pt idx="2076">
                  <c:v>2.8700999999999999</c:v>
                </c:pt>
                <c:pt idx="2077">
                  <c:v>2.8717999999999999</c:v>
                </c:pt>
                <c:pt idx="2078">
                  <c:v>2.8731</c:v>
                </c:pt>
                <c:pt idx="2079">
                  <c:v>2.8740000000000001</c:v>
                </c:pt>
                <c:pt idx="2080">
                  <c:v>2.8748999999999998</c:v>
                </c:pt>
                <c:pt idx="2081">
                  <c:v>2.8757000000000001</c:v>
                </c:pt>
                <c:pt idx="2082">
                  <c:v>2.8765999999999998</c:v>
                </c:pt>
                <c:pt idx="2083">
                  <c:v>2.8776000000000002</c:v>
                </c:pt>
                <c:pt idx="2084">
                  <c:v>2.8786</c:v>
                </c:pt>
                <c:pt idx="2085">
                  <c:v>2.8797000000000001</c:v>
                </c:pt>
                <c:pt idx="2086">
                  <c:v>2.8807</c:v>
                </c:pt>
                <c:pt idx="2087">
                  <c:v>2.8818000000000001</c:v>
                </c:pt>
                <c:pt idx="2088">
                  <c:v>2.8828999999999998</c:v>
                </c:pt>
                <c:pt idx="2089">
                  <c:v>2.8839999999999999</c:v>
                </c:pt>
                <c:pt idx="2090">
                  <c:v>2.8851</c:v>
                </c:pt>
                <c:pt idx="2091">
                  <c:v>2.8862999999999999</c:v>
                </c:pt>
                <c:pt idx="2092">
                  <c:v>2.8875999999999999</c:v>
                </c:pt>
                <c:pt idx="2093">
                  <c:v>2.8889999999999998</c:v>
                </c:pt>
                <c:pt idx="2094">
                  <c:v>2.8906000000000001</c:v>
                </c:pt>
                <c:pt idx="2095">
                  <c:v>2.8921999999999999</c:v>
                </c:pt>
                <c:pt idx="2096">
                  <c:v>2.8938000000000001</c:v>
                </c:pt>
                <c:pt idx="2097">
                  <c:v>2.8956</c:v>
                </c:pt>
                <c:pt idx="2098">
                  <c:v>2.8975</c:v>
                </c:pt>
                <c:pt idx="2099">
                  <c:v>2.8994</c:v>
                </c:pt>
                <c:pt idx="2100">
                  <c:v>2.9014000000000002</c:v>
                </c:pt>
                <c:pt idx="2101">
                  <c:v>2.9035000000000002</c:v>
                </c:pt>
                <c:pt idx="2102">
                  <c:v>2.9053</c:v>
                </c:pt>
                <c:pt idx="2103">
                  <c:v>2.907</c:v>
                </c:pt>
                <c:pt idx="2104">
                  <c:v>2.9081999999999999</c:v>
                </c:pt>
                <c:pt idx="2105">
                  <c:v>2.9091999999999998</c:v>
                </c:pt>
                <c:pt idx="2106">
                  <c:v>2.9102000000000001</c:v>
                </c:pt>
                <c:pt idx="2107">
                  <c:v>2.9110999999999998</c:v>
                </c:pt>
                <c:pt idx="2108">
                  <c:v>2.9121999999999999</c:v>
                </c:pt>
                <c:pt idx="2109">
                  <c:v>2.9134000000000002</c:v>
                </c:pt>
                <c:pt idx="2110">
                  <c:v>2.9146999999999998</c:v>
                </c:pt>
                <c:pt idx="2111">
                  <c:v>2.9159999999999999</c:v>
                </c:pt>
                <c:pt idx="2112">
                  <c:v>2.9173</c:v>
                </c:pt>
                <c:pt idx="2113">
                  <c:v>2.9186000000000001</c:v>
                </c:pt>
                <c:pt idx="2114">
                  <c:v>2.9198</c:v>
                </c:pt>
                <c:pt idx="2115">
                  <c:v>2.9211</c:v>
                </c:pt>
                <c:pt idx="2116">
                  <c:v>2.9222999999999999</c:v>
                </c:pt>
                <c:pt idx="2117">
                  <c:v>2.9235000000000002</c:v>
                </c:pt>
                <c:pt idx="2118">
                  <c:v>2.9247999999999998</c:v>
                </c:pt>
                <c:pt idx="2119">
                  <c:v>2.9262000000000001</c:v>
                </c:pt>
                <c:pt idx="2120">
                  <c:v>2.9276</c:v>
                </c:pt>
                <c:pt idx="2121">
                  <c:v>2.9289999999999998</c:v>
                </c:pt>
                <c:pt idx="2122">
                  <c:v>2.9304999999999999</c:v>
                </c:pt>
                <c:pt idx="2123">
                  <c:v>2.9319999999999999</c:v>
                </c:pt>
                <c:pt idx="2124">
                  <c:v>2.9333999999999998</c:v>
                </c:pt>
                <c:pt idx="2125">
                  <c:v>2.9348000000000001</c:v>
                </c:pt>
                <c:pt idx="2126">
                  <c:v>2.9361999999999999</c:v>
                </c:pt>
                <c:pt idx="2127">
                  <c:v>2.9376000000000002</c:v>
                </c:pt>
                <c:pt idx="2128">
                  <c:v>2.9388999999999998</c:v>
                </c:pt>
                <c:pt idx="2129">
                  <c:v>2.9401999999999999</c:v>
                </c:pt>
                <c:pt idx="2130">
                  <c:v>2.9413999999999998</c:v>
                </c:pt>
                <c:pt idx="2131">
                  <c:v>2.9426999999999999</c:v>
                </c:pt>
                <c:pt idx="2132">
                  <c:v>2.9441000000000002</c:v>
                </c:pt>
                <c:pt idx="2133">
                  <c:v>2.9453999999999998</c:v>
                </c:pt>
                <c:pt idx="2134">
                  <c:v>2.9468000000000001</c:v>
                </c:pt>
                <c:pt idx="2135">
                  <c:v>2.9481999999999999</c:v>
                </c:pt>
                <c:pt idx="2136">
                  <c:v>2.9497</c:v>
                </c:pt>
                <c:pt idx="2137">
                  <c:v>2.9510999999999998</c:v>
                </c:pt>
                <c:pt idx="2138">
                  <c:v>2.9525999999999999</c:v>
                </c:pt>
                <c:pt idx="2139">
                  <c:v>2.9540000000000002</c:v>
                </c:pt>
                <c:pt idx="2140">
                  <c:v>2.9556</c:v>
                </c:pt>
                <c:pt idx="2141">
                  <c:v>2.9573</c:v>
                </c:pt>
                <c:pt idx="2142">
                  <c:v>2.9590999999999998</c:v>
                </c:pt>
                <c:pt idx="2143">
                  <c:v>2.9611999999999998</c:v>
                </c:pt>
                <c:pt idx="2144">
                  <c:v>2.9632999999999998</c:v>
                </c:pt>
                <c:pt idx="2145">
                  <c:v>2.9653</c:v>
                </c:pt>
                <c:pt idx="2146">
                  <c:v>2.9670000000000001</c:v>
                </c:pt>
                <c:pt idx="2147">
                  <c:v>2.9681999999999999</c:v>
                </c:pt>
                <c:pt idx="2148">
                  <c:v>2.9691999999999998</c:v>
                </c:pt>
                <c:pt idx="2149">
                  <c:v>2.9701</c:v>
                </c:pt>
                <c:pt idx="2150">
                  <c:v>2.9708999999999999</c:v>
                </c:pt>
                <c:pt idx="2151">
                  <c:v>2.9719000000000002</c:v>
                </c:pt>
                <c:pt idx="2152">
                  <c:v>2.9729000000000001</c:v>
                </c:pt>
                <c:pt idx="2153">
                  <c:v>2.9739</c:v>
                </c:pt>
                <c:pt idx="2154">
                  <c:v>2.9750000000000001</c:v>
                </c:pt>
                <c:pt idx="2155">
                  <c:v>2.976</c:v>
                </c:pt>
                <c:pt idx="2156">
                  <c:v>2.9771000000000001</c:v>
                </c:pt>
                <c:pt idx="2157">
                  <c:v>2.9781</c:v>
                </c:pt>
                <c:pt idx="2158">
                  <c:v>2.9792000000000001</c:v>
                </c:pt>
                <c:pt idx="2159">
                  <c:v>2.9803999999999999</c:v>
                </c:pt>
                <c:pt idx="2160">
                  <c:v>2.9817</c:v>
                </c:pt>
                <c:pt idx="2161">
                  <c:v>2.9830999999999999</c:v>
                </c:pt>
                <c:pt idx="2162">
                  <c:v>2.9845999999999999</c:v>
                </c:pt>
                <c:pt idx="2163">
                  <c:v>2.9862000000000002</c:v>
                </c:pt>
                <c:pt idx="2164">
                  <c:v>2.9878999999999998</c:v>
                </c:pt>
                <c:pt idx="2165">
                  <c:v>2.9895999999999998</c:v>
                </c:pt>
                <c:pt idx="2166">
                  <c:v>2.9914000000000001</c:v>
                </c:pt>
                <c:pt idx="2167">
                  <c:v>2.9931999999999999</c:v>
                </c:pt>
                <c:pt idx="2168">
                  <c:v>2.9950999999999999</c:v>
                </c:pt>
                <c:pt idx="2169">
                  <c:v>2.9969999999999999</c:v>
                </c:pt>
                <c:pt idx="2170">
                  <c:v>2.9988000000000001</c:v>
                </c:pt>
                <c:pt idx="2171">
                  <c:v>3.0005000000000002</c:v>
                </c:pt>
                <c:pt idx="2172">
                  <c:v>3.0019999999999998</c:v>
                </c:pt>
                <c:pt idx="2173">
                  <c:v>3.0034000000000001</c:v>
                </c:pt>
                <c:pt idx="2174">
                  <c:v>3.0045999999999999</c:v>
                </c:pt>
                <c:pt idx="2175">
                  <c:v>3.0055000000000001</c:v>
                </c:pt>
                <c:pt idx="2176">
                  <c:v>3.0065</c:v>
                </c:pt>
                <c:pt idx="2177">
                  <c:v>3.0074999999999998</c:v>
                </c:pt>
                <c:pt idx="2178">
                  <c:v>3.0087000000000002</c:v>
                </c:pt>
                <c:pt idx="2179">
                  <c:v>3.0099</c:v>
                </c:pt>
                <c:pt idx="2180">
                  <c:v>3.0112999999999999</c:v>
                </c:pt>
                <c:pt idx="2181">
                  <c:v>3.0125999999999999</c:v>
                </c:pt>
                <c:pt idx="2182">
                  <c:v>3.0139</c:v>
                </c:pt>
                <c:pt idx="2183">
                  <c:v>3.0152000000000001</c:v>
                </c:pt>
                <c:pt idx="2184">
                  <c:v>3.0165000000000002</c:v>
                </c:pt>
                <c:pt idx="2185">
                  <c:v>3.0177</c:v>
                </c:pt>
                <c:pt idx="2186">
                  <c:v>3.0190000000000001</c:v>
                </c:pt>
                <c:pt idx="2187">
                  <c:v>3.0203000000000002</c:v>
                </c:pt>
                <c:pt idx="2188">
                  <c:v>3.0217000000000001</c:v>
                </c:pt>
                <c:pt idx="2189">
                  <c:v>3.0230999999999999</c:v>
                </c:pt>
                <c:pt idx="2190">
                  <c:v>3.0246</c:v>
                </c:pt>
                <c:pt idx="2191">
                  <c:v>3.0259999999999998</c:v>
                </c:pt>
                <c:pt idx="2192">
                  <c:v>3.0274999999999999</c:v>
                </c:pt>
                <c:pt idx="2193">
                  <c:v>3.0289000000000001</c:v>
                </c:pt>
                <c:pt idx="2194">
                  <c:v>3.0303</c:v>
                </c:pt>
                <c:pt idx="2195">
                  <c:v>3.0316999999999998</c:v>
                </c:pt>
                <c:pt idx="2196">
                  <c:v>3.0331000000000001</c:v>
                </c:pt>
                <c:pt idx="2197">
                  <c:v>3.0344000000000002</c:v>
                </c:pt>
                <c:pt idx="2198">
                  <c:v>3.0356999999999998</c:v>
                </c:pt>
                <c:pt idx="2199">
                  <c:v>3.0369999999999999</c:v>
                </c:pt>
                <c:pt idx="2200">
                  <c:v>3.0383</c:v>
                </c:pt>
                <c:pt idx="2201">
                  <c:v>3.0396000000000001</c:v>
                </c:pt>
                <c:pt idx="2202">
                  <c:v>3.0409999999999999</c:v>
                </c:pt>
                <c:pt idx="2203">
                  <c:v>3.0424000000000002</c:v>
                </c:pt>
                <c:pt idx="2204">
                  <c:v>3.0438000000000001</c:v>
                </c:pt>
                <c:pt idx="2205">
                  <c:v>3.0451999999999999</c:v>
                </c:pt>
                <c:pt idx="2206">
                  <c:v>3.0466000000000002</c:v>
                </c:pt>
                <c:pt idx="2207">
                  <c:v>3.0478999999999998</c:v>
                </c:pt>
                <c:pt idx="2208">
                  <c:v>3.0493999999999999</c:v>
                </c:pt>
                <c:pt idx="2209">
                  <c:v>3.0508999999999999</c:v>
                </c:pt>
                <c:pt idx="2210">
                  <c:v>3.0527000000000002</c:v>
                </c:pt>
                <c:pt idx="2211">
                  <c:v>3.0547</c:v>
                </c:pt>
                <c:pt idx="2212">
                  <c:v>3.0568</c:v>
                </c:pt>
                <c:pt idx="2213">
                  <c:v>3.0589</c:v>
                </c:pt>
                <c:pt idx="2214">
                  <c:v>3.0608</c:v>
                </c:pt>
                <c:pt idx="2215">
                  <c:v>3.0625</c:v>
                </c:pt>
                <c:pt idx="2216">
                  <c:v>3.0638999999999998</c:v>
                </c:pt>
                <c:pt idx="2217">
                  <c:v>3.0649000000000002</c:v>
                </c:pt>
                <c:pt idx="2218">
                  <c:v>3.0657999999999999</c:v>
                </c:pt>
                <c:pt idx="2219">
                  <c:v>3.0666000000000002</c:v>
                </c:pt>
                <c:pt idx="2220">
                  <c:v>3.0674000000000001</c:v>
                </c:pt>
                <c:pt idx="2221">
                  <c:v>3.0684</c:v>
                </c:pt>
                <c:pt idx="2222">
                  <c:v>3.0693999999999999</c:v>
                </c:pt>
                <c:pt idx="2223">
                  <c:v>3.0703999999999998</c:v>
                </c:pt>
                <c:pt idx="2224">
                  <c:v>3.0714999999999999</c:v>
                </c:pt>
                <c:pt idx="2225">
                  <c:v>3.0724999999999998</c:v>
                </c:pt>
                <c:pt idx="2226">
                  <c:v>3.0735999999999999</c:v>
                </c:pt>
                <c:pt idx="2227">
                  <c:v>3.0747</c:v>
                </c:pt>
                <c:pt idx="2228">
                  <c:v>3.0758999999999999</c:v>
                </c:pt>
                <c:pt idx="2229">
                  <c:v>3.0771999999999999</c:v>
                </c:pt>
                <c:pt idx="2230">
                  <c:v>3.0785</c:v>
                </c:pt>
                <c:pt idx="2231">
                  <c:v>3.08</c:v>
                </c:pt>
                <c:pt idx="2232">
                  <c:v>3.0815000000000001</c:v>
                </c:pt>
                <c:pt idx="2233">
                  <c:v>3.0830000000000002</c:v>
                </c:pt>
                <c:pt idx="2234">
                  <c:v>3.0847000000000002</c:v>
                </c:pt>
                <c:pt idx="2235">
                  <c:v>3.0865999999999998</c:v>
                </c:pt>
                <c:pt idx="2236">
                  <c:v>3.0884999999999998</c:v>
                </c:pt>
                <c:pt idx="2237">
                  <c:v>3.0905</c:v>
                </c:pt>
                <c:pt idx="2238">
                  <c:v>3.0926</c:v>
                </c:pt>
                <c:pt idx="2239">
                  <c:v>3.0945</c:v>
                </c:pt>
                <c:pt idx="2240">
                  <c:v>3.0962000000000001</c:v>
                </c:pt>
                <c:pt idx="2241">
                  <c:v>3.0977000000000001</c:v>
                </c:pt>
                <c:pt idx="2242">
                  <c:v>3.0991</c:v>
                </c:pt>
                <c:pt idx="2243">
                  <c:v>3.1002999999999998</c:v>
                </c:pt>
                <c:pt idx="2244">
                  <c:v>3.1013000000000002</c:v>
                </c:pt>
                <c:pt idx="2245">
                  <c:v>3.1023000000000001</c:v>
                </c:pt>
                <c:pt idx="2246">
                  <c:v>3.1032000000000002</c:v>
                </c:pt>
                <c:pt idx="2247">
                  <c:v>3.1042000000000001</c:v>
                </c:pt>
                <c:pt idx="2248">
                  <c:v>3.1053000000000002</c:v>
                </c:pt>
                <c:pt idx="2249">
                  <c:v>3.1065</c:v>
                </c:pt>
                <c:pt idx="2250">
                  <c:v>3.1078000000000001</c:v>
                </c:pt>
                <c:pt idx="2251">
                  <c:v>3.1091000000000002</c:v>
                </c:pt>
                <c:pt idx="2252">
                  <c:v>3.1103999999999998</c:v>
                </c:pt>
                <c:pt idx="2253">
                  <c:v>3.1118000000000001</c:v>
                </c:pt>
                <c:pt idx="2254">
                  <c:v>3.1131000000000002</c:v>
                </c:pt>
                <c:pt idx="2255">
                  <c:v>3.1145</c:v>
                </c:pt>
                <c:pt idx="2256">
                  <c:v>3.1158999999999999</c:v>
                </c:pt>
                <c:pt idx="2257">
                  <c:v>3.1172</c:v>
                </c:pt>
                <c:pt idx="2258">
                  <c:v>3.1185999999999998</c:v>
                </c:pt>
                <c:pt idx="2259">
                  <c:v>3.1200999999999999</c:v>
                </c:pt>
                <c:pt idx="2260">
                  <c:v>3.1215000000000002</c:v>
                </c:pt>
                <c:pt idx="2261">
                  <c:v>3.1230000000000002</c:v>
                </c:pt>
                <c:pt idx="2262">
                  <c:v>3.1244999999999998</c:v>
                </c:pt>
                <c:pt idx="2263">
                  <c:v>3.1259000000000001</c:v>
                </c:pt>
                <c:pt idx="2264">
                  <c:v>3.1273</c:v>
                </c:pt>
                <c:pt idx="2265">
                  <c:v>3.1286</c:v>
                </c:pt>
                <c:pt idx="2266">
                  <c:v>3.1299000000000001</c:v>
                </c:pt>
                <c:pt idx="2267">
                  <c:v>3.1311</c:v>
                </c:pt>
                <c:pt idx="2268">
                  <c:v>3.1324999999999998</c:v>
                </c:pt>
                <c:pt idx="2269">
                  <c:v>3.1337999999999999</c:v>
                </c:pt>
                <c:pt idx="2270">
                  <c:v>3.1351</c:v>
                </c:pt>
                <c:pt idx="2271">
                  <c:v>3.1364999999999998</c:v>
                </c:pt>
                <c:pt idx="2272">
                  <c:v>3.1379000000000001</c:v>
                </c:pt>
                <c:pt idx="2273">
                  <c:v>3.1393</c:v>
                </c:pt>
                <c:pt idx="2274">
                  <c:v>3.1408</c:v>
                </c:pt>
                <c:pt idx="2275">
                  <c:v>3.1421999999999999</c:v>
                </c:pt>
                <c:pt idx="2276">
                  <c:v>3.1436999999999999</c:v>
                </c:pt>
                <c:pt idx="2277">
                  <c:v>3.1450999999999998</c:v>
                </c:pt>
                <c:pt idx="2278">
                  <c:v>3.1465999999999998</c:v>
                </c:pt>
                <c:pt idx="2279">
                  <c:v>3.1482999999999999</c:v>
                </c:pt>
                <c:pt idx="2280">
                  <c:v>3.1501999999999999</c:v>
                </c:pt>
                <c:pt idx="2281">
                  <c:v>3.1520999999999999</c:v>
                </c:pt>
                <c:pt idx="2282">
                  <c:v>3.1541000000000001</c:v>
                </c:pt>
                <c:pt idx="2283">
                  <c:v>3.1560000000000001</c:v>
                </c:pt>
                <c:pt idx="2284">
                  <c:v>3.1577000000000002</c:v>
                </c:pt>
                <c:pt idx="2285">
                  <c:v>3.1589999999999998</c:v>
                </c:pt>
                <c:pt idx="2286">
                  <c:v>3.1600999999999999</c:v>
                </c:pt>
                <c:pt idx="2287">
                  <c:v>3.161</c:v>
                </c:pt>
                <c:pt idx="2288">
                  <c:v>3.1619000000000002</c:v>
                </c:pt>
                <c:pt idx="2289">
                  <c:v>3.1627999999999998</c:v>
                </c:pt>
                <c:pt idx="2290">
                  <c:v>3.1638000000000002</c:v>
                </c:pt>
                <c:pt idx="2291">
                  <c:v>3.1648000000000001</c:v>
                </c:pt>
                <c:pt idx="2292">
                  <c:v>3.1657999999999999</c:v>
                </c:pt>
                <c:pt idx="2293">
                  <c:v>3.1667999999999998</c:v>
                </c:pt>
                <c:pt idx="2294">
                  <c:v>3.1678999999999999</c:v>
                </c:pt>
                <c:pt idx="2295">
                  <c:v>3.169</c:v>
                </c:pt>
                <c:pt idx="2296">
                  <c:v>3.1701999999999999</c:v>
                </c:pt>
                <c:pt idx="2297">
                  <c:v>3.1714000000000002</c:v>
                </c:pt>
                <c:pt idx="2298">
                  <c:v>3.1728000000000001</c:v>
                </c:pt>
                <c:pt idx="2299">
                  <c:v>3.1741999999999999</c:v>
                </c:pt>
                <c:pt idx="2300">
                  <c:v>3.1757</c:v>
                </c:pt>
                <c:pt idx="2301">
                  <c:v>3.1772999999999998</c:v>
                </c:pt>
                <c:pt idx="2302">
                  <c:v>3.1789000000000001</c:v>
                </c:pt>
                <c:pt idx="2303">
                  <c:v>3.1806999999999999</c:v>
                </c:pt>
                <c:pt idx="2304">
                  <c:v>3.1825000000000001</c:v>
                </c:pt>
                <c:pt idx="2305">
                  <c:v>3.1842999999999999</c:v>
                </c:pt>
                <c:pt idx="2306">
                  <c:v>3.1861999999999999</c:v>
                </c:pt>
                <c:pt idx="2307">
                  <c:v>3.1880999999999999</c:v>
                </c:pt>
                <c:pt idx="2308">
                  <c:v>3.1898</c:v>
                </c:pt>
                <c:pt idx="2309">
                  <c:v>3.1915</c:v>
                </c:pt>
                <c:pt idx="2310">
                  <c:v>3.1928999999999998</c:v>
                </c:pt>
                <c:pt idx="2311">
                  <c:v>3.1941999999999999</c:v>
                </c:pt>
                <c:pt idx="2312">
                  <c:v>3.1951999999999998</c:v>
                </c:pt>
                <c:pt idx="2313">
                  <c:v>3.1962999999999999</c:v>
                </c:pt>
                <c:pt idx="2314">
                  <c:v>3.1974</c:v>
                </c:pt>
                <c:pt idx="2315">
                  <c:v>3.1985999999999999</c:v>
                </c:pt>
                <c:pt idx="2316">
                  <c:v>3.1998000000000002</c:v>
                </c:pt>
                <c:pt idx="2317">
                  <c:v>3.2010999999999998</c:v>
                </c:pt>
                <c:pt idx="2318">
                  <c:v>3.2023999999999999</c:v>
                </c:pt>
                <c:pt idx="2319">
                  <c:v>3.2037</c:v>
                </c:pt>
                <c:pt idx="2320">
                  <c:v>3.2050000000000001</c:v>
                </c:pt>
                <c:pt idx="2321">
                  <c:v>3.2063000000000001</c:v>
                </c:pt>
                <c:pt idx="2322">
                  <c:v>3.2075</c:v>
                </c:pt>
                <c:pt idx="2323">
                  <c:v>3.2086999999999999</c:v>
                </c:pt>
                <c:pt idx="2324">
                  <c:v>3.2099000000000002</c:v>
                </c:pt>
                <c:pt idx="2325">
                  <c:v>3.2113</c:v>
                </c:pt>
                <c:pt idx="2326">
                  <c:v>3.2126999999999999</c:v>
                </c:pt>
                <c:pt idx="2327">
                  <c:v>3.2141000000000002</c:v>
                </c:pt>
                <c:pt idx="2328">
                  <c:v>3.2155999999999998</c:v>
                </c:pt>
                <c:pt idx="2329">
                  <c:v>3.2170999999999998</c:v>
                </c:pt>
                <c:pt idx="2330">
                  <c:v>3.2185000000000001</c:v>
                </c:pt>
                <c:pt idx="2331">
                  <c:v>3.22</c:v>
                </c:pt>
                <c:pt idx="2332">
                  <c:v>3.2212999999999998</c:v>
                </c:pt>
                <c:pt idx="2333">
                  <c:v>3.2225999999999999</c:v>
                </c:pt>
                <c:pt idx="2334">
                  <c:v>3.2239</c:v>
                </c:pt>
                <c:pt idx="2335">
                  <c:v>3.2250999999999999</c:v>
                </c:pt>
                <c:pt idx="2336">
                  <c:v>3.2263999999999999</c:v>
                </c:pt>
                <c:pt idx="2337">
                  <c:v>3.2277</c:v>
                </c:pt>
                <c:pt idx="2338">
                  <c:v>3.2290999999999999</c:v>
                </c:pt>
                <c:pt idx="2339">
                  <c:v>3.2303999999999999</c:v>
                </c:pt>
                <c:pt idx="2340">
                  <c:v>3.2317999999999998</c:v>
                </c:pt>
                <c:pt idx="2341">
                  <c:v>3.2332000000000001</c:v>
                </c:pt>
                <c:pt idx="2342">
                  <c:v>3.2345999999999999</c:v>
                </c:pt>
                <c:pt idx="2343">
                  <c:v>3.2361</c:v>
                </c:pt>
                <c:pt idx="2344">
                  <c:v>3.2374999999999998</c:v>
                </c:pt>
                <c:pt idx="2345">
                  <c:v>3.2389000000000001</c:v>
                </c:pt>
                <c:pt idx="2346">
                  <c:v>3.2403</c:v>
                </c:pt>
                <c:pt idx="2347">
                  <c:v>3.2418999999999998</c:v>
                </c:pt>
                <c:pt idx="2348">
                  <c:v>3.2437</c:v>
                </c:pt>
                <c:pt idx="2349">
                  <c:v>3.2456</c:v>
                </c:pt>
                <c:pt idx="2350">
                  <c:v>3.2477</c:v>
                </c:pt>
                <c:pt idx="2351">
                  <c:v>3.2498999999999998</c:v>
                </c:pt>
                <c:pt idx="2352">
                  <c:v>3.2519</c:v>
                </c:pt>
                <c:pt idx="2353">
                  <c:v>3.2536</c:v>
                </c:pt>
                <c:pt idx="2354">
                  <c:v>3.2549000000000001</c:v>
                </c:pt>
                <c:pt idx="2355">
                  <c:v>3.2557999999999998</c:v>
                </c:pt>
                <c:pt idx="2356">
                  <c:v>3.2566000000000002</c:v>
                </c:pt>
                <c:pt idx="2357">
                  <c:v>3.2574000000000001</c:v>
                </c:pt>
                <c:pt idx="2358">
                  <c:v>3.2583000000000002</c:v>
                </c:pt>
                <c:pt idx="2359">
                  <c:v>3.2591999999999999</c:v>
                </c:pt>
                <c:pt idx="2360">
                  <c:v>3.2602000000000002</c:v>
                </c:pt>
                <c:pt idx="2361">
                  <c:v>3.2612999999999999</c:v>
                </c:pt>
                <c:pt idx="2362">
                  <c:v>3.2623000000000002</c:v>
                </c:pt>
                <c:pt idx="2363">
                  <c:v>3.2633999999999999</c:v>
                </c:pt>
                <c:pt idx="2364">
                  <c:v>3.2644000000000002</c:v>
                </c:pt>
                <c:pt idx="2365">
                  <c:v>3.2654999999999998</c:v>
                </c:pt>
                <c:pt idx="2366">
                  <c:v>3.2667000000000002</c:v>
                </c:pt>
                <c:pt idx="2367">
                  <c:v>3.2681</c:v>
                </c:pt>
                <c:pt idx="2368">
                  <c:v>3.2694999999999999</c:v>
                </c:pt>
                <c:pt idx="2369">
                  <c:v>3.2709999999999999</c:v>
                </c:pt>
                <c:pt idx="2370">
                  <c:v>3.2725</c:v>
                </c:pt>
                <c:pt idx="2371">
                  <c:v>3.2742</c:v>
                </c:pt>
                <c:pt idx="2372">
                  <c:v>3.2759999999999998</c:v>
                </c:pt>
                <c:pt idx="2373">
                  <c:v>3.2778</c:v>
                </c:pt>
                <c:pt idx="2374">
                  <c:v>3.2797000000000001</c:v>
                </c:pt>
                <c:pt idx="2375">
                  <c:v>3.2816999999999998</c:v>
                </c:pt>
                <c:pt idx="2376">
                  <c:v>3.2837000000000001</c:v>
                </c:pt>
                <c:pt idx="2377">
                  <c:v>3.2856999999999998</c:v>
                </c:pt>
                <c:pt idx="2378">
                  <c:v>3.2873999999999999</c:v>
                </c:pt>
                <c:pt idx="2379">
                  <c:v>3.2888000000000002</c:v>
                </c:pt>
                <c:pt idx="2380">
                  <c:v>3.2898999999999998</c:v>
                </c:pt>
                <c:pt idx="2381">
                  <c:v>3.2907999999999999</c:v>
                </c:pt>
                <c:pt idx="2382">
                  <c:v>3.2917000000000001</c:v>
                </c:pt>
                <c:pt idx="2383">
                  <c:v>3.2926000000000002</c:v>
                </c:pt>
                <c:pt idx="2384">
                  <c:v>3.2938000000000001</c:v>
                </c:pt>
                <c:pt idx="2385">
                  <c:v>3.2949999999999999</c:v>
                </c:pt>
                <c:pt idx="2386">
                  <c:v>3.2963</c:v>
                </c:pt>
                <c:pt idx="2387">
                  <c:v>3.2976000000000001</c:v>
                </c:pt>
                <c:pt idx="2388">
                  <c:v>3.2989000000000002</c:v>
                </c:pt>
                <c:pt idx="2389">
                  <c:v>3.3001999999999998</c:v>
                </c:pt>
                <c:pt idx="2390">
                  <c:v>3.3014000000000001</c:v>
                </c:pt>
                <c:pt idx="2391">
                  <c:v>3.3026</c:v>
                </c:pt>
                <c:pt idx="2392">
                  <c:v>3.3037999999999998</c:v>
                </c:pt>
                <c:pt idx="2393">
                  <c:v>3.3050999999999999</c:v>
                </c:pt>
                <c:pt idx="2394">
                  <c:v>3.3064</c:v>
                </c:pt>
                <c:pt idx="2395">
                  <c:v>3.3077999999999999</c:v>
                </c:pt>
                <c:pt idx="2396">
                  <c:v>3.3092999999999999</c:v>
                </c:pt>
                <c:pt idx="2397">
                  <c:v>3.3107000000000002</c:v>
                </c:pt>
                <c:pt idx="2398">
                  <c:v>3.3121999999999998</c:v>
                </c:pt>
                <c:pt idx="2399">
                  <c:v>3.3138000000000001</c:v>
                </c:pt>
                <c:pt idx="2400">
                  <c:v>3.3153000000000001</c:v>
                </c:pt>
                <c:pt idx="2401">
                  <c:v>3.3168000000000002</c:v>
                </c:pt>
                <c:pt idx="2402">
                  <c:v>3.3180999999999998</c:v>
                </c:pt>
                <c:pt idx="2403">
                  <c:v>3.3193999999999999</c:v>
                </c:pt>
                <c:pt idx="2404">
                  <c:v>3.3207</c:v>
                </c:pt>
                <c:pt idx="2405">
                  <c:v>3.3220000000000001</c:v>
                </c:pt>
                <c:pt idx="2406">
                  <c:v>3.3233000000000001</c:v>
                </c:pt>
                <c:pt idx="2407">
                  <c:v>3.3246000000000002</c:v>
                </c:pt>
                <c:pt idx="2408">
                  <c:v>3.3260000000000001</c:v>
                </c:pt>
                <c:pt idx="2409">
                  <c:v>3.3273999999999999</c:v>
                </c:pt>
                <c:pt idx="2410">
                  <c:v>3.3288000000000002</c:v>
                </c:pt>
                <c:pt idx="2411">
                  <c:v>3.3302</c:v>
                </c:pt>
                <c:pt idx="2412">
                  <c:v>3.3315999999999999</c:v>
                </c:pt>
                <c:pt idx="2413">
                  <c:v>3.3330000000000002</c:v>
                </c:pt>
                <c:pt idx="2414">
                  <c:v>3.3344999999999998</c:v>
                </c:pt>
                <c:pt idx="2415">
                  <c:v>3.3359000000000001</c:v>
                </c:pt>
                <c:pt idx="2416">
                  <c:v>3.3374999999999999</c:v>
                </c:pt>
                <c:pt idx="2417">
                  <c:v>3.3393000000000002</c:v>
                </c:pt>
                <c:pt idx="2418">
                  <c:v>3.3412000000000002</c:v>
                </c:pt>
                <c:pt idx="2419">
                  <c:v>3.3433000000000002</c:v>
                </c:pt>
                <c:pt idx="2420">
                  <c:v>3.3452999999999999</c:v>
                </c:pt>
                <c:pt idx="2421">
                  <c:v>3.3472</c:v>
                </c:pt>
                <c:pt idx="2422">
                  <c:v>3.3488000000000002</c:v>
                </c:pt>
                <c:pt idx="2423">
                  <c:v>3.35</c:v>
                </c:pt>
                <c:pt idx="2424">
                  <c:v>3.351</c:v>
                </c:pt>
                <c:pt idx="2425">
                  <c:v>3.3517999999999999</c:v>
                </c:pt>
                <c:pt idx="2426">
                  <c:v>3.3527</c:v>
                </c:pt>
                <c:pt idx="2427">
                  <c:v>3.3536000000000001</c:v>
                </c:pt>
                <c:pt idx="2428">
                  <c:v>3.3546</c:v>
                </c:pt>
                <c:pt idx="2429">
                  <c:v>3.3555999999999999</c:v>
                </c:pt>
                <c:pt idx="2430">
                  <c:v>3.3567</c:v>
                </c:pt>
                <c:pt idx="2431">
                  <c:v>3.3576999999999999</c:v>
                </c:pt>
                <c:pt idx="2432">
                  <c:v>3.3588</c:v>
                </c:pt>
                <c:pt idx="2433">
                  <c:v>3.3597999999999999</c:v>
                </c:pt>
                <c:pt idx="2434">
                  <c:v>3.3609</c:v>
                </c:pt>
                <c:pt idx="2435">
                  <c:v>3.3622000000000001</c:v>
                </c:pt>
                <c:pt idx="2436">
                  <c:v>3.3635000000000002</c:v>
                </c:pt>
                <c:pt idx="2437">
                  <c:v>3.3649</c:v>
                </c:pt>
                <c:pt idx="2438">
                  <c:v>3.3664999999999998</c:v>
                </c:pt>
                <c:pt idx="2439">
                  <c:v>3.3679999999999999</c:v>
                </c:pt>
                <c:pt idx="2440">
                  <c:v>3.3696999999999999</c:v>
                </c:pt>
                <c:pt idx="2441">
                  <c:v>3.3714</c:v>
                </c:pt>
                <c:pt idx="2442">
                  <c:v>3.3732000000000002</c:v>
                </c:pt>
                <c:pt idx="2443">
                  <c:v>3.3751000000000002</c:v>
                </c:pt>
                <c:pt idx="2444">
                  <c:v>3.3769</c:v>
                </c:pt>
                <c:pt idx="2445">
                  <c:v>3.3786999999999998</c:v>
                </c:pt>
                <c:pt idx="2446">
                  <c:v>3.3805000000000001</c:v>
                </c:pt>
                <c:pt idx="2447">
                  <c:v>3.3822000000000001</c:v>
                </c:pt>
                <c:pt idx="2448">
                  <c:v>3.3837000000000002</c:v>
                </c:pt>
                <c:pt idx="2449">
                  <c:v>3.3849999999999998</c:v>
                </c:pt>
                <c:pt idx="2450">
                  <c:v>3.3860999999999999</c:v>
                </c:pt>
                <c:pt idx="2451">
                  <c:v>3.3871000000000002</c:v>
                </c:pt>
                <c:pt idx="2452">
                  <c:v>3.3879999999999999</c:v>
                </c:pt>
                <c:pt idx="2453">
                  <c:v>3.3891</c:v>
                </c:pt>
                <c:pt idx="2454">
                  <c:v>3.3902999999999999</c:v>
                </c:pt>
                <c:pt idx="2455">
                  <c:v>3.3915000000000002</c:v>
                </c:pt>
                <c:pt idx="2456">
                  <c:v>3.3929</c:v>
                </c:pt>
                <c:pt idx="2457">
                  <c:v>3.3942000000000001</c:v>
                </c:pt>
                <c:pt idx="2458">
                  <c:v>3.3955000000000002</c:v>
                </c:pt>
                <c:pt idx="2459">
                  <c:v>3.3967999999999998</c:v>
                </c:pt>
                <c:pt idx="2460">
                  <c:v>3.3980999999999999</c:v>
                </c:pt>
                <c:pt idx="2461">
                  <c:v>3.3994</c:v>
                </c:pt>
                <c:pt idx="2462">
                  <c:v>3.4007000000000001</c:v>
                </c:pt>
                <c:pt idx="2463">
                  <c:v>3.4020999999999999</c:v>
                </c:pt>
                <c:pt idx="2464">
                  <c:v>3.4035000000000002</c:v>
                </c:pt>
                <c:pt idx="2465">
                  <c:v>3.4049999999999998</c:v>
                </c:pt>
                <c:pt idx="2466">
                  <c:v>3.4064000000000001</c:v>
                </c:pt>
                <c:pt idx="2467">
                  <c:v>3.4077999999999999</c:v>
                </c:pt>
                <c:pt idx="2468">
                  <c:v>3.4093</c:v>
                </c:pt>
                <c:pt idx="2469">
                  <c:v>3.4108000000000001</c:v>
                </c:pt>
                <c:pt idx="2470">
                  <c:v>3.4121999999999999</c:v>
                </c:pt>
                <c:pt idx="2471">
                  <c:v>3.4135</c:v>
                </c:pt>
                <c:pt idx="2472">
                  <c:v>3.4148000000000001</c:v>
                </c:pt>
                <c:pt idx="2473">
                  <c:v>3.4161000000000001</c:v>
                </c:pt>
                <c:pt idx="2474">
                  <c:v>3.4174000000000002</c:v>
                </c:pt>
                <c:pt idx="2475">
                  <c:v>3.4186999999999999</c:v>
                </c:pt>
                <c:pt idx="2476">
                  <c:v>3.4201000000000001</c:v>
                </c:pt>
                <c:pt idx="2477">
                  <c:v>3.4215</c:v>
                </c:pt>
                <c:pt idx="2478">
                  <c:v>3.4228000000000001</c:v>
                </c:pt>
                <c:pt idx="2479">
                  <c:v>3.4241999999999999</c:v>
                </c:pt>
                <c:pt idx="2480">
                  <c:v>3.4257</c:v>
                </c:pt>
                <c:pt idx="2481">
                  <c:v>3.4270999999999998</c:v>
                </c:pt>
                <c:pt idx="2482">
                  <c:v>3.4285999999999999</c:v>
                </c:pt>
                <c:pt idx="2483">
                  <c:v>3.4300999999999999</c:v>
                </c:pt>
                <c:pt idx="2484">
                  <c:v>3.4316</c:v>
                </c:pt>
                <c:pt idx="2485">
                  <c:v>3.4333</c:v>
                </c:pt>
                <c:pt idx="2486">
                  <c:v>3.4350000000000001</c:v>
                </c:pt>
                <c:pt idx="2487">
                  <c:v>3.4369000000000001</c:v>
                </c:pt>
                <c:pt idx="2488">
                  <c:v>3.4388000000000001</c:v>
                </c:pt>
                <c:pt idx="2489">
                  <c:v>3.4407999999999999</c:v>
                </c:pt>
                <c:pt idx="2490">
                  <c:v>3.4426000000000001</c:v>
                </c:pt>
                <c:pt idx="2491">
                  <c:v>3.4441000000000002</c:v>
                </c:pt>
                <c:pt idx="2492">
                  <c:v>3.4451999999999998</c:v>
                </c:pt>
                <c:pt idx="2493">
                  <c:v>3.4460999999999999</c:v>
                </c:pt>
                <c:pt idx="2494">
                  <c:v>3.4470000000000001</c:v>
                </c:pt>
                <c:pt idx="2495">
                  <c:v>3.4478</c:v>
                </c:pt>
                <c:pt idx="2496">
                  <c:v>3.4487999999999999</c:v>
                </c:pt>
                <c:pt idx="2497">
                  <c:v>3.4498000000000002</c:v>
                </c:pt>
                <c:pt idx="2498">
                  <c:v>3.4508000000000001</c:v>
                </c:pt>
                <c:pt idx="2499">
                  <c:v>3.4519000000000002</c:v>
                </c:pt>
                <c:pt idx="2500">
                  <c:v>3.4529000000000001</c:v>
                </c:pt>
                <c:pt idx="2501">
                  <c:v>3.4539</c:v>
                </c:pt>
                <c:pt idx="2502">
                  <c:v>3.4550000000000001</c:v>
                </c:pt>
                <c:pt idx="2503">
                  <c:v>3.4563000000000001</c:v>
                </c:pt>
                <c:pt idx="2504">
                  <c:v>3.4575999999999998</c:v>
                </c:pt>
                <c:pt idx="2505">
                  <c:v>3.4588999999999999</c:v>
                </c:pt>
                <c:pt idx="2506">
                  <c:v>3.4603999999999999</c:v>
                </c:pt>
                <c:pt idx="2507">
                  <c:v>3.4619</c:v>
                </c:pt>
                <c:pt idx="2508">
                  <c:v>3.4634999999999998</c:v>
                </c:pt>
                <c:pt idx="2509">
                  <c:v>3.4651000000000001</c:v>
                </c:pt>
                <c:pt idx="2510">
                  <c:v>3.4668999999999999</c:v>
                </c:pt>
                <c:pt idx="2511">
                  <c:v>3.4687000000000001</c:v>
                </c:pt>
                <c:pt idx="2512">
                  <c:v>3.4706000000000001</c:v>
                </c:pt>
                <c:pt idx="2513">
                  <c:v>3.4725000000000001</c:v>
                </c:pt>
                <c:pt idx="2514">
                  <c:v>3.4744000000000002</c:v>
                </c:pt>
                <c:pt idx="2515">
                  <c:v>3.4761000000000002</c:v>
                </c:pt>
                <c:pt idx="2516">
                  <c:v>3.4775999999999998</c:v>
                </c:pt>
                <c:pt idx="2517">
                  <c:v>3.4788999999999999</c:v>
                </c:pt>
                <c:pt idx="2518">
                  <c:v>3.4801000000000002</c:v>
                </c:pt>
                <c:pt idx="2519">
                  <c:v>3.4811999999999999</c:v>
                </c:pt>
                <c:pt idx="2520">
                  <c:v>3.4822000000000002</c:v>
                </c:pt>
                <c:pt idx="2521">
                  <c:v>3.4832999999999998</c:v>
                </c:pt>
                <c:pt idx="2522">
                  <c:v>3.4845000000000002</c:v>
                </c:pt>
                <c:pt idx="2523">
                  <c:v>3.4859</c:v>
                </c:pt>
                <c:pt idx="2524">
                  <c:v>3.4872000000000001</c:v>
                </c:pt>
                <c:pt idx="2525">
                  <c:v>3.4885000000000002</c:v>
                </c:pt>
                <c:pt idx="2526">
                  <c:v>3.4899</c:v>
                </c:pt>
                <c:pt idx="2527">
                  <c:v>3.4912000000000001</c:v>
                </c:pt>
                <c:pt idx="2528">
                  <c:v>3.4923999999999999</c:v>
                </c:pt>
                <c:pt idx="2529">
                  <c:v>3.4937</c:v>
                </c:pt>
                <c:pt idx="2530">
                  <c:v>3.4950000000000001</c:v>
                </c:pt>
                <c:pt idx="2531">
                  <c:v>3.4963000000000002</c:v>
                </c:pt>
                <c:pt idx="2532">
                  <c:v>3.4977</c:v>
                </c:pt>
                <c:pt idx="2533">
                  <c:v>3.4990999999999999</c:v>
                </c:pt>
                <c:pt idx="2534">
                  <c:v>3.5005000000000002</c:v>
                </c:pt>
                <c:pt idx="2535">
                  <c:v>3.5019</c:v>
                </c:pt>
                <c:pt idx="2536">
                  <c:v>3.5034000000000001</c:v>
                </c:pt>
                <c:pt idx="2537">
                  <c:v>3.5047999999999999</c:v>
                </c:pt>
                <c:pt idx="2538">
                  <c:v>3.5063</c:v>
                </c:pt>
                <c:pt idx="2539">
                  <c:v>3.5076999999999998</c:v>
                </c:pt>
                <c:pt idx="2540">
                  <c:v>3.5089999999999999</c:v>
                </c:pt>
                <c:pt idx="2541">
                  <c:v>3.5103</c:v>
                </c:pt>
                <c:pt idx="2542">
                  <c:v>3.5116000000000001</c:v>
                </c:pt>
                <c:pt idx="2543">
                  <c:v>3.5129000000000001</c:v>
                </c:pt>
                <c:pt idx="2544">
                  <c:v>3.5142000000000002</c:v>
                </c:pt>
                <c:pt idx="2545">
                  <c:v>3.5154999999999998</c:v>
                </c:pt>
                <c:pt idx="2546">
                  <c:v>3.5167999999999999</c:v>
                </c:pt>
                <c:pt idx="2547">
                  <c:v>3.5182000000000002</c:v>
                </c:pt>
                <c:pt idx="2548">
                  <c:v>3.5194999999999999</c:v>
                </c:pt>
                <c:pt idx="2549">
                  <c:v>3.5209000000000001</c:v>
                </c:pt>
                <c:pt idx="2550">
                  <c:v>3.5223</c:v>
                </c:pt>
                <c:pt idx="2551">
                  <c:v>3.5238</c:v>
                </c:pt>
                <c:pt idx="2552">
                  <c:v>3.5253000000000001</c:v>
                </c:pt>
                <c:pt idx="2553">
                  <c:v>3.5268000000000002</c:v>
                </c:pt>
                <c:pt idx="2554">
                  <c:v>3.5283000000000002</c:v>
                </c:pt>
                <c:pt idx="2555">
                  <c:v>3.5301</c:v>
                </c:pt>
                <c:pt idx="2556">
                  <c:v>3.532</c:v>
                </c:pt>
                <c:pt idx="2557">
                  <c:v>3.5339999999999998</c:v>
                </c:pt>
                <c:pt idx="2558">
                  <c:v>3.5358999999999998</c:v>
                </c:pt>
                <c:pt idx="2559">
                  <c:v>3.5375999999999999</c:v>
                </c:pt>
                <c:pt idx="2560">
                  <c:v>3.5390999999999999</c:v>
                </c:pt>
                <c:pt idx="2561">
                  <c:v>3.5404</c:v>
                </c:pt>
                <c:pt idx="2562">
                  <c:v>3.5415000000000001</c:v>
                </c:pt>
                <c:pt idx="2563">
                  <c:v>3.5425</c:v>
                </c:pt>
                <c:pt idx="2564">
                  <c:v>3.5434000000000001</c:v>
                </c:pt>
                <c:pt idx="2565">
                  <c:v>3.5442999999999998</c:v>
                </c:pt>
                <c:pt idx="2566">
                  <c:v>3.5453000000000001</c:v>
                </c:pt>
                <c:pt idx="2567">
                  <c:v>3.5463</c:v>
                </c:pt>
                <c:pt idx="2568">
                  <c:v>3.5474000000000001</c:v>
                </c:pt>
                <c:pt idx="2569">
                  <c:v>3.5484</c:v>
                </c:pt>
                <c:pt idx="2570">
                  <c:v>3.5495000000000001</c:v>
                </c:pt>
                <c:pt idx="2571">
                  <c:v>3.5506000000000002</c:v>
                </c:pt>
                <c:pt idx="2572">
                  <c:v>3.5518999999999998</c:v>
                </c:pt>
                <c:pt idx="2573">
                  <c:v>3.5531000000000001</c:v>
                </c:pt>
                <c:pt idx="2574">
                  <c:v>3.5543999999999998</c:v>
                </c:pt>
                <c:pt idx="2575">
                  <c:v>3.5558999999999998</c:v>
                </c:pt>
                <c:pt idx="2576">
                  <c:v>3.5573999999999999</c:v>
                </c:pt>
                <c:pt idx="2577">
                  <c:v>3.5590000000000002</c:v>
                </c:pt>
                <c:pt idx="2578">
                  <c:v>3.5608</c:v>
                </c:pt>
                <c:pt idx="2579">
                  <c:v>3.5627</c:v>
                </c:pt>
                <c:pt idx="2580">
                  <c:v>3.5646</c:v>
                </c:pt>
                <c:pt idx="2581">
                  <c:v>3.5666000000000002</c:v>
                </c:pt>
                <c:pt idx="2582">
                  <c:v>3.5686</c:v>
                </c:pt>
                <c:pt idx="2583">
                  <c:v>3.5705</c:v>
                </c:pt>
                <c:pt idx="2584">
                  <c:v>3.5720999999999998</c:v>
                </c:pt>
                <c:pt idx="2585">
                  <c:v>3.5733999999999999</c:v>
                </c:pt>
                <c:pt idx="2586">
                  <c:v>3.5746000000000002</c:v>
                </c:pt>
                <c:pt idx="2587">
                  <c:v>3.5756999999999999</c:v>
                </c:pt>
                <c:pt idx="2588">
                  <c:v>3.5767000000000002</c:v>
                </c:pt>
                <c:pt idx="2589">
                  <c:v>3.5777000000000001</c:v>
                </c:pt>
                <c:pt idx="2590">
                  <c:v>3.5787</c:v>
                </c:pt>
                <c:pt idx="2591">
                  <c:v>3.5798999999999999</c:v>
                </c:pt>
                <c:pt idx="2592">
                  <c:v>3.5811000000000002</c:v>
                </c:pt>
                <c:pt idx="2593">
                  <c:v>3.5825</c:v>
                </c:pt>
                <c:pt idx="2594">
                  <c:v>3.5838000000000001</c:v>
                </c:pt>
                <c:pt idx="2595">
                  <c:v>3.5851000000000002</c:v>
                </c:pt>
                <c:pt idx="2596">
                  <c:v>3.5863999999999998</c:v>
                </c:pt>
                <c:pt idx="2597">
                  <c:v>3.5876999999999999</c:v>
                </c:pt>
                <c:pt idx="2598">
                  <c:v>3.5889000000000002</c:v>
                </c:pt>
                <c:pt idx="2599">
                  <c:v>3.5901999999999998</c:v>
                </c:pt>
                <c:pt idx="2600">
                  <c:v>3.5914999999999999</c:v>
                </c:pt>
                <c:pt idx="2601">
                  <c:v>3.5929000000000002</c:v>
                </c:pt>
                <c:pt idx="2602">
                  <c:v>3.5943999999999998</c:v>
                </c:pt>
                <c:pt idx="2603">
                  <c:v>3.5958000000000001</c:v>
                </c:pt>
                <c:pt idx="2604">
                  <c:v>3.5973000000000002</c:v>
                </c:pt>
                <c:pt idx="2605">
                  <c:v>3.5988000000000002</c:v>
                </c:pt>
                <c:pt idx="2606">
                  <c:v>3.6002000000000001</c:v>
                </c:pt>
                <c:pt idx="2607">
                  <c:v>3.6015999999999999</c:v>
                </c:pt>
                <c:pt idx="2608">
                  <c:v>3.6030000000000002</c:v>
                </c:pt>
                <c:pt idx="2609">
                  <c:v>3.6042999999999998</c:v>
                </c:pt>
                <c:pt idx="2610">
                  <c:v>3.6057000000000001</c:v>
                </c:pt>
                <c:pt idx="2611">
                  <c:v>3.6070000000000002</c:v>
                </c:pt>
                <c:pt idx="2612">
                  <c:v>3.6082999999999998</c:v>
                </c:pt>
                <c:pt idx="2613">
                  <c:v>3.6095999999999999</c:v>
                </c:pt>
                <c:pt idx="2614">
                  <c:v>3.6110000000000002</c:v>
                </c:pt>
                <c:pt idx="2615">
                  <c:v>3.6122999999999998</c:v>
                </c:pt>
                <c:pt idx="2616">
                  <c:v>3.6137000000000001</c:v>
                </c:pt>
                <c:pt idx="2617">
                  <c:v>3.6151</c:v>
                </c:pt>
                <c:pt idx="2618">
                  <c:v>3.6164999999999998</c:v>
                </c:pt>
                <c:pt idx="2619">
                  <c:v>3.6179000000000001</c:v>
                </c:pt>
                <c:pt idx="2620">
                  <c:v>3.6193</c:v>
                </c:pt>
                <c:pt idx="2621">
                  <c:v>3.6208</c:v>
                </c:pt>
                <c:pt idx="2622">
                  <c:v>3.6223999999999998</c:v>
                </c:pt>
                <c:pt idx="2623">
                  <c:v>3.6240999999999999</c:v>
                </c:pt>
                <c:pt idx="2624">
                  <c:v>3.6259999999999999</c:v>
                </c:pt>
                <c:pt idx="2625">
                  <c:v>3.6280999999999999</c:v>
                </c:pt>
                <c:pt idx="2626">
                  <c:v>3.6301999999999999</c:v>
                </c:pt>
                <c:pt idx="2627">
                  <c:v>3.6320000000000001</c:v>
                </c:pt>
                <c:pt idx="2628">
                  <c:v>3.6335999999999999</c:v>
                </c:pt>
                <c:pt idx="2629">
                  <c:v>3.6347999999999998</c:v>
                </c:pt>
                <c:pt idx="2630">
                  <c:v>3.6358000000000001</c:v>
                </c:pt>
                <c:pt idx="2631">
                  <c:v>3.6368</c:v>
                </c:pt>
                <c:pt idx="2632">
                  <c:v>3.6377000000000002</c:v>
                </c:pt>
                <c:pt idx="2633">
                  <c:v>3.6385999999999998</c:v>
                </c:pt>
                <c:pt idx="2634">
                  <c:v>3.6395</c:v>
                </c:pt>
                <c:pt idx="2635">
                  <c:v>3.6404999999999998</c:v>
                </c:pt>
                <c:pt idx="2636">
                  <c:v>3.6415999999999999</c:v>
                </c:pt>
                <c:pt idx="2637">
                  <c:v>3.6427</c:v>
                </c:pt>
                <c:pt idx="2638">
                  <c:v>3.6438000000000001</c:v>
                </c:pt>
                <c:pt idx="2639">
                  <c:v>3.6448999999999998</c:v>
                </c:pt>
                <c:pt idx="2640">
                  <c:v>3.6459999999999999</c:v>
                </c:pt>
                <c:pt idx="2641">
                  <c:v>3.6472000000000002</c:v>
                </c:pt>
                <c:pt idx="2642">
                  <c:v>3.6484999999999999</c:v>
                </c:pt>
                <c:pt idx="2643">
                  <c:v>3.6497999999999999</c:v>
                </c:pt>
                <c:pt idx="2644">
                  <c:v>3.6511999999999998</c:v>
                </c:pt>
                <c:pt idx="2645">
                  <c:v>3.6528</c:v>
                </c:pt>
                <c:pt idx="2646">
                  <c:v>3.6543999999999999</c:v>
                </c:pt>
                <c:pt idx="2647">
                  <c:v>3.6562000000000001</c:v>
                </c:pt>
                <c:pt idx="2648">
                  <c:v>3.6581000000000001</c:v>
                </c:pt>
                <c:pt idx="2649">
                  <c:v>3.6600999999999999</c:v>
                </c:pt>
                <c:pt idx="2650">
                  <c:v>3.6621000000000001</c:v>
                </c:pt>
                <c:pt idx="2651">
                  <c:v>3.6640999999999999</c:v>
                </c:pt>
                <c:pt idx="2652">
                  <c:v>3.6659000000000002</c:v>
                </c:pt>
                <c:pt idx="2653">
                  <c:v>3.6673</c:v>
                </c:pt>
                <c:pt idx="2654">
                  <c:v>3.6686000000000001</c:v>
                </c:pt>
                <c:pt idx="2655">
                  <c:v>3.6697000000000002</c:v>
                </c:pt>
                <c:pt idx="2656">
                  <c:v>3.6707999999999998</c:v>
                </c:pt>
                <c:pt idx="2657">
                  <c:v>3.6718999999999999</c:v>
                </c:pt>
                <c:pt idx="2658">
                  <c:v>3.673</c:v>
                </c:pt>
                <c:pt idx="2659">
                  <c:v>3.6741000000000001</c:v>
                </c:pt>
                <c:pt idx="2660">
                  <c:v>3.6753999999999998</c:v>
                </c:pt>
                <c:pt idx="2661">
                  <c:v>3.6766999999999999</c:v>
                </c:pt>
                <c:pt idx="2662">
                  <c:v>3.6779999999999999</c:v>
                </c:pt>
                <c:pt idx="2663">
                  <c:v>3.6793</c:v>
                </c:pt>
                <c:pt idx="2664">
                  <c:v>3.6804999999999999</c:v>
                </c:pt>
                <c:pt idx="2665">
                  <c:v>3.6818</c:v>
                </c:pt>
                <c:pt idx="2666">
                  <c:v>3.6831</c:v>
                </c:pt>
                <c:pt idx="2667">
                  <c:v>3.6844000000000001</c:v>
                </c:pt>
                <c:pt idx="2668">
                  <c:v>3.6857000000000002</c:v>
                </c:pt>
                <c:pt idx="2669">
                  <c:v>3.6871</c:v>
                </c:pt>
                <c:pt idx="2670">
                  <c:v>3.6884999999999999</c:v>
                </c:pt>
                <c:pt idx="2671">
                  <c:v>3.6899000000000002</c:v>
                </c:pt>
                <c:pt idx="2672">
                  <c:v>3.6913</c:v>
                </c:pt>
                <c:pt idx="2673">
                  <c:v>3.6926999999999999</c:v>
                </c:pt>
                <c:pt idx="2674">
                  <c:v>3.6941999999999999</c:v>
                </c:pt>
                <c:pt idx="2675">
                  <c:v>3.6957</c:v>
                </c:pt>
                <c:pt idx="2676">
                  <c:v>3.6970999999999998</c:v>
                </c:pt>
                <c:pt idx="2677">
                  <c:v>3.6985000000000001</c:v>
                </c:pt>
                <c:pt idx="2678">
                  <c:v>3.6998000000000002</c:v>
                </c:pt>
                <c:pt idx="2679">
                  <c:v>3.7010000000000001</c:v>
                </c:pt>
                <c:pt idx="2680">
                  <c:v>3.7023000000000001</c:v>
                </c:pt>
                <c:pt idx="2681">
                  <c:v>3.7035999999999998</c:v>
                </c:pt>
                <c:pt idx="2682">
                  <c:v>3.7048999999999999</c:v>
                </c:pt>
                <c:pt idx="2683">
                  <c:v>3.7063000000000001</c:v>
                </c:pt>
                <c:pt idx="2684">
                  <c:v>3.7075999999999998</c:v>
                </c:pt>
                <c:pt idx="2685">
                  <c:v>3.7090000000000001</c:v>
                </c:pt>
                <c:pt idx="2686">
                  <c:v>3.7105000000000001</c:v>
                </c:pt>
                <c:pt idx="2687">
                  <c:v>3.7119</c:v>
                </c:pt>
                <c:pt idx="2688">
                  <c:v>3.7134</c:v>
                </c:pt>
                <c:pt idx="2689">
                  <c:v>3.7147999999999999</c:v>
                </c:pt>
                <c:pt idx="2690">
                  <c:v>3.7162999999999999</c:v>
                </c:pt>
                <c:pt idx="2691">
                  <c:v>3.7179000000000002</c:v>
                </c:pt>
                <c:pt idx="2692">
                  <c:v>3.7195999999999998</c:v>
                </c:pt>
                <c:pt idx="2693">
                  <c:v>3.7214999999999998</c:v>
                </c:pt>
                <c:pt idx="2694">
                  <c:v>3.7235999999999998</c:v>
                </c:pt>
                <c:pt idx="2695">
                  <c:v>3.7256</c:v>
                </c:pt>
                <c:pt idx="2696">
                  <c:v>3.7275</c:v>
                </c:pt>
                <c:pt idx="2697">
                  <c:v>3.7290000000000001</c:v>
                </c:pt>
                <c:pt idx="2698">
                  <c:v>3.7303000000000002</c:v>
                </c:pt>
                <c:pt idx="2699">
                  <c:v>3.7313000000000001</c:v>
                </c:pt>
                <c:pt idx="2700">
                  <c:v>3.7323</c:v>
                </c:pt>
                <c:pt idx="2701">
                  <c:v>3.7332000000000001</c:v>
                </c:pt>
                <c:pt idx="2702">
                  <c:v>3.7341000000000002</c:v>
                </c:pt>
                <c:pt idx="2703">
                  <c:v>3.7349999999999999</c:v>
                </c:pt>
                <c:pt idx="2704">
                  <c:v>3.7360000000000002</c:v>
                </c:pt>
                <c:pt idx="2705">
                  <c:v>3.7370000000000001</c:v>
                </c:pt>
                <c:pt idx="2706">
                  <c:v>3.738</c:v>
                </c:pt>
                <c:pt idx="2707">
                  <c:v>3.7391000000000001</c:v>
                </c:pt>
                <c:pt idx="2708">
                  <c:v>3.7402000000000002</c:v>
                </c:pt>
                <c:pt idx="2709">
                  <c:v>3.7412999999999998</c:v>
                </c:pt>
                <c:pt idx="2710">
                  <c:v>3.7425000000000002</c:v>
                </c:pt>
                <c:pt idx="2711">
                  <c:v>3.7437999999999998</c:v>
                </c:pt>
                <c:pt idx="2712">
                  <c:v>3.7452000000000001</c:v>
                </c:pt>
                <c:pt idx="2713">
                  <c:v>3.7465999999999999</c:v>
                </c:pt>
                <c:pt idx="2714">
                  <c:v>3.7482000000000002</c:v>
                </c:pt>
                <c:pt idx="2715">
                  <c:v>3.7498999999999998</c:v>
                </c:pt>
                <c:pt idx="2716">
                  <c:v>3.7515999999999998</c:v>
                </c:pt>
                <c:pt idx="2717">
                  <c:v>3.7534000000000001</c:v>
                </c:pt>
                <c:pt idx="2718">
                  <c:v>3.7553999999999998</c:v>
                </c:pt>
                <c:pt idx="2719">
                  <c:v>3.7574000000000001</c:v>
                </c:pt>
                <c:pt idx="2720">
                  <c:v>3.7595000000000001</c:v>
                </c:pt>
                <c:pt idx="2721">
                  <c:v>3.7614000000000001</c:v>
                </c:pt>
                <c:pt idx="2722">
                  <c:v>3.7631000000000001</c:v>
                </c:pt>
                <c:pt idx="2723">
                  <c:v>3.7644000000000002</c:v>
                </c:pt>
                <c:pt idx="2724">
                  <c:v>3.7654999999999998</c:v>
                </c:pt>
                <c:pt idx="2725">
                  <c:v>3.7665000000000002</c:v>
                </c:pt>
                <c:pt idx="2726">
                  <c:v>3.7675000000000001</c:v>
                </c:pt>
                <c:pt idx="2727">
                  <c:v>3.7685</c:v>
                </c:pt>
                <c:pt idx="2728">
                  <c:v>3.7696000000000001</c:v>
                </c:pt>
                <c:pt idx="2729">
                  <c:v>3.7707999999999999</c:v>
                </c:pt>
                <c:pt idx="2730">
                  <c:v>3.7721</c:v>
                </c:pt>
                <c:pt idx="2731">
                  <c:v>3.7734000000000001</c:v>
                </c:pt>
                <c:pt idx="2732">
                  <c:v>3.7747000000000002</c:v>
                </c:pt>
                <c:pt idx="2733">
                  <c:v>3.7759999999999998</c:v>
                </c:pt>
                <c:pt idx="2734">
                  <c:v>3.7772999999999999</c:v>
                </c:pt>
                <c:pt idx="2735">
                  <c:v>3.7785000000000002</c:v>
                </c:pt>
                <c:pt idx="2736">
                  <c:v>3.7797999999999998</c:v>
                </c:pt>
                <c:pt idx="2737">
                  <c:v>3.7812000000000001</c:v>
                </c:pt>
                <c:pt idx="2738">
                  <c:v>3.7826</c:v>
                </c:pt>
                <c:pt idx="2739">
                  <c:v>3.7841</c:v>
                </c:pt>
                <c:pt idx="2740">
                  <c:v>3.7854999999999999</c:v>
                </c:pt>
                <c:pt idx="2741">
                  <c:v>3.7869000000000002</c:v>
                </c:pt>
                <c:pt idx="2742">
                  <c:v>3.7883</c:v>
                </c:pt>
                <c:pt idx="2743">
                  <c:v>3.7896999999999998</c:v>
                </c:pt>
                <c:pt idx="2744">
                  <c:v>3.7911999999999999</c:v>
                </c:pt>
                <c:pt idx="2745">
                  <c:v>3.7925</c:v>
                </c:pt>
                <c:pt idx="2746">
                  <c:v>3.7938999999999998</c:v>
                </c:pt>
                <c:pt idx="2747">
                  <c:v>3.7951000000000001</c:v>
                </c:pt>
                <c:pt idx="2748">
                  <c:v>3.7964000000000002</c:v>
                </c:pt>
                <c:pt idx="2749">
                  <c:v>3.7976000000000001</c:v>
                </c:pt>
                <c:pt idx="2750">
                  <c:v>3.7989000000000002</c:v>
                </c:pt>
                <c:pt idx="2751">
                  <c:v>3.8001999999999998</c:v>
                </c:pt>
                <c:pt idx="2752">
                  <c:v>3.8016000000000001</c:v>
                </c:pt>
                <c:pt idx="2753">
                  <c:v>3.8029999999999999</c:v>
                </c:pt>
                <c:pt idx="2754">
                  <c:v>3.8045</c:v>
                </c:pt>
                <c:pt idx="2755">
                  <c:v>3.8058999999999998</c:v>
                </c:pt>
                <c:pt idx="2756">
                  <c:v>3.8073999999999999</c:v>
                </c:pt>
                <c:pt idx="2757">
                  <c:v>3.8088000000000002</c:v>
                </c:pt>
                <c:pt idx="2758">
                  <c:v>3.8102</c:v>
                </c:pt>
                <c:pt idx="2759">
                  <c:v>3.8115999999999999</c:v>
                </c:pt>
                <c:pt idx="2760">
                  <c:v>3.8132000000000001</c:v>
                </c:pt>
                <c:pt idx="2761">
                  <c:v>3.8149000000000002</c:v>
                </c:pt>
                <c:pt idx="2762">
                  <c:v>3.8168000000000002</c:v>
                </c:pt>
                <c:pt idx="2763">
                  <c:v>3.8189000000000002</c:v>
                </c:pt>
                <c:pt idx="2764">
                  <c:v>3.8210000000000002</c:v>
                </c:pt>
                <c:pt idx="2765">
                  <c:v>3.8228</c:v>
                </c:pt>
                <c:pt idx="2766">
                  <c:v>3.8243</c:v>
                </c:pt>
                <c:pt idx="2767">
                  <c:v>3.8254999999999999</c:v>
                </c:pt>
                <c:pt idx="2768">
                  <c:v>3.8264999999999998</c:v>
                </c:pt>
                <c:pt idx="2769">
                  <c:v>3.8275000000000001</c:v>
                </c:pt>
                <c:pt idx="2770">
                  <c:v>3.8283999999999998</c:v>
                </c:pt>
                <c:pt idx="2771">
                  <c:v>3.8294000000000001</c:v>
                </c:pt>
                <c:pt idx="2772">
                  <c:v>3.8304</c:v>
                </c:pt>
                <c:pt idx="2773">
                  <c:v>3.8315000000000001</c:v>
                </c:pt>
                <c:pt idx="2774">
                  <c:v>3.8325999999999998</c:v>
                </c:pt>
                <c:pt idx="2775">
                  <c:v>3.8336000000000001</c:v>
                </c:pt>
                <c:pt idx="2776">
                  <c:v>3.8347000000000002</c:v>
                </c:pt>
                <c:pt idx="2777">
                  <c:v>3.8357999999999999</c:v>
                </c:pt>
                <c:pt idx="2778">
                  <c:v>3.8369</c:v>
                </c:pt>
                <c:pt idx="2779">
                  <c:v>3.8380999999999998</c:v>
                </c:pt>
                <c:pt idx="2780">
                  <c:v>3.8393999999999999</c:v>
                </c:pt>
                <c:pt idx="2781">
                  <c:v>3.8408000000000002</c:v>
                </c:pt>
                <c:pt idx="2782">
                  <c:v>3.8422000000000001</c:v>
                </c:pt>
                <c:pt idx="2783">
                  <c:v>3.8437999999999999</c:v>
                </c:pt>
                <c:pt idx="2784">
                  <c:v>3.8454000000000002</c:v>
                </c:pt>
                <c:pt idx="2785">
                  <c:v>3.8471000000000002</c:v>
                </c:pt>
                <c:pt idx="2786">
                  <c:v>3.8490000000000002</c:v>
                </c:pt>
                <c:pt idx="2787">
                  <c:v>3.8509000000000002</c:v>
                </c:pt>
                <c:pt idx="2788">
                  <c:v>3.8530000000000002</c:v>
                </c:pt>
                <c:pt idx="2789">
                  <c:v>3.855</c:v>
                </c:pt>
                <c:pt idx="2790">
                  <c:v>3.8570000000000002</c:v>
                </c:pt>
                <c:pt idx="2791">
                  <c:v>3.8586</c:v>
                </c:pt>
                <c:pt idx="2792">
                  <c:v>3.8597999999999999</c:v>
                </c:pt>
                <c:pt idx="2793">
                  <c:v>3.8609</c:v>
                </c:pt>
                <c:pt idx="2794">
                  <c:v>3.8618000000000001</c:v>
                </c:pt>
                <c:pt idx="2795">
                  <c:v>3.8626999999999998</c:v>
                </c:pt>
                <c:pt idx="2796">
                  <c:v>3.8637999999999999</c:v>
                </c:pt>
                <c:pt idx="2797">
                  <c:v>3.8649</c:v>
                </c:pt>
                <c:pt idx="2798">
                  <c:v>3.8662000000000001</c:v>
                </c:pt>
                <c:pt idx="2799">
                  <c:v>3.8675000000000002</c:v>
                </c:pt>
                <c:pt idx="2800">
                  <c:v>3.8689</c:v>
                </c:pt>
                <c:pt idx="2801">
                  <c:v>3.8702000000000001</c:v>
                </c:pt>
                <c:pt idx="2802">
                  <c:v>3.8715999999999999</c:v>
                </c:pt>
                <c:pt idx="2803">
                  <c:v>3.8729</c:v>
                </c:pt>
                <c:pt idx="2804">
                  <c:v>3.8740999999999999</c:v>
                </c:pt>
                <c:pt idx="2805">
                  <c:v>3.8754</c:v>
                </c:pt>
                <c:pt idx="2806">
                  <c:v>3.8767</c:v>
                </c:pt>
                <c:pt idx="2807">
                  <c:v>3.8780999999999999</c:v>
                </c:pt>
                <c:pt idx="2808">
                  <c:v>3.8795000000000002</c:v>
                </c:pt>
                <c:pt idx="2809">
                  <c:v>3.8809999999999998</c:v>
                </c:pt>
                <c:pt idx="2810">
                  <c:v>3.8824000000000001</c:v>
                </c:pt>
                <c:pt idx="2811">
                  <c:v>3.8837000000000002</c:v>
                </c:pt>
                <c:pt idx="2812">
                  <c:v>3.8852000000000002</c:v>
                </c:pt>
                <c:pt idx="2813">
                  <c:v>3.8866000000000001</c:v>
                </c:pt>
                <c:pt idx="2814">
                  <c:v>3.8879000000000001</c:v>
                </c:pt>
                <c:pt idx="2815">
                  <c:v>3.8893</c:v>
                </c:pt>
                <c:pt idx="2816">
                  <c:v>3.8904999999999998</c:v>
                </c:pt>
                <c:pt idx="2817">
                  <c:v>3.8917999999999999</c:v>
                </c:pt>
                <c:pt idx="2818">
                  <c:v>3.8931</c:v>
                </c:pt>
                <c:pt idx="2819">
                  <c:v>3.8944000000000001</c:v>
                </c:pt>
                <c:pt idx="2820">
                  <c:v>3.8957000000000002</c:v>
                </c:pt>
                <c:pt idx="2821">
                  <c:v>3.8969999999999998</c:v>
                </c:pt>
                <c:pt idx="2822">
                  <c:v>3.8984000000000001</c:v>
                </c:pt>
                <c:pt idx="2823">
                  <c:v>3.8997999999999999</c:v>
                </c:pt>
                <c:pt idx="2824">
                  <c:v>3.9013</c:v>
                </c:pt>
                <c:pt idx="2825">
                  <c:v>3.9026999999999998</c:v>
                </c:pt>
                <c:pt idx="2826">
                  <c:v>3.9041999999999999</c:v>
                </c:pt>
                <c:pt idx="2827">
                  <c:v>3.9056999999999999</c:v>
                </c:pt>
                <c:pt idx="2828">
                  <c:v>3.9072</c:v>
                </c:pt>
                <c:pt idx="2829">
                  <c:v>3.9087000000000001</c:v>
                </c:pt>
                <c:pt idx="2830">
                  <c:v>3.9104999999999999</c:v>
                </c:pt>
                <c:pt idx="2831">
                  <c:v>3.9123999999999999</c:v>
                </c:pt>
                <c:pt idx="2832">
                  <c:v>3.9144999999999999</c:v>
                </c:pt>
                <c:pt idx="2833">
                  <c:v>3.9165999999999999</c:v>
                </c:pt>
                <c:pt idx="2834">
                  <c:v>3.9184999999999999</c:v>
                </c:pt>
                <c:pt idx="2835">
                  <c:v>3.92</c:v>
                </c:pt>
                <c:pt idx="2836">
                  <c:v>3.9211999999999998</c:v>
                </c:pt>
                <c:pt idx="2837">
                  <c:v>3.9220999999999999</c:v>
                </c:pt>
                <c:pt idx="2838">
                  <c:v>3.923</c:v>
                </c:pt>
                <c:pt idx="2839">
                  <c:v>3.9239000000000002</c:v>
                </c:pt>
                <c:pt idx="2840">
                  <c:v>3.9247999999999998</c:v>
                </c:pt>
                <c:pt idx="2841">
                  <c:v>3.9258000000000002</c:v>
                </c:pt>
                <c:pt idx="2842">
                  <c:v>3.9268000000000001</c:v>
                </c:pt>
                <c:pt idx="2843">
                  <c:v>3.9279000000000002</c:v>
                </c:pt>
                <c:pt idx="2844">
                  <c:v>3.9289999999999998</c:v>
                </c:pt>
                <c:pt idx="2845">
                  <c:v>3.9300999999999999</c:v>
                </c:pt>
                <c:pt idx="2846">
                  <c:v>3.9312999999999998</c:v>
                </c:pt>
                <c:pt idx="2847">
                  <c:v>3.9325000000000001</c:v>
                </c:pt>
                <c:pt idx="2848">
                  <c:v>3.9336000000000002</c:v>
                </c:pt>
                <c:pt idx="2849">
                  <c:v>3.9348000000000001</c:v>
                </c:pt>
                <c:pt idx="2850">
                  <c:v>3.9361999999999999</c:v>
                </c:pt>
                <c:pt idx="2851">
                  <c:v>3.9376000000000002</c:v>
                </c:pt>
                <c:pt idx="2852">
                  <c:v>3.9392</c:v>
                </c:pt>
                <c:pt idx="2853">
                  <c:v>3.9409000000000001</c:v>
                </c:pt>
                <c:pt idx="2854">
                  <c:v>3.9428000000000001</c:v>
                </c:pt>
                <c:pt idx="2855">
                  <c:v>3.9447000000000001</c:v>
                </c:pt>
                <c:pt idx="2856">
                  <c:v>3.9466000000000001</c:v>
                </c:pt>
                <c:pt idx="2857">
                  <c:v>3.9485999999999999</c:v>
                </c:pt>
                <c:pt idx="2858">
                  <c:v>3.9506000000000001</c:v>
                </c:pt>
                <c:pt idx="2859">
                  <c:v>3.9523000000000001</c:v>
                </c:pt>
                <c:pt idx="2860">
                  <c:v>3.9538000000000002</c:v>
                </c:pt>
                <c:pt idx="2861">
                  <c:v>3.9550000000000001</c:v>
                </c:pt>
                <c:pt idx="2862">
                  <c:v>3.9561000000000002</c:v>
                </c:pt>
                <c:pt idx="2863">
                  <c:v>3.9571000000000001</c:v>
                </c:pt>
                <c:pt idx="2864">
                  <c:v>3.9581</c:v>
                </c:pt>
                <c:pt idx="2865">
                  <c:v>3.9590999999999998</c:v>
                </c:pt>
                <c:pt idx="2866">
                  <c:v>3.9601000000000002</c:v>
                </c:pt>
                <c:pt idx="2867">
                  <c:v>3.9613</c:v>
                </c:pt>
                <c:pt idx="2868">
                  <c:v>3.9624999999999999</c:v>
                </c:pt>
                <c:pt idx="2869">
                  <c:v>3.9639000000000002</c:v>
                </c:pt>
                <c:pt idx="2870">
                  <c:v>3.9651999999999998</c:v>
                </c:pt>
                <c:pt idx="2871">
                  <c:v>3.9666000000000001</c:v>
                </c:pt>
                <c:pt idx="2872">
                  <c:v>3.968</c:v>
                </c:pt>
                <c:pt idx="2873">
                  <c:v>3.9693999999999998</c:v>
                </c:pt>
                <c:pt idx="2874">
                  <c:v>3.9706999999999999</c:v>
                </c:pt>
                <c:pt idx="2875">
                  <c:v>3.9721000000000002</c:v>
                </c:pt>
                <c:pt idx="2876">
                  <c:v>3.9735</c:v>
                </c:pt>
                <c:pt idx="2877">
                  <c:v>3.9748999999999999</c:v>
                </c:pt>
                <c:pt idx="2878">
                  <c:v>3.9763000000000002</c:v>
                </c:pt>
                <c:pt idx="2879">
                  <c:v>3.9777</c:v>
                </c:pt>
                <c:pt idx="2880">
                  <c:v>3.9790999999999999</c:v>
                </c:pt>
                <c:pt idx="2881">
                  <c:v>3.9805000000000001</c:v>
                </c:pt>
                <c:pt idx="2882">
                  <c:v>3.9820000000000002</c:v>
                </c:pt>
                <c:pt idx="2883">
                  <c:v>3.9834000000000001</c:v>
                </c:pt>
                <c:pt idx="2884">
                  <c:v>3.9847999999999999</c:v>
                </c:pt>
                <c:pt idx="2885">
                  <c:v>3.9861</c:v>
                </c:pt>
                <c:pt idx="2886">
                  <c:v>3.9874000000000001</c:v>
                </c:pt>
                <c:pt idx="2887">
                  <c:v>3.9885999999999999</c:v>
                </c:pt>
                <c:pt idx="2888">
                  <c:v>3.9899</c:v>
                </c:pt>
                <c:pt idx="2889">
                  <c:v>3.9912999999999998</c:v>
                </c:pt>
                <c:pt idx="2890">
                  <c:v>3.9925999999999999</c:v>
                </c:pt>
                <c:pt idx="2891">
                  <c:v>3.9940000000000002</c:v>
                </c:pt>
                <c:pt idx="2892">
                  <c:v>3.9954000000000001</c:v>
                </c:pt>
                <c:pt idx="2893">
                  <c:v>3.9967999999999999</c:v>
                </c:pt>
                <c:pt idx="2894">
                  <c:v>3.9983</c:v>
                </c:pt>
                <c:pt idx="2895">
                  <c:v>3.9996999999999998</c:v>
                </c:pt>
                <c:pt idx="2896">
                  <c:v>4.0011000000000001</c:v>
                </c:pt>
                <c:pt idx="2897">
                  <c:v>4.0026999999999999</c:v>
                </c:pt>
                <c:pt idx="2898">
                  <c:v>4.0042999999999997</c:v>
                </c:pt>
                <c:pt idx="2899">
                  <c:v>4.0061</c:v>
                </c:pt>
                <c:pt idx="2900">
                  <c:v>4.008</c:v>
                </c:pt>
                <c:pt idx="2901">
                  <c:v>4.0101000000000004</c:v>
                </c:pt>
                <c:pt idx="2902">
                  <c:v>4.0121000000000002</c:v>
                </c:pt>
                <c:pt idx="2903">
                  <c:v>4.0137</c:v>
                </c:pt>
                <c:pt idx="2904">
                  <c:v>4.0151000000000003</c:v>
                </c:pt>
                <c:pt idx="2905">
                  <c:v>4.0162000000000004</c:v>
                </c:pt>
                <c:pt idx="2906">
                  <c:v>4.0171999999999999</c:v>
                </c:pt>
                <c:pt idx="2907">
                  <c:v>4.0182000000000002</c:v>
                </c:pt>
                <c:pt idx="2908">
                  <c:v>4.0190999999999999</c:v>
                </c:pt>
                <c:pt idx="2909">
                  <c:v>4.0201000000000002</c:v>
                </c:pt>
                <c:pt idx="2910">
                  <c:v>4.0210999999999997</c:v>
                </c:pt>
                <c:pt idx="2911">
                  <c:v>4.0221999999999998</c:v>
                </c:pt>
                <c:pt idx="2912">
                  <c:v>4.0232999999999999</c:v>
                </c:pt>
                <c:pt idx="2913">
                  <c:v>4.0244</c:v>
                </c:pt>
                <c:pt idx="2914">
                  <c:v>4.0255000000000001</c:v>
                </c:pt>
                <c:pt idx="2915">
                  <c:v>4.0266000000000002</c:v>
                </c:pt>
                <c:pt idx="2916">
                  <c:v>4.0277000000000003</c:v>
                </c:pt>
                <c:pt idx="2917">
                  <c:v>4.0289000000000001</c:v>
                </c:pt>
                <c:pt idx="2918">
                  <c:v>4.0301</c:v>
                </c:pt>
                <c:pt idx="2919">
                  <c:v>4.0315000000000003</c:v>
                </c:pt>
                <c:pt idx="2920">
                  <c:v>4.0328999999999997</c:v>
                </c:pt>
                <c:pt idx="2921">
                  <c:v>4.0345000000000004</c:v>
                </c:pt>
                <c:pt idx="2922">
                  <c:v>4.0362</c:v>
                </c:pt>
                <c:pt idx="2923">
                  <c:v>4.0380000000000003</c:v>
                </c:pt>
                <c:pt idx="2924">
                  <c:v>4.0397999999999996</c:v>
                </c:pt>
                <c:pt idx="2925">
                  <c:v>4.0418000000000003</c:v>
                </c:pt>
                <c:pt idx="2926">
                  <c:v>4.0437000000000003</c:v>
                </c:pt>
                <c:pt idx="2927">
                  <c:v>4.0457000000000001</c:v>
                </c:pt>
                <c:pt idx="2928">
                  <c:v>4.0475000000000003</c:v>
                </c:pt>
                <c:pt idx="2929">
                  <c:v>4.0491000000000001</c:v>
                </c:pt>
                <c:pt idx="2930">
                  <c:v>4.0505000000000004</c:v>
                </c:pt>
                <c:pt idx="2931">
                  <c:v>4.0515999999999996</c:v>
                </c:pt>
                <c:pt idx="2932">
                  <c:v>4.0526</c:v>
                </c:pt>
                <c:pt idx="2933">
                  <c:v>4.0536000000000003</c:v>
                </c:pt>
                <c:pt idx="2934">
                  <c:v>4.0545999999999998</c:v>
                </c:pt>
                <c:pt idx="2935">
                  <c:v>4.0557999999999996</c:v>
                </c:pt>
                <c:pt idx="2936">
                  <c:v>4.0571000000000002</c:v>
                </c:pt>
                <c:pt idx="2937">
                  <c:v>4.0583999999999998</c:v>
                </c:pt>
                <c:pt idx="2938">
                  <c:v>4.0597000000000003</c:v>
                </c:pt>
                <c:pt idx="2939">
                  <c:v>4.0610999999999997</c:v>
                </c:pt>
                <c:pt idx="2940">
                  <c:v>4.0624000000000002</c:v>
                </c:pt>
                <c:pt idx="2941">
                  <c:v>4.0636999999999999</c:v>
                </c:pt>
                <c:pt idx="2942">
                  <c:v>4.0650000000000004</c:v>
                </c:pt>
                <c:pt idx="2943">
                  <c:v>4.0663</c:v>
                </c:pt>
                <c:pt idx="2944">
                  <c:v>4.0675999999999997</c:v>
                </c:pt>
                <c:pt idx="2945">
                  <c:v>4.069</c:v>
                </c:pt>
                <c:pt idx="2946">
                  <c:v>4.0704000000000002</c:v>
                </c:pt>
                <c:pt idx="2947">
                  <c:v>4.0719000000000003</c:v>
                </c:pt>
                <c:pt idx="2948">
                  <c:v>4.0732999999999997</c:v>
                </c:pt>
                <c:pt idx="2949">
                  <c:v>4.0747</c:v>
                </c:pt>
                <c:pt idx="2950">
                  <c:v>4.0759999999999996</c:v>
                </c:pt>
                <c:pt idx="2951">
                  <c:v>4.0773999999999999</c:v>
                </c:pt>
                <c:pt idx="2952">
                  <c:v>4.0788000000000002</c:v>
                </c:pt>
                <c:pt idx="2953">
                  <c:v>4.08</c:v>
                </c:pt>
                <c:pt idx="2954">
                  <c:v>4.0812999999999997</c:v>
                </c:pt>
                <c:pt idx="2955">
                  <c:v>4.0824999999999996</c:v>
                </c:pt>
                <c:pt idx="2956">
                  <c:v>4.0838000000000001</c:v>
                </c:pt>
                <c:pt idx="2957">
                  <c:v>4.0850999999999997</c:v>
                </c:pt>
                <c:pt idx="2958">
                  <c:v>4.0865</c:v>
                </c:pt>
                <c:pt idx="2959">
                  <c:v>4.0877999999999997</c:v>
                </c:pt>
                <c:pt idx="2960">
                  <c:v>4.0892999999999997</c:v>
                </c:pt>
                <c:pt idx="2961">
                  <c:v>4.0907</c:v>
                </c:pt>
                <c:pt idx="2962">
                  <c:v>4.0922000000000001</c:v>
                </c:pt>
                <c:pt idx="2963">
                  <c:v>4.0937000000000001</c:v>
                </c:pt>
                <c:pt idx="2964">
                  <c:v>4.0952000000000002</c:v>
                </c:pt>
                <c:pt idx="2965">
                  <c:v>4.0968</c:v>
                </c:pt>
                <c:pt idx="2966">
                  <c:v>4.0983999999999998</c:v>
                </c:pt>
                <c:pt idx="2967">
                  <c:v>4.1002000000000001</c:v>
                </c:pt>
                <c:pt idx="2968">
                  <c:v>4.1020000000000003</c:v>
                </c:pt>
                <c:pt idx="2969">
                  <c:v>4.1039000000000003</c:v>
                </c:pt>
                <c:pt idx="2970">
                  <c:v>4.1056999999999997</c:v>
                </c:pt>
                <c:pt idx="2971">
                  <c:v>4.1074999999999999</c:v>
                </c:pt>
                <c:pt idx="2972">
                  <c:v>4.109</c:v>
                </c:pt>
                <c:pt idx="2973">
                  <c:v>4.1102999999999996</c:v>
                </c:pt>
                <c:pt idx="2974">
                  <c:v>4.1113999999999997</c:v>
                </c:pt>
                <c:pt idx="2975">
                  <c:v>4.1124000000000001</c:v>
                </c:pt>
                <c:pt idx="2976">
                  <c:v>4.1132999999999997</c:v>
                </c:pt>
                <c:pt idx="2977">
                  <c:v>4.1143000000000001</c:v>
                </c:pt>
                <c:pt idx="2978">
                  <c:v>4.1153000000000004</c:v>
                </c:pt>
                <c:pt idx="2979">
                  <c:v>4.1163999999999996</c:v>
                </c:pt>
                <c:pt idx="2980">
                  <c:v>4.1174999999999997</c:v>
                </c:pt>
                <c:pt idx="2981">
                  <c:v>4.1185999999999998</c:v>
                </c:pt>
                <c:pt idx="2982">
                  <c:v>4.1196999999999999</c:v>
                </c:pt>
                <c:pt idx="2983">
                  <c:v>4.1208</c:v>
                </c:pt>
                <c:pt idx="2984">
                  <c:v>4.1219000000000001</c:v>
                </c:pt>
                <c:pt idx="2985">
                  <c:v>4.1230000000000002</c:v>
                </c:pt>
                <c:pt idx="2986">
                  <c:v>4.1242000000000001</c:v>
                </c:pt>
                <c:pt idx="2987">
                  <c:v>4.1256000000000004</c:v>
                </c:pt>
                <c:pt idx="2988">
                  <c:v>4.1269999999999998</c:v>
                </c:pt>
                <c:pt idx="2989">
                  <c:v>4.1284999999999998</c:v>
                </c:pt>
                <c:pt idx="2990">
                  <c:v>4.1300999999999997</c:v>
                </c:pt>
                <c:pt idx="2991">
                  <c:v>4.1318999999999999</c:v>
                </c:pt>
                <c:pt idx="2992">
                  <c:v>4.1337000000000002</c:v>
                </c:pt>
                <c:pt idx="2993">
                  <c:v>4.1356000000000002</c:v>
                </c:pt>
                <c:pt idx="2994">
                  <c:v>4.1375999999999999</c:v>
                </c:pt>
                <c:pt idx="2995">
                  <c:v>4.1397000000000004</c:v>
                </c:pt>
                <c:pt idx="2996">
                  <c:v>4.1417000000000002</c:v>
                </c:pt>
                <c:pt idx="2997">
                  <c:v>4.1435000000000004</c:v>
                </c:pt>
                <c:pt idx="2998">
                  <c:v>4.1449999999999996</c:v>
                </c:pt>
                <c:pt idx="2999">
                  <c:v>4.1462000000000003</c:v>
                </c:pt>
                <c:pt idx="3000">
                  <c:v>4.1471999999999998</c:v>
                </c:pt>
                <c:pt idx="3001">
                  <c:v>4.1479999999999997</c:v>
                </c:pt>
                <c:pt idx="3002">
                  <c:v>4.1489000000000003</c:v>
                </c:pt>
                <c:pt idx="3003">
                  <c:v>4.1500000000000004</c:v>
                </c:pt>
                <c:pt idx="3004">
                  <c:v>4.1510999999999996</c:v>
                </c:pt>
                <c:pt idx="3005">
                  <c:v>4.1524000000000001</c:v>
                </c:pt>
                <c:pt idx="3006">
                  <c:v>4.1536999999999997</c:v>
                </c:pt>
                <c:pt idx="3007">
                  <c:v>4.1551</c:v>
                </c:pt>
                <c:pt idx="3008">
                  <c:v>4.1563999999999997</c:v>
                </c:pt>
                <c:pt idx="3009">
                  <c:v>4.1577000000000002</c:v>
                </c:pt>
                <c:pt idx="3010">
                  <c:v>4.1589999999999998</c:v>
                </c:pt>
                <c:pt idx="3011">
                  <c:v>4.1603000000000003</c:v>
                </c:pt>
                <c:pt idx="3012">
                  <c:v>4.1616</c:v>
                </c:pt>
                <c:pt idx="3013">
                  <c:v>4.1630000000000003</c:v>
                </c:pt>
                <c:pt idx="3014">
                  <c:v>4.1643999999999997</c:v>
                </c:pt>
                <c:pt idx="3015">
                  <c:v>4.1657999999999999</c:v>
                </c:pt>
                <c:pt idx="3016">
                  <c:v>4.1672000000000002</c:v>
                </c:pt>
                <c:pt idx="3017">
                  <c:v>4.1685999999999996</c:v>
                </c:pt>
                <c:pt idx="3018">
                  <c:v>4.17</c:v>
                </c:pt>
                <c:pt idx="3019">
                  <c:v>4.1715</c:v>
                </c:pt>
                <c:pt idx="3020">
                  <c:v>4.173</c:v>
                </c:pt>
                <c:pt idx="3021">
                  <c:v>4.1744000000000003</c:v>
                </c:pt>
                <c:pt idx="3022">
                  <c:v>4.1757</c:v>
                </c:pt>
                <c:pt idx="3023">
                  <c:v>4.1768999999999998</c:v>
                </c:pt>
                <c:pt idx="3024">
                  <c:v>4.1779999999999999</c:v>
                </c:pt>
                <c:pt idx="3025">
                  <c:v>4.1792999999999996</c:v>
                </c:pt>
                <c:pt idx="3026">
                  <c:v>4.1806000000000001</c:v>
                </c:pt>
                <c:pt idx="3027">
                  <c:v>4.1818999999999997</c:v>
                </c:pt>
                <c:pt idx="3028">
                  <c:v>4.1832000000000003</c:v>
                </c:pt>
                <c:pt idx="3029">
                  <c:v>4.1845999999999997</c:v>
                </c:pt>
                <c:pt idx="3030">
                  <c:v>4.1860999999999997</c:v>
                </c:pt>
                <c:pt idx="3031">
                  <c:v>4.1875</c:v>
                </c:pt>
                <c:pt idx="3032">
                  <c:v>4.1890000000000001</c:v>
                </c:pt>
                <c:pt idx="3033">
                  <c:v>4.1904000000000003</c:v>
                </c:pt>
                <c:pt idx="3034">
                  <c:v>4.1917999999999997</c:v>
                </c:pt>
                <c:pt idx="3035">
                  <c:v>4.1932999999999998</c:v>
                </c:pt>
                <c:pt idx="3036">
                  <c:v>4.1950000000000003</c:v>
                </c:pt>
                <c:pt idx="3037">
                  <c:v>4.1969000000000003</c:v>
                </c:pt>
                <c:pt idx="3038">
                  <c:v>4.1989999999999998</c:v>
                </c:pt>
                <c:pt idx="3039">
                  <c:v>4.2012</c:v>
                </c:pt>
                <c:pt idx="3040">
                  <c:v>4.2031999999999998</c:v>
                </c:pt>
                <c:pt idx="3041">
                  <c:v>4.2050000000000001</c:v>
                </c:pt>
                <c:pt idx="3042">
                  <c:v>4.2062999999999997</c:v>
                </c:pt>
                <c:pt idx="3043">
                  <c:v>4.2073</c:v>
                </c:pt>
                <c:pt idx="3044">
                  <c:v>4.2081999999999997</c:v>
                </c:pt>
                <c:pt idx="3045">
                  <c:v>4.2089999999999996</c:v>
                </c:pt>
                <c:pt idx="3046">
                  <c:v>4.2099000000000002</c:v>
                </c:pt>
                <c:pt idx="3047">
                  <c:v>4.2108999999999996</c:v>
                </c:pt>
                <c:pt idx="3048">
                  <c:v>4.2119999999999997</c:v>
                </c:pt>
                <c:pt idx="3049">
                  <c:v>4.2130000000000001</c:v>
                </c:pt>
                <c:pt idx="3050">
                  <c:v>4.2141000000000002</c:v>
                </c:pt>
                <c:pt idx="3051">
                  <c:v>4.2152000000000003</c:v>
                </c:pt>
                <c:pt idx="3052">
                  <c:v>4.2163000000000004</c:v>
                </c:pt>
                <c:pt idx="3053">
                  <c:v>4.2173999999999996</c:v>
                </c:pt>
                <c:pt idx="3054">
                  <c:v>4.2186000000000003</c:v>
                </c:pt>
                <c:pt idx="3055">
                  <c:v>4.2198000000000002</c:v>
                </c:pt>
                <c:pt idx="3056">
                  <c:v>4.2210999999999999</c:v>
                </c:pt>
                <c:pt idx="3057">
                  <c:v>4.2225999999999999</c:v>
                </c:pt>
                <c:pt idx="3058">
                  <c:v>4.2241</c:v>
                </c:pt>
                <c:pt idx="3059">
                  <c:v>4.2256999999999998</c:v>
                </c:pt>
                <c:pt idx="3060">
                  <c:v>4.2274000000000003</c:v>
                </c:pt>
                <c:pt idx="3061">
                  <c:v>4.2291999999999996</c:v>
                </c:pt>
                <c:pt idx="3062">
                  <c:v>4.2310999999999996</c:v>
                </c:pt>
                <c:pt idx="3063">
                  <c:v>4.2331000000000003</c:v>
                </c:pt>
                <c:pt idx="3064">
                  <c:v>4.2351000000000001</c:v>
                </c:pt>
                <c:pt idx="3065">
                  <c:v>4.2370999999999999</c:v>
                </c:pt>
                <c:pt idx="3066">
                  <c:v>4.2388000000000003</c:v>
                </c:pt>
                <c:pt idx="3067">
                  <c:v>4.2403000000000004</c:v>
                </c:pt>
                <c:pt idx="3068">
                  <c:v>4.2413999999999996</c:v>
                </c:pt>
                <c:pt idx="3069">
                  <c:v>4.2423999999999999</c:v>
                </c:pt>
                <c:pt idx="3070">
                  <c:v>4.2432999999999996</c:v>
                </c:pt>
                <c:pt idx="3071">
                  <c:v>4.2443</c:v>
                </c:pt>
                <c:pt idx="3072">
                  <c:v>4.2454000000000001</c:v>
                </c:pt>
                <c:pt idx="3073">
                  <c:v>4.2465999999999999</c:v>
                </c:pt>
                <c:pt idx="3074">
                  <c:v>4.2478999999999996</c:v>
                </c:pt>
                <c:pt idx="3075">
                  <c:v>4.2492999999999999</c:v>
                </c:pt>
                <c:pt idx="3076">
                  <c:v>4.2507000000000001</c:v>
                </c:pt>
                <c:pt idx="3077">
                  <c:v>4.2519999999999998</c:v>
                </c:pt>
                <c:pt idx="3078">
                  <c:v>4.2533000000000003</c:v>
                </c:pt>
                <c:pt idx="3079">
                  <c:v>4.2545999999999999</c:v>
                </c:pt>
                <c:pt idx="3080">
                  <c:v>4.2557999999999998</c:v>
                </c:pt>
                <c:pt idx="3081">
                  <c:v>4.2569999999999997</c:v>
                </c:pt>
                <c:pt idx="3082">
                  <c:v>4.2583000000000002</c:v>
                </c:pt>
                <c:pt idx="3083">
                  <c:v>4.2596999999999996</c:v>
                </c:pt>
                <c:pt idx="3084">
                  <c:v>4.2610999999999999</c:v>
                </c:pt>
                <c:pt idx="3085">
                  <c:v>4.2624000000000004</c:v>
                </c:pt>
                <c:pt idx="3086">
                  <c:v>4.2637999999999998</c:v>
                </c:pt>
                <c:pt idx="3087">
                  <c:v>4.2652999999999999</c:v>
                </c:pt>
                <c:pt idx="3088">
                  <c:v>4.2667000000000002</c:v>
                </c:pt>
                <c:pt idx="3089">
                  <c:v>4.2682000000000002</c:v>
                </c:pt>
                <c:pt idx="3090">
                  <c:v>4.2695999999999996</c:v>
                </c:pt>
                <c:pt idx="3091">
                  <c:v>4.2709999999999999</c:v>
                </c:pt>
                <c:pt idx="3092">
                  <c:v>4.2721999999999998</c:v>
                </c:pt>
                <c:pt idx="3093">
                  <c:v>4.2735000000000003</c:v>
                </c:pt>
                <c:pt idx="3094">
                  <c:v>4.2747999999999999</c:v>
                </c:pt>
                <c:pt idx="3095">
                  <c:v>4.2760999999999996</c:v>
                </c:pt>
                <c:pt idx="3096">
                  <c:v>4.2774000000000001</c:v>
                </c:pt>
                <c:pt idx="3097">
                  <c:v>4.2788000000000004</c:v>
                </c:pt>
                <c:pt idx="3098">
                  <c:v>4.2803000000000004</c:v>
                </c:pt>
                <c:pt idx="3099">
                  <c:v>4.2816999999999998</c:v>
                </c:pt>
                <c:pt idx="3100">
                  <c:v>4.2831999999999999</c:v>
                </c:pt>
                <c:pt idx="3101">
                  <c:v>4.2847</c:v>
                </c:pt>
                <c:pt idx="3102">
                  <c:v>4.2861000000000002</c:v>
                </c:pt>
                <c:pt idx="3103">
                  <c:v>4.2876000000000003</c:v>
                </c:pt>
                <c:pt idx="3104">
                  <c:v>4.2891000000000004</c:v>
                </c:pt>
                <c:pt idx="3105">
                  <c:v>4.2907999999999999</c:v>
                </c:pt>
                <c:pt idx="3106">
                  <c:v>4.2927</c:v>
                </c:pt>
                <c:pt idx="3107">
                  <c:v>4.2948000000000004</c:v>
                </c:pt>
                <c:pt idx="3108">
                  <c:v>4.2968999999999999</c:v>
                </c:pt>
                <c:pt idx="3109">
                  <c:v>4.2988</c:v>
                </c:pt>
                <c:pt idx="3110">
                  <c:v>4.3003999999999998</c:v>
                </c:pt>
                <c:pt idx="3111">
                  <c:v>4.3017000000000003</c:v>
                </c:pt>
                <c:pt idx="3112">
                  <c:v>4.3026999999999997</c:v>
                </c:pt>
                <c:pt idx="3113">
                  <c:v>4.3034999999999997</c:v>
                </c:pt>
                <c:pt idx="3114">
                  <c:v>4.3044000000000002</c:v>
                </c:pt>
                <c:pt idx="3115">
                  <c:v>4.3052999999999999</c:v>
                </c:pt>
                <c:pt idx="3116">
                  <c:v>4.3063000000000002</c:v>
                </c:pt>
                <c:pt idx="3117">
                  <c:v>4.3072999999999997</c:v>
                </c:pt>
                <c:pt idx="3118">
                  <c:v>4.3083999999999998</c:v>
                </c:pt>
                <c:pt idx="3119">
                  <c:v>4.3094000000000001</c:v>
                </c:pt>
                <c:pt idx="3120">
                  <c:v>4.3105000000000002</c:v>
                </c:pt>
                <c:pt idx="3121">
                  <c:v>4.3117000000000001</c:v>
                </c:pt>
                <c:pt idx="3122">
                  <c:v>4.3128000000000002</c:v>
                </c:pt>
                <c:pt idx="3123">
                  <c:v>4.3140000000000001</c:v>
                </c:pt>
                <c:pt idx="3124">
                  <c:v>4.3152999999999997</c:v>
                </c:pt>
                <c:pt idx="3125">
                  <c:v>4.3166000000000002</c:v>
                </c:pt>
                <c:pt idx="3126">
                  <c:v>4.3181000000000003</c:v>
                </c:pt>
                <c:pt idx="3127">
                  <c:v>4.3197000000000001</c:v>
                </c:pt>
                <c:pt idx="3128">
                  <c:v>4.3213999999999997</c:v>
                </c:pt>
                <c:pt idx="3129">
                  <c:v>4.3231000000000002</c:v>
                </c:pt>
                <c:pt idx="3130">
                  <c:v>4.3250000000000002</c:v>
                </c:pt>
                <c:pt idx="3131">
                  <c:v>4.3268000000000004</c:v>
                </c:pt>
                <c:pt idx="3132">
                  <c:v>4.3287000000000004</c:v>
                </c:pt>
                <c:pt idx="3133">
                  <c:v>4.3304999999999998</c:v>
                </c:pt>
                <c:pt idx="3134">
                  <c:v>4.3323</c:v>
                </c:pt>
                <c:pt idx="3135">
                  <c:v>4.3338999999999999</c:v>
                </c:pt>
                <c:pt idx="3136">
                  <c:v>4.3353000000000002</c:v>
                </c:pt>
                <c:pt idx="3137">
                  <c:v>4.3365</c:v>
                </c:pt>
                <c:pt idx="3138">
                  <c:v>4.3376000000000001</c:v>
                </c:pt>
                <c:pt idx="3139">
                  <c:v>4.3385999999999996</c:v>
                </c:pt>
                <c:pt idx="3140">
                  <c:v>4.3395999999999999</c:v>
                </c:pt>
                <c:pt idx="3141">
                  <c:v>4.3407</c:v>
                </c:pt>
                <c:pt idx="3142">
                  <c:v>4.3419999999999996</c:v>
                </c:pt>
                <c:pt idx="3143">
                  <c:v>4.3433000000000002</c:v>
                </c:pt>
                <c:pt idx="3144">
                  <c:v>4.3446999999999996</c:v>
                </c:pt>
                <c:pt idx="3145">
                  <c:v>4.3460000000000001</c:v>
                </c:pt>
                <c:pt idx="3146">
                  <c:v>4.3472999999999997</c:v>
                </c:pt>
                <c:pt idx="3147">
                  <c:v>4.3486000000000002</c:v>
                </c:pt>
                <c:pt idx="3148">
                  <c:v>4.3498999999999999</c:v>
                </c:pt>
                <c:pt idx="3149">
                  <c:v>4.3510999999999997</c:v>
                </c:pt>
                <c:pt idx="3150">
                  <c:v>4.3525</c:v>
                </c:pt>
                <c:pt idx="3151">
                  <c:v>4.3537999999999997</c:v>
                </c:pt>
                <c:pt idx="3152">
                  <c:v>4.3552</c:v>
                </c:pt>
                <c:pt idx="3153">
                  <c:v>4.3566000000000003</c:v>
                </c:pt>
                <c:pt idx="3154">
                  <c:v>4.3581000000000003</c:v>
                </c:pt>
                <c:pt idx="3155">
                  <c:v>4.3594999999999997</c:v>
                </c:pt>
                <c:pt idx="3156">
                  <c:v>4.3609</c:v>
                </c:pt>
                <c:pt idx="3157">
                  <c:v>4.3623000000000003</c:v>
                </c:pt>
                <c:pt idx="3158">
                  <c:v>4.3636999999999997</c:v>
                </c:pt>
                <c:pt idx="3159">
                  <c:v>4.3651</c:v>
                </c:pt>
                <c:pt idx="3160">
                  <c:v>4.3663999999999996</c:v>
                </c:pt>
                <c:pt idx="3161">
                  <c:v>4.3677000000000001</c:v>
                </c:pt>
                <c:pt idx="3162">
                  <c:v>4.3689999999999998</c:v>
                </c:pt>
                <c:pt idx="3163">
                  <c:v>4.3703000000000003</c:v>
                </c:pt>
                <c:pt idx="3164">
                  <c:v>4.3716999999999997</c:v>
                </c:pt>
                <c:pt idx="3165">
                  <c:v>4.3730000000000002</c:v>
                </c:pt>
                <c:pt idx="3166">
                  <c:v>4.3742999999999999</c:v>
                </c:pt>
                <c:pt idx="3167">
                  <c:v>4.3757000000000001</c:v>
                </c:pt>
                <c:pt idx="3168">
                  <c:v>4.3772000000000002</c:v>
                </c:pt>
                <c:pt idx="3169">
                  <c:v>4.3785999999999996</c:v>
                </c:pt>
                <c:pt idx="3170">
                  <c:v>4.3800999999999997</c:v>
                </c:pt>
                <c:pt idx="3171">
                  <c:v>4.3815999999999997</c:v>
                </c:pt>
                <c:pt idx="3172">
                  <c:v>4.3830999999999998</c:v>
                </c:pt>
                <c:pt idx="3173">
                  <c:v>4.3845999999999998</c:v>
                </c:pt>
                <c:pt idx="3174">
                  <c:v>4.3861999999999997</c:v>
                </c:pt>
                <c:pt idx="3175">
                  <c:v>4.3880999999999997</c:v>
                </c:pt>
                <c:pt idx="3176">
                  <c:v>4.3901000000000003</c:v>
                </c:pt>
                <c:pt idx="3177">
                  <c:v>4.3921999999999999</c:v>
                </c:pt>
                <c:pt idx="3178">
                  <c:v>4.3940999999999999</c:v>
                </c:pt>
                <c:pt idx="3179">
                  <c:v>4.3956</c:v>
                </c:pt>
                <c:pt idx="3180">
                  <c:v>4.3967999999999998</c:v>
                </c:pt>
                <c:pt idx="3181">
                  <c:v>4.3978000000000002</c:v>
                </c:pt>
                <c:pt idx="3182">
                  <c:v>4.3986999999999998</c:v>
                </c:pt>
                <c:pt idx="3183">
                  <c:v>4.3996000000000004</c:v>
                </c:pt>
                <c:pt idx="3184">
                  <c:v>4.4005000000000001</c:v>
                </c:pt>
                <c:pt idx="3185">
                  <c:v>4.4015000000000004</c:v>
                </c:pt>
                <c:pt idx="3186">
                  <c:v>4.4025999999999996</c:v>
                </c:pt>
                <c:pt idx="3187">
                  <c:v>4.4036</c:v>
                </c:pt>
                <c:pt idx="3188">
                  <c:v>4.4047000000000001</c:v>
                </c:pt>
                <c:pt idx="3189">
                  <c:v>4.4058000000000002</c:v>
                </c:pt>
                <c:pt idx="3190">
                  <c:v>4.407</c:v>
                </c:pt>
                <c:pt idx="3191">
                  <c:v>4.4081000000000001</c:v>
                </c:pt>
                <c:pt idx="3192">
                  <c:v>4.4092000000000002</c:v>
                </c:pt>
                <c:pt idx="3193">
                  <c:v>4.4104999999999999</c:v>
                </c:pt>
                <c:pt idx="3194">
                  <c:v>4.4118000000000004</c:v>
                </c:pt>
                <c:pt idx="3195">
                  <c:v>4.4132999999999996</c:v>
                </c:pt>
                <c:pt idx="3196">
                  <c:v>4.4147999999999996</c:v>
                </c:pt>
                <c:pt idx="3197">
                  <c:v>4.4164000000000003</c:v>
                </c:pt>
                <c:pt idx="3198">
                  <c:v>4.4180999999999999</c:v>
                </c:pt>
                <c:pt idx="3199">
                  <c:v>4.42</c:v>
                </c:pt>
                <c:pt idx="3200">
                  <c:v>4.4218999999999999</c:v>
                </c:pt>
                <c:pt idx="3201">
                  <c:v>4.4238999999999997</c:v>
                </c:pt>
                <c:pt idx="3202">
                  <c:v>4.4260000000000002</c:v>
                </c:pt>
                <c:pt idx="3203">
                  <c:v>4.4279999999999999</c:v>
                </c:pt>
                <c:pt idx="3204">
                  <c:v>4.4297000000000004</c:v>
                </c:pt>
                <c:pt idx="3205">
                  <c:v>4.4311999999999996</c:v>
                </c:pt>
                <c:pt idx="3206">
                  <c:v>4.4324000000000003</c:v>
                </c:pt>
                <c:pt idx="3207">
                  <c:v>4.4333999999999998</c:v>
                </c:pt>
                <c:pt idx="3208">
                  <c:v>4.4343000000000004</c:v>
                </c:pt>
                <c:pt idx="3209">
                  <c:v>4.4352999999999998</c:v>
                </c:pt>
                <c:pt idx="3210">
                  <c:v>4.4363000000000001</c:v>
                </c:pt>
                <c:pt idx="3211">
                  <c:v>4.4375</c:v>
                </c:pt>
                <c:pt idx="3212">
                  <c:v>4.4386999999999999</c:v>
                </c:pt>
                <c:pt idx="3213">
                  <c:v>4.4398999999999997</c:v>
                </c:pt>
                <c:pt idx="3214">
                  <c:v>4.4412000000000003</c:v>
                </c:pt>
                <c:pt idx="3215">
                  <c:v>4.4425999999999997</c:v>
                </c:pt>
                <c:pt idx="3216">
                  <c:v>4.4439000000000002</c:v>
                </c:pt>
                <c:pt idx="3217">
                  <c:v>4.4451999999999998</c:v>
                </c:pt>
                <c:pt idx="3218">
                  <c:v>4.4465000000000003</c:v>
                </c:pt>
                <c:pt idx="3219">
                  <c:v>4.4478</c:v>
                </c:pt>
                <c:pt idx="3220">
                  <c:v>4.4490999999999996</c:v>
                </c:pt>
                <c:pt idx="3221">
                  <c:v>4.4504999999999999</c:v>
                </c:pt>
                <c:pt idx="3222">
                  <c:v>4.4519000000000002</c:v>
                </c:pt>
                <c:pt idx="3223">
                  <c:v>4.4532999999999996</c:v>
                </c:pt>
                <c:pt idx="3224">
                  <c:v>4.4546999999999999</c:v>
                </c:pt>
                <c:pt idx="3225">
                  <c:v>4.4561999999999999</c:v>
                </c:pt>
                <c:pt idx="3226">
                  <c:v>4.4577</c:v>
                </c:pt>
                <c:pt idx="3227">
                  <c:v>4.4591000000000003</c:v>
                </c:pt>
                <c:pt idx="3228">
                  <c:v>4.4604999999999997</c:v>
                </c:pt>
                <c:pt idx="3229">
                  <c:v>4.4619</c:v>
                </c:pt>
                <c:pt idx="3230">
                  <c:v>4.4631999999999996</c:v>
                </c:pt>
                <c:pt idx="3231">
                  <c:v>4.4644000000000004</c:v>
                </c:pt>
                <c:pt idx="3232">
                  <c:v>4.4657</c:v>
                </c:pt>
                <c:pt idx="3233">
                  <c:v>4.4669999999999996</c:v>
                </c:pt>
                <c:pt idx="3234">
                  <c:v>4.4683000000000002</c:v>
                </c:pt>
                <c:pt idx="3235">
                  <c:v>4.4696999999999996</c:v>
                </c:pt>
                <c:pt idx="3236">
                  <c:v>4.4710000000000001</c:v>
                </c:pt>
                <c:pt idx="3237">
                  <c:v>4.4725000000000001</c:v>
                </c:pt>
                <c:pt idx="3238">
                  <c:v>4.4739000000000004</c:v>
                </c:pt>
                <c:pt idx="3239">
                  <c:v>4.4752999999999998</c:v>
                </c:pt>
                <c:pt idx="3240">
                  <c:v>4.4767000000000001</c:v>
                </c:pt>
                <c:pt idx="3241">
                  <c:v>4.4782000000000002</c:v>
                </c:pt>
                <c:pt idx="3242">
                  <c:v>4.4797000000000002</c:v>
                </c:pt>
                <c:pt idx="3243">
                  <c:v>4.4813000000000001</c:v>
                </c:pt>
                <c:pt idx="3244">
                  <c:v>4.4832000000000001</c:v>
                </c:pt>
                <c:pt idx="3245">
                  <c:v>4.4852999999999996</c:v>
                </c:pt>
                <c:pt idx="3246">
                  <c:v>4.4874999999999998</c:v>
                </c:pt>
                <c:pt idx="3247">
                  <c:v>4.4894999999999996</c:v>
                </c:pt>
                <c:pt idx="3248">
                  <c:v>4.4912000000000001</c:v>
                </c:pt>
                <c:pt idx="3249">
                  <c:v>4.4923999999999999</c:v>
                </c:pt>
                <c:pt idx="3250">
                  <c:v>4.4934000000000003</c:v>
                </c:pt>
                <c:pt idx="3251">
                  <c:v>4.4943</c:v>
                </c:pt>
                <c:pt idx="3252">
                  <c:v>4.4950999999999999</c:v>
                </c:pt>
                <c:pt idx="3253">
                  <c:v>4.4960000000000004</c:v>
                </c:pt>
                <c:pt idx="3254">
                  <c:v>4.4969999999999999</c:v>
                </c:pt>
                <c:pt idx="3255">
                  <c:v>4.4981</c:v>
                </c:pt>
                <c:pt idx="3256">
                  <c:v>4.4992000000000001</c:v>
                </c:pt>
                <c:pt idx="3257">
                  <c:v>4.5003000000000002</c:v>
                </c:pt>
                <c:pt idx="3258">
                  <c:v>4.5012999999999996</c:v>
                </c:pt>
                <c:pt idx="3259">
                  <c:v>4.5023999999999997</c:v>
                </c:pt>
                <c:pt idx="3260">
                  <c:v>4.5035999999999996</c:v>
                </c:pt>
                <c:pt idx="3261">
                  <c:v>4.5048000000000004</c:v>
                </c:pt>
                <c:pt idx="3262">
                  <c:v>4.5060000000000002</c:v>
                </c:pt>
                <c:pt idx="3263">
                  <c:v>4.5072999999999999</c:v>
                </c:pt>
                <c:pt idx="3264">
                  <c:v>4.5087999999999999</c:v>
                </c:pt>
                <c:pt idx="3265">
                  <c:v>4.5103</c:v>
                </c:pt>
                <c:pt idx="3266">
                  <c:v>4.5119999999999996</c:v>
                </c:pt>
                <c:pt idx="3267">
                  <c:v>4.5137</c:v>
                </c:pt>
                <c:pt idx="3268">
                  <c:v>4.5156000000000001</c:v>
                </c:pt>
                <c:pt idx="3269">
                  <c:v>4.5175000000000001</c:v>
                </c:pt>
                <c:pt idx="3270">
                  <c:v>4.5194999999999999</c:v>
                </c:pt>
                <c:pt idx="3271">
                  <c:v>4.5216000000000003</c:v>
                </c:pt>
                <c:pt idx="3272">
                  <c:v>4.5235000000000003</c:v>
                </c:pt>
                <c:pt idx="3273">
                  <c:v>4.5251999999999999</c:v>
                </c:pt>
                <c:pt idx="3274">
                  <c:v>4.5266999999999999</c:v>
                </c:pt>
                <c:pt idx="3275">
                  <c:v>4.5278</c:v>
                </c:pt>
                <c:pt idx="3276">
                  <c:v>4.5288000000000004</c:v>
                </c:pt>
                <c:pt idx="3277">
                  <c:v>4.5297000000000001</c:v>
                </c:pt>
                <c:pt idx="3278">
                  <c:v>4.5305999999999997</c:v>
                </c:pt>
                <c:pt idx="3279">
                  <c:v>4.5316000000000001</c:v>
                </c:pt>
                <c:pt idx="3280">
                  <c:v>4.5327000000000002</c:v>
                </c:pt>
                <c:pt idx="3281">
                  <c:v>4.5339999999999998</c:v>
                </c:pt>
                <c:pt idx="3282">
                  <c:v>4.5353000000000003</c:v>
                </c:pt>
                <c:pt idx="3283">
                  <c:v>4.5366999999999997</c:v>
                </c:pt>
                <c:pt idx="3284">
                  <c:v>4.5380000000000003</c:v>
                </c:pt>
                <c:pt idx="3285">
                  <c:v>4.5392999999999999</c:v>
                </c:pt>
                <c:pt idx="3286">
                  <c:v>4.5406000000000004</c:v>
                </c:pt>
                <c:pt idx="3287">
                  <c:v>4.5419</c:v>
                </c:pt>
                <c:pt idx="3288">
                  <c:v>4.5431999999999997</c:v>
                </c:pt>
                <c:pt idx="3289">
                  <c:v>4.5446</c:v>
                </c:pt>
                <c:pt idx="3290">
                  <c:v>4.5460000000000003</c:v>
                </c:pt>
                <c:pt idx="3291">
                  <c:v>4.5472999999999999</c:v>
                </c:pt>
                <c:pt idx="3292">
                  <c:v>4.5487000000000002</c:v>
                </c:pt>
                <c:pt idx="3293">
                  <c:v>4.5500999999999996</c:v>
                </c:pt>
                <c:pt idx="3294">
                  <c:v>4.5515999999999996</c:v>
                </c:pt>
                <c:pt idx="3295">
                  <c:v>4.5529999999999999</c:v>
                </c:pt>
                <c:pt idx="3296">
                  <c:v>4.5544000000000002</c:v>
                </c:pt>
                <c:pt idx="3297">
                  <c:v>4.5557999999999996</c:v>
                </c:pt>
                <c:pt idx="3298">
                  <c:v>4.5571000000000002</c:v>
                </c:pt>
                <c:pt idx="3299">
                  <c:v>4.5583999999999998</c:v>
                </c:pt>
                <c:pt idx="3300">
                  <c:v>4.5597000000000003</c:v>
                </c:pt>
                <c:pt idx="3301">
                  <c:v>4.5609999999999999</c:v>
                </c:pt>
                <c:pt idx="3302">
                  <c:v>4.5622999999999996</c:v>
                </c:pt>
                <c:pt idx="3303">
                  <c:v>4.5636999999999999</c:v>
                </c:pt>
                <c:pt idx="3304">
                  <c:v>4.5650000000000004</c:v>
                </c:pt>
                <c:pt idx="3305">
                  <c:v>4.5664999999999996</c:v>
                </c:pt>
                <c:pt idx="3306">
                  <c:v>4.5678999999999998</c:v>
                </c:pt>
                <c:pt idx="3307">
                  <c:v>4.5693999999999999</c:v>
                </c:pt>
                <c:pt idx="3308">
                  <c:v>4.5709</c:v>
                </c:pt>
                <c:pt idx="3309">
                  <c:v>4.5724</c:v>
                </c:pt>
                <c:pt idx="3310">
                  <c:v>4.5739999999999998</c:v>
                </c:pt>
                <c:pt idx="3311">
                  <c:v>4.5755999999999997</c:v>
                </c:pt>
                <c:pt idx="3312">
                  <c:v>4.5772000000000004</c:v>
                </c:pt>
                <c:pt idx="3313">
                  <c:v>4.5791000000000004</c:v>
                </c:pt>
                <c:pt idx="3314">
                  <c:v>4.5810000000000004</c:v>
                </c:pt>
                <c:pt idx="3315">
                  <c:v>4.5831</c:v>
                </c:pt>
                <c:pt idx="3316">
                  <c:v>4.585</c:v>
                </c:pt>
                <c:pt idx="3317">
                  <c:v>4.5865999999999998</c:v>
                </c:pt>
                <c:pt idx="3318">
                  <c:v>4.5879000000000003</c:v>
                </c:pt>
                <c:pt idx="3319">
                  <c:v>4.5888999999999998</c:v>
                </c:pt>
                <c:pt idx="3320">
                  <c:v>4.5898000000000003</c:v>
                </c:pt>
                <c:pt idx="3321">
                  <c:v>4.5906000000000002</c:v>
                </c:pt>
                <c:pt idx="3322">
                  <c:v>4.5914999999999999</c:v>
                </c:pt>
                <c:pt idx="3323">
                  <c:v>4.5925000000000002</c:v>
                </c:pt>
                <c:pt idx="3324">
                  <c:v>4.5936000000000003</c:v>
                </c:pt>
                <c:pt idx="3325">
                  <c:v>4.5946999999999996</c:v>
                </c:pt>
                <c:pt idx="3326">
                  <c:v>4.5957999999999997</c:v>
                </c:pt>
                <c:pt idx="3327">
                  <c:v>4.5968999999999998</c:v>
                </c:pt>
                <c:pt idx="3328">
                  <c:v>4.5979999999999999</c:v>
                </c:pt>
                <c:pt idx="3329">
                  <c:v>4.5991</c:v>
                </c:pt>
                <c:pt idx="3330">
                  <c:v>4.6002999999999998</c:v>
                </c:pt>
                <c:pt idx="3331">
                  <c:v>4.6014999999999997</c:v>
                </c:pt>
                <c:pt idx="3332">
                  <c:v>4.6028000000000002</c:v>
                </c:pt>
                <c:pt idx="3333">
                  <c:v>4.6041999999999996</c:v>
                </c:pt>
                <c:pt idx="3334">
                  <c:v>4.6058000000000003</c:v>
                </c:pt>
                <c:pt idx="3335">
                  <c:v>4.6074000000000002</c:v>
                </c:pt>
                <c:pt idx="3336">
                  <c:v>4.6092000000000004</c:v>
                </c:pt>
                <c:pt idx="3337">
                  <c:v>4.6111000000000004</c:v>
                </c:pt>
                <c:pt idx="3338">
                  <c:v>4.6131000000000002</c:v>
                </c:pt>
                <c:pt idx="3339">
                  <c:v>4.6151</c:v>
                </c:pt>
                <c:pt idx="3340">
                  <c:v>4.6172000000000004</c:v>
                </c:pt>
                <c:pt idx="3341">
                  <c:v>4.6189999999999998</c:v>
                </c:pt>
                <c:pt idx="3342">
                  <c:v>4.6205999999999996</c:v>
                </c:pt>
                <c:pt idx="3343">
                  <c:v>4.6219000000000001</c:v>
                </c:pt>
                <c:pt idx="3344">
                  <c:v>4.6230000000000002</c:v>
                </c:pt>
                <c:pt idx="3345">
                  <c:v>4.6239999999999997</c:v>
                </c:pt>
                <c:pt idx="3346">
                  <c:v>4.6249000000000002</c:v>
                </c:pt>
                <c:pt idx="3347">
                  <c:v>4.6258999999999997</c:v>
                </c:pt>
                <c:pt idx="3348">
                  <c:v>4.6269999999999998</c:v>
                </c:pt>
                <c:pt idx="3349">
                  <c:v>4.6280999999999999</c:v>
                </c:pt>
                <c:pt idx="3350">
                  <c:v>4.6294000000000004</c:v>
                </c:pt>
                <c:pt idx="3351">
                  <c:v>4.6307</c:v>
                </c:pt>
                <c:pt idx="3352">
                  <c:v>4.6319999999999997</c:v>
                </c:pt>
                <c:pt idx="3353">
                  <c:v>4.6333000000000002</c:v>
                </c:pt>
                <c:pt idx="3354">
                  <c:v>4.6346999999999996</c:v>
                </c:pt>
                <c:pt idx="3355">
                  <c:v>4.6360000000000001</c:v>
                </c:pt>
                <c:pt idx="3356">
                  <c:v>4.6372999999999998</c:v>
                </c:pt>
                <c:pt idx="3357">
                  <c:v>4.6387</c:v>
                </c:pt>
                <c:pt idx="3358">
                  <c:v>4.6399999999999997</c:v>
                </c:pt>
                <c:pt idx="3359">
                  <c:v>4.6414</c:v>
                </c:pt>
                <c:pt idx="3360">
                  <c:v>4.6429</c:v>
                </c:pt>
                <c:pt idx="3361">
                  <c:v>4.6443000000000003</c:v>
                </c:pt>
                <c:pt idx="3362">
                  <c:v>4.6456999999999997</c:v>
                </c:pt>
                <c:pt idx="3363">
                  <c:v>4.6471</c:v>
                </c:pt>
                <c:pt idx="3364">
                  <c:v>4.6486000000000001</c:v>
                </c:pt>
                <c:pt idx="3365">
                  <c:v>4.6500000000000004</c:v>
                </c:pt>
                <c:pt idx="3366">
                  <c:v>4.6513999999999998</c:v>
                </c:pt>
                <c:pt idx="3367">
                  <c:v>4.6528</c:v>
                </c:pt>
                <c:pt idx="3368">
                  <c:v>4.6540999999999997</c:v>
                </c:pt>
                <c:pt idx="3369">
                  <c:v>4.6554000000000002</c:v>
                </c:pt>
                <c:pt idx="3370">
                  <c:v>4.6566999999999998</c:v>
                </c:pt>
                <c:pt idx="3371">
                  <c:v>4.6580000000000004</c:v>
                </c:pt>
                <c:pt idx="3372">
                  <c:v>4.6593999999999998</c:v>
                </c:pt>
                <c:pt idx="3373">
                  <c:v>4.6608000000000001</c:v>
                </c:pt>
                <c:pt idx="3374">
                  <c:v>4.6620999999999997</c:v>
                </c:pt>
                <c:pt idx="3375">
                  <c:v>4.6635999999999997</c:v>
                </c:pt>
                <c:pt idx="3376">
                  <c:v>4.665</c:v>
                </c:pt>
                <c:pt idx="3377">
                  <c:v>4.6664000000000003</c:v>
                </c:pt>
                <c:pt idx="3378">
                  <c:v>4.6677999999999997</c:v>
                </c:pt>
                <c:pt idx="3379">
                  <c:v>4.6692</c:v>
                </c:pt>
                <c:pt idx="3380">
                  <c:v>4.6707999999999998</c:v>
                </c:pt>
                <c:pt idx="3381">
                  <c:v>4.6726999999999999</c:v>
                </c:pt>
                <c:pt idx="3382">
                  <c:v>4.6748000000000003</c:v>
                </c:pt>
                <c:pt idx="3383">
                  <c:v>4.6771000000000003</c:v>
                </c:pt>
                <c:pt idx="3384">
                  <c:v>4.6791999999999998</c:v>
                </c:pt>
                <c:pt idx="3385">
                  <c:v>4.681</c:v>
                </c:pt>
                <c:pt idx="3386">
                  <c:v>4.6824000000000003</c:v>
                </c:pt>
                <c:pt idx="3387">
                  <c:v>4.6833999999999998</c:v>
                </c:pt>
                <c:pt idx="3388">
                  <c:v>4.6841999999999997</c:v>
                </c:pt>
                <c:pt idx="3389">
                  <c:v>4.6849999999999996</c:v>
                </c:pt>
                <c:pt idx="3390">
                  <c:v>4.6858000000000004</c:v>
                </c:pt>
                <c:pt idx="3391">
                  <c:v>4.6867999999999999</c:v>
                </c:pt>
                <c:pt idx="3392">
                  <c:v>4.6878000000000002</c:v>
                </c:pt>
                <c:pt idx="3393">
                  <c:v>4.6889000000000003</c:v>
                </c:pt>
                <c:pt idx="3394">
                  <c:v>4.6900000000000004</c:v>
                </c:pt>
                <c:pt idx="3395">
                  <c:v>4.6909999999999998</c:v>
                </c:pt>
                <c:pt idx="3396">
                  <c:v>4.6920999999999999</c:v>
                </c:pt>
                <c:pt idx="3397">
                  <c:v>4.6932</c:v>
                </c:pt>
                <c:pt idx="3398">
                  <c:v>4.6943999999999999</c:v>
                </c:pt>
                <c:pt idx="3399">
                  <c:v>4.6955999999999998</c:v>
                </c:pt>
                <c:pt idx="3400">
                  <c:v>4.6967999999999996</c:v>
                </c:pt>
                <c:pt idx="3401">
                  <c:v>4.6981999999999999</c:v>
                </c:pt>
                <c:pt idx="3402">
                  <c:v>4.6996000000000002</c:v>
                </c:pt>
                <c:pt idx="3403">
                  <c:v>4.7012</c:v>
                </c:pt>
                <c:pt idx="3404">
                  <c:v>4.7027999999999999</c:v>
                </c:pt>
                <c:pt idx="3405">
                  <c:v>4.7046000000000001</c:v>
                </c:pt>
                <c:pt idx="3406">
                  <c:v>4.7065000000000001</c:v>
                </c:pt>
                <c:pt idx="3407">
                  <c:v>4.7084999999999999</c:v>
                </c:pt>
                <c:pt idx="3408">
                  <c:v>4.7104999999999997</c:v>
                </c:pt>
                <c:pt idx="3409">
                  <c:v>4.7126000000000001</c:v>
                </c:pt>
                <c:pt idx="3410">
                  <c:v>4.7145000000000001</c:v>
                </c:pt>
                <c:pt idx="3411">
                  <c:v>4.7161999999999997</c:v>
                </c:pt>
                <c:pt idx="3412">
                  <c:v>4.7175000000000002</c:v>
                </c:pt>
                <c:pt idx="3413">
                  <c:v>4.7186000000000003</c:v>
                </c:pt>
                <c:pt idx="3414">
                  <c:v>4.7195999999999998</c:v>
                </c:pt>
                <c:pt idx="3415">
                  <c:v>4.7205000000000004</c:v>
                </c:pt>
                <c:pt idx="3416">
                  <c:v>4.7214999999999998</c:v>
                </c:pt>
                <c:pt idx="3417">
                  <c:v>4.7225999999999999</c:v>
                </c:pt>
                <c:pt idx="3418">
                  <c:v>4.7237999999999998</c:v>
                </c:pt>
                <c:pt idx="3419">
                  <c:v>4.7251000000000003</c:v>
                </c:pt>
                <c:pt idx="3420">
                  <c:v>4.7263999999999999</c:v>
                </c:pt>
                <c:pt idx="3421">
                  <c:v>4.7278000000000002</c:v>
                </c:pt>
                <c:pt idx="3422">
                  <c:v>4.7290999999999999</c:v>
                </c:pt>
                <c:pt idx="3423">
                  <c:v>4.7304000000000004</c:v>
                </c:pt>
                <c:pt idx="3424">
                  <c:v>4.7316000000000003</c:v>
                </c:pt>
                <c:pt idx="3425">
                  <c:v>4.7328000000000001</c:v>
                </c:pt>
                <c:pt idx="3426">
                  <c:v>4.7340999999999998</c:v>
                </c:pt>
                <c:pt idx="3427">
                  <c:v>4.7354000000000003</c:v>
                </c:pt>
                <c:pt idx="3428">
                  <c:v>4.7367999999999997</c:v>
                </c:pt>
                <c:pt idx="3429">
                  <c:v>4.7382</c:v>
                </c:pt>
                <c:pt idx="3430">
                  <c:v>4.7396000000000003</c:v>
                </c:pt>
                <c:pt idx="3431">
                  <c:v>4.7409999999999997</c:v>
                </c:pt>
                <c:pt idx="3432">
                  <c:v>4.7424999999999997</c:v>
                </c:pt>
                <c:pt idx="3433">
                  <c:v>4.7441000000000004</c:v>
                </c:pt>
                <c:pt idx="3434">
                  <c:v>4.7455999999999996</c:v>
                </c:pt>
                <c:pt idx="3435">
                  <c:v>4.7469000000000001</c:v>
                </c:pt>
                <c:pt idx="3436">
                  <c:v>4.7481999999999998</c:v>
                </c:pt>
                <c:pt idx="3437">
                  <c:v>4.7495000000000003</c:v>
                </c:pt>
                <c:pt idx="3438">
                  <c:v>4.7507999999999999</c:v>
                </c:pt>
                <c:pt idx="3439">
                  <c:v>4.7519999999999998</c:v>
                </c:pt>
                <c:pt idx="3440">
                  <c:v>4.7534000000000001</c:v>
                </c:pt>
                <c:pt idx="3441">
                  <c:v>4.7546999999999997</c:v>
                </c:pt>
                <c:pt idx="3442">
                  <c:v>4.7561</c:v>
                </c:pt>
                <c:pt idx="3443">
                  <c:v>4.7575000000000003</c:v>
                </c:pt>
                <c:pt idx="3444">
                  <c:v>4.7590000000000003</c:v>
                </c:pt>
                <c:pt idx="3445">
                  <c:v>4.7605000000000004</c:v>
                </c:pt>
                <c:pt idx="3446">
                  <c:v>4.7618999999999998</c:v>
                </c:pt>
                <c:pt idx="3447">
                  <c:v>4.7633000000000001</c:v>
                </c:pt>
                <c:pt idx="3448">
                  <c:v>4.7648000000000001</c:v>
                </c:pt>
                <c:pt idx="3449">
                  <c:v>4.7664</c:v>
                </c:pt>
                <c:pt idx="3450">
                  <c:v>4.7683</c:v>
                </c:pt>
                <c:pt idx="3451">
                  <c:v>4.7702999999999998</c:v>
                </c:pt>
                <c:pt idx="3452">
                  <c:v>4.7723000000000004</c:v>
                </c:pt>
                <c:pt idx="3453">
                  <c:v>4.7742000000000004</c:v>
                </c:pt>
                <c:pt idx="3454">
                  <c:v>4.7759</c:v>
                </c:pt>
                <c:pt idx="3455">
                  <c:v>4.7773000000000003</c:v>
                </c:pt>
                <c:pt idx="3456">
                  <c:v>4.7784000000000004</c:v>
                </c:pt>
                <c:pt idx="3457">
                  <c:v>4.7793000000000001</c:v>
                </c:pt>
                <c:pt idx="3458">
                  <c:v>4.7801999999999998</c:v>
                </c:pt>
                <c:pt idx="3459">
                  <c:v>4.7811000000000003</c:v>
                </c:pt>
                <c:pt idx="3460">
                  <c:v>4.7820999999999998</c:v>
                </c:pt>
                <c:pt idx="3461">
                  <c:v>4.7831999999999999</c:v>
                </c:pt>
                <c:pt idx="3462">
                  <c:v>4.7843</c:v>
                </c:pt>
                <c:pt idx="3463">
                  <c:v>4.7854000000000001</c:v>
                </c:pt>
                <c:pt idx="3464">
                  <c:v>4.7865000000000002</c:v>
                </c:pt>
                <c:pt idx="3465">
                  <c:v>4.7874999999999996</c:v>
                </c:pt>
                <c:pt idx="3466">
                  <c:v>4.7885999999999997</c:v>
                </c:pt>
                <c:pt idx="3467">
                  <c:v>4.7896999999999998</c:v>
                </c:pt>
                <c:pt idx="3468">
                  <c:v>4.7908999999999997</c:v>
                </c:pt>
                <c:pt idx="3469">
                  <c:v>4.7923</c:v>
                </c:pt>
                <c:pt idx="3470">
                  <c:v>4.7935999999999996</c:v>
                </c:pt>
                <c:pt idx="3471">
                  <c:v>4.7950999999999997</c:v>
                </c:pt>
                <c:pt idx="3472">
                  <c:v>4.7967000000000004</c:v>
                </c:pt>
                <c:pt idx="3473">
                  <c:v>4.7983000000000002</c:v>
                </c:pt>
                <c:pt idx="3474">
                  <c:v>4.8</c:v>
                </c:pt>
                <c:pt idx="3475">
                  <c:v>4.8018999999999998</c:v>
                </c:pt>
                <c:pt idx="3476">
                  <c:v>4.8037999999999998</c:v>
                </c:pt>
                <c:pt idx="3477">
                  <c:v>4.8059000000000003</c:v>
                </c:pt>
                <c:pt idx="3478">
                  <c:v>4.8079000000000001</c:v>
                </c:pt>
                <c:pt idx="3479">
                  <c:v>4.8098000000000001</c:v>
                </c:pt>
                <c:pt idx="3480">
                  <c:v>4.8113999999999999</c:v>
                </c:pt>
                <c:pt idx="3481">
                  <c:v>4.8128000000000002</c:v>
                </c:pt>
                <c:pt idx="3482">
                  <c:v>4.8140000000000001</c:v>
                </c:pt>
                <c:pt idx="3483">
                  <c:v>4.8148999999999997</c:v>
                </c:pt>
                <c:pt idx="3484">
                  <c:v>4.8159000000000001</c:v>
                </c:pt>
                <c:pt idx="3485">
                  <c:v>4.8169000000000004</c:v>
                </c:pt>
                <c:pt idx="3486">
                  <c:v>4.8181000000000003</c:v>
                </c:pt>
                <c:pt idx="3487">
                  <c:v>4.8193000000000001</c:v>
                </c:pt>
                <c:pt idx="3488">
                  <c:v>4.8205999999999998</c:v>
                </c:pt>
                <c:pt idx="3489">
                  <c:v>4.8219000000000003</c:v>
                </c:pt>
                <c:pt idx="3490">
                  <c:v>4.8231999999999999</c:v>
                </c:pt>
                <c:pt idx="3491">
                  <c:v>4.8244999999999996</c:v>
                </c:pt>
                <c:pt idx="3492">
                  <c:v>4.8258000000000001</c:v>
                </c:pt>
                <c:pt idx="3493">
                  <c:v>4.827</c:v>
                </c:pt>
                <c:pt idx="3494">
                  <c:v>4.8282999999999996</c:v>
                </c:pt>
                <c:pt idx="3495">
                  <c:v>4.8295000000000003</c:v>
                </c:pt>
                <c:pt idx="3496">
                  <c:v>4.8308999999999997</c:v>
                </c:pt>
                <c:pt idx="3497">
                  <c:v>4.8323</c:v>
                </c:pt>
                <c:pt idx="3498">
                  <c:v>4.8337000000000003</c:v>
                </c:pt>
                <c:pt idx="3499">
                  <c:v>4.8350999999999997</c:v>
                </c:pt>
                <c:pt idx="3500">
                  <c:v>4.8365</c:v>
                </c:pt>
                <c:pt idx="3501">
                  <c:v>4.8380000000000001</c:v>
                </c:pt>
                <c:pt idx="3502">
                  <c:v>4.8395000000000001</c:v>
                </c:pt>
                <c:pt idx="3503">
                  <c:v>4.8409000000000004</c:v>
                </c:pt>
                <c:pt idx="3504">
                  <c:v>4.8422999999999998</c:v>
                </c:pt>
                <c:pt idx="3505">
                  <c:v>4.8436000000000003</c:v>
                </c:pt>
                <c:pt idx="3506">
                  <c:v>4.8448000000000002</c:v>
                </c:pt>
                <c:pt idx="3507">
                  <c:v>4.8460000000000001</c:v>
                </c:pt>
                <c:pt idx="3508">
                  <c:v>4.8472999999999997</c:v>
                </c:pt>
                <c:pt idx="3509">
                  <c:v>4.8484999999999996</c:v>
                </c:pt>
                <c:pt idx="3510">
                  <c:v>4.8498999999999999</c:v>
                </c:pt>
                <c:pt idx="3511">
                  <c:v>4.8513000000000002</c:v>
                </c:pt>
                <c:pt idx="3512">
                  <c:v>4.8526999999999996</c:v>
                </c:pt>
                <c:pt idx="3513">
                  <c:v>4.8540999999999999</c:v>
                </c:pt>
                <c:pt idx="3514">
                  <c:v>4.8555999999999999</c:v>
                </c:pt>
                <c:pt idx="3515">
                  <c:v>4.8571</c:v>
                </c:pt>
                <c:pt idx="3516">
                  <c:v>4.8586</c:v>
                </c:pt>
                <c:pt idx="3517">
                  <c:v>4.8601000000000001</c:v>
                </c:pt>
                <c:pt idx="3518">
                  <c:v>4.8616999999999999</c:v>
                </c:pt>
                <c:pt idx="3519">
                  <c:v>4.8634000000000004</c:v>
                </c:pt>
                <c:pt idx="3520">
                  <c:v>4.8654000000000002</c:v>
                </c:pt>
                <c:pt idx="3521">
                  <c:v>4.8676000000000004</c:v>
                </c:pt>
                <c:pt idx="3522">
                  <c:v>4.8696999999999999</c:v>
                </c:pt>
                <c:pt idx="3523">
                  <c:v>4.8715999999999999</c:v>
                </c:pt>
                <c:pt idx="3524">
                  <c:v>4.8731</c:v>
                </c:pt>
                <c:pt idx="3525">
                  <c:v>4.8742000000000001</c:v>
                </c:pt>
                <c:pt idx="3526">
                  <c:v>4.8750999999999998</c:v>
                </c:pt>
                <c:pt idx="3527">
                  <c:v>4.8758999999999997</c:v>
                </c:pt>
                <c:pt idx="3528">
                  <c:v>4.8768000000000002</c:v>
                </c:pt>
                <c:pt idx="3529">
                  <c:v>4.8777999999999997</c:v>
                </c:pt>
                <c:pt idx="3530">
                  <c:v>4.8788</c:v>
                </c:pt>
                <c:pt idx="3531">
                  <c:v>4.8798000000000004</c:v>
                </c:pt>
                <c:pt idx="3532">
                  <c:v>4.8808999999999996</c:v>
                </c:pt>
                <c:pt idx="3533">
                  <c:v>4.8818999999999999</c:v>
                </c:pt>
                <c:pt idx="3534">
                  <c:v>4.883</c:v>
                </c:pt>
                <c:pt idx="3535">
                  <c:v>4.8840000000000003</c:v>
                </c:pt>
                <c:pt idx="3536">
                  <c:v>4.8852000000000002</c:v>
                </c:pt>
                <c:pt idx="3537">
                  <c:v>4.8864000000000001</c:v>
                </c:pt>
                <c:pt idx="3538">
                  <c:v>4.8876999999999997</c:v>
                </c:pt>
                <c:pt idx="3539">
                  <c:v>4.8891</c:v>
                </c:pt>
                <c:pt idx="3540">
                  <c:v>4.8906000000000001</c:v>
                </c:pt>
                <c:pt idx="3541">
                  <c:v>4.8921000000000001</c:v>
                </c:pt>
                <c:pt idx="3542">
                  <c:v>4.8937999999999997</c:v>
                </c:pt>
                <c:pt idx="3543">
                  <c:v>4.8955000000000002</c:v>
                </c:pt>
                <c:pt idx="3544">
                  <c:v>4.8974000000000002</c:v>
                </c:pt>
                <c:pt idx="3545">
                  <c:v>4.8993000000000002</c:v>
                </c:pt>
                <c:pt idx="3546">
                  <c:v>4.9012000000000002</c:v>
                </c:pt>
                <c:pt idx="3547">
                  <c:v>4.9032</c:v>
                </c:pt>
                <c:pt idx="3548">
                  <c:v>4.9051</c:v>
                </c:pt>
                <c:pt idx="3549">
                  <c:v>4.9067999999999996</c:v>
                </c:pt>
                <c:pt idx="3550">
                  <c:v>4.9081999999999999</c:v>
                </c:pt>
                <c:pt idx="3551">
                  <c:v>4.9093</c:v>
                </c:pt>
                <c:pt idx="3552">
                  <c:v>4.9103000000000003</c:v>
                </c:pt>
                <c:pt idx="3553">
                  <c:v>4.9112999999999998</c:v>
                </c:pt>
                <c:pt idx="3554">
                  <c:v>4.9123000000000001</c:v>
                </c:pt>
                <c:pt idx="3555">
                  <c:v>4.9135</c:v>
                </c:pt>
                <c:pt idx="3556">
                  <c:v>4.9146999999999998</c:v>
                </c:pt>
                <c:pt idx="3557">
                  <c:v>4.9161000000000001</c:v>
                </c:pt>
                <c:pt idx="3558">
                  <c:v>4.9173999999999998</c:v>
                </c:pt>
                <c:pt idx="3559">
                  <c:v>4.9187000000000003</c:v>
                </c:pt>
                <c:pt idx="3560">
                  <c:v>4.92</c:v>
                </c:pt>
                <c:pt idx="3561">
                  <c:v>4.9211999999999998</c:v>
                </c:pt>
                <c:pt idx="3562">
                  <c:v>4.9223999999999997</c:v>
                </c:pt>
                <c:pt idx="3563">
                  <c:v>4.9236000000000004</c:v>
                </c:pt>
                <c:pt idx="3564">
                  <c:v>4.9248000000000003</c:v>
                </c:pt>
                <c:pt idx="3565">
                  <c:v>4.9261999999999997</c:v>
                </c:pt>
                <c:pt idx="3566">
                  <c:v>4.9276</c:v>
                </c:pt>
                <c:pt idx="3567">
                  <c:v>4.9290000000000003</c:v>
                </c:pt>
                <c:pt idx="3568">
                  <c:v>4.9305000000000003</c:v>
                </c:pt>
                <c:pt idx="3569">
                  <c:v>4.9318999999999997</c:v>
                </c:pt>
                <c:pt idx="3570">
                  <c:v>4.9333999999999998</c:v>
                </c:pt>
                <c:pt idx="3571">
                  <c:v>4.9348000000000001</c:v>
                </c:pt>
                <c:pt idx="3572">
                  <c:v>4.9362000000000004</c:v>
                </c:pt>
                <c:pt idx="3573">
                  <c:v>4.9375999999999998</c:v>
                </c:pt>
                <c:pt idx="3574">
                  <c:v>4.9389000000000003</c:v>
                </c:pt>
                <c:pt idx="3575">
                  <c:v>4.9402999999999997</c:v>
                </c:pt>
                <c:pt idx="3576">
                  <c:v>4.9416000000000002</c:v>
                </c:pt>
                <c:pt idx="3577">
                  <c:v>4.9428999999999998</c:v>
                </c:pt>
                <c:pt idx="3578">
                  <c:v>4.9442000000000004</c:v>
                </c:pt>
                <c:pt idx="3579">
                  <c:v>4.9455</c:v>
                </c:pt>
                <c:pt idx="3580">
                  <c:v>4.9469000000000003</c:v>
                </c:pt>
                <c:pt idx="3581">
                  <c:v>4.9482999999999997</c:v>
                </c:pt>
                <c:pt idx="3582">
                  <c:v>4.9497</c:v>
                </c:pt>
                <c:pt idx="3583">
                  <c:v>4.9512</c:v>
                </c:pt>
                <c:pt idx="3584">
                  <c:v>4.9526000000000003</c:v>
                </c:pt>
                <c:pt idx="3585">
                  <c:v>4.9539999999999997</c:v>
                </c:pt>
                <c:pt idx="3586">
                  <c:v>4.9554</c:v>
                </c:pt>
                <c:pt idx="3587">
                  <c:v>4.9569999999999999</c:v>
                </c:pt>
                <c:pt idx="3588">
                  <c:v>4.9588999999999999</c:v>
                </c:pt>
                <c:pt idx="3589">
                  <c:v>4.9610000000000003</c:v>
                </c:pt>
                <c:pt idx="3590">
                  <c:v>4.9631999999999996</c:v>
                </c:pt>
                <c:pt idx="3591">
                  <c:v>4.9653</c:v>
                </c:pt>
                <c:pt idx="3592">
                  <c:v>4.9671000000000003</c:v>
                </c:pt>
                <c:pt idx="3593">
                  <c:v>4.9683999999999999</c:v>
                </c:pt>
                <c:pt idx="3594">
                  <c:v>4.9695</c:v>
                </c:pt>
                <c:pt idx="3595">
                  <c:v>4.9702999999999999</c:v>
                </c:pt>
                <c:pt idx="3596">
                  <c:v>4.9711999999999996</c:v>
                </c:pt>
                <c:pt idx="3597">
                  <c:v>4.9721000000000002</c:v>
                </c:pt>
                <c:pt idx="3598">
                  <c:v>4.9729999999999999</c:v>
                </c:pt>
                <c:pt idx="3599">
                  <c:v>4.9741</c:v>
                </c:pt>
                <c:pt idx="3600">
                  <c:v>4.9751000000000003</c:v>
                </c:pt>
                <c:pt idx="3601">
                  <c:v>4.9762000000000004</c:v>
                </c:pt>
                <c:pt idx="3602">
                  <c:v>4.9771999999999998</c:v>
                </c:pt>
                <c:pt idx="3603">
                  <c:v>4.9782999999999999</c:v>
                </c:pt>
                <c:pt idx="3604">
                  <c:v>4.9794</c:v>
                </c:pt>
                <c:pt idx="3605">
                  <c:v>4.9805000000000001</c:v>
                </c:pt>
                <c:pt idx="3606">
                  <c:v>4.9817999999999998</c:v>
                </c:pt>
                <c:pt idx="3607">
                  <c:v>4.9831000000000003</c:v>
                </c:pt>
                <c:pt idx="3608">
                  <c:v>4.9846000000000004</c:v>
                </c:pt>
                <c:pt idx="3609">
                  <c:v>4.9861000000000004</c:v>
                </c:pt>
                <c:pt idx="3610">
                  <c:v>4.9878</c:v>
                </c:pt>
                <c:pt idx="3611">
                  <c:v>4.9894999999999996</c:v>
                </c:pt>
                <c:pt idx="3612">
                  <c:v>4.9912000000000001</c:v>
                </c:pt>
                <c:pt idx="3613">
                  <c:v>4.9930000000000003</c:v>
                </c:pt>
                <c:pt idx="3614">
                  <c:v>4.9949000000000003</c:v>
                </c:pt>
                <c:pt idx="3615">
                  <c:v>4.9968000000000004</c:v>
                </c:pt>
                <c:pt idx="3616">
                  <c:v>4.9985999999999997</c:v>
                </c:pt>
                <c:pt idx="3617">
                  <c:v>5.0004</c:v>
                </c:pt>
                <c:pt idx="3618">
                  <c:v>5.0019</c:v>
                </c:pt>
                <c:pt idx="3619">
                  <c:v>5.0033000000000003</c:v>
                </c:pt>
                <c:pt idx="3620">
                  <c:v>5.0045000000000002</c:v>
                </c:pt>
                <c:pt idx="3621">
                  <c:v>5.0054999999999996</c:v>
                </c:pt>
                <c:pt idx="3622">
                  <c:v>5.0065</c:v>
                </c:pt>
                <c:pt idx="3623">
                  <c:v>5.0075000000000003</c:v>
                </c:pt>
                <c:pt idx="3624">
                  <c:v>5.0086000000000004</c:v>
                </c:pt>
                <c:pt idx="3625">
                  <c:v>5.0099</c:v>
                </c:pt>
                <c:pt idx="3626">
                  <c:v>5.0113000000000003</c:v>
                </c:pt>
                <c:pt idx="3627">
                  <c:v>5.0126999999999997</c:v>
                </c:pt>
                <c:pt idx="3628">
                  <c:v>5.0140000000000002</c:v>
                </c:pt>
                <c:pt idx="3629">
                  <c:v>5.0153999999999996</c:v>
                </c:pt>
                <c:pt idx="3630">
                  <c:v>5.0166000000000004</c:v>
                </c:pt>
                <c:pt idx="3631">
                  <c:v>5.0179</c:v>
                </c:pt>
                <c:pt idx="3632">
                  <c:v>5.0190999999999999</c:v>
                </c:pt>
                <c:pt idx="3633">
                  <c:v>5.0204000000000004</c:v>
                </c:pt>
                <c:pt idx="3634">
                  <c:v>5.0217999999999998</c:v>
                </c:pt>
                <c:pt idx="3635">
                  <c:v>5.0232000000000001</c:v>
                </c:pt>
                <c:pt idx="3636">
                  <c:v>5.0246000000000004</c:v>
                </c:pt>
                <c:pt idx="3637">
                  <c:v>5.0260999999999996</c:v>
                </c:pt>
                <c:pt idx="3638">
                  <c:v>5.0274999999999999</c:v>
                </c:pt>
                <c:pt idx="3639">
                  <c:v>5.0289000000000001</c:v>
                </c:pt>
                <c:pt idx="3640">
                  <c:v>5.0303000000000004</c:v>
                </c:pt>
                <c:pt idx="3641">
                  <c:v>5.0316999999999998</c:v>
                </c:pt>
                <c:pt idx="3642">
                  <c:v>5.0331000000000001</c:v>
                </c:pt>
                <c:pt idx="3643">
                  <c:v>5.0343999999999998</c:v>
                </c:pt>
                <c:pt idx="3644">
                  <c:v>5.0357000000000003</c:v>
                </c:pt>
                <c:pt idx="3645">
                  <c:v>5.0369999999999999</c:v>
                </c:pt>
                <c:pt idx="3646">
                  <c:v>5.0382999999999996</c:v>
                </c:pt>
                <c:pt idx="3647">
                  <c:v>5.0396999999999998</c:v>
                </c:pt>
                <c:pt idx="3648">
                  <c:v>5.0410000000000004</c:v>
                </c:pt>
                <c:pt idx="3649">
                  <c:v>5.0423999999999998</c:v>
                </c:pt>
                <c:pt idx="3650">
                  <c:v>5.0438000000000001</c:v>
                </c:pt>
                <c:pt idx="3651">
                  <c:v>5.0452000000000004</c:v>
                </c:pt>
                <c:pt idx="3652">
                  <c:v>5.0465999999999998</c:v>
                </c:pt>
                <c:pt idx="3653">
                  <c:v>5.0479000000000003</c:v>
                </c:pt>
                <c:pt idx="3654">
                  <c:v>5.0492999999999997</c:v>
                </c:pt>
                <c:pt idx="3655">
                  <c:v>5.0507999999999997</c:v>
                </c:pt>
                <c:pt idx="3656">
                  <c:v>5.0525000000000002</c:v>
                </c:pt>
                <c:pt idx="3657">
                  <c:v>5.0544000000000002</c:v>
                </c:pt>
                <c:pt idx="3658">
                  <c:v>5.0564999999999998</c:v>
                </c:pt>
                <c:pt idx="3659">
                  <c:v>5.0587999999999997</c:v>
                </c:pt>
                <c:pt idx="3660">
                  <c:v>5.0609000000000002</c:v>
                </c:pt>
                <c:pt idx="3661">
                  <c:v>5.0628000000000002</c:v>
                </c:pt>
                <c:pt idx="3662">
                  <c:v>5.0641999999999996</c:v>
                </c:pt>
                <c:pt idx="3663">
                  <c:v>5.0651999999999999</c:v>
                </c:pt>
                <c:pt idx="3664">
                  <c:v>5.0659000000000001</c:v>
                </c:pt>
                <c:pt idx="3665">
                  <c:v>5.0667</c:v>
                </c:pt>
                <c:pt idx="3666">
                  <c:v>5.0674999999999999</c:v>
                </c:pt>
                <c:pt idx="3667">
                  <c:v>5.0683999999999996</c:v>
                </c:pt>
                <c:pt idx="3668">
                  <c:v>5.0693999999999999</c:v>
                </c:pt>
                <c:pt idx="3669">
                  <c:v>5.0705</c:v>
                </c:pt>
                <c:pt idx="3670">
                  <c:v>5.0716000000000001</c:v>
                </c:pt>
                <c:pt idx="3671">
                  <c:v>5.0727000000000002</c:v>
                </c:pt>
                <c:pt idx="3672">
                  <c:v>5.0738000000000003</c:v>
                </c:pt>
                <c:pt idx="3673">
                  <c:v>5.0747999999999998</c:v>
                </c:pt>
                <c:pt idx="3674">
                  <c:v>5.0758999999999999</c:v>
                </c:pt>
                <c:pt idx="3675">
                  <c:v>5.0770999999999997</c:v>
                </c:pt>
                <c:pt idx="3676">
                  <c:v>5.0784000000000002</c:v>
                </c:pt>
                <c:pt idx="3677">
                  <c:v>5.0797999999999996</c:v>
                </c:pt>
                <c:pt idx="3678">
                  <c:v>5.0811999999999999</c:v>
                </c:pt>
                <c:pt idx="3679">
                  <c:v>5.0827999999999998</c:v>
                </c:pt>
                <c:pt idx="3680">
                  <c:v>5.0845000000000002</c:v>
                </c:pt>
                <c:pt idx="3681">
                  <c:v>5.0862999999999996</c:v>
                </c:pt>
                <c:pt idx="3682">
                  <c:v>5.0883000000000003</c:v>
                </c:pt>
                <c:pt idx="3683">
                  <c:v>5.0903</c:v>
                </c:pt>
                <c:pt idx="3684">
                  <c:v>5.0923999999999996</c:v>
                </c:pt>
                <c:pt idx="3685">
                  <c:v>5.0945</c:v>
                </c:pt>
                <c:pt idx="3686">
                  <c:v>5.0964</c:v>
                </c:pt>
                <c:pt idx="3687">
                  <c:v>5.0979999999999999</c:v>
                </c:pt>
                <c:pt idx="3688">
                  <c:v>5.0994000000000002</c:v>
                </c:pt>
                <c:pt idx="3689">
                  <c:v>5.1005000000000003</c:v>
                </c:pt>
                <c:pt idx="3690">
                  <c:v>5.1013999999999999</c:v>
                </c:pt>
                <c:pt idx="3691">
                  <c:v>5.1024000000000003</c:v>
                </c:pt>
                <c:pt idx="3692">
                  <c:v>5.1032999999999999</c:v>
                </c:pt>
                <c:pt idx="3693">
                  <c:v>5.1044</c:v>
                </c:pt>
                <c:pt idx="3694">
                  <c:v>5.1055000000000001</c:v>
                </c:pt>
                <c:pt idx="3695">
                  <c:v>5.1067</c:v>
                </c:pt>
                <c:pt idx="3696">
                  <c:v>5.1079999999999997</c:v>
                </c:pt>
                <c:pt idx="3697">
                  <c:v>5.1093000000000002</c:v>
                </c:pt>
                <c:pt idx="3698">
                  <c:v>5.1105999999999998</c:v>
                </c:pt>
                <c:pt idx="3699">
                  <c:v>5.1119000000000003</c:v>
                </c:pt>
                <c:pt idx="3700">
                  <c:v>5.1132</c:v>
                </c:pt>
                <c:pt idx="3701">
                  <c:v>5.1144999999999996</c:v>
                </c:pt>
                <c:pt idx="3702">
                  <c:v>5.1158999999999999</c:v>
                </c:pt>
                <c:pt idx="3703">
                  <c:v>5.1172000000000004</c:v>
                </c:pt>
                <c:pt idx="3704">
                  <c:v>5.1185999999999998</c:v>
                </c:pt>
                <c:pt idx="3705">
                  <c:v>5.12</c:v>
                </c:pt>
                <c:pt idx="3706">
                  <c:v>5.1214000000000004</c:v>
                </c:pt>
                <c:pt idx="3707">
                  <c:v>5.1228999999999996</c:v>
                </c:pt>
                <c:pt idx="3708">
                  <c:v>5.1243999999999996</c:v>
                </c:pt>
                <c:pt idx="3709">
                  <c:v>5.1258999999999997</c:v>
                </c:pt>
                <c:pt idx="3710">
                  <c:v>5.1273</c:v>
                </c:pt>
                <c:pt idx="3711">
                  <c:v>5.1285999999999996</c:v>
                </c:pt>
                <c:pt idx="3712">
                  <c:v>5.1299000000000001</c:v>
                </c:pt>
                <c:pt idx="3713">
                  <c:v>5.1311999999999998</c:v>
                </c:pt>
                <c:pt idx="3714">
                  <c:v>5.1325000000000003</c:v>
                </c:pt>
                <c:pt idx="3715">
                  <c:v>5.1337000000000002</c:v>
                </c:pt>
                <c:pt idx="3716">
                  <c:v>5.1351000000000004</c:v>
                </c:pt>
                <c:pt idx="3717">
                  <c:v>5.1364000000000001</c:v>
                </c:pt>
                <c:pt idx="3718">
                  <c:v>5.1379000000000001</c:v>
                </c:pt>
                <c:pt idx="3719">
                  <c:v>5.1393000000000004</c:v>
                </c:pt>
                <c:pt idx="3720">
                  <c:v>5.1406999999999998</c:v>
                </c:pt>
                <c:pt idx="3721">
                  <c:v>5.1421000000000001</c:v>
                </c:pt>
                <c:pt idx="3722">
                  <c:v>5.1435000000000004</c:v>
                </c:pt>
                <c:pt idx="3723">
                  <c:v>5.1448</c:v>
                </c:pt>
                <c:pt idx="3724">
                  <c:v>5.1463000000000001</c:v>
                </c:pt>
                <c:pt idx="3725">
                  <c:v>5.1478999999999999</c:v>
                </c:pt>
                <c:pt idx="3726">
                  <c:v>5.1497999999999999</c:v>
                </c:pt>
                <c:pt idx="3727">
                  <c:v>5.1517999999999997</c:v>
                </c:pt>
                <c:pt idx="3728">
                  <c:v>5.1539000000000001</c:v>
                </c:pt>
                <c:pt idx="3729">
                  <c:v>5.1558999999999999</c:v>
                </c:pt>
                <c:pt idx="3730">
                  <c:v>5.1576000000000004</c:v>
                </c:pt>
                <c:pt idx="3731">
                  <c:v>5.1589999999999998</c:v>
                </c:pt>
                <c:pt idx="3732">
                  <c:v>5.1600999999999999</c:v>
                </c:pt>
                <c:pt idx="3733">
                  <c:v>5.1611000000000002</c:v>
                </c:pt>
                <c:pt idx="3734">
                  <c:v>5.1619999999999999</c:v>
                </c:pt>
                <c:pt idx="3735">
                  <c:v>5.1628999999999996</c:v>
                </c:pt>
                <c:pt idx="3736">
                  <c:v>5.1638999999999999</c:v>
                </c:pt>
                <c:pt idx="3737">
                  <c:v>5.1649000000000003</c:v>
                </c:pt>
                <c:pt idx="3738">
                  <c:v>5.1660000000000004</c:v>
                </c:pt>
                <c:pt idx="3739">
                  <c:v>5.1669999999999998</c:v>
                </c:pt>
                <c:pt idx="3740">
                  <c:v>5.1680999999999999</c:v>
                </c:pt>
                <c:pt idx="3741">
                  <c:v>5.1691000000000003</c:v>
                </c:pt>
                <c:pt idx="3742">
                  <c:v>5.1702000000000004</c:v>
                </c:pt>
                <c:pt idx="3743">
                  <c:v>5.1714000000000002</c:v>
                </c:pt>
                <c:pt idx="3744">
                  <c:v>5.1726999999999999</c:v>
                </c:pt>
                <c:pt idx="3745">
                  <c:v>5.1741000000000001</c:v>
                </c:pt>
                <c:pt idx="3746">
                  <c:v>5.1756000000000002</c:v>
                </c:pt>
                <c:pt idx="3747">
                  <c:v>5.1771000000000003</c:v>
                </c:pt>
                <c:pt idx="3748">
                  <c:v>5.1787000000000001</c:v>
                </c:pt>
                <c:pt idx="3749">
                  <c:v>5.1803999999999997</c:v>
                </c:pt>
                <c:pt idx="3750">
                  <c:v>5.1821999999999999</c:v>
                </c:pt>
                <c:pt idx="3751">
                  <c:v>5.1840999999999999</c:v>
                </c:pt>
                <c:pt idx="3752">
                  <c:v>5.1860999999999997</c:v>
                </c:pt>
                <c:pt idx="3753">
                  <c:v>5.1881000000000004</c:v>
                </c:pt>
                <c:pt idx="3754">
                  <c:v>5.1898999999999997</c:v>
                </c:pt>
                <c:pt idx="3755">
                  <c:v>5.1916000000000002</c:v>
                </c:pt>
                <c:pt idx="3756">
                  <c:v>5.1931000000000003</c:v>
                </c:pt>
                <c:pt idx="3757">
                  <c:v>5.1943000000000001</c:v>
                </c:pt>
                <c:pt idx="3758">
                  <c:v>5.1952999999999996</c:v>
                </c:pt>
                <c:pt idx="3759">
                  <c:v>5.1962999999999999</c:v>
                </c:pt>
                <c:pt idx="3760">
                  <c:v>5.1974</c:v>
                </c:pt>
                <c:pt idx="3761">
                  <c:v>5.1985000000000001</c:v>
                </c:pt>
                <c:pt idx="3762">
                  <c:v>5.1997999999999998</c:v>
                </c:pt>
                <c:pt idx="3763">
                  <c:v>5.2011000000000003</c:v>
                </c:pt>
                <c:pt idx="3764">
                  <c:v>5.2023999999999999</c:v>
                </c:pt>
                <c:pt idx="3765">
                  <c:v>5.2037000000000004</c:v>
                </c:pt>
                <c:pt idx="3766">
                  <c:v>5.2050999999999998</c:v>
                </c:pt>
                <c:pt idx="3767">
                  <c:v>5.2064000000000004</c:v>
                </c:pt>
                <c:pt idx="3768">
                  <c:v>5.2076000000000002</c:v>
                </c:pt>
                <c:pt idx="3769">
                  <c:v>5.2088999999999999</c:v>
                </c:pt>
                <c:pt idx="3770">
                  <c:v>5.2100999999999997</c:v>
                </c:pt>
                <c:pt idx="3771">
                  <c:v>5.2112999999999996</c:v>
                </c:pt>
                <c:pt idx="3772">
                  <c:v>5.2126999999999999</c:v>
                </c:pt>
                <c:pt idx="3773">
                  <c:v>5.2140000000000004</c:v>
                </c:pt>
                <c:pt idx="3774">
                  <c:v>5.2153999999999998</c:v>
                </c:pt>
                <c:pt idx="3775">
                  <c:v>5.2168000000000001</c:v>
                </c:pt>
                <c:pt idx="3776">
                  <c:v>5.2182000000000004</c:v>
                </c:pt>
                <c:pt idx="3777">
                  <c:v>5.2196999999999996</c:v>
                </c:pt>
                <c:pt idx="3778">
                  <c:v>5.2210999999999999</c:v>
                </c:pt>
                <c:pt idx="3779">
                  <c:v>5.2225000000000001</c:v>
                </c:pt>
                <c:pt idx="3780">
                  <c:v>5.2239000000000004</c:v>
                </c:pt>
                <c:pt idx="3781">
                  <c:v>5.2252000000000001</c:v>
                </c:pt>
                <c:pt idx="3782">
                  <c:v>5.2264999999999997</c:v>
                </c:pt>
                <c:pt idx="3783">
                  <c:v>5.2278000000000002</c:v>
                </c:pt>
                <c:pt idx="3784">
                  <c:v>5.2290999999999999</c:v>
                </c:pt>
                <c:pt idx="3785">
                  <c:v>5.2304000000000004</c:v>
                </c:pt>
                <c:pt idx="3786">
                  <c:v>5.2317</c:v>
                </c:pt>
                <c:pt idx="3787">
                  <c:v>5.2331000000000003</c:v>
                </c:pt>
                <c:pt idx="3788">
                  <c:v>5.2344999999999997</c:v>
                </c:pt>
                <c:pt idx="3789">
                  <c:v>5.2359</c:v>
                </c:pt>
                <c:pt idx="3790">
                  <c:v>5.2374000000000001</c:v>
                </c:pt>
                <c:pt idx="3791">
                  <c:v>5.2388000000000003</c:v>
                </c:pt>
                <c:pt idx="3792">
                  <c:v>5.2401999999999997</c:v>
                </c:pt>
                <c:pt idx="3793">
                  <c:v>5.2416999999999998</c:v>
                </c:pt>
                <c:pt idx="3794">
                  <c:v>5.2434000000000003</c:v>
                </c:pt>
                <c:pt idx="3795">
                  <c:v>5.2453000000000003</c:v>
                </c:pt>
                <c:pt idx="3796">
                  <c:v>5.2473999999999998</c:v>
                </c:pt>
                <c:pt idx="3797">
                  <c:v>5.2496999999999998</c:v>
                </c:pt>
                <c:pt idx="3798">
                  <c:v>5.2519</c:v>
                </c:pt>
                <c:pt idx="3799">
                  <c:v>5.2537000000000003</c:v>
                </c:pt>
                <c:pt idx="3800">
                  <c:v>5.2550999999999997</c:v>
                </c:pt>
                <c:pt idx="3801">
                  <c:v>5.2561</c:v>
                </c:pt>
                <c:pt idx="3802">
                  <c:v>5.2568999999999999</c:v>
                </c:pt>
                <c:pt idx="3803">
                  <c:v>5.2576999999999998</c:v>
                </c:pt>
                <c:pt idx="3804">
                  <c:v>5.2584999999999997</c:v>
                </c:pt>
                <c:pt idx="3805">
                  <c:v>5.2594000000000003</c:v>
                </c:pt>
                <c:pt idx="3806">
                  <c:v>5.2603999999999997</c:v>
                </c:pt>
                <c:pt idx="3807">
                  <c:v>5.2614000000000001</c:v>
                </c:pt>
                <c:pt idx="3808">
                  <c:v>5.2624000000000004</c:v>
                </c:pt>
                <c:pt idx="3809">
                  <c:v>5.2634999999999996</c:v>
                </c:pt>
                <c:pt idx="3810">
                  <c:v>5.2645</c:v>
                </c:pt>
                <c:pt idx="3811">
                  <c:v>5.2656000000000001</c:v>
                </c:pt>
                <c:pt idx="3812">
                  <c:v>5.2667999999999999</c:v>
                </c:pt>
                <c:pt idx="3813">
                  <c:v>5.2680999999999996</c:v>
                </c:pt>
                <c:pt idx="3814">
                  <c:v>5.2694000000000001</c:v>
                </c:pt>
                <c:pt idx="3815">
                  <c:v>5.2709000000000001</c:v>
                </c:pt>
                <c:pt idx="3816">
                  <c:v>5.2724000000000002</c:v>
                </c:pt>
                <c:pt idx="3817">
                  <c:v>5.274</c:v>
                </c:pt>
                <c:pt idx="3818">
                  <c:v>5.2756999999999996</c:v>
                </c:pt>
                <c:pt idx="3819">
                  <c:v>5.2774999999999999</c:v>
                </c:pt>
                <c:pt idx="3820">
                  <c:v>5.2794999999999996</c:v>
                </c:pt>
                <c:pt idx="3821">
                  <c:v>5.2815000000000003</c:v>
                </c:pt>
                <c:pt idx="3822">
                  <c:v>5.2835999999999999</c:v>
                </c:pt>
                <c:pt idx="3823">
                  <c:v>5.2857000000000003</c:v>
                </c:pt>
                <c:pt idx="3824">
                  <c:v>5.2873999999999999</c:v>
                </c:pt>
                <c:pt idx="3825">
                  <c:v>5.2888000000000002</c:v>
                </c:pt>
                <c:pt idx="3826">
                  <c:v>5.2897999999999996</c:v>
                </c:pt>
                <c:pt idx="3827">
                  <c:v>5.2907000000000002</c:v>
                </c:pt>
                <c:pt idx="3828">
                  <c:v>5.2915000000000001</c:v>
                </c:pt>
                <c:pt idx="3829">
                  <c:v>5.2925000000000004</c:v>
                </c:pt>
                <c:pt idx="3830">
                  <c:v>5.2937000000000003</c:v>
                </c:pt>
                <c:pt idx="3831">
                  <c:v>5.2949000000000002</c:v>
                </c:pt>
                <c:pt idx="3832">
                  <c:v>5.2962999999999996</c:v>
                </c:pt>
                <c:pt idx="3833">
                  <c:v>5.2976999999999999</c:v>
                </c:pt>
                <c:pt idx="3834">
                  <c:v>5.2990000000000004</c:v>
                </c:pt>
                <c:pt idx="3835">
                  <c:v>5.3003</c:v>
                </c:pt>
                <c:pt idx="3836">
                  <c:v>5.3014999999999999</c:v>
                </c:pt>
                <c:pt idx="3837">
                  <c:v>5.3026999999999997</c:v>
                </c:pt>
                <c:pt idx="3838">
                  <c:v>5.3038999999999996</c:v>
                </c:pt>
                <c:pt idx="3839">
                  <c:v>5.3051000000000004</c:v>
                </c:pt>
                <c:pt idx="3840">
                  <c:v>5.3064999999999998</c:v>
                </c:pt>
                <c:pt idx="3841">
                  <c:v>5.3079000000000001</c:v>
                </c:pt>
                <c:pt idx="3842">
                  <c:v>5.3093000000000004</c:v>
                </c:pt>
                <c:pt idx="3843">
                  <c:v>5.3106999999999998</c:v>
                </c:pt>
                <c:pt idx="3844">
                  <c:v>5.3121999999999998</c:v>
                </c:pt>
                <c:pt idx="3845">
                  <c:v>5.3136999999999999</c:v>
                </c:pt>
                <c:pt idx="3846">
                  <c:v>5.3152999999999997</c:v>
                </c:pt>
                <c:pt idx="3847">
                  <c:v>5.3167999999999997</c:v>
                </c:pt>
                <c:pt idx="3848">
                  <c:v>5.3182</c:v>
                </c:pt>
                <c:pt idx="3849">
                  <c:v>5.3194999999999997</c:v>
                </c:pt>
                <c:pt idx="3850">
                  <c:v>5.3208000000000002</c:v>
                </c:pt>
                <c:pt idx="3851">
                  <c:v>5.3220999999999998</c:v>
                </c:pt>
                <c:pt idx="3852">
                  <c:v>5.3234000000000004</c:v>
                </c:pt>
                <c:pt idx="3853">
                  <c:v>5.3247</c:v>
                </c:pt>
                <c:pt idx="3854">
                  <c:v>5.3261000000000003</c:v>
                </c:pt>
                <c:pt idx="3855">
                  <c:v>5.3273999999999999</c:v>
                </c:pt>
                <c:pt idx="3856">
                  <c:v>5.3288000000000002</c:v>
                </c:pt>
                <c:pt idx="3857">
                  <c:v>5.3301999999999996</c:v>
                </c:pt>
                <c:pt idx="3858">
                  <c:v>5.3316999999999997</c:v>
                </c:pt>
                <c:pt idx="3859">
                  <c:v>5.3331</c:v>
                </c:pt>
                <c:pt idx="3860">
                  <c:v>5.3345000000000002</c:v>
                </c:pt>
                <c:pt idx="3861">
                  <c:v>5.3358999999999996</c:v>
                </c:pt>
                <c:pt idx="3862">
                  <c:v>5.3373999999999997</c:v>
                </c:pt>
                <c:pt idx="3863">
                  <c:v>5.3391000000000002</c:v>
                </c:pt>
                <c:pt idx="3864">
                  <c:v>5.3410000000000002</c:v>
                </c:pt>
                <c:pt idx="3865">
                  <c:v>5.3432000000000004</c:v>
                </c:pt>
                <c:pt idx="3866">
                  <c:v>5.3452999999999999</c:v>
                </c:pt>
                <c:pt idx="3867">
                  <c:v>5.3472999999999997</c:v>
                </c:pt>
                <c:pt idx="3868">
                  <c:v>5.3490000000000002</c:v>
                </c:pt>
                <c:pt idx="3869">
                  <c:v>5.3502999999999998</c:v>
                </c:pt>
                <c:pt idx="3870">
                  <c:v>5.3512000000000004</c:v>
                </c:pt>
                <c:pt idx="3871">
                  <c:v>5.3521000000000001</c:v>
                </c:pt>
                <c:pt idx="3872">
                  <c:v>5.3529</c:v>
                </c:pt>
                <c:pt idx="3873">
                  <c:v>5.3537999999999997</c:v>
                </c:pt>
                <c:pt idx="3874">
                  <c:v>5.3547000000000002</c:v>
                </c:pt>
                <c:pt idx="3875">
                  <c:v>5.3558000000000003</c:v>
                </c:pt>
                <c:pt idx="3876">
                  <c:v>5.3567999999999998</c:v>
                </c:pt>
                <c:pt idx="3877">
                  <c:v>5.3578999999999999</c:v>
                </c:pt>
                <c:pt idx="3878">
                  <c:v>5.3589000000000002</c:v>
                </c:pt>
                <c:pt idx="3879">
                  <c:v>5.36</c:v>
                </c:pt>
                <c:pt idx="3880">
                  <c:v>5.3609999999999998</c:v>
                </c:pt>
                <c:pt idx="3881">
                  <c:v>5.3621999999999996</c:v>
                </c:pt>
                <c:pt idx="3882">
                  <c:v>5.3634000000000004</c:v>
                </c:pt>
                <c:pt idx="3883">
                  <c:v>5.3647999999999998</c:v>
                </c:pt>
                <c:pt idx="3884">
                  <c:v>5.3662000000000001</c:v>
                </c:pt>
                <c:pt idx="3885">
                  <c:v>5.3677000000000001</c:v>
                </c:pt>
                <c:pt idx="3886">
                  <c:v>5.3693</c:v>
                </c:pt>
                <c:pt idx="3887">
                  <c:v>5.3711000000000002</c:v>
                </c:pt>
                <c:pt idx="3888">
                  <c:v>5.3728999999999996</c:v>
                </c:pt>
                <c:pt idx="3889">
                  <c:v>5.3747999999999996</c:v>
                </c:pt>
                <c:pt idx="3890">
                  <c:v>5.3766999999999996</c:v>
                </c:pt>
                <c:pt idx="3891">
                  <c:v>5.3787000000000003</c:v>
                </c:pt>
                <c:pt idx="3892">
                  <c:v>5.3806000000000003</c:v>
                </c:pt>
                <c:pt idx="3893">
                  <c:v>5.3823999999999996</c:v>
                </c:pt>
                <c:pt idx="3894">
                  <c:v>5.3838999999999997</c:v>
                </c:pt>
                <c:pt idx="3895">
                  <c:v>5.3852000000000002</c:v>
                </c:pt>
                <c:pt idx="3896">
                  <c:v>5.3863000000000003</c:v>
                </c:pt>
                <c:pt idx="3897">
                  <c:v>5.3872</c:v>
                </c:pt>
                <c:pt idx="3898">
                  <c:v>5.3882000000000003</c:v>
                </c:pt>
                <c:pt idx="3899">
                  <c:v>5.3891999999999998</c:v>
                </c:pt>
                <c:pt idx="3900">
                  <c:v>5.3902999999999999</c:v>
                </c:pt>
                <c:pt idx="3901">
                  <c:v>5.3916000000000004</c:v>
                </c:pt>
                <c:pt idx="3902">
                  <c:v>5.3929</c:v>
                </c:pt>
                <c:pt idx="3903">
                  <c:v>5.3941999999999997</c:v>
                </c:pt>
                <c:pt idx="3904">
                  <c:v>5.3956</c:v>
                </c:pt>
                <c:pt idx="3905">
                  <c:v>5.3968999999999996</c:v>
                </c:pt>
                <c:pt idx="3906">
                  <c:v>5.3982000000000001</c:v>
                </c:pt>
                <c:pt idx="3907">
                  <c:v>5.3994999999999997</c:v>
                </c:pt>
                <c:pt idx="3908">
                  <c:v>5.4008000000000003</c:v>
                </c:pt>
                <c:pt idx="3909">
                  <c:v>5.4021999999999997</c:v>
                </c:pt>
                <c:pt idx="3910">
                  <c:v>5.4036</c:v>
                </c:pt>
                <c:pt idx="3911">
                  <c:v>5.4051</c:v>
                </c:pt>
                <c:pt idx="3912">
                  <c:v>5.4063999999999997</c:v>
                </c:pt>
                <c:pt idx="3913">
                  <c:v>5.4077999999999999</c:v>
                </c:pt>
                <c:pt idx="3914">
                  <c:v>5.4093</c:v>
                </c:pt>
                <c:pt idx="3915">
                  <c:v>5.4108000000000001</c:v>
                </c:pt>
                <c:pt idx="3916">
                  <c:v>5.4123000000000001</c:v>
                </c:pt>
                <c:pt idx="3917">
                  <c:v>5.4135999999999997</c:v>
                </c:pt>
                <c:pt idx="3918">
                  <c:v>5.4149000000000003</c:v>
                </c:pt>
                <c:pt idx="3919">
                  <c:v>5.4161999999999999</c:v>
                </c:pt>
                <c:pt idx="3920">
                  <c:v>5.4173999999999998</c:v>
                </c:pt>
                <c:pt idx="3921">
                  <c:v>5.4187000000000003</c:v>
                </c:pt>
                <c:pt idx="3922">
                  <c:v>5.4200999999999997</c:v>
                </c:pt>
                <c:pt idx="3923">
                  <c:v>5.4215</c:v>
                </c:pt>
                <c:pt idx="3924">
                  <c:v>5.4229000000000003</c:v>
                </c:pt>
                <c:pt idx="3925">
                  <c:v>5.4242999999999997</c:v>
                </c:pt>
                <c:pt idx="3926">
                  <c:v>5.4257</c:v>
                </c:pt>
                <c:pt idx="3927">
                  <c:v>5.4271000000000003</c:v>
                </c:pt>
                <c:pt idx="3928">
                  <c:v>5.4286000000000003</c:v>
                </c:pt>
                <c:pt idx="3929">
                  <c:v>5.4301000000000004</c:v>
                </c:pt>
                <c:pt idx="3930">
                  <c:v>5.4316000000000004</c:v>
                </c:pt>
                <c:pt idx="3931">
                  <c:v>5.4332000000000003</c:v>
                </c:pt>
                <c:pt idx="3932">
                  <c:v>5.4348999999999998</c:v>
                </c:pt>
                <c:pt idx="3933">
                  <c:v>5.4367000000000001</c:v>
                </c:pt>
                <c:pt idx="3934">
                  <c:v>5.4386000000000001</c:v>
                </c:pt>
                <c:pt idx="3935">
                  <c:v>5.4405000000000001</c:v>
                </c:pt>
                <c:pt idx="3936">
                  <c:v>5.4423000000000004</c:v>
                </c:pt>
                <c:pt idx="3937">
                  <c:v>5.4439000000000002</c:v>
                </c:pt>
                <c:pt idx="3938">
                  <c:v>5.4451000000000001</c:v>
                </c:pt>
                <c:pt idx="3939">
                  <c:v>5.4461000000000004</c:v>
                </c:pt>
                <c:pt idx="3940">
                  <c:v>5.4470000000000001</c:v>
                </c:pt>
                <c:pt idx="3941">
                  <c:v>5.4480000000000004</c:v>
                </c:pt>
                <c:pt idx="3942">
                  <c:v>5.4489000000000001</c:v>
                </c:pt>
                <c:pt idx="3943">
                  <c:v>5.45</c:v>
                </c:pt>
                <c:pt idx="3944">
                  <c:v>5.4509999999999996</c:v>
                </c:pt>
                <c:pt idx="3945">
                  <c:v>5.4520999999999997</c:v>
                </c:pt>
                <c:pt idx="3946">
                  <c:v>5.4531000000000001</c:v>
                </c:pt>
                <c:pt idx="3947">
                  <c:v>5.4542000000000002</c:v>
                </c:pt>
                <c:pt idx="3948">
                  <c:v>5.4551999999999996</c:v>
                </c:pt>
                <c:pt idx="3949">
                  <c:v>5.4564000000000004</c:v>
                </c:pt>
                <c:pt idx="3950">
                  <c:v>5.4576000000000002</c:v>
                </c:pt>
                <c:pt idx="3951">
                  <c:v>5.4588999999999999</c:v>
                </c:pt>
                <c:pt idx="3952">
                  <c:v>5.4603000000000002</c:v>
                </c:pt>
                <c:pt idx="3953">
                  <c:v>5.4618000000000002</c:v>
                </c:pt>
                <c:pt idx="3954">
                  <c:v>5.4634</c:v>
                </c:pt>
                <c:pt idx="3955">
                  <c:v>5.4649999999999999</c:v>
                </c:pt>
                <c:pt idx="3956">
                  <c:v>5.4668000000000001</c:v>
                </c:pt>
                <c:pt idx="3957">
                  <c:v>5.4686000000000003</c:v>
                </c:pt>
                <c:pt idx="3958">
                  <c:v>5.4705000000000004</c:v>
                </c:pt>
                <c:pt idx="3959">
                  <c:v>5.4725000000000001</c:v>
                </c:pt>
                <c:pt idx="3960">
                  <c:v>5.4744999999999999</c:v>
                </c:pt>
                <c:pt idx="3961">
                  <c:v>5.4763000000000002</c:v>
                </c:pt>
                <c:pt idx="3962">
                  <c:v>5.4779</c:v>
                </c:pt>
                <c:pt idx="3963">
                  <c:v>5.4793000000000003</c:v>
                </c:pt>
                <c:pt idx="3964">
                  <c:v>5.4804000000000004</c:v>
                </c:pt>
                <c:pt idx="3965">
                  <c:v>5.4814999999999996</c:v>
                </c:pt>
                <c:pt idx="3966">
                  <c:v>5.4824999999999999</c:v>
                </c:pt>
                <c:pt idx="3967">
                  <c:v>5.4835000000000003</c:v>
                </c:pt>
                <c:pt idx="3968">
                  <c:v>5.4846000000000004</c:v>
                </c:pt>
                <c:pt idx="3969">
                  <c:v>5.4859</c:v>
                </c:pt>
                <c:pt idx="3970">
                  <c:v>5.4871999999999996</c:v>
                </c:pt>
                <c:pt idx="3971">
                  <c:v>5.4885999999999999</c:v>
                </c:pt>
                <c:pt idx="3972">
                  <c:v>5.4898999999999996</c:v>
                </c:pt>
                <c:pt idx="3973">
                  <c:v>5.4912000000000001</c:v>
                </c:pt>
                <c:pt idx="3974">
                  <c:v>5.4924999999999997</c:v>
                </c:pt>
                <c:pt idx="3975">
                  <c:v>5.4938000000000002</c:v>
                </c:pt>
                <c:pt idx="3976">
                  <c:v>5.4950000000000001</c:v>
                </c:pt>
                <c:pt idx="3977">
                  <c:v>5.4962999999999997</c:v>
                </c:pt>
                <c:pt idx="3978">
                  <c:v>5.4977</c:v>
                </c:pt>
                <c:pt idx="3979">
                  <c:v>5.4991000000000003</c:v>
                </c:pt>
                <c:pt idx="3980">
                  <c:v>5.5004999999999997</c:v>
                </c:pt>
                <c:pt idx="3981">
                  <c:v>5.5019</c:v>
                </c:pt>
                <c:pt idx="3982">
                  <c:v>5.5033000000000003</c:v>
                </c:pt>
                <c:pt idx="3983">
                  <c:v>5.5046999999999997</c:v>
                </c:pt>
                <c:pt idx="3984">
                  <c:v>5.5061999999999998</c:v>
                </c:pt>
                <c:pt idx="3985">
                  <c:v>5.5076000000000001</c:v>
                </c:pt>
                <c:pt idx="3986">
                  <c:v>5.5090000000000003</c:v>
                </c:pt>
                <c:pt idx="3987">
                  <c:v>5.5103</c:v>
                </c:pt>
                <c:pt idx="3988">
                  <c:v>5.5114999999999998</c:v>
                </c:pt>
                <c:pt idx="3989">
                  <c:v>5.5128000000000004</c:v>
                </c:pt>
                <c:pt idx="3990">
                  <c:v>5.5140000000000002</c:v>
                </c:pt>
                <c:pt idx="3991">
                  <c:v>5.5153999999999996</c:v>
                </c:pt>
                <c:pt idx="3992">
                  <c:v>5.5167000000000002</c:v>
                </c:pt>
                <c:pt idx="3993">
                  <c:v>5.5180999999999996</c:v>
                </c:pt>
                <c:pt idx="3994">
                  <c:v>5.5194999999999999</c:v>
                </c:pt>
                <c:pt idx="3995">
                  <c:v>5.5209000000000001</c:v>
                </c:pt>
                <c:pt idx="3996">
                  <c:v>5.5223000000000004</c:v>
                </c:pt>
                <c:pt idx="3997">
                  <c:v>5.5237999999999996</c:v>
                </c:pt>
                <c:pt idx="3998">
                  <c:v>5.5251999999999999</c:v>
                </c:pt>
                <c:pt idx="3999">
                  <c:v>5.5266999999999999</c:v>
                </c:pt>
                <c:pt idx="4000">
                  <c:v>5.5282</c:v>
                </c:pt>
                <c:pt idx="4001">
                  <c:v>5.5297999999999998</c:v>
                </c:pt>
                <c:pt idx="4002">
                  <c:v>5.5316999999999998</c:v>
                </c:pt>
                <c:pt idx="4003">
                  <c:v>5.5335999999999999</c:v>
                </c:pt>
                <c:pt idx="4004">
                  <c:v>5.5355999999999996</c:v>
                </c:pt>
                <c:pt idx="4005">
                  <c:v>5.5376000000000003</c:v>
                </c:pt>
                <c:pt idx="4006">
                  <c:v>5.5392999999999999</c:v>
                </c:pt>
                <c:pt idx="4007">
                  <c:v>5.5407000000000002</c:v>
                </c:pt>
                <c:pt idx="4008">
                  <c:v>5.5418000000000003</c:v>
                </c:pt>
                <c:pt idx="4009">
                  <c:v>5.5427999999999997</c:v>
                </c:pt>
                <c:pt idx="4010">
                  <c:v>5.5437000000000003</c:v>
                </c:pt>
                <c:pt idx="4011">
                  <c:v>5.5446</c:v>
                </c:pt>
                <c:pt idx="4012">
                  <c:v>5.5454999999999997</c:v>
                </c:pt>
                <c:pt idx="4013">
                  <c:v>5.5465</c:v>
                </c:pt>
                <c:pt idx="4014">
                  <c:v>5.5476000000000001</c:v>
                </c:pt>
                <c:pt idx="4015">
                  <c:v>5.5486000000000004</c:v>
                </c:pt>
                <c:pt idx="4016">
                  <c:v>5.5495999999999999</c:v>
                </c:pt>
                <c:pt idx="4017">
                  <c:v>5.5507</c:v>
                </c:pt>
                <c:pt idx="4018">
                  <c:v>5.5518000000000001</c:v>
                </c:pt>
                <c:pt idx="4019">
                  <c:v>5.5530999999999997</c:v>
                </c:pt>
                <c:pt idx="4020">
                  <c:v>5.5544000000000002</c:v>
                </c:pt>
                <c:pt idx="4021">
                  <c:v>5.5557999999999996</c:v>
                </c:pt>
                <c:pt idx="4022">
                  <c:v>5.5572999999999997</c:v>
                </c:pt>
                <c:pt idx="4023">
                  <c:v>5.5590000000000002</c:v>
                </c:pt>
                <c:pt idx="4024">
                  <c:v>5.5606999999999998</c:v>
                </c:pt>
                <c:pt idx="4025">
                  <c:v>5.5625</c:v>
                </c:pt>
                <c:pt idx="4026">
                  <c:v>5.5644</c:v>
                </c:pt>
                <c:pt idx="4027">
                  <c:v>5.5663999999999998</c:v>
                </c:pt>
                <c:pt idx="4028">
                  <c:v>5.5683999999999996</c:v>
                </c:pt>
                <c:pt idx="4029">
                  <c:v>5.5702999999999996</c:v>
                </c:pt>
                <c:pt idx="4030">
                  <c:v>5.5720999999999998</c:v>
                </c:pt>
                <c:pt idx="4031">
                  <c:v>5.5736999999999997</c:v>
                </c:pt>
                <c:pt idx="4032">
                  <c:v>5.5750000000000002</c:v>
                </c:pt>
                <c:pt idx="4033">
                  <c:v>5.5761000000000003</c:v>
                </c:pt>
                <c:pt idx="4034">
                  <c:v>5.577</c:v>
                </c:pt>
                <c:pt idx="4035">
                  <c:v>5.5778999999999996</c:v>
                </c:pt>
                <c:pt idx="4036">
                  <c:v>5.5789</c:v>
                </c:pt>
                <c:pt idx="4037">
                  <c:v>5.58</c:v>
                </c:pt>
                <c:pt idx="4038">
                  <c:v>5.5811999999999999</c:v>
                </c:pt>
                <c:pt idx="4039">
                  <c:v>5.5823999999999998</c:v>
                </c:pt>
                <c:pt idx="4040">
                  <c:v>5.5837000000000003</c:v>
                </c:pt>
                <c:pt idx="4041">
                  <c:v>5.585</c:v>
                </c:pt>
                <c:pt idx="4042">
                  <c:v>5.5862999999999996</c:v>
                </c:pt>
                <c:pt idx="4043">
                  <c:v>5.5876000000000001</c:v>
                </c:pt>
                <c:pt idx="4044">
                  <c:v>5.5888</c:v>
                </c:pt>
                <c:pt idx="4045">
                  <c:v>5.5900999999999996</c:v>
                </c:pt>
                <c:pt idx="4046">
                  <c:v>5.5914000000000001</c:v>
                </c:pt>
                <c:pt idx="4047">
                  <c:v>5.5928000000000004</c:v>
                </c:pt>
                <c:pt idx="4048">
                  <c:v>5.5941999999999998</c:v>
                </c:pt>
                <c:pt idx="4049">
                  <c:v>5.5956999999999999</c:v>
                </c:pt>
                <c:pt idx="4050">
                  <c:v>5.5972</c:v>
                </c:pt>
                <c:pt idx="4051">
                  <c:v>5.5987</c:v>
                </c:pt>
                <c:pt idx="4052">
                  <c:v>5.6001000000000003</c:v>
                </c:pt>
                <c:pt idx="4053">
                  <c:v>5.6014999999999997</c:v>
                </c:pt>
                <c:pt idx="4054">
                  <c:v>5.6029</c:v>
                </c:pt>
                <c:pt idx="4055">
                  <c:v>5.6041999999999996</c:v>
                </c:pt>
                <c:pt idx="4056">
                  <c:v>5.6055999999999999</c:v>
                </c:pt>
                <c:pt idx="4057">
                  <c:v>5.6069000000000004</c:v>
                </c:pt>
                <c:pt idx="4058">
                  <c:v>5.6082999999999998</c:v>
                </c:pt>
                <c:pt idx="4059">
                  <c:v>5.6096000000000004</c:v>
                </c:pt>
                <c:pt idx="4060">
                  <c:v>5.6109999999999998</c:v>
                </c:pt>
                <c:pt idx="4061">
                  <c:v>5.6124000000000001</c:v>
                </c:pt>
                <c:pt idx="4062">
                  <c:v>5.6136999999999997</c:v>
                </c:pt>
                <c:pt idx="4063">
                  <c:v>5.6151999999999997</c:v>
                </c:pt>
                <c:pt idx="4064">
                  <c:v>5.6166</c:v>
                </c:pt>
                <c:pt idx="4065">
                  <c:v>5.6180000000000003</c:v>
                </c:pt>
                <c:pt idx="4066">
                  <c:v>5.6193999999999997</c:v>
                </c:pt>
                <c:pt idx="4067">
                  <c:v>5.6208</c:v>
                </c:pt>
                <c:pt idx="4068">
                  <c:v>5.6223000000000001</c:v>
                </c:pt>
                <c:pt idx="4069">
                  <c:v>5.6238999999999999</c:v>
                </c:pt>
                <c:pt idx="4070">
                  <c:v>5.6257000000000001</c:v>
                </c:pt>
                <c:pt idx="4071">
                  <c:v>5.6276999999999999</c:v>
                </c:pt>
                <c:pt idx="4072">
                  <c:v>5.6298000000000004</c:v>
                </c:pt>
                <c:pt idx="4073">
                  <c:v>5.6318000000000001</c:v>
                </c:pt>
                <c:pt idx="4074">
                  <c:v>5.6336000000000004</c:v>
                </c:pt>
                <c:pt idx="4075">
                  <c:v>5.6349999999999998</c:v>
                </c:pt>
                <c:pt idx="4076">
                  <c:v>5.6360999999999999</c:v>
                </c:pt>
                <c:pt idx="4077">
                  <c:v>5.6371000000000002</c:v>
                </c:pt>
                <c:pt idx="4078">
                  <c:v>5.6379000000000001</c:v>
                </c:pt>
                <c:pt idx="4079">
                  <c:v>5.6387999999999998</c:v>
                </c:pt>
                <c:pt idx="4080">
                  <c:v>5.6398000000000001</c:v>
                </c:pt>
                <c:pt idx="4081">
                  <c:v>5.6406999999999998</c:v>
                </c:pt>
                <c:pt idx="4082">
                  <c:v>5.6417999999999999</c:v>
                </c:pt>
                <c:pt idx="4083">
                  <c:v>5.6429</c:v>
                </c:pt>
                <c:pt idx="4084">
                  <c:v>5.6439000000000004</c:v>
                </c:pt>
                <c:pt idx="4085">
                  <c:v>5.6449999999999996</c:v>
                </c:pt>
                <c:pt idx="4086">
                  <c:v>5.6460999999999997</c:v>
                </c:pt>
                <c:pt idx="4087">
                  <c:v>5.6471999999999998</c:v>
                </c:pt>
                <c:pt idx="4088">
                  <c:v>5.6483999999999996</c:v>
                </c:pt>
                <c:pt idx="4089">
                  <c:v>5.6497000000000002</c:v>
                </c:pt>
                <c:pt idx="4090">
                  <c:v>5.6512000000000002</c:v>
                </c:pt>
                <c:pt idx="4091">
                  <c:v>5.6527000000000003</c:v>
                </c:pt>
                <c:pt idx="4092">
                  <c:v>5.6543999999999999</c:v>
                </c:pt>
                <c:pt idx="4093">
                  <c:v>5.6561000000000003</c:v>
                </c:pt>
                <c:pt idx="4094">
                  <c:v>5.6578999999999997</c:v>
                </c:pt>
                <c:pt idx="4095">
                  <c:v>5.6597999999999997</c:v>
                </c:pt>
                <c:pt idx="4096">
                  <c:v>5.6616999999999997</c:v>
                </c:pt>
                <c:pt idx="4097">
                  <c:v>5.6635999999999997</c:v>
                </c:pt>
                <c:pt idx="4098">
                  <c:v>5.6654999999999998</c:v>
                </c:pt>
                <c:pt idx="4099">
                  <c:v>5.6672000000000002</c:v>
                </c:pt>
                <c:pt idx="4100">
                  <c:v>5.6687000000000003</c:v>
                </c:pt>
                <c:pt idx="4101">
                  <c:v>5.6699000000000002</c:v>
                </c:pt>
                <c:pt idx="4102">
                  <c:v>5.6710000000000003</c:v>
                </c:pt>
                <c:pt idx="4103">
                  <c:v>5.6721000000000004</c:v>
                </c:pt>
                <c:pt idx="4104">
                  <c:v>5.6730999999999998</c:v>
                </c:pt>
                <c:pt idx="4105">
                  <c:v>5.6741999999999999</c:v>
                </c:pt>
                <c:pt idx="4106">
                  <c:v>5.6753999999999998</c:v>
                </c:pt>
                <c:pt idx="4107">
                  <c:v>5.6767000000000003</c:v>
                </c:pt>
                <c:pt idx="4108">
                  <c:v>5.6779999999999999</c:v>
                </c:pt>
                <c:pt idx="4109">
                  <c:v>5.6792999999999996</c:v>
                </c:pt>
                <c:pt idx="4110">
                  <c:v>5.6806000000000001</c:v>
                </c:pt>
                <c:pt idx="4111">
                  <c:v>5.6818999999999997</c:v>
                </c:pt>
                <c:pt idx="4112">
                  <c:v>5.6832000000000003</c:v>
                </c:pt>
                <c:pt idx="4113">
                  <c:v>5.6844000000000001</c:v>
                </c:pt>
                <c:pt idx="4114">
                  <c:v>5.6856999999999998</c:v>
                </c:pt>
                <c:pt idx="4115">
                  <c:v>5.6871</c:v>
                </c:pt>
                <c:pt idx="4116">
                  <c:v>5.6885000000000003</c:v>
                </c:pt>
                <c:pt idx="4117">
                  <c:v>5.6898999999999997</c:v>
                </c:pt>
                <c:pt idx="4118">
                  <c:v>5.6913</c:v>
                </c:pt>
                <c:pt idx="4119">
                  <c:v>5.6927000000000003</c:v>
                </c:pt>
                <c:pt idx="4120">
                  <c:v>5.6940999999999997</c:v>
                </c:pt>
                <c:pt idx="4121">
                  <c:v>5.6955999999999998</c:v>
                </c:pt>
                <c:pt idx="4122">
                  <c:v>5.6970999999999998</c:v>
                </c:pt>
                <c:pt idx="4123">
                  <c:v>5.6985999999999999</c:v>
                </c:pt>
                <c:pt idx="4124">
                  <c:v>5.6999000000000004</c:v>
                </c:pt>
                <c:pt idx="4125">
                  <c:v>5.7011000000000003</c:v>
                </c:pt>
                <c:pt idx="4126">
                  <c:v>5.7023999999999999</c:v>
                </c:pt>
                <c:pt idx="4127">
                  <c:v>5.7037000000000004</c:v>
                </c:pt>
                <c:pt idx="4128">
                  <c:v>5.7050000000000001</c:v>
                </c:pt>
                <c:pt idx="4129">
                  <c:v>5.7064000000000004</c:v>
                </c:pt>
                <c:pt idx="4130">
                  <c:v>5.7077999999999998</c:v>
                </c:pt>
                <c:pt idx="4131">
                  <c:v>5.7092000000000001</c:v>
                </c:pt>
                <c:pt idx="4132">
                  <c:v>5.7106000000000003</c:v>
                </c:pt>
                <c:pt idx="4133">
                  <c:v>5.7121000000000004</c:v>
                </c:pt>
                <c:pt idx="4134">
                  <c:v>5.7134999999999998</c:v>
                </c:pt>
                <c:pt idx="4135">
                  <c:v>5.7149000000000001</c:v>
                </c:pt>
                <c:pt idx="4136">
                  <c:v>5.7164000000000001</c:v>
                </c:pt>
                <c:pt idx="4137">
                  <c:v>5.7179000000000002</c:v>
                </c:pt>
                <c:pt idx="4138">
                  <c:v>5.7195</c:v>
                </c:pt>
                <c:pt idx="4139">
                  <c:v>5.7214</c:v>
                </c:pt>
                <c:pt idx="4140">
                  <c:v>5.7233999999999998</c:v>
                </c:pt>
                <c:pt idx="4141">
                  <c:v>5.7255000000000003</c:v>
                </c:pt>
                <c:pt idx="4142">
                  <c:v>5.7275</c:v>
                </c:pt>
                <c:pt idx="4143">
                  <c:v>5.7291999999999996</c:v>
                </c:pt>
                <c:pt idx="4144">
                  <c:v>5.7305999999999999</c:v>
                </c:pt>
                <c:pt idx="4145">
                  <c:v>5.7316000000000003</c:v>
                </c:pt>
                <c:pt idx="4146">
                  <c:v>5.7324999999999999</c:v>
                </c:pt>
                <c:pt idx="4147">
                  <c:v>5.7332999999999998</c:v>
                </c:pt>
                <c:pt idx="4148">
                  <c:v>5.7342000000000004</c:v>
                </c:pt>
                <c:pt idx="4149">
                  <c:v>5.7351000000000001</c:v>
                </c:pt>
                <c:pt idx="4150">
                  <c:v>5.7361000000000004</c:v>
                </c:pt>
                <c:pt idx="4151">
                  <c:v>5.7371999999999996</c:v>
                </c:pt>
                <c:pt idx="4152">
                  <c:v>5.7382</c:v>
                </c:pt>
                <c:pt idx="4153">
                  <c:v>5.7392000000000003</c:v>
                </c:pt>
                <c:pt idx="4154">
                  <c:v>5.7401999999999997</c:v>
                </c:pt>
                <c:pt idx="4155">
                  <c:v>5.7412999999999998</c:v>
                </c:pt>
                <c:pt idx="4156">
                  <c:v>5.7424999999999997</c:v>
                </c:pt>
                <c:pt idx="4157">
                  <c:v>5.7438000000000002</c:v>
                </c:pt>
                <c:pt idx="4158">
                  <c:v>5.7450999999999999</c:v>
                </c:pt>
                <c:pt idx="4159">
                  <c:v>5.7465999999999999</c:v>
                </c:pt>
                <c:pt idx="4160">
                  <c:v>5.7481</c:v>
                </c:pt>
                <c:pt idx="4161">
                  <c:v>5.7496999999999998</c:v>
                </c:pt>
                <c:pt idx="4162">
                  <c:v>5.7514000000000003</c:v>
                </c:pt>
                <c:pt idx="4163">
                  <c:v>5.7531999999999996</c:v>
                </c:pt>
                <c:pt idx="4164">
                  <c:v>5.7550999999999997</c:v>
                </c:pt>
                <c:pt idx="4165">
                  <c:v>5.7572000000000001</c:v>
                </c:pt>
                <c:pt idx="4166">
                  <c:v>5.7592999999999996</c:v>
                </c:pt>
                <c:pt idx="4167">
                  <c:v>5.7613000000000003</c:v>
                </c:pt>
                <c:pt idx="4168">
                  <c:v>5.7632000000000003</c:v>
                </c:pt>
                <c:pt idx="4169">
                  <c:v>5.7647000000000004</c:v>
                </c:pt>
                <c:pt idx="4170">
                  <c:v>5.7659000000000002</c:v>
                </c:pt>
                <c:pt idx="4171">
                  <c:v>5.7668999999999997</c:v>
                </c:pt>
                <c:pt idx="4172">
                  <c:v>5.7678000000000003</c:v>
                </c:pt>
                <c:pt idx="4173">
                  <c:v>5.7686999999999999</c:v>
                </c:pt>
                <c:pt idx="4174">
                  <c:v>5.7697000000000003</c:v>
                </c:pt>
                <c:pt idx="4175">
                  <c:v>5.7709000000000001</c:v>
                </c:pt>
                <c:pt idx="4176">
                  <c:v>5.7721</c:v>
                </c:pt>
                <c:pt idx="4177">
                  <c:v>5.7733999999999996</c:v>
                </c:pt>
                <c:pt idx="4178">
                  <c:v>5.7747000000000002</c:v>
                </c:pt>
                <c:pt idx="4179">
                  <c:v>5.7759999999999998</c:v>
                </c:pt>
                <c:pt idx="4180">
                  <c:v>5.7773000000000003</c:v>
                </c:pt>
                <c:pt idx="4181">
                  <c:v>5.7786</c:v>
                </c:pt>
                <c:pt idx="4182">
                  <c:v>5.7798999999999996</c:v>
                </c:pt>
                <c:pt idx="4183">
                  <c:v>5.7812000000000001</c:v>
                </c:pt>
                <c:pt idx="4184">
                  <c:v>5.7826000000000004</c:v>
                </c:pt>
                <c:pt idx="4185">
                  <c:v>5.7839999999999998</c:v>
                </c:pt>
                <c:pt idx="4186">
                  <c:v>5.7854999999999999</c:v>
                </c:pt>
                <c:pt idx="4187">
                  <c:v>5.7869000000000002</c:v>
                </c:pt>
                <c:pt idx="4188">
                  <c:v>5.7881999999999998</c:v>
                </c:pt>
                <c:pt idx="4189">
                  <c:v>5.7896999999999998</c:v>
                </c:pt>
                <c:pt idx="4190">
                  <c:v>5.7911999999999999</c:v>
                </c:pt>
                <c:pt idx="4191">
                  <c:v>5.7926000000000002</c:v>
                </c:pt>
                <c:pt idx="4192">
                  <c:v>5.7938999999999998</c:v>
                </c:pt>
                <c:pt idx="4193">
                  <c:v>5.7952000000000004</c:v>
                </c:pt>
                <c:pt idx="4194">
                  <c:v>5.7965</c:v>
                </c:pt>
                <c:pt idx="4195">
                  <c:v>5.7976999999999999</c:v>
                </c:pt>
                <c:pt idx="4196">
                  <c:v>5.7990000000000004</c:v>
                </c:pt>
                <c:pt idx="4197">
                  <c:v>5.8003999999999998</c:v>
                </c:pt>
                <c:pt idx="4198">
                  <c:v>5.8017000000000003</c:v>
                </c:pt>
                <c:pt idx="4199">
                  <c:v>5.8030999999999997</c:v>
                </c:pt>
                <c:pt idx="4200">
                  <c:v>5.8045999999999998</c:v>
                </c:pt>
                <c:pt idx="4201">
                  <c:v>5.806</c:v>
                </c:pt>
                <c:pt idx="4202">
                  <c:v>5.8074000000000003</c:v>
                </c:pt>
                <c:pt idx="4203">
                  <c:v>5.8087999999999997</c:v>
                </c:pt>
                <c:pt idx="4204">
                  <c:v>5.8101000000000003</c:v>
                </c:pt>
                <c:pt idx="4205">
                  <c:v>5.8114999999999997</c:v>
                </c:pt>
                <c:pt idx="4206">
                  <c:v>5.8129999999999997</c:v>
                </c:pt>
                <c:pt idx="4207">
                  <c:v>5.8147000000000002</c:v>
                </c:pt>
                <c:pt idx="4208">
                  <c:v>5.8164999999999996</c:v>
                </c:pt>
                <c:pt idx="4209">
                  <c:v>5.8186</c:v>
                </c:pt>
                <c:pt idx="4210">
                  <c:v>5.8207000000000004</c:v>
                </c:pt>
                <c:pt idx="4211">
                  <c:v>5.8227000000000002</c:v>
                </c:pt>
                <c:pt idx="4212">
                  <c:v>5.8243999999999998</c:v>
                </c:pt>
                <c:pt idx="4213">
                  <c:v>5.8258000000000001</c:v>
                </c:pt>
                <c:pt idx="4214">
                  <c:v>5.8269000000000002</c:v>
                </c:pt>
                <c:pt idx="4215">
                  <c:v>5.8277999999999999</c:v>
                </c:pt>
                <c:pt idx="4216">
                  <c:v>5.8287000000000004</c:v>
                </c:pt>
                <c:pt idx="4217">
                  <c:v>5.8296000000000001</c:v>
                </c:pt>
                <c:pt idx="4218">
                  <c:v>5.8305999999999996</c:v>
                </c:pt>
                <c:pt idx="4219">
                  <c:v>5.8315999999999999</c:v>
                </c:pt>
                <c:pt idx="4220">
                  <c:v>5.8327</c:v>
                </c:pt>
                <c:pt idx="4221">
                  <c:v>5.8337000000000003</c:v>
                </c:pt>
                <c:pt idx="4222">
                  <c:v>5.8346999999999998</c:v>
                </c:pt>
                <c:pt idx="4223">
                  <c:v>5.8357999999999999</c:v>
                </c:pt>
                <c:pt idx="4224">
                  <c:v>5.8369</c:v>
                </c:pt>
                <c:pt idx="4225">
                  <c:v>5.8380999999999998</c:v>
                </c:pt>
                <c:pt idx="4226">
                  <c:v>5.8394000000000004</c:v>
                </c:pt>
                <c:pt idx="4227">
                  <c:v>5.8407</c:v>
                </c:pt>
                <c:pt idx="4228">
                  <c:v>5.8422000000000001</c:v>
                </c:pt>
                <c:pt idx="4229">
                  <c:v>5.8437000000000001</c:v>
                </c:pt>
                <c:pt idx="4230">
                  <c:v>5.8452999999999999</c:v>
                </c:pt>
                <c:pt idx="4231">
                  <c:v>5.8470000000000004</c:v>
                </c:pt>
                <c:pt idx="4232">
                  <c:v>5.8487999999999998</c:v>
                </c:pt>
                <c:pt idx="4233">
                  <c:v>5.8506999999999998</c:v>
                </c:pt>
                <c:pt idx="4234">
                  <c:v>5.8526999999999996</c:v>
                </c:pt>
                <c:pt idx="4235">
                  <c:v>5.8548</c:v>
                </c:pt>
                <c:pt idx="4236">
                  <c:v>5.8567</c:v>
                </c:pt>
                <c:pt idx="4237">
                  <c:v>5.8585000000000003</c:v>
                </c:pt>
                <c:pt idx="4238">
                  <c:v>5.86</c:v>
                </c:pt>
                <c:pt idx="4239">
                  <c:v>5.8612000000000002</c:v>
                </c:pt>
                <c:pt idx="4240">
                  <c:v>5.8620999999999999</c:v>
                </c:pt>
                <c:pt idx="4241">
                  <c:v>5.8630000000000004</c:v>
                </c:pt>
                <c:pt idx="4242">
                  <c:v>5.8639999999999999</c:v>
                </c:pt>
                <c:pt idx="4243">
                  <c:v>5.8650000000000002</c:v>
                </c:pt>
                <c:pt idx="4244">
                  <c:v>5.8662000000000001</c:v>
                </c:pt>
                <c:pt idx="4245">
                  <c:v>5.8676000000000004</c:v>
                </c:pt>
                <c:pt idx="4246">
                  <c:v>5.8689</c:v>
                </c:pt>
                <c:pt idx="4247">
                  <c:v>5.8703000000000003</c:v>
                </c:pt>
                <c:pt idx="4248">
                  <c:v>5.8715999999999999</c:v>
                </c:pt>
                <c:pt idx="4249">
                  <c:v>5.8728999999999996</c:v>
                </c:pt>
                <c:pt idx="4250">
                  <c:v>5.8742000000000001</c:v>
                </c:pt>
                <c:pt idx="4251">
                  <c:v>5.8754</c:v>
                </c:pt>
                <c:pt idx="4252">
                  <c:v>5.8766999999999996</c:v>
                </c:pt>
                <c:pt idx="4253">
                  <c:v>5.8780000000000001</c:v>
                </c:pt>
                <c:pt idx="4254">
                  <c:v>5.8794000000000004</c:v>
                </c:pt>
                <c:pt idx="4255">
                  <c:v>5.8808999999999996</c:v>
                </c:pt>
                <c:pt idx="4256">
                  <c:v>5.8822999999999999</c:v>
                </c:pt>
                <c:pt idx="4257">
                  <c:v>5.8836000000000004</c:v>
                </c:pt>
                <c:pt idx="4258">
                  <c:v>5.8849999999999998</c:v>
                </c:pt>
                <c:pt idx="4259">
                  <c:v>5.8864000000000001</c:v>
                </c:pt>
                <c:pt idx="4260">
                  <c:v>5.8878000000000004</c:v>
                </c:pt>
                <c:pt idx="4261">
                  <c:v>5.8891999999999998</c:v>
                </c:pt>
                <c:pt idx="4262">
                  <c:v>5.8906000000000001</c:v>
                </c:pt>
                <c:pt idx="4263">
                  <c:v>5.8918999999999997</c:v>
                </c:pt>
                <c:pt idx="4264">
                  <c:v>5.8930999999999996</c:v>
                </c:pt>
                <c:pt idx="4265">
                  <c:v>5.8944000000000001</c:v>
                </c:pt>
                <c:pt idx="4266">
                  <c:v>5.8956999999999997</c:v>
                </c:pt>
                <c:pt idx="4267">
                  <c:v>5.8970000000000002</c:v>
                </c:pt>
                <c:pt idx="4268">
                  <c:v>5.8982999999999999</c:v>
                </c:pt>
                <c:pt idx="4269">
                  <c:v>5.8997000000000002</c:v>
                </c:pt>
                <c:pt idx="4270">
                  <c:v>5.9012000000000002</c:v>
                </c:pt>
                <c:pt idx="4271">
                  <c:v>5.9027000000000003</c:v>
                </c:pt>
                <c:pt idx="4272">
                  <c:v>5.9042000000000003</c:v>
                </c:pt>
                <c:pt idx="4273">
                  <c:v>5.9055999999999997</c:v>
                </c:pt>
                <c:pt idx="4274">
                  <c:v>5.9070999999999998</c:v>
                </c:pt>
                <c:pt idx="4275">
                  <c:v>5.9085999999999999</c:v>
                </c:pt>
                <c:pt idx="4276">
                  <c:v>5.9101999999999997</c:v>
                </c:pt>
                <c:pt idx="4277">
                  <c:v>5.9120999999999997</c:v>
                </c:pt>
                <c:pt idx="4278">
                  <c:v>5.9142000000000001</c:v>
                </c:pt>
                <c:pt idx="4279">
                  <c:v>5.9164000000000003</c:v>
                </c:pt>
                <c:pt idx="4280">
                  <c:v>5.9184999999999999</c:v>
                </c:pt>
                <c:pt idx="4281">
                  <c:v>5.9202000000000004</c:v>
                </c:pt>
                <c:pt idx="4282">
                  <c:v>5.9215</c:v>
                </c:pt>
                <c:pt idx="4283">
                  <c:v>5.9225000000000003</c:v>
                </c:pt>
                <c:pt idx="4284">
                  <c:v>5.9233000000000002</c:v>
                </c:pt>
                <c:pt idx="4285">
                  <c:v>5.9241000000000001</c:v>
                </c:pt>
                <c:pt idx="4286">
                  <c:v>5.9249999999999998</c:v>
                </c:pt>
                <c:pt idx="4287">
                  <c:v>5.9259000000000004</c:v>
                </c:pt>
                <c:pt idx="4288">
                  <c:v>5.9268999999999998</c:v>
                </c:pt>
                <c:pt idx="4289">
                  <c:v>5.9279999999999999</c:v>
                </c:pt>
                <c:pt idx="4290">
                  <c:v>5.9291</c:v>
                </c:pt>
                <c:pt idx="4291">
                  <c:v>5.9302000000000001</c:v>
                </c:pt>
                <c:pt idx="4292">
                  <c:v>5.9313000000000002</c:v>
                </c:pt>
                <c:pt idx="4293">
                  <c:v>5.9324000000000003</c:v>
                </c:pt>
                <c:pt idx="4294">
                  <c:v>5.9335000000000004</c:v>
                </c:pt>
                <c:pt idx="4295">
                  <c:v>5.9348000000000001</c:v>
                </c:pt>
                <c:pt idx="4296">
                  <c:v>5.9360999999999997</c:v>
                </c:pt>
                <c:pt idx="4297">
                  <c:v>5.9375</c:v>
                </c:pt>
                <c:pt idx="4298">
                  <c:v>5.9390000000000001</c:v>
                </c:pt>
                <c:pt idx="4299">
                  <c:v>5.9406999999999996</c:v>
                </c:pt>
                <c:pt idx="4300">
                  <c:v>5.9424999999999999</c:v>
                </c:pt>
                <c:pt idx="4301">
                  <c:v>5.9443000000000001</c:v>
                </c:pt>
                <c:pt idx="4302">
                  <c:v>5.9462999999999999</c:v>
                </c:pt>
                <c:pt idx="4303">
                  <c:v>5.9482999999999997</c:v>
                </c:pt>
                <c:pt idx="4304">
                  <c:v>5.9503000000000004</c:v>
                </c:pt>
                <c:pt idx="4305">
                  <c:v>5.9522000000000004</c:v>
                </c:pt>
                <c:pt idx="4306">
                  <c:v>5.9539</c:v>
                </c:pt>
                <c:pt idx="4307">
                  <c:v>5.9553000000000003</c:v>
                </c:pt>
                <c:pt idx="4308">
                  <c:v>5.9564000000000004</c:v>
                </c:pt>
                <c:pt idx="4309">
                  <c:v>5.9573999999999998</c:v>
                </c:pt>
                <c:pt idx="4310">
                  <c:v>5.9583000000000004</c:v>
                </c:pt>
                <c:pt idx="4311">
                  <c:v>5.9592000000000001</c:v>
                </c:pt>
                <c:pt idx="4312">
                  <c:v>5.9602000000000004</c:v>
                </c:pt>
                <c:pt idx="4313">
                  <c:v>5.9612999999999996</c:v>
                </c:pt>
                <c:pt idx="4314">
                  <c:v>5.9625000000000004</c:v>
                </c:pt>
                <c:pt idx="4315">
                  <c:v>5.9638</c:v>
                </c:pt>
                <c:pt idx="4316">
                  <c:v>5.9650999999999996</c:v>
                </c:pt>
                <c:pt idx="4317">
                  <c:v>5.9664999999999999</c:v>
                </c:pt>
                <c:pt idx="4318">
                  <c:v>5.9679000000000002</c:v>
                </c:pt>
                <c:pt idx="4319">
                  <c:v>5.9691999999999998</c:v>
                </c:pt>
                <c:pt idx="4320">
                  <c:v>5.9706000000000001</c:v>
                </c:pt>
                <c:pt idx="4321">
                  <c:v>5.9720000000000004</c:v>
                </c:pt>
                <c:pt idx="4322">
                  <c:v>5.9733000000000001</c:v>
                </c:pt>
                <c:pt idx="4323">
                  <c:v>5.9748000000000001</c:v>
                </c:pt>
                <c:pt idx="4324">
                  <c:v>5.9762000000000004</c:v>
                </c:pt>
                <c:pt idx="4325">
                  <c:v>5.9775999999999998</c:v>
                </c:pt>
                <c:pt idx="4326">
                  <c:v>5.9790000000000001</c:v>
                </c:pt>
                <c:pt idx="4327">
                  <c:v>5.9804000000000004</c:v>
                </c:pt>
                <c:pt idx="4328">
                  <c:v>5.9819000000000004</c:v>
                </c:pt>
                <c:pt idx="4329">
                  <c:v>5.9832999999999998</c:v>
                </c:pt>
                <c:pt idx="4330">
                  <c:v>5.9847999999999999</c:v>
                </c:pt>
                <c:pt idx="4331">
                  <c:v>5.9861000000000004</c:v>
                </c:pt>
                <c:pt idx="4332">
                  <c:v>5.9874000000000001</c:v>
                </c:pt>
                <c:pt idx="4333">
                  <c:v>5.9886999999999997</c:v>
                </c:pt>
                <c:pt idx="4334">
                  <c:v>5.99</c:v>
                </c:pt>
                <c:pt idx="4335">
                  <c:v>5.9912999999999998</c:v>
                </c:pt>
                <c:pt idx="4336">
                  <c:v>5.9927000000000001</c:v>
                </c:pt>
                <c:pt idx="4337">
                  <c:v>5.9939999999999998</c:v>
                </c:pt>
                <c:pt idx="4338">
                  <c:v>5.9954000000000001</c:v>
                </c:pt>
                <c:pt idx="4339">
                  <c:v>5.9968000000000004</c:v>
                </c:pt>
                <c:pt idx="4340">
                  <c:v>5.9981999999999998</c:v>
                </c:pt>
                <c:pt idx="4341">
                  <c:v>5.9996999999999998</c:v>
                </c:pt>
                <c:pt idx="4342">
                  <c:v>6.0011000000000001</c:v>
                </c:pt>
                <c:pt idx="4343">
                  <c:v>6.0025000000000004</c:v>
                </c:pt>
                <c:pt idx="4344">
                  <c:v>6.0041000000000002</c:v>
                </c:pt>
                <c:pt idx="4345">
                  <c:v>6.0057999999999998</c:v>
                </c:pt>
                <c:pt idx="4346">
                  <c:v>6.0076999999999998</c:v>
                </c:pt>
                <c:pt idx="4347">
                  <c:v>6.0098000000000003</c:v>
                </c:pt>
                <c:pt idx="4348">
                  <c:v>6.0118999999999998</c:v>
                </c:pt>
                <c:pt idx="4349">
                  <c:v>6.0137999999999998</c:v>
                </c:pt>
                <c:pt idx="4350">
                  <c:v>6.0153999999999996</c:v>
                </c:pt>
                <c:pt idx="4351">
                  <c:v>6.0167000000000002</c:v>
                </c:pt>
                <c:pt idx="4352">
                  <c:v>6.0176999999999996</c:v>
                </c:pt>
                <c:pt idx="4353">
                  <c:v>6.0186000000000002</c:v>
                </c:pt>
                <c:pt idx="4354">
                  <c:v>6.0194000000000001</c:v>
                </c:pt>
                <c:pt idx="4355">
                  <c:v>6.0202999999999998</c:v>
                </c:pt>
                <c:pt idx="4356">
                  <c:v>6.0213000000000001</c:v>
                </c:pt>
                <c:pt idx="4357">
                  <c:v>6.0223000000000004</c:v>
                </c:pt>
                <c:pt idx="4358">
                  <c:v>6.0233999999999996</c:v>
                </c:pt>
                <c:pt idx="4359">
                  <c:v>6.0244999999999997</c:v>
                </c:pt>
                <c:pt idx="4360">
                  <c:v>6.0255000000000001</c:v>
                </c:pt>
                <c:pt idx="4361">
                  <c:v>6.0266000000000002</c:v>
                </c:pt>
                <c:pt idx="4362">
                  <c:v>6.0277000000000003</c:v>
                </c:pt>
                <c:pt idx="4363">
                  <c:v>6.0289000000000001</c:v>
                </c:pt>
                <c:pt idx="4364">
                  <c:v>6.0301</c:v>
                </c:pt>
                <c:pt idx="4365">
                  <c:v>6.0313999999999997</c:v>
                </c:pt>
                <c:pt idx="4366">
                  <c:v>6.0327999999999999</c:v>
                </c:pt>
                <c:pt idx="4367">
                  <c:v>6.0343999999999998</c:v>
                </c:pt>
                <c:pt idx="4368">
                  <c:v>6.0359999999999996</c:v>
                </c:pt>
                <c:pt idx="4369">
                  <c:v>6.0377999999999998</c:v>
                </c:pt>
                <c:pt idx="4370">
                  <c:v>6.0396000000000001</c:v>
                </c:pt>
                <c:pt idx="4371">
                  <c:v>6.0415000000000001</c:v>
                </c:pt>
                <c:pt idx="4372">
                  <c:v>6.0434000000000001</c:v>
                </c:pt>
                <c:pt idx="4373">
                  <c:v>6.0453999999999999</c:v>
                </c:pt>
                <c:pt idx="4374">
                  <c:v>6.0472000000000001</c:v>
                </c:pt>
                <c:pt idx="4375">
                  <c:v>6.0490000000000004</c:v>
                </c:pt>
                <c:pt idx="4376">
                  <c:v>6.0505000000000004</c:v>
                </c:pt>
                <c:pt idx="4377">
                  <c:v>6.0517000000000003</c:v>
                </c:pt>
                <c:pt idx="4378">
                  <c:v>6.0528000000000004</c:v>
                </c:pt>
                <c:pt idx="4379">
                  <c:v>6.0537999999999998</c:v>
                </c:pt>
                <c:pt idx="4380">
                  <c:v>6.0548000000000002</c:v>
                </c:pt>
                <c:pt idx="4381">
                  <c:v>6.0559000000000003</c:v>
                </c:pt>
                <c:pt idx="4382">
                  <c:v>6.0571000000000002</c:v>
                </c:pt>
                <c:pt idx="4383">
                  <c:v>6.0583</c:v>
                </c:pt>
                <c:pt idx="4384">
                  <c:v>6.0597000000000003</c:v>
                </c:pt>
                <c:pt idx="4385">
                  <c:v>6.0610999999999997</c:v>
                </c:pt>
                <c:pt idx="4386">
                  <c:v>6.0624000000000002</c:v>
                </c:pt>
                <c:pt idx="4387">
                  <c:v>6.0637999999999996</c:v>
                </c:pt>
                <c:pt idx="4388">
                  <c:v>6.0650000000000004</c:v>
                </c:pt>
                <c:pt idx="4389">
                  <c:v>6.0663</c:v>
                </c:pt>
                <c:pt idx="4390">
                  <c:v>6.0675999999999997</c:v>
                </c:pt>
                <c:pt idx="4391">
                  <c:v>6.069</c:v>
                </c:pt>
                <c:pt idx="4392">
                  <c:v>6.0705</c:v>
                </c:pt>
                <c:pt idx="4393">
                  <c:v>6.0719000000000003</c:v>
                </c:pt>
                <c:pt idx="4394">
                  <c:v>6.0732999999999997</c:v>
                </c:pt>
                <c:pt idx="4395">
                  <c:v>6.0747</c:v>
                </c:pt>
                <c:pt idx="4396">
                  <c:v>6.0759999999999996</c:v>
                </c:pt>
                <c:pt idx="4397">
                  <c:v>6.0773999999999999</c:v>
                </c:pt>
                <c:pt idx="4398">
                  <c:v>6.0787000000000004</c:v>
                </c:pt>
                <c:pt idx="4399">
                  <c:v>6.0800999999999998</c:v>
                </c:pt>
                <c:pt idx="4400">
                  <c:v>6.0814000000000004</c:v>
                </c:pt>
                <c:pt idx="4401">
                  <c:v>6.0827</c:v>
                </c:pt>
                <c:pt idx="4402">
                  <c:v>6.0838999999999999</c:v>
                </c:pt>
                <c:pt idx="4403">
                  <c:v>6.0852000000000004</c:v>
                </c:pt>
                <c:pt idx="4404">
                  <c:v>6.0865999999999998</c:v>
                </c:pt>
                <c:pt idx="4405">
                  <c:v>6.0880000000000001</c:v>
                </c:pt>
                <c:pt idx="4406">
                  <c:v>6.0894000000000004</c:v>
                </c:pt>
                <c:pt idx="4407">
                  <c:v>6.0907999999999998</c:v>
                </c:pt>
                <c:pt idx="4408">
                  <c:v>6.0922999999999998</c:v>
                </c:pt>
                <c:pt idx="4409">
                  <c:v>6.0937999999999999</c:v>
                </c:pt>
                <c:pt idx="4410">
                  <c:v>6.0952999999999999</c:v>
                </c:pt>
                <c:pt idx="4411">
                  <c:v>6.0968</c:v>
                </c:pt>
                <c:pt idx="4412">
                  <c:v>6.0983999999999998</c:v>
                </c:pt>
                <c:pt idx="4413">
                  <c:v>6.1001000000000003</c:v>
                </c:pt>
                <c:pt idx="4414">
                  <c:v>6.1018999999999997</c:v>
                </c:pt>
                <c:pt idx="4415">
                  <c:v>6.1036999999999999</c:v>
                </c:pt>
                <c:pt idx="4416">
                  <c:v>6.1055999999999999</c:v>
                </c:pt>
                <c:pt idx="4417">
                  <c:v>6.1074999999999999</c:v>
                </c:pt>
                <c:pt idx="4418">
                  <c:v>6.1092000000000004</c:v>
                </c:pt>
                <c:pt idx="4419">
                  <c:v>6.1105999999999998</c:v>
                </c:pt>
                <c:pt idx="4420">
                  <c:v>6.1117999999999997</c:v>
                </c:pt>
                <c:pt idx="4421">
                  <c:v>6.1127000000000002</c:v>
                </c:pt>
                <c:pt idx="4422">
                  <c:v>6.1135999999999999</c:v>
                </c:pt>
                <c:pt idx="4423">
                  <c:v>6.1146000000000003</c:v>
                </c:pt>
                <c:pt idx="4424">
                  <c:v>6.1154999999999999</c:v>
                </c:pt>
                <c:pt idx="4425">
                  <c:v>6.1165000000000003</c:v>
                </c:pt>
                <c:pt idx="4426">
                  <c:v>6.1176000000000004</c:v>
                </c:pt>
                <c:pt idx="4427">
                  <c:v>6.1185999999999998</c:v>
                </c:pt>
                <c:pt idx="4428">
                  <c:v>6.1196000000000002</c:v>
                </c:pt>
                <c:pt idx="4429">
                  <c:v>6.1207000000000003</c:v>
                </c:pt>
                <c:pt idx="4430">
                  <c:v>6.1219000000000001</c:v>
                </c:pt>
                <c:pt idx="4431">
                  <c:v>6.1230000000000002</c:v>
                </c:pt>
                <c:pt idx="4432">
                  <c:v>6.1242000000000001</c:v>
                </c:pt>
                <c:pt idx="4433">
                  <c:v>6.1254999999999997</c:v>
                </c:pt>
                <c:pt idx="4434">
                  <c:v>6.1269</c:v>
                </c:pt>
                <c:pt idx="4435">
                  <c:v>6.1284999999999998</c:v>
                </c:pt>
                <c:pt idx="4436">
                  <c:v>6.1300999999999997</c:v>
                </c:pt>
                <c:pt idx="4437">
                  <c:v>6.1318000000000001</c:v>
                </c:pt>
                <c:pt idx="4438">
                  <c:v>6.1336000000000004</c:v>
                </c:pt>
                <c:pt idx="4439">
                  <c:v>6.1355000000000004</c:v>
                </c:pt>
                <c:pt idx="4440">
                  <c:v>6.1374000000000004</c:v>
                </c:pt>
                <c:pt idx="4441">
                  <c:v>6.1394000000000002</c:v>
                </c:pt>
                <c:pt idx="4442">
                  <c:v>6.1414</c:v>
                </c:pt>
                <c:pt idx="4443">
                  <c:v>6.1432000000000002</c:v>
                </c:pt>
                <c:pt idx="4444">
                  <c:v>6.1448</c:v>
                </c:pt>
                <c:pt idx="4445">
                  <c:v>6.1460999999999997</c:v>
                </c:pt>
                <c:pt idx="4446">
                  <c:v>6.1471999999999998</c:v>
                </c:pt>
                <c:pt idx="4447">
                  <c:v>6.1482000000000001</c:v>
                </c:pt>
                <c:pt idx="4448">
                  <c:v>6.1490999999999998</c:v>
                </c:pt>
                <c:pt idx="4449">
                  <c:v>6.1501000000000001</c:v>
                </c:pt>
                <c:pt idx="4450">
                  <c:v>6.1512000000000002</c:v>
                </c:pt>
                <c:pt idx="4451">
                  <c:v>6.1524999999999999</c:v>
                </c:pt>
                <c:pt idx="4452">
                  <c:v>6.1538000000000004</c:v>
                </c:pt>
                <c:pt idx="4453">
                  <c:v>6.1551999999999998</c:v>
                </c:pt>
                <c:pt idx="4454">
                  <c:v>6.1565000000000003</c:v>
                </c:pt>
                <c:pt idx="4455">
                  <c:v>6.1577999999999999</c:v>
                </c:pt>
                <c:pt idx="4456">
                  <c:v>6.1590999999999996</c:v>
                </c:pt>
                <c:pt idx="4457">
                  <c:v>6.1604000000000001</c:v>
                </c:pt>
                <c:pt idx="4458">
                  <c:v>6.1616999999999997</c:v>
                </c:pt>
                <c:pt idx="4459">
                  <c:v>6.1631</c:v>
                </c:pt>
                <c:pt idx="4460">
                  <c:v>6.1645000000000003</c:v>
                </c:pt>
                <c:pt idx="4461">
                  <c:v>6.1658999999999997</c:v>
                </c:pt>
                <c:pt idx="4462">
                  <c:v>6.1673</c:v>
                </c:pt>
                <c:pt idx="4463">
                  <c:v>6.1687000000000003</c:v>
                </c:pt>
                <c:pt idx="4464">
                  <c:v>6.1700999999999997</c:v>
                </c:pt>
                <c:pt idx="4465">
                  <c:v>6.1715</c:v>
                </c:pt>
                <c:pt idx="4466">
                  <c:v>6.173</c:v>
                </c:pt>
                <c:pt idx="4467">
                  <c:v>6.1745000000000001</c:v>
                </c:pt>
                <c:pt idx="4468">
                  <c:v>6.1757999999999997</c:v>
                </c:pt>
                <c:pt idx="4469">
                  <c:v>6.1771000000000003</c:v>
                </c:pt>
                <c:pt idx="4470">
                  <c:v>6.1783000000000001</c:v>
                </c:pt>
                <c:pt idx="4471">
                  <c:v>6.1795</c:v>
                </c:pt>
                <c:pt idx="4472">
                  <c:v>6.1807999999999996</c:v>
                </c:pt>
                <c:pt idx="4473">
                  <c:v>6.1820000000000004</c:v>
                </c:pt>
                <c:pt idx="4474">
                  <c:v>6.1833</c:v>
                </c:pt>
                <c:pt idx="4475">
                  <c:v>6.1847000000000003</c:v>
                </c:pt>
                <c:pt idx="4476">
                  <c:v>6.1860999999999997</c:v>
                </c:pt>
                <c:pt idx="4477">
                  <c:v>6.1875</c:v>
                </c:pt>
                <c:pt idx="4478">
                  <c:v>6.1890000000000001</c:v>
                </c:pt>
                <c:pt idx="4479">
                  <c:v>6.1904000000000003</c:v>
                </c:pt>
                <c:pt idx="4480">
                  <c:v>6.1917</c:v>
                </c:pt>
                <c:pt idx="4481">
                  <c:v>6.1932</c:v>
                </c:pt>
                <c:pt idx="4482">
                  <c:v>6.1947999999999999</c:v>
                </c:pt>
                <c:pt idx="4483">
                  <c:v>6.1966000000000001</c:v>
                </c:pt>
                <c:pt idx="4484">
                  <c:v>6.1985999999999999</c:v>
                </c:pt>
                <c:pt idx="4485">
                  <c:v>6.2008000000000001</c:v>
                </c:pt>
                <c:pt idx="4486">
                  <c:v>6.2028999999999996</c:v>
                </c:pt>
                <c:pt idx="4487">
                  <c:v>6.2049000000000003</c:v>
                </c:pt>
                <c:pt idx="4488">
                  <c:v>6.2064000000000004</c:v>
                </c:pt>
                <c:pt idx="4489">
                  <c:v>6.2076000000000002</c:v>
                </c:pt>
                <c:pt idx="4490">
                  <c:v>6.2085999999999997</c:v>
                </c:pt>
                <c:pt idx="4491">
                  <c:v>6.2093999999999996</c:v>
                </c:pt>
                <c:pt idx="4492">
                  <c:v>6.2102000000000004</c:v>
                </c:pt>
                <c:pt idx="4493">
                  <c:v>6.2111000000000001</c:v>
                </c:pt>
                <c:pt idx="4494">
                  <c:v>6.2121000000000004</c:v>
                </c:pt>
                <c:pt idx="4495">
                  <c:v>6.2131999999999996</c:v>
                </c:pt>
                <c:pt idx="4496">
                  <c:v>6.2141999999999999</c:v>
                </c:pt>
                <c:pt idx="4497">
                  <c:v>6.2152000000000003</c:v>
                </c:pt>
                <c:pt idx="4498">
                  <c:v>6.2163000000000004</c:v>
                </c:pt>
                <c:pt idx="4499">
                  <c:v>6.2173999999999996</c:v>
                </c:pt>
                <c:pt idx="4500">
                  <c:v>6.2184999999999997</c:v>
                </c:pt>
                <c:pt idx="4501">
                  <c:v>6.2198000000000002</c:v>
                </c:pt>
                <c:pt idx="4502">
                  <c:v>6.2210999999999999</c:v>
                </c:pt>
                <c:pt idx="4503">
                  <c:v>6.2225000000000001</c:v>
                </c:pt>
                <c:pt idx="4504">
                  <c:v>6.2240000000000002</c:v>
                </c:pt>
                <c:pt idx="4505">
                  <c:v>6.2256</c:v>
                </c:pt>
                <c:pt idx="4506">
                  <c:v>6.2272999999999996</c:v>
                </c:pt>
                <c:pt idx="4507">
                  <c:v>6.2290000000000001</c:v>
                </c:pt>
                <c:pt idx="4508">
                  <c:v>6.2309000000000001</c:v>
                </c:pt>
                <c:pt idx="4509">
                  <c:v>6.2328000000000001</c:v>
                </c:pt>
                <c:pt idx="4510">
                  <c:v>6.2347999999999999</c:v>
                </c:pt>
                <c:pt idx="4511">
                  <c:v>6.2367999999999997</c:v>
                </c:pt>
                <c:pt idx="4512">
                  <c:v>6.2386999999999997</c:v>
                </c:pt>
                <c:pt idx="4513">
                  <c:v>6.2403000000000004</c:v>
                </c:pt>
                <c:pt idx="4514">
                  <c:v>6.2416</c:v>
                </c:pt>
                <c:pt idx="4515">
                  <c:v>6.2426000000000004</c:v>
                </c:pt>
                <c:pt idx="4516">
                  <c:v>6.2435999999999998</c:v>
                </c:pt>
                <c:pt idx="4517">
                  <c:v>6.2445000000000004</c:v>
                </c:pt>
                <c:pt idx="4518">
                  <c:v>6.2454999999999998</c:v>
                </c:pt>
                <c:pt idx="4519">
                  <c:v>6.2466999999999997</c:v>
                </c:pt>
                <c:pt idx="4520">
                  <c:v>6.2478999999999996</c:v>
                </c:pt>
                <c:pt idx="4521">
                  <c:v>6.2492999999999999</c:v>
                </c:pt>
                <c:pt idx="4522">
                  <c:v>6.2507000000000001</c:v>
                </c:pt>
                <c:pt idx="4523">
                  <c:v>6.2521000000000004</c:v>
                </c:pt>
                <c:pt idx="4524">
                  <c:v>6.2534999999999998</c:v>
                </c:pt>
                <c:pt idx="4525">
                  <c:v>6.2548000000000004</c:v>
                </c:pt>
                <c:pt idx="4526">
                  <c:v>6.2560000000000002</c:v>
                </c:pt>
                <c:pt idx="4527">
                  <c:v>6.2572000000000001</c:v>
                </c:pt>
                <c:pt idx="4528">
                  <c:v>6.2584</c:v>
                </c:pt>
                <c:pt idx="4529">
                  <c:v>6.2596999999999996</c:v>
                </c:pt>
                <c:pt idx="4530">
                  <c:v>6.2610999999999999</c:v>
                </c:pt>
                <c:pt idx="4531">
                  <c:v>6.2624000000000004</c:v>
                </c:pt>
                <c:pt idx="4532">
                  <c:v>6.2637</c:v>
                </c:pt>
                <c:pt idx="4533">
                  <c:v>6.2652000000000001</c:v>
                </c:pt>
                <c:pt idx="4534">
                  <c:v>6.2666000000000004</c:v>
                </c:pt>
                <c:pt idx="4535">
                  <c:v>6.2680999999999996</c:v>
                </c:pt>
                <c:pt idx="4536">
                  <c:v>6.2695999999999996</c:v>
                </c:pt>
                <c:pt idx="4537">
                  <c:v>6.2709999999999999</c:v>
                </c:pt>
                <c:pt idx="4538">
                  <c:v>6.2723000000000004</c:v>
                </c:pt>
                <c:pt idx="4539">
                  <c:v>6.2735000000000003</c:v>
                </c:pt>
                <c:pt idx="4540">
                  <c:v>6.2747999999999999</c:v>
                </c:pt>
                <c:pt idx="4541">
                  <c:v>6.2760999999999996</c:v>
                </c:pt>
                <c:pt idx="4542">
                  <c:v>6.2774000000000001</c:v>
                </c:pt>
                <c:pt idx="4543">
                  <c:v>6.2788000000000004</c:v>
                </c:pt>
                <c:pt idx="4544">
                  <c:v>6.2801999999999998</c:v>
                </c:pt>
                <c:pt idx="4545">
                  <c:v>6.2816999999999998</c:v>
                </c:pt>
                <c:pt idx="4546">
                  <c:v>6.2831999999999999</c:v>
                </c:pt>
                <c:pt idx="4547">
                  <c:v>6.2847</c:v>
                </c:pt>
                <c:pt idx="4548">
                  <c:v>6.2861000000000002</c:v>
                </c:pt>
                <c:pt idx="4549">
                  <c:v>6.2874999999999996</c:v>
                </c:pt>
                <c:pt idx="4550">
                  <c:v>6.2889999999999997</c:v>
                </c:pt>
                <c:pt idx="4551">
                  <c:v>6.2904999999999998</c:v>
                </c:pt>
                <c:pt idx="4552">
                  <c:v>6.2923</c:v>
                </c:pt>
                <c:pt idx="4553">
                  <c:v>6.2942999999999998</c:v>
                </c:pt>
                <c:pt idx="4554">
                  <c:v>6.2964000000000002</c:v>
                </c:pt>
                <c:pt idx="4555">
                  <c:v>6.2984999999999998</c:v>
                </c:pt>
                <c:pt idx="4556">
                  <c:v>6.3003</c:v>
                </c:pt>
                <c:pt idx="4557">
                  <c:v>6.3018000000000001</c:v>
                </c:pt>
                <c:pt idx="4558">
                  <c:v>6.3029999999999999</c:v>
                </c:pt>
                <c:pt idx="4559">
                  <c:v>6.3040000000000003</c:v>
                </c:pt>
                <c:pt idx="4560">
                  <c:v>6.3048000000000002</c:v>
                </c:pt>
                <c:pt idx="4561">
                  <c:v>6.3056000000000001</c:v>
                </c:pt>
                <c:pt idx="4562">
                  <c:v>6.3064999999999998</c:v>
                </c:pt>
                <c:pt idx="4563">
                  <c:v>6.3075000000000001</c:v>
                </c:pt>
                <c:pt idx="4564">
                  <c:v>6.3085000000000004</c:v>
                </c:pt>
                <c:pt idx="4565">
                  <c:v>6.3094999999999999</c:v>
                </c:pt>
                <c:pt idx="4566">
                  <c:v>6.3105000000000002</c:v>
                </c:pt>
                <c:pt idx="4567">
                  <c:v>6.3116000000000003</c:v>
                </c:pt>
                <c:pt idx="4568">
                  <c:v>6.3127000000000004</c:v>
                </c:pt>
                <c:pt idx="4569">
                  <c:v>6.3139000000000003</c:v>
                </c:pt>
                <c:pt idx="4570">
                  <c:v>6.3151999999999999</c:v>
                </c:pt>
                <c:pt idx="4571">
                  <c:v>6.3166000000000002</c:v>
                </c:pt>
                <c:pt idx="4572">
                  <c:v>6.3179999999999996</c:v>
                </c:pt>
                <c:pt idx="4573">
                  <c:v>6.3194999999999997</c:v>
                </c:pt>
                <c:pt idx="4574">
                  <c:v>6.3211000000000004</c:v>
                </c:pt>
                <c:pt idx="4575">
                  <c:v>6.3228999999999997</c:v>
                </c:pt>
                <c:pt idx="4576">
                  <c:v>6.3247</c:v>
                </c:pt>
                <c:pt idx="4577">
                  <c:v>6.3266</c:v>
                </c:pt>
                <c:pt idx="4578">
                  <c:v>6.3285999999999998</c:v>
                </c:pt>
                <c:pt idx="4579">
                  <c:v>6.3304999999999998</c:v>
                </c:pt>
                <c:pt idx="4580">
                  <c:v>6.3323</c:v>
                </c:pt>
                <c:pt idx="4581">
                  <c:v>6.3338999999999999</c:v>
                </c:pt>
                <c:pt idx="4582">
                  <c:v>6.3353000000000002</c:v>
                </c:pt>
                <c:pt idx="4583">
                  <c:v>6.3365</c:v>
                </c:pt>
                <c:pt idx="4584">
                  <c:v>6.3376000000000001</c:v>
                </c:pt>
                <c:pt idx="4585">
                  <c:v>6.3387000000000002</c:v>
                </c:pt>
                <c:pt idx="4586">
                  <c:v>6.3396999999999997</c:v>
                </c:pt>
                <c:pt idx="4587">
                  <c:v>6.3407999999999998</c:v>
                </c:pt>
                <c:pt idx="4588">
                  <c:v>6.3418999999999999</c:v>
                </c:pt>
                <c:pt idx="4589">
                  <c:v>6.3432000000000004</c:v>
                </c:pt>
                <c:pt idx="4590">
                  <c:v>6.3445</c:v>
                </c:pt>
                <c:pt idx="4591">
                  <c:v>6.3457999999999997</c:v>
                </c:pt>
                <c:pt idx="4592">
                  <c:v>6.3472</c:v>
                </c:pt>
                <c:pt idx="4593">
                  <c:v>6.3484999999999996</c:v>
                </c:pt>
                <c:pt idx="4594">
                  <c:v>6.3497000000000003</c:v>
                </c:pt>
                <c:pt idx="4595">
                  <c:v>6.351</c:v>
                </c:pt>
                <c:pt idx="4596">
                  <c:v>6.3524000000000003</c:v>
                </c:pt>
                <c:pt idx="4597">
                  <c:v>6.3536999999999999</c:v>
                </c:pt>
                <c:pt idx="4598">
                  <c:v>6.3552</c:v>
                </c:pt>
                <c:pt idx="4599">
                  <c:v>6.3566000000000003</c:v>
                </c:pt>
                <c:pt idx="4600">
                  <c:v>6.3579999999999997</c:v>
                </c:pt>
                <c:pt idx="4601">
                  <c:v>6.3593999999999999</c:v>
                </c:pt>
                <c:pt idx="4602">
                  <c:v>6.3608000000000002</c:v>
                </c:pt>
                <c:pt idx="4603">
                  <c:v>6.3621999999999996</c:v>
                </c:pt>
                <c:pt idx="4604">
                  <c:v>6.3636999999999997</c:v>
                </c:pt>
                <c:pt idx="4605">
                  <c:v>6.3651</c:v>
                </c:pt>
                <c:pt idx="4606">
                  <c:v>6.3663999999999996</c:v>
                </c:pt>
                <c:pt idx="4607">
                  <c:v>6.3677000000000001</c:v>
                </c:pt>
                <c:pt idx="4608">
                  <c:v>6.3689999999999998</c:v>
                </c:pt>
                <c:pt idx="4609">
                  <c:v>6.3703000000000003</c:v>
                </c:pt>
                <c:pt idx="4610">
                  <c:v>6.3715999999999999</c:v>
                </c:pt>
                <c:pt idx="4611">
                  <c:v>6.3728999999999996</c:v>
                </c:pt>
                <c:pt idx="4612">
                  <c:v>6.3742999999999999</c:v>
                </c:pt>
                <c:pt idx="4613">
                  <c:v>6.3757000000000001</c:v>
                </c:pt>
                <c:pt idx="4614">
                  <c:v>6.3771000000000004</c:v>
                </c:pt>
                <c:pt idx="4615">
                  <c:v>6.3784999999999998</c:v>
                </c:pt>
                <c:pt idx="4616">
                  <c:v>6.38</c:v>
                </c:pt>
                <c:pt idx="4617">
                  <c:v>6.3815</c:v>
                </c:pt>
                <c:pt idx="4618">
                  <c:v>6.383</c:v>
                </c:pt>
                <c:pt idx="4619">
                  <c:v>6.3844000000000003</c:v>
                </c:pt>
                <c:pt idx="4620">
                  <c:v>6.3860000000000001</c:v>
                </c:pt>
                <c:pt idx="4621">
                  <c:v>6.3878000000000004</c:v>
                </c:pt>
                <c:pt idx="4622">
                  <c:v>6.3898000000000001</c:v>
                </c:pt>
                <c:pt idx="4623">
                  <c:v>6.3918999999999997</c:v>
                </c:pt>
                <c:pt idx="4624">
                  <c:v>6.3939000000000004</c:v>
                </c:pt>
                <c:pt idx="4625">
                  <c:v>6.3956</c:v>
                </c:pt>
                <c:pt idx="4626">
                  <c:v>6.3971</c:v>
                </c:pt>
                <c:pt idx="4627">
                  <c:v>6.3982000000000001</c:v>
                </c:pt>
                <c:pt idx="4628">
                  <c:v>6.3992000000000004</c:v>
                </c:pt>
                <c:pt idx="4629">
                  <c:v>6.4</c:v>
                </c:pt>
                <c:pt idx="4630">
                  <c:v>6.4009</c:v>
                </c:pt>
                <c:pt idx="4631">
                  <c:v>6.4017999999999997</c:v>
                </c:pt>
                <c:pt idx="4632">
                  <c:v>6.4028</c:v>
                </c:pt>
                <c:pt idx="4633">
                  <c:v>6.4038000000000004</c:v>
                </c:pt>
                <c:pt idx="4634">
                  <c:v>6.4047999999999998</c:v>
                </c:pt>
                <c:pt idx="4635">
                  <c:v>6.4058000000000002</c:v>
                </c:pt>
                <c:pt idx="4636">
                  <c:v>6.4069000000000003</c:v>
                </c:pt>
                <c:pt idx="4637">
                  <c:v>6.4080000000000004</c:v>
                </c:pt>
                <c:pt idx="4638">
                  <c:v>6.4092000000000002</c:v>
                </c:pt>
                <c:pt idx="4639">
                  <c:v>6.4104999999999999</c:v>
                </c:pt>
                <c:pt idx="4640">
                  <c:v>6.4118000000000004</c:v>
                </c:pt>
                <c:pt idx="4641">
                  <c:v>6.4131999999999998</c:v>
                </c:pt>
                <c:pt idx="4642">
                  <c:v>6.4146999999999998</c:v>
                </c:pt>
                <c:pt idx="4643">
                  <c:v>6.4162999999999997</c:v>
                </c:pt>
                <c:pt idx="4644">
                  <c:v>6.4179000000000004</c:v>
                </c:pt>
                <c:pt idx="4645">
                  <c:v>6.4196999999999997</c:v>
                </c:pt>
                <c:pt idx="4646">
                  <c:v>6.4215999999999998</c:v>
                </c:pt>
                <c:pt idx="4647">
                  <c:v>6.4236000000000004</c:v>
                </c:pt>
                <c:pt idx="4648">
                  <c:v>6.4257</c:v>
                </c:pt>
                <c:pt idx="4649">
                  <c:v>6.4276999999999997</c:v>
                </c:pt>
                <c:pt idx="4650">
                  <c:v>6.4295999999999998</c:v>
                </c:pt>
                <c:pt idx="4651">
                  <c:v>6.4311999999999996</c:v>
                </c:pt>
                <c:pt idx="4652">
                  <c:v>6.4325000000000001</c:v>
                </c:pt>
                <c:pt idx="4653">
                  <c:v>6.4336000000000002</c:v>
                </c:pt>
                <c:pt idx="4654">
                  <c:v>6.4345999999999997</c:v>
                </c:pt>
                <c:pt idx="4655">
                  <c:v>6.4355000000000002</c:v>
                </c:pt>
                <c:pt idx="4656">
                  <c:v>6.4364999999999997</c:v>
                </c:pt>
                <c:pt idx="4657">
                  <c:v>6.4375</c:v>
                </c:pt>
                <c:pt idx="4658">
                  <c:v>6.4386999999999999</c:v>
                </c:pt>
                <c:pt idx="4659">
                  <c:v>6.4398999999999997</c:v>
                </c:pt>
                <c:pt idx="4660">
                  <c:v>6.4412000000000003</c:v>
                </c:pt>
                <c:pt idx="4661">
                  <c:v>6.4424999999999999</c:v>
                </c:pt>
                <c:pt idx="4662">
                  <c:v>6.4439000000000002</c:v>
                </c:pt>
                <c:pt idx="4663">
                  <c:v>6.4451999999999998</c:v>
                </c:pt>
                <c:pt idx="4664">
                  <c:v>6.4465000000000003</c:v>
                </c:pt>
                <c:pt idx="4665">
                  <c:v>6.4478</c:v>
                </c:pt>
                <c:pt idx="4666">
                  <c:v>6.4492000000000003</c:v>
                </c:pt>
                <c:pt idx="4667">
                  <c:v>6.4505999999999997</c:v>
                </c:pt>
                <c:pt idx="4668">
                  <c:v>6.452</c:v>
                </c:pt>
                <c:pt idx="4669">
                  <c:v>6.4532999999999996</c:v>
                </c:pt>
                <c:pt idx="4670">
                  <c:v>6.4546999999999999</c:v>
                </c:pt>
                <c:pt idx="4671">
                  <c:v>6.4561999999999999</c:v>
                </c:pt>
                <c:pt idx="4672">
                  <c:v>6.4577</c:v>
                </c:pt>
                <c:pt idx="4673">
                  <c:v>6.4591000000000003</c:v>
                </c:pt>
                <c:pt idx="4674">
                  <c:v>6.4606000000000003</c:v>
                </c:pt>
                <c:pt idx="4675">
                  <c:v>6.4619</c:v>
                </c:pt>
                <c:pt idx="4676">
                  <c:v>6.4631999999999996</c:v>
                </c:pt>
                <c:pt idx="4677">
                  <c:v>6.4645000000000001</c:v>
                </c:pt>
                <c:pt idx="4678">
                  <c:v>6.4657999999999998</c:v>
                </c:pt>
                <c:pt idx="4679">
                  <c:v>6.4671000000000003</c:v>
                </c:pt>
                <c:pt idx="4680">
                  <c:v>6.4683999999999999</c:v>
                </c:pt>
                <c:pt idx="4681">
                  <c:v>6.4696999999999996</c:v>
                </c:pt>
                <c:pt idx="4682">
                  <c:v>6.4710999999999999</c:v>
                </c:pt>
                <c:pt idx="4683">
                  <c:v>6.4725000000000001</c:v>
                </c:pt>
                <c:pt idx="4684">
                  <c:v>6.4740000000000002</c:v>
                </c:pt>
                <c:pt idx="4685">
                  <c:v>6.4753999999999996</c:v>
                </c:pt>
                <c:pt idx="4686">
                  <c:v>6.4768999999999997</c:v>
                </c:pt>
                <c:pt idx="4687">
                  <c:v>6.4782999999999999</c:v>
                </c:pt>
                <c:pt idx="4688">
                  <c:v>6.4798999999999998</c:v>
                </c:pt>
                <c:pt idx="4689">
                  <c:v>6.4814999999999996</c:v>
                </c:pt>
                <c:pt idx="4690">
                  <c:v>6.4832999999999998</c:v>
                </c:pt>
                <c:pt idx="4691">
                  <c:v>6.4852999999999996</c:v>
                </c:pt>
                <c:pt idx="4692">
                  <c:v>6.4874000000000001</c:v>
                </c:pt>
                <c:pt idx="4693">
                  <c:v>6.4893000000000001</c:v>
                </c:pt>
                <c:pt idx="4694">
                  <c:v>6.4911000000000003</c:v>
                </c:pt>
                <c:pt idx="4695">
                  <c:v>6.4923999999999999</c:v>
                </c:pt>
                <c:pt idx="4696">
                  <c:v>6.4935</c:v>
                </c:pt>
                <c:pt idx="4697">
                  <c:v>6.4943999999999997</c:v>
                </c:pt>
                <c:pt idx="4698">
                  <c:v>6.4953000000000003</c:v>
                </c:pt>
                <c:pt idx="4699">
                  <c:v>6.4962</c:v>
                </c:pt>
                <c:pt idx="4700">
                  <c:v>6.4972000000000003</c:v>
                </c:pt>
                <c:pt idx="4701">
                  <c:v>6.4981999999999998</c:v>
                </c:pt>
                <c:pt idx="4702">
                  <c:v>6.4992999999999999</c:v>
                </c:pt>
                <c:pt idx="4703">
                  <c:v>6.5004</c:v>
                </c:pt>
                <c:pt idx="4704">
                  <c:v>6.5014000000000003</c:v>
                </c:pt>
                <c:pt idx="4705">
                  <c:v>6.5025000000000004</c:v>
                </c:pt>
                <c:pt idx="4706">
                  <c:v>6.5035999999999996</c:v>
                </c:pt>
                <c:pt idx="4707">
                  <c:v>6.5048000000000004</c:v>
                </c:pt>
                <c:pt idx="4708">
                  <c:v>6.5060000000000002</c:v>
                </c:pt>
                <c:pt idx="4709">
                  <c:v>6.5072999999999999</c:v>
                </c:pt>
                <c:pt idx="4710">
                  <c:v>6.5087999999999999</c:v>
                </c:pt>
                <c:pt idx="4711">
                  <c:v>6.5103</c:v>
                </c:pt>
                <c:pt idx="4712">
                  <c:v>6.5118999999999998</c:v>
                </c:pt>
                <c:pt idx="4713">
                  <c:v>6.5136000000000003</c:v>
                </c:pt>
                <c:pt idx="4714">
                  <c:v>6.5153999999999996</c:v>
                </c:pt>
                <c:pt idx="4715">
                  <c:v>6.5172999999999996</c:v>
                </c:pt>
                <c:pt idx="4716">
                  <c:v>6.5193000000000003</c:v>
                </c:pt>
                <c:pt idx="4717">
                  <c:v>6.5213999999999999</c:v>
                </c:pt>
                <c:pt idx="4718">
                  <c:v>6.5232999999999999</c:v>
                </c:pt>
                <c:pt idx="4719">
                  <c:v>6.5251000000000001</c:v>
                </c:pt>
                <c:pt idx="4720">
                  <c:v>6.5266000000000002</c:v>
                </c:pt>
                <c:pt idx="4721">
                  <c:v>6.5278999999999998</c:v>
                </c:pt>
                <c:pt idx="4722">
                  <c:v>6.5289000000000001</c:v>
                </c:pt>
                <c:pt idx="4723">
                  <c:v>6.5297999999999998</c:v>
                </c:pt>
                <c:pt idx="4724">
                  <c:v>6.5307000000000004</c:v>
                </c:pt>
                <c:pt idx="4725">
                  <c:v>6.5316999999999998</c:v>
                </c:pt>
                <c:pt idx="4726">
                  <c:v>6.5327999999999999</c:v>
                </c:pt>
                <c:pt idx="4727">
                  <c:v>6.5339999999999998</c:v>
                </c:pt>
                <c:pt idx="4728">
                  <c:v>6.5354000000000001</c:v>
                </c:pt>
                <c:pt idx="4729">
                  <c:v>6.5366999999999997</c:v>
                </c:pt>
                <c:pt idx="4730">
                  <c:v>6.5381</c:v>
                </c:pt>
                <c:pt idx="4731">
                  <c:v>6.5393999999999997</c:v>
                </c:pt>
                <c:pt idx="4732">
                  <c:v>6.5407000000000002</c:v>
                </c:pt>
                <c:pt idx="4733">
                  <c:v>6.5419999999999998</c:v>
                </c:pt>
                <c:pt idx="4734">
                  <c:v>6.5433000000000003</c:v>
                </c:pt>
                <c:pt idx="4735">
                  <c:v>6.5446</c:v>
                </c:pt>
                <c:pt idx="4736">
                  <c:v>6.5460000000000003</c:v>
                </c:pt>
                <c:pt idx="4737">
                  <c:v>6.5473999999999997</c:v>
                </c:pt>
                <c:pt idx="4738">
                  <c:v>6.5488</c:v>
                </c:pt>
                <c:pt idx="4739">
                  <c:v>6.5502000000000002</c:v>
                </c:pt>
                <c:pt idx="4740">
                  <c:v>6.5515999999999996</c:v>
                </c:pt>
                <c:pt idx="4741">
                  <c:v>6.5530999999999997</c:v>
                </c:pt>
                <c:pt idx="4742">
                  <c:v>6.5545999999999998</c:v>
                </c:pt>
                <c:pt idx="4743">
                  <c:v>6.556</c:v>
                </c:pt>
                <c:pt idx="4744">
                  <c:v>6.5572999999999997</c:v>
                </c:pt>
                <c:pt idx="4745">
                  <c:v>6.5586000000000002</c:v>
                </c:pt>
                <c:pt idx="4746">
                  <c:v>6.5598999999999998</c:v>
                </c:pt>
                <c:pt idx="4747">
                  <c:v>6.5610999999999997</c:v>
                </c:pt>
                <c:pt idx="4748">
                  <c:v>6.5624000000000002</c:v>
                </c:pt>
                <c:pt idx="4749">
                  <c:v>6.5637999999999996</c:v>
                </c:pt>
                <c:pt idx="4750">
                  <c:v>6.5651999999999999</c:v>
                </c:pt>
                <c:pt idx="4751">
                  <c:v>6.5664999999999996</c:v>
                </c:pt>
                <c:pt idx="4752">
                  <c:v>6.5678999999999998</c:v>
                </c:pt>
                <c:pt idx="4753">
                  <c:v>6.5693999999999999</c:v>
                </c:pt>
                <c:pt idx="4754">
                  <c:v>6.5709</c:v>
                </c:pt>
                <c:pt idx="4755">
                  <c:v>6.5724</c:v>
                </c:pt>
                <c:pt idx="4756">
                  <c:v>6.5739000000000001</c:v>
                </c:pt>
                <c:pt idx="4757">
                  <c:v>6.5754999999999999</c:v>
                </c:pt>
                <c:pt idx="4758">
                  <c:v>6.5770999999999997</c:v>
                </c:pt>
                <c:pt idx="4759">
                  <c:v>6.5788000000000002</c:v>
                </c:pt>
                <c:pt idx="4760">
                  <c:v>6.5807000000000002</c:v>
                </c:pt>
                <c:pt idx="4761">
                  <c:v>6.5827</c:v>
                </c:pt>
                <c:pt idx="4762">
                  <c:v>6.5846999999999998</c:v>
                </c:pt>
                <c:pt idx="4763">
                  <c:v>6.5865</c:v>
                </c:pt>
                <c:pt idx="4764">
                  <c:v>6.5879000000000003</c:v>
                </c:pt>
                <c:pt idx="4765">
                  <c:v>6.5890000000000004</c:v>
                </c:pt>
                <c:pt idx="4766">
                  <c:v>6.5899000000000001</c:v>
                </c:pt>
                <c:pt idx="4767">
                  <c:v>6.5907999999999998</c:v>
                </c:pt>
                <c:pt idx="4768">
                  <c:v>6.5917000000000003</c:v>
                </c:pt>
                <c:pt idx="4769">
                  <c:v>6.5926999999999998</c:v>
                </c:pt>
                <c:pt idx="4770">
                  <c:v>6.5937000000000001</c:v>
                </c:pt>
                <c:pt idx="4771">
                  <c:v>6.5948000000000002</c:v>
                </c:pt>
                <c:pt idx="4772">
                  <c:v>6.5959000000000003</c:v>
                </c:pt>
                <c:pt idx="4773">
                  <c:v>6.5970000000000004</c:v>
                </c:pt>
                <c:pt idx="4774">
                  <c:v>6.5980999999999996</c:v>
                </c:pt>
                <c:pt idx="4775">
                  <c:v>6.5991999999999997</c:v>
                </c:pt>
                <c:pt idx="4776">
                  <c:v>6.6002999999999998</c:v>
                </c:pt>
                <c:pt idx="4777">
                  <c:v>6.6014999999999997</c:v>
                </c:pt>
                <c:pt idx="4778">
                  <c:v>6.6028000000000002</c:v>
                </c:pt>
                <c:pt idx="4779">
                  <c:v>6.6041999999999996</c:v>
                </c:pt>
                <c:pt idx="4780">
                  <c:v>6.6056999999999997</c:v>
                </c:pt>
                <c:pt idx="4781">
                  <c:v>6.6073000000000004</c:v>
                </c:pt>
                <c:pt idx="4782">
                  <c:v>6.609</c:v>
                </c:pt>
                <c:pt idx="4783">
                  <c:v>6.6108000000000002</c:v>
                </c:pt>
                <c:pt idx="4784">
                  <c:v>6.6127000000000002</c:v>
                </c:pt>
                <c:pt idx="4785">
                  <c:v>6.6147999999999998</c:v>
                </c:pt>
                <c:pt idx="4786">
                  <c:v>6.6167999999999996</c:v>
                </c:pt>
                <c:pt idx="4787">
                  <c:v>6.6188000000000002</c:v>
                </c:pt>
                <c:pt idx="4788">
                  <c:v>6.6204999999999998</c:v>
                </c:pt>
                <c:pt idx="4789">
                  <c:v>6.6219999999999999</c:v>
                </c:pt>
                <c:pt idx="4790">
                  <c:v>6.6231999999999998</c:v>
                </c:pt>
                <c:pt idx="4791">
                  <c:v>6.6242000000000001</c:v>
                </c:pt>
                <c:pt idx="4792">
                  <c:v>6.6252000000000004</c:v>
                </c:pt>
                <c:pt idx="4793">
                  <c:v>6.6261000000000001</c:v>
                </c:pt>
                <c:pt idx="4794">
                  <c:v>6.6272000000000002</c:v>
                </c:pt>
                <c:pt idx="4795">
                  <c:v>6.6283000000000003</c:v>
                </c:pt>
                <c:pt idx="4796">
                  <c:v>6.6295000000000002</c:v>
                </c:pt>
                <c:pt idx="4797">
                  <c:v>6.6307999999999998</c:v>
                </c:pt>
                <c:pt idx="4798">
                  <c:v>6.6321000000000003</c:v>
                </c:pt>
                <c:pt idx="4799">
                  <c:v>6.6334</c:v>
                </c:pt>
                <c:pt idx="4800">
                  <c:v>6.6346999999999996</c:v>
                </c:pt>
                <c:pt idx="4801">
                  <c:v>6.6360000000000001</c:v>
                </c:pt>
                <c:pt idx="4802">
                  <c:v>6.6372999999999998</c:v>
                </c:pt>
                <c:pt idx="4803">
                  <c:v>6.6386000000000003</c:v>
                </c:pt>
                <c:pt idx="4804">
                  <c:v>6.64</c:v>
                </c:pt>
                <c:pt idx="4805">
                  <c:v>6.6414</c:v>
                </c:pt>
                <c:pt idx="4806">
                  <c:v>6.6428000000000003</c:v>
                </c:pt>
                <c:pt idx="4807">
                  <c:v>6.6441999999999997</c:v>
                </c:pt>
                <c:pt idx="4808">
                  <c:v>6.6456</c:v>
                </c:pt>
                <c:pt idx="4809">
                  <c:v>6.6470000000000002</c:v>
                </c:pt>
                <c:pt idx="4810">
                  <c:v>6.6485000000000003</c:v>
                </c:pt>
                <c:pt idx="4811">
                  <c:v>6.6498999999999997</c:v>
                </c:pt>
                <c:pt idx="4812">
                  <c:v>6.6513999999999998</c:v>
                </c:pt>
                <c:pt idx="4813">
                  <c:v>6.6528</c:v>
                </c:pt>
                <c:pt idx="4814">
                  <c:v>6.6540999999999997</c:v>
                </c:pt>
                <c:pt idx="4815">
                  <c:v>6.6554000000000002</c:v>
                </c:pt>
                <c:pt idx="4816">
                  <c:v>6.6566999999999998</c:v>
                </c:pt>
                <c:pt idx="4817">
                  <c:v>6.6581000000000001</c:v>
                </c:pt>
                <c:pt idx="4818">
                  <c:v>6.6593999999999998</c:v>
                </c:pt>
                <c:pt idx="4819">
                  <c:v>6.6608000000000001</c:v>
                </c:pt>
                <c:pt idx="4820">
                  <c:v>6.6620999999999997</c:v>
                </c:pt>
                <c:pt idx="4821">
                  <c:v>6.6635</c:v>
                </c:pt>
                <c:pt idx="4822">
                  <c:v>6.6649000000000003</c:v>
                </c:pt>
                <c:pt idx="4823">
                  <c:v>6.6662999999999997</c:v>
                </c:pt>
                <c:pt idx="4824">
                  <c:v>6.6677</c:v>
                </c:pt>
                <c:pt idx="4825">
                  <c:v>6.6689999999999996</c:v>
                </c:pt>
                <c:pt idx="4826">
                  <c:v>6.6704999999999997</c:v>
                </c:pt>
                <c:pt idx="4827">
                  <c:v>6.6722000000000001</c:v>
                </c:pt>
                <c:pt idx="4828">
                  <c:v>6.6741999999999999</c:v>
                </c:pt>
                <c:pt idx="4829">
                  <c:v>6.6764999999999999</c:v>
                </c:pt>
                <c:pt idx="4830">
                  <c:v>6.6787000000000001</c:v>
                </c:pt>
                <c:pt idx="4831">
                  <c:v>6.6806999999999999</c:v>
                </c:pt>
                <c:pt idx="4832">
                  <c:v>6.6824000000000003</c:v>
                </c:pt>
                <c:pt idx="4833">
                  <c:v>6.6836000000000002</c:v>
                </c:pt>
                <c:pt idx="4834">
                  <c:v>6.6844999999999999</c:v>
                </c:pt>
                <c:pt idx="4835">
                  <c:v>6.6852999999999998</c:v>
                </c:pt>
                <c:pt idx="4836">
                  <c:v>6.6860999999999997</c:v>
                </c:pt>
                <c:pt idx="4837">
                  <c:v>6.6870000000000003</c:v>
                </c:pt>
                <c:pt idx="4838">
                  <c:v>6.6879999999999997</c:v>
                </c:pt>
                <c:pt idx="4839">
                  <c:v>6.6890000000000001</c:v>
                </c:pt>
                <c:pt idx="4840">
                  <c:v>6.6901000000000002</c:v>
                </c:pt>
                <c:pt idx="4841">
                  <c:v>6.6910999999999996</c:v>
                </c:pt>
                <c:pt idx="4842">
                  <c:v>6.6921999999999997</c:v>
                </c:pt>
                <c:pt idx="4843">
                  <c:v>6.6932</c:v>
                </c:pt>
                <c:pt idx="4844">
                  <c:v>6.6943999999999999</c:v>
                </c:pt>
                <c:pt idx="4845">
                  <c:v>6.6955999999999998</c:v>
                </c:pt>
                <c:pt idx="4846">
                  <c:v>6.6969000000000003</c:v>
                </c:pt>
                <c:pt idx="4847">
                  <c:v>6.6981999999999999</c:v>
                </c:pt>
                <c:pt idx="4848">
                  <c:v>6.6996000000000002</c:v>
                </c:pt>
                <c:pt idx="4849">
                  <c:v>6.7011000000000003</c:v>
                </c:pt>
                <c:pt idx="4850">
                  <c:v>6.7027000000000001</c:v>
                </c:pt>
                <c:pt idx="4851">
                  <c:v>6.7043999999999997</c:v>
                </c:pt>
                <c:pt idx="4852">
                  <c:v>6.7062999999999997</c:v>
                </c:pt>
                <c:pt idx="4853">
                  <c:v>6.7081999999999997</c:v>
                </c:pt>
                <c:pt idx="4854">
                  <c:v>6.7103000000000002</c:v>
                </c:pt>
                <c:pt idx="4855">
                  <c:v>6.7122999999999999</c:v>
                </c:pt>
                <c:pt idx="4856">
                  <c:v>6.7142999999999997</c:v>
                </c:pt>
                <c:pt idx="4857">
                  <c:v>6.7160000000000002</c:v>
                </c:pt>
                <c:pt idx="4858">
                  <c:v>6.7175000000000002</c:v>
                </c:pt>
                <c:pt idx="4859">
                  <c:v>6.7186000000000003</c:v>
                </c:pt>
                <c:pt idx="4860">
                  <c:v>6.7195999999999998</c:v>
                </c:pt>
                <c:pt idx="4861">
                  <c:v>6.7206000000000001</c:v>
                </c:pt>
                <c:pt idx="4862">
                  <c:v>6.7214999999999998</c:v>
                </c:pt>
                <c:pt idx="4863">
                  <c:v>6.7225999999999999</c:v>
                </c:pt>
                <c:pt idx="4864">
                  <c:v>6.7237999999999998</c:v>
                </c:pt>
                <c:pt idx="4865">
                  <c:v>6.7249999999999996</c:v>
                </c:pt>
                <c:pt idx="4866">
                  <c:v>6.7263999999999999</c:v>
                </c:pt>
                <c:pt idx="4867">
                  <c:v>6.7276999999999996</c:v>
                </c:pt>
                <c:pt idx="4868">
                  <c:v>6.7290999999999999</c:v>
                </c:pt>
                <c:pt idx="4869">
                  <c:v>6.7302999999999997</c:v>
                </c:pt>
                <c:pt idx="4870">
                  <c:v>6.7316000000000003</c:v>
                </c:pt>
                <c:pt idx="4871">
                  <c:v>6.7328000000000001</c:v>
                </c:pt>
                <c:pt idx="4872">
                  <c:v>6.7340999999999998</c:v>
                </c:pt>
                <c:pt idx="4873">
                  <c:v>6.7354000000000003</c:v>
                </c:pt>
                <c:pt idx="4874">
                  <c:v>6.7366999999999999</c:v>
                </c:pt>
                <c:pt idx="4875">
                  <c:v>6.7381000000000002</c:v>
                </c:pt>
                <c:pt idx="4876">
                  <c:v>6.7394999999999996</c:v>
                </c:pt>
                <c:pt idx="4877">
                  <c:v>6.7408999999999999</c:v>
                </c:pt>
                <c:pt idx="4878">
                  <c:v>6.7423999999999999</c:v>
                </c:pt>
                <c:pt idx="4879">
                  <c:v>6.7439</c:v>
                </c:pt>
                <c:pt idx="4880">
                  <c:v>6.7454000000000001</c:v>
                </c:pt>
                <c:pt idx="4881">
                  <c:v>6.7469000000000001</c:v>
                </c:pt>
                <c:pt idx="4882">
                  <c:v>6.7483000000000004</c:v>
                </c:pt>
                <c:pt idx="4883">
                  <c:v>6.7496</c:v>
                </c:pt>
                <c:pt idx="4884">
                  <c:v>6.7507999999999999</c:v>
                </c:pt>
                <c:pt idx="4885">
                  <c:v>6.7521000000000004</c:v>
                </c:pt>
                <c:pt idx="4886">
                  <c:v>6.7534000000000001</c:v>
                </c:pt>
                <c:pt idx="4887">
                  <c:v>6.7548000000000004</c:v>
                </c:pt>
                <c:pt idx="4888">
                  <c:v>6.7561</c:v>
                </c:pt>
                <c:pt idx="4889">
                  <c:v>6.7575000000000003</c:v>
                </c:pt>
                <c:pt idx="4890">
                  <c:v>6.7590000000000003</c:v>
                </c:pt>
                <c:pt idx="4891">
                  <c:v>6.7603999999999997</c:v>
                </c:pt>
                <c:pt idx="4892">
                  <c:v>6.7618999999999998</c:v>
                </c:pt>
                <c:pt idx="4893">
                  <c:v>6.7633000000000001</c:v>
                </c:pt>
                <c:pt idx="4894">
                  <c:v>6.7647000000000004</c:v>
                </c:pt>
                <c:pt idx="4895">
                  <c:v>6.7663000000000002</c:v>
                </c:pt>
                <c:pt idx="4896">
                  <c:v>6.7680999999999996</c:v>
                </c:pt>
                <c:pt idx="4897">
                  <c:v>6.77</c:v>
                </c:pt>
                <c:pt idx="4898">
                  <c:v>6.7721</c:v>
                </c:pt>
                <c:pt idx="4899">
                  <c:v>6.7740999999999998</c:v>
                </c:pt>
                <c:pt idx="4900">
                  <c:v>6.7759</c:v>
                </c:pt>
                <c:pt idx="4901">
                  <c:v>6.7774000000000001</c:v>
                </c:pt>
                <c:pt idx="4902">
                  <c:v>6.7786</c:v>
                </c:pt>
                <c:pt idx="4903">
                  <c:v>6.7796000000000003</c:v>
                </c:pt>
                <c:pt idx="4904">
                  <c:v>6.7805</c:v>
                </c:pt>
                <c:pt idx="4905">
                  <c:v>6.7813999999999997</c:v>
                </c:pt>
                <c:pt idx="4906">
                  <c:v>6.7824</c:v>
                </c:pt>
                <c:pt idx="4907">
                  <c:v>6.7834000000000003</c:v>
                </c:pt>
                <c:pt idx="4908">
                  <c:v>6.7843999999999998</c:v>
                </c:pt>
                <c:pt idx="4909">
                  <c:v>6.7854999999999999</c:v>
                </c:pt>
                <c:pt idx="4910">
                  <c:v>6.7866</c:v>
                </c:pt>
                <c:pt idx="4911">
                  <c:v>6.7876000000000003</c:v>
                </c:pt>
                <c:pt idx="4912">
                  <c:v>6.7887000000000004</c:v>
                </c:pt>
                <c:pt idx="4913">
                  <c:v>6.7897999999999996</c:v>
                </c:pt>
                <c:pt idx="4914">
                  <c:v>6.7910000000000004</c:v>
                </c:pt>
                <c:pt idx="4915">
                  <c:v>6.7923</c:v>
                </c:pt>
                <c:pt idx="4916">
                  <c:v>6.7935999999999996</c:v>
                </c:pt>
                <c:pt idx="4917">
                  <c:v>6.7950999999999997</c:v>
                </c:pt>
                <c:pt idx="4918">
                  <c:v>6.7965999999999998</c:v>
                </c:pt>
                <c:pt idx="4919">
                  <c:v>6.7981999999999996</c:v>
                </c:pt>
                <c:pt idx="4920">
                  <c:v>6.7999000000000001</c:v>
                </c:pt>
                <c:pt idx="4921">
                  <c:v>6.8017000000000003</c:v>
                </c:pt>
                <c:pt idx="4922">
                  <c:v>6.8036000000000003</c:v>
                </c:pt>
                <c:pt idx="4923">
                  <c:v>6.8056000000000001</c:v>
                </c:pt>
                <c:pt idx="4924">
                  <c:v>6.8076999999999996</c:v>
                </c:pt>
                <c:pt idx="4925">
                  <c:v>6.8095999999999997</c:v>
                </c:pt>
                <c:pt idx="4926">
                  <c:v>6.8113999999999999</c:v>
                </c:pt>
                <c:pt idx="4927">
                  <c:v>6.8129</c:v>
                </c:pt>
                <c:pt idx="4928">
                  <c:v>6.8140999999999998</c:v>
                </c:pt>
                <c:pt idx="4929">
                  <c:v>6.8151000000000002</c:v>
                </c:pt>
                <c:pt idx="4930">
                  <c:v>6.8159999999999998</c:v>
                </c:pt>
                <c:pt idx="4931">
                  <c:v>6.8170000000000002</c:v>
                </c:pt>
                <c:pt idx="4932">
                  <c:v>6.8182</c:v>
                </c:pt>
                <c:pt idx="4933">
                  <c:v>6.8193999999999999</c:v>
                </c:pt>
                <c:pt idx="4934">
                  <c:v>6.8205999999999998</c:v>
                </c:pt>
                <c:pt idx="4935">
                  <c:v>6.8219000000000003</c:v>
                </c:pt>
                <c:pt idx="4936">
                  <c:v>6.8232999999999997</c:v>
                </c:pt>
                <c:pt idx="4937">
                  <c:v>6.8246000000000002</c:v>
                </c:pt>
                <c:pt idx="4938">
                  <c:v>6.8258999999999999</c:v>
                </c:pt>
                <c:pt idx="4939">
                  <c:v>6.8270999999999997</c:v>
                </c:pt>
                <c:pt idx="4940">
                  <c:v>6.8284000000000002</c:v>
                </c:pt>
                <c:pt idx="4941">
                  <c:v>6.8296000000000001</c:v>
                </c:pt>
                <c:pt idx="4942">
                  <c:v>6.8308999999999997</c:v>
                </c:pt>
                <c:pt idx="4943">
                  <c:v>6.8323</c:v>
                </c:pt>
                <c:pt idx="4944">
                  <c:v>6.8337000000000003</c:v>
                </c:pt>
                <c:pt idx="4945">
                  <c:v>6.8350999999999997</c:v>
                </c:pt>
                <c:pt idx="4946">
                  <c:v>6.8365</c:v>
                </c:pt>
                <c:pt idx="4947">
                  <c:v>6.8380000000000001</c:v>
                </c:pt>
                <c:pt idx="4948">
                  <c:v>6.8394000000000004</c:v>
                </c:pt>
                <c:pt idx="4949">
                  <c:v>6.8409000000000004</c:v>
                </c:pt>
                <c:pt idx="4950">
                  <c:v>6.8422999999999998</c:v>
                </c:pt>
                <c:pt idx="4951">
                  <c:v>6.8437000000000001</c:v>
                </c:pt>
                <c:pt idx="4952">
                  <c:v>6.8449</c:v>
                </c:pt>
                <c:pt idx="4953">
                  <c:v>6.8460999999999999</c:v>
                </c:pt>
                <c:pt idx="4954">
                  <c:v>6.8474000000000004</c:v>
                </c:pt>
                <c:pt idx="4955">
                  <c:v>6.8487</c:v>
                </c:pt>
                <c:pt idx="4956">
                  <c:v>6.85</c:v>
                </c:pt>
                <c:pt idx="4957">
                  <c:v>6.8513999999999999</c:v>
                </c:pt>
                <c:pt idx="4958">
                  <c:v>6.8528000000000002</c:v>
                </c:pt>
                <c:pt idx="4959">
                  <c:v>6.8541999999999996</c:v>
                </c:pt>
                <c:pt idx="4960">
                  <c:v>6.8556999999999997</c:v>
                </c:pt>
                <c:pt idx="4961">
                  <c:v>6.8571</c:v>
                </c:pt>
                <c:pt idx="4962">
                  <c:v>6.8586</c:v>
                </c:pt>
                <c:pt idx="4963">
                  <c:v>6.86</c:v>
                </c:pt>
                <c:pt idx="4964">
                  <c:v>6.8616000000000001</c:v>
                </c:pt>
                <c:pt idx="4965">
                  <c:v>6.8632999999999997</c:v>
                </c:pt>
                <c:pt idx="4966">
                  <c:v>6.8651999999999997</c:v>
                </c:pt>
                <c:pt idx="4967">
                  <c:v>6.8673000000000002</c:v>
                </c:pt>
                <c:pt idx="4968">
                  <c:v>6.8695000000000004</c:v>
                </c:pt>
                <c:pt idx="4969">
                  <c:v>6.8715000000000002</c:v>
                </c:pt>
                <c:pt idx="4970">
                  <c:v>6.8731</c:v>
                </c:pt>
                <c:pt idx="4971">
                  <c:v>6.8743999999999996</c:v>
                </c:pt>
                <c:pt idx="4972">
                  <c:v>6.8754</c:v>
                </c:pt>
                <c:pt idx="4973">
                  <c:v>6.8761999999999999</c:v>
                </c:pt>
                <c:pt idx="4974">
                  <c:v>6.8769999999999998</c:v>
                </c:pt>
                <c:pt idx="4975">
                  <c:v>6.8780000000000001</c:v>
                </c:pt>
                <c:pt idx="4976">
                  <c:v>6.8788999999999998</c:v>
                </c:pt>
                <c:pt idx="4977">
                  <c:v>6.88</c:v>
                </c:pt>
                <c:pt idx="4978">
                  <c:v>6.8810000000000002</c:v>
                </c:pt>
                <c:pt idx="4979">
                  <c:v>6.8821000000000003</c:v>
                </c:pt>
                <c:pt idx="4980">
                  <c:v>6.8830999999999998</c:v>
                </c:pt>
                <c:pt idx="4981">
                  <c:v>6.8841999999999999</c:v>
                </c:pt>
                <c:pt idx="4982">
                  <c:v>6.8853</c:v>
                </c:pt>
                <c:pt idx="4983">
                  <c:v>6.8864999999999998</c:v>
                </c:pt>
                <c:pt idx="4984">
                  <c:v>6.8878000000000004</c:v>
                </c:pt>
                <c:pt idx="4985">
                  <c:v>6.8891</c:v>
                </c:pt>
                <c:pt idx="4986">
                  <c:v>6.8906000000000001</c:v>
                </c:pt>
                <c:pt idx="4987">
                  <c:v>6.8921000000000001</c:v>
                </c:pt>
                <c:pt idx="4988">
                  <c:v>6.8936999999999999</c:v>
                </c:pt>
                <c:pt idx="4989">
                  <c:v>6.8954000000000004</c:v>
                </c:pt>
                <c:pt idx="4990">
                  <c:v>6.8971</c:v>
                </c:pt>
                <c:pt idx="4991">
                  <c:v>6.899</c:v>
                </c:pt>
                <c:pt idx="4992">
                  <c:v>6.9009999999999998</c:v>
                </c:pt>
                <c:pt idx="4993">
                  <c:v>6.9029999999999996</c:v>
                </c:pt>
                <c:pt idx="4994">
                  <c:v>6.9050000000000002</c:v>
                </c:pt>
                <c:pt idx="4995">
                  <c:v>6.9067999999999996</c:v>
                </c:pt>
                <c:pt idx="4996">
                  <c:v>6.9082999999999997</c:v>
                </c:pt>
                <c:pt idx="4997">
                  <c:v>6.9095000000000004</c:v>
                </c:pt>
                <c:pt idx="4998">
                  <c:v>6.9104999999999999</c:v>
                </c:pt>
                <c:pt idx="4999">
                  <c:v>6.9114000000000004</c:v>
                </c:pt>
                <c:pt idx="5000">
                  <c:v>6.9123999999999999</c:v>
                </c:pt>
                <c:pt idx="5001">
                  <c:v>6.9135</c:v>
                </c:pt>
                <c:pt idx="5002">
                  <c:v>6.9147999999999996</c:v>
                </c:pt>
                <c:pt idx="5003">
                  <c:v>6.9161000000000001</c:v>
                </c:pt>
                <c:pt idx="5004">
                  <c:v>6.9173999999999998</c:v>
                </c:pt>
                <c:pt idx="5005">
                  <c:v>6.9188000000000001</c:v>
                </c:pt>
                <c:pt idx="5006">
                  <c:v>6.9200999999999997</c:v>
                </c:pt>
                <c:pt idx="5007">
                  <c:v>6.9214000000000002</c:v>
                </c:pt>
                <c:pt idx="5008">
                  <c:v>6.9226000000000001</c:v>
                </c:pt>
                <c:pt idx="5009">
                  <c:v>6.9237000000000002</c:v>
                </c:pt>
                <c:pt idx="5010">
                  <c:v>6.9249000000000001</c:v>
                </c:pt>
                <c:pt idx="5011">
                  <c:v>6.9261999999999997</c:v>
                </c:pt>
                <c:pt idx="5012">
                  <c:v>6.9276</c:v>
                </c:pt>
                <c:pt idx="5013">
                  <c:v>6.9290000000000003</c:v>
                </c:pt>
                <c:pt idx="5014">
                  <c:v>6.9305000000000003</c:v>
                </c:pt>
                <c:pt idx="5015">
                  <c:v>6.9320000000000004</c:v>
                </c:pt>
                <c:pt idx="5016">
                  <c:v>6.9333999999999998</c:v>
                </c:pt>
                <c:pt idx="5017">
                  <c:v>6.9348000000000001</c:v>
                </c:pt>
                <c:pt idx="5018">
                  <c:v>6.9362000000000004</c:v>
                </c:pt>
                <c:pt idx="5019">
                  <c:v>6.9375999999999998</c:v>
                </c:pt>
                <c:pt idx="5020">
                  <c:v>6.9390000000000001</c:v>
                </c:pt>
                <c:pt idx="5021">
                  <c:v>6.9402999999999997</c:v>
                </c:pt>
                <c:pt idx="5022">
                  <c:v>6.9416000000000002</c:v>
                </c:pt>
                <c:pt idx="5023">
                  <c:v>6.9428999999999998</c:v>
                </c:pt>
                <c:pt idx="5024">
                  <c:v>6.9442000000000004</c:v>
                </c:pt>
                <c:pt idx="5025">
                  <c:v>6.9455</c:v>
                </c:pt>
                <c:pt idx="5026">
                  <c:v>6.9469000000000003</c:v>
                </c:pt>
                <c:pt idx="5027">
                  <c:v>6.9482999999999997</c:v>
                </c:pt>
                <c:pt idx="5028">
                  <c:v>6.9497</c:v>
                </c:pt>
                <c:pt idx="5029">
                  <c:v>6.9511000000000003</c:v>
                </c:pt>
                <c:pt idx="5030">
                  <c:v>6.9524999999999997</c:v>
                </c:pt>
                <c:pt idx="5031">
                  <c:v>6.9539</c:v>
                </c:pt>
                <c:pt idx="5032">
                  <c:v>6.9553000000000003</c:v>
                </c:pt>
                <c:pt idx="5033">
                  <c:v>6.9569000000000001</c:v>
                </c:pt>
                <c:pt idx="5034">
                  <c:v>6.9585999999999997</c:v>
                </c:pt>
                <c:pt idx="5035">
                  <c:v>6.9606000000000003</c:v>
                </c:pt>
                <c:pt idx="5036">
                  <c:v>6.9626999999999999</c:v>
                </c:pt>
                <c:pt idx="5037">
                  <c:v>6.9649000000000001</c:v>
                </c:pt>
                <c:pt idx="5038">
                  <c:v>6.9668000000000001</c:v>
                </c:pt>
                <c:pt idx="5039">
                  <c:v>6.9683999999999999</c:v>
                </c:pt>
                <c:pt idx="5040">
                  <c:v>6.9695</c:v>
                </c:pt>
                <c:pt idx="5041">
                  <c:v>6.9705000000000004</c:v>
                </c:pt>
                <c:pt idx="5042">
                  <c:v>6.9713000000000003</c:v>
                </c:pt>
                <c:pt idx="5043">
                  <c:v>6.9722</c:v>
                </c:pt>
                <c:pt idx="5044">
                  <c:v>6.9732000000000003</c:v>
                </c:pt>
                <c:pt idx="5045">
                  <c:v>6.9741999999999997</c:v>
                </c:pt>
                <c:pt idx="5046">
                  <c:v>6.9752999999999998</c:v>
                </c:pt>
                <c:pt idx="5047">
                  <c:v>6.9763000000000002</c:v>
                </c:pt>
                <c:pt idx="5048">
                  <c:v>6.9774000000000003</c:v>
                </c:pt>
                <c:pt idx="5049">
                  <c:v>6.9783999999999997</c:v>
                </c:pt>
                <c:pt idx="5050">
                  <c:v>6.9794999999999998</c:v>
                </c:pt>
                <c:pt idx="5051">
                  <c:v>6.9805999999999999</c:v>
                </c:pt>
                <c:pt idx="5052">
                  <c:v>6.9817999999999998</c:v>
                </c:pt>
                <c:pt idx="5053">
                  <c:v>6.9831000000000003</c:v>
                </c:pt>
                <c:pt idx="5054">
                  <c:v>6.9844999999999997</c:v>
                </c:pt>
                <c:pt idx="5055">
                  <c:v>6.9859999999999998</c:v>
                </c:pt>
                <c:pt idx="5056">
                  <c:v>6.9875999999999996</c:v>
                </c:pt>
                <c:pt idx="5057">
                  <c:v>6.9893000000000001</c:v>
                </c:pt>
                <c:pt idx="5058">
                  <c:v>6.9911000000000003</c:v>
                </c:pt>
                <c:pt idx="5059">
                  <c:v>6.9928999999999997</c:v>
                </c:pt>
                <c:pt idx="5060">
                  <c:v>6.9947999999999997</c:v>
                </c:pt>
                <c:pt idx="5061">
                  <c:v>6.9966999999999997</c:v>
                </c:pt>
                <c:pt idx="5062">
                  <c:v>6.9984999999999999</c:v>
                </c:pt>
                <c:pt idx="5063">
                  <c:v>7.0003000000000002</c:v>
                </c:pt>
                <c:pt idx="5064">
                  <c:v>7.0019999999999998</c:v>
                </c:pt>
                <c:pt idx="5065">
                  <c:v>7.0034000000000001</c:v>
                </c:pt>
                <c:pt idx="5066">
                  <c:v>7.0045999999999999</c:v>
                </c:pt>
                <c:pt idx="5067">
                  <c:v>7.0057</c:v>
                </c:pt>
                <c:pt idx="5068">
                  <c:v>7.0067000000000004</c:v>
                </c:pt>
                <c:pt idx="5069">
                  <c:v>7.0076999999999998</c:v>
                </c:pt>
                <c:pt idx="5070">
                  <c:v>7.0087999999999999</c:v>
                </c:pt>
                <c:pt idx="5071">
                  <c:v>7.01</c:v>
                </c:pt>
                <c:pt idx="5072">
                  <c:v>7.0113000000000003</c:v>
                </c:pt>
                <c:pt idx="5073">
                  <c:v>7.0125999999999999</c:v>
                </c:pt>
                <c:pt idx="5074">
                  <c:v>7.0140000000000002</c:v>
                </c:pt>
                <c:pt idx="5075">
                  <c:v>7.0152999999999999</c:v>
                </c:pt>
                <c:pt idx="5076">
                  <c:v>7.0166000000000004</c:v>
                </c:pt>
                <c:pt idx="5077">
                  <c:v>7.0179</c:v>
                </c:pt>
                <c:pt idx="5078">
                  <c:v>7.0191999999999997</c:v>
                </c:pt>
                <c:pt idx="5079">
                  <c:v>7.0205000000000002</c:v>
                </c:pt>
                <c:pt idx="5080">
                  <c:v>7.0217999999999998</c:v>
                </c:pt>
                <c:pt idx="5081">
                  <c:v>7.0232000000000001</c:v>
                </c:pt>
                <c:pt idx="5082">
                  <c:v>7.0246000000000004</c:v>
                </c:pt>
                <c:pt idx="5083">
                  <c:v>7.0259999999999998</c:v>
                </c:pt>
                <c:pt idx="5084">
                  <c:v>7.0274000000000001</c:v>
                </c:pt>
                <c:pt idx="5085">
                  <c:v>7.0288000000000004</c:v>
                </c:pt>
                <c:pt idx="5086">
                  <c:v>7.0303000000000004</c:v>
                </c:pt>
                <c:pt idx="5087">
                  <c:v>7.0316999999999998</c:v>
                </c:pt>
                <c:pt idx="5088">
                  <c:v>7.0331000000000001</c:v>
                </c:pt>
                <c:pt idx="5089">
                  <c:v>7.0343999999999998</c:v>
                </c:pt>
                <c:pt idx="5090">
                  <c:v>7.0357000000000003</c:v>
                </c:pt>
                <c:pt idx="5091">
                  <c:v>7.0369999999999999</c:v>
                </c:pt>
                <c:pt idx="5092">
                  <c:v>7.0382999999999996</c:v>
                </c:pt>
                <c:pt idx="5093">
                  <c:v>7.0396000000000001</c:v>
                </c:pt>
                <c:pt idx="5094">
                  <c:v>7.0410000000000004</c:v>
                </c:pt>
                <c:pt idx="5095">
                  <c:v>7.0423</c:v>
                </c:pt>
                <c:pt idx="5096">
                  <c:v>7.0437000000000003</c:v>
                </c:pt>
                <c:pt idx="5097">
                  <c:v>7.0452000000000004</c:v>
                </c:pt>
                <c:pt idx="5098">
                  <c:v>7.0465999999999998</c:v>
                </c:pt>
                <c:pt idx="5099">
                  <c:v>7.048</c:v>
                </c:pt>
                <c:pt idx="5100">
                  <c:v>7.0492999999999997</c:v>
                </c:pt>
                <c:pt idx="5101">
                  <c:v>7.0507</c:v>
                </c:pt>
                <c:pt idx="5102">
                  <c:v>7.0522</c:v>
                </c:pt>
                <c:pt idx="5103">
                  <c:v>7.0540000000000003</c:v>
                </c:pt>
                <c:pt idx="5104">
                  <c:v>7.0560999999999998</c:v>
                </c:pt>
                <c:pt idx="5105">
                  <c:v>7.0583</c:v>
                </c:pt>
                <c:pt idx="5106">
                  <c:v>7.0605000000000002</c:v>
                </c:pt>
                <c:pt idx="5107">
                  <c:v>7.0625</c:v>
                </c:pt>
                <c:pt idx="5108">
                  <c:v>7.0640999999999998</c:v>
                </c:pt>
                <c:pt idx="5109">
                  <c:v>7.0652999999999997</c:v>
                </c:pt>
                <c:pt idx="5110">
                  <c:v>7.0662000000000003</c:v>
                </c:pt>
                <c:pt idx="5111">
                  <c:v>7.0670000000000002</c:v>
                </c:pt>
                <c:pt idx="5112">
                  <c:v>7.0678000000000001</c:v>
                </c:pt>
                <c:pt idx="5113">
                  <c:v>7.0686999999999998</c:v>
                </c:pt>
                <c:pt idx="5114">
                  <c:v>7.0696000000000003</c:v>
                </c:pt>
                <c:pt idx="5115">
                  <c:v>7.0705999999999998</c:v>
                </c:pt>
                <c:pt idx="5116">
                  <c:v>7.0716999999999999</c:v>
                </c:pt>
                <c:pt idx="5117">
                  <c:v>7.0728</c:v>
                </c:pt>
                <c:pt idx="5118">
                  <c:v>7.0739000000000001</c:v>
                </c:pt>
                <c:pt idx="5119">
                  <c:v>7.0750000000000002</c:v>
                </c:pt>
                <c:pt idx="5120">
                  <c:v>7.0761000000000003</c:v>
                </c:pt>
                <c:pt idx="5121">
                  <c:v>7.0772000000000004</c:v>
                </c:pt>
                <c:pt idx="5122">
                  <c:v>7.0784000000000002</c:v>
                </c:pt>
                <c:pt idx="5123">
                  <c:v>7.0797999999999996</c:v>
                </c:pt>
                <c:pt idx="5124">
                  <c:v>7.0812999999999997</c:v>
                </c:pt>
                <c:pt idx="5125">
                  <c:v>7.0827999999999998</c:v>
                </c:pt>
                <c:pt idx="5126">
                  <c:v>7.0843999999999996</c:v>
                </c:pt>
                <c:pt idx="5127">
                  <c:v>7.0861999999999998</c:v>
                </c:pt>
                <c:pt idx="5128">
                  <c:v>7.0880000000000001</c:v>
                </c:pt>
                <c:pt idx="5129">
                  <c:v>7.09</c:v>
                </c:pt>
                <c:pt idx="5130">
                  <c:v>7.0921000000000003</c:v>
                </c:pt>
                <c:pt idx="5131">
                  <c:v>7.0941000000000001</c:v>
                </c:pt>
                <c:pt idx="5132">
                  <c:v>7.0960999999999999</c:v>
                </c:pt>
                <c:pt idx="5133">
                  <c:v>7.0978000000000003</c:v>
                </c:pt>
                <c:pt idx="5134">
                  <c:v>7.0993000000000004</c:v>
                </c:pt>
                <c:pt idx="5135">
                  <c:v>7.1005000000000003</c:v>
                </c:pt>
                <c:pt idx="5136">
                  <c:v>7.1014999999999997</c:v>
                </c:pt>
                <c:pt idx="5137">
                  <c:v>7.1025</c:v>
                </c:pt>
                <c:pt idx="5138">
                  <c:v>7.1033999999999997</c:v>
                </c:pt>
                <c:pt idx="5139">
                  <c:v>7.1044</c:v>
                </c:pt>
                <c:pt idx="5140">
                  <c:v>7.1055000000000001</c:v>
                </c:pt>
                <c:pt idx="5141">
                  <c:v>7.1067</c:v>
                </c:pt>
                <c:pt idx="5142">
                  <c:v>7.1078999999999999</c:v>
                </c:pt>
                <c:pt idx="5143">
                  <c:v>7.1092000000000004</c:v>
                </c:pt>
                <c:pt idx="5144">
                  <c:v>7.1105</c:v>
                </c:pt>
                <c:pt idx="5145">
                  <c:v>7.1119000000000003</c:v>
                </c:pt>
                <c:pt idx="5146">
                  <c:v>7.1132</c:v>
                </c:pt>
                <c:pt idx="5147">
                  <c:v>7.1144999999999996</c:v>
                </c:pt>
                <c:pt idx="5148">
                  <c:v>7.1158999999999999</c:v>
                </c:pt>
                <c:pt idx="5149">
                  <c:v>7.1172000000000004</c:v>
                </c:pt>
                <c:pt idx="5150">
                  <c:v>7.1185999999999998</c:v>
                </c:pt>
                <c:pt idx="5151">
                  <c:v>7.12</c:v>
                </c:pt>
                <c:pt idx="5152">
                  <c:v>7.1212999999999997</c:v>
                </c:pt>
                <c:pt idx="5153">
                  <c:v>7.1227999999999998</c:v>
                </c:pt>
                <c:pt idx="5154">
                  <c:v>7.1242999999999999</c:v>
                </c:pt>
                <c:pt idx="5155">
                  <c:v>7.1257999999999999</c:v>
                </c:pt>
                <c:pt idx="5156">
                  <c:v>7.1273</c:v>
                </c:pt>
                <c:pt idx="5157">
                  <c:v>7.1287000000000003</c:v>
                </c:pt>
                <c:pt idx="5158">
                  <c:v>7.13</c:v>
                </c:pt>
                <c:pt idx="5159">
                  <c:v>7.1313000000000004</c:v>
                </c:pt>
                <c:pt idx="5160">
                  <c:v>7.1325000000000003</c:v>
                </c:pt>
                <c:pt idx="5161">
                  <c:v>7.1337999999999999</c:v>
                </c:pt>
                <c:pt idx="5162">
                  <c:v>7.1351000000000004</c:v>
                </c:pt>
                <c:pt idx="5163">
                  <c:v>7.1364999999999998</c:v>
                </c:pt>
                <c:pt idx="5164">
                  <c:v>7.1379000000000001</c:v>
                </c:pt>
                <c:pt idx="5165">
                  <c:v>7.1393000000000004</c:v>
                </c:pt>
                <c:pt idx="5166">
                  <c:v>7.1407999999999996</c:v>
                </c:pt>
                <c:pt idx="5167">
                  <c:v>7.1421999999999999</c:v>
                </c:pt>
                <c:pt idx="5168">
                  <c:v>7.1436000000000002</c:v>
                </c:pt>
                <c:pt idx="5169">
                  <c:v>7.1449999999999996</c:v>
                </c:pt>
                <c:pt idx="5170">
                  <c:v>7.1463000000000001</c:v>
                </c:pt>
                <c:pt idx="5171">
                  <c:v>7.1478000000000002</c:v>
                </c:pt>
                <c:pt idx="5172">
                  <c:v>7.1496000000000004</c:v>
                </c:pt>
                <c:pt idx="5173">
                  <c:v>7.1515000000000004</c:v>
                </c:pt>
                <c:pt idx="5174">
                  <c:v>7.1536</c:v>
                </c:pt>
                <c:pt idx="5175">
                  <c:v>7.1557000000000004</c:v>
                </c:pt>
                <c:pt idx="5176">
                  <c:v>7.1576000000000004</c:v>
                </c:pt>
                <c:pt idx="5177">
                  <c:v>7.1590999999999996</c:v>
                </c:pt>
                <c:pt idx="5178">
                  <c:v>7.1603000000000003</c:v>
                </c:pt>
                <c:pt idx="5179">
                  <c:v>7.1611000000000002</c:v>
                </c:pt>
                <c:pt idx="5180">
                  <c:v>7.1612999999999998</c:v>
                </c:pt>
                <c:pt idx="5181">
                  <c:v>7.1615000000000002</c:v>
                </c:pt>
                <c:pt idx="5182">
                  <c:v>7.1616999999999997</c:v>
                </c:pt>
                <c:pt idx="5183">
                  <c:v>7.1619999999999999</c:v>
                </c:pt>
                <c:pt idx="5184">
                  <c:v>7.1623000000000001</c:v>
                </c:pt>
                <c:pt idx="5185">
                  <c:v>7.1626000000000003</c:v>
                </c:pt>
                <c:pt idx="5186">
                  <c:v>7.1631999999999998</c:v>
                </c:pt>
                <c:pt idx="5187">
                  <c:v>7.1637000000000004</c:v>
                </c:pt>
                <c:pt idx="5188">
                  <c:v>7.1645000000000003</c:v>
                </c:pt>
                <c:pt idx="5189">
                  <c:v>7.1654</c:v>
                </c:pt>
                <c:pt idx="5190">
                  <c:v>7.1668000000000003</c:v>
                </c:pt>
                <c:pt idx="5191">
                  <c:v>7.1684999999999999</c:v>
                </c:pt>
                <c:pt idx="5192">
                  <c:v>7.1689999999999996</c:v>
                </c:pt>
                <c:pt idx="5193">
                  <c:v>7.1691000000000003</c:v>
                </c:pt>
                <c:pt idx="5194">
                  <c:v>7.1692999999999998</c:v>
                </c:pt>
                <c:pt idx="5195">
                  <c:v>7.1696</c:v>
                </c:pt>
                <c:pt idx="5196">
                  <c:v>7.1703000000000001</c:v>
                </c:pt>
                <c:pt idx="5197">
                  <c:v>7.1711</c:v>
                </c:pt>
                <c:pt idx="5198">
                  <c:v>7.1721000000000004</c:v>
                </c:pt>
                <c:pt idx="5199">
                  <c:v>7.1733000000000002</c:v>
                </c:pt>
                <c:pt idx="5200">
                  <c:v>7.1745999999999999</c:v>
                </c:pt>
                <c:pt idx="5201">
                  <c:v>7.1759000000000004</c:v>
                </c:pt>
                <c:pt idx="5202">
                  <c:v>7.1773999999999996</c:v>
                </c:pt>
                <c:pt idx="5203">
                  <c:v>7.1790000000000003</c:v>
                </c:pt>
                <c:pt idx="5204">
                  <c:v>7.1806000000000001</c:v>
                </c:pt>
                <c:pt idx="5205">
                  <c:v>7.1824000000000003</c:v>
                </c:pt>
                <c:pt idx="5206">
                  <c:v>7.1841999999999997</c:v>
                </c:pt>
                <c:pt idx="5207">
                  <c:v>7.1860999999999997</c:v>
                </c:pt>
                <c:pt idx="5208">
                  <c:v>7.1881000000000004</c:v>
                </c:pt>
                <c:pt idx="5209">
                  <c:v>7.19</c:v>
                </c:pt>
                <c:pt idx="5210">
                  <c:v>7.1917999999999997</c:v>
                </c:pt>
                <c:pt idx="5211">
                  <c:v>7.1932999999999998</c:v>
                </c:pt>
                <c:pt idx="5212">
                  <c:v>7.1944999999999997</c:v>
                </c:pt>
                <c:pt idx="5213">
                  <c:v>7.1955999999999998</c:v>
                </c:pt>
                <c:pt idx="5214">
                  <c:v>7.1966000000000001</c:v>
                </c:pt>
                <c:pt idx="5215">
                  <c:v>7.1977000000000002</c:v>
                </c:pt>
                <c:pt idx="5216">
                  <c:v>7.1988000000000003</c:v>
                </c:pt>
                <c:pt idx="5217">
                  <c:v>7.2000999999999999</c:v>
                </c:pt>
                <c:pt idx="5218">
                  <c:v>7.2013999999999996</c:v>
                </c:pt>
                <c:pt idx="5219">
                  <c:v>7.2027000000000001</c:v>
                </c:pt>
                <c:pt idx="5220">
                  <c:v>7.2039999999999997</c:v>
                </c:pt>
                <c:pt idx="5221">
                  <c:v>7.2053000000000003</c:v>
                </c:pt>
                <c:pt idx="5222">
                  <c:v>7.2065999999999999</c:v>
                </c:pt>
                <c:pt idx="5223">
                  <c:v>7.2079000000000004</c:v>
                </c:pt>
                <c:pt idx="5224">
                  <c:v>7.2091000000000003</c:v>
                </c:pt>
                <c:pt idx="5225">
                  <c:v>7.2103999999999999</c:v>
                </c:pt>
                <c:pt idx="5226">
                  <c:v>7.2117000000000004</c:v>
                </c:pt>
                <c:pt idx="5227">
                  <c:v>7.2130000000000001</c:v>
                </c:pt>
                <c:pt idx="5228">
                  <c:v>7.2144000000000004</c:v>
                </c:pt>
                <c:pt idx="5229">
                  <c:v>7.2157999999999998</c:v>
                </c:pt>
                <c:pt idx="5230">
                  <c:v>7.2172000000000001</c:v>
                </c:pt>
                <c:pt idx="5231">
                  <c:v>7.2186000000000003</c:v>
                </c:pt>
                <c:pt idx="5232">
                  <c:v>7.2201000000000004</c:v>
                </c:pt>
                <c:pt idx="5233">
                  <c:v>7.2214999999999998</c:v>
                </c:pt>
                <c:pt idx="5234">
                  <c:v>7.2229000000000001</c:v>
                </c:pt>
                <c:pt idx="5235">
                  <c:v>7.2241999999999997</c:v>
                </c:pt>
                <c:pt idx="5236">
                  <c:v>7.2255000000000003</c:v>
                </c:pt>
                <c:pt idx="5237">
                  <c:v>7.2267000000000001</c:v>
                </c:pt>
                <c:pt idx="5238">
                  <c:v>7.2279999999999998</c:v>
                </c:pt>
                <c:pt idx="5239">
                  <c:v>7.2293000000000003</c:v>
                </c:pt>
                <c:pt idx="5240">
                  <c:v>7.2305999999999999</c:v>
                </c:pt>
                <c:pt idx="5241">
                  <c:v>7.2319000000000004</c:v>
                </c:pt>
                <c:pt idx="5242">
                  <c:v>7.2332999999999998</c:v>
                </c:pt>
                <c:pt idx="5243">
                  <c:v>7.2347000000000001</c:v>
                </c:pt>
                <c:pt idx="5244">
                  <c:v>7.2361000000000004</c:v>
                </c:pt>
                <c:pt idx="5245">
                  <c:v>7.2375999999999996</c:v>
                </c:pt>
                <c:pt idx="5246">
                  <c:v>7.2389999999999999</c:v>
                </c:pt>
                <c:pt idx="5247">
                  <c:v>7.2404000000000002</c:v>
                </c:pt>
                <c:pt idx="5248">
                  <c:v>7.2419000000000002</c:v>
                </c:pt>
                <c:pt idx="5249">
                  <c:v>7.2435</c:v>
                </c:pt>
                <c:pt idx="5250">
                  <c:v>7.2454000000000001</c:v>
                </c:pt>
                <c:pt idx="5251">
                  <c:v>7.2473999999999998</c:v>
                </c:pt>
                <c:pt idx="5252">
                  <c:v>7.2496999999999998</c:v>
                </c:pt>
                <c:pt idx="5253">
                  <c:v>7.2519</c:v>
                </c:pt>
                <c:pt idx="5254">
                  <c:v>7.2538</c:v>
                </c:pt>
                <c:pt idx="5255">
                  <c:v>7.2553000000000001</c:v>
                </c:pt>
                <c:pt idx="5256">
                  <c:v>7.2564000000000002</c:v>
                </c:pt>
                <c:pt idx="5257">
                  <c:v>7.2572000000000001</c:v>
                </c:pt>
                <c:pt idx="5258">
                  <c:v>7.258</c:v>
                </c:pt>
                <c:pt idx="5259">
                  <c:v>7.2587999999999999</c:v>
                </c:pt>
                <c:pt idx="5260">
                  <c:v>7.2596999999999996</c:v>
                </c:pt>
                <c:pt idx="5261">
                  <c:v>7.2606999999999999</c:v>
                </c:pt>
                <c:pt idx="5262">
                  <c:v>7.2617000000000003</c:v>
                </c:pt>
                <c:pt idx="5263">
                  <c:v>7.2628000000000004</c:v>
                </c:pt>
                <c:pt idx="5264">
                  <c:v>7.2637999999999998</c:v>
                </c:pt>
                <c:pt idx="5265">
                  <c:v>7.2648999999999999</c:v>
                </c:pt>
                <c:pt idx="5266">
                  <c:v>7.266</c:v>
                </c:pt>
                <c:pt idx="5267">
                  <c:v>7.2671000000000001</c:v>
                </c:pt>
                <c:pt idx="5268">
                  <c:v>7.2683999999999997</c:v>
                </c:pt>
                <c:pt idx="5269">
                  <c:v>7.2697000000000003</c:v>
                </c:pt>
                <c:pt idx="5270">
                  <c:v>7.2710999999999997</c:v>
                </c:pt>
                <c:pt idx="5271">
                  <c:v>7.2725</c:v>
                </c:pt>
                <c:pt idx="5272">
                  <c:v>7.2740999999999998</c:v>
                </c:pt>
                <c:pt idx="5273">
                  <c:v>7.2758000000000003</c:v>
                </c:pt>
                <c:pt idx="5274">
                  <c:v>7.2775999999999996</c:v>
                </c:pt>
                <c:pt idx="5275">
                  <c:v>7.2794999999999996</c:v>
                </c:pt>
                <c:pt idx="5276">
                  <c:v>7.2815000000000003</c:v>
                </c:pt>
                <c:pt idx="5277">
                  <c:v>7.2835999999999999</c:v>
                </c:pt>
                <c:pt idx="5278">
                  <c:v>7.2857000000000003</c:v>
                </c:pt>
                <c:pt idx="5279">
                  <c:v>7.2876000000000003</c:v>
                </c:pt>
                <c:pt idx="5280">
                  <c:v>7.2891000000000004</c:v>
                </c:pt>
                <c:pt idx="5281">
                  <c:v>7.2903000000000002</c:v>
                </c:pt>
                <c:pt idx="5282">
                  <c:v>7.2911999999999999</c:v>
                </c:pt>
                <c:pt idx="5283">
                  <c:v>7.2919999999999998</c:v>
                </c:pt>
                <c:pt idx="5284">
                  <c:v>7.2929000000000004</c:v>
                </c:pt>
                <c:pt idx="5285">
                  <c:v>7.2939999999999996</c:v>
                </c:pt>
                <c:pt idx="5286">
                  <c:v>7.2952000000000004</c:v>
                </c:pt>
                <c:pt idx="5287">
                  <c:v>7.2965</c:v>
                </c:pt>
                <c:pt idx="5288">
                  <c:v>7.2979000000000003</c:v>
                </c:pt>
                <c:pt idx="5289">
                  <c:v>7.2991999999999999</c:v>
                </c:pt>
                <c:pt idx="5290">
                  <c:v>7.3005000000000004</c:v>
                </c:pt>
                <c:pt idx="5291">
                  <c:v>7.3018000000000001</c:v>
                </c:pt>
                <c:pt idx="5292">
                  <c:v>7.3029999999999999</c:v>
                </c:pt>
                <c:pt idx="5293">
                  <c:v>7.3041999999999998</c:v>
                </c:pt>
                <c:pt idx="5294">
                  <c:v>7.3055000000000003</c:v>
                </c:pt>
                <c:pt idx="5295">
                  <c:v>7.3068</c:v>
                </c:pt>
                <c:pt idx="5296">
                  <c:v>7.3082000000000003</c:v>
                </c:pt>
                <c:pt idx="5297">
                  <c:v>7.3095999999999997</c:v>
                </c:pt>
                <c:pt idx="5298">
                  <c:v>7.3109999999999999</c:v>
                </c:pt>
                <c:pt idx="5299">
                  <c:v>7.3124000000000002</c:v>
                </c:pt>
                <c:pt idx="5300">
                  <c:v>7.3140000000000001</c:v>
                </c:pt>
                <c:pt idx="5301">
                  <c:v>7.3155000000000001</c:v>
                </c:pt>
                <c:pt idx="5302">
                  <c:v>7.3170000000000002</c:v>
                </c:pt>
                <c:pt idx="5303">
                  <c:v>7.3183999999999996</c:v>
                </c:pt>
                <c:pt idx="5304">
                  <c:v>7.3197000000000001</c:v>
                </c:pt>
                <c:pt idx="5305">
                  <c:v>7.3209999999999997</c:v>
                </c:pt>
                <c:pt idx="5306">
                  <c:v>7.3223000000000003</c:v>
                </c:pt>
                <c:pt idx="5307">
                  <c:v>7.3235999999999999</c:v>
                </c:pt>
                <c:pt idx="5308">
                  <c:v>7.3249000000000004</c:v>
                </c:pt>
                <c:pt idx="5309">
                  <c:v>7.3262</c:v>
                </c:pt>
                <c:pt idx="5310">
                  <c:v>7.3276000000000003</c:v>
                </c:pt>
                <c:pt idx="5311">
                  <c:v>7.3289</c:v>
                </c:pt>
                <c:pt idx="5312">
                  <c:v>7.3303000000000003</c:v>
                </c:pt>
                <c:pt idx="5313">
                  <c:v>7.3318000000000003</c:v>
                </c:pt>
                <c:pt idx="5314">
                  <c:v>7.3331999999999997</c:v>
                </c:pt>
                <c:pt idx="5315">
                  <c:v>7.3346</c:v>
                </c:pt>
                <c:pt idx="5316">
                  <c:v>7.3360000000000003</c:v>
                </c:pt>
                <c:pt idx="5317">
                  <c:v>7.3375000000000004</c:v>
                </c:pt>
                <c:pt idx="5318">
                  <c:v>7.3391000000000002</c:v>
                </c:pt>
                <c:pt idx="5319">
                  <c:v>7.3410000000000002</c:v>
                </c:pt>
                <c:pt idx="5320">
                  <c:v>7.3430999999999997</c:v>
                </c:pt>
                <c:pt idx="5321">
                  <c:v>7.3452000000000002</c:v>
                </c:pt>
                <c:pt idx="5322">
                  <c:v>7.3472</c:v>
                </c:pt>
                <c:pt idx="5323">
                  <c:v>7.3490000000000002</c:v>
                </c:pt>
                <c:pt idx="5324">
                  <c:v>7.3503999999999996</c:v>
                </c:pt>
                <c:pt idx="5325">
                  <c:v>7.3513999999999999</c:v>
                </c:pt>
                <c:pt idx="5326">
                  <c:v>7.3522999999999996</c:v>
                </c:pt>
                <c:pt idx="5327">
                  <c:v>7.3532000000000002</c:v>
                </c:pt>
                <c:pt idx="5328">
                  <c:v>7.3540999999999999</c:v>
                </c:pt>
                <c:pt idx="5329">
                  <c:v>7.3550000000000004</c:v>
                </c:pt>
                <c:pt idx="5330">
                  <c:v>7.3560999999999996</c:v>
                </c:pt>
                <c:pt idx="5331">
                  <c:v>7.3571</c:v>
                </c:pt>
                <c:pt idx="5332">
                  <c:v>7.3582000000000001</c:v>
                </c:pt>
                <c:pt idx="5333">
                  <c:v>7.3593000000000002</c:v>
                </c:pt>
                <c:pt idx="5334">
                  <c:v>7.3602999999999996</c:v>
                </c:pt>
                <c:pt idx="5335">
                  <c:v>7.3613999999999997</c:v>
                </c:pt>
                <c:pt idx="5336">
                  <c:v>7.3624999999999998</c:v>
                </c:pt>
                <c:pt idx="5337">
                  <c:v>7.3638000000000003</c:v>
                </c:pt>
                <c:pt idx="5338">
                  <c:v>7.3651</c:v>
                </c:pt>
                <c:pt idx="5339">
                  <c:v>7.3663999999999996</c:v>
                </c:pt>
                <c:pt idx="5340">
                  <c:v>7.3678999999999997</c:v>
                </c:pt>
                <c:pt idx="5341">
                  <c:v>7.3695000000000004</c:v>
                </c:pt>
                <c:pt idx="5342">
                  <c:v>7.3712</c:v>
                </c:pt>
                <c:pt idx="5343">
                  <c:v>7.3730000000000002</c:v>
                </c:pt>
                <c:pt idx="5344">
                  <c:v>7.3749000000000002</c:v>
                </c:pt>
                <c:pt idx="5345">
                  <c:v>7.3768000000000002</c:v>
                </c:pt>
                <c:pt idx="5346">
                  <c:v>7.3788</c:v>
                </c:pt>
                <c:pt idx="5347">
                  <c:v>7.3807999999999998</c:v>
                </c:pt>
                <c:pt idx="5348">
                  <c:v>7.3826000000000001</c:v>
                </c:pt>
                <c:pt idx="5349">
                  <c:v>7.3841000000000001</c:v>
                </c:pt>
                <c:pt idx="5350">
                  <c:v>7.3853999999999997</c:v>
                </c:pt>
                <c:pt idx="5351">
                  <c:v>7.3864999999999998</c:v>
                </c:pt>
                <c:pt idx="5352">
                  <c:v>7.3875000000000002</c:v>
                </c:pt>
                <c:pt idx="5353">
                  <c:v>7.3883999999999999</c:v>
                </c:pt>
                <c:pt idx="5354">
                  <c:v>7.3894000000000002</c:v>
                </c:pt>
                <c:pt idx="5355">
                  <c:v>7.3905000000000003</c:v>
                </c:pt>
                <c:pt idx="5356">
                  <c:v>7.3917000000000002</c:v>
                </c:pt>
                <c:pt idx="5357">
                  <c:v>7.3929999999999998</c:v>
                </c:pt>
                <c:pt idx="5358">
                  <c:v>7.3943000000000003</c:v>
                </c:pt>
                <c:pt idx="5359">
                  <c:v>7.3956999999999997</c:v>
                </c:pt>
                <c:pt idx="5360">
                  <c:v>7.3971</c:v>
                </c:pt>
                <c:pt idx="5361">
                  <c:v>7.3983999999999996</c:v>
                </c:pt>
                <c:pt idx="5362">
                  <c:v>7.3997000000000002</c:v>
                </c:pt>
                <c:pt idx="5363">
                  <c:v>7.4010999999999996</c:v>
                </c:pt>
                <c:pt idx="5364">
                  <c:v>7.4024000000000001</c:v>
                </c:pt>
                <c:pt idx="5365">
                  <c:v>7.4038000000000004</c:v>
                </c:pt>
                <c:pt idx="5366">
                  <c:v>7.4051999999999998</c:v>
                </c:pt>
                <c:pt idx="5367">
                  <c:v>7.4066000000000001</c:v>
                </c:pt>
                <c:pt idx="5368">
                  <c:v>7.4080000000000004</c:v>
                </c:pt>
                <c:pt idx="5369">
                  <c:v>7.4093999999999998</c:v>
                </c:pt>
                <c:pt idx="5370">
                  <c:v>7.4108999999999998</c:v>
                </c:pt>
                <c:pt idx="5371">
                  <c:v>7.4123999999999999</c:v>
                </c:pt>
                <c:pt idx="5372">
                  <c:v>7.4138000000000002</c:v>
                </c:pt>
                <c:pt idx="5373">
                  <c:v>7.4150999999999998</c:v>
                </c:pt>
                <c:pt idx="5374">
                  <c:v>7.4164000000000003</c:v>
                </c:pt>
                <c:pt idx="5375">
                  <c:v>7.4176000000000002</c:v>
                </c:pt>
                <c:pt idx="5376">
                  <c:v>7.4188999999999998</c:v>
                </c:pt>
                <c:pt idx="5377">
                  <c:v>7.4202000000000004</c:v>
                </c:pt>
                <c:pt idx="5378">
                  <c:v>7.4215999999999998</c:v>
                </c:pt>
                <c:pt idx="5379">
                  <c:v>7.4229000000000003</c:v>
                </c:pt>
                <c:pt idx="5380">
                  <c:v>7.4244000000000003</c:v>
                </c:pt>
                <c:pt idx="5381">
                  <c:v>7.4257999999999997</c:v>
                </c:pt>
                <c:pt idx="5382">
                  <c:v>7.4272999999999998</c:v>
                </c:pt>
                <c:pt idx="5383">
                  <c:v>7.4287000000000001</c:v>
                </c:pt>
                <c:pt idx="5384">
                  <c:v>7.4302000000000001</c:v>
                </c:pt>
                <c:pt idx="5385">
                  <c:v>7.4317000000000002</c:v>
                </c:pt>
                <c:pt idx="5386">
                  <c:v>7.4332000000000003</c:v>
                </c:pt>
                <c:pt idx="5387">
                  <c:v>7.4348999999999998</c:v>
                </c:pt>
                <c:pt idx="5388">
                  <c:v>7.4367000000000001</c:v>
                </c:pt>
                <c:pt idx="5389">
                  <c:v>7.4386999999999999</c:v>
                </c:pt>
                <c:pt idx="5390">
                  <c:v>7.4408000000000003</c:v>
                </c:pt>
                <c:pt idx="5391">
                  <c:v>7.4425999999999997</c:v>
                </c:pt>
                <c:pt idx="5392">
                  <c:v>7.4442000000000004</c:v>
                </c:pt>
                <c:pt idx="5393">
                  <c:v>7.4455</c:v>
                </c:pt>
                <c:pt idx="5394">
                  <c:v>7.4465000000000003</c:v>
                </c:pt>
                <c:pt idx="5395">
                  <c:v>7.4474</c:v>
                </c:pt>
                <c:pt idx="5396">
                  <c:v>7.4482999999999997</c:v>
                </c:pt>
                <c:pt idx="5397">
                  <c:v>7.4492000000000003</c:v>
                </c:pt>
                <c:pt idx="5398">
                  <c:v>7.4503000000000004</c:v>
                </c:pt>
                <c:pt idx="5399">
                  <c:v>7.4513999999999996</c:v>
                </c:pt>
                <c:pt idx="5400">
                  <c:v>7.4523999999999999</c:v>
                </c:pt>
                <c:pt idx="5401">
                  <c:v>7.4535</c:v>
                </c:pt>
                <c:pt idx="5402">
                  <c:v>7.4545000000000003</c:v>
                </c:pt>
                <c:pt idx="5403">
                  <c:v>7.4555999999999996</c:v>
                </c:pt>
                <c:pt idx="5404">
                  <c:v>7.4566999999999997</c:v>
                </c:pt>
                <c:pt idx="5405">
                  <c:v>7.4579000000000004</c:v>
                </c:pt>
                <c:pt idx="5406">
                  <c:v>7.4591000000000003</c:v>
                </c:pt>
                <c:pt idx="5407">
                  <c:v>7.4604999999999997</c:v>
                </c:pt>
                <c:pt idx="5408">
                  <c:v>7.4619</c:v>
                </c:pt>
                <c:pt idx="5409">
                  <c:v>7.4634999999999998</c:v>
                </c:pt>
                <c:pt idx="5410">
                  <c:v>7.4652000000000003</c:v>
                </c:pt>
                <c:pt idx="5411">
                  <c:v>7.4668999999999999</c:v>
                </c:pt>
                <c:pt idx="5412">
                  <c:v>7.4687000000000001</c:v>
                </c:pt>
                <c:pt idx="5413">
                  <c:v>7.4705000000000004</c:v>
                </c:pt>
                <c:pt idx="5414">
                  <c:v>7.4724000000000004</c:v>
                </c:pt>
                <c:pt idx="5415">
                  <c:v>7.4744000000000002</c:v>
                </c:pt>
                <c:pt idx="5416">
                  <c:v>7.4763000000000002</c:v>
                </c:pt>
                <c:pt idx="5417">
                  <c:v>7.4779999999999998</c:v>
                </c:pt>
                <c:pt idx="5418">
                  <c:v>7.4794999999999998</c:v>
                </c:pt>
                <c:pt idx="5419">
                  <c:v>7.4806999999999997</c:v>
                </c:pt>
                <c:pt idx="5420">
                  <c:v>7.4817</c:v>
                </c:pt>
                <c:pt idx="5421">
                  <c:v>7.4827000000000004</c:v>
                </c:pt>
                <c:pt idx="5422">
                  <c:v>7.4837999999999996</c:v>
                </c:pt>
                <c:pt idx="5423">
                  <c:v>7.4848999999999997</c:v>
                </c:pt>
                <c:pt idx="5424">
                  <c:v>7.4861000000000004</c:v>
                </c:pt>
                <c:pt idx="5425">
                  <c:v>7.4874999999999998</c:v>
                </c:pt>
                <c:pt idx="5426">
                  <c:v>7.4888000000000003</c:v>
                </c:pt>
                <c:pt idx="5427">
                  <c:v>7.4901</c:v>
                </c:pt>
                <c:pt idx="5428">
                  <c:v>7.4913999999999996</c:v>
                </c:pt>
                <c:pt idx="5429">
                  <c:v>7.4927000000000001</c:v>
                </c:pt>
                <c:pt idx="5430">
                  <c:v>7.4939999999999998</c:v>
                </c:pt>
                <c:pt idx="5431">
                  <c:v>7.4953000000000003</c:v>
                </c:pt>
                <c:pt idx="5432">
                  <c:v>7.4965999999999999</c:v>
                </c:pt>
                <c:pt idx="5433">
                  <c:v>7.4978999999999996</c:v>
                </c:pt>
                <c:pt idx="5434">
                  <c:v>7.4992999999999999</c:v>
                </c:pt>
                <c:pt idx="5435">
                  <c:v>7.5007000000000001</c:v>
                </c:pt>
                <c:pt idx="5436">
                  <c:v>7.5021000000000004</c:v>
                </c:pt>
                <c:pt idx="5437">
                  <c:v>7.5034999999999998</c:v>
                </c:pt>
                <c:pt idx="5438">
                  <c:v>7.5049000000000001</c:v>
                </c:pt>
                <c:pt idx="5439">
                  <c:v>7.5064000000000002</c:v>
                </c:pt>
                <c:pt idx="5440">
                  <c:v>7.5079000000000002</c:v>
                </c:pt>
                <c:pt idx="5441">
                  <c:v>7.5092999999999996</c:v>
                </c:pt>
                <c:pt idx="5442">
                  <c:v>7.5106000000000002</c:v>
                </c:pt>
                <c:pt idx="5443">
                  <c:v>7.5118999999999998</c:v>
                </c:pt>
                <c:pt idx="5444">
                  <c:v>7.5130999999999997</c:v>
                </c:pt>
                <c:pt idx="5445">
                  <c:v>7.5143000000000004</c:v>
                </c:pt>
                <c:pt idx="5446">
                  <c:v>7.5155000000000003</c:v>
                </c:pt>
                <c:pt idx="5447">
                  <c:v>7.5168999999999997</c:v>
                </c:pt>
                <c:pt idx="5448">
                  <c:v>7.5183</c:v>
                </c:pt>
                <c:pt idx="5449">
                  <c:v>7.5197000000000003</c:v>
                </c:pt>
                <c:pt idx="5450">
                  <c:v>7.5210999999999997</c:v>
                </c:pt>
                <c:pt idx="5451">
                  <c:v>7.5225999999999997</c:v>
                </c:pt>
                <c:pt idx="5452">
                  <c:v>7.524</c:v>
                </c:pt>
                <c:pt idx="5453">
                  <c:v>7.5255000000000001</c:v>
                </c:pt>
                <c:pt idx="5454">
                  <c:v>7.5270000000000001</c:v>
                </c:pt>
                <c:pt idx="5455">
                  <c:v>7.5285000000000002</c:v>
                </c:pt>
                <c:pt idx="5456">
                  <c:v>7.5301</c:v>
                </c:pt>
                <c:pt idx="5457">
                  <c:v>7.5319000000000003</c:v>
                </c:pt>
                <c:pt idx="5458">
                  <c:v>7.5338000000000003</c:v>
                </c:pt>
                <c:pt idx="5459">
                  <c:v>7.5358000000000001</c:v>
                </c:pt>
                <c:pt idx="5460">
                  <c:v>7.5377000000000001</c:v>
                </c:pt>
                <c:pt idx="5461">
                  <c:v>7.5395000000000003</c:v>
                </c:pt>
                <c:pt idx="5462">
                  <c:v>7.5408999999999997</c:v>
                </c:pt>
                <c:pt idx="5463">
                  <c:v>7.5420999999999996</c:v>
                </c:pt>
                <c:pt idx="5464">
                  <c:v>7.5430999999999999</c:v>
                </c:pt>
                <c:pt idx="5465">
                  <c:v>7.5439999999999996</c:v>
                </c:pt>
                <c:pt idx="5466">
                  <c:v>7.5449999999999999</c:v>
                </c:pt>
                <c:pt idx="5467">
                  <c:v>7.5458999999999996</c:v>
                </c:pt>
                <c:pt idx="5468">
                  <c:v>7.5468999999999999</c:v>
                </c:pt>
                <c:pt idx="5469">
                  <c:v>7.5479000000000003</c:v>
                </c:pt>
                <c:pt idx="5470">
                  <c:v>7.5488999999999997</c:v>
                </c:pt>
                <c:pt idx="5471">
                  <c:v>7.55</c:v>
                </c:pt>
                <c:pt idx="5472">
                  <c:v>7.5510000000000002</c:v>
                </c:pt>
                <c:pt idx="5473">
                  <c:v>7.5522</c:v>
                </c:pt>
                <c:pt idx="5474">
                  <c:v>7.5533999999999999</c:v>
                </c:pt>
                <c:pt idx="5475">
                  <c:v>7.5545999999999998</c:v>
                </c:pt>
                <c:pt idx="5476">
                  <c:v>7.556</c:v>
                </c:pt>
                <c:pt idx="5477">
                  <c:v>7.5575000000000001</c:v>
                </c:pt>
                <c:pt idx="5478">
                  <c:v>7.5590999999999999</c:v>
                </c:pt>
                <c:pt idx="5479">
                  <c:v>7.5609000000000002</c:v>
                </c:pt>
                <c:pt idx="5480">
                  <c:v>7.5627000000000004</c:v>
                </c:pt>
                <c:pt idx="5481">
                  <c:v>7.5646000000000004</c:v>
                </c:pt>
                <c:pt idx="5482">
                  <c:v>7.5664999999999996</c:v>
                </c:pt>
                <c:pt idx="5483">
                  <c:v>7.5685000000000002</c:v>
                </c:pt>
                <c:pt idx="5484">
                  <c:v>7.5705</c:v>
                </c:pt>
                <c:pt idx="5485">
                  <c:v>7.5723000000000003</c:v>
                </c:pt>
                <c:pt idx="5486">
                  <c:v>7.5739000000000001</c:v>
                </c:pt>
                <c:pt idx="5487">
                  <c:v>7.5751999999999997</c:v>
                </c:pt>
                <c:pt idx="5488">
                  <c:v>7.5762999999999998</c:v>
                </c:pt>
                <c:pt idx="5489">
                  <c:v>7.5773000000000001</c:v>
                </c:pt>
                <c:pt idx="5490">
                  <c:v>7.5781999999999998</c:v>
                </c:pt>
                <c:pt idx="5491">
                  <c:v>7.5792000000000002</c:v>
                </c:pt>
                <c:pt idx="5492">
                  <c:v>7.5803000000000003</c:v>
                </c:pt>
                <c:pt idx="5493">
                  <c:v>7.5815000000000001</c:v>
                </c:pt>
                <c:pt idx="5494">
                  <c:v>7.5827</c:v>
                </c:pt>
                <c:pt idx="5495">
                  <c:v>7.5841000000000003</c:v>
                </c:pt>
                <c:pt idx="5496">
                  <c:v>7.5853999999999999</c:v>
                </c:pt>
                <c:pt idx="5497">
                  <c:v>7.5867000000000004</c:v>
                </c:pt>
                <c:pt idx="5498">
                  <c:v>7.5879000000000003</c:v>
                </c:pt>
                <c:pt idx="5499">
                  <c:v>7.5891999999999999</c:v>
                </c:pt>
                <c:pt idx="5500">
                  <c:v>7.5903999999999998</c:v>
                </c:pt>
                <c:pt idx="5501">
                  <c:v>7.5917000000000003</c:v>
                </c:pt>
                <c:pt idx="5502">
                  <c:v>7.593</c:v>
                </c:pt>
                <c:pt idx="5503">
                  <c:v>7.5944000000000003</c:v>
                </c:pt>
                <c:pt idx="5504">
                  <c:v>7.5959000000000003</c:v>
                </c:pt>
                <c:pt idx="5505">
                  <c:v>7.5974000000000004</c:v>
                </c:pt>
                <c:pt idx="5506">
                  <c:v>7.5989000000000004</c:v>
                </c:pt>
                <c:pt idx="5507">
                  <c:v>7.6003999999999996</c:v>
                </c:pt>
                <c:pt idx="5508">
                  <c:v>7.6017999999999999</c:v>
                </c:pt>
                <c:pt idx="5509">
                  <c:v>7.6032000000000002</c:v>
                </c:pt>
                <c:pt idx="5510">
                  <c:v>7.6044999999999998</c:v>
                </c:pt>
                <c:pt idx="5511">
                  <c:v>7.6059000000000001</c:v>
                </c:pt>
                <c:pt idx="5512">
                  <c:v>7.6071999999999997</c:v>
                </c:pt>
                <c:pt idx="5513">
                  <c:v>7.6085000000000003</c:v>
                </c:pt>
                <c:pt idx="5514">
                  <c:v>7.6097999999999999</c:v>
                </c:pt>
                <c:pt idx="5515">
                  <c:v>7.6112000000000002</c:v>
                </c:pt>
                <c:pt idx="5516">
                  <c:v>7.6124999999999998</c:v>
                </c:pt>
                <c:pt idx="5517">
                  <c:v>7.6139000000000001</c:v>
                </c:pt>
                <c:pt idx="5518">
                  <c:v>7.6153000000000004</c:v>
                </c:pt>
                <c:pt idx="5519">
                  <c:v>7.6167999999999996</c:v>
                </c:pt>
                <c:pt idx="5520">
                  <c:v>7.6181999999999999</c:v>
                </c:pt>
                <c:pt idx="5521">
                  <c:v>7.6196000000000002</c:v>
                </c:pt>
                <c:pt idx="5522">
                  <c:v>7.6210000000000004</c:v>
                </c:pt>
                <c:pt idx="5523">
                  <c:v>7.6223999999999998</c:v>
                </c:pt>
                <c:pt idx="5524">
                  <c:v>7.6241000000000003</c:v>
                </c:pt>
                <c:pt idx="5525">
                  <c:v>7.6258999999999997</c:v>
                </c:pt>
                <c:pt idx="5526">
                  <c:v>7.6279000000000003</c:v>
                </c:pt>
                <c:pt idx="5527">
                  <c:v>7.63</c:v>
                </c:pt>
                <c:pt idx="5528">
                  <c:v>7.6319999999999997</c:v>
                </c:pt>
                <c:pt idx="5529">
                  <c:v>7.6337999999999999</c:v>
                </c:pt>
                <c:pt idx="5530">
                  <c:v>7.6353</c:v>
                </c:pt>
                <c:pt idx="5531">
                  <c:v>7.6364000000000001</c:v>
                </c:pt>
                <c:pt idx="5532">
                  <c:v>7.6374000000000004</c:v>
                </c:pt>
                <c:pt idx="5533">
                  <c:v>7.6382000000000003</c:v>
                </c:pt>
                <c:pt idx="5534">
                  <c:v>7.6391</c:v>
                </c:pt>
                <c:pt idx="5535">
                  <c:v>7.64</c:v>
                </c:pt>
                <c:pt idx="5536">
                  <c:v>7.641</c:v>
                </c:pt>
                <c:pt idx="5537">
                  <c:v>7.6421000000000001</c:v>
                </c:pt>
                <c:pt idx="5538">
                  <c:v>7.6432000000000002</c:v>
                </c:pt>
                <c:pt idx="5539">
                  <c:v>7.6443000000000003</c:v>
                </c:pt>
                <c:pt idx="5540">
                  <c:v>7.6452999999999998</c:v>
                </c:pt>
                <c:pt idx="5541">
                  <c:v>7.6463999999999999</c:v>
                </c:pt>
                <c:pt idx="5542">
                  <c:v>7.6475999999999997</c:v>
                </c:pt>
                <c:pt idx="5543">
                  <c:v>7.6487999999999996</c:v>
                </c:pt>
                <c:pt idx="5544">
                  <c:v>7.65</c:v>
                </c:pt>
                <c:pt idx="5545">
                  <c:v>7.6513999999999998</c:v>
                </c:pt>
                <c:pt idx="5546">
                  <c:v>7.6528999999999998</c:v>
                </c:pt>
                <c:pt idx="5547">
                  <c:v>7.6544999999999996</c:v>
                </c:pt>
                <c:pt idx="5548">
                  <c:v>7.6562000000000001</c:v>
                </c:pt>
                <c:pt idx="5549">
                  <c:v>7.6580000000000004</c:v>
                </c:pt>
                <c:pt idx="5550">
                  <c:v>7.6599000000000004</c:v>
                </c:pt>
                <c:pt idx="5551">
                  <c:v>7.6619000000000002</c:v>
                </c:pt>
                <c:pt idx="5552">
                  <c:v>7.6638999999999999</c:v>
                </c:pt>
                <c:pt idx="5553">
                  <c:v>7.6657999999999999</c:v>
                </c:pt>
                <c:pt idx="5554">
                  <c:v>7.6676000000000002</c:v>
                </c:pt>
                <c:pt idx="5555">
                  <c:v>7.6689999999999996</c:v>
                </c:pt>
                <c:pt idx="5556">
                  <c:v>7.6703000000000001</c:v>
                </c:pt>
                <c:pt idx="5557">
                  <c:v>7.6714000000000002</c:v>
                </c:pt>
                <c:pt idx="5558">
                  <c:v>7.6723999999999997</c:v>
                </c:pt>
                <c:pt idx="5559">
                  <c:v>7.6734999999999998</c:v>
                </c:pt>
                <c:pt idx="5560">
                  <c:v>7.6745999999999999</c:v>
                </c:pt>
                <c:pt idx="5561">
                  <c:v>7.6757</c:v>
                </c:pt>
                <c:pt idx="5562">
                  <c:v>7.6769999999999996</c:v>
                </c:pt>
                <c:pt idx="5563">
                  <c:v>7.6783000000000001</c:v>
                </c:pt>
                <c:pt idx="5564">
                  <c:v>7.6795999999999998</c:v>
                </c:pt>
                <c:pt idx="5565">
                  <c:v>7.6809000000000003</c:v>
                </c:pt>
                <c:pt idx="5566">
                  <c:v>7.6821000000000002</c:v>
                </c:pt>
                <c:pt idx="5567">
                  <c:v>7.6833999999999998</c:v>
                </c:pt>
                <c:pt idx="5568">
                  <c:v>7.6847000000000003</c:v>
                </c:pt>
                <c:pt idx="5569">
                  <c:v>7.6859999999999999</c:v>
                </c:pt>
                <c:pt idx="5570">
                  <c:v>7.6872999999999996</c:v>
                </c:pt>
                <c:pt idx="5571">
                  <c:v>7.6886999999999999</c:v>
                </c:pt>
                <c:pt idx="5572">
                  <c:v>7.6901000000000002</c:v>
                </c:pt>
                <c:pt idx="5573">
                  <c:v>7.6914999999999996</c:v>
                </c:pt>
                <c:pt idx="5574">
                  <c:v>7.6928999999999998</c:v>
                </c:pt>
                <c:pt idx="5575">
                  <c:v>7.6943000000000001</c:v>
                </c:pt>
                <c:pt idx="5576">
                  <c:v>7.6958000000000002</c:v>
                </c:pt>
                <c:pt idx="5577">
                  <c:v>7.6974</c:v>
                </c:pt>
                <c:pt idx="5578">
                  <c:v>7.6988000000000003</c:v>
                </c:pt>
                <c:pt idx="5579">
                  <c:v>7.7000999999999999</c:v>
                </c:pt>
                <c:pt idx="5580">
                  <c:v>7.7013999999999996</c:v>
                </c:pt>
                <c:pt idx="5581">
                  <c:v>7.7026000000000003</c:v>
                </c:pt>
                <c:pt idx="5582">
                  <c:v>7.7039</c:v>
                </c:pt>
                <c:pt idx="5583">
                  <c:v>7.7051999999999996</c:v>
                </c:pt>
                <c:pt idx="5584">
                  <c:v>7.7065000000000001</c:v>
                </c:pt>
                <c:pt idx="5585">
                  <c:v>7.7079000000000004</c:v>
                </c:pt>
                <c:pt idx="5586">
                  <c:v>7.7092999999999998</c:v>
                </c:pt>
                <c:pt idx="5587">
                  <c:v>7.7107000000000001</c:v>
                </c:pt>
                <c:pt idx="5588">
                  <c:v>7.7121000000000004</c:v>
                </c:pt>
                <c:pt idx="5589">
                  <c:v>7.7135999999999996</c:v>
                </c:pt>
                <c:pt idx="5590">
                  <c:v>7.7149999999999999</c:v>
                </c:pt>
                <c:pt idx="5591">
                  <c:v>7.7164999999999999</c:v>
                </c:pt>
                <c:pt idx="5592">
                  <c:v>7.718</c:v>
                </c:pt>
                <c:pt idx="5593">
                  <c:v>7.7195999999999998</c:v>
                </c:pt>
                <c:pt idx="5594">
                  <c:v>7.7214</c:v>
                </c:pt>
                <c:pt idx="5595">
                  <c:v>7.7233999999999998</c:v>
                </c:pt>
                <c:pt idx="5596">
                  <c:v>7.7255000000000003</c:v>
                </c:pt>
                <c:pt idx="5597">
                  <c:v>7.7275</c:v>
                </c:pt>
                <c:pt idx="5598">
                  <c:v>7.7293000000000003</c:v>
                </c:pt>
                <c:pt idx="5599">
                  <c:v>7.7308000000000003</c:v>
                </c:pt>
                <c:pt idx="5600">
                  <c:v>7.7319000000000004</c:v>
                </c:pt>
                <c:pt idx="5601">
                  <c:v>7.7328000000000001</c:v>
                </c:pt>
                <c:pt idx="5602">
                  <c:v>7.7336999999999998</c:v>
                </c:pt>
                <c:pt idx="5603">
                  <c:v>7.7344999999999997</c:v>
                </c:pt>
                <c:pt idx="5604">
                  <c:v>7.7355</c:v>
                </c:pt>
                <c:pt idx="5605">
                  <c:v>7.7365000000000004</c:v>
                </c:pt>
                <c:pt idx="5606">
                  <c:v>7.7374999999999998</c:v>
                </c:pt>
                <c:pt idx="5607">
                  <c:v>7.7385999999999999</c:v>
                </c:pt>
                <c:pt idx="5608">
                  <c:v>7.7396000000000003</c:v>
                </c:pt>
                <c:pt idx="5609">
                  <c:v>7.7405999999999997</c:v>
                </c:pt>
                <c:pt idx="5610">
                  <c:v>7.7416</c:v>
                </c:pt>
                <c:pt idx="5611">
                  <c:v>7.7427999999999999</c:v>
                </c:pt>
                <c:pt idx="5612">
                  <c:v>7.7439</c:v>
                </c:pt>
              </c:numCache>
            </c:numRef>
          </c:xVal>
          <c:yVal>
            <c:numRef>
              <c:f>Sheet2!$B$1:$B$7868</c:f>
              <c:numCache>
                <c:formatCode>General</c:formatCode>
                <c:ptCount val="7868"/>
                <c:pt idx="0">
                  <c:v>2.9355000000000002</c:v>
                </c:pt>
                <c:pt idx="1">
                  <c:v>2.9340999999999999</c:v>
                </c:pt>
                <c:pt idx="2">
                  <c:v>2.9315000000000002</c:v>
                </c:pt>
                <c:pt idx="3">
                  <c:v>2.9317000000000002</c:v>
                </c:pt>
                <c:pt idx="4">
                  <c:v>2.9348999999999998</c:v>
                </c:pt>
                <c:pt idx="5">
                  <c:v>2.9398</c:v>
                </c:pt>
                <c:pt idx="6">
                  <c:v>2.9426000000000001</c:v>
                </c:pt>
                <c:pt idx="7">
                  <c:v>2.9434</c:v>
                </c:pt>
                <c:pt idx="8">
                  <c:v>2.9432999999999998</c:v>
                </c:pt>
                <c:pt idx="9">
                  <c:v>2.9445999999999999</c:v>
                </c:pt>
                <c:pt idx="10">
                  <c:v>2.9497</c:v>
                </c:pt>
                <c:pt idx="11">
                  <c:v>2.9590000000000001</c:v>
                </c:pt>
                <c:pt idx="12">
                  <c:v>2.9729999999999999</c:v>
                </c:pt>
                <c:pt idx="13">
                  <c:v>2.9912000000000001</c:v>
                </c:pt>
                <c:pt idx="14">
                  <c:v>3.0112000000000001</c:v>
                </c:pt>
                <c:pt idx="15">
                  <c:v>3.0316999999999998</c:v>
                </c:pt>
                <c:pt idx="16">
                  <c:v>3.0526</c:v>
                </c:pt>
                <c:pt idx="17">
                  <c:v>3.0739999999999998</c:v>
                </c:pt>
                <c:pt idx="18">
                  <c:v>3.0945</c:v>
                </c:pt>
                <c:pt idx="19">
                  <c:v>3.1120000000000001</c:v>
                </c:pt>
                <c:pt idx="20">
                  <c:v>3.1251000000000002</c:v>
                </c:pt>
                <c:pt idx="21">
                  <c:v>3.1360999999999999</c:v>
                </c:pt>
                <c:pt idx="22">
                  <c:v>3.1476999999999999</c:v>
                </c:pt>
                <c:pt idx="23">
                  <c:v>3.1621000000000001</c:v>
                </c:pt>
                <c:pt idx="24">
                  <c:v>3.1779000000000002</c:v>
                </c:pt>
                <c:pt idx="25">
                  <c:v>3.1949999999999998</c:v>
                </c:pt>
                <c:pt idx="26">
                  <c:v>3.2111999999999998</c:v>
                </c:pt>
                <c:pt idx="27">
                  <c:v>3.2250000000000001</c:v>
                </c:pt>
                <c:pt idx="28">
                  <c:v>3.2393999999999998</c:v>
                </c:pt>
                <c:pt idx="29">
                  <c:v>3.2563</c:v>
                </c:pt>
                <c:pt idx="30">
                  <c:v>3.2759999999999998</c:v>
                </c:pt>
                <c:pt idx="31">
                  <c:v>3.2997000000000001</c:v>
                </c:pt>
                <c:pt idx="32">
                  <c:v>3.323</c:v>
                </c:pt>
                <c:pt idx="33">
                  <c:v>3.3441000000000001</c:v>
                </c:pt>
                <c:pt idx="34">
                  <c:v>3.3628999999999998</c:v>
                </c:pt>
                <c:pt idx="35">
                  <c:v>3.3811</c:v>
                </c:pt>
                <c:pt idx="36">
                  <c:v>3.3997999999999999</c:v>
                </c:pt>
                <c:pt idx="37">
                  <c:v>3.4157000000000002</c:v>
                </c:pt>
                <c:pt idx="38">
                  <c:v>3.4289999999999998</c:v>
                </c:pt>
                <c:pt idx="39">
                  <c:v>3.4401000000000002</c:v>
                </c:pt>
                <c:pt idx="40">
                  <c:v>3.4493999999999998</c:v>
                </c:pt>
                <c:pt idx="41">
                  <c:v>3.46</c:v>
                </c:pt>
                <c:pt idx="42">
                  <c:v>3.4723999999999999</c:v>
                </c:pt>
                <c:pt idx="43">
                  <c:v>3.4859</c:v>
                </c:pt>
                <c:pt idx="44">
                  <c:v>3.4982000000000002</c:v>
                </c:pt>
                <c:pt idx="45">
                  <c:v>3.5129000000000001</c:v>
                </c:pt>
                <c:pt idx="46">
                  <c:v>3.5272000000000001</c:v>
                </c:pt>
                <c:pt idx="47">
                  <c:v>3.5402</c:v>
                </c:pt>
                <c:pt idx="48">
                  <c:v>3.5535000000000001</c:v>
                </c:pt>
                <c:pt idx="49">
                  <c:v>3.5655000000000001</c:v>
                </c:pt>
                <c:pt idx="50">
                  <c:v>3.5785</c:v>
                </c:pt>
                <c:pt idx="51">
                  <c:v>3.5935000000000001</c:v>
                </c:pt>
                <c:pt idx="52">
                  <c:v>3.6076000000000001</c:v>
                </c:pt>
                <c:pt idx="53">
                  <c:v>3.6240999999999999</c:v>
                </c:pt>
                <c:pt idx="54">
                  <c:v>3.6396000000000002</c:v>
                </c:pt>
                <c:pt idx="55">
                  <c:v>3.6549999999999998</c:v>
                </c:pt>
                <c:pt idx="56">
                  <c:v>3.6707000000000001</c:v>
                </c:pt>
                <c:pt idx="57">
                  <c:v>3.6871999999999998</c:v>
                </c:pt>
                <c:pt idx="58">
                  <c:v>3.7021999999999999</c:v>
                </c:pt>
                <c:pt idx="59">
                  <c:v>3.7157</c:v>
                </c:pt>
                <c:pt idx="60">
                  <c:v>3.7286999999999999</c:v>
                </c:pt>
                <c:pt idx="61">
                  <c:v>3.7427000000000001</c:v>
                </c:pt>
                <c:pt idx="62">
                  <c:v>3.7553999999999998</c:v>
                </c:pt>
                <c:pt idx="63">
                  <c:v>3.7675999999999998</c:v>
                </c:pt>
                <c:pt idx="64">
                  <c:v>3.7799</c:v>
                </c:pt>
                <c:pt idx="65">
                  <c:v>3.7926000000000002</c:v>
                </c:pt>
                <c:pt idx="66">
                  <c:v>3.8069999999999999</c:v>
                </c:pt>
                <c:pt idx="67">
                  <c:v>3.8224999999999998</c:v>
                </c:pt>
                <c:pt idx="68">
                  <c:v>3.8388</c:v>
                </c:pt>
                <c:pt idx="69">
                  <c:v>3.8553999999999999</c:v>
                </c:pt>
                <c:pt idx="70">
                  <c:v>3.8704000000000001</c:v>
                </c:pt>
                <c:pt idx="71">
                  <c:v>3.8853</c:v>
                </c:pt>
                <c:pt idx="72">
                  <c:v>3.9020999999999999</c:v>
                </c:pt>
                <c:pt idx="73">
                  <c:v>3.9198</c:v>
                </c:pt>
                <c:pt idx="74">
                  <c:v>3.9388000000000001</c:v>
                </c:pt>
                <c:pt idx="75">
                  <c:v>3.9590999999999998</c:v>
                </c:pt>
                <c:pt idx="76">
                  <c:v>3.9784000000000002</c:v>
                </c:pt>
                <c:pt idx="77">
                  <c:v>4.0000999999999998</c:v>
                </c:pt>
                <c:pt idx="78">
                  <c:v>4.0210999999999997</c:v>
                </c:pt>
                <c:pt idx="79">
                  <c:v>4.0392999999999999</c:v>
                </c:pt>
                <c:pt idx="80">
                  <c:v>4.0534999999999997</c:v>
                </c:pt>
                <c:pt idx="81">
                  <c:v>4.0655000000000001</c:v>
                </c:pt>
                <c:pt idx="82">
                  <c:v>4.0742000000000003</c:v>
                </c:pt>
                <c:pt idx="83">
                  <c:v>4.0823</c:v>
                </c:pt>
                <c:pt idx="84">
                  <c:v>4.0914000000000001</c:v>
                </c:pt>
                <c:pt idx="85">
                  <c:v>4.1013999999999999</c:v>
                </c:pt>
                <c:pt idx="86">
                  <c:v>4.1116999999999999</c:v>
                </c:pt>
                <c:pt idx="87">
                  <c:v>4.1219999999999999</c:v>
                </c:pt>
                <c:pt idx="88">
                  <c:v>4.1332000000000004</c:v>
                </c:pt>
                <c:pt idx="89">
                  <c:v>4.1436999999999999</c:v>
                </c:pt>
                <c:pt idx="90">
                  <c:v>4.1547000000000001</c:v>
                </c:pt>
                <c:pt idx="91">
                  <c:v>4.1670999999999996</c:v>
                </c:pt>
                <c:pt idx="92">
                  <c:v>4.1803999999999997</c:v>
                </c:pt>
                <c:pt idx="93">
                  <c:v>4.1932</c:v>
                </c:pt>
                <c:pt idx="94">
                  <c:v>4.2055999999999996</c:v>
                </c:pt>
                <c:pt idx="95">
                  <c:v>4.2202000000000002</c:v>
                </c:pt>
                <c:pt idx="96">
                  <c:v>4.2370999999999999</c:v>
                </c:pt>
                <c:pt idx="97">
                  <c:v>4.2546999999999997</c:v>
                </c:pt>
                <c:pt idx="98">
                  <c:v>4.2725</c:v>
                </c:pt>
                <c:pt idx="99">
                  <c:v>4.2914000000000003</c:v>
                </c:pt>
                <c:pt idx="100">
                  <c:v>4.3116000000000003</c:v>
                </c:pt>
                <c:pt idx="101">
                  <c:v>4.3333000000000004</c:v>
                </c:pt>
                <c:pt idx="102">
                  <c:v>4.3535000000000004</c:v>
                </c:pt>
                <c:pt idx="103">
                  <c:v>4.3734000000000002</c:v>
                </c:pt>
                <c:pt idx="104">
                  <c:v>4.3939000000000004</c:v>
                </c:pt>
                <c:pt idx="105">
                  <c:v>4.4111000000000002</c:v>
                </c:pt>
                <c:pt idx="106">
                  <c:v>4.4245000000000001</c:v>
                </c:pt>
                <c:pt idx="107">
                  <c:v>4.4353999999999996</c:v>
                </c:pt>
                <c:pt idx="108">
                  <c:v>4.4446000000000003</c:v>
                </c:pt>
                <c:pt idx="109">
                  <c:v>4.4549000000000003</c:v>
                </c:pt>
                <c:pt idx="110">
                  <c:v>4.4650999999999996</c:v>
                </c:pt>
                <c:pt idx="111">
                  <c:v>4.476</c:v>
                </c:pt>
                <c:pt idx="112">
                  <c:v>4.4892000000000003</c:v>
                </c:pt>
                <c:pt idx="113">
                  <c:v>4.5038999999999998</c:v>
                </c:pt>
                <c:pt idx="114">
                  <c:v>4.5172999999999996</c:v>
                </c:pt>
                <c:pt idx="115">
                  <c:v>4.5311000000000003</c:v>
                </c:pt>
                <c:pt idx="116">
                  <c:v>4.5458999999999996</c:v>
                </c:pt>
                <c:pt idx="117">
                  <c:v>4.5595999999999997</c:v>
                </c:pt>
                <c:pt idx="118">
                  <c:v>4.5735999999999999</c:v>
                </c:pt>
                <c:pt idx="119">
                  <c:v>4.5876000000000001</c:v>
                </c:pt>
                <c:pt idx="120">
                  <c:v>4.6018999999999997</c:v>
                </c:pt>
                <c:pt idx="121">
                  <c:v>4.6167999999999996</c:v>
                </c:pt>
                <c:pt idx="122">
                  <c:v>4.6341000000000001</c:v>
                </c:pt>
                <c:pt idx="123">
                  <c:v>4.6490999999999998</c:v>
                </c:pt>
                <c:pt idx="124">
                  <c:v>4.6645000000000003</c:v>
                </c:pt>
                <c:pt idx="125">
                  <c:v>4.68</c:v>
                </c:pt>
                <c:pt idx="126">
                  <c:v>4.6950000000000003</c:v>
                </c:pt>
                <c:pt idx="127">
                  <c:v>4.7100999999999997</c:v>
                </c:pt>
                <c:pt idx="128">
                  <c:v>4.7248999999999999</c:v>
                </c:pt>
                <c:pt idx="129">
                  <c:v>4.7386999999999997</c:v>
                </c:pt>
                <c:pt idx="130">
                  <c:v>4.7522000000000002</c:v>
                </c:pt>
                <c:pt idx="131">
                  <c:v>4.7666000000000004</c:v>
                </c:pt>
                <c:pt idx="132">
                  <c:v>4.7792000000000003</c:v>
                </c:pt>
                <c:pt idx="133">
                  <c:v>4.7925000000000004</c:v>
                </c:pt>
                <c:pt idx="134">
                  <c:v>4.8071999999999999</c:v>
                </c:pt>
                <c:pt idx="135">
                  <c:v>4.8220000000000001</c:v>
                </c:pt>
                <c:pt idx="136">
                  <c:v>4.8354999999999997</c:v>
                </c:pt>
                <c:pt idx="137">
                  <c:v>4.8497000000000003</c:v>
                </c:pt>
                <c:pt idx="138">
                  <c:v>4.8659999999999997</c:v>
                </c:pt>
                <c:pt idx="139">
                  <c:v>4.8819999999999997</c:v>
                </c:pt>
                <c:pt idx="140">
                  <c:v>4.8979999999999997</c:v>
                </c:pt>
                <c:pt idx="141">
                  <c:v>4.9139999999999997</c:v>
                </c:pt>
                <c:pt idx="142">
                  <c:v>4.9306999999999999</c:v>
                </c:pt>
                <c:pt idx="143">
                  <c:v>4.9501999999999997</c:v>
                </c:pt>
                <c:pt idx="144">
                  <c:v>4.9714999999999998</c:v>
                </c:pt>
                <c:pt idx="145">
                  <c:v>4.9930000000000003</c:v>
                </c:pt>
                <c:pt idx="146">
                  <c:v>5.0167000000000002</c:v>
                </c:pt>
                <c:pt idx="147">
                  <c:v>5.0387000000000004</c:v>
                </c:pt>
                <c:pt idx="148">
                  <c:v>5.0571999999999999</c:v>
                </c:pt>
                <c:pt idx="149">
                  <c:v>5.0715000000000003</c:v>
                </c:pt>
                <c:pt idx="150">
                  <c:v>5.0835999999999997</c:v>
                </c:pt>
                <c:pt idx="151">
                  <c:v>5.0928000000000004</c:v>
                </c:pt>
                <c:pt idx="152">
                  <c:v>5.1020000000000003</c:v>
                </c:pt>
                <c:pt idx="153">
                  <c:v>5.1120000000000001</c:v>
                </c:pt>
                <c:pt idx="154">
                  <c:v>5.1224999999999996</c:v>
                </c:pt>
                <c:pt idx="155">
                  <c:v>5.1327999999999996</c:v>
                </c:pt>
                <c:pt idx="156">
                  <c:v>5.1421000000000001</c:v>
                </c:pt>
                <c:pt idx="157">
                  <c:v>5.1539999999999999</c:v>
                </c:pt>
                <c:pt idx="158">
                  <c:v>5.1670999999999996</c:v>
                </c:pt>
                <c:pt idx="159">
                  <c:v>5.1786000000000003</c:v>
                </c:pt>
                <c:pt idx="160">
                  <c:v>5.1901000000000002</c:v>
                </c:pt>
                <c:pt idx="161">
                  <c:v>5.2031000000000001</c:v>
                </c:pt>
                <c:pt idx="162">
                  <c:v>5.2168000000000001</c:v>
                </c:pt>
                <c:pt idx="163">
                  <c:v>5.2317999999999998</c:v>
                </c:pt>
                <c:pt idx="164">
                  <c:v>5.2469999999999999</c:v>
                </c:pt>
                <c:pt idx="165">
                  <c:v>5.2641</c:v>
                </c:pt>
                <c:pt idx="166">
                  <c:v>5.2827000000000002</c:v>
                </c:pt>
                <c:pt idx="167">
                  <c:v>5.3019999999999996</c:v>
                </c:pt>
                <c:pt idx="168">
                  <c:v>5.3224999999999998</c:v>
                </c:pt>
                <c:pt idx="169">
                  <c:v>5.3430999999999997</c:v>
                </c:pt>
                <c:pt idx="170">
                  <c:v>5.3643000000000001</c:v>
                </c:pt>
                <c:pt idx="171">
                  <c:v>5.3884999999999996</c:v>
                </c:pt>
                <c:pt idx="172">
                  <c:v>5.4095000000000004</c:v>
                </c:pt>
                <c:pt idx="173">
                  <c:v>5.4288999999999996</c:v>
                </c:pt>
                <c:pt idx="174">
                  <c:v>5.4485000000000001</c:v>
                </c:pt>
                <c:pt idx="175">
                  <c:v>5.4645999999999999</c:v>
                </c:pt>
                <c:pt idx="176">
                  <c:v>5.4771000000000001</c:v>
                </c:pt>
                <c:pt idx="177">
                  <c:v>5.4877000000000002</c:v>
                </c:pt>
                <c:pt idx="178">
                  <c:v>5.4972000000000003</c:v>
                </c:pt>
                <c:pt idx="179">
                  <c:v>5.5076000000000001</c:v>
                </c:pt>
                <c:pt idx="180">
                  <c:v>5.5213000000000001</c:v>
                </c:pt>
                <c:pt idx="181">
                  <c:v>5.5353000000000003</c:v>
                </c:pt>
                <c:pt idx="182">
                  <c:v>5.5492999999999997</c:v>
                </c:pt>
                <c:pt idx="183">
                  <c:v>5.5652999999999997</c:v>
                </c:pt>
                <c:pt idx="184">
                  <c:v>5.5815999999999999</c:v>
                </c:pt>
                <c:pt idx="185">
                  <c:v>5.5960999999999999</c:v>
                </c:pt>
                <c:pt idx="186">
                  <c:v>5.6113</c:v>
                </c:pt>
                <c:pt idx="187">
                  <c:v>5.6245000000000003</c:v>
                </c:pt>
                <c:pt idx="188">
                  <c:v>5.6372999999999998</c:v>
                </c:pt>
                <c:pt idx="189">
                  <c:v>5.6520000000000001</c:v>
                </c:pt>
                <c:pt idx="190">
                  <c:v>5.6688999999999998</c:v>
                </c:pt>
                <c:pt idx="191">
                  <c:v>5.6851000000000003</c:v>
                </c:pt>
                <c:pt idx="192">
                  <c:v>5.7007000000000003</c:v>
                </c:pt>
                <c:pt idx="193">
                  <c:v>5.7172999999999998</c:v>
                </c:pt>
                <c:pt idx="194">
                  <c:v>5.7337999999999996</c:v>
                </c:pt>
                <c:pt idx="195">
                  <c:v>5.7510000000000003</c:v>
                </c:pt>
                <c:pt idx="196">
                  <c:v>5.7671000000000001</c:v>
                </c:pt>
                <c:pt idx="197">
                  <c:v>5.7824</c:v>
                </c:pt>
                <c:pt idx="198">
                  <c:v>5.7975000000000003</c:v>
                </c:pt>
                <c:pt idx="199">
                  <c:v>5.8106999999999998</c:v>
                </c:pt>
                <c:pt idx="200">
                  <c:v>5.8243</c:v>
                </c:pt>
                <c:pt idx="201">
                  <c:v>5.8384999999999998</c:v>
                </c:pt>
                <c:pt idx="202">
                  <c:v>5.8532999999999999</c:v>
                </c:pt>
                <c:pt idx="203">
                  <c:v>5.8693</c:v>
                </c:pt>
                <c:pt idx="204">
                  <c:v>5.8864999999999998</c:v>
                </c:pt>
                <c:pt idx="205">
                  <c:v>5.9036</c:v>
                </c:pt>
                <c:pt idx="206">
                  <c:v>5.9204999999999997</c:v>
                </c:pt>
                <c:pt idx="207">
                  <c:v>5.9381000000000004</c:v>
                </c:pt>
                <c:pt idx="208">
                  <c:v>5.9553000000000003</c:v>
                </c:pt>
                <c:pt idx="209">
                  <c:v>5.9741</c:v>
                </c:pt>
                <c:pt idx="210">
                  <c:v>5.9916999999999998</c:v>
                </c:pt>
                <c:pt idx="211">
                  <c:v>6.0099</c:v>
                </c:pt>
                <c:pt idx="212">
                  <c:v>6.0301999999999998</c:v>
                </c:pt>
                <c:pt idx="213">
                  <c:v>6.0533999999999999</c:v>
                </c:pt>
                <c:pt idx="214">
                  <c:v>6.0782999999999996</c:v>
                </c:pt>
                <c:pt idx="215">
                  <c:v>6.1029999999999998</c:v>
                </c:pt>
                <c:pt idx="216">
                  <c:v>6.1292</c:v>
                </c:pt>
                <c:pt idx="217">
                  <c:v>6.1505000000000001</c:v>
                </c:pt>
                <c:pt idx="218">
                  <c:v>6.1654</c:v>
                </c:pt>
                <c:pt idx="219">
                  <c:v>6.1764999999999999</c:v>
                </c:pt>
                <c:pt idx="220">
                  <c:v>6.1852999999999998</c:v>
                </c:pt>
                <c:pt idx="221">
                  <c:v>6.1938000000000004</c:v>
                </c:pt>
                <c:pt idx="222">
                  <c:v>6.2046000000000001</c:v>
                </c:pt>
                <c:pt idx="223">
                  <c:v>6.2152000000000003</c:v>
                </c:pt>
                <c:pt idx="224">
                  <c:v>6.2270000000000003</c:v>
                </c:pt>
                <c:pt idx="225">
                  <c:v>6.2392000000000003</c:v>
                </c:pt>
                <c:pt idx="226">
                  <c:v>6.2512999999999996</c:v>
                </c:pt>
                <c:pt idx="227">
                  <c:v>6.2619999999999996</c:v>
                </c:pt>
                <c:pt idx="228">
                  <c:v>6.2746000000000004</c:v>
                </c:pt>
                <c:pt idx="229">
                  <c:v>6.2884000000000002</c:v>
                </c:pt>
                <c:pt idx="230">
                  <c:v>6.3049999999999997</c:v>
                </c:pt>
                <c:pt idx="231">
                  <c:v>6.3205</c:v>
                </c:pt>
                <c:pt idx="232">
                  <c:v>6.3361000000000001</c:v>
                </c:pt>
                <c:pt idx="233">
                  <c:v>6.3529</c:v>
                </c:pt>
                <c:pt idx="234">
                  <c:v>6.3727</c:v>
                </c:pt>
                <c:pt idx="235">
                  <c:v>6.3940000000000001</c:v>
                </c:pt>
                <c:pt idx="236">
                  <c:v>6.4153000000000002</c:v>
                </c:pt>
                <c:pt idx="237">
                  <c:v>6.4391999999999996</c:v>
                </c:pt>
                <c:pt idx="238">
                  <c:v>6.4637000000000002</c:v>
                </c:pt>
                <c:pt idx="239">
                  <c:v>6.4875999999999996</c:v>
                </c:pt>
                <c:pt idx="240">
                  <c:v>6.5129000000000001</c:v>
                </c:pt>
                <c:pt idx="241">
                  <c:v>6.5384000000000002</c:v>
                </c:pt>
                <c:pt idx="242">
                  <c:v>6.5594999999999999</c:v>
                </c:pt>
                <c:pt idx="243">
                  <c:v>6.5747999999999998</c:v>
                </c:pt>
                <c:pt idx="244">
                  <c:v>6.5887000000000002</c:v>
                </c:pt>
                <c:pt idx="245">
                  <c:v>6.6006</c:v>
                </c:pt>
                <c:pt idx="246">
                  <c:v>6.6127000000000002</c:v>
                </c:pt>
                <c:pt idx="247">
                  <c:v>6.625</c:v>
                </c:pt>
                <c:pt idx="248">
                  <c:v>6.6368</c:v>
                </c:pt>
                <c:pt idx="249">
                  <c:v>6.6510999999999996</c:v>
                </c:pt>
                <c:pt idx="250">
                  <c:v>6.6670999999999996</c:v>
                </c:pt>
                <c:pt idx="251">
                  <c:v>6.6836000000000002</c:v>
                </c:pt>
                <c:pt idx="252">
                  <c:v>6.6993</c:v>
                </c:pt>
                <c:pt idx="253">
                  <c:v>6.7156000000000002</c:v>
                </c:pt>
                <c:pt idx="254">
                  <c:v>6.7316000000000003</c:v>
                </c:pt>
                <c:pt idx="255">
                  <c:v>6.7470999999999997</c:v>
                </c:pt>
                <c:pt idx="256">
                  <c:v>6.7638999999999996</c:v>
                </c:pt>
                <c:pt idx="257">
                  <c:v>6.7794999999999996</c:v>
                </c:pt>
                <c:pt idx="258">
                  <c:v>6.7961999999999998</c:v>
                </c:pt>
                <c:pt idx="259">
                  <c:v>6.8143000000000002</c:v>
                </c:pt>
                <c:pt idx="260">
                  <c:v>6.8319999999999999</c:v>
                </c:pt>
                <c:pt idx="261">
                  <c:v>6.851</c:v>
                </c:pt>
                <c:pt idx="262">
                  <c:v>6.8697999999999997</c:v>
                </c:pt>
                <c:pt idx="263">
                  <c:v>6.8887</c:v>
                </c:pt>
                <c:pt idx="264">
                  <c:v>6.9067999999999996</c:v>
                </c:pt>
                <c:pt idx="265">
                  <c:v>6.9245999999999999</c:v>
                </c:pt>
                <c:pt idx="266">
                  <c:v>6.9417999999999997</c:v>
                </c:pt>
                <c:pt idx="267">
                  <c:v>6.9577</c:v>
                </c:pt>
                <c:pt idx="268">
                  <c:v>6.9736000000000002</c:v>
                </c:pt>
                <c:pt idx="269">
                  <c:v>6.9897999999999998</c:v>
                </c:pt>
                <c:pt idx="270">
                  <c:v>7.0076999999999998</c:v>
                </c:pt>
                <c:pt idx="271">
                  <c:v>7.0244</c:v>
                </c:pt>
                <c:pt idx="272">
                  <c:v>7.0414000000000003</c:v>
                </c:pt>
                <c:pt idx="273">
                  <c:v>7.0578000000000003</c:v>
                </c:pt>
                <c:pt idx="274">
                  <c:v>7.0743</c:v>
                </c:pt>
                <c:pt idx="275">
                  <c:v>7.0917000000000003</c:v>
                </c:pt>
                <c:pt idx="276">
                  <c:v>7.1098999999999997</c:v>
                </c:pt>
                <c:pt idx="277">
                  <c:v>7.1295999999999999</c:v>
                </c:pt>
                <c:pt idx="278">
                  <c:v>7.1482000000000001</c:v>
                </c:pt>
                <c:pt idx="279">
                  <c:v>7.1672000000000002</c:v>
                </c:pt>
                <c:pt idx="280">
                  <c:v>7.1875</c:v>
                </c:pt>
                <c:pt idx="281">
                  <c:v>7.2104999999999997</c:v>
                </c:pt>
                <c:pt idx="282">
                  <c:v>7.2352999999999996</c:v>
                </c:pt>
                <c:pt idx="283">
                  <c:v>7.2614000000000001</c:v>
                </c:pt>
                <c:pt idx="284">
                  <c:v>7.2893999999999997</c:v>
                </c:pt>
                <c:pt idx="285">
                  <c:v>7.3148999999999997</c:v>
                </c:pt>
                <c:pt idx="286">
                  <c:v>7.3364000000000003</c:v>
                </c:pt>
                <c:pt idx="287">
                  <c:v>7.3522999999999996</c:v>
                </c:pt>
                <c:pt idx="288">
                  <c:v>7.3646000000000003</c:v>
                </c:pt>
                <c:pt idx="289">
                  <c:v>7.3753000000000002</c:v>
                </c:pt>
                <c:pt idx="290">
                  <c:v>7.3868</c:v>
                </c:pt>
                <c:pt idx="291">
                  <c:v>7.3978999999999999</c:v>
                </c:pt>
                <c:pt idx="292">
                  <c:v>7.4093</c:v>
                </c:pt>
                <c:pt idx="293">
                  <c:v>7.4226000000000001</c:v>
                </c:pt>
                <c:pt idx="294">
                  <c:v>7.4356999999999998</c:v>
                </c:pt>
                <c:pt idx="295">
                  <c:v>7.4488000000000003</c:v>
                </c:pt>
                <c:pt idx="296">
                  <c:v>7.4618000000000002</c:v>
                </c:pt>
                <c:pt idx="297">
                  <c:v>7.476</c:v>
                </c:pt>
                <c:pt idx="298">
                  <c:v>7.4896000000000003</c:v>
                </c:pt>
                <c:pt idx="299">
                  <c:v>7.5039999999999996</c:v>
                </c:pt>
                <c:pt idx="300">
                  <c:v>7.5194999999999999</c:v>
                </c:pt>
                <c:pt idx="301">
                  <c:v>7.5378999999999996</c:v>
                </c:pt>
                <c:pt idx="302">
                  <c:v>7.5571999999999999</c:v>
                </c:pt>
                <c:pt idx="303">
                  <c:v>7.5758999999999999</c:v>
                </c:pt>
                <c:pt idx="304">
                  <c:v>7.5961999999999996</c:v>
                </c:pt>
                <c:pt idx="305">
                  <c:v>7.6199000000000003</c:v>
                </c:pt>
                <c:pt idx="306">
                  <c:v>7.6452</c:v>
                </c:pt>
                <c:pt idx="307">
                  <c:v>7.6704999999999997</c:v>
                </c:pt>
                <c:pt idx="308">
                  <c:v>7.6965000000000003</c:v>
                </c:pt>
                <c:pt idx="309">
                  <c:v>7.7233999999999998</c:v>
                </c:pt>
                <c:pt idx="310">
                  <c:v>7.7511999999999999</c:v>
                </c:pt>
                <c:pt idx="311">
                  <c:v>7.7758000000000003</c:v>
                </c:pt>
                <c:pt idx="312">
                  <c:v>7.7965</c:v>
                </c:pt>
                <c:pt idx="313">
                  <c:v>7.8113999999999999</c:v>
                </c:pt>
                <c:pt idx="314">
                  <c:v>7.8255999999999997</c:v>
                </c:pt>
                <c:pt idx="315">
                  <c:v>7.8381999999999996</c:v>
                </c:pt>
                <c:pt idx="316">
                  <c:v>7.8497000000000003</c:v>
                </c:pt>
                <c:pt idx="317">
                  <c:v>7.8617999999999997</c:v>
                </c:pt>
                <c:pt idx="318">
                  <c:v>7.8754999999999997</c:v>
                </c:pt>
                <c:pt idx="319">
                  <c:v>7.8906999999999998</c:v>
                </c:pt>
                <c:pt idx="320">
                  <c:v>7.9074999999999998</c:v>
                </c:pt>
                <c:pt idx="321">
                  <c:v>7.9245999999999999</c:v>
                </c:pt>
                <c:pt idx="322">
                  <c:v>7.9413999999999998</c:v>
                </c:pt>
                <c:pt idx="323">
                  <c:v>7.9585999999999997</c:v>
                </c:pt>
                <c:pt idx="324">
                  <c:v>7.9751000000000003</c:v>
                </c:pt>
                <c:pt idx="325">
                  <c:v>7.9919000000000002</c:v>
                </c:pt>
                <c:pt idx="326">
                  <c:v>8.0092999999999996</c:v>
                </c:pt>
                <c:pt idx="327">
                  <c:v>8.0280000000000005</c:v>
                </c:pt>
                <c:pt idx="328">
                  <c:v>8.0467999999999993</c:v>
                </c:pt>
                <c:pt idx="329">
                  <c:v>8.0662000000000003</c:v>
                </c:pt>
                <c:pt idx="330">
                  <c:v>8.0856999999999992</c:v>
                </c:pt>
                <c:pt idx="331">
                  <c:v>8.1051000000000002</c:v>
                </c:pt>
                <c:pt idx="332">
                  <c:v>8.1244999999999994</c:v>
                </c:pt>
                <c:pt idx="333">
                  <c:v>8.1435999999999993</c:v>
                </c:pt>
                <c:pt idx="334">
                  <c:v>8.1637000000000004</c:v>
                </c:pt>
                <c:pt idx="335">
                  <c:v>8.1816999999999993</c:v>
                </c:pt>
                <c:pt idx="336">
                  <c:v>8.1990999999999996</c:v>
                </c:pt>
                <c:pt idx="337">
                  <c:v>8.2159999999999993</c:v>
                </c:pt>
                <c:pt idx="338">
                  <c:v>8.2323000000000004</c:v>
                </c:pt>
                <c:pt idx="339">
                  <c:v>8.2497000000000007</c:v>
                </c:pt>
                <c:pt idx="340">
                  <c:v>8.2678999999999991</c:v>
                </c:pt>
                <c:pt idx="341">
                  <c:v>8.2847000000000008</c:v>
                </c:pt>
                <c:pt idx="342">
                  <c:v>8.3013999999999992</c:v>
                </c:pt>
                <c:pt idx="343">
                  <c:v>8.3187999999999995</c:v>
                </c:pt>
                <c:pt idx="344">
                  <c:v>8.3390000000000004</c:v>
                </c:pt>
                <c:pt idx="345">
                  <c:v>8.36</c:v>
                </c:pt>
                <c:pt idx="346">
                  <c:v>8.3805999999999994</c:v>
                </c:pt>
                <c:pt idx="347">
                  <c:v>8.4003999999999994</c:v>
                </c:pt>
                <c:pt idx="348">
                  <c:v>8.4219000000000008</c:v>
                </c:pt>
                <c:pt idx="349">
                  <c:v>8.4443000000000001</c:v>
                </c:pt>
                <c:pt idx="350">
                  <c:v>8.4674999999999994</c:v>
                </c:pt>
                <c:pt idx="351">
                  <c:v>8.4947999999999997</c:v>
                </c:pt>
                <c:pt idx="352">
                  <c:v>8.5246999999999993</c:v>
                </c:pt>
                <c:pt idx="353">
                  <c:v>8.5541999999999998</c:v>
                </c:pt>
                <c:pt idx="354">
                  <c:v>8.5792999999999999</c:v>
                </c:pt>
                <c:pt idx="355">
                  <c:v>8.5996000000000006</c:v>
                </c:pt>
                <c:pt idx="356">
                  <c:v>8.6142000000000003</c:v>
                </c:pt>
                <c:pt idx="357">
                  <c:v>8.6257999999999999</c:v>
                </c:pt>
                <c:pt idx="358">
                  <c:v>8.6374999999999993</c:v>
                </c:pt>
                <c:pt idx="359">
                  <c:v>8.6480999999999995</c:v>
                </c:pt>
                <c:pt idx="360">
                  <c:v>8.6600999999999999</c:v>
                </c:pt>
                <c:pt idx="361">
                  <c:v>8.6743000000000006</c:v>
                </c:pt>
                <c:pt idx="362">
                  <c:v>8.6882999999999999</c:v>
                </c:pt>
                <c:pt idx="363">
                  <c:v>8.7033000000000005</c:v>
                </c:pt>
                <c:pt idx="364">
                  <c:v>8.7178000000000004</c:v>
                </c:pt>
                <c:pt idx="365">
                  <c:v>8.7327999999999992</c:v>
                </c:pt>
                <c:pt idx="366">
                  <c:v>8.7481000000000009</c:v>
                </c:pt>
                <c:pt idx="367">
                  <c:v>8.7627000000000006</c:v>
                </c:pt>
                <c:pt idx="368">
                  <c:v>8.7766999999999999</c:v>
                </c:pt>
                <c:pt idx="369">
                  <c:v>8.7922999999999991</c:v>
                </c:pt>
                <c:pt idx="370">
                  <c:v>8.8092000000000006</c:v>
                </c:pt>
                <c:pt idx="371">
                  <c:v>8.8293999999999997</c:v>
                </c:pt>
                <c:pt idx="372">
                  <c:v>8.8513000000000002</c:v>
                </c:pt>
                <c:pt idx="373">
                  <c:v>8.8745999999999992</c:v>
                </c:pt>
                <c:pt idx="374">
                  <c:v>8.8989999999999991</c:v>
                </c:pt>
                <c:pt idx="375">
                  <c:v>8.9250000000000007</c:v>
                </c:pt>
                <c:pt idx="376">
                  <c:v>8.9533000000000005</c:v>
                </c:pt>
                <c:pt idx="377">
                  <c:v>8.9811999999999994</c:v>
                </c:pt>
                <c:pt idx="378">
                  <c:v>9.0099</c:v>
                </c:pt>
                <c:pt idx="379">
                  <c:v>9.0386000000000006</c:v>
                </c:pt>
                <c:pt idx="380">
                  <c:v>9.0640999999999998</c:v>
                </c:pt>
                <c:pt idx="381">
                  <c:v>9.0845000000000002</c:v>
                </c:pt>
                <c:pt idx="382">
                  <c:v>9.1008999999999993</c:v>
                </c:pt>
                <c:pt idx="383">
                  <c:v>9.1138999999999992</c:v>
                </c:pt>
                <c:pt idx="384">
                  <c:v>9.1256000000000004</c:v>
                </c:pt>
                <c:pt idx="385">
                  <c:v>9.1374999999999993</c:v>
                </c:pt>
                <c:pt idx="386">
                  <c:v>9.1501000000000001</c:v>
                </c:pt>
                <c:pt idx="387">
                  <c:v>9.1655999999999995</c:v>
                </c:pt>
                <c:pt idx="388">
                  <c:v>9.1832999999999991</c:v>
                </c:pt>
                <c:pt idx="389">
                  <c:v>9.2029999999999994</c:v>
                </c:pt>
                <c:pt idx="390">
                  <c:v>9.2217000000000002</c:v>
                </c:pt>
                <c:pt idx="391">
                  <c:v>9.2398000000000007</c:v>
                </c:pt>
                <c:pt idx="392">
                  <c:v>9.2561999999999998</c:v>
                </c:pt>
                <c:pt idx="393">
                  <c:v>9.2731999999999992</c:v>
                </c:pt>
                <c:pt idx="394">
                  <c:v>9.2912999999999997</c:v>
                </c:pt>
                <c:pt idx="395">
                  <c:v>9.3103999999999996</c:v>
                </c:pt>
                <c:pt idx="396">
                  <c:v>9.3293999999999997</c:v>
                </c:pt>
                <c:pt idx="397">
                  <c:v>9.3486999999999991</c:v>
                </c:pt>
                <c:pt idx="398">
                  <c:v>9.3695000000000004</c:v>
                </c:pt>
                <c:pt idx="399">
                  <c:v>9.3895</c:v>
                </c:pt>
                <c:pt idx="400">
                  <c:v>9.4090000000000007</c:v>
                </c:pt>
                <c:pt idx="401">
                  <c:v>9.4309999999999992</c:v>
                </c:pt>
                <c:pt idx="402">
                  <c:v>9.4525000000000006</c:v>
                </c:pt>
                <c:pt idx="403">
                  <c:v>9.4735999999999994</c:v>
                </c:pt>
                <c:pt idx="404">
                  <c:v>9.4922000000000004</c:v>
                </c:pt>
                <c:pt idx="405">
                  <c:v>9.5091999999999999</c:v>
                </c:pt>
                <c:pt idx="406">
                  <c:v>9.5257000000000005</c:v>
                </c:pt>
                <c:pt idx="407">
                  <c:v>9.5437999999999992</c:v>
                </c:pt>
                <c:pt idx="408">
                  <c:v>9.5616000000000003</c:v>
                </c:pt>
                <c:pt idx="409">
                  <c:v>9.5794999999999995</c:v>
                </c:pt>
                <c:pt idx="410">
                  <c:v>9.5968</c:v>
                </c:pt>
                <c:pt idx="411">
                  <c:v>9.6144999999999996</c:v>
                </c:pt>
                <c:pt idx="412">
                  <c:v>9.6349</c:v>
                </c:pt>
                <c:pt idx="413">
                  <c:v>9.6568000000000005</c:v>
                </c:pt>
                <c:pt idx="414">
                  <c:v>9.6778999999999993</c:v>
                </c:pt>
                <c:pt idx="415">
                  <c:v>9.6984999999999992</c:v>
                </c:pt>
                <c:pt idx="416">
                  <c:v>9.7200000000000006</c:v>
                </c:pt>
                <c:pt idx="417">
                  <c:v>9.7426999999999992</c:v>
                </c:pt>
                <c:pt idx="418">
                  <c:v>9.7661999999999995</c:v>
                </c:pt>
                <c:pt idx="419">
                  <c:v>9.7896000000000001</c:v>
                </c:pt>
                <c:pt idx="420">
                  <c:v>9.8157999999999994</c:v>
                </c:pt>
                <c:pt idx="421">
                  <c:v>9.8443000000000005</c:v>
                </c:pt>
                <c:pt idx="422">
                  <c:v>9.8734000000000002</c:v>
                </c:pt>
                <c:pt idx="423">
                  <c:v>9.9001000000000001</c:v>
                </c:pt>
                <c:pt idx="424">
                  <c:v>9.9230999999999998</c:v>
                </c:pt>
                <c:pt idx="425">
                  <c:v>9.9412000000000003</c:v>
                </c:pt>
                <c:pt idx="426">
                  <c:v>9.9559999999999995</c:v>
                </c:pt>
                <c:pt idx="427">
                  <c:v>9.9672000000000001</c:v>
                </c:pt>
                <c:pt idx="428">
                  <c:v>9.9776000000000007</c:v>
                </c:pt>
                <c:pt idx="429">
                  <c:v>9.9902999999999995</c:v>
                </c:pt>
                <c:pt idx="430">
                  <c:v>10.004899999999999</c:v>
                </c:pt>
                <c:pt idx="431">
                  <c:v>10.020099999999999</c:v>
                </c:pt>
                <c:pt idx="432">
                  <c:v>10.035</c:v>
                </c:pt>
                <c:pt idx="433">
                  <c:v>10.049899999999999</c:v>
                </c:pt>
                <c:pt idx="434">
                  <c:v>10.065099999999999</c:v>
                </c:pt>
                <c:pt idx="435">
                  <c:v>10.081099999999999</c:v>
                </c:pt>
                <c:pt idx="436">
                  <c:v>10.097799999999999</c:v>
                </c:pt>
                <c:pt idx="437">
                  <c:v>10.114100000000001</c:v>
                </c:pt>
                <c:pt idx="438">
                  <c:v>10.1312</c:v>
                </c:pt>
                <c:pt idx="439">
                  <c:v>10.150399999999999</c:v>
                </c:pt>
                <c:pt idx="440">
                  <c:v>10.169499999999999</c:v>
                </c:pt>
                <c:pt idx="441">
                  <c:v>10.192</c:v>
                </c:pt>
                <c:pt idx="442">
                  <c:v>10.214700000000001</c:v>
                </c:pt>
                <c:pt idx="443">
                  <c:v>10.24</c:v>
                </c:pt>
                <c:pt idx="444">
                  <c:v>10.268000000000001</c:v>
                </c:pt>
                <c:pt idx="445">
                  <c:v>10.298</c:v>
                </c:pt>
                <c:pt idx="446">
                  <c:v>10.326700000000001</c:v>
                </c:pt>
                <c:pt idx="447">
                  <c:v>10.3553</c:v>
                </c:pt>
                <c:pt idx="448">
                  <c:v>10.383800000000001</c:v>
                </c:pt>
                <c:pt idx="449">
                  <c:v>10.408799999999999</c:v>
                </c:pt>
                <c:pt idx="450">
                  <c:v>10.4298</c:v>
                </c:pt>
                <c:pt idx="451">
                  <c:v>10.4466</c:v>
                </c:pt>
                <c:pt idx="452">
                  <c:v>10.4604</c:v>
                </c:pt>
                <c:pt idx="453">
                  <c:v>10.4734</c:v>
                </c:pt>
                <c:pt idx="454">
                  <c:v>10.4861</c:v>
                </c:pt>
                <c:pt idx="455">
                  <c:v>10.5008</c:v>
                </c:pt>
                <c:pt idx="456">
                  <c:v>10.5175</c:v>
                </c:pt>
                <c:pt idx="457">
                  <c:v>10.5365</c:v>
                </c:pt>
                <c:pt idx="458">
                  <c:v>10.5549</c:v>
                </c:pt>
                <c:pt idx="459">
                  <c:v>10.5733</c:v>
                </c:pt>
                <c:pt idx="460">
                  <c:v>10.5906</c:v>
                </c:pt>
                <c:pt idx="461">
                  <c:v>10.609400000000001</c:v>
                </c:pt>
                <c:pt idx="462">
                  <c:v>10.6281</c:v>
                </c:pt>
                <c:pt idx="463">
                  <c:v>10.6447</c:v>
                </c:pt>
                <c:pt idx="464">
                  <c:v>10.6632</c:v>
                </c:pt>
                <c:pt idx="465">
                  <c:v>10.682</c:v>
                </c:pt>
                <c:pt idx="466">
                  <c:v>10.702500000000001</c:v>
                </c:pt>
                <c:pt idx="467">
                  <c:v>10.723699999999999</c:v>
                </c:pt>
                <c:pt idx="468">
                  <c:v>10.7431</c:v>
                </c:pt>
                <c:pt idx="469">
                  <c:v>10.7644</c:v>
                </c:pt>
                <c:pt idx="470">
                  <c:v>10.785299999999999</c:v>
                </c:pt>
                <c:pt idx="471">
                  <c:v>10.805899999999999</c:v>
                </c:pt>
                <c:pt idx="472">
                  <c:v>10.8264</c:v>
                </c:pt>
                <c:pt idx="473">
                  <c:v>10.846399999999999</c:v>
                </c:pt>
                <c:pt idx="474">
                  <c:v>10.864800000000001</c:v>
                </c:pt>
                <c:pt idx="475">
                  <c:v>10.8818</c:v>
                </c:pt>
                <c:pt idx="476">
                  <c:v>10.8993</c:v>
                </c:pt>
                <c:pt idx="477">
                  <c:v>10.919600000000001</c:v>
                </c:pt>
                <c:pt idx="478">
                  <c:v>10.938599999999999</c:v>
                </c:pt>
                <c:pt idx="479">
                  <c:v>10.9564</c:v>
                </c:pt>
                <c:pt idx="480">
                  <c:v>10.9757</c:v>
                </c:pt>
                <c:pt idx="481">
                  <c:v>10.995200000000001</c:v>
                </c:pt>
                <c:pt idx="482">
                  <c:v>11.0162</c:v>
                </c:pt>
                <c:pt idx="483">
                  <c:v>11.0381</c:v>
                </c:pt>
                <c:pt idx="484">
                  <c:v>11.0585</c:v>
                </c:pt>
                <c:pt idx="485">
                  <c:v>11.0785</c:v>
                </c:pt>
                <c:pt idx="486">
                  <c:v>11.099399999999999</c:v>
                </c:pt>
                <c:pt idx="487">
                  <c:v>11.1229</c:v>
                </c:pt>
                <c:pt idx="488">
                  <c:v>11.150499999999999</c:v>
                </c:pt>
                <c:pt idx="489">
                  <c:v>11.181800000000001</c:v>
                </c:pt>
                <c:pt idx="490">
                  <c:v>11.214399999999999</c:v>
                </c:pt>
                <c:pt idx="491">
                  <c:v>11.245799999999999</c:v>
                </c:pt>
                <c:pt idx="492">
                  <c:v>11.272600000000001</c:v>
                </c:pt>
                <c:pt idx="493">
                  <c:v>11.2936</c:v>
                </c:pt>
                <c:pt idx="494">
                  <c:v>11.307700000000001</c:v>
                </c:pt>
                <c:pt idx="495">
                  <c:v>11.3192</c:v>
                </c:pt>
                <c:pt idx="496">
                  <c:v>11.3307</c:v>
                </c:pt>
                <c:pt idx="497">
                  <c:v>11.343299999999999</c:v>
                </c:pt>
                <c:pt idx="498">
                  <c:v>11.354900000000001</c:v>
                </c:pt>
                <c:pt idx="499">
                  <c:v>11.3672</c:v>
                </c:pt>
                <c:pt idx="500">
                  <c:v>11.3819</c:v>
                </c:pt>
                <c:pt idx="501">
                  <c:v>11.3985</c:v>
                </c:pt>
                <c:pt idx="502">
                  <c:v>11.4139</c:v>
                </c:pt>
                <c:pt idx="503">
                  <c:v>11.429399999999999</c:v>
                </c:pt>
                <c:pt idx="504">
                  <c:v>11.4437</c:v>
                </c:pt>
                <c:pt idx="505">
                  <c:v>11.459099999999999</c:v>
                </c:pt>
                <c:pt idx="506">
                  <c:v>11.4773</c:v>
                </c:pt>
                <c:pt idx="507">
                  <c:v>11.496600000000001</c:v>
                </c:pt>
                <c:pt idx="508">
                  <c:v>11.516</c:v>
                </c:pt>
                <c:pt idx="509">
                  <c:v>11.5382</c:v>
                </c:pt>
                <c:pt idx="510">
                  <c:v>11.5601</c:v>
                </c:pt>
                <c:pt idx="511">
                  <c:v>11.584300000000001</c:v>
                </c:pt>
                <c:pt idx="512">
                  <c:v>11.6112</c:v>
                </c:pt>
                <c:pt idx="513">
                  <c:v>11.6388</c:v>
                </c:pt>
                <c:pt idx="514">
                  <c:v>11.668200000000001</c:v>
                </c:pt>
                <c:pt idx="515">
                  <c:v>11.698600000000001</c:v>
                </c:pt>
                <c:pt idx="516">
                  <c:v>11.7286</c:v>
                </c:pt>
                <c:pt idx="517">
                  <c:v>11.757300000000001</c:v>
                </c:pt>
                <c:pt idx="518">
                  <c:v>11.7813</c:v>
                </c:pt>
                <c:pt idx="519">
                  <c:v>11.8024</c:v>
                </c:pt>
                <c:pt idx="520">
                  <c:v>11.818300000000001</c:v>
                </c:pt>
                <c:pt idx="521">
                  <c:v>11.8316</c:v>
                </c:pt>
                <c:pt idx="522">
                  <c:v>11.8451</c:v>
                </c:pt>
                <c:pt idx="523">
                  <c:v>11.8588</c:v>
                </c:pt>
                <c:pt idx="524">
                  <c:v>11.873900000000001</c:v>
                </c:pt>
                <c:pt idx="525">
                  <c:v>11.890499999999999</c:v>
                </c:pt>
                <c:pt idx="526">
                  <c:v>11.9091</c:v>
                </c:pt>
                <c:pt idx="527">
                  <c:v>11.9274</c:v>
                </c:pt>
                <c:pt idx="528">
                  <c:v>11.946999999999999</c:v>
                </c:pt>
                <c:pt idx="529">
                  <c:v>11.966100000000001</c:v>
                </c:pt>
                <c:pt idx="530">
                  <c:v>11.984500000000001</c:v>
                </c:pt>
                <c:pt idx="531">
                  <c:v>12.001799999999999</c:v>
                </c:pt>
                <c:pt idx="532">
                  <c:v>12.018800000000001</c:v>
                </c:pt>
                <c:pt idx="533">
                  <c:v>12.037699999999999</c:v>
                </c:pt>
                <c:pt idx="534">
                  <c:v>12.057700000000001</c:v>
                </c:pt>
                <c:pt idx="535">
                  <c:v>12.0786</c:v>
                </c:pt>
                <c:pt idx="536">
                  <c:v>12.099399999999999</c:v>
                </c:pt>
                <c:pt idx="537">
                  <c:v>12.1205</c:v>
                </c:pt>
                <c:pt idx="538">
                  <c:v>12.1418</c:v>
                </c:pt>
                <c:pt idx="539">
                  <c:v>12.164300000000001</c:v>
                </c:pt>
                <c:pt idx="540">
                  <c:v>12.186199999999999</c:v>
                </c:pt>
                <c:pt idx="541">
                  <c:v>12.2079</c:v>
                </c:pt>
                <c:pt idx="542">
                  <c:v>12.2288</c:v>
                </c:pt>
                <c:pt idx="543">
                  <c:v>12.2471</c:v>
                </c:pt>
                <c:pt idx="544">
                  <c:v>12.2643</c:v>
                </c:pt>
                <c:pt idx="545">
                  <c:v>12.2827</c:v>
                </c:pt>
                <c:pt idx="546">
                  <c:v>12.3011</c:v>
                </c:pt>
                <c:pt idx="547">
                  <c:v>12.3201</c:v>
                </c:pt>
                <c:pt idx="548">
                  <c:v>12.3401</c:v>
                </c:pt>
                <c:pt idx="549">
                  <c:v>12.360200000000001</c:v>
                </c:pt>
                <c:pt idx="550">
                  <c:v>12.380599999999999</c:v>
                </c:pt>
                <c:pt idx="551">
                  <c:v>12.402200000000001</c:v>
                </c:pt>
                <c:pt idx="552">
                  <c:v>12.424799999999999</c:v>
                </c:pt>
                <c:pt idx="553">
                  <c:v>12.446</c:v>
                </c:pt>
                <c:pt idx="554">
                  <c:v>12.468400000000001</c:v>
                </c:pt>
                <c:pt idx="555">
                  <c:v>12.4922</c:v>
                </c:pt>
                <c:pt idx="556">
                  <c:v>12.516500000000001</c:v>
                </c:pt>
                <c:pt idx="557">
                  <c:v>12.5419</c:v>
                </c:pt>
                <c:pt idx="558">
                  <c:v>12.571099999999999</c:v>
                </c:pt>
                <c:pt idx="559">
                  <c:v>12.6035</c:v>
                </c:pt>
                <c:pt idx="560">
                  <c:v>12.6348</c:v>
                </c:pt>
                <c:pt idx="561">
                  <c:v>12.6624</c:v>
                </c:pt>
                <c:pt idx="562">
                  <c:v>12.6854</c:v>
                </c:pt>
                <c:pt idx="563">
                  <c:v>12.700200000000001</c:v>
                </c:pt>
                <c:pt idx="564">
                  <c:v>12.712199999999999</c:v>
                </c:pt>
                <c:pt idx="565">
                  <c:v>12.723800000000001</c:v>
                </c:pt>
                <c:pt idx="566">
                  <c:v>12.733599999999999</c:v>
                </c:pt>
                <c:pt idx="567">
                  <c:v>12.745799999999999</c:v>
                </c:pt>
                <c:pt idx="568">
                  <c:v>12.760899999999999</c:v>
                </c:pt>
                <c:pt idx="569">
                  <c:v>12.7765</c:v>
                </c:pt>
                <c:pt idx="570">
                  <c:v>12.7918</c:v>
                </c:pt>
                <c:pt idx="571">
                  <c:v>12.8064</c:v>
                </c:pt>
                <c:pt idx="572">
                  <c:v>12.8222</c:v>
                </c:pt>
                <c:pt idx="573">
                  <c:v>12.838699999999999</c:v>
                </c:pt>
                <c:pt idx="574">
                  <c:v>12.855700000000001</c:v>
                </c:pt>
                <c:pt idx="575">
                  <c:v>12.872400000000001</c:v>
                </c:pt>
                <c:pt idx="576">
                  <c:v>12.8912</c:v>
                </c:pt>
                <c:pt idx="577">
                  <c:v>12.910600000000001</c:v>
                </c:pt>
                <c:pt idx="578">
                  <c:v>12.9322</c:v>
                </c:pt>
                <c:pt idx="579">
                  <c:v>12.9559</c:v>
                </c:pt>
                <c:pt idx="580">
                  <c:v>12.9816</c:v>
                </c:pt>
                <c:pt idx="581">
                  <c:v>13.006600000000001</c:v>
                </c:pt>
                <c:pt idx="582">
                  <c:v>13.0342</c:v>
                </c:pt>
                <c:pt idx="583">
                  <c:v>13.063499999999999</c:v>
                </c:pt>
                <c:pt idx="584">
                  <c:v>13.0939</c:v>
                </c:pt>
                <c:pt idx="585">
                  <c:v>13.124499999999999</c:v>
                </c:pt>
                <c:pt idx="586">
                  <c:v>13.1556</c:v>
                </c:pt>
                <c:pt idx="587">
                  <c:v>13.1813</c:v>
                </c:pt>
                <c:pt idx="588">
                  <c:v>13.202</c:v>
                </c:pt>
                <c:pt idx="589">
                  <c:v>13.220499999999999</c:v>
                </c:pt>
                <c:pt idx="590">
                  <c:v>13.2342</c:v>
                </c:pt>
                <c:pt idx="591">
                  <c:v>13.2479</c:v>
                </c:pt>
                <c:pt idx="592">
                  <c:v>13.2629</c:v>
                </c:pt>
                <c:pt idx="593">
                  <c:v>13.2788</c:v>
                </c:pt>
                <c:pt idx="594">
                  <c:v>13.2956</c:v>
                </c:pt>
                <c:pt idx="595">
                  <c:v>13.313000000000001</c:v>
                </c:pt>
                <c:pt idx="596">
                  <c:v>13.333399999999999</c:v>
                </c:pt>
                <c:pt idx="597">
                  <c:v>13.352499999999999</c:v>
                </c:pt>
                <c:pt idx="598">
                  <c:v>13.3719</c:v>
                </c:pt>
                <c:pt idx="599">
                  <c:v>13.3904</c:v>
                </c:pt>
                <c:pt idx="600">
                  <c:v>13.408300000000001</c:v>
                </c:pt>
                <c:pt idx="601">
                  <c:v>13.4262</c:v>
                </c:pt>
                <c:pt idx="602">
                  <c:v>13.4466</c:v>
                </c:pt>
                <c:pt idx="603">
                  <c:v>13.466200000000001</c:v>
                </c:pt>
                <c:pt idx="604">
                  <c:v>13.486499999999999</c:v>
                </c:pt>
                <c:pt idx="605">
                  <c:v>13.5097</c:v>
                </c:pt>
                <c:pt idx="606">
                  <c:v>13.531499999999999</c:v>
                </c:pt>
                <c:pt idx="607">
                  <c:v>13.5534</c:v>
                </c:pt>
                <c:pt idx="608">
                  <c:v>13.5754</c:v>
                </c:pt>
                <c:pt idx="609">
                  <c:v>13.597099999999999</c:v>
                </c:pt>
                <c:pt idx="610">
                  <c:v>13.618</c:v>
                </c:pt>
                <c:pt idx="611">
                  <c:v>13.637600000000001</c:v>
                </c:pt>
                <c:pt idx="612">
                  <c:v>13.6564</c:v>
                </c:pt>
                <c:pt idx="613">
                  <c:v>13.675000000000001</c:v>
                </c:pt>
                <c:pt idx="614">
                  <c:v>13.694000000000001</c:v>
                </c:pt>
                <c:pt idx="615">
                  <c:v>13.7119</c:v>
                </c:pt>
                <c:pt idx="616">
                  <c:v>13.731</c:v>
                </c:pt>
                <c:pt idx="617">
                  <c:v>13.752599999999999</c:v>
                </c:pt>
                <c:pt idx="618">
                  <c:v>13.7736</c:v>
                </c:pt>
                <c:pt idx="619">
                  <c:v>13.794700000000001</c:v>
                </c:pt>
                <c:pt idx="620">
                  <c:v>13.8171</c:v>
                </c:pt>
                <c:pt idx="621">
                  <c:v>13.839499999999999</c:v>
                </c:pt>
                <c:pt idx="622">
                  <c:v>13.860799999999999</c:v>
                </c:pt>
                <c:pt idx="623">
                  <c:v>13.8825</c:v>
                </c:pt>
                <c:pt idx="624">
                  <c:v>13.9057</c:v>
                </c:pt>
                <c:pt idx="625">
                  <c:v>13.929500000000001</c:v>
                </c:pt>
                <c:pt idx="626">
                  <c:v>13.9564</c:v>
                </c:pt>
                <c:pt idx="627">
                  <c:v>13.9863</c:v>
                </c:pt>
                <c:pt idx="628">
                  <c:v>14.0197</c:v>
                </c:pt>
                <c:pt idx="629">
                  <c:v>14.051600000000001</c:v>
                </c:pt>
                <c:pt idx="630">
                  <c:v>14.082100000000001</c:v>
                </c:pt>
                <c:pt idx="631">
                  <c:v>14.105499999999999</c:v>
                </c:pt>
                <c:pt idx="632">
                  <c:v>14.1227</c:v>
                </c:pt>
                <c:pt idx="633">
                  <c:v>14.1348</c:v>
                </c:pt>
                <c:pt idx="634">
                  <c:v>14.145300000000001</c:v>
                </c:pt>
                <c:pt idx="635">
                  <c:v>14.1561</c:v>
                </c:pt>
                <c:pt idx="636">
                  <c:v>14.1678</c:v>
                </c:pt>
                <c:pt idx="637">
                  <c:v>14.182600000000001</c:v>
                </c:pt>
                <c:pt idx="638">
                  <c:v>14.199299999999999</c:v>
                </c:pt>
                <c:pt idx="639">
                  <c:v>14.214600000000001</c:v>
                </c:pt>
                <c:pt idx="640">
                  <c:v>14.229900000000001</c:v>
                </c:pt>
                <c:pt idx="641">
                  <c:v>14.2456</c:v>
                </c:pt>
                <c:pt idx="642">
                  <c:v>14.2622</c:v>
                </c:pt>
                <c:pt idx="643">
                  <c:v>14.279400000000001</c:v>
                </c:pt>
                <c:pt idx="644">
                  <c:v>14.297499999999999</c:v>
                </c:pt>
                <c:pt idx="645">
                  <c:v>14.315799999999999</c:v>
                </c:pt>
                <c:pt idx="646">
                  <c:v>14.3353</c:v>
                </c:pt>
                <c:pt idx="647">
                  <c:v>14.357200000000001</c:v>
                </c:pt>
                <c:pt idx="648">
                  <c:v>14.380800000000001</c:v>
                </c:pt>
                <c:pt idx="649">
                  <c:v>14.406700000000001</c:v>
                </c:pt>
                <c:pt idx="650">
                  <c:v>14.4337</c:v>
                </c:pt>
                <c:pt idx="651">
                  <c:v>14.461600000000001</c:v>
                </c:pt>
                <c:pt idx="652">
                  <c:v>14.4915</c:v>
                </c:pt>
                <c:pt idx="653">
                  <c:v>14.5223</c:v>
                </c:pt>
                <c:pt idx="654">
                  <c:v>14.552099999999999</c:v>
                </c:pt>
                <c:pt idx="655">
                  <c:v>14.581200000000001</c:v>
                </c:pt>
                <c:pt idx="656">
                  <c:v>14.6092</c:v>
                </c:pt>
                <c:pt idx="657">
                  <c:v>14.631600000000001</c:v>
                </c:pt>
                <c:pt idx="658">
                  <c:v>14.649900000000001</c:v>
                </c:pt>
                <c:pt idx="659">
                  <c:v>14.664099999999999</c:v>
                </c:pt>
                <c:pt idx="660">
                  <c:v>14.6777</c:v>
                </c:pt>
                <c:pt idx="661">
                  <c:v>14.692</c:v>
                </c:pt>
                <c:pt idx="662">
                  <c:v>14.7089</c:v>
                </c:pt>
                <c:pt idx="663">
                  <c:v>14.726599999999999</c:v>
                </c:pt>
                <c:pt idx="664">
                  <c:v>14.745100000000001</c:v>
                </c:pt>
                <c:pt idx="665">
                  <c:v>14.764099999999999</c:v>
                </c:pt>
                <c:pt idx="666">
                  <c:v>14.7845</c:v>
                </c:pt>
                <c:pt idx="667">
                  <c:v>14.804399999999999</c:v>
                </c:pt>
                <c:pt idx="668">
                  <c:v>14.823600000000001</c:v>
                </c:pt>
                <c:pt idx="669">
                  <c:v>14.8421</c:v>
                </c:pt>
                <c:pt idx="670">
                  <c:v>14.8592</c:v>
                </c:pt>
                <c:pt idx="671">
                  <c:v>14.877800000000001</c:v>
                </c:pt>
                <c:pt idx="672">
                  <c:v>14.8979</c:v>
                </c:pt>
                <c:pt idx="673">
                  <c:v>14.9201</c:v>
                </c:pt>
                <c:pt idx="674">
                  <c:v>14.943</c:v>
                </c:pt>
                <c:pt idx="675">
                  <c:v>14.964700000000001</c:v>
                </c:pt>
                <c:pt idx="676">
                  <c:v>14.9872</c:v>
                </c:pt>
                <c:pt idx="677">
                  <c:v>15.0098</c:v>
                </c:pt>
                <c:pt idx="678">
                  <c:v>15.031000000000001</c:v>
                </c:pt>
                <c:pt idx="679">
                  <c:v>15.051500000000001</c:v>
                </c:pt>
                <c:pt idx="680">
                  <c:v>15.0725</c:v>
                </c:pt>
                <c:pt idx="681">
                  <c:v>15.0922</c:v>
                </c:pt>
                <c:pt idx="682">
                  <c:v>15.111700000000001</c:v>
                </c:pt>
                <c:pt idx="683">
                  <c:v>15.131</c:v>
                </c:pt>
                <c:pt idx="684">
                  <c:v>15.150499999999999</c:v>
                </c:pt>
                <c:pt idx="685">
                  <c:v>15.1692</c:v>
                </c:pt>
                <c:pt idx="686">
                  <c:v>15.190200000000001</c:v>
                </c:pt>
                <c:pt idx="687">
                  <c:v>15.211499999999999</c:v>
                </c:pt>
                <c:pt idx="688">
                  <c:v>15.2325</c:v>
                </c:pt>
                <c:pt idx="689">
                  <c:v>15.253</c:v>
                </c:pt>
                <c:pt idx="690">
                  <c:v>15.2745</c:v>
                </c:pt>
                <c:pt idx="691">
                  <c:v>15.2956</c:v>
                </c:pt>
                <c:pt idx="692">
                  <c:v>15.318099999999999</c:v>
                </c:pt>
                <c:pt idx="693">
                  <c:v>15.34</c:v>
                </c:pt>
                <c:pt idx="694">
                  <c:v>15.3649</c:v>
                </c:pt>
                <c:pt idx="695">
                  <c:v>15.394299999999999</c:v>
                </c:pt>
                <c:pt idx="696">
                  <c:v>15.4274</c:v>
                </c:pt>
                <c:pt idx="697">
                  <c:v>15.462</c:v>
                </c:pt>
                <c:pt idx="698">
                  <c:v>15.494899999999999</c:v>
                </c:pt>
                <c:pt idx="699">
                  <c:v>15.523099999999999</c:v>
                </c:pt>
                <c:pt idx="700">
                  <c:v>15.544700000000001</c:v>
                </c:pt>
                <c:pt idx="701">
                  <c:v>15.5595</c:v>
                </c:pt>
                <c:pt idx="702">
                  <c:v>15.572100000000001</c:v>
                </c:pt>
                <c:pt idx="703">
                  <c:v>15.584199999999999</c:v>
                </c:pt>
                <c:pt idx="704">
                  <c:v>15.596399999999999</c:v>
                </c:pt>
                <c:pt idx="705">
                  <c:v>15.610200000000001</c:v>
                </c:pt>
                <c:pt idx="706">
                  <c:v>15.623799999999999</c:v>
                </c:pt>
                <c:pt idx="707">
                  <c:v>15.6393</c:v>
                </c:pt>
                <c:pt idx="708">
                  <c:v>15.655799999999999</c:v>
                </c:pt>
                <c:pt idx="709">
                  <c:v>15.6721</c:v>
                </c:pt>
                <c:pt idx="710">
                  <c:v>15.687799999999999</c:v>
                </c:pt>
                <c:pt idx="711">
                  <c:v>15.7035</c:v>
                </c:pt>
                <c:pt idx="712">
                  <c:v>15.720800000000001</c:v>
                </c:pt>
                <c:pt idx="713">
                  <c:v>15.739699999999999</c:v>
                </c:pt>
                <c:pt idx="714">
                  <c:v>15.7599</c:v>
                </c:pt>
                <c:pt idx="715">
                  <c:v>15.7813</c:v>
                </c:pt>
                <c:pt idx="716">
                  <c:v>15.803800000000001</c:v>
                </c:pt>
                <c:pt idx="717">
                  <c:v>15.827500000000001</c:v>
                </c:pt>
                <c:pt idx="718">
                  <c:v>15.854200000000001</c:v>
                </c:pt>
                <c:pt idx="719">
                  <c:v>15.8817</c:v>
                </c:pt>
                <c:pt idx="720">
                  <c:v>15.9114</c:v>
                </c:pt>
                <c:pt idx="721">
                  <c:v>15.943300000000001</c:v>
                </c:pt>
                <c:pt idx="722">
                  <c:v>15.975</c:v>
                </c:pt>
                <c:pt idx="723">
                  <c:v>16.0062</c:v>
                </c:pt>
                <c:pt idx="724">
                  <c:v>16.032499999999999</c:v>
                </c:pt>
                <c:pt idx="725">
                  <c:v>16.055800000000001</c:v>
                </c:pt>
                <c:pt idx="726">
                  <c:v>16.077400000000001</c:v>
                </c:pt>
                <c:pt idx="727">
                  <c:v>16.096299999999999</c:v>
                </c:pt>
                <c:pt idx="728">
                  <c:v>16.111000000000001</c:v>
                </c:pt>
                <c:pt idx="729">
                  <c:v>16.1248</c:v>
                </c:pt>
                <c:pt idx="730">
                  <c:v>16.140499999999999</c:v>
                </c:pt>
                <c:pt idx="731">
                  <c:v>16.1557</c:v>
                </c:pt>
                <c:pt idx="732">
                  <c:v>16.1724</c:v>
                </c:pt>
                <c:pt idx="733">
                  <c:v>16.1919</c:v>
                </c:pt>
                <c:pt idx="734">
                  <c:v>16.2134</c:v>
                </c:pt>
                <c:pt idx="735">
                  <c:v>16.234400000000001</c:v>
                </c:pt>
                <c:pt idx="736">
                  <c:v>16.255099999999999</c:v>
                </c:pt>
                <c:pt idx="737">
                  <c:v>16.273700000000002</c:v>
                </c:pt>
                <c:pt idx="738">
                  <c:v>16.292000000000002</c:v>
                </c:pt>
                <c:pt idx="739">
                  <c:v>16.310199999999998</c:v>
                </c:pt>
                <c:pt idx="740">
                  <c:v>16.3291</c:v>
                </c:pt>
                <c:pt idx="741">
                  <c:v>16.350200000000001</c:v>
                </c:pt>
                <c:pt idx="742">
                  <c:v>16.372599999999998</c:v>
                </c:pt>
                <c:pt idx="743">
                  <c:v>16.394100000000002</c:v>
                </c:pt>
                <c:pt idx="744">
                  <c:v>16.417400000000001</c:v>
                </c:pt>
                <c:pt idx="745">
                  <c:v>16.4405</c:v>
                </c:pt>
                <c:pt idx="746">
                  <c:v>16.461300000000001</c:v>
                </c:pt>
                <c:pt idx="747">
                  <c:v>16.4834</c:v>
                </c:pt>
                <c:pt idx="748">
                  <c:v>16.505600000000001</c:v>
                </c:pt>
                <c:pt idx="749">
                  <c:v>16.526599999999998</c:v>
                </c:pt>
                <c:pt idx="750">
                  <c:v>16.545999999999999</c:v>
                </c:pt>
                <c:pt idx="751">
                  <c:v>16.5657</c:v>
                </c:pt>
                <c:pt idx="752">
                  <c:v>16.584599999999998</c:v>
                </c:pt>
                <c:pt idx="753">
                  <c:v>16.603400000000001</c:v>
                </c:pt>
                <c:pt idx="754">
                  <c:v>16.623699999999999</c:v>
                </c:pt>
                <c:pt idx="755">
                  <c:v>16.645900000000001</c:v>
                </c:pt>
                <c:pt idx="756">
                  <c:v>16.666899999999998</c:v>
                </c:pt>
                <c:pt idx="757">
                  <c:v>16.689</c:v>
                </c:pt>
                <c:pt idx="758">
                  <c:v>16.710599999999999</c:v>
                </c:pt>
                <c:pt idx="759">
                  <c:v>16.732600000000001</c:v>
                </c:pt>
                <c:pt idx="760">
                  <c:v>16.752600000000001</c:v>
                </c:pt>
                <c:pt idx="761">
                  <c:v>16.773700000000002</c:v>
                </c:pt>
                <c:pt idx="762">
                  <c:v>16.797799999999999</c:v>
                </c:pt>
                <c:pt idx="763">
                  <c:v>16.824300000000001</c:v>
                </c:pt>
                <c:pt idx="764">
                  <c:v>16.854399999999998</c:v>
                </c:pt>
                <c:pt idx="765">
                  <c:v>16.8888</c:v>
                </c:pt>
                <c:pt idx="766">
                  <c:v>16.924800000000001</c:v>
                </c:pt>
                <c:pt idx="767">
                  <c:v>16.959099999999999</c:v>
                </c:pt>
                <c:pt idx="768">
                  <c:v>16.988800000000001</c:v>
                </c:pt>
                <c:pt idx="769">
                  <c:v>17.011099999999999</c:v>
                </c:pt>
                <c:pt idx="770">
                  <c:v>17.026199999999999</c:v>
                </c:pt>
                <c:pt idx="771">
                  <c:v>17.0364</c:v>
                </c:pt>
                <c:pt idx="772">
                  <c:v>17.0472</c:v>
                </c:pt>
                <c:pt idx="773">
                  <c:v>17.060300000000002</c:v>
                </c:pt>
                <c:pt idx="774">
                  <c:v>17.073799999999999</c:v>
                </c:pt>
                <c:pt idx="775">
                  <c:v>17.089200000000002</c:v>
                </c:pt>
                <c:pt idx="776">
                  <c:v>17.104900000000001</c:v>
                </c:pt>
                <c:pt idx="777">
                  <c:v>17.120999999999999</c:v>
                </c:pt>
                <c:pt idx="778">
                  <c:v>17.1371</c:v>
                </c:pt>
                <c:pt idx="779">
                  <c:v>17.153400000000001</c:v>
                </c:pt>
                <c:pt idx="780">
                  <c:v>17.1691</c:v>
                </c:pt>
                <c:pt idx="781">
                  <c:v>17.186299999999999</c:v>
                </c:pt>
                <c:pt idx="782">
                  <c:v>17.204799999999999</c:v>
                </c:pt>
                <c:pt idx="783">
                  <c:v>17.225000000000001</c:v>
                </c:pt>
                <c:pt idx="784">
                  <c:v>17.244399999999999</c:v>
                </c:pt>
                <c:pt idx="785">
                  <c:v>17.267199999999999</c:v>
                </c:pt>
                <c:pt idx="786">
                  <c:v>17.2911</c:v>
                </c:pt>
                <c:pt idx="787">
                  <c:v>17.317499999999999</c:v>
                </c:pt>
                <c:pt idx="788">
                  <c:v>17.345500000000001</c:v>
                </c:pt>
                <c:pt idx="789">
                  <c:v>17.3765</c:v>
                </c:pt>
                <c:pt idx="790">
                  <c:v>17.410499999999999</c:v>
                </c:pt>
                <c:pt idx="791">
                  <c:v>17.4434</c:v>
                </c:pt>
                <c:pt idx="792">
                  <c:v>17.476099999999999</c:v>
                </c:pt>
                <c:pt idx="793">
                  <c:v>17.506499999999999</c:v>
                </c:pt>
                <c:pt idx="794">
                  <c:v>17.533999999999999</c:v>
                </c:pt>
                <c:pt idx="795">
                  <c:v>17.556000000000001</c:v>
                </c:pt>
                <c:pt idx="796">
                  <c:v>17.5733</c:v>
                </c:pt>
                <c:pt idx="797">
                  <c:v>17.5884</c:v>
                </c:pt>
                <c:pt idx="798">
                  <c:v>17.602399999999999</c:v>
                </c:pt>
                <c:pt idx="799">
                  <c:v>17.615400000000001</c:v>
                </c:pt>
                <c:pt idx="800">
                  <c:v>17.6296</c:v>
                </c:pt>
                <c:pt idx="801">
                  <c:v>17.6465</c:v>
                </c:pt>
                <c:pt idx="802">
                  <c:v>17.6647</c:v>
                </c:pt>
                <c:pt idx="803">
                  <c:v>17.684100000000001</c:v>
                </c:pt>
                <c:pt idx="804">
                  <c:v>17.7056</c:v>
                </c:pt>
                <c:pt idx="805">
                  <c:v>17.7254</c:v>
                </c:pt>
                <c:pt idx="806">
                  <c:v>17.744399999999999</c:v>
                </c:pt>
                <c:pt idx="807">
                  <c:v>17.7651</c:v>
                </c:pt>
                <c:pt idx="808">
                  <c:v>17.785399999999999</c:v>
                </c:pt>
                <c:pt idx="809">
                  <c:v>17.806100000000001</c:v>
                </c:pt>
                <c:pt idx="810">
                  <c:v>17.827999999999999</c:v>
                </c:pt>
                <c:pt idx="811">
                  <c:v>17.8505</c:v>
                </c:pt>
                <c:pt idx="812">
                  <c:v>17.871300000000002</c:v>
                </c:pt>
                <c:pt idx="813">
                  <c:v>17.894400000000001</c:v>
                </c:pt>
                <c:pt idx="814">
                  <c:v>17.9192</c:v>
                </c:pt>
                <c:pt idx="815">
                  <c:v>17.944199999999999</c:v>
                </c:pt>
                <c:pt idx="816">
                  <c:v>17.966699999999999</c:v>
                </c:pt>
                <c:pt idx="817">
                  <c:v>17.988900000000001</c:v>
                </c:pt>
                <c:pt idx="818">
                  <c:v>18.0093</c:v>
                </c:pt>
                <c:pt idx="819">
                  <c:v>18.026700000000002</c:v>
                </c:pt>
                <c:pt idx="820">
                  <c:v>18.045000000000002</c:v>
                </c:pt>
                <c:pt idx="821">
                  <c:v>18.064599999999999</c:v>
                </c:pt>
                <c:pt idx="822">
                  <c:v>18.0853</c:v>
                </c:pt>
                <c:pt idx="823">
                  <c:v>18.106400000000001</c:v>
                </c:pt>
                <c:pt idx="824">
                  <c:v>18.127300000000002</c:v>
                </c:pt>
                <c:pt idx="825">
                  <c:v>18.148700000000002</c:v>
                </c:pt>
                <c:pt idx="826">
                  <c:v>18.171700000000001</c:v>
                </c:pt>
                <c:pt idx="827">
                  <c:v>18.195900000000002</c:v>
                </c:pt>
                <c:pt idx="828">
                  <c:v>18.2181</c:v>
                </c:pt>
                <c:pt idx="829">
                  <c:v>18.238700000000001</c:v>
                </c:pt>
                <c:pt idx="830">
                  <c:v>18.2606</c:v>
                </c:pt>
                <c:pt idx="831">
                  <c:v>18.284700000000001</c:v>
                </c:pt>
                <c:pt idx="832">
                  <c:v>18.3109</c:v>
                </c:pt>
                <c:pt idx="833">
                  <c:v>18.34</c:v>
                </c:pt>
                <c:pt idx="834">
                  <c:v>18.372199999999999</c:v>
                </c:pt>
                <c:pt idx="835">
                  <c:v>18.407</c:v>
                </c:pt>
                <c:pt idx="836">
                  <c:v>18.440999999999999</c:v>
                </c:pt>
                <c:pt idx="837">
                  <c:v>18.469100000000001</c:v>
                </c:pt>
                <c:pt idx="838">
                  <c:v>18.489899999999999</c:v>
                </c:pt>
                <c:pt idx="839">
                  <c:v>18.506900000000002</c:v>
                </c:pt>
                <c:pt idx="840">
                  <c:v>18.520099999999999</c:v>
                </c:pt>
                <c:pt idx="841">
                  <c:v>18.5306</c:v>
                </c:pt>
                <c:pt idx="842">
                  <c:v>18.543500000000002</c:v>
                </c:pt>
                <c:pt idx="843">
                  <c:v>18.557500000000001</c:v>
                </c:pt>
                <c:pt idx="844">
                  <c:v>18.573</c:v>
                </c:pt>
                <c:pt idx="845">
                  <c:v>18.589600000000001</c:v>
                </c:pt>
                <c:pt idx="846">
                  <c:v>18.605399999999999</c:v>
                </c:pt>
                <c:pt idx="847">
                  <c:v>18.622499999999999</c:v>
                </c:pt>
                <c:pt idx="848">
                  <c:v>18.639600000000002</c:v>
                </c:pt>
                <c:pt idx="849">
                  <c:v>18.6569</c:v>
                </c:pt>
                <c:pt idx="850">
                  <c:v>18.673999999999999</c:v>
                </c:pt>
                <c:pt idx="851">
                  <c:v>18.6934</c:v>
                </c:pt>
                <c:pt idx="852">
                  <c:v>18.713899999999999</c:v>
                </c:pt>
                <c:pt idx="853">
                  <c:v>18.735700000000001</c:v>
                </c:pt>
                <c:pt idx="854">
                  <c:v>18.757899999999999</c:v>
                </c:pt>
                <c:pt idx="855">
                  <c:v>18.783200000000001</c:v>
                </c:pt>
                <c:pt idx="856">
                  <c:v>18.8111</c:v>
                </c:pt>
                <c:pt idx="857">
                  <c:v>18.841000000000001</c:v>
                </c:pt>
                <c:pt idx="858">
                  <c:v>18.8718</c:v>
                </c:pt>
                <c:pt idx="859">
                  <c:v>18.903600000000001</c:v>
                </c:pt>
                <c:pt idx="860">
                  <c:v>18.935199999999998</c:v>
                </c:pt>
                <c:pt idx="861">
                  <c:v>18.9665</c:v>
                </c:pt>
                <c:pt idx="862">
                  <c:v>18.9956</c:v>
                </c:pt>
                <c:pt idx="863">
                  <c:v>19.020800000000001</c:v>
                </c:pt>
                <c:pt idx="864">
                  <c:v>19.040400000000002</c:v>
                </c:pt>
                <c:pt idx="865">
                  <c:v>19.0563</c:v>
                </c:pt>
                <c:pt idx="866">
                  <c:v>19.071999999999999</c:v>
                </c:pt>
                <c:pt idx="867">
                  <c:v>19.087499999999999</c:v>
                </c:pt>
                <c:pt idx="868">
                  <c:v>19.104900000000001</c:v>
                </c:pt>
                <c:pt idx="869">
                  <c:v>19.123100000000001</c:v>
                </c:pt>
                <c:pt idx="870">
                  <c:v>19.140699999999999</c:v>
                </c:pt>
                <c:pt idx="871">
                  <c:v>19.1601</c:v>
                </c:pt>
                <c:pt idx="872">
                  <c:v>19.181899999999999</c:v>
                </c:pt>
                <c:pt idx="873">
                  <c:v>19.203099999999999</c:v>
                </c:pt>
                <c:pt idx="874">
                  <c:v>19.221699999999998</c:v>
                </c:pt>
                <c:pt idx="875">
                  <c:v>19.240500000000001</c:v>
                </c:pt>
                <c:pt idx="876">
                  <c:v>19.2592</c:v>
                </c:pt>
                <c:pt idx="877">
                  <c:v>19.278500000000001</c:v>
                </c:pt>
                <c:pt idx="878">
                  <c:v>19.299800000000001</c:v>
                </c:pt>
                <c:pt idx="879">
                  <c:v>19.321000000000002</c:v>
                </c:pt>
                <c:pt idx="880">
                  <c:v>19.343399999999999</c:v>
                </c:pt>
                <c:pt idx="881">
                  <c:v>19.367000000000001</c:v>
                </c:pt>
                <c:pt idx="882">
                  <c:v>19.389700000000001</c:v>
                </c:pt>
                <c:pt idx="883">
                  <c:v>19.4129</c:v>
                </c:pt>
                <c:pt idx="884">
                  <c:v>19.436</c:v>
                </c:pt>
                <c:pt idx="885">
                  <c:v>19.459099999999999</c:v>
                </c:pt>
                <c:pt idx="886">
                  <c:v>19.480499999999999</c:v>
                </c:pt>
                <c:pt idx="887">
                  <c:v>19.5015</c:v>
                </c:pt>
                <c:pt idx="888">
                  <c:v>19.5213</c:v>
                </c:pt>
                <c:pt idx="889">
                  <c:v>19.540099999999999</c:v>
                </c:pt>
                <c:pt idx="890">
                  <c:v>19.5594</c:v>
                </c:pt>
                <c:pt idx="891">
                  <c:v>19.578900000000001</c:v>
                </c:pt>
                <c:pt idx="892">
                  <c:v>19.599399999999999</c:v>
                </c:pt>
                <c:pt idx="893">
                  <c:v>19.62</c:v>
                </c:pt>
                <c:pt idx="894">
                  <c:v>19.641100000000002</c:v>
                </c:pt>
                <c:pt idx="895">
                  <c:v>19.663</c:v>
                </c:pt>
                <c:pt idx="896">
                  <c:v>19.686199999999999</c:v>
                </c:pt>
                <c:pt idx="897">
                  <c:v>19.7104</c:v>
                </c:pt>
                <c:pt idx="898">
                  <c:v>19.732600000000001</c:v>
                </c:pt>
                <c:pt idx="899">
                  <c:v>19.754300000000001</c:v>
                </c:pt>
                <c:pt idx="900">
                  <c:v>19.778700000000001</c:v>
                </c:pt>
                <c:pt idx="901">
                  <c:v>19.8066</c:v>
                </c:pt>
                <c:pt idx="902">
                  <c:v>19.837399999999999</c:v>
                </c:pt>
                <c:pt idx="903">
                  <c:v>19.872599999999998</c:v>
                </c:pt>
                <c:pt idx="904">
                  <c:v>19.9102</c:v>
                </c:pt>
                <c:pt idx="905">
                  <c:v>19.945499999999999</c:v>
                </c:pt>
                <c:pt idx="906">
                  <c:v>19.9757</c:v>
                </c:pt>
                <c:pt idx="907">
                  <c:v>19.999300000000002</c:v>
                </c:pt>
                <c:pt idx="908">
                  <c:v>20.014199999999999</c:v>
                </c:pt>
                <c:pt idx="909">
                  <c:v>20.026599999999998</c:v>
                </c:pt>
                <c:pt idx="910">
                  <c:v>20.036799999999999</c:v>
                </c:pt>
                <c:pt idx="911">
                  <c:v>20.047499999999999</c:v>
                </c:pt>
                <c:pt idx="912">
                  <c:v>20.061900000000001</c:v>
                </c:pt>
                <c:pt idx="913">
                  <c:v>20.077100000000002</c:v>
                </c:pt>
                <c:pt idx="914">
                  <c:v>20.0913</c:v>
                </c:pt>
                <c:pt idx="915">
                  <c:v>20.107299999999999</c:v>
                </c:pt>
                <c:pt idx="916">
                  <c:v>20.124400000000001</c:v>
                </c:pt>
                <c:pt idx="917">
                  <c:v>20.140899999999998</c:v>
                </c:pt>
                <c:pt idx="918">
                  <c:v>20.157499999999999</c:v>
                </c:pt>
                <c:pt idx="919">
                  <c:v>20.174499999999998</c:v>
                </c:pt>
                <c:pt idx="920">
                  <c:v>20.194099999999999</c:v>
                </c:pt>
                <c:pt idx="921">
                  <c:v>20.215399999999999</c:v>
                </c:pt>
                <c:pt idx="922">
                  <c:v>20.238</c:v>
                </c:pt>
                <c:pt idx="923">
                  <c:v>20.261299999999999</c:v>
                </c:pt>
                <c:pt idx="924">
                  <c:v>20.285699999999999</c:v>
                </c:pt>
                <c:pt idx="925">
                  <c:v>20.312799999999999</c:v>
                </c:pt>
                <c:pt idx="926">
                  <c:v>20.3428</c:v>
                </c:pt>
                <c:pt idx="927">
                  <c:v>20.375599999999999</c:v>
                </c:pt>
                <c:pt idx="928">
                  <c:v>20.409500000000001</c:v>
                </c:pt>
                <c:pt idx="929">
                  <c:v>20.445699999999999</c:v>
                </c:pt>
                <c:pt idx="930">
                  <c:v>20.480599999999999</c:v>
                </c:pt>
                <c:pt idx="931">
                  <c:v>20.510899999999999</c:v>
                </c:pt>
                <c:pt idx="932">
                  <c:v>20.534600000000001</c:v>
                </c:pt>
                <c:pt idx="933">
                  <c:v>20.552199999999999</c:v>
                </c:pt>
                <c:pt idx="934">
                  <c:v>20.564699999999998</c:v>
                </c:pt>
                <c:pt idx="935">
                  <c:v>20.577200000000001</c:v>
                </c:pt>
                <c:pt idx="936">
                  <c:v>20.5915</c:v>
                </c:pt>
                <c:pt idx="937">
                  <c:v>20.6069</c:v>
                </c:pt>
                <c:pt idx="938">
                  <c:v>20.6249</c:v>
                </c:pt>
                <c:pt idx="939">
                  <c:v>20.646000000000001</c:v>
                </c:pt>
                <c:pt idx="940">
                  <c:v>20.668900000000001</c:v>
                </c:pt>
                <c:pt idx="941">
                  <c:v>20.690200000000001</c:v>
                </c:pt>
                <c:pt idx="942">
                  <c:v>20.71</c:v>
                </c:pt>
                <c:pt idx="943">
                  <c:v>20.729099999999999</c:v>
                </c:pt>
                <c:pt idx="944">
                  <c:v>20.7468</c:v>
                </c:pt>
                <c:pt idx="945">
                  <c:v>20.764399999999998</c:v>
                </c:pt>
                <c:pt idx="946">
                  <c:v>20.784700000000001</c:v>
                </c:pt>
                <c:pt idx="947">
                  <c:v>20.8062</c:v>
                </c:pt>
                <c:pt idx="948">
                  <c:v>20.828499999999998</c:v>
                </c:pt>
                <c:pt idx="949">
                  <c:v>20.851900000000001</c:v>
                </c:pt>
                <c:pt idx="950">
                  <c:v>20.874199999999998</c:v>
                </c:pt>
                <c:pt idx="951">
                  <c:v>20.8977</c:v>
                </c:pt>
                <c:pt idx="952">
                  <c:v>20.922899999999998</c:v>
                </c:pt>
                <c:pt idx="953">
                  <c:v>20.948</c:v>
                </c:pt>
                <c:pt idx="954">
                  <c:v>20.972300000000001</c:v>
                </c:pt>
                <c:pt idx="955">
                  <c:v>20.993400000000001</c:v>
                </c:pt>
                <c:pt idx="956">
                  <c:v>21.0137</c:v>
                </c:pt>
                <c:pt idx="957">
                  <c:v>21.034600000000001</c:v>
                </c:pt>
                <c:pt idx="958">
                  <c:v>21.053599999999999</c:v>
                </c:pt>
                <c:pt idx="959">
                  <c:v>21.0733</c:v>
                </c:pt>
                <c:pt idx="960">
                  <c:v>21.0944</c:v>
                </c:pt>
                <c:pt idx="961">
                  <c:v>21.115400000000001</c:v>
                </c:pt>
                <c:pt idx="962">
                  <c:v>21.1373</c:v>
                </c:pt>
                <c:pt idx="963">
                  <c:v>21.159099999999999</c:v>
                </c:pt>
                <c:pt idx="964">
                  <c:v>21.182400000000001</c:v>
                </c:pt>
                <c:pt idx="965">
                  <c:v>21.204599999999999</c:v>
                </c:pt>
                <c:pt idx="966">
                  <c:v>21.227399999999999</c:v>
                </c:pt>
                <c:pt idx="967">
                  <c:v>21.249600000000001</c:v>
                </c:pt>
                <c:pt idx="968">
                  <c:v>21.273299999999999</c:v>
                </c:pt>
                <c:pt idx="969">
                  <c:v>21.298200000000001</c:v>
                </c:pt>
                <c:pt idx="970">
                  <c:v>21.327300000000001</c:v>
                </c:pt>
                <c:pt idx="971">
                  <c:v>21.3597</c:v>
                </c:pt>
                <c:pt idx="972">
                  <c:v>21.3947</c:v>
                </c:pt>
                <c:pt idx="973">
                  <c:v>21.430399999999999</c:v>
                </c:pt>
                <c:pt idx="974">
                  <c:v>21.4634</c:v>
                </c:pt>
                <c:pt idx="975">
                  <c:v>21.49</c:v>
                </c:pt>
                <c:pt idx="976">
                  <c:v>21.510999999999999</c:v>
                </c:pt>
                <c:pt idx="977">
                  <c:v>21.525400000000001</c:v>
                </c:pt>
                <c:pt idx="978">
                  <c:v>21.537199999999999</c:v>
                </c:pt>
                <c:pt idx="979">
                  <c:v>21.548500000000001</c:v>
                </c:pt>
                <c:pt idx="980">
                  <c:v>21.562200000000001</c:v>
                </c:pt>
                <c:pt idx="981">
                  <c:v>21.5761</c:v>
                </c:pt>
                <c:pt idx="982">
                  <c:v>21.592199999999998</c:v>
                </c:pt>
                <c:pt idx="983">
                  <c:v>21.609200000000001</c:v>
                </c:pt>
                <c:pt idx="984">
                  <c:v>21.625299999999999</c:v>
                </c:pt>
                <c:pt idx="985">
                  <c:v>21.641500000000001</c:v>
                </c:pt>
                <c:pt idx="986">
                  <c:v>21.657599999999999</c:v>
                </c:pt>
                <c:pt idx="987">
                  <c:v>21.6736</c:v>
                </c:pt>
                <c:pt idx="988">
                  <c:v>21.692900000000002</c:v>
                </c:pt>
                <c:pt idx="989">
                  <c:v>21.7136</c:v>
                </c:pt>
                <c:pt idx="990">
                  <c:v>21.734400000000001</c:v>
                </c:pt>
                <c:pt idx="991">
                  <c:v>21.756900000000002</c:v>
                </c:pt>
                <c:pt idx="992">
                  <c:v>21.7804</c:v>
                </c:pt>
                <c:pt idx="993">
                  <c:v>21.805700000000002</c:v>
                </c:pt>
                <c:pt idx="994">
                  <c:v>21.834800000000001</c:v>
                </c:pt>
                <c:pt idx="995">
                  <c:v>21.866099999999999</c:v>
                </c:pt>
                <c:pt idx="996">
                  <c:v>21.898399999999999</c:v>
                </c:pt>
                <c:pt idx="997">
                  <c:v>21.930299999999999</c:v>
                </c:pt>
                <c:pt idx="998">
                  <c:v>21.962900000000001</c:v>
                </c:pt>
                <c:pt idx="999">
                  <c:v>21.994399999999999</c:v>
                </c:pt>
                <c:pt idx="1000">
                  <c:v>22.023199999999999</c:v>
                </c:pt>
                <c:pt idx="1001">
                  <c:v>22.046199999999999</c:v>
                </c:pt>
                <c:pt idx="1002">
                  <c:v>22.066600000000001</c:v>
                </c:pt>
                <c:pt idx="1003">
                  <c:v>22.084399999999999</c:v>
                </c:pt>
                <c:pt idx="1004">
                  <c:v>22.098500000000001</c:v>
                </c:pt>
                <c:pt idx="1005">
                  <c:v>22.111599999999999</c:v>
                </c:pt>
                <c:pt idx="1006">
                  <c:v>22.127300000000002</c:v>
                </c:pt>
                <c:pt idx="1007">
                  <c:v>22.144400000000001</c:v>
                </c:pt>
                <c:pt idx="1008">
                  <c:v>22.1632</c:v>
                </c:pt>
                <c:pt idx="1009">
                  <c:v>22.183299999999999</c:v>
                </c:pt>
                <c:pt idx="1010">
                  <c:v>22.205100000000002</c:v>
                </c:pt>
                <c:pt idx="1011">
                  <c:v>22.225999999999999</c:v>
                </c:pt>
                <c:pt idx="1012">
                  <c:v>22.246700000000001</c:v>
                </c:pt>
                <c:pt idx="1013">
                  <c:v>22.2666</c:v>
                </c:pt>
                <c:pt idx="1014">
                  <c:v>22.288499999999999</c:v>
                </c:pt>
                <c:pt idx="1015">
                  <c:v>22.310099999999998</c:v>
                </c:pt>
                <c:pt idx="1016">
                  <c:v>22.331600000000002</c:v>
                </c:pt>
                <c:pt idx="1017">
                  <c:v>22.352399999999999</c:v>
                </c:pt>
                <c:pt idx="1018">
                  <c:v>22.375599999999999</c:v>
                </c:pt>
                <c:pt idx="1019">
                  <c:v>22.3995</c:v>
                </c:pt>
                <c:pt idx="1020">
                  <c:v>22.423100000000002</c:v>
                </c:pt>
                <c:pt idx="1021">
                  <c:v>22.445900000000002</c:v>
                </c:pt>
                <c:pt idx="1022">
                  <c:v>22.470099999999999</c:v>
                </c:pt>
                <c:pt idx="1023">
                  <c:v>22.4939</c:v>
                </c:pt>
                <c:pt idx="1024">
                  <c:v>22.514900000000001</c:v>
                </c:pt>
                <c:pt idx="1025">
                  <c:v>22.535799999999998</c:v>
                </c:pt>
                <c:pt idx="1026">
                  <c:v>22.555900000000001</c:v>
                </c:pt>
                <c:pt idx="1027">
                  <c:v>22.576000000000001</c:v>
                </c:pt>
                <c:pt idx="1028">
                  <c:v>22.595600000000001</c:v>
                </c:pt>
                <c:pt idx="1029">
                  <c:v>22.615500000000001</c:v>
                </c:pt>
                <c:pt idx="1030">
                  <c:v>22.635300000000001</c:v>
                </c:pt>
                <c:pt idx="1031">
                  <c:v>22.657599999999999</c:v>
                </c:pt>
                <c:pt idx="1032">
                  <c:v>22.680800000000001</c:v>
                </c:pt>
                <c:pt idx="1033">
                  <c:v>22.7042</c:v>
                </c:pt>
                <c:pt idx="1034">
                  <c:v>22.728200000000001</c:v>
                </c:pt>
                <c:pt idx="1035">
                  <c:v>22.751100000000001</c:v>
                </c:pt>
                <c:pt idx="1036">
                  <c:v>22.775400000000001</c:v>
                </c:pt>
                <c:pt idx="1037">
                  <c:v>22.8005</c:v>
                </c:pt>
                <c:pt idx="1038">
                  <c:v>22.826499999999999</c:v>
                </c:pt>
                <c:pt idx="1039">
                  <c:v>22.854800000000001</c:v>
                </c:pt>
                <c:pt idx="1040">
                  <c:v>22.8858</c:v>
                </c:pt>
                <c:pt idx="1041">
                  <c:v>22.920300000000001</c:v>
                </c:pt>
                <c:pt idx="1042">
                  <c:v>22.9541</c:v>
                </c:pt>
                <c:pt idx="1043">
                  <c:v>22.985499999999998</c:v>
                </c:pt>
                <c:pt idx="1044">
                  <c:v>23.0107</c:v>
                </c:pt>
                <c:pt idx="1045">
                  <c:v>23.0305</c:v>
                </c:pt>
                <c:pt idx="1046">
                  <c:v>23.045500000000001</c:v>
                </c:pt>
                <c:pt idx="1047">
                  <c:v>23.058700000000002</c:v>
                </c:pt>
                <c:pt idx="1048">
                  <c:v>23.071200000000001</c:v>
                </c:pt>
                <c:pt idx="1049">
                  <c:v>23.084700000000002</c:v>
                </c:pt>
                <c:pt idx="1050">
                  <c:v>23.099599999999999</c:v>
                </c:pt>
                <c:pt idx="1051">
                  <c:v>23.116800000000001</c:v>
                </c:pt>
                <c:pt idx="1052">
                  <c:v>23.132300000000001</c:v>
                </c:pt>
                <c:pt idx="1053">
                  <c:v>23.148399999999999</c:v>
                </c:pt>
                <c:pt idx="1054">
                  <c:v>23.163900000000002</c:v>
                </c:pt>
                <c:pt idx="1055">
                  <c:v>23.180099999999999</c:v>
                </c:pt>
                <c:pt idx="1056">
                  <c:v>23.196999999999999</c:v>
                </c:pt>
                <c:pt idx="1057">
                  <c:v>23.2165</c:v>
                </c:pt>
                <c:pt idx="1058">
                  <c:v>23.237500000000001</c:v>
                </c:pt>
                <c:pt idx="1059">
                  <c:v>23.26</c:v>
                </c:pt>
                <c:pt idx="1060">
                  <c:v>23.282599999999999</c:v>
                </c:pt>
                <c:pt idx="1061">
                  <c:v>23.3064</c:v>
                </c:pt>
                <c:pt idx="1062">
                  <c:v>23.3324</c:v>
                </c:pt>
                <c:pt idx="1063">
                  <c:v>23.3629</c:v>
                </c:pt>
                <c:pt idx="1064">
                  <c:v>23.393999999999998</c:v>
                </c:pt>
                <c:pt idx="1065">
                  <c:v>23.424900000000001</c:v>
                </c:pt>
                <c:pt idx="1066">
                  <c:v>23.458100000000002</c:v>
                </c:pt>
                <c:pt idx="1067">
                  <c:v>23.4922</c:v>
                </c:pt>
                <c:pt idx="1068">
                  <c:v>23.5228</c:v>
                </c:pt>
                <c:pt idx="1069">
                  <c:v>23.5517</c:v>
                </c:pt>
                <c:pt idx="1070">
                  <c:v>23.573499999999999</c:v>
                </c:pt>
                <c:pt idx="1071">
                  <c:v>23.592600000000001</c:v>
                </c:pt>
                <c:pt idx="1072">
                  <c:v>23.61</c:v>
                </c:pt>
                <c:pt idx="1073">
                  <c:v>23.624400000000001</c:v>
                </c:pt>
                <c:pt idx="1074">
                  <c:v>23.6404</c:v>
                </c:pt>
                <c:pt idx="1075">
                  <c:v>23.6571</c:v>
                </c:pt>
                <c:pt idx="1076">
                  <c:v>23.677299999999999</c:v>
                </c:pt>
                <c:pt idx="1077">
                  <c:v>23.697600000000001</c:v>
                </c:pt>
                <c:pt idx="1078">
                  <c:v>23.718499999999999</c:v>
                </c:pt>
                <c:pt idx="1079">
                  <c:v>23.738700000000001</c:v>
                </c:pt>
                <c:pt idx="1080">
                  <c:v>23.759399999999999</c:v>
                </c:pt>
                <c:pt idx="1081">
                  <c:v>23.779900000000001</c:v>
                </c:pt>
                <c:pt idx="1082">
                  <c:v>23.8002</c:v>
                </c:pt>
                <c:pt idx="1083">
                  <c:v>23.819600000000001</c:v>
                </c:pt>
                <c:pt idx="1084">
                  <c:v>23.840399999999999</c:v>
                </c:pt>
                <c:pt idx="1085">
                  <c:v>23.863099999999999</c:v>
                </c:pt>
                <c:pt idx="1086">
                  <c:v>23.8871</c:v>
                </c:pt>
                <c:pt idx="1087">
                  <c:v>23.9102</c:v>
                </c:pt>
                <c:pt idx="1088">
                  <c:v>23.933199999999999</c:v>
                </c:pt>
                <c:pt idx="1089">
                  <c:v>23.9575</c:v>
                </c:pt>
                <c:pt idx="1090">
                  <c:v>23.981100000000001</c:v>
                </c:pt>
                <c:pt idx="1091">
                  <c:v>24.0044</c:v>
                </c:pt>
                <c:pt idx="1092">
                  <c:v>24.0276</c:v>
                </c:pt>
                <c:pt idx="1093">
                  <c:v>24.049499999999998</c:v>
                </c:pt>
                <c:pt idx="1094">
                  <c:v>24.0702</c:v>
                </c:pt>
                <c:pt idx="1095">
                  <c:v>24.089700000000001</c:v>
                </c:pt>
                <c:pt idx="1096">
                  <c:v>24.109100000000002</c:v>
                </c:pt>
                <c:pt idx="1097">
                  <c:v>24.128900000000002</c:v>
                </c:pt>
                <c:pt idx="1098">
                  <c:v>24.149000000000001</c:v>
                </c:pt>
                <c:pt idx="1099">
                  <c:v>24.1709</c:v>
                </c:pt>
                <c:pt idx="1100">
                  <c:v>24.1935</c:v>
                </c:pt>
                <c:pt idx="1101">
                  <c:v>24.215199999999999</c:v>
                </c:pt>
                <c:pt idx="1102">
                  <c:v>24.238700000000001</c:v>
                </c:pt>
                <c:pt idx="1103">
                  <c:v>24.2624</c:v>
                </c:pt>
                <c:pt idx="1104">
                  <c:v>24.287099999999999</c:v>
                </c:pt>
                <c:pt idx="1105">
                  <c:v>24.310600000000001</c:v>
                </c:pt>
                <c:pt idx="1106">
                  <c:v>24.334499999999998</c:v>
                </c:pt>
                <c:pt idx="1107">
                  <c:v>24.360399999999998</c:v>
                </c:pt>
                <c:pt idx="1108">
                  <c:v>24.387499999999999</c:v>
                </c:pt>
                <c:pt idx="1109">
                  <c:v>24.416699999999999</c:v>
                </c:pt>
                <c:pt idx="1110">
                  <c:v>24.450299999999999</c:v>
                </c:pt>
                <c:pt idx="1111">
                  <c:v>24.485499999999998</c:v>
                </c:pt>
                <c:pt idx="1112">
                  <c:v>24.517399999999999</c:v>
                </c:pt>
                <c:pt idx="1113">
                  <c:v>24.5441</c:v>
                </c:pt>
                <c:pt idx="1114">
                  <c:v>24.566299999999998</c:v>
                </c:pt>
                <c:pt idx="1115">
                  <c:v>24.583100000000002</c:v>
                </c:pt>
                <c:pt idx="1116">
                  <c:v>24.597100000000001</c:v>
                </c:pt>
                <c:pt idx="1117">
                  <c:v>24.610099999999999</c:v>
                </c:pt>
                <c:pt idx="1118">
                  <c:v>24.6236</c:v>
                </c:pt>
                <c:pt idx="1119">
                  <c:v>24.636900000000001</c:v>
                </c:pt>
                <c:pt idx="1120">
                  <c:v>24.652799999999999</c:v>
                </c:pt>
                <c:pt idx="1121">
                  <c:v>24.669499999999999</c:v>
                </c:pt>
                <c:pt idx="1122">
                  <c:v>24.685500000000001</c:v>
                </c:pt>
                <c:pt idx="1123">
                  <c:v>24.7029</c:v>
                </c:pt>
                <c:pt idx="1124">
                  <c:v>24.720800000000001</c:v>
                </c:pt>
                <c:pt idx="1125">
                  <c:v>24.7379</c:v>
                </c:pt>
                <c:pt idx="1126">
                  <c:v>24.755500000000001</c:v>
                </c:pt>
                <c:pt idx="1127">
                  <c:v>24.7758</c:v>
                </c:pt>
                <c:pt idx="1128">
                  <c:v>24.798300000000001</c:v>
                </c:pt>
                <c:pt idx="1129">
                  <c:v>24.823899999999998</c:v>
                </c:pt>
                <c:pt idx="1130">
                  <c:v>24.851199999999999</c:v>
                </c:pt>
                <c:pt idx="1131">
                  <c:v>24.880299999999998</c:v>
                </c:pt>
                <c:pt idx="1132">
                  <c:v>24.910499999999999</c:v>
                </c:pt>
                <c:pt idx="1133">
                  <c:v>24.942299999999999</c:v>
                </c:pt>
                <c:pt idx="1134">
                  <c:v>24.974399999999999</c:v>
                </c:pt>
                <c:pt idx="1135">
                  <c:v>25.0078</c:v>
                </c:pt>
                <c:pt idx="1136">
                  <c:v>25.04</c:v>
                </c:pt>
                <c:pt idx="1137">
                  <c:v>25.070599999999999</c:v>
                </c:pt>
                <c:pt idx="1138">
                  <c:v>25.098600000000001</c:v>
                </c:pt>
                <c:pt idx="1139">
                  <c:v>25.1204</c:v>
                </c:pt>
                <c:pt idx="1140">
                  <c:v>25.136600000000001</c:v>
                </c:pt>
                <c:pt idx="1141">
                  <c:v>25.1525</c:v>
                </c:pt>
                <c:pt idx="1142">
                  <c:v>25.167400000000001</c:v>
                </c:pt>
                <c:pt idx="1143">
                  <c:v>25.182300000000001</c:v>
                </c:pt>
                <c:pt idx="1144">
                  <c:v>25.199000000000002</c:v>
                </c:pt>
                <c:pt idx="1145">
                  <c:v>25.218299999999999</c:v>
                </c:pt>
                <c:pt idx="1146">
                  <c:v>25.238099999999999</c:v>
                </c:pt>
                <c:pt idx="1147">
                  <c:v>25.259699999999999</c:v>
                </c:pt>
                <c:pt idx="1148">
                  <c:v>25.281600000000001</c:v>
                </c:pt>
                <c:pt idx="1149">
                  <c:v>25.300799999999999</c:v>
                </c:pt>
                <c:pt idx="1150">
                  <c:v>25.32</c:v>
                </c:pt>
                <c:pt idx="1151">
                  <c:v>25.340299999999999</c:v>
                </c:pt>
                <c:pt idx="1152">
                  <c:v>25.361999999999998</c:v>
                </c:pt>
                <c:pt idx="1153">
                  <c:v>25.384399999999999</c:v>
                </c:pt>
                <c:pt idx="1154">
                  <c:v>25.406600000000001</c:v>
                </c:pt>
                <c:pt idx="1155">
                  <c:v>25.429099999999998</c:v>
                </c:pt>
                <c:pt idx="1156">
                  <c:v>25.4544</c:v>
                </c:pt>
                <c:pt idx="1157">
                  <c:v>25.4786</c:v>
                </c:pt>
                <c:pt idx="1158">
                  <c:v>25.503399999999999</c:v>
                </c:pt>
                <c:pt idx="1159">
                  <c:v>25.5274</c:v>
                </c:pt>
                <c:pt idx="1160">
                  <c:v>25.551500000000001</c:v>
                </c:pt>
                <c:pt idx="1161">
                  <c:v>25.5732</c:v>
                </c:pt>
                <c:pt idx="1162">
                  <c:v>25.593399999999999</c:v>
                </c:pt>
                <c:pt idx="1163">
                  <c:v>25.613399999999999</c:v>
                </c:pt>
                <c:pt idx="1164">
                  <c:v>25.6341</c:v>
                </c:pt>
                <c:pt idx="1165">
                  <c:v>25.656500000000001</c:v>
                </c:pt>
                <c:pt idx="1166">
                  <c:v>25.678000000000001</c:v>
                </c:pt>
                <c:pt idx="1167">
                  <c:v>25.698799999999999</c:v>
                </c:pt>
                <c:pt idx="1168">
                  <c:v>25.721299999999999</c:v>
                </c:pt>
                <c:pt idx="1169">
                  <c:v>25.744499999999999</c:v>
                </c:pt>
                <c:pt idx="1170">
                  <c:v>25.767099999999999</c:v>
                </c:pt>
                <c:pt idx="1171">
                  <c:v>25.790400000000002</c:v>
                </c:pt>
                <c:pt idx="1172">
                  <c:v>25.8141</c:v>
                </c:pt>
                <c:pt idx="1173">
                  <c:v>25.8371</c:v>
                </c:pt>
                <c:pt idx="1174">
                  <c:v>25.859400000000001</c:v>
                </c:pt>
                <c:pt idx="1175">
                  <c:v>25.884699999999999</c:v>
                </c:pt>
                <c:pt idx="1176">
                  <c:v>25.9132</c:v>
                </c:pt>
                <c:pt idx="1177">
                  <c:v>25.9434</c:v>
                </c:pt>
                <c:pt idx="1178">
                  <c:v>25.977</c:v>
                </c:pt>
                <c:pt idx="1179">
                  <c:v>26.013400000000001</c:v>
                </c:pt>
                <c:pt idx="1180">
                  <c:v>26.046299999999999</c:v>
                </c:pt>
                <c:pt idx="1181">
                  <c:v>26.075900000000001</c:v>
                </c:pt>
                <c:pt idx="1182">
                  <c:v>26.100200000000001</c:v>
                </c:pt>
                <c:pt idx="1183">
                  <c:v>26.118200000000002</c:v>
                </c:pt>
                <c:pt idx="1184">
                  <c:v>26.132200000000001</c:v>
                </c:pt>
                <c:pt idx="1185">
                  <c:v>26.1448</c:v>
                </c:pt>
                <c:pt idx="1186">
                  <c:v>26.157299999999999</c:v>
                </c:pt>
                <c:pt idx="1187">
                  <c:v>26.170999999999999</c:v>
                </c:pt>
                <c:pt idx="1188">
                  <c:v>26.185300000000002</c:v>
                </c:pt>
                <c:pt idx="1189">
                  <c:v>26.201899999999998</c:v>
                </c:pt>
                <c:pt idx="1190">
                  <c:v>26.2197</c:v>
                </c:pt>
                <c:pt idx="1191">
                  <c:v>26.237400000000001</c:v>
                </c:pt>
                <c:pt idx="1192">
                  <c:v>26.254000000000001</c:v>
                </c:pt>
                <c:pt idx="1193">
                  <c:v>26.2713</c:v>
                </c:pt>
                <c:pt idx="1194">
                  <c:v>26.2895</c:v>
                </c:pt>
                <c:pt idx="1195">
                  <c:v>26.3078</c:v>
                </c:pt>
                <c:pt idx="1196">
                  <c:v>26.327100000000002</c:v>
                </c:pt>
                <c:pt idx="1197">
                  <c:v>26.351400000000002</c:v>
                </c:pt>
                <c:pt idx="1198">
                  <c:v>26.377400000000002</c:v>
                </c:pt>
                <c:pt idx="1199">
                  <c:v>26.4053</c:v>
                </c:pt>
                <c:pt idx="1200">
                  <c:v>26.434000000000001</c:v>
                </c:pt>
                <c:pt idx="1201">
                  <c:v>26.4635</c:v>
                </c:pt>
                <c:pt idx="1202">
                  <c:v>26.4955</c:v>
                </c:pt>
                <c:pt idx="1203">
                  <c:v>26.5288</c:v>
                </c:pt>
                <c:pt idx="1204">
                  <c:v>26.563400000000001</c:v>
                </c:pt>
                <c:pt idx="1205">
                  <c:v>26.596399999999999</c:v>
                </c:pt>
                <c:pt idx="1206">
                  <c:v>26.625900000000001</c:v>
                </c:pt>
                <c:pt idx="1207">
                  <c:v>26.651399999999999</c:v>
                </c:pt>
                <c:pt idx="1208">
                  <c:v>26.6736</c:v>
                </c:pt>
                <c:pt idx="1209">
                  <c:v>26.6922</c:v>
                </c:pt>
                <c:pt idx="1210">
                  <c:v>26.707599999999999</c:v>
                </c:pt>
                <c:pt idx="1211">
                  <c:v>26.722999999999999</c:v>
                </c:pt>
                <c:pt idx="1212">
                  <c:v>26.739699999999999</c:v>
                </c:pt>
                <c:pt idx="1213">
                  <c:v>26.758900000000001</c:v>
                </c:pt>
                <c:pt idx="1214">
                  <c:v>26.779199999999999</c:v>
                </c:pt>
                <c:pt idx="1215">
                  <c:v>26.7989</c:v>
                </c:pt>
                <c:pt idx="1216">
                  <c:v>26.819299999999998</c:v>
                </c:pt>
                <c:pt idx="1217">
                  <c:v>26.8398</c:v>
                </c:pt>
                <c:pt idx="1218">
                  <c:v>26.860600000000002</c:v>
                </c:pt>
                <c:pt idx="1219">
                  <c:v>26.881499999999999</c:v>
                </c:pt>
                <c:pt idx="1220">
                  <c:v>26.903199999999998</c:v>
                </c:pt>
                <c:pt idx="1221">
                  <c:v>26.9237</c:v>
                </c:pt>
                <c:pt idx="1222">
                  <c:v>26.944199999999999</c:v>
                </c:pt>
                <c:pt idx="1223">
                  <c:v>26.9678</c:v>
                </c:pt>
                <c:pt idx="1224">
                  <c:v>26.9922</c:v>
                </c:pt>
                <c:pt idx="1225">
                  <c:v>27.014700000000001</c:v>
                </c:pt>
                <c:pt idx="1226">
                  <c:v>27.038699999999999</c:v>
                </c:pt>
                <c:pt idx="1227">
                  <c:v>27.063600000000001</c:v>
                </c:pt>
                <c:pt idx="1228">
                  <c:v>27.0884</c:v>
                </c:pt>
                <c:pt idx="1229">
                  <c:v>27.1128</c:v>
                </c:pt>
                <c:pt idx="1230">
                  <c:v>27.1358</c:v>
                </c:pt>
                <c:pt idx="1231">
                  <c:v>27.156600000000001</c:v>
                </c:pt>
                <c:pt idx="1232">
                  <c:v>27.177099999999999</c:v>
                </c:pt>
                <c:pt idx="1233">
                  <c:v>27.197099999999999</c:v>
                </c:pt>
                <c:pt idx="1234">
                  <c:v>27.2178</c:v>
                </c:pt>
                <c:pt idx="1235">
                  <c:v>27.240300000000001</c:v>
                </c:pt>
                <c:pt idx="1236">
                  <c:v>27.263100000000001</c:v>
                </c:pt>
                <c:pt idx="1237">
                  <c:v>27.285499999999999</c:v>
                </c:pt>
                <c:pt idx="1238">
                  <c:v>27.307500000000001</c:v>
                </c:pt>
                <c:pt idx="1239">
                  <c:v>27.3308</c:v>
                </c:pt>
                <c:pt idx="1240">
                  <c:v>27.356100000000001</c:v>
                </c:pt>
                <c:pt idx="1241">
                  <c:v>27.3811</c:v>
                </c:pt>
                <c:pt idx="1242">
                  <c:v>27.404800000000002</c:v>
                </c:pt>
                <c:pt idx="1243">
                  <c:v>27.427099999999999</c:v>
                </c:pt>
                <c:pt idx="1244">
                  <c:v>27.451599999999999</c:v>
                </c:pt>
                <c:pt idx="1245">
                  <c:v>27.480399999999999</c:v>
                </c:pt>
                <c:pt idx="1246">
                  <c:v>27.511500000000002</c:v>
                </c:pt>
                <c:pt idx="1247">
                  <c:v>27.544799999999999</c:v>
                </c:pt>
                <c:pt idx="1248">
                  <c:v>27.5809</c:v>
                </c:pt>
                <c:pt idx="1249">
                  <c:v>27.616299999999999</c:v>
                </c:pt>
                <c:pt idx="1250">
                  <c:v>27.647600000000001</c:v>
                </c:pt>
                <c:pt idx="1251">
                  <c:v>27.671500000000002</c:v>
                </c:pt>
                <c:pt idx="1252">
                  <c:v>27.688500000000001</c:v>
                </c:pt>
                <c:pt idx="1253">
                  <c:v>27.701799999999999</c:v>
                </c:pt>
                <c:pt idx="1254">
                  <c:v>27.713699999999999</c:v>
                </c:pt>
                <c:pt idx="1255">
                  <c:v>27.726199999999999</c:v>
                </c:pt>
                <c:pt idx="1256">
                  <c:v>27.738499999999998</c:v>
                </c:pt>
                <c:pt idx="1257">
                  <c:v>27.755600000000001</c:v>
                </c:pt>
                <c:pt idx="1258">
                  <c:v>27.7715</c:v>
                </c:pt>
                <c:pt idx="1259">
                  <c:v>27.786799999999999</c:v>
                </c:pt>
                <c:pt idx="1260">
                  <c:v>27.803100000000001</c:v>
                </c:pt>
                <c:pt idx="1261">
                  <c:v>27.819099999999999</c:v>
                </c:pt>
                <c:pt idx="1262">
                  <c:v>27.837</c:v>
                </c:pt>
                <c:pt idx="1263">
                  <c:v>27.857399999999998</c:v>
                </c:pt>
                <c:pt idx="1264">
                  <c:v>27.877700000000001</c:v>
                </c:pt>
                <c:pt idx="1265">
                  <c:v>27.898199999999999</c:v>
                </c:pt>
                <c:pt idx="1266">
                  <c:v>27.921500000000002</c:v>
                </c:pt>
                <c:pt idx="1267">
                  <c:v>27.947600000000001</c:v>
                </c:pt>
                <c:pt idx="1268">
                  <c:v>27.974799999999998</c:v>
                </c:pt>
                <c:pt idx="1269">
                  <c:v>28.003799999999998</c:v>
                </c:pt>
                <c:pt idx="1270">
                  <c:v>28.0335</c:v>
                </c:pt>
                <c:pt idx="1271">
                  <c:v>28.066600000000001</c:v>
                </c:pt>
                <c:pt idx="1272">
                  <c:v>28.101600000000001</c:v>
                </c:pt>
                <c:pt idx="1273">
                  <c:v>28.136099999999999</c:v>
                </c:pt>
                <c:pt idx="1274">
                  <c:v>28.1707</c:v>
                </c:pt>
                <c:pt idx="1275">
                  <c:v>28.202400000000001</c:v>
                </c:pt>
                <c:pt idx="1276">
                  <c:v>28.229099999999999</c:v>
                </c:pt>
                <c:pt idx="1277">
                  <c:v>28.25</c:v>
                </c:pt>
                <c:pt idx="1278">
                  <c:v>28.2654</c:v>
                </c:pt>
                <c:pt idx="1279">
                  <c:v>28.278500000000001</c:v>
                </c:pt>
                <c:pt idx="1280">
                  <c:v>28.291899999999998</c:v>
                </c:pt>
                <c:pt idx="1281">
                  <c:v>28.3079</c:v>
                </c:pt>
                <c:pt idx="1282">
                  <c:v>28.325700000000001</c:v>
                </c:pt>
                <c:pt idx="1283">
                  <c:v>28.344799999999999</c:v>
                </c:pt>
                <c:pt idx="1284">
                  <c:v>28.366</c:v>
                </c:pt>
                <c:pt idx="1285">
                  <c:v>28.387599999999999</c:v>
                </c:pt>
                <c:pt idx="1286">
                  <c:v>28.408300000000001</c:v>
                </c:pt>
                <c:pt idx="1287">
                  <c:v>28.430599999999998</c:v>
                </c:pt>
                <c:pt idx="1288">
                  <c:v>28.452000000000002</c:v>
                </c:pt>
                <c:pt idx="1289">
                  <c:v>28.471599999999999</c:v>
                </c:pt>
                <c:pt idx="1290">
                  <c:v>28.4922</c:v>
                </c:pt>
                <c:pt idx="1291">
                  <c:v>28.5139</c:v>
                </c:pt>
                <c:pt idx="1292">
                  <c:v>28.537800000000001</c:v>
                </c:pt>
                <c:pt idx="1293">
                  <c:v>28.563800000000001</c:v>
                </c:pt>
                <c:pt idx="1294">
                  <c:v>28.588000000000001</c:v>
                </c:pt>
                <c:pt idx="1295">
                  <c:v>28.610900000000001</c:v>
                </c:pt>
                <c:pt idx="1296">
                  <c:v>28.634799999999998</c:v>
                </c:pt>
                <c:pt idx="1297">
                  <c:v>28.6585</c:v>
                </c:pt>
                <c:pt idx="1298">
                  <c:v>28.680900000000001</c:v>
                </c:pt>
                <c:pt idx="1299">
                  <c:v>28.703700000000001</c:v>
                </c:pt>
                <c:pt idx="1300">
                  <c:v>28.724499999999999</c:v>
                </c:pt>
                <c:pt idx="1301">
                  <c:v>28.744599999999998</c:v>
                </c:pt>
                <c:pt idx="1302">
                  <c:v>28.7637</c:v>
                </c:pt>
                <c:pt idx="1303">
                  <c:v>28.784500000000001</c:v>
                </c:pt>
                <c:pt idx="1304">
                  <c:v>28.8062</c:v>
                </c:pt>
                <c:pt idx="1305">
                  <c:v>28.827400000000001</c:v>
                </c:pt>
                <c:pt idx="1306">
                  <c:v>28.850300000000001</c:v>
                </c:pt>
                <c:pt idx="1307">
                  <c:v>28.873200000000001</c:v>
                </c:pt>
                <c:pt idx="1308">
                  <c:v>28.8977</c:v>
                </c:pt>
                <c:pt idx="1309">
                  <c:v>28.922899999999998</c:v>
                </c:pt>
                <c:pt idx="1310">
                  <c:v>28.946899999999999</c:v>
                </c:pt>
                <c:pt idx="1311">
                  <c:v>28.969000000000001</c:v>
                </c:pt>
                <c:pt idx="1312">
                  <c:v>28.9938</c:v>
                </c:pt>
                <c:pt idx="1313">
                  <c:v>29.019600000000001</c:v>
                </c:pt>
                <c:pt idx="1314">
                  <c:v>29.049199999999999</c:v>
                </c:pt>
                <c:pt idx="1315">
                  <c:v>29.081299999999999</c:v>
                </c:pt>
                <c:pt idx="1316">
                  <c:v>29.116800000000001</c:v>
                </c:pt>
                <c:pt idx="1317">
                  <c:v>29.153099999999998</c:v>
                </c:pt>
                <c:pt idx="1318">
                  <c:v>29.1875</c:v>
                </c:pt>
                <c:pt idx="1319">
                  <c:v>29.2181</c:v>
                </c:pt>
                <c:pt idx="1320">
                  <c:v>29.2408</c:v>
                </c:pt>
                <c:pt idx="1321">
                  <c:v>29.2577</c:v>
                </c:pt>
                <c:pt idx="1322">
                  <c:v>29.272099999999998</c:v>
                </c:pt>
                <c:pt idx="1323">
                  <c:v>29.284199999999998</c:v>
                </c:pt>
                <c:pt idx="1324">
                  <c:v>29.2973</c:v>
                </c:pt>
                <c:pt idx="1325">
                  <c:v>29.312200000000001</c:v>
                </c:pt>
                <c:pt idx="1326">
                  <c:v>29.326799999999999</c:v>
                </c:pt>
                <c:pt idx="1327">
                  <c:v>29.3432</c:v>
                </c:pt>
                <c:pt idx="1328">
                  <c:v>29.3611</c:v>
                </c:pt>
                <c:pt idx="1329">
                  <c:v>29.3767</c:v>
                </c:pt>
                <c:pt idx="1330">
                  <c:v>29.392499999999998</c:v>
                </c:pt>
                <c:pt idx="1331">
                  <c:v>29.410399999999999</c:v>
                </c:pt>
                <c:pt idx="1332">
                  <c:v>29.428699999999999</c:v>
                </c:pt>
                <c:pt idx="1333">
                  <c:v>29.450099999999999</c:v>
                </c:pt>
                <c:pt idx="1334">
                  <c:v>29.472200000000001</c:v>
                </c:pt>
                <c:pt idx="1335">
                  <c:v>29.4955</c:v>
                </c:pt>
                <c:pt idx="1336">
                  <c:v>29.5212</c:v>
                </c:pt>
                <c:pt idx="1337">
                  <c:v>29.5471</c:v>
                </c:pt>
                <c:pt idx="1338">
                  <c:v>29.575600000000001</c:v>
                </c:pt>
                <c:pt idx="1339">
                  <c:v>29.6066</c:v>
                </c:pt>
                <c:pt idx="1340">
                  <c:v>29.639299999999999</c:v>
                </c:pt>
                <c:pt idx="1341">
                  <c:v>29.674900000000001</c:v>
                </c:pt>
                <c:pt idx="1342">
                  <c:v>29.711600000000001</c:v>
                </c:pt>
                <c:pt idx="1343">
                  <c:v>29.747</c:v>
                </c:pt>
                <c:pt idx="1344">
                  <c:v>29.777799999999999</c:v>
                </c:pt>
                <c:pt idx="1345">
                  <c:v>29.804099999999998</c:v>
                </c:pt>
                <c:pt idx="1346">
                  <c:v>29.823699999999999</c:v>
                </c:pt>
                <c:pt idx="1347">
                  <c:v>29.837499999999999</c:v>
                </c:pt>
                <c:pt idx="1348">
                  <c:v>29.851700000000001</c:v>
                </c:pt>
                <c:pt idx="1349">
                  <c:v>29.865100000000002</c:v>
                </c:pt>
                <c:pt idx="1350">
                  <c:v>29.881699999999999</c:v>
                </c:pt>
                <c:pt idx="1351">
                  <c:v>29.9011</c:v>
                </c:pt>
                <c:pt idx="1352">
                  <c:v>29.921500000000002</c:v>
                </c:pt>
                <c:pt idx="1353">
                  <c:v>29.943999999999999</c:v>
                </c:pt>
                <c:pt idx="1354">
                  <c:v>29.9666</c:v>
                </c:pt>
                <c:pt idx="1355">
                  <c:v>29.989000000000001</c:v>
                </c:pt>
                <c:pt idx="1356">
                  <c:v>30.0106</c:v>
                </c:pt>
                <c:pt idx="1357">
                  <c:v>30.030799999999999</c:v>
                </c:pt>
                <c:pt idx="1358">
                  <c:v>30.049900000000001</c:v>
                </c:pt>
                <c:pt idx="1359">
                  <c:v>30.0715</c:v>
                </c:pt>
                <c:pt idx="1360">
                  <c:v>30.093900000000001</c:v>
                </c:pt>
                <c:pt idx="1361">
                  <c:v>30.1175</c:v>
                </c:pt>
                <c:pt idx="1362">
                  <c:v>30.1417</c:v>
                </c:pt>
                <c:pt idx="1363">
                  <c:v>30.166399999999999</c:v>
                </c:pt>
                <c:pt idx="1364">
                  <c:v>30.189299999999999</c:v>
                </c:pt>
                <c:pt idx="1365">
                  <c:v>30.2133</c:v>
                </c:pt>
                <c:pt idx="1366">
                  <c:v>30.235900000000001</c:v>
                </c:pt>
                <c:pt idx="1367">
                  <c:v>30.2592</c:v>
                </c:pt>
                <c:pt idx="1368">
                  <c:v>30.282</c:v>
                </c:pt>
                <c:pt idx="1369">
                  <c:v>30.3033</c:v>
                </c:pt>
                <c:pt idx="1370">
                  <c:v>30.324300000000001</c:v>
                </c:pt>
                <c:pt idx="1371">
                  <c:v>30.3445</c:v>
                </c:pt>
                <c:pt idx="1372">
                  <c:v>30.3645</c:v>
                </c:pt>
                <c:pt idx="1373">
                  <c:v>30.3858</c:v>
                </c:pt>
                <c:pt idx="1374">
                  <c:v>30.408300000000001</c:v>
                </c:pt>
                <c:pt idx="1375">
                  <c:v>30.4314</c:v>
                </c:pt>
                <c:pt idx="1376">
                  <c:v>30.453800000000001</c:v>
                </c:pt>
                <c:pt idx="1377">
                  <c:v>30.476800000000001</c:v>
                </c:pt>
                <c:pt idx="1378">
                  <c:v>30.502500000000001</c:v>
                </c:pt>
                <c:pt idx="1379">
                  <c:v>30.527699999999999</c:v>
                </c:pt>
                <c:pt idx="1380">
                  <c:v>30.5519</c:v>
                </c:pt>
                <c:pt idx="1381">
                  <c:v>30.575099999999999</c:v>
                </c:pt>
                <c:pt idx="1382">
                  <c:v>30.599699999999999</c:v>
                </c:pt>
                <c:pt idx="1383">
                  <c:v>30.6296</c:v>
                </c:pt>
                <c:pt idx="1384">
                  <c:v>30.662800000000001</c:v>
                </c:pt>
                <c:pt idx="1385">
                  <c:v>30.697600000000001</c:v>
                </c:pt>
                <c:pt idx="1386">
                  <c:v>30.734500000000001</c:v>
                </c:pt>
                <c:pt idx="1387">
                  <c:v>30.7715</c:v>
                </c:pt>
                <c:pt idx="1388">
                  <c:v>30.802099999999999</c:v>
                </c:pt>
                <c:pt idx="1389">
                  <c:v>30.8261</c:v>
                </c:pt>
                <c:pt idx="1390">
                  <c:v>30.842199999999998</c:v>
                </c:pt>
                <c:pt idx="1391">
                  <c:v>30.854099999999999</c:v>
                </c:pt>
                <c:pt idx="1392">
                  <c:v>30.866900000000001</c:v>
                </c:pt>
                <c:pt idx="1393">
                  <c:v>30.880700000000001</c:v>
                </c:pt>
                <c:pt idx="1394">
                  <c:v>30.894500000000001</c:v>
                </c:pt>
                <c:pt idx="1395">
                  <c:v>30.91</c:v>
                </c:pt>
                <c:pt idx="1396">
                  <c:v>30.928000000000001</c:v>
                </c:pt>
                <c:pt idx="1397">
                  <c:v>30.9451</c:v>
                </c:pt>
                <c:pt idx="1398">
                  <c:v>30.962299999999999</c:v>
                </c:pt>
                <c:pt idx="1399">
                  <c:v>30.9788</c:v>
                </c:pt>
                <c:pt idx="1400">
                  <c:v>30.997199999999999</c:v>
                </c:pt>
                <c:pt idx="1401">
                  <c:v>31.017399999999999</c:v>
                </c:pt>
                <c:pt idx="1402">
                  <c:v>31.035900000000002</c:v>
                </c:pt>
                <c:pt idx="1403">
                  <c:v>31.057400000000001</c:v>
                </c:pt>
                <c:pt idx="1404">
                  <c:v>31.08</c:v>
                </c:pt>
                <c:pt idx="1405">
                  <c:v>31.106200000000001</c:v>
                </c:pt>
                <c:pt idx="1406">
                  <c:v>31.134599999999999</c:v>
                </c:pt>
                <c:pt idx="1407">
                  <c:v>31.165600000000001</c:v>
                </c:pt>
                <c:pt idx="1408">
                  <c:v>31.198599999999999</c:v>
                </c:pt>
                <c:pt idx="1409">
                  <c:v>31.2333</c:v>
                </c:pt>
                <c:pt idx="1410">
                  <c:v>31.2669</c:v>
                </c:pt>
                <c:pt idx="1411">
                  <c:v>31.301100000000002</c:v>
                </c:pt>
                <c:pt idx="1412">
                  <c:v>31.334299999999999</c:v>
                </c:pt>
                <c:pt idx="1413">
                  <c:v>31.363399999999999</c:v>
                </c:pt>
                <c:pt idx="1414">
                  <c:v>31.388999999999999</c:v>
                </c:pt>
                <c:pt idx="1415">
                  <c:v>31.4087</c:v>
                </c:pt>
                <c:pt idx="1416">
                  <c:v>31.426100000000002</c:v>
                </c:pt>
                <c:pt idx="1417">
                  <c:v>31.441400000000002</c:v>
                </c:pt>
                <c:pt idx="1418">
                  <c:v>31.456399999999999</c:v>
                </c:pt>
                <c:pt idx="1419">
                  <c:v>31.471900000000002</c:v>
                </c:pt>
                <c:pt idx="1420">
                  <c:v>31.491399999999999</c:v>
                </c:pt>
                <c:pt idx="1421">
                  <c:v>31.511700000000001</c:v>
                </c:pt>
                <c:pt idx="1422">
                  <c:v>31.530899999999999</c:v>
                </c:pt>
                <c:pt idx="1423">
                  <c:v>31.55</c:v>
                </c:pt>
                <c:pt idx="1424">
                  <c:v>31.572199999999999</c:v>
                </c:pt>
                <c:pt idx="1425">
                  <c:v>31.595099999999999</c:v>
                </c:pt>
                <c:pt idx="1426">
                  <c:v>31.6187</c:v>
                </c:pt>
                <c:pt idx="1427">
                  <c:v>31.6416</c:v>
                </c:pt>
                <c:pt idx="1428">
                  <c:v>31.663699999999999</c:v>
                </c:pt>
                <c:pt idx="1429">
                  <c:v>31.6859</c:v>
                </c:pt>
                <c:pt idx="1430">
                  <c:v>31.709599999999998</c:v>
                </c:pt>
                <c:pt idx="1431">
                  <c:v>31.733799999999999</c:v>
                </c:pt>
                <c:pt idx="1432">
                  <c:v>31.757899999999999</c:v>
                </c:pt>
                <c:pt idx="1433">
                  <c:v>31.781400000000001</c:v>
                </c:pt>
                <c:pt idx="1434">
                  <c:v>31.805299999999999</c:v>
                </c:pt>
                <c:pt idx="1435">
                  <c:v>31.831199999999999</c:v>
                </c:pt>
                <c:pt idx="1436">
                  <c:v>31.855799999999999</c:v>
                </c:pt>
                <c:pt idx="1437">
                  <c:v>31.8779</c:v>
                </c:pt>
                <c:pt idx="1438">
                  <c:v>31.900300000000001</c:v>
                </c:pt>
                <c:pt idx="1439">
                  <c:v>31.922599999999999</c:v>
                </c:pt>
                <c:pt idx="1440">
                  <c:v>31.9434</c:v>
                </c:pt>
                <c:pt idx="1441">
                  <c:v>31.963200000000001</c:v>
                </c:pt>
                <c:pt idx="1442">
                  <c:v>31.9846</c:v>
                </c:pt>
                <c:pt idx="1443">
                  <c:v>32.007199999999997</c:v>
                </c:pt>
                <c:pt idx="1444">
                  <c:v>32.029800000000002</c:v>
                </c:pt>
                <c:pt idx="1445">
                  <c:v>32.053600000000003</c:v>
                </c:pt>
                <c:pt idx="1446">
                  <c:v>32.0777</c:v>
                </c:pt>
                <c:pt idx="1447">
                  <c:v>32.101799999999997</c:v>
                </c:pt>
                <c:pt idx="1448">
                  <c:v>32.126300000000001</c:v>
                </c:pt>
                <c:pt idx="1449">
                  <c:v>32.149900000000002</c:v>
                </c:pt>
                <c:pt idx="1450">
                  <c:v>32.174999999999997</c:v>
                </c:pt>
                <c:pt idx="1451">
                  <c:v>32.203099999999999</c:v>
                </c:pt>
                <c:pt idx="1452">
                  <c:v>32.233199999999997</c:v>
                </c:pt>
                <c:pt idx="1453">
                  <c:v>32.265799999999999</c:v>
                </c:pt>
                <c:pt idx="1454">
                  <c:v>32.301200000000001</c:v>
                </c:pt>
                <c:pt idx="1455">
                  <c:v>32.3369</c:v>
                </c:pt>
                <c:pt idx="1456">
                  <c:v>32.370199999999997</c:v>
                </c:pt>
                <c:pt idx="1457">
                  <c:v>32.3994</c:v>
                </c:pt>
                <c:pt idx="1458">
                  <c:v>32.418900000000001</c:v>
                </c:pt>
                <c:pt idx="1459">
                  <c:v>32.435899999999997</c:v>
                </c:pt>
                <c:pt idx="1460">
                  <c:v>32.451099999999997</c:v>
                </c:pt>
                <c:pt idx="1461">
                  <c:v>32.463999999999999</c:v>
                </c:pt>
                <c:pt idx="1462">
                  <c:v>32.4786</c:v>
                </c:pt>
                <c:pt idx="1463">
                  <c:v>32.4938</c:v>
                </c:pt>
                <c:pt idx="1464">
                  <c:v>32.509599999999999</c:v>
                </c:pt>
                <c:pt idx="1465">
                  <c:v>32.526499999999999</c:v>
                </c:pt>
                <c:pt idx="1466">
                  <c:v>32.542999999999999</c:v>
                </c:pt>
                <c:pt idx="1467">
                  <c:v>32.560200000000002</c:v>
                </c:pt>
                <c:pt idx="1468">
                  <c:v>32.578899999999997</c:v>
                </c:pt>
                <c:pt idx="1469">
                  <c:v>32.596600000000002</c:v>
                </c:pt>
                <c:pt idx="1470">
                  <c:v>32.614600000000003</c:v>
                </c:pt>
                <c:pt idx="1471">
                  <c:v>32.634799999999998</c:v>
                </c:pt>
                <c:pt idx="1472">
                  <c:v>32.656700000000001</c:v>
                </c:pt>
                <c:pt idx="1473">
                  <c:v>32.681800000000003</c:v>
                </c:pt>
                <c:pt idx="1474">
                  <c:v>32.707500000000003</c:v>
                </c:pt>
                <c:pt idx="1475">
                  <c:v>32.7348</c:v>
                </c:pt>
                <c:pt idx="1476">
                  <c:v>32.763500000000001</c:v>
                </c:pt>
                <c:pt idx="1477">
                  <c:v>32.795699999999997</c:v>
                </c:pt>
                <c:pt idx="1478">
                  <c:v>32.830599999999997</c:v>
                </c:pt>
                <c:pt idx="1479">
                  <c:v>32.866199999999999</c:v>
                </c:pt>
                <c:pt idx="1480">
                  <c:v>32.901400000000002</c:v>
                </c:pt>
                <c:pt idx="1481">
                  <c:v>32.935899999999997</c:v>
                </c:pt>
                <c:pt idx="1482">
                  <c:v>32.966200000000001</c:v>
                </c:pt>
                <c:pt idx="1483">
                  <c:v>32.991</c:v>
                </c:pt>
                <c:pt idx="1484">
                  <c:v>33.0122</c:v>
                </c:pt>
                <c:pt idx="1485">
                  <c:v>33.029000000000003</c:v>
                </c:pt>
                <c:pt idx="1486">
                  <c:v>33.044199999999996</c:v>
                </c:pt>
                <c:pt idx="1487">
                  <c:v>33.059600000000003</c:v>
                </c:pt>
                <c:pt idx="1488">
                  <c:v>33.075499999999998</c:v>
                </c:pt>
                <c:pt idx="1489">
                  <c:v>33.095500000000001</c:v>
                </c:pt>
                <c:pt idx="1490">
                  <c:v>33.117199999999997</c:v>
                </c:pt>
                <c:pt idx="1491">
                  <c:v>33.140599999999999</c:v>
                </c:pt>
                <c:pt idx="1492">
                  <c:v>33.1633</c:v>
                </c:pt>
                <c:pt idx="1493">
                  <c:v>33.185600000000001</c:v>
                </c:pt>
                <c:pt idx="1494">
                  <c:v>33.207599999999999</c:v>
                </c:pt>
                <c:pt idx="1495">
                  <c:v>33.229100000000003</c:v>
                </c:pt>
                <c:pt idx="1496">
                  <c:v>33.25</c:v>
                </c:pt>
                <c:pt idx="1497">
                  <c:v>33.271099999999997</c:v>
                </c:pt>
                <c:pt idx="1498">
                  <c:v>33.293900000000001</c:v>
                </c:pt>
                <c:pt idx="1499">
                  <c:v>33.318600000000004</c:v>
                </c:pt>
                <c:pt idx="1500">
                  <c:v>33.343699999999998</c:v>
                </c:pt>
                <c:pt idx="1501">
                  <c:v>33.3675</c:v>
                </c:pt>
                <c:pt idx="1502">
                  <c:v>33.3932</c:v>
                </c:pt>
                <c:pt idx="1503">
                  <c:v>33.415700000000001</c:v>
                </c:pt>
                <c:pt idx="1504">
                  <c:v>33.438600000000001</c:v>
                </c:pt>
                <c:pt idx="1505">
                  <c:v>33.461300000000001</c:v>
                </c:pt>
                <c:pt idx="1506">
                  <c:v>33.483199999999997</c:v>
                </c:pt>
                <c:pt idx="1507">
                  <c:v>33.504399999999997</c:v>
                </c:pt>
                <c:pt idx="1508">
                  <c:v>33.525500000000001</c:v>
                </c:pt>
                <c:pt idx="1509">
                  <c:v>33.546500000000002</c:v>
                </c:pt>
                <c:pt idx="1510">
                  <c:v>33.568199999999997</c:v>
                </c:pt>
                <c:pt idx="1511">
                  <c:v>33.590400000000002</c:v>
                </c:pt>
                <c:pt idx="1512">
                  <c:v>33.613100000000003</c:v>
                </c:pt>
                <c:pt idx="1513">
                  <c:v>33.636200000000002</c:v>
                </c:pt>
                <c:pt idx="1514">
                  <c:v>33.661099999999998</c:v>
                </c:pt>
                <c:pt idx="1515">
                  <c:v>33.685200000000002</c:v>
                </c:pt>
                <c:pt idx="1516">
                  <c:v>33.709299999999999</c:v>
                </c:pt>
                <c:pt idx="1517">
                  <c:v>33.735199999999999</c:v>
                </c:pt>
                <c:pt idx="1518">
                  <c:v>33.762500000000003</c:v>
                </c:pt>
                <c:pt idx="1519">
                  <c:v>33.790799999999997</c:v>
                </c:pt>
                <c:pt idx="1520">
                  <c:v>33.821100000000001</c:v>
                </c:pt>
                <c:pt idx="1521">
                  <c:v>33.852600000000002</c:v>
                </c:pt>
                <c:pt idx="1522">
                  <c:v>33.885800000000003</c:v>
                </c:pt>
                <c:pt idx="1523">
                  <c:v>33.921100000000003</c:v>
                </c:pt>
                <c:pt idx="1524">
                  <c:v>33.955199999999998</c:v>
                </c:pt>
                <c:pt idx="1525">
                  <c:v>33.986199999999997</c:v>
                </c:pt>
                <c:pt idx="1526">
                  <c:v>34.0122</c:v>
                </c:pt>
                <c:pt idx="1527">
                  <c:v>34.031500000000001</c:v>
                </c:pt>
                <c:pt idx="1528">
                  <c:v>34.046799999999998</c:v>
                </c:pt>
                <c:pt idx="1529">
                  <c:v>34.059100000000001</c:v>
                </c:pt>
                <c:pt idx="1530">
                  <c:v>34.071800000000003</c:v>
                </c:pt>
                <c:pt idx="1531">
                  <c:v>34.084899999999998</c:v>
                </c:pt>
                <c:pt idx="1532">
                  <c:v>34.099299999999999</c:v>
                </c:pt>
                <c:pt idx="1533">
                  <c:v>34.116500000000002</c:v>
                </c:pt>
                <c:pt idx="1534">
                  <c:v>34.133600000000001</c:v>
                </c:pt>
                <c:pt idx="1535">
                  <c:v>34.150500000000001</c:v>
                </c:pt>
                <c:pt idx="1536">
                  <c:v>34.1691</c:v>
                </c:pt>
                <c:pt idx="1537">
                  <c:v>34.186300000000003</c:v>
                </c:pt>
                <c:pt idx="1538">
                  <c:v>34.204900000000002</c:v>
                </c:pt>
                <c:pt idx="1539">
                  <c:v>34.225099999999998</c:v>
                </c:pt>
                <c:pt idx="1540">
                  <c:v>34.245899999999999</c:v>
                </c:pt>
                <c:pt idx="1541">
                  <c:v>34.268900000000002</c:v>
                </c:pt>
                <c:pt idx="1542">
                  <c:v>34.294199999999996</c:v>
                </c:pt>
                <c:pt idx="1543">
                  <c:v>34.321399999999997</c:v>
                </c:pt>
                <c:pt idx="1544">
                  <c:v>34.349899999999998</c:v>
                </c:pt>
                <c:pt idx="1545">
                  <c:v>34.380299999999998</c:v>
                </c:pt>
                <c:pt idx="1546">
                  <c:v>34.414000000000001</c:v>
                </c:pt>
                <c:pt idx="1547">
                  <c:v>34.449399999999997</c:v>
                </c:pt>
                <c:pt idx="1548">
                  <c:v>34.484099999999998</c:v>
                </c:pt>
                <c:pt idx="1549">
                  <c:v>34.519100000000002</c:v>
                </c:pt>
                <c:pt idx="1550">
                  <c:v>34.554299999999998</c:v>
                </c:pt>
                <c:pt idx="1551">
                  <c:v>34.584699999999998</c:v>
                </c:pt>
                <c:pt idx="1552">
                  <c:v>34.6081</c:v>
                </c:pt>
                <c:pt idx="1553">
                  <c:v>34.626199999999997</c:v>
                </c:pt>
                <c:pt idx="1554">
                  <c:v>34.640700000000002</c:v>
                </c:pt>
                <c:pt idx="1555">
                  <c:v>34.654299999999999</c:v>
                </c:pt>
                <c:pt idx="1556">
                  <c:v>34.670099999999998</c:v>
                </c:pt>
                <c:pt idx="1557">
                  <c:v>34.687800000000003</c:v>
                </c:pt>
                <c:pt idx="1558">
                  <c:v>34.707700000000003</c:v>
                </c:pt>
                <c:pt idx="1559">
                  <c:v>34.729700000000001</c:v>
                </c:pt>
                <c:pt idx="1560">
                  <c:v>34.752299999999998</c:v>
                </c:pt>
                <c:pt idx="1561">
                  <c:v>34.774799999999999</c:v>
                </c:pt>
                <c:pt idx="1562">
                  <c:v>34.796300000000002</c:v>
                </c:pt>
                <c:pt idx="1563">
                  <c:v>34.817399999999999</c:v>
                </c:pt>
                <c:pt idx="1564">
                  <c:v>34.8399</c:v>
                </c:pt>
                <c:pt idx="1565">
                  <c:v>34.861199999999997</c:v>
                </c:pt>
                <c:pt idx="1566">
                  <c:v>34.881799999999998</c:v>
                </c:pt>
                <c:pt idx="1567">
                  <c:v>34.904899999999998</c:v>
                </c:pt>
                <c:pt idx="1568">
                  <c:v>34.928899999999999</c:v>
                </c:pt>
                <c:pt idx="1569">
                  <c:v>34.953499999999998</c:v>
                </c:pt>
                <c:pt idx="1570">
                  <c:v>34.9786</c:v>
                </c:pt>
                <c:pt idx="1571">
                  <c:v>35.004199999999997</c:v>
                </c:pt>
                <c:pt idx="1572">
                  <c:v>35.029499999999999</c:v>
                </c:pt>
                <c:pt idx="1573">
                  <c:v>35.054699999999997</c:v>
                </c:pt>
                <c:pt idx="1574">
                  <c:v>35.078800000000001</c:v>
                </c:pt>
                <c:pt idx="1575">
                  <c:v>35.102400000000003</c:v>
                </c:pt>
                <c:pt idx="1576">
                  <c:v>35.121899999999997</c:v>
                </c:pt>
                <c:pt idx="1577">
                  <c:v>35.140099999999997</c:v>
                </c:pt>
                <c:pt idx="1578">
                  <c:v>35.160699999999999</c:v>
                </c:pt>
                <c:pt idx="1579">
                  <c:v>35.181899999999999</c:v>
                </c:pt>
                <c:pt idx="1580">
                  <c:v>35.204300000000003</c:v>
                </c:pt>
                <c:pt idx="1581">
                  <c:v>35.226799999999997</c:v>
                </c:pt>
                <c:pt idx="1582">
                  <c:v>35.250799999999998</c:v>
                </c:pt>
                <c:pt idx="1583">
                  <c:v>35.2742</c:v>
                </c:pt>
                <c:pt idx="1584">
                  <c:v>35.298699999999997</c:v>
                </c:pt>
                <c:pt idx="1585">
                  <c:v>35.3232</c:v>
                </c:pt>
                <c:pt idx="1586">
                  <c:v>35.347999999999999</c:v>
                </c:pt>
                <c:pt idx="1587">
                  <c:v>35.371400000000001</c:v>
                </c:pt>
                <c:pt idx="1588">
                  <c:v>35.396000000000001</c:v>
                </c:pt>
                <c:pt idx="1589">
                  <c:v>35.424799999999998</c:v>
                </c:pt>
                <c:pt idx="1590">
                  <c:v>35.457700000000003</c:v>
                </c:pt>
                <c:pt idx="1591">
                  <c:v>35.4923</c:v>
                </c:pt>
                <c:pt idx="1592">
                  <c:v>35.529299999999999</c:v>
                </c:pt>
                <c:pt idx="1593">
                  <c:v>35.5672</c:v>
                </c:pt>
                <c:pt idx="1594">
                  <c:v>35.6021</c:v>
                </c:pt>
                <c:pt idx="1595">
                  <c:v>35.6297</c:v>
                </c:pt>
                <c:pt idx="1596">
                  <c:v>35.6511</c:v>
                </c:pt>
                <c:pt idx="1597">
                  <c:v>35.665500000000002</c:v>
                </c:pt>
                <c:pt idx="1598">
                  <c:v>35.677300000000002</c:v>
                </c:pt>
                <c:pt idx="1599">
                  <c:v>35.690399999999997</c:v>
                </c:pt>
                <c:pt idx="1600">
                  <c:v>35.705199999999998</c:v>
                </c:pt>
                <c:pt idx="1601">
                  <c:v>35.721299999999999</c:v>
                </c:pt>
                <c:pt idx="1602">
                  <c:v>35.738100000000003</c:v>
                </c:pt>
                <c:pt idx="1603">
                  <c:v>35.755699999999997</c:v>
                </c:pt>
                <c:pt idx="1604">
                  <c:v>35.773099999999999</c:v>
                </c:pt>
                <c:pt idx="1605">
                  <c:v>35.790500000000002</c:v>
                </c:pt>
                <c:pt idx="1606">
                  <c:v>35.809100000000001</c:v>
                </c:pt>
                <c:pt idx="1607">
                  <c:v>35.827100000000002</c:v>
                </c:pt>
                <c:pt idx="1608">
                  <c:v>35.846299999999999</c:v>
                </c:pt>
                <c:pt idx="1609">
                  <c:v>35.867800000000003</c:v>
                </c:pt>
                <c:pt idx="1610">
                  <c:v>35.892800000000001</c:v>
                </c:pt>
                <c:pt idx="1611">
                  <c:v>35.917999999999999</c:v>
                </c:pt>
                <c:pt idx="1612">
                  <c:v>35.943199999999997</c:v>
                </c:pt>
                <c:pt idx="1613">
                  <c:v>35.971800000000002</c:v>
                </c:pt>
                <c:pt idx="1614">
                  <c:v>36.002899999999997</c:v>
                </c:pt>
                <c:pt idx="1615">
                  <c:v>36.036200000000001</c:v>
                </c:pt>
                <c:pt idx="1616">
                  <c:v>36.070799999999998</c:v>
                </c:pt>
                <c:pt idx="1617">
                  <c:v>36.107799999999997</c:v>
                </c:pt>
                <c:pt idx="1618">
                  <c:v>36.143700000000003</c:v>
                </c:pt>
                <c:pt idx="1619">
                  <c:v>36.177799999999998</c:v>
                </c:pt>
                <c:pt idx="1620">
                  <c:v>36.207299999999996</c:v>
                </c:pt>
                <c:pt idx="1621">
                  <c:v>36.229999999999997</c:v>
                </c:pt>
                <c:pt idx="1622">
                  <c:v>36.248699999999999</c:v>
                </c:pt>
                <c:pt idx="1623">
                  <c:v>36.2652</c:v>
                </c:pt>
                <c:pt idx="1624">
                  <c:v>36.28</c:v>
                </c:pt>
                <c:pt idx="1625">
                  <c:v>36.296300000000002</c:v>
                </c:pt>
                <c:pt idx="1626">
                  <c:v>36.314999999999998</c:v>
                </c:pt>
                <c:pt idx="1627">
                  <c:v>36.334299999999999</c:v>
                </c:pt>
                <c:pt idx="1628">
                  <c:v>36.355899999999998</c:v>
                </c:pt>
                <c:pt idx="1629">
                  <c:v>36.3795</c:v>
                </c:pt>
                <c:pt idx="1630">
                  <c:v>36.402999999999999</c:v>
                </c:pt>
                <c:pt idx="1631">
                  <c:v>36.4268</c:v>
                </c:pt>
                <c:pt idx="1632">
                  <c:v>36.447899999999997</c:v>
                </c:pt>
                <c:pt idx="1633">
                  <c:v>36.466999999999999</c:v>
                </c:pt>
                <c:pt idx="1634">
                  <c:v>36.487900000000003</c:v>
                </c:pt>
                <c:pt idx="1635">
                  <c:v>36.509799999999998</c:v>
                </c:pt>
                <c:pt idx="1636">
                  <c:v>36.532400000000003</c:v>
                </c:pt>
                <c:pt idx="1637">
                  <c:v>36.5565</c:v>
                </c:pt>
                <c:pt idx="1638">
                  <c:v>36.580500000000001</c:v>
                </c:pt>
                <c:pt idx="1639">
                  <c:v>36.603999999999999</c:v>
                </c:pt>
                <c:pt idx="1640">
                  <c:v>36.627800000000001</c:v>
                </c:pt>
                <c:pt idx="1641">
                  <c:v>36.653799999999997</c:v>
                </c:pt>
                <c:pt idx="1642">
                  <c:v>36.6798</c:v>
                </c:pt>
                <c:pt idx="1643">
                  <c:v>36.704700000000003</c:v>
                </c:pt>
                <c:pt idx="1644">
                  <c:v>36.7273</c:v>
                </c:pt>
                <c:pt idx="1645">
                  <c:v>36.747500000000002</c:v>
                </c:pt>
                <c:pt idx="1646">
                  <c:v>36.7682</c:v>
                </c:pt>
                <c:pt idx="1647">
                  <c:v>36.787500000000001</c:v>
                </c:pt>
                <c:pt idx="1648">
                  <c:v>36.81</c:v>
                </c:pt>
                <c:pt idx="1649">
                  <c:v>36.834499999999998</c:v>
                </c:pt>
                <c:pt idx="1650">
                  <c:v>36.857999999999997</c:v>
                </c:pt>
                <c:pt idx="1651">
                  <c:v>36.879600000000003</c:v>
                </c:pt>
                <c:pt idx="1652">
                  <c:v>36.903500000000001</c:v>
                </c:pt>
                <c:pt idx="1653">
                  <c:v>36.930100000000003</c:v>
                </c:pt>
                <c:pt idx="1654">
                  <c:v>36.955800000000004</c:v>
                </c:pt>
                <c:pt idx="1655">
                  <c:v>36.981000000000002</c:v>
                </c:pt>
                <c:pt idx="1656">
                  <c:v>37.007399999999997</c:v>
                </c:pt>
                <c:pt idx="1657">
                  <c:v>37.032899999999998</c:v>
                </c:pt>
                <c:pt idx="1658">
                  <c:v>37.061399999999999</c:v>
                </c:pt>
                <c:pt idx="1659">
                  <c:v>37.094200000000001</c:v>
                </c:pt>
                <c:pt idx="1660">
                  <c:v>37.129199999999997</c:v>
                </c:pt>
                <c:pt idx="1661">
                  <c:v>37.1678</c:v>
                </c:pt>
                <c:pt idx="1662">
                  <c:v>37.203899999999997</c:v>
                </c:pt>
                <c:pt idx="1663">
                  <c:v>37.237200000000001</c:v>
                </c:pt>
                <c:pt idx="1664">
                  <c:v>37.263100000000001</c:v>
                </c:pt>
                <c:pt idx="1665">
                  <c:v>37.282400000000003</c:v>
                </c:pt>
                <c:pt idx="1666">
                  <c:v>37.2973</c:v>
                </c:pt>
                <c:pt idx="1667">
                  <c:v>37.309199999999997</c:v>
                </c:pt>
                <c:pt idx="1668">
                  <c:v>37.322800000000001</c:v>
                </c:pt>
                <c:pt idx="1669">
                  <c:v>37.337899999999998</c:v>
                </c:pt>
                <c:pt idx="1670">
                  <c:v>37.3523</c:v>
                </c:pt>
                <c:pt idx="1671">
                  <c:v>37.368899999999996</c:v>
                </c:pt>
                <c:pt idx="1672">
                  <c:v>37.386600000000001</c:v>
                </c:pt>
                <c:pt idx="1673">
                  <c:v>37.402999999999999</c:v>
                </c:pt>
                <c:pt idx="1674">
                  <c:v>37.420999999999999</c:v>
                </c:pt>
                <c:pt idx="1675">
                  <c:v>37.439</c:v>
                </c:pt>
                <c:pt idx="1676">
                  <c:v>37.458100000000002</c:v>
                </c:pt>
                <c:pt idx="1677">
                  <c:v>37.478999999999999</c:v>
                </c:pt>
                <c:pt idx="1678">
                  <c:v>37.500799999999998</c:v>
                </c:pt>
                <c:pt idx="1679">
                  <c:v>37.525399999999998</c:v>
                </c:pt>
                <c:pt idx="1680">
                  <c:v>37.551600000000001</c:v>
                </c:pt>
                <c:pt idx="1681">
                  <c:v>37.580199999999998</c:v>
                </c:pt>
                <c:pt idx="1682">
                  <c:v>37.609099999999998</c:v>
                </c:pt>
                <c:pt idx="1683">
                  <c:v>37.641199999999998</c:v>
                </c:pt>
                <c:pt idx="1684">
                  <c:v>37.676400000000001</c:v>
                </c:pt>
                <c:pt idx="1685">
                  <c:v>37.7121</c:v>
                </c:pt>
                <c:pt idx="1686">
                  <c:v>37.747599999999998</c:v>
                </c:pt>
                <c:pt idx="1687">
                  <c:v>37.782800000000002</c:v>
                </c:pt>
                <c:pt idx="1688">
                  <c:v>37.814599999999999</c:v>
                </c:pt>
                <c:pt idx="1689">
                  <c:v>37.843000000000004</c:v>
                </c:pt>
                <c:pt idx="1690">
                  <c:v>37.864800000000002</c:v>
                </c:pt>
                <c:pt idx="1691">
                  <c:v>37.881900000000002</c:v>
                </c:pt>
                <c:pt idx="1692">
                  <c:v>37.896900000000002</c:v>
                </c:pt>
                <c:pt idx="1693">
                  <c:v>37.912500000000001</c:v>
                </c:pt>
                <c:pt idx="1694">
                  <c:v>37.927399999999999</c:v>
                </c:pt>
                <c:pt idx="1695">
                  <c:v>37.944800000000001</c:v>
                </c:pt>
                <c:pt idx="1696">
                  <c:v>37.965600000000002</c:v>
                </c:pt>
                <c:pt idx="1697">
                  <c:v>37.988399999999999</c:v>
                </c:pt>
                <c:pt idx="1698">
                  <c:v>38.011899999999997</c:v>
                </c:pt>
                <c:pt idx="1699">
                  <c:v>38.034799999999997</c:v>
                </c:pt>
                <c:pt idx="1700">
                  <c:v>38.055799999999998</c:v>
                </c:pt>
                <c:pt idx="1701">
                  <c:v>38.075600000000001</c:v>
                </c:pt>
                <c:pt idx="1702">
                  <c:v>38.096899999999998</c:v>
                </c:pt>
                <c:pt idx="1703">
                  <c:v>38.119900000000001</c:v>
                </c:pt>
                <c:pt idx="1704">
                  <c:v>38.143599999999999</c:v>
                </c:pt>
                <c:pt idx="1705">
                  <c:v>38.168199999999999</c:v>
                </c:pt>
                <c:pt idx="1706">
                  <c:v>38.192999999999998</c:v>
                </c:pt>
                <c:pt idx="1707">
                  <c:v>38.218800000000002</c:v>
                </c:pt>
                <c:pt idx="1708">
                  <c:v>38.244399999999999</c:v>
                </c:pt>
                <c:pt idx="1709">
                  <c:v>38.268999999999998</c:v>
                </c:pt>
                <c:pt idx="1710">
                  <c:v>38.293399999999998</c:v>
                </c:pt>
                <c:pt idx="1711">
                  <c:v>38.3185</c:v>
                </c:pt>
                <c:pt idx="1712">
                  <c:v>38.342300000000002</c:v>
                </c:pt>
                <c:pt idx="1713">
                  <c:v>38.364699999999999</c:v>
                </c:pt>
                <c:pt idx="1714">
                  <c:v>38.385800000000003</c:v>
                </c:pt>
                <c:pt idx="1715">
                  <c:v>38.407499999999999</c:v>
                </c:pt>
                <c:pt idx="1716">
                  <c:v>38.429400000000001</c:v>
                </c:pt>
                <c:pt idx="1717">
                  <c:v>38.451900000000002</c:v>
                </c:pt>
                <c:pt idx="1718">
                  <c:v>38.475200000000001</c:v>
                </c:pt>
                <c:pt idx="1719">
                  <c:v>38.497300000000003</c:v>
                </c:pt>
                <c:pt idx="1720">
                  <c:v>38.520800000000001</c:v>
                </c:pt>
                <c:pt idx="1721">
                  <c:v>38.5456</c:v>
                </c:pt>
                <c:pt idx="1722">
                  <c:v>38.570300000000003</c:v>
                </c:pt>
                <c:pt idx="1723">
                  <c:v>38.595399999999998</c:v>
                </c:pt>
                <c:pt idx="1724">
                  <c:v>38.6205</c:v>
                </c:pt>
                <c:pt idx="1725">
                  <c:v>38.645899999999997</c:v>
                </c:pt>
                <c:pt idx="1726">
                  <c:v>38.6723</c:v>
                </c:pt>
                <c:pt idx="1727">
                  <c:v>38.7014</c:v>
                </c:pt>
                <c:pt idx="1728">
                  <c:v>38.734499999999997</c:v>
                </c:pt>
                <c:pt idx="1729">
                  <c:v>38.771500000000003</c:v>
                </c:pt>
                <c:pt idx="1730">
                  <c:v>38.8093</c:v>
                </c:pt>
                <c:pt idx="1731">
                  <c:v>38.844999999999999</c:v>
                </c:pt>
                <c:pt idx="1732">
                  <c:v>38.877699999999997</c:v>
                </c:pt>
                <c:pt idx="1733">
                  <c:v>38.903199999999998</c:v>
                </c:pt>
                <c:pt idx="1734">
                  <c:v>38.921900000000001</c:v>
                </c:pt>
                <c:pt idx="1735">
                  <c:v>38.934699999999999</c:v>
                </c:pt>
                <c:pt idx="1736">
                  <c:v>38.946199999999997</c:v>
                </c:pt>
                <c:pt idx="1737">
                  <c:v>38.958799999999997</c:v>
                </c:pt>
                <c:pt idx="1738">
                  <c:v>38.973399999999998</c:v>
                </c:pt>
                <c:pt idx="1739">
                  <c:v>38.9908</c:v>
                </c:pt>
                <c:pt idx="1740">
                  <c:v>39.007599999999996</c:v>
                </c:pt>
                <c:pt idx="1741">
                  <c:v>39.023800000000001</c:v>
                </c:pt>
                <c:pt idx="1742">
                  <c:v>39.040900000000001</c:v>
                </c:pt>
                <c:pt idx="1743">
                  <c:v>39.058100000000003</c:v>
                </c:pt>
                <c:pt idx="1744">
                  <c:v>39.077199999999998</c:v>
                </c:pt>
                <c:pt idx="1745">
                  <c:v>39.096600000000002</c:v>
                </c:pt>
                <c:pt idx="1746">
                  <c:v>39.1173</c:v>
                </c:pt>
                <c:pt idx="1747">
                  <c:v>39.140300000000003</c:v>
                </c:pt>
                <c:pt idx="1748">
                  <c:v>39.163699999999999</c:v>
                </c:pt>
                <c:pt idx="1749">
                  <c:v>39.186900000000001</c:v>
                </c:pt>
                <c:pt idx="1750">
                  <c:v>39.213799999999999</c:v>
                </c:pt>
                <c:pt idx="1751">
                  <c:v>39.243099999999998</c:v>
                </c:pt>
                <c:pt idx="1752">
                  <c:v>39.275700000000001</c:v>
                </c:pt>
                <c:pt idx="1753">
                  <c:v>39.308900000000001</c:v>
                </c:pt>
                <c:pt idx="1754">
                  <c:v>39.3459</c:v>
                </c:pt>
                <c:pt idx="1755">
                  <c:v>39.385599999999997</c:v>
                </c:pt>
                <c:pt idx="1756">
                  <c:v>39.424500000000002</c:v>
                </c:pt>
                <c:pt idx="1757">
                  <c:v>39.457900000000002</c:v>
                </c:pt>
                <c:pt idx="1758">
                  <c:v>39.485100000000003</c:v>
                </c:pt>
                <c:pt idx="1759">
                  <c:v>39.507399999999997</c:v>
                </c:pt>
                <c:pt idx="1760">
                  <c:v>39.526200000000003</c:v>
                </c:pt>
                <c:pt idx="1761">
                  <c:v>39.542000000000002</c:v>
                </c:pt>
                <c:pt idx="1762">
                  <c:v>39.555599999999998</c:v>
                </c:pt>
                <c:pt idx="1763">
                  <c:v>39.570700000000002</c:v>
                </c:pt>
                <c:pt idx="1764">
                  <c:v>39.588200000000001</c:v>
                </c:pt>
                <c:pt idx="1765">
                  <c:v>39.606299999999997</c:v>
                </c:pt>
                <c:pt idx="1766">
                  <c:v>39.626600000000003</c:v>
                </c:pt>
                <c:pt idx="1767">
                  <c:v>39.647799999999997</c:v>
                </c:pt>
                <c:pt idx="1768">
                  <c:v>39.670699999999997</c:v>
                </c:pt>
                <c:pt idx="1769">
                  <c:v>39.694099999999999</c:v>
                </c:pt>
                <c:pt idx="1770">
                  <c:v>39.7166</c:v>
                </c:pt>
                <c:pt idx="1771">
                  <c:v>39.739100000000001</c:v>
                </c:pt>
                <c:pt idx="1772">
                  <c:v>39.762099999999997</c:v>
                </c:pt>
                <c:pt idx="1773">
                  <c:v>39.784300000000002</c:v>
                </c:pt>
                <c:pt idx="1774">
                  <c:v>39.808</c:v>
                </c:pt>
                <c:pt idx="1775">
                  <c:v>39.832299999999996</c:v>
                </c:pt>
                <c:pt idx="1776">
                  <c:v>39.8568</c:v>
                </c:pt>
                <c:pt idx="1777">
                  <c:v>39.881700000000002</c:v>
                </c:pt>
                <c:pt idx="1778">
                  <c:v>39.907200000000003</c:v>
                </c:pt>
                <c:pt idx="1779">
                  <c:v>39.934199999999997</c:v>
                </c:pt>
                <c:pt idx="1780">
                  <c:v>39.960299999999997</c:v>
                </c:pt>
                <c:pt idx="1781">
                  <c:v>39.982500000000002</c:v>
                </c:pt>
                <c:pt idx="1782">
                  <c:v>40.004199999999997</c:v>
                </c:pt>
                <c:pt idx="1783">
                  <c:v>40.025300000000001</c:v>
                </c:pt>
                <c:pt idx="1784">
                  <c:v>40.046799999999998</c:v>
                </c:pt>
                <c:pt idx="1785">
                  <c:v>40.068100000000001</c:v>
                </c:pt>
                <c:pt idx="1786">
                  <c:v>40.089300000000001</c:v>
                </c:pt>
                <c:pt idx="1787">
                  <c:v>40.111199999999997</c:v>
                </c:pt>
                <c:pt idx="1788">
                  <c:v>40.133400000000002</c:v>
                </c:pt>
                <c:pt idx="1789">
                  <c:v>40.1569</c:v>
                </c:pt>
                <c:pt idx="1790">
                  <c:v>40.181199999999997</c:v>
                </c:pt>
                <c:pt idx="1791">
                  <c:v>40.205300000000001</c:v>
                </c:pt>
                <c:pt idx="1792">
                  <c:v>40.229999999999997</c:v>
                </c:pt>
                <c:pt idx="1793">
                  <c:v>40.2575</c:v>
                </c:pt>
                <c:pt idx="1794">
                  <c:v>40.283900000000003</c:v>
                </c:pt>
                <c:pt idx="1795">
                  <c:v>40.311500000000002</c:v>
                </c:pt>
                <c:pt idx="1796">
                  <c:v>40.341700000000003</c:v>
                </c:pt>
                <c:pt idx="1797">
                  <c:v>40.375</c:v>
                </c:pt>
                <c:pt idx="1798">
                  <c:v>40.411499999999997</c:v>
                </c:pt>
                <c:pt idx="1799">
                  <c:v>40.4512</c:v>
                </c:pt>
                <c:pt idx="1800">
                  <c:v>40.488100000000003</c:v>
                </c:pt>
                <c:pt idx="1801">
                  <c:v>40.519500000000001</c:v>
                </c:pt>
                <c:pt idx="1802">
                  <c:v>40.543300000000002</c:v>
                </c:pt>
                <c:pt idx="1803">
                  <c:v>40.56</c:v>
                </c:pt>
                <c:pt idx="1804">
                  <c:v>40.572099999999999</c:v>
                </c:pt>
                <c:pt idx="1805">
                  <c:v>40.584699999999998</c:v>
                </c:pt>
                <c:pt idx="1806">
                  <c:v>40.597999999999999</c:v>
                </c:pt>
                <c:pt idx="1807">
                  <c:v>40.612900000000003</c:v>
                </c:pt>
                <c:pt idx="1808">
                  <c:v>40.628</c:v>
                </c:pt>
                <c:pt idx="1809">
                  <c:v>40.6449</c:v>
                </c:pt>
                <c:pt idx="1810">
                  <c:v>40.6629</c:v>
                </c:pt>
                <c:pt idx="1811">
                  <c:v>40.680399999999999</c:v>
                </c:pt>
                <c:pt idx="1812">
                  <c:v>40.698399999999999</c:v>
                </c:pt>
                <c:pt idx="1813">
                  <c:v>40.717700000000001</c:v>
                </c:pt>
                <c:pt idx="1814">
                  <c:v>40.737400000000001</c:v>
                </c:pt>
                <c:pt idx="1815">
                  <c:v>40.756700000000002</c:v>
                </c:pt>
                <c:pt idx="1816">
                  <c:v>40.777200000000001</c:v>
                </c:pt>
                <c:pt idx="1817">
                  <c:v>40.800199999999997</c:v>
                </c:pt>
                <c:pt idx="1818">
                  <c:v>40.827100000000002</c:v>
                </c:pt>
                <c:pt idx="1819">
                  <c:v>40.856299999999997</c:v>
                </c:pt>
                <c:pt idx="1820">
                  <c:v>40.885800000000003</c:v>
                </c:pt>
                <c:pt idx="1821">
                  <c:v>40.918199999999999</c:v>
                </c:pt>
                <c:pt idx="1822">
                  <c:v>40.952500000000001</c:v>
                </c:pt>
                <c:pt idx="1823">
                  <c:v>40.990099999999998</c:v>
                </c:pt>
                <c:pt idx="1824">
                  <c:v>41.028100000000002</c:v>
                </c:pt>
                <c:pt idx="1825">
                  <c:v>41.065899999999999</c:v>
                </c:pt>
                <c:pt idx="1826">
                  <c:v>41.099600000000002</c:v>
                </c:pt>
                <c:pt idx="1827">
                  <c:v>41.127400000000002</c:v>
                </c:pt>
                <c:pt idx="1828">
                  <c:v>41.148400000000002</c:v>
                </c:pt>
                <c:pt idx="1829">
                  <c:v>41.1633</c:v>
                </c:pt>
                <c:pt idx="1830">
                  <c:v>41.176099999999998</c:v>
                </c:pt>
                <c:pt idx="1831">
                  <c:v>41.188600000000001</c:v>
                </c:pt>
                <c:pt idx="1832">
                  <c:v>41.204000000000001</c:v>
                </c:pt>
                <c:pt idx="1833">
                  <c:v>41.221899999999998</c:v>
                </c:pt>
                <c:pt idx="1834">
                  <c:v>41.241700000000002</c:v>
                </c:pt>
                <c:pt idx="1835">
                  <c:v>41.264400000000002</c:v>
                </c:pt>
                <c:pt idx="1836">
                  <c:v>41.286799999999999</c:v>
                </c:pt>
                <c:pt idx="1837">
                  <c:v>41.309100000000001</c:v>
                </c:pt>
                <c:pt idx="1838">
                  <c:v>41.331600000000002</c:v>
                </c:pt>
                <c:pt idx="1839">
                  <c:v>41.354300000000002</c:v>
                </c:pt>
                <c:pt idx="1840">
                  <c:v>41.3765</c:v>
                </c:pt>
                <c:pt idx="1841">
                  <c:v>41.400500000000001</c:v>
                </c:pt>
                <c:pt idx="1842">
                  <c:v>41.423499999999997</c:v>
                </c:pt>
                <c:pt idx="1843">
                  <c:v>41.446199999999997</c:v>
                </c:pt>
                <c:pt idx="1844">
                  <c:v>41.4694</c:v>
                </c:pt>
                <c:pt idx="1845">
                  <c:v>41.493899999999996</c:v>
                </c:pt>
                <c:pt idx="1846">
                  <c:v>41.517600000000002</c:v>
                </c:pt>
                <c:pt idx="1847">
                  <c:v>41.543599999999998</c:v>
                </c:pt>
                <c:pt idx="1848">
                  <c:v>41.57</c:v>
                </c:pt>
                <c:pt idx="1849">
                  <c:v>41.595199999999998</c:v>
                </c:pt>
                <c:pt idx="1850">
                  <c:v>41.619</c:v>
                </c:pt>
                <c:pt idx="1851">
                  <c:v>41.642000000000003</c:v>
                </c:pt>
                <c:pt idx="1852">
                  <c:v>41.663899999999998</c:v>
                </c:pt>
                <c:pt idx="1853">
                  <c:v>41.683500000000002</c:v>
                </c:pt>
                <c:pt idx="1854">
                  <c:v>41.704700000000003</c:v>
                </c:pt>
                <c:pt idx="1855">
                  <c:v>41.7271</c:v>
                </c:pt>
                <c:pt idx="1856">
                  <c:v>41.749600000000001</c:v>
                </c:pt>
                <c:pt idx="1857">
                  <c:v>41.773000000000003</c:v>
                </c:pt>
                <c:pt idx="1858">
                  <c:v>41.795999999999999</c:v>
                </c:pt>
                <c:pt idx="1859">
                  <c:v>41.819600000000001</c:v>
                </c:pt>
                <c:pt idx="1860">
                  <c:v>41.845300000000002</c:v>
                </c:pt>
                <c:pt idx="1861">
                  <c:v>41.872999999999998</c:v>
                </c:pt>
                <c:pt idx="1862">
                  <c:v>41.8992</c:v>
                </c:pt>
                <c:pt idx="1863">
                  <c:v>41.9268</c:v>
                </c:pt>
                <c:pt idx="1864">
                  <c:v>41.954799999999999</c:v>
                </c:pt>
                <c:pt idx="1865">
                  <c:v>41.9833</c:v>
                </c:pt>
                <c:pt idx="1866">
                  <c:v>42.014899999999997</c:v>
                </c:pt>
                <c:pt idx="1867">
                  <c:v>42.050199999999997</c:v>
                </c:pt>
                <c:pt idx="1868">
                  <c:v>42.087400000000002</c:v>
                </c:pt>
                <c:pt idx="1869">
                  <c:v>42.124600000000001</c:v>
                </c:pt>
                <c:pt idx="1870">
                  <c:v>42.157800000000002</c:v>
                </c:pt>
                <c:pt idx="1871">
                  <c:v>42.183799999999998</c:v>
                </c:pt>
                <c:pt idx="1872">
                  <c:v>42.2012</c:v>
                </c:pt>
                <c:pt idx="1873">
                  <c:v>42.215400000000002</c:v>
                </c:pt>
                <c:pt idx="1874">
                  <c:v>42.227899999999998</c:v>
                </c:pt>
                <c:pt idx="1875">
                  <c:v>42.240499999999997</c:v>
                </c:pt>
                <c:pt idx="1876">
                  <c:v>42.256300000000003</c:v>
                </c:pt>
                <c:pt idx="1877">
                  <c:v>42.273000000000003</c:v>
                </c:pt>
                <c:pt idx="1878">
                  <c:v>42.289299999999997</c:v>
                </c:pt>
                <c:pt idx="1879">
                  <c:v>42.306100000000001</c:v>
                </c:pt>
                <c:pt idx="1880">
                  <c:v>42.325400000000002</c:v>
                </c:pt>
                <c:pt idx="1881">
                  <c:v>42.343499999999999</c:v>
                </c:pt>
                <c:pt idx="1882">
                  <c:v>42.361899999999999</c:v>
                </c:pt>
                <c:pt idx="1883">
                  <c:v>42.382300000000001</c:v>
                </c:pt>
                <c:pt idx="1884">
                  <c:v>42.4009</c:v>
                </c:pt>
                <c:pt idx="1885">
                  <c:v>42.419499999999999</c:v>
                </c:pt>
                <c:pt idx="1886">
                  <c:v>42.441099999999999</c:v>
                </c:pt>
                <c:pt idx="1887">
                  <c:v>42.467199999999998</c:v>
                </c:pt>
                <c:pt idx="1888">
                  <c:v>42.495899999999999</c:v>
                </c:pt>
                <c:pt idx="1889">
                  <c:v>42.526000000000003</c:v>
                </c:pt>
                <c:pt idx="1890">
                  <c:v>42.559699999999999</c:v>
                </c:pt>
                <c:pt idx="1891">
                  <c:v>42.5944</c:v>
                </c:pt>
                <c:pt idx="1892">
                  <c:v>42.631900000000002</c:v>
                </c:pt>
                <c:pt idx="1893">
                  <c:v>42.669899999999998</c:v>
                </c:pt>
                <c:pt idx="1894">
                  <c:v>42.707599999999999</c:v>
                </c:pt>
                <c:pt idx="1895">
                  <c:v>42.742800000000003</c:v>
                </c:pt>
                <c:pt idx="1896">
                  <c:v>42.770699999999998</c:v>
                </c:pt>
                <c:pt idx="1897">
                  <c:v>42.791800000000002</c:v>
                </c:pt>
                <c:pt idx="1898">
                  <c:v>42.808599999999998</c:v>
                </c:pt>
                <c:pt idx="1899">
                  <c:v>42.8215</c:v>
                </c:pt>
                <c:pt idx="1900">
                  <c:v>42.834299999999999</c:v>
                </c:pt>
                <c:pt idx="1901">
                  <c:v>42.849899999999998</c:v>
                </c:pt>
                <c:pt idx="1902">
                  <c:v>42.868899999999996</c:v>
                </c:pt>
                <c:pt idx="1903">
                  <c:v>42.8887</c:v>
                </c:pt>
                <c:pt idx="1904">
                  <c:v>42.911200000000001</c:v>
                </c:pt>
                <c:pt idx="1905">
                  <c:v>42.933100000000003</c:v>
                </c:pt>
                <c:pt idx="1906">
                  <c:v>42.955300000000001</c:v>
                </c:pt>
                <c:pt idx="1907">
                  <c:v>42.977699999999999</c:v>
                </c:pt>
                <c:pt idx="1908">
                  <c:v>43.000599999999999</c:v>
                </c:pt>
                <c:pt idx="1909">
                  <c:v>43.0229</c:v>
                </c:pt>
                <c:pt idx="1910">
                  <c:v>43.045000000000002</c:v>
                </c:pt>
                <c:pt idx="1911">
                  <c:v>43.066899999999997</c:v>
                </c:pt>
                <c:pt idx="1912">
                  <c:v>43.090400000000002</c:v>
                </c:pt>
                <c:pt idx="1913">
                  <c:v>43.116100000000003</c:v>
                </c:pt>
                <c:pt idx="1914">
                  <c:v>43.140700000000002</c:v>
                </c:pt>
                <c:pt idx="1915">
                  <c:v>43.164900000000003</c:v>
                </c:pt>
                <c:pt idx="1916">
                  <c:v>43.19</c:v>
                </c:pt>
                <c:pt idx="1917">
                  <c:v>43.215800000000002</c:v>
                </c:pt>
                <c:pt idx="1918">
                  <c:v>43.241100000000003</c:v>
                </c:pt>
                <c:pt idx="1919">
                  <c:v>43.266199999999998</c:v>
                </c:pt>
                <c:pt idx="1920">
                  <c:v>43.288699999999999</c:v>
                </c:pt>
                <c:pt idx="1921">
                  <c:v>43.310200000000002</c:v>
                </c:pt>
                <c:pt idx="1922">
                  <c:v>43.331499999999998</c:v>
                </c:pt>
                <c:pt idx="1923">
                  <c:v>43.353200000000001</c:v>
                </c:pt>
                <c:pt idx="1924">
                  <c:v>43.377499999999998</c:v>
                </c:pt>
                <c:pt idx="1925">
                  <c:v>43.401499999999999</c:v>
                </c:pt>
                <c:pt idx="1926">
                  <c:v>43.424399999999999</c:v>
                </c:pt>
                <c:pt idx="1927">
                  <c:v>43.448099999999997</c:v>
                </c:pt>
                <c:pt idx="1928">
                  <c:v>43.471899999999998</c:v>
                </c:pt>
                <c:pt idx="1929">
                  <c:v>43.496099999999998</c:v>
                </c:pt>
                <c:pt idx="1930">
                  <c:v>43.522500000000001</c:v>
                </c:pt>
                <c:pt idx="1931">
                  <c:v>43.547800000000002</c:v>
                </c:pt>
                <c:pt idx="1932">
                  <c:v>43.5715</c:v>
                </c:pt>
                <c:pt idx="1933">
                  <c:v>43.597000000000001</c:v>
                </c:pt>
                <c:pt idx="1934">
                  <c:v>43.6265</c:v>
                </c:pt>
                <c:pt idx="1935">
                  <c:v>43.662399999999998</c:v>
                </c:pt>
                <c:pt idx="1936">
                  <c:v>43.704900000000002</c:v>
                </c:pt>
                <c:pt idx="1937">
                  <c:v>43.7483</c:v>
                </c:pt>
                <c:pt idx="1938">
                  <c:v>43.785699999999999</c:v>
                </c:pt>
                <c:pt idx="1939">
                  <c:v>43.813699999999997</c:v>
                </c:pt>
                <c:pt idx="1940">
                  <c:v>43.832999999999998</c:v>
                </c:pt>
                <c:pt idx="1941">
                  <c:v>43.845799999999997</c:v>
                </c:pt>
                <c:pt idx="1942">
                  <c:v>43.856400000000001</c:v>
                </c:pt>
                <c:pt idx="1943">
                  <c:v>43.867100000000001</c:v>
                </c:pt>
                <c:pt idx="1944">
                  <c:v>43.881100000000004</c:v>
                </c:pt>
                <c:pt idx="1945">
                  <c:v>43.896799999999999</c:v>
                </c:pt>
                <c:pt idx="1946">
                  <c:v>43.9133</c:v>
                </c:pt>
                <c:pt idx="1947">
                  <c:v>43.930700000000002</c:v>
                </c:pt>
                <c:pt idx="1948">
                  <c:v>43.948099999999997</c:v>
                </c:pt>
                <c:pt idx="1949">
                  <c:v>43.965400000000002</c:v>
                </c:pt>
                <c:pt idx="1950">
                  <c:v>43.982700000000001</c:v>
                </c:pt>
                <c:pt idx="1951">
                  <c:v>44.001399999999997</c:v>
                </c:pt>
                <c:pt idx="1952">
                  <c:v>44.020699999999998</c:v>
                </c:pt>
                <c:pt idx="1953">
                  <c:v>44.041499999999999</c:v>
                </c:pt>
                <c:pt idx="1954">
                  <c:v>44.064</c:v>
                </c:pt>
                <c:pt idx="1955">
                  <c:v>44.088799999999999</c:v>
                </c:pt>
                <c:pt idx="1956">
                  <c:v>44.114100000000001</c:v>
                </c:pt>
                <c:pt idx="1957">
                  <c:v>44.141599999999997</c:v>
                </c:pt>
                <c:pt idx="1958">
                  <c:v>44.173000000000002</c:v>
                </c:pt>
                <c:pt idx="1959">
                  <c:v>44.207500000000003</c:v>
                </c:pt>
                <c:pt idx="1960">
                  <c:v>44.242899999999999</c:v>
                </c:pt>
                <c:pt idx="1961">
                  <c:v>44.280200000000001</c:v>
                </c:pt>
                <c:pt idx="1962">
                  <c:v>44.318899999999999</c:v>
                </c:pt>
                <c:pt idx="1963">
                  <c:v>44.356400000000001</c:v>
                </c:pt>
                <c:pt idx="1964">
                  <c:v>44.389699999999998</c:v>
                </c:pt>
                <c:pt idx="1965">
                  <c:v>44.416600000000003</c:v>
                </c:pt>
                <c:pt idx="1966">
                  <c:v>44.436500000000002</c:v>
                </c:pt>
                <c:pt idx="1967">
                  <c:v>44.4514</c:v>
                </c:pt>
                <c:pt idx="1968">
                  <c:v>44.464199999999998</c:v>
                </c:pt>
                <c:pt idx="1969">
                  <c:v>44.479500000000002</c:v>
                </c:pt>
                <c:pt idx="1970">
                  <c:v>44.496200000000002</c:v>
                </c:pt>
                <c:pt idx="1971">
                  <c:v>44.5137</c:v>
                </c:pt>
                <c:pt idx="1972">
                  <c:v>44.534700000000001</c:v>
                </c:pt>
                <c:pt idx="1973">
                  <c:v>44.556899999999999</c:v>
                </c:pt>
                <c:pt idx="1974">
                  <c:v>44.581099999999999</c:v>
                </c:pt>
                <c:pt idx="1975">
                  <c:v>44.603499999999997</c:v>
                </c:pt>
                <c:pt idx="1976">
                  <c:v>44.625</c:v>
                </c:pt>
                <c:pt idx="1977">
                  <c:v>44.646099999999997</c:v>
                </c:pt>
                <c:pt idx="1978">
                  <c:v>44.666400000000003</c:v>
                </c:pt>
                <c:pt idx="1979">
                  <c:v>44.6892</c:v>
                </c:pt>
                <c:pt idx="1980">
                  <c:v>44.711199999999998</c:v>
                </c:pt>
                <c:pt idx="1981">
                  <c:v>44.734999999999999</c:v>
                </c:pt>
                <c:pt idx="1982">
                  <c:v>44.758699999999997</c:v>
                </c:pt>
                <c:pt idx="1983">
                  <c:v>44.782600000000002</c:v>
                </c:pt>
                <c:pt idx="1984">
                  <c:v>44.807000000000002</c:v>
                </c:pt>
                <c:pt idx="1985">
                  <c:v>44.833100000000002</c:v>
                </c:pt>
                <c:pt idx="1986">
                  <c:v>44.860399999999998</c:v>
                </c:pt>
                <c:pt idx="1987">
                  <c:v>44.886000000000003</c:v>
                </c:pt>
                <c:pt idx="1988">
                  <c:v>44.911000000000001</c:v>
                </c:pt>
                <c:pt idx="1989">
                  <c:v>44.934600000000003</c:v>
                </c:pt>
                <c:pt idx="1990">
                  <c:v>44.957500000000003</c:v>
                </c:pt>
                <c:pt idx="1991">
                  <c:v>44.977800000000002</c:v>
                </c:pt>
                <c:pt idx="1992">
                  <c:v>44.997199999999999</c:v>
                </c:pt>
                <c:pt idx="1993">
                  <c:v>45.018599999999999</c:v>
                </c:pt>
                <c:pt idx="1994">
                  <c:v>45.042000000000002</c:v>
                </c:pt>
                <c:pt idx="1995">
                  <c:v>45.066000000000003</c:v>
                </c:pt>
                <c:pt idx="1996">
                  <c:v>45.090600000000002</c:v>
                </c:pt>
                <c:pt idx="1997">
                  <c:v>45.115499999999997</c:v>
                </c:pt>
                <c:pt idx="1998">
                  <c:v>45.1404</c:v>
                </c:pt>
                <c:pt idx="1999">
                  <c:v>45.167999999999999</c:v>
                </c:pt>
                <c:pt idx="2000">
                  <c:v>45.194299999999998</c:v>
                </c:pt>
                <c:pt idx="2001">
                  <c:v>45.219799999999999</c:v>
                </c:pt>
                <c:pt idx="2002">
                  <c:v>45.246499999999997</c:v>
                </c:pt>
                <c:pt idx="2003">
                  <c:v>45.276299999999999</c:v>
                </c:pt>
                <c:pt idx="2004">
                  <c:v>45.312199999999997</c:v>
                </c:pt>
                <c:pt idx="2005">
                  <c:v>45.350900000000003</c:v>
                </c:pt>
                <c:pt idx="2006">
                  <c:v>45.389499999999998</c:v>
                </c:pt>
                <c:pt idx="2007">
                  <c:v>45.424500000000002</c:v>
                </c:pt>
                <c:pt idx="2008">
                  <c:v>45.452199999999998</c:v>
                </c:pt>
                <c:pt idx="2009">
                  <c:v>45.472299999999997</c:v>
                </c:pt>
                <c:pt idx="2010">
                  <c:v>45.4861</c:v>
                </c:pt>
                <c:pt idx="2011">
                  <c:v>45.497900000000001</c:v>
                </c:pt>
                <c:pt idx="2012">
                  <c:v>45.510899999999999</c:v>
                </c:pt>
                <c:pt idx="2013">
                  <c:v>45.524299999999997</c:v>
                </c:pt>
                <c:pt idx="2014">
                  <c:v>45.539299999999997</c:v>
                </c:pt>
                <c:pt idx="2015">
                  <c:v>45.555500000000002</c:v>
                </c:pt>
                <c:pt idx="2016">
                  <c:v>45.573</c:v>
                </c:pt>
                <c:pt idx="2017">
                  <c:v>45.5901</c:v>
                </c:pt>
                <c:pt idx="2018">
                  <c:v>45.608800000000002</c:v>
                </c:pt>
                <c:pt idx="2019">
                  <c:v>45.626800000000003</c:v>
                </c:pt>
                <c:pt idx="2020">
                  <c:v>45.6462</c:v>
                </c:pt>
                <c:pt idx="2021">
                  <c:v>45.665300000000002</c:v>
                </c:pt>
                <c:pt idx="2022">
                  <c:v>45.685299999999998</c:v>
                </c:pt>
                <c:pt idx="2023">
                  <c:v>45.707999999999998</c:v>
                </c:pt>
                <c:pt idx="2024">
                  <c:v>45.732700000000001</c:v>
                </c:pt>
                <c:pt idx="2025">
                  <c:v>45.758499999999998</c:v>
                </c:pt>
                <c:pt idx="2026">
                  <c:v>45.786499999999997</c:v>
                </c:pt>
                <c:pt idx="2027">
                  <c:v>45.817399999999999</c:v>
                </c:pt>
                <c:pt idx="2028">
                  <c:v>45.849800000000002</c:v>
                </c:pt>
                <c:pt idx="2029">
                  <c:v>45.883899999999997</c:v>
                </c:pt>
                <c:pt idx="2030">
                  <c:v>45.919699999999999</c:v>
                </c:pt>
                <c:pt idx="2031">
                  <c:v>45.957799999999999</c:v>
                </c:pt>
                <c:pt idx="2032">
                  <c:v>45.996200000000002</c:v>
                </c:pt>
                <c:pt idx="2033">
                  <c:v>46.031500000000001</c:v>
                </c:pt>
                <c:pt idx="2034">
                  <c:v>46.06</c:v>
                </c:pt>
                <c:pt idx="2035">
                  <c:v>46.079799999999999</c:v>
                </c:pt>
                <c:pt idx="2036">
                  <c:v>46.095500000000001</c:v>
                </c:pt>
                <c:pt idx="2037">
                  <c:v>46.11</c:v>
                </c:pt>
                <c:pt idx="2038">
                  <c:v>46.125700000000002</c:v>
                </c:pt>
                <c:pt idx="2039">
                  <c:v>46.143099999999997</c:v>
                </c:pt>
                <c:pt idx="2040">
                  <c:v>46.161000000000001</c:v>
                </c:pt>
                <c:pt idx="2041">
                  <c:v>46.180300000000003</c:v>
                </c:pt>
                <c:pt idx="2042">
                  <c:v>46.202100000000002</c:v>
                </c:pt>
                <c:pt idx="2043">
                  <c:v>46.2258</c:v>
                </c:pt>
                <c:pt idx="2044">
                  <c:v>46.248800000000003</c:v>
                </c:pt>
                <c:pt idx="2045">
                  <c:v>46.269799999999996</c:v>
                </c:pt>
                <c:pt idx="2046">
                  <c:v>46.2911</c:v>
                </c:pt>
                <c:pt idx="2047">
                  <c:v>46.311300000000003</c:v>
                </c:pt>
                <c:pt idx="2048">
                  <c:v>46.332299999999996</c:v>
                </c:pt>
                <c:pt idx="2049">
                  <c:v>46.353999999999999</c:v>
                </c:pt>
                <c:pt idx="2050">
                  <c:v>46.377899999999997</c:v>
                </c:pt>
                <c:pt idx="2051">
                  <c:v>46.402700000000003</c:v>
                </c:pt>
                <c:pt idx="2052">
                  <c:v>46.426699999999997</c:v>
                </c:pt>
                <c:pt idx="2053">
                  <c:v>46.450600000000001</c:v>
                </c:pt>
                <c:pt idx="2054">
                  <c:v>46.475700000000003</c:v>
                </c:pt>
                <c:pt idx="2055">
                  <c:v>46.500900000000001</c:v>
                </c:pt>
                <c:pt idx="2056">
                  <c:v>46.526200000000003</c:v>
                </c:pt>
                <c:pt idx="2057">
                  <c:v>46.550600000000003</c:v>
                </c:pt>
                <c:pt idx="2058">
                  <c:v>46.5732</c:v>
                </c:pt>
                <c:pt idx="2059">
                  <c:v>46.594799999999999</c:v>
                </c:pt>
                <c:pt idx="2060">
                  <c:v>46.615699999999997</c:v>
                </c:pt>
                <c:pt idx="2061">
                  <c:v>46.636699999999998</c:v>
                </c:pt>
                <c:pt idx="2062">
                  <c:v>46.657299999999999</c:v>
                </c:pt>
                <c:pt idx="2063">
                  <c:v>46.679600000000001</c:v>
                </c:pt>
                <c:pt idx="2064">
                  <c:v>46.702300000000001</c:v>
                </c:pt>
                <c:pt idx="2065">
                  <c:v>46.726700000000001</c:v>
                </c:pt>
                <c:pt idx="2066">
                  <c:v>46.750900000000001</c:v>
                </c:pt>
                <c:pt idx="2067">
                  <c:v>46.775500000000001</c:v>
                </c:pt>
                <c:pt idx="2068">
                  <c:v>46.802599999999998</c:v>
                </c:pt>
                <c:pt idx="2069">
                  <c:v>46.828099999999999</c:v>
                </c:pt>
                <c:pt idx="2070">
                  <c:v>46.853200000000001</c:v>
                </c:pt>
                <c:pt idx="2071">
                  <c:v>46.880899999999997</c:v>
                </c:pt>
                <c:pt idx="2072">
                  <c:v>46.9101</c:v>
                </c:pt>
                <c:pt idx="2073">
                  <c:v>46.944099999999999</c:v>
                </c:pt>
                <c:pt idx="2074">
                  <c:v>46.982799999999997</c:v>
                </c:pt>
                <c:pt idx="2075">
                  <c:v>47.0229</c:v>
                </c:pt>
                <c:pt idx="2076">
                  <c:v>47.060499999999998</c:v>
                </c:pt>
                <c:pt idx="2077">
                  <c:v>47.090800000000002</c:v>
                </c:pt>
                <c:pt idx="2078">
                  <c:v>47.113</c:v>
                </c:pt>
                <c:pt idx="2079">
                  <c:v>47.128100000000003</c:v>
                </c:pt>
                <c:pt idx="2080">
                  <c:v>47.139499999999998</c:v>
                </c:pt>
                <c:pt idx="2081">
                  <c:v>47.148899999999998</c:v>
                </c:pt>
                <c:pt idx="2082">
                  <c:v>47.161299999999997</c:v>
                </c:pt>
                <c:pt idx="2083">
                  <c:v>47.176499999999997</c:v>
                </c:pt>
                <c:pt idx="2084">
                  <c:v>47.1935</c:v>
                </c:pt>
                <c:pt idx="2085">
                  <c:v>47.211399999999998</c:v>
                </c:pt>
                <c:pt idx="2086">
                  <c:v>47.228200000000001</c:v>
                </c:pt>
                <c:pt idx="2087">
                  <c:v>47.246200000000002</c:v>
                </c:pt>
                <c:pt idx="2088">
                  <c:v>47.2639</c:v>
                </c:pt>
                <c:pt idx="2089">
                  <c:v>47.281199999999998</c:v>
                </c:pt>
                <c:pt idx="2090">
                  <c:v>47.300199999999997</c:v>
                </c:pt>
                <c:pt idx="2091">
                  <c:v>47.320399999999999</c:v>
                </c:pt>
                <c:pt idx="2092">
                  <c:v>47.340800000000002</c:v>
                </c:pt>
                <c:pt idx="2093">
                  <c:v>47.3645</c:v>
                </c:pt>
                <c:pt idx="2094">
                  <c:v>47.391599999999997</c:v>
                </c:pt>
                <c:pt idx="2095">
                  <c:v>47.420099999999998</c:v>
                </c:pt>
                <c:pt idx="2096">
                  <c:v>47.452300000000001</c:v>
                </c:pt>
                <c:pt idx="2097">
                  <c:v>47.485900000000001</c:v>
                </c:pt>
                <c:pt idx="2098">
                  <c:v>47.519799999999996</c:v>
                </c:pt>
                <c:pt idx="2099">
                  <c:v>47.554699999999997</c:v>
                </c:pt>
                <c:pt idx="2100">
                  <c:v>47.59</c:v>
                </c:pt>
                <c:pt idx="2101">
                  <c:v>47.625799999999998</c:v>
                </c:pt>
                <c:pt idx="2102">
                  <c:v>47.660200000000003</c:v>
                </c:pt>
                <c:pt idx="2103">
                  <c:v>47.689599999999999</c:v>
                </c:pt>
                <c:pt idx="2104">
                  <c:v>47.710599999999999</c:v>
                </c:pt>
                <c:pt idx="2105">
                  <c:v>47.725299999999997</c:v>
                </c:pt>
                <c:pt idx="2106">
                  <c:v>47.740099999999998</c:v>
                </c:pt>
                <c:pt idx="2107">
                  <c:v>47.755099999999999</c:v>
                </c:pt>
                <c:pt idx="2108">
                  <c:v>47.771500000000003</c:v>
                </c:pt>
                <c:pt idx="2109">
                  <c:v>47.790500000000002</c:v>
                </c:pt>
                <c:pt idx="2110">
                  <c:v>47.811700000000002</c:v>
                </c:pt>
                <c:pt idx="2111">
                  <c:v>47.8337</c:v>
                </c:pt>
                <c:pt idx="2112">
                  <c:v>47.855200000000004</c:v>
                </c:pt>
                <c:pt idx="2113">
                  <c:v>47.877499999999998</c:v>
                </c:pt>
                <c:pt idx="2114">
                  <c:v>47.8979</c:v>
                </c:pt>
                <c:pt idx="2115">
                  <c:v>47.917000000000002</c:v>
                </c:pt>
                <c:pt idx="2116">
                  <c:v>47.938800000000001</c:v>
                </c:pt>
                <c:pt idx="2117">
                  <c:v>47.959800000000001</c:v>
                </c:pt>
                <c:pt idx="2118">
                  <c:v>47.981099999999998</c:v>
                </c:pt>
                <c:pt idx="2119">
                  <c:v>48.004199999999997</c:v>
                </c:pt>
                <c:pt idx="2120">
                  <c:v>48.028700000000001</c:v>
                </c:pt>
                <c:pt idx="2121">
                  <c:v>48.055199999999999</c:v>
                </c:pt>
                <c:pt idx="2122">
                  <c:v>48.082000000000001</c:v>
                </c:pt>
                <c:pt idx="2123">
                  <c:v>48.107199999999999</c:v>
                </c:pt>
                <c:pt idx="2124">
                  <c:v>48.131100000000004</c:v>
                </c:pt>
                <c:pt idx="2125">
                  <c:v>48.155099999999997</c:v>
                </c:pt>
                <c:pt idx="2126">
                  <c:v>48.179000000000002</c:v>
                </c:pt>
                <c:pt idx="2127">
                  <c:v>48.203099999999999</c:v>
                </c:pt>
                <c:pt idx="2128">
                  <c:v>48.226100000000002</c:v>
                </c:pt>
                <c:pt idx="2129">
                  <c:v>48.247399999999999</c:v>
                </c:pt>
                <c:pt idx="2130">
                  <c:v>48.268700000000003</c:v>
                </c:pt>
                <c:pt idx="2131">
                  <c:v>48.289900000000003</c:v>
                </c:pt>
                <c:pt idx="2132">
                  <c:v>48.311</c:v>
                </c:pt>
                <c:pt idx="2133">
                  <c:v>48.333399999999997</c:v>
                </c:pt>
                <c:pt idx="2134">
                  <c:v>48.357599999999998</c:v>
                </c:pt>
                <c:pt idx="2135">
                  <c:v>48.383200000000002</c:v>
                </c:pt>
                <c:pt idx="2136">
                  <c:v>48.409199999999998</c:v>
                </c:pt>
                <c:pt idx="2137">
                  <c:v>48.432600000000001</c:v>
                </c:pt>
                <c:pt idx="2138">
                  <c:v>48.457099999999997</c:v>
                </c:pt>
                <c:pt idx="2139">
                  <c:v>48.483199999999997</c:v>
                </c:pt>
                <c:pt idx="2140">
                  <c:v>48.509799999999998</c:v>
                </c:pt>
                <c:pt idx="2141">
                  <c:v>48.540799999999997</c:v>
                </c:pt>
                <c:pt idx="2142">
                  <c:v>48.574399999999997</c:v>
                </c:pt>
                <c:pt idx="2143">
                  <c:v>48.6126</c:v>
                </c:pt>
                <c:pt idx="2144">
                  <c:v>48.651400000000002</c:v>
                </c:pt>
                <c:pt idx="2145">
                  <c:v>48.6877</c:v>
                </c:pt>
                <c:pt idx="2146">
                  <c:v>48.718899999999998</c:v>
                </c:pt>
                <c:pt idx="2147">
                  <c:v>48.740200000000002</c:v>
                </c:pt>
                <c:pt idx="2148">
                  <c:v>48.753599999999999</c:v>
                </c:pt>
                <c:pt idx="2149">
                  <c:v>48.765599999999999</c:v>
                </c:pt>
                <c:pt idx="2150">
                  <c:v>48.778100000000002</c:v>
                </c:pt>
                <c:pt idx="2151">
                  <c:v>48.792200000000001</c:v>
                </c:pt>
                <c:pt idx="2152">
                  <c:v>48.806800000000003</c:v>
                </c:pt>
                <c:pt idx="2153">
                  <c:v>48.823900000000002</c:v>
                </c:pt>
                <c:pt idx="2154">
                  <c:v>48.841000000000001</c:v>
                </c:pt>
                <c:pt idx="2155">
                  <c:v>48.857500000000002</c:v>
                </c:pt>
                <c:pt idx="2156">
                  <c:v>48.873600000000003</c:v>
                </c:pt>
                <c:pt idx="2157">
                  <c:v>48.891399999999997</c:v>
                </c:pt>
                <c:pt idx="2158">
                  <c:v>48.908700000000003</c:v>
                </c:pt>
                <c:pt idx="2159">
                  <c:v>48.927799999999998</c:v>
                </c:pt>
                <c:pt idx="2160">
                  <c:v>48.949300000000001</c:v>
                </c:pt>
                <c:pt idx="2161">
                  <c:v>48.974299999999999</c:v>
                </c:pt>
                <c:pt idx="2162">
                  <c:v>49.002499999999998</c:v>
                </c:pt>
                <c:pt idx="2163">
                  <c:v>49.031799999999997</c:v>
                </c:pt>
                <c:pt idx="2164">
                  <c:v>49.061100000000003</c:v>
                </c:pt>
                <c:pt idx="2165">
                  <c:v>49.091799999999999</c:v>
                </c:pt>
                <c:pt idx="2166">
                  <c:v>49.123600000000003</c:v>
                </c:pt>
                <c:pt idx="2167">
                  <c:v>49.156799999999997</c:v>
                </c:pt>
                <c:pt idx="2168">
                  <c:v>49.190399999999997</c:v>
                </c:pt>
                <c:pt idx="2169">
                  <c:v>49.224899999999998</c:v>
                </c:pt>
                <c:pt idx="2170">
                  <c:v>49.258299999999998</c:v>
                </c:pt>
                <c:pt idx="2171">
                  <c:v>49.288400000000003</c:v>
                </c:pt>
                <c:pt idx="2172">
                  <c:v>49.315199999999997</c:v>
                </c:pt>
                <c:pt idx="2173">
                  <c:v>49.337800000000001</c:v>
                </c:pt>
                <c:pt idx="2174">
                  <c:v>49.356699999999996</c:v>
                </c:pt>
                <c:pt idx="2175">
                  <c:v>49.371400000000001</c:v>
                </c:pt>
                <c:pt idx="2176">
                  <c:v>49.385399999999997</c:v>
                </c:pt>
                <c:pt idx="2177">
                  <c:v>49.401499999999999</c:v>
                </c:pt>
                <c:pt idx="2178">
                  <c:v>49.4206</c:v>
                </c:pt>
                <c:pt idx="2179">
                  <c:v>49.442399999999999</c:v>
                </c:pt>
                <c:pt idx="2180">
                  <c:v>49.4651</c:v>
                </c:pt>
                <c:pt idx="2181">
                  <c:v>49.488399999999999</c:v>
                </c:pt>
                <c:pt idx="2182">
                  <c:v>49.509300000000003</c:v>
                </c:pt>
                <c:pt idx="2183">
                  <c:v>49.5306</c:v>
                </c:pt>
                <c:pt idx="2184">
                  <c:v>49.552199999999999</c:v>
                </c:pt>
                <c:pt idx="2185">
                  <c:v>49.573300000000003</c:v>
                </c:pt>
                <c:pt idx="2186">
                  <c:v>49.593000000000004</c:v>
                </c:pt>
                <c:pt idx="2187">
                  <c:v>49.615299999999998</c:v>
                </c:pt>
                <c:pt idx="2188">
                  <c:v>49.640799999999999</c:v>
                </c:pt>
                <c:pt idx="2189">
                  <c:v>49.6663</c:v>
                </c:pt>
                <c:pt idx="2190">
                  <c:v>49.6907</c:v>
                </c:pt>
                <c:pt idx="2191">
                  <c:v>49.716099999999997</c:v>
                </c:pt>
                <c:pt idx="2192">
                  <c:v>49.740600000000001</c:v>
                </c:pt>
                <c:pt idx="2193">
                  <c:v>49.766800000000003</c:v>
                </c:pt>
                <c:pt idx="2194">
                  <c:v>49.791200000000003</c:v>
                </c:pt>
                <c:pt idx="2195">
                  <c:v>49.8142</c:v>
                </c:pt>
                <c:pt idx="2196">
                  <c:v>49.835799999999999</c:v>
                </c:pt>
                <c:pt idx="2197">
                  <c:v>49.857799999999997</c:v>
                </c:pt>
                <c:pt idx="2198">
                  <c:v>49.879800000000003</c:v>
                </c:pt>
                <c:pt idx="2199">
                  <c:v>49.900599999999997</c:v>
                </c:pt>
                <c:pt idx="2200">
                  <c:v>49.922600000000003</c:v>
                </c:pt>
                <c:pt idx="2201">
                  <c:v>49.9467</c:v>
                </c:pt>
                <c:pt idx="2202">
                  <c:v>49.969499999999996</c:v>
                </c:pt>
                <c:pt idx="2203">
                  <c:v>49.9938</c:v>
                </c:pt>
                <c:pt idx="2204">
                  <c:v>50.018599999999999</c:v>
                </c:pt>
                <c:pt idx="2205">
                  <c:v>50.042999999999999</c:v>
                </c:pt>
                <c:pt idx="2206">
                  <c:v>50.067</c:v>
                </c:pt>
                <c:pt idx="2207">
                  <c:v>50.089599999999997</c:v>
                </c:pt>
                <c:pt idx="2208">
                  <c:v>50.114400000000003</c:v>
                </c:pt>
                <c:pt idx="2209">
                  <c:v>50.1417</c:v>
                </c:pt>
                <c:pt idx="2210">
                  <c:v>50.172899999999998</c:v>
                </c:pt>
                <c:pt idx="2211">
                  <c:v>50.209499999999998</c:v>
                </c:pt>
                <c:pt idx="2212">
                  <c:v>50.247700000000002</c:v>
                </c:pt>
                <c:pt idx="2213">
                  <c:v>50.286299999999997</c:v>
                </c:pt>
                <c:pt idx="2214">
                  <c:v>50.322699999999998</c:v>
                </c:pt>
                <c:pt idx="2215">
                  <c:v>50.353499999999997</c:v>
                </c:pt>
                <c:pt idx="2216">
                  <c:v>50.377000000000002</c:v>
                </c:pt>
                <c:pt idx="2217">
                  <c:v>50.393099999999997</c:v>
                </c:pt>
                <c:pt idx="2218">
                  <c:v>50.4041</c:v>
                </c:pt>
                <c:pt idx="2219">
                  <c:v>50.414099999999998</c:v>
                </c:pt>
                <c:pt idx="2220">
                  <c:v>50.426200000000001</c:v>
                </c:pt>
                <c:pt idx="2221">
                  <c:v>50.441299999999998</c:v>
                </c:pt>
                <c:pt idx="2222">
                  <c:v>50.456499999999998</c:v>
                </c:pt>
                <c:pt idx="2223">
                  <c:v>50.473500000000001</c:v>
                </c:pt>
                <c:pt idx="2224">
                  <c:v>50.490699999999997</c:v>
                </c:pt>
                <c:pt idx="2225">
                  <c:v>50.506799999999998</c:v>
                </c:pt>
                <c:pt idx="2226">
                  <c:v>50.5227</c:v>
                </c:pt>
                <c:pt idx="2227">
                  <c:v>50.539099999999998</c:v>
                </c:pt>
                <c:pt idx="2228">
                  <c:v>50.559600000000003</c:v>
                </c:pt>
                <c:pt idx="2229">
                  <c:v>50.582500000000003</c:v>
                </c:pt>
                <c:pt idx="2230">
                  <c:v>50.6068</c:v>
                </c:pt>
                <c:pt idx="2231">
                  <c:v>50.630400000000002</c:v>
                </c:pt>
                <c:pt idx="2232">
                  <c:v>50.656199999999998</c:v>
                </c:pt>
                <c:pt idx="2233">
                  <c:v>50.683199999999999</c:v>
                </c:pt>
                <c:pt idx="2234">
                  <c:v>50.715400000000002</c:v>
                </c:pt>
                <c:pt idx="2235">
                  <c:v>50.749200000000002</c:v>
                </c:pt>
                <c:pt idx="2236">
                  <c:v>50.784399999999998</c:v>
                </c:pt>
                <c:pt idx="2237">
                  <c:v>50.8215</c:v>
                </c:pt>
                <c:pt idx="2238">
                  <c:v>50.858600000000003</c:v>
                </c:pt>
                <c:pt idx="2239">
                  <c:v>50.892699999999998</c:v>
                </c:pt>
                <c:pt idx="2240">
                  <c:v>50.923999999999999</c:v>
                </c:pt>
                <c:pt idx="2241">
                  <c:v>50.950499999999998</c:v>
                </c:pt>
                <c:pt idx="2242">
                  <c:v>50.972799999999999</c:v>
                </c:pt>
                <c:pt idx="2243">
                  <c:v>50.991700000000002</c:v>
                </c:pt>
                <c:pt idx="2244">
                  <c:v>51.007899999999999</c:v>
                </c:pt>
                <c:pt idx="2245">
                  <c:v>51.021799999999999</c:v>
                </c:pt>
                <c:pt idx="2246">
                  <c:v>51.036700000000003</c:v>
                </c:pt>
                <c:pt idx="2247">
                  <c:v>51.052900000000001</c:v>
                </c:pt>
                <c:pt idx="2248">
                  <c:v>51.070300000000003</c:v>
                </c:pt>
                <c:pt idx="2249">
                  <c:v>51.09</c:v>
                </c:pt>
                <c:pt idx="2250">
                  <c:v>51.110100000000003</c:v>
                </c:pt>
                <c:pt idx="2251">
                  <c:v>51.131799999999998</c:v>
                </c:pt>
                <c:pt idx="2252">
                  <c:v>51.154000000000003</c:v>
                </c:pt>
                <c:pt idx="2253">
                  <c:v>51.177</c:v>
                </c:pt>
                <c:pt idx="2254">
                  <c:v>51.1995</c:v>
                </c:pt>
                <c:pt idx="2255">
                  <c:v>51.222999999999999</c:v>
                </c:pt>
                <c:pt idx="2256">
                  <c:v>51.246600000000001</c:v>
                </c:pt>
                <c:pt idx="2257">
                  <c:v>51.271900000000002</c:v>
                </c:pt>
                <c:pt idx="2258">
                  <c:v>51.296599999999998</c:v>
                </c:pt>
                <c:pt idx="2259">
                  <c:v>51.319600000000001</c:v>
                </c:pt>
                <c:pt idx="2260">
                  <c:v>51.344499999999996</c:v>
                </c:pt>
                <c:pt idx="2261">
                  <c:v>51.371299999999998</c:v>
                </c:pt>
                <c:pt idx="2262">
                  <c:v>51.398400000000002</c:v>
                </c:pt>
                <c:pt idx="2263">
                  <c:v>51.424100000000003</c:v>
                </c:pt>
                <c:pt idx="2264">
                  <c:v>51.446300000000001</c:v>
                </c:pt>
                <c:pt idx="2265">
                  <c:v>51.466200000000001</c:v>
                </c:pt>
                <c:pt idx="2266">
                  <c:v>51.487000000000002</c:v>
                </c:pt>
                <c:pt idx="2267">
                  <c:v>51.508099999999999</c:v>
                </c:pt>
                <c:pt idx="2268">
                  <c:v>51.5306</c:v>
                </c:pt>
                <c:pt idx="2269">
                  <c:v>51.553199999999997</c:v>
                </c:pt>
                <c:pt idx="2270">
                  <c:v>51.576599999999999</c:v>
                </c:pt>
                <c:pt idx="2271">
                  <c:v>51.5991</c:v>
                </c:pt>
                <c:pt idx="2272">
                  <c:v>51.623399999999997</c:v>
                </c:pt>
                <c:pt idx="2273">
                  <c:v>51.6479</c:v>
                </c:pt>
                <c:pt idx="2274">
                  <c:v>51.672800000000002</c:v>
                </c:pt>
                <c:pt idx="2275">
                  <c:v>51.6982</c:v>
                </c:pt>
                <c:pt idx="2276">
                  <c:v>51.722499999999997</c:v>
                </c:pt>
                <c:pt idx="2277">
                  <c:v>51.747900000000001</c:v>
                </c:pt>
                <c:pt idx="2278">
                  <c:v>51.7746</c:v>
                </c:pt>
                <c:pt idx="2279">
                  <c:v>51.803899999999999</c:v>
                </c:pt>
                <c:pt idx="2280">
                  <c:v>51.837800000000001</c:v>
                </c:pt>
                <c:pt idx="2281">
                  <c:v>51.8748</c:v>
                </c:pt>
                <c:pt idx="2282">
                  <c:v>51.910800000000002</c:v>
                </c:pt>
                <c:pt idx="2283">
                  <c:v>51.945599999999999</c:v>
                </c:pt>
                <c:pt idx="2284">
                  <c:v>51.975700000000003</c:v>
                </c:pt>
                <c:pt idx="2285">
                  <c:v>51.997999999999998</c:v>
                </c:pt>
                <c:pt idx="2286">
                  <c:v>52.014200000000002</c:v>
                </c:pt>
                <c:pt idx="2287">
                  <c:v>52.026600000000002</c:v>
                </c:pt>
                <c:pt idx="2288">
                  <c:v>52.039299999999997</c:v>
                </c:pt>
                <c:pt idx="2289">
                  <c:v>52.052100000000003</c:v>
                </c:pt>
                <c:pt idx="2290">
                  <c:v>52.066499999999998</c:v>
                </c:pt>
                <c:pt idx="2291">
                  <c:v>52.082599999999999</c:v>
                </c:pt>
                <c:pt idx="2292">
                  <c:v>52.0991</c:v>
                </c:pt>
                <c:pt idx="2293">
                  <c:v>52.114600000000003</c:v>
                </c:pt>
                <c:pt idx="2294">
                  <c:v>52.129899999999999</c:v>
                </c:pt>
                <c:pt idx="2295">
                  <c:v>52.146900000000002</c:v>
                </c:pt>
                <c:pt idx="2296">
                  <c:v>52.1676</c:v>
                </c:pt>
                <c:pt idx="2297">
                  <c:v>52.188600000000001</c:v>
                </c:pt>
                <c:pt idx="2298">
                  <c:v>52.211500000000001</c:v>
                </c:pt>
                <c:pt idx="2299">
                  <c:v>52.237200000000001</c:v>
                </c:pt>
                <c:pt idx="2300">
                  <c:v>52.2637</c:v>
                </c:pt>
                <c:pt idx="2301">
                  <c:v>52.291800000000002</c:v>
                </c:pt>
                <c:pt idx="2302">
                  <c:v>52.321100000000001</c:v>
                </c:pt>
                <c:pt idx="2303">
                  <c:v>52.352800000000002</c:v>
                </c:pt>
                <c:pt idx="2304">
                  <c:v>52.385599999999997</c:v>
                </c:pt>
                <c:pt idx="2305">
                  <c:v>52.419499999999999</c:v>
                </c:pt>
                <c:pt idx="2306">
                  <c:v>52.453899999999997</c:v>
                </c:pt>
                <c:pt idx="2307">
                  <c:v>52.487299999999998</c:v>
                </c:pt>
                <c:pt idx="2308">
                  <c:v>52.519399999999997</c:v>
                </c:pt>
                <c:pt idx="2309">
                  <c:v>52.547800000000002</c:v>
                </c:pt>
                <c:pt idx="2310">
                  <c:v>52.572800000000001</c:v>
                </c:pt>
                <c:pt idx="2311">
                  <c:v>52.592100000000002</c:v>
                </c:pt>
                <c:pt idx="2312">
                  <c:v>52.607500000000002</c:v>
                </c:pt>
                <c:pt idx="2313">
                  <c:v>52.622900000000001</c:v>
                </c:pt>
                <c:pt idx="2314">
                  <c:v>52.64</c:v>
                </c:pt>
                <c:pt idx="2315">
                  <c:v>52.6599</c:v>
                </c:pt>
                <c:pt idx="2316">
                  <c:v>52.681399999999996</c:v>
                </c:pt>
                <c:pt idx="2317">
                  <c:v>52.702399999999997</c:v>
                </c:pt>
                <c:pt idx="2318">
                  <c:v>52.723999999999997</c:v>
                </c:pt>
                <c:pt idx="2319">
                  <c:v>52.746699999999997</c:v>
                </c:pt>
                <c:pt idx="2320">
                  <c:v>52.768300000000004</c:v>
                </c:pt>
                <c:pt idx="2321">
                  <c:v>52.788499999999999</c:v>
                </c:pt>
                <c:pt idx="2322">
                  <c:v>52.8078</c:v>
                </c:pt>
                <c:pt idx="2323">
                  <c:v>52.827500000000001</c:v>
                </c:pt>
                <c:pt idx="2324">
                  <c:v>52.847900000000003</c:v>
                </c:pt>
                <c:pt idx="2325">
                  <c:v>52.869900000000001</c:v>
                </c:pt>
                <c:pt idx="2326">
                  <c:v>52.893300000000004</c:v>
                </c:pt>
                <c:pt idx="2327">
                  <c:v>52.918500000000002</c:v>
                </c:pt>
                <c:pt idx="2328">
                  <c:v>52.9437</c:v>
                </c:pt>
                <c:pt idx="2329">
                  <c:v>52.9694</c:v>
                </c:pt>
                <c:pt idx="2330">
                  <c:v>52.994599999999998</c:v>
                </c:pt>
                <c:pt idx="2331">
                  <c:v>53.0197</c:v>
                </c:pt>
                <c:pt idx="2332">
                  <c:v>53.042700000000004</c:v>
                </c:pt>
                <c:pt idx="2333">
                  <c:v>53.063499999999998</c:v>
                </c:pt>
                <c:pt idx="2334">
                  <c:v>53.083500000000001</c:v>
                </c:pt>
                <c:pt idx="2335">
                  <c:v>53.104700000000001</c:v>
                </c:pt>
                <c:pt idx="2336">
                  <c:v>53.126199999999997</c:v>
                </c:pt>
                <c:pt idx="2337">
                  <c:v>53.148499999999999</c:v>
                </c:pt>
                <c:pt idx="2338">
                  <c:v>53.171100000000003</c:v>
                </c:pt>
                <c:pt idx="2339">
                  <c:v>53.194200000000002</c:v>
                </c:pt>
                <c:pt idx="2340">
                  <c:v>53.217199999999998</c:v>
                </c:pt>
                <c:pt idx="2341">
                  <c:v>53.239899999999999</c:v>
                </c:pt>
                <c:pt idx="2342">
                  <c:v>53.262799999999999</c:v>
                </c:pt>
                <c:pt idx="2343">
                  <c:v>53.2883</c:v>
                </c:pt>
                <c:pt idx="2344">
                  <c:v>53.314300000000003</c:v>
                </c:pt>
                <c:pt idx="2345">
                  <c:v>53.338999999999999</c:v>
                </c:pt>
                <c:pt idx="2346">
                  <c:v>53.362900000000003</c:v>
                </c:pt>
                <c:pt idx="2347">
                  <c:v>53.389299999999999</c:v>
                </c:pt>
                <c:pt idx="2348">
                  <c:v>53.420299999999997</c:v>
                </c:pt>
                <c:pt idx="2349">
                  <c:v>53.4574</c:v>
                </c:pt>
                <c:pt idx="2350">
                  <c:v>53.495699999999999</c:v>
                </c:pt>
                <c:pt idx="2351">
                  <c:v>53.536099999999998</c:v>
                </c:pt>
                <c:pt idx="2352">
                  <c:v>53.572400000000002</c:v>
                </c:pt>
                <c:pt idx="2353">
                  <c:v>53.602699999999999</c:v>
                </c:pt>
                <c:pt idx="2354">
                  <c:v>53.6233</c:v>
                </c:pt>
                <c:pt idx="2355">
                  <c:v>53.635899999999999</c:v>
                </c:pt>
                <c:pt idx="2356">
                  <c:v>53.646700000000003</c:v>
                </c:pt>
                <c:pt idx="2357">
                  <c:v>53.657400000000003</c:v>
                </c:pt>
                <c:pt idx="2358">
                  <c:v>53.669400000000003</c:v>
                </c:pt>
                <c:pt idx="2359">
                  <c:v>53.682899999999997</c:v>
                </c:pt>
                <c:pt idx="2360">
                  <c:v>53.698700000000002</c:v>
                </c:pt>
                <c:pt idx="2361">
                  <c:v>53.715299999999999</c:v>
                </c:pt>
                <c:pt idx="2362">
                  <c:v>53.729900000000001</c:v>
                </c:pt>
                <c:pt idx="2363">
                  <c:v>53.745199999999997</c:v>
                </c:pt>
                <c:pt idx="2364">
                  <c:v>53.7624</c:v>
                </c:pt>
                <c:pt idx="2365">
                  <c:v>53.780799999999999</c:v>
                </c:pt>
                <c:pt idx="2366">
                  <c:v>53.800400000000003</c:v>
                </c:pt>
                <c:pt idx="2367">
                  <c:v>53.822299999999998</c:v>
                </c:pt>
                <c:pt idx="2368">
                  <c:v>53.8459</c:v>
                </c:pt>
                <c:pt idx="2369">
                  <c:v>53.872999999999998</c:v>
                </c:pt>
                <c:pt idx="2370">
                  <c:v>53.901299999999999</c:v>
                </c:pt>
                <c:pt idx="2371">
                  <c:v>53.930300000000003</c:v>
                </c:pt>
                <c:pt idx="2372">
                  <c:v>53.961100000000002</c:v>
                </c:pt>
                <c:pt idx="2373">
                  <c:v>53.994</c:v>
                </c:pt>
                <c:pt idx="2374">
                  <c:v>54.030200000000001</c:v>
                </c:pt>
                <c:pt idx="2375">
                  <c:v>54.066800000000001</c:v>
                </c:pt>
                <c:pt idx="2376">
                  <c:v>54.102699999999999</c:v>
                </c:pt>
                <c:pt idx="2377">
                  <c:v>54.138399999999997</c:v>
                </c:pt>
                <c:pt idx="2378">
                  <c:v>54.170699999999997</c:v>
                </c:pt>
                <c:pt idx="2379">
                  <c:v>54.194200000000002</c:v>
                </c:pt>
                <c:pt idx="2380">
                  <c:v>54.210299999999997</c:v>
                </c:pt>
                <c:pt idx="2381">
                  <c:v>54.223399999999998</c:v>
                </c:pt>
                <c:pt idx="2382">
                  <c:v>54.234499999999997</c:v>
                </c:pt>
                <c:pt idx="2383">
                  <c:v>54.247900000000001</c:v>
                </c:pt>
                <c:pt idx="2384">
                  <c:v>54.264600000000002</c:v>
                </c:pt>
                <c:pt idx="2385">
                  <c:v>54.286000000000001</c:v>
                </c:pt>
                <c:pt idx="2386">
                  <c:v>54.308</c:v>
                </c:pt>
                <c:pt idx="2387">
                  <c:v>54.331200000000003</c:v>
                </c:pt>
                <c:pt idx="2388">
                  <c:v>54.353499999999997</c:v>
                </c:pt>
                <c:pt idx="2389">
                  <c:v>54.372999999999998</c:v>
                </c:pt>
                <c:pt idx="2390">
                  <c:v>54.392000000000003</c:v>
                </c:pt>
                <c:pt idx="2391">
                  <c:v>54.410600000000002</c:v>
                </c:pt>
                <c:pt idx="2392">
                  <c:v>54.431899999999999</c:v>
                </c:pt>
                <c:pt idx="2393">
                  <c:v>54.4542</c:v>
                </c:pt>
                <c:pt idx="2394">
                  <c:v>54.475999999999999</c:v>
                </c:pt>
                <c:pt idx="2395">
                  <c:v>54.499200000000002</c:v>
                </c:pt>
                <c:pt idx="2396">
                  <c:v>54.5244</c:v>
                </c:pt>
                <c:pt idx="2397">
                  <c:v>54.550800000000002</c:v>
                </c:pt>
                <c:pt idx="2398">
                  <c:v>54.577500000000001</c:v>
                </c:pt>
                <c:pt idx="2399">
                  <c:v>54.6036</c:v>
                </c:pt>
                <c:pt idx="2400">
                  <c:v>54.630699999999997</c:v>
                </c:pt>
                <c:pt idx="2401">
                  <c:v>54.656399999999998</c:v>
                </c:pt>
                <c:pt idx="2402">
                  <c:v>54.678699999999999</c:v>
                </c:pt>
                <c:pt idx="2403">
                  <c:v>54.700299999999999</c:v>
                </c:pt>
                <c:pt idx="2404">
                  <c:v>54.720799999999997</c:v>
                </c:pt>
                <c:pt idx="2405">
                  <c:v>54.742100000000001</c:v>
                </c:pt>
                <c:pt idx="2406">
                  <c:v>54.764200000000002</c:v>
                </c:pt>
                <c:pt idx="2407">
                  <c:v>54.787300000000002</c:v>
                </c:pt>
                <c:pt idx="2408">
                  <c:v>54.810899999999997</c:v>
                </c:pt>
                <c:pt idx="2409">
                  <c:v>54.834400000000002</c:v>
                </c:pt>
                <c:pt idx="2410">
                  <c:v>54.8581</c:v>
                </c:pt>
                <c:pt idx="2411">
                  <c:v>54.881900000000002</c:v>
                </c:pt>
                <c:pt idx="2412">
                  <c:v>54.906199999999998</c:v>
                </c:pt>
                <c:pt idx="2413">
                  <c:v>54.931100000000001</c:v>
                </c:pt>
                <c:pt idx="2414">
                  <c:v>54.954799999999999</c:v>
                </c:pt>
                <c:pt idx="2415">
                  <c:v>54.979300000000002</c:v>
                </c:pt>
                <c:pt idx="2416">
                  <c:v>55.007199999999997</c:v>
                </c:pt>
                <c:pt idx="2417">
                  <c:v>55.038400000000003</c:v>
                </c:pt>
                <c:pt idx="2418">
                  <c:v>55.072600000000001</c:v>
                </c:pt>
                <c:pt idx="2419">
                  <c:v>55.110199999999999</c:v>
                </c:pt>
                <c:pt idx="2420">
                  <c:v>55.147500000000001</c:v>
                </c:pt>
                <c:pt idx="2421">
                  <c:v>55.182699999999997</c:v>
                </c:pt>
                <c:pt idx="2422">
                  <c:v>55.2117</c:v>
                </c:pt>
                <c:pt idx="2423">
                  <c:v>55.231000000000002</c:v>
                </c:pt>
                <c:pt idx="2424">
                  <c:v>55.244700000000002</c:v>
                </c:pt>
                <c:pt idx="2425">
                  <c:v>55.256</c:v>
                </c:pt>
                <c:pt idx="2426">
                  <c:v>55.267699999999998</c:v>
                </c:pt>
                <c:pt idx="2427">
                  <c:v>55.279499999999999</c:v>
                </c:pt>
                <c:pt idx="2428">
                  <c:v>55.2943</c:v>
                </c:pt>
                <c:pt idx="2429">
                  <c:v>55.310899999999997</c:v>
                </c:pt>
                <c:pt idx="2430">
                  <c:v>55.328000000000003</c:v>
                </c:pt>
                <c:pt idx="2431">
                  <c:v>55.344200000000001</c:v>
                </c:pt>
                <c:pt idx="2432">
                  <c:v>55.359200000000001</c:v>
                </c:pt>
                <c:pt idx="2433">
                  <c:v>55.375100000000003</c:v>
                </c:pt>
                <c:pt idx="2434">
                  <c:v>55.393599999999999</c:v>
                </c:pt>
                <c:pt idx="2435">
                  <c:v>55.4148</c:v>
                </c:pt>
                <c:pt idx="2436">
                  <c:v>55.435899999999997</c:v>
                </c:pt>
                <c:pt idx="2437">
                  <c:v>55.460900000000002</c:v>
                </c:pt>
                <c:pt idx="2438">
                  <c:v>55.488100000000003</c:v>
                </c:pt>
                <c:pt idx="2439">
                  <c:v>55.514800000000001</c:v>
                </c:pt>
                <c:pt idx="2440">
                  <c:v>55.544499999999999</c:v>
                </c:pt>
                <c:pt idx="2441">
                  <c:v>55.5764</c:v>
                </c:pt>
                <c:pt idx="2442">
                  <c:v>55.609000000000002</c:v>
                </c:pt>
                <c:pt idx="2443">
                  <c:v>55.642099999999999</c:v>
                </c:pt>
                <c:pt idx="2444">
                  <c:v>55.675400000000003</c:v>
                </c:pt>
                <c:pt idx="2445">
                  <c:v>55.707599999999999</c:v>
                </c:pt>
                <c:pt idx="2446">
                  <c:v>55.738799999999998</c:v>
                </c:pt>
                <c:pt idx="2447">
                  <c:v>55.768599999999999</c:v>
                </c:pt>
                <c:pt idx="2448">
                  <c:v>55.794800000000002</c:v>
                </c:pt>
                <c:pt idx="2449">
                  <c:v>55.816699999999997</c:v>
                </c:pt>
                <c:pt idx="2450">
                  <c:v>55.833399999999997</c:v>
                </c:pt>
                <c:pt idx="2451">
                  <c:v>55.8476</c:v>
                </c:pt>
                <c:pt idx="2452">
                  <c:v>55.860900000000001</c:v>
                </c:pt>
                <c:pt idx="2453">
                  <c:v>55.878</c:v>
                </c:pt>
                <c:pt idx="2454">
                  <c:v>55.896900000000002</c:v>
                </c:pt>
                <c:pt idx="2455">
                  <c:v>55.917900000000003</c:v>
                </c:pt>
                <c:pt idx="2456">
                  <c:v>55.940100000000001</c:v>
                </c:pt>
                <c:pt idx="2457">
                  <c:v>55.960700000000003</c:v>
                </c:pt>
                <c:pt idx="2458">
                  <c:v>55.982500000000002</c:v>
                </c:pt>
                <c:pt idx="2459">
                  <c:v>56.003999999999998</c:v>
                </c:pt>
                <c:pt idx="2460">
                  <c:v>56.025300000000001</c:v>
                </c:pt>
                <c:pt idx="2461">
                  <c:v>56.047800000000002</c:v>
                </c:pt>
                <c:pt idx="2462">
                  <c:v>56.070700000000002</c:v>
                </c:pt>
                <c:pt idx="2463">
                  <c:v>56.094299999999997</c:v>
                </c:pt>
                <c:pt idx="2464">
                  <c:v>56.118000000000002</c:v>
                </c:pt>
                <c:pt idx="2465">
                  <c:v>56.144100000000002</c:v>
                </c:pt>
                <c:pt idx="2466">
                  <c:v>56.168100000000003</c:v>
                </c:pt>
                <c:pt idx="2467">
                  <c:v>56.192799999999998</c:v>
                </c:pt>
                <c:pt idx="2468">
                  <c:v>56.219000000000001</c:v>
                </c:pt>
                <c:pt idx="2469">
                  <c:v>56.243600000000001</c:v>
                </c:pt>
                <c:pt idx="2470">
                  <c:v>56.266800000000003</c:v>
                </c:pt>
                <c:pt idx="2471">
                  <c:v>56.2898</c:v>
                </c:pt>
                <c:pt idx="2472">
                  <c:v>56.310600000000001</c:v>
                </c:pt>
                <c:pt idx="2473">
                  <c:v>56.331299999999999</c:v>
                </c:pt>
                <c:pt idx="2474">
                  <c:v>56.3536</c:v>
                </c:pt>
                <c:pt idx="2475">
                  <c:v>56.375399999999999</c:v>
                </c:pt>
                <c:pt idx="2476">
                  <c:v>56.3979</c:v>
                </c:pt>
                <c:pt idx="2477">
                  <c:v>56.420400000000001</c:v>
                </c:pt>
                <c:pt idx="2478">
                  <c:v>56.442999999999998</c:v>
                </c:pt>
                <c:pt idx="2479">
                  <c:v>56.467199999999998</c:v>
                </c:pt>
                <c:pt idx="2480">
                  <c:v>56.491599999999998</c:v>
                </c:pt>
                <c:pt idx="2481">
                  <c:v>56.516599999999997</c:v>
                </c:pt>
                <c:pt idx="2482">
                  <c:v>56.541699999999999</c:v>
                </c:pt>
                <c:pt idx="2483">
                  <c:v>56.567599999999999</c:v>
                </c:pt>
                <c:pt idx="2484">
                  <c:v>56.5944</c:v>
                </c:pt>
                <c:pt idx="2485">
                  <c:v>56.624400000000001</c:v>
                </c:pt>
                <c:pt idx="2486">
                  <c:v>56.656100000000002</c:v>
                </c:pt>
                <c:pt idx="2487">
                  <c:v>56.689500000000002</c:v>
                </c:pt>
                <c:pt idx="2488">
                  <c:v>56.724800000000002</c:v>
                </c:pt>
                <c:pt idx="2489">
                  <c:v>56.759900000000002</c:v>
                </c:pt>
                <c:pt idx="2490">
                  <c:v>56.792200000000001</c:v>
                </c:pt>
                <c:pt idx="2491">
                  <c:v>56.8172</c:v>
                </c:pt>
                <c:pt idx="2492">
                  <c:v>56.833199999999998</c:v>
                </c:pt>
                <c:pt idx="2493">
                  <c:v>56.845799999999997</c:v>
                </c:pt>
                <c:pt idx="2494">
                  <c:v>56.858600000000003</c:v>
                </c:pt>
                <c:pt idx="2495">
                  <c:v>56.870800000000003</c:v>
                </c:pt>
                <c:pt idx="2496">
                  <c:v>56.883400000000002</c:v>
                </c:pt>
                <c:pt idx="2497">
                  <c:v>56.898200000000003</c:v>
                </c:pt>
                <c:pt idx="2498">
                  <c:v>56.913899999999998</c:v>
                </c:pt>
                <c:pt idx="2499">
                  <c:v>56.929299999999998</c:v>
                </c:pt>
                <c:pt idx="2500">
                  <c:v>56.944600000000001</c:v>
                </c:pt>
                <c:pt idx="2501">
                  <c:v>56.960500000000003</c:v>
                </c:pt>
                <c:pt idx="2502">
                  <c:v>56.977200000000003</c:v>
                </c:pt>
                <c:pt idx="2503">
                  <c:v>56.997599999999998</c:v>
                </c:pt>
                <c:pt idx="2504">
                  <c:v>57.017899999999997</c:v>
                </c:pt>
                <c:pt idx="2505">
                  <c:v>57.040500000000002</c:v>
                </c:pt>
                <c:pt idx="2506">
                  <c:v>57.066400000000002</c:v>
                </c:pt>
                <c:pt idx="2507">
                  <c:v>57.0931</c:v>
                </c:pt>
                <c:pt idx="2508">
                  <c:v>57.120699999999999</c:v>
                </c:pt>
                <c:pt idx="2509">
                  <c:v>57.150399999999998</c:v>
                </c:pt>
                <c:pt idx="2510">
                  <c:v>57.182000000000002</c:v>
                </c:pt>
                <c:pt idx="2511">
                  <c:v>57.215000000000003</c:v>
                </c:pt>
                <c:pt idx="2512">
                  <c:v>57.248100000000001</c:v>
                </c:pt>
                <c:pt idx="2513">
                  <c:v>57.282699999999998</c:v>
                </c:pt>
                <c:pt idx="2514">
                  <c:v>57.315300000000001</c:v>
                </c:pt>
                <c:pt idx="2515">
                  <c:v>57.345799999999997</c:v>
                </c:pt>
                <c:pt idx="2516">
                  <c:v>57.372900000000001</c:v>
                </c:pt>
                <c:pt idx="2517">
                  <c:v>57.3947</c:v>
                </c:pt>
                <c:pt idx="2518">
                  <c:v>57.412100000000002</c:v>
                </c:pt>
                <c:pt idx="2519">
                  <c:v>57.428699999999999</c:v>
                </c:pt>
                <c:pt idx="2520">
                  <c:v>57.444899999999997</c:v>
                </c:pt>
                <c:pt idx="2521">
                  <c:v>57.460500000000003</c:v>
                </c:pt>
                <c:pt idx="2522">
                  <c:v>57.479100000000003</c:v>
                </c:pt>
                <c:pt idx="2523">
                  <c:v>57.500599999999999</c:v>
                </c:pt>
                <c:pt idx="2524">
                  <c:v>57.523499999999999</c:v>
                </c:pt>
                <c:pt idx="2525">
                  <c:v>57.5456</c:v>
                </c:pt>
                <c:pt idx="2526">
                  <c:v>57.566499999999998</c:v>
                </c:pt>
                <c:pt idx="2527">
                  <c:v>57.587299999999999</c:v>
                </c:pt>
                <c:pt idx="2528">
                  <c:v>57.608400000000003</c:v>
                </c:pt>
                <c:pt idx="2529">
                  <c:v>57.630299999999998</c:v>
                </c:pt>
                <c:pt idx="2530">
                  <c:v>57.651899999999998</c:v>
                </c:pt>
                <c:pt idx="2531">
                  <c:v>57.6738</c:v>
                </c:pt>
                <c:pt idx="2532">
                  <c:v>57.696199999999997</c:v>
                </c:pt>
                <c:pt idx="2533">
                  <c:v>57.720500000000001</c:v>
                </c:pt>
                <c:pt idx="2534">
                  <c:v>57.744399999999999</c:v>
                </c:pt>
                <c:pt idx="2535">
                  <c:v>57.768099999999997</c:v>
                </c:pt>
                <c:pt idx="2536">
                  <c:v>57.792499999999997</c:v>
                </c:pt>
                <c:pt idx="2537">
                  <c:v>57.817700000000002</c:v>
                </c:pt>
                <c:pt idx="2538">
                  <c:v>57.843600000000002</c:v>
                </c:pt>
                <c:pt idx="2539">
                  <c:v>57.866100000000003</c:v>
                </c:pt>
                <c:pt idx="2540">
                  <c:v>57.888399999999997</c:v>
                </c:pt>
                <c:pt idx="2541">
                  <c:v>57.908700000000003</c:v>
                </c:pt>
                <c:pt idx="2542">
                  <c:v>57.928899999999999</c:v>
                </c:pt>
                <c:pt idx="2543">
                  <c:v>57.949199999999998</c:v>
                </c:pt>
                <c:pt idx="2544">
                  <c:v>57.970100000000002</c:v>
                </c:pt>
                <c:pt idx="2545">
                  <c:v>57.991399999999999</c:v>
                </c:pt>
                <c:pt idx="2546">
                  <c:v>58.012999999999998</c:v>
                </c:pt>
                <c:pt idx="2547">
                  <c:v>58.036999999999999</c:v>
                </c:pt>
                <c:pt idx="2548">
                  <c:v>58.060499999999998</c:v>
                </c:pt>
                <c:pt idx="2549">
                  <c:v>58.084499999999998</c:v>
                </c:pt>
                <c:pt idx="2550">
                  <c:v>58.108699999999999</c:v>
                </c:pt>
                <c:pt idx="2551">
                  <c:v>58.133800000000001</c:v>
                </c:pt>
                <c:pt idx="2552">
                  <c:v>58.1584</c:v>
                </c:pt>
                <c:pt idx="2553">
                  <c:v>58.183999999999997</c:v>
                </c:pt>
                <c:pt idx="2554">
                  <c:v>58.212299999999999</c:v>
                </c:pt>
                <c:pt idx="2555">
                  <c:v>58.242899999999999</c:v>
                </c:pt>
                <c:pt idx="2556">
                  <c:v>58.276699999999998</c:v>
                </c:pt>
                <c:pt idx="2557">
                  <c:v>58.312899999999999</c:v>
                </c:pt>
                <c:pt idx="2558">
                  <c:v>58.346699999999998</c:v>
                </c:pt>
                <c:pt idx="2559">
                  <c:v>58.376800000000003</c:v>
                </c:pt>
                <c:pt idx="2560">
                  <c:v>58.402000000000001</c:v>
                </c:pt>
                <c:pt idx="2561">
                  <c:v>58.422499999999999</c:v>
                </c:pt>
                <c:pt idx="2562">
                  <c:v>58.439700000000002</c:v>
                </c:pt>
                <c:pt idx="2563">
                  <c:v>58.453099999999999</c:v>
                </c:pt>
                <c:pt idx="2564">
                  <c:v>58.466000000000001</c:v>
                </c:pt>
                <c:pt idx="2565">
                  <c:v>58.479700000000001</c:v>
                </c:pt>
                <c:pt idx="2566">
                  <c:v>58.493499999999997</c:v>
                </c:pt>
                <c:pt idx="2567">
                  <c:v>58.507800000000003</c:v>
                </c:pt>
                <c:pt idx="2568">
                  <c:v>58.522799999999997</c:v>
                </c:pt>
                <c:pt idx="2569">
                  <c:v>58.538899999999998</c:v>
                </c:pt>
                <c:pt idx="2570">
                  <c:v>58.556100000000001</c:v>
                </c:pt>
                <c:pt idx="2571">
                  <c:v>58.5749</c:v>
                </c:pt>
                <c:pt idx="2572">
                  <c:v>58.594499999999996</c:v>
                </c:pt>
                <c:pt idx="2573">
                  <c:v>58.614800000000002</c:v>
                </c:pt>
                <c:pt idx="2574">
                  <c:v>58.636800000000001</c:v>
                </c:pt>
                <c:pt idx="2575">
                  <c:v>58.661099999999998</c:v>
                </c:pt>
                <c:pt idx="2576">
                  <c:v>58.688600000000001</c:v>
                </c:pt>
                <c:pt idx="2577">
                  <c:v>58.717599999999997</c:v>
                </c:pt>
                <c:pt idx="2578">
                  <c:v>58.748399999999997</c:v>
                </c:pt>
                <c:pt idx="2579">
                  <c:v>58.7819</c:v>
                </c:pt>
                <c:pt idx="2580">
                  <c:v>58.818300000000001</c:v>
                </c:pt>
                <c:pt idx="2581">
                  <c:v>58.8551</c:v>
                </c:pt>
                <c:pt idx="2582">
                  <c:v>58.890900000000002</c:v>
                </c:pt>
                <c:pt idx="2583">
                  <c:v>58.9251</c:v>
                </c:pt>
                <c:pt idx="2584">
                  <c:v>58.952800000000003</c:v>
                </c:pt>
                <c:pt idx="2585">
                  <c:v>58.974299999999999</c:v>
                </c:pt>
                <c:pt idx="2586">
                  <c:v>58.991999999999997</c:v>
                </c:pt>
                <c:pt idx="2587">
                  <c:v>59.008800000000001</c:v>
                </c:pt>
                <c:pt idx="2588">
                  <c:v>59.022199999999998</c:v>
                </c:pt>
                <c:pt idx="2589">
                  <c:v>59.036299999999997</c:v>
                </c:pt>
                <c:pt idx="2590">
                  <c:v>59.051900000000003</c:v>
                </c:pt>
                <c:pt idx="2591">
                  <c:v>59.069000000000003</c:v>
                </c:pt>
                <c:pt idx="2592">
                  <c:v>59.088500000000003</c:v>
                </c:pt>
                <c:pt idx="2593">
                  <c:v>59.1111</c:v>
                </c:pt>
                <c:pt idx="2594">
                  <c:v>59.132800000000003</c:v>
                </c:pt>
                <c:pt idx="2595">
                  <c:v>59.154600000000002</c:v>
                </c:pt>
                <c:pt idx="2596">
                  <c:v>59.1753</c:v>
                </c:pt>
                <c:pt idx="2597">
                  <c:v>59.196100000000001</c:v>
                </c:pt>
                <c:pt idx="2598">
                  <c:v>59.216799999999999</c:v>
                </c:pt>
                <c:pt idx="2599">
                  <c:v>59.237200000000001</c:v>
                </c:pt>
                <c:pt idx="2600">
                  <c:v>59.257399999999997</c:v>
                </c:pt>
                <c:pt idx="2601">
                  <c:v>59.281500000000001</c:v>
                </c:pt>
                <c:pt idx="2602">
                  <c:v>59.306399999999996</c:v>
                </c:pt>
                <c:pt idx="2603">
                  <c:v>59.330199999999998</c:v>
                </c:pt>
                <c:pt idx="2604">
                  <c:v>59.355600000000003</c:v>
                </c:pt>
                <c:pt idx="2605">
                  <c:v>59.381799999999998</c:v>
                </c:pt>
                <c:pt idx="2606">
                  <c:v>59.405900000000003</c:v>
                </c:pt>
                <c:pt idx="2607">
                  <c:v>59.429499999999997</c:v>
                </c:pt>
                <c:pt idx="2608">
                  <c:v>59.451599999999999</c:v>
                </c:pt>
                <c:pt idx="2609">
                  <c:v>59.4726</c:v>
                </c:pt>
                <c:pt idx="2610">
                  <c:v>59.494</c:v>
                </c:pt>
                <c:pt idx="2611">
                  <c:v>59.515099999999997</c:v>
                </c:pt>
                <c:pt idx="2612">
                  <c:v>59.536999999999999</c:v>
                </c:pt>
                <c:pt idx="2613">
                  <c:v>59.557699999999997</c:v>
                </c:pt>
                <c:pt idx="2614">
                  <c:v>59.579300000000003</c:v>
                </c:pt>
                <c:pt idx="2615">
                  <c:v>59.601399999999998</c:v>
                </c:pt>
                <c:pt idx="2616">
                  <c:v>59.625900000000001</c:v>
                </c:pt>
                <c:pt idx="2617">
                  <c:v>59.649500000000003</c:v>
                </c:pt>
                <c:pt idx="2618">
                  <c:v>59.672600000000003</c:v>
                </c:pt>
                <c:pt idx="2619">
                  <c:v>59.695900000000002</c:v>
                </c:pt>
                <c:pt idx="2620">
                  <c:v>59.718699999999998</c:v>
                </c:pt>
                <c:pt idx="2621">
                  <c:v>59.743200000000002</c:v>
                </c:pt>
                <c:pt idx="2622">
                  <c:v>59.770699999999998</c:v>
                </c:pt>
                <c:pt idx="2623">
                  <c:v>59.802</c:v>
                </c:pt>
                <c:pt idx="2624">
                  <c:v>59.835799999999999</c:v>
                </c:pt>
                <c:pt idx="2625">
                  <c:v>59.870600000000003</c:v>
                </c:pt>
                <c:pt idx="2626">
                  <c:v>59.9056</c:v>
                </c:pt>
                <c:pt idx="2627">
                  <c:v>59.937100000000001</c:v>
                </c:pt>
                <c:pt idx="2628">
                  <c:v>59.962200000000003</c:v>
                </c:pt>
                <c:pt idx="2629">
                  <c:v>59.982399999999998</c:v>
                </c:pt>
                <c:pt idx="2630">
                  <c:v>59.996699999999997</c:v>
                </c:pt>
                <c:pt idx="2631">
                  <c:v>60.006999999999998</c:v>
                </c:pt>
                <c:pt idx="2632">
                  <c:v>60.018000000000001</c:v>
                </c:pt>
                <c:pt idx="2633">
                  <c:v>60.031399999999998</c:v>
                </c:pt>
                <c:pt idx="2634">
                  <c:v>60.045299999999997</c:v>
                </c:pt>
                <c:pt idx="2635">
                  <c:v>60.059800000000003</c:v>
                </c:pt>
                <c:pt idx="2636">
                  <c:v>60.075600000000001</c:v>
                </c:pt>
                <c:pt idx="2637">
                  <c:v>60.092599999999997</c:v>
                </c:pt>
                <c:pt idx="2638">
                  <c:v>60.110199999999999</c:v>
                </c:pt>
                <c:pt idx="2639">
                  <c:v>60.1282</c:v>
                </c:pt>
                <c:pt idx="2640">
                  <c:v>60.147199999999998</c:v>
                </c:pt>
                <c:pt idx="2641">
                  <c:v>60.165500000000002</c:v>
                </c:pt>
                <c:pt idx="2642">
                  <c:v>60.184800000000003</c:v>
                </c:pt>
                <c:pt idx="2643">
                  <c:v>60.205500000000001</c:v>
                </c:pt>
                <c:pt idx="2644">
                  <c:v>60.228400000000001</c:v>
                </c:pt>
                <c:pt idx="2645">
                  <c:v>60.255800000000001</c:v>
                </c:pt>
                <c:pt idx="2646">
                  <c:v>60.284700000000001</c:v>
                </c:pt>
                <c:pt idx="2647">
                  <c:v>60.315199999999997</c:v>
                </c:pt>
                <c:pt idx="2648">
                  <c:v>60.3491</c:v>
                </c:pt>
                <c:pt idx="2649">
                  <c:v>60.384900000000002</c:v>
                </c:pt>
                <c:pt idx="2650">
                  <c:v>60.4238</c:v>
                </c:pt>
                <c:pt idx="2651">
                  <c:v>60.4589</c:v>
                </c:pt>
                <c:pt idx="2652">
                  <c:v>60.489400000000003</c:v>
                </c:pt>
                <c:pt idx="2653">
                  <c:v>60.514299999999999</c:v>
                </c:pt>
                <c:pt idx="2654">
                  <c:v>60.534100000000002</c:v>
                </c:pt>
                <c:pt idx="2655">
                  <c:v>60.550600000000003</c:v>
                </c:pt>
                <c:pt idx="2656">
                  <c:v>60.566699999999997</c:v>
                </c:pt>
                <c:pt idx="2657">
                  <c:v>60.582500000000003</c:v>
                </c:pt>
                <c:pt idx="2658">
                  <c:v>60.599600000000002</c:v>
                </c:pt>
                <c:pt idx="2659">
                  <c:v>60.6173</c:v>
                </c:pt>
                <c:pt idx="2660">
                  <c:v>60.637</c:v>
                </c:pt>
                <c:pt idx="2661">
                  <c:v>60.658200000000001</c:v>
                </c:pt>
                <c:pt idx="2662">
                  <c:v>60.679299999999998</c:v>
                </c:pt>
                <c:pt idx="2663">
                  <c:v>60.698999999999998</c:v>
                </c:pt>
                <c:pt idx="2664">
                  <c:v>60.7194</c:v>
                </c:pt>
                <c:pt idx="2665">
                  <c:v>60.741199999999999</c:v>
                </c:pt>
                <c:pt idx="2666">
                  <c:v>60.761000000000003</c:v>
                </c:pt>
                <c:pt idx="2667">
                  <c:v>60.782800000000002</c:v>
                </c:pt>
                <c:pt idx="2668">
                  <c:v>60.804499999999997</c:v>
                </c:pt>
                <c:pt idx="2669">
                  <c:v>60.826799999999999</c:v>
                </c:pt>
                <c:pt idx="2670">
                  <c:v>60.8491</c:v>
                </c:pt>
                <c:pt idx="2671">
                  <c:v>60.872799999999998</c:v>
                </c:pt>
                <c:pt idx="2672">
                  <c:v>60.896299999999997</c:v>
                </c:pt>
                <c:pt idx="2673">
                  <c:v>60.92</c:v>
                </c:pt>
                <c:pt idx="2674">
                  <c:v>60.944200000000002</c:v>
                </c:pt>
                <c:pt idx="2675">
                  <c:v>60.969200000000001</c:v>
                </c:pt>
                <c:pt idx="2676">
                  <c:v>60.994100000000003</c:v>
                </c:pt>
                <c:pt idx="2677">
                  <c:v>61.016399999999997</c:v>
                </c:pt>
                <c:pt idx="2678">
                  <c:v>61.036499999999997</c:v>
                </c:pt>
                <c:pt idx="2679">
                  <c:v>61.056600000000003</c:v>
                </c:pt>
                <c:pt idx="2680">
                  <c:v>61.076900000000002</c:v>
                </c:pt>
                <c:pt idx="2681">
                  <c:v>61.0974</c:v>
                </c:pt>
                <c:pt idx="2682">
                  <c:v>61.119100000000003</c:v>
                </c:pt>
                <c:pt idx="2683">
                  <c:v>61.141199999999998</c:v>
                </c:pt>
                <c:pt idx="2684">
                  <c:v>61.164299999999997</c:v>
                </c:pt>
                <c:pt idx="2685">
                  <c:v>61.187399999999997</c:v>
                </c:pt>
                <c:pt idx="2686">
                  <c:v>61.2104</c:v>
                </c:pt>
                <c:pt idx="2687">
                  <c:v>61.236499999999999</c:v>
                </c:pt>
                <c:pt idx="2688">
                  <c:v>61.2622</c:v>
                </c:pt>
                <c:pt idx="2689">
                  <c:v>61.285400000000003</c:v>
                </c:pt>
                <c:pt idx="2690">
                  <c:v>61.3093</c:v>
                </c:pt>
                <c:pt idx="2691">
                  <c:v>61.335700000000003</c:v>
                </c:pt>
                <c:pt idx="2692">
                  <c:v>61.365499999999997</c:v>
                </c:pt>
                <c:pt idx="2693">
                  <c:v>61.399900000000002</c:v>
                </c:pt>
                <c:pt idx="2694">
                  <c:v>61.437899999999999</c:v>
                </c:pt>
                <c:pt idx="2695">
                  <c:v>61.473100000000002</c:v>
                </c:pt>
                <c:pt idx="2696">
                  <c:v>61.505699999999997</c:v>
                </c:pt>
                <c:pt idx="2697">
                  <c:v>61.531700000000001</c:v>
                </c:pt>
                <c:pt idx="2698">
                  <c:v>61.552199999999999</c:v>
                </c:pt>
                <c:pt idx="2699">
                  <c:v>61.567900000000002</c:v>
                </c:pt>
                <c:pt idx="2700">
                  <c:v>61.579599999999999</c:v>
                </c:pt>
                <c:pt idx="2701">
                  <c:v>61.5901</c:v>
                </c:pt>
                <c:pt idx="2702">
                  <c:v>61.603099999999998</c:v>
                </c:pt>
                <c:pt idx="2703">
                  <c:v>61.616399999999999</c:v>
                </c:pt>
                <c:pt idx="2704">
                  <c:v>61.630600000000001</c:v>
                </c:pt>
                <c:pt idx="2705">
                  <c:v>61.645400000000002</c:v>
                </c:pt>
                <c:pt idx="2706">
                  <c:v>61.660400000000003</c:v>
                </c:pt>
                <c:pt idx="2707">
                  <c:v>61.6755</c:v>
                </c:pt>
                <c:pt idx="2708">
                  <c:v>61.691600000000001</c:v>
                </c:pt>
                <c:pt idx="2709">
                  <c:v>61.709899999999998</c:v>
                </c:pt>
                <c:pt idx="2710">
                  <c:v>61.729799999999997</c:v>
                </c:pt>
                <c:pt idx="2711">
                  <c:v>61.750799999999998</c:v>
                </c:pt>
                <c:pt idx="2712">
                  <c:v>61.773000000000003</c:v>
                </c:pt>
                <c:pt idx="2713">
                  <c:v>61.797199999999997</c:v>
                </c:pt>
                <c:pt idx="2714">
                  <c:v>61.8249</c:v>
                </c:pt>
                <c:pt idx="2715">
                  <c:v>61.853499999999997</c:v>
                </c:pt>
                <c:pt idx="2716">
                  <c:v>61.885300000000001</c:v>
                </c:pt>
                <c:pt idx="2717">
                  <c:v>61.917499999999997</c:v>
                </c:pt>
                <c:pt idx="2718">
                  <c:v>61.9512</c:v>
                </c:pt>
                <c:pt idx="2719">
                  <c:v>61.987000000000002</c:v>
                </c:pt>
                <c:pt idx="2720">
                  <c:v>62.026299999999999</c:v>
                </c:pt>
                <c:pt idx="2721">
                  <c:v>62.061399999999999</c:v>
                </c:pt>
                <c:pt idx="2722">
                  <c:v>62.089599999999997</c:v>
                </c:pt>
                <c:pt idx="2723">
                  <c:v>62.110599999999998</c:v>
                </c:pt>
                <c:pt idx="2724">
                  <c:v>62.125599999999999</c:v>
                </c:pt>
                <c:pt idx="2725">
                  <c:v>62.138500000000001</c:v>
                </c:pt>
                <c:pt idx="2726">
                  <c:v>62.150700000000001</c:v>
                </c:pt>
                <c:pt idx="2727">
                  <c:v>62.166200000000003</c:v>
                </c:pt>
                <c:pt idx="2728">
                  <c:v>62.183399999999999</c:v>
                </c:pt>
                <c:pt idx="2729">
                  <c:v>62.2027</c:v>
                </c:pt>
                <c:pt idx="2730">
                  <c:v>62.223700000000001</c:v>
                </c:pt>
                <c:pt idx="2731">
                  <c:v>62.2455</c:v>
                </c:pt>
                <c:pt idx="2732">
                  <c:v>62.265999999999998</c:v>
                </c:pt>
                <c:pt idx="2733">
                  <c:v>62.285800000000002</c:v>
                </c:pt>
                <c:pt idx="2734">
                  <c:v>62.306100000000001</c:v>
                </c:pt>
                <c:pt idx="2735">
                  <c:v>62.327100000000002</c:v>
                </c:pt>
                <c:pt idx="2736">
                  <c:v>62.3491</c:v>
                </c:pt>
                <c:pt idx="2737">
                  <c:v>62.370199999999997</c:v>
                </c:pt>
                <c:pt idx="2738">
                  <c:v>62.393799999999999</c:v>
                </c:pt>
                <c:pt idx="2739">
                  <c:v>62.418700000000001</c:v>
                </c:pt>
                <c:pt idx="2740">
                  <c:v>62.442399999999999</c:v>
                </c:pt>
                <c:pt idx="2741">
                  <c:v>62.4649</c:v>
                </c:pt>
                <c:pt idx="2742">
                  <c:v>62.488399999999999</c:v>
                </c:pt>
                <c:pt idx="2743">
                  <c:v>62.511600000000001</c:v>
                </c:pt>
                <c:pt idx="2744">
                  <c:v>62.534799999999997</c:v>
                </c:pt>
                <c:pt idx="2745">
                  <c:v>62.557400000000001</c:v>
                </c:pt>
                <c:pt idx="2746">
                  <c:v>62.579000000000001</c:v>
                </c:pt>
                <c:pt idx="2747">
                  <c:v>62.598999999999997</c:v>
                </c:pt>
                <c:pt idx="2748">
                  <c:v>62.6188</c:v>
                </c:pt>
                <c:pt idx="2749">
                  <c:v>62.639600000000002</c:v>
                </c:pt>
                <c:pt idx="2750">
                  <c:v>62.660499999999999</c:v>
                </c:pt>
                <c:pt idx="2751">
                  <c:v>62.6815</c:v>
                </c:pt>
                <c:pt idx="2752">
                  <c:v>62.702199999999998</c:v>
                </c:pt>
                <c:pt idx="2753">
                  <c:v>62.727200000000003</c:v>
                </c:pt>
                <c:pt idx="2754">
                  <c:v>62.752000000000002</c:v>
                </c:pt>
                <c:pt idx="2755">
                  <c:v>62.7759</c:v>
                </c:pt>
                <c:pt idx="2756">
                  <c:v>62.799500000000002</c:v>
                </c:pt>
                <c:pt idx="2757">
                  <c:v>62.823599999999999</c:v>
                </c:pt>
                <c:pt idx="2758">
                  <c:v>62.846600000000002</c:v>
                </c:pt>
                <c:pt idx="2759">
                  <c:v>62.869</c:v>
                </c:pt>
                <c:pt idx="2760">
                  <c:v>62.895299999999999</c:v>
                </c:pt>
                <c:pt idx="2761">
                  <c:v>62.926099999999998</c:v>
                </c:pt>
                <c:pt idx="2762">
                  <c:v>62.961500000000001</c:v>
                </c:pt>
                <c:pt idx="2763">
                  <c:v>63</c:v>
                </c:pt>
                <c:pt idx="2764">
                  <c:v>63.036299999999997</c:v>
                </c:pt>
                <c:pt idx="2765">
                  <c:v>63.066699999999997</c:v>
                </c:pt>
                <c:pt idx="2766">
                  <c:v>63.091200000000001</c:v>
                </c:pt>
                <c:pt idx="2767">
                  <c:v>63.109400000000001</c:v>
                </c:pt>
                <c:pt idx="2768">
                  <c:v>63.124299999999998</c:v>
                </c:pt>
                <c:pt idx="2769">
                  <c:v>63.136800000000001</c:v>
                </c:pt>
                <c:pt idx="2770">
                  <c:v>63.149799999999999</c:v>
                </c:pt>
                <c:pt idx="2771">
                  <c:v>63.164200000000001</c:v>
                </c:pt>
                <c:pt idx="2772">
                  <c:v>63.178800000000003</c:v>
                </c:pt>
                <c:pt idx="2773">
                  <c:v>63.193100000000001</c:v>
                </c:pt>
                <c:pt idx="2774">
                  <c:v>63.208300000000001</c:v>
                </c:pt>
                <c:pt idx="2775">
                  <c:v>63.223599999999998</c:v>
                </c:pt>
                <c:pt idx="2776">
                  <c:v>63.239400000000003</c:v>
                </c:pt>
                <c:pt idx="2777">
                  <c:v>63.256</c:v>
                </c:pt>
                <c:pt idx="2778">
                  <c:v>63.273699999999998</c:v>
                </c:pt>
                <c:pt idx="2779">
                  <c:v>63.292499999999997</c:v>
                </c:pt>
                <c:pt idx="2780">
                  <c:v>63.3127</c:v>
                </c:pt>
                <c:pt idx="2781">
                  <c:v>63.335900000000002</c:v>
                </c:pt>
                <c:pt idx="2782">
                  <c:v>63.3613</c:v>
                </c:pt>
                <c:pt idx="2783">
                  <c:v>63.3874</c:v>
                </c:pt>
                <c:pt idx="2784">
                  <c:v>63.413699999999999</c:v>
                </c:pt>
                <c:pt idx="2785">
                  <c:v>63.444099999999999</c:v>
                </c:pt>
                <c:pt idx="2786">
                  <c:v>63.478200000000001</c:v>
                </c:pt>
                <c:pt idx="2787">
                  <c:v>63.514200000000002</c:v>
                </c:pt>
                <c:pt idx="2788">
                  <c:v>63.550199999999997</c:v>
                </c:pt>
                <c:pt idx="2789">
                  <c:v>63.586599999999997</c:v>
                </c:pt>
                <c:pt idx="2790">
                  <c:v>63.621000000000002</c:v>
                </c:pt>
                <c:pt idx="2791">
                  <c:v>63.649000000000001</c:v>
                </c:pt>
                <c:pt idx="2792">
                  <c:v>63.669199999999996</c:v>
                </c:pt>
                <c:pt idx="2793">
                  <c:v>63.683399999999999</c:v>
                </c:pt>
                <c:pt idx="2794">
                  <c:v>63.694600000000001</c:v>
                </c:pt>
                <c:pt idx="2795">
                  <c:v>63.707099999999997</c:v>
                </c:pt>
                <c:pt idx="2796">
                  <c:v>63.722099999999998</c:v>
                </c:pt>
                <c:pt idx="2797">
                  <c:v>63.739699999999999</c:v>
                </c:pt>
                <c:pt idx="2798">
                  <c:v>63.758400000000002</c:v>
                </c:pt>
                <c:pt idx="2799">
                  <c:v>63.779299999999999</c:v>
                </c:pt>
                <c:pt idx="2800">
                  <c:v>63.801600000000001</c:v>
                </c:pt>
                <c:pt idx="2801">
                  <c:v>63.824100000000001</c:v>
                </c:pt>
                <c:pt idx="2802">
                  <c:v>63.844799999999999</c:v>
                </c:pt>
                <c:pt idx="2803">
                  <c:v>63.865499999999997</c:v>
                </c:pt>
                <c:pt idx="2804">
                  <c:v>63.884700000000002</c:v>
                </c:pt>
                <c:pt idx="2805">
                  <c:v>63.906199999999998</c:v>
                </c:pt>
                <c:pt idx="2806">
                  <c:v>63.928699999999999</c:v>
                </c:pt>
                <c:pt idx="2807">
                  <c:v>63.9512</c:v>
                </c:pt>
                <c:pt idx="2808">
                  <c:v>63.973599999999998</c:v>
                </c:pt>
                <c:pt idx="2809">
                  <c:v>63.997500000000002</c:v>
                </c:pt>
                <c:pt idx="2810">
                  <c:v>64.020499999999998</c:v>
                </c:pt>
                <c:pt idx="2811">
                  <c:v>64.042000000000002</c:v>
                </c:pt>
                <c:pt idx="2812">
                  <c:v>64.064499999999995</c:v>
                </c:pt>
                <c:pt idx="2813">
                  <c:v>64.087599999999995</c:v>
                </c:pt>
                <c:pt idx="2814">
                  <c:v>64.1096</c:v>
                </c:pt>
                <c:pt idx="2815">
                  <c:v>64.131200000000007</c:v>
                </c:pt>
                <c:pt idx="2816">
                  <c:v>64.152500000000003</c:v>
                </c:pt>
                <c:pt idx="2817">
                  <c:v>64.172399999999996</c:v>
                </c:pt>
                <c:pt idx="2818">
                  <c:v>64.192599999999999</c:v>
                </c:pt>
                <c:pt idx="2819">
                  <c:v>64.213300000000004</c:v>
                </c:pt>
                <c:pt idx="2820">
                  <c:v>64.232799999999997</c:v>
                </c:pt>
                <c:pt idx="2821">
                  <c:v>64.253100000000003</c:v>
                </c:pt>
                <c:pt idx="2822">
                  <c:v>64.275599999999997</c:v>
                </c:pt>
                <c:pt idx="2823">
                  <c:v>64.299499999999995</c:v>
                </c:pt>
                <c:pt idx="2824">
                  <c:v>64.323099999999997</c:v>
                </c:pt>
                <c:pt idx="2825">
                  <c:v>64.348699999999994</c:v>
                </c:pt>
                <c:pt idx="2826">
                  <c:v>64.372799999999998</c:v>
                </c:pt>
                <c:pt idx="2827">
                  <c:v>64.397499999999994</c:v>
                </c:pt>
                <c:pt idx="2828">
                  <c:v>64.422700000000006</c:v>
                </c:pt>
                <c:pt idx="2829">
                  <c:v>64.449100000000001</c:v>
                </c:pt>
                <c:pt idx="2830">
                  <c:v>64.477900000000005</c:v>
                </c:pt>
                <c:pt idx="2831">
                  <c:v>64.5124</c:v>
                </c:pt>
                <c:pt idx="2832">
                  <c:v>64.551500000000004</c:v>
                </c:pt>
                <c:pt idx="2833">
                  <c:v>64.5899</c:v>
                </c:pt>
                <c:pt idx="2834">
                  <c:v>64.621799999999993</c:v>
                </c:pt>
                <c:pt idx="2835">
                  <c:v>64.645600000000002</c:v>
                </c:pt>
                <c:pt idx="2836">
                  <c:v>64.663499999999999</c:v>
                </c:pt>
                <c:pt idx="2837">
                  <c:v>64.674899999999994</c:v>
                </c:pt>
                <c:pt idx="2838">
                  <c:v>64.686099999999996</c:v>
                </c:pt>
                <c:pt idx="2839">
                  <c:v>64.698499999999996</c:v>
                </c:pt>
                <c:pt idx="2840">
                  <c:v>64.710499999999996</c:v>
                </c:pt>
                <c:pt idx="2841">
                  <c:v>64.721900000000005</c:v>
                </c:pt>
                <c:pt idx="2842">
                  <c:v>64.736500000000007</c:v>
                </c:pt>
                <c:pt idx="2843">
                  <c:v>64.753</c:v>
                </c:pt>
                <c:pt idx="2844">
                  <c:v>64.769499999999994</c:v>
                </c:pt>
                <c:pt idx="2845">
                  <c:v>64.787199999999999</c:v>
                </c:pt>
                <c:pt idx="2846">
                  <c:v>64.805099999999996</c:v>
                </c:pt>
                <c:pt idx="2847">
                  <c:v>64.822299999999998</c:v>
                </c:pt>
                <c:pt idx="2848">
                  <c:v>64.840999999999994</c:v>
                </c:pt>
                <c:pt idx="2849">
                  <c:v>64.859399999999994</c:v>
                </c:pt>
                <c:pt idx="2850">
                  <c:v>64.880300000000005</c:v>
                </c:pt>
                <c:pt idx="2851">
                  <c:v>64.904399999999995</c:v>
                </c:pt>
                <c:pt idx="2852">
                  <c:v>64.931600000000003</c:v>
                </c:pt>
                <c:pt idx="2853">
                  <c:v>64.961200000000005</c:v>
                </c:pt>
                <c:pt idx="2854">
                  <c:v>64.993899999999996</c:v>
                </c:pt>
                <c:pt idx="2855">
                  <c:v>65.027600000000007</c:v>
                </c:pt>
                <c:pt idx="2856">
                  <c:v>65.061999999999998</c:v>
                </c:pt>
                <c:pt idx="2857">
                  <c:v>65.0976</c:v>
                </c:pt>
                <c:pt idx="2858">
                  <c:v>65.132400000000004</c:v>
                </c:pt>
                <c:pt idx="2859">
                  <c:v>65.162400000000005</c:v>
                </c:pt>
                <c:pt idx="2860">
                  <c:v>65.1858</c:v>
                </c:pt>
                <c:pt idx="2861">
                  <c:v>65.204400000000007</c:v>
                </c:pt>
                <c:pt idx="2862">
                  <c:v>65.220200000000006</c:v>
                </c:pt>
                <c:pt idx="2863">
                  <c:v>65.232100000000003</c:v>
                </c:pt>
                <c:pt idx="2864">
                  <c:v>65.245199999999997</c:v>
                </c:pt>
                <c:pt idx="2865">
                  <c:v>65.259100000000004</c:v>
                </c:pt>
                <c:pt idx="2866">
                  <c:v>65.275099999999995</c:v>
                </c:pt>
                <c:pt idx="2867">
                  <c:v>65.293000000000006</c:v>
                </c:pt>
                <c:pt idx="2868">
                  <c:v>65.311199999999999</c:v>
                </c:pt>
                <c:pt idx="2869">
                  <c:v>65.332800000000006</c:v>
                </c:pt>
                <c:pt idx="2870">
                  <c:v>65.354799999999997</c:v>
                </c:pt>
                <c:pt idx="2871">
                  <c:v>65.375799999999998</c:v>
                </c:pt>
                <c:pt idx="2872">
                  <c:v>65.3977</c:v>
                </c:pt>
                <c:pt idx="2873">
                  <c:v>65.420699999999997</c:v>
                </c:pt>
                <c:pt idx="2874">
                  <c:v>65.442499999999995</c:v>
                </c:pt>
                <c:pt idx="2875">
                  <c:v>65.464299999999994</c:v>
                </c:pt>
                <c:pt idx="2876">
                  <c:v>65.487700000000004</c:v>
                </c:pt>
                <c:pt idx="2877">
                  <c:v>65.510800000000003</c:v>
                </c:pt>
                <c:pt idx="2878">
                  <c:v>65.532399999999996</c:v>
                </c:pt>
                <c:pt idx="2879">
                  <c:v>65.554699999999997</c:v>
                </c:pt>
                <c:pt idx="2880">
                  <c:v>65.576999999999998</c:v>
                </c:pt>
                <c:pt idx="2881">
                  <c:v>65.599400000000003</c:v>
                </c:pt>
                <c:pt idx="2882">
                  <c:v>65.621899999999997</c:v>
                </c:pt>
                <c:pt idx="2883">
                  <c:v>65.6447</c:v>
                </c:pt>
                <c:pt idx="2884">
                  <c:v>65.667400000000001</c:v>
                </c:pt>
                <c:pt idx="2885">
                  <c:v>65.688500000000005</c:v>
                </c:pt>
                <c:pt idx="2886">
                  <c:v>65.708399999999997</c:v>
                </c:pt>
                <c:pt idx="2887">
                  <c:v>65.728499999999997</c:v>
                </c:pt>
                <c:pt idx="2888">
                  <c:v>65.748599999999996</c:v>
                </c:pt>
                <c:pt idx="2889">
                  <c:v>65.768100000000004</c:v>
                </c:pt>
                <c:pt idx="2890">
                  <c:v>65.788899999999998</c:v>
                </c:pt>
                <c:pt idx="2891">
                  <c:v>65.811400000000006</c:v>
                </c:pt>
                <c:pt idx="2892">
                  <c:v>65.834500000000006</c:v>
                </c:pt>
                <c:pt idx="2893">
                  <c:v>65.858900000000006</c:v>
                </c:pt>
                <c:pt idx="2894">
                  <c:v>65.882300000000001</c:v>
                </c:pt>
                <c:pt idx="2895">
                  <c:v>65.905600000000007</c:v>
                </c:pt>
                <c:pt idx="2896">
                  <c:v>65.929299999999998</c:v>
                </c:pt>
                <c:pt idx="2897">
                  <c:v>65.954400000000007</c:v>
                </c:pt>
                <c:pt idx="2898">
                  <c:v>65.982100000000003</c:v>
                </c:pt>
                <c:pt idx="2899">
                  <c:v>66.013800000000003</c:v>
                </c:pt>
                <c:pt idx="2900">
                  <c:v>66.047499999999999</c:v>
                </c:pt>
                <c:pt idx="2901">
                  <c:v>66.0839</c:v>
                </c:pt>
                <c:pt idx="2902">
                  <c:v>66.119600000000005</c:v>
                </c:pt>
                <c:pt idx="2903">
                  <c:v>66.148799999999994</c:v>
                </c:pt>
                <c:pt idx="2904">
                  <c:v>66.170100000000005</c:v>
                </c:pt>
                <c:pt idx="2905">
                  <c:v>66.185400000000001</c:v>
                </c:pt>
                <c:pt idx="2906">
                  <c:v>66.197199999999995</c:v>
                </c:pt>
                <c:pt idx="2907">
                  <c:v>66.208799999999997</c:v>
                </c:pt>
                <c:pt idx="2908">
                  <c:v>66.221000000000004</c:v>
                </c:pt>
                <c:pt idx="2909">
                  <c:v>66.234099999999998</c:v>
                </c:pt>
                <c:pt idx="2910">
                  <c:v>66.248699999999999</c:v>
                </c:pt>
                <c:pt idx="2911">
                  <c:v>66.263499999999993</c:v>
                </c:pt>
                <c:pt idx="2912">
                  <c:v>66.278599999999997</c:v>
                </c:pt>
                <c:pt idx="2913">
                  <c:v>66.2958</c:v>
                </c:pt>
                <c:pt idx="2914">
                  <c:v>66.311300000000003</c:v>
                </c:pt>
                <c:pt idx="2915">
                  <c:v>66.327299999999994</c:v>
                </c:pt>
                <c:pt idx="2916">
                  <c:v>66.343100000000007</c:v>
                </c:pt>
                <c:pt idx="2917">
                  <c:v>66.361900000000006</c:v>
                </c:pt>
                <c:pt idx="2918">
                  <c:v>66.381699999999995</c:v>
                </c:pt>
                <c:pt idx="2919">
                  <c:v>66.403599999999997</c:v>
                </c:pt>
                <c:pt idx="2920">
                  <c:v>66.428200000000004</c:v>
                </c:pt>
                <c:pt idx="2921">
                  <c:v>66.455399999999997</c:v>
                </c:pt>
                <c:pt idx="2922">
                  <c:v>66.483000000000004</c:v>
                </c:pt>
                <c:pt idx="2923">
                  <c:v>66.513599999999997</c:v>
                </c:pt>
                <c:pt idx="2924">
                  <c:v>66.546300000000002</c:v>
                </c:pt>
                <c:pt idx="2925">
                  <c:v>66.581900000000005</c:v>
                </c:pt>
                <c:pt idx="2926">
                  <c:v>66.616900000000001</c:v>
                </c:pt>
                <c:pt idx="2927">
                  <c:v>66.650700000000001</c:v>
                </c:pt>
                <c:pt idx="2928">
                  <c:v>66.682299999999998</c:v>
                </c:pt>
                <c:pt idx="2929">
                  <c:v>66.708799999999997</c:v>
                </c:pt>
                <c:pt idx="2930">
                  <c:v>66.729200000000006</c:v>
                </c:pt>
                <c:pt idx="2931">
                  <c:v>66.745699999999999</c:v>
                </c:pt>
                <c:pt idx="2932">
                  <c:v>66.760000000000005</c:v>
                </c:pt>
                <c:pt idx="2933">
                  <c:v>66.773700000000005</c:v>
                </c:pt>
                <c:pt idx="2934">
                  <c:v>66.7881</c:v>
                </c:pt>
                <c:pt idx="2935">
                  <c:v>66.803600000000003</c:v>
                </c:pt>
                <c:pt idx="2936">
                  <c:v>66.822999999999993</c:v>
                </c:pt>
                <c:pt idx="2937">
                  <c:v>66.844499999999996</c:v>
                </c:pt>
                <c:pt idx="2938">
                  <c:v>66.865899999999996</c:v>
                </c:pt>
                <c:pt idx="2939">
                  <c:v>66.889499999999998</c:v>
                </c:pt>
                <c:pt idx="2940">
                  <c:v>66.909499999999994</c:v>
                </c:pt>
                <c:pt idx="2941">
                  <c:v>66.927599999999998</c:v>
                </c:pt>
                <c:pt idx="2942">
                  <c:v>66.947500000000005</c:v>
                </c:pt>
                <c:pt idx="2943">
                  <c:v>66.967699999999994</c:v>
                </c:pt>
                <c:pt idx="2944">
                  <c:v>66.988600000000005</c:v>
                </c:pt>
                <c:pt idx="2945">
                  <c:v>67.011300000000006</c:v>
                </c:pt>
                <c:pt idx="2946">
                  <c:v>67.034400000000005</c:v>
                </c:pt>
                <c:pt idx="2947">
                  <c:v>67.057900000000004</c:v>
                </c:pt>
                <c:pt idx="2948">
                  <c:v>67.081599999999995</c:v>
                </c:pt>
                <c:pt idx="2949">
                  <c:v>67.1036</c:v>
                </c:pt>
                <c:pt idx="2950">
                  <c:v>67.125600000000006</c:v>
                </c:pt>
                <c:pt idx="2951">
                  <c:v>67.147900000000007</c:v>
                </c:pt>
                <c:pt idx="2952">
                  <c:v>67.168099999999995</c:v>
                </c:pt>
                <c:pt idx="2953">
                  <c:v>67.187100000000001</c:v>
                </c:pt>
                <c:pt idx="2954">
                  <c:v>67.206900000000005</c:v>
                </c:pt>
                <c:pt idx="2955">
                  <c:v>67.226900000000001</c:v>
                </c:pt>
                <c:pt idx="2956">
                  <c:v>67.246799999999993</c:v>
                </c:pt>
                <c:pt idx="2957">
                  <c:v>67.265900000000002</c:v>
                </c:pt>
                <c:pt idx="2958">
                  <c:v>67.287099999999995</c:v>
                </c:pt>
                <c:pt idx="2959">
                  <c:v>67.31</c:v>
                </c:pt>
                <c:pt idx="2960">
                  <c:v>67.333100000000002</c:v>
                </c:pt>
                <c:pt idx="2961">
                  <c:v>67.355400000000003</c:v>
                </c:pt>
                <c:pt idx="2962">
                  <c:v>67.378900000000002</c:v>
                </c:pt>
                <c:pt idx="2963">
                  <c:v>67.403899999999993</c:v>
                </c:pt>
                <c:pt idx="2964">
                  <c:v>67.429000000000002</c:v>
                </c:pt>
                <c:pt idx="2965">
                  <c:v>67.456100000000006</c:v>
                </c:pt>
                <c:pt idx="2966">
                  <c:v>67.484300000000005</c:v>
                </c:pt>
                <c:pt idx="2967">
                  <c:v>67.514399999999995</c:v>
                </c:pt>
                <c:pt idx="2968">
                  <c:v>67.546099999999996</c:v>
                </c:pt>
                <c:pt idx="2969">
                  <c:v>67.577600000000004</c:v>
                </c:pt>
                <c:pt idx="2970">
                  <c:v>67.61</c:v>
                </c:pt>
                <c:pt idx="2971">
                  <c:v>67.640100000000004</c:v>
                </c:pt>
                <c:pt idx="2972">
                  <c:v>67.664400000000001</c:v>
                </c:pt>
                <c:pt idx="2973">
                  <c:v>67.683700000000002</c:v>
                </c:pt>
                <c:pt idx="2974">
                  <c:v>67.697900000000004</c:v>
                </c:pt>
                <c:pt idx="2975">
                  <c:v>67.711299999999994</c:v>
                </c:pt>
                <c:pt idx="2976">
                  <c:v>67.723299999999995</c:v>
                </c:pt>
                <c:pt idx="2977">
                  <c:v>67.736099999999993</c:v>
                </c:pt>
                <c:pt idx="2978">
                  <c:v>67.751199999999997</c:v>
                </c:pt>
                <c:pt idx="2979">
                  <c:v>67.766000000000005</c:v>
                </c:pt>
                <c:pt idx="2980">
                  <c:v>67.780199999999994</c:v>
                </c:pt>
                <c:pt idx="2981">
                  <c:v>67.794300000000007</c:v>
                </c:pt>
                <c:pt idx="2982">
                  <c:v>67.810500000000005</c:v>
                </c:pt>
                <c:pt idx="2983">
                  <c:v>67.826800000000006</c:v>
                </c:pt>
                <c:pt idx="2984">
                  <c:v>67.842500000000001</c:v>
                </c:pt>
                <c:pt idx="2985">
                  <c:v>67.859099999999998</c:v>
                </c:pt>
                <c:pt idx="2986">
                  <c:v>67.878100000000003</c:v>
                </c:pt>
                <c:pt idx="2987">
                  <c:v>67.898799999999994</c:v>
                </c:pt>
                <c:pt idx="2988">
                  <c:v>67.9221</c:v>
                </c:pt>
                <c:pt idx="2989">
                  <c:v>67.947699999999998</c:v>
                </c:pt>
                <c:pt idx="2990">
                  <c:v>67.975499999999997</c:v>
                </c:pt>
                <c:pt idx="2991">
                  <c:v>68.004099999999994</c:v>
                </c:pt>
                <c:pt idx="2992">
                  <c:v>68.035600000000002</c:v>
                </c:pt>
                <c:pt idx="2993">
                  <c:v>68.069699999999997</c:v>
                </c:pt>
                <c:pt idx="2994">
                  <c:v>68.089100000000002</c:v>
                </c:pt>
                <c:pt idx="2995">
                  <c:v>67.602000000000004</c:v>
                </c:pt>
                <c:pt idx="2996">
                  <c:v>67.177499999999995</c:v>
                </c:pt>
                <c:pt idx="2997">
                  <c:v>67.045599999999993</c:v>
                </c:pt>
                <c:pt idx="2998">
                  <c:v>67.054100000000005</c:v>
                </c:pt>
                <c:pt idx="2999">
                  <c:v>67.083500000000001</c:v>
                </c:pt>
                <c:pt idx="3000">
                  <c:v>67.098500000000001</c:v>
                </c:pt>
                <c:pt idx="3001">
                  <c:v>67.104699999999994</c:v>
                </c:pt>
                <c:pt idx="3002">
                  <c:v>67.108400000000003</c:v>
                </c:pt>
                <c:pt idx="3003">
                  <c:v>67.115499999999997</c:v>
                </c:pt>
                <c:pt idx="3004">
                  <c:v>67.1267</c:v>
                </c:pt>
                <c:pt idx="3005">
                  <c:v>67.1417</c:v>
                </c:pt>
                <c:pt idx="3006">
                  <c:v>67.1571</c:v>
                </c:pt>
                <c:pt idx="3007">
                  <c:v>67.174300000000002</c:v>
                </c:pt>
                <c:pt idx="3008">
                  <c:v>67.191500000000005</c:v>
                </c:pt>
                <c:pt idx="3009">
                  <c:v>67.208299999999994</c:v>
                </c:pt>
                <c:pt idx="3010">
                  <c:v>67.2256</c:v>
                </c:pt>
                <c:pt idx="3011">
                  <c:v>67.243099999999998</c:v>
                </c:pt>
                <c:pt idx="3012">
                  <c:v>67.260400000000004</c:v>
                </c:pt>
                <c:pt idx="3013">
                  <c:v>67.279899999999998</c:v>
                </c:pt>
                <c:pt idx="3014">
                  <c:v>67.301100000000005</c:v>
                </c:pt>
                <c:pt idx="3015">
                  <c:v>67.322000000000003</c:v>
                </c:pt>
                <c:pt idx="3016">
                  <c:v>67.342600000000004</c:v>
                </c:pt>
                <c:pt idx="3017">
                  <c:v>67.361599999999996</c:v>
                </c:pt>
                <c:pt idx="3018">
                  <c:v>67.380099999999999</c:v>
                </c:pt>
                <c:pt idx="3019">
                  <c:v>67.403400000000005</c:v>
                </c:pt>
                <c:pt idx="3020">
                  <c:v>67.427199999999999</c:v>
                </c:pt>
                <c:pt idx="3021">
                  <c:v>67.447299999999998</c:v>
                </c:pt>
                <c:pt idx="3022">
                  <c:v>67.465400000000002</c:v>
                </c:pt>
                <c:pt idx="3023">
                  <c:v>67.481300000000005</c:v>
                </c:pt>
                <c:pt idx="3024">
                  <c:v>67.497600000000006</c:v>
                </c:pt>
                <c:pt idx="3025">
                  <c:v>67.515000000000001</c:v>
                </c:pt>
                <c:pt idx="3026">
                  <c:v>67.5334</c:v>
                </c:pt>
                <c:pt idx="3027">
                  <c:v>67.552300000000002</c:v>
                </c:pt>
                <c:pt idx="3028">
                  <c:v>67.571899999999999</c:v>
                </c:pt>
                <c:pt idx="3029">
                  <c:v>67.593199999999996</c:v>
                </c:pt>
                <c:pt idx="3030">
                  <c:v>67.615499999999997</c:v>
                </c:pt>
                <c:pt idx="3031">
                  <c:v>67.638000000000005</c:v>
                </c:pt>
                <c:pt idx="3032">
                  <c:v>67.659800000000004</c:v>
                </c:pt>
                <c:pt idx="3033">
                  <c:v>67.680999999999997</c:v>
                </c:pt>
                <c:pt idx="3034">
                  <c:v>67.702399999999997</c:v>
                </c:pt>
                <c:pt idx="3035">
                  <c:v>67.725700000000003</c:v>
                </c:pt>
                <c:pt idx="3036">
                  <c:v>67.753500000000003</c:v>
                </c:pt>
                <c:pt idx="3037">
                  <c:v>67.786699999999996</c:v>
                </c:pt>
                <c:pt idx="3038">
                  <c:v>67.824600000000004</c:v>
                </c:pt>
                <c:pt idx="3039">
                  <c:v>67.862899999999996</c:v>
                </c:pt>
                <c:pt idx="3040">
                  <c:v>67.8977</c:v>
                </c:pt>
                <c:pt idx="3041">
                  <c:v>67.925200000000004</c:v>
                </c:pt>
                <c:pt idx="3042">
                  <c:v>67.943899999999999</c:v>
                </c:pt>
                <c:pt idx="3043">
                  <c:v>67.956500000000005</c:v>
                </c:pt>
                <c:pt idx="3044">
                  <c:v>67.965400000000002</c:v>
                </c:pt>
                <c:pt idx="3045">
                  <c:v>67.975399999999993</c:v>
                </c:pt>
                <c:pt idx="3046">
                  <c:v>67.985299999999995</c:v>
                </c:pt>
                <c:pt idx="3047">
                  <c:v>67.997299999999996</c:v>
                </c:pt>
                <c:pt idx="3048">
                  <c:v>68.010199999999998</c:v>
                </c:pt>
                <c:pt idx="3049">
                  <c:v>68.025000000000006</c:v>
                </c:pt>
                <c:pt idx="3050">
                  <c:v>68.0398</c:v>
                </c:pt>
                <c:pt idx="3051">
                  <c:v>68.054400000000001</c:v>
                </c:pt>
                <c:pt idx="3052">
                  <c:v>68.068799999999996</c:v>
                </c:pt>
                <c:pt idx="3053">
                  <c:v>68.0839</c:v>
                </c:pt>
                <c:pt idx="3054">
                  <c:v>68.100499999999997</c:v>
                </c:pt>
                <c:pt idx="3055">
                  <c:v>68.119299999999996</c:v>
                </c:pt>
                <c:pt idx="3056">
                  <c:v>68.139300000000006</c:v>
                </c:pt>
                <c:pt idx="3057">
                  <c:v>68.161000000000001</c:v>
                </c:pt>
                <c:pt idx="3058">
                  <c:v>68.185900000000004</c:v>
                </c:pt>
                <c:pt idx="3059">
                  <c:v>68.212199999999996</c:v>
                </c:pt>
                <c:pt idx="3060">
                  <c:v>68.240300000000005</c:v>
                </c:pt>
                <c:pt idx="3061">
                  <c:v>68.271199999999993</c:v>
                </c:pt>
                <c:pt idx="3062">
                  <c:v>68.304500000000004</c:v>
                </c:pt>
                <c:pt idx="3063">
                  <c:v>68.340500000000006</c:v>
                </c:pt>
                <c:pt idx="3064">
                  <c:v>68.375900000000001</c:v>
                </c:pt>
                <c:pt idx="3065">
                  <c:v>68.408699999999996</c:v>
                </c:pt>
                <c:pt idx="3066">
                  <c:v>68.436999999999998</c:v>
                </c:pt>
                <c:pt idx="3067">
                  <c:v>68.459800000000001</c:v>
                </c:pt>
                <c:pt idx="3068">
                  <c:v>68.476200000000006</c:v>
                </c:pt>
                <c:pt idx="3069">
                  <c:v>68.489099999999993</c:v>
                </c:pt>
                <c:pt idx="3070">
                  <c:v>68.5</c:v>
                </c:pt>
                <c:pt idx="3071">
                  <c:v>68.511300000000006</c:v>
                </c:pt>
                <c:pt idx="3072">
                  <c:v>68.525599999999997</c:v>
                </c:pt>
                <c:pt idx="3073">
                  <c:v>68.543199999999999</c:v>
                </c:pt>
                <c:pt idx="3074">
                  <c:v>68.563100000000006</c:v>
                </c:pt>
                <c:pt idx="3075">
                  <c:v>68.584199999999996</c:v>
                </c:pt>
                <c:pt idx="3076">
                  <c:v>68.6053</c:v>
                </c:pt>
                <c:pt idx="3077">
                  <c:v>68.625500000000002</c:v>
                </c:pt>
                <c:pt idx="3078">
                  <c:v>68.6447</c:v>
                </c:pt>
                <c:pt idx="3079">
                  <c:v>68.6631</c:v>
                </c:pt>
                <c:pt idx="3080">
                  <c:v>68.682000000000002</c:v>
                </c:pt>
                <c:pt idx="3081">
                  <c:v>68.700199999999995</c:v>
                </c:pt>
                <c:pt idx="3082">
                  <c:v>68.719499999999996</c:v>
                </c:pt>
                <c:pt idx="3083">
                  <c:v>68.739099999999993</c:v>
                </c:pt>
                <c:pt idx="3084">
                  <c:v>68.761799999999994</c:v>
                </c:pt>
                <c:pt idx="3085">
                  <c:v>68.782700000000006</c:v>
                </c:pt>
                <c:pt idx="3086">
                  <c:v>68.802899999999994</c:v>
                </c:pt>
                <c:pt idx="3087">
                  <c:v>68.826099999999997</c:v>
                </c:pt>
                <c:pt idx="3088">
                  <c:v>68.849599999999995</c:v>
                </c:pt>
                <c:pt idx="3089">
                  <c:v>68.873800000000003</c:v>
                </c:pt>
                <c:pt idx="3090">
                  <c:v>68.896100000000004</c:v>
                </c:pt>
                <c:pt idx="3091">
                  <c:v>68.916700000000006</c:v>
                </c:pt>
                <c:pt idx="3092">
                  <c:v>68.934899999999999</c:v>
                </c:pt>
                <c:pt idx="3093">
                  <c:v>68.953699999999998</c:v>
                </c:pt>
                <c:pt idx="3094">
                  <c:v>68.971500000000006</c:v>
                </c:pt>
                <c:pt idx="3095">
                  <c:v>68.990399999999994</c:v>
                </c:pt>
                <c:pt idx="3096">
                  <c:v>69.010999999999996</c:v>
                </c:pt>
                <c:pt idx="3097">
                  <c:v>69.0334</c:v>
                </c:pt>
                <c:pt idx="3098">
                  <c:v>69.057500000000005</c:v>
                </c:pt>
                <c:pt idx="3099">
                  <c:v>69.080699999999993</c:v>
                </c:pt>
                <c:pt idx="3100">
                  <c:v>69.101799999999997</c:v>
                </c:pt>
                <c:pt idx="3101">
                  <c:v>69.124700000000004</c:v>
                </c:pt>
                <c:pt idx="3102">
                  <c:v>69.148099999999999</c:v>
                </c:pt>
                <c:pt idx="3103">
                  <c:v>69.171800000000005</c:v>
                </c:pt>
                <c:pt idx="3104">
                  <c:v>69.195400000000006</c:v>
                </c:pt>
                <c:pt idx="3105">
                  <c:v>69.223100000000002</c:v>
                </c:pt>
                <c:pt idx="3106">
                  <c:v>69.257199999999997</c:v>
                </c:pt>
                <c:pt idx="3107">
                  <c:v>69.294300000000007</c:v>
                </c:pt>
                <c:pt idx="3108">
                  <c:v>69.330699999999993</c:v>
                </c:pt>
                <c:pt idx="3109">
                  <c:v>69.363299999999995</c:v>
                </c:pt>
                <c:pt idx="3110">
                  <c:v>69.388099999999994</c:v>
                </c:pt>
                <c:pt idx="3111">
                  <c:v>69.406700000000001</c:v>
                </c:pt>
                <c:pt idx="3112">
                  <c:v>69.419399999999996</c:v>
                </c:pt>
                <c:pt idx="3113">
                  <c:v>69.427899999999994</c:v>
                </c:pt>
                <c:pt idx="3114">
                  <c:v>69.436099999999996</c:v>
                </c:pt>
                <c:pt idx="3115">
                  <c:v>69.447599999999994</c:v>
                </c:pt>
                <c:pt idx="3116">
                  <c:v>69.461200000000005</c:v>
                </c:pt>
                <c:pt idx="3117">
                  <c:v>69.474599999999995</c:v>
                </c:pt>
                <c:pt idx="3118">
                  <c:v>69.489000000000004</c:v>
                </c:pt>
                <c:pt idx="3119">
                  <c:v>69.501900000000006</c:v>
                </c:pt>
                <c:pt idx="3120">
                  <c:v>69.515500000000003</c:v>
                </c:pt>
                <c:pt idx="3121">
                  <c:v>69.531800000000004</c:v>
                </c:pt>
                <c:pt idx="3122">
                  <c:v>69.55</c:v>
                </c:pt>
                <c:pt idx="3123">
                  <c:v>69.567599999999999</c:v>
                </c:pt>
                <c:pt idx="3124">
                  <c:v>69.585899999999995</c:v>
                </c:pt>
                <c:pt idx="3125">
                  <c:v>69.605400000000003</c:v>
                </c:pt>
                <c:pt idx="3126">
                  <c:v>69.626999999999995</c:v>
                </c:pt>
                <c:pt idx="3127">
                  <c:v>69.6541</c:v>
                </c:pt>
                <c:pt idx="3128">
                  <c:v>69.6828</c:v>
                </c:pt>
                <c:pt idx="3129">
                  <c:v>69.713800000000006</c:v>
                </c:pt>
                <c:pt idx="3130">
                  <c:v>69.745099999999994</c:v>
                </c:pt>
                <c:pt idx="3131">
                  <c:v>69.775800000000004</c:v>
                </c:pt>
                <c:pt idx="3132">
                  <c:v>69.806100000000001</c:v>
                </c:pt>
                <c:pt idx="3133">
                  <c:v>69.835899999999995</c:v>
                </c:pt>
                <c:pt idx="3134">
                  <c:v>69.865300000000005</c:v>
                </c:pt>
                <c:pt idx="3135">
                  <c:v>69.892399999999995</c:v>
                </c:pt>
                <c:pt idx="3136">
                  <c:v>69.914000000000001</c:v>
                </c:pt>
                <c:pt idx="3137">
                  <c:v>69.929900000000004</c:v>
                </c:pt>
                <c:pt idx="3138">
                  <c:v>69.944199999999995</c:v>
                </c:pt>
                <c:pt idx="3139">
                  <c:v>69.956299999999999</c:v>
                </c:pt>
                <c:pt idx="3140">
                  <c:v>69.968599999999995</c:v>
                </c:pt>
                <c:pt idx="3141">
                  <c:v>69.9833</c:v>
                </c:pt>
                <c:pt idx="3142">
                  <c:v>70.001599999999996</c:v>
                </c:pt>
                <c:pt idx="3143">
                  <c:v>70.022900000000007</c:v>
                </c:pt>
                <c:pt idx="3144">
                  <c:v>70.043499999999995</c:v>
                </c:pt>
                <c:pt idx="3145">
                  <c:v>70.063400000000001</c:v>
                </c:pt>
                <c:pt idx="3146">
                  <c:v>70.083600000000004</c:v>
                </c:pt>
                <c:pt idx="3147">
                  <c:v>70.102400000000003</c:v>
                </c:pt>
                <c:pt idx="3148">
                  <c:v>70.121200000000002</c:v>
                </c:pt>
                <c:pt idx="3149">
                  <c:v>70.1404</c:v>
                </c:pt>
                <c:pt idx="3150">
                  <c:v>70.159899999999993</c:v>
                </c:pt>
                <c:pt idx="3151">
                  <c:v>70.179900000000004</c:v>
                </c:pt>
                <c:pt idx="3152">
                  <c:v>70.201599999999999</c:v>
                </c:pt>
                <c:pt idx="3153">
                  <c:v>70.224400000000003</c:v>
                </c:pt>
                <c:pt idx="3154">
                  <c:v>70.245199999999997</c:v>
                </c:pt>
                <c:pt idx="3155">
                  <c:v>70.265299999999996</c:v>
                </c:pt>
                <c:pt idx="3156">
                  <c:v>70.288300000000007</c:v>
                </c:pt>
                <c:pt idx="3157">
                  <c:v>70.311899999999994</c:v>
                </c:pt>
                <c:pt idx="3158">
                  <c:v>70.333500000000001</c:v>
                </c:pt>
                <c:pt idx="3159">
                  <c:v>70.354900000000001</c:v>
                </c:pt>
                <c:pt idx="3160">
                  <c:v>70.374600000000001</c:v>
                </c:pt>
                <c:pt idx="3161">
                  <c:v>70.394900000000007</c:v>
                </c:pt>
                <c:pt idx="3162">
                  <c:v>70.413899999999998</c:v>
                </c:pt>
                <c:pt idx="3163">
                  <c:v>70.433300000000003</c:v>
                </c:pt>
                <c:pt idx="3164">
                  <c:v>70.452699999999993</c:v>
                </c:pt>
                <c:pt idx="3165">
                  <c:v>70.473299999999995</c:v>
                </c:pt>
                <c:pt idx="3166">
                  <c:v>70.494699999999995</c:v>
                </c:pt>
                <c:pt idx="3167">
                  <c:v>70.514700000000005</c:v>
                </c:pt>
                <c:pt idx="3168">
                  <c:v>70.535300000000007</c:v>
                </c:pt>
                <c:pt idx="3169">
                  <c:v>70.558099999999996</c:v>
                </c:pt>
                <c:pt idx="3170">
                  <c:v>70.582700000000003</c:v>
                </c:pt>
                <c:pt idx="3171">
                  <c:v>70.605999999999995</c:v>
                </c:pt>
                <c:pt idx="3172">
                  <c:v>70.629599999999996</c:v>
                </c:pt>
                <c:pt idx="3173">
                  <c:v>70.652900000000002</c:v>
                </c:pt>
                <c:pt idx="3174">
                  <c:v>70.680700000000002</c:v>
                </c:pt>
                <c:pt idx="3175">
                  <c:v>70.712100000000007</c:v>
                </c:pt>
                <c:pt idx="3176">
                  <c:v>70.747699999999995</c:v>
                </c:pt>
                <c:pt idx="3177">
                  <c:v>70.783799999999999</c:v>
                </c:pt>
                <c:pt idx="3178">
                  <c:v>70.8142</c:v>
                </c:pt>
                <c:pt idx="3179">
                  <c:v>70.836399999999998</c:v>
                </c:pt>
                <c:pt idx="3180">
                  <c:v>70.853099999999998</c:v>
                </c:pt>
                <c:pt idx="3181">
                  <c:v>70.865300000000005</c:v>
                </c:pt>
                <c:pt idx="3182">
                  <c:v>70.875799999999998</c:v>
                </c:pt>
                <c:pt idx="3183">
                  <c:v>70.887200000000007</c:v>
                </c:pt>
                <c:pt idx="3184">
                  <c:v>70.8977</c:v>
                </c:pt>
                <c:pt idx="3185">
                  <c:v>70.909599999999998</c:v>
                </c:pt>
                <c:pt idx="3186">
                  <c:v>70.924400000000006</c:v>
                </c:pt>
                <c:pt idx="3187">
                  <c:v>70.941199999999995</c:v>
                </c:pt>
                <c:pt idx="3188">
                  <c:v>70.954899999999995</c:v>
                </c:pt>
                <c:pt idx="3189">
                  <c:v>70.969899999999996</c:v>
                </c:pt>
                <c:pt idx="3190">
                  <c:v>70.984800000000007</c:v>
                </c:pt>
                <c:pt idx="3191">
                  <c:v>70.999099999999999</c:v>
                </c:pt>
                <c:pt idx="3192">
                  <c:v>71.0154</c:v>
                </c:pt>
                <c:pt idx="3193">
                  <c:v>71.033100000000005</c:v>
                </c:pt>
                <c:pt idx="3194">
                  <c:v>71.053899999999999</c:v>
                </c:pt>
                <c:pt idx="3195">
                  <c:v>71.076599999999999</c:v>
                </c:pt>
                <c:pt idx="3196">
                  <c:v>71.101299999999995</c:v>
                </c:pt>
                <c:pt idx="3197">
                  <c:v>71.127300000000005</c:v>
                </c:pt>
                <c:pt idx="3198">
                  <c:v>71.156400000000005</c:v>
                </c:pt>
                <c:pt idx="3199">
                  <c:v>71.187399999999997</c:v>
                </c:pt>
                <c:pt idx="3200">
                  <c:v>71.221800000000002</c:v>
                </c:pt>
                <c:pt idx="3201">
                  <c:v>71.257300000000001</c:v>
                </c:pt>
                <c:pt idx="3202">
                  <c:v>71.292599999999993</c:v>
                </c:pt>
                <c:pt idx="3203">
                  <c:v>71.325999999999993</c:v>
                </c:pt>
                <c:pt idx="3204">
                  <c:v>71.353999999999999</c:v>
                </c:pt>
                <c:pt idx="3205">
                  <c:v>71.377099999999999</c:v>
                </c:pt>
                <c:pt idx="3206">
                  <c:v>71.3947</c:v>
                </c:pt>
                <c:pt idx="3207">
                  <c:v>71.408000000000001</c:v>
                </c:pt>
                <c:pt idx="3208">
                  <c:v>71.417100000000005</c:v>
                </c:pt>
                <c:pt idx="3209">
                  <c:v>71.427599999999998</c:v>
                </c:pt>
                <c:pt idx="3210">
                  <c:v>71.440100000000001</c:v>
                </c:pt>
                <c:pt idx="3211">
                  <c:v>71.455399999999997</c:v>
                </c:pt>
                <c:pt idx="3212">
                  <c:v>71.473200000000006</c:v>
                </c:pt>
                <c:pt idx="3213">
                  <c:v>71.492000000000004</c:v>
                </c:pt>
                <c:pt idx="3214">
                  <c:v>71.512</c:v>
                </c:pt>
                <c:pt idx="3215">
                  <c:v>71.530900000000003</c:v>
                </c:pt>
                <c:pt idx="3216">
                  <c:v>71.5501</c:v>
                </c:pt>
                <c:pt idx="3217">
                  <c:v>71.569100000000006</c:v>
                </c:pt>
                <c:pt idx="3218">
                  <c:v>71.589200000000005</c:v>
                </c:pt>
                <c:pt idx="3219">
                  <c:v>71.608400000000003</c:v>
                </c:pt>
                <c:pt idx="3220">
                  <c:v>71.628900000000002</c:v>
                </c:pt>
                <c:pt idx="3221">
                  <c:v>71.649600000000007</c:v>
                </c:pt>
                <c:pt idx="3222">
                  <c:v>71.671400000000006</c:v>
                </c:pt>
                <c:pt idx="3223">
                  <c:v>71.691999999999993</c:v>
                </c:pt>
                <c:pt idx="3224">
                  <c:v>71.713399999999993</c:v>
                </c:pt>
                <c:pt idx="3225">
                  <c:v>71.735900000000001</c:v>
                </c:pt>
                <c:pt idx="3226">
                  <c:v>71.758300000000006</c:v>
                </c:pt>
                <c:pt idx="3227">
                  <c:v>71.781499999999994</c:v>
                </c:pt>
                <c:pt idx="3228">
                  <c:v>71.804100000000005</c:v>
                </c:pt>
                <c:pt idx="3229">
                  <c:v>71.823999999999998</c:v>
                </c:pt>
                <c:pt idx="3230">
                  <c:v>71.842500000000001</c:v>
                </c:pt>
                <c:pt idx="3231">
                  <c:v>71.861099999999993</c:v>
                </c:pt>
                <c:pt idx="3232">
                  <c:v>71.879199999999997</c:v>
                </c:pt>
                <c:pt idx="3233">
                  <c:v>71.898200000000003</c:v>
                </c:pt>
                <c:pt idx="3234">
                  <c:v>71.918199999999999</c:v>
                </c:pt>
                <c:pt idx="3235">
                  <c:v>71.9375</c:v>
                </c:pt>
                <c:pt idx="3236">
                  <c:v>71.957899999999995</c:v>
                </c:pt>
                <c:pt idx="3237">
                  <c:v>71.979799999999997</c:v>
                </c:pt>
                <c:pt idx="3238">
                  <c:v>72.001000000000005</c:v>
                </c:pt>
                <c:pt idx="3239">
                  <c:v>72.023399999999995</c:v>
                </c:pt>
                <c:pt idx="3240">
                  <c:v>72.044799999999995</c:v>
                </c:pt>
                <c:pt idx="3241">
                  <c:v>72.067700000000002</c:v>
                </c:pt>
                <c:pt idx="3242">
                  <c:v>72.090599999999995</c:v>
                </c:pt>
                <c:pt idx="3243">
                  <c:v>72.117199999999997</c:v>
                </c:pt>
                <c:pt idx="3244">
                  <c:v>72.149799999999999</c:v>
                </c:pt>
                <c:pt idx="3245">
                  <c:v>72.186899999999994</c:v>
                </c:pt>
                <c:pt idx="3246">
                  <c:v>72.224299999999999</c:v>
                </c:pt>
                <c:pt idx="3247">
                  <c:v>72.257800000000003</c:v>
                </c:pt>
                <c:pt idx="3248">
                  <c:v>72.284800000000004</c:v>
                </c:pt>
                <c:pt idx="3249">
                  <c:v>72.303700000000006</c:v>
                </c:pt>
                <c:pt idx="3250">
                  <c:v>72.315600000000003</c:v>
                </c:pt>
                <c:pt idx="3251">
                  <c:v>72.323800000000006</c:v>
                </c:pt>
                <c:pt idx="3252">
                  <c:v>72.331000000000003</c:v>
                </c:pt>
                <c:pt idx="3253">
                  <c:v>72.341200000000001</c:v>
                </c:pt>
                <c:pt idx="3254">
                  <c:v>72.353399999999993</c:v>
                </c:pt>
                <c:pt idx="3255">
                  <c:v>72.367699999999999</c:v>
                </c:pt>
                <c:pt idx="3256">
                  <c:v>72.383600000000001</c:v>
                </c:pt>
                <c:pt idx="3257">
                  <c:v>72.397300000000001</c:v>
                </c:pt>
                <c:pt idx="3258">
                  <c:v>72.410200000000003</c:v>
                </c:pt>
                <c:pt idx="3259">
                  <c:v>72.424599999999998</c:v>
                </c:pt>
                <c:pt idx="3260">
                  <c:v>72.440299999999993</c:v>
                </c:pt>
                <c:pt idx="3261">
                  <c:v>72.4572</c:v>
                </c:pt>
                <c:pt idx="3262">
                  <c:v>72.473699999999994</c:v>
                </c:pt>
                <c:pt idx="3263">
                  <c:v>72.493200000000002</c:v>
                </c:pt>
                <c:pt idx="3264">
                  <c:v>72.515299999999996</c:v>
                </c:pt>
                <c:pt idx="3265">
                  <c:v>72.541499999999999</c:v>
                </c:pt>
                <c:pt idx="3266">
                  <c:v>72.569500000000005</c:v>
                </c:pt>
                <c:pt idx="3267">
                  <c:v>72.596699999999998</c:v>
                </c:pt>
                <c:pt idx="3268">
                  <c:v>72.627499999999998</c:v>
                </c:pt>
                <c:pt idx="3269">
                  <c:v>72.6614</c:v>
                </c:pt>
                <c:pt idx="3270">
                  <c:v>72.696200000000005</c:v>
                </c:pt>
                <c:pt idx="3271">
                  <c:v>72.732399999999998</c:v>
                </c:pt>
                <c:pt idx="3272">
                  <c:v>72.764200000000002</c:v>
                </c:pt>
                <c:pt idx="3273">
                  <c:v>72.791600000000003</c:v>
                </c:pt>
                <c:pt idx="3274">
                  <c:v>72.811899999999994</c:v>
                </c:pt>
                <c:pt idx="3275">
                  <c:v>72.827100000000002</c:v>
                </c:pt>
                <c:pt idx="3276">
                  <c:v>72.837800000000001</c:v>
                </c:pt>
                <c:pt idx="3277">
                  <c:v>72.847300000000004</c:v>
                </c:pt>
                <c:pt idx="3278">
                  <c:v>72.857900000000001</c:v>
                </c:pt>
                <c:pt idx="3279">
                  <c:v>72.868799999999993</c:v>
                </c:pt>
                <c:pt idx="3280">
                  <c:v>72.884600000000006</c:v>
                </c:pt>
                <c:pt idx="3281">
                  <c:v>72.903899999999993</c:v>
                </c:pt>
                <c:pt idx="3282">
                  <c:v>72.923100000000005</c:v>
                </c:pt>
                <c:pt idx="3283">
                  <c:v>72.941299999999998</c:v>
                </c:pt>
                <c:pt idx="3284">
                  <c:v>72.961799999999997</c:v>
                </c:pt>
                <c:pt idx="3285">
                  <c:v>72.9803</c:v>
                </c:pt>
                <c:pt idx="3286">
                  <c:v>72.998699999999999</c:v>
                </c:pt>
                <c:pt idx="3287">
                  <c:v>73.018100000000004</c:v>
                </c:pt>
                <c:pt idx="3288">
                  <c:v>73.038300000000007</c:v>
                </c:pt>
                <c:pt idx="3289">
                  <c:v>73.058400000000006</c:v>
                </c:pt>
                <c:pt idx="3290">
                  <c:v>73.079499999999996</c:v>
                </c:pt>
                <c:pt idx="3291">
                  <c:v>73.099500000000006</c:v>
                </c:pt>
                <c:pt idx="3292">
                  <c:v>73.119299999999996</c:v>
                </c:pt>
                <c:pt idx="3293">
                  <c:v>73.140799999999999</c:v>
                </c:pt>
                <c:pt idx="3294">
                  <c:v>73.162700000000001</c:v>
                </c:pt>
                <c:pt idx="3295">
                  <c:v>73.184899999999999</c:v>
                </c:pt>
                <c:pt idx="3296">
                  <c:v>73.205500000000001</c:v>
                </c:pt>
                <c:pt idx="3297">
                  <c:v>73.226200000000006</c:v>
                </c:pt>
                <c:pt idx="3298">
                  <c:v>73.246300000000005</c:v>
                </c:pt>
                <c:pt idx="3299">
                  <c:v>73.265199999999993</c:v>
                </c:pt>
                <c:pt idx="3300">
                  <c:v>73.284400000000005</c:v>
                </c:pt>
                <c:pt idx="3301">
                  <c:v>73.303299999999993</c:v>
                </c:pt>
                <c:pt idx="3302">
                  <c:v>73.321600000000004</c:v>
                </c:pt>
                <c:pt idx="3303">
                  <c:v>73.341099999999997</c:v>
                </c:pt>
                <c:pt idx="3304">
                  <c:v>73.360600000000005</c:v>
                </c:pt>
                <c:pt idx="3305">
                  <c:v>73.381</c:v>
                </c:pt>
                <c:pt idx="3306">
                  <c:v>73.403999999999996</c:v>
                </c:pt>
                <c:pt idx="3307">
                  <c:v>73.426900000000003</c:v>
                </c:pt>
                <c:pt idx="3308">
                  <c:v>73.449200000000005</c:v>
                </c:pt>
                <c:pt idx="3309">
                  <c:v>73.471299999999999</c:v>
                </c:pt>
                <c:pt idx="3310">
                  <c:v>73.495500000000007</c:v>
                </c:pt>
                <c:pt idx="3311">
                  <c:v>73.520200000000003</c:v>
                </c:pt>
                <c:pt idx="3312">
                  <c:v>73.545299999999997</c:v>
                </c:pt>
                <c:pt idx="3313">
                  <c:v>73.574299999999994</c:v>
                </c:pt>
                <c:pt idx="3314">
                  <c:v>73.607399999999998</c:v>
                </c:pt>
                <c:pt idx="3315">
                  <c:v>73.642700000000005</c:v>
                </c:pt>
                <c:pt idx="3316">
                  <c:v>73.673299999999998</c:v>
                </c:pt>
                <c:pt idx="3317">
                  <c:v>73.6982</c:v>
                </c:pt>
                <c:pt idx="3318">
                  <c:v>73.716099999999997</c:v>
                </c:pt>
                <c:pt idx="3319">
                  <c:v>73.728700000000003</c:v>
                </c:pt>
                <c:pt idx="3320">
                  <c:v>73.736500000000007</c:v>
                </c:pt>
                <c:pt idx="3321">
                  <c:v>73.745000000000005</c:v>
                </c:pt>
                <c:pt idx="3322">
                  <c:v>73.7547</c:v>
                </c:pt>
                <c:pt idx="3323">
                  <c:v>73.767300000000006</c:v>
                </c:pt>
                <c:pt idx="3324">
                  <c:v>73.781000000000006</c:v>
                </c:pt>
                <c:pt idx="3325">
                  <c:v>73.794200000000004</c:v>
                </c:pt>
                <c:pt idx="3326">
                  <c:v>73.808899999999994</c:v>
                </c:pt>
                <c:pt idx="3327">
                  <c:v>73.822999999999993</c:v>
                </c:pt>
                <c:pt idx="3328">
                  <c:v>73.837800000000001</c:v>
                </c:pt>
                <c:pt idx="3329">
                  <c:v>73.852999999999994</c:v>
                </c:pt>
                <c:pt idx="3330">
                  <c:v>73.869299999999996</c:v>
                </c:pt>
                <c:pt idx="3331">
                  <c:v>73.886899999999997</c:v>
                </c:pt>
                <c:pt idx="3332">
                  <c:v>73.905000000000001</c:v>
                </c:pt>
                <c:pt idx="3333">
                  <c:v>73.925799999999995</c:v>
                </c:pt>
                <c:pt idx="3334">
                  <c:v>73.9499</c:v>
                </c:pt>
                <c:pt idx="3335">
                  <c:v>73.976500000000001</c:v>
                </c:pt>
                <c:pt idx="3336">
                  <c:v>74.006399999999999</c:v>
                </c:pt>
                <c:pt idx="3337">
                  <c:v>74.039100000000005</c:v>
                </c:pt>
                <c:pt idx="3338">
                  <c:v>74.073300000000003</c:v>
                </c:pt>
                <c:pt idx="3339">
                  <c:v>74.107500000000002</c:v>
                </c:pt>
                <c:pt idx="3340">
                  <c:v>74.141300000000001</c:v>
                </c:pt>
                <c:pt idx="3341">
                  <c:v>74.170900000000003</c:v>
                </c:pt>
                <c:pt idx="3342">
                  <c:v>74.195999999999998</c:v>
                </c:pt>
                <c:pt idx="3343">
                  <c:v>74.215100000000007</c:v>
                </c:pt>
                <c:pt idx="3344">
                  <c:v>74.228099999999998</c:v>
                </c:pt>
                <c:pt idx="3345">
                  <c:v>74.239000000000004</c:v>
                </c:pt>
                <c:pt idx="3346">
                  <c:v>74.249600000000001</c:v>
                </c:pt>
                <c:pt idx="3347">
                  <c:v>74.260000000000005</c:v>
                </c:pt>
                <c:pt idx="3348">
                  <c:v>74.272999999999996</c:v>
                </c:pt>
                <c:pt idx="3349">
                  <c:v>74.288399999999996</c:v>
                </c:pt>
                <c:pt idx="3350">
                  <c:v>74.305400000000006</c:v>
                </c:pt>
                <c:pt idx="3351">
                  <c:v>74.325000000000003</c:v>
                </c:pt>
                <c:pt idx="3352">
                  <c:v>74.344700000000003</c:v>
                </c:pt>
                <c:pt idx="3353">
                  <c:v>74.362899999999996</c:v>
                </c:pt>
                <c:pt idx="3354">
                  <c:v>74.382400000000004</c:v>
                </c:pt>
                <c:pt idx="3355">
                  <c:v>74.402100000000004</c:v>
                </c:pt>
                <c:pt idx="3356">
                  <c:v>74.421899999999994</c:v>
                </c:pt>
                <c:pt idx="3357">
                  <c:v>74.442099999999996</c:v>
                </c:pt>
                <c:pt idx="3358">
                  <c:v>74.4619</c:v>
                </c:pt>
                <c:pt idx="3359">
                  <c:v>74.480500000000006</c:v>
                </c:pt>
                <c:pt idx="3360">
                  <c:v>74.501000000000005</c:v>
                </c:pt>
                <c:pt idx="3361">
                  <c:v>74.521199999999993</c:v>
                </c:pt>
                <c:pt idx="3362">
                  <c:v>74.541399999999996</c:v>
                </c:pt>
                <c:pt idx="3363">
                  <c:v>74.563699999999997</c:v>
                </c:pt>
                <c:pt idx="3364">
                  <c:v>74.584800000000001</c:v>
                </c:pt>
                <c:pt idx="3365">
                  <c:v>74.606700000000004</c:v>
                </c:pt>
                <c:pt idx="3366">
                  <c:v>74.627700000000004</c:v>
                </c:pt>
                <c:pt idx="3367">
                  <c:v>74.645799999999994</c:v>
                </c:pt>
                <c:pt idx="3368">
                  <c:v>74.663799999999995</c:v>
                </c:pt>
                <c:pt idx="3369">
                  <c:v>74.681399999999996</c:v>
                </c:pt>
                <c:pt idx="3370">
                  <c:v>74.700599999999994</c:v>
                </c:pt>
                <c:pt idx="3371">
                  <c:v>74.720699999999994</c:v>
                </c:pt>
                <c:pt idx="3372">
                  <c:v>74.739900000000006</c:v>
                </c:pt>
                <c:pt idx="3373">
                  <c:v>74.760800000000003</c:v>
                </c:pt>
                <c:pt idx="3374">
                  <c:v>74.7804</c:v>
                </c:pt>
                <c:pt idx="3375">
                  <c:v>74.800200000000004</c:v>
                </c:pt>
                <c:pt idx="3376">
                  <c:v>74.821799999999996</c:v>
                </c:pt>
                <c:pt idx="3377">
                  <c:v>74.842200000000005</c:v>
                </c:pt>
                <c:pt idx="3378">
                  <c:v>74.860699999999994</c:v>
                </c:pt>
                <c:pt idx="3379">
                  <c:v>74.8827</c:v>
                </c:pt>
                <c:pt idx="3380">
                  <c:v>74.908299999999997</c:v>
                </c:pt>
                <c:pt idx="3381">
                  <c:v>74.939899999999994</c:v>
                </c:pt>
                <c:pt idx="3382">
                  <c:v>74.975800000000007</c:v>
                </c:pt>
                <c:pt idx="3383">
                  <c:v>75.015000000000001</c:v>
                </c:pt>
                <c:pt idx="3384">
                  <c:v>75.050700000000006</c:v>
                </c:pt>
                <c:pt idx="3385">
                  <c:v>75.08</c:v>
                </c:pt>
                <c:pt idx="3386">
                  <c:v>75.099500000000006</c:v>
                </c:pt>
                <c:pt idx="3387">
                  <c:v>75.110500000000002</c:v>
                </c:pt>
                <c:pt idx="3388">
                  <c:v>75.1173</c:v>
                </c:pt>
                <c:pt idx="3389">
                  <c:v>75.125100000000003</c:v>
                </c:pt>
                <c:pt idx="3390">
                  <c:v>75.132900000000006</c:v>
                </c:pt>
                <c:pt idx="3391">
                  <c:v>75.143000000000001</c:v>
                </c:pt>
                <c:pt idx="3392">
                  <c:v>75.155299999999997</c:v>
                </c:pt>
                <c:pt idx="3393">
                  <c:v>75.169300000000007</c:v>
                </c:pt>
                <c:pt idx="3394">
                  <c:v>75.181799999999996</c:v>
                </c:pt>
                <c:pt idx="3395">
                  <c:v>75.194800000000001</c:v>
                </c:pt>
                <c:pt idx="3396">
                  <c:v>75.207599999999999</c:v>
                </c:pt>
                <c:pt idx="3397">
                  <c:v>75.221900000000005</c:v>
                </c:pt>
                <c:pt idx="3398">
                  <c:v>75.238600000000005</c:v>
                </c:pt>
                <c:pt idx="3399">
                  <c:v>75.255300000000005</c:v>
                </c:pt>
                <c:pt idx="3400">
                  <c:v>75.273099999999999</c:v>
                </c:pt>
                <c:pt idx="3401">
                  <c:v>75.292900000000003</c:v>
                </c:pt>
                <c:pt idx="3402">
                  <c:v>75.313699999999997</c:v>
                </c:pt>
                <c:pt idx="3403">
                  <c:v>75.338399999999993</c:v>
                </c:pt>
                <c:pt idx="3404">
                  <c:v>75.364000000000004</c:v>
                </c:pt>
                <c:pt idx="3405">
                  <c:v>75.393600000000006</c:v>
                </c:pt>
                <c:pt idx="3406">
                  <c:v>75.424400000000006</c:v>
                </c:pt>
                <c:pt idx="3407">
                  <c:v>75.458200000000005</c:v>
                </c:pt>
                <c:pt idx="3408">
                  <c:v>75.493099999999998</c:v>
                </c:pt>
                <c:pt idx="3409">
                  <c:v>75.528599999999997</c:v>
                </c:pt>
                <c:pt idx="3410">
                  <c:v>75.560699999999997</c:v>
                </c:pt>
                <c:pt idx="3411">
                  <c:v>75.585499999999996</c:v>
                </c:pt>
                <c:pt idx="3412">
                  <c:v>75.604299999999995</c:v>
                </c:pt>
                <c:pt idx="3413">
                  <c:v>75.617800000000003</c:v>
                </c:pt>
                <c:pt idx="3414">
                  <c:v>75.628100000000003</c:v>
                </c:pt>
                <c:pt idx="3415">
                  <c:v>75.637699999999995</c:v>
                </c:pt>
                <c:pt idx="3416">
                  <c:v>75.647999999999996</c:v>
                </c:pt>
                <c:pt idx="3417">
                  <c:v>75.660499999999999</c:v>
                </c:pt>
                <c:pt idx="3418">
                  <c:v>75.676599999999993</c:v>
                </c:pt>
                <c:pt idx="3419">
                  <c:v>75.694500000000005</c:v>
                </c:pt>
                <c:pt idx="3420">
                  <c:v>75.714600000000004</c:v>
                </c:pt>
                <c:pt idx="3421">
                  <c:v>75.734899999999996</c:v>
                </c:pt>
                <c:pt idx="3422">
                  <c:v>75.753699999999995</c:v>
                </c:pt>
                <c:pt idx="3423">
                  <c:v>75.770499999999998</c:v>
                </c:pt>
                <c:pt idx="3424">
                  <c:v>75.786199999999994</c:v>
                </c:pt>
                <c:pt idx="3425">
                  <c:v>75.802599999999998</c:v>
                </c:pt>
                <c:pt idx="3426">
                  <c:v>75.8202</c:v>
                </c:pt>
                <c:pt idx="3427">
                  <c:v>75.838999999999999</c:v>
                </c:pt>
                <c:pt idx="3428">
                  <c:v>75.858599999999996</c:v>
                </c:pt>
                <c:pt idx="3429">
                  <c:v>75.880300000000005</c:v>
                </c:pt>
                <c:pt idx="3430">
                  <c:v>75.900300000000001</c:v>
                </c:pt>
                <c:pt idx="3431">
                  <c:v>75.921899999999994</c:v>
                </c:pt>
                <c:pt idx="3432">
                  <c:v>75.945999999999998</c:v>
                </c:pt>
                <c:pt idx="3433">
                  <c:v>75.968999999999994</c:v>
                </c:pt>
                <c:pt idx="3434">
                  <c:v>75.990300000000005</c:v>
                </c:pt>
                <c:pt idx="3435">
                  <c:v>76.009699999999995</c:v>
                </c:pt>
                <c:pt idx="3436">
                  <c:v>76.028099999999995</c:v>
                </c:pt>
                <c:pt idx="3437">
                  <c:v>76.045000000000002</c:v>
                </c:pt>
                <c:pt idx="3438">
                  <c:v>76.063699999999997</c:v>
                </c:pt>
                <c:pt idx="3439">
                  <c:v>76.082599999999999</c:v>
                </c:pt>
                <c:pt idx="3440">
                  <c:v>76.099699999999999</c:v>
                </c:pt>
                <c:pt idx="3441">
                  <c:v>76.118499999999997</c:v>
                </c:pt>
                <c:pt idx="3442">
                  <c:v>76.138099999999994</c:v>
                </c:pt>
                <c:pt idx="3443">
                  <c:v>76.159199999999998</c:v>
                </c:pt>
                <c:pt idx="3444">
                  <c:v>76.181899999999999</c:v>
                </c:pt>
                <c:pt idx="3445">
                  <c:v>76.203500000000005</c:v>
                </c:pt>
                <c:pt idx="3446">
                  <c:v>76.224500000000006</c:v>
                </c:pt>
                <c:pt idx="3447">
                  <c:v>76.245199999999997</c:v>
                </c:pt>
                <c:pt idx="3448">
                  <c:v>76.268000000000001</c:v>
                </c:pt>
                <c:pt idx="3449">
                  <c:v>76.292000000000002</c:v>
                </c:pt>
                <c:pt idx="3450">
                  <c:v>76.321100000000001</c:v>
                </c:pt>
                <c:pt idx="3451">
                  <c:v>76.354799999999997</c:v>
                </c:pt>
                <c:pt idx="3452">
                  <c:v>76.389300000000006</c:v>
                </c:pt>
                <c:pt idx="3453">
                  <c:v>76.420900000000003</c:v>
                </c:pt>
                <c:pt idx="3454">
                  <c:v>76.447100000000006</c:v>
                </c:pt>
                <c:pt idx="3455">
                  <c:v>76.4679</c:v>
                </c:pt>
                <c:pt idx="3456">
                  <c:v>76.480999999999995</c:v>
                </c:pt>
                <c:pt idx="3457">
                  <c:v>76.491299999999995</c:v>
                </c:pt>
                <c:pt idx="3458">
                  <c:v>76.499499999999998</c:v>
                </c:pt>
                <c:pt idx="3459">
                  <c:v>76.507599999999996</c:v>
                </c:pt>
                <c:pt idx="3460">
                  <c:v>76.518299999999996</c:v>
                </c:pt>
                <c:pt idx="3461">
                  <c:v>76.530699999999996</c:v>
                </c:pt>
                <c:pt idx="3462">
                  <c:v>76.546300000000002</c:v>
                </c:pt>
                <c:pt idx="3463">
                  <c:v>76.562299999999993</c:v>
                </c:pt>
                <c:pt idx="3464">
                  <c:v>76.573599999999999</c:v>
                </c:pt>
                <c:pt idx="3465">
                  <c:v>76.584000000000003</c:v>
                </c:pt>
                <c:pt idx="3466">
                  <c:v>76.599400000000003</c:v>
                </c:pt>
                <c:pt idx="3467">
                  <c:v>76.613600000000005</c:v>
                </c:pt>
                <c:pt idx="3468">
                  <c:v>76.630700000000004</c:v>
                </c:pt>
                <c:pt idx="3469">
                  <c:v>76.650300000000001</c:v>
                </c:pt>
                <c:pt idx="3470">
                  <c:v>76.670900000000003</c:v>
                </c:pt>
                <c:pt idx="3471">
                  <c:v>76.6922</c:v>
                </c:pt>
                <c:pt idx="3472">
                  <c:v>76.7136</c:v>
                </c:pt>
                <c:pt idx="3473">
                  <c:v>76.740499999999997</c:v>
                </c:pt>
                <c:pt idx="3474">
                  <c:v>76.769400000000005</c:v>
                </c:pt>
                <c:pt idx="3475">
                  <c:v>76.8</c:v>
                </c:pt>
                <c:pt idx="3476">
                  <c:v>76.8322</c:v>
                </c:pt>
                <c:pt idx="3477">
                  <c:v>76.866699999999994</c:v>
                </c:pt>
                <c:pt idx="3478">
                  <c:v>76.900800000000004</c:v>
                </c:pt>
                <c:pt idx="3479">
                  <c:v>76.932000000000002</c:v>
                </c:pt>
                <c:pt idx="3480">
                  <c:v>76.956999999999994</c:v>
                </c:pt>
                <c:pt idx="3481">
                  <c:v>76.976200000000006</c:v>
                </c:pt>
                <c:pt idx="3482">
                  <c:v>76.990499999999997</c:v>
                </c:pt>
                <c:pt idx="3483">
                  <c:v>77.000399999999999</c:v>
                </c:pt>
                <c:pt idx="3484">
                  <c:v>77.010400000000004</c:v>
                </c:pt>
                <c:pt idx="3485">
                  <c:v>77.022300000000001</c:v>
                </c:pt>
                <c:pt idx="3486">
                  <c:v>77.036799999999999</c:v>
                </c:pt>
                <c:pt idx="3487">
                  <c:v>77.052199999999999</c:v>
                </c:pt>
                <c:pt idx="3488">
                  <c:v>77.069999999999993</c:v>
                </c:pt>
                <c:pt idx="3489">
                  <c:v>77.089699999999993</c:v>
                </c:pt>
                <c:pt idx="3490">
                  <c:v>77.106800000000007</c:v>
                </c:pt>
                <c:pt idx="3491">
                  <c:v>77.125399999999999</c:v>
                </c:pt>
                <c:pt idx="3492">
                  <c:v>77.143500000000003</c:v>
                </c:pt>
                <c:pt idx="3493">
                  <c:v>77.160200000000003</c:v>
                </c:pt>
                <c:pt idx="3494">
                  <c:v>77.176000000000002</c:v>
                </c:pt>
                <c:pt idx="3495">
                  <c:v>77.194199999999995</c:v>
                </c:pt>
                <c:pt idx="3496">
                  <c:v>77.212599999999995</c:v>
                </c:pt>
                <c:pt idx="3497">
                  <c:v>77.232399999999998</c:v>
                </c:pt>
                <c:pt idx="3498">
                  <c:v>77.254599999999996</c:v>
                </c:pt>
                <c:pt idx="3499">
                  <c:v>77.274000000000001</c:v>
                </c:pt>
                <c:pt idx="3500">
                  <c:v>77.293999999999997</c:v>
                </c:pt>
                <c:pt idx="3501">
                  <c:v>77.316900000000004</c:v>
                </c:pt>
                <c:pt idx="3502">
                  <c:v>77.339299999999994</c:v>
                </c:pt>
                <c:pt idx="3503">
                  <c:v>77.360299999999995</c:v>
                </c:pt>
                <c:pt idx="3504">
                  <c:v>77.379499999999993</c:v>
                </c:pt>
                <c:pt idx="3505">
                  <c:v>77.3977</c:v>
                </c:pt>
                <c:pt idx="3506">
                  <c:v>77.413200000000003</c:v>
                </c:pt>
                <c:pt idx="3507">
                  <c:v>77.429500000000004</c:v>
                </c:pt>
                <c:pt idx="3508">
                  <c:v>77.447500000000005</c:v>
                </c:pt>
                <c:pt idx="3509">
                  <c:v>77.465000000000003</c:v>
                </c:pt>
                <c:pt idx="3510">
                  <c:v>77.482900000000001</c:v>
                </c:pt>
                <c:pt idx="3511">
                  <c:v>77.502200000000002</c:v>
                </c:pt>
                <c:pt idx="3512">
                  <c:v>77.523300000000006</c:v>
                </c:pt>
                <c:pt idx="3513">
                  <c:v>77.5441</c:v>
                </c:pt>
                <c:pt idx="3514">
                  <c:v>77.565799999999996</c:v>
                </c:pt>
                <c:pt idx="3515">
                  <c:v>77.588099999999997</c:v>
                </c:pt>
                <c:pt idx="3516">
                  <c:v>77.610200000000006</c:v>
                </c:pt>
                <c:pt idx="3517">
                  <c:v>77.631900000000002</c:v>
                </c:pt>
                <c:pt idx="3518">
                  <c:v>77.658000000000001</c:v>
                </c:pt>
                <c:pt idx="3519">
                  <c:v>77.6875</c:v>
                </c:pt>
                <c:pt idx="3520">
                  <c:v>77.720500000000001</c:v>
                </c:pt>
                <c:pt idx="3521">
                  <c:v>77.756399999999999</c:v>
                </c:pt>
                <c:pt idx="3522">
                  <c:v>77.792199999999994</c:v>
                </c:pt>
                <c:pt idx="3523">
                  <c:v>77.821399999999997</c:v>
                </c:pt>
                <c:pt idx="3524">
                  <c:v>77.842600000000004</c:v>
                </c:pt>
                <c:pt idx="3525">
                  <c:v>77.856099999999998</c:v>
                </c:pt>
                <c:pt idx="3526">
                  <c:v>77.864000000000004</c:v>
                </c:pt>
                <c:pt idx="3527">
                  <c:v>77.870199999999997</c:v>
                </c:pt>
                <c:pt idx="3528">
                  <c:v>77.878</c:v>
                </c:pt>
                <c:pt idx="3529">
                  <c:v>77.888900000000007</c:v>
                </c:pt>
                <c:pt idx="3530">
                  <c:v>77.900199999999998</c:v>
                </c:pt>
                <c:pt idx="3531">
                  <c:v>77.912800000000004</c:v>
                </c:pt>
                <c:pt idx="3532">
                  <c:v>77.924499999999995</c:v>
                </c:pt>
                <c:pt idx="3533">
                  <c:v>77.937299999999993</c:v>
                </c:pt>
                <c:pt idx="3534">
                  <c:v>77.949700000000007</c:v>
                </c:pt>
                <c:pt idx="3535">
                  <c:v>77.962699999999998</c:v>
                </c:pt>
                <c:pt idx="3536">
                  <c:v>77.977099999999993</c:v>
                </c:pt>
                <c:pt idx="3537">
                  <c:v>77.994399999999999</c:v>
                </c:pt>
                <c:pt idx="3538">
                  <c:v>78.011600000000001</c:v>
                </c:pt>
                <c:pt idx="3539">
                  <c:v>78.031000000000006</c:v>
                </c:pt>
                <c:pt idx="3540">
                  <c:v>78.054199999999994</c:v>
                </c:pt>
                <c:pt idx="3541">
                  <c:v>78.078900000000004</c:v>
                </c:pt>
                <c:pt idx="3542">
                  <c:v>78.105500000000006</c:v>
                </c:pt>
                <c:pt idx="3543">
                  <c:v>78.134100000000004</c:v>
                </c:pt>
                <c:pt idx="3544">
                  <c:v>78.1631</c:v>
                </c:pt>
                <c:pt idx="3545">
                  <c:v>78.193200000000004</c:v>
                </c:pt>
                <c:pt idx="3546">
                  <c:v>78.223600000000005</c:v>
                </c:pt>
                <c:pt idx="3547">
                  <c:v>78.256600000000006</c:v>
                </c:pt>
                <c:pt idx="3548">
                  <c:v>78.288399999999996</c:v>
                </c:pt>
                <c:pt idx="3549">
                  <c:v>78.3155</c:v>
                </c:pt>
                <c:pt idx="3550">
                  <c:v>78.335400000000007</c:v>
                </c:pt>
                <c:pt idx="3551">
                  <c:v>78.3476</c:v>
                </c:pt>
                <c:pt idx="3552">
                  <c:v>78.356300000000005</c:v>
                </c:pt>
                <c:pt idx="3553">
                  <c:v>78.366399999999999</c:v>
                </c:pt>
                <c:pt idx="3554">
                  <c:v>78.380300000000005</c:v>
                </c:pt>
                <c:pt idx="3555">
                  <c:v>78.395499999999998</c:v>
                </c:pt>
                <c:pt idx="3556">
                  <c:v>78.411900000000003</c:v>
                </c:pt>
                <c:pt idx="3557">
                  <c:v>78.430000000000007</c:v>
                </c:pt>
                <c:pt idx="3558">
                  <c:v>78.448499999999996</c:v>
                </c:pt>
                <c:pt idx="3559">
                  <c:v>78.466499999999996</c:v>
                </c:pt>
                <c:pt idx="3560">
                  <c:v>78.483900000000006</c:v>
                </c:pt>
                <c:pt idx="3561">
                  <c:v>78.5</c:v>
                </c:pt>
                <c:pt idx="3562">
                  <c:v>78.514600000000002</c:v>
                </c:pt>
                <c:pt idx="3563">
                  <c:v>78.529399999999995</c:v>
                </c:pt>
                <c:pt idx="3564">
                  <c:v>78.546400000000006</c:v>
                </c:pt>
                <c:pt idx="3565">
                  <c:v>78.565899999999999</c:v>
                </c:pt>
                <c:pt idx="3566">
                  <c:v>78.585899999999995</c:v>
                </c:pt>
                <c:pt idx="3567">
                  <c:v>78.606499999999997</c:v>
                </c:pt>
                <c:pt idx="3568">
                  <c:v>78.629300000000001</c:v>
                </c:pt>
                <c:pt idx="3569">
                  <c:v>78.650800000000004</c:v>
                </c:pt>
                <c:pt idx="3570">
                  <c:v>78.671800000000005</c:v>
                </c:pt>
                <c:pt idx="3571">
                  <c:v>78.692300000000003</c:v>
                </c:pt>
                <c:pt idx="3572">
                  <c:v>78.710899999999995</c:v>
                </c:pt>
                <c:pt idx="3573">
                  <c:v>78.729699999999994</c:v>
                </c:pt>
                <c:pt idx="3574">
                  <c:v>78.750200000000007</c:v>
                </c:pt>
                <c:pt idx="3575">
                  <c:v>78.767899999999997</c:v>
                </c:pt>
                <c:pt idx="3576">
                  <c:v>78.784800000000004</c:v>
                </c:pt>
                <c:pt idx="3577">
                  <c:v>78.802499999999995</c:v>
                </c:pt>
                <c:pt idx="3578">
                  <c:v>78.820899999999995</c:v>
                </c:pt>
                <c:pt idx="3579">
                  <c:v>78.838899999999995</c:v>
                </c:pt>
                <c:pt idx="3580">
                  <c:v>78.859499999999997</c:v>
                </c:pt>
                <c:pt idx="3581">
                  <c:v>78.88</c:v>
                </c:pt>
                <c:pt idx="3582">
                  <c:v>78.8994</c:v>
                </c:pt>
                <c:pt idx="3583">
                  <c:v>78.919899999999998</c:v>
                </c:pt>
                <c:pt idx="3584">
                  <c:v>78.939599999999999</c:v>
                </c:pt>
                <c:pt idx="3585">
                  <c:v>78.960099999999997</c:v>
                </c:pt>
                <c:pt idx="3586">
                  <c:v>78.982500000000002</c:v>
                </c:pt>
                <c:pt idx="3587">
                  <c:v>79.0077</c:v>
                </c:pt>
                <c:pt idx="3588">
                  <c:v>79.036199999999994</c:v>
                </c:pt>
                <c:pt idx="3589">
                  <c:v>79.070300000000003</c:v>
                </c:pt>
                <c:pt idx="3590">
                  <c:v>79.106999999999999</c:v>
                </c:pt>
                <c:pt idx="3591">
                  <c:v>79.141800000000003</c:v>
                </c:pt>
                <c:pt idx="3592">
                  <c:v>79.170400000000001</c:v>
                </c:pt>
                <c:pt idx="3593">
                  <c:v>79.189899999999994</c:v>
                </c:pt>
                <c:pt idx="3594">
                  <c:v>79.1995</c:v>
                </c:pt>
                <c:pt idx="3595">
                  <c:v>79.206699999999998</c:v>
                </c:pt>
                <c:pt idx="3596">
                  <c:v>79.2136</c:v>
                </c:pt>
                <c:pt idx="3597">
                  <c:v>79.221999999999994</c:v>
                </c:pt>
                <c:pt idx="3598">
                  <c:v>79.231399999999994</c:v>
                </c:pt>
                <c:pt idx="3599">
                  <c:v>79.241799999999998</c:v>
                </c:pt>
                <c:pt idx="3600">
                  <c:v>79.256</c:v>
                </c:pt>
                <c:pt idx="3601">
                  <c:v>79.269099999999995</c:v>
                </c:pt>
                <c:pt idx="3602">
                  <c:v>79.280799999999999</c:v>
                </c:pt>
                <c:pt idx="3603">
                  <c:v>79.292599999999993</c:v>
                </c:pt>
                <c:pt idx="3604">
                  <c:v>79.306100000000001</c:v>
                </c:pt>
                <c:pt idx="3605">
                  <c:v>79.321200000000005</c:v>
                </c:pt>
                <c:pt idx="3606">
                  <c:v>79.335899999999995</c:v>
                </c:pt>
                <c:pt idx="3607">
                  <c:v>79.354799999999997</c:v>
                </c:pt>
                <c:pt idx="3608">
                  <c:v>79.376499999999993</c:v>
                </c:pt>
                <c:pt idx="3609">
                  <c:v>79.400400000000005</c:v>
                </c:pt>
                <c:pt idx="3610">
                  <c:v>79.426000000000002</c:v>
                </c:pt>
                <c:pt idx="3611">
                  <c:v>79.450999999999993</c:v>
                </c:pt>
                <c:pt idx="3612">
                  <c:v>79.478499999999997</c:v>
                </c:pt>
                <c:pt idx="3613">
                  <c:v>79.507900000000006</c:v>
                </c:pt>
                <c:pt idx="3614">
                  <c:v>79.538399999999996</c:v>
                </c:pt>
                <c:pt idx="3615">
                  <c:v>79.5685</c:v>
                </c:pt>
                <c:pt idx="3616">
                  <c:v>79.598399999999998</c:v>
                </c:pt>
                <c:pt idx="3617">
                  <c:v>79.624799999999993</c:v>
                </c:pt>
                <c:pt idx="3618">
                  <c:v>79.648899999999998</c:v>
                </c:pt>
                <c:pt idx="3619">
                  <c:v>79.667299999999997</c:v>
                </c:pt>
                <c:pt idx="3620">
                  <c:v>79.681700000000006</c:v>
                </c:pt>
                <c:pt idx="3621">
                  <c:v>79.692400000000006</c:v>
                </c:pt>
                <c:pt idx="3622">
                  <c:v>79.701700000000002</c:v>
                </c:pt>
                <c:pt idx="3623">
                  <c:v>79.713499999999996</c:v>
                </c:pt>
                <c:pt idx="3624">
                  <c:v>79.726200000000006</c:v>
                </c:pt>
                <c:pt idx="3625">
                  <c:v>79.742599999999996</c:v>
                </c:pt>
                <c:pt idx="3626">
                  <c:v>79.760999999999996</c:v>
                </c:pt>
                <c:pt idx="3627">
                  <c:v>79.7821</c:v>
                </c:pt>
                <c:pt idx="3628">
                  <c:v>79.8018</c:v>
                </c:pt>
                <c:pt idx="3629">
                  <c:v>79.819699999999997</c:v>
                </c:pt>
                <c:pt idx="3630">
                  <c:v>79.835300000000004</c:v>
                </c:pt>
                <c:pt idx="3631">
                  <c:v>79.852099999999993</c:v>
                </c:pt>
                <c:pt idx="3632">
                  <c:v>79.868300000000005</c:v>
                </c:pt>
                <c:pt idx="3633">
                  <c:v>79.885400000000004</c:v>
                </c:pt>
                <c:pt idx="3634">
                  <c:v>79.902799999999999</c:v>
                </c:pt>
                <c:pt idx="3635">
                  <c:v>79.924300000000002</c:v>
                </c:pt>
                <c:pt idx="3636">
                  <c:v>79.946100000000001</c:v>
                </c:pt>
                <c:pt idx="3637">
                  <c:v>79.965599999999995</c:v>
                </c:pt>
                <c:pt idx="3638">
                  <c:v>79.984800000000007</c:v>
                </c:pt>
                <c:pt idx="3639">
                  <c:v>80.006500000000003</c:v>
                </c:pt>
                <c:pt idx="3640">
                  <c:v>80.026300000000006</c:v>
                </c:pt>
                <c:pt idx="3641">
                  <c:v>80.046300000000002</c:v>
                </c:pt>
                <c:pt idx="3642">
                  <c:v>80.064800000000005</c:v>
                </c:pt>
                <c:pt idx="3643">
                  <c:v>80.082599999999999</c:v>
                </c:pt>
                <c:pt idx="3644">
                  <c:v>80.099599999999995</c:v>
                </c:pt>
                <c:pt idx="3645">
                  <c:v>80.118600000000001</c:v>
                </c:pt>
                <c:pt idx="3646">
                  <c:v>80.136600000000001</c:v>
                </c:pt>
                <c:pt idx="3647">
                  <c:v>80.152600000000007</c:v>
                </c:pt>
                <c:pt idx="3648">
                  <c:v>80.170500000000004</c:v>
                </c:pt>
                <c:pt idx="3649">
                  <c:v>80.189499999999995</c:v>
                </c:pt>
                <c:pt idx="3650">
                  <c:v>80.208500000000001</c:v>
                </c:pt>
                <c:pt idx="3651">
                  <c:v>80.228200000000001</c:v>
                </c:pt>
                <c:pt idx="3652">
                  <c:v>80.248800000000003</c:v>
                </c:pt>
                <c:pt idx="3653">
                  <c:v>80.267600000000002</c:v>
                </c:pt>
                <c:pt idx="3654">
                  <c:v>80.287199999999999</c:v>
                </c:pt>
                <c:pt idx="3655">
                  <c:v>80.308400000000006</c:v>
                </c:pt>
                <c:pt idx="3656">
                  <c:v>80.333799999999997</c:v>
                </c:pt>
                <c:pt idx="3657">
                  <c:v>80.364500000000007</c:v>
                </c:pt>
                <c:pt idx="3658">
                  <c:v>80.399799999999999</c:v>
                </c:pt>
                <c:pt idx="3659">
                  <c:v>80.437799999999996</c:v>
                </c:pt>
                <c:pt idx="3660">
                  <c:v>80.474599999999995</c:v>
                </c:pt>
                <c:pt idx="3661">
                  <c:v>80.503</c:v>
                </c:pt>
                <c:pt idx="3662">
                  <c:v>80.522199999999998</c:v>
                </c:pt>
                <c:pt idx="3663">
                  <c:v>80.531000000000006</c:v>
                </c:pt>
                <c:pt idx="3664">
                  <c:v>80.535300000000007</c:v>
                </c:pt>
                <c:pt idx="3665">
                  <c:v>80.539199999999994</c:v>
                </c:pt>
                <c:pt idx="3666">
                  <c:v>80.544300000000007</c:v>
                </c:pt>
                <c:pt idx="3667">
                  <c:v>80.552599999999998</c:v>
                </c:pt>
                <c:pt idx="3668">
                  <c:v>80.564400000000006</c:v>
                </c:pt>
                <c:pt idx="3669">
                  <c:v>80.578000000000003</c:v>
                </c:pt>
                <c:pt idx="3670">
                  <c:v>80.5916</c:v>
                </c:pt>
                <c:pt idx="3671">
                  <c:v>80.603999999999999</c:v>
                </c:pt>
                <c:pt idx="3672">
                  <c:v>80.614900000000006</c:v>
                </c:pt>
                <c:pt idx="3673">
                  <c:v>80.6267</c:v>
                </c:pt>
                <c:pt idx="3674">
                  <c:v>80.6404</c:v>
                </c:pt>
                <c:pt idx="3675">
                  <c:v>80.656800000000004</c:v>
                </c:pt>
                <c:pt idx="3676">
                  <c:v>80.675399999999996</c:v>
                </c:pt>
                <c:pt idx="3677">
                  <c:v>80.694400000000002</c:v>
                </c:pt>
                <c:pt idx="3678">
                  <c:v>80.714699999999993</c:v>
                </c:pt>
                <c:pt idx="3679">
                  <c:v>80.739199999999997</c:v>
                </c:pt>
                <c:pt idx="3680">
                  <c:v>80.7654</c:v>
                </c:pt>
                <c:pt idx="3681">
                  <c:v>80.795400000000001</c:v>
                </c:pt>
                <c:pt idx="3682">
                  <c:v>80.826300000000003</c:v>
                </c:pt>
                <c:pt idx="3683">
                  <c:v>80.858900000000006</c:v>
                </c:pt>
                <c:pt idx="3684">
                  <c:v>80.894000000000005</c:v>
                </c:pt>
                <c:pt idx="3685">
                  <c:v>80.927899999999994</c:v>
                </c:pt>
                <c:pt idx="3686">
                  <c:v>80.957700000000003</c:v>
                </c:pt>
                <c:pt idx="3687">
                  <c:v>80.981700000000004</c:v>
                </c:pt>
                <c:pt idx="3688">
                  <c:v>81.000100000000003</c:v>
                </c:pt>
                <c:pt idx="3689">
                  <c:v>81.013199999999998</c:v>
                </c:pt>
                <c:pt idx="3690">
                  <c:v>81.021600000000007</c:v>
                </c:pt>
                <c:pt idx="3691">
                  <c:v>81.029799999999994</c:v>
                </c:pt>
                <c:pt idx="3692">
                  <c:v>81.038300000000007</c:v>
                </c:pt>
                <c:pt idx="3693">
                  <c:v>81.048199999999994</c:v>
                </c:pt>
                <c:pt idx="3694">
                  <c:v>81.061099999999996</c:v>
                </c:pt>
                <c:pt idx="3695">
                  <c:v>81.076800000000006</c:v>
                </c:pt>
                <c:pt idx="3696">
                  <c:v>81.094700000000003</c:v>
                </c:pt>
                <c:pt idx="3697">
                  <c:v>81.111900000000006</c:v>
                </c:pt>
                <c:pt idx="3698">
                  <c:v>81.129000000000005</c:v>
                </c:pt>
                <c:pt idx="3699">
                  <c:v>81.145799999999994</c:v>
                </c:pt>
                <c:pt idx="3700">
                  <c:v>81.164199999999994</c:v>
                </c:pt>
                <c:pt idx="3701">
                  <c:v>81.182199999999995</c:v>
                </c:pt>
                <c:pt idx="3702">
                  <c:v>81.200199999999995</c:v>
                </c:pt>
                <c:pt idx="3703">
                  <c:v>81.2196</c:v>
                </c:pt>
                <c:pt idx="3704">
                  <c:v>81.2393</c:v>
                </c:pt>
                <c:pt idx="3705">
                  <c:v>81.257599999999996</c:v>
                </c:pt>
                <c:pt idx="3706">
                  <c:v>81.277699999999996</c:v>
                </c:pt>
                <c:pt idx="3707">
                  <c:v>81.298299999999998</c:v>
                </c:pt>
                <c:pt idx="3708">
                  <c:v>81.319900000000004</c:v>
                </c:pt>
                <c:pt idx="3709">
                  <c:v>81.341300000000004</c:v>
                </c:pt>
                <c:pt idx="3710">
                  <c:v>81.361000000000004</c:v>
                </c:pt>
                <c:pt idx="3711">
                  <c:v>81.378</c:v>
                </c:pt>
                <c:pt idx="3712">
                  <c:v>81.394800000000004</c:v>
                </c:pt>
                <c:pt idx="3713">
                  <c:v>81.410399999999996</c:v>
                </c:pt>
                <c:pt idx="3714">
                  <c:v>81.428399999999996</c:v>
                </c:pt>
                <c:pt idx="3715">
                  <c:v>81.4465</c:v>
                </c:pt>
                <c:pt idx="3716">
                  <c:v>81.464399999999998</c:v>
                </c:pt>
                <c:pt idx="3717">
                  <c:v>81.482799999999997</c:v>
                </c:pt>
                <c:pt idx="3718">
                  <c:v>81.501499999999993</c:v>
                </c:pt>
                <c:pt idx="3719">
                  <c:v>81.520200000000003</c:v>
                </c:pt>
                <c:pt idx="3720">
                  <c:v>81.541399999999996</c:v>
                </c:pt>
                <c:pt idx="3721">
                  <c:v>81.561499999999995</c:v>
                </c:pt>
                <c:pt idx="3722">
                  <c:v>81.579099999999997</c:v>
                </c:pt>
                <c:pt idx="3723">
                  <c:v>81.597300000000004</c:v>
                </c:pt>
                <c:pt idx="3724">
                  <c:v>81.616100000000003</c:v>
                </c:pt>
                <c:pt idx="3725">
                  <c:v>81.640199999999993</c:v>
                </c:pt>
                <c:pt idx="3726">
                  <c:v>81.67</c:v>
                </c:pt>
                <c:pt idx="3727">
                  <c:v>81.705500000000001</c:v>
                </c:pt>
                <c:pt idx="3728">
                  <c:v>81.739999999999995</c:v>
                </c:pt>
                <c:pt idx="3729">
                  <c:v>81.771299999999997</c:v>
                </c:pt>
                <c:pt idx="3730">
                  <c:v>81.798000000000002</c:v>
                </c:pt>
                <c:pt idx="3731">
                  <c:v>81.816400000000002</c:v>
                </c:pt>
                <c:pt idx="3732">
                  <c:v>81.828199999999995</c:v>
                </c:pt>
                <c:pt idx="3733">
                  <c:v>81.837500000000006</c:v>
                </c:pt>
                <c:pt idx="3734">
                  <c:v>81.845200000000006</c:v>
                </c:pt>
                <c:pt idx="3735">
                  <c:v>81.852099999999993</c:v>
                </c:pt>
                <c:pt idx="3736">
                  <c:v>81.862399999999994</c:v>
                </c:pt>
                <c:pt idx="3737">
                  <c:v>81.873599999999996</c:v>
                </c:pt>
                <c:pt idx="3738">
                  <c:v>81.885199999999998</c:v>
                </c:pt>
                <c:pt idx="3739">
                  <c:v>81.896699999999996</c:v>
                </c:pt>
                <c:pt idx="3740">
                  <c:v>81.907399999999996</c:v>
                </c:pt>
                <c:pt idx="3741">
                  <c:v>81.918800000000005</c:v>
                </c:pt>
                <c:pt idx="3742">
                  <c:v>81.932299999999998</c:v>
                </c:pt>
                <c:pt idx="3743">
                  <c:v>81.948300000000003</c:v>
                </c:pt>
                <c:pt idx="3744">
                  <c:v>81.9666</c:v>
                </c:pt>
                <c:pt idx="3745">
                  <c:v>81.986699999999999</c:v>
                </c:pt>
                <c:pt idx="3746">
                  <c:v>82.006</c:v>
                </c:pt>
                <c:pt idx="3747">
                  <c:v>82.027299999999997</c:v>
                </c:pt>
                <c:pt idx="3748">
                  <c:v>82.052199999999999</c:v>
                </c:pt>
                <c:pt idx="3749">
                  <c:v>82.078400000000002</c:v>
                </c:pt>
                <c:pt idx="3750">
                  <c:v>82.108099999999993</c:v>
                </c:pt>
                <c:pt idx="3751">
                  <c:v>82.138199999999998</c:v>
                </c:pt>
                <c:pt idx="3752">
                  <c:v>82.168499999999995</c:v>
                </c:pt>
                <c:pt idx="3753">
                  <c:v>82.2</c:v>
                </c:pt>
                <c:pt idx="3754">
                  <c:v>82.2303</c:v>
                </c:pt>
                <c:pt idx="3755">
                  <c:v>82.255899999999997</c:v>
                </c:pt>
                <c:pt idx="3756">
                  <c:v>82.274799999999999</c:v>
                </c:pt>
                <c:pt idx="3757">
                  <c:v>82.288499999999999</c:v>
                </c:pt>
                <c:pt idx="3758">
                  <c:v>82.298900000000003</c:v>
                </c:pt>
                <c:pt idx="3759">
                  <c:v>82.309399999999997</c:v>
                </c:pt>
                <c:pt idx="3760">
                  <c:v>82.320499999999996</c:v>
                </c:pt>
                <c:pt idx="3761">
                  <c:v>82.333699999999993</c:v>
                </c:pt>
                <c:pt idx="3762">
                  <c:v>82.350099999999998</c:v>
                </c:pt>
                <c:pt idx="3763">
                  <c:v>82.367000000000004</c:v>
                </c:pt>
                <c:pt idx="3764">
                  <c:v>82.383700000000005</c:v>
                </c:pt>
                <c:pt idx="3765">
                  <c:v>82.400800000000004</c:v>
                </c:pt>
                <c:pt idx="3766">
                  <c:v>82.418800000000005</c:v>
                </c:pt>
                <c:pt idx="3767">
                  <c:v>82.434899999999999</c:v>
                </c:pt>
                <c:pt idx="3768">
                  <c:v>82.451099999999997</c:v>
                </c:pt>
                <c:pt idx="3769">
                  <c:v>82.467100000000002</c:v>
                </c:pt>
                <c:pt idx="3770">
                  <c:v>82.481399999999994</c:v>
                </c:pt>
                <c:pt idx="3771">
                  <c:v>82.497299999999996</c:v>
                </c:pt>
                <c:pt idx="3772">
                  <c:v>82.515100000000004</c:v>
                </c:pt>
                <c:pt idx="3773">
                  <c:v>82.533600000000007</c:v>
                </c:pt>
                <c:pt idx="3774">
                  <c:v>82.5518</c:v>
                </c:pt>
                <c:pt idx="3775">
                  <c:v>82.571100000000001</c:v>
                </c:pt>
                <c:pt idx="3776">
                  <c:v>82.590500000000006</c:v>
                </c:pt>
                <c:pt idx="3777">
                  <c:v>82.611199999999997</c:v>
                </c:pt>
                <c:pt idx="3778">
                  <c:v>82.632499999999993</c:v>
                </c:pt>
                <c:pt idx="3779">
                  <c:v>82.653700000000001</c:v>
                </c:pt>
                <c:pt idx="3780">
                  <c:v>82.671599999999998</c:v>
                </c:pt>
                <c:pt idx="3781">
                  <c:v>82.687799999999996</c:v>
                </c:pt>
                <c:pt idx="3782">
                  <c:v>82.704999999999998</c:v>
                </c:pt>
                <c:pt idx="3783">
                  <c:v>82.720799999999997</c:v>
                </c:pt>
                <c:pt idx="3784">
                  <c:v>82.737300000000005</c:v>
                </c:pt>
                <c:pt idx="3785">
                  <c:v>82.753200000000007</c:v>
                </c:pt>
                <c:pt idx="3786">
                  <c:v>82.771100000000004</c:v>
                </c:pt>
                <c:pt idx="3787">
                  <c:v>82.7911</c:v>
                </c:pt>
                <c:pt idx="3788">
                  <c:v>82.809700000000007</c:v>
                </c:pt>
                <c:pt idx="3789">
                  <c:v>82.8292</c:v>
                </c:pt>
                <c:pt idx="3790">
                  <c:v>82.848299999999995</c:v>
                </c:pt>
                <c:pt idx="3791">
                  <c:v>82.868300000000005</c:v>
                </c:pt>
                <c:pt idx="3792">
                  <c:v>82.8874</c:v>
                </c:pt>
                <c:pt idx="3793">
                  <c:v>82.908799999999999</c:v>
                </c:pt>
                <c:pt idx="3794">
                  <c:v>82.933199999999999</c:v>
                </c:pt>
                <c:pt idx="3795">
                  <c:v>82.962500000000006</c:v>
                </c:pt>
                <c:pt idx="3796">
                  <c:v>82.997699999999995</c:v>
                </c:pt>
                <c:pt idx="3797">
                  <c:v>83.037099999999995</c:v>
                </c:pt>
                <c:pt idx="3798">
                  <c:v>83.072000000000003</c:v>
                </c:pt>
                <c:pt idx="3799">
                  <c:v>83.100499999999997</c:v>
                </c:pt>
                <c:pt idx="3800">
                  <c:v>83.117999999999995</c:v>
                </c:pt>
                <c:pt idx="3801">
                  <c:v>83.126499999999993</c:v>
                </c:pt>
                <c:pt idx="3802">
                  <c:v>83.130600000000001</c:v>
                </c:pt>
                <c:pt idx="3803">
                  <c:v>83.135300000000001</c:v>
                </c:pt>
                <c:pt idx="3804">
                  <c:v>83.140199999999993</c:v>
                </c:pt>
                <c:pt idx="3805">
                  <c:v>83.1477</c:v>
                </c:pt>
                <c:pt idx="3806">
                  <c:v>83.1584</c:v>
                </c:pt>
                <c:pt idx="3807">
                  <c:v>83.1691</c:v>
                </c:pt>
                <c:pt idx="3808">
                  <c:v>83.180300000000003</c:v>
                </c:pt>
                <c:pt idx="3809">
                  <c:v>83.190600000000003</c:v>
                </c:pt>
                <c:pt idx="3810">
                  <c:v>83.203800000000001</c:v>
                </c:pt>
                <c:pt idx="3811">
                  <c:v>83.216399999999993</c:v>
                </c:pt>
                <c:pt idx="3812">
                  <c:v>83.23</c:v>
                </c:pt>
                <c:pt idx="3813">
                  <c:v>83.245599999999996</c:v>
                </c:pt>
                <c:pt idx="3814">
                  <c:v>83.263099999999994</c:v>
                </c:pt>
                <c:pt idx="3815">
                  <c:v>83.282899999999998</c:v>
                </c:pt>
                <c:pt idx="3816">
                  <c:v>83.306399999999996</c:v>
                </c:pt>
                <c:pt idx="3817">
                  <c:v>83.33</c:v>
                </c:pt>
                <c:pt idx="3818">
                  <c:v>83.355500000000006</c:v>
                </c:pt>
                <c:pt idx="3819">
                  <c:v>83.384699999999995</c:v>
                </c:pt>
                <c:pt idx="3820">
                  <c:v>83.415999999999997</c:v>
                </c:pt>
                <c:pt idx="3821">
                  <c:v>83.448899999999995</c:v>
                </c:pt>
                <c:pt idx="3822">
                  <c:v>83.483699999999999</c:v>
                </c:pt>
                <c:pt idx="3823">
                  <c:v>83.516800000000003</c:v>
                </c:pt>
                <c:pt idx="3824">
                  <c:v>83.544200000000004</c:v>
                </c:pt>
                <c:pt idx="3825">
                  <c:v>83.561899999999994</c:v>
                </c:pt>
                <c:pt idx="3826">
                  <c:v>83.571100000000001</c:v>
                </c:pt>
                <c:pt idx="3827">
                  <c:v>83.577600000000004</c:v>
                </c:pt>
                <c:pt idx="3828">
                  <c:v>83.583200000000005</c:v>
                </c:pt>
                <c:pt idx="3829">
                  <c:v>83.592200000000005</c:v>
                </c:pt>
                <c:pt idx="3830">
                  <c:v>83.605400000000003</c:v>
                </c:pt>
                <c:pt idx="3831">
                  <c:v>83.621099999999998</c:v>
                </c:pt>
                <c:pt idx="3832">
                  <c:v>83.638499999999993</c:v>
                </c:pt>
                <c:pt idx="3833">
                  <c:v>83.656400000000005</c:v>
                </c:pt>
                <c:pt idx="3834">
                  <c:v>83.674899999999994</c:v>
                </c:pt>
                <c:pt idx="3835">
                  <c:v>83.692400000000006</c:v>
                </c:pt>
                <c:pt idx="3836">
                  <c:v>83.707499999999996</c:v>
                </c:pt>
                <c:pt idx="3837">
                  <c:v>83.721500000000006</c:v>
                </c:pt>
                <c:pt idx="3838">
                  <c:v>83.736400000000003</c:v>
                </c:pt>
                <c:pt idx="3839">
                  <c:v>83.750799999999998</c:v>
                </c:pt>
                <c:pt idx="3840">
                  <c:v>83.768100000000004</c:v>
                </c:pt>
                <c:pt idx="3841">
                  <c:v>83.787400000000005</c:v>
                </c:pt>
                <c:pt idx="3842">
                  <c:v>83.807500000000005</c:v>
                </c:pt>
                <c:pt idx="3843">
                  <c:v>83.826499999999996</c:v>
                </c:pt>
                <c:pt idx="3844">
                  <c:v>83.846299999999999</c:v>
                </c:pt>
                <c:pt idx="3845">
                  <c:v>83.869399999999999</c:v>
                </c:pt>
                <c:pt idx="3846">
                  <c:v>83.892300000000006</c:v>
                </c:pt>
                <c:pt idx="3847">
                  <c:v>83.913300000000007</c:v>
                </c:pt>
                <c:pt idx="3848">
                  <c:v>83.930999999999997</c:v>
                </c:pt>
                <c:pt idx="3849">
                  <c:v>83.946899999999999</c:v>
                </c:pt>
                <c:pt idx="3850">
                  <c:v>83.964100000000002</c:v>
                </c:pt>
                <c:pt idx="3851">
                  <c:v>83.980800000000002</c:v>
                </c:pt>
                <c:pt idx="3852">
                  <c:v>83.998099999999994</c:v>
                </c:pt>
                <c:pt idx="3853">
                  <c:v>84.014099999999999</c:v>
                </c:pt>
                <c:pt idx="3854">
                  <c:v>84.030900000000003</c:v>
                </c:pt>
                <c:pt idx="3855">
                  <c:v>84.048900000000003</c:v>
                </c:pt>
                <c:pt idx="3856">
                  <c:v>84.066999999999993</c:v>
                </c:pt>
                <c:pt idx="3857">
                  <c:v>84.086200000000005</c:v>
                </c:pt>
                <c:pt idx="3858">
                  <c:v>84.106099999999998</c:v>
                </c:pt>
                <c:pt idx="3859">
                  <c:v>84.125799999999998</c:v>
                </c:pt>
                <c:pt idx="3860">
                  <c:v>84.145700000000005</c:v>
                </c:pt>
                <c:pt idx="3861">
                  <c:v>84.164000000000001</c:v>
                </c:pt>
                <c:pt idx="3862">
                  <c:v>84.183199999999999</c:v>
                </c:pt>
                <c:pt idx="3863">
                  <c:v>84.207400000000007</c:v>
                </c:pt>
                <c:pt idx="3864">
                  <c:v>84.239000000000004</c:v>
                </c:pt>
                <c:pt idx="3865">
                  <c:v>84.274100000000004</c:v>
                </c:pt>
                <c:pt idx="3866">
                  <c:v>84.308899999999994</c:v>
                </c:pt>
                <c:pt idx="3867">
                  <c:v>84.340199999999996</c:v>
                </c:pt>
                <c:pt idx="3868">
                  <c:v>84.365600000000001</c:v>
                </c:pt>
                <c:pt idx="3869">
                  <c:v>84.380700000000004</c:v>
                </c:pt>
                <c:pt idx="3870">
                  <c:v>84.388599999999997</c:v>
                </c:pt>
                <c:pt idx="3871">
                  <c:v>84.393000000000001</c:v>
                </c:pt>
                <c:pt idx="3872">
                  <c:v>84.3977</c:v>
                </c:pt>
                <c:pt idx="3873">
                  <c:v>84.405199999999994</c:v>
                </c:pt>
                <c:pt idx="3874">
                  <c:v>84.414100000000005</c:v>
                </c:pt>
                <c:pt idx="3875">
                  <c:v>84.424000000000007</c:v>
                </c:pt>
                <c:pt idx="3876">
                  <c:v>84.4345</c:v>
                </c:pt>
                <c:pt idx="3877">
                  <c:v>84.445499999999996</c:v>
                </c:pt>
                <c:pt idx="3878">
                  <c:v>84.456299999999999</c:v>
                </c:pt>
                <c:pt idx="3879">
                  <c:v>84.467200000000005</c:v>
                </c:pt>
                <c:pt idx="3880">
                  <c:v>84.479799999999997</c:v>
                </c:pt>
                <c:pt idx="3881">
                  <c:v>84.492999999999995</c:v>
                </c:pt>
                <c:pt idx="3882">
                  <c:v>84.509500000000003</c:v>
                </c:pt>
                <c:pt idx="3883">
                  <c:v>84.528000000000006</c:v>
                </c:pt>
                <c:pt idx="3884">
                  <c:v>84.546700000000001</c:v>
                </c:pt>
                <c:pt idx="3885">
                  <c:v>84.5685</c:v>
                </c:pt>
                <c:pt idx="3886">
                  <c:v>84.590999999999994</c:v>
                </c:pt>
                <c:pt idx="3887">
                  <c:v>84.617699999999999</c:v>
                </c:pt>
                <c:pt idx="3888">
                  <c:v>84.646000000000001</c:v>
                </c:pt>
                <c:pt idx="3889">
                  <c:v>84.676299999999998</c:v>
                </c:pt>
                <c:pt idx="3890">
                  <c:v>84.706500000000005</c:v>
                </c:pt>
                <c:pt idx="3891">
                  <c:v>84.738200000000006</c:v>
                </c:pt>
                <c:pt idx="3892">
                  <c:v>84.767700000000005</c:v>
                </c:pt>
                <c:pt idx="3893">
                  <c:v>84.792500000000004</c:v>
                </c:pt>
                <c:pt idx="3894">
                  <c:v>84.814300000000003</c:v>
                </c:pt>
                <c:pt idx="3895">
                  <c:v>84.8309</c:v>
                </c:pt>
                <c:pt idx="3896">
                  <c:v>84.841700000000003</c:v>
                </c:pt>
                <c:pt idx="3897">
                  <c:v>84.8506</c:v>
                </c:pt>
                <c:pt idx="3898">
                  <c:v>84.857500000000002</c:v>
                </c:pt>
                <c:pt idx="3899">
                  <c:v>84.866799999999998</c:v>
                </c:pt>
                <c:pt idx="3900">
                  <c:v>84.879300000000001</c:v>
                </c:pt>
                <c:pt idx="3901">
                  <c:v>84.894099999999995</c:v>
                </c:pt>
                <c:pt idx="3902">
                  <c:v>84.911000000000001</c:v>
                </c:pt>
                <c:pt idx="3903">
                  <c:v>84.928700000000006</c:v>
                </c:pt>
                <c:pt idx="3904">
                  <c:v>84.945300000000003</c:v>
                </c:pt>
                <c:pt idx="3905">
                  <c:v>84.961100000000002</c:v>
                </c:pt>
                <c:pt idx="3906">
                  <c:v>84.978099999999998</c:v>
                </c:pt>
                <c:pt idx="3907">
                  <c:v>84.995199999999997</c:v>
                </c:pt>
                <c:pt idx="3908">
                  <c:v>85.011600000000001</c:v>
                </c:pt>
                <c:pt idx="3909">
                  <c:v>85.028199999999998</c:v>
                </c:pt>
                <c:pt idx="3910">
                  <c:v>85.046099999999996</c:v>
                </c:pt>
                <c:pt idx="3911">
                  <c:v>85.064700000000002</c:v>
                </c:pt>
                <c:pt idx="3912">
                  <c:v>85.083600000000004</c:v>
                </c:pt>
                <c:pt idx="3913">
                  <c:v>85.103899999999996</c:v>
                </c:pt>
                <c:pt idx="3914">
                  <c:v>85.123599999999996</c:v>
                </c:pt>
                <c:pt idx="3915">
                  <c:v>85.1434</c:v>
                </c:pt>
                <c:pt idx="3916">
                  <c:v>85.163700000000006</c:v>
                </c:pt>
                <c:pt idx="3917">
                  <c:v>85.180999999999997</c:v>
                </c:pt>
                <c:pt idx="3918">
                  <c:v>85.196700000000007</c:v>
                </c:pt>
                <c:pt idx="3919">
                  <c:v>85.211600000000004</c:v>
                </c:pt>
                <c:pt idx="3920">
                  <c:v>85.226699999999994</c:v>
                </c:pt>
                <c:pt idx="3921">
                  <c:v>85.242199999999997</c:v>
                </c:pt>
                <c:pt idx="3922">
                  <c:v>85.259900000000002</c:v>
                </c:pt>
                <c:pt idx="3923">
                  <c:v>85.278999999999996</c:v>
                </c:pt>
                <c:pt idx="3924">
                  <c:v>85.297300000000007</c:v>
                </c:pt>
                <c:pt idx="3925">
                  <c:v>85.316100000000006</c:v>
                </c:pt>
                <c:pt idx="3926">
                  <c:v>85.334999999999994</c:v>
                </c:pt>
                <c:pt idx="3927">
                  <c:v>85.352800000000002</c:v>
                </c:pt>
                <c:pt idx="3928">
                  <c:v>85.372299999999996</c:v>
                </c:pt>
                <c:pt idx="3929">
                  <c:v>85.393000000000001</c:v>
                </c:pt>
                <c:pt idx="3930">
                  <c:v>85.414500000000004</c:v>
                </c:pt>
                <c:pt idx="3931">
                  <c:v>85.436400000000006</c:v>
                </c:pt>
                <c:pt idx="3932">
                  <c:v>85.460400000000007</c:v>
                </c:pt>
                <c:pt idx="3933">
                  <c:v>85.486599999999996</c:v>
                </c:pt>
                <c:pt idx="3934">
                  <c:v>85.516000000000005</c:v>
                </c:pt>
                <c:pt idx="3935">
                  <c:v>85.546400000000006</c:v>
                </c:pt>
                <c:pt idx="3936">
                  <c:v>85.5732</c:v>
                </c:pt>
                <c:pt idx="3937">
                  <c:v>85.594999999999999</c:v>
                </c:pt>
                <c:pt idx="3938">
                  <c:v>85.608800000000002</c:v>
                </c:pt>
                <c:pt idx="3939">
                  <c:v>85.617199999999997</c:v>
                </c:pt>
                <c:pt idx="3940">
                  <c:v>85.623500000000007</c:v>
                </c:pt>
                <c:pt idx="3941">
                  <c:v>85.631399999999999</c:v>
                </c:pt>
                <c:pt idx="3942">
                  <c:v>85.640100000000004</c:v>
                </c:pt>
                <c:pt idx="3943">
                  <c:v>85.6494</c:v>
                </c:pt>
                <c:pt idx="3944">
                  <c:v>85.66</c:v>
                </c:pt>
                <c:pt idx="3945">
                  <c:v>85.670100000000005</c:v>
                </c:pt>
                <c:pt idx="3946">
                  <c:v>85.6798</c:v>
                </c:pt>
                <c:pt idx="3947">
                  <c:v>85.6905</c:v>
                </c:pt>
                <c:pt idx="3948">
                  <c:v>85.702200000000005</c:v>
                </c:pt>
                <c:pt idx="3949">
                  <c:v>85.715500000000006</c:v>
                </c:pt>
                <c:pt idx="3950">
                  <c:v>85.730199999999996</c:v>
                </c:pt>
                <c:pt idx="3951">
                  <c:v>85.745699999999999</c:v>
                </c:pt>
                <c:pt idx="3952">
                  <c:v>85.763499999999993</c:v>
                </c:pt>
                <c:pt idx="3953">
                  <c:v>85.784599999999998</c:v>
                </c:pt>
                <c:pt idx="3954">
                  <c:v>85.8078</c:v>
                </c:pt>
                <c:pt idx="3955">
                  <c:v>85.832800000000006</c:v>
                </c:pt>
                <c:pt idx="3956">
                  <c:v>85.858699999999999</c:v>
                </c:pt>
                <c:pt idx="3957">
                  <c:v>85.885900000000007</c:v>
                </c:pt>
                <c:pt idx="3958">
                  <c:v>85.914699999999996</c:v>
                </c:pt>
                <c:pt idx="3959">
                  <c:v>85.946600000000004</c:v>
                </c:pt>
                <c:pt idx="3960">
                  <c:v>85.9773</c:v>
                </c:pt>
                <c:pt idx="3961">
                  <c:v>86.003799999999998</c:v>
                </c:pt>
                <c:pt idx="3962">
                  <c:v>86.026600000000002</c:v>
                </c:pt>
                <c:pt idx="3963">
                  <c:v>86.043800000000005</c:v>
                </c:pt>
                <c:pt idx="3964">
                  <c:v>86.055300000000003</c:v>
                </c:pt>
                <c:pt idx="3965">
                  <c:v>86.064300000000003</c:v>
                </c:pt>
                <c:pt idx="3966">
                  <c:v>86.071899999999999</c:v>
                </c:pt>
                <c:pt idx="3967">
                  <c:v>86.081199999999995</c:v>
                </c:pt>
                <c:pt idx="3968">
                  <c:v>86.093400000000003</c:v>
                </c:pt>
                <c:pt idx="3969">
                  <c:v>86.108699999999999</c:v>
                </c:pt>
                <c:pt idx="3970">
                  <c:v>86.126300000000001</c:v>
                </c:pt>
                <c:pt idx="3971">
                  <c:v>86.144300000000001</c:v>
                </c:pt>
                <c:pt idx="3972">
                  <c:v>86.161500000000004</c:v>
                </c:pt>
                <c:pt idx="3973">
                  <c:v>86.176599999999993</c:v>
                </c:pt>
                <c:pt idx="3974">
                  <c:v>86.192400000000006</c:v>
                </c:pt>
                <c:pt idx="3975">
                  <c:v>86.206000000000003</c:v>
                </c:pt>
                <c:pt idx="3976">
                  <c:v>86.221500000000006</c:v>
                </c:pt>
                <c:pt idx="3977">
                  <c:v>86.236500000000007</c:v>
                </c:pt>
                <c:pt idx="3978">
                  <c:v>86.253600000000006</c:v>
                </c:pt>
                <c:pt idx="3979">
                  <c:v>86.272300000000001</c:v>
                </c:pt>
                <c:pt idx="3980">
                  <c:v>86.290499999999994</c:v>
                </c:pt>
                <c:pt idx="3981">
                  <c:v>86.308700000000002</c:v>
                </c:pt>
                <c:pt idx="3982">
                  <c:v>86.328000000000003</c:v>
                </c:pt>
                <c:pt idx="3983">
                  <c:v>86.347499999999997</c:v>
                </c:pt>
                <c:pt idx="3984">
                  <c:v>86.366699999999994</c:v>
                </c:pt>
                <c:pt idx="3985">
                  <c:v>86.385300000000001</c:v>
                </c:pt>
                <c:pt idx="3986">
                  <c:v>86.401700000000005</c:v>
                </c:pt>
                <c:pt idx="3987">
                  <c:v>86.4178</c:v>
                </c:pt>
                <c:pt idx="3988">
                  <c:v>86.433499999999995</c:v>
                </c:pt>
                <c:pt idx="3989">
                  <c:v>86.447800000000001</c:v>
                </c:pt>
                <c:pt idx="3990">
                  <c:v>86.462800000000001</c:v>
                </c:pt>
                <c:pt idx="3991">
                  <c:v>86.479200000000006</c:v>
                </c:pt>
                <c:pt idx="3992">
                  <c:v>86.496200000000002</c:v>
                </c:pt>
                <c:pt idx="3993">
                  <c:v>86.514899999999997</c:v>
                </c:pt>
                <c:pt idx="3994">
                  <c:v>86.531400000000005</c:v>
                </c:pt>
                <c:pt idx="3995">
                  <c:v>86.550200000000004</c:v>
                </c:pt>
                <c:pt idx="3996">
                  <c:v>86.571100000000001</c:v>
                </c:pt>
                <c:pt idx="3997">
                  <c:v>86.5886</c:v>
                </c:pt>
                <c:pt idx="3998">
                  <c:v>86.608000000000004</c:v>
                </c:pt>
                <c:pt idx="3999">
                  <c:v>86.627099999999999</c:v>
                </c:pt>
                <c:pt idx="4000">
                  <c:v>86.648499999999999</c:v>
                </c:pt>
                <c:pt idx="4001">
                  <c:v>86.671999999999997</c:v>
                </c:pt>
                <c:pt idx="4002">
                  <c:v>86.698700000000002</c:v>
                </c:pt>
                <c:pt idx="4003">
                  <c:v>86.729100000000003</c:v>
                </c:pt>
                <c:pt idx="4004">
                  <c:v>86.760999999999996</c:v>
                </c:pt>
                <c:pt idx="4005">
                  <c:v>86.790899999999993</c:v>
                </c:pt>
                <c:pt idx="4006">
                  <c:v>86.815399999999997</c:v>
                </c:pt>
                <c:pt idx="4007">
                  <c:v>86.831999999999994</c:v>
                </c:pt>
                <c:pt idx="4008">
                  <c:v>86.843100000000007</c:v>
                </c:pt>
                <c:pt idx="4009">
                  <c:v>86.850300000000004</c:v>
                </c:pt>
                <c:pt idx="4010">
                  <c:v>86.855999999999995</c:v>
                </c:pt>
                <c:pt idx="4011">
                  <c:v>86.862899999999996</c:v>
                </c:pt>
                <c:pt idx="4012">
                  <c:v>86.870400000000004</c:v>
                </c:pt>
                <c:pt idx="4013">
                  <c:v>86.879099999999994</c:v>
                </c:pt>
                <c:pt idx="4014">
                  <c:v>86.889200000000002</c:v>
                </c:pt>
                <c:pt idx="4015">
                  <c:v>86.899600000000007</c:v>
                </c:pt>
                <c:pt idx="4016">
                  <c:v>86.909800000000004</c:v>
                </c:pt>
                <c:pt idx="4017">
                  <c:v>86.921199999999999</c:v>
                </c:pt>
                <c:pt idx="4018">
                  <c:v>86.932100000000005</c:v>
                </c:pt>
                <c:pt idx="4019">
                  <c:v>86.945899999999995</c:v>
                </c:pt>
                <c:pt idx="4020">
                  <c:v>86.962800000000001</c:v>
                </c:pt>
                <c:pt idx="4021">
                  <c:v>86.981300000000005</c:v>
                </c:pt>
                <c:pt idx="4022">
                  <c:v>87.003100000000003</c:v>
                </c:pt>
                <c:pt idx="4023">
                  <c:v>87.027100000000004</c:v>
                </c:pt>
                <c:pt idx="4024">
                  <c:v>87.052800000000005</c:v>
                </c:pt>
                <c:pt idx="4025">
                  <c:v>87.079800000000006</c:v>
                </c:pt>
                <c:pt idx="4026">
                  <c:v>87.108999999999995</c:v>
                </c:pt>
                <c:pt idx="4027">
                  <c:v>87.141199999999998</c:v>
                </c:pt>
                <c:pt idx="4028">
                  <c:v>87.1721</c:v>
                </c:pt>
                <c:pt idx="4029">
                  <c:v>87.200900000000004</c:v>
                </c:pt>
                <c:pt idx="4030">
                  <c:v>87.227699999999999</c:v>
                </c:pt>
                <c:pt idx="4031">
                  <c:v>87.248000000000005</c:v>
                </c:pt>
                <c:pt idx="4032">
                  <c:v>87.262299999999996</c:v>
                </c:pt>
                <c:pt idx="4033">
                  <c:v>87.2727</c:v>
                </c:pt>
                <c:pt idx="4034">
                  <c:v>87.28</c:v>
                </c:pt>
                <c:pt idx="4035">
                  <c:v>87.287599999999998</c:v>
                </c:pt>
                <c:pt idx="4036">
                  <c:v>87.296099999999996</c:v>
                </c:pt>
                <c:pt idx="4037">
                  <c:v>87.307000000000002</c:v>
                </c:pt>
                <c:pt idx="4038">
                  <c:v>87.319500000000005</c:v>
                </c:pt>
                <c:pt idx="4039">
                  <c:v>87.333600000000004</c:v>
                </c:pt>
                <c:pt idx="4040">
                  <c:v>87.347700000000003</c:v>
                </c:pt>
                <c:pt idx="4041">
                  <c:v>87.363299999999995</c:v>
                </c:pt>
                <c:pt idx="4042">
                  <c:v>87.38</c:v>
                </c:pt>
                <c:pt idx="4043">
                  <c:v>87.395700000000005</c:v>
                </c:pt>
                <c:pt idx="4044">
                  <c:v>87.410399999999996</c:v>
                </c:pt>
                <c:pt idx="4045">
                  <c:v>87.4255</c:v>
                </c:pt>
                <c:pt idx="4046">
                  <c:v>87.441299999999998</c:v>
                </c:pt>
                <c:pt idx="4047">
                  <c:v>87.457499999999996</c:v>
                </c:pt>
                <c:pt idx="4048">
                  <c:v>87.475899999999996</c:v>
                </c:pt>
                <c:pt idx="4049">
                  <c:v>87.496399999999994</c:v>
                </c:pt>
                <c:pt idx="4050">
                  <c:v>87.516999999999996</c:v>
                </c:pt>
                <c:pt idx="4051">
                  <c:v>87.537000000000006</c:v>
                </c:pt>
                <c:pt idx="4052">
                  <c:v>87.554699999999997</c:v>
                </c:pt>
                <c:pt idx="4053">
                  <c:v>87.572599999999994</c:v>
                </c:pt>
                <c:pt idx="4054">
                  <c:v>87.589799999999997</c:v>
                </c:pt>
                <c:pt idx="4055">
                  <c:v>87.606700000000004</c:v>
                </c:pt>
                <c:pt idx="4056">
                  <c:v>87.624399999999994</c:v>
                </c:pt>
                <c:pt idx="4057">
                  <c:v>87.641499999999994</c:v>
                </c:pt>
                <c:pt idx="4058">
                  <c:v>87.657499999999999</c:v>
                </c:pt>
                <c:pt idx="4059">
                  <c:v>87.673100000000005</c:v>
                </c:pt>
                <c:pt idx="4060">
                  <c:v>87.690100000000001</c:v>
                </c:pt>
                <c:pt idx="4061">
                  <c:v>87.706900000000005</c:v>
                </c:pt>
                <c:pt idx="4062">
                  <c:v>87.723799999999997</c:v>
                </c:pt>
                <c:pt idx="4063">
                  <c:v>87.742199999999997</c:v>
                </c:pt>
                <c:pt idx="4064">
                  <c:v>87.760499999999993</c:v>
                </c:pt>
                <c:pt idx="4065">
                  <c:v>87.777699999999996</c:v>
                </c:pt>
                <c:pt idx="4066">
                  <c:v>87.795900000000003</c:v>
                </c:pt>
                <c:pt idx="4067">
                  <c:v>87.814700000000002</c:v>
                </c:pt>
                <c:pt idx="4068">
                  <c:v>87.834199999999996</c:v>
                </c:pt>
                <c:pt idx="4069">
                  <c:v>87.856099999999998</c:v>
                </c:pt>
                <c:pt idx="4070">
                  <c:v>87.881799999999998</c:v>
                </c:pt>
                <c:pt idx="4071">
                  <c:v>87.912499999999994</c:v>
                </c:pt>
                <c:pt idx="4072">
                  <c:v>87.947000000000003</c:v>
                </c:pt>
                <c:pt idx="4073">
                  <c:v>87.978399999999993</c:v>
                </c:pt>
                <c:pt idx="4074">
                  <c:v>88.003900000000002</c:v>
                </c:pt>
                <c:pt idx="4075">
                  <c:v>88.021299999999997</c:v>
                </c:pt>
                <c:pt idx="4076">
                  <c:v>88.031999999999996</c:v>
                </c:pt>
                <c:pt idx="4077">
                  <c:v>88.039100000000005</c:v>
                </c:pt>
                <c:pt idx="4078">
                  <c:v>88.043199999999999</c:v>
                </c:pt>
                <c:pt idx="4079">
                  <c:v>88.048000000000002</c:v>
                </c:pt>
                <c:pt idx="4080">
                  <c:v>88.056600000000003</c:v>
                </c:pt>
                <c:pt idx="4081">
                  <c:v>88.065899999999999</c:v>
                </c:pt>
                <c:pt idx="4082">
                  <c:v>88.074100000000001</c:v>
                </c:pt>
                <c:pt idx="4083">
                  <c:v>88.083799999999997</c:v>
                </c:pt>
                <c:pt idx="4084">
                  <c:v>88.094099999999997</c:v>
                </c:pt>
                <c:pt idx="4085">
                  <c:v>88.105500000000006</c:v>
                </c:pt>
                <c:pt idx="4086">
                  <c:v>88.115799999999993</c:v>
                </c:pt>
                <c:pt idx="4087">
                  <c:v>88.127499999999998</c:v>
                </c:pt>
                <c:pt idx="4088">
                  <c:v>88.142099999999999</c:v>
                </c:pt>
                <c:pt idx="4089">
                  <c:v>88.158699999999996</c:v>
                </c:pt>
                <c:pt idx="4090">
                  <c:v>88.176400000000001</c:v>
                </c:pt>
                <c:pt idx="4091">
                  <c:v>88.197999999999993</c:v>
                </c:pt>
                <c:pt idx="4092">
                  <c:v>88.221999999999994</c:v>
                </c:pt>
                <c:pt idx="4093">
                  <c:v>88.246600000000001</c:v>
                </c:pt>
                <c:pt idx="4094">
                  <c:v>88.273099999999999</c:v>
                </c:pt>
                <c:pt idx="4095">
                  <c:v>88.3005</c:v>
                </c:pt>
                <c:pt idx="4096">
                  <c:v>88.329400000000007</c:v>
                </c:pt>
                <c:pt idx="4097">
                  <c:v>88.359099999999998</c:v>
                </c:pt>
                <c:pt idx="4098">
                  <c:v>88.388599999999997</c:v>
                </c:pt>
                <c:pt idx="4099">
                  <c:v>88.412700000000001</c:v>
                </c:pt>
                <c:pt idx="4100">
                  <c:v>88.4298</c:v>
                </c:pt>
                <c:pt idx="4101">
                  <c:v>88.442300000000003</c:v>
                </c:pt>
                <c:pt idx="4102">
                  <c:v>88.453599999999994</c:v>
                </c:pt>
                <c:pt idx="4103">
                  <c:v>88.463899999999995</c:v>
                </c:pt>
                <c:pt idx="4104">
                  <c:v>88.473299999999995</c:v>
                </c:pt>
                <c:pt idx="4105">
                  <c:v>88.481999999999999</c:v>
                </c:pt>
                <c:pt idx="4106">
                  <c:v>88.494200000000006</c:v>
                </c:pt>
                <c:pt idx="4107">
                  <c:v>88.507999999999996</c:v>
                </c:pt>
                <c:pt idx="4108">
                  <c:v>88.523700000000005</c:v>
                </c:pt>
                <c:pt idx="4109">
                  <c:v>88.540599999999998</c:v>
                </c:pt>
                <c:pt idx="4110">
                  <c:v>88.555800000000005</c:v>
                </c:pt>
                <c:pt idx="4111">
                  <c:v>88.5702</c:v>
                </c:pt>
                <c:pt idx="4112">
                  <c:v>88.585099999999997</c:v>
                </c:pt>
                <c:pt idx="4113">
                  <c:v>88.601200000000006</c:v>
                </c:pt>
                <c:pt idx="4114">
                  <c:v>88.614999999999995</c:v>
                </c:pt>
                <c:pt idx="4115">
                  <c:v>88.631500000000003</c:v>
                </c:pt>
                <c:pt idx="4116">
                  <c:v>88.650499999999994</c:v>
                </c:pt>
                <c:pt idx="4117">
                  <c:v>88.668099999999995</c:v>
                </c:pt>
                <c:pt idx="4118">
                  <c:v>88.683700000000002</c:v>
                </c:pt>
                <c:pt idx="4119">
                  <c:v>88.700400000000002</c:v>
                </c:pt>
                <c:pt idx="4120">
                  <c:v>88.718299999999999</c:v>
                </c:pt>
                <c:pt idx="4121">
                  <c:v>88.738900000000001</c:v>
                </c:pt>
                <c:pt idx="4122">
                  <c:v>88.758499999999998</c:v>
                </c:pt>
                <c:pt idx="4123">
                  <c:v>88.775800000000004</c:v>
                </c:pt>
                <c:pt idx="4124">
                  <c:v>88.7911</c:v>
                </c:pt>
                <c:pt idx="4125">
                  <c:v>88.8048</c:v>
                </c:pt>
                <c:pt idx="4126">
                  <c:v>88.817599999999999</c:v>
                </c:pt>
                <c:pt idx="4127">
                  <c:v>88.832800000000006</c:v>
                </c:pt>
                <c:pt idx="4128">
                  <c:v>88.848399999999998</c:v>
                </c:pt>
                <c:pt idx="4129">
                  <c:v>88.864500000000007</c:v>
                </c:pt>
                <c:pt idx="4130">
                  <c:v>88.882199999999997</c:v>
                </c:pt>
                <c:pt idx="4131">
                  <c:v>88.899299999999997</c:v>
                </c:pt>
                <c:pt idx="4132">
                  <c:v>88.917900000000003</c:v>
                </c:pt>
                <c:pt idx="4133">
                  <c:v>88.936800000000005</c:v>
                </c:pt>
                <c:pt idx="4134">
                  <c:v>88.954700000000003</c:v>
                </c:pt>
                <c:pt idx="4135">
                  <c:v>88.972899999999996</c:v>
                </c:pt>
                <c:pt idx="4136">
                  <c:v>88.991799999999998</c:v>
                </c:pt>
                <c:pt idx="4137">
                  <c:v>89.012200000000007</c:v>
                </c:pt>
                <c:pt idx="4138">
                  <c:v>89.033299999999997</c:v>
                </c:pt>
                <c:pt idx="4139">
                  <c:v>89.059700000000007</c:v>
                </c:pt>
                <c:pt idx="4140">
                  <c:v>89.090400000000002</c:v>
                </c:pt>
                <c:pt idx="4141">
                  <c:v>89.124600000000001</c:v>
                </c:pt>
                <c:pt idx="4142">
                  <c:v>89.1541</c:v>
                </c:pt>
                <c:pt idx="4143">
                  <c:v>89.177700000000002</c:v>
                </c:pt>
                <c:pt idx="4144">
                  <c:v>89.192499999999995</c:v>
                </c:pt>
                <c:pt idx="4145">
                  <c:v>89.201800000000006</c:v>
                </c:pt>
                <c:pt idx="4146">
                  <c:v>89.206599999999995</c:v>
                </c:pt>
                <c:pt idx="4147">
                  <c:v>89.21</c:v>
                </c:pt>
                <c:pt idx="4148">
                  <c:v>89.214500000000001</c:v>
                </c:pt>
                <c:pt idx="4149">
                  <c:v>89.2209</c:v>
                </c:pt>
                <c:pt idx="4150">
                  <c:v>89.2303</c:v>
                </c:pt>
                <c:pt idx="4151">
                  <c:v>89.239699999999999</c:v>
                </c:pt>
                <c:pt idx="4152">
                  <c:v>89.248999999999995</c:v>
                </c:pt>
                <c:pt idx="4153">
                  <c:v>89.258099999999999</c:v>
                </c:pt>
                <c:pt idx="4154">
                  <c:v>89.267099999999999</c:v>
                </c:pt>
                <c:pt idx="4155">
                  <c:v>89.277500000000003</c:v>
                </c:pt>
                <c:pt idx="4156">
                  <c:v>89.289599999999993</c:v>
                </c:pt>
                <c:pt idx="4157">
                  <c:v>89.304599999999994</c:v>
                </c:pt>
                <c:pt idx="4158">
                  <c:v>89.322900000000004</c:v>
                </c:pt>
                <c:pt idx="4159">
                  <c:v>89.342100000000002</c:v>
                </c:pt>
                <c:pt idx="4160">
                  <c:v>89.361000000000004</c:v>
                </c:pt>
                <c:pt idx="4161">
                  <c:v>89.3827</c:v>
                </c:pt>
                <c:pt idx="4162">
                  <c:v>89.408100000000005</c:v>
                </c:pt>
                <c:pt idx="4163">
                  <c:v>89.433000000000007</c:v>
                </c:pt>
                <c:pt idx="4164">
                  <c:v>89.462599999999995</c:v>
                </c:pt>
                <c:pt idx="4165">
                  <c:v>89.494</c:v>
                </c:pt>
                <c:pt idx="4166">
                  <c:v>89.526399999999995</c:v>
                </c:pt>
                <c:pt idx="4167">
                  <c:v>89.557599999999994</c:v>
                </c:pt>
                <c:pt idx="4168">
                  <c:v>89.583100000000002</c:v>
                </c:pt>
                <c:pt idx="4169">
                  <c:v>89.602099999999993</c:v>
                </c:pt>
                <c:pt idx="4170">
                  <c:v>89.615499999999997</c:v>
                </c:pt>
                <c:pt idx="4171">
                  <c:v>89.623199999999997</c:v>
                </c:pt>
                <c:pt idx="4172">
                  <c:v>89.629499999999993</c:v>
                </c:pt>
                <c:pt idx="4173">
                  <c:v>89.634600000000006</c:v>
                </c:pt>
                <c:pt idx="4174">
                  <c:v>89.6404</c:v>
                </c:pt>
                <c:pt idx="4175">
                  <c:v>89.651799999999994</c:v>
                </c:pt>
                <c:pt idx="4176">
                  <c:v>89.666799999999995</c:v>
                </c:pt>
                <c:pt idx="4177">
                  <c:v>89.682000000000002</c:v>
                </c:pt>
                <c:pt idx="4178">
                  <c:v>89.696600000000004</c:v>
                </c:pt>
                <c:pt idx="4179">
                  <c:v>89.711799999999997</c:v>
                </c:pt>
                <c:pt idx="4180">
                  <c:v>89.726900000000001</c:v>
                </c:pt>
                <c:pt idx="4181">
                  <c:v>89.740300000000005</c:v>
                </c:pt>
                <c:pt idx="4182">
                  <c:v>89.754499999999993</c:v>
                </c:pt>
                <c:pt idx="4183">
                  <c:v>89.771000000000001</c:v>
                </c:pt>
                <c:pt idx="4184">
                  <c:v>89.787999999999997</c:v>
                </c:pt>
                <c:pt idx="4185">
                  <c:v>89.805800000000005</c:v>
                </c:pt>
                <c:pt idx="4186">
                  <c:v>89.824200000000005</c:v>
                </c:pt>
                <c:pt idx="4187">
                  <c:v>89.841099999999997</c:v>
                </c:pt>
                <c:pt idx="4188">
                  <c:v>89.857500000000002</c:v>
                </c:pt>
                <c:pt idx="4189">
                  <c:v>89.874899999999997</c:v>
                </c:pt>
                <c:pt idx="4190">
                  <c:v>89.894599999999997</c:v>
                </c:pt>
                <c:pt idx="4191">
                  <c:v>89.913899999999998</c:v>
                </c:pt>
                <c:pt idx="4192">
                  <c:v>89.929100000000005</c:v>
                </c:pt>
                <c:pt idx="4193">
                  <c:v>89.942999999999998</c:v>
                </c:pt>
                <c:pt idx="4194">
                  <c:v>89.955600000000004</c:v>
                </c:pt>
                <c:pt idx="4195">
                  <c:v>89.968999999999994</c:v>
                </c:pt>
                <c:pt idx="4196">
                  <c:v>89.984300000000005</c:v>
                </c:pt>
                <c:pt idx="4197">
                  <c:v>90</c:v>
                </c:pt>
                <c:pt idx="4198">
                  <c:v>90.016900000000007</c:v>
                </c:pt>
                <c:pt idx="4199">
                  <c:v>90.033799999999999</c:v>
                </c:pt>
                <c:pt idx="4200">
                  <c:v>90.0518</c:v>
                </c:pt>
                <c:pt idx="4201">
                  <c:v>90.069400000000002</c:v>
                </c:pt>
                <c:pt idx="4202">
                  <c:v>90.085099999999997</c:v>
                </c:pt>
                <c:pt idx="4203">
                  <c:v>90.101799999999997</c:v>
                </c:pt>
                <c:pt idx="4204">
                  <c:v>90.117500000000007</c:v>
                </c:pt>
                <c:pt idx="4205">
                  <c:v>90.135400000000004</c:v>
                </c:pt>
                <c:pt idx="4206">
                  <c:v>90.153400000000005</c:v>
                </c:pt>
                <c:pt idx="4207">
                  <c:v>90.175899999999999</c:v>
                </c:pt>
                <c:pt idx="4208">
                  <c:v>90.203299999999999</c:v>
                </c:pt>
                <c:pt idx="4209">
                  <c:v>90.234300000000005</c:v>
                </c:pt>
                <c:pt idx="4210">
                  <c:v>90.267099999999999</c:v>
                </c:pt>
                <c:pt idx="4211">
                  <c:v>90.297700000000006</c:v>
                </c:pt>
                <c:pt idx="4212">
                  <c:v>90.320400000000006</c:v>
                </c:pt>
                <c:pt idx="4213">
                  <c:v>90.335700000000003</c:v>
                </c:pt>
                <c:pt idx="4214">
                  <c:v>90.344499999999996</c:v>
                </c:pt>
                <c:pt idx="4215">
                  <c:v>90.350700000000003</c:v>
                </c:pt>
                <c:pt idx="4216">
                  <c:v>90.355599999999995</c:v>
                </c:pt>
                <c:pt idx="4217">
                  <c:v>90.360600000000005</c:v>
                </c:pt>
                <c:pt idx="4218">
                  <c:v>90.367500000000007</c:v>
                </c:pt>
                <c:pt idx="4219">
                  <c:v>90.376099999999994</c:v>
                </c:pt>
                <c:pt idx="4220">
                  <c:v>90.386600000000001</c:v>
                </c:pt>
                <c:pt idx="4221">
                  <c:v>90.395899999999997</c:v>
                </c:pt>
                <c:pt idx="4222">
                  <c:v>90.403599999999997</c:v>
                </c:pt>
                <c:pt idx="4223">
                  <c:v>90.412499999999994</c:v>
                </c:pt>
                <c:pt idx="4224">
                  <c:v>90.422799999999995</c:v>
                </c:pt>
                <c:pt idx="4225">
                  <c:v>90.435100000000006</c:v>
                </c:pt>
                <c:pt idx="4226">
                  <c:v>90.450199999999995</c:v>
                </c:pt>
                <c:pt idx="4227">
                  <c:v>90.4666</c:v>
                </c:pt>
                <c:pt idx="4228">
                  <c:v>90.485299999999995</c:v>
                </c:pt>
                <c:pt idx="4229">
                  <c:v>90.505899999999997</c:v>
                </c:pt>
                <c:pt idx="4230">
                  <c:v>90.527500000000003</c:v>
                </c:pt>
                <c:pt idx="4231">
                  <c:v>90.551500000000004</c:v>
                </c:pt>
                <c:pt idx="4232">
                  <c:v>90.576899999999995</c:v>
                </c:pt>
                <c:pt idx="4233">
                  <c:v>90.605199999999996</c:v>
                </c:pt>
                <c:pt idx="4234">
                  <c:v>90.636300000000006</c:v>
                </c:pt>
                <c:pt idx="4235">
                  <c:v>90.668499999999995</c:v>
                </c:pt>
                <c:pt idx="4236">
                  <c:v>90.697900000000004</c:v>
                </c:pt>
                <c:pt idx="4237">
                  <c:v>90.721199999999996</c:v>
                </c:pt>
                <c:pt idx="4238">
                  <c:v>90.739199999999997</c:v>
                </c:pt>
                <c:pt idx="4239">
                  <c:v>90.75</c:v>
                </c:pt>
                <c:pt idx="4240">
                  <c:v>90.756500000000003</c:v>
                </c:pt>
                <c:pt idx="4241">
                  <c:v>90.760900000000007</c:v>
                </c:pt>
                <c:pt idx="4242">
                  <c:v>90.767399999999995</c:v>
                </c:pt>
                <c:pt idx="4243">
                  <c:v>90.777799999999999</c:v>
                </c:pt>
                <c:pt idx="4244">
                  <c:v>90.789900000000003</c:v>
                </c:pt>
                <c:pt idx="4245">
                  <c:v>90.8048</c:v>
                </c:pt>
                <c:pt idx="4246">
                  <c:v>90.821100000000001</c:v>
                </c:pt>
                <c:pt idx="4247">
                  <c:v>90.836699999999993</c:v>
                </c:pt>
                <c:pt idx="4248">
                  <c:v>90.850300000000004</c:v>
                </c:pt>
                <c:pt idx="4249">
                  <c:v>90.864199999999997</c:v>
                </c:pt>
                <c:pt idx="4250">
                  <c:v>90.878200000000007</c:v>
                </c:pt>
                <c:pt idx="4251">
                  <c:v>90.891199999999998</c:v>
                </c:pt>
                <c:pt idx="4252">
                  <c:v>90.905799999999999</c:v>
                </c:pt>
                <c:pt idx="4253">
                  <c:v>90.922200000000004</c:v>
                </c:pt>
                <c:pt idx="4254">
                  <c:v>90.9392</c:v>
                </c:pt>
                <c:pt idx="4255">
                  <c:v>90.955799999999996</c:v>
                </c:pt>
                <c:pt idx="4256">
                  <c:v>90.9726</c:v>
                </c:pt>
                <c:pt idx="4257">
                  <c:v>90.989500000000007</c:v>
                </c:pt>
                <c:pt idx="4258">
                  <c:v>91.005899999999997</c:v>
                </c:pt>
                <c:pt idx="4259">
                  <c:v>91.023099999999999</c:v>
                </c:pt>
                <c:pt idx="4260">
                  <c:v>91.039699999999996</c:v>
                </c:pt>
                <c:pt idx="4261">
                  <c:v>91.056100000000001</c:v>
                </c:pt>
                <c:pt idx="4262">
                  <c:v>91.071600000000004</c:v>
                </c:pt>
                <c:pt idx="4263">
                  <c:v>91.085800000000006</c:v>
                </c:pt>
                <c:pt idx="4264">
                  <c:v>91.098699999999994</c:v>
                </c:pt>
                <c:pt idx="4265">
                  <c:v>91.1126</c:v>
                </c:pt>
                <c:pt idx="4266">
                  <c:v>91.126499999999993</c:v>
                </c:pt>
                <c:pt idx="4267">
                  <c:v>91.141199999999998</c:v>
                </c:pt>
                <c:pt idx="4268">
                  <c:v>91.157899999999998</c:v>
                </c:pt>
                <c:pt idx="4269">
                  <c:v>91.174800000000005</c:v>
                </c:pt>
                <c:pt idx="4270">
                  <c:v>91.192899999999995</c:v>
                </c:pt>
                <c:pt idx="4271">
                  <c:v>91.210800000000006</c:v>
                </c:pt>
                <c:pt idx="4272">
                  <c:v>91.230599999999995</c:v>
                </c:pt>
                <c:pt idx="4273">
                  <c:v>91.248999999999995</c:v>
                </c:pt>
                <c:pt idx="4274">
                  <c:v>91.265900000000002</c:v>
                </c:pt>
                <c:pt idx="4275">
                  <c:v>91.284499999999994</c:v>
                </c:pt>
                <c:pt idx="4276">
                  <c:v>91.306799999999996</c:v>
                </c:pt>
                <c:pt idx="4277">
                  <c:v>91.333299999999994</c:v>
                </c:pt>
                <c:pt idx="4278">
                  <c:v>91.364900000000006</c:v>
                </c:pt>
                <c:pt idx="4279">
                  <c:v>91.400400000000005</c:v>
                </c:pt>
                <c:pt idx="4280">
                  <c:v>91.431700000000006</c:v>
                </c:pt>
                <c:pt idx="4281">
                  <c:v>91.454400000000007</c:v>
                </c:pt>
                <c:pt idx="4282">
                  <c:v>91.468199999999996</c:v>
                </c:pt>
                <c:pt idx="4283">
                  <c:v>91.474900000000005</c:v>
                </c:pt>
                <c:pt idx="4284">
                  <c:v>91.4773</c:v>
                </c:pt>
                <c:pt idx="4285">
                  <c:v>91.480099999999993</c:v>
                </c:pt>
                <c:pt idx="4286">
                  <c:v>91.483500000000006</c:v>
                </c:pt>
                <c:pt idx="4287">
                  <c:v>91.489099999999993</c:v>
                </c:pt>
                <c:pt idx="4288">
                  <c:v>91.497</c:v>
                </c:pt>
                <c:pt idx="4289">
                  <c:v>91.506799999999998</c:v>
                </c:pt>
                <c:pt idx="4290">
                  <c:v>91.517399999999995</c:v>
                </c:pt>
                <c:pt idx="4291">
                  <c:v>91.527299999999997</c:v>
                </c:pt>
                <c:pt idx="4292">
                  <c:v>91.537599999999998</c:v>
                </c:pt>
                <c:pt idx="4293">
                  <c:v>91.547399999999996</c:v>
                </c:pt>
                <c:pt idx="4294">
                  <c:v>91.558099999999996</c:v>
                </c:pt>
                <c:pt idx="4295">
                  <c:v>91.570800000000006</c:v>
                </c:pt>
                <c:pt idx="4296">
                  <c:v>91.585700000000003</c:v>
                </c:pt>
                <c:pt idx="4297">
                  <c:v>91.603300000000004</c:v>
                </c:pt>
                <c:pt idx="4298">
                  <c:v>91.623400000000004</c:v>
                </c:pt>
                <c:pt idx="4299">
                  <c:v>91.647800000000004</c:v>
                </c:pt>
                <c:pt idx="4300">
                  <c:v>91.672799999999995</c:v>
                </c:pt>
                <c:pt idx="4301">
                  <c:v>91.7</c:v>
                </c:pt>
                <c:pt idx="4302">
                  <c:v>91.730400000000003</c:v>
                </c:pt>
                <c:pt idx="4303">
                  <c:v>91.760199999999998</c:v>
                </c:pt>
                <c:pt idx="4304">
                  <c:v>91.787700000000001</c:v>
                </c:pt>
                <c:pt idx="4305">
                  <c:v>91.813699999999997</c:v>
                </c:pt>
                <c:pt idx="4306">
                  <c:v>91.835499999999996</c:v>
                </c:pt>
                <c:pt idx="4307">
                  <c:v>91.852000000000004</c:v>
                </c:pt>
                <c:pt idx="4308">
                  <c:v>91.862499999999997</c:v>
                </c:pt>
                <c:pt idx="4309">
                  <c:v>91.867900000000006</c:v>
                </c:pt>
                <c:pt idx="4310">
                  <c:v>91.871399999999994</c:v>
                </c:pt>
                <c:pt idx="4311">
                  <c:v>91.875799999999998</c:v>
                </c:pt>
                <c:pt idx="4312">
                  <c:v>91.883799999999994</c:v>
                </c:pt>
                <c:pt idx="4313">
                  <c:v>91.892700000000005</c:v>
                </c:pt>
                <c:pt idx="4314">
                  <c:v>91.904899999999998</c:v>
                </c:pt>
                <c:pt idx="4315">
                  <c:v>91.918499999999995</c:v>
                </c:pt>
                <c:pt idx="4316">
                  <c:v>91.933800000000005</c:v>
                </c:pt>
                <c:pt idx="4317">
                  <c:v>91.948999999999998</c:v>
                </c:pt>
                <c:pt idx="4318">
                  <c:v>91.965900000000005</c:v>
                </c:pt>
                <c:pt idx="4319">
                  <c:v>91.981200000000001</c:v>
                </c:pt>
                <c:pt idx="4320">
                  <c:v>91.997200000000007</c:v>
                </c:pt>
                <c:pt idx="4321">
                  <c:v>92.013400000000004</c:v>
                </c:pt>
                <c:pt idx="4322">
                  <c:v>92.029700000000005</c:v>
                </c:pt>
                <c:pt idx="4323">
                  <c:v>92.046999999999997</c:v>
                </c:pt>
                <c:pt idx="4324">
                  <c:v>92.063900000000004</c:v>
                </c:pt>
                <c:pt idx="4325">
                  <c:v>92.080799999999996</c:v>
                </c:pt>
                <c:pt idx="4326">
                  <c:v>92.096400000000003</c:v>
                </c:pt>
                <c:pt idx="4327">
                  <c:v>92.112099999999998</c:v>
                </c:pt>
                <c:pt idx="4328">
                  <c:v>92.130300000000005</c:v>
                </c:pt>
                <c:pt idx="4329">
                  <c:v>92.148700000000005</c:v>
                </c:pt>
                <c:pt idx="4330">
                  <c:v>92.165899999999993</c:v>
                </c:pt>
                <c:pt idx="4331">
                  <c:v>92.181399999999996</c:v>
                </c:pt>
                <c:pt idx="4332">
                  <c:v>92.1952</c:v>
                </c:pt>
                <c:pt idx="4333">
                  <c:v>92.207999999999998</c:v>
                </c:pt>
                <c:pt idx="4334">
                  <c:v>92.222300000000004</c:v>
                </c:pt>
                <c:pt idx="4335">
                  <c:v>92.2363</c:v>
                </c:pt>
                <c:pt idx="4336">
                  <c:v>92.249799999999993</c:v>
                </c:pt>
                <c:pt idx="4337">
                  <c:v>92.263800000000003</c:v>
                </c:pt>
                <c:pt idx="4338">
                  <c:v>92.279499999999999</c:v>
                </c:pt>
                <c:pt idx="4339">
                  <c:v>92.296499999999995</c:v>
                </c:pt>
                <c:pt idx="4340">
                  <c:v>92.312700000000007</c:v>
                </c:pt>
                <c:pt idx="4341">
                  <c:v>92.330299999999994</c:v>
                </c:pt>
                <c:pt idx="4342">
                  <c:v>92.346800000000002</c:v>
                </c:pt>
                <c:pt idx="4343">
                  <c:v>92.363699999999994</c:v>
                </c:pt>
                <c:pt idx="4344">
                  <c:v>92.382199999999997</c:v>
                </c:pt>
                <c:pt idx="4345">
                  <c:v>92.4054</c:v>
                </c:pt>
                <c:pt idx="4346">
                  <c:v>92.433800000000005</c:v>
                </c:pt>
                <c:pt idx="4347">
                  <c:v>92.464100000000002</c:v>
                </c:pt>
                <c:pt idx="4348">
                  <c:v>92.494799999999998</c:v>
                </c:pt>
                <c:pt idx="4349">
                  <c:v>92.521199999999993</c:v>
                </c:pt>
                <c:pt idx="4350">
                  <c:v>92.5411</c:v>
                </c:pt>
                <c:pt idx="4351">
                  <c:v>92.554500000000004</c:v>
                </c:pt>
                <c:pt idx="4352">
                  <c:v>92.560500000000005</c:v>
                </c:pt>
                <c:pt idx="4353">
                  <c:v>92.564300000000003</c:v>
                </c:pt>
                <c:pt idx="4354">
                  <c:v>92.567599999999999</c:v>
                </c:pt>
                <c:pt idx="4355">
                  <c:v>92.571700000000007</c:v>
                </c:pt>
                <c:pt idx="4356">
                  <c:v>92.577699999999993</c:v>
                </c:pt>
                <c:pt idx="4357">
                  <c:v>92.5852</c:v>
                </c:pt>
                <c:pt idx="4358">
                  <c:v>92.595299999999995</c:v>
                </c:pt>
                <c:pt idx="4359">
                  <c:v>92.605400000000003</c:v>
                </c:pt>
                <c:pt idx="4360">
                  <c:v>92.613799999999998</c:v>
                </c:pt>
                <c:pt idx="4361">
                  <c:v>92.622100000000003</c:v>
                </c:pt>
                <c:pt idx="4362">
                  <c:v>92.632300000000001</c:v>
                </c:pt>
                <c:pt idx="4363">
                  <c:v>92.643100000000004</c:v>
                </c:pt>
                <c:pt idx="4364">
                  <c:v>92.655100000000004</c:v>
                </c:pt>
                <c:pt idx="4365">
                  <c:v>92.669300000000007</c:v>
                </c:pt>
                <c:pt idx="4366">
                  <c:v>92.686899999999994</c:v>
                </c:pt>
                <c:pt idx="4367">
                  <c:v>92.706800000000001</c:v>
                </c:pt>
                <c:pt idx="4368">
                  <c:v>92.728399999999993</c:v>
                </c:pt>
                <c:pt idx="4369">
                  <c:v>92.751499999999993</c:v>
                </c:pt>
                <c:pt idx="4370">
                  <c:v>92.776700000000005</c:v>
                </c:pt>
                <c:pt idx="4371">
                  <c:v>92.803600000000003</c:v>
                </c:pt>
                <c:pt idx="4372">
                  <c:v>92.831400000000002</c:v>
                </c:pt>
                <c:pt idx="4373">
                  <c:v>92.859499999999997</c:v>
                </c:pt>
                <c:pt idx="4374">
                  <c:v>92.886300000000006</c:v>
                </c:pt>
                <c:pt idx="4375">
                  <c:v>92.908699999999996</c:v>
                </c:pt>
                <c:pt idx="4376">
                  <c:v>92.925399999999996</c:v>
                </c:pt>
                <c:pt idx="4377">
                  <c:v>92.938599999999994</c:v>
                </c:pt>
                <c:pt idx="4378">
                  <c:v>92.947299999999998</c:v>
                </c:pt>
                <c:pt idx="4379">
                  <c:v>92.952200000000005</c:v>
                </c:pt>
                <c:pt idx="4380">
                  <c:v>92.957400000000007</c:v>
                </c:pt>
                <c:pt idx="4381">
                  <c:v>92.965900000000005</c:v>
                </c:pt>
                <c:pt idx="4382">
                  <c:v>92.978399999999993</c:v>
                </c:pt>
                <c:pt idx="4383">
                  <c:v>92.991799999999998</c:v>
                </c:pt>
                <c:pt idx="4384">
                  <c:v>93.006799999999998</c:v>
                </c:pt>
                <c:pt idx="4385">
                  <c:v>93.022300000000001</c:v>
                </c:pt>
                <c:pt idx="4386">
                  <c:v>93.037000000000006</c:v>
                </c:pt>
                <c:pt idx="4387">
                  <c:v>93.050600000000003</c:v>
                </c:pt>
                <c:pt idx="4388">
                  <c:v>93.064700000000002</c:v>
                </c:pt>
                <c:pt idx="4389">
                  <c:v>93.078199999999995</c:v>
                </c:pt>
                <c:pt idx="4390">
                  <c:v>93.0929</c:v>
                </c:pt>
                <c:pt idx="4391">
                  <c:v>93.107399999999998</c:v>
                </c:pt>
                <c:pt idx="4392">
                  <c:v>93.123699999999999</c:v>
                </c:pt>
                <c:pt idx="4393">
                  <c:v>93.140900000000002</c:v>
                </c:pt>
                <c:pt idx="4394">
                  <c:v>93.157799999999995</c:v>
                </c:pt>
                <c:pt idx="4395">
                  <c:v>93.172700000000006</c:v>
                </c:pt>
                <c:pt idx="4396">
                  <c:v>93.185699999999997</c:v>
                </c:pt>
                <c:pt idx="4397">
                  <c:v>93.200699999999998</c:v>
                </c:pt>
                <c:pt idx="4398">
                  <c:v>93.216700000000003</c:v>
                </c:pt>
                <c:pt idx="4399">
                  <c:v>93.2316</c:v>
                </c:pt>
                <c:pt idx="4400">
                  <c:v>93.245099999999994</c:v>
                </c:pt>
                <c:pt idx="4401">
                  <c:v>93.257999999999996</c:v>
                </c:pt>
                <c:pt idx="4402">
                  <c:v>93.270799999999994</c:v>
                </c:pt>
                <c:pt idx="4403">
                  <c:v>93.285200000000003</c:v>
                </c:pt>
                <c:pt idx="4404">
                  <c:v>93.299000000000007</c:v>
                </c:pt>
                <c:pt idx="4405">
                  <c:v>93.3142</c:v>
                </c:pt>
                <c:pt idx="4406">
                  <c:v>93.331900000000005</c:v>
                </c:pt>
                <c:pt idx="4407">
                  <c:v>93.349000000000004</c:v>
                </c:pt>
                <c:pt idx="4408">
                  <c:v>93.364800000000002</c:v>
                </c:pt>
                <c:pt idx="4409">
                  <c:v>93.382000000000005</c:v>
                </c:pt>
                <c:pt idx="4410">
                  <c:v>93.400300000000001</c:v>
                </c:pt>
                <c:pt idx="4411">
                  <c:v>93.418800000000005</c:v>
                </c:pt>
                <c:pt idx="4412">
                  <c:v>93.438900000000004</c:v>
                </c:pt>
                <c:pt idx="4413">
                  <c:v>93.461600000000004</c:v>
                </c:pt>
                <c:pt idx="4414">
                  <c:v>93.484499999999997</c:v>
                </c:pt>
                <c:pt idx="4415">
                  <c:v>93.509399999999999</c:v>
                </c:pt>
                <c:pt idx="4416">
                  <c:v>93.536600000000007</c:v>
                </c:pt>
                <c:pt idx="4417">
                  <c:v>93.562600000000003</c:v>
                </c:pt>
                <c:pt idx="4418">
                  <c:v>93.585899999999995</c:v>
                </c:pt>
                <c:pt idx="4419">
                  <c:v>93.601500000000001</c:v>
                </c:pt>
                <c:pt idx="4420">
                  <c:v>93.609800000000007</c:v>
                </c:pt>
                <c:pt idx="4421">
                  <c:v>93.615200000000002</c:v>
                </c:pt>
                <c:pt idx="4422">
                  <c:v>93.619399999999999</c:v>
                </c:pt>
                <c:pt idx="4423">
                  <c:v>93.623800000000003</c:v>
                </c:pt>
                <c:pt idx="4424">
                  <c:v>93.629199999999997</c:v>
                </c:pt>
                <c:pt idx="4425">
                  <c:v>93.635499999999993</c:v>
                </c:pt>
                <c:pt idx="4426">
                  <c:v>93.643299999999996</c:v>
                </c:pt>
                <c:pt idx="4427">
                  <c:v>93.650800000000004</c:v>
                </c:pt>
                <c:pt idx="4428">
                  <c:v>93.657899999999998</c:v>
                </c:pt>
                <c:pt idx="4429">
                  <c:v>93.666799999999995</c:v>
                </c:pt>
                <c:pt idx="4430">
                  <c:v>93.677999999999997</c:v>
                </c:pt>
                <c:pt idx="4431">
                  <c:v>93.689099999999996</c:v>
                </c:pt>
                <c:pt idx="4432">
                  <c:v>93.700999999999993</c:v>
                </c:pt>
                <c:pt idx="4433">
                  <c:v>93.715400000000002</c:v>
                </c:pt>
                <c:pt idx="4434">
                  <c:v>93.7303</c:v>
                </c:pt>
                <c:pt idx="4435">
                  <c:v>93.748900000000006</c:v>
                </c:pt>
                <c:pt idx="4436">
                  <c:v>93.770499999999998</c:v>
                </c:pt>
                <c:pt idx="4437">
                  <c:v>93.794399999999996</c:v>
                </c:pt>
                <c:pt idx="4438">
                  <c:v>93.818600000000004</c:v>
                </c:pt>
                <c:pt idx="4439">
                  <c:v>93.844499999999996</c:v>
                </c:pt>
                <c:pt idx="4440">
                  <c:v>93.873199999999997</c:v>
                </c:pt>
                <c:pt idx="4441">
                  <c:v>93.9011</c:v>
                </c:pt>
                <c:pt idx="4442">
                  <c:v>93.928899999999999</c:v>
                </c:pt>
                <c:pt idx="4443">
                  <c:v>93.952699999999993</c:v>
                </c:pt>
                <c:pt idx="4444">
                  <c:v>93.971800000000002</c:v>
                </c:pt>
                <c:pt idx="4445">
                  <c:v>93.985500000000002</c:v>
                </c:pt>
                <c:pt idx="4446">
                  <c:v>93.993799999999993</c:v>
                </c:pt>
                <c:pt idx="4447">
                  <c:v>93.998900000000006</c:v>
                </c:pt>
                <c:pt idx="4448">
                  <c:v>94.002300000000005</c:v>
                </c:pt>
                <c:pt idx="4449">
                  <c:v>94.008099999999999</c:v>
                </c:pt>
                <c:pt idx="4450">
                  <c:v>94.016000000000005</c:v>
                </c:pt>
                <c:pt idx="4451">
                  <c:v>94.027199999999993</c:v>
                </c:pt>
                <c:pt idx="4452">
                  <c:v>94.041399999999996</c:v>
                </c:pt>
                <c:pt idx="4453">
                  <c:v>94.055899999999994</c:v>
                </c:pt>
                <c:pt idx="4454">
                  <c:v>94.070400000000006</c:v>
                </c:pt>
                <c:pt idx="4455">
                  <c:v>94.084599999999995</c:v>
                </c:pt>
                <c:pt idx="4456">
                  <c:v>94.098200000000006</c:v>
                </c:pt>
                <c:pt idx="4457">
                  <c:v>94.110799999999998</c:v>
                </c:pt>
                <c:pt idx="4458">
                  <c:v>94.123000000000005</c:v>
                </c:pt>
                <c:pt idx="4459">
                  <c:v>94.137500000000003</c:v>
                </c:pt>
                <c:pt idx="4460">
                  <c:v>94.154300000000006</c:v>
                </c:pt>
                <c:pt idx="4461">
                  <c:v>94.1708</c:v>
                </c:pt>
                <c:pt idx="4462">
                  <c:v>94.186000000000007</c:v>
                </c:pt>
                <c:pt idx="4463">
                  <c:v>94.200199999999995</c:v>
                </c:pt>
                <c:pt idx="4464">
                  <c:v>94.215500000000006</c:v>
                </c:pt>
                <c:pt idx="4465">
                  <c:v>94.231800000000007</c:v>
                </c:pt>
                <c:pt idx="4466">
                  <c:v>94.249799999999993</c:v>
                </c:pt>
                <c:pt idx="4467">
                  <c:v>94.265500000000003</c:v>
                </c:pt>
                <c:pt idx="4468">
                  <c:v>94.280600000000007</c:v>
                </c:pt>
                <c:pt idx="4469">
                  <c:v>94.292900000000003</c:v>
                </c:pt>
                <c:pt idx="4470">
                  <c:v>94.303700000000006</c:v>
                </c:pt>
                <c:pt idx="4471">
                  <c:v>94.313800000000001</c:v>
                </c:pt>
                <c:pt idx="4472">
                  <c:v>94.325699999999998</c:v>
                </c:pt>
                <c:pt idx="4473">
                  <c:v>94.338999999999999</c:v>
                </c:pt>
                <c:pt idx="4474">
                  <c:v>94.353099999999998</c:v>
                </c:pt>
                <c:pt idx="4475">
                  <c:v>94.368300000000005</c:v>
                </c:pt>
                <c:pt idx="4476">
                  <c:v>94.384100000000004</c:v>
                </c:pt>
                <c:pt idx="4477">
                  <c:v>94.400700000000001</c:v>
                </c:pt>
                <c:pt idx="4478">
                  <c:v>94.415400000000005</c:v>
                </c:pt>
                <c:pt idx="4479">
                  <c:v>94.431100000000001</c:v>
                </c:pt>
                <c:pt idx="4480">
                  <c:v>94.446100000000001</c:v>
                </c:pt>
                <c:pt idx="4481">
                  <c:v>94.462400000000002</c:v>
                </c:pt>
                <c:pt idx="4482">
                  <c:v>94.482600000000005</c:v>
                </c:pt>
                <c:pt idx="4483">
                  <c:v>94.506399999999999</c:v>
                </c:pt>
                <c:pt idx="4484">
                  <c:v>94.534000000000006</c:v>
                </c:pt>
                <c:pt idx="4485">
                  <c:v>94.566400000000002</c:v>
                </c:pt>
                <c:pt idx="4486">
                  <c:v>94.598799999999997</c:v>
                </c:pt>
                <c:pt idx="4487">
                  <c:v>94.624799999999993</c:v>
                </c:pt>
                <c:pt idx="4488">
                  <c:v>94.642399999999995</c:v>
                </c:pt>
                <c:pt idx="4489">
                  <c:v>94.6511</c:v>
                </c:pt>
                <c:pt idx="4490">
                  <c:v>94.655299999999997</c:v>
                </c:pt>
                <c:pt idx="4491">
                  <c:v>94.658199999999994</c:v>
                </c:pt>
                <c:pt idx="4492">
                  <c:v>94.660499999999999</c:v>
                </c:pt>
                <c:pt idx="4493">
                  <c:v>94.663300000000007</c:v>
                </c:pt>
                <c:pt idx="4494">
                  <c:v>94.668700000000001</c:v>
                </c:pt>
                <c:pt idx="4495">
                  <c:v>94.676000000000002</c:v>
                </c:pt>
                <c:pt idx="4496">
                  <c:v>94.684399999999997</c:v>
                </c:pt>
                <c:pt idx="4497">
                  <c:v>94.692499999999995</c:v>
                </c:pt>
                <c:pt idx="4498">
                  <c:v>94.6995</c:v>
                </c:pt>
                <c:pt idx="4499">
                  <c:v>94.708200000000005</c:v>
                </c:pt>
                <c:pt idx="4500">
                  <c:v>94.717600000000004</c:v>
                </c:pt>
                <c:pt idx="4501">
                  <c:v>94.729100000000003</c:v>
                </c:pt>
                <c:pt idx="4502">
                  <c:v>94.743600000000001</c:v>
                </c:pt>
                <c:pt idx="4503">
                  <c:v>94.760199999999998</c:v>
                </c:pt>
                <c:pt idx="4504">
                  <c:v>94.777900000000002</c:v>
                </c:pt>
                <c:pt idx="4505">
                  <c:v>94.796999999999997</c:v>
                </c:pt>
                <c:pt idx="4506">
                  <c:v>94.818700000000007</c:v>
                </c:pt>
                <c:pt idx="4507">
                  <c:v>94.843299999999999</c:v>
                </c:pt>
                <c:pt idx="4508">
                  <c:v>94.868799999999993</c:v>
                </c:pt>
                <c:pt idx="4509">
                  <c:v>94.895899999999997</c:v>
                </c:pt>
                <c:pt idx="4510">
                  <c:v>94.924400000000006</c:v>
                </c:pt>
                <c:pt idx="4511">
                  <c:v>94.952799999999996</c:v>
                </c:pt>
                <c:pt idx="4512">
                  <c:v>94.976600000000005</c:v>
                </c:pt>
                <c:pt idx="4513">
                  <c:v>94.995900000000006</c:v>
                </c:pt>
                <c:pt idx="4514">
                  <c:v>95.008399999999995</c:v>
                </c:pt>
                <c:pt idx="4515">
                  <c:v>95.015000000000001</c:v>
                </c:pt>
                <c:pt idx="4516">
                  <c:v>95.019099999999995</c:v>
                </c:pt>
                <c:pt idx="4517">
                  <c:v>95.022300000000001</c:v>
                </c:pt>
                <c:pt idx="4518">
                  <c:v>95.028199999999998</c:v>
                </c:pt>
                <c:pt idx="4519">
                  <c:v>95.037899999999993</c:v>
                </c:pt>
                <c:pt idx="4520">
                  <c:v>95.050200000000004</c:v>
                </c:pt>
                <c:pt idx="4521">
                  <c:v>95.064800000000005</c:v>
                </c:pt>
                <c:pt idx="4522">
                  <c:v>95.078800000000001</c:v>
                </c:pt>
                <c:pt idx="4523">
                  <c:v>95.094200000000001</c:v>
                </c:pt>
                <c:pt idx="4524">
                  <c:v>95.108800000000002</c:v>
                </c:pt>
                <c:pt idx="4525">
                  <c:v>95.121899999999997</c:v>
                </c:pt>
                <c:pt idx="4526">
                  <c:v>95.133700000000005</c:v>
                </c:pt>
                <c:pt idx="4527">
                  <c:v>95.144099999999995</c:v>
                </c:pt>
                <c:pt idx="4528">
                  <c:v>95.156099999999995</c:v>
                </c:pt>
                <c:pt idx="4529">
                  <c:v>95.169300000000007</c:v>
                </c:pt>
                <c:pt idx="4530">
                  <c:v>95.182100000000005</c:v>
                </c:pt>
                <c:pt idx="4531">
                  <c:v>95.194900000000004</c:v>
                </c:pt>
                <c:pt idx="4532">
                  <c:v>95.208200000000005</c:v>
                </c:pt>
                <c:pt idx="4533">
                  <c:v>95.223600000000005</c:v>
                </c:pt>
                <c:pt idx="4534">
                  <c:v>95.240700000000004</c:v>
                </c:pt>
                <c:pt idx="4535">
                  <c:v>95.258600000000001</c:v>
                </c:pt>
                <c:pt idx="4536">
                  <c:v>95.273399999999995</c:v>
                </c:pt>
                <c:pt idx="4537">
                  <c:v>95.287999999999997</c:v>
                </c:pt>
                <c:pt idx="4538">
                  <c:v>95.301400000000001</c:v>
                </c:pt>
                <c:pt idx="4539">
                  <c:v>95.315200000000004</c:v>
                </c:pt>
                <c:pt idx="4540">
                  <c:v>95.327299999999994</c:v>
                </c:pt>
                <c:pt idx="4541">
                  <c:v>95.337000000000003</c:v>
                </c:pt>
                <c:pt idx="4542">
                  <c:v>95.350399999999993</c:v>
                </c:pt>
                <c:pt idx="4543">
                  <c:v>95.366</c:v>
                </c:pt>
                <c:pt idx="4544">
                  <c:v>95.379300000000001</c:v>
                </c:pt>
                <c:pt idx="4545">
                  <c:v>95.396500000000003</c:v>
                </c:pt>
                <c:pt idx="4546">
                  <c:v>95.413300000000007</c:v>
                </c:pt>
                <c:pt idx="4547">
                  <c:v>95.430599999999998</c:v>
                </c:pt>
                <c:pt idx="4548">
                  <c:v>95.447599999999994</c:v>
                </c:pt>
                <c:pt idx="4549">
                  <c:v>95.462400000000002</c:v>
                </c:pt>
                <c:pt idx="4550">
                  <c:v>95.477099999999993</c:v>
                </c:pt>
                <c:pt idx="4551">
                  <c:v>95.494699999999995</c:v>
                </c:pt>
                <c:pt idx="4552">
                  <c:v>95.519099999999995</c:v>
                </c:pt>
                <c:pt idx="4553">
                  <c:v>95.546899999999994</c:v>
                </c:pt>
                <c:pt idx="4554">
                  <c:v>95.576700000000002</c:v>
                </c:pt>
                <c:pt idx="4555">
                  <c:v>95.606899999999996</c:v>
                </c:pt>
                <c:pt idx="4556">
                  <c:v>95.630799999999994</c:v>
                </c:pt>
                <c:pt idx="4557">
                  <c:v>95.646699999999996</c:v>
                </c:pt>
                <c:pt idx="4558">
                  <c:v>95.654799999999994</c:v>
                </c:pt>
                <c:pt idx="4559">
                  <c:v>95.658000000000001</c:v>
                </c:pt>
                <c:pt idx="4560">
                  <c:v>95.659899999999993</c:v>
                </c:pt>
                <c:pt idx="4561">
                  <c:v>95.662099999999995</c:v>
                </c:pt>
                <c:pt idx="4562">
                  <c:v>95.665800000000004</c:v>
                </c:pt>
                <c:pt idx="4563">
                  <c:v>95.671499999999995</c:v>
                </c:pt>
                <c:pt idx="4564">
                  <c:v>95.676699999999997</c:v>
                </c:pt>
                <c:pt idx="4565">
                  <c:v>95.683300000000003</c:v>
                </c:pt>
                <c:pt idx="4566">
                  <c:v>95.689800000000005</c:v>
                </c:pt>
                <c:pt idx="4567">
                  <c:v>95.696899999999999</c:v>
                </c:pt>
                <c:pt idx="4568">
                  <c:v>95.706999999999994</c:v>
                </c:pt>
                <c:pt idx="4569">
                  <c:v>95.718199999999996</c:v>
                </c:pt>
                <c:pt idx="4570">
                  <c:v>95.7303</c:v>
                </c:pt>
                <c:pt idx="4571">
                  <c:v>95.743200000000002</c:v>
                </c:pt>
                <c:pt idx="4572">
                  <c:v>95.758499999999998</c:v>
                </c:pt>
                <c:pt idx="4573">
                  <c:v>95.777299999999997</c:v>
                </c:pt>
                <c:pt idx="4574">
                  <c:v>95.797700000000006</c:v>
                </c:pt>
                <c:pt idx="4575">
                  <c:v>95.820300000000003</c:v>
                </c:pt>
                <c:pt idx="4576">
                  <c:v>95.845799999999997</c:v>
                </c:pt>
                <c:pt idx="4577">
                  <c:v>95.872</c:v>
                </c:pt>
                <c:pt idx="4578">
                  <c:v>95.898499999999999</c:v>
                </c:pt>
                <c:pt idx="4579">
                  <c:v>95.924199999999999</c:v>
                </c:pt>
                <c:pt idx="4580">
                  <c:v>95.947199999999995</c:v>
                </c:pt>
                <c:pt idx="4581">
                  <c:v>95.966899999999995</c:v>
                </c:pt>
                <c:pt idx="4582">
                  <c:v>95.980500000000006</c:v>
                </c:pt>
                <c:pt idx="4583">
                  <c:v>95.989900000000006</c:v>
                </c:pt>
                <c:pt idx="4584">
                  <c:v>95.998400000000004</c:v>
                </c:pt>
                <c:pt idx="4585">
                  <c:v>96.004499999999993</c:v>
                </c:pt>
                <c:pt idx="4586">
                  <c:v>96.010499999999993</c:v>
                </c:pt>
                <c:pt idx="4587">
                  <c:v>96.017099999999999</c:v>
                </c:pt>
                <c:pt idx="4588">
                  <c:v>96.027000000000001</c:v>
                </c:pt>
                <c:pt idx="4589">
                  <c:v>96.038499999999999</c:v>
                </c:pt>
                <c:pt idx="4590">
                  <c:v>96.052999999999997</c:v>
                </c:pt>
                <c:pt idx="4591">
                  <c:v>96.066400000000002</c:v>
                </c:pt>
                <c:pt idx="4592">
                  <c:v>96.078000000000003</c:v>
                </c:pt>
                <c:pt idx="4593">
                  <c:v>96.09</c:v>
                </c:pt>
                <c:pt idx="4594">
                  <c:v>96.102699999999999</c:v>
                </c:pt>
                <c:pt idx="4595">
                  <c:v>96.114099999999993</c:v>
                </c:pt>
                <c:pt idx="4596">
                  <c:v>96.126999999999995</c:v>
                </c:pt>
                <c:pt idx="4597">
                  <c:v>96.140600000000006</c:v>
                </c:pt>
                <c:pt idx="4598">
                  <c:v>96.155100000000004</c:v>
                </c:pt>
                <c:pt idx="4599">
                  <c:v>96.170500000000004</c:v>
                </c:pt>
                <c:pt idx="4600">
                  <c:v>96.187200000000004</c:v>
                </c:pt>
                <c:pt idx="4601">
                  <c:v>96.201999999999998</c:v>
                </c:pt>
                <c:pt idx="4602">
                  <c:v>96.215400000000002</c:v>
                </c:pt>
                <c:pt idx="4603">
                  <c:v>96.229100000000003</c:v>
                </c:pt>
                <c:pt idx="4604">
                  <c:v>96.243099999999998</c:v>
                </c:pt>
                <c:pt idx="4605">
                  <c:v>96.257999999999996</c:v>
                </c:pt>
                <c:pt idx="4606">
                  <c:v>96.271000000000001</c:v>
                </c:pt>
                <c:pt idx="4607">
                  <c:v>96.283000000000001</c:v>
                </c:pt>
                <c:pt idx="4608">
                  <c:v>96.295299999999997</c:v>
                </c:pt>
                <c:pt idx="4609">
                  <c:v>96.308199999999999</c:v>
                </c:pt>
                <c:pt idx="4610">
                  <c:v>96.320800000000006</c:v>
                </c:pt>
                <c:pt idx="4611">
                  <c:v>96.332499999999996</c:v>
                </c:pt>
                <c:pt idx="4612">
                  <c:v>96.345299999999995</c:v>
                </c:pt>
                <c:pt idx="4613">
                  <c:v>96.360200000000006</c:v>
                </c:pt>
                <c:pt idx="4614">
                  <c:v>96.375100000000003</c:v>
                </c:pt>
                <c:pt idx="4615">
                  <c:v>96.389799999999994</c:v>
                </c:pt>
                <c:pt idx="4616">
                  <c:v>96.406099999999995</c:v>
                </c:pt>
                <c:pt idx="4617">
                  <c:v>96.423100000000005</c:v>
                </c:pt>
                <c:pt idx="4618">
                  <c:v>96.438400000000001</c:v>
                </c:pt>
                <c:pt idx="4619">
                  <c:v>96.454700000000003</c:v>
                </c:pt>
                <c:pt idx="4620">
                  <c:v>96.4726</c:v>
                </c:pt>
                <c:pt idx="4621">
                  <c:v>96.494399999999999</c:v>
                </c:pt>
                <c:pt idx="4622">
                  <c:v>96.522300000000001</c:v>
                </c:pt>
                <c:pt idx="4623">
                  <c:v>96.552400000000006</c:v>
                </c:pt>
                <c:pt idx="4624">
                  <c:v>96.578999999999994</c:v>
                </c:pt>
                <c:pt idx="4625">
                  <c:v>96.601200000000006</c:v>
                </c:pt>
                <c:pt idx="4626">
                  <c:v>96.616900000000001</c:v>
                </c:pt>
                <c:pt idx="4627">
                  <c:v>96.623199999999997</c:v>
                </c:pt>
                <c:pt idx="4628">
                  <c:v>96.627200000000002</c:v>
                </c:pt>
                <c:pt idx="4629">
                  <c:v>96.629499999999993</c:v>
                </c:pt>
                <c:pt idx="4630">
                  <c:v>96.632199999999997</c:v>
                </c:pt>
                <c:pt idx="4631">
                  <c:v>96.635300000000001</c:v>
                </c:pt>
                <c:pt idx="4632">
                  <c:v>96.638499999999993</c:v>
                </c:pt>
                <c:pt idx="4633">
                  <c:v>96.644900000000007</c:v>
                </c:pt>
                <c:pt idx="4634">
                  <c:v>96.650800000000004</c:v>
                </c:pt>
                <c:pt idx="4635">
                  <c:v>96.657200000000003</c:v>
                </c:pt>
                <c:pt idx="4636">
                  <c:v>96.665899999999993</c:v>
                </c:pt>
                <c:pt idx="4637">
                  <c:v>96.674000000000007</c:v>
                </c:pt>
                <c:pt idx="4638">
                  <c:v>96.6828</c:v>
                </c:pt>
                <c:pt idx="4639">
                  <c:v>96.694500000000005</c:v>
                </c:pt>
                <c:pt idx="4640">
                  <c:v>96.708500000000001</c:v>
                </c:pt>
                <c:pt idx="4641">
                  <c:v>96.722999999999999</c:v>
                </c:pt>
                <c:pt idx="4642">
                  <c:v>96.738900000000001</c:v>
                </c:pt>
                <c:pt idx="4643">
                  <c:v>96.756900000000002</c:v>
                </c:pt>
                <c:pt idx="4644">
                  <c:v>96.777199999999993</c:v>
                </c:pt>
                <c:pt idx="4645">
                  <c:v>96.801599999999993</c:v>
                </c:pt>
                <c:pt idx="4646">
                  <c:v>96.827299999999994</c:v>
                </c:pt>
                <c:pt idx="4647">
                  <c:v>96.856200000000001</c:v>
                </c:pt>
                <c:pt idx="4648">
                  <c:v>96.885499999999993</c:v>
                </c:pt>
                <c:pt idx="4649">
                  <c:v>96.911799999999999</c:v>
                </c:pt>
                <c:pt idx="4650">
                  <c:v>96.936199999999999</c:v>
                </c:pt>
                <c:pt idx="4651">
                  <c:v>96.954599999999999</c:v>
                </c:pt>
                <c:pt idx="4652">
                  <c:v>96.965800000000002</c:v>
                </c:pt>
                <c:pt idx="4653">
                  <c:v>96.971900000000005</c:v>
                </c:pt>
                <c:pt idx="4654">
                  <c:v>96.974800000000002</c:v>
                </c:pt>
                <c:pt idx="4655">
                  <c:v>96.9773</c:v>
                </c:pt>
                <c:pt idx="4656">
                  <c:v>96.981499999999997</c:v>
                </c:pt>
                <c:pt idx="4657">
                  <c:v>96.987499999999997</c:v>
                </c:pt>
                <c:pt idx="4658">
                  <c:v>96.996099999999998</c:v>
                </c:pt>
                <c:pt idx="4659">
                  <c:v>97.006</c:v>
                </c:pt>
                <c:pt idx="4660">
                  <c:v>97.018900000000002</c:v>
                </c:pt>
                <c:pt idx="4661">
                  <c:v>97.031800000000004</c:v>
                </c:pt>
                <c:pt idx="4662">
                  <c:v>97.045000000000002</c:v>
                </c:pt>
                <c:pt idx="4663">
                  <c:v>97.057400000000001</c:v>
                </c:pt>
                <c:pt idx="4664">
                  <c:v>97.069500000000005</c:v>
                </c:pt>
                <c:pt idx="4665">
                  <c:v>97.082499999999996</c:v>
                </c:pt>
                <c:pt idx="4666">
                  <c:v>97.096100000000007</c:v>
                </c:pt>
                <c:pt idx="4667">
                  <c:v>97.109800000000007</c:v>
                </c:pt>
                <c:pt idx="4668">
                  <c:v>97.124600000000001</c:v>
                </c:pt>
                <c:pt idx="4669">
                  <c:v>97.136799999999994</c:v>
                </c:pt>
                <c:pt idx="4670">
                  <c:v>97.150400000000005</c:v>
                </c:pt>
                <c:pt idx="4671">
                  <c:v>97.166300000000007</c:v>
                </c:pt>
                <c:pt idx="4672">
                  <c:v>97.182299999999998</c:v>
                </c:pt>
                <c:pt idx="4673">
                  <c:v>97.197900000000004</c:v>
                </c:pt>
                <c:pt idx="4674">
                  <c:v>97.212500000000006</c:v>
                </c:pt>
                <c:pt idx="4675">
                  <c:v>97.225499999999997</c:v>
                </c:pt>
                <c:pt idx="4676">
                  <c:v>97.2376</c:v>
                </c:pt>
                <c:pt idx="4677">
                  <c:v>97.249499999999998</c:v>
                </c:pt>
                <c:pt idx="4678">
                  <c:v>97.260099999999994</c:v>
                </c:pt>
                <c:pt idx="4679">
                  <c:v>97.271500000000003</c:v>
                </c:pt>
                <c:pt idx="4680">
                  <c:v>97.283699999999996</c:v>
                </c:pt>
                <c:pt idx="4681">
                  <c:v>97.296199999999999</c:v>
                </c:pt>
                <c:pt idx="4682">
                  <c:v>97.310900000000004</c:v>
                </c:pt>
                <c:pt idx="4683">
                  <c:v>97.325199999999995</c:v>
                </c:pt>
                <c:pt idx="4684">
                  <c:v>97.340400000000002</c:v>
                </c:pt>
                <c:pt idx="4685">
                  <c:v>97.3553</c:v>
                </c:pt>
                <c:pt idx="4686">
                  <c:v>97.370400000000004</c:v>
                </c:pt>
                <c:pt idx="4687">
                  <c:v>97.386399999999995</c:v>
                </c:pt>
                <c:pt idx="4688">
                  <c:v>97.403199999999998</c:v>
                </c:pt>
                <c:pt idx="4689">
                  <c:v>97.4208</c:v>
                </c:pt>
                <c:pt idx="4690">
                  <c:v>97.443399999999997</c:v>
                </c:pt>
                <c:pt idx="4691">
                  <c:v>97.470799999999997</c:v>
                </c:pt>
                <c:pt idx="4692">
                  <c:v>97.500100000000003</c:v>
                </c:pt>
                <c:pt idx="4693">
                  <c:v>97.526799999999994</c:v>
                </c:pt>
                <c:pt idx="4694">
                  <c:v>97.546099999999996</c:v>
                </c:pt>
                <c:pt idx="4695">
                  <c:v>97.557699999999997</c:v>
                </c:pt>
                <c:pt idx="4696">
                  <c:v>97.562600000000003</c:v>
                </c:pt>
                <c:pt idx="4697">
                  <c:v>97.565100000000001</c:v>
                </c:pt>
                <c:pt idx="4698">
                  <c:v>97.567700000000002</c:v>
                </c:pt>
                <c:pt idx="4699">
                  <c:v>97.571799999999996</c:v>
                </c:pt>
                <c:pt idx="4700">
                  <c:v>97.5749</c:v>
                </c:pt>
                <c:pt idx="4701">
                  <c:v>97.578900000000004</c:v>
                </c:pt>
                <c:pt idx="4702">
                  <c:v>97.585599999999999</c:v>
                </c:pt>
                <c:pt idx="4703">
                  <c:v>97.591300000000004</c:v>
                </c:pt>
                <c:pt idx="4704">
                  <c:v>97.599400000000003</c:v>
                </c:pt>
                <c:pt idx="4705">
                  <c:v>97.6083</c:v>
                </c:pt>
                <c:pt idx="4706">
                  <c:v>97.616100000000003</c:v>
                </c:pt>
                <c:pt idx="4707">
                  <c:v>97.624399999999994</c:v>
                </c:pt>
                <c:pt idx="4708">
                  <c:v>97.633899999999997</c:v>
                </c:pt>
                <c:pt idx="4709">
                  <c:v>97.645799999999994</c:v>
                </c:pt>
                <c:pt idx="4710">
                  <c:v>97.660799999999995</c:v>
                </c:pt>
                <c:pt idx="4711">
                  <c:v>97.679199999999994</c:v>
                </c:pt>
                <c:pt idx="4712">
                  <c:v>97.697999999999993</c:v>
                </c:pt>
                <c:pt idx="4713">
                  <c:v>97.719200000000001</c:v>
                </c:pt>
                <c:pt idx="4714">
                  <c:v>97.741299999999995</c:v>
                </c:pt>
                <c:pt idx="4715">
                  <c:v>97.766400000000004</c:v>
                </c:pt>
                <c:pt idx="4716">
                  <c:v>97.793800000000005</c:v>
                </c:pt>
                <c:pt idx="4717">
                  <c:v>97.822199999999995</c:v>
                </c:pt>
                <c:pt idx="4718">
                  <c:v>97.847999999999999</c:v>
                </c:pt>
                <c:pt idx="4719">
                  <c:v>97.869200000000006</c:v>
                </c:pt>
                <c:pt idx="4720">
                  <c:v>97.884600000000006</c:v>
                </c:pt>
                <c:pt idx="4721">
                  <c:v>97.894499999999994</c:v>
                </c:pt>
                <c:pt idx="4722">
                  <c:v>97.898700000000005</c:v>
                </c:pt>
                <c:pt idx="4723">
                  <c:v>97.901399999999995</c:v>
                </c:pt>
                <c:pt idx="4724">
                  <c:v>97.903899999999993</c:v>
                </c:pt>
                <c:pt idx="4725">
                  <c:v>97.907600000000002</c:v>
                </c:pt>
                <c:pt idx="4726">
                  <c:v>97.913200000000003</c:v>
                </c:pt>
                <c:pt idx="4727">
                  <c:v>97.923599999999993</c:v>
                </c:pt>
                <c:pt idx="4728">
                  <c:v>97.937399999999997</c:v>
                </c:pt>
                <c:pt idx="4729">
                  <c:v>97.950800000000001</c:v>
                </c:pt>
                <c:pt idx="4730">
                  <c:v>97.962900000000005</c:v>
                </c:pt>
                <c:pt idx="4731">
                  <c:v>97.973600000000005</c:v>
                </c:pt>
                <c:pt idx="4732">
                  <c:v>97.983900000000006</c:v>
                </c:pt>
                <c:pt idx="4733">
                  <c:v>97.994799999999998</c:v>
                </c:pt>
                <c:pt idx="4734">
                  <c:v>98.005600000000001</c:v>
                </c:pt>
                <c:pt idx="4735">
                  <c:v>98.018699999999995</c:v>
                </c:pt>
                <c:pt idx="4736">
                  <c:v>98.032600000000002</c:v>
                </c:pt>
                <c:pt idx="4737">
                  <c:v>98.045299999999997</c:v>
                </c:pt>
                <c:pt idx="4738">
                  <c:v>98.057699999999997</c:v>
                </c:pt>
                <c:pt idx="4739">
                  <c:v>98.071100000000001</c:v>
                </c:pt>
                <c:pt idx="4740">
                  <c:v>98.087199999999996</c:v>
                </c:pt>
                <c:pt idx="4741">
                  <c:v>98.102099999999993</c:v>
                </c:pt>
                <c:pt idx="4742">
                  <c:v>98.116299999999995</c:v>
                </c:pt>
                <c:pt idx="4743">
                  <c:v>98.131299999999996</c:v>
                </c:pt>
                <c:pt idx="4744">
                  <c:v>98.142499999999998</c:v>
                </c:pt>
                <c:pt idx="4745">
                  <c:v>98.153599999999997</c:v>
                </c:pt>
                <c:pt idx="4746">
                  <c:v>98.1648</c:v>
                </c:pt>
                <c:pt idx="4747">
                  <c:v>98.175799999999995</c:v>
                </c:pt>
                <c:pt idx="4748">
                  <c:v>98.186300000000003</c:v>
                </c:pt>
                <c:pt idx="4749">
                  <c:v>98.197299999999998</c:v>
                </c:pt>
                <c:pt idx="4750">
                  <c:v>98.210499999999996</c:v>
                </c:pt>
                <c:pt idx="4751">
                  <c:v>98.224599999999995</c:v>
                </c:pt>
                <c:pt idx="4752">
                  <c:v>98.2393</c:v>
                </c:pt>
                <c:pt idx="4753">
                  <c:v>98.252300000000005</c:v>
                </c:pt>
                <c:pt idx="4754">
                  <c:v>98.266199999999998</c:v>
                </c:pt>
                <c:pt idx="4755">
                  <c:v>98.2834</c:v>
                </c:pt>
                <c:pt idx="4756">
                  <c:v>98.299700000000001</c:v>
                </c:pt>
                <c:pt idx="4757">
                  <c:v>98.315899999999999</c:v>
                </c:pt>
                <c:pt idx="4758">
                  <c:v>98.334999999999994</c:v>
                </c:pt>
                <c:pt idx="4759">
                  <c:v>98.355099999999993</c:v>
                </c:pt>
                <c:pt idx="4760">
                  <c:v>98.379000000000005</c:v>
                </c:pt>
                <c:pt idx="4761">
                  <c:v>98.406099999999995</c:v>
                </c:pt>
                <c:pt idx="4762">
                  <c:v>98.431899999999999</c:v>
                </c:pt>
                <c:pt idx="4763">
                  <c:v>98.452699999999993</c:v>
                </c:pt>
                <c:pt idx="4764">
                  <c:v>98.467200000000005</c:v>
                </c:pt>
                <c:pt idx="4765">
                  <c:v>98.4739</c:v>
                </c:pt>
                <c:pt idx="4766">
                  <c:v>98.475099999999998</c:v>
                </c:pt>
                <c:pt idx="4767">
                  <c:v>98.475899999999996</c:v>
                </c:pt>
                <c:pt idx="4768">
                  <c:v>98.478300000000004</c:v>
                </c:pt>
                <c:pt idx="4769">
                  <c:v>98.481300000000005</c:v>
                </c:pt>
                <c:pt idx="4770">
                  <c:v>98.486999999999995</c:v>
                </c:pt>
                <c:pt idx="4771">
                  <c:v>98.492900000000006</c:v>
                </c:pt>
                <c:pt idx="4772">
                  <c:v>98.500299999999996</c:v>
                </c:pt>
                <c:pt idx="4773">
                  <c:v>98.508300000000006</c:v>
                </c:pt>
                <c:pt idx="4774">
                  <c:v>98.514600000000002</c:v>
                </c:pt>
                <c:pt idx="4775">
                  <c:v>98.5214</c:v>
                </c:pt>
                <c:pt idx="4776">
                  <c:v>98.527900000000002</c:v>
                </c:pt>
                <c:pt idx="4777">
                  <c:v>98.537999999999997</c:v>
                </c:pt>
                <c:pt idx="4778">
                  <c:v>98.550200000000004</c:v>
                </c:pt>
                <c:pt idx="4779">
                  <c:v>98.563599999999994</c:v>
                </c:pt>
                <c:pt idx="4780">
                  <c:v>98.579300000000003</c:v>
                </c:pt>
                <c:pt idx="4781">
                  <c:v>98.5976</c:v>
                </c:pt>
                <c:pt idx="4782">
                  <c:v>98.619100000000003</c:v>
                </c:pt>
                <c:pt idx="4783">
                  <c:v>98.643000000000001</c:v>
                </c:pt>
                <c:pt idx="4784">
                  <c:v>98.667699999999996</c:v>
                </c:pt>
                <c:pt idx="4785">
                  <c:v>98.694299999999998</c:v>
                </c:pt>
                <c:pt idx="4786">
                  <c:v>98.721000000000004</c:v>
                </c:pt>
                <c:pt idx="4787">
                  <c:v>98.7453</c:v>
                </c:pt>
                <c:pt idx="4788">
                  <c:v>98.7654</c:v>
                </c:pt>
                <c:pt idx="4789">
                  <c:v>98.779200000000003</c:v>
                </c:pt>
                <c:pt idx="4790">
                  <c:v>98.7881</c:v>
                </c:pt>
                <c:pt idx="4791">
                  <c:v>98.7941</c:v>
                </c:pt>
                <c:pt idx="4792">
                  <c:v>98.796800000000005</c:v>
                </c:pt>
                <c:pt idx="4793">
                  <c:v>98.799800000000005</c:v>
                </c:pt>
                <c:pt idx="4794">
                  <c:v>98.804100000000005</c:v>
                </c:pt>
                <c:pt idx="4795">
                  <c:v>98.81</c:v>
                </c:pt>
                <c:pt idx="4796">
                  <c:v>98.82</c:v>
                </c:pt>
                <c:pt idx="4797">
                  <c:v>98.8322</c:v>
                </c:pt>
                <c:pt idx="4798">
                  <c:v>98.843500000000006</c:v>
                </c:pt>
                <c:pt idx="4799">
                  <c:v>98.855599999999995</c:v>
                </c:pt>
                <c:pt idx="4800">
                  <c:v>98.867800000000003</c:v>
                </c:pt>
                <c:pt idx="4801">
                  <c:v>98.878900000000002</c:v>
                </c:pt>
                <c:pt idx="4802">
                  <c:v>98.889099999999999</c:v>
                </c:pt>
                <c:pt idx="4803">
                  <c:v>98.899699999999996</c:v>
                </c:pt>
                <c:pt idx="4804">
                  <c:v>98.911500000000004</c:v>
                </c:pt>
                <c:pt idx="4805">
                  <c:v>98.924800000000005</c:v>
                </c:pt>
                <c:pt idx="4806">
                  <c:v>98.939700000000002</c:v>
                </c:pt>
                <c:pt idx="4807">
                  <c:v>98.953999999999994</c:v>
                </c:pt>
                <c:pt idx="4808">
                  <c:v>98.966700000000003</c:v>
                </c:pt>
                <c:pt idx="4809">
                  <c:v>98.979299999999995</c:v>
                </c:pt>
                <c:pt idx="4810">
                  <c:v>98.995000000000005</c:v>
                </c:pt>
                <c:pt idx="4811">
                  <c:v>99.009</c:v>
                </c:pt>
                <c:pt idx="4812">
                  <c:v>99.022300000000001</c:v>
                </c:pt>
                <c:pt idx="4813">
                  <c:v>99.035300000000007</c:v>
                </c:pt>
                <c:pt idx="4814">
                  <c:v>99.047600000000003</c:v>
                </c:pt>
                <c:pt idx="4815">
                  <c:v>99.059299999999993</c:v>
                </c:pt>
                <c:pt idx="4816">
                  <c:v>99.071399999999997</c:v>
                </c:pt>
                <c:pt idx="4817">
                  <c:v>99.084100000000007</c:v>
                </c:pt>
                <c:pt idx="4818">
                  <c:v>99.096299999999999</c:v>
                </c:pt>
                <c:pt idx="4819">
                  <c:v>99.108099999999993</c:v>
                </c:pt>
                <c:pt idx="4820">
                  <c:v>99.119699999999995</c:v>
                </c:pt>
                <c:pt idx="4821">
                  <c:v>99.133200000000002</c:v>
                </c:pt>
                <c:pt idx="4822">
                  <c:v>99.146799999999999</c:v>
                </c:pt>
                <c:pt idx="4823">
                  <c:v>99.158699999999996</c:v>
                </c:pt>
                <c:pt idx="4824">
                  <c:v>99.1708</c:v>
                </c:pt>
                <c:pt idx="4825">
                  <c:v>99.181600000000003</c:v>
                </c:pt>
                <c:pt idx="4826">
                  <c:v>99.195899999999995</c:v>
                </c:pt>
                <c:pt idx="4827">
                  <c:v>99.216499999999996</c:v>
                </c:pt>
                <c:pt idx="4828">
                  <c:v>99.243099999999998</c:v>
                </c:pt>
                <c:pt idx="4829">
                  <c:v>99.274600000000007</c:v>
                </c:pt>
                <c:pt idx="4830">
                  <c:v>99.306799999999996</c:v>
                </c:pt>
                <c:pt idx="4831">
                  <c:v>99.332800000000006</c:v>
                </c:pt>
                <c:pt idx="4832">
                  <c:v>99.351500000000001</c:v>
                </c:pt>
                <c:pt idx="4833">
                  <c:v>99.359399999999994</c:v>
                </c:pt>
                <c:pt idx="4834">
                  <c:v>99.3596</c:v>
                </c:pt>
                <c:pt idx="4835">
                  <c:v>99.359899999999996</c:v>
                </c:pt>
                <c:pt idx="4836">
                  <c:v>99.358599999999996</c:v>
                </c:pt>
                <c:pt idx="4837">
                  <c:v>99.3596</c:v>
                </c:pt>
                <c:pt idx="4838">
                  <c:v>99.3626</c:v>
                </c:pt>
                <c:pt idx="4839">
                  <c:v>99.366500000000002</c:v>
                </c:pt>
                <c:pt idx="4840">
                  <c:v>99.371700000000004</c:v>
                </c:pt>
                <c:pt idx="4841">
                  <c:v>99.376000000000005</c:v>
                </c:pt>
                <c:pt idx="4842">
                  <c:v>99.382199999999997</c:v>
                </c:pt>
                <c:pt idx="4843">
                  <c:v>99.388000000000005</c:v>
                </c:pt>
                <c:pt idx="4844">
                  <c:v>99.394900000000007</c:v>
                </c:pt>
                <c:pt idx="4845">
                  <c:v>99.404899999999998</c:v>
                </c:pt>
                <c:pt idx="4846">
                  <c:v>99.417000000000002</c:v>
                </c:pt>
                <c:pt idx="4847">
                  <c:v>99.428799999999995</c:v>
                </c:pt>
                <c:pt idx="4848">
                  <c:v>99.443200000000004</c:v>
                </c:pt>
                <c:pt idx="4849">
                  <c:v>99.458500000000001</c:v>
                </c:pt>
                <c:pt idx="4850">
                  <c:v>99.477500000000006</c:v>
                </c:pt>
                <c:pt idx="4851">
                  <c:v>99.498500000000007</c:v>
                </c:pt>
                <c:pt idx="4852">
                  <c:v>99.52</c:v>
                </c:pt>
                <c:pt idx="4853">
                  <c:v>99.544700000000006</c:v>
                </c:pt>
                <c:pt idx="4854">
                  <c:v>99.572100000000006</c:v>
                </c:pt>
                <c:pt idx="4855">
                  <c:v>99.6</c:v>
                </c:pt>
                <c:pt idx="4856">
                  <c:v>99.624399999999994</c:v>
                </c:pt>
                <c:pt idx="4857">
                  <c:v>99.643000000000001</c:v>
                </c:pt>
                <c:pt idx="4858">
                  <c:v>99.656899999999993</c:v>
                </c:pt>
                <c:pt idx="4859">
                  <c:v>99.665400000000005</c:v>
                </c:pt>
                <c:pt idx="4860">
                  <c:v>99.667500000000004</c:v>
                </c:pt>
                <c:pt idx="4861">
                  <c:v>99.668700000000001</c:v>
                </c:pt>
                <c:pt idx="4862">
                  <c:v>99.671199999999999</c:v>
                </c:pt>
                <c:pt idx="4863">
                  <c:v>99.675600000000003</c:v>
                </c:pt>
                <c:pt idx="4864">
                  <c:v>99.683800000000005</c:v>
                </c:pt>
                <c:pt idx="4865">
                  <c:v>99.694299999999998</c:v>
                </c:pt>
                <c:pt idx="4866">
                  <c:v>99.706299999999999</c:v>
                </c:pt>
                <c:pt idx="4867">
                  <c:v>99.718299999999999</c:v>
                </c:pt>
                <c:pt idx="4868">
                  <c:v>99.729699999999994</c:v>
                </c:pt>
                <c:pt idx="4869">
                  <c:v>99.739000000000004</c:v>
                </c:pt>
                <c:pt idx="4870">
                  <c:v>99.747900000000001</c:v>
                </c:pt>
                <c:pt idx="4871">
                  <c:v>99.757599999999996</c:v>
                </c:pt>
                <c:pt idx="4872">
                  <c:v>99.766999999999996</c:v>
                </c:pt>
                <c:pt idx="4873">
                  <c:v>99.778199999999998</c:v>
                </c:pt>
                <c:pt idx="4874">
                  <c:v>99.790499999999994</c:v>
                </c:pt>
                <c:pt idx="4875">
                  <c:v>99.804100000000005</c:v>
                </c:pt>
                <c:pt idx="4876">
                  <c:v>99.817499999999995</c:v>
                </c:pt>
                <c:pt idx="4877">
                  <c:v>99.829800000000006</c:v>
                </c:pt>
                <c:pt idx="4878">
                  <c:v>99.844200000000001</c:v>
                </c:pt>
                <c:pt idx="4879">
                  <c:v>99.858599999999996</c:v>
                </c:pt>
                <c:pt idx="4880">
                  <c:v>99.874099999999999</c:v>
                </c:pt>
                <c:pt idx="4881">
                  <c:v>99.889499999999998</c:v>
                </c:pt>
                <c:pt idx="4882">
                  <c:v>99.901600000000002</c:v>
                </c:pt>
                <c:pt idx="4883">
                  <c:v>99.912300000000002</c:v>
                </c:pt>
                <c:pt idx="4884">
                  <c:v>99.9221</c:v>
                </c:pt>
                <c:pt idx="4885">
                  <c:v>99.932000000000002</c:v>
                </c:pt>
                <c:pt idx="4886">
                  <c:v>99.942700000000002</c:v>
                </c:pt>
                <c:pt idx="4887">
                  <c:v>99.954499999999996</c:v>
                </c:pt>
                <c:pt idx="4888">
                  <c:v>99.965999999999994</c:v>
                </c:pt>
                <c:pt idx="4889">
                  <c:v>99.978200000000001</c:v>
                </c:pt>
                <c:pt idx="4890">
                  <c:v>99.992000000000004</c:v>
                </c:pt>
                <c:pt idx="4891">
                  <c:v>100.0069</c:v>
                </c:pt>
                <c:pt idx="4892">
                  <c:v>100.0205</c:v>
                </c:pt>
                <c:pt idx="4893">
                  <c:v>100.0334</c:v>
                </c:pt>
                <c:pt idx="4894">
                  <c:v>100.0478</c:v>
                </c:pt>
                <c:pt idx="4895">
                  <c:v>100.0642</c:v>
                </c:pt>
                <c:pt idx="4896">
                  <c:v>100.08410000000001</c:v>
                </c:pt>
                <c:pt idx="4897">
                  <c:v>100.1096</c:v>
                </c:pt>
                <c:pt idx="4898">
                  <c:v>100.137</c:v>
                </c:pt>
                <c:pt idx="4899">
                  <c:v>100.1621</c:v>
                </c:pt>
                <c:pt idx="4900">
                  <c:v>100.1825</c:v>
                </c:pt>
                <c:pt idx="4901">
                  <c:v>100.1978</c:v>
                </c:pt>
                <c:pt idx="4902">
                  <c:v>100.20489999999999</c:v>
                </c:pt>
                <c:pt idx="4903">
                  <c:v>100.2064</c:v>
                </c:pt>
                <c:pt idx="4904">
                  <c:v>100.2084</c:v>
                </c:pt>
                <c:pt idx="4905">
                  <c:v>100.2099</c:v>
                </c:pt>
                <c:pt idx="4906">
                  <c:v>100.212</c:v>
                </c:pt>
                <c:pt idx="4907">
                  <c:v>100.2146</c:v>
                </c:pt>
                <c:pt idx="4908">
                  <c:v>100.2199</c:v>
                </c:pt>
                <c:pt idx="4909">
                  <c:v>100.2261</c:v>
                </c:pt>
                <c:pt idx="4910">
                  <c:v>100.2315</c:v>
                </c:pt>
                <c:pt idx="4911">
                  <c:v>100.235</c:v>
                </c:pt>
                <c:pt idx="4912">
                  <c:v>100.2398</c:v>
                </c:pt>
                <c:pt idx="4913">
                  <c:v>100.2458</c:v>
                </c:pt>
                <c:pt idx="4914">
                  <c:v>100.254</c:v>
                </c:pt>
                <c:pt idx="4915">
                  <c:v>100.2645</c:v>
                </c:pt>
                <c:pt idx="4916">
                  <c:v>100.27760000000001</c:v>
                </c:pt>
                <c:pt idx="4917">
                  <c:v>100.2923</c:v>
                </c:pt>
                <c:pt idx="4918">
                  <c:v>100.30719999999999</c:v>
                </c:pt>
                <c:pt idx="4919">
                  <c:v>100.3248</c:v>
                </c:pt>
                <c:pt idx="4920">
                  <c:v>100.3451</c:v>
                </c:pt>
                <c:pt idx="4921">
                  <c:v>100.3659</c:v>
                </c:pt>
                <c:pt idx="4922">
                  <c:v>100.3896</c:v>
                </c:pt>
                <c:pt idx="4923">
                  <c:v>100.4149</c:v>
                </c:pt>
                <c:pt idx="4924">
                  <c:v>100.4408</c:v>
                </c:pt>
                <c:pt idx="4925">
                  <c:v>100.4663</c:v>
                </c:pt>
                <c:pt idx="4926">
                  <c:v>100.48560000000001</c:v>
                </c:pt>
                <c:pt idx="4927">
                  <c:v>100.4984</c:v>
                </c:pt>
                <c:pt idx="4928">
                  <c:v>100.5061</c:v>
                </c:pt>
                <c:pt idx="4929">
                  <c:v>100.51009999999999</c:v>
                </c:pt>
                <c:pt idx="4930">
                  <c:v>100.5119</c:v>
                </c:pt>
                <c:pt idx="4931">
                  <c:v>100.514</c:v>
                </c:pt>
                <c:pt idx="4932">
                  <c:v>100.5192</c:v>
                </c:pt>
                <c:pt idx="4933">
                  <c:v>100.52670000000001</c:v>
                </c:pt>
                <c:pt idx="4934">
                  <c:v>100.53579999999999</c:v>
                </c:pt>
                <c:pt idx="4935">
                  <c:v>100.5461</c:v>
                </c:pt>
                <c:pt idx="4936">
                  <c:v>100.5575</c:v>
                </c:pt>
                <c:pt idx="4937">
                  <c:v>100.569</c:v>
                </c:pt>
                <c:pt idx="4938">
                  <c:v>100.5789</c:v>
                </c:pt>
                <c:pt idx="4939">
                  <c:v>100.5873</c:v>
                </c:pt>
                <c:pt idx="4940">
                  <c:v>100.59520000000001</c:v>
                </c:pt>
                <c:pt idx="4941">
                  <c:v>100.60509999999999</c:v>
                </c:pt>
                <c:pt idx="4942">
                  <c:v>100.6165</c:v>
                </c:pt>
                <c:pt idx="4943">
                  <c:v>100.62860000000001</c:v>
                </c:pt>
                <c:pt idx="4944">
                  <c:v>100.6416</c:v>
                </c:pt>
                <c:pt idx="4945">
                  <c:v>100.65389999999999</c:v>
                </c:pt>
                <c:pt idx="4946">
                  <c:v>100.666</c:v>
                </c:pt>
                <c:pt idx="4947">
                  <c:v>100.6782</c:v>
                </c:pt>
                <c:pt idx="4948">
                  <c:v>100.6922</c:v>
                </c:pt>
                <c:pt idx="4949">
                  <c:v>100.70659999999999</c:v>
                </c:pt>
                <c:pt idx="4950">
                  <c:v>100.7193</c:v>
                </c:pt>
                <c:pt idx="4951">
                  <c:v>100.7295</c:v>
                </c:pt>
                <c:pt idx="4952">
                  <c:v>100.7384</c:v>
                </c:pt>
                <c:pt idx="4953">
                  <c:v>100.7473</c:v>
                </c:pt>
                <c:pt idx="4954">
                  <c:v>100.7569</c:v>
                </c:pt>
                <c:pt idx="4955">
                  <c:v>100.7668</c:v>
                </c:pt>
                <c:pt idx="4956">
                  <c:v>100.777</c:v>
                </c:pt>
                <c:pt idx="4957">
                  <c:v>100.78879999999999</c:v>
                </c:pt>
                <c:pt idx="4958">
                  <c:v>100.80159999999999</c:v>
                </c:pt>
                <c:pt idx="4959">
                  <c:v>100.81610000000001</c:v>
                </c:pt>
                <c:pt idx="4960">
                  <c:v>100.8297</c:v>
                </c:pt>
                <c:pt idx="4961">
                  <c:v>100.8436</c:v>
                </c:pt>
                <c:pt idx="4962">
                  <c:v>100.85760000000001</c:v>
                </c:pt>
                <c:pt idx="4963">
                  <c:v>100.8702</c:v>
                </c:pt>
                <c:pt idx="4964">
                  <c:v>100.88500000000001</c:v>
                </c:pt>
                <c:pt idx="4965">
                  <c:v>100.90260000000001</c:v>
                </c:pt>
                <c:pt idx="4966">
                  <c:v>100.9265</c:v>
                </c:pt>
                <c:pt idx="4967">
                  <c:v>100.95489999999999</c:v>
                </c:pt>
                <c:pt idx="4968">
                  <c:v>100.9843</c:v>
                </c:pt>
                <c:pt idx="4969">
                  <c:v>101.0102</c:v>
                </c:pt>
                <c:pt idx="4970">
                  <c:v>101.0258</c:v>
                </c:pt>
                <c:pt idx="4971">
                  <c:v>101.03279999999999</c:v>
                </c:pt>
                <c:pt idx="4972">
                  <c:v>101.035</c:v>
                </c:pt>
                <c:pt idx="4973">
                  <c:v>101.0338</c:v>
                </c:pt>
                <c:pt idx="4974">
                  <c:v>101.0324</c:v>
                </c:pt>
                <c:pt idx="4975">
                  <c:v>101.0335</c:v>
                </c:pt>
                <c:pt idx="4976">
                  <c:v>101.0351</c:v>
                </c:pt>
                <c:pt idx="4977">
                  <c:v>101.039</c:v>
                </c:pt>
                <c:pt idx="4978">
                  <c:v>101.04430000000001</c:v>
                </c:pt>
                <c:pt idx="4979">
                  <c:v>101.0488</c:v>
                </c:pt>
                <c:pt idx="4980">
                  <c:v>101.0517</c:v>
                </c:pt>
                <c:pt idx="4981">
                  <c:v>101.05719999999999</c:v>
                </c:pt>
                <c:pt idx="4982">
                  <c:v>101.06319999999999</c:v>
                </c:pt>
                <c:pt idx="4983">
                  <c:v>101.07210000000001</c:v>
                </c:pt>
                <c:pt idx="4984">
                  <c:v>101.0814</c:v>
                </c:pt>
                <c:pt idx="4985">
                  <c:v>101.0916</c:v>
                </c:pt>
                <c:pt idx="4986">
                  <c:v>101.10550000000001</c:v>
                </c:pt>
                <c:pt idx="4987">
                  <c:v>101.12090000000001</c:v>
                </c:pt>
                <c:pt idx="4988">
                  <c:v>101.1378</c:v>
                </c:pt>
                <c:pt idx="4989">
                  <c:v>101.15600000000001</c:v>
                </c:pt>
                <c:pt idx="4990">
                  <c:v>101.17619999999999</c:v>
                </c:pt>
                <c:pt idx="4991">
                  <c:v>101.19880000000001</c:v>
                </c:pt>
                <c:pt idx="4992">
                  <c:v>101.22239999999999</c:v>
                </c:pt>
                <c:pt idx="4993">
                  <c:v>101.2488</c:v>
                </c:pt>
                <c:pt idx="4994">
                  <c:v>101.2745</c:v>
                </c:pt>
                <c:pt idx="4995">
                  <c:v>101.29349999999999</c:v>
                </c:pt>
                <c:pt idx="4996">
                  <c:v>101.3057</c:v>
                </c:pt>
                <c:pt idx="4997">
                  <c:v>101.31399999999999</c:v>
                </c:pt>
                <c:pt idx="4998">
                  <c:v>101.3164</c:v>
                </c:pt>
                <c:pt idx="4999">
                  <c:v>101.31699999999999</c:v>
                </c:pt>
                <c:pt idx="5000">
                  <c:v>101.31910000000001</c:v>
                </c:pt>
                <c:pt idx="5001">
                  <c:v>101.3235</c:v>
                </c:pt>
                <c:pt idx="5002">
                  <c:v>101.3319</c:v>
                </c:pt>
                <c:pt idx="5003">
                  <c:v>101.3416</c:v>
                </c:pt>
                <c:pt idx="5004">
                  <c:v>101.35169999999999</c:v>
                </c:pt>
                <c:pt idx="5005">
                  <c:v>101.3608</c:v>
                </c:pt>
                <c:pt idx="5006">
                  <c:v>101.3724</c:v>
                </c:pt>
                <c:pt idx="5007">
                  <c:v>101.3826</c:v>
                </c:pt>
                <c:pt idx="5008">
                  <c:v>101.3895</c:v>
                </c:pt>
                <c:pt idx="5009">
                  <c:v>101.39570000000001</c:v>
                </c:pt>
                <c:pt idx="5010">
                  <c:v>101.40260000000001</c:v>
                </c:pt>
                <c:pt idx="5011">
                  <c:v>101.41289999999999</c:v>
                </c:pt>
                <c:pt idx="5012">
                  <c:v>101.4237</c:v>
                </c:pt>
                <c:pt idx="5013">
                  <c:v>101.4358</c:v>
                </c:pt>
                <c:pt idx="5014">
                  <c:v>101.4499</c:v>
                </c:pt>
                <c:pt idx="5015">
                  <c:v>101.4637</c:v>
                </c:pt>
                <c:pt idx="5016">
                  <c:v>101.47669999999999</c:v>
                </c:pt>
                <c:pt idx="5017">
                  <c:v>101.48869999999999</c:v>
                </c:pt>
                <c:pt idx="5018">
                  <c:v>101.5001</c:v>
                </c:pt>
                <c:pt idx="5019">
                  <c:v>101.5111</c:v>
                </c:pt>
                <c:pt idx="5020">
                  <c:v>101.5228</c:v>
                </c:pt>
                <c:pt idx="5021">
                  <c:v>101.5335</c:v>
                </c:pt>
                <c:pt idx="5022">
                  <c:v>101.5423</c:v>
                </c:pt>
                <c:pt idx="5023">
                  <c:v>101.5517</c:v>
                </c:pt>
                <c:pt idx="5024">
                  <c:v>101.5603</c:v>
                </c:pt>
                <c:pt idx="5025">
                  <c:v>101.5705</c:v>
                </c:pt>
                <c:pt idx="5026">
                  <c:v>101.58320000000001</c:v>
                </c:pt>
                <c:pt idx="5027">
                  <c:v>101.59520000000001</c:v>
                </c:pt>
                <c:pt idx="5028">
                  <c:v>101.60599999999999</c:v>
                </c:pt>
                <c:pt idx="5029">
                  <c:v>101.61709999999999</c:v>
                </c:pt>
                <c:pt idx="5030">
                  <c:v>101.6294</c:v>
                </c:pt>
                <c:pt idx="5031">
                  <c:v>101.64109999999999</c:v>
                </c:pt>
                <c:pt idx="5032">
                  <c:v>101.6521</c:v>
                </c:pt>
                <c:pt idx="5033">
                  <c:v>101.66759999999999</c:v>
                </c:pt>
                <c:pt idx="5034">
                  <c:v>101.68689999999999</c:v>
                </c:pt>
                <c:pt idx="5035">
                  <c:v>101.7111</c:v>
                </c:pt>
                <c:pt idx="5036">
                  <c:v>101.73869999999999</c:v>
                </c:pt>
                <c:pt idx="5037">
                  <c:v>101.7667</c:v>
                </c:pt>
                <c:pt idx="5038">
                  <c:v>101.79049999999999</c:v>
                </c:pt>
                <c:pt idx="5039">
                  <c:v>101.8047</c:v>
                </c:pt>
                <c:pt idx="5040">
                  <c:v>101.80889999999999</c:v>
                </c:pt>
                <c:pt idx="5041">
                  <c:v>101.81019999999999</c:v>
                </c:pt>
                <c:pt idx="5042">
                  <c:v>101.8087</c:v>
                </c:pt>
                <c:pt idx="5043">
                  <c:v>101.8078</c:v>
                </c:pt>
                <c:pt idx="5044">
                  <c:v>101.81</c:v>
                </c:pt>
                <c:pt idx="5045">
                  <c:v>101.8126</c:v>
                </c:pt>
                <c:pt idx="5046">
                  <c:v>101.8173</c:v>
                </c:pt>
                <c:pt idx="5047">
                  <c:v>101.82129999999999</c:v>
                </c:pt>
                <c:pt idx="5048">
                  <c:v>101.8241</c:v>
                </c:pt>
                <c:pt idx="5049">
                  <c:v>101.8291</c:v>
                </c:pt>
                <c:pt idx="5050">
                  <c:v>101.8343</c:v>
                </c:pt>
                <c:pt idx="5051">
                  <c:v>101.8394</c:v>
                </c:pt>
                <c:pt idx="5052">
                  <c:v>101.8471</c:v>
                </c:pt>
                <c:pt idx="5053">
                  <c:v>101.8558</c:v>
                </c:pt>
                <c:pt idx="5054">
                  <c:v>101.8681</c:v>
                </c:pt>
                <c:pt idx="5055">
                  <c:v>101.8839</c:v>
                </c:pt>
                <c:pt idx="5056">
                  <c:v>101.901</c:v>
                </c:pt>
                <c:pt idx="5057">
                  <c:v>101.9192</c:v>
                </c:pt>
                <c:pt idx="5058">
                  <c:v>101.93819999999999</c:v>
                </c:pt>
                <c:pt idx="5059">
                  <c:v>101.9592</c:v>
                </c:pt>
                <c:pt idx="5060">
                  <c:v>101.98050000000001</c:v>
                </c:pt>
                <c:pt idx="5061">
                  <c:v>102.0029</c:v>
                </c:pt>
                <c:pt idx="5062">
                  <c:v>102.0249</c:v>
                </c:pt>
                <c:pt idx="5063">
                  <c:v>102.0453</c:v>
                </c:pt>
                <c:pt idx="5064">
                  <c:v>102.0615</c:v>
                </c:pt>
                <c:pt idx="5065">
                  <c:v>102.07089999999999</c:v>
                </c:pt>
                <c:pt idx="5066">
                  <c:v>102.07689999999999</c:v>
                </c:pt>
                <c:pt idx="5067">
                  <c:v>102.0826</c:v>
                </c:pt>
                <c:pt idx="5068">
                  <c:v>102.08499999999999</c:v>
                </c:pt>
                <c:pt idx="5069">
                  <c:v>102.0878</c:v>
                </c:pt>
                <c:pt idx="5070">
                  <c:v>102.0907</c:v>
                </c:pt>
                <c:pt idx="5071">
                  <c:v>102.0979</c:v>
                </c:pt>
                <c:pt idx="5072">
                  <c:v>102.1065</c:v>
                </c:pt>
                <c:pt idx="5073">
                  <c:v>102.1168</c:v>
                </c:pt>
                <c:pt idx="5074">
                  <c:v>102.1272</c:v>
                </c:pt>
                <c:pt idx="5075">
                  <c:v>102.1378</c:v>
                </c:pt>
                <c:pt idx="5076">
                  <c:v>102.1469</c:v>
                </c:pt>
                <c:pt idx="5077">
                  <c:v>102.1544</c:v>
                </c:pt>
                <c:pt idx="5078">
                  <c:v>102.1628</c:v>
                </c:pt>
                <c:pt idx="5079">
                  <c:v>102.1721</c:v>
                </c:pt>
                <c:pt idx="5080">
                  <c:v>102.1824</c:v>
                </c:pt>
                <c:pt idx="5081">
                  <c:v>102.1934</c:v>
                </c:pt>
                <c:pt idx="5082">
                  <c:v>102.2058</c:v>
                </c:pt>
                <c:pt idx="5083">
                  <c:v>102.217</c:v>
                </c:pt>
                <c:pt idx="5084">
                  <c:v>102.2289</c:v>
                </c:pt>
                <c:pt idx="5085">
                  <c:v>102.2396</c:v>
                </c:pt>
                <c:pt idx="5086">
                  <c:v>102.25190000000001</c:v>
                </c:pt>
                <c:pt idx="5087">
                  <c:v>102.2632</c:v>
                </c:pt>
                <c:pt idx="5088">
                  <c:v>102.2732</c:v>
                </c:pt>
                <c:pt idx="5089">
                  <c:v>102.2829</c:v>
                </c:pt>
                <c:pt idx="5090">
                  <c:v>102.2927</c:v>
                </c:pt>
                <c:pt idx="5091">
                  <c:v>102.30240000000001</c:v>
                </c:pt>
                <c:pt idx="5092">
                  <c:v>102.3116</c:v>
                </c:pt>
                <c:pt idx="5093">
                  <c:v>102.3207</c:v>
                </c:pt>
                <c:pt idx="5094">
                  <c:v>102.3306</c:v>
                </c:pt>
                <c:pt idx="5095">
                  <c:v>102.343</c:v>
                </c:pt>
                <c:pt idx="5096">
                  <c:v>102.3556</c:v>
                </c:pt>
                <c:pt idx="5097">
                  <c:v>102.3663</c:v>
                </c:pt>
                <c:pt idx="5098">
                  <c:v>102.37779999999999</c:v>
                </c:pt>
                <c:pt idx="5099">
                  <c:v>102.3895</c:v>
                </c:pt>
                <c:pt idx="5100">
                  <c:v>102.4</c:v>
                </c:pt>
                <c:pt idx="5101">
                  <c:v>102.4115</c:v>
                </c:pt>
                <c:pt idx="5102">
                  <c:v>102.42570000000001</c:v>
                </c:pt>
                <c:pt idx="5103">
                  <c:v>102.444</c:v>
                </c:pt>
                <c:pt idx="5104">
                  <c:v>102.4692</c:v>
                </c:pt>
                <c:pt idx="5105">
                  <c:v>102.4982</c:v>
                </c:pt>
                <c:pt idx="5106">
                  <c:v>102.5271</c:v>
                </c:pt>
                <c:pt idx="5107">
                  <c:v>102.54949999999999</c:v>
                </c:pt>
                <c:pt idx="5108">
                  <c:v>102.5634</c:v>
                </c:pt>
                <c:pt idx="5109">
                  <c:v>102.5698</c:v>
                </c:pt>
                <c:pt idx="5110">
                  <c:v>102.57129999999999</c:v>
                </c:pt>
                <c:pt idx="5111">
                  <c:v>102.5688</c:v>
                </c:pt>
                <c:pt idx="5112">
                  <c:v>102.5654</c:v>
                </c:pt>
                <c:pt idx="5113">
                  <c:v>102.5646</c:v>
                </c:pt>
                <c:pt idx="5114">
                  <c:v>102.5654</c:v>
                </c:pt>
                <c:pt idx="5115">
                  <c:v>102.5665</c:v>
                </c:pt>
                <c:pt idx="5116">
                  <c:v>102.5694</c:v>
                </c:pt>
                <c:pt idx="5117">
                  <c:v>102.5757</c:v>
                </c:pt>
                <c:pt idx="5118">
                  <c:v>102.58</c:v>
                </c:pt>
                <c:pt idx="5119">
                  <c:v>102.5831</c:v>
                </c:pt>
                <c:pt idx="5120">
                  <c:v>102.5886</c:v>
                </c:pt>
                <c:pt idx="5121">
                  <c:v>102.5954</c:v>
                </c:pt>
                <c:pt idx="5122">
                  <c:v>102.6044</c:v>
                </c:pt>
                <c:pt idx="5123">
                  <c:v>102.61409999999999</c:v>
                </c:pt>
                <c:pt idx="5124">
                  <c:v>102.6262</c:v>
                </c:pt>
                <c:pt idx="5125">
                  <c:v>102.64190000000001</c:v>
                </c:pt>
                <c:pt idx="5126">
                  <c:v>102.6597</c:v>
                </c:pt>
                <c:pt idx="5127">
                  <c:v>102.679</c:v>
                </c:pt>
                <c:pt idx="5128">
                  <c:v>102.7003</c:v>
                </c:pt>
                <c:pt idx="5129">
                  <c:v>102.7242</c:v>
                </c:pt>
                <c:pt idx="5130">
                  <c:v>102.7499</c:v>
                </c:pt>
                <c:pt idx="5131">
                  <c:v>102.77630000000001</c:v>
                </c:pt>
                <c:pt idx="5132">
                  <c:v>102.7997</c:v>
                </c:pt>
                <c:pt idx="5133">
                  <c:v>102.8163</c:v>
                </c:pt>
                <c:pt idx="5134">
                  <c:v>102.82729999999999</c:v>
                </c:pt>
                <c:pt idx="5135">
                  <c:v>102.8349</c:v>
                </c:pt>
                <c:pt idx="5136">
                  <c:v>102.8377</c:v>
                </c:pt>
                <c:pt idx="5137">
                  <c:v>102.8378</c:v>
                </c:pt>
                <c:pt idx="5138">
                  <c:v>102.8374</c:v>
                </c:pt>
                <c:pt idx="5139">
                  <c:v>102.83920000000001</c:v>
                </c:pt>
                <c:pt idx="5140">
                  <c:v>102.84350000000001</c:v>
                </c:pt>
                <c:pt idx="5141">
                  <c:v>102.8492</c:v>
                </c:pt>
                <c:pt idx="5142">
                  <c:v>102.8563</c:v>
                </c:pt>
                <c:pt idx="5143">
                  <c:v>102.8651</c:v>
                </c:pt>
                <c:pt idx="5144">
                  <c:v>102.8745</c:v>
                </c:pt>
                <c:pt idx="5145">
                  <c:v>102.88460000000001</c:v>
                </c:pt>
                <c:pt idx="5146">
                  <c:v>102.895</c:v>
                </c:pt>
                <c:pt idx="5147">
                  <c:v>102.9037</c:v>
                </c:pt>
                <c:pt idx="5148">
                  <c:v>102.9134</c:v>
                </c:pt>
                <c:pt idx="5149">
                  <c:v>102.92440000000001</c:v>
                </c:pt>
                <c:pt idx="5150">
                  <c:v>102.9354</c:v>
                </c:pt>
                <c:pt idx="5151">
                  <c:v>102.9447</c:v>
                </c:pt>
                <c:pt idx="5152">
                  <c:v>102.95480000000001</c:v>
                </c:pt>
                <c:pt idx="5153">
                  <c:v>102.9661</c:v>
                </c:pt>
                <c:pt idx="5154">
                  <c:v>102.9803</c:v>
                </c:pt>
                <c:pt idx="5155">
                  <c:v>102.9948</c:v>
                </c:pt>
                <c:pt idx="5156">
                  <c:v>103.008</c:v>
                </c:pt>
                <c:pt idx="5157">
                  <c:v>103.0193</c:v>
                </c:pt>
                <c:pt idx="5158">
                  <c:v>103.0283</c:v>
                </c:pt>
                <c:pt idx="5159">
                  <c:v>103.0356</c:v>
                </c:pt>
                <c:pt idx="5160">
                  <c:v>103.04389999999999</c:v>
                </c:pt>
                <c:pt idx="5161">
                  <c:v>103.053</c:v>
                </c:pt>
                <c:pt idx="5162">
                  <c:v>103.06229999999999</c:v>
                </c:pt>
                <c:pt idx="5163">
                  <c:v>103.07259999999999</c:v>
                </c:pt>
                <c:pt idx="5164">
                  <c:v>103.08329999999999</c:v>
                </c:pt>
                <c:pt idx="5165">
                  <c:v>103.09529999999999</c:v>
                </c:pt>
                <c:pt idx="5166">
                  <c:v>103.1075</c:v>
                </c:pt>
                <c:pt idx="5167">
                  <c:v>103.1189</c:v>
                </c:pt>
                <c:pt idx="5168">
                  <c:v>103.1281</c:v>
                </c:pt>
                <c:pt idx="5169">
                  <c:v>103.13720000000001</c:v>
                </c:pt>
                <c:pt idx="5170">
                  <c:v>103.1473</c:v>
                </c:pt>
                <c:pt idx="5171">
                  <c:v>103.1617</c:v>
                </c:pt>
                <c:pt idx="5172">
                  <c:v>103.18040000000001</c:v>
                </c:pt>
                <c:pt idx="5173">
                  <c:v>103.20310000000001</c:v>
                </c:pt>
                <c:pt idx="5174">
                  <c:v>103.22839999999999</c:v>
                </c:pt>
                <c:pt idx="5175">
                  <c:v>103.2548</c:v>
                </c:pt>
                <c:pt idx="5176">
                  <c:v>103.2756</c:v>
                </c:pt>
                <c:pt idx="5177">
                  <c:v>103.28870000000001</c:v>
                </c:pt>
                <c:pt idx="5178">
                  <c:v>103.29340000000001</c:v>
                </c:pt>
                <c:pt idx="5179">
                  <c:v>101.26779999999999</c:v>
                </c:pt>
                <c:pt idx="5180">
                  <c:v>99.169200000000004</c:v>
                </c:pt>
                <c:pt idx="5181">
                  <c:v>97.374399999999994</c:v>
                </c:pt>
                <c:pt idx="5182">
                  <c:v>95.487300000000005</c:v>
                </c:pt>
                <c:pt idx="5183">
                  <c:v>93.592399999999998</c:v>
                </c:pt>
                <c:pt idx="5184">
                  <c:v>91.744699999999995</c:v>
                </c:pt>
                <c:pt idx="5185">
                  <c:v>89.982799999999997</c:v>
                </c:pt>
                <c:pt idx="5186">
                  <c:v>87.831999999999994</c:v>
                </c:pt>
                <c:pt idx="5187">
                  <c:v>85.942099999999996</c:v>
                </c:pt>
                <c:pt idx="5188">
                  <c:v>83.979100000000003</c:v>
                </c:pt>
                <c:pt idx="5189">
                  <c:v>82.185699999999997</c:v>
                </c:pt>
                <c:pt idx="5190">
                  <c:v>80.364900000000006</c:v>
                </c:pt>
                <c:pt idx="5191">
                  <c:v>79.429599999999994</c:v>
                </c:pt>
                <c:pt idx="5192">
                  <c:v>79.678600000000003</c:v>
                </c:pt>
                <c:pt idx="5193">
                  <c:v>79.8506</c:v>
                </c:pt>
                <c:pt idx="5194">
                  <c:v>79.797600000000003</c:v>
                </c:pt>
                <c:pt idx="5195">
                  <c:v>79.6554</c:v>
                </c:pt>
                <c:pt idx="5196">
                  <c:v>79.517600000000002</c:v>
                </c:pt>
                <c:pt idx="5197">
                  <c:v>79.401899999999998</c:v>
                </c:pt>
                <c:pt idx="5198">
                  <c:v>79.306700000000006</c:v>
                </c:pt>
                <c:pt idx="5199">
                  <c:v>79.224599999999995</c:v>
                </c:pt>
                <c:pt idx="5200">
                  <c:v>79.148700000000005</c:v>
                </c:pt>
                <c:pt idx="5201">
                  <c:v>79.077600000000004</c:v>
                </c:pt>
                <c:pt idx="5202">
                  <c:v>79.013000000000005</c:v>
                </c:pt>
                <c:pt idx="5203">
                  <c:v>78.953400000000002</c:v>
                </c:pt>
                <c:pt idx="5204">
                  <c:v>78.899600000000007</c:v>
                </c:pt>
                <c:pt idx="5205">
                  <c:v>78.849000000000004</c:v>
                </c:pt>
                <c:pt idx="5206">
                  <c:v>78.802199999999999</c:v>
                </c:pt>
                <c:pt idx="5207">
                  <c:v>78.7607</c:v>
                </c:pt>
                <c:pt idx="5208">
                  <c:v>78.720500000000001</c:v>
                </c:pt>
                <c:pt idx="5209">
                  <c:v>78.683199999999999</c:v>
                </c:pt>
                <c:pt idx="5210">
                  <c:v>78.644099999999995</c:v>
                </c:pt>
                <c:pt idx="5211">
                  <c:v>78.603300000000004</c:v>
                </c:pt>
                <c:pt idx="5212">
                  <c:v>78.559700000000007</c:v>
                </c:pt>
                <c:pt idx="5213">
                  <c:v>78.513599999999997</c:v>
                </c:pt>
                <c:pt idx="5214">
                  <c:v>78.469700000000003</c:v>
                </c:pt>
                <c:pt idx="5215">
                  <c:v>78.426699999999997</c:v>
                </c:pt>
                <c:pt idx="5216">
                  <c:v>78.385199999999998</c:v>
                </c:pt>
                <c:pt idx="5217">
                  <c:v>78.346299999999999</c:v>
                </c:pt>
                <c:pt idx="5218">
                  <c:v>78.312200000000004</c:v>
                </c:pt>
                <c:pt idx="5219">
                  <c:v>78.278999999999996</c:v>
                </c:pt>
                <c:pt idx="5220">
                  <c:v>78.247100000000003</c:v>
                </c:pt>
                <c:pt idx="5221">
                  <c:v>78.211500000000001</c:v>
                </c:pt>
                <c:pt idx="5222">
                  <c:v>78.168899999999994</c:v>
                </c:pt>
                <c:pt idx="5223">
                  <c:v>78.131399999999999</c:v>
                </c:pt>
                <c:pt idx="5224">
                  <c:v>78.099199999999996</c:v>
                </c:pt>
                <c:pt idx="5225">
                  <c:v>78.068399999999997</c:v>
                </c:pt>
                <c:pt idx="5226">
                  <c:v>78.039599999999993</c:v>
                </c:pt>
                <c:pt idx="5227">
                  <c:v>78.012900000000002</c:v>
                </c:pt>
                <c:pt idx="5228">
                  <c:v>77.988</c:v>
                </c:pt>
                <c:pt idx="5229">
                  <c:v>77.961500000000001</c:v>
                </c:pt>
                <c:pt idx="5230">
                  <c:v>77.936599999999999</c:v>
                </c:pt>
                <c:pt idx="5231">
                  <c:v>77.914100000000005</c:v>
                </c:pt>
                <c:pt idx="5232">
                  <c:v>77.892399999999995</c:v>
                </c:pt>
                <c:pt idx="5233">
                  <c:v>77.871700000000004</c:v>
                </c:pt>
                <c:pt idx="5234">
                  <c:v>77.8506</c:v>
                </c:pt>
                <c:pt idx="5235">
                  <c:v>77.829499999999996</c:v>
                </c:pt>
                <c:pt idx="5236">
                  <c:v>77.806799999999996</c:v>
                </c:pt>
                <c:pt idx="5237">
                  <c:v>77.784400000000005</c:v>
                </c:pt>
                <c:pt idx="5238">
                  <c:v>77.762100000000004</c:v>
                </c:pt>
                <c:pt idx="5239">
                  <c:v>77.741699999999994</c:v>
                </c:pt>
                <c:pt idx="5240">
                  <c:v>77.721800000000002</c:v>
                </c:pt>
                <c:pt idx="5241">
                  <c:v>77.703500000000005</c:v>
                </c:pt>
                <c:pt idx="5242">
                  <c:v>77.685400000000001</c:v>
                </c:pt>
                <c:pt idx="5243">
                  <c:v>77.667900000000003</c:v>
                </c:pt>
                <c:pt idx="5244">
                  <c:v>77.652799999999999</c:v>
                </c:pt>
                <c:pt idx="5245">
                  <c:v>77.637799999999999</c:v>
                </c:pt>
                <c:pt idx="5246">
                  <c:v>77.622900000000001</c:v>
                </c:pt>
                <c:pt idx="5247">
                  <c:v>77.609099999999998</c:v>
                </c:pt>
                <c:pt idx="5248">
                  <c:v>77.595699999999994</c:v>
                </c:pt>
                <c:pt idx="5249">
                  <c:v>77.584999999999994</c:v>
                </c:pt>
                <c:pt idx="5250">
                  <c:v>77.577600000000004</c:v>
                </c:pt>
                <c:pt idx="5251">
                  <c:v>77.575699999999998</c:v>
                </c:pt>
                <c:pt idx="5252">
                  <c:v>77.575299999999999</c:v>
                </c:pt>
                <c:pt idx="5253">
                  <c:v>77.574299999999994</c:v>
                </c:pt>
                <c:pt idx="5254">
                  <c:v>77.568700000000007</c:v>
                </c:pt>
                <c:pt idx="5255">
                  <c:v>77.554500000000004</c:v>
                </c:pt>
                <c:pt idx="5256">
                  <c:v>77.533799999999999</c:v>
                </c:pt>
                <c:pt idx="5257">
                  <c:v>77.511200000000002</c:v>
                </c:pt>
                <c:pt idx="5258">
                  <c:v>77.488</c:v>
                </c:pt>
                <c:pt idx="5259">
                  <c:v>77.465000000000003</c:v>
                </c:pt>
                <c:pt idx="5260">
                  <c:v>77.444400000000002</c:v>
                </c:pt>
                <c:pt idx="5261">
                  <c:v>77.4268</c:v>
                </c:pt>
                <c:pt idx="5262">
                  <c:v>77.4101</c:v>
                </c:pt>
                <c:pt idx="5263">
                  <c:v>77.392300000000006</c:v>
                </c:pt>
                <c:pt idx="5264">
                  <c:v>77.374600000000001</c:v>
                </c:pt>
                <c:pt idx="5265">
                  <c:v>77.3596</c:v>
                </c:pt>
                <c:pt idx="5266">
                  <c:v>77.344200000000001</c:v>
                </c:pt>
                <c:pt idx="5267">
                  <c:v>77.3309</c:v>
                </c:pt>
                <c:pt idx="5268">
                  <c:v>77.319900000000004</c:v>
                </c:pt>
                <c:pt idx="5269">
                  <c:v>77.311000000000007</c:v>
                </c:pt>
                <c:pt idx="5270">
                  <c:v>77.302000000000007</c:v>
                </c:pt>
                <c:pt idx="5271">
                  <c:v>77.295400000000001</c:v>
                </c:pt>
                <c:pt idx="5272">
                  <c:v>77.290700000000001</c:v>
                </c:pt>
                <c:pt idx="5273">
                  <c:v>77.286199999999994</c:v>
                </c:pt>
                <c:pt idx="5274">
                  <c:v>77.284099999999995</c:v>
                </c:pt>
                <c:pt idx="5275">
                  <c:v>77.284499999999994</c:v>
                </c:pt>
                <c:pt idx="5276">
                  <c:v>77.285399999999996</c:v>
                </c:pt>
                <c:pt idx="5277">
                  <c:v>77.288399999999996</c:v>
                </c:pt>
                <c:pt idx="5278">
                  <c:v>77.290800000000004</c:v>
                </c:pt>
                <c:pt idx="5279">
                  <c:v>77.290899999999993</c:v>
                </c:pt>
                <c:pt idx="5280">
                  <c:v>77.2851</c:v>
                </c:pt>
                <c:pt idx="5281">
                  <c:v>77.273300000000006</c:v>
                </c:pt>
                <c:pt idx="5282">
                  <c:v>77.257400000000004</c:v>
                </c:pt>
                <c:pt idx="5283">
                  <c:v>77.241100000000003</c:v>
                </c:pt>
                <c:pt idx="5284">
                  <c:v>77.225800000000007</c:v>
                </c:pt>
                <c:pt idx="5285">
                  <c:v>77.212599999999995</c:v>
                </c:pt>
                <c:pt idx="5286">
                  <c:v>77.202600000000004</c:v>
                </c:pt>
                <c:pt idx="5287">
                  <c:v>77.194400000000002</c:v>
                </c:pt>
                <c:pt idx="5288">
                  <c:v>77.187299999999993</c:v>
                </c:pt>
                <c:pt idx="5289">
                  <c:v>77.179599999999994</c:v>
                </c:pt>
                <c:pt idx="5290">
                  <c:v>77.171400000000006</c:v>
                </c:pt>
                <c:pt idx="5291">
                  <c:v>77.162000000000006</c:v>
                </c:pt>
                <c:pt idx="5292">
                  <c:v>77.152799999999999</c:v>
                </c:pt>
                <c:pt idx="5293">
                  <c:v>77.144000000000005</c:v>
                </c:pt>
                <c:pt idx="5294">
                  <c:v>77.138499999999993</c:v>
                </c:pt>
                <c:pt idx="5295">
                  <c:v>77.1327</c:v>
                </c:pt>
                <c:pt idx="5296">
                  <c:v>77.1267</c:v>
                </c:pt>
                <c:pt idx="5297">
                  <c:v>77.121499999999997</c:v>
                </c:pt>
                <c:pt idx="5298">
                  <c:v>77.115099999999998</c:v>
                </c:pt>
                <c:pt idx="5299">
                  <c:v>77.110399999999998</c:v>
                </c:pt>
                <c:pt idx="5300">
                  <c:v>77.107399999999998</c:v>
                </c:pt>
                <c:pt idx="5301">
                  <c:v>77.106399999999994</c:v>
                </c:pt>
                <c:pt idx="5302">
                  <c:v>77.105400000000003</c:v>
                </c:pt>
                <c:pt idx="5303">
                  <c:v>77.100499999999997</c:v>
                </c:pt>
                <c:pt idx="5304">
                  <c:v>77.094099999999997</c:v>
                </c:pt>
                <c:pt idx="5305">
                  <c:v>77.088200000000001</c:v>
                </c:pt>
                <c:pt idx="5306">
                  <c:v>77.083100000000002</c:v>
                </c:pt>
                <c:pt idx="5307">
                  <c:v>77.076099999999997</c:v>
                </c:pt>
                <c:pt idx="5308">
                  <c:v>77.070099999999996</c:v>
                </c:pt>
                <c:pt idx="5309">
                  <c:v>77.064099999999996</c:v>
                </c:pt>
                <c:pt idx="5310">
                  <c:v>77.060599999999994</c:v>
                </c:pt>
                <c:pt idx="5311">
                  <c:v>77.056399999999996</c:v>
                </c:pt>
                <c:pt idx="5312">
                  <c:v>77.052499999999995</c:v>
                </c:pt>
                <c:pt idx="5313">
                  <c:v>77.049800000000005</c:v>
                </c:pt>
                <c:pt idx="5314">
                  <c:v>77.047200000000004</c:v>
                </c:pt>
                <c:pt idx="5315">
                  <c:v>77.043099999999995</c:v>
                </c:pt>
                <c:pt idx="5316">
                  <c:v>77.041200000000003</c:v>
                </c:pt>
                <c:pt idx="5317">
                  <c:v>77.040700000000001</c:v>
                </c:pt>
                <c:pt idx="5318">
                  <c:v>77.041799999999995</c:v>
                </c:pt>
                <c:pt idx="5319">
                  <c:v>77.046800000000005</c:v>
                </c:pt>
                <c:pt idx="5320">
                  <c:v>77.054000000000002</c:v>
                </c:pt>
                <c:pt idx="5321">
                  <c:v>77.063400000000001</c:v>
                </c:pt>
                <c:pt idx="5322">
                  <c:v>77.069900000000004</c:v>
                </c:pt>
                <c:pt idx="5323">
                  <c:v>77.072299999999998</c:v>
                </c:pt>
                <c:pt idx="5324">
                  <c:v>77.070099999999996</c:v>
                </c:pt>
                <c:pt idx="5325">
                  <c:v>77.060900000000004</c:v>
                </c:pt>
                <c:pt idx="5326">
                  <c:v>77.050299999999993</c:v>
                </c:pt>
                <c:pt idx="5327">
                  <c:v>77.038799999999995</c:v>
                </c:pt>
                <c:pt idx="5328">
                  <c:v>77.026700000000005</c:v>
                </c:pt>
                <c:pt idx="5329">
                  <c:v>77.015799999999999</c:v>
                </c:pt>
                <c:pt idx="5330">
                  <c:v>77.008200000000002</c:v>
                </c:pt>
                <c:pt idx="5331">
                  <c:v>77.000900000000001</c:v>
                </c:pt>
                <c:pt idx="5332">
                  <c:v>76.993600000000001</c:v>
                </c:pt>
                <c:pt idx="5333">
                  <c:v>76.986500000000007</c:v>
                </c:pt>
                <c:pt idx="5334">
                  <c:v>76.977900000000005</c:v>
                </c:pt>
                <c:pt idx="5335">
                  <c:v>76.970299999999995</c:v>
                </c:pt>
                <c:pt idx="5336">
                  <c:v>76.964799999999997</c:v>
                </c:pt>
                <c:pt idx="5337">
                  <c:v>76.961600000000004</c:v>
                </c:pt>
                <c:pt idx="5338">
                  <c:v>76.959599999999995</c:v>
                </c:pt>
                <c:pt idx="5339">
                  <c:v>76.958200000000005</c:v>
                </c:pt>
                <c:pt idx="5340">
                  <c:v>76.958600000000004</c:v>
                </c:pt>
                <c:pt idx="5341">
                  <c:v>76.959999999999994</c:v>
                </c:pt>
                <c:pt idx="5342">
                  <c:v>76.963999999999999</c:v>
                </c:pt>
                <c:pt idx="5343">
                  <c:v>76.970100000000002</c:v>
                </c:pt>
                <c:pt idx="5344">
                  <c:v>76.977000000000004</c:v>
                </c:pt>
                <c:pt idx="5345">
                  <c:v>76.986000000000004</c:v>
                </c:pt>
                <c:pt idx="5346">
                  <c:v>76.994299999999996</c:v>
                </c:pt>
                <c:pt idx="5347">
                  <c:v>77.001400000000004</c:v>
                </c:pt>
                <c:pt idx="5348">
                  <c:v>77.003100000000003</c:v>
                </c:pt>
                <c:pt idx="5349">
                  <c:v>76.995999999999995</c:v>
                </c:pt>
                <c:pt idx="5350">
                  <c:v>76.986400000000003</c:v>
                </c:pt>
                <c:pt idx="5351">
                  <c:v>76.978800000000007</c:v>
                </c:pt>
                <c:pt idx="5352">
                  <c:v>76.969899999999996</c:v>
                </c:pt>
                <c:pt idx="5353">
                  <c:v>76.961500000000001</c:v>
                </c:pt>
                <c:pt idx="5354">
                  <c:v>76.952600000000004</c:v>
                </c:pt>
                <c:pt idx="5355">
                  <c:v>76.9452</c:v>
                </c:pt>
                <c:pt idx="5356">
                  <c:v>76.939400000000006</c:v>
                </c:pt>
                <c:pt idx="5357">
                  <c:v>76.936099999999996</c:v>
                </c:pt>
                <c:pt idx="5358">
                  <c:v>76.933700000000002</c:v>
                </c:pt>
                <c:pt idx="5359">
                  <c:v>76.932000000000002</c:v>
                </c:pt>
                <c:pt idx="5360">
                  <c:v>76.930999999999997</c:v>
                </c:pt>
                <c:pt idx="5361">
                  <c:v>76.929400000000001</c:v>
                </c:pt>
                <c:pt idx="5362">
                  <c:v>76.927499999999995</c:v>
                </c:pt>
                <c:pt idx="5363">
                  <c:v>76.925899999999999</c:v>
                </c:pt>
                <c:pt idx="5364">
                  <c:v>76.925299999999993</c:v>
                </c:pt>
                <c:pt idx="5365">
                  <c:v>76.924700000000001</c:v>
                </c:pt>
                <c:pt idx="5366">
                  <c:v>76.923599999999993</c:v>
                </c:pt>
                <c:pt idx="5367">
                  <c:v>76.922799999999995</c:v>
                </c:pt>
                <c:pt idx="5368">
                  <c:v>76.922600000000003</c:v>
                </c:pt>
                <c:pt idx="5369">
                  <c:v>76.923000000000002</c:v>
                </c:pt>
                <c:pt idx="5370">
                  <c:v>76.925299999999993</c:v>
                </c:pt>
                <c:pt idx="5371">
                  <c:v>76.925600000000003</c:v>
                </c:pt>
                <c:pt idx="5372">
                  <c:v>76.924999999999997</c:v>
                </c:pt>
                <c:pt idx="5373">
                  <c:v>76.922600000000003</c:v>
                </c:pt>
                <c:pt idx="5374">
                  <c:v>76.921000000000006</c:v>
                </c:pt>
                <c:pt idx="5375">
                  <c:v>76.920599999999993</c:v>
                </c:pt>
                <c:pt idx="5376">
                  <c:v>76.918199999999999</c:v>
                </c:pt>
                <c:pt idx="5377">
                  <c:v>76.915400000000005</c:v>
                </c:pt>
                <c:pt idx="5378">
                  <c:v>76.914400000000001</c:v>
                </c:pt>
                <c:pt idx="5379">
                  <c:v>76.914199999999994</c:v>
                </c:pt>
                <c:pt idx="5380">
                  <c:v>76.914900000000003</c:v>
                </c:pt>
                <c:pt idx="5381">
                  <c:v>76.914500000000004</c:v>
                </c:pt>
                <c:pt idx="5382">
                  <c:v>76.915000000000006</c:v>
                </c:pt>
                <c:pt idx="5383">
                  <c:v>76.916200000000003</c:v>
                </c:pt>
                <c:pt idx="5384">
                  <c:v>76.917599999999993</c:v>
                </c:pt>
                <c:pt idx="5385">
                  <c:v>76.920100000000005</c:v>
                </c:pt>
                <c:pt idx="5386">
                  <c:v>76.922899999999998</c:v>
                </c:pt>
                <c:pt idx="5387">
                  <c:v>76.928399999999996</c:v>
                </c:pt>
                <c:pt idx="5388">
                  <c:v>76.935199999999995</c:v>
                </c:pt>
                <c:pt idx="5389">
                  <c:v>76.945400000000006</c:v>
                </c:pt>
                <c:pt idx="5390">
                  <c:v>76.956400000000002</c:v>
                </c:pt>
                <c:pt idx="5391">
                  <c:v>76.965299999999999</c:v>
                </c:pt>
                <c:pt idx="5392">
                  <c:v>76.968100000000007</c:v>
                </c:pt>
                <c:pt idx="5393">
                  <c:v>76.964299999999994</c:v>
                </c:pt>
                <c:pt idx="5394">
                  <c:v>76.956999999999994</c:v>
                </c:pt>
                <c:pt idx="5395">
                  <c:v>76.948599999999999</c:v>
                </c:pt>
                <c:pt idx="5396">
                  <c:v>76.939800000000005</c:v>
                </c:pt>
                <c:pt idx="5397">
                  <c:v>76.932599999999994</c:v>
                </c:pt>
                <c:pt idx="5398">
                  <c:v>76.927499999999995</c:v>
                </c:pt>
                <c:pt idx="5399">
                  <c:v>76.9238</c:v>
                </c:pt>
                <c:pt idx="5400">
                  <c:v>76.918800000000005</c:v>
                </c:pt>
                <c:pt idx="5401">
                  <c:v>76.911900000000003</c:v>
                </c:pt>
                <c:pt idx="5402">
                  <c:v>76.907899999999998</c:v>
                </c:pt>
                <c:pt idx="5403">
                  <c:v>76.902799999999999</c:v>
                </c:pt>
                <c:pt idx="5404">
                  <c:v>76.897199999999998</c:v>
                </c:pt>
                <c:pt idx="5405">
                  <c:v>76.894000000000005</c:v>
                </c:pt>
                <c:pt idx="5406">
                  <c:v>76.894099999999995</c:v>
                </c:pt>
                <c:pt idx="5407">
                  <c:v>76.895300000000006</c:v>
                </c:pt>
                <c:pt idx="5408">
                  <c:v>76.897599999999997</c:v>
                </c:pt>
                <c:pt idx="5409">
                  <c:v>76.901300000000006</c:v>
                </c:pt>
                <c:pt idx="5410">
                  <c:v>76.9071</c:v>
                </c:pt>
                <c:pt idx="5411">
                  <c:v>76.914400000000001</c:v>
                </c:pt>
                <c:pt idx="5412">
                  <c:v>76.923100000000005</c:v>
                </c:pt>
                <c:pt idx="5413">
                  <c:v>76.933099999999996</c:v>
                </c:pt>
                <c:pt idx="5414">
                  <c:v>76.941800000000001</c:v>
                </c:pt>
                <c:pt idx="5415">
                  <c:v>76.950599999999994</c:v>
                </c:pt>
                <c:pt idx="5416">
                  <c:v>76.959699999999998</c:v>
                </c:pt>
                <c:pt idx="5417">
                  <c:v>76.964399999999998</c:v>
                </c:pt>
                <c:pt idx="5418">
                  <c:v>76.965500000000006</c:v>
                </c:pt>
                <c:pt idx="5419">
                  <c:v>76.962900000000005</c:v>
                </c:pt>
                <c:pt idx="5420">
                  <c:v>76.956699999999998</c:v>
                </c:pt>
                <c:pt idx="5421">
                  <c:v>76.951400000000007</c:v>
                </c:pt>
                <c:pt idx="5422">
                  <c:v>76.945899999999995</c:v>
                </c:pt>
                <c:pt idx="5423">
                  <c:v>76.941800000000001</c:v>
                </c:pt>
                <c:pt idx="5424">
                  <c:v>76.940200000000004</c:v>
                </c:pt>
                <c:pt idx="5425">
                  <c:v>76.940600000000003</c:v>
                </c:pt>
                <c:pt idx="5426">
                  <c:v>76.941900000000004</c:v>
                </c:pt>
                <c:pt idx="5427">
                  <c:v>76.941500000000005</c:v>
                </c:pt>
                <c:pt idx="5428">
                  <c:v>76.940899999999999</c:v>
                </c:pt>
                <c:pt idx="5429">
                  <c:v>76.940700000000007</c:v>
                </c:pt>
                <c:pt idx="5430">
                  <c:v>76.939700000000002</c:v>
                </c:pt>
                <c:pt idx="5431">
                  <c:v>76.937299999999993</c:v>
                </c:pt>
                <c:pt idx="5432">
                  <c:v>76.936099999999996</c:v>
                </c:pt>
                <c:pt idx="5433">
                  <c:v>76.9375</c:v>
                </c:pt>
                <c:pt idx="5434">
                  <c:v>76.939700000000002</c:v>
                </c:pt>
                <c:pt idx="5435">
                  <c:v>76.942099999999996</c:v>
                </c:pt>
                <c:pt idx="5436">
                  <c:v>76.942499999999995</c:v>
                </c:pt>
                <c:pt idx="5437">
                  <c:v>76.943299999999994</c:v>
                </c:pt>
                <c:pt idx="5438">
                  <c:v>76.945300000000003</c:v>
                </c:pt>
                <c:pt idx="5439">
                  <c:v>76.947699999999998</c:v>
                </c:pt>
                <c:pt idx="5440">
                  <c:v>76.950599999999994</c:v>
                </c:pt>
                <c:pt idx="5441">
                  <c:v>76.951999999999998</c:v>
                </c:pt>
                <c:pt idx="5442">
                  <c:v>76.952600000000004</c:v>
                </c:pt>
                <c:pt idx="5443">
                  <c:v>76.951599999999999</c:v>
                </c:pt>
                <c:pt idx="5444">
                  <c:v>76.949700000000007</c:v>
                </c:pt>
                <c:pt idx="5445">
                  <c:v>76.948300000000003</c:v>
                </c:pt>
                <c:pt idx="5446">
                  <c:v>76.946700000000007</c:v>
                </c:pt>
                <c:pt idx="5447">
                  <c:v>76.947800000000001</c:v>
                </c:pt>
                <c:pt idx="5448">
                  <c:v>76.950800000000001</c:v>
                </c:pt>
                <c:pt idx="5449">
                  <c:v>76.953299999999999</c:v>
                </c:pt>
                <c:pt idx="5450">
                  <c:v>76.955200000000005</c:v>
                </c:pt>
                <c:pt idx="5451">
                  <c:v>76.956900000000005</c:v>
                </c:pt>
                <c:pt idx="5452">
                  <c:v>76.959199999999996</c:v>
                </c:pt>
                <c:pt idx="5453">
                  <c:v>76.9619</c:v>
                </c:pt>
                <c:pt idx="5454">
                  <c:v>76.964399999999998</c:v>
                </c:pt>
                <c:pt idx="5455">
                  <c:v>76.969200000000001</c:v>
                </c:pt>
                <c:pt idx="5456">
                  <c:v>76.974999999999994</c:v>
                </c:pt>
                <c:pt idx="5457">
                  <c:v>76.981800000000007</c:v>
                </c:pt>
                <c:pt idx="5458">
                  <c:v>76.991500000000002</c:v>
                </c:pt>
                <c:pt idx="5459">
                  <c:v>77.003399999999999</c:v>
                </c:pt>
                <c:pt idx="5460">
                  <c:v>77.014200000000002</c:v>
                </c:pt>
                <c:pt idx="5461">
                  <c:v>77.019800000000004</c:v>
                </c:pt>
                <c:pt idx="5462">
                  <c:v>77.020700000000005</c:v>
                </c:pt>
                <c:pt idx="5463">
                  <c:v>77.018299999999996</c:v>
                </c:pt>
                <c:pt idx="5464">
                  <c:v>77.013499999999993</c:v>
                </c:pt>
                <c:pt idx="5465">
                  <c:v>77.007000000000005</c:v>
                </c:pt>
                <c:pt idx="5466">
                  <c:v>76.998699999999999</c:v>
                </c:pt>
                <c:pt idx="5467">
                  <c:v>76.992800000000003</c:v>
                </c:pt>
                <c:pt idx="5468">
                  <c:v>76.987899999999996</c:v>
                </c:pt>
                <c:pt idx="5469">
                  <c:v>76.982299999999995</c:v>
                </c:pt>
                <c:pt idx="5470">
                  <c:v>76.977199999999996</c:v>
                </c:pt>
                <c:pt idx="5471">
                  <c:v>76.973399999999998</c:v>
                </c:pt>
                <c:pt idx="5472">
                  <c:v>76.968800000000002</c:v>
                </c:pt>
                <c:pt idx="5473">
                  <c:v>76.966499999999996</c:v>
                </c:pt>
                <c:pt idx="5474">
                  <c:v>76.966800000000006</c:v>
                </c:pt>
                <c:pt idx="5475">
                  <c:v>76.9666</c:v>
                </c:pt>
                <c:pt idx="5476">
                  <c:v>76.968299999999999</c:v>
                </c:pt>
                <c:pt idx="5477">
                  <c:v>76.972700000000003</c:v>
                </c:pt>
                <c:pt idx="5478">
                  <c:v>76.978200000000001</c:v>
                </c:pt>
                <c:pt idx="5479">
                  <c:v>76.986800000000002</c:v>
                </c:pt>
                <c:pt idx="5480">
                  <c:v>76.9953</c:v>
                </c:pt>
                <c:pt idx="5481">
                  <c:v>77.0047</c:v>
                </c:pt>
                <c:pt idx="5482">
                  <c:v>77.016199999999998</c:v>
                </c:pt>
                <c:pt idx="5483">
                  <c:v>77.028999999999996</c:v>
                </c:pt>
                <c:pt idx="5484">
                  <c:v>77.040199999999999</c:v>
                </c:pt>
                <c:pt idx="5485">
                  <c:v>77.049099999999996</c:v>
                </c:pt>
                <c:pt idx="5486">
                  <c:v>77.053399999999996</c:v>
                </c:pt>
                <c:pt idx="5487">
                  <c:v>77.052899999999994</c:v>
                </c:pt>
                <c:pt idx="5488">
                  <c:v>77.048400000000001</c:v>
                </c:pt>
                <c:pt idx="5489">
                  <c:v>77.042100000000005</c:v>
                </c:pt>
                <c:pt idx="5490">
                  <c:v>77.036500000000004</c:v>
                </c:pt>
                <c:pt idx="5491">
                  <c:v>77.030799999999999</c:v>
                </c:pt>
                <c:pt idx="5492">
                  <c:v>77.025700000000001</c:v>
                </c:pt>
                <c:pt idx="5493">
                  <c:v>77.022499999999994</c:v>
                </c:pt>
                <c:pt idx="5494">
                  <c:v>77.022300000000001</c:v>
                </c:pt>
                <c:pt idx="5495">
                  <c:v>77.025499999999994</c:v>
                </c:pt>
                <c:pt idx="5496">
                  <c:v>77.026200000000003</c:v>
                </c:pt>
                <c:pt idx="5497">
                  <c:v>77.027299999999997</c:v>
                </c:pt>
                <c:pt idx="5498">
                  <c:v>77.026499999999999</c:v>
                </c:pt>
                <c:pt idx="5499">
                  <c:v>77.025599999999997</c:v>
                </c:pt>
                <c:pt idx="5500">
                  <c:v>77.025800000000004</c:v>
                </c:pt>
                <c:pt idx="5501">
                  <c:v>77.025000000000006</c:v>
                </c:pt>
                <c:pt idx="5502">
                  <c:v>77.025400000000005</c:v>
                </c:pt>
                <c:pt idx="5503">
                  <c:v>77.027799999999999</c:v>
                </c:pt>
                <c:pt idx="5504">
                  <c:v>77.031099999999995</c:v>
                </c:pt>
                <c:pt idx="5505">
                  <c:v>77.034599999999998</c:v>
                </c:pt>
                <c:pt idx="5506">
                  <c:v>77.037400000000005</c:v>
                </c:pt>
                <c:pt idx="5507">
                  <c:v>77.041300000000007</c:v>
                </c:pt>
                <c:pt idx="5508">
                  <c:v>77.045299999999997</c:v>
                </c:pt>
                <c:pt idx="5509">
                  <c:v>77.046700000000001</c:v>
                </c:pt>
                <c:pt idx="5510">
                  <c:v>77.048299999999998</c:v>
                </c:pt>
                <c:pt idx="5511">
                  <c:v>77.0488</c:v>
                </c:pt>
                <c:pt idx="5512">
                  <c:v>77.048400000000001</c:v>
                </c:pt>
                <c:pt idx="5513">
                  <c:v>77.048900000000003</c:v>
                </c:pt>
                <c:pt idx="5514">
                  <c:v>77.049300000000002</c:v>
                </c:pt>
                <c:pt idx="5515">
                  <c:v>77.050299999999993</c:v>
                </c:pt>
                <c:pt idx="5516">
                  <c:v>77.050700000000006</c:v>
                </c:pt>
                <c:pt idx="5517">
                  <c:v>77.052099999999996</c:v>
                </c:pt>
                <c:pt idx="5518">
                  <c:v>77.0548</c:v>
                </c:pt>
                <c:pt idx="5519">
                  <c:v>77.057400000000001</c:v>
                </c:pt>
                <c:pt idx="5520">
                  <c:v>77.059700000000007</c:v>
                </c:pt>
                <c:pt idx="5521">
                  <c:v>77.062100000000001</c:v>
                </c:pt>
                <c:pt idx="5522">
                  <c:v>77.064300000000003</c:v>
                </c:pt>
                <c:pt idx="5523">
                  <c:v>77.067700000000002</c:v>
                </c:pt>
                <c:pt idx="5524">
                  <c:v>77.073899999999995</c:v>
                </c:pt>
                <c:pt idx="5525">
                  <c:v>77.082999999999998</c:v>
                </c:pt>
                <c:pt idx="5526">
                  <c:v>77.094399999999993</c:v>
                </c:pt>
                <c:pt idx="5527">
                  <c:v>77.1083</c:v>
                </c:pt>
                <c:pt idx="5528">
                  <c:v>77.121099999999998</c:v>
                </c:pt>
                <c:pt idx="5529">
                  <c:v>77.128500000000003</c:v>
                </c:pt>
                <c:pt idx="5530">
                  <c:v>77.130700000000004</c:v>
                </c:pt>
                <c:pt idx="5531">
                  <c:v>77.127399999999994</c:v>
                </c:pt>
                <c:pt idx="5532">
                  <c:v>77.1203</c:v>
                </c:pt>
                <c:pt idx="5533">
                  <c:v>77.112399999999994</c:v>
                </c:pt>
                <c:pt idx="5534">
                  <c:v>77.105199999999996</c:v>
                </c:pt>
                <c:pt idx="5535">
                  <c:v>77.099100000000007</c:v>
                </c:pt>
                <c:pt idx="5536">
                  <c:v>77.094700000000003</c:v>
                </c:pt>
                <c:pt idx="5537">
                  <c:v>77.090599999999995</c:v>
                </c:pt>
                <c:pt idx="5538">
                  <c:v>77.088200000000001</c:v>
                </c:pt>
                <c:pt idx="5539">
                  <c:v>77.084400000000002</c:v>
                </c:pt>
                <c:pt idx="5540">
                  <c:v>77.080799999999996</c:v>
                </c:pt>
                <c:pt idx="5541">
                  <c:v>77.078599999999994</c:v>
                </c:pt>
                <c:pt idx="5542">
                  <c:v>77.077200000000005</c:v>
                </c:pt>
                <c:pt idx="5543">
                  <c:v>77.074799999999996</c:v>
                </c:pt>
                <c:pt idx="5544">
                  <c:v>77.073599999999999</c:v>
                </c:pt>
                <c:pt idx="5545">
                  <c:v>77.075699999999998</c:v>
                </c:pt>
                <c:pt idx="5546">
                  <c:v>77.080399999999997</c:v>
                </c:pt>
                <c:pt idx="5547">
                  <c:v>77.086600000000004</c:v>
                </c:pt>
                <c:pt idx="5548">
                  <c:v>77.093199999999996</c:v>
                </c:pt>
                <c:pt idx="5549">
                  <c:v>77.102400000000003</c:v>
                </c:pt>
                <c:pt idx="5550">
                  <c:v>77.113900000000001</c:v>
                </c:pt>
                <c:pt idx="5551">
                  <c:v>77.125699999999995</c:v>
                </c:pt>
                <c:pt idx="5552">
                  <c:v>77.137299999999996</c:v>
                </c:pt>
                <c:pt idx="5553">
                  <c:v>77.147400000000005</c:v>
                </c:pt>
                <c:pt idx="5554">
                  <c:v>77.154899999999998</c:v>
                </c:pt>
                <c:pt idx="5555">
                  <c:v>77.157399999999996</c:v>
                </c:pt>
                <c:pt idx="5556">
                  <c:v>77.156199999999998</c:v>
                </c:pt>
                <c:pt idx="5557">
                  <c:v>77.152199999999993</c:v>
                </c:pt>
                <c:pt idx="5558">
                  <c:v>77.1477</c:v>
                </c:pt>
                <c:pt idx="5559">
                  <c:v>77.142300000000006</c:v>
                </c:pt>
                <c:pt idx="5560">
                  <c:v>77.137500000000003</c:v>
                </c:pt>
                <c:pt idx="5561">
                  <c:v>77.125399999999999</c:v>
                </c:pt>
                <c:pt idx="5562">
                  <c:v>77.095500000000001</c:v>
                </c:pt>
                <c:pt idx="5563">
                  <c:v>77.075500000000005</c:v>
                </c:pt>
                <c:pt idx="5564">
                  <c:v>77.067800000000005</c:v>
                </c:pt>
                <c:pt idx="5565">
                  <c:v>77.065799999999996</c:v>
                </c:pt>
                <c:pt idx="5566">
                  <c:v>77.063800000000001</c:v>
                </c:pt>
                <c:pt idx="5567">
                  <c:v>77.062100000000001</c:v>
                </c:pt>
                <c:pt idx="5568">
                  <c:v>77.060500000000005</c:v>
                </c:pt>
                <c:pt idx="5569">
                  <c:v>77.059700000000007</c:v>
                </c:pt>
                <c:pt idx="5570">
                  <c:v>77.059600000000003</c:v>
                </c:pt>
                <c:pt idx="5571">
                  <c:v>77.06</c:v>
                </c:pt>
                <c:pt idx="5572">
                  <c:v>77.06</c:v>
                </c:pt>
                <c:pt idx="5573">
                  <c:v>77.059399999999997</c:v>
                </c:pt>
                <c:pt idx="5574">
                  <c:v>77.061099999999996</c:v>
                </c:pt>
                <c:pt idx="5575">
                  <c:v>77.065299999999993</c:v>
                </c:pt>
                <c:pt idx="5576">
                  <c:v>77.068100000000001</c:v>
                </c:pt>
                <c:pt idx="5577">
                  <c:v>77.069999999999993</c:v>
                </c:pt>
                <c:pt idx="5578">
                  <c:v>77.071799999999996</c:v>
                </c:pt>
                <c:pt idx="5579">
                  <c:v>77.072000000000003</c:v>
                </c:pt>
                <c:pt idx="5580">
                  <c:v>77.069999999999993</c:v>
                </c:pt>
                <c:pt idx="5581">
                  <c:v>77.067599999999999</c:v>
                </c:pt>
                <c:pt idx="5582">
                  <c:v>77.066800000000001</c:v>
                </c:pt>
                <c:pt idx="5583">
                  <c:v>77.066400000000002</c:v>
                </c:pt>
                <c:pt idx="5584">
                  <c:v>77.066500000000005</c:v>
                </c:pt>
                <c:pt idx="5585">
                  <c:v>77.066900000000004</c:v>
                </c:pt>
                <c:pt idx="5586">
                  <c:v>77.069299999999998</c:v>
                </c:pt>
                <c:pt idx="5587">
                  <c:v>77.070800000000006</c:v>
                </c:pt>
                <c:pt idx="5588">
                  <c:v>77.072199999999995</c:v>
                </c:pt>
                <c:pt idx="5589">
                  <c:v>77.074700000000007</c:v>
                </c:pt>
                <c:pt idx="5590">
                  <c:v>77.076300000000003</c:v>
                </c:pt>
                <c:pt idx="5591">
                  <c:v>77.079300000000003</c:v>
                </c:pt>
                <c:pt idx="5592">
                  <c:v>77.082499999999996</c:v>
                </c:pt>
                <c:pt idx="5593">
                  <c:v>77.088499999999996</c:v>
                </c:pt>
                <c:pt idx="5594">
                  <c:v>77.096500000000006</c:v>
                </c:pt>
                <c:pt idx="5595">
                  <c:v>77.107299999999995</c:v>
                </c:pt>
                <c:pt idx="5596">
                  <c:v>77.120800000000003</c:v>
                </c:pt>
                <c:pt idx="5597">
                  <c:v>77.131699999999995</c:v>
                </c:pt>
                <c:pt idx="5598">
                  <c:v>77.138499999999993</c:v>
                </c:pt>
                <c:pt idx="5599">
                  <c:v>77.139899999999997</c:v>
                </c:pt>
                <c:pt idx="5600">
                  <c:v>77.134900000000002</c:v>
                </c:pt>
                <c:pt idx="5601">
                  <c:v>77.127799999999993</c:v>
                </c:pt>
                <c:pt idx="5602">
                  <c:v>77.120800000000003</c:v>
                </c:pt>
                <c:pt idx="5603">
                  <c:v>77.112399999999994</c:v>
                </c:pt>
                <c:pt idx="5604">
                  <c:v>77.104799999999997</c:v>
                </c:pt>
                <c:pt idx="5605">
                  <c:v>77.099800000000002</c:v>
                </c:pt>
                <c:pt idx="5606">
                  <c:v>77.094800000000006</c:v>
                </c:pt>
                <c:pt idx="5607">
                  <c:v>77.090800000000002</c:v>
                </c:pt>
                <c:pt idx="5608">
                  <c:v>77.085800000000006</c:v>
                </c:pt>
                <c:pt idx="5609">
                  <c:v>77.079499999999996</c:v>
                </c:pt>
                <c:pt idx="5610">
                  <c:v>77.075800000000001</c:v>
                </c:pt>
                <c:pt idx="5611">
                  <c:v>77.075100000000006</c:v>
                </c:pt>
                <c:pt idx="5612">
                  <c:v>77.075000000000003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5B0-9343-BF6C-81625E47217E}"/>
            </c:ext>
          </c:extLst>
        </c:ser>
        <c:ser>
          <c:idx val="1"/>
          <c:order val="1"/>
          <c:tx>
            <c:v>Specimen 2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Sheet2!$A$1:$A$7868</c:f>
              <c:numCache>
                <c:formatCode>General</c:formatCode>
                <c:ptCount val="78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2.9999999999999997E-4</c:v>
                </c:pt>
                <c:pt idx="4">
                  <c:v>1E-3</c:v>
                </c:pt>
                <c:pt idx="5">
                  <c:v>1.5E-3</c:v>
                </c:pt>
                <c:pt idx="6">
                  <c:v>1.8E-3</c:v>
                </c:pt>
                <c:pt idx="7">
                  <c:v>2.2000000000000001E-3</c:v>
                </c:pt>
                <c:pt idx="8">
                  <c:v>2.5999999999999999E-3</c:v>
                </c:pt>
                <c:pt idx="9">
                  <c:v>3.0999999999999999E-3</c:v>
                </c:pt>
                <c:pt idx="10">
                  <c:v>3.7000000000000002E-3</c:v>
                </c:pt>
                <c:pt idx="11">
                  <c:v>4.4999999999999997E-3</c:v>
                </c:pt>
                <c:pt idx="12">
                  <c:v>5.7999999999999996E-3</c:v>
                </c:pt>
                <c:pt idx="13">
                  <c:v>7.7000000000000002E-3</c:v>
                </c:pt>
                <c:pt idx="14">
                  <c:v>0.01</c:v>
                </c:pt>
                <c:pt idx="15">
                  <c:v>1.24E-2</c:v>
                </c:pt>
                <c:pt idx="16">
                  <c:v>1.46E-2</c:v>
                </c:pt>
                <c:pt idx="17">
                  <c:v>1.66E-2</c:v>
                </c:pt>
                <c:pt idx="18">
                  <c:v>1.84E-2</c:v>
                </c:pt>
                <c:pt idx="19">
                  <c:v>1.9900000000000001E-2</c:v>
                </c:pt>
                <c:pt idx="20">
                  <c:v>2.12E-2</c:v>
                </c:pt>
                <c:pt idx="21">
                  <c:v>2.2599999999999999E-2</c:v>
                </c:pt>
                <c:pt idx="22">
                  <c:v>2.3900000000000001E-2</c:v>
                </c:pt>
                <c:pt idx="23">
                  <c:v>2.52E-2</c:v>
                </c:pt>
                <c:pt idx="24">
                  <c:v>2.6499999999999999E-2</c:v>
                </c:pt>
                <c:pt idx="25">
                  <c:v>2.7900000000000001E-2</c:v>
                </c:pt>
                <c:pt idx="26">
                  <c:v>2.93E-2</c:v>
                </c:pt>
                <c:pt idx="27">
                  <c:v>3.0800000000000001E-2</c:v>
                </c:pt>
                <c:pt idx="28">
                  <c:v>3.2500000000000001E-2</c:v>
                </c:pt>
                <c:pt idx="29">
                  <c:v>3.4200000000000001E-2</c:v>
                </c:pt>
                <c:pt idx="30">
                  <c:v>3.61E-2</c:v>
                </c:pt>
                <c:pt idx="31">
                  <c:v>3.8100000000000002E-2</c:v>
                </c:pt>
                <c:pt idx="32">
                  <c:v>4.0099999999999997E-2</c:v>
                </c:pt>
                <c:pt idx="33">
                  <c:v>4.2099999999999999E-2</c:v>
                </c:pt>
                <c:pt idx="34">
                  <c:v>4.41E-2</c:v>
                </c:pt>
                <c:pt idx="35">
                  <c:v>4.5999999999999999E-2</c:v>
                </c:pt>
                <c:pt idx="36">
                  <c:v>4.7600000000000003E-2</c:v>
                </c:pt>
                <c:pt idx="37">
                  <c:v>4.9000000000000002E-2</c:v>
                </c:pt>
                <c:pt idx="38">
                  <c:v>5.0200000000000002E-2</c:v>
                </c:pt>
                <c:pt idx="39">
                  <c:v>5.1299999999999998E-2</c:v>
                </c:pt>
                <c:pt idx="40">
                  <c:v>5.2299999999999999E-2</c:v>
                </c:pt>
                <c:pt idx="41">
                  <c:v>5.33E-2</c:v>
                </c:pt>
                <c:pt idx="42">
                  <c:v>5.4399999999999997E-2</c:v>
                </c:pt>
                <c:pt idx="43">
                  <c:v>5.5599999999999997E-2</c:v>
                </c:pt>
                <c:pt idx="44">
                  <c:v>5.6899999999999999E-2</c:v>
                </c:pt>
                <c:pt idx="45">
                  <c:v>5.8200000000000002E-2</c:v>
                </c:pt>
                <c:pt idx="46">
                  <c:v>5.9499999999999997E-2</c:v>
                </c:pt>
                <c:pt idx="47">
                  <c:v>6.08E-2</c:v>
                </c:pt>
                <c:pt idx="48">
                  <c:v>6.2100000000000002E-2</c:v>
                </c:pt>
                <c:pt idx="49">
                  <c:v>6.3399999999999998E-2</c:v>
                </c:pt>
                <c:pt idx="50">
                  <c:v>6.4699999999999994E-2</c:v>
                </c:pt>
                <c:pt idx="51">
                  <c:v>6.6000000000000003E-2</c:v>
                </c:pt>
                <c:pt idx="52">
                  <c:v>6.7400000000000002E-2</c:v>
                </c:pt>
                <c:pt idx="53">
                  <c:v>6.8900000000000003E-2</c:v>
                </c:pt>
                <c:pt idx="54">
                  <c:v>7.0400000000000004E-2</c:v>
                </c:pt>
                <c:pt idx="55">
                  <c:v>7.1900000000000006E-2</c:v>
                </c:pt>
                <c:pt idx="56">
                  <c:v>7.3300000000000004E-2</c:v>
                </c:pt>
                <c:pt idx="57">
                  <c:v>7.4700000000000003E-2</c:v>
                </c:pt>
                <c:pt idx="58">
                  <c:v>7.6100000000000001E-2</c:v>
                </c:pt>
                <c:pt idx="59">
                  <c:v>7.7399999999999997E-2</c:v>
                </c:pt>
                <c:pt idx="60">
                  <c:v>7.8600000000000003E-2</c:v>
                </c:pt>
                <c:pt idx="61">
                  <c:v>7.9899999999999999E-2</c:v>
                </c:pt>
                <c:pt idx="62">
                  <c:v>8.1100000000000005E-2</c:v>
                </c:pt>
                <c:pt idx="63">
                  <c:v>8.2400000000000001E-2</c:v>
                </c:pt>
                <c:pt idx="64">
                  <c:v>8.3699999999999997E-2</c:v>
                </c:pt>
                <c:pt idx="65">
                  <c:v>8.5000000000000006E-2</c:v>
                </c:pt>
                <c:pt idx="66">
                  <c:v>8.6300000000000002E-2</c:v>
                </c:pt>
                <c:pt idx="67">
                  <c:v>8.77E-2</c:v>
                </c:pt>
                <c:pt idx="68">
                  <c:v>8.9200000000000002E-2</c:v>
                </c:pt>
                <c:pt idx="69">
                  <c:v>9.06E-2</c:v>
                </c:pt>
                <c:pt idx="70">
                  <c:v>9.2100000000000001E-2</c:v>
                </c:pt>
                <c:pt idx="71">
                  <c:v>9.3600000000000003E-2</c:v>
                </c:pt>
                <c:pt idx="72">
                  <c:v>9.5100000000000004E-2</c:v>
                </c:pt>
                <c:pt idx="73">
                  <c:v>9.6799999999999997E-2</c:v>
                </c:pt>
                <c:pt idx="74">
                  <c:v>9.8599999999999993E-2</c:v>
                </c:pt>
                <c:pt idx="75">
                  <c:v>0.1004</c:v>
                </c:pt>
                <c:pt idx="76">
                  <c:v>0.1024</c:v>
                </c:pt>
                <c:pt idx="77">
                  <c:v>0.10440000000000001</c:v>
                </c:pt>
                <c:pt idx="78">
                  <c:v>0.10630000000000001</c:v>
                </c:pt>
                <c:pt idx="79">
                  <c:v>0.108</c:v>
                </c:pt>
                <c:pt idx="80">
                  <c:v>0.1094</c:v>
                </c:pt>
                <c:pt idx="81">
                  <c:v>0.1106</c:v>
                </c:pt>
                <c:pt idx="82">
                  <c:v>0.1115</c:v>
                </c:pt>
                <c:pt idx="83">
                  <c:v>0.1123</c:v>
                </c:pt>
                <c:pt idx="84">
                  <c:v>0.1132</c:v>
                </c:pt>
                <c:pt idx="85">
                  <c:v>0.11409999999999999</c:v>
                </c:pt>
                <c:pt idx="86">
                  <c:v>0.11509999999999999</c:v>
                </c:pt>
                <c:pt idx="87">
                  <c:v>0.11609999999999999</c:v>
                </c:pt>
                <c:pt idx="88">
                  <c:v>0.1172</c:v>
                </c:pt>
                <c:pt idx="89">
                  <c:v>0.1183</c:v>
                </c:pt>
                <c:pt idx="90">
                  <c:v>0.11940000000000001</c:v>
                </c:pt>
                <c:pt idx="91">
                  <c:v>0.1205</c:v>
                </c:pt>
                <c:pt idx="92">
                  <c:v>0.1217</c:v>
                </c:pt>
                <c:pt idx="93">
                  <c:v>0.1229</c:v>
                </c:pt>
                <c:pt idx="94">
                  <c:v>0.1242</c:v>
                </c:pt>
                <c:pt idx="95">
                  <c:v>0.12559999999999999</c:v>
                </c:pt>
                <c:pt idx="96">
                  <c:v>0.12709999999999999</c:v>
                </c:pt>
                <c:pt idx="97">
                  <c:v>0.12870000000000001</c:v>
                </c:pt>
                <c:pt idx="98">
                  <c:v>0.13039999999999999</c:v>
                </c:pt>
                <c:pt idx="99">
                  <c:v>0.13220000000000001</c:v>
                </c:pt>
                <c:pt idx="100">
                  <c:v>0.1341</c:v>
                </c:pt>
                <c:pt idx="101">
                  <c:v>0.1361</c:v>
                </c:pt>
                <c:pt idx="102">
                  <c:v>0.13800000000000001</c:v>
                </c:pt>
                <c:pt idx="103">
                  <c:v>0.1399</c:v>
                </c:pt>
                <c:pt idx="104">
                  <c:v>0.14169999999999999</c:v>
                </c:pt>
                <c:pt idx="105">
                  <c:v>0.14330000000000001</c:v>
                </c:pt>
                <c:pt idx="106">
                  <c:v>0.14460000000000001</c:v>
                </c:pt>
                <c:pt idx="107">
                  <c:v>0.1457</c:v>
                </c:pt>
                <c:pt idx="108">
                  <c:v>0.1467</c:v>
                </c:pt>
                <c:pt idx="109">
                  <c:v>0.1477</c:v>
                </c:pt>
                <c:pt idx="110">
                  <c:v>0.1487</c:v>
                </c:pt>
                <c:pt idx="111">
                  <c:v>0.14979999999999999</c:v>
                </c:pt>
                <c:pt idx="112">
                  <c:v>0.151</c:v>
                </c:pt>
                <c:pt idx="113">
                  <c:v>0.15229999999999999</c:v>
                </c:pt>
                <c:pt idx="114">
                  <c:v>0.15359999999999999</c:v>
                </c:pt>
                <c:pt idx="115">
                  <c:v>0.15490000000000001</c:v>
                </c:pt>
                <c:pt idx="116">
                  <c:v>0.15620000000000001</c:v>
                </c:pt>
                <c:pt idx="117">
                  <c:v>0.1575</c:v>
                </c:pt>
                <c:pt idx="118">
                  <c:v>0.1588</c:v>
                </c:pt>
                <c:pt idx="119">
                  <c:v>0.16020000000000001</c:v>
                </c:pt>
                <c:pt idx="120">
                  <c:v>0.1615</c:v>
                </c:pt>
                <c:pt idx="121">
                  <c:v>0.16300000000000001</c:v>
                </c:pt>
                <c:pt idx="122">
                  <c:v>0.16439999999999999</c:v>
                </c:pt>
                <c:pt idx="123">
                  <c:v>0.1658</c:v>
                </c:pt>
                <c:pt idx="124">
                  <c:v>0.1673</c:v>
                </c:pt>
                <c:pt idx="125">
                  <c:v>0.16869999999999999</c:v>
                </c:pt>
                <c:pt idx="126">
                  <c:v>0.17019999999999999</c:v>
                </c:pt>
                <c:pt idx="127">
                  <c:v>0.17169999999999999</c:v>
                </c:pt>
                <c:pt idx="128">
                  <c:v>0.1731</c:v>
                </c:pt>
                <c:pt idx="129">
                  <c:v>0.1744</c:v>
                </c:pt>
                <c:pt idx="130">
                  <c:v>0.17560000000000001</c:v>
                </c:pt>
                <c:pt idx="131">
                  <c:v>0.17680000000000001</c:v>
                </c:pt>
                <c:pt idx="132">
                  <c:v>0.17799999999999999</c:v>
                </c:pt>
                <c:pt idx="133">
                  <c:v>0.17929999999999999</c:v>
                </c:pt>
                <c:pt idx="134">
                  <c:v>0.18060000000000001</c:v>
                </c:pt>
                <c:pt idx="135">
                  <c:v>0.182</c:v>
                </c:pt>
                <c:pt idx="136">
                  <c:v>0.18340000000000001</c:v>
                </c:pt>
                <c:pt idx="137">
                  <c:v>0.1847</c:v>
                </c:pt>
                <c:pt idx="138">
                  <c:v>0.1862</c:v>
                </c:pt>
                <c:pt idx="139">
                  <c:v>0.18759999999999999</c:v>
                </c:pt>
                <c:pt idx="140">
                  <c:v>0.18909999999999999</c:v>
                </c:pt>
                <c:pt idx="141">
                  <c:v>0.1905</c:v>
                </c:pt>
                <c:pt idx="142">
                  <c:v>0.19209999999999999</c:v>
                </c:pt>
                <c:pt idx="143">
                  <c:v>0.1938</c:v>
                </c:pt>
                <c:pt idx="144">
                  <c:v>0.1956</c:v>
                </c:pt>
                <c:pt idx="145">
                  <c:v>0.1976</c:v>
                </c:pt>
                <c:pt idx="146">
                  <c:v>0.19969999999999999</c:v>
                </c:pt>
                <c:pt idx="147">
                  <c:v>0.20169999999999999</c:v>
                </c:pt>
                <c:pt idx="148">
                  <c:v>0.2034</c:v>
                </c:pt>
                <c:pt idx="149">
                  <c:v>0.20480000000000001</c:v>
                </c:pt>
                <c:pt idx="150">
                  <c:v>0.2059</c:v>
                </c:pt>
                <c:pt idx="151">
                  <c:v>0.20680000000000001</c:v>
                </c:pt>
                <c:pt idx="152">
                  <c:v>0.20760000000000001</c:v>
                </c:pt>
                <c:pt idx="153">
                  <c:v>0.20860000000000001</c:v>
                </c:pt>
                <c:pt idx="154">
                  <c:v>0.20949999999999999</c:v>
                </c:pt>
                <c:pt idx="155">
                  <c:v>0.21060000000000001</c:v>
                </c:pt>
                <c:pt idx="156">
                  <c:v>0.21160000000000001</c:v>
                </c:pt>
                <c:pt idx="157">
                  <c:v>0.2127</c:v>
                </c:pt>
                <c:pt idx="158">
                  <c:v>0.21379999999999999</c:v>
                </c:pt>
                <c:pt idx="159">
                  <c:v>0.21490000000000001</c:v>
                </c:pt>
                <c:pt idx="160">
                  <c:v>0.216</c:v>
                </c:pt>
                <c:pt idx="161">
                  <c:v>0.2172</c:v>
                </c:pt>
                <c:pt idx="162">
                  <c:v>0.21840000000000001</c:v>
                </c:pt>
                <c:pt idx="163">
                  <c:v>0.2198</c:v>
                </c:pt>
                <c:pt idx="164">
                  <c:v>0.22120000000000001</c:v>
                </c:pt>
                <c:pt idx="165">
                  <c:v>0.22259999999999999</c:v>
                </c:pt>
                <c:pt idx="166">
                  <c:v>0.22420000000000001</c:v>
                </c:pt>
                <c:pt idx="167">
                  <c:v>0.22589999999999999</c:v>
                </c:pt>
                <c:pt idx="168">
                  <c:v>0.22770000000000001</c:v>
                </c:pt>
                <c:pt idx="169">
                  <c:v>0.22950000000000001</c:v>
                </c:pt>
                <c:pt idx="170">
                  <c:v>0.23139999999999999</c:v>
                </c:pt>
                <c:pt idx="171">
                  <c:v>0.2334</c:v>
                </c:pt>
                <c:pt idx="172">
                  <c:v>0.23530000000000001</c:v>
                </c:pt>
                <c:pt idx="173">
                  <c:v>0.23710000000000001</c:v>
                </c:pt>
                <c:pt idx="174">
                  <c:v>0.2387</c:v>
                </c:pt>
                <c:pt idx="175">
                  <c:v>0.24</c:v>
                </c:pt>
                <c:pt idx="176">
                  <c:v>0.24110000000000001</c:v>
                </c:pt>
                <c:pt idx="177">
                  <c:v>0.24210000000000001</c:v>
                </c:pt>
                <c:pt idx="178">
                  <c:v>0.24310000000000001</c:v>
                </c:pt>
                <c:pt idx="179">
                  <c:v>0.24410000000000001</c:v>
                </c:pt>
                <c:pt idx="180">
                  <c:v>0.24529999999999999</c:v>
                </c:pt>
                <c:pt idx="181">
                  <c:v>0.24660000000000001</c:v>
                </c:pt>
                <c:pt idx="182">
                  <c:v>0.24790000000000001</c:v>
                </c:pt>
                <c:pt idx="183">
                  <c:v>0.24929999999999999</c:v>
                </c:pt>
                <c:pt idx="184">
                  <c:v>0.25069999999999998</c:v>
                </c:pt>
                <c:pt idx="185">
                  <c:v>0.252</c:v>
                </c:pt>
                <c:pt idx="186">
                  <c:v>0.25330000000000003</c:v>
                </c:pt>
                <c:pt idx="187">
                  <c:v>0.25459999999999999</c:v>
                </c:pt>
                <c:pt idx="188">
                  <c:v>0.25580000000000003</c:v>
                </c:pt>
                <c:pt idx="189">
                  <c:v>0.2571</c:v>
                </c:pt>
                <c:pt idx="190">
                  <c:v>0.25850000000000001</c:v>
                </c:pt>
                <c:pt idx="191">
                  <c:v>0.25979999999999998</c:v>
                </c:pt>
                <c:pt idx="192">
                  <c:v>0.26119999999999999</c:v>
                </c:pt>
                <c:pt idx="193">
                  <c:v>0.26269999999999999</c:v>
                </c:pt>
                <c:pt idx="194">
                  <c:v>0.2641</c:v>
                </c:pt>
                <c:pt idx="195">
                  <c:v>0.2656</c:v>
                </c:pt>
                <c:pt idx="196">
                  <c:v>0.26700000000000002</c:v>
                </c:pt>
                <c:pt idx="197">
                  <c:v>0.26829999999999998</c:v>
                </c:pt>
                <c:pt idx="198">
                  <c:v>0.26960000000000001</c:v>
                </c:pt>
                <c:pt idx="199">
                  <c:v>0.27079999999999999</c:v>
                </c:pt>
                <c:pt idx="200">
                  <c:v>0.27200000000000002</c:v>
                </c:pt>
                <c:pt idx="201">
                  <c:v>0.27329999999999999</c:v>
                </c:pt>
                <c:pt idx="202">
                  <c:v>0.27460000000000001</c:v>
                </c:pt>
                <c:pt idx="203">
                  <c:v>0.27589999999999998</c:v>
                </c:pt>
                <c:pt idx="204">
                  <c:v>0.27729999999999999</c:v>
                </c:pt>
                <c:pt idx="205">
                  <c:v>0.2787</c:v>
                </c:pt>
                <c:pt idx="206">
                  <c:v>0.2802</c:v>
                </c:pt>
                <c:pt idx="207">
                  <c:v>0.28160000000000002</c:v>
                </c:pt>
                <c:pt idx="208">
                  <c:v>0.28310000000000002</c:v>
                </c:pt>
                <c:pt idx="209">
                  <c:v>0.28460000000000002</c:v>
                </c:pt>
                <c:pt idx="210">
                  <c:v>0.28610000000000002</c:v>
                </c:pt>
                <c:pt idx="211">
                  <c:v>0.28770000000000001</c:v>
                </c:pt>
                <c:pt idx="212">
                  <c:v>0.28939999999999999</c:v>
                </c:pt>
                <c:pt idx="213">
                  <c:v>0.2913</c:v>
                </c:pt>
                <c:pt idx="214">
                  <c:v>0.29330000000000001</c:v>
                </c:pt>
                <c:pt idx="215">
                  <c:v>0.2954</c:v>
                </c:pt>
                <c:pt idx="216">
                  <c:v>0.2974</c:v>
                </c:pt>
                <c:pt idx="217">
                  <c:v>0.29899999999999999</c:v>
                </c:pt>
                <c:pt idx="218">
                  <c:v>0.3004</c:v>
                </c:pt>
                <c:pt idx="219">
                  <c:v>0.3014</c:v>
                </c:pt>
                <c:pt idx="220">
                  <c:v>0.30230000000000001</c:v>
                </c:pt>
                <c:pt idx="221">
                  <c:v>0.30309999999999998</c:v>
                </c:pt>
                <c:pt idx="222">
                  <c:v>0.3039</c:v>
                </c:pt>
                <c:pt idx="223">
                  <c:v>0.3049</c:v>
                </c:pt>
                <c:pt idx="224">
                  <c:v>0.30590000000000001</c:v>
                </c:pt>
                <c:pt idx="225">
                  <c:v>0.307</c:v>
                </c:pt>
                <c:pt idx="226">
                  <c:v>0.308</c:v>
                </c:pt>
                <c:pt idx="227">
                  <c:v>0.309</c:v>
                </c:pt>
                <c:pt idx="228">
                  <c:v>0.31019999999999998</c:v>
                </c:pt>
                <c:pt idx="229">
                  <c:v>0.31130000000000002</c:v>
                </c:pt>
                <c:pt idx="230">
                  <c:v>0.31259999999999999</c:v>
                </c:pt>
                <c:pt idx="231">
                  <c:v>0.31380000000000002</c:v>
                </c:pt>
                <c:pt idx="232">
                  <c:v>0.31519999999999998</c:v>
                </c:pt>
                <c:pt idx="233">
                  <c:v>0.31659999999999999</c:v>
                </c:pt>
                <c:pt idx="234">
                  <c:v>0.31809999999999999</c:v>
                </c:pt>
                <c:pt idx="235">
                  <c:v>0.31979999999999997</c:v>
                </c:pt>
                <c:pt idx="236">
                  <c:v>0.32150000000000001</c:v>
                </c:pt>
                <c:pt idx="237">
                  <c:v>0.32340000000000002</c:v>
                </c:pt>
                <c:pt idx="238">
                  <c:v>0.32529999999999998</c:v>
                </c:pt>
                <c:pt idx="239">
                  <c:v>0.32719999999999999</c:v>
                </c:pt>
                <c:pt idx="240">
                  <c:v>0.32919999999999999</c:v>
                </c:pt>
                <c:pt idx="241">
                  <c:v>0.33110000000000001</c:v>
                </c:pt>
                <c:pt idx="242">
                  <c:v>0.33279999999999998</c:v>
                </c:pt>
                <c:pt idx="243">
                  <c:v>0.3342</c:v>
                </c:pt>
                <c:pt idx="244">
                  <c:v>0.33529999999999999</c:v>
                </c:pt>
                <c:pt idx="245">
                  <c:v>0.33639999999999998</c:v>
                </c:pt>
                <c:pt idx="246">
                  <c:v>0.33739999999999998</c:v>
                </c:pt>
                <c:pt idx="247">
                  <c:v>0.33839999999999998</c:v>
                </c:pt>
                <c:pt idx="248">
                  <c:v>0.33950000000000002</c:v>
                </c:pt>
                <c:pt idx="249">
                  <c:v>0.34060000000000001</c:v>
                </c:pt>
                <c:pt idx="250">
                  <c:v>0.34179999999999999</c:v>
                </c:pt>
                <c:pt idx="251">
                  <c:v>0.34310000000000002</c:v>
                </c:pt>
                <c:pt idx="252">
                  <c:v>0.34439999999999998</c:v>
                </c:pt>
                <c:pt idx="253">
                  <c:v>0.34570000000000001</c:v>
                </c:pt>
                <c:pt idx="254">
                  <c:v>0.34699999999999998</c:v>
                </c:pt>
                <c:pt idx="255">
                  <c:v>0.3483</c:v>
                </c:pt>
                <c:pt idx="256">
                  <c:v>0.34960000000000002</c:v>
                </c:pt>
                <c:pt idx="257">
                  <c:v>0.35089999999999999</c:v>
                </c:pt>
                <c:pt idx="258">
                  <c:v>0.3523</c:v>
                </c:pt>
                <c:pt idx="259">
                  <c:v>0.35370000000000001</c:v>
                </c:pt>
                <c:pt idx="260">
                  <c:v>0.35520000000000002</c:v>
                </c:pt>
                <c:pt idx="261">
                  <c:v>0.35659999999999997</c:v>
                </c:pt>
                <c:pt idx="262">
                  <c:v>0.35809999999999997</c:v>
                </c:pt>
                <c:pt idx="263">
                  <c:v>0.35949999999999999</c:v>
                </c:pt>
                <c:pt idx="264">
                  <c:v>0.3609</c:v>
                </c:pt>
                <c:pt idx="265">
                  <c:v>0.36230000000000001</c:v>
                </c:pt>
                <c:pt idx="266">
                  <c:v>0.36370000000000002</c:v>
                </c:pt>
                <c:pt idx="267">
                  <c:v>0.36509999999999998</c:v>
                </c:pt>
                <c:pt idx="268">
                  <c:v>0.36630000000000001</c:v>
                </c:pt>
                <c:pt idx="269">
                  <c:v>0.36759999999999998</c:v>
                </c:pt>
                <c:pt idx="270">
                  <c:v>0.36890000000000001</c:v>
                </c:pt>
                <c:pt idx="271">
                  <c:v>0.37019999999999997</c:v>
                </c:pt>
                <c:pt idx="272">
                  <c:v>0.3715</c:v>
                </c:pt>
                <c:pt idx="273">
                  <c:v>0.37280000000000002</c:v>
                </c:pt>
                <c:pt idx="274">
                  <c:v>0.37419999999999998</c:v>
                </c:pt>
                <c:pt idx="275">
                  <c:v>0.37559999999999999</c:v>
                </c:pt>
                <c:pt idx="276">
                  <c:v>0.37709999999999999</c:v>
                </c:pt>
                <c:pt idx="277">
                  <c:v>0.3785</c:v>
                </c:pt>
                <c:pt idx="278">
                  <c:v>0.38</c:v>
                </c:pt>
                <c:pt idx="279">
                  <c:v>0.38150000000000001</c:v>
                </c:pt>
                <c:pt idx="280">
                  <c:v>0.3831</c:v>
                </c:pt>
                <c:pt idx="281">
                  <c:v>0.38479999999999998</c:v>
                </c:pt>
                <c:pt idx="282">
                  <c:v>0.3866</c:v>
                </c:pt>
                <c:pt idx="283">
                  <c:v>0.3886</c:v>
                </c:pt>
                <c:pt idx="284">
                  <c:v>0.39069999999999999</c:v>
                </c:pt>
                <c:pt idx="285">
                  <c:v>0.3926</c:v>
                </c:pt>
                <c:pt idx="286">
                  <c:v>0.39429999999999998</c:v>
                </c:pt>
                <c:pt idx="287">
                  <c:v>0.39560000000000001</c:v>
                </c:pt>
                <c:pt idx="288">
                  <c:v>0.39660000000000001</c:v>
                </c:pt>
                <c:pt idx="289">
                  <c:v>0.39750000000000002</c:v>
                </c:pt>
                <c:pt idx="290">
                  <c:v>0.39839999999999998</c:v>
                </c:pt>
                <c:pt idx="291">
                  <c:v>0.39939999999999998</c:v>
                </c:pt>
                <c:pt idx="292">
                  <c:v>0.40029999999999999</c:v>
                </c:pt>
                <c:pt idx="293">
                  <c:v>0.40139999999999998</c:v>
                </c:pt>
                <c:pt idx="294">
                  <c:v>0.40239999999999998</c:v>
                </c:pt>
                <c:pt idx="295">
                  <c:v>0.40350000000000003</c:v>
                </c:pt>
                <c:pt idx="296">
                  <c:v>0.40460000000000002</c:v>
                </c:pt>
                <c:pt idx="297">
                  <c:v>0.40570000000000001</c:v>
                </c:pt>
                <c:pt idx="298">
                  <c:v>0.40679999999999999</c:v>
                </c:pt>
                <c:pt idx="299">
                  <c:v>0.40799999999999997</c:v>
                </c:pt>
                <c:pt idx="300">
                  <c:v>0.40920000000000001</c:v>
                </c:pt>
                <c:pt idx="301">
                  <c:v>0.41049999999999998</c:v>
                </c:pt>
                <c:pt idx="302">
                  <c:v>0.41189999999999999</c:v>
                </c:pt>
                <c:pt idx="303">
                  <c:v>0.41339999999999999</c:v>
                </c:pt>
                <c:pt idx="304">
                  <c:v>0.41499999999999998</c:v>
                </c:pt>
                <c:pt idx="305">
                  <c:v>0.41660000000000003</c:v>
                </c:pt>
                <c:pt idx="306">
                  <c:v>0.41839999999999999</c:v>
                </c:pt>
                <c:pt idx="307">
                  <c:v>0.4204</c:v>
                </c:pt>
                <c:pt idx="308">
                  <c:v>0.4224</c:v>
                </c:pt>
                <c:pt idx="309">
                  <c:v>0.4244</c:v>
                </c:pt>
                <c:pt idx="310">
                  <c:v>0.4264</c:v>
                </c:pt>
                <c:pt idx="311">
                  <c:v>0.42820000000000003</c:v>
                </c:pt>
                <c:pt idx="312">
                  <c:v>0.42970000000000003</c:v>
                </c:pt>
                <c:pt idx="313">
                  <c:v>0.43099999999999999</c:v>
                </c:pt>
                <c:pt idx="314">
                  <c:v>0.43209999999999998</c:v>
                </c:pt>
                <c:pt idx="315">
                  <c:v>0.433</c:v>
                </c:pt>
                <c:pt idx="316">
                  <c:v>0.434</c:v>
                </c:pt>
                <c:pt idx="317">
                  <c:v>0.435</c:v>
                </c:pt>
                <c:pt idx="318">
                  <c:v>0.43609999999999999</c:v>
                </c:pt>
                <c:pt idx="319">
                  <c:v>0.43730000000000002</c:v>
                </c:pt>
                <c:pt idx="320">
                  <c:v>0.4385</c:v>
                </c:pt>
                <c:pt idx="321">
                  <c:v>0.43980000000000002</c:v>
                </c:pt>
                <c:pt idx="322">
                  <c:v>0.44109999999999999</c:v>
                </c:pt>
                <c:pt idx="323">
                  <c:v>0.44240000000000002</c:v>
                </c:pt>
                <c:pt idx="324">
                  <c:v>0.44369999999999998</c:v>
                </c:pt>
                <c:pt idx="325">
                  <c:v>0.44500000000000001</c:v>
                </c:pt>
                <c:pt idx="326">
                  <c:v>0.44640000000000002</c:v>
                </c:pt>
                <c:pt idx="327">
                  <c:v>0.44769999999999999</c:v>
                </c:pt>
                <c:pt idx="328">
                  <c:v>0.4491</c:v>
                </c:pt>
                <c:pt idx="329">
                  <c:v>0.45050000000000001</c:v>
                </c:pt>
                <c:pt idx="330">
                  <c:v>0.45200000000000001</c:v>
                </c:pt>
                <c:pt idx="331">
                  <c:v>0.45340000000000003</c:v>
                </c:pt>
                <c:pt idx="332">
                  <c:v>0.45490000000000003</c:v>
                </c:pt>
                <c:pt idx="333">
                  <c:v>0.45629999999999998</c:v>
                </c:pt>
                <c:pt idx="334">
                  <c:v>0.45779999999999998</c:v>
                </c:pt>
                <c:pt idx="335">
                  <c:v>0.45910000000000001</c:v>
                </c:pt>
                <c:pt idx="336">
                  <c:v>0.46050000000000002</c:v>
                </c:pt>
                <c:pt idx="337">
                  <c:v>0.4617</c:v>
                </c:pt>
                <c:pt idx="338">
                  <c:v>0.46300000000000002</c:v>
                </c:pt>
                <c:pt idx="339">
                  <c:v>0.46429999999999999</c:v>
                </c:pt>
                <c:pt idx="340">
                  <c:v>0.46550000000000002</c:v>
                </c:pt>
                <c:pt idx="341">
                  <c:v>0.46679999999999999</c:v>
                </c:pt>
                <c:pt idx="342">
                  <c:v>0.46820000000000001</c:v>
                </c:pt>
                <c:pt idx="343">
                  <c:v>0.46949999999999997</c:v>
                </c:pt>
                <c:pt idx="344">
                  <c:v>0.47099999999999997</c:v>
                </c:pt>
                <c:pt idx="345">
                  <c:v>0.47249999999999998</c:v>
                </c:pt>
                <c:pt idx="346">
                  <c:v>0.47399999999999998</c:v>
                </c:pt>
                <c:pt idx="347">
                  <c:v>0.47549999999999998</c:v>
                </c:pt>
                <c:pt idx="348">
                  <c:v>0.47699999999999998</c:v>
                </c:pt>
                <c:pt idx="349">
                  <c:v>0.47860000000000003</c:v>
                </c:pt>
                <c:pt idx="350">
                  <c:v>0.48039999999999999</c:v>
                </c:pt>
                <c:pt idx="351">
                  <c:v>0.48230000000000001</c:v>
                </c:pt>
                <c:pt idx="352">
                  <c:v>0.4844</c:v>
                </c:pt>
                <c:pt idx="353">
                  <c:v>0.4864</c:v>
                </c:pt>
                <c:pt idx="354">
                  <c:v>0.48820000000000002</c:v>
                </c:pt>
                <c:pt idx="355">
                  <c:v>0.48970000000000002</c:v>
                </c:pt>
                <c:pt idx="356">
                  <c:v>0.4909</c:v>
                </c:pt>
                <c:pt idx="357">
                  <c:v>0.4919</c:v>
                </c:pt>
                <c:pt idx="358">
                  <c:v>0.49280000000000002</c:v>
                </c:pt>
                <c:pt idx="359">
                  <c:v>0.49370000000000003</c:v>
                </c:pt>
                <c:pt idx="360">
                  <c:v>0.49459999999999998</c:v>
                </c:pt>
                <c:pt idx="361">
                  <c:v>0.49559999999999998</c:v>
                </c:pt>
                <c:pt idx="362">
                  <c:v>0.49669999999999997</c:v>
                </c:pt>
                <c:pt idx="363">
                  <c:v>0.49780000000000002</c:v>
                </c:pt>
                <c:pt idx="364">
                  <c:v>0.49890000000000001</c:v>
                </c:pt>
                <c:pt idx="365">
                  <c:v>0.5</c:v>
                </c:pt>
                <c:pt idx="366">
                  <c:v>0.50109999999999999</c:v>
                </c:pt>
                <c:pt idx="367">
                  <c:v>0.50229999999999997</c:v>
                </c:pt>
                <c:pt idx="368">
                  <c:v>0.50339999999999996</c:v>
                </c:pt>
                <c:pt idx="369">
                  <c:v>0.50470000000000004</c:v>
                </c:pt>
                <c:pt idx="370">
                  <c:v>0.50600000000000001</c:v>
                </c:pt>
                <c:pt idx="371">
                  <c:v>0.50739999999999996</c:v>
                </c:pt>
                <c:pt idx="372">
                  <c:v>0.50890000000000002</c:v>
                </c:pt>
                <c:pt idx="373">
                  <c:v>0.51049999999999995</c:v>
                </c:pt>
                <c:pt idx="374">
                  <c:v>0.51219999999999999</c:v>
                </c:pt>
                <c:pt idx="375">
                  <c:v>0.51400000000000001</c:v>
                </c:pt>
                <c:pt idx="376">
                  <c:v>0.51590000000000003</c:v>
                </c:pt>
                <c:pt idx="377">
                  <c:v>0.51790000000000003</c:v>
                </c:pt>
                <c:pt idx="378">
                  <c:v>0.51990000000000003</c:v>
                </c:pt>
                <c:pt idx="379">
                  <c:v>0.52190000000000003</c:v>
                </c:pt>
                <c:pt idx="380">
                  <c:v>0.52359999999999995</c:v>
                </c:pt>
                <c:pt idx="381">
                  <c:v>0.52510000000000001</c:v>
                </c:pt>
                <c:pt idx="382">
                  <c:v>0.52629999999999999</c:v>
                </c:pt>
                <c:pt idx="383">
                  <c:v>0.52739999999999998</c:v>
                </c:pt>
                <c:pt idx="384">
                  <c:v>0.52829999999999999</c:v>
                </c:pt>
                <c:pt idx="385">
                  <c:v>0.52929999999999999</c:v>
                </c:pt>
                <c:pt idx="386">
                  <c:v>0.53029999999999999</c:v>
                </c:pt>
                <c:pt idx="387">
                  <c:v>0.53139999999999998</c:v>
                </c:pt>
                <c:pt idx="388">
                  <c:v>0.53259999999999996</c:v>
                </c:pt>
                <c:pt idx="389">
                  <c:v>0.53400000000000003</c:v>
                </c:pt>
                <c:pt idx="390">
                  <c:v>0.5353</c:v>
                </c:pt>
                <c:pt idx="391">
                  <c:v>0.53659999999999997</c:v>
                </c:pt>
                <c:pt idx="392">
                  <c:v>0.53790000000000004</c:v>
                </c:pt>
                <c:pt idx="393">
                  <c:v>0.53920000000000001</c:v>
                </c:pt>
                <c:pt idx="394">
                  <c:v>0.54049999999999998</c:v>
                </c:pt>
                <c:pt idx="395">
                  <c:v>0.54179999999999995</c:v>
                </c:pt>
                <c:pt idx="396">
                  <c:v>0.54320000000000002</c:v>
                </c:pt>
                <c:pt idx="397">
                  <c:v>0.54459999999999997</c:v>
                </c:pt>
                <c:pt idx="398">
                  <c:v>0.54600000000000004</c:v>
                </c:pt>
                <c:pt idx="399">
                  <c:v>0.5474</c:v>
                </c:pt>
                <c:pt idx="400">
                  <c:v>0.54890000000000005</c:v>
                </c:pt>
                <c:pt idx="401">
                  <c:v>0.5504</c:v>
                </c:pt>
                <c:pt idx="402">
                  <c:v>0.55189999999999995</c:v>
                </c:pt>
                <c:pt idx="403">
                  <c:v>0.5534</c:v>
                </c:pt>
                <c:pt idx="404">
                  <c:v>0.55469999999999997</c:v>
                </c:pt>
                <c:pt idx="405">
                  <c:v>0.55600000000000005</c:v>
                </c:pt>
                <c:pt idx="406">
                  <c:v>0.55720000000000003</c:v>
                </c:pt>
                <c:pt idx="407">
                  <c:v>0.5585</c:v>
                </c:pt>
                <c:pt idx="408">
                  <c:v>0.55979999999999996</c:v>
                </c:pt>
                <c:pt idx="409">
                  <c:v>0.56110000000000004</c:v>
                </c:pt>
                <c:pt idx="410">
                  <c:v>0.56230000000000002</c:v>
                </c:pt>
                <c:pt idx="411">
                  <c:v>0.56369999999999998</c:v>
                </c:pt>
                <c:pt idx="412">
                  <c:v>0.56499999999999995</c:v>
                </c:pt>
                <c:pt idx="413">
                  <c:v>0.5665</c:v>
                </c:pt>
                <c:pt idx="414">
                  <c:v>0.56789999999999996</c:v>
                </c:pt>
                <c:pt idx="415">
                  <c:v>0.56940000000000002</c:v>
                </c:pt>
                <c:pt idx="416">
                  <c:v>0.57099999999999995</c:v>
                </c:pt>
                <c:pt idx="417">
                  <c:v>0.57250000000000001</c:v>
                </c:pt>
                <c:pt idx="418">
                  <c:v>0.57420000000000004</c:v>
                </c:pt>
                <c:pt idx="419">
                  <c:v>0.57579999999999998</c:v>
                </c:pt>
                <c:pt idx="420">
                  <c:v>0.5776</c:v>
                </c:pt>
                <c:pt idx="421">
                  <c:v>0.57950000000000002</c:v>
                </c:pt>
                <c:pt idx="422">
                  <c:v>0.58150000000000002</c:v>
                </c:pt>
                <c:pt idx="423">
                  <c:v>0.58340000000000003</c:v>
                </c:pt>
                <c:pt idx="424">
                  <c:v>0.58499999999999996</c:v>
                </c:pt>
                <c:pt idx="425">
                  <c:v>0.58630000000000004</c:v>
                </c:pt>
                <c:pt idx="426">
                  <c:v>0.58730000000000004</c:v>
                </c:pt>
                <c:pt idx="427">
                  <c:v>0.58819999999999995</c:v>
                </c:pt>
                <c:pt idx="428">
                  <c:v>0.58909999999999996</c:v>
                </c:pt>
                <c:pt idx="429">
                  <c:v>0.59009999999999996</c:v>
                </c:pt>
                <c:pt idx="430">
                  <c:v>0.59109999999999996</c:v>
                </c:pt>
                <c:pt idx="431">
                  <c:v>0.59209999999999996</c:v>
                </c:pt>
                <c:pt idx="432">
                  <c:v>0.59319999999999995</c:v>
                </c:pt>
                <c:pt idx="433">
                  <c:v>0.59440000000000004</c:v>
                </c:pt>
                <c:pt idx="434">
                  <c:v>0.59550000000000003</c:v>
                </c:pt>
                <c:pt idx="435">
                  <c:v>0.59660000000000002</c:v>
                </c:pt>
                <c:pt idx="436">
                  <c:v>0.5978</c:v>
                </c:pt>
                <c:pt idx="437">
                  <c:v>0.59889999999999999</c:v>
                </c:pt>
                <c:pt idx="438">
                  <c:v>0.60019999999999996</c:v>
                </c:pt>
                <c:pt idx="439">
                  <c:v>0.60140000000000005</c:v>
                </c:pt>
                <c:pt idx="440">
                  <c:v>0.6028</c:v>
                </c:pt>
                <c:pt idx="441">
                  <c:v>0.60429999999999995</c:v>
                </c:pt>
                <c:pt idx="442">
                  <c:v>0.60589999999999999</c:v>
                </c:pt>
                <c:pt idx="443">
                  <c:v>0.60770000000000002</c:v>
                </c:pt>
                <c:pt idx="444">
                  <c:v>0.60950000000000004</c:v>
                </c:pt>
                <c:pt idx="445">
                  <c:v>0.61150000000000004</c:v>
                </c:pt>
                <c:pt idx="446">
                  <c:v>0.61350000000000005</c:v>
                </c:pt>
                <c:pt idx="447">
                  <c:v>0.61550000000000005</c:v>
                </c:pt>
                <c:pt idx="448">
                  <c:v>0.61739999999999995</c:v>
                </c:pt>
                <c:pt idx="449">
                  <c:v>0.61909999999999998</c:v>
                </c:pt>
                <c:pt idx="450">
                  <c:v>0.62060000000000004</c:v>
                </c:pt>
                <c:pt idx="451">
                  <c:v>0.62180000000000002</c:v>
                </c:pt>
                <c:pt idx="452">
                  <c:v>0.62290000000000001</c:v>
                </c:pt>
                <c:pt idx="453">
                  <c:v>0.62380000000000002</c:v>
                </c:pt>
                <c:pt idx="454">
                  <c:v>0.62480000000000002</c:v>
                </c:pt>
                <c:pt idx="455">
                  <c:v>0.62590000000000001</c:v>
                </c:pt>
                <c:pt idx="456">
                  <c:v>0.62709999999999999</c:v>
                </c:pt>
                <c:pt idx="457">
                  <c:v>0.62829999999999997</c:v>
                </c:pt>
                <c:pt idx="458">
                  <c:v>0.62970000000000004</c:v>
                </c:pt>
                <c:pt idx="459">
                  <c:v>0.63100000000000001</c:v>
                </c:pt>
                <c:pt idx="460">
                  <c:v>0.63229999999999997</c:v>
                </c:pt>
                <c:pt idx="461">
                  <c:v>0.63360000000000005</c:v>
                </c:pt>
                <c:pt idx="462">
                  <c:v>0.63490000000000002</c:v>
                </c:pt>
                <c:pt idx="463">
                  <c:v>0.6361</c:v>
                </c:pt>
                <c:pt idx="464">
                  <c:v>0.63739999999999997</c:v>
                </c:pt>
                <c:pt idx="465">
                  <c:v>0.63870000000000005</c:v>
                </c:pt>
                <c:pt idx="466">
                  <c:v>0.6401</c:v>
                </c:pt>
                <c:pt idx="467">
                  <c:v>0.64149999999999996</c:v>
                </c:pt>
                <c:pt idx="468">
                  <c:v>0.64290000000000003</c:v>
                </c:pt>
                <c:pt idx="469">
                  <c:v>0.64439999999999997</c:v>
                </c:pt>
                <c:pt idx="470">
                  <c:v>0.64580000000000004</c:v>
                </c:pt>
                <c:pt idx="471">
                  <c:v>0.64729999999999999</c:v>
                </c:pt>
                <c:pt idx="472">
                  <c:v>0.64870000000000005</c:v>
                </c:pt>
                <c:pt idx="473">
                  <c:v>0.65010000000000001</c:v>
                </c:pt>
                <c:pt idx="474">
                  <c:v>0.65139999999999998</c:v>
                </c:pt>
                <c:pt idx="475">
                  <c:v>0.65259999999999996</c:v>
                </c:pt>
                <c:pt idx="476">
                  <c:v>0.65390000000000004</c:v>
                </c:pt>
                <c:pt idx="477">
                  <c:v>0.6552</c:v>
                </c:pt>
                <c:pt idx="478">
                  <c:v>0.65659999999999996</c:v>
                </c:pt>
                <c:pt idx="479">
                  <c:v>0.65790000000000004</c:v>
                </c:pt>
                <c:pt idx="480">
                  <c:v>0.65920000000000001</c:v>
                </c:pt>
                <c:pt idx="481">
                  <c:v>0.66059999999999997</c:v>
                </c:pt>
                <c:pt idx="482">
                  <c:v>0.66200000000000003</c:v>
                </c:pt>
                <c:pt idx="483">
                  <c:v>0.66349999999999998</c:v>
                </c:pt>
                <c:pt idx="484">
                  <c:v>0.66490000000000005</c:v>
                </c:pt>
                <c:pt idx="485">
                  <c:v>0.6663</c:v>
                </c:pt>
                <c:pt idx="486">
                  <c:v>0.66779999999999995</c:v>
                </c:pt>
                <c:pt idx="487">
                  <c:v>0.6694</c:v>
                </c:pt>
                <c:pt idx="488">
                  <c:v>0.67120000000000002</c:v>
                </c:pt>
                <c:pt idx="489">
                  <c:v>0.67330000000000001</c:v>
                </c:pt>
                <c:pt idx="490">
                  <c:v>0.6754</c:v>
                </c:pt>
                <c:pt idx="491">
                  <c:v>0.67759999999999998</c:v>
                </c:pt>
                <c:pt idx="492">
                  <c:v>0.6794</c:v>
                </c:pt>
                <c:pt idx="493">
                  <c:v>0.68079999999999996</c:v>
                </c:pt>
                <c:pt idx="494">
                  <c:v>0.68189999999999995</c:v>
                </c:pt>
                <c:pt idx="495">
                  <c:v>0.68269999999999997</c:v>
                </c:pt>
                <c:pt idx="496">
                  <c:v>0.68359999999999999</c:v>
                </c:pt>
                <c:pt idx="497">
                  <c:v>0.6845</c:v>
                </c:pt>
                <c:pt idx="498">
                  <c:v>0.68540000000000001</c:v>
                </c:pt>
                <c:pt idx="499">
                  <c:v>0.6865</c:v>
                </c:pt>
                <c:pt idx="500">
                  <c:v>0.6875</c:v>
                </c:pt>
                <c:pt idx="501">
                  <c:v>0.68859999999999999</c:v>
                </c:pt>
                <c:pt idx="502">
                  <c:v>0.68969999999999998</c:v>
                </c:pt>
                <c:pt idx="503">
                  <c:v>0.69069999999999998</c:v>
                </c:pt>
                <c:pt idx="504">
                  <c:v>0.69189999999999996</c:v>
                </c:pt>
                <c:pt idx="505">
                  <c:v>0.69299999999999995</c:v>
                </c:pt>
                <c:pt idx="506">
                  <c:v>0.69420000000000004</c:v>
                </c:pt>
                <c:pt idx="507">
                  <c:v>0.69550000000000001</c:v>
                </c:pt>
                <c:pt idx="508">
                  <c:v>0.69689999999999996</c:v>
                </c:pt>
                <c:pt idx="509">
                  <c:v>0.69830000000000003</c:v>
                </c:pt>
                <c:pt idx="510">
                  <c:v>0.69979999999999998</c:v>
                </c:pt>
                <c:pt idx="511">
                  <c:v>0.70150000000000001</c:v>
                </c:pt>
                <c:pt idx="512">
                  <c:v>0.70330000000000004</c:v>
                </c:pt>
                <c:pt idx="513">
                  <c:v>0.70509999999999995</c:v>
                </c:pt>
                <c:pt idx="514">
                  <c:v>0.70709999999999995</c:v>
                </c:pt>
                <c:pt idx="515">
                  <c:v>0.70909999999999995</c:v>
                </c:pt>
                <c:pt idx="516">
                  <c:v>0.71109999999999995</c:v>
                </c:pt>
                <c:pt idx="517">
                  <c:v>0.71299999999999997</c:v>
                </c:pt>
                <c:pt idx="518">
                  <c:v>0.71460000000000001</c:v>
                </c:pt>
                <c:pt idx="519">
                  <c:v>0.71599999999999997</c:v>
                </c:pt>
                <c:pt idx="520">
                  <c:v>0.71719999999999995</c:v>
                </c:pt>
                <c:pt idx="521">
                  <c:v>0.71819999999999995</c:v>
                </c:pt>
                <c:pt idx="522">
                  <c:v>0.71909999999999996</c:v>
                </c:pt>
                <c:pt idx="523">
                  <c:v>0.72009999999999996</c:v>
                </c:pt>
                <c:pt idx="524">
                  <c:v>0.72119999999999995</c:v>
                </c:pt>
                <c:pt idx="525">
                  <c:v>0.72240000000000004</c:v>
                </c:pt>
                <c:pt idx="526">
                  <c:v>0.72370000000000001</c:v>
                </c:pt>
                <c:pt idx="527">
                  <c:v>0.72499999999999998</c:v>
                </c:pt>
                <c:pt idx="528">
                  <c:v>0.72629999999999995</c:v>
                </c:pt>
                <c:pt idx="529">
                  <c:v>0.72760000000000002</c:v>
                </c:pt>
                <c:pt idx="530">
                  <c:v>0.72889999999999999</c:v>
                </c:pt>
                <c:pt idx="531">
                  <c:v>0.73009999999999997</c:v>
                </c:pt>
                <c:pt idx="532">
                  <c:v>0.73129999999999995</c:v>
                </c:pt>
                <c:pt idx="533">
                  <c:v>0.73260000000000003</c:v>
                </c:pt>
                <c:pt idx="534">
                  <c:v>0.7339</c:v>
                </c:pt>
                <c:pt idx="535">
                  <c:v>0.73529999999999995</c:v>
                </c:pt>
                <c:pt idx="536">
                  <c:v>0.73680000000000001</c:v>
                </c:pt>
                <c:pt idx="537">
                  <c:v>0.73819999999999997</c:v>
                </c:pt>
                <c:pt idx="538">
                  <c:v>0.73970000000000002</c:v>
                </c:pt>
                <c:pt idx="539">
                  <c:v>0.74119999999999997</c:v>
                </c:pt>
                <c:pt idx="540">
                  <c:v>0.74270000000000003</c:v>
                </c:pt>
                <c:pt idx="541">
                  <c:v>0.74409999999999998</c:v>
                </c:pt>
                <c:pt idx="542">
                  <c:v>0.74550000000000005</c:v>
                </c:pt>
                <c:pt idx="543">
                  <c:v>0.74680000000000002</c:v>
                </c:pt>
                <c:pt idx="544">
                  <c:v>0.748</c:v>
                </c:pt>
                <c:pt idx="545">
                  <c:v>0.74929999999999997</c:v>
                </c:pt>
                <c:pt idx="546">
                  <c:v>0.75060000000000004</c:v>
                </c:pt>
                <c:pt idx="547">
                  <c:v>0.75180000000000002</c:v>
                </c:pt>
                <c:pt idx="548">
                  <c:v>0.75319999999999998</c:v>
                </c:pt>
                <c:pt idx="549">
                  <c:v>0.75460000000000005</c:v>
                </c:pt>
                <c:pt idx="550">
                  <c:v>0.75600000000000001</c:v>
                </c:pt>
                <c:pt idx="551">
                  <c:v>0.75749999999999995</c:v>
                </c:pt>
                <c:pt idx="552">
                  <c:v>0.75900000000000001</c:v>
                </c:pt>
                <c:pt idx="553">
                  <c:v>0.76039999999999996</c:v>
                </c:pt>
                <c:pt idx="554">
                  <c:v>0.76190000000000002</c:v>
                </c:pt>
                <c:pt idx="555">
                  <c:v>0.76349999999999996</c:v>
                </c:pt>
                <c:pt idx="556">
                  <c:v>0.7651</c:v>
                </c:pt>
                <c:pt idx="557">
                  <c:v>0.76690000000000003</c:v>
                </c:pt>
                <c:pt idx="558">
                  <c:v>0.76880000000000004</c:v>
                </c:pt>
                <c:pt idx="559">
                  <c:v>0.77090000000000003</c:v>
                </c:pt>
                <c:pt idx="560">
                  <c:v>0.77290000000000003</c:v>
                </c:pt>
                <c:pt idx="561">
                  <c:v>0.77480000000000004</c:v>
                </c:pt>
                <c:pt idx="562">
                  <c:v>0.7762</c:v>
                </c:pt>
                <c:pt idx="563">
                  <c:v>0.77739999999999998</c:v>
                </c:pt>
                <c:pt idx="564">
                  <c:v>0.77829999999999999</c:v>
                </c:pt>
                <c:pt idx="565">
                  <c:v>0.77910000000000001</c:v>
                </c:pt>
                <c:pt idx="566">
                  <c:v>0.77990000000000004</c:v>
                </c:pt>
                <c:pt idx="567">
                  <c:v>0.78090000000000004</c:v>
                </c:pt>
                <c:pt idx="568">
                  <c:v>0.78190000000000004</c:v>
                </c:pt>
                <c:pt idx="569">
                  <c:v>0.78290000000000004</c:v>
                </c:pt>
                <c:pt idx="570">
                  <c:v>0.78400000000000003</c:v>
                </c:pt>
                <c:pt idx="571">
                  <c:v>0.78510000000000002</c:v>
                </c:pt>
                <c:pt idx="572">
                  <c:v>0.78620000000000001</c:v>
                </c:pt>
                <c:pt idx="573">
                  <c:v>0.7873</c:v>
                </c:pt>
                <c:pt idx="574">
                  <c:v>0.78839999999999999</c:v>
                </c:pt>
                <c:pt idx="575">
                  <c:v>0.78959999999999997</c:v>
                </c:pt>
                <c:pt idx="576">
                  <c:v>0.79090000000000005</c:v>
                </c:pt>
                <c:pt idx="577">
                  <c:v>0.7923</c:v>
                </c:pt>
                <c:pt idx="578">
                  <c:v>0.79369999999999996</c:v>
                </c:pt>
                <c:pt idx="579">
                  <c:v>0.79520000000000002</c:v>
                </c:pt>
                <c:pt idx="580">
                  <c:v>0.79679999999999995</c:v>
                </c:pt>
                <c:pt idx="581">
                  <c:v>0.79859999999999998</c:v>
                </c:pt>
                <c:pt idx="582">
                  <c:v>0.8004</c:v>
                </c:pt>
                <c:pt idx="583">
                  <c:v>0.80230000000000001</c:v>
                </c:pt>
                <c:pt idx="584">
                  <c:v>0.80420000000000003</c:v>
                </c:pt>
                <c:pt idx="585">
                  <c:v>0.80620000000000003</c:v>
                </c:pt>
                <c:pt idx="586">
                  <c:v>0.80810000000000004</c:v>
                </c:pt>
                <c:pt idx="587">
                  <c:v>0.80979999999999996</c:v>
                </c:pt>
                <c:pt idx="588">
                  <c:v>0.81130000000000002</c:v>
                </c:pt>
                <c:pt idx="589">
                  <c:v>0.8125</c:v>
                </c:pt>
                <c:pt idx="590">
                  <c:v>0.81359999999999999</c:v>
                </c:pt>
                <c:pt idx="591">
                  <c:v>0.81459999999999999</c:v>
                </c:pt>
                <c:pt idx="592">
                  <c:v>0.81559999999999999</c:v>
                </c:pt>
                <c:pt idx="593">
                  <c:v>0.81669999999999998</c:v>
                </c:pt>
                <c:pt idx="594">
                  <c:v>0.81789999999999996</c:v>
                </c:pt>
                <c:pt idx="595">
                  <c:v>0.81920000000000004</c:v>
                </c:pt>
                <c:pt idx="596">
                  <c:v>0.82050000000000001</c:v>
                </c:pt>
                <c:pt idx="597">
                  <c:v>0.82169999999999999</c:v>
                </c:pt>
                <c:pt idx="598">
                  <c:v>0.82299999999999995</c:v>
                </c:pt>
                <c:pt idx="599">
                  <c:v>0.82430000000000003</c:v>
                </c:pt>
                <c:pt idx="600">
                  <c:v>0.82550000000000001</c:v>
                </c:pt>
                <c:pt idx="601">
                  <c:v>0.82679999999999998</c:v>
                </c:pt>
                <c:pt idx="602">
                  <c:v>0.82809999999999995</c:v>
                </c:pt>
                <c:pt idx="603">
                  <c:v>0.82940000000000003</c:v>
                </c:pt>
                <c:pt idx="604">
                  <c:v>0.83079999999999998</c:v>
                </c:pt>
                <c:pt idx="605">
                  <c:v>0.83230000000000004</c:v>
                </c:pt>
                <c:pt idx="606">
                  <c:v>0.8337</c:v>
                </c:pt>
                <c:pt idx="607">
                  <c:v>0.83520000000000005</c:v>
                </c:pt>
                <c:pt idx="608">
                  <c:v>0.8367</c:v>
                </c:pt>
                <c:pt idx="609">
                  <c:v>0.83809999999999996</c:v>
                </c:pt>
                <c:pt idx="610">
                  <c:v>0.83960000000000001</c:v>
                </c:pt>
                <c:pt idx="611">
                  <c:v>0.84089999999999998</c:v>
                </c:pt>
                <c:pt idx="612">
                  <c:v>0.84209999999999996</c:v>
                </c:pt>
                <c:pt idx="613">
                  <c:v>0.84330000000000005</c:v>
                </c:pt>
                <c:pt idx="614">
                  <c:v>0.84460000000000002</c:v>
                </c:pt>
                <c:pt idx="615">
                  <c:v>0.84589999999999999</c:v>
                </c:pt>
                <c:pt idx="616">
                  <c:v>0.84719999999999995</c:v>
                </c:pt>
                <c:pt idx="617">
                  <c:v>0.84860000000000002</c:v>
                </c:pt>
                <c:pt idx="618">
                  <c:v>0.85</c:v>
                </c:pt>
                <c:pt idx="619">
                  <c:v>0.85140000000000005</c:v>
                </c:pt>
                <c:pt idx="620">
                  <c:v>0.85289999999999999</c:v>
                </c:pt>
                <c:pt idx="621">
                  <c:v>0.85429999999999995</c:v>
                </c:pt>
                <c:pt idx="622">
                  <c:v>0.85580000000000001</c:v>
                </c:pt>
                <c:pt idx="623">
                  <c:v>0.85729999999999995</c:v>
                </c:pt>
                <c:pt idx="624">
                  <c:v>0.85880000000000001</c:v>
                </c:pt>
                <c:pt idx="625">
                  <c:v>0.86040000000000005</c:v>
                </c:pt>
                <c:pt idx="626">
                  <c:v>0.86209999999999998</c:v>
                </c:pt>
                <c:pt idx="627">
                  <c:v>0.86409999999999998</c:v>
                </c:pt>
                <c:pt idx="628">
                  <c:v>0.86619999999999997</c:v>
                </c:pt>
                <c:pt idx="629">
                  <c:v>0.86829999999999996</c:v>
                </c:pt>
                <c:pt idx="630">
                  <c:v>0.87019999999999997</c:v>
                </c:pt>
                <c:pt idx="631">
                  <c:v>0.87170000000000003</c:v>
                </c:pt>
                <c:pt idx="632">
                  <c:v>0.87290000000000001</c:v>
                </c:pt>
                <c:pt idx="633">
                  <c:v>0.87380000000000002</c:v>
                </c:pt>
                <c:pt idx="634">
                  <c:v>0.87460000000000004</c:v>
                </c:pt>
                <c:pt idx="635">
                  <c:v>0.87539999999999996</c:v>
                </c:pt>
                <c:pt idx="636">
                  <c:v>0.87639999999999996</c:v>
                </c:pt>
                <c:pt idx="637">
                  <c:v>0.87739999999999996</c:v>
                </c:pt>
                <c:pt idx="638">
                  <c:v>0.87839999999999996</c:v>
                </c:pt>
                <c:pt idx="639">
                  <c:v>0.87949999999999995</c:v>
                </c:pt>
                <c:pt idx="640">
                  <c:v>0.88060000000000005</c:v>
                </c:pt>
                <c:pt idx="641">
                  <c:v>0.88170000000000004</c:v>
                </c:pt>
                <c:pt idx="642">
                  <c:v>0.88280000000000003</c:v>
                </c:pt>
                <c:pt idx="643">
                  <c:v>0.88390000000000002</c:v>
                </c:pt>
                <c:pt idx="644">
                  <c:v>0.8851</c:v>
                </c:pt>
                <c:pt idx="645">
                  <c:v>0.88639999999999997</c:v>
                </c:pt>
                <c:pt idx="646">
                  <c:v>0.88770000000000004</c:v>
                </c:pt>
                <c:pt idx="647">
                  <c:v>0.88919999999999999</c:v>
                </c:pt>
                <c:pt idx="648">
                  <c:v>0.89070000000000005</c:v>
                </c:pt>
                <c:pt idx="649">
                  <c:v>0.89239999999999997</c:v>
                </c:pt>
                <c:pt idx="650">
                  <c:v>0.89410000000000001</c:v>
                </c:pt>
                <c:pt idx="651">
                  <c:v>0.89590000000000003</c:v>
                </c:pt>
                <c:pt idx="652">
                  <c:v>0.89780000000000004</c:v>
                </c:pt>
                <c:pt idx="653">
                  <c:v>0.89970000000000006</c:v>
                </c:pt>
                <c:pt idx="654">
                  <c:v>0.90159999999999996</c:v>
                </c:pt>
                <c:pt idx="655">
                  <c:v>0.90359999999999996</c:v>
                </c:pt>
                <c:pt idx="656">
                  <c:v>0.90529999999999999</c:v>
                </c:pt>
                <c:pt idx="657">
                  <c:v>0.90680000000000005</c:v>
                </c:pt>
                <c:pt idx="658">
                  <c:v>0.90800000000000003</c:v>
                </c:pt>
                <c:pt idx="659">
                  <c:v>0.90900000000000003</c:v>
                </c:pt>
                <c:pt idx="660">
                  <c:v>0.91</c:v>
                </c:pt>
                <c:pt idx="661">
                  <c:v>0.91100000000000003</c:v>
                </c:pt>
                <c:pt idx="662">
                  <c:v>0.91220000000000001</c:v>
                </c:pt>
                <c:pt idx="663">
                  <c:v>0.91339999999999999</c:v>
                </c:pt>
                <c:pt idx="664">
                  <c:v>0.91469999999999996</c:v>
                </c:pt>
                <c:pt idx="665">
                  <c:v>0.91600000000000004</c:v>
                </c:pt>
                <c:pt idx="666">
                  <c:v>0.9173</c:v>
                </c:pt>
                <c:pt idx="667">
                  <c:v>0.91859999999999997</c:v>
                </c:pt>
                <c:pt idx="668">
                  <c:v>0.91979999999999995</c:v>
                </c:pt>
                <c:pt idx="669">
                  <c:v>0.92100000000000004</c:v>
                </c:pt>
                <c:pt idx="670">
                  <c:v>0.92230000000000001</c:v>
                </c:pt>
                <c:pt idx="671">
                  <c:v>0.92349999999999999</c:v>
                </c:pt>
                <c:pt idx="672">
                  <c:v>0.92490000000000006</c:v>
                </c:pt>
                <c:pt idx="673">
                  <c:v>0.92630000000000001</c:v>
                </c:pt>
                <c:pt idx="674">
                  <c:v>0.92779999999999996</c:v>
                </c:pt>
                <c:pt idx="675">
                  <c:v>0.92920000000000003</c:v>
                </c:pt>
                <c:pt idx="676">
                  <c:v>0.93069999999999997</c:v>
                </c:pt>
                <c:pt idx="677">
                  <c:v>0.93210000000000004</c:v>
                </c:pt>
                <c:pt idx="678">
                  <c:v>0.93359999999999999</c:v>
                </c:pt>
                <c:pt idx="679">
                  <c:v>0.93489999999999995</c:v>
                </c:pt>
                <c:pt idx="680">
                  <c:v>0.93630000000000002</c:v>
                </c:pt>
                <c:pt idx="681">
                  <c:v>0.93759999999999999</c:v>
                </c:pt>
                <c:pt idx="682">
                  <c:v>0.93889999999999996</c:v>
                </c:pt>
                <c:pt idx="683">
                  <c:v>0.94020000000000004</c:v>
                </c:pt>
                <c:pt idx="684">
                  <c:v>0.94140000000000001</c:v>
                </c:pt>
                <c:pt idx="685">
                  <c:v>0.94269999999999998</c:v>
                </c:pt>
                <c:pt idx="686">
                  <c:v>0.94410000000000005</c:v>
                </c:pt>
                <c:pt idx="687">
                  <c:v>0.94540000000000002</c:v>
                </c:pt>
                <c:pt idx="688">
                  <c:v>0.94679999999999997</c:v>
                </c:pt>
                <c:pt idx="689">
                  <c:v>0.94820000000000004</c:v>
                </c:pt>
                <c:pt idx="690">
                  <c:v>0.94969999999999999</c:v>
                </c:pt>
                <c:pt idx="691">
                  <c:v>0.95109999999999995</c:v>
                </c:pt>
                <c:pt idx="692">
                  <c:v>0.9526</c:v>
                </c:pt>
                <c:pt idx="693">
                  <c:v>0.95399999999999996</c:v>
                </c:pt>
                <c:pt idx="694">
                  <c:v>0.95569999999999999</c:v>
                </c:pt>
                <c:pt idx="695">
                  <c:v>0.95750000000000002</c:v>
                </c:pt>
                <c:pt idx="696">
                  <c:v>0.95950000000000002</c:v>
                </c:pt>
                <c:pt idx="697">
                  <c:v>0.96160000000000001</c:v>
                </c:pt>
                <c:pt idx="698">
                  <c:v>0.9637</c:v>
                </c:pt>
                <c:pt idx="699">
                  <c:v>0.96550000000000002</c:v>
                </c:pt>
                <c:pt idx="700">
                  <c:v>0.96689999999999998</c:v>
                </c:pt>
                <c:pt idx="701">
                  <c:v>0.96799999999999997</c:v>
                </c:pt>
                <c:pt idx="702">
                  <c:v>0.96889999999999998</c:v>
                </c:pt>
                <c:pt idx="703">
                  <c:v>0.9698</c:v>
                </c:pt>
                <c:pt idx="704">
                  <c:v>0.97070000000000001</c:v>
                </c:pt>
                <c:pt idx="705">
                  <c:v>0.97170000000000001</c:v>
                </c:pt>
                <c:pt idx="706">
                  <c:v>0.97270000000000001</c:v>
                </c:pt>
                <c:pt idx="707">
                  <c:v>0.97370000000000001</c:v>
                </c:pt>
                <c:pt idx="708">
                  <c:v>0.9748</c:v>
                </c:pt>
                <c:pt idx="709">
                  <c:v>0.97589999999999999</c:v>
                </c:pt>
                <c:pt idx="710">
                  <c:v>0.97699999999999998</c:v>
                </c:pt>
                <c:pt idx="711">
                  <c:v>0.97809999999999997</c:v>
                </c:pt>
                <c:pt idx="712">
                  <c:v>0.97919999999999996</c:v>
                </c:pt>
                <c:pt idx="713">
                  <c:v>0.98040000000000005</c:v>
                </c:pt>
                <c:pt idx="714">
                  <c:v>0.98170000000000002</c:v>
                </c:pt>
                <c:pt idx="715">
                  <c:v>0.98309999999999997</c:v>
                </c:pt>
                <c:pt idx="716">
                  <c:v>0.98460000000000003</c:v>
                </c:pt>
                <c:pt idx="717">
                  <c:v>0.98619999999999997</c:v>
                </c:pt>
                <c:pt idx="718">
                  <c:v>0.9879</c:v>
                </c:pt>
                <c:pt idx="719">
                  <c:v>0.98970000000000002</c:v>
                </c:pt>
                <c:pt idx="720">
                  <c:v>0.99160000000000004</c:v>
                </c:pt>
                <c:pt idx="721">
                  <c:v>0.99350000000000005</c:v>
                </c:pt>
                <c:pt idx="722">
                  <c:v>0.99550000000000005</c:v>
                </c:pt>
                <c:pt idx="723">
                  <c:v>0.99739999999999995</c:v>
                </c:pt>
                <c:pt idx="724">
                  <c:v>0.99909999999999999</c:v>
                </c:pt>
                <c:pt idx="725">
                  <c:v>1.0006999999999999</c:v>
                </c:pt>
                <c:pt idx="726">
                  <c:v>1.0021</c:v>
                </c:pt>
                <c:pt idx="727">
                  <c:v>1.0033000000000001</c:v>
                </c:pt>
                <c:pt idx="728">
                  <c:v>1.0044</c:v>
                </c:pt>
                <c:pt idx="729">
                  <c:v>1.0053000000000001</c:v>
                </c:pt>
                <c:pt idx="730">
                  <c:v>1.0064</c:v>
                </c:pt>
                <c:pt idx="731">
                  <c:v>1.0075000000000001</c:v>
                </c:pt>
                <c:pt idx="732">
                  <c:v>1.0086999999999999</c:v>
                </c:pt>
                <c:pt idx="733">
                  <c:v>1.01</c:v>
                </c:pt>
                <c:pt idx="734">
                  <c:v>1.0113000000000001</c:v>
                </c:pt>
                <c:pt idx="735">
                  <c:v>1.0126999999999999</c:v>
                </c:pt>
                <c:pt idx="736">
                  <c:v>1.014</c:v>
                </c:pt>
                <c:pt idx="737">
                  <c:v>1.0153000000000001</c:v>
                </c:pt>
                <c:pt idx="738">
                  <c:v>1.0165</c:v>
                </c:pt>
                <c:pt idx="739">
                  <c:v>1.0177</c:v>
                </c:pt>
                <c:pt idx="740">
                  <c:v>1.0189999999999999</c:v>
                </c:pt>
                <c:pt idx="741">
                  <c:v>1.0203</c:v>
                </c:pt>
                <c:pt idx="742">
                  <c:v>1.0218</c:v>
                </c:pt>
                <c:pt idx="743">
                  <c:v>1.0232000000000001</c:v>
                </c:pt>
                <c:pt idx="744">
                  <c:v>1.0246999999999999</c:v>
                </c:pt>
                <c:pt idx="745">
                  <c:v>1.0262</c:v>
                </c:pt>
                <c:pt idx="746">
                  <c:v>1.0276000000000001</c:v>
                </c:pt>
                <c:pt idx="747">
                  <c:v>1.0289999999999999</c:v>
                </c:pt>
                <c:pt idx="748">
                  <c:v>1.0304</c:v>
                </c:pt>
                <c:pt idx="749">
                  <c:v>1.0318000000000001</c:v>
                </c:pt>
                <c:pt idx="750">
                  <c:v>1.0330999999999999</c:v>
                </c:pt>
                <c:pt idx="751">
                  <c:v>1.0344</c:v>
                </c:pt>
                <c:pt idx="752">
                  <c:v>1.0356000000000001</c:v>
                </c:pt>
                <c:pt idx="753">
                  <c:v>1.0368999999999999</c:v>
                </c:pt>
                <c:pt idx="754">
                  <c:v>1.0382</c:v>
                </c:pt>
                <c:pt idx="755">
                  <c:v>1.0396000000000001</c:v>
                </c:pt>
                <c:pt idx="756">
                  <c:v>1.0408999999999999</c:v>
                </c:pt>
                <c:pt idx="757">
                  <c:v>1.0423</c:v>
                </c:pt>
                <c:pt idx="758">
                  <c:v>1.0437000000000001</c:v>
                </c:pt>
                <c:pt idx="759">
                  <c:v>1.0450999999999999</c:v>
                </c:pt>
                <c:pt idx="760">
                  <c:v>1.0465</c:v>
                </c:pt>
                <c:pt idx="761">
                  <c:v>1.048</c:v>
                </c:pt>
                <c:pt idx="762">
                  <c:v>1.0495000000000001</c:v>
                </c:pt>
                <c:pt idx="763">
                  <c:v>1.0510999999999999</c:v>
                </c:pt>
                <c:pt idx="764">
                  <c:v>1.0529999999999999</c:v>
                </c:pt>
                <c:pt idx="765">
                  <c:v>1.0550999999999999</c:v>
                </c:pt>
                <c:pt idx="766">
                  <c:v>1.0572999999999999</c:v>
                </c:pt>
                <c:pt idx="767">
                  <c:v>1.0593999999999999</c:v>
                </c:pt>
                <c:pt idx="768">
                  <c:v>1.0611999999999999</c:v>
                </c:pt>
                <c:pt idx="769">
                  <c:v>1.0626</c:v>
                </c:pt>
                <c:pt idx="770">
                  <c:v>1.0637000000000001</c:v>
                </c:pt>
                <c:pt idx="771">
                  <c:v>1.0645</c:v>
                </c:pt>
                <c:pt idx="772">
                  <c:v>1.0652999999999999</c:v>
                </c:pt>
                <c:pt idx="773">
                  <c:v>1.0662</c:v>
                </c:pt>
                <c:pt idx="774">
                  <c:v>1.0670999999999999</c:v>
                </c:pt>
                <c:pt idx="775">
                  <c:v>1.0681</c:v>
                </c:pt>
                <c:pt idx="776">
                  <c:v>1.0691999999999999</c:v>
                </c:pt>
                <c:pt idx="777">
                  <c:v>1.0703</c:v>
                </c:pt>
                <c:pt idx="778">
                  <c:v>1.0713999999999999</c:v>
                </c:pt>
                <c:pt idx="779">
                  <c:v>1.0725</c:v>
                </c:pt>
                <c:pt idx="780">
                  <c:v>1.0736000000000001</c:v>
                </c:pt>
                <c:pt idx="781">
                  <c:v>1.0747</c:v>
                </c:pt>
                <c:pt idx="782">
                  <c:v>1.0759000000000001</c:v>
                </c:pt>
                <c:pt idx="783">
                  <c:v>1.0771999999999999</c:v>
                </c:pt>
                <c:pt idx="784">
                  <c:v>1.0785</c:v>
                </c:pt>
                <c:pt idx="785">
                  <c:v>1.0799000000000001</c:v>
                </c:pt>
                <c:pt idx="786">
                  <c:v>1.0814999999999999</c:v>
                </c:pt>
                <c:pt idx="787">
                  <c:v>1.0831</c:v>
                </c:pt>
                <c:pt idx="788">
                  <c:v>1.0848</c:v>
                </c:pt>
                <c:pt idx="789">
                  <c:v>1.0867</c:v>
                </c:pt>
                <c:pt idx="790">
                  <c:v>1.0887</c:v>
                </c:pt>
                <c:pt idx="791">
                  <c:v>1.0908</c:v>
                </c:pt>
                <c:pt idx="792">
                  <c:v>1.0929</c:v>
                </c:pt>
                <c:pt idx="793">
                  <c:v>1.0948</c:v>
                </c:pt>
                <c:pt idx="794">
                  <c:v>1.0964</c:v>
                </c:pt>
                <c:pt idx="795">
                  <c:v>1.0979000000000001</c:v>
                </c:pt>
                <c:pt idx="796">
                  <c:v>1.099</c:v>
                </c:pt>
                <c:pt idx="797">
                  <c:v>1.1000000000000001</c:v>
                </c:pt>
                <c:pt idx="798">
                  <c:v>1.101</c:v>
                </c:pt>
                <c:pt idx="799">
                  <c:v>1.1019000000000001</c:v>
                </c:pt>
                <c:pt idx="800">
                  <c:v>1.103</c:v>
                </c:pt>
                <c:pt idx="801">
                  <c:v>1.1041000000000001</c:v>
                </c:pt>
                <c:pt idx="802">
                  <c:v>1.1052999999999999</c:v>
                </c:pt>
                <c:pt idx="803">
                  <c:v>1.1066</c:v>
                </c:pt>
                <c:pt idx="804">
                  <c:v>1.1079000000000001</c:v>
                </c:pt>
                <c:pt idx="805">
                  <c:v>1.1092</c:v>
                </c:pt>
                <c:pt idx="806">
                  <c:v>1.1105</c:v>
                </c:pt>
                <c:pt idx="807">
                  <c:v>1.1117999999999999</c:v>
                </c:pt>
                <c:pt idx="808">
                  <c:v>1.1131</c:v>
                </c:pt>
                <c:pt idx="809">
                  <c:v>1.1144000000000001</c:v>
                </c:pt>
                <c:pt idx="810">
                  <c:v>1.1157999999999999</c:v>
                </c:pt>
                <c:pt idx="811">
                  <c:v>1.1172</c:v>
                </c:pt>
                <c:pt idx="812">
                  <c:v>1.1186</c:v>
                </c:pt>
                <c:pt idx="813">
                  <c:v>1.1201000000000001</c:v>
                </c:pt>
                <c:pt idx="814">
                  <c:v>1.1215999999999999</c:v>
                </c:pt>
                <c:pt idx="815">
                  <c:v>1.1231</c:v>
                </c:pt>
                <c:pt idx="816">
                  <c:v>1.1245000000000001</c:v>
                </c:pt>
                <c:pt idx="817">
                  <c:v>1.1258999999999999</c:v>
                </c:pt>
                <c:pt idx="818">
                  <c:v>1.1272</c:v>
                </c:pt>
                <c:pt idx="819">
                  <c:v>1.1285000000000001</c:v>
                </c:pt>
                <c:pt idx="820">
                  <c:v>1.1296999999999999</c:v>
                </c:pt>
                <c:pt idx="821">
                  <c:v>1.131</c:v>
                </c:pt>
                <c:pt idx="822">
                  <c:v>1.1323000000000001</c:v>
                </c:pt>
                <c:pt idx="823">
                  <c:v>1.1335999999999999</c:v>
                </c:pt>
                <c:pt idx="824">
                  <c:v>1.135</c:v>
                </c:pt>
                <c:pt idx="825">
                  <c:v>1.1363000000000001</c:v>
                </c:pt>
                <c:pt idx="826">
                  <c:v>1.1377999999999999</c:v>
                </c:pt>
                <c:pt idx="827">
                  <c:v>1.1392</c:v>
                </c:pt>
                <c:pt idx="828">
                  <c:v>1.1407</c:v>
                </c:pt>
                <c:pt idx="829">
                  <c:v>1.1420999999999999</c:v>
                </c:pt>
                <c:pt idx="830">
                  <c:v>1.1435</c:v>
                </c:pt>
                <c:pt idx="831">
                  <c:v>1.145</c:v>
                </c:pt>
                <c:pt idx="832">
                  <c:v>1.1466000000000001</c:v>
                </c:pt>
                <c:pt idx="833">
                  <c:v>1.1484000000000001</c:v>
                </c:pt>
                <c:pt idx="834">
                  <c:v>1.1505000000000001</c:v>
                </c:pt>
                <c:pt idx="835">
                  <c:v>1.1526000000000001</c:v>
                </c:pt>
                <c:pt idx="836">
                  <c:v>1.1546000000000001</c:v>
                </c:pt>
                <c:pt idx="837">
                  <c:v>1.1563000000000001</c:v>
                </c:pt>
                <c:pt idx="838">
                  <c:v>1.1577999999999999</c:v>
                </c:pt>
                <c:pt idx="839">
                  <c:v>1.1588000000000001</c:v>
                </c:pt>
                <c:pt idx="840">
                  <c:v>1.1597</c:v>
                </c:pt>
                <c:pt idx="841">
                  <c:v>1.1606000000000001</c:v>
                </c:pt>
                <c:pt idx="842">
                  <c:v>1.1615</c:v>
                </c:pt>
                <c:pt idx="843">
                  <c:v>1.1625000000000001</c:v>
                </c:pt>
                <c:pt idx="844">
                  <c:v>1.1635</c:v>
                </c:pt>
                <c:pt idx="845">
                  <c:v>1.1646000000000001</c:v>
                </c:pt>
                <c:pt idx="846">
                  <c:v>1.1657</c:v>
                </c:pt>
                <c:pt idx="847">
                  <c:v>1.1667000000000001</c:v>
                </c:pt>
                <c:pt idx="848">
                  <c:v>1.1677999999999999</c:v>
                </c:pt>
                <c:pt idx="849">
                  <c:v>1.169</c:v>
                </c:pt>
                <c:pt idx="850">
                  <c:v>1.1701999999999999</c:v>
                </c:pt>
                <c:pt idx="851">
                  <c:v>1.1714</c:v>
                </c:pt>
                <c:pt idx="852">
                  <c:v>1.1727000000000001</c:v>
                </c:pt>
                <c:pt idx="853">
                  <c:v>1.1740999999999999</c:v>
                </c:pt>
                <c:pt idx="854">
                  <c:v>1.1756</c:v>
                </c:pt>
                <c:pt idx="855">
                  <c:v>1.1772</c:v>
                </c:pt>
                <c:pt idx="856">
                  <c:v>1.1789000000000001</c:v>
                </c:pt>
                <c:pt idx="857">
                  <c:v>1.1806000000000001</c:v>
                </c:pt>
                <c:pt idx="858">
                  <c:v>1.1825000000000001</c:v>
                </c:pt>
                <c:pt idx="859">
                  <c:v>1.1843999999999999</c:v>
                </c:pt>
                <c:pt idx="860">
                  <c:v>1.1863999999999999</c:v>
                </c:pt>
                <c:pt idx="861">
                  <c:v>1.1882999999999999</c:v>
                </c:pt>
                <c:pt idx="862">
                  <c:v>1.1900999999999999</c:v>
                </c:pt>
                <c:pt idx="863">
                  <c:v>1.1916</c:v>
                </c:pt>
                <c:pt idx="864">
                  <c:v>1.1929000000000001</c:v>
                </c:pt>
                <c:pt idx="865">
                  <c:v>1.194</c:v>
                </c:pt>
                <c:pt idx="866">
                  <c:v>1.1951000000000001</c:v>
                </c:pt>
                <c:pt idx="867">
                  <c:v>1.1960999999999999</c:v>
                </c:pt>
                <c:pt idx="868">
                  <c:v>1.1972</c:v>
                </c:pt>
                <c:pt idx="869">
                  <c:v>1.1983999999999999</c:v>
                </c:pt>
                <c:pt idx="870">
                  <c:v>1.1997</c:v>
                </c:pt>
                <c:pt idx="871">
                  <c:v>1.2010000000000001</c:v>
                </c:pt>
                <c:pt idx="872">
                  <c:v>1.2022999999999999</c:v>
                </c:pt>
                <c:pt idx="873">
                  <c:v>1.2036</c:v>
                </c:pt>
                <c:pt idx="874">
                  <c:v>1.2048000000000001</c:v>
                </c:pt>
                <c:pt idx="875">
                  <c:v>1.2060999999999999</c:v>
                </c:pt>
                <c:pt idx="876">
                  <c:v>1.2073</c:v>
                </c:pt>
                <c:pt idx="877">
                  <c:v>1.2084999999999999</c:v>
                </c:pt>
                <c:pt idx="878">
                  <c:v>1.2098</c:v>
                </c:pt>
                <c:pt idx="879">
                  <c:v>1.2112000000000001</c:v>
                </c:pt>
                <c:pt idx="880">
                  <c:v>1.2126999999999999</c:v>
                </c:pt>
                <c:pt idx="881">
                  <c:v>1.2141999999999999</c:v>
                </c:pt>
                <c:pt idx="882">
                  <c:v>1.2156</c:v>
                </c:pt>
                <c:pt idx="883">
                  <c:v>1.2171000000000001</c:v>
                </c:pt>
                <c:pt idx="884">
                  <c:v>1.2184999999999999</c:v>
                </c:pt>
                <c:pt idx="885">
                  <c:v>1.2199</c:v>
                </c:pt>
                <c:pt idx="886">
                  <c:v>1.2213000000000001</c:v>
                </c:pt>
                <c:pt idx="887">
                  <c:v>1.2225999999999999</c:v>
                </c:pt>
                <c:pt idx="888">
                  <c:v>1.2238</c:v>
                </c:pt>
                <c:pt idx="889">
                  <c:v>1.2251000000000001</c:v>
                </c:pt>
                <c:pt idx="890">
                  <c:v>1.2263999999999999</c:v>
                </c:pt>
                <c:pt idx="891">
                  <c:v>1.2276</c:v>
                </c:pt>
                <c:pt idx="892">
                  <c:v>1.2289000000000001</c:v>
                </c:pt>
                <c:pt idx="893">
                  <c:v>1.2302999999999999</c:v>
                </c:pt>
                <c:pt idx="894">
                  <c:v>1.2316</c:v>
                </c:pt>
                <c:pt idx="895">
                  <c:v>1.2330000000000001</c:v>
                </c:pt>
                <c:pt idx="896">
                  <c:v>1.2344999999999999</c:v>
                </c:pt>
                <c:pt idx="897">
                  <c:v>1.2359</c:v>
                </c:pt>
                <c:pt idx="898">
                  <c:v>1.2374000000000001</c:v>
                </c:pt>
                <c:pt idx="899">
                  <c:v>1.2387999999999999</c:v>
                </c:pt>
                <c:pt idx="900">
                  <c:v>1.2403</c:v>
                </c:pt>
                <c:pt idx="901">
                  <c:v>1.242</c:v>
                </c:pt>
                <c:pt idx="902">
                  <c:v>1.2439</c:v>
                </c:pt>
                <c:pt idx="903">
                  <c:v>1.246</c:v>
                </c:pt>
                <c:pt idx="904">
                  <c:v>1.2482</c:v>
                </c:pt>
                <c:pt idx="905">
                  <c:v>1.2504</c:v>
                </c:pt>
                <c:pt idx="906">
                  <c:v>1.2522</c:v>
                </c:pt>
                <c:pt idx="907">
                  <c:v>1.2537</c:v>
                </c:pt>
                <c:pt idx="908">
                  <c:v>1.2546999999999999</c:v>
                </c:pt>
                <c:pt idx="909">
                  <c:v>1.2555000000000001</c:v>
                </c:pt>
                <c:pt idx="910">
                  <c:v>1.2563</c:v>
                </c:pt>
                <c:pt idx="911">
                  <c:v>1.2572000000000001</c:v>
                </c:pt>
                <c:pt idx="912">
                  <c:v>1.2581</c:v>
                </c:pt>
                <c:pt idx="913">
                  <c:v>1.2591000000000001</c:v>
                </c:pt>
                <c:pt idx="914">
                  <c:v>1.2601</c:v>
                </c:pt>
                <c:pt idx="915">
                  <c:v>1.2612000000000001</c:v>
                </c:pt>
                <c:pt idx="916">
                  <c:v>1.2622</c:v>
                </c:pt>
                <c:pt idx="917">
                  <c:v>1.2633000000000001</c:v>
                </c:pt>
                <c:pt idx="918">
                  <c:v>1.2644</c:v>
                </c:pt>
                <c:pt idx="919">
                  <c:v>1.2655000000000001</c:v>
                </c:pt>
                <c:pt idx="920">
                  <c:v>1.2667999999999999</c:v>
                </c:pt>
                <c:pt idx="921">
                  <c:v>1.2681</c:v>
                </c:pt>
                <c:pt idx="922">
                  <c:v>1.2695000000000001</c:v>
                </c:pt>
                <c:pt idx="923">
                  <c:v>1.2708999999999999</c:v>
                </c:pt>
                <c:pt idx="924">
                  <c:v>1.2725</c:v>
                </c:pt>
                <c:pt idx="925">
                  <c:v>1.2742</c:v>
                </c:pt>
                <c:pt idx="926">
                  <c:v>1.276</c:v>
                </c:pt>
                <c:pt idx="927">
                  <c:v>1.2779</c:v>
                </c:pt>
                <c:pt idx="928">
                  <c:v>1.2799</c:v>
                </c:pt>
                <c:pt idx="929">
                  <c:v>1.2821</c:v>
                </c:pt>
                <c:pt idx="930">
                  <c:v>1.2842</c:v>
                </c:pt>
                <c:pt idx="931">
                  <c:v>1.286</c:v>
                </c:pt>
                <c:pt idx="932">
                  <c:v>1.2876000000000001</c:v>
                </c:pt>
                <c:pt idx="933">
                  <c:v>1.2887</c:v>
                </c:pt>
                <c:pt idx="934">
                  <c:v>1.2896000000000001</c:v>
                </c:pt>
                <c:pt idx="935">
                  <c:v>1.2905</c:v>
                </c:pt>
                <c:pt idx="936">
                  <c:v>1.2914000000000001</c:v>
                </c:pt>
                <c:pt idx="937">
                  <c:v>1.2925</c:v>
                </c:pt>
                <c:pt idx="938">
                  <c:v>1.2937000000000001</c:v>
                </c:pt>
                <c:pt idx="939">
                  <c:v>1.2949999999999999</c:v>
                </c:pt>
                <c:pt idx="940">
                  <c:v>1.2963</c:v>
                </c:pt>
                <c:pt idx="941">
                  <c:v>1.2976000000000001</c:v>
                </c:pt>
                <c:pt idx="942">
                  <c:v>1.2988999999999999</c:v>
                </c:pt>
                <c:pt idx="943">
                  <c:v>1.3002</c:v>
                </c:pt>
                <c:pt idx="944">
                  <c:v>1.3013999999999999</c:v>
                </c:pt>
                <c:pt idx="945">
                  <c:v>1.3026</c:v>
                </c:pt>
                <c:pt idx="946">
                  <c:v>1.3038000000000001</c:v>
                </c:pt>
                <c:pt idx="947">
                  <c:v>1.3051999999999999</c:v>
                </c:pt>
                <c:pt idx="948">
                  <c:v>1.3066</c:v>
                </c:pt>
                <c:pt idx="949">
                  <c:v>1.3080000000000001</c:v>
                </c:pt>
                <c:pt idx="950">
                  <c:v>1.3093999999999999</c:v>
                </c:pt>
                <c:pt idx="951">
                  <c:v>1.3109</c:v>
                </c:pt>
                <c:pt idx="952">
                  <c:v>1.3125</c:v>
                </c:pt>
                <c:pt idx="953">
                  <c:v>1.3140000000000001</c:v>
                </c:pt>
                <c:pt idx="954">
                  <c:v>1.3153999999999999</c:v>
                </c:pt>
                <c:pt idx="955">
                  <c:v>1.3168</c:v>
                </c:pt>
                <c:pt idx="956">
                  <c:v>1.3181</c:v>
                </c:pt>
                <c:pt idx="957">
                  <c:v>1.3192999999999999</c:v>
                </c:pt>
                <c:pt idx="958">
                  <c:v>1.3206</c:v>
                </c:pt>
                <c:pt idx="959">
                  <c:v>1.3219000000000001</c:v>
                </c:pt>
                <c:pt idx="960">
                  <c:v>1.3231999999999999</c:v>
                </c:pt>
                <c:pt idx="961">
                  <c:v>1.3246</c:v>
                </c:pt>
                <c:pt idx="962">
                  <c:v>1.3259000000000001</c:v>
                </c:pt>
                <c:pt idx="963">
                  <c:v>1.3272999999999999</c:v>
                </c:pt>
                <c:pt idx="964">
                  <c:v>1.3287</c:v>
                </c:pt>
                <c:pt idx="965">
                  <c:v>1.3301000000000001</c:v>
                </c:pt>
                <c:pt idx="966">
                  <c:v>1.3315999999999999</c:v>
                </c:pt>
                <c:pt idx="967">
                  <c:v>1.333</c:v>
                </c:pt>
                <c:pt idx="968">
                  <c:v>1.3345</c:v>
                </c:pt>
                <c:pt idx="969">
                  <c:v>1.3360000000000001</c:v>
                </c:pt>
                <c:pt idx="970">
                  <c:v>1.3376999999999999</c:v>
                </c:pt>
                <c:pt idx="971">
                  <c:v>1.3395999999999999</c:v>
                </c:pt>
                <c:pt idx="972">
                  <c:v>1.3416999999999999</c:v>
                </c:pt>
                <c:pt idx="973">
                  <c:v>1.3438000000000001</c:v>
                </c:pt>
                <c:pt idx="974">
                  <c:v>1.3458000000000001</c:v>
                </c:pt>
                <c:pt idx="975">
                  <c:v>1.3473999999999999</c:v>
                </c:pt>
                <c:pt idx="976">
                  <c:v>1.3487</c:v>
                </c:pt>
                <c:pt idx="977">
                  <c:v>1.3496999999999999</c:v>
                </c:pt>
                <c:pt idx="978">
                  <c:v>1.3506</c:v>
                </c:pt>
                <c:pt idx="979">
                  <c:v>1.3513999999999999</c:v>
                </c:pt>
                <c:pt idx="980">
                  <c:v>1.3523000000000001</c:v>
                </c:pt>
                <c:pt idx="981">
                  <c:v>1.3532999999999999</c:v>
                </c:pt>
                <c:pt idx="982">
                  <c:v>1.3544</c:v>
                </c:pt>
                <c:pt idx="983">
                  <c:v>1.3554999999999999</c:v>
                </c:pt>
                <c:pt idx="984">
                  <c:v>1.3565</c:v>
                </c:pt>
                <c:pt idx="985">
                  <c:v>1.3575999999999999</c:v>
                </c:pt>
                <c:pt idx="986">
                  <c:v>1.3587</c:v>
                </c:pt>
                <c:pt idx="987">
                  <c:v>1.3597999999999999</c:v>
                </c:pt>
                <c:pt idx="988">
                  <c:v>1.361</c:v>
                </c:pt>
                <c:pt idx="989">
                  <c:v>1.3622000000000001</c:v>
                </c:pt>
                <c:pt idx="990">
                  <c:v>1.3635999999999999</c:v>
                </c:pt>
                <c:pt idx="991">
                  <c:v>1.365</c:v>
                </c:pt>
                <c:pt idx="992">
                  <c:v>1.3665</c:v>
                </c:pt>
                <c:pt idx="993">
                  <c:v>1.3680000000000001</c:v>
                </c:pt>
                <c:pt idx="994">
                  <c:v>1.3696999999999999</c:v>
                </c:pt>
                <c:pt idx="995">
                  <c:v>1.3715999999999999</c:v>
                </c:pt>
                <c:pt idx="996">
                  <c:v>1.3734999999999999</c:v>
                </c:pt>
                <c:pt idx="997">
                  <c:v>1.3754</c:v>
                </c:pt>
                <c:pt idx="998">
                  <c:v>1.3774</c:v>
                </c:pt>
                <c:pt idx="999">
                  <c:v>1.3793</c:v>
                </c:pt>
                <c:pt idx="1000">
                  <c:v>1.3811</c:v>
                </c:pt>
                <c:pt idx="1001">
                  <c:v>1.3826000000000001</c:v>
                </c:pt>
                <c:pt idx="1002">
                  <c:v>1.3838999999999999</c:v>
                </c:pt>
                <c:pt idx="1003">
                  <c:v>1.385</c:v>
                </c:pt>
                <c:pt idx="1004">
                  <c:v>1.3858999999999999</c:v>
                </c:pt>
                <c:pt idx="1005">
                  <c:v>1.3869</c:v>
                </c:pt>
                <c:pt idx="1006">
                  <c:v>1.3878999999999999</c:v>
                </c:pt>
                <c:pt idx="1007">
                  <c:v>1.389</c:v>
                </c:pt>
                <c:pt idx="1008">
                  <c:v>1.3902000000000001</c:v>
                </c:pt>
                <c:pt idx="1009">
                  <c:v>1.3915</c:v>
                </c:pt>
                <c:pt idx="1010">
                  <c:v>1.3928</c:v>
                </c:pt>
                <c:pt idx="1011">
                  <c:v>1.3942000000000001</c:v>
                </c:pt>
                <c:pt idx="1012">
                  <c:v>1.3955</c:v>
                </c:pt>
                <c:pt idx="1013">
                  <c:v>1.3968</c:v>
                </c:pt>
                <c:pt idx="1014">
                  <c:v>1.3980999999999999</c:v>
                </c:pt>
                <c:pt idx="1015">
                  <c:v>1.3994</c:v>
                </c:pt>
                <c:pt idx="1016">
                  <c:v>1.4008</c:v>
                </c:pt>
                <c:pt idx="1017">
                  <c:v>1.4021999999999999</c:v>
                </c:pt>
                <c:pt idx="1018">
                  <c:v>1.4036</c:v>
                </c:pt>
                <c:pt idx="1019">
                  <c:v>1.4051</c:v>
                </c:pt>
                <c:pt idx="1020">
                  <c:v>1.4065000000000001</c:v>
                </c:pt>
                <c:pt idx="1021">
                  <c:v>1.4079999999999999</c:v>
                </c:pt>
                <c:pt idx="1022">
                  <c:v>1.4094</c:v>
                </c:pt>
                <c:pt idx="1023">
                  <c:v>1.4109</c:v>
                </c:pt>
                <c:pt idx="1024">
                  <c:v>1.4121999999999999</c:v>
                </c:pt>
                <c:pt idx="1025">
                  <c:v>1.4135</c:v>
                </c:pt>
                <c:pt idx="1026">
                  <c:v>1.4147000000000001</c:v>
                </c:pt>
                <c:pt idx="1027">
                  <c:v>1.4159999999999999</c:v>
                </c:pt>
                <c:pt idx="1028">
                  <c:v>1.4173</c:v>
                </c:pt>
                <c:pt idx="1029">
                  <c:v>1.4186000000000001</c:v>
                </c:pt>
                <c:pt idx="1030">
                  <c:v>1.4198999999999999</c:v>
                </c:pt>
                <c:pt idx="1031">
                  <c:v>1.4213</c:v>
                </c:pt>
                <c:pt idx="1032">
                  <c:v>1.4226000000000001</c:v>
                </c:pt>
                <c:pt idx="1033">
                  <c:v>1.4239999999999999</c:v>
                </c:pt>
                <c:pt idx="1034">
                  <c:v>1.4255</c:v>
                </c:pt>
                <c:pt idx="1035">
                  <c:v>1.427</c:v>
                </c:pt>
                <c:pt idx="1036">
                  <c:v>1.4285000000000001</c:v>
                </c:pt>
                <c:pt idx="1037">
                  <c:v>1.43</c:v>
                </c:pt>
                <c:pt idx="1038">
                  <c:v>1.4316</c:v>
                </c:pt>
                <c:pt idx="1039">
                  <c:v>1.4333</c:v>
                </c:pt>
                <c:pt idx="1040">
                  <c:v>1.4352</c:v>
                </c:pt>
                <c:pt idx="1041">
                  <c:v>1.4373</c:v>
                </c:pt>
                <c:pt idx="1042">
                  <c:v>1.4393</c:v>
                </c:pt>
                <c:pt idx="1043">
                  <c:v>1.4412</c:v>
                </c:pt>
                <c:pt idx="1044">
                  <c:v>1.4427000000000001</c:v>
                </c:pt>
                <c:pt idx="1045">
                  <c:v>1.444</c:v>
                </c:pt>
                <c:pt idx="1046">
                  <c:v>1.4449000000000001</c:v>
                </c:pt>
                <c:pt idx="1047">
                  <c:v>1.4458</c:v>
                </c:pt>
                <c:pt idx="1048">
                  <c:v>1.4467000000000001</c:v>
                </c:pt>
                <c:pt idx="1049">
                  <c:v>1.4477</c:v>
                </c:pt>
                <c:pt idx="1050">
                  <c:v>1.4487000000000001</c:v>
                </c:pt>
                <c:pt idx="1051">
                  <c:v>1.4497</c:v>
                </c:pt>
                <c:pt idx="1052">
                  <c:v>1.4508000000000001</c:v>
                </c:pt>
                <c:pt idx="1053">
                  <c:v>1.4518</c:v>
                </c:pt>
                <c:pt idx="1054">
                  <c:v>1.4529000000000001</c:v>
                </c:pt>
                <c:pt idx="1055">
                  <c:v>1.454</c:v>
                </c:pt>
                <c:pt idx="1056">
                  <c:v>1.4551000000000001</c:v>
                </c:pt>
                <c:pt idx="1057">
                  <c:v>1.4562999999999999</c:v>
                </c:pt>
                <c:pt idx="1058">
                  <c:v>1.4576</c:v>
                </c:pt>
                <c:pt idx="1059">
                  <c:v>1.4589000000000001</c:v>
                </c:pt>
                <c:pt idx="1060">
                  <c:v>1.4602999999999999</c:v>
                </c:pt>
                <c:pt idx="1061">
                  <c:v>1.4619</c:v>
                </c:pt>
                <c:pt idx="1062">
                  <c:v>1.4635</c:v>
                </c:pt>
                <c:pt idx="1063">
                  <c:v>1.4652000000000001</c:v>
                </c:pt>
                <c:pt idx="1064">
                  <c:v>1.4670000000000001</c:v>
                </c:pt>
                <c:pt idx="1065">
                  <c:v>1.4689000000000001</c:v>
                </c:pt>
                <c:pt idx="1066">
                  <c:v>1.4708000000000001</c:v>
                </c:pt>
                <c:pt idx="1067">
                  <c:v>1.4728000000000001</c:v>
                </c:pt>
                <c:pt idx="1068">
                  <c:v>1.4746999999999999</c:v>
                </c:pt>
                <c:pt idx="1069">
                  <c:v>1.4763999999999999</c:v>
                </c:pt>
                <c:pt idx="1070">
                  <c:v>1.4778</c:v>
                </c:pt>
                <c:pt idx="1071">
                  <c:v>1.4790000000000001</c:v>
                </c:pt>
                <c:pt idx="1072">
                  <c:v>1.4801</c:v>
                </c:pt>
                <c:pt idx="1073">
                  <c:v>1.4811000000000001</c:v>
                </c:pt>
                <c:pt idx="1074">
                  <c:v>1.4822</c:v>
                </c:pt>
                <c:pt idx="1075">
                  <c:v>1.4833000000000001</c:v>
                </c:pt>
                <c:pt idx="1076">
                  <c:v>1.4844999999999999</c:v>
                </c:pt>
                <c:pt idx="1077">
                  <c:v>1.4858</c:v>
                </c:pt>
                <c:pt idx="1078">
                  <c:v>1.4871000000000001</c:v>
                </c:pt>
                <c:pt idx="1079">
                  <c:v>1.4883999999999999</c:v>
                </c:pt>
                <c:pt idx="1080">
                  <c:v>1.4897</c:v>
                </c:pt>
                <c:pt idx="1081">
                  <c:v>1.4910000000000001</c:v>
                </c:pt>
                <c:pt idx="1082">
                  <c:v>1.4922</c:v>
                </c:pt>
                <c:pt idx="1083">
                  <c:v>1.4935</c:v>
                </c:pt>
                <c:pt idx="1084">
                  <c:v>1.4947999999999999</c:v>
                </c:pt>
                <c:pt idx="1085">
                  <c:v>1.4962</c:v>
                </c:pt>
                <c:pt idx="1086">
                  <c:v>1.4976</c:v>
                </c:pt>
                <c:pt idx="1087">
                  <c:v>1.4991000000000001</c:v>
                </c:pt>
                <c:pt idx="1088">
                  <c:v>1.5004999999999999</c:v>
                </c:pt>
                <c:pt idx="1089">
                  <c:v>1.5019</c:v>
                </c:pt>
                <c:pt idx="1090">
                  <c:v>1.5034000000000001</c:v>
                </c:pt>
                <c:pt idx="1091">
                  <c:v>1.5048999999999999</c:v>
                </c:pt>
                <c:pt idx="1092">
                  <c:v>1.5063</c:v>
                </c:pt>
                <c:pt idx="1093">
                  <c:v>1.5076000000000001</c:v>
                </c:pt>
                <c:pt idx="1094">
                  <c:v>1.5088999999999999</c:v>
                </c:pt>
                <c:pt idx="1095">
                  <c:v>1.5102</c:v>
                </c:pt>
                <c:pt idx="1096">
                  <c:v>1.5114000000000001</c:v>
                </c:pt>
                <c:pt idx="1097">
                  <c:v>1.5126999999999999</c:v>
                </c:pt>
                <c:pt idx="1098">
                  <c:v>1.5139</c:v>
                </c:pt>
                <c:pt idx="1099">
                  <c:v>1.5153000000000001</c:v>
                </c:pt>
                <c:pt idx="1100">
                  <c:v>1.5166999999999999</c:v>
                </c:pt>
                <c:pt idx="1101">
                  <c:v>1.5181</c:v>
                </c:pt>
                <c:pt idx="1102">
                  <c:v>1.5195000000000001</c:v>
                </c:pt>
                <c:pt idx="1103">
                  <c:v>1.5208999999999999</c:v>
                </c:pt>
                <c:pt idx="1104">
                  <c:v>1.5224</c:v>
                </c:pt>
                <c:pt idx="1105">
                  <c:v>1.5239</c:v>
                </c:pt>
                <c:pt idx="1106">
                  <c:v>1.5254000000000001</c:v>
                </c:pt>
                <c:pt idx="1107">
                  <c:v>1.5269999999999999</c:v>
                </c:pt>
                <c:pt idx="1108">
                  <c:v>1.5286</c:v>
                </c:pt>
                <c:pt idx="1109">
                  <c:v>1.5304</c:v>
                </c:pt>
                <c:pt idx="1110">
                  <c:v>1.5323</c:v>
                </c:pt>
                <c:pt idx="1111">
                  <c:v>1.5343</c:v>
                </c:pt>
                <c:pt idx="1112">
                  <c:v>1.5362</c:v>
                </c:pt>
                <c:pt idx="1113">
                  <c:v>1.5379</c:v>
                </c:pt>
                <c:pt idx="1114">
                  <c:v>1.5392999999999999</c:v>
                </c:pt>
                <c:pt idx="1115">
                  <c:v>1.5404</c:v>
                </c:pt>
                <c:pt idx="1116">
                  <c:v>1.5412999999999999</c:v>
                </c:pt>
                <c:pt idx="1117">
                  <c:v>1.5422</c:v>
                </c:pt>
                <c:pt idx="1118">
                  <c:v>1.5430999999999999</c:v>
                </c:pt>
                <c:pt idx="1119">
                  <c:v>1.5441</c:v>
                </c:pt>
                <c:pt idx="1120">
                  <c:v>1.5451999999999999</c:v>
                </c:pt>
                <c:pt idx="1121">
                  <c:v>1.5462</c:v>
                </c:pt>
                <c:pt idx="1122">
                  <c:v>1.5472999999999999</c:v>
                </c:pt>
                <c:pt idx="1123">
                  <c:v>1.5483</c:v>
                </c:pt>
                <c:pt idx="1124">
                  <c:v>1.5494000000000001</c:v>
                </c:pt>
                <c:pt idx="1125">
                  <c:v>1.5506</c:v>
                </c:pt>
                <c:pt idx="1126">
                  <c:v>1.5517000000000001</c:v>
                </c:pt>
                <c:pt idx="1127">
                  <c:v>1.5529999999999999</c:v>
                </c:pt>
                <c:pt idx="1128">
                  <c:v>1.5544</c:v>
                </c:pt>
                <c:pt idx="1129">
                  <c:v>1.5559000000000001</c:v>
                </c:pt>
                <c:pt idx="1130">
                  <c:v>1.5575000000000001</c:v>
                </c:pt>
                <c:pt idx="1131">
                  <c:v>1.5591999999999999</c:v>
                </c:pt>
                <c:pt idx="1132">
                  <c:v>1.5609999999999999</c:v>
                </c:pt>
                <c:pt idx="1133">
                  <c:v>1.5629</c:v>
                </c:pt>
                <c:pt idx="1134">
                  <c:v>1.5648</c:v>
                </c:pt>
                <c:pt idx="1135">
                  <c:v>1.5667</c:v>
                </c:pt>
                <c:pt idx="1136">
                  <c:v>1.5687</c:v>
                </c:pt>
                <c:pt idx="1137">
                  <c:v>1.5705</c:v>
                </c:pt>
                <c:pt idx="1138">
                  <c:v>1.5721000000000001</c:v>
                </c:pt>
                <c:pt idx="1139">
                  <c:v>1.5734999999999999</c:v>
                </c:pt>
                <c:pt idx="1140">
                  <c:v>1.5746</c:v>
                </c:pt>
                <c:pt idx="1141">
                  <c:v>1.5755999999999999</c:v>
                </c:pt>
                <c:pt idx="1142">
                  <c:v>1.5766</c:v>
                </c:pt>
                <c:pt idx="1143">
                  <c:v>1.5775999999999999</c:v>
                </c:pt>
                <c:pt idx="1144">
                  <c:v>1.5787</c:v>
                </c:pt>
                <c:pt idx="1145">
                  <c:v>1.5799000000000001</c:v>
                </c:pt>
                <c:pt idx="1146">
                  <c:v>1.5810999999999999</c:v>
                </c:pt>
                <c:pt idx="1147">
                  <c:v>1.5825</c:v>
                </c:pt>
                <c:pt idx="1148">
                  <c:v>1.5838000000000001</c:v>
                </c:pt>
                <c:pt idx="1149">
                  <c:v>1.5851</c:v>
                </c:pt>
                <c:pt idx="1150">
                  <c:v>1.5863</c:v>
                </c:pt>
                <c:pt idx="1151">
                  <c:v>1.5875999999999999</c:v>
                </c:pt>
                <c:pt idx="1152">
                  <c:v>1.5888</c:v>
                </c:pt>
                <c:pt idx="1153">
                  <c:v>1.5901000000000001</c:v>
                </c:pt>
                <c:pt idx="1154">
                  <c:v>1.5914999999999999</c:v>
                </c:pt>
                <c:pt idx="1155">
                  <c:v>1.5929</c:v>
                </c:pt>
                <c:pt idx="1156">
                  <c:v>1.5944</c:v>
                </c:pt>
                <c:pt idx="1157">
                  <c:v>1.5959000000000001</c:v>
                </c:pt>
                <c:pt idx="1158">
                  <c:v>1.5973999999999999</c:v>
                </c:pt>
                <c:pt idx="1159">
                  <c:v>1.5989</c:v>
                </c:pt>
                <c:pt idx="1160">
                  <c:v>1.6003000000000001</c:v>
                </c:pt>
                <c:pt idx="1161">
                  <c:v>1.6016999999999999</c:v>
                </c:pt>
                <c:pt idx="1162">
                  <c:v>1.603</c:v>
                </c:pt>
                <c:pt idx="1163">
                  <c:v>1.6042000000000001</c:v>
                </c:pt>
                <c:pt idx="1164">
                  <c:v>1.6054999999999999</c:v>
                </c:pt>
                <c:pt idx="1165">
                  <c:v>1.6068</c:v>
                </c:pt>
                <c:pt idx="1166">
                  <c:v>1.6082000000000001</c:v>
                </c:pt>
                <c:pt idx="1167">
                  <c:v>1.6094999999999999</c:v>
                </c:pt>
                <c:pt idx="1168">
                  <c:v>1.6109</c:v>
                </c:pt>
                <c:pt idx="1169">
                  <c:v>1.6123000000000001</c:v>
                </c:pt>
                <c:pt idx="1170">
                  <c:v>1.6136999999999999</c:v>
                </c:pt>
                <c:pt idx="1171">
                  <c:v>1.6151</c:v>
                </c:pt>
                <c:pt idx="1172">
                  <c:v>1.6165</c:v>
                </c:pt>
                <c:pt idx="1173">
                  <c:v>1.6178999999999999</c:v>
                </c:pt>
                <c:pt idx="1174">
                  <c:v>1.6194</c:v>
                </c:pt>
                <c:pt idx="1175">
                  <c:v>1.6209</c:v>
                </c:pt>
                <c:pt idx="1176">
                  <c:v>1.6226</c:v>
                </c:pt>
                <c:pt idx="1177">
                  <c:v>1.6244000000000001</c:v>
                </c:pt>
                <c:pt idx="1178">
                  <c:v>1.6264000000000001</c:v>
                </c:pt>
                <c:pt idx="1179">
                  <c:v>1.6284000000000001</c:v>
                </c:pt>
                <c:pt idx="1180">
                  <c:v>1.6304000000000001</c:v>
                </c:pt>
                <c:pt idx="1181">
                  <c:v>1.6322000000000001</c:v>
                </c:pt>
                <c:pt idx="1182">
                  <c:v>1.6335999999999999</c:v>
                </c:pt>
                <c:pt idx="1183">
                  <c:v>1.6347</c:v>
                </c:pt>
                <c:pt idx="1184">
                  <c:v>1.6355999999999999</c:v>
                </c:pt>
                <c:pt idx="1185">
                  <c:v>1.6365000000000001</c:v>
                </c:pt>
                <c:pt idx="1186">
                  <c:v>1.6374</c:v>
                </c:pt>
                <c:pt idx="1187">
                  <c:v>1.6383000000000001</c:v>
                </c:pt>
                <c:pt idx="1188">
                  <c:v>1.6393</c:v>
                </c:pt>
                <c:pt idx="1189">
                  <c:v>1.6404000000000001</c:v>
                </c:pt>
                <c:pt idx="1190">
                  <c:v>1.6415</c:v>
                </c:pt>
                <c:pt idx="1191">
                  <c:v>1.6426000000000001</c:v>
                </c:pt>
                <c:pt idx="1192">
                  <c:v>1.6436999999999999</c:v>
                </c:pt>
                <c:pt idx="1193">
                  <c:v>1.6448</c:v>
                </c:pt>
                <c:pt idx="1194">
                  <c:v>1.6458999999999999</c:v>
                </c:pt>
                <c:pt idx="1195">
                  <c:v>1.6471</c:v>
                </c:pt>
                <c:pt idx="1196">
                  <c:v>1.6484000000000001</c:v>
                </c:pt>
                <c:pt idx="1197">
                  <c:v>1.6496999999999999</c:v>
                </c:pt>
                <c:pt idx="1198">
                  <c:v>1.6513</c:v>
                </c:pt>
                <c:pt idx="1199">
                  <c:v>1.6529</c:v>
                </c:pt>
                <c:pt idx="1200">
                  <c:v>1.6546000000000001</c:v>
                </c:pt>
                <c:pt idx="1201">
                  <c:v>1.6564000000000001</c:v>
                </c:pt>
                <c:pt idx="1202">
                  <c:v>1.6583000000000001</c:v>
                </c:pt>
                <c:pt idx="1203">
                  <c:v>1.6601999999999999</c:v>
                </c:pt>
                <c:pt idx="1204">
                  <c:v>1.6621999999999999</c:v>
                </c:pt>
                <c:pt idx="1205">
                  <c:v>1.6640999999999999</c:v>
                </c:pt>
                <c:pt idx="1206">
                  <c:v>1.6657999999999999</c:v>
                </c:pt>
                <c:pt idx="1207">
                  <c:v>1.6674</c:v>
                </c:pt>
                <c:pt idx="1208">
                  <c:v>1.6687000000000001</c:v>
                </c:pt>
                <c:pt idx="1209">
                  <c:v>1.6698</c:v>
                </c:pt>
                <c:pt idx="1210">
                  <c:v>1.6709000000000001</c:v>
                </c:pt>
                <c:pt idx="1211">
                  <c:v>1.6718999999999999</c:v>
                </c:pt>
                <c:pt idx="1212">
                  <c:v>1.6731</c:v>
                </c:pt>
                <c:pt idx="1213">
                  <c:v>1.6741999999999999</c:v>
                </c:pt>
                <c:pt idx="1214">
                  <c:v>1.6754</c:v>
                </c:pt>
                <c:pt idx="1215">
                  <c:v>1.6767000000000001</c:v>
                </c:pt>
                <c:pt idx="1216">
                  <c:v>1.6778999999999999</c:v>
                </c:pt>
                <c:pt idx="1217">
                  <c:v>1.6792</c:v>
                </c:pt>
                <c:pt idx="1218">
                  <c:v>1.6805000000000001</c:v>
                </c:pt>
                <c:pt idx="1219">
                  <c:v>1.6818</c:v>
                </c:pt>
                <c:pt idx="1220">
                  <c:v>1.6830000000000001</c:v>
                </c:pt>
                <c:pt idx="1221">
                  <c:v>1.6842999999999999</c:v>
                </c:pt>
                <c:pt idx="1222">
                  <c:v>1.6857</c:v>
                </c:pt>
                <c:pt idx="1223">
                  <c:v>1.6871</c:v>
                </c:pt>
                <c:pt idx="1224">
                  <c:v>1.6884999999999999</c:v>
                </c:pt>
                <c:pt idx="1225">
                  <c:v>1.6899</c:v>
                </c:pt>
                <c:pt idx="1226">
                  <c:v>1.6913</c:v>
                </c:pt>
                <c:pt idx="1227">
                  <c:v>1.6928000000000001</c:v>
                </c:pt>
                <c:pt idx="1228">
                  <c:v>1.6942999999999999</c:v>
                </c:pt>
                <c:pt idx="1229">
                  <c:v>1.6957</c:v>
                </c:pt>
                <c:pt idx="1230">
                  <c:v>1.6971000000000001</c:v>
                </c:pt>
                <c:pt idx="1231">
                  <c:v>1.6983999999999999</c:v>
                </c:pt>
                <c:pt idx="1232">
                  <c:v>1.6997</c:v>
                </c:pt>
                <c:pt idx="1233">
                  <c:v>1.7009000000000001</c:v>
                </c:pt>
                <c:pt idx="1234">
                  <c:v>1.7021999999999999</c:v>
                </c:pt>
                <c:pt idx="1235">
                  <c:v>1.7036</c:v>
                </c:pt>
                <c:pt idx="1236">
                  <c:v>1.7049000000000001</c:v>
                </c:pt>
                <c:pt idx="1237">
                  <c:v>1.7062999999999999</c:v>
                </c:pt>
                <c:pt idx="1238">
                  <c:v>1.7077</c:v>
                </c:pt>
                <c:pt idx="1239">
                  <c:v>1.7091000000000001</c:v>
                </c:pt>
                <c:pt idx="1240">
                  <c:v>1.7104999999999999</c:v>
                </c:pt>
                <c:pt idx="1241">
                  <c:v>1.712</c:v>
                </c:pt>
                <c:pt idx="1242">
                  <c:v>1.7134</c:v>
                </c:pt>
                <c:pt idx="1243">
                  <c:v>1.7149000000000001</c:v>
                </c:pt>
                <c:pt idx="1244">
                  <c:v>1.7163999999999999</c:v>
                </c:pt>
                <c:pt idx="1245">
                  <c:v>1.7181</c:v>
                </c:pt>
                <c:pt idx="1246">
                  <c:v>1.7198</c:v>
                </c:pt>
                <c:pt idx="1247">
                  <c:v>1.7218</c:v>
                </c:pt>
                <c:pt idx="1248">
                  <c:v>1.7239</c:v>
                </c:pt>
                <c:pt idx="1249">
                  <c:v>1.7259</c:v>
                </c:pt>
                <c:pt idx="1250">
                  <c:v>1.7277</c:v>
                </c:pt>
                <c:pt idx="1251">
                  <c:v>1.7292000000000001</c:v>
                </c:pt>
                <c:pt idx="1252">
                  <c:v>1.7302999999999999</c:v>
                </c:pt>
                <c:pt idx="1253">
                  <c:v>1.7312000000000001</c:v>
                </c:pt>
                <c:pt idx="1254">
                  <c:v>1.732</c:v>
                </c:pt>
                <c:pt idx="1255">
                  <c:v>1.7329000000000001</c:v>
                </c:pt>
                <c:pt idx="1256">
                  <c:v>1.7338</c:v>
                </c:pt>
                <c:pt idx="1257">
                  <c:v>1.7347999999999999</c:v>
                </c:pt>
                <c:pt idx="1258">
                  <c:v>1.7358</c:v>
                </c:pt>
                <c:pt idx="1259">
                  <c:v>1.7369000000000001</c:v>
                </c:pt>
                <c:pt idx="1260">
                  <c:v>1.7379</c:v>
                </c:pt>
                <c:pt idx="1261">
                  <c:v>1.7390000000000001</c:v>
                </c:pt>
                <c:pt idx="1262">
                  <c:v>1.7401</c:v>
                </c:pt>
                <c:pt idx="1263">
                  <c:v>1.7413000000000001</c:v>
                </c:pt>
                <c:pt idx="1264">
                  <c:v>1.7424999999999999</c:v>
                </c:pt>
                <c:pt idx="1265">
                  <c:v>1.7438</c:v>
                </c:pt>
                <c:pt idx="1266">
                  <c:v>1.7453000000000001</c:v>
                </c:pt>
                <c:pt idx="1267">
                  <c:v>1.7467999999999999</c:v>
                </c:pt>
                <c:pt idx="1268">
                  <c:v>1.7484</c:v>
                </c:pt>
                <c:pt idx="1269">
                  <c:v>1.7501</c:v>
                </c:pt>
                <c:pt idx="1270">
                  <c:v>1.7518</c:v>
                </c:pt>
                <c:pt idx="1271">
                  <c:v>1.7537</c:v>
                </c:pt>
                <c:pt idx="1272">
                  <c:v>1.7557</c:v>
                </c:pt>
                <c:pt idx="1273">
                  <c:v>1.7578</c:v>
                </c:pt>
                <c:pt idx="1274">
                  <c:v>1.7598</c:v>
                </c:pt>
                <c:pt idx="1275">
                  <c:v>1.7617</c:v>
                </c:pt>
                <c:pt idx="1276">
                  <c:v>1.7632000000000001</c:v>
                </c:pt>
                <c:pt idx="1277">
                  <c:v>1.7645</c:v>
                </c:pt>
                <c:pt idx="1278">
                  <c:v>1.7655000000000001</c:v>
                </c:pt>
                <c:pt idx="1279">
                  <c:v>1.7665</c:v>
                </c:pt>
                <c:pt idx="1280">
                  <c:v>1.7674000000000001</c:v>
                </c:pt>
                <c:pt idx="1281">
                  <c:v>1.7685</c:v>
                </c:pt>
                <c:pt idx="1282">
                  <c:v>1.7696000000000001</c:v>
                </c:pt>
                <c:pt idx="1283">
                  <c:v>1.7707999999999999</c:v>
                </c:pt>
                <c:pt idx="1284">
                  <c:v>1.7721</c:v>
                </c:pt>
                <c:pt idx="1285">
                  <c:v>1.7734000000000001</c:v>
                </c:pt>
                <c:pt idx="1286">
                  <c:v>1.7746999999999999</c:v>
                </c:pt>
                <c:pt idx="1287">
                  <c:v>1.776</c:v>
                </c:pt>
                <c:pt idx="1288">
                  <c:v>1.7771999999999999</c:v>
                </c:pt>
                <c:pt idx="1289">
                  <c:v>1.7785</c:v>
                </c:pt>
                <c:pt idx="1290">
                  <c:v>1.7798</c:v>
                </c:pt>
                <c:pt idx="1291">
                  <c:v>1.7810999999999999</c:v>
                </c:pt>
                <c:pt idx="1292">
                  <c:v>1.7826</c:v>
                </c:pt>
                <c:pt idx="1293">
                  <c:v>1.7841</c:v>
                </c:pt>
                <c:pt idx="1294">
                  <c:v>1.7855000000000001</c:v>
                </c:pt>
                <c:pt idx="1295">
                  <c:v>1.7868999999999999</c:v>
                </c:pt>
                <c:pt idx="1296">
                  <c:v>1.7884</c:v>
                </c:pt>
                <c:pt idx="1297">
                  <c:v>1.7898000000000001</c:v>
                </c:pt>
                <c:pt idx="1298">
                  <c:v>1.7911999999999999</c:v>
                </c:pt>
                <c:pt idx="1299">
                  <c:v>1.7926</c:v>
                </c:pt>
                <c:pt idx="1300">
                  <c:v>1.7938000000000001</c:v>
                </c:pt>
                <c:pt idx="1301">
                  <c:v>1.7949999999999999</c:v>
                </c:pt>
                <c:pt idx="1302">
                  <c:v>1.7963</c:v>
                </c:pt>
                <c:pt idx="1303">
                  <c:v>1.7975000000000001</c:v>
                </c:pt>
                <c:pt idx="1304">
                  <c:v>1.7988</c:v>
                </c:pt>
                <c:pt idx="1305">
                  <c:v>1.8002</c:v>
                </c:pt>
                <c:pt idx="1306">
                  <c:v>1.8015000000000001</c:v>
                </c:pt>
                <c:pt idx="1307">
                  <c:v>1.8029999999999999</c:v>
                </c:pt>
                <c:pt idx="1308">
                  <c:v>1.8044</c:v>
                </c:pt>
                <c:pt idx="1309">
                  <c:v>1.8059000000000001</c:v>
                </c:pt>
                <c:pt idx="1310">
                  <c:v>1.8072999999999999</c:v>
                </c:pt>
                <c:pt idx="1311">
                  <c:v>1.8088</c:v>
                </c:pt>
                <c:pt idx="1312">
                  <c:v>1.8102</c:v>
                </c:pt>
                <c:pt idx="1313">
                  <c:v>1.8117000000000001</c:v>
                </c:pt>
                <c:pt idx="1314">
                  <c:v>1.8133999999999999</c:v>
                </c:pt>
                <c:pt idx="1315">
                  <c:v>1.8151999999999999</c:v>
                </c:pt>
                <c:pt idx="1316">
                  <c:v>1.8171999999999999</c:v>
                </c:pt>
                <c:pt idx="1317">
                  <c:v>1.8192999999999999</c:v>
                </c:pt>
                <c:pt idx="1318">
                  <c:v>1.8212999999999999</c:v>
                </c:pt>
                <c:pt idx="1319">
                  <c:v>1.8230999999999999</c:v>
                </c:pt>
                <c:pt idx="1320">
                  <c:v>1.8245</c:v>
                </c:pt>
                <c:pt idx="1321">
                  <c:v>1.8254999999999999</c:v>
                </c:pt>
                <c:pt idx="1322">
                  <c:v>1.8265</c:v>
                </c:pt>
                <c:pt idx="1323">
                  <c:v>1.8273999999999999</c:v>
                </c:pt>
                <c:pt idx="1324">
                  <c:v>1.8283</c:v>
                </c:pt>
                <c:pt idx="1325">
                  <c:v>1.8291999999999999</c:v>
                </c:pt>
                <c:pt idx="1326">
                  <c:v>1.8303</c:v>
                </c:pt>
                <c:pt idx="1327">
                  <c:v>1.8312999999999999</c:v>
                </c:pt>
                <c:pt idx="1328">
                  <c:v>1.8324</c:v>
                </c:pt>
                <c:pt idx="1329">
                  <c:v>1.8333999999999999</c:v>
                </c:pt>
                <c:pt idx="1330">
                  <c:v>1.8345</c:v>
                </c:pt>
                <c:pt idx="1331">
                  <c:v>1.8355999999999999</c:v>
                </c:pt>
                <c:pt idx="1332">
                  <c:v>1.8368</c:v>
                </c:pt>
                <c:pt idx="1333">
                  <c:v>1.8380000000000001</c:v>
                </c:pt>
                <c:pt idx="1334">
                  <c:v>1.8392999999999999</c:v>
                </c:pt>
                <c:pt idx="1335">
                  <c:v>1.8407</c:v>
                </c:pt>
                <c:pt idx="1336">
                  <c:v>1.8422000000000001</c:v>
                </c:pt>
                <c:pt idx="1337">
                  <c:v>1.8438000000000001</c:v>
                </c:pt>
                <c:pt idx="1338">
                  <c:v>1.8454999999999999</c:v>
                </c:pt>
                <c:pt idx="1339">
                  <c:v>1.8472999999999999</c:v>
                </c:pt>
                <c:pt idx="1340">
                  <c:v>1.8492</c:v>
                </c:pt>
                <c:pt idx="1341">
                  <c:v>1.8512</c:v>
                </c:pt>
                <c:pt idx="1342">
                  <c:v>1.8532</c:v>
                </c:pt>
                <c:pt idx="1343">
                  <c:v>1.8552</c:v>
                </c:pt>
                <c:pt idx="1344">
                  <c:v>1.857</c:v>
                </c:pt>
                <c:pt idx="1345">
                  <c:v>1.8585</c:v>
                </c:pt>
                <c:pt idx="1346">
                  <c:v>1.8597999999999999</c:v>
                </c:pt>
                <c:pt idx="1347">
                  <c:v>1.8607</c:v>
                </c:pt>
                <c:pt idx="1348">
                  <c:v>1.8615999999999999</c:v>
                </c:pt>
                <c:pt idx="1349">
                  <c:v>1.8626</c:v>
                </c:pt>
                <c:pt idx="1350">
                  <c:v>1.8636999999999999</c:v>
                </c:pt>
                <c:pt idx="1351">
                  <c:v>1.8649</c:v>
                </c:pt>
                <c:pt idx="1352">
                  <c:v>1.8661000000000001</c:v>
                </c:pt>
                <c:pt idx="1353">
                  <c:v>1.8674999999999999</c:v>
                </c:pt>
                <c:pt idx="1354">
                  <c:v>1.8688</c:v>
                </c:pt>
                <c:pt idx="1355">
                  <c:v>1.8702000000000001</c:v>
                </c:pt>
                <c:pt idx="1356">
                  <c:v>1.8714</c:v>
                </c:pt>
                <c:pt idx="1357">
                  <c:v>1.8727</c:v>
                </c:pt>
                <c:pt idx="1358">
                  <c:v>1.8740000000000001</c:v>
                </c:pt>
                <c:pt idx="1359">
                  <c:v>1.8752</c:v>
                </c:pt>
                <c:pt idx="1360">
                  <c:v>1.8766</c:v>
                </c:pt>
                <c:pt idx="1361">
                  <c:v>1.8779999999999999</c:v>
                </c:pt>
                <c:pt idx="1362">
                  <c:v>1.8794999999999999</c:v>
                </c:pt>
                <c:pt idx="1363">
                  <c:v>1.8809</c:v>
                </c:pt>
                <c:pt idx="1364">
                  <c:v>1.8823000000000001</c:v>
                </c:pt>
                <c:pt idx="1365">
                  <c:v>1.8836999999999999</c:v>
                </c:pt>
                <c:pt idx="1366">
                  <c:v>1.8851</c:v>
                </c:pt>
                <c:pt idx="1367">
                  <c:v>1.8866000000000001</c:v>
                </c:pt>
                <c:pt idx="1368">
                  <c:v>1.8878999999999999</c:v>
                </c:pt>
                <c:pt idx="1369">
                  <c:v>1.8892</c:v>
                </c:pt>
                <c:pt idx="1370">
                  <c:v>1.8905000000000001</c:v>
                </c:pt>
                <c:pt idx="1371">
                  <c:v>1.8916999999999999</c:v>
                </c:pt>
                <c:pt idx="1372">
                  <c:v>1.893</c:v>
                </c:pt>
                <c:pt idx="1373">
                  <c:v>1.8943000000000001</c:v>
                </c:pt>
                <c:pt idx="1374">
                  <c:v>1.8956</c:v>
                </c:pt>
                <c:pt idx="1375">
                  <c:v>1.8969</c:v>
                </c:pt>
                <c:pt idx="1376">
                  <c:v>1.8983000000000001</c:v>
                </c:pt>
                <c:pt idx="1377">
                  <c:v>1.8997999999999999</c:v>
                </c:pt>
                <c:pt idx="1378">
                  <c:v>1.9012</c:v>
                </c:pt>
                <c:pt idx="1379">
                  <c:v>1.9027000000000001</c:v>
                </c:pt>
                <c:pt idx="1380">
                  <c:v>1.9041999999999999</c:v>
                </c:pt>
                <c:pt idx="1381">
                  <c:v>1.9056999999999999</c:v>
                </c:pt>
                <c:pt idx="1382">
                  <c:v>1.9072</c:v>
                </c:pt>
                <c:pt idx="1383">
                  <c:v>1.9088000000000001</c:v>
                </c:pt>
                <c:pt idx="1384">
                  <c:v>1.9107000000000001</c:v>
                </c:pt>
                <c:pt idx="1385">
                  <c:v>1.9127000000000001</c:v>
                </c:pt>
                <c:pt idx="1386">
                  <c:v>1.9148000000000001</c:v>
                </c:pt>
                <c:pt idx="1387">
                  <c:v>1.9169</c:v>
                </c:pt>
                <c:pt idx="1388">
                  <c:v>1.9186000000000001</c:v>
                </c:pt>
                <c:pt idx="1389">
                  <c:v>1.9200999999999999</c:v>
                </c:pt>
                <c:pt idx="1390">
                  <c:v>1.9211</c:v>
                </c:pt>
                <c:pt idx="1391">
                  <c:v>1.9219999999999999</c:v>
                </c:pt>
                <c:pt idx="1392">
                  <c:v>1.9228000000000001</c:v>
                </c:pt>
                <c:pt idx="1393">
                  <c:v>1.9237</c:v>
                </c:pt>
                <c:pt idx="1394">
                  <c:v>1.9247000000000001</c:v>
                </c:pt>
                <c:pt idx="1395">
                  <c:v>1.9257</c:v>
                </c:pt>
                <c:pt idx="1396">
                  <c:v>1.9267000000000001</c:v>
                </c:pt>
                <c:pt idx="1397">
                  <c:v>1.9278</c:v>
                </c:pt>
                <c:pt idx="1398">
                  <c:v>1.9289000000000001</c:v>
                </c:pt>
                <c:pt idx="1399">
                  <c:v>1.93</c:v>
                </c:pt>
                <c:pt idx="1400">
                  <c:v>1.9311</c:v>
                </c:pt>
                <c:pt idx="1401">
                  <c:v>1.9322999999999999</c:v>
                </c:pt>
                <c:pt idx="1402">
                  <c:v>1.9335</c:v>
                </c:pt>
                <c:pt idx="1403">
                  <c:v>1.9347000000000001</c:v>
                </c:pt>
                <c:pt idx="1404">
                  <c:v>1.9360999999999999</c:v>
                </c:pt>
                <c:pt idx="1405">
                  <c:v>1.9376</c:v>
                </c:pt>
                <c:pt idx="1406">
                  <c:v>1.9393</c:v>
                </c:pt>
                <c:pt idx="1407">
                  <c:v>1.9410000000000001</c:v>
                </c:pt>
                <c:pt idx="1408">
                  <c:v>1.9429000000000001</c:v>
                </c:pt>
                <c:pt idx="1409">
                  <c:v>1.9448000000000001</c:v>
                </c:pt>
                <c:pt idx="1410">
                  <c:v>1.9467000000000001</c:v>
                </c:pt>
                <c:pt idx="1411">
                  <c:v>1.9487000000000001</c:v>
                </c:pt>
                <c:pt idx="1412">
                  <c:v>1.9505999999999999</c:v>
                </c:pt>
                <c:pt idx="1413">
                  <c:v>1.9522999999999999</c:v>
                </c:pt>
                <c:pt idx="1414">
                  <c:v>1.9538</c:v>
                </c:pt>
                <c:pt idx="1415">
                  <c:v>1.9550000000000001</c:v>
                </c:pt>
                <c:pt idx="1416">
                  <c:v>1.9560999999999999</c:v>
                </c:pt>
                <c:pt idx="1417">
                  <c:v>1.9571000000000001</c:v>
                </c:pt>
                <c:pt idx="1418">
                  <c:v>1.9581</c:v>
                </c:pt>
                <c:pt idx="1419">
                  <c:v>1.9591000000000001</c:v>
                </c:pt>
                <c:pt idx="1420">
                  <c:v>1.9601999999999999</c:v>
                </c:pt>
                <c:pt idx="1421">
                  <c:v>1.9614</c:v>
                </c:pt>
                <c:pt idx="1422">
                  <c:v>1.9626999999999999</c:v>
                </c:pt>
                <c:pt idx="1423">
                  <c:v>1.964</c:v>
                </c:pt>
                <c:pt idx="1424">
                  <c:v>1.9653</c:v>
                </c:pt>
                <c:pt idx="1425">
                  <c:v>1.9665999999999999</c:v>
                </c:pt>
                <c:pt idx="1426">
                  <c:v>1.968</c:v>
                </c:pt>
                <c:pt idx="1427">
                  <c:v>1.9693000000000001</c:v>
                </c:pt>
                <c:pt idx="1428">
                  <c:v>1.9705999999999999</c:v>
                </c:pt>
                <c:pt idx="1429">
                  <c:v>1.972</c:v>
                </c:pt>
                <c:pt idx="1430">
                  <c:v>1.9734</c:v>
                </c:pt>
                <c:pt idx="1431">
                  <c:v>1.9748000000000001</c:v>
                </c:pt>
                <c:pt idx="1432">
                  <c:v>1.9762</c:v>
                </c:pt>
                <c:pt idx="1433">
                  <c:v>1.9776</c:v>
                </c:pt>
                <c:pt idx="1434">
                  <c:v>1.9791000000000001</c:v>
                </c:pt>
                <c:pt idx="1435">
                  <c:v>1.9804999999999999</c:v>
                </c:pt>
                <c:pt idx="1436">
                  <c:v>1.982</c:v>
                </c:pt>
                <c:pt idx="1437">
                  <c:v>1.9834000000000001</c:v>
                </c:pt>
                <c:pt idx="1438">
                  <c:v>1.9846999999999999</c:v>
                </c:pt>
                <c:pt idx="1439">
                  <c:v>1.986</c:v>
                </c:pt>
                <c:pt idx="1440">
                  <c:v>1.9873000000000001</c:v>
                </c:pt>
                <c:pt idx="1441">
                  <c:v>1.9885999999999999</c:v>
                </c:pt>
                <c:pt idx="1442">
                  <c:v>1.9899</c:v>
                </c:pt>
                <c:pt idx="1443">
                  <c:v>1.9912000000000001</c:v>
                </c:pt>
                <c:pt idx="1444">
                  <c:v>1.9925999999999999</c:v>
                </c:pt>
                <c:pt idx="1445">
                  <c:v>1.994</c:v>
                </c:pt>
                <c:pt idx="1446">
                  <c:v>1.9954000000000001</c:v>
                </c:pt>
                <c:pt idx="1447">
                  <c:v>1.9967999999999999</c:v>
                </c:pt>
                <c:pt idx="1448">
                  <c:v>1.9983</c:v>
                </c:pt>
                <c:pt idx="1449">
                  <c:v>1.9997</c:v>
                </c:pt>
                <c:pt idx="1450">
                  <c:v>2.0011999999999999</c:v>
                </c:pt>
                <c:pt idx="1451">
                  <c:v>2.0026999999999999</c:v>
                </c:pt>
                <c:pt idx="1452">
                  <c:v>2.0044</c:v>
                </c:pt>
                <c:pt idx="1453">
                  <c:v>2.0063</c:v>
                </c:pt>
                <c:pt idx="1454">
                  <c:v>2.0083000000000002</c:v>
                </c:pt>
                <c:pt idx="1455">
                  <c:v>2.0104000000000002</c:v>
                </c:pt>
                <c:pt idx="1456">
                  <c:v>2.0123000000000002</c:v>
                </c:pt>
                <c:pt idx="1457">
                  <c:v>2.0139</c:v>
                </c:pt>
                <c:pt idx="1458">
                  <c:v>2.0152000000000001</c:v>
                </c:pt>
                <c:pt idx="1459">
                  <c:v>2.0162</c:v>
                </c:pt>
                <c:pt idx="1460">
                  <c:v>2.0171000000000001</c:v>
                </c:pt>
                <c:pt idx="1461">
                  <c:v>2.0179999999999998</c:v>
                </c:pt>
                <c:pt idx="1462">
                  <c:v>2.0188999999999999</c:v>
                </c:pt>
                <c:pt idx="1463">
                  <c:v>2.0198999999999998</c:v>
                </c:pt>
                <c:pt idx="1464">
                  <c:v>2.0209999999999999</c:v>
                </c:pt>
                <c:pt idx="1465">
                  <c:v>2.0219999999999998</c:v>
                </c:pt>
                <c:pt idx="1466">
                  <c:v>2.0230999999999999</c:v>
                </c:pt>
                <c:pt idx="1467">
                  <c:v>2.0242</c:v>
                </c:pt>
                <c:pt idx="1468">
                  <c:v>2.0253000000000001</c:v>
                </c:pt>
                <c:pt idx="1469">
                  <c:v>2.0264000000000002</c:v>
                </c:pt>
                <c:pt idx="1470">
                  <c:v>2.0276000000000001</c:v>
                </c:pt>
                <c:pt idx="1471">
                  <c:v>2.0287999999999999</c:v>
                </c:pt>
                <c:pt idx="1472">
                  <c:v>2.0301</c:v>
                </c:pt>
                <c:pt idx="1473">
                  <c:v>2.0314999999999999</c:v>
                </c:pt>
                <c:pt idx="1474">
                  <c:v>2.0329999999999999</c:v>
                </c:pt>
                <c:pt idx="1475">
                  <c:v>2.0346000000000002</c:v>
                </c:pt>
                <c:pt idx="1476">
                  <c:v>2.0363000000000002</c:v>
                </c:pt>
                <c:pt idx="1477">
                  <c:v>2.0381</c:v>
                </c:pt>
                <c:pt idx="1478">
                  <c:v>2.0400999999999998</c:v>
                </c:pt>
                <c:pt idx="1479">
                  <c:v>2.0421</c:v>
                </c:pt>
                <c:pt idx="1480">
                  <c:v>2.0440999999999998</c:v>
                </c:pt>
                <c:pt idx="1481">
                  <c:v>2.0459999999999998</c:v>
                </c:pt>
                <c:pt idx="1482">
                  <c:v>2.0476999999999999</c:v>
                </c:pt>
                <c:pt idx="1483">
                  <c:v>2.0491999999999999</c:v>
                </c:pt>
                <c:pt idx="1484">
                  <c:v>2.0503999999999998</c:v>
                </c:pt>
                <c:pt idx="1485">
                  <c:v>2.0514999999999999</c:v>
                </c:pt>
                <c:pt idx="1486">
                  <c:v>2.0525000000000002</c:v>
                </c:pt>
                <c:pt idx="1487">
                  <c:v>2.0535000000000001</c:v>
                </c:pt>
                <c:pt idx="1488">
                  <c:v>2.0545</c:v>
                </c:pt>
                <c:pt idx="1489">
                  <c:v>2.0556999999999999</c:v>
                </c:pt>
                <c:pt idx="1490">
                  <c:v>2.0569999999999999</c:v>
                </c:pt>
                <c:pt idx="1491">
                  <c:v>2.0583999999999998</c:v>
                </c:pt>
                <c:pt idx="1492">
                  <c:v>2.0596999999999999</c:v>
                </c:pt>
                <c:pt idx="1493">
                  <c:v>2.0611000000000002</c:v>
                </c:pt>
                <c:pt idx="1494">
                  <c:v>2.0623999999999998</c:v>
                </c:pt>
                <c:pt idx="1495">
                  <c:v>2.0636000000000001</c:v>
                </c:pt>
                <c:pt idx="1496">
                  <c:v>2.0649000000000002</c:v>
                </c:pt>
                <c:pt idx="1497">
                  <c:v>2.0661999999999998</c:v>
                </c:pt>
                <c:pt idx="1498">
                  <c:v>2.0674999999999999</c:v>
                </c:pt>
                <c:pt idx="1499">
                  <c:v>2.069</c:v>
                </c:pt>
                <c:pt idx="1500">
                  <c:v>2.0703999999999998</c:v>
                </c:pt>
                <c:pt idx="1501">
                  <c:v>2.0718999999999999</c:v>
                </c:pt>
                <c:pt idx="1502">
                  <c:v>2.0733999999999999</c:v>
                </c:pt>
                <c:pt idx="1503">
                  <c:v>2.0747</c:v>
                </c:pt>
                <c:pt idx="1504">
                  <c:v>2.0760999999999998</c:v>
                </c:pt>
                <c:pt idx="1505">
                  <c:v>2.0773999999999999</c:v>
                </c:pt>
                <c:pt idx="1506">
                  <c:v>2.0787</c:v>
                </c:pt>
                <c:pt idx="1507">
                  <c:v>2.08</c:v>
                </c:pt>
                <c:pt idx="1508">
                  <c:v>2.0811999999999999</c:v>
                </c:pt>
                <c:pt idx="1509">
                  <c:v>2.0825</c:v>
                </c:pt>
                <c:pt idx="1510">
                  <c:v>2.0838000000000001</c:v>
                </c:pt>
                <c:pt idx="1511">
                  <c:v>2.0851000000000002</c:v>
                </c:pt>
                <c:pt idx="1512">
                  <c:v>2.0865</c:v>
                </c:pt>
                <c:pt idx="1513">
                  <c:v>2.0878000000000001</c:v>
                </c:pt>
                <c:pt idx="1514">
                  <c:v>2.0893000000000002</c:v>
                </c:pt>
                <c:pt idx="1515">
                  <c:v>2.0907</c:v>
                </c:pt>
                <c:pt idx="1516">
                  <c:v>2.0922000000000001</c:v>
                </c:pt>
                <c:pt idx="1517">
                  <c:v>2.0935999999999999</c:v>
                </c:pt>
                <c:pt idx="1518">
                  <c:v>2.0952000000000002</c:v>
                </c:pt>
                <c:pt idx="1519">
                  <c:v>2.0968</c:v>
                </c:pt>
                <c:pt idx="1520">
                  <c:v>2.0985</c:v>
                </c:pt>
                <c:pt idx="1521">
                  <c:v>2.1004</c:v>
                </c:pt>
                <c:pt idx="1522">
                  <c:v>2.1023000000000001</c:v>
                </c:pt>
                <c:pt idx="1523">
                  <c:v>2.1042000000000001</c:v>
                </c:pt>
                <c:pt idx="1524">
                  <c:v>2.1061000000000001</c:v>
                </c:pt>
                <c:pt idx="1525">
                  <c:v>2.1078999999999999</c:v>
                </c:pt>
                <c:pt idx="1526">
                  <c:v>2.1093999999999999</c:v>
                </c:pt>
                <c:pt idx="1527">
                  <c:v>2.1105999999999998</c:v>
                </c:pt>
                <c:pt idx="1528">
                  <c:v>2.1116000000000001</c:v>
                </c:pt>
                <c:pt idx="1529">
                  <c:v>2.1124000000000001</c:v>
                </c:pt>
                <c:pt idx="1530">
                  <c:v>2.1133000000000002</c:v>
                </c:pt>
                <c:pt idx="1531">
                  <c:v>2.1141999999999999</c:v>
                </c:pt>
                <c:pt idx="1532">
                  <c:v>2.1152000000000002</c:v>
                </c:pt>
                <c:pt idx="1533">
                  <c:v>2.1162999999999998</c:v>
                </c:pt>
                <c:pt idx="1534">
                  <c:v>2.1173999999999999</c:v>
                </c:pt>
                <c:pt idx="1535">
                  <c:v>2.1183999999999998</c:v>
                </c:pt>
                <c:pt idx="1536">
                  <c:v>2.1194999999999999</c:v>
                </c:pt>
                <c:pt idx="1537">
                  <c:v>2.1206</c:v>
                </c:pt>
                <c:pt idx="1538">
                  <c:v>2.1217999999999999</c:v>
                </c:pt>
                <c:pt idx="1539">
                  <c:v>2.1229</c:v>
                </c:pt>
                <c:pt idx="1540">
                  <c:v>2.1242000000000001</c:v>
                </c:pt>
                <c:pt idx="1541">
                  <c:v>2.1255999999999999</c:v>
                </c:pt>
                <c:pt idx="1542">
                  <c:v>2.1269999999999998</c:v>
                </c:pt>
                <c:pt idx="1543">
                  <c:v>2.1286</c:v>
                </c:pt>
                <c:pt idx="1544">
                  <c:v>2.1301999999999999</c:v>
                </c:pt>
                <c:pt idx="1545">
                  <c:v>2.1320000000000001</c:v>
                </c:pt>
                <c:pt idx="1546">
                  <c:v>2.1337999999999999</c:v>
                </c:pt>
                <c:pt idx="1547">
                  <c:v>2.1358000000000001</c:v>
                </c:pt>
                <c:pt idx="1548">
                  <c:v>2.1377999999999999</c:v>
                </c:pt>
                <c:pt idx="1549">
                  <c:v>2.1398000000000001</c:v>
                </c:pt>
                <c:pt idx="1550">
                  <c:v>2.1417000000000002</c:v>
                </c:pt>
                <c:pt idx="1551">
                  <c:v>2.1433</c:v>
                </c:pt>
                <c:pt idx="1552">
                  <c:v>2.1448</c:v>
                </c:pt>
                <c:pt idx="1553">
                  <c:v>2.1459000000000001</c:v>
                </c:pt>
                <c:pt idx="1554">
                  <c:v>2.1469</c:v>
                </c:pt>
                <c:pt idx="1555">
                  <c:v>2.1478999999999999</c:v>
                </c:pt>
                <c:pt idx="1556">
                  <c:v>2.1488999999999998</c:v>
                </c:pt>
                <c:pt idx="1557">
                  <c:v>2.15</c:v>
                </c:pt>
                <c:pt idx="1558">
                  <c:v>2.1511999999999998</c:v>
                </c:pt>
                <c:pt idx="1559">
                  <c:v>2.1524000000000001</c:v>
                </c:pt>
                <c:pt idx="1560">
                  <c:v>2.1537999999999999</c:v>
                </c:pt>
                <c:pt idx="1561">
                  <c:v>2.1551</c:v>
                </c:pt>
                <c:pt idx="1562">
                  <c:v>2.1564000000000001</c:v>
                </c:pt>
                <c:pt idx="1563">
                  <c:v>2.1577000000000002</c:v>
                </c:pt>
                <c:pt idx="1564">
                  <c:v>2.1589999999999998</c:v>
                </c:pt>
                <c:pt idx="1565">
                  <c:v>2.1602999999999999</c:v>
                </c:pt>
                <c:pt idx="1566">
                  <c:v>2.1616</c:v>
                </c:pt>
                <c:pt idx="1567">
                  <c:v>2.1629</c:v>
                </c:pt>
                <c:pt idx="1568">
                  <c:v>2.1642999999999999</c:v>
                </c:pt>
                <c:pt idx="1569">
                  <c:v>2.1657999999999999</c:v>
                </c:pt>
                <c:pt idx="1570">
                  <c:v>2.1671999999999998</c:v>
                </c:pt>
                <c:pt idx="1571">
                  <c:v>2.1686999999999999</c:v>
                </c:pt>
                <c:pt idx="1572">
                  <c:v>2.1701000000000001</c:v>
                </c:pt>
                <c:pt idx="1573">
                  <c:v>2.1716000000000002</c:v>
                </c:pt>
                <c:pt idx="1574">
                  <c:v>2.173</c:v>
                </c:pt>
                <c:pt idx="1575">
                  <c:v>2.1743000000000001</c:v>
                </c:pt>
                <c:pt idx="1576">
                  <c:v>2.1756000000000002</c:v>
                </c:pt>
                <c:pt idx="1577">
                  <c:v>2.1768000000000001</c:v>
                </c:pt>
                <c:pt idx="1578">
                  <c:v>2.1779999999999999</c:v>
                </c:pt>
                <c:pt idx="1579">
                  <c:v>2.1793</c:v>
                </c:pt>
                <c:pt idx="1580">
                  <c:v>2.1806000000000001</c:v>
                </c:pt>
                <c:pt idx="1581">
                  <c:v>2.1819999999999999</c:v>
                </c:pt>
                <c:pt idx="1582">
                  <c:v>2.1833</c:v>
                </c:pt>
                <c:pt idx="1583">
                  <c:v>2.1846999999999999</c:v>
                </c:pt>
                <c:pt idx="1584">
                  <c:v>2.1861000000000002</c:v>
                </c:pt>
                <c:pt idx="1585">
                  <c:v>2.1876000000000002</c:v>
                </c:pt>
                <c:pt idx="1586">
                  <c:v>2.1890000000000001</c:v>
                </c:pt>
                <c:pt idx="1587">
                  <c:v>2.1903999999999999</c:v>
                </c:pt>
                <c:pt idx="1588">
                  <c:v>2.1919</c:v>
                </c:pt>
                <c:pt idx="1589">
                  <c:v>2.1934999999999998</c:v>
                </c:pt>
                <c:pt idx="1590">
                  <c:v>2.1953</c:v>
                </c:pt>
                <c:pt idx="1591">
                  <c:v>2.1972999999999998</c:v>
                </c:pt>
                <c:pt idx="1592">
                  <c:v>2.1993999999999998</c:v>
                </c:pt>
                <c:pt idx="1593">
                  <c:v>2.2014</c:v>
                </c:pt>
                <c:pt idx="1594">
                  <c:v>2.2033</c:v>
                </c:pt>
                <c:pt idx="1595">
                  <c:v>2.2048999999999999</c:v>
                </c:pt>
                <c:pt idx="1596">
                  <c:v>2.2061000000000002</c:v>
                </c:pt>
                <c:pt idx="1597">
                  <c:v>2.2071000000000001</c:v>
                </c:pt>
                <c:pt idx="1598">
                  <c:v>2.2080000000000002</c:v>
                </c:pt>
                <c:pt idx="1599">
                  <c:v>2.2088000000000001</c:v>
                </c:pt>
                <c:pt idx="1600">
                  <c:v>2.2098</c:v>
                </c:pt>
                <c:pt idx="1601">
                  <c:v>2.2107000000000001</c:v>
                </c:pt>
                <c:pt idx="1602">
                  <c:v>2.2118000000000002</c:v>
                </c:pt>
                <c:pt idx="1603">
                  <c:v>2.2128999999999999</c:v>
                </c:pt>
                <c:pt idx="1604">
                  <c:v>2.214</c:v>
                </c:pt>
                <c:pt idx="1605">
                  <c:v>2.2149999999999999</c:v>
                </c:pt>
                <c:pt idx="1606">
                  <c:v>2.2161</c:v>
                </c:pt>
                <c:pt idx="1607">
                  <c:v>2.2172000000000001</c:v>
                </c:pt>
                <c:pt idx="1608">
                  <c:v>2.2183999999999999</c:v>
                </c:pt>
                <c:pt idx="1609">
                  <c:v>2.2197</c:v>
                </c:pt>
                <c:pt idx="1610">
                  <c:v>2.2210999999999999</c:v>
                </c:pt>
                <c:pt idx="1611">
                  <c:v>2.2225000000000001</c:v>
                </c:pt>
                <c:pt idx="1612">
                  <c:v>2.2241</c:v>
                </c:pt>
                <c:pt idx="1613">
                  <c:v>2.2256999999999998</c:v>
                </c:pt>
                <c:pt idx="1614">
                  <c:v>2.2273999999999998</c:v>
                </c:pt>
                <c:pt idx="1615">
                  <c:v>2.2292999999999998</c:v>
                </c:pt>
                <c:pt idx="1616">
                  <c:v>2.2311999999999999</c:v>
                </c:pt>
                <c:pt idx="1617">
                  <c:v>2.2332000000000001</c:v>
                </c:pt>
                <c:pt idx="1618">
                  <c:v>2.2351999999999999</c:v>
                </c:pt>
                <c:pt idx="1619">
                  <c:v>2.2370999999999999</c:v>
                </c:pt>
                <c:pt idx="1620">
                  <c:v>2.2387999999999999</c:v>
                </c:pt>
                <c:pt idx="1621">
                  <c:v>2.2402000000000002</c:v>
                </c:pt>
                <c:pt idx="1622">
                  <c:v>2.2412999999999998</c:v>
                </c:pt>
                <c:pt idx="1623">
                  <c:v>2.2423000000000002</c:v>
                </c:pt>
                <c:pt idx="1624">
                  <c:v>2.2433000000000001</c:v>
                </c:pt>
                <c:pt idx="1625">
                  <c:v>2.2443</c:v>
                </c:pt>
                <c:pt idx="1626">
                  <c:v>2.2454000000000001</c:v>
                </c:pt>
                <c:pt idx="1627">
                  <c:v>2.2465999999999999</c:v>
                </c:pt>
                <c:pt idx="1628">
                  <c:v>2.2479</c:v>
                </c:pt>
                <c:pt idx="1629">
                  <c:v>2.2492999999999999</c:v>
                </c:pt>
                <c:pt idx="1630">
                  <c:v>2.2507000000000001</c:v>
                </c:pt>
                <c:pt idx="1631">
                  <c:v>2.2519999999999998</c:v>
                </c:pt>
                <c:pt idx="1632">
                  <c:v>2.2532999999999999</c:v>
                </c:pt>
                <c:pt idx="1633">
                  <c:v>2.2545999999999999</c:v>
                </c:pt>
                <c:pt idx="1634">
                  <c:v>2.2557999999999998</c:v>
                </c:pt>
                <c:pt idx="1635">
                  <c:v>2.2570999999999999</c:v>
                </c:pt>
                <c:pt idx="1636">
                  <c:v>2.2584</c:v>
                </c:pt>
                <c:pt idx="1637">
                  <c:v>2.2597999999999998</c:v>
                </c:pt>
                <c:pt idx="1638">
                  <c:v>2.2610999999999999</c:v>
                </c:pt>
                <c:pt idx="1639">
                  <c:v>2.2625000000000002</c:v>
                </c:pt>
                <c:pt idx="1640">
                  <c:v>2.2639</c:v>
                </c:pt>
                <c:pt idx="1641">
                  <c:v>2.2654000000000001</c:v>
                </c:pt>
                <c:pt idx="1642">
                  <c:v>2.2667999999999999</c:v>
                </c:pt>
                <c:pt idx="1643">
                  <c:v>2.2683</c:v>
                </c:pt>
                <c:pt idx="1644">
                  <c:v>2.2696000000000001</c:v>
                </c:pt>
                <c:pt idx="1645">
                  <c:v>2.2709000000000001</c:v>
                </c:pt>
                <c:pt idx="1646">
                  <c:v>2.2721</c:v>
                </c:pt>
                <c:pt idx="1647">
                  <c:v>2.2734000000000001</c:v>
                </c:pt>
                <c:pt idx="1648">
                  <c:v>2.2746</c:v>
                </c:pt>
                <c:pt idx="1649">
                  <c:v>2.2759999999999998</c:v>
                </c:pt>
                <c:pt idx="1650">
                  <c:v>2.2774000000000001</c:v>
                </c:pt>
                <c:pt idx="1651">
                  <c:v>2.2787000000000002</c:v>
                </c:pt>
                <c:pt idx="1652">
                  <c:v>2.2801999999999998</c:v>
                </c:pt>
                <c:pt idx="1653">
                  <c:v>2.2816000000000001</c:v>
                </c:pt>
                <c:pt idx="1654">
                  <c:v>2.2831000000000001</c:v>
                </c:pt>
                <c:pt idx="1655">
                  <c:v>2.2845</c:v>
                </c:pt>
                <c:pt idx="1656">
                  <c:v>2.286</c:v>
                </c:pt>
                <c:pt idx="1657">
                  <c:v>2.2875000000000001</c:v>
                </c:pt>
                <c:pt idx="1658">
                  <c:v>2.2890999999999999</c:v>
                </c:pt>
                <c:pt idx="1659">
                  <c:v>2.2909000000000002</c:v>
                </c:pt>
                <c:pt idx="1660">
                  <c:v>2.2928999999999999</c:v>
                </c:pt>
                <c:pt idx="1661">
                  <c:v>2.2949999999999999</c:v>
                </c:pt>
                <c:pt idx="1662">
                  <c:v>2.2970999999999999</c:v>
                </c:pt>
                <c:pt idx="1663">
                  <c:v>2.2989000000000002</c:v>
                </c:pt>
                <c:pt idx="1664">
                  <c:v>2.3003999999999998</c:v>
                </c:pt>
                <c:pt idx="1665">
                  <c:v>2.3016000000000001</c:v>
                </c:pt>
                <c:pt idx="1666">
                  <c:v>2.3025000000000002</c:v>
                </c:pt>
                <c:pt idx="1667">
                  <c:v>2.3033000000000001</c:v>
                </c:pt>
                <c:pt idx="1668">
                  <c:v>2.3041999999999998</c:v>
                </c:pt>
                <c:pt idx="1669">
                  <c:v>2.3050999999999999</c:v>
                </c:pt>
                <c:pt idx="1670">
                  <c:v>2.3060999999999998</c:v>
                </c:pt>
                <c:pt idx="1671">
                  <c:v>2.3071999999999999</c:v>
                </c:pt>
                <c:pt idx="1672">
                  <c:v>2.3081999999999998</c:v>
                </c:pt>
                <c:pt idx="1673">
                  <c:v>2.3092000000000001</c:v>
                </c:pt>
                <c:pt idx="1674">
                  <c:v>2.3102999999999998</c:v>
                </c:pt>
                <c:pt idx="1675">
                  <c:v>2.3113999999999999</c:v>
                </c:pt>
                <c:pt idx="1676">
                  <c:v>2.3126000000000002</c:v>
                </c:pt>
                <c:pt idx="1677">
                  <c:v>2.3138000000000001</c:v>
                </c:pt>
                <c:pt idx="1678">
                  <c:v>2.3151999999999999</c:v>
                </c:pt>
                <c:pt idx="1679">
                  <c:v>2.3166000000000002</c:v>
                </c:pt>
                <c:pt idx="1680">
                  <c:v>2.3180999999999998</c:v>
                </c:pt>
                <c:pt idx="1681">
                  <c:v>2.3197000000000001</c:v>
                </c:pt>
                <c:pt idx="1682">
                  <c:v>2.3212999999999999</c:v>
                </c:pt>
                <c:pt idx="1683">
                  <c:v>2.3231000000000002</c:v>
                </c:pt>
                <c:pt idx="1684">
                  <c:v>2.3250000000000002</c:v>
                </c:pt>
                <c:pt idx="1685">
                  <c:v>2.327</c:v>
                </c:pt>
                <c:pt idx="1686">
                  <c:v>2.3289</c:v>
                </c:pt>
                <c:pt idx="1687">
                  <c:v>2.3309000000000002</c:v>
                </c:pt>
                <c:pt idx="1688">
                  <c:v>2.3327</c:v>
                </c:pt>
                <c:pt idx="1689">
                  <c:v>2.3342000000000001</c:v>
                </c:pt>
                <c:pt idx="1690">
                  <c:v>2.3355000000000001</c:v>
                </c:pt>
                <c:pt idx="1691">
                  <c:v>2.3365999999999998</c:v>
                </c:pt>
                <c:pt idx="1692">
                  <c:v>2.3376000000000001</c:v>
                </c:pt>
                <c:pt idx="1693">
                  <c:v>2.3384999999999998</c:v>
                </c:pt>
                <c:pt idx="1694">
                  <c:v>2.3395000000000001</c:v>
                </c:pt>
                <c:pt idx="1695">
                  <c:v>2.3405999999999998</c:v>
                </c:pt>
                <c:pt idx="1696">
                  <c:v>2.3418999999999999</c:v>
                </c:pt>
                <c:pt idx="1697">
                  <c:v>2.3431999999999999</c:v>
                </c:pt>
                <c:pt idx="1698">
                  <c:v>2.3445</c:v>
                </c:pt>
                <c:pt idx="1699">
                  <c:v>2.3458000000000001</c:v>
                </c:pt>
                <c:pt idx="1700">
                  <c:v>2.3471000000000002</c:v>
                </c:pt>
                <c:pt idx="1701">
                  <c:v>2.3483999999999998</c:v>
                </c:pt>
                <c:pt idx="1702">
                  <c:v>2.3496000000000001</c:v>
                </c:pt>
                <c:pt idx="1703">
                  <c:v>2.3509000000000002</c:v>
                </c:pt>
                <c:pt idx="1704">
                  <c:v>2.3523000000000001</c:v>
                </c:pt>
                <c:pt idx="1705">
                  <c:v>2.3536999999999999</c:v>
                </c:pt>
                <c:pt idx="1706">
                  <c:v>2.3551000000000002</c:v>
                </c:pt>
                <c:pt idx="1707">
                  <c:v>2.3565999999999998</c:v>
                </c:pt>
                <c:pt idx="1708">
                  <c:v>2.3580000000000001</c:v>
                </c:pt>
                <c:pt idx="1709">
                  <c:v>2.3595000000000002</c:v>
                </c:pt>
                <c:pt idx="1710">
                  <c:v>2.3609</c:v>
                </c:pt>
                <c:pt idx="1711">
                  <c:v>2.3624000000000001</c:v>
                </c:pt>
                <c:pt idx="1712">
                  <c:v>2.3637999999999999</c:v>
                </c:pt>
                <c:pt idx="1713">
                  <c:v>2.3651</c:v>
                </c:pt>
                <c:pt idx="1714">
                  <c:v>2.3662999999999998</c:v>
                </c:pt>
                <c:pt idx="1715">
                  <c:v>2.3675999999999999</c:v>
                </c:pt>
                <c:pt idx="1716">
                  <c:v>2.3689</c:v>
                </c:pt>
                <c:pt idx="1717">
                  <c:v>2.3702000000000001</c:v>
                </c:pt>
                <c:pt idx="1718">
                  <c:v>2.3715999999999999</c:v>
                </c:pt>
                <c:pt idx="1719">
                  <c:v>2.3729</c:v>
                </c:pt>
                <c:pt idx="1720">
                  <c:v>2.3742999999999999</c:v>
                </c:pt>
                <c:pt idx="1721">
                  <c:v>2.3755999999999999</c:v>
                </c:pt>
                <c:pt idx="1722">
                  <c:v>2.3769999999999998</c:v>
                </c:pt>
                <c:pt idx="1723">
                  <c:v>2.3784999999999998</c:v>
                </c:pt>
                <c:pt idx="1724">
                  <c:v>2.38</c:v>
                </c:pt>
                <c:pt idx="1725">
                  <c:v>2.3815</c:v>
                </c:pt>
                <c:pt idx="1726">
                  <c:v>2.383</c:v>
                </c:pt>
                <c:pt idx="1727">
                  <c:v>2.3845999999999998</c:v>
                </c:pt>
                <c:pt idx="1728">
                  <c:v>2.3864000000000001</c:v>
                </c:pt>
                <c:pt idx="1729">
                  <c:v>2.3883999999999999</c:v>
                </c:pt>
                <c:pt idx="1730">
                  <c:v>2.3904999999999998</c:v>
                </c:pt>
                <c:pt idx="1731">
                  <c:v>2.3925000000000001</c:v>
                </c:pt>
                <c:pt idx="1732">
                  <c:v>2.3942999999999999</c:v>
                </c:pt>
                <c:pt idx="1733">
                  <c:v>2.3957000000000002</c:v>
                </c:pt>
                <c:pt idx="1734">
                  <c:v>2.3967999999999998</c:v>
                </c:pt>
                <c:pt idx="1735">
                  <c:v>2.3976999999999999</c:v>
                </c:pt>
                <c:pt idx="1736">
                  <c:v>2.3986000000000001</c:v>
                </c:pt>
                <c:pt idx="1737">
                  <c:v>2.3995000000000002</c:v>
                </c:pt>
                <c:pt idx="1738">
                  <c:v>2.4003999999999999</c:v>
                </c:pt>
                <c:pt idx="1739">
                  <c:v>2.4015</c:v>
                </c:pt>
                <c:pt idx="1740">
                  <c:v>2.4024999999999999</c:v>
                </c:pt>
                <c:pt idx="1741">
                  <c:v>2.4036</c:v>
                </c:pt>
                <c:pt idx="1742">
                  <c:v>2.4045999999999998</c:v>
                </c:pt>
                <c:pt idx="1743">
                  <c:v>2.4056999999999999</c:v>
                </c:pt>
                <c:pt idx="1744">
                  <c:v>2.4068000000000001</c:v>
                </c:pt>
                <c:pt idx="1745">
                  <c:v>2.4079999999999999</c:v>
                </c:pt>
                <c:pt idx="1746">
                  <c:v>2.4091999999999998</c:v>
                </c:pt>
                <c:pt idx="1747">
                  <c:v>2.4104999999999999</c:v>
                </c:pt>
                <c:pt idx="1748">
                  <c:v>2.4119000000000002</c:v>
                </c:pt>
                <c:pt idx="1749">
                  <c:v>2.4133</c:v>
                </c:pt>
                <c:pt idx="1750">
                  <c:v>2.4148000000000001</c:v>
                </c:pt>
                <c:pt idx="1751">
                  <c:v>2.4163999999999999</c:v>
                </c:pt>
                <c:pt idx="1752">
                  <c:v>2.4182000000000001</c:v>
                </c:pt>
                <c:pt idx="1753">
                  <c:v>2.4201000000000001</c:v>
                </c:pt>
                <c:pt idx="1754">
                  <c:v>2.4220999999999999</c:v>
                </c:pt>
                <c:pt idx="1755">
                  <c:v>2.4241999999999999</c:v>
                </c:pt>
                <c:pt idx="1756">
                  <c:v>2.4262999999999999</c:v>
                </c:pt>
                <c:pt idx="1757">
                  <c:v>2.4281999999999999</c:v>
                </c:pt>
                <c:pt idx="1758">
                  <c:v>2.4298000000000002</c:v>
                </c:pt>
                <c:pt idx="1759">
                  <c:v>2.4310999999999998</c:v>
                </c:pt>
                <c:pt idx="1760">
                  <c:v>2.4323000000000001</c:v>
                </c:pt>
                <c:pt idx="1761">
                  <c:v>2.4333</c:v>
                </c:pt>
                <c:pt idx="1762">
                  <c:v>2.4342000000000001</c:v>
                </c:pt>
                <c:pt idx="1763">
                  <c:v>2.4352</c:v>
                </c:pt>
                <c:pt idx="1764">
                  <c:v>2.4361999999999999</c:v>
                </c:pt>
                <c:pt idx="1765">
                  <c:v>2.4373</c:v>
                </c:pt>
                <c:pt idx="1766">
                  <c:v>2.4384999999999999</c:v>
                </c:pt>
                <c:pt idx="1767">
                  <c:v>2.4398</c:v>
                </c:pt>
                <c:pt idx="1768">
                  <c:v>2.4411</c:v>
                </c:pt>
                <c:pt idx="1769">
                  <c:v>2.4424999999999999</c:v>
                </c:pt>
                <c:pt idx="1770">
                  <c:v>2.4438</c:v>
                </c:pt>
                <c:pt idx="1771">
                  <c:v>2.4451000000000001</c:v>
                </c:pt>
                <c:pt idx="1772">
                  <c:v>2.4464000000000001</c:v>
                </c:pt>
                <c:pt idx="1773">
                  <c:v>2.4478</c:v>
                </c:pt>
                <c:pt idx="1774">
                  <c:v>2.4491999999999998</c:v>
                </c:pt>
                <c:pt idx="1775">
                  <c:v>2.4506000000000001</c:v>
                </c:pt>
                <c:pt idx="1776">
                  <c:v>2.452</c:v>
                </c:pt>
                <c:pt idx="1777">
                  <c:v>2.4533999999999998</c:v>
                </c:pt>
                <c:pt idx="1778">
                  <c:v>2.4548999999999999</c:v>
                </c:pt>
                <c:pt idx="1779">
                  <c:v>2.4563000000000001</c:v>
                </c:pt>
                <c:pt idx="1780">
                  <c:v>2.4578000000000002</c:v>
                </c:pt>
                <c:pt idx="1781">
                  <c:v>2.4592000000000001</c:v>
                </c:pt>
                <c:pt idx="1782">
                  <c:v>2.4605000000000001</c:v>
                </c:pt>
                <c:pt idx="1783">
                  <c:v>2.4618000000000002</c:v>
                </c:pt>
                <c:pt idx="1784">
                  <c:v>2.4630000000000001</c:v>
                </c:pt>
                <c:pt idx="1785">
                  <c:v>2.4643000000000002</c:v>
                </c:pt>
                <c:pt idx="1786">
                  <c:v>2.4655999999999998</c:v>
                </c:pt>
                <c:pt idx="1787">
                  <c:v>2.4668000000000001</c:v>
                </c:pt>
                <c:pt idx="1788">
                  <c:v>2.4681000000000002</c:v>
                </c:pt>
                <c:pt idx="1789">
                  <c:v>2.4695</c:v>
                </c:pt>
                <c:pt idx="1790">
                  <c:v>2.4708999999999999</c:v>
                </c:pt>
                <c:pt idx="1791">
                  <c:v>2.4723999999999999</c:v>
                </c:pt>
                <c:pt idx="1792">
                  <c:v>2.4739</c:v>
                </c:pt>
                <c:pt idx="1793">
                  <c:v>2.4754</c:v>
                </c:pt>
                <c:pt idx="1794">
                  <c:v>2.4769000000000001</c:v>
                </c:pt>
                <c:pt idx="1795">
                  <c:v>2.4784000000000002</c:v>
                </c:pt>
                <c:pt idx="1796">
                  <c:v>2.4801000000000002</c:v>
                </c:pt>
                <c:pt idx="1797">
                  <c:v>2.4819</c:v>
                </c:pt>
                <c:pt idx="1798">
                  <c:v>2.484</c:v>
                </c:pt>
                <c:pt idx="1799">
                  <c:v>2.4861</c:v>
                </c:pt>
                <c:pt idx="1800">
                  <c:v>2.4882</c:v>
                </c:pt>
                <c:pt idx="1801">
                  <c:v>2.4899</c:v>
                </c:pt>
                <c:pt idx="1802">
                  <c:v>2.4912000000000001</c:v>
                </c:pt>
                <c:pt idx="1803">
                  <c:v>2.4923000000000002</c:v>
                </c:pt>
                <c:pt idx="1804">
                  <c:v>2.4931000000000001</c:v>
                </c:pt>
                <c:pt idx="1805">
                  <c:v>2.4940000000000002</c:v>
                </c:pt>
                <c:pt idx="1806">
                  <c:v>2.4948999999999999</c:v>
                </c:pt>
                <c:pt idx="1807">
                  <c:v>2.4958</c:v>
                </c:pt>
                <c:pt idx="1808">
                  <c:v>2.4967999999999999</c:v>
                </c:pt>
                <c:pt idx="1809">
                  <c:v>2.4979</c:v>
                </c:pt>
                <c:pt idx="1810">
                  <c:v>2.4990000000000001</c:v>
                </c:pt>
                <c:pt idx="1811">
                  <c:v>2.5001000000000002</c:v>
                </c:pt>
                <c:pt idx="1812">
                  <c:v>2.5011999999999999</c:v>
                </c:pt>
                <c:pt idx="1813">
                  <c:v>2.5024000000000002</c:v>
                </c:pt>
                <c:pt idx="1814">
                  <c:v>2.5034999999999998</c:v>
                </c:pt>
                <c:pt idx="1815">
                  <c:v>2.5047000000000001</c:v>
                </c:pt>
                <c:pt idx="1816">
                  <c:v>2.5059</c:v>
                </c:pt>
                <c:pt idx="1817">
                  <c:v>2.5072999999999999</c:v>
                </c:pt>
                <c:pt idx="1818">
                  <c:v>2.5087999999999999</c:v>
                </c:pt>
                <c:pt idx="1819">
                  <c:v>2.5103</c:v>
                </c:pt>
                <c:pt idx="1820">
                  <c:v>2.512</c:v>
                </c:pt>
                <c:pt idx="1821">
                  <c:v>2.5137999999999998</c:v>
                </c:pt>
                <c:pt idx="1822">
                  <c:v>2.5156999999999998</c:v>
                </c:pt>
                <c:pt idx="1823">
                  <c:v>2.5177</c:v>
                </c:pt>
                <c:pt idx="1824">
                  <c:v>2.5198</c:v>
                </c:pt>
                <c:pt idx="1825">
                  <c:v>2.5219</c:v>
                </c:pt>
                <c:pt idx="1826">
                  <c:v>2.5236999999999998</c:v>
                </c:pt>
                <c:pt idx="1827">
                  <c:v>2.5253000000000001</c:v>
                </c:pt>
                <c:pt idx="1828">
                  <c:v>2.5266000000000002</c:v>
                </c:pt>
                <c:pt idx="1829">
                  <c:v>2.5276000000000001</c:v>
                </c:pt>
                <c:pt idx="1830">
                  <c:v>2.5286</c:v>
                </c:pt>
                <c:pt idx="1831">
                  <c:v>2.5293999999999999</c:v>
                </c:pt>
                <c:pt idx="1832">
                  <c:v>2.5304000000000002</c:v>
                </c:pt>
                <c:pt idx="1833">
                  <c:v>2.5314000000000001</c:v>
                </c:pt>
                <c:pt idx="1834">
                  <c:v>2.5327000000000002</c:v>
                </c:pt>
                <c:pt idx="1835">
                  <c:v>2.5339999999999998</c:v>
                </c:pt>
                <c:pt idx="1836">
                  <c:v>2.5352999999999999</c:v>
                </c:pt>
                <c:pt idx="1837">
                  <c:v>2.5366</c:v>
                </c:pt>
                <c:pt idx="1838">
                  <c:v>2.5379</c:v>
                </c:pt>
                <c:pt idx="1839">
                  <c:v>2.5392000000000001</c:v>
                </c:pt>
                <c:pt idx="1840">
                  <c:v>2.5406</c:v>
                </c:pt>
                <c:pt idx="1841">
                  <c:v>2.5419</c:v>
                </c:pt>
                <c:pt idx="1842">
                  <c:v>2.5432000000000001</c:v>
                </c:pt>
                <c:pt idx="1843">
                  <c:v>2.5446</c:v>
                </c:pt>
                <c:pt idx="1844">
                  <c:v>2.5459999999999998</c:v>
                </c:pt>
                <c:pt idx="1845">
                  <c:v>2.5474000000000001</c:v>
                </c:pt>
                <c:pt idx="1846">
                  <c:v>2.5488</c:v>
                </c:pt>
                <c:pt idx="1847">
                  <c:v>2.5501999999999998</c:v>
                </c:pt>
                <c:pt idx="1848">
                  <c:v>2.5516999999999999</c:v>
                </c:pt>
                <c:pt idx="1849">
                  <c:v>2.5531999999999999</c:v>
                </c:pt>
                <c:pt idx="1850">
                  <c:v>2.5546000000000002</c:v>
                </c:pt>
                <c:pt idx="1851">
                  <c:v>2.5558999999999998</c:v>
                </c:pt>
                <c:pt idx="1852">
                  <c:v>2.5571000000000002</c:v>
                </c:pt>
                <c:pt idx="1853">
                  <c:v>2.5583999999999998</c:v>
                </c:pt>
                <c:pt idx="1854">
                  <c:v>2.5596000000000001</c:v>
                </c:pt>
                <c:pt idx="1855">
                  <c:v>2.5609000000000002</c:v>
                </c:pt>
                <c:pt idx="1856">
                  <c:v>2.5623</c:v>
                </c:pt>
                <c:pt idx="1857">
                  <c:v>2.5636000000000001</c:v>
                </c:pt>
                <c:pt idx="1858">
                  <c:v>2.5649999999999999</c:v>
                </c:pt>
                <c:pt idx="1859">
                  <c:v>2.5663999999999998</c:v>
                </c:pt>
                <c:pt idx="1860">
                  <c:v>2.5678999999999998</c:v>
                </c:pt>
                <c:pt idx="1861">
                  <c:v>2.5693000000000001</c:v>
                </c:pt>
                <c:pt idx="1862">
                  <c:v>2.5708000000000002</c:v>
                </c:pt>
                <c:pt idx="1863">
                  <c:v>2.5724</c:v>
                </c:pt>
                <c:pt idx="1864">
                  <c:v>2.5739999999999998</c:v>
                </c:pt>
                <c:pt idx="1865">
                  <c:v>2.5756000000000001</c:v>
                </c:pt>
                <c:pt idx="1866">
                  <c:v>2.5773000000000001</c:v>
                </c:pt>
                <c:pt idx="1867">
                  <c:v>2.5792000000000002</c:v>
                </c:pt>
                <c:pt idx="1868">
                  <c:v>2.5813000000000001</c:v>
                </c:pt>
                <c:pt idx="1869">
                  <c:v>2.5834000000000001</c:v>
                </c:pt>
                <c:pt idx="1870">
                  <c:v>2.5851999999999999</c:v>
                </c:pt>
                <c:pt idx="1871">
                  <c:v>2.5867</c:v>
                </c:pt>
                <c:pt idx="1872">
                  <c:v>2.5878000000000001</c:v>
                </c:pt>
                <c:pt idx="1873">
                  <c:v>2.5886</c:v>
                </c:pt>
                <c:pt idx="1874">
                  <c:v>2.5895000000000001</c:v>
                </c:pt>
                <c:pt idx="1875">
                  <c:v>2.5903999999999998</c:v>
                </c:pt>
                <c:pt idx="1876">
                  <c:v>2.5912999999999999</c:v>
                </c:pt>
                <c:pt idx="1877">
                  <c:v>2.5924</c:v>
                </c:pt>
                <c:pt idx="1878">
                  <c:v>2.5933999999999999</c:v>
                </c:pt>
                <c:pt idx="1879">
                  <c:v>2.5945</c:v>
                </c:pt>
                <c:pt idx="1880">
                  <c:v>2.5956999999999999</c:v>
                </c:pt>
                <c:pt idx="1881">
                  <c:v>2.5968</c:v>
                </c:pt>
                <c:pt idx="1882">
                  <c:v>2.5979000000000001</c:v>
                </c:pt>
                <c:pt idx="1883">
                  <c:v>2.5991</c:v>
                </c:pt>
                <c:pt idx="1884">
                  <c:v>2.6002000000000001</c:v>
                </c:pt>
                <c:pt idx="1885">
                  <c:v>2.6013999999999999</c:v>
                </c:pt>
                <c:pt idx="1886">
                  <c:v>2.6027</c:v>
                </c:pt>
                <c:pt idx="1887">
                  <c:v>2.6040999999999999</c:v>
                </c:pt>
                <c:pt idx="1888">
                  <c:v>2.6057000000000001</c:v>
                </c:pt>
                <c:pt idx="1889">
                  <c:v>2.6074000000000002</c:v>
                </c:pt>
                <c:pt idx="1890">
                  <c:v>2.6092</c:v>
                </c:pt>
                <c:pt idx="1891">
                  <c:v>2.6111</c:v>
                </c:pt>
                <c:pt idx="1892">
                  <c:v>2.6131000000000002</c:v>
                </c:pt>
                <c:pt idx="1893">
                  <c:v>2.6152000000000002</c:v>
                </c:pt>
                <c:pt idx="1894">
                  <c:v>2.6173000000000002</c:v>
                </c:pt>
                <c:pt idx="1895">
                  <c:v>2.6192000000000002</c:v>
                </c:pt>
                <c:pt idx="1896">
                  <c:v>2.6206999999999998</c:v>
                </c:pt>
                <c:pt idx="1897">
                  <c:v>2.6219999999999999</c:v>
                </c:pt>
                <c:pt idx="1898">
                  <c:v>2.6230000000000002</c:v>
                </c:pt>
                <c:pt idx="1899">
                  <c:v>2.6238999999999999</c:v>
                </c:pt>
                <c:pt idx="1900">
                  <c:v>2.6248999999999998</c:v>
                </c:pt>
                <c:pt idx="1901">
                  <c:v>2.6259000000000001</c:v>
                </c:pt>
                <c:pt idx="1902">
                  <c:v>2.6269</c:v>
                </c:pt>
                <c:pt idx="1903">
                  <c:v>2.6280999999999999</c:v>
                </c:pt>
                <c:pt idx="1904">
                  <c:v>2.6294</c:v>
                </c:pt>
                <c:pt idx="1905">
                  <c:v>2.6307999999999998</c:v>
                </c:pt>
                <c:pt idx="1906">
                  <c:v>2.6320999999999999</c:v>
                </c:pt>
                <c:pt idx="1907">
                  <c:v>2.6334</c:v>
                </c:pt>
                <c:pt idx="1908">
                  <c:v>2.6347</c:v>
                </c:pt>
                <c:pt idx="1909">
                  <c:v>2.6360000000000001</c:v>
                </c:pt>
                <c:pt idx="1910">
                  <c:v>2.6373000000000002</c:v>
                </c:pt>
                <c:pt idx="1911">
                  <c:v>2.6385999999999998</c:v>
                </c:pt>
                <c:pt idx="1912">
                  <c:v>2.64</c:v>
                </c:pt>
                <c:pt idx="1913">
                  <c:v>2.6414</c:v>
                </c:pt>
                <c:pt idx="1914">
                  <c:v>2.6427999999999998</c:v>
                </c:pt>
                <c:pt idx="1915">
                  <c:v>2.6442999999999999</c:v>
                </c:pt>
                <c:pt idx="1916">
                  <c:v>2.6457000000000002</c:v>
                </c:pt>
                <c:pt idx="1917">
                  <c:v>2.6471</c:v>
                </c:pt>
                <c:pt idx="1918">
                  <c:v>2.6486000000000001</c:v>
                </c:pt>
                <c:pt idx="1919">
                  <c:v>2.65</c:v>
                </c:pt>
                <c:pt idx="1920">
                  <c:v>2.6514000000000002</c:v>
                </c:pt>
                <c:pt idx="1921">
                  <c:v>2.6526999999999998</c:v>
                </c:pt>
                <c:pt idx="1922">
                  <c:v>2.6539000000000001</c:v>
                </c:pt>
                <c:pt idx="1923">
                  <c:v>2.6551999999999998</c:v>
                </c:pt>
                <c:pt idx="1924">
                  <c:v>2.6566000000000001</c:v>
                </c:pt>
                <c:pt idx="1925">
                  <c:v>2.6579000000000002</c:v>
                </c:pt>
                <c:pt idx="1926">
                  <c:v>2.6593</c:v>
                </c:pt>
                <c:pt idx="1927">
                  <c:v>2.6606000000000001</c:v>
                </c:pt>
                <c:pt idx="1928">
                  <c:v>2.6619999999999999</c:v>
                </c:pt>
                <c:pt idx="1929">
                  <c:v>2.6635</c:v>
                </c:pt>
                <c:pt idx="1930">
                  <c:v>2.6648999999999998</c:v>
                </c:pt>
                <c:pt idx="1931">
                  <c:v>2.6663000000000001</c:v>
                </c:pt>
                <c:pt idx="1932">
                  <c:v>2.6677</c:v>
                </c:pt>
                <c:pt idx="1933">
                  <c:v>2.6692999999999998</c:v>
                </c:pt>
                <c:pt idx="1934">
                  <c:v>2.6709999999999998</c:v>
                </c:pt>
                <c:pt idx="1935">
                  <c:v>2.6728999999999998</c:v>
                </c:pt>
                <c:pt idx="1936">
                  <c:v>2.6751999999999998</c:v>
                </c:pt>
                <c:pt idx="1937">
                  <c:v>2.6775000000000002</c:v>
                </c:pt>
                <c:pt idx="1938">
                  <c:v>2.6795</c:v>
                </c:pt>
                <c:pt idx="1939">
                  <c:v>2.6810999999999998</c:v>
                </c:pt>
                <c:pt idx="1940">
                  <c:v>2.6823000000000001</c:v>
                </c:pt>
                <c:pt idx="1941">
                  <c:v>2.6831999999999998</c:v>
                </c:pt>
                <c:pt idx="1942">
                  <c:v>2.6839</c:v>
                </c:pt>
                <c:pt idx="1943">
                  <c:v>2.6846999999999999</c:v>
                </c:pt>
                <c:pt idx="1944">
                  <c:v>2.6856</c:v>
                </c:pt>
                <c:pt idx="1945">
                  <c:v>2.6865999999999999</c:v>
                </c:pt>
                <c:pt idx="1946">
                  <c:v>2.6876000000000002</c:v>
                </c:pt>
                <c:pt idx="1947">
                  <c:v>2.6886999999999999</c:v>
                </c:pt>
                <c:pt idx="1948">
                  <c:v>2.6898</c:v>
                </c:pt>
                <c:pt idx="1949">
                  <c:v>2.6907999999999999</c:v>
                </c:pt>
                <c:pt idx="1950">
                  <c:v>2.6920000000000002</c:v>
                </c:pt>
                <c:pt idx="1951">
                  <c:v>2.6930999999999998</c:v>
                </c:pt>
                <c:pt idx="1952">
                  <c:v>2.6943000000000001</c:v>
                </c:pt>
                <c:pt idx="1953">
                  <c:v>2.6955</c:v>
                </c:pt>
                <c:pt idx="1954">
                  <c:v>2.6968000000000001</c:v>
                </c:pt>
                <c:pt idx="1955">
                  <c:v>2.6981000000000002</c:v>
                </c:pt>
                <c:pt idx="1956">
                  <c:v>2.6996000000000002</c:v>
                </c:pt>
                <c:pt idx="1957">
                  <c:v>2.7012</c:v>
                </c:pt>
                <c:pt idx="1958">
                  <c:v>2.7029999999999998</c:v>
                </c:pt>
                <c:pt idx="1959">
                  <c:v>2.7048000000000001</c:v>
                </c:pt>
                <c:pt idx="1960">
                  <c:v>2.7067000000000001</c:v>
                </c:pt>
                <c:pt idx="1961">
                  <c:v>2.7086999999999999</c:v>
                </c:pt>
                <c:pt idx="1962">
                  <c:v>2.7107999999999999</c:v>
                </c:pt>
                <c:pt idx="1963">
                  <c:v>2.7128000000000001</c:v>
                </c:pt>
                <c:pt idx="1964">
                  <c:v>2.7147000000000001</c:v>
                </c:pt>
                <c:pt idx="1965">
                  <c:v>2.7162000000000002</c:v>
                </c:pt>
                <c:pt idx="1966">
                  <c:v>2.7174</c:v>
                </c:pt>
                <c:pt idx="1967">
                  <c:v>2.7183999999999999</c:v>
                </c:pt>
                <c:pt idx="1968">
                  <c:v>2.7193000000000001</c:v>
                </c:pt>
                <c:pt idx="1969">
                  <c:v>2.7202999999999999</c:v>
                </c:pt>
                <c:pt idx="1970">
                  <c:v>2.7212999999999998</c:v>
                </c:pt>
                <c:pt idx="1971">
                  <c:v>2.7225000000000001</c:v>
                </c:pt>
                <c:pt idx="1972">
                  <c:v>2.7237</c:v>
                </c:pt>
                <c:pt idx="1973">
                  <c:v>2.7250000000000001</c:v>
                </c:pt>
                <c:pt idx="1974">
                  <c:v>2.7263999999999999</c:v>
                </c:pt>
                <c:pt idx="1975">
                  <c:v>2.7277</c:v>
                </c:pt>
                <c:pt idx="1976">
                  <c:v>2.7290000000000001</c:v>
                </c:pt>
                <c:pt idx="1977">
                  <c:v>2.7302</c:v>
                </c:pt>
                <c:pt idx="1978">
                  <c:v>2.7313999999999998</c:v>
                </c:pt>
                <c:pt idx="1979">
                  <c:v>2.7326999999999999</c:v>
                </c:pt>
                <c:pt idx="1980">
                  <c:v>2.734</c:v>
                </c:pt>
                <c:pt idx="1981">
                  <c:v>2.7353999999999998</c:v>
                </c:pt>
                <c:pt idx="1982">
                  <c:v>2.7368000000000001</c:v>
                </c:pt>
                <c:pt idx="1983">
                  <c:v>2.7382</c:v>
                </c:pt>
                <c:pt idx="1984">
                  <c:v>2.7395999999999998</c:v>
                </c:pt>
                <c:pt idx="1985">
                  <c:v>2.7410999999999999</c:v>
                </c:pt>
                <c:pt idx="1986">
                  <c:v>2.7425999999999999</c:v>
                </c:pt>
                <c:pt idx="1987">
                  <c:v>2.7441</c:v>
                </c:pt>
                <c:pt idx="1988">
                  <c:v>2.7456</c:v>
                </c:pt>
                <c:pt idx="1989">
                  <c:v>2.7469000000000001</c:v>
                </c:pt>
                <c:pt idx="1990">
                  <c:v>2.7482000000000002</c:v>
                </c:pt>
                <c:pt idx="1991">
                  <c:v>2.7494000000000001</c:v>
                </c:pt>
                <c:pt idx="1992">
                  <c:v>2.7505999999999999</c:v>
                </c:pt>
                <c:pt idx="1993">
                  <c:v>2.7519</c:v>
                </c:pt>
                <c:pt idx="1994">
                  <c:v>2.7532000000000001</c:v>
                </c:pt>
                <c:pt idx="1995">
                  <c:v>2.7545999999999999</c:v>
                </c:pt>
                <c:pt idx="1996">
                  <c:v>2.7559999999999998</c:v>
                </c:pt>
                <c:pt idx="1997">
                  <c:v>2.7574999999999998</c:v>
                </c:pt>
                <c:pt idx="1998">
                  <c:v>2.7589999999999999</c:v>
                </c:pt>
                <c:pt idx="1999">
                  <c:v>2.7604000000000002</c:v>
                </c:pt>
                <c:pt idx="2000">
                  <c:v>2.7618999999999998</c:v>
                </c:pt>
                <c:pt idx="2001">
                  <c:v>2.7633000000000001</c:v>
                </c:pt>
                <c:pt idx="2002">
                  <c:v>2.7648999999999999</c:v>
                </c:pt>
                <c:pt idx="2003">
                  <c:v>2.7667000000000002</c:v>
                </c:pt>
                <c:pt idx="2004">
                  <c:v>2.7686000000000002</c:v>
                </c:pt>
                <c:pt idx="2005">
                  <c:v>2.7707000000000002</c:v>
                </c:pt>
                <c:pt idx="2006">
                  <c:v>2.7728000000000002</c:v>
                </c:pt>
                <c:pt idx="2007">
                  <c:v>2.7747000000000002</c:v>
                </c:pt>
                <c:pt idx="2008">
                  <c:v>2.7761999999999998</c:v>
                </c:pt>
                <c:pt idx="2009">
                  <c:v>2.7774000000000001</c:v>
                </c:pt>
                <c:pt idx="2010">
                  <c:v>2.7784</c:v>
                </c:pt>
                <c:pt idx="2011">
                  <c:v>2.7793000000000001</c:v>
                </c:pt>
                <c:pt idx="2012">
                  <c:v>2.7801</c:v>
                </c:pt>
                <c:pt idx="2013">
                  <c:v>2.7810000000000001</c:v>
                </c:pt>
                <c:pt idx="2014">
                  <c:v>2.782</c:v>
                </c:pt>
                <c:pt idx="2015">
                  <c:v>2.7829999999999999</c:v>
                </c:pt>
                <c:pt idx="2016">
                  <c:v>2.7841</c:v>
                </c:pt>
                <c:pt idx="2017">
                  <c:v>2.7852000000000001</c:v>
                </c:pt>
                <c:pt idx="2018">
                  <c:v>2.7863000000000002</c:v>
                </c:pt>
                <c:pt idx="2019">
                  <c:v>2.7873000000000001</c:v>
                </c:pt>
                <c:pt idx="2020">
                  <c:v>2.7885</c:v>
                </c:pt>
                <c:pt idx="2021">
                  <c:v>2.7896999999999998</c:v>
                </c:pt>
                <c:pt idx="2022">
                  <c:v>2.7909000000000002</c:v>
                </c:pt>
                <c:pt idx="2023">
                  <c:v>2.7921999999999998</c:v>
                </c:pt>
                <c:pt idx="2024">
                  <c:v>2.7936000000000001</c:v>
                </c:pt>
                <c:pt idx="2025">
                  <c:v>2.7951000000000001</c:v>
                </c:pt>
                <c:pt idx="2026">
                  <c:v>2.7967</c:v>
                </c:pt>
                <c:pt idx="2027">
                  <c:v>2.7982999999999998</c:v>
                </c:pt>
                <c:pt idx="2028">
                  <c:v>2.8001</c:v>
                </c:pt>
                <c:pt idx="2029">
                  <c:v>2.802</c:v>
                </c:pt>
                <c:pt idx="2030">
                  <c:v>2.8039999999999998</c:v>
                </c:pt>
                <c:pt idx="2031">
                  <c:v>2.8060999999999998</c:v>
                </c:pt>
                <c:pt idx="2032">
                  <c:v>2.8081</c:v>
                </c:pt>
                <c:pt idx="2033">
                  <c:v>2.81</c:v>
                </c:pt>
                <c:pt idx="2034">
                  <c:v>2.8115999999999999</c:v>
                </c:pt>
                <c:pt idx="2035">
                  <c:v>2.8129</c:v>
                </c:pt>
                <c:pt idx="2036">
                  <c:v>2.8138999999999998</c:v>
                </c:pt>
                <c:pt idx="2037">
                  <c:v>2.8148</c:v>
                </c:pt>
                <c:pt idx="2038">
                  <c:v>2.8157999999999999</c:v>
                </c:pt>
                <c:pt idx="2039">
                  <c:v>2.8169</c:v>
                </c:pt>
                <c:pt idx="2040">
                  <c:v>2.8180000000000001</c:v>
                </c:pt>
                <c:pt idx="2041">
                  <c:v>2.8193000000000001</c:v>
                </c:pt>
                <c:pt idx="2042">
                  <c:v>2.8206000000000002</c:v>
                </c:pt>
                <c:pt idx="2043">
                  <c:v>2.8218999999999999</c:v>
                </c:pt>
                <c:pt idx="2044">
                  <c:v>2.8231999999999999</c:v>
                </c:pt>
                <c:pt idx="2045">
                  <c:v>2.8245</c:v>
                </c:pt>
                <c:pt idx="2046">
                  <c:v>2.8256999999999999</c:v>
                </c:pt>
                <c:pt idx="2047">
                  <c:v>2.827</c:v>
                </c:pt>
                <c:pt idx="2048">
                  <c:v>2.8281999999999998</c:v>
                </c:pt>
                <c:pt idx="2049">
                  <c:v>2.8294999999999999</c:v>
                </c:pt>
                <c:pt idx="2050">
                  <c:v>2.8309000000000002</c:v>
                </c:pt>
                <c:pt idx="2051">
                  <c:v>2.8323</c:v>
                </c:pt>
                <c:pt idx="2052">
                  <c:v>2.8338000000000001</c:v>
                </c:pt>
                <c:pt idx="2053">
                  <c:v>2.8351999999999999</c:v>
                </c:pt>
                <c:pt idx="2054">
                  <c:v>2.8365999999999998</c:v>
                </c:pt>
                <c:pt idx="2055">
                  <c:v>2.8380999999999998</c:v>
                </c:pt>
                <c:pt idx="2056">
                  <c:v>2.8395000000000001</c:v>
                </c:pt>
                <c:pt idx="2057">
                  <c:v>2.8409</c:v>
                </c:pt>
                <c:pt idx="2058">
                  <c:v>2.8422000000000001</c:v>
                </c:pt>
                <c:pt idx="2059">
                  <c:v>2.8435000000000001</c:v>
                </c:pt>
                <c:pt idx="2060">
                  <c:v>2.8448000000000002</c:v>
                </c:pt>
                <c:pt idx="2061">
                  <c:v>2.8460000000000001</c:v>
                </c:pt>
                <c:pt idx="2062">
                  <c:v>2.8473000000000002</c:v>
                </c:pt>
                <c:pt idx="2063">
                  <c:v>2.8485999999999998</c:v>
                </c:pt>
                <c:pt idx="2064">
                  <c:v>2.8498999999999999</c:v>
                </c:pt>
                <c:pt idx="2065">
                  <c:v>2.8513000000000002</c:v>
                </c:pt>
                <c:pt idx="2066">
                  <c:v>2.8527999999999998</c:v>
                </c:pt>
                <c:pt idx="2067">
                  <c:v>2.8542000000000001</c:v>
                </c:pt>
                <c:pt idx="2068">
                  <c:v>2.8557000000000001</c:v>
                </c:pt>
                <c:pt idx="2069">
                  <c:v>2.8572000000000002</c:v>
                </c:pt>
                <c:pt idx="2070">
                  <c:v>2.8586</c:v>
                </c:pt>
                <c:pt idx="2071">
                  <c:v>2.8601999999999999</c:v>
                </c:pt>
                <c:pt idx="2072">
                  <c:v>2.8618999999999999</c:v>
                </c:pt>
                <c:pt idx="2073">
                  <c:v>2.8637999999999999</c:v>
                </c:pt>
                <c:pt idx="2074">
                  <c:v>2.8658000000000001</c:v>
                </c:pt>
                <c:pt idx="2075">
                  <c:v>2.8679999999999999</c:v>
                </c:pt>
                <c:pt idx="2076">
                  <c:v>2.8700999999999999</c:v>
                </c:pt>
                <c:pt idx="2077">
                  <c:v>2.8717999999999999</c:v>
                </c:pt>
                <c:pt idx="2078">
                  <c:v>2.8731</c:v>
                </c:pt>
                <c:pt idx="2079">
                  <c:v>2.8740000000000001</c:v>
                </c:pt>
                <c:pt idx="2080">
                  <c:v>2.8748999999999998</c:v>
                </c:pt>
                <c:pt idx="2081">
                  <c:v>2.8757000000000001</c:v>
                </c:pt>
                <c:pt idx="2082">
                  <c:v>2.8765999999999998</c:v>
                </c:pt>
                <c:pt idx="2083">
                  <c:v>2.8776000000000002</c:v>
                </c:pt>
                <c:pt idx="2084">
                  <c:v>2.8786</c:v>
                </c:pt>
                <c:pt idx="2085">
                  <c:v>2.8797000000000001</c:v>
                </c:pt>
                <c:pt idx="2086">
                  <c:v>2.8807</c:v>
                </c:pt>
                <c:pt idx="2087">
                  <c:v>2.8818000000000001</c:v>
                </c:pt>
                <c:pt idx="2088">
                  <c:v>2.8828999999999998</c:v>
                </c:pt>
                <c:pt idx="2089">
                  <c:v>2.8839999999999999</c:v>
                </c:pt>
                <c:pt idx="2090">
                  <c:v>2.8851</c:v>
                </c:pt>
                <c:pt idx="2091">
                  <c:v>2.8862999999999999</c:v>
                </c:pt>
                <c:pt idx="2092">
                  <c:v>2.8875999999999999</c:v>
                </c:pt>
                <c:pt idx="2093">
                  <c:v>2.8889999999999998</c:v>
                </c:pt>
                <c:pt idx="2094">
                  <c:v>2.8906000000000001</c:v>
                </c:pt>
                <c:pt idx="2095">
                  <c:v>2.8921999999999999</c:v>
                </c:pt>
                <c:pt idx="2096">
                  <c:v>2.8938000000000001</c:v>
                </c:pt>
                <c:pt idx="2097">
                  <c:v>2.8956</c:v>
                </c:pt>
                <c:pt idx="2098">
                  <c:v>2.8975</c:v>
                </c:pt>
                <c:pt idx="2099">
                  <c:v>2.8994</c:v>
                </c:pt>
                <c:pt idx="2100">
                  <c:v>2.9014000000000002</c:v>
                </c:pt>
                <c:pt idx="2101">
                  <c:v>2.9035000000000002</c:v>
                </c:pt>
                <c:pt idx="2102">
                  <c:v>2.9053</c:v>
                </c:pt>
                <c:pt idx="2103">
                  <c:v>2.907</c:v>
                </c:pt>
                <c:pt idx="2104">
                  <c:v>2.9081999999999999</c:v>
                </c:pt>
                <c:pt idx="2105">
                  <c:v>2.9091999999999998</c:v>
                </c:pt>
                <c:pt idx="2106">
                  <c:v>2.9102000000000001</c:v>
                </c:pt>
                <c:pt idx="2107">
                  <c:v>2.9110999999999998</c:v>
                </c:pt>
                <c:pt idx="2108">
                  <c:v>2.9121999999999999</c:v>
                </c:pt>
                <c:pt idx="2109">
                  <c:v>2.9134000000000002</c:v>
                </c:pt>
                <c:pt idx="2110">
                  <c:v>2.9146999999999998</c:v>
                </c:pt>
                <c:pt idx="2111">
                  <c:v>2.9159999999999999</c:v>
                </c:pt>
                <c:pt idx="2112">
                  <c:v>2.9173</c:v>
                </c:pt>
                <c:pt idx="2113">
                  <c:v>2.9186000000000001</c:v>
                </c:pt>
                <c:pt idx="2114">
                  <c:v>2.9198</c:v>
                </c:pt>
                <c:pt idx="2115">
                  <c:v>2.9211</c:v>
                </c:pt>
                <c:pt idx="2116">
                  <c:v>2.9222999999999999</c:v>
                </c:pt>
                <c:pt idx="2117">
                  <c:v>2.9235000000000002</c:v>
                </c:pt>
                <c:pt idx="2118">
                  <c:v>2.9247999999999998</c:v>
                </c:pt>
                <c:pt idx="2119">
                  <c:v>2.9262000000000001</c:v>
                </c:pt>
                <c:pt idx="2120">
                  <c:v>2.9276</c:v>
                </c:pt>
                <c:pt idx="2121">
                  <c:v>2.9289999999999998</c:v>
                </c:pt>
                <c:pt idx="2122">
                  <c:v>2.9304999999999999</c:v>
                </c:pt>
                <c:pt idx="2123">
                  <c:v>2.9319999999999999</c:v>
                </c:pt>
                <c:pt idx="2124">
                  <c:v>2.9333999999999998</c:v>
                </c:pt>
                <c:pt idx="2125">
                  <c:v>2.9348000000000001</c:v>
                </c:pt>
                <c:pt idx="2126">
                  <c:v>2.9361999999999999</c:v>
                </c:pt>
                <c:pt idx="2127">
                  <c:v>2.9376000000000002</c:v>
                </c:pt>
                <c:pt idx="2128">
                  <c:v>2.9388999999999998</c:v>
                </c:pt>
                <c:pt idx="2129">
                  <c:v>2.9401999999999999</c:v>
                </c:pt>
                <c:pt idx="2130">
                  <c:v>2.9413999999999998</c:v>
                </c:pt>
                <c:pt idx="2131">
                  <c:v>2.9426999999999999</c:v>
                </c:pt>
                <c:pt idx="2132">
                  <c:v>2.9441000000000002</c:v>
                </c:pt>
                <c:pt idx="2133">
                  <c:v>2.9453999999999998</c:v>
                </c:pt>
                <c:pt idx="2134">
                  <c:v>2.9468000000000001</c:v>
                </c:pt>
                <c:pt idx="2135">
                  <c:v>2.9481999999999999</c:v>
                </c:pt>
                <c:pt idx="2136">
                  <c:v>2.9497</c:v>
                </c:pt>
                <c:pt idx="2137">
                  <c:v>2.9510999999999998</c:v>
                </c:pt>
                <c:pt idx="2138">
                  <c:v>2.9525999999999999</c:v>
                </c:pt>
                <c:pt idx="2139">
                  <c:v>2.9540000000000002</c:v>
                </c:pt>
                <c:pt idx="2140">
                  <c:v>2.9556</c:v>
                </c:pt>
                <c:pt idx="2141">
                  <c:v>2.9573</c:v>
                </c:pt>
                <c:pt idx="2142">
                  <c:v>2.9590999999999998</c:v>
                </c:pt>
                <c:pt idx="2143">
                  <c:v>2.9611999999999998</c:v>
                </c:pt>
                <c:pt idx="2144">
                  <c:v>2.9632999999999998</c:v>
                </c:pt>
                <c:pt idx="2145">
                  <c:v>2.9653</c:v>
                </c:pt>
                <c:pt idx="2146">
                  <c:v>2.9670000000000001</c:v>
                </c:pt>
                <c:pt idx="2147">
                  <c:v>2.9681999999999999</c:v>
                </c:pt>
                <c:pt idx="2148">
                  <c:v>2.9691999999999998</c:v>
                </c:pt>
                <c:pt idx="2149">
                  <c:v>2.9701</c:v>
                </c:pt>
                <c:pt idx="2150">
                  <c:v>2.9708999999999999</c:v>
                </c:pt>
                <c:pt idx="2151">
                  <c:v>2.9719000000000002</c:v>
                </c:pt>
                <c:pt idx="2152">
                  <c:v>2.9729000000000001</c:v>
                </c:pt>
                <c:pt idx="2153">
                  <c:v>2.9739</c:v>
                </c:pt>
                <c:pt idx="2154">
                  <c:v>2.9750000000000001</c:v>
                </c:pt>
                <c:pt idx="2155">
                  <c:v>2.976</c:v>
                </c:pt>
                <c:pt idx="2156">
                  <c:v>2.9771000000000001</c:v>
                </c:pt>
                <c:pt idx="2157">
                  <c:v>2.9781</c:v>
                </c:pt>
                <c:pt idx="2158">
                  <c:v>2.9792000000000001</c:v>
                </c:pt>
                <c:pt idx="2159">
                  <c:v>2.9803999999999999</c:v>
                </c:pt>
                <c:pt idx="2160">
                  <c:v>2.9817</c:v>
                </c:pt>
                <c:pt idx="2161">
                  <c:v>2.9830999999999999</c:v>
                </c:pt>
                <c:pt idx="2162">
                  <c:v>2.9845999999999999</c:v>
                </c:pt>
                <c:pt idx="2163">
                  <c:v>2.9862000000000002</c:v>
                </c:pt>
                <c:pt idx="2164">
                  <c:v>2.9878999999999998</c:v>
                </c:pt>
                <c:pt idx="2165">
                  <c:v>2.9895999999999998</c:v>
                </c:pt>
                <c:pt idx="2166">
                  <c:v>2.9914000000000001</c:v>
                </c:pt>
                <c:pt idx="2167">
                  <c:v>2.9931999999999999</c:v>
                </c:pt>
                <c:pt idx="2168">
                  <c:v>2.9950999999999999</c:v>
                </c:pt>
                <c:pt idx="2169">
                  <c:v>2.9969999999999999</c:v>
                </c:pt>
                <c:pt idx="2170">
                  <c:v>2.9988000000000001</c:v>
                </c:pt>
                <c:pt idx="2171">
                  <c:v>3.0005000000000002</c:v>
                </c:pt>
                <c:pt idx="2172">
                  <c:v>3.0019999999999998</c:v>
                </c:pt>
                <c:pt idx="2173">
                  <c:v>3.0034000000000001</c:v>
                </c:pt>
                <c:pt idx="2174">
                  <c:v>3.0045999999999999</c:v>
                </c:pt>
                <c:pt idx="2175">
                  <c:v>3.0055000000000001</c:v>
                </c:pt>
                <c:pt idx="2176">
                  <c:v>3.0065</c:v>
                </c:pt>
                <c:pt idx="2177">
                  <c:v>3.0074999999999998</c:v>
                </c:pt>
                <c:pt idx="2178">
                  <c:v>3.0087000000000002</c:v>
                </c:pt>
                <c:pt idx="2179">
                  <c:v>3.0099</c:v>
                </c:pt>
                <c:pt idx="2180">
                  <c:v>3.0112999999999999</c:v>
                </c:pt>
                <c:pt idx="2181">
                  <c:v>3.0125999999999999</c:v>
                </c:pt>
                <c:pt idx="2182">
                  <c:v>3.0139</c:v>
                </c:pt>
                <c:pt idx="2183">
                  <c:v>3.0152000000000001</c:v>
                </c:pt>
                <c:pt idx="2184">
                  <c:v>3.0165000000000002</c:v>
                </c:pt>
                <c:pt idx="2185">
                  <c:v>3.0177</c:v>
                </c:pt>
                <c:pt idx="2186">
                  <c:v>3.0190000000000001</c:v>
                </c:pt>
                <c:pt idx="2187">
                  <c:v>3.0203000000000002</c:v>
                </c:pt>
                <c:pt idx="2188">
                  <c:v>3.0217000000000001</c:v>
                </c:pt>
                <c:pt idx="2189">
                  <c:v>3.0230999999999999</c:v>
                </c:pt>
                <c:pt idx="2190">
                  <c:v>3.0246</c:v>
                </c:pt>
                <c:pt idx="2191">
                  <c:v>3.0259999999999998</c:v>
                </c:pt>
                <c:pt idx="2192">
                  <c:v>3.0274999999999999</c:v>
                </c:pt>
                <c:pt idx="2193">
                  <c:v>3.0289000000000001</c:v>
                </c:pt>
                <c:pt idx="2194">
                  <c:v>3.0303</c:v>
                </c:pt>
                <c:pt idx="2195">
                  <c:v>3.0316999999999998</c:v>
                </c:pt>
                <c:pt idx="2196">
                  <c:v>3.0331000000000001</c:v>
                </c:pt>
                <c:pt idx="2197">
                  <c:v>3.0344000000000002</c:v>
                </c:pt>
                <c:pt idx="2198">
                  <c:v>3.0356999999999998</c:v>
                </c:pt>
                <c:pt idx="2199">
                  <c:v>3.0369999999999999</c:v>
                </c:pt>
                <c:pt idx="2200">
                  <c:v>3.0383</c:v>
                </c:pt>
                <c:pt idx="2201">
                  <c:v>3.0396000000000001</c:v>
                </c:pt>
                <c:pt idx="2202">
                  <c:v>3.0409999999999999</c:v>
                </c:pt>
                <c:pt idx="2203">
                  <c:v>3.0424000000000002</c:v>
                </c:pt>
                <c:pt idx="2204">
                  <c:v>3.0438000000000001</c:v>
                </c:pt>
                <c:pt idx="2205">
                  <c:v>3.0451999999999999</c:v>
                </c:pt>
                <c:pt idx="2206">
                  <c:v>3.0466000000000002</c:v>
                </c:pt>
                <c:pt idx="2207">
                  <c:v>3.0478999999999998</c:v>
                </c:pt>
                <c:pt idx="2208">
                  <c:v>3.0493999999999999</c:v>
                </c:pt>
                <c:pt idx="2209">
                  <c:v>3.0508999999999999</c:v>
                </c:pt>
                <c:pt idx="2210">
                  <c:v>3.0527000000000002</c:v>
                </c:pt>
                <c:pt idx="2211">
                  <c:v>3.0547</c:v>
                </c:pt>
                <c:pt idx="2212">
                  <c:v>3.0568</c:v>
                </c:pt>
                <c:pt idx="2213">
                  <c:v>3.0589</c:v>
                </c:pt>
                <c:pt idx="2214">
                  <c:v>3.0608</c:v>
                </c:pt>
                <c:pt idx="2215">
                  <c:v>3.0625</c:v>
                </c:pt>
                <c:pt idx="2216">
                  <c:v>3.0638999999999998</c:v>
                </c:pt>
                <c:pt idx="2217">
                  <c:v>3.0649000000000002</c:v>
                </c:pt>
                <c:pt idx="2218">
                  <c:v>3.0657999999999999</c:v>
                </c:pt>
                <c:pt idx="2219">
                  <c:v>3.0666000000000002</c:v>
                </c:pt>
                <c:pt idx="2220">
                  <c:v>3.0674000000000001</c:v>
                </c:pt>
                <c:pt idx="2221">
                  <c:v>3.0684</c:v>
                </c:pt>
                <c:pt idx="2222">
                  <c:v>3.0693999999999999</c:v>
                </c:pt>
                <c:pt idx="2223">
                  <c:v>3.0703999999999998</c:v>
                </c:pt>
                <c:pt idx="2224">
                  <c:v>3.0714999999999999</c:v>
                </c:pt>
                <c:pt idx="2225">
                  <c:v>3.0724999999999998</c:v>
                </c:pt>
                <c:pt idx="2226">
                  <c:v>3.0735999999999999</c:v>
                </c:pt>
                <c:pt idx="2227">
                  <c:v>3.0747</c:v>
                </c:pt>
                <c:pt idx="2228">
                  <c:v>3.0758999999999999</c:v>
                </c:pt>
                <c:pt idx="2229">
                  <c:v>3.0771999999999999</c:v>
                </c:pt>
                <c:pt idx="2230">
                  <c:v>3.0785</c:v>
                </c:pt>
                <c:pt idx="2231">
                  <c:v>3.08</c:v>
                </c:pt>
                <c:pt idx="2232">
                  <c:v>3.0815000000000001</c:v>
                </c:pt>
                <c:pt idx="2233">
                  <c:v>3.0830000000000002</c:v>
                </c:pt>
                <c:pt idx="2234">
                  <c:v>3.0847000000000002</c:v>
                </c:pt>
                <c:pt idx="2235">
                  <c:v>3.0865999999999998</c:v>
                </c:pt>
                <c:pt idx="2236">
                  <c:v>3.0884999999999998</c:v>
                </c:pt>
                <c:pt idx="2237">
                  <c:v>3.0905</c:v>
                </c:pt>
                <c:pt idx="2238">
                  <c:v>3.0926</c:v>
                </c:pt>
                <c:pt idx="2239">
                  <c:v>3.0945</c:v>
                </c:pt>
                <c:pt idx="2240">
                  <c:v>3.0962000000000001</c:v>
                </c:pt>
                <c:pt idx="2241">
                  <c:v>3.0977000000000001</c:v>
                </c:pt>
                <c:pt idx="2242">
                  <c:v>3.0991</c:v>
                </c:pt>
                <c:pt idx="2243">
                  <c:v>3.1002999999999998</c:v>
                </c:pt>
                <c:pt idx="2244">
                  <c:v>3.1013000000000002</c:v>
                </c:pt>
                <c:pt idx="2245">
                  <c:v>3.1023000000000001</c:v>
                </c:pt>
                <c:pt idx="2246">
                  <c:v>3.1032000000000002</c:v>
                </c:pt>
                <c:pt idx="2247">
                  <c:v>3.1042000000000001</c:v>
                </c:pt>
                <c:pt idx="2248">
                  <c:v>3.1053000000000002</c:v>
                </c:pt>
                <c:pt idx="2249">
                  <c:v>3.1065</c:v>
                </c:pt>
                <c:pt idx="2250">
                  <c:v>3.1078000000000001</c:v>
                </c:pt>
                <c:pt idx="2251">
                  <c:v>3.1091000000000002</c:v>
                </c:pt>
                <c:pt idx="2252">
                  <c:v>3.1103999999999998</c:v>
                </c:pt>
                <c:pt idx="2253">
                  <c:v>3.1118000000000001</c:v>
                </c:pt>
                <c:pt idx="2254">
                  <c:v>3.1131000000000002</c:v>
                </c:pt>
                <c:pt idx="2255">
                  <c:v>3.1145</c:v>
                </c:pt>
                <c:pt idx="2256">
                  <c:v>3.1158999999999999</c:v>
                </c:pt>
                <c:pt idx="2257">
                  <c:v>3.1172</c:v>
                </c:pt>
                <c:pt idx="2258">
                  <c:v>3.1185999999999998</c:v>
                </c:pt>
                <c:pt idx="2259">
                  <c:v>3.1200999999999999</c:v>
                </c:pt>
                <c:pt idx="2260">
                  <c:v>3.1215000000000002</c:v>
                </c:pt>
                <c:pt idx="2261">
                  <c:v>3.1230000000000002</c:v>
                </c:pt>
                <c:pt idx="2262">
                  <c:v>3.1244999999999998</c:v>
                </c:pt>
                <c:pt idx="2263">
                  <c:v>3.1259000000000001</c:v>
                </c:pt>
                <c:pt idx="2264">
                  <c:v>3.1273</c:v>
                </c:pt>
                <c:pt idx="2265">
                  <c:v>3.1286</c:v>
                </c:pt>
                <c:pt idx="2266">
                  <c:v>3.1299000000000001</c:v>
                </c:pt>
                <c:pt idx="2267">
                  <c:v>3.1311</c:v>
                </c:pt>
                <c:pt idx="2268">
                  <c:v>3.1324999999999998</c:v>
                </c:pt>
                <c:pt idx="2269">
                  <c:v>3.1337999999999999</c:v>
                </c:pt>
                <c:pt idx="2270">
                  <c:v>3.1351</c:v>
                </c:pt>
                <c:pt idx="2271">
                  <c:v>3.1364999999999998</c:v>
                </c:pt>
                <c:pt idx="2272">
                  <c:v>3.1379000000000001</c:v>
                </c:pt>
                <c:pt idx="2273">
                  <c:v>3.1393</c:v>
                </c:pt>
                <c:pt idx="2274">
                  <c:v>3.1408</c:v>
                </c:pt>
                <c:pt idx="2275">
                  <c:v>3.1421999999999999</c:v>
                </c:pt>
                <c:pt idx="2276">
                  <c:v>3.1436999999999999</c:v>
                </c:pt>
                <c:pt idx="2277">
                  <c:v>3.1450999999999998</c:v>
                </c:pt>
                <c:pt idx="2278">
                  <c:v>3.1465999999999998</c:v>
                </c:pt>
                <c:pt idx="2279">
                  <c:v>3.1482999999999999</c:v>
                </c:pt>
                <c:pt idx="2280">
                  <c:v>3.1501999999999999</c:v>
                </c:pt>
                <c:pt idx="2281">
                  <c:v>3.1520999999999999</c:v>
                </c:pt>
                <c:pt idx="2282">
                  <c:v>3.1541000000000001</c:v>
                </c:pt>
                <c:pt idx="2283">
                  <c:v>3.1560000000000001</c:v>
                </c:pt>
                <c:pt idx="2284">
                  <c:v>3.1577000000000002</c:v>
                </c:pt>
                <c:pt idx="2285">
                  <c:v>3.1589999999999998</c:v>
                </c:pt>
                <c:pt idx="2286">
                  <c:v>3.1600999999999999</c:v>
                </c:pt>
                <c:pt idx="2287">
                  <c:v>3.161</c:v>
                </c:pt>
                <c:pt idx="2288">
                  <c:v>3.1619000000000002</c:v>
                </c:pt>
                <c:pt idx="2289">
                  <c:v>3.1627999999999998</c:v>
                </c:pt>
                <c:pt idx="2290">
                  <c:v>3.1638000000000002</c:v>
                </c:pt>
                <c:pt idx="2291">
                  <c:v>3.1648000000000001</c:v>
                </c:pt>
                <c:pt idx="2292">
                  <c:v>3.1657999999999999</c:v>
                </c:pt>
                <c:pt idx="2293">
                  <c:v>3.1667999999999998</c:v>
                </c:pt>
                <c:pt idx="2294">
                  <c:v>3.1678999999999999</c:v>
                </c:pt>
                <c:pt idx="2295">
                  <c:v>3.169</c:v>
                </c:pt>
                <c:pt idx="2296">
                  <c:v>3.1701999999999999</c:v>
                </c:pt>
                <c:pt idx="2297">
                  <c:v>3.1714000000000002</c:v>
                </c:pt>
                <c:pt idx="2298">
                  <c:v>3.1728000000000001</c:v>
                </c:pt>
                <c:pt idx="2299">
                  <c:v>3.1741999999999999</c:v>
                </c:pt>
                <c:pt idx="2300">
                  <c:v>3.1757</c:v>
                </c:pt>
                <c:pt idx="2301">
                  <c:v>3.1772999999999998</c:v>
                </c:pt>
                <c:pt idx="2302">
                  <c:v>3.1789000000000001</c:v>
                </c:pt>
                <c:pt idx="2303">
                  <c:v>3.1806999999999999</c:v>
                </c:pt>
                <c:pt idx="2304">
                  <c:v>3.1825000000000001</c:v>
                </c:pt>
                <c:pt idx="2305">
                  <c:v>3.1842999999999999</c:v>
                </c:pt>
                <c:pt idx="2306">
                  <c:v>3.1861999999999999</c:v>
                </c:pt>
                <c:pt idx="2307">
                  <c:v>3.1880999999999999</c:v>
                </c:pt>
                <c:pt idx="2308">
                  <c:v>3.1898</c:v>
                </c:pt>
                <c:pt idx="2309">
                  <c:v>3.1915</c:v>
                </c:pt>
                <c:pt idx="2310">
                  <c:v>3.1928999999999998</c:v>
                </c:pt>
                <c:pt idx="2311">
                  <c:v>3.1941999999999999</c:v>
                </c:pt>
                <c:pt idx="2312">
                  <c:v>3.1951999999999998</c:v>
                </c:pt>
                <c:pt idx="2313">
                  <c:v>3.1962999999999999</c:v>
                </c:pt>
                <c:pt idx="2314">
                  <c:v>3.1974</c:v>
                </c:pt>
                <c:pt idx="2315">
                  <c:v>3.1985999999999999</c:v>
                </c:pt>
                <c:pt idx="2316">
                  <c:v>3.1998000000000002</c:v>
                </c:pt>
                <c:pt idx="2317">
                  <c:v>3.2010999999999998</c:v>
                </c:pt>
                <c:pt idx="2318">
                  <c:v>3.2023999999999999</c:v>
                </c:pt>
                <c:pt idx="2319">
                  <c:v>3.2037</c:v>
                </c:pt>
                <c:pt idx="2320">
                  <c:v>3.2050000000000001</c:v>
                </c:pt>
                <c:pt idx="2321">
                  <c:v>3.2063000000000001</c:v>
                </c:pt>
                <c:pt idx="2322">
                  <c:v>3.2075</c:v>
                </c:pt>
                <c:pt idx="2323">
                  <c:v>3.2086999999999999</c:v>
                </c:pt>
                <c:pt idx="2324">
                  <c:v>3.2099000000000002</c:v>
                </c:pt>
                <c:pt idx="2325">
                  <c:v>3.2113</c:v>
                </c:pt>
                <c:pt idx="2326">
                  <c:v>3.2126999999999999</c:v>
                </c:pt>
                <c:pt idx="2327">
                  <c:v>3.2141000000000002</c:v>
                </c:pt>
                <c:pt idx="2328">
                  <c:v>3.2155999999999998</c:v>
                </c:pt>
                <c:pt idx="2329">
                  <c:v>3.2170999999999998</c:v>
                </c:pt>
                <c:pt idx="2330">
                  <c:v>3.2185000000000001</c:v>
                </c:pt>
                <c:pt idx="2331">
                  <c:v>3.22</c:v>
                </c:pt>
                <c:pt idx="2332">
                  <c:v>3.2212999999999998</c:v>
                </c:pt>
                <c:pt idx="2333">
                  <c:v>3.2225999999999999</c:v>
                </c:pt>
                <c:pt idx="2334">
                  <c:v>3.2239</c:v>
                </c:pt>
                <c:pt idx="2335">
                  <c:v>3.2250999999999999</c:v>
                </c:pt>
                <c:pt idx="2336">
                  <c:v>3.2263999999999999</c:v>
                </c:pt>
                <c:pt idx="2337">
                  <c:v>3.2277</c:v>
                </c:pt>
                <c:pt idx="2338">
                  <c:v>3.2290999999999999</c:v>
                </c:pt>
                <c:pt idx="2339">
                  <c:v>3.2303999999999999</c:v>
                </c:pt>
                <c:pt idx="2340">
                  <c:v>3.2317999999999998</c:v>
                </c:pt>
                <c:pt idx="2341">
                  <c:v>3.2332000000000001</c:v>
                </c:pt>
                <c:pt idx="2342">
                  <c:v>3.2345999999999999</c:v>
                </c:pt>
                <c:pt idx="2343">
                  <c:v>3.2361</c:v>
                </c:pt>
                <c:pt idx="2344">
                  <c:v>3.2374999999999998</c:v>
                </c:pt>
                <c:pt idx="2345">
                  <c:v>3.2389000000000001</c:v>
                </c:pt>
                <c:pt idx="2346">
                  <c:v>3.2403</c:v>
                </c:pt>
                <c:pt idx="2347">
                  <c:v>3.2418999999999998</c:v>
                </c:pt>
                <c:pt idx="2348">
                  <c:v>3.2437</c:v>
                </c:pt>
                <c:pt idx="2349">
                  <c:v>3.2456</c:v>
                </c:pt>
                <c:pt idx="2350">
                  <c:v>3.2477</c:v>
                </c:pt>
                <c:pt idx="2351">
                  <c:v>3.2498999999999998</c:v>
                </c:pt>
                <c:pt idx="2352">
                  <c:v>3.2519</c:v>
                </c:pt>
                <c:pt idx="2353">
                  <c:v>3.2536</c:v>
                </c:pt>
                <c:pt idx="2354">
                  <c:v>3.2549000000000001</c:v>
                </c:pt>
                <c:pt idx="2355">
                  <c:v>3.2557999999999998</c:v>
                </c:pt>
                <c:pt idx="2356">
                  <c:v>3.2566000000000002</c:v>
                </c:pt>
                <c:pt idx="2357">
                  <c:v>3.2574000000000001</c:v>
                </c:pt>
                <c:pt idx="2358">
                  <c:v>3.2583000000000002</c:v>
                </c:pt>
                <c:pt idx="2359">
                  <c:v>3.2591999999999999</c:v>
                </c:pt>
                <c:pt idx="2360">
                  <c:v>3.2602000000000002</c:v>
                </c:pt>
                <c:pt idx="2361">
                  <c:v>3.2612999999999999</c:v>
                </c:pt>
                <c:pt idx="2362">
                  <c:v>3.2623000000000002</c:v>
                </c:pt>
                <c:pt idx="2363">
                  <c:v>3.2633999999999999</c:v>
                </c:pt>
                <c:pt idx="2364">
                  <c:v>3.2644000000000002</c:v>
                </c:pt>
                <c:pt idx="2365">
                  <c:v>3.2654999999999998</c:v>
                </c:pt>
                <c:pt idx="2366">
                  <c:v>3.2667000000000002</c:v>
                </c:pt>
                <c:pt idx="2367">
                  <c:v>3.2681</c:v>
                </c:pt>
                <c:pt idx="2368">
                  <c:v>3.2694999999999999</c:v>
                </c:pt>
                <c:pt idx="2369">
                  <c:v>3.2709999999999999</c:v>
                </c:pt>
                <c:pt idx="2370">
                  <c:v>3.2725</c:v>
                </c:pt>
                <c:pt idx="2371">
                  <c:v>3.2742</c:v>
                </c:pt>
                <c:pt idx="2372">
                  <c:v>3.2759999999999998</c:v>
                </c:pt>
                <c:pt idx="2373">
                  <c:v>3.2778</c:v>
                </c:pt>
                <c:pt idx="2374">
                  <c:v>3.2797000000000001</c:v>
                </c:pt>
                <c:pt idx="2375">
                  <c:v>3.2816999999999998</c:v>
                </c:pt>
                <c:pt idx="2376">
                  <c:v>3.2837000000000001</c:v>
                </c:pt>
                <c:pt idx="2377">
                  <c:v>3.2856999999999998</c:v>
                </c:pt>
                <c:pt idx="2378">
                  <c:v>3.2873999999999999</c:v>
                </c:pt>
                <c:pt idx="2379">
                  <c:v>3.2888000000000002</c:v>
                </c:pt>
                <c:pt idx="2380">
                  <c:v>3.2898999999999998</c:v>
                </c:pt>
                <c:pt idx="2381">
                  <c:v>3.2907999999999999</c:v>
                </c:pt>
                <c:pt idx="2382">
                  <c:v>3.2917000000000001</c:v>
                </c:pt>
                <c:pt idx="2383">
                  <c:v>3.2926000000000002</c:v>
                </c:pt>
                <c:pt idx="2384">
                  <c:v>3.2938000000000001</c:v>
                </c:pt>
                <c:pt idx="2385">
                  <c:v>3.2949999999999999</c:v>
                </c:pt>
                <c:pt idx="2386">
                  <c:v>3.2963</c:v>
                </c:pt>
                <c:pt idx="2387">
                  <c:v>3.2976000000000001</c:v>
                </c:pt>
                <c:pt idx="2388">
                  <c:v>3.2989000000000002</c:v>
                </c:pt>
                <c:pt idx="2389">
                  <c:v>3.3001999999999998</c:v>
                </c:pt>
                <c:pt idx="2390">
                  <c:v>3.3014000000000001</c:v>
                </c:pt>
                <c:pt idx="2391">
                  <c:v>3.3026</c:v>
                </c:pt>
                <c:pt idx="2392">
                  <c:v>3.3037999999999998</c:v>
                </c:pt>
                <c:pt idx="2393">
                  <c:v>3.3050999999999999</c:v>
                </c:pt>
                <c:pt idx="2394">
                  <c:v>3.3064</c:v>
                </c:pt>
                <c:pt idx="2395">
                  <c:v>3.3077999999999999</c:v>
                </c:pt>
                <c:pt idx="2396">
                  <c:v>3.3092999999999999</c:v>
                </c:pt>
                <c:pt idx="2397">
                  <c:v>3.3107000000000002</c:v>
                </c:pt>
                <c:pt idx="2398">
                  <c:v>3.3121999999999998</c:v>
                </c:pt>
                <c:pt idx="2399">
                  <c:v>3.3138000000000001</c:v>
                </c:pt>
                <c:pt idx="2400">
                  <c:v>3.3153000000000001</c:v>
                </c:pt>
                <c:pt idx="2401">
                  <c:v>3.3168000000000002</c:v>
                </c:pt>
                <c:pt idx="2402">
                  <c:v>3.3180999999999998</c:v>
                </c:pt>
                <c:pt idx="2403">
                  <c:v>3.3193999999999999</c:v>
                </c:pt>
                <c:pt idx="2404">
                  <c:v>3.3207</c:v>
                </c:pt>
                <c:pt idx="2405">
                  <c:v>3.3220000000000001</c:v>
                </c:pt>
                <c:pt idx="2406">
                  <c:v>3.3233000000000001</c:v>
                </c:pt>
                <c:pt idx="2407">
                  <c:v>3.3246000000000002</c:v>
                </c:pt>
                <c:pt idx="2408">
                  <c:v>3.3260000000000001</c:v>
                </c:pt>
                <c:pt idx="2409">
                  <c:v>3.3273999999999999</c:v>
                </c:pt>
                <c:pt idx="2410">
                  <c:v>3.3288000000000002</c:v>
                </c:pt>
                <c:pt idx="2411">
                  <c:v>3.3302</c:v>
                </c:pt>
                <c:pt idx="2412">
                  <c:v>3.3315999999999999</c:v>
                </c:pt>
                <c:pt idx="2413">
                  <c:v>3.3330000000000002</c:v>
                </c:pt>
                <c:pt idx="2414">
                  <c:v>3.3344999999999998</c:v>
                </c:pt>
                <c:pt idx="2415">
                  <c:v>3.3359000000000001</c:v>
                </c:pt>
                <c:pt idx="2416">
                  <c:v>3.3374999999999999</c:v>
                </c:pt>
                <c:pt idx="2417">
                  <c:v>3.3393000000000002</c:v>
                </c:pt>
                <c:pt idx="2418">
                  <c:v>3.3412000000000002</c:v>
                </c:pt>
                <c:pt idx="2419">
                  <c:v>3.3433000000000002</c:v>
                </c:pt>
                <c:pt idx="2420">
                  <c:v>3.3452999999999999</c:v>
                </c:pt>
                <c:pt idx="2421">
                  <c:v>3.3472</c:v>
                </c:pt>
                <c:pt idx="2422">
                  <c:v>3.3488000000000002</c:v>
                </c:pt>
                <c:pt idx="2423">
                  <c:v>3.35</c:v>
                </c:pt>
                <c:pt idx="2424">
                  <c:v>3.351</c:v>
                </c:pt>
                <c:pt idx="2425">
                  <c:v>3.3517999999999999</c:v>
                </c:pt>
                <c:pt idx="2426">
                  <c:v>3.3527</c:v>
                </c:pt>
                <c:pt idx="2427">
                  <c:v>3.3536000000000001</c:v>
                </c:pt>
                <c:pt idx="2428">
                  <c:v>3.3546</c:v>
                </c:pt>
                <c:pt idx="2429">
                  <c:v>3.3555999999999999</c:v>
                </c:pt>
                <c:pt idx="2430">
                  <c:v>3.3567</c:v>
                </c:pt>
                <c:pt idx="2431">
                  <c:v>3.3576999999999999</c:v>
                </c:pt>
                <c:pt idx="2432">
                  <c:v>3.3588</c:v>
                </c:pt>
                <c:pt idx="2433">
                  <c:v>3.3597999999999999</c:v>
                </c:pt>
                <c:pt idx="2434">
                  <c:v>3.3609</c:v>
                </c:pt>
                <c:pt idx="2435">
                  <c:v>3.3622000000000001</c:v>
                </c:pt>
                <c:pt idx="2436">
                  <c:v>3.3635000000000002</c:v>
                </c:pt>
                <c:pt idx="2437">
                  <c:v>3.3649</c:v>
                </c:pt>
                <c:pt idx="2438">
                  <c:v>3.3664999999999998</c:v>
                </c:pt>
                <c:pt idx="2439">
                  <c:v>3.3679999999999999</c:v>
                </c:pt>
                <c:pt idx="2440">
                  <c:v>3.3696999999999999</c:v>
                </c:pt>
                <c:pt idx="2441">
                  <c:v>3.3714</c:v>
                </c:pt>
                <c:pt idx="2442">
                  <c:v>3.3732000000000002</c:v>
                </c:pt>
                <c:pt idx="2443">
                  <c:v>3.3751000000000002</c:v>
                </c:pt>
                <c:pt idx="2444">
                  <c:v>3.3769</c:v>
                </c:pt>
                <c:pt idx="2445">
                  <c:v>3.3786999999999998</c:v>
                </c:pt>
                <c:pt idx="2446">
                  <c:v>3.3805000000000001</c:v>
                </c:pt>
                <c:pt idx="2447">
                  <c:v>3.3822000000000001</c:v>
                </c:pt>
                <c:pt idx="2448">
                  <c:v>3.3837000000000002</c:v>
                </c:pt>
                <c:pt idx="2449">
                  <c:v>3.3849999999999998</c:v>
                </c:pt>
                <c:pt idx="2450">
                  <c:v>3.3860999999999999</c:v>
                </c:pt>
                <c:pt idx="2451">
                  <c:v>3.3871000000000002</c:v>
                </c:pt>
                <c:pt idx="2452">
                  <c:v>3.3879999999999999</c:v>
                </c:pt>
                <c:pt idx="2453">
                  <c:v>3.3891</c:v>
                </c:pt>
                <c:pt idx="2454">
                  <c:v>3.3902999999999999</c:v>
                </c:pt>
                <c:pt idx="2455">
                  <c:v>3.3915000000000002</c:v>
                </c:pt>
                <c:pt idx="2456">
                  <c:v>3.3929</c:v>
                </c:pt>
                <c:pt idx="2457">
                  <c:v>3.3942000000000001</c:v>
                </c:pt>
                <c:pt idx="2458">
                  <c:v>3.3955000000000002</c:v>
                </c:pt>
                <c:pt idx="2459">
                  <c:v>3.3967999999999998</c:v>
                </c:pt>
                <c:pt idx="2460">
                  <c:v>3.3980999999999999</c:v>
                </c:pt>
                <c:pt idx="2461">
                  <c:v>3.3994</c:v>
                </c:pt>
                <c:pt idx="2462">
                  <c:v>3.4007000000000001</c:v>
                </c:pt>
                <c:pt idx="2463">
                  <c:v>3.4020999999999999</c:v>
                </c:pt>
                <c:pt idx="2464">
                  <c:v>3.4035000000000002</c:v>
                </c:pt>
                <c:pt idx="2465">
                  <c:v>3.4049999999999998</c:v>
                </c:pt>
                <c:pt idx="2466">
                  <c:v>3.4064000000000001</c:v>
                </c:pt>
                <c:pt idx="2467">
                  <c:v>3.4077999999999999</c:v>
                </c:pt>
                <c:pt idx="2468">
                  <c:v>3.4093</c:v>
                </c:pt>
                <c:pt idx="2469">
                  <c:v>3.4108000000000001</c:v>
                </c:pt>
                <c:pt idx="2470">
                  <c:v>3.4121999999999999</c:v>
                </c:pt>
                <c:pt idx="2471">
                  <c:v>3.4135</c:v>
                </c:pt>
                <c:pt idx="2472">
                  <c:v>3.4148000000000001</c:v>
                </c:pt>
                <c:pt idx="2473">
                  <c:v>3.4161000000000001</c:v>
                </c:pt>
                <c:pt idx="2474">
                  <c:v>3.4174000000000002</c:v>
                </c:pt>
                <c:pt idx="2475">
                  <c:v>3.4186999999999999</c:v>
                </c:pt>
                <c:pt idx="2476">
                  <c:v>3.4201000000000001</c:v>
                </c:pt>
                <c:pt idx="2477">
                  <c:v>3.4215</c:v>
                </c:pt>
                <c:pt idx="2478">
                  <c:v>3.4228000000000001</c:v>
                </c:pt>
                <c:pt idx="2479">
                  <c:v>3.4241999999999999</c:v>
                </c:pt>
                <c:pt idx="2480">
                  <c:v>3.4257</c:v>
                </c:pt>
                <c:pt idx="2481">
                  <c:v>3.4270999999999998</c:v>
                </c:pt>
                <c:pt idx="2482">
                  <c:v>3.4285999999999999</c:v>
                </c:pt>
                <c:pt idx="2483">
                  <c:v>3.4300999999999999</c:v>
                </c:pt>
                <c:pt idx="2484">
                  <c:v>3.4316</c:v>
                </c:pt>
                <c:pt idx="2485">
                  <c:v>3.4333</c:v>
                </c:pt>
                <c:pt idx="2486">
                  <c:v>3.4350000000000001</c:v>
                </c:pt>
                <c:pt idx="2487">
                  <c:v>3.4369000000000001</c:v>
                </c:pt>
                <c:pt idx="2488">
                  <c:v>3.4388000000000001</c:v>
                </c:pt>
                <c:pt idx="2489">
                  <c:v>3.4407999999999999</c:v>
                </c:pt>
                <c:pt idx="2490">
                  <c:v>3.4426000000000001</c:v>
                </c:pt>
                <c:pt idx="2491">
                  <c:v>3.4441000000000002</c:v>
                </c:pt>
                <c:pt idx="2492">
                  <c:v>3.4451999999999998</c:v>
                </c:pt>
                <c:pt idx="2493">
                  <c:v>3.4460999999999999</c:v>
                </c:pt>
                <c:pt idx="2494">
                  <c:v>3.4470000000000001</c:v>
                </c:pt>
                <c:pt idx="2495">
                  <c:v>3.4478</c:v>
                </c:pt>
                <c:pt idx="2496">
                  <c:v>3.4487999999999999</c:v>
                </c:pt>
                <c:pt idx="2497">
                  <c:v>3.4498000000000002</c:v>
                </c:pt>
                <c:pt idx="2498">
                  <c:v>3.4508000000000001</c:v>
                </c:pt>
                <c:pt idx="2499">
                  <c:v>3.4519000000000002</c:v>
                </c:pt>
                <c:pt idx="2500">
                  <c:v>3.4529000000000001</c:v>
                </c:pt>
                <c:pt idx="2501">
                  <c:v>3.4539</c:v>
                </c:pt>
                <c:pt idx="2502">
                  <c:v>3.4550000000000001</c:v>
                </c:pt>
                <c:pt idx="2503">
                  <c:v>3.4563000000000001</c:v>
                </c:pt>
                <c:pt idx="2504">
                  <c:v>3.4575999999999998</c:v>
                </c:pt>
                <c:pt idx="2505">
                  <c:v>3.4588999999999999</c:v>
                </c:pt>
                <c:pt idx="2506">
                  <c:v>3.4603999999999999</c:v>
                </c:pt>
                <c:pt idx="2507">
                  <c:v>3.4619</c:v>
                </c:pt>
                <c:pt idx="2508">
                  <c:v>3.4634999999999998</c:v>
                </c:pt>
                <c:pt idx="2509">
                  <c:v>3.4651000000000001</c:v>
                </c:pt>
                <c:pt idx="2510">
                  <c:v>3.4668999999999999</c:v>
                </c:pt>
                <c:pt idx="2511">
                  <c:v>3.4687000000000001</c:v>
                </c:pt>
                <c:pt idx="2512">
                  <c:v>3.4706000000000001</c:v>
                </c:pt>
                <c:pt idx="2513">
                  <c:v>3.4725000000000001</c:v>
                </c:pt>
                <c:pt idx="2514">
                  <c:v>3.4744000000000002</c:v>
                </c:pt>
                <c:pt idx="2515">
                  <c:v>3.4761000000000002</c:v>
                </c:pt>
                <c:pt idx="2516">
                  <c:v>3.4775999999999998</c:v>
                </c:pt>
                <c:pt idx="2517">
                  <c:v>3.4788999999999999</c:v>
                </c:pt>
                <c:pt idx="2518">
                  <c:v>3.4801000000000002</c:v>
                </c:pt>
                <c:pt idx="2519">
                  <c:v>3.4811999999999999</c:v>
                </c:pt>
                <c:pt idx="2520">
                  <c:v>3.4822000000000002</c:v>
                </c:pt>
                <c:pt idx="2521">
                  <c:v>3.4832999999999998</c:v>
                </c:pt>
                <c:pt idx="2522">
                  <c:v>3.4845000000000002</c:v>
                </c:pt>
                <c:pt idx="2523">
                  <c:v>3.4859</c:v>
                </c:pt>
                <c:pt idx="2524">
                  <c:v>3.4872000000000001</c:v>
                </c:pt>
                <c:pt idx="2525">
                  <c:v>3.4885000000000002</c:v>
                </c:pt>
                <c:pt idx="2526">
                  <c:v>3.4899</c:v>
                </c:pt>
                <c:pt idx="2527">
                  <c:v>3.4912000000000001</c:v>
                </c:pt>
                <c:pt idx="2528">
                  <c:v>3.4923999999999999</c:v>
                </c:pt>
                <c:pt idx="2529">
                  <c:v>3.4937</c:v>
                </c:pt>
                <c:pt idx="2530">
                  <c:v>3.4950000000000001</c:v>
                </c:pt>
                <c:pt idx="2531">
                  <c:v>3.4963000000000002</c:v>
                </c:pt>
                <c:pt idx="2532">
                  <c:v>3.4977</c:v>
                </c:pt>
                <c:pt idx="2533">
                  <c:v>3.4990999999999999</c:v>
                </c:pt>
                <c:pt idx="2534">
                  <c:v>3.5005000000000002</c:v>
                </c:pt>
                <c:pt idx="2535">
                  <c:v>3.5019</c:v>
                </c:pt>
                <c:pt idx="2536">
                  <c:v>3.5034000000000001</c:v>
                </c:pt>
                <c:pt idx="2537">
                  <c:v>3.5047999999999999</c:v>
                </c:pt>
                <c:pt idx="2538">
                  <c:v>3.5063</c:v>
                </c:pt>
                <c:pt idx="2539">
                  <c:v>3.5076999999999998</c:v>
                </c:pt>
                <c:pt idx="2540">
                  <c:v>3.5089999999999999</c:v>
                </c:pt>
                <c:pt idx="2541">
                  <c:v>3.5103</c:v>
                </c:pt>
                <c:pt idx="2542">
                  <c:v>3.5116000000000001</c:v>
                </c:pt>
                <c:pt idx="2543">
                  <c:v>3.5129000000000001</c:v>
                </c:pt>
                <c:pt idx="2544">
                  <c:v>3.5142000000000002</c:v>
                </c:pt>
                <c:pt idx="2545">
                  <c:v>3.5154999999999998</c:v>
                </c:pt>
                <c:pt idx="2546">
                  <c:v>3.5167999999999999</c:v>
                </c:pt>
                <c:pt idx="2547">
                  <c:v>3.5182000000000002</c:v>
                </c:pt>
                <c:pt idx="2548">
                  <c:v>3.5194999999999999</c:v>
                </c:pt>
                <c:pt idx="2549">
                  <c:v>3.5209000000000001</c:v>
                </c:pt>
                <c:pt idx="2550">
                  <c:v>3.5223</c:v>
                </c:pt>
                <c:pt idx="2551">
                  <c:v>3.5238</c:v>
                </c:pt>
                <c:pt idx="2552">
                  <c:v>3.5253000000000001</c:v>
                </c:pt>
                <c:pt idx="2553">
                  <c:v>3.5268000000000002</c:v>
                </c:pt>
                <c:pt idx="2554">
                  <c:v>3.5283000000000002</c:v>
                </c:pt>
                <c:pt idx="2555">
                  <c:v>3.5301</c:v>
                </c:pt>
                <c:pt idx="2556">
                  <c:v>3.532</c:v>
                </c:pt>
                <c:pt idx="2557">
                  <c:v>3.5339999999999998</c:v>
                </c:pt>
                <c:pt idx="2558">
                  <c:v>3.5358999999999998</c:v>
                </c:pt>
                <c:pt idx="2559">
                  <c:v>3.5375999999999999</c:v>
                </c:pt>
                <c:pt idx="2560">
                  <c:v>3.5390999999999999</c:v>
                </c:pt>
                <c:pt idx="2561">
                  <c:v>3.5404</c:v>
                </c:pt>
                <c:pt idx="2562">
                  <c:v>3.5415000000000001</c:v>
                </c:pt>
                <c:pt idx="2563">
                  <c:v>3.5425</c:v>
                </c:pt>
                <c:pt idx="2564">
                  <c:v>3.5434000000000001</c:v>
                </c:pt>
                <c:pt idx="2565">
                  <c:v>3.5442999999999998</c:v>
                </c:pt>
                <c:pt idx="2566">
                  <c:v>3.5453000000000001</c:v>
                </c:pt>
                <c:pt idx="2567">
                  <c:v>3.5463</c:v>
                </c:pt>
                <c:pt idx="2568">
                  <c:v>3.5474000000000001</c:v>
                </c:pt>
                <c:pt idx="2569">
                  <c:v>3.5484</c:v>
                </c:pt>
                <c:pt idx="2570">
                  <c:v>3.5495000000000001</c:v>
                </c:pt>
                <c:pt idx="2571">
                  <c:v>3.5506000000000002</c:v>
                </c:pt>
                <c:pt idx="2572">
                  <c:v>3.5518999999999998</c:v>
                </c:pt>
                <c:pt idx="2573">
                  <c:v>3.5531000000000001</c:v>
                </c:pt>
                <c:pt idx="2574">
                  <c:v>3.5543999999999998</c:v>
                </c:pt>
                <c:pt idx="2575">
                  <c:v>3.5558999999999998</c:v>
                </c:pt>
                <c:pt idx="2576">
                  <c:v>3.5573999999999999</c:v>
                </c:pt>
                <c:pt idx="2577">
                  <c:v>3.5590000000000002</c:v>
                </c:pt>
                <c:pt idx="2578">
                  <c:v>3.5608</c:v>
                </c:pt>
                <c:pt idx="2579">
                  <c:v>3.5627</c:v>
                </c:pt>
                <c:pt idx="2580">
                  <c:v>3.5646</c:v>
                </c:pt>
                <c:pt idx="2581">
                  <c:v>3.5666000000000002</c:v>
                </c:pt>
                <c:pt idx="2582">
                  <c:v>3.5686</c:v>
                </c:pt>
                <c:pt idx="2583">
                  <c:v>3.5705</c:v>
                </c:pt>
                <c:pt idx="2584">
                  <c:v>3.5720999999999998</c:v>
                </c:pt>
                <c:pt idx="2585">
                  <c:v>3.5733999999999999</c:v>
                </c:pt>
                <c:pt idx="2586">
                  <c:v>3.5746000000000002</c:v>
                </c:pt>
                <c:pt idx="2587">
                  <c:v>3.5756999999999999</c:v>
                </c:pt>
                <c:pt idx="2588">
                  <c:v>3.5767000000000002</c:v>
                </c:pt>
                <c:pt idx="2589">
                  <c:v>3.5777000000000001</c:v>
                </c:pt>
                <c:pt idx="2590">
                  <c:v>3.5787</c:v>
                </c:pt>
                <c:pt idx="2591">
                  <c:v>3.5798999999999999</c:v>
                </c:pt>
                <c:pt idx="2592">
                  <c:v>3.5811000000000002</c:v>
                </c:pt>
                <c:pt idx="2593">
                  <c:v>3.5825</c:v>
                </c:pt>
                <c:pt idx="2594">
                  <c:v>3.5838000000000001</c:v>
                </c:pt>
                <c:pt idx="2595">
                  <c:v>3.5851000000000002</c:v>
                </c:pt>
                <c:pt idx="2596">
                  <c:v>3.5863999999999998</c:v>
                </c:pt>
                <c:pt idx="2597">
                  <c:v>3.5876999999999999</c:v>
                </c:pt>
                <c:pt idx="2598">
                  <c:v>3.5889000000000002</c:v>
                </c:pt>
                <c:pt idx="2599">
                  <c:v>3.5901999999999998</c:v>
                </c:pt>
                <c:pt idx="2600">
                  <c:v>3.5914999999999999</c:v>
                </c:pt>
                <c:pt idx="2601">
                  <c:v>3.5929000000000002</c:v>
                </c:pt>
                <c:pt idx="2602">
                  <c:v>3.5943999999999998</c:v>
                </c:pt>
                <c:pt idx="2603">
                  <c:v>3.5958000000000001</c:v>
                </c:pt>
                <c:pt idx="2604">
                  <c:v>3.5973000000000002</c:v>
                </c:pt>
                <c:pt idx="2605">
                  <c:v>3.5988000000000002</c:v>
                </c:pt>
                <c:pt idx="2606">
                  <c:v>3.6002000000000001</c:v>
                </c:pt>
                <c:pt idx="2607">
                  <c:v>3.6015999999999999</c:v>
                </c:pt>
                <c:pt idx="2608">
                  <c:v>3.6030000000000002</c:v>
                </c:pt>
                <c:pt idx="2609">
                  <c:v>3.6042999999999998</c:v>
                </c:pt>
                <c:pt idx="2610">
                  <c:v>3.6057000000000001</c:v>
                </c:pt>
                <c:pt idx="2611">
                  <c:v>3.6070000000000002</c:v>
                </c:pt>
                <c:pt idx="2612">
                  <c:v>3.6082999999999998</c:v>
                </c:pt>
                <c:pt idx="2613">
                  <c:v>3.6095999999999999</c:v>
                </c:pt>
                <c:pt idx="2614">
                  <c:v>3.6110000000000002</c:v>
                </c:pt>
                <c:pt idx="2615">
                  <c:v>3.6122999999999998</c:v>
                </c:pt>
                <c:pt idx="2616">
                  <c:v>3.6137000000000001</c:v>
                </c:pt>
                <c:pt idx="2617">
                  <c:v>3.6151</c:v>
                </c:pt>
                <c:pt idx="2618">
                  <c:v>3.6164999999999998</c:v>
                </c:pt>
                <c:pt idx="2619">
                  <c:v>3.6179000000000001</c:v>
                </c:pt>
                <c:pt idx="2620">
                  <c:v>3.6193</c:v>
                </c:pt>
                <c:pt idx="2621">
                  <c:v>3.6208</c:v>
                </c:pt>
                <c:pt idx="2622">
                  <c:v>3.6223999999999998</c:v>
                </c:pt>
                <c:pt idx="2623">
                  <c:v>3.6240999999999999</c:v>
                </c:pt>
                <c:pt idx="2624">
                  <c:v>3.6259999999999999</c:v>
                </c:pt>
                <c:pt idx="2625">
                  <c:v>3.6280999999999999</c:v>
                </c:pt>
                <c:pt idx="2626">
                  <c:v>3.6301999999999999</c:v>
                </c:pt>
                <c:pt idx="2627">
                  <c:v>3.6320000000000001</c:v>
                </c:pt>
                <c:pt idx="2628">
                  <c:v>3.6335999999999999</c:v>
                </c:pt>
                <c:pt idx="2629">
                  <c:v>3.6347999999999998</c:v>
                </c:pt>
                <c:pt idx="2630">
                  <c:v>3.6358000000000001</c:v>
                </c:pt>
                <c:pt idx="2631">
                  <c:v>3.6368</c:v>
                </c:pt>
                <c:pt idx="2632">
                  <c:v>3.6377000000000002</c:v>
                </c:pt>
                <c:pt idx="2633">
                  <c:v>3.6385999999999998</c:v>
                </c:pt>
                <c:pt idx="2634">
                  <c:v>3.6395</c:v>
                </c:pt>
                <c:pt idx="2635">
                  <c:v>3.6404999999999998</c:v>
                </c:pt>
                <c:pt idx="2636">
                  <c:v>3.6415999999999999</c:v>
                </c:pt>
                <c:pt idx="2637">
                  <c:v>3.6427</c:v>
                </c:pt>
                <c:pt idx="2638">
                  <c:v>3.6438000000000001</c:v>
                </c:pt>
                <c:pt idx="2639">
                  <c:v>3.6448999999999998</c:v>
                </c:pt>
                <c:pt idx="2640">
                  <c:v>3.6459999999999999</c:v>
                </c:pt>
                <c:pt idx="2641">
                  <c:v>3.6472000000000002</c:v>
                </c:pt>
                <c:pt idx="2642">
                  <c:v>3.6484999999999999</c:v>
                </c:pt>
                <c:pt idx="2643">
                  <c:v>3.6497999999999999</c:v>
                </c:pt>
                <c:pt idx="2644">
                  <c:v>3.6511999999999998</c:v>
                </c:pt>
                <c:pt idx="2645">
                  <c:v>3.6528</c:v>
                </c:pt>
                <c:pt idx="2646">
                  <c:v>3.6543999999999999</c:v>
                </c:pt>
                <c:pt idx="2647">
                  <c:v>3.6562000000000001</c:v>
                </c:pt>
                <c:pt idx="2648">
                  <c:v>3.6581000000000001</c:v>
                </c:pt>
                <c:pt idx="2649">
                  <c:v>3.6600999999999999</c:v>
                </c:pt>
                <c:pt idx="2650">
                  <c:v>3.6621000000000001</c:v>
                </c:pt>
                <c:pt idx="2651">
                  <c:v>3.6640999999999999</c:v>
                </c:pt>
                <c:pt idx="2652">
                  <c:v>3.6659000000000002</c:v>
                </c:pt>
                <c:pt idx="2653">
                  <c:v>3.6673</c:v>
                </c:pt>
                <c:pt idx="2654">
                  <c:v>3.6686000000000001</c:v>
                </c:pt>
                <c:pt idx="2655">
                  <c:v>3.6697000000000002</c:v>
                </c:pt>
                <c:pt idx="2656">
                  <c:v>3.6707999999999998</c:v>
                </c:pt>
                <c:pt idx="2657">
                  <c:v>3.6718999999999999</c:v>
                </c:pt>
                <c:pt idx="2658">
                  <c:v>3.673</c:v>
                </c:pt>
                <c:pt idx="2659">
                  <c:v>3.6741000000000001</c:v>
                </c:pt>
                <c:pt idx="2660">
                  <c:v>3.6753999999999998</c:v>
                </c:pt>
                <c:pt idx="2661">
                  <c:v>3.6766999999999999</c:v>
                </c:pt>
                <c:pt idx="2662">
                  <c:v>3.6779999999999999</c:v>
                </c:pt>
                <c:pt idx="2663">
                  <c:v>3.6793</c:v>
                </c:pt>
                <c:pt idx="2664">
                  <c:v>3.6804999999999999</c:v>
                </c:pt>
                <c:pt idx="2665">
                  <c:v>3.6818</c:v>
                </c:pt>
                <c:pt idx="2666">
                  <c:v>3.6831</c:v>
                </c:pt>
                <c:pt idx="2667">
                  <c:v>3.6844000000000001</c:v>
                </c:pt>
                <c:pt idx="2668">
                  <c:v>3.6857000000000002</c:v>
                </c:pt>
                <c:pt idx="2669">
                  <c:v>3.6871</c:v>
                </c:pt>
                <c:pt idx="2670">
                  <c:v>3.6884999999999999</c:v>
                </c:pt>
                <c:pt idx="2671">
                  <c:v>3.6899000000000002</c:v>
                </c:pt>
                <c:pt idx="2672">
                  <c:v>3.6913</c:v>
                </c:pt>
                <c:pt idx="2673">
                  <c:v>3.6926999999999999</c:v>
                </c:pt>
                <c:pt idx="2674">
                  <c:v>3.6941999999999999</c:v>
                </c:pt>
                <c:pt idx="2675">
                  <c:v>3.6957</c:v>
                </c:pt>
                <c:pt idx="2676">
                  <c:v>3.6970999999999998</c:v>
                </c:pt>
                <c:pt idx="2677">
                  <c:v>3.6985000000000001</c:v>
                </c:pt>
                <c:pt idx="2678">
                  <c:v>3.6998000000000002</c:v>
                </c:pt>
                <c:pt idx="2679">
                  <c:v>3.7010000000000001</c:v>
                </c:pt>
                <c:pt idx="2680">
                  <c:v>3.7023000000000001</c:v>
                </c:pt>
                <c:pt idx="2681">
                  <c:v>3.7035999999999998</c:v>
                </c:pt>
                <c:pt idx="2682">
                  <c:v>3.7048999999999999</c:v>
                </c:pt>
                <c:pt idx="2683">
                  <c:v>3.7063000000000001</c:v>
                </c:pt>
                <c:pt idx="2684">
                  <c:v>3.7075999999999998</c:v>
                </c:pt>
                <c:pt idx="2685">
                  <c:v>3.7090000000000001</c:v>
                </c:pt>
                <c:pt idx="2686">
                  <c:v>3.7105000000000001</c:v>
                </c:pt>
                <c:pt idx="2687">
                  <c:v>3.7119</c:v>
                </c:pt>
                <c:pt idx="2688">
                  <c:v>3.7134</c:v>
                </c:pt>
                <c:pt idx="2689">
                  <c:v>3.7147999999999999</c:v>
                </c:pt>
                <c:pt idx="2690">
                  <c:v>3.7162999999999999</c:v>
                </c:pt>
                <c:pt idx="2691">
                  <c:v>3.7179000000000002</c:v>
                </c:pt>
                <c:pt idx="2692">
                  <c:v>3.7195999999999998</c:v>
                </c:pt>
                <c:pt idx="2693">
                  <c:v>3.7214999999999998</c:v>
                </c:pt>
                <c:pt idx="2694">
                  <c:v>3.7235999999999998</c:v>
                </c:pt>
                <c:pt idx="2695">
                  <c:v>3.7256</c:v>
                </c:pt>
                <c:pt idx="2696">
                  <c:v>3.7275</c:v>
                </c:pt>
                <c:pt idx="2697">
                  <c:v>3.7290000000000001</c:v>
                </c:pt>
                <c:pt idx="2698">
                  <c:v>3.7303000000000002</c:v>
                </c:pt>
                <c:pt idx="2699">
                  <c:v>3.7313000000000001</c:v>
                </c:pt>
                <c:pt idx="2700">
                  <c:v>3.7323</c:v>
                </c:pt>
                <c:pt idx="2701">
                  <c:v>3.7332000000000001</c:v>
                </c:pt>
                <c:pt idx="2702">
                  <c:v>3.7341000000000002</c:v>
                </c:pt>
                <c:pt idx="2703">
                  <c:v>3.7349999999999999</c:v>
                </c:pt>
                <c:pt idx="2704">
                  <c:v>3.7360000000000002</c:v>
                </c:pt>
                <c:pt idx="2705">
                  <c:v>3.7370000000000001</c:v>
                </c:pt>
                <c:pt idx="2706">
                  <c:v>3.738</c:v>
                </c:pt>
                <c:pt idx="2707">
                  <c:v>3.7391000000000001</c:v>
                </c:pt>
                <c:pt idx="2708">
                  <c:v>3.7402000000000002</c:v>
                </c:pt>
                <c:pt idx="2709">
                  <c:v>3.7412999999999998</c:v>
                </c:pt>
                <c:pt idx="2710">
                  <c:v>3.7425000000000002</c:v>
                </c:pt>
                <c:pt idx="2711">
                  <c:v>3.7437999999999998</c:v>
                </c:pt>
                <c:pt idx="2712">
                  <c:v>3.7452000000000001</c:v>
                </c:pt>
                <c:pt idx="2713">
                  <c:v>3.7465999999999999</c:v>
                </c:pt>
                <c:pt idx="2714">
                  <c:v>3.7482000000000002</c:v>
                </c:pt>
                <c:pt idx="2715">
                  <c:v>3.7498999999999998</c:v>
                </c:pt>
                <c:pt idx="2716">
                  <c:v>3.7515999999999998</c:v>
                </c:pt>
                <c:pt idx="2717">
                  <c:v>3.7534000000000001</c:v>
                </c:pt>
                <c:pt idx="2718">
                  <c:v>3.7553999999999998</c:v>
                </c:pt>
                <c:pt idx="2719">
                  <c:v>3.7574000000000001</c:v>
                </c:pt>
                <c:pt idx="2720">
                  <c:v>3.7595000000000001</c:v>
                </c:pt>
                <c:pt idx="2721">
                  <c:v>3.7614000000000001</c:v>
                </c:pt>
                <c:pt idx="2722">
                  <c:v>3.7631000000000001</c:v>
                </c:pt>
                <c:pt idx="2723">
                  <c:v>3.7644000000000002</c:v>
                </c:pt>
                <c:pt idx="2724">
                  <c:v>3.7654999999999998</c:v>
                </c:pt>
                <c:pt idx="2725">
                  <c:v>3.7665000000000002</c:v>
                </c:pt>
                <c:pt idx="2726">
                  <c:v>3.7675000000000001</c:v>
                </c:pt>
                <c:pt idx="2727">
                  <c:v>3.7685</c:v>
                </c:pt>
                <c:pt idx="2728">
                  <c:v>3.7696000000000001</c:v>
                </c:pt>
                <c:pt idx="2729">
                  <c:v>3.7707999999999999</c:v>
                </c:pt>
                <c:pt idx="2730">
                  <c:v>3.7721</c:v>
                </c:pt>
                <c:pt idx="2731">
                  <c:v>3.7734000000000001</c:v>
                </c:pt>
                <c:pt idx="2732">
                  <c:v>3.7747000000000002</c:v>
                </c:pt>
                <c:pt idx="2733">
                  <c:v>3.7759999999999998</c:v>
                </c:pt>
                <c:pt idx="2734">
                  <c:v>3.7772999999999999</c:v>
                </c:pt>
                <c:pt idx="2735">
                  <c:v>3.7785000000000002</c:v>
                </c:pt>
                <c:pt idx="2736">
                  <c:v>3.7797999999999998</c:v>
                </c:pt>
                <c:pt idx="2737">
                  <c:v>3.7812000000000001</c:v>
                </c:pt>
                <c:pt idx="2738">
                  <c:v>3.7826</c:v>
                </c:pt>
                <c:pt idx="2739">
                  <c:v>3.7841</c:v>
                </c:pt>
                <c:pt idx="2740">
                  <c:v>3.7854999999999999</c:v>
                </c:pt>
                <c:pt idx="2741">
                  <c:v>3.7869000000000002</c:v>
                </c:pt>
                <c:pt idx="2742">
                  <c:v>3.7883</c:v>
                </c:pt>
                <c:pt idx="2743">
                  <c:v>3.7896999999999998</c:v>
                </c:pt>
                <c:pt idx="2744">
                  <c:v>3.7911999999999999</c:v>
                </c:pt>
                <c:pt idx="2745">
                  <c:v>3.7925</c:v>
                </c:pt>
                <c:pt idx="2746">
                  <c:v>3.7938999999999998</c:v>
                </c:pt>
                <c:pt idx="2747">
                  <c:v>3.7951000000000001</c:v>
                </c:pt>
                <c:pt idx="2748">
                  <c:v>3.7964000000000002</c:v>
                </c:pt>
                <c:pt idx="2749">
                  <c:v>3.7976000000000001</c:v>
                </c:pt>
                <c:pt idx="2750">
                  <c:v>3.7989000000000002</c:v>
                </c:pt>
                <c:pt idx="2751">
                  <c:v>3.8001999999999998</c:v>
                </c:pt>
                <c:pt idx="2752">
                  <c:v>3.8016000000000001</c:v>
                </c:pt>
                <c:pt idx="2753">
                  <c:v>3.8029999999999999</c:v>
                </c:pt>
                <c:pt idx="2754">
                  <c:v>3.8045</c:v>
                </c:pt>
                <c:pt idx="2755">
                  <c:v>3.8058999999999998</c:v>
                </c:pt>
                <c:pt idx="2756">
                  <c:v>3.8073999999999999</c:v>
                </c:pt>
                <c:pt idx="2757">
                  <c:v>3.8088000000000002</c:v>
                </c:pt>
                <c:pt idx="2758">
                  <c:v>3.8102</c:v>
                </c:pt>
                <c:pt idx="2759">
                  <c:v>3.8115999999999999</c:v>
                </c:pt>
                <c:pt idx="2760">
                  <c:v>3.8132000000000001</c:v>
                </c:pt>
                <c:pt idx="2761">
                  <c:v>3.8149000000000002</c:v>
                </c:pt>
                <c:pt idx="2762">
                  <c:v>3.8168000000000002</c:v>
                </c:pt>
                <c:pt idx="2763">
                  <c:v>3.8189000000000002</c:v>
                </c:pt>
                <c:pt idx="2764">
                  <c:v>3.8210000000000002</c:v>
                </c:pt>
                <c:pt idx="2765">
                  <c:v>3.8228</c:v>
                </c:pt>
                <c:pt idx="2766">
                  <c:v>3.8243</c:v>
                </c:pt>
                <c:pt idx="2767">
                  <c:v>3.8254999999999999</c:v>
                </c:pt>
                <c:pt idx="2768">
                  <c:v>3.8264999999999998</c:v>
                </c:pt>
                <c:pt idx="2769">
                  <c:v>3.8275000000000001</c:v>
                </c:pt>
                <c:pt idx="2770">
                  <c:v>3.8283999999999998</c:v>
                </c:pt>
                <c:pt idx="2771">
                  <c:v>3.8294000000000001</c:v>
                </c:pt>
                <c:pt idx="2772">
                  <c:v>3.8304</c:v>
                </c:pt>
                <c:pt idx="2773">
                  <c:v>3.8315000000000001</c:v>
                </c:pt>
                <c:pt idx="2774">
                  <c:v>3.8325999999999998</c:v>
                </c:pt>
                <c:pt idx="2775">
                  <c:v>3.8336000000000001</c:v>
                </c:pt>
                <c:pt idx="2776">
                  <c:v>3.8347000000000002</c:v>
                </c:pt>
                <c:pt idx="2777">
                  <c:v>3.8357999999999999</c:v>
                </c:pt>
                <c:pt idx="2778">
                  <c:v>3.8369</c:v>
                </c:pt>
                <c:pt idx="2779">
                  <c:v>3.8380999999999998</c:v>
                </c:pt>
                <c:pt idx="2780">
                  <c:v>3.8393999999999999</c:v>
                </c:pt>
                <c:pt idx="2781">
                  <c:v>3.8408000000000002</c:v>
                </c:pt>
                <c:pt idx="2782">
                  <c:v>3.8422000000000001</c:v>
                </c:pt>
                <c:pt idx="2783">
                  <c:v>3.8437999999999999</c:v>
                </c:pt>
                <c:pt idx="2784">
                  <c:v>3.8454000000000002</c:v>
                </c:pt>
                <c:pt idx="2785">
                  <c:v>3.8471000000000002</c:v>
                </c:pt>
                <c:pt idx="2786">
                  <c:v>3.8490000000000002</c:v>
                </c:pt>
                <c:pt idx="2787">
                  <c:v>3.8509000000000002</c:v>
                </c:pt>
                <c:pt idx="2788">
                  <c:v>3.8530000000000002</c:v>
                </c:pt>
                <c:pt idx="2789">
                  <c:v>3.855</c:v>
                </c:pt>
                <c:pt idx="2790">
                  <c:v>3.8570000000000002</c:v>
                </c:pt>
                <c:pt idx="2791">
                  <c:v>3.8586</c:v>
                </c:pt>
                <c:pt idx="2792">
                  <c:v>3.8597999999999999</c:v>
                </c:pt>
                <c:pt idx="2793">
                  <c:v>3.8609</c:v>
                </c:pt>
                <c:pt idx="2794">
                  <c:v>3.8618000000000001</c:v>
                </c:pt>
                <c:pt idx="2795">
                  <c:v>3.8626999999999998</c:v>
                </c:pt>
                <c:pt idx="2796">
                  <c:v>3.8637999999999999</c:v>
                </c:pt>
                <c:pt idx="2797">
                  <c:v>3.8649</c:v>
                </c:pt>
                <c:pt idx="2798">
                  <c:v>3.8662000000000001</c:v>
                </c:pt>
                <c:pt idx="2799">
                  <c:v>3.8675000000000002</c:v>
                </c:pt>
                <c:pt idx="2800">
                  <c:v>3.8689</c:v>
                </c:pt>
                <c:pt idx="2801">
                  <c:v>3.8702000000000001</c:v>
                </c:pt>
                <c:pt idx="2802">
                  <c:v>3.8715999999999999</c:v>
                </c:pt>
                <c:pt idx="2803">
                  <c:v>3.8729</c:v>
                </c:pt>
                <c:pt idx="2804">
                  <c:v>3.8740999999999999</c:v>
                </c:pt>
                <c:pt idx="2805">
                  <c:v>3.8754</c:v>
                </c:pt>
                <c:pt idx="2806">
                  <c:v>3.8767</c:v>
                </c:pt>
                <c:pt idx="2807">
                  <c:v>3.8780999999999999</c:v>
                </c:pt>
                <c:pt idx="2808">
                  <c:v>3.8795000000000002</c:v>
                </c:pt>
                <c:pt idx="2809">
                  <c:v>3.8809999999999998</c:v>
                </c:pt>
                <c:pt idx="2810">
                  <c:v>3.8824000000000001</c:v>
                </c:pt>
                <c:pt idx="2811">
                  <c:v>3.8837000000000002</c:v>
                </c:pt>
                <c:pt idx="2812">
                  <c:v>3.8852000000000002</c:v>
                </c:pt>
                <c:pt idx="2813">
                  <c:v>3.8866000000000001</c:v>
                </c:pt>
                <c:pt idx="2814">
                  <c:v>3.8879000000000001</c:v>
                </c:pt>
                <c:pt idx="2815">
                  <c:v>3.8893</c:v>
                </c:pt>
                <c:pt idx="2816">
                  <c:v>3.8904999999999998</c:v>
                </c:pt>
                <c:pt idx="2817">
                  <c:v>3.8917999999999999</c:v>
                </c:pt>
                <c:pt idx="2818">
                  <c:v>3.8931</c:v>
                </c:pt>
                <c:pt idx="2819">
                  <c:v>3.8944000000000001</c:v>
                </c:pt>
                <c:pt idx="2820">
                  <c:v>3.8957000000000002</c:v>
                </c:pt>
                <c:pt idx="2821">
                  <c:v>3.8969999999999998</c:v>
                </c:pt>
                <c:pt idx="2822">
                  <c:v>3.8984000000000001</c:v>
                </c:pt>
                <c:pt idx="2823">
                  <c:v>3.8997999999999999</c:v>
                </c:pt>
                <c:pt idx="2824">
                  <c:v>3.9013</c:v>
                </c:pt>
                <c:pt idx="2825">
                  <c:v>3.9026999999999998</c:v>
                </c:pt>
                <c:pt idx="2826">
                  <c:v>3.9041999999999999</c:v>
                </c:pt>
                <c:pt idx="2827">
                  <c:v>3.9056999999999999</c:v>
                </c:pt>
                <c:pt idx="2828">
                  <c:v>3.9072</c:v>
                </c:pt>
                <c:pt idx="2829">
                  <c:v>3.9087000000000001</c:v>
                </c:pt>
                <c:pt idx="2830">
                  <c:v>3.9104999999999999</c:v>
                </c:pt>
                <c:pt idx="2831">
                  <c:v>3.9123999999999999</c:v>
                </c:pt>
                <c:pt idx="2832">
                  <c:v>3.9144999999999999</c:v>
                </c:pt>
                <c:pt idx="2833">
                  <c:v>3.9165999999999999</c:v>
                </c:pt>
                <c:pt idx="2834">
                  <c:v>3.9184999999999999</c:v>
                </c:pt>
                <c:pt idx="2835">
                  <c:v>3.92</c:v>
                </c:pt>
                <c:pt idx="2836">
                  <c:v>3.9211999999999998</c:v>
                </c:pt>
                <c:pt idx="2837">
                  <c:v>3.9220999999999999</c:v>
                </c:pt>
                <c:pt idx="2838">
                  <c:v>3.923</c:v>
                </c:pt>
                <c:pt idx="2839">
                  <c:v>3.9239000000000002</c:v>
                </c:pt>
                <c:pt idx="2840">
                  <c:v>3.9247999999999998</c:v>
                </c:pt>
                <c:pt idx="2841">
                  <c:v>3.9258000000000002</c:v>
                </c:pt>
                <c:pt idx="2842">
                  <c:v>3.9268000000000001</c:v>
                </c:pt>
                <c:pt idx="2843">
                  <c:v>3.9279000000000002</c:v>
                </c:pt>
                <c:pt idx="2844">
                  <c:v>3.9289999999999998</c:v>
                </c:pt>
                <c:pt idx="2845">
                  <c:v>3.9300999999999999</c:v>
                </c:pt>
                <c:pt idx="2846">
                  <c:v>3.9312999999999998</c:v>
                </c:pt>
                <c:pt idx="2847">
                  <c:v>3.9325000000000001</c:v>
                </c:pt>
                <c:pt idx="2848">
                  <c:v>3.9336000000000002</c:v>
                </c:pt>
                <c:pt idx="2849">
                  <c:v>3.9348000000000001</c:v>
                </c:pt>
                <c:pt idx="2850">
                  <c:v>3.9361999999999999</c:v>
                </c:pt>
                <c:pt idx="2851">
                  <c:v>3.9376000000000002</c:v>
                </c:pt>
                <c:pt idx="2852">
                  <c:v>3.9392</c:v>
                </c:pt>
                <c:pt idx="2853">
                  <c:v>3.9409000000000001</c:v>
                </c:pt>
                <c:pt idx="2854">
                  <c:v>3.9428000000000001</c:v>
                </c:pt>
                <c:pt idx="2855">
                  <c:v>3.9447000000000001</c:v>
                </c:pt>
                <c:pt idx="2856">
                  <c:v>3.9466000000000001</c:v>
                </c:pt>
                <c:pt idx="2857">
                  <c:v>3.9485999999999999</c:v>
                </c:pt>
                <c:pt idx="2858">
                  <c:v>3.9506000000000001</c:v>
                </c:pt>
                <c:pt idx="2859">
                  <c:v>3.9523000000000001</c:v>
                </c:pt>
                <c:pt idx="2860">
                  <c:v>3.9538000000000002</c:v>
                </c:pt>
                <c:pt idx="2861">
                  <c:v>3.9550000000000001</c:v>
                </c:pt>
                <c:pt idx="2862">
                  <c:v>3.9561000000000002</c:v>
                </c:pt>
                <c:pt idx="2863">
                  <c:v>3.9571000000000001</c:v>
                </c:pt>
                <c:pt idx="2864">
                  <c:v>3.9581</c:v>
                </c:pt>
                <c:pt idx="2865">
                  <c:v>3.9590999999999998</c:v>
                </c:pt>
                <c:pt idx="2866">
                  <c:v>3.9601000000000002</c:v>
                </c:pt>
                <c:pt idx="2867">
                  <c:v>3.9613</c:v>
                </c:pt>
                <c:pt idx="2868">
                  <c:v>3.9624999999999999</c:v>
                </c:pt>
                <c:pt idx="2869">
                  <c:v>3.9639000000000002</c:v>
                </c:pt>
                <c:pt idx="2870">
                  <c:v>3.9651999999999998</c:v>
                </c:pt>
                <c:pt idx="2871">
                  <c:v>3.9666000000000001</c:v>
                </c:pt>
                <c:pt idx="2872">
                  <c:v>3.968</c:v>
                </c:pt>
                <c:pt idx="2873">
                  <c:v>3.9693999999999998</c:v>
                </c:pt>
                <c:pt idx="2874">
                  <c:v>3.9706999999999999</c:v>
                </c:pt>
                <c:pt idx="2875">
                  <c:v>3.9721000000000002</c:v>
                </c:pt>
                <c:pt idx="2876">
                  <c:v>3.9735</c:v>
                </c:pt>
                <c:pt idx="2877">
                  <c:v>3.9748999999999999</c:v>
                </c:pt>
                <c:pt idx="2878">
                  <c:v>3.9763000000000002</c:v>
                </c:pt>
                <c:pt idx="2879">
                  <c:v>3.9777</c:v>
                </c:pt>
                <c:pt idx="2880">
                  <c:v>3.9790999999999999</c:v>
                </c:pt>
                <c:pt idx="2881">
                  <c:v>3.9805000000000001</c:v>
                </c:pt>
                <c:pt idx="2882">
                  <c:v>3.9820000000000002</c:v>
                </c:pt>
                <c:pt idx="2883">
                  <c:v>3.9834000000000001</c:v>
                </c:pt>
                <c:pt idx="2884">
                  <c:v>3.9847999999999999</c:v>
                </c:pt>
                <c:pt idx="2885">
                  <c:v>3.9861</c:v>
                </c:pt>
                <c:pt idx="2886">
                  <c:v>3.9874000000000001</c:v>
                </c:pt>
                <c:pt idx="2887">
                  <c:v>3.9885999999999999</c:v>
                </c:pt>
                <c:pt idx="2888">
                  <c:v>3.9899</c:v>
                </c:pt>
                <c:pt idx="2889">
                  <c:v>3.9912999999999998</c:v>
                </c:pt>
                <c:pt idx="2890">
                  <c:v>3.9925999999999999</c:v>
                </c:pt>
                <c:pt idx="2891">
                  <c:v>3.9940000000000002</c:v>
                </c:pt>
                <c:pt idx="2892">
                  <c:v>3.9954000000000001</c:v>
                </c:pt>
                <c:pt idx="2893">
                  <c:v>3.9967999999999999</c:v>
                </c:pt>
                <c:pt idx="2894">
                  <c:v>3.9983</c:v>
                </c:pt>
                <c:pt idx="2895">
                  <c:v>3.9996999999999998</c:v>
                </c:pt>
                <c:pt idx="2896">
                  <c:v>4.0011000000000001</c:v>
                </c:pt>
                <c:pt idx="2897">
                  <c:v>4.0026999999999999</c:v>
                </c:pt>
                <c:pt idx="2898">
                  <c:v>4.0042999999999997</c:v>
                </c:pt>
                <c:pt idx="2899">
                  <c:v>4.0061</c:v>
                </c:pt>
                <c:pt idx="2900">
                  <c:v>4.008</c:v>
                </c:pt>
                <c:pt idx="2901">
                  <c:v>4.0101000000000004</c:v>
                </c:pt>
                <c:pt idx="2902">
                  <c:v>4.0121000000000002</c:v>
                </c:pt>
                <c:pt idx="2903">
                  <c:v>4.0137</c:v>
                </c:pt>
                <c:pt idx="2904">
                  <c:v>4.0151000000000003</c:v>
                </c:pt>
                <c:pt idx="2905">
                  <c:v>4.0162000000000004</c:v>
                </c:pt>
                <c:pt idx="2906">
                  <c:v>4.0171999999999999</c:v>
                </c:pt>
                <c:pt idx="2907">
                  <c:v>4.0182000000000002</c:v>
                </c:pt>
                <c:pt idx="2908">
                  <c:v>4.0190999999999999</c:v>
                </c:pt>
                <c:pt idx="2909">
                  <c:v>4.0201000000000002</c:v>
                </c:pt>
                <c:pt idx="2910">
                  <c:v>4.0210999999999997</c:v>
                </c:pt>
                <c:pt idx="2911">
                  <c:v>4.0221999999999998</c:v>
                </c:pt>
                <c:pt idx="2912">
                  <c:v>4.0232999999999999</c:v>
                </c:pt>
                <c:pt idx="2913">
                  <c:v>4.0244</c:v>
                </c:pt>
                <c:pt idx="2914">
                  <c:v>4.0255000000000001</c:v>
                </c:pt>
                <c:pt idx="2915">
                  <c:v>4.0266000000000002</c:v>
                </c:pt>
                <c:pt idx="2916">
                  <c:v>4.0277000000000003</c:v>
                </c:pt>
                <c:pt idx="2917">
                  <c:v>4.0289000000000001</c:v>
                </c:pt>
                <c:pt idx="2918">
                  <c:v>4.0301</c:v>
                </c:pt>
                <c:pt idx="2919">
                  <c:v>4.0315000000000003</c:v>
                </c:pt>
                <c:pt idx="2920">
                  <c:v>4.0328999999999997</c:v>
                </c:pt>
                <c:pt idx="2921">
                  <c:v>4.0345000000000004</c:v>
                </c:pt>
                <c:pt idx="2922">
                  <c:v>4.0362</c:v>
                </c:pt>
                <c:pt idx="2923">
                  <c:v>4.0380000000000003</c:v>
                </c:pt>
                <c:pt idx="2924">
                  <c:v>4.0397999999999996</c:v>
                </c:pt>
                <c:pt idx="2925">
                  <c:v>4.0418000000000003</c:v>
                </c:pt>
                <c:pt idx="2926">
                  <c:v>4.0437000000000003</c:v>
                </c:pt>
                <c:pt idx="2927">
                  <c:v>4.0457000000000001</c:v>
                </c:pt>
                <c:pt idx="2928">
                  <c:v>4.0475000000000003</c:v>
                </c:pt>
                <c:pt idx="2929">
                  <c:v>4.0491000000000001</c:v>
                </c:pt>
                <c:pt idx="2930">
                  <c:v>4.0505000000000004</c:v>
                </c:pt>
                <c:pt idx="2931">
                  <c:v>4.0515999999999996</c:v>
                </c:pt>
                <c:pt idx="2932">
                  <c:v>4.0526</c:v>
                </c:pt>
                <c:pt idx="2933">
                  <c:v>4.0536000000000003</c:v>
                </c:pt>
                <c:pt idx="2934">
                  <c:v>4.0545999999999998</c:v>
                </c:pt>
                <c:pt idx="2935">
                  <c:v>4.0557999999999996</c:v>
                </c:pt>
                <c:pt idx="2936">
                  <c:v>4.0571000000000002</c:v>
                </c:pt>
                <c:pt idx="2937">
                  <c:v>4.0583999999999998</c:v>
                </c:pt>
                <c:pt idx="2938">
                  <c:v>4.0597000000000003</c:v>
                </c:pt>
                <c:pt idx="2939">
                  <c:v>4.0610999999999997</c:v>
                </c:pt>
                <c:pt idx="2940">
                  <c:v>4.0624000000000002</c:v>
                </c:pt>
                <c:pt idx="2941">
                  <c:v>4.0636999999999999</c:v>
                </c:pt>
                <c:pt idx="2942">
                  <c:v>4.0650000000000004</c:v>
                </c:pt>
                <c:pt idx="2943">
                  <c:v>4.0663</c:v>
                </c:pt>
                <c:pt idx="2944">
                  <c:v>4.0675999999999997</c:v>
                </c:pt>
                <c:pt idx="2945">
                  <c:v>4.069</c:v>
                </c:pt>
                <c:pt idx="2946">
                  <c:v>4.0704000000000002</c:v>
                </c:pt>
                <c:pt idx="2947">
                  <c:v>4.0719000000000003</c:v>
                </c:pt>
                <c:pt idx="2948">
                  <c:v>4.0732999999999997</c:v>
                </c:pt>
                <c:pt idx="2949">
                  <c:v>4.0747</c:v>
                </c:pt>
                <c:pt idx="2950">
                  <c:v>4.0759999999999996</c:v>
                </c:pt>
                <c:pt idx="2951">
                  <c:v>4.0773999999999999</c:v>
                </c:pt>
                <c:pt idx="2952">
                  <c:v>4.0788000000000002</c:v>
                </c:pt>
                <c:pt idx="2953">
                  <c:v>4.08</c:v>
                </c:pt>
                <c:pt idx="2954">
                  <c:v>4.0812999999999997</c:v>
                </c:pt>
                <c:pt idx="2955">
                  <c:v>4.0824999999999996</c:v>
                </c:pt>
                <c:pt idx="2956">
                  <c:v>4.0838000000000001</c:v>
                </c:pt>
                <c:pt idx="2957">
                  <c:v>4.0850999999999997</c:v>
                </c:pt>
                <c:pt idx="2958">
                  <c:v>4.0865</c:v>
                </c:pt>
                <c:pt idx="2959">
                  <c:v>4.0877999999999997</c:v>
                </c:pt>
                <c:pt idx="2960">
                  <c:v>4.0892999999999997</c:v>
                </c:pt>
                <c:pt idx="2961">
                  <c:v>4.0907</c:v>
                </c:pt>
                <c:pt idx="2962">
                  <c:v>4.0922000000000001</c:v>
                </c:pt>
                <c:pt idx="2963">
                  <c:v>4.0937000000000001</c:v>
                </c:pt>
                <c:pt idx="2964">
                  <c:v>4.0952000000000002</c:v>
                </c:pt>
                <c:pt idx="2965">
                  <c:v>4.0968</c:v>
                </c:pt>
                <c:pt idx="2966">
                  <c:v>4.0983999999999998</c:v>
                </c:pt>
                <c:pt idx="2967">
                  <c:v>4.1002000000000001</c:v>
                </c:pt>
                <c:pt idx="2968">
                  <c:v>4.1020000000000003</c:v>
                </c:pt>
                <c:pt idx="2969">
                  <c:v>4.1039000000000003</c:v>
                </c:pt>
                <c:pt idx="2970">
                  <c:v>4.1056999999999997</c:v>
                </c:pt>
                <c:pt idx="2971">
                  <c:v>4.1074999999999999</c:v>
                </c:pt>
                <c:pt idx="2972">
                  <c:v>4.109</c:v>
                </c:pt>
                <c:pt idx="2973">
                  <c:v>4.1102999999999996</c:v>
                </c:pt>
                <c:pt idx="2974">
                  <c:v>4.1113999999999997</c:v>
                </c:pt>
                <c:pt idx="2975">
                  <c:v>4.1124000000000001</c:v>
                </c:pt>
                <c:pt idx="2976">
                  <c:v>4.1132999999999997</c:v>
                </c:pt>
                <c:pt idx="2977">
                  <c:v>4.1143000000000001</c:v>
                </c:pt>
                <c:pt idx="2978">
                  <c:v>4.1153000000000004</c:v>
                </c:pt>
                <c:pt idx="2979">
                  <c:v>4.1163999999999996</c:v>
                </c:pt>
                <c:pt idx="2980">
                  <c:v>4.1174999999999997</c:v>
                </c:pt>
                <c:pt idx="2981">
                  <c:v>4.1185999999999998</c:v>
                </c:pt>
                <c:pt idx="2982">
                  <c:v>4.1196999999999999</c:v>
                </c:pt>
                <c:pt idx="2983">
                  <c:v>4.1208</c:v>
                </c:pt>
                <c:pt idx="2984">
                  <c:v>4.1219000000000001</c:v>
                </c:pt>
                <c:pt idx="2985">
                  <c:v>4.1230000000000002</c:v>
                </c:pt>
                <c:pt idx="2986">
                  <c:v>4.1242000000000001</c:v>
                </c:pt>
                <c:pt idx="2987">
                  <c:v>4.1256000000000004</c:v>
                </c:pt>
                <c:pt idx="2988">
                  <c:v>4.1269999999999998</c:v>
                </c:pt>
                <c:pt idx="2989">
                  <c:v>4.1284999999999998</c:v>
                </c:pt>
                <c:pt idx="2990">
                  <c:v>4.1300999999999997</c:v>
                </c:pt>
                <c:pt idx="2991">
                  <c:v>4.1318999999999999</c:v>
                </c:pt>
                <c:pt idx="2992">
                  <c:v>4.1337000000000002</c:v>
                </c:pt>
                <c:pt idx="2993">
                  <c:v>4.1356000000000002</c:v>
                </c:pt>
                <c:pt idx="2994">
                  <c:v>4.1375999999999999</c:v>
                </c:pt>
                <c:pt idx="2995">
                  <c:v>4.1397000000000004</c:v>
                </c:pt>
                <c:pt idx="2996">
                  <c:v>4.1417000000000002</c:v>
                </c:pt>
                <c:pt idx="2997">
                  <c:v>4.1435000000000004</c:v>
                </c:pt>
                <c:pt idx="2998">
                  <c:v>4.1449999999999996</c:v>
                </c:pt>
                <c:pt idx="2999">
                  <c:v>4.1462000000000003</c:v>
                </c:pt>
                <c:pt idx="3000">
                  <c:v>4.1471999999999998</c:v>
                </c:pt>
                <c:pt idx="3001">
                  <c:v>4.1479999999999997</c:v>
                </c:pt>
                <c:pt idx="3002">
                  <c:v>4.1489000000000003</c:v>
                </c:pt>
                <c:pt idx="3003">
                  <c:v>4.1500000000000004</c:v>
                </c:pt>
                <c:pt idx="3004">
                  <c:v>4.1510999999999996</c:v>
                </c:pt>
                <c:pt idx="3005">
                  <c:v>4.1524000000000001</c:v>
                </c:pt>
                <c:pt idx="3006">
                  <c:v>4.1536999999999997</c:v>
                </c:pt>
                <c:pt idx="3007">
                  <c:v>4.1551</c:v>
                </c:pt>
                <c:pt idx="3008">
                  <c:v>4.1563999999999997</c:v>
                </c:pt>
                <c:pt idx="3009">
                  <c:v>4.1577000000000002</c:v>
                </c:pt>
                <c:pt idx="3010">
                  <c:v>4.1589999999999998</c:v>
                </c:pt>
                <c:pt idx="3011">
                  <c:v>4.1603000000000003</c:v>
                </c:pt>
                <c:pt idx="3012">
                  <c:v>4.1616</c:v>
                </c:pt>
                <c:pt idx="3013">
                  <c:v>4.1630000000000003</c:v>
                </c:pt>
                <c:pt idx="3014">
                  <c:v>4.1643999999999997</c:v>
                </c:pt>
                <c:pt idx="3015">
                  <c:v>4.1657999999999999</c:v>
                </c:pt>
                <c:pt idx="3016">
                  <c:v>4.1672000000000002</c:v>
                </c:pt>
                <c:pt idx="3017">
                  <c:v>4.1685999999999996</c:v>
                </c:pt>
                <c:pt idx="3018">
                  <c:v>4.17</c:v>
                </c:pt>
                <c:pt idx="3019">
                  <c:v>4.1715</c:v>
                </c:pt>
                <c:pt idx="3020">
                  <c:v>4.173</c:v>
                </c:pt>
                <c:pt idx="3021">
                  <c:v>4.1744000000000003</c:v>
                </c:pt>
                <c:pt idx="3022">
                  <c:v>4.1757</c:v>
                </c:pt>
                <c:pt idx="3023">
                  <c:v>4.1768999999999998</c:v>
                </c:pt>
                <c:pt idx="3024">
                  <c:v>4.1779999999999999</c:v>
                </c:pt>
                <c:pt idx="3025">
                  <c:v>4.1792999999999996</c:v>
                </c:pt>
                <c:pt idx="3026">
                  <c:v>4.1806000000000001</c:v>
                </c:pt>
                <c:pt idx="3027">
                  <c:v>4.1818999999999997</c:v>
                </c:pt>
                <c:pt idx="3028">
                  <c:v>4.1832000000000003</c:v>
                </c:pt>
                <c:pt idx="3029">
                  <c:v>4.1845999999999997</c:v>
                </c:pt>
                <c:pt idx="3030">
                  <c:v>4.1860999999999997</c:v>
                </c:pt>
                <c:pt idx="3031">
                  <c:v>4.1875</c:v>
                </c:pt>
                <c:pt idx="3032">
                  <c:v>4.1890000000000001</c:v>
                </c:pt>
                <c:pt idx="3033">
                  <c:v>4.1904000000000003</c:v>
                </c:pt>
                <c:pt idx="3034">
                  <c:v>4.1917999999999997</c:v>
                </c:pt>
                <c:pt idx="3035">
                  <c:v>4.1932999999999998</c:v>
                </c:pt>
                <c:pt idx="3036">
                  <c:v>4.1950000000000003</c:v>
                </c:pt>
                <c:pt idx="3037">
                  <c:v>4.1969000000000003</c:v>
                </c:pt>
                <c:pt idx="3038">
                  <c:v>4.1989999999999998</c:v>
                </c:pt>
                <c:pt idx="3039">
                  <c:v>4.2012</c:v>
                </c:pt>
                <c:pt idx="3040">
                  <c:v>4.2031999999999998</c:v>
                </c:pt>
                <c:pt idx="3041">
                  <c:v>4.2050000000000001</c:v>
                </c:pt>
                <c:pt idx="3042">
                  <c:v>4.2062999999999997</c:v>
                </c:pt>
                <c:pt idx="3043">
                  <c:v>4.2073</c:v>
                </c:pt>
                <c:pt idx="3044">
                  <c:v>4.2081999999999997</c:v>
                </c:pt>
                <c:pt idx="3045">
                  <c:v>4.2089999999999996</c:v>
                </c:pt>
                <c:pt idx="3046">
                  <c:v>4.2099000000000002</c:v>
                </c:pt>
                <c:pt idx="3047">
                  <c:v>4.2108999999999996</c:v>
                </c:pt>
                <c:pt idx="3048">
                  <c:v>4.2119999999999997</c:v>
                </c:pt>
                <c:pt idx="3049">
                  <c:v>4.2130000000000001</c:v>
                </c:pt>
                <c:pt idx="3050">
                  <c:v>4.2141000000000002</c:v>
                </c:pt>
                <c:pt idx="3051">
                  <c:v>4.2152000000000003</c:v>
                </c:pt>
                <c:pt idx="3052">
                  <c:v>4.2163000000000004</c:v>
                </c:pt>
                <c:pt idx="3053">
                  <c:v>4.2173999999999996</c:v>
                </c:pt>
                <c:pt idx="3054">
                  <c:v>4.2186000000000003</c:v>
                </c:pt>
                <c:pt idx="3055">
                  <c:v>4.2198000000000002</c:v>
                </c:pt>
                <c:pt idx="3056">
                  <c:v>4.2210999999999999</c:v>
                </c:pt>
                <c:pt idx="3057">
                  <c:v>4.2225999999999999</c:v>
                </c:pt>
                <c:pt idx="3058">
                  <c:v>4.2241</c:v>
                </c:pt>
                <c:pt idx="3059">
                  <c:v>4.2256999999999998</c:v>
                </c:pt>
                <c:pt idx="3060">
                  <c:v>4.2274000000000003</c:v>
                </c:pt>
                <c:pt idx="3061">
                  <c:v>4.2291999999999996</c:v>
                </c:pt>
                <c:pt idx="3062">
                  <c:v>4.2310999999999996</c:v>
                </c:pt>
                <c:pt idx="3063">
                  <c:v>4.2331000000000003</c:v>
                </c:pt>
                <c:pt idx="3064">
                  <c:v>4.2351000000000001</c:v>
                </c:pt>
                <c:pt idx="3065">
                  <c:v>4.2370999999999999</c:v>
                </c:pt>
                <c:pt idx="3066">
                  <c:v>4.2388000000000003</c:v>
                </c:pt>
                <c:pt idx="3067">
                  <c:v>4.2403000000000004</c:v>
                </c:pt>
                <c:pt idx="3068">
                  <c:v>4.2413999999999996</c:v>
                </c:pt>
                <c:pt idx="3069">
                  <c:v>4.2423999999999999</c:v>
                </c:pt>
                <c:pt idx="3070">
                  <c:v>4.2432999999999996</c:v>
                </c:pt>
                <c:pt idx="3071">
                  <c:v>4.2443</c:v>
                </c:pt>
                <c:pt idx="3072">
                  <c:v>4.2454000000000001</c:v>
                </c:pt>
                <c:pt idx="3073">
                  <c:v>4.2465999999999999</c:v>
                </c:pt>
                <c:pt idx="3074">
                  <c:v>4.2478999999999996</c:v>
                </c:pt>
                <c:pt idx="3075">
                  <c:v>4.2492999999999999</c:v>
                </c:pt>
                <c:pt idx="3076">
                  <c:v>4.2507000000000001</c:v>
                </c:pt>
                <c:pt idx="3077">
                  <c:v>4.2519999999999998</c:v>
                </c:pt>
                <c:pt idx="3078">
                  <c:v>4.2533000000000003</c:v>
                </c:pt>
                <c:pt idx="3079">
                  <c:v>4.2545999999999999</c:v>
                </c:pt>
                <c:pt idx="3080">
                  <c:v>4.2557999999999998</c:v>
                </c:pt>
                <c:pt idx="3081">
                  <c:v>4.2569999999999997</c:v>
                </c:pt>
                <c:pt idx="3082">
                  <c:v>4.2583000000000002</c:v>
                </c:pt>
                <c:pt idx="3083">
                  <c:v>4.2596999999999996</c:v>
                </c:pt>
                <c:pt idx="3084">
                  <c:v>4.2610999999999999</c:v>
                </c:pt>
                <c:pt idx="3085">
                  <c:v>4.2624000000000004</c:v>
                </c:pt>
                <c:pt idx="3086">
                  <c:v>4.2637999999999998</c:v>
                </c:pt>
                <c:pt idx="3087">
                  <c:v>4.2652999999999999</c:v>
                </c:pt>
                <c:pt idx="3088">
                  <c:v>4.2667000000000002</c:v>
                </c:pt>
                <c:pt idx="3089">
                  <c:v>4.2682000000000002</c:v>
                </c:pt>
                <c:pt idx="3090">
                  <c:v>4.2695999999999996</c:v>
                </c:pt>
                <c:pt idx="3091">
                  <c:v>4.2709999999999999</c:v>
                </c:pt>
                <c:pt idx="3092">
                  <c:v>4.2721999999999998</c:v>
                </c:pt>
                <c:pt idx="3093">
                  <c:v>4.2735000000000003</c:v>
                </c:pt>
                <c:pt idx="3094">
                  <c:v>4.2747999999999999</c:v>
                </c:pt>
                <c:pt idx="3095">
                  <c:v>4.2760999999999996</c:v>
                </c:pt>
                <c:pt idx="3096">
                  <c:v>4.2774000000000001</c:v>
                </c:pt>
                <c:pt idx="3097">
                  <c:v>4.2788000000000004</c:v>
                </c:pt>
                <c:pt idx="3098">
                  <c:v>4.2803000000000004</c:v>
                </c:pt>
                <c:pt idx="3099">
                  <c:v>4.2816999999999998</c:v>
                </c:pt>
                <c:pt idx="3100">
                  <c:v>4.2831999999999999</c:v>
                </c:pt>
                <c:pt idx="3101">
                  <c:v>4.2847</c:v>
                </c:pt>
                <c:pt idx="3102">
                  <c:v>4.2861000000000002</c:v>
                </c:pt>
                <c:pt idx="3103">
                  <c:v>4.2876000000000003</c:v>
                </c:pt>
                <c:pt idx="3104">
                  <c:v>4.2891000000000004</c:v>
                </c:pt>
                <c:pt idx="3105">
                  <c:v>4.2907999999999999</c:v>
                </c:pt>
                <c:pt idx="3106">
                  <c:v>4.2927</c:v>
                </c:pt>
                <c:pt idx="3107">
                  <c:v>4.2948000000000004</c:v>
                </c:pt>
                <c:pt idx="3108">
                  <c:v>4.2968999999999999</c:v>
                </c:pt>
                <c:pt idx="3109">
                  <c:v>4.2988</c:v>
                </c:pt>
                <c:pt idx="3110">
                  <c:v>4.3003999999999998</c:v>
                </c:pt>
                <c:pt idx="3111">
                  <c:v>4.3017000000000003</c:v>
                </c:pt>
                <c:pt idx="3112">
                  <c:v>4.3026999999999997</c:v>
                </c:pt>
                <c:pt idx="3113">
                  <c:v>4.3034999999999997</c:v>
                </c:pt>
                <c:pt idx="3114">
                  <c:v>4.3044000000000002</c:v>
                </c:pt>
                <c:pt idx="3115">
                  <c:v>4.3052999999999999</c:v>
                </c:pt>
                <c:pt idx="3116">
                  <c:v>4.3063000000000002</c:v>
                </c:pt>
                <c:pt idx="3117">
                  <c:v>4.3072999999999997</c:v>
                </c:pt>
                <c:pt idx="3118">
                  <c:v>4.3083999999999998</c:v>
                </c:pt>
                <c:pt idx="3119">
                  <c:v>4.3094000000000001</c:v>
                </c:pt>
                <c:pt idx="3120">
                  <c:v>4.3105000000000002</c:v>
                </c:pt>
                <c:pt idx="3121">
                  <c:v>4.3117000000000001</c:v>
                </c:pt>
                <c:pt idx="3122">
                  <c:v>4.3128000000000002</c:v>
                </c:pt>
                <c:pt idx="3123">
                  <c:v>4.3140000000000001</c:v>
                </c:pt>
                <c:pt idx="3124">
                  <c:v>4.3152999999999997</c:v>
                </c:pt>
                <c:pt idx="3125">
                  <c:v>4.3166000000000002</c:v>
                </c:pt>
                <c:pt idx="3126">
                  <c:v>4.3181000000000003</c:v>
                </c:pt>
                <c:pt idx="3127">
                  <c:v>4.3197000000000001</c:v>
                </c:pt>
                <c:pt idx="3128">
                  <c:v>4.3213999999999997</c:v>
                </c:pt>
                <c:pt idx="3129">
                  <c:v>4.3231000000000002</c:v>
                </c:pt>
                <c:pt idx="3130">
                  <c:v>4.3250000000000002</c:v>
                </c:pt>
                <c:pt idx="3131">
                  <c:v>4.3268000000000004</c:v>
                </c:pt>
                <c:pt idx="3132">
                  <c:v>4.3287000000000004</c:v>
                </c:pt>
                <c:pt idx="3133">
                  <c:v>4.3304999999999998</c:v>
                </c:pt>
                <c:pt idx="3134">
                  <c:v>4.3323</c:v>
                </c:pt>
                <c:pt idx="3135">
                  <c:v>4.3338999999999999</c:v>
                </c:pt>
                <c:pt idx="3136">
                  <c:v>4.3353000000000002</c:v>
                </c:pt>
                <c:pt idx="3137">
                  <c:v>4.3365</c:v>
                </c:pt>
                <c:pt idx="3138">
                  <c:v>4.3376000000000001</c:v>
                </c:pt>
                <c:pt idx="3139">
                  <c:v>4.3385999999999996</c:v>
                </c:pt>
                <c:pt idx="3140">
                  <c:v>4.3395999999999999</c:v>
                </c:pt>
                <c:pt idx="3141">
                  <c:v>4.3407</c:v>
                </c:pt>
                <c:pt idx="3142">
                  <c:v>4.3419999999999996</c:v>
                </c:pt>
                <c:pt idx="3143">
                  <c:v>4.3433000000000002</c:v>
                </c:pt>
                <c:pt idx="3144">
                  <c:v>4.3446999999999996</c:v>
                </c:pt>
                <c:pt idx="3145">
                  <c:v>4.3460000000000001</c:v>
                </c:pt>
                <c:pt idx="3146">
                  <c:v>4.3472999999999997</c:v>
                </c:pt>
                <c:pt idx="3147">
                  <c:v>4.3486000000000002</c:v>
                </c:pt>
                <c:pt idx="3148">
                  <c:v>4.3498999999999999</c:v>
                </c:pt>
                <c:pt idx="3149">
                  <c:v>4.3510999999999997</c:v>
                </c:pt>
                <c:pt idx="3150">
                  <c:v>4.3525</c:v>
                </c:pt>
                <c:pt idx="3151">
                  <c:v>4.3537999999999997</c:v>
                </c:pt>
                <c:pt idx="3152">
                  <c:v>4.3552</c:v>
                </c:pt>
                <c:pt idx="3153">
                  <c:v>4.3566000000000003</c:v>
                </c:pt>
                <c:pt idx="3154">
                  <c:v>4.3581000000000003</c:v>
                </c:pt>
                <c:pt idx="3155">
                  <c:v>4.3594999999999997</c:v>
                </c:pt>
                <c:pt idx="3156">
                  <c:v>4.3609</c:v>
                </c:pt>
                <c:pt idx="3157">
                  <c:v>4.3623000000000003</c:v>
                </c:pt>
                <c:pt idx="3158">
                  <c:v>4.3636999999999997</c:v>
                </c:pt>
                <c:pt idx="3159">
                  <c:v>4.3651</c:v>
                </c:pt>
                <c:pt idx="3160">
                  <c:v>4.3663999999999996</c:v>
                </c:pt>
                <c:pt idx="3161">
                  <c:v>4.3677000000000001</c:v>
                </c:pt>
                <c:pt idx="3162">
                  <c:v>4.3689999999999998</c:v>
                </c:pt>
                <c:pt idx="3163">
                  <c:v>4.3703000000000003</c:v>
                </c:pt>
                <c:pt idx="3164">
                  <c:v>4.3716999999999997</c:v>
                </c:pt>
                <c:pt idx="3165">
                  <c:v>4.3730000000000002</c:v>
                </c:pt>
                <c:pt idx="3166">
                  <c:v>4.3742999999999999</c:v>
                </c:pt>
                <c:pt idx="3167">
                  <c:v>4.3757000000000001</c:v>
                </c:pt>
                <c:pt idx="3168">
                  <c:v>4.3772000000000002</c:v>
                </c:pt>
                <c:pt idx="3169">
                  <c:v>4.3785999999999996</c:v>
                </c:pt>
                <c:pt idx="3170">
                  <c:v>4.3800999999999997</c:v>
                </c:pt>
                <c:pt idx="3171">
                  <c:v>4.3815999999999997</c:v>
                </c:pt>
                <c:pt idx="3172">
                  <c:v>4.3830999999999998</c:v>
                </c:pt>
                <c:pt idx="3173">
                  <c:v>4.3845999999999998</c:v>
                </c:pt>
                <c:pt idx="3174">
                  <c:v>4.3861999999999997</c:v>
                </c:pt>
                <c:pt idx="3175">
                  <c:v>4.3880999999999997</c:v>
                </c:pt>
                <c:pt idx="3176">
                  <c:v>4.3901000000000003</c:v>
                </c:pt>
                <c:pt idx="3177">
                  <c:v>4.3921999999999999</c:v>
                </c:pt>
                <c:pt idx="3178">
                  <c:v>4.3940999999999999</c:v>
                </c:pt>
                <c:pt idx="3179">
                  <c:v>4.3956</c:v>
                </c:pt>
                <c:pt idx="3180">
                  <c:v>4.3967999999999998</c:v>
                </c:pt>
                <c:pt idx="3181">
                  <c:v>4.3978000000000002</c:v>
                </c:pt>
                <c:pt idx="3182">
                  <c:v>4.3986999999999998</c:v>
                </c:pt>
                <c:pt idx="3183">
                  <c:v>4.3996000000000004</c:v>
                </c:pt>
                <c:pt idx="3184">
                  <c:v>4.4005000000000001</c:v>
                </c:pt>
                <c:pt idx="3185">
                  <c:v>4.4015000000000004</c:v>
                </c:pt>
                <c:pt idx="3186">
                  <c:v>4.4025999999999996</c:v>
                </c:pt>
                <c:pt idx="3187">
                  <c:v>4.4036</c:v>
                </c:pt>
                <c:pt idx="3188">
                  <c:v>4.4047000000000001</c:v>
                </c:pt>
                <c:pt idx="3189">
                  <c:v>4.4058000000000002</c:v>
                </c:pt>
                <c:pt idx="3190">
                  <c:v>4.407</c:v>
                </c:pt>
                <c:pt idx="3191">
                  <c:v>4.4081000000000001</c:v>
                </c:pt>
                <c:pt idx="3192">
                  <c:v>4.4092000000000002</c:v>
                </c:pt>
                <c:pt idx="3193">
                  <c:v>4.4104999999999999</c:v>
                </c:pt>
                <c:pt idx="3194">
                  <c:v>4.4118000000000004</c:v>
                </c:pt>
                <c:pt idx="3195">
                  <c:v>4.4132999999999996</c:v>
                </c:pt>
                <c:pt idx="3196">
                  <c:v>4.4147999999999996</c:v>
                </c:pt>
                <c:pt idx="3197">
                  <c:v>4.4164000000000003</c:v>
                </c:pt>
                <c:pt idx="3198">
                  <c:v>4.4180999999999999</c:v>
                </c:pt>
                <c:pt idx="3199">
                  <c:v>4.42</c:v>
                </c:pt>
                <c:pt idx="3200">
                  <c:v>4.4218999999999999</c:v>
                </c:pt>
                <c:pt idx="3201">
                  <c:v>4.4238999999999997</c:v>
                </c:pt>
                <c:pt idx="3202">
                  <c:v>4.4260000000000002</c:v>
                </c:pt>
                <c:pt idx="3203">
                  <c:v>4.4279999999999999</c:v>
                </c:pt>
                <c:pt idx="3204">
                  <c:v>4.4297000000000004</c:v>
                </c:pt>
                <c:pt idx="3205">
                  <c:v>4.4311999999999996</c:v>
                </c:pt>
                <c:pt idx="3206">
                  <c:v>4.4324000000000003</c:v>
                </c:pt>
                <c:pt idx="3207">
                  <c:v>4.4333999999999998</c:v>
                </c:pt>
                <c:pt idx="3208">
                  <c:v>4.4343000000000004</c:v>
                </c:pt>
                <c:pt idx="3209">
                  <c:v>4.4352999999999998</c:v>
                </c:pt>
                <c:pt idx="3210">
                  <c:v>4.4363000000000001</c:v>
                </c:pt>
                <c:pt idx="3211">
                  <c:v>4.4375</c:v>
                </c:pt>
                <c:pt idx="3212">
                  <c:v>4.4386999999999999</c:v>
                </c:pt>
                <c:pt idx="3213">
                  <c:v>4.4398999999999997</c:v>
                </c:pt>
                <c:pt idx="3214">
                  <c:v>4.4412000000000003</c:v>
                </c:pt>
                <c:pt idx="3215">
                  <c:v>4.4425999999999997</c:v>
                </c:pt>
                <c:pt idx="3216">
                  <c:v>4.4439000000000002</c:v>
                </c:pt>
                <c:pt idx="3217">
                  <c:v>4.4451999999999998</c:v>
                </c:pt>
                <c:pt idx="3218">
                  <c:v>4.4465000000000003</c:v>
                </c:pt>
                <c:pt idx="3219">
                  <c:v>4.4478</c:v>
                </c:pt>
                <c:pt idx="3220">
                  <c:v>4.4490999999999996</c:v>
                </c:pt>
                <c:pt idx="3221">
                  <c:v>4.4504999999999999</c:v>
                </c:pt>
                <c:pt idx="3222">
                  <c:v>4.4519000000000002</c:v>
                </c:pt>
                <c:pt idx="3223">
                  <c:v>4.4532999999999996</c:v>
                </c:pt>
                <c:pt idx="3224">
                  <c:v>4.4546999999999999</c:v>
                </c:pt>
                <c:pt idx="3225">
                  <c:v>4.4561999999999999</c:v>
                </c:pt>
                <c:pt idx="3226">
                  <c:v>4.4577</c:v>
                </c:pt>
                <c:pt idx="3227">
                  <c:v>4.4591000000000003</c:v>
                </c:pt>
                <c:pt idx="3228">
                  <c:v>4.4604999999999997</c:v>
                </c:pt>
                <c:pt idx="3229">
                  <c:v>4.4619</c:v>
                </c:pt>
                <c:pt idx="3230">
                  <c:v>4.4631999999999996</c:v>
                </c:pt>
                <c:pt idx="3231">
                  <c:v>4.4644000000000004</c:v>
                </c:pt>
                <c:pt idx="3232">
                  <c:v>4.4657</c:v>
                </c:pt>
                <c:pt idx="3233">
                  <c:v>4.4669999999999996</c:v>
                </c:pt>
                <c:pt idx="3234">
                  <c:v>4.4683000000000002</c:v>
                </c:pt>
                <c:pt idx="3235">
                  <c:v>4.4696999999999996</c:v>
                </c:pt>
                <c:pt idx="3236">
                  <c:v>4.4710000000000001</c:v>
                </c:pt>
                <c:pt idx="3237">
                  <c:v>4.4725000000000001</c:v>
                </c:pt>
                <c:pt idx="3238">
                  <c:v>4.4739000000000004</c:v>
                </c:pt>
                <c:pt idx="3239">
                  <c:v>4.4752999999999998</c:v>
                </c:pt>
                <c:pt idx="3240">
                  <c:v>4.4767000000000001</c:v>
                </c:pt>
                <c:pt idx="3241">
                  <c:v>4.4782000000000002</c:v>
                </c:pt>
                <c:pt idx="3242">
                  <c:v>4.4797000000000002</c:v>
                </c:pt>
                <c:pt idx="3243">
                  <c:v>4.4813000000000001</c:v>
                </c:pt>
                <c:pt idx="3244">
                  <c:v>4.4832000000000001</c:v>
                </c:pt>
                <c:pt idx="3245">
                  <c:v>4.4852999999999996</c:v>
                </c:pt>
                <c:pt idx="3246">
                  <c:v>4.4874999999999998</c:v>
                </c:pt>
                <c:pt idx="3247">
                  <c:v>4.4894999999999996</c:v>
                </c:pt>
                <c:pt idx="3248">
                  <c:v>4.4912000000000001</c:v>
                </c:pt>
                <c:pt idx="3249">
                  <c:v>4.4923999999999999</c:v>
                </c:pt>
                <c:pt idx="3250">
                  <c:v>4.4934000000000003</c:v>
                </c:pt>
                <c:pt idx="3251">
                  <c:v>4.4943</c:v>
                </c:pt>
                <c:pt idx="3252">
                  <c:v>4.4950999999999999</c:v>
                </c:pt>
                <c:pt idx="3253">
                  <c:v>4.4960000000000004</c:v>
                </c:pt>
                <c:pt idx="3254">
                  <c:v>4.4969999999999999</c:v>
                </c:pt>
                <c:pt idx="3255">
                  <c:v>4.4981</c:v>
                </c:pt>
                <c:pt idx="3256">
                  <c:v>4.4992000000000001</c:v>
                </c:pt>
                <c:pt idx="3257">
                  <c:v>4.5003000000000002</c:v>
                </c:pt>
                <c:pt idx="3258">
                  <c:v>4.5012999999999996</c:v>
                </c:pt>
                <c:pt idx="3259">
                  <c:v>4.5023999999999997</c:v>
                </c:pt>
                <c:pt idx="3260">
                  <c:v>4.5035999999999996</c:v>
                </c:pt>
                <c:pt idx="3261">
                  <c:v>4.5048000000000004</c:v>
                </c:pt>
                <c:pt idx="3262">
                  <c:v>4.5060000000000002</c:v>
                </c:pt>
                <c:pt idx="3263">
                  <c:v>4.5072999999999999</c:v>
                </c:pt>
                <c:pt idx="3264">
                  <c:v>4.5087999999999999</c:v>
                </c:pt>
                <c:pt idx="3265">
                  <c:v>4.5103</c:v>
                </c:pt>
                <c:pt idx="3266">
                  <c:v>4.5119999999999996</c:v>
                </c:pt>
                <c:pt idx="3267">
                  <c:v>4.5137</c:v>
                </c:pt>
                <c:pt idx="3268">
                  <c:v>4.5156000000000001</c:v>
                </c:pt>
                <c:pt idx="3269">
                  <c:v>4.5175000000000001</c:v>
                </c:pt>
                <c:pt idx="3270">
                  <c:v>4.5194999999999999</c:v>
                </c:pt>
                <c:pt idx="3271">
                  <c:v>4.5216000000000003</c:v>
                </c:pt>
                <c:pt idx="3272">
                  <c:v>4.5235000000000003</c:v>
                </c:pt>
                <c:pt idx="3273">
                  <c:v>4.5251999999999999</c:v>
                </c:pt>
                <c:pt idx="3274">
                  <c:v>4.5266999999999999</c:v>
                </c:pt>
                <c:pt idx="3275">
                  <c:v>4.5278</c:v>
                </c:pt>
                <c:pt idx="3276">
                  <c:v>4.5288000000000004</c:v>
                </c:pt>
                <c:pt idx="3277">
                  <c:v>4.5297000000000001</c:v>
                </c:pt>
                <c:pt idx="3278">
                  <c:v>4.5305999999999997</c:v>
                </c:pt>
                <c:pt idx="3279">
                  <c:v>4.5316000000000001</c:v>
                </c:pt>
                <c:pt idx="3280">
                  <c:v>4.5327000000000002</c:v>
                </c:pt>
                <c:pt idx="3281">
                  <c:v>4.5339999999999998</c:v>
                </c:pt>
                <c:pt idx="3282">
                  <c:v>4.5353000000000003</c:v>
                </c:pt>
                <c:pt idx="3283">
                  <c:v>4.5366999999999997</c:v>
                </c:pt>
                <c:pt idx="3284">
                  <c:v>4.5380000000000003</c:v>
                </c:pt>
                <c:pt idx="3285">
                  <c:v>4.5392999999999999</c:v>
                </c:pt>
                <c:pt idx="3286">
                  <c:v>4.5406000000000004</c:v>
                </c:pt>
                <c:pt idx="3287">
                  <c:v>4.5419</c:v>
                </c:pt>
                <c:pt idx="3288">
                  <c:v>4.5431999999999997</c:v>
                </c:pt>
                <c:pt idx="3289">
                  <c:v>4.5446</c:v>
                </c:pt>
                <c:pt idx="3290">
                  <c:v>4.5460000000000003</c:v>
                </c:pt>
                <c:pt idx="3291">
                  <c:v>4.5472999999999999</c:v>
                </c:pt>
                <c:pt idx="3292">
                  <c:v>4.5487000000000002</c:v>
                </c:pt>
                <c:pt idx="3293">
                  <c:v>4.5500999999999996</c:v>
                </c:pt>
                <c:pt idx="3294">
                  <c:v>4.5515999999999996</c:v>
                </c:pt>
                <c:pt idx="3295">
                  <c:v>4.5529999999999999</c:v>
                </c:pt>
                <c:pt idx="3296">
                  <c:v>4.5544000000000002</c:v>
                </c:pt>
                <c:pt idx="3297">
                  <c:v>4.5557999999999996</c:v>
                </c:pt>
                <c:pt idx="3298">
                  <c:v>4.5571000000000002</c:v>
                </c:pt>
                <c:pt idx="3299">
                  <c:v>4.5583999999999998</c:v>
                </c:pt>
                <c:pt idx="3300">
                  <c:v>4.5597000000000003</c:v>
                </c:pt>
                <c:pt idx="3301">
                  <c:v>4.5609999999999999</c:v>
                </c:pt>
                <c:pt idx="3302">
                  <c:v>4.5622999999999996</c:v>
                </c:pt>
                <c:pt idx="3303">
                  <c:v>4.5636999999999999</c:v>
                </c:pt>
                <c:pt idx="3304">
                  <c:v>4.5650000000000004</c:v>
                </c:pt>
                <c:pt idx="3305">
                  <c:v>4.5664999999999996</c:v>
                </c:pt>
                <c:pt idx="3306">
                  <c:v>4.5678999999999998</c:v>
                </c:pt>
                <c:pt idx="3307">
                  <c:v>4.5693999999999999</c:v>
                </c:pt>
                <c:pt idx="3308">
                  <c:v>4.5709</c:v>
                </c:pt>
                <c:pt idx="3309">
                  <c:v>4.5724</c:v>
                </c:pt>
                <c:pt idx="3310">
                  <c:v>4.5739999999999998</c:v>
                </c:pt>
                <c:pt idx="3311">
                  <c:v>4.5755999999999997</c:v>
                </c:pt>
                <c:pt idx="3312">
                  <c:v>4.5772000000000004</c:v>
                </c:pt>
                <c:pt idx="3313">
                  <c:v>4.5791000000000004</c:v>
                </c:pt>
                <c:pt idx="3314">
                  <c:v>4.5810000000000004</c:v>
                </c:pt>
                <c:pt idx="3315">
                  <c:v>4.5831</c:v>
                </c:pt>
                <c:pt idx="3316">
                  <c:v>4.585</c:v>
                </c:pt>
                <c:pt idx="3317">
                  <c:v>4.5865999999999998</c:v>
                </c:pt>
                <c:pt idx="3318">
                  <c:v>4.5879000000000003</c:v>
                </c:pt>
                <c:pt idx="3319">
                  <c:v>4.5888999999999998</c:v>
                </c:pt>
                <c:pt idx="3320">
                  <c:v>4.5898000000000003</c:v>
                </c:pt>
                <c:pt idx="3321">
                  <c:v>4.5906000000000002</c:v>
                </c:pt>
                <c:pt idx="3322">
                  <c:v>4.5914999999999999</c:v>
                </c:pt>
                <c:pt idx="3323">
                  <c:v>4.5925000000000002</c:v>
                </c:pt>
                <c:pt idx="3324">
                  <c:v>4.5936000000000003</c:v>
                </c:pt>
                <c:pt idx="3325">
                  <c:v>4.5946999999999996</c:v>
                </c:pt>
                <c:pt idx="3326">
                  <c:v>4.5957999999999997</c:v>
                </c:pt>
                <c:pt idx="3327">
                  <c:v>4.5968999999999998</c:v>
                </c:pt>
                <c:pt idx="3328">
                  <c:v>4.5979999999999999</c:v>
                </c:pt>
                <c:pt idx="3329">
                  <c:v>4.5991</c:v>
                </c:pt>
                <c:pt idx="3330">
                  <c:v>4.6002999999999998</c:v>
                </c:pt>
                <c:pt idx="3331">
                  <c:v>4.6014999999999997</c:v>
                </c:pt>
                <c:pt idx="3332">
                  <c:v>4.6028000000000002</c:v>
                </c:pt>
                <c:pt idx="3333">
                  <c:v>4.6041999999999996</c:v>
                </c:pt>
                <c:pt idx="3334">
                  <c:v>4.6058000000000003</c:v>
                </c:pt>
                <c:pt idx="3335">
                  <c:v>4.6074000000000002</c:v>
                </c:pt>
                <c:pt idx="3336">
                  <c:v>4.6092000000000004</c:v>
                </c:pt>
                <c:pt idx="3337">
                  <c:v>4.6111000000000004</c:v>
                </c:pt>
                <c:pt idx="3338">
                  <c:v>4.6131000000000002</c:v>
                </c:pt>
                <c:pt idx="3339">
                  <c:v>4.6151</c:v>
                </c:pt>
                <c:pt idx="3340">
                  <c:v>4.6172000000000004</c:v>
                </c:pt>
                <c:pt idx="3341">
                  <c:v>4.6189999999999998</c:v>
                </c:pt>
                <c:pt idx="3342">
                  <c:v>4.6205999999999996</c:v>
                </c:pt>
                <c:pt idx="3343">
                  <c:v>4.6219000000000001</c:v>
                </c:pt>
                <c:pt idx="3344">
                  <c:v>4.6230000000000002</c:v>
                </c:pt>
                <c:pt idx="3345">
                  <c:v>4.6239999999999997</c:v>
                </c:pt>
                <c:pt idx="3346">
                  <c:v>4.6249000000000002</c:v>
                </c:pt>
                <c:pt idx="3347">
                  <c:v>4.6258999999999997</c:v>
                </c:pt>
                <c:pt idx="3348">
                  <c:v>4.6269999999999998</c:v>
                </c:pt>
                <c:pt idx="3349">
                  <c:v>4.6280999999999999</c:v>
                </c:pt>
                <c:pt idx="3350">
                  <c:v>4.6294000000000004</c:v>
                </c:pt>
                <c:pt idx="3351">
                  <c:v>4.6307</c:v>
                </c:pt>
                <c:pt idx="3352">
                  <c:v>4.6319999999999997</c:v>
                </c:pt>
                <c:pt idx="3353">
                  <c:v>4.6333000000000002</c:v>
                </c:pt>
                <c:pt idx="3354">
                  <c:v>4.6346999999999996</c:v>
                </c:pt>
                <c:pt idx="3355">
                  <c:v>4.6360000000000001</c:v>
                </c:pt>
                <c:pt idx="3356">
                  <c:v>4.6372999999999998</c:v>
                </c:pt>
                <c:pt idx="3357">
                  <c:v>4.6387</c:v>
                </c:pt>
                <c:pt idx="3358">
                  <c:v>4.6399999999999997</c:v>
                </c:pt>
                <c:pt idx="3359">
                  <c:v>4.6414</c:v>
                </c:pt>
                <c:pt idx="3360">
                  <c:v>4.6429</c:v>
                </c:pt>
                <c:pt idx="3361">
                  <c:v>4.6443000000000003</c:v>
                </c:pt>
                <c:pt idx="3362">
                  <c:v>4.6456999999999997</c:v>
                </c:pt>
                <c:pt idx="3363">
                  <c:v>4.6471</c:v>
                </c:pt>
                <c:pt idx="3364">
                  <c:v>4.6486000000000001</c:v>
                </c:pt>
                <c:pt idx="3365">
                  <c:v>4.6500000000000004</c:v>
                </c:pt>
                <c:pt idx="3366">
                  <c:v>4.6513999999999998</c:v>
                </c:pt>
                <c:pt idx="3367">
                  <c:v>4.6528</c:v>
                </c:pt>
                <c:pt idx="3368">
                  <c:v>4.6540999999999997</c:v>
                </c:pt>
                <c:pt idx="3369">
                  <c:v>4.6554000000000002</c:v>
                </c:pt>
                <c:pt idx="3370">
                  <c:v>4.6566999999999998</c:v>
                </c:pt>
                <c:pt idx="3371">
                  <c:v>4.6580000000000004</c:v>
                </c:pt>
                <c:pt idx="3372">
                  <c:v>4.6593999999999998</c:v>
                </c:pt>
                <c:pt idx="3373">
                  <c:v>4.6608000000000001</c:v>
                </c:pt>
                <c:pt idx="3374">
                  <c:v>4.6620999999999997</c:v>
                </c:pt>
                <c:pt idx="3375">
                  <c:v>4.6635999999999997</c:v>
                </c:pt>
                <c:pt idx="3376">
                  <c:v>4.665</c:v>
                </c:pt>
                <c:pt idx="3377">
                  <c:v>4.6664000000000003</c:v>
                </c:pt>
                <c:pt idx="3378">
                  <c:v>4.6677999999999997</c:v>
                </c:pt>
                <c:pt idx="3379">
                  <c:v>4.6692</c:v>
                </c:pt>
                <c:pt idx="3380">
                  <c:v>4.6707999999999998</c:v>
                </c:pt>
                <c:pt idx="3381">
                  <c:v>4.6726999999999999</c:v>
                </c:pt>
                <c:pt idx="3382">
                  <c:v>4.6748000000000003</c:v>
                </c:pt>
                <c:pt idx="3383">
                  <c:v>4.6771000000000003</c:v>
                </c:pt>
                <c:pt idx="3384">
                  <c:v>4.6791999999999998</c:v>
                </c:pt>
                <c:pt idx="3385">
                  <c:v>4.681</c:v>
                </c:pt>
                <c:pt idx="3386">
                  <c:v>4.6824000000000003</c:v>
                </c:pt>
                <c:pt idx="3387">
                  <c:v>4.6833999999999998</c:v>
                </c:pt>
                <c:pt idx="3388">
                  <c:v>4.6841999999999997</c:v>
                </c:pt>
                <c:pt idx="3389">
                  <c:v>4.6849999999999996</c:v>
                </c:pt>
                <c:pt idx="3390">
                  <c:v>4.6858000000000004</c:v>
                </c:pt>
                <c:pt idx="3391">
                  <c:v>4.6867999999999999</c:v>
                </c:pt>
                <c:pt idx="3392">
                  <c:v>4.6878000000000002</c:v>
                </c:pt>
                <c:pt idx="3393">
                  <c:v>4.6889000000000003</c:v>
                </c:pt>
                <c:pt idx="3394">
                  <c:v>4.6900000000000004</c:v>
                </c:pt>
                <c:pt idx="3395">
                  <c:v>4.6909999999999998</c:v>
                </c:pt>
                <c:pt idx="3396">
                  <c:v>4.6920999999999999</c:v>
                </c:pt>
                <c:pt idx="3397">
                  <c:v>4.6932</c:v>
                </c:pt>
                <c:pt idx="3398">
                  <c:v>4.6943999999999999</c:v>
                </c:pt>
                <c:pt idx="3399">
                  <c:v>4.6955999999999998</c:v>
                </c:pt>
                <c:pt idx="3400">
                  <c:v>4.6967999999999996</c:v>
                </c:pt>
                <c:pt idx="3401">
                  <c:v>4.6981999999999999</c:v>
                </c:pt>
                <c:pt idx="3402">
                  <c:v>4.6996000000000002</c:v>
                </c:pt>
                <c:pt idx="3403">
                  <c:v>4.7012</c:v>
                </c:pt>
                <c:pt idx="3404">
                  <c:v>4.7027999999999999</c:v>
                </c:pt>
                <c:pt idx="3405">
                  <c:v>4.7046000000000001</c:v>
                </c:pt>
                <c:pt idx="3406">
                  <c:v>4.7065000000000001</c:v>
                </c:pt>
                <c:pt idx="3407">
                  <c:v>4.7084999999999999</c:v>
                </c:pt>
                <c:pt idx="3408">
                  <c:v>4.7104999999999997</c:v>
                </c:pt>
                <c:pt idx="3409">
                  <c:v>4.7126000000000001</c:v>
                </c:pt>
                <c:pt idx="3410">
                  <c:v>4.7145000000000001</c:v>
                </c:pt>
                <c:pt idx="3411">
                  <c:v>4.7161999999999997</c:v>
                </c:pt>
                <c:pt idx="3412">
                  <c:v>4.7175000000000002</c:v>
                </c:pt>
                <c:pt idx="3413">
                  <c:v>4.7186000000000003</c:v>
                </c:pt>
                <c:pt idx="3414">
                  <c:v>4.7195999999999998</c:v>
                </c:pt>
                <c:pt idx="3415">
                  <c:v>4.7205000000000004</c:v>
                </c:pt>
                <c:pt idx="3416">
                  <c:v>4.7214999999999998</c:v>
                </c:pt>
                <c:pt idx="3417">
                  <c:v>4.7225999999999999</c:v>
                </c:pt>
                <c:pt idx="3418">
                  <c:v>4.7237999999999998</c:v>
                </c:pt>
                <c:pt idx="3419">
                  <c:v>4.7251000000000003</c:v>
                </c:pt>
                <c:pt idx="3420">
                  <c:v>4.7263999999999999</c:v>
                </c:pt>
                <c:pt idx="3421">
                  <c:v>4.7278000000000002</c:v>
                </c:pt>
                <c:pt idx="3422">
                  <c:v>4.7290999999999999</c:v>
                </c:pt>
                <c:pt idx="3423">
                  <c:v>4.7304000000000004</c:v>
                </c:pt>
                <c:pt idx="3424">
                  <c:v>4.7316000000000003</c:v>
                </c:pt>
                <c:pt idx="3425">
                  <c:v>4.7328000000000001</c:v>
                </c:pt>
                <c:pt idx="3426">
                  <c:v>4.7340999999999998</c:v>
                </c:pt>
                <c:pt idx="3427">
                  <c:v>4.7354000000000003</c:v>
                </c:pt>
                <c:pt idx="3428">
                  <c:v>4.7367999999999997</c:v>
                </c:pt>
                <c:pt idx="3429">
                  <c:v>4.7382</c:v>
                </c:pt>
                <c:pt idx="3430">
                  <c:v>4.7396000000000003</c:v>
                </c:pt>
                <c:pt idx="3431">
                  <c:v>4.7409999999999997</c:v>
                </c:pt>
                <c:pt idx="3432">
                  <c:v>4.7424999999999997</c:v>
                </c:pt>
                <c:pt idx="3433">
                  <c:v>4.7441000000000004</c:v>
                </c:pt>
                <c:pt idx="3434">
                  <c:v>4.7455999999999996</c:v>
                </c:pt>
                <c:pt idx="3435">
                  <c:v>4.7469000000000001</c:v>
                </c:pt>
                <c:pt idx="3436">
                  <c:v>4.7481999999999998</c:v>
                </c:pt>
                <c:pt idx="3437">
                  <c:v>4.7495000000000003</c:v>
                </c:pt>
                <c:pt idx="3438">
                  <c:v>4.7507999999999999</c:v>
                </c:pt>
                <c:pt idx="3439">
                  <c:v>4.7519999999999998</c:v>
                </c:pt>
                <c:pt idx="3440">
                  <c:v>4.7534000000000001</c:v>
                </c:pt>
                <c:pt idx="3441">
                  <c:v>4.7546999999999997</c:v>
                </c:pt>
                <c:pt idx="3442">
                  <c:v>4.7561</c:v>
                </c:pt>
                <c:pt idx="3443">
                  <c:v>4.7575000000000003</c:v>
                </c:pt>
                <c:pt idx="3444">
                  <c:v>4.7590000000000003</c:v>
                </c:pt>
                <c:pt idx="3445">
                  <c:v>4.7605000000000004</c:v>
                </c:pt>
                <c:pt idx="3446">
                  <c:v>4.7618999999999998</c:v>
                </c:pt>
                <c:pt idx="3447">
                  <c:v>4.7633000000000001</c:v>
                </c:pt>
                <c:pt idx="3448">
                  <c:v>4.7648000000000001</c:v>
                </c:pt>
                <c:pt idx="3449">
                  <c:v>4.7664</c:v>
                </c:pt>
                <c:pt idx="3450">
                  <c:v>4.7683</c:v>
                </c:pt>
                <c:pt idx="3451">
                  <c:v>4.7702999999999998</c:v>
                </c:pt>
                <c:pt idx="3452">
                  <c:v>4.7723000000000004</c:v>
                </c:pt>
                <c:pt idx="3453">
                  <c:v>4.7742000000000004</c:v>
                </c:pt>
                <c:pt idx="3454">
                  <c:v>4.7759</c:v>
                </c:pt>
                <c:pt idx="3455">
                  <c:v>4.7773000000000003</c:v>
                </c:pt>
                <c:pt idx="3456">
                  <c:v>4.7784000000000004</c:v>
                </c:pt>
                <c:pt idx="3457">
                  <c:v>4.7793000000000001</c:v>
                </c:pt>
                <c:pt idx="3458">
                  <c:v>4.7801999999999998</c:v>
                </c:pt>
                <c:pt idx="3459">
                  <c:v>4.7811000000000003</c:v>
                </c:pt>
                <c:pt idx="3460">
                  <c:v>4.7820999999999998</c:v>
                </c:pt>
                <c:pt idx="3461">
                  <c:v>4.7831999999999999</c:v>
                </c:pt>
                <c:pt idx="3462">
                  <c:v>4.7843</c:v>
                </c:pt>
                <c:pt idx="3463">
                  <c:v>4.7854000000000001</c:v>
                </c:pt>
                <c:pt idx="3464">
                  <c:v>4.7865000000000002</c:v>
                </c:pt>
                <c:pt idx="3465">
                  <c:v>4.7874999999999996</c:v>
                </c:pt>
                <c:pt idx="3466">
                  <c:v>4.7885999999999997</c:v>
                </c:pt>
                <c:pt idx="3467">
                  <c:v>4.7896999999999998</c:v>
                </c:pt>
                <c:pt idx="3468">
                  <c:v>4.7908999999999997</c:v>
                </c:pt>
                <c:pt idx="3469">
                  <c:v>4.7923</c:v>
                </c:pt>
                <c:pt idx="3470">
                  <c:v>4.7935999999999996</c:v>
                </c:pt>
                <c:pt idx="3471">
                  <c:v>4.7950999999999997</c:v>
                </c:pt>
                <c:pt idx="3472">
                  <c:v>4.7967000000000004</c:v>
                </c:pt>
                <c:pt idx="3473">
                  <c:v>4.7983000000000002</c:v>
                </c:pt>
                <c:pt idx="3474">
                  <c:v>4.8</c:v>
                </c:pt>
                <c:pt idx="3475">
                  <c:v>4.8018999999999998</c:v>
                </c:pt>
                <c:pt idx="3476">
                  <c:v>4.8037999999999998</c:v>
                </c:pt>
                <c:pt idx="3477">
                  <c:v>4.8059000000000003</c:v>
                </c:pt>
                <c:pt idx="3478">
                  <c:v>4.8079000000000001</c:v>
                </c:pt>
                <c:pt idx="3479">
                  <c:v>4.8098000000000001</c:v>
                </c:pt>
                <c:pt idx="3480">
                  <c:v>4.8113999999999999</c:v>
                </c:pt>
                <c:pt idx="3481">
                  <c:v>4.8128000000000002</c:v>
                </c:pt>
                <c:pt idx="3482">
                  <c:v>4.8140000000000001</c:v>
                </c:pt>
                <c:pt idx="3483">
                  <c:v>4.8148999999999997</c:v>
                </c:pt>
                <c:pt idx="3484">
                  <c:v>4.8159000000000001</c:v>
                </c:pt>
                <c:pt idx="3485">
                  <c:v>4.8169000000000004</c:v>
                </c:pt>
                <c:pt idx="3486">
                  <c:v>4.8181000000000003</c:v>
                </c:pt>
                <c:pt idx="3487">
                  <c:v>4.8193000000000001</c:v>
                </c:pt>
                <c:pt idx="3488">
                  <c:v>4.8205999999999998</c:v>
                </c:pt>
                <c:pt idx="3489">
                  <c:v>4.8219000000000003</c:v>
                </c:pt>
                <c:pt idx="3490">
                  <c:v>4.8231999999999999</c:v>
                </c:pt>
                <c:pt idx="3491">
                  <c:v>4.8244999999999996</c:v>
                </c:pt>
                <c:pt idx="3492">
                  <c:v>4.8258000000000001</c:v>
                </c:pt>
                <c:pt idx="3493">
                  <c:v>4.827</c:v>
                </c:pt>
                <c:pt idx="3494">
                  <c:v>4.8282999999999996</c:v>
                </c:pt>
                <c:pt idx="3495">
                  <c:v>4.8295000000000003</c:v>
                </c:pt>
                <c:pt idx="3496">
                  <c:v>4.8308999999999997</c:v>
                </c:pt>
                <c:pt idx="3497">
                  <c:v>4.8323</c:v>
                </c:pt>
                <c:pt idx="3498">
                  <c:v>4.8337000000000003</c:v>
                </c:pt>
                <c:pt idx="3499">
                  <c:v>4.8350999999999997</c:v>
                </c:pt>
                <c:pt idx="3500">
                  <c:v>4.8365</c:v>
                </c:pt>
                <c:pt idx="3501">
                  <c:v>4.8380000000000001</c:v>
                </c:pt>
                <c:pt idx="3502">
                  <c:v>4.8395000000000001</c:v>
                </c:pt>
                <c:pt idx="3503">
                  <c:v>4.8409000000000004</c:v>
                </c:pt>
                <c:pt idx="3504">
                  <c:v>4.8422999999999998</c:v>
                </c:pt>
                <c:pt idx="3505">
                  <c:v>4.8436000000000003</c:v>
                </c:pt>
                <c:pt idx="3506">
                  <c:v>4.8448000000000002</c:v>
                </c:pt>
                <c:pt idx="3507">
                  <c:v>4.8460000000000001</c:v>
                </c:pt>
                <c:pt idx="3508">
                  <c:v>4.8472999999999997</c:v>
                </c:pt>
                <c:pt idx="3509">
                  <c:v>4.8484999999999996</c:v>
                </c:pt>
                <c:pt idx="3510">
                  <c:v>4.8498999999999999</c:v>
                </c:pt>
                <c:pt idx="3511">
                  <c:v>4.8513000000000002</c:v>
                </c:pt>
                <c:pt idx="3512">
                  <c:v>4.8526999999999996</c:v>
                </c:pt>
                <c:pt idx="3513">
                  <c:v>4.8540999999999999</c:v>
                </c:pt>
                <c:pt idx="3514">
                  <c:v>4.8555999999999999</c:v>
                </c:pt>
                <c:pt idx="3515">
                  <c:v>4.8571</c:v>
                </c:pt>
                <c:pt idx="3516">
                  <c:v>4.8586</c:v>
                </c:pt>
                <c:pt idx="3517">
                  <c:v>4.8601000000000001</c:v>
                </c:pt>
                <c:pt idx="3518">
                  <c:v>4.8616999999999999</c:v>
                </c:pt>
                <c:pt idx="3519">
                  <c:v>4.8634000000000004</c:v>
                </c:pt>
                <c:pt idx="3520">
                  <c:v>4.8654000000000002</c:v>
                </c:pt>
                <c:pt idx="3521">
                  <c:v>4.8676000000000004</c:v>
                </c:pt>
                <c:pt idx="3522">
                  <c:v>4.8696999999999999</c:v>
                </c:pt>
                <c:pt idx="3523">
                  <c:v>4.8715999999999999</c:v>
                </c:pt>
                <c:pt idx="3524">
                  <c:v>4.8731</c:v>
                </c:pt>
                <c:pt idx="3525">
                  <c:v>4.8742000000000001</c:v>
                </c:pt>
                <c:pt idx="3526">
                  <c:v>4.8750999999999998</c:v>
                </c:pt>
                <c:pt idx="3527">
                  <c:v>4.8758999999999997</c:v>
                </c:pt>
                <c:pt idx="3528">
                  <c:v>4.8768000000000002</c:v>
                </c:pt>
                <c:pt idx="3529">
                  <c:v>4.8777999999999997</c:v>
                </c:pt>
                <c:pt idx="3530">
                  <c:v>4.8788</c:v>
                </c:pt>
                <c:pt idx="3531">
                  <c:v>4.8798000000000004</c:v>
                </c:pt>
                <c:pt idx="3532">
                  <c:v>4.8808999999999996</c:v>
                </c:pt>
                <c:pt idx="3533">
                  <c:v>4.8818999999999999</c:v>
                </c:pt>
                <c:pt idx="3534">
                  <c:v>4.883</c:v>
                </c:pt>
                <c:pt idx="3535">
                  <c:v>4.8840000000000003</c:v>
                </c:pt>
                <c:pt idx="3536">
                  <c:v>4.8852000000000002</c:v>
                </c:pt>
                <c:pt idx="3537">
                  <c:v>4.8864000000000001</c:v>
                </c:pt>
                <c:pt idx="3538">
                  <c:v>4.8876999999999997</c:v>
                </c:pt>
                <c:pt idx="3539">
                  <c:v>4.8891</c:v>
                </c:pt>
                <c:pt idx="3540">
                  <c:v>4.8906000000000001</c:v>
                </c:pt>
                <c:pt idx="3541">
                  <c:v>4.8921000000000001</c:v>
                </c:pt>
                <c:pt idx="3542">
                  <c:v>4.8937999999999997</c:v>
                </c:pt>
                <c:pt idx="3543">
                  <c:v>4.8955000000000002</c:v>
                </c:pt>
                <c:pt idx="3544">
                  <c:v>4.8974000000000002</c:v>
                </c:pt>
                <c:pt idx="3545">
                  <c:v>4.8993000000000002</c:v>
                </c:pt>
                <c:pt idx="3546">
                  <c:v>4.9012000000000002</c:v>
                </c:pt>
                <c:pt idx="3547">
                  <c:v>4.9032</c:v>
                </c:pt>
                <c:pt idx="3548">
                  <c:v>4.9051</c:v>
                </c:pt>
                <c:pt idx="3549">
                  <c:v>4.9067999999999996</c:v>
                </c:pt>
                <c:pt idx="3550">
                  <c:v>4.9081999999999999</c:v>
                </c:pt>
                <c:pt idx="3551">
                  <c:v>4.9093</c:v>
                </c:pt>
                <c:pt idx="3552">
                  <c:v>4.9103000000000003</c:v>
                </c:pt>
                <c:pt idx="3553">
                  <c:v>4.9112999999999998</c:v>
                </c:pt>
                <c:pt idx="3554">
                  <c:v>4.9123000000000001</c:v>
                </c:pt>
                <c:pt idx="3555">
                  <c:v>4.9135</c:v>
                </c:pt>
                <c:pt idx="3556">
                  <c:v>4.9146999999999998</c:v>
                </c:pt>
                <c:pt idx="3557">
                  <c:v>4.9161000000000001</c:v>
                </c:pt>
                <c:pt idx="3558">
                  <c:v>4.9173999999999998</c:v>
                </c:pt>
                <c:pt idx="3559">
                  <c:v>4.9187000000000003</c:v>
                </c:pt>
                <c:pt idx="3560">
                  <c:v>4.92</c:v>
                </c:pt>
                <c:pt idx="3561">
                  <c:v>4.9211999999999998</c:v>
                </c:pt>
                <c:pt idx="3562">
                  <c:v>4.9223999999999997</c:v>
                </c:pt>
                <c:pt idx="3563">
                  <c:v>4.9236000000000004</c:v>
                </c:pt>
                <c:pt idx="3564">
                  <c:v>4.9248000000000003</c:v>
                </c:pt>
                <c:pt idx="3565">
                  <c:v>4.9261999999999997</c:v>
                </c:pt>
                <c:pt idx="3566">
                  <c:v>4.9276</c:v>
                </c:pt>
                <c:pt idx="3567">
                  <c:v>4.9290000000000003</c:v>
                </c:pt>
                <c:pt idx="3568">
                  <c:v>4.9305000000000003</c:v>
                </c:pt>
                <c:pt idx="3569">
                  <c:v>4.9318999999999997</c:v>
                </c:pt>
                <c:pt idx="3570">
                  <c:v>4.9333999999999998</c:v>
                </c:pt>
                <c:pt idx="3571">
                  <c:v>4.9348000000000001</c:v>
                </c:pt>
                <c:pt idx="3572">
                  <c:v>4.9362000000000004</c:v>
                </c:pt>
                <c:pt idx="3573">
                  <c:v>4.9375999999999998</c:v>
                </c:pt>
                <c:pt idx="3574">
                  <c:v>4.9389000000000003</c:v>
                </c:pt>
                <c:pt idx="3575">
                  <c:v>4.9402999999999997</c:v>
                </c:pt>
                <c:pt idx="3576">
                  <c:v>4.9416000000000002</c:v>
                </c:pt>
                <c:pt idx="3577">
                  <c:v>4.9428999999999998</c:v>
                </c:pt>
                <c:pt idx="3578">
                  <c:v>4.9442000000000004</c:v>
                </c:pt>
                <c:pt idx="3579">
                  <c:v>4.9455</c:v>
                </c:pt>
                <c:pt idx="3580">
                  <c:v>4.9469000000000003</c:v>
                </c:pt>
                <c:pt idx="3581">
                  <c:v>4.9482999999999997</c:v>
                </c:pt>
                <c:pt idx="3582">
                  <c:v>4.9497</c:v>
                </c:pt>
                <c:pt idx="3583">
                  <c:v>4.9512</c:v>
                </c:pt>
                <c:pt idx="3584">
                  <c:v>4.9526000000000003</c:v>
                </c:pt>
                <c:pt idx="3585">
                  <c:v>4.9539999999999997</c:v>
                </c:pt>
                <c:pt idx="3586">
                  <c:v>4.9554</c:v>
                </c:pt>
                <c:pt idx="3587">
                  <c:v>4.9569999999999999</c:v>
                </c:pt>
                <c:pt idx="3588">
                  <c:v>4.9588999999999999</c:v>
                </c:pt>
                <c:pt idx="3589">
                  <c:v>4.9610000000000003</c:v>
                </c:pt>
                <c:pt idx="3590">
                  <c:v>4.9631999999999996</c:v>
                </c:pt>
                <c:pt idx="3591">
                  <c:v>4.9653</c:v>
                </c:pt>
                <c:pt idx="3592">
                  <c:v>4.9671000000000003</c:v>
                </c:pt>
                <c:pt idx="3593">
                  <c:v>4.9683999999999999</c:v>
                </c:pt>
                <c:pt idx="3594">
                  <c:v>4.9695</c:v>
                </c:pt>
                <c:pt idx="3595">
                  <c:v>4.9702999999999999</c:v>
                </c:pt>
                <c:pt idx="3596">
                  <c:v>4.9711999999999996</c:v>
                </c:pt>
                <c:pt idx="3597">
                  <c:v>4.9721000000000002</c:v>
                </c:pt>
                <c:pt idx="3598">
                  <c:v>4.9729999999999999</c:v>
                </c:pt>
                <c:pt idx="3599">
                  <c:v>4.9741</c:v>
                </c:pt>
                <c:pt idx="3600">
                  <c:v>4.9751000000000003</c:v>
                </c:pt>
                <c:pt idx="3601">
                  <c:v>4.9762000000000004</c:v>
                </c:pt>
                <c:pt idx="3602">
                  <c:v>4.9771999999999998</c:v>
                </c:pt>
                <c:pt idx="3603">
                  <c:v>4.9782999999999999</c:v>
                </c:pt>
                <c:pt idx="3604">
                  <c:v>4.9794</c:v>
                </c:pt>
                <c:pt idx="3605">
                  <c:v>4.9805000000000001</c:v>
                </c:pt>
                <c:pt idx="3606">
                  <c:v>4.9817999999999998</c:v>
                </c:pt>
                <c:pt idx="3607">
                  <c:v>4.9831000000000003</c:v>
                </c:pt>
                <c:pt idx="3608">
                  <c:v>4.9846000000000004</c:v>
                </c:pt>
                <c:pt idx="3609">
                  <c:v>4.9861000000000004</c:v>
                </c:pt>
                <c:pt idx="3610">
                  <c:v>4.9878</c:v>
                </c:pt>
                <c:pt idx="3611">
                  <c:v>4.9894999999999996</c:v>
                </c:pt>
                <c:pt idx="3612">
                  <c:v>4.9912000000000001</c:v>
                </c:pt>
                <c:pt idx="3613">
                  <c:v>4.9930000000000003</c:v>
                </c:pt>
                <c:pt idx="3614">
                  <c:v>4.9949000000000003</c:v>
                </c:pt>
                <c:pt idx="3615">
                  <c:v>4.9968000000000004</c:v>
                </c:pt>
                <c:pt idx="3616">
                  <c:v>4.9985999999999997</c:v>
                </c:pt>
                <c:pt idx="3617">
                  <c:v>5.0004</c:v>
                </c:pt>
                <c:pt idx="3618">
                  <c:v>5.0019</c:v>
                </c:pt>
                <c:pt idx="3619">
                  <c:v>5.0033000000000003</c:v>
                </c:pt>
                <c:pt idx="3620">
                  <c:v>5.0045000000000002</c:v>
                </c:pt>
                <c:pt idx="3621">
                  <c:v>5.0054999999999996</c:v>
                </c:pt>
                <c:pt idx="3622">
                  <c:v>5.0065</c:v>
                </c:pt>
                <c:pt idx="3623">
                  <c:v>5.0075000000000003</c:v>
                </c:pt>
                <c:pt idx="3624">
                  <c:v>5.0086000000000004</c:v>
                </c:pt>
                <c:pt idx="3625">
                  <c:v>5.0099</c:v>
                </c:pt>
                <c:pt idx="3626">
                  <c:v>5.0113000000000003</c:v>
                </c:pt>
                <c:pt idx="3627">
                  <c:v>5.0126999999999997</c:v>
                </c:pt>
                <c:pt idx="3628">
                  <c:v>5.0140000000000002</c:v>
                </c:pt>
                <c:pt idx="3629">
                  <c:v>5.0153999999999996</c:v>
                </c:pt>
                <c:pt idx="3630">
                  <c:v>5.0166000000000004</c:v>
                </c:pt>
                <c:pt idx="3631">
                  <c:v>5.0179</c:v>
                </c:pt>
                <c:pt idx="3632">
                  <c:v>5.0190999999999999</c:v>
                </c:pt>
                <c:pt idx="3633">
                  <c:v>5.0204000000000004</c:v>
                </c:pt>
                <c:pt idx="3634">
                  <c:v>5.0217999999999998</c:v>
                </c:pt>
                <c:pt idx="3635">
                  <c:v>5.0232000000000001</c:v>
                </c:pt>
                <c:pt idx="3636">
                  <c:v>5.0246000000000004</c:v>
                </c:pt>
                <c:pt idx="3637">
                  <c:v>5.0260999999999996</c:v>
                </c:pt>
                <c:pt idx="3638">
                  <c:v>5.0274999999999999</c:v>
                </c:pt>
                <c:pt idx="3639">
                  <c:v>5.0289000000000001</c:v>
                </c:pt>
                <c:pt idx="3640">
                  <c:v>5.0303000000000004</c:v>
                </c:pt>
                <c:pt idx="3641">
                  <c:v>5.0316999999999998</c:v>
                </c:pt>
                <c:pt idx="3642">
                  <c:v>5.0331000000000001</c:v>
                </c:pt>
                <c:pt idx="3643">
                  <c:v>5.0343999999999998</c:v>
                </c:pt>
                <c:pt idx="3644">
                  <c:v>5.0357000000000003</c:v>
                </c:pt>
                <c:pt idx="3645">
                  <c:v>5.0369999999999999</c:v>
                </c:pt>
                <c:pt idx="3646">
                  <c:v>5.0382999999999996</c:v>
                </c:pt>
                <c:pt idx="3647">
                  <c:v>5.0396999999999998</c:v>
                </c:pt>
                <c:pt idx="3648">
                  <c:v>5.0410000000000004</c:v>
                </c:pt>
                <c:pt idx="3649">
                  <c:v>5.0423999999999998</c:v>
                </c:pt>
                <c:pt idx="3650">
                  <c:v>5.0438000000000001</c:v>
                </c:pt>
                <c:pt idx="3651">
                  <c:v>5.0452000000000004</c:v>
                </c:pt>
                <c:pt idx="3652">
                  <c:v>5.0465999999999998</c:v>
                </c:pt>
                <c:pt idx="3653">
                  <c:v>5.0479000000000003</c:v>
                </c:pt>
                <c:pt idx="3654">
                  <c:v>5.0492999999999997</c:v>
                </c:pt>
                <c:pt idx="3655">
                  <c:v>5.0507999999999997</c:v>
                </c:pt>
                <c:pt idx="3656">
                  <c:v>5.0525000000000002</c:v>
                </c:pt>
                <c:pt idx="3657">
                  <c:v>5.0544000000000002</c:v>
                </c:pt>
                <c:pt idx="3658">
                  <c:v>5.0564999999999998</c:v>
                </c:pt>
                <c:pt idx="3659">
                  <c:v>5.0587999999999997</c:v>
                </c:pt>
                <c:pt idx="3660">
                  <c:v>5.0609000000000002</c:v>
                </c:pt>
                <c:pt idx="3661">
                  <c:v>5.0628000000000002</c:v>
                </c:pt>
                <c:pt idx="3662">
                  <c:v>5.0641999999999996</c:v>
                </c:pt>
                <c:pt idx="3663">
                  <c:v>5.0651999999999999</c:v>
                </c:pt>
                <c:pt idx="3664">
                  <c:v>5.0659000000000001</c:v>
                </c:pt>
                <c:pt idx="3665">
                  <c:v>5.0667</c:v>
                </c:pt>
                <c:pt idx="3666">
                  <c:v>5.0674999999999999</c:v>
                </c:pt>
                <c:pt idx="3667">
                  <c:v>5.0683999999999996</c:v>
                </c:pt>
                <c:pt idx="3668">
                  <c:v>5.0693999999999999</c:v>
                </c:pt>
                <c:pt idx="3669">
                  <c:v>5.0705</c:v>
                </c:pt>
                <c:pt idx="3670">
                  <c:v>5.0716000000000001</c:v>
                </c:pt>
                <c:pt idx="3671">
                  <c:v>5.0727000000000002</c:v>
                </c:pt>
                <c:pt idx="3672">
                  <c:v>5.0738000000000003</c:v>
                </c:pt>
                <c:pt idx="3673">
                  <c:v>5.0747999999999998</c:v>
                </c:pt>
                <c:pt idx="3674">
                  <c:v>5.0758999999999999</c:v>
                </c:pt>
                <c:pt idx="3675">
                  <c:v>5.0770999999999997</c:v>
                </c:pt>
                <c:pt idx="3676">
                  <c:v>5.0784000000000002</c:v>
                </c:pt>
                <c:pt idx="3677">
                  <c:v>5.0797999999999996</c:v>
                </c:pt>
                <c:pt idx="3678">
                  <c:v>5.0811999999999999</c:v>
                </c:pt>
                <c:pt idx="3679">
                  <c:v>5.0827999999999998</c:v>
                </c:pt>
                <c:pt idx="3680">
                  <c:v>5.0845000000000002</c:v>
                </c:pt>
                <c:pt idx="3681">
                  <c:v>5.0862999999999996</c:v>
                </c:pt>
                <c:pt idx="3682">
                  <c:v>5.0883000000000003</c:v>
                </c:pt>
                <c:pt idx="3683">
                  <c:v>5.0903</c:v>
                </c:pt>
                <c:pt idx="3684">
                  <c:v>5.0923999999999996</c:v>
                </c:pt>
                <c:pt idx="3685">
                  <c:v>5.0945</c:v>
                </c:pt>
                <c:pt idx="3686">
                  <c:v>5.0964</c:v>
                </c:pt>
                <c:pt idx="3687">
                  <c:v>5.0979999999999999</c:v>
                </c:pt>
                <c:pt idx="3688">
                  <c:v>5.0994000000000002</c:v>
                </c:pt>
                <c:pt idx="3689">
                  <c:v>5.1005000000000003</c:v>
                </c:pt>
                <c:pt idx="3690">
                  <c:v>5.1013999999999999</c:v>
                </c:pt>
                <c:pt idx="3691">
                  <c:v>5.1024000000000003</c:v>
                </c:pt>
                <c:pt idx="3692">
                  <c:v>5.1032999999999999</c:v>
                </c:pt>
                <c:pt idx="3693">
                  <c:v>5.1044</c:v>
                </c:pt>
                <c:pt idx="3694">
                  <c:v>5.1055000000000001</c:v>
                </c:pt>
                <c:pt idx="3695">
                  <c:v>5.1067</c:v>
                </c:pt>
                <c:pt idx="3696">
                  <c:v>5.1079999999999997</c:v>
                </c:pt>
                <c:pt idx="3697">
                  <c:v>5.1093000000000002</c:v>
                </c:pt>
                <c:pt idx="3698">
                  <c:v>5.1105999999999998</c:v>
                </c:pt>
                <c:pt idx="3699">
                  <c:v>5.1119000000000003</c:v>
                </c:pt>
                <c:pt idx="3700">
                  <c:v>5.1132</c:v>
                </c:pt>
                <c:pt idx="3701">
                  <c:v>5.1144999999999996</c:v>
                </c:pt>
                <c:pt idx="3702">
                  <c:v>5.1158999999999999</c:v>
                </c:pt>
                <c:pt idx="3703">
                  <c:v>5.1172000000000004</c:v>
                </c:pt>
                <c:pt idx="3704">
                  <c:v>5.1185999999999998</c:v>
                </c:pt>
                <c:pt idx="3705">
                  <c:v>5.12</c:v>
                </c:pt>
                <c:pt idx="3706">
                  <c:v>5.1214000000000004</c:v>
                </c:pt>
                <c:pt idx="3707">
                  <c:v>5.1228999999999996</c:v>
                </c:pt>
                <c:pt idx="3708">
                  <c:v>5.1243999999999996</c:v>
                </c:pt>
                <c:pt idx="3709">
                  <c:v>5.1258999999999997</c:v>
                </c:pt>
                <c:pt idx="3710">
                  <c:v>5.1273</c:v>
                </c:pt>
                <c:pt idx="3711">
                  <c:v>5.1285999999999996</c:v>
                </c:pt>
                <c:pt idx="3712">
                  <c:v>5.1299000000000001</c:v>
                </c:pt>
                <c:pt idx="3713">
                  <c:v>5.1311999999999998</c:v>
                </c:pt>
                <c:pt idx="3714">
                  <c:v>5.1325000000000003</c:v>
                </c:pt>
                <c:pt idx="3715">
                  <c:v>5.1337000000000002</c:v>
                </c:pt>
                <c:pt idx="3716">
                  <c:v>5.1351000000000004</c:v>
                </c:pt>
                <c:pt idx="3717">
                  <c:v>5.1364000000000001</c:v>
                </c:pt>
                <c:pt idx="3718">
                  <c:v>5.1379000000000001</c:v>
                </c:pt>
                <c:pt idx="3719">
                  <c:v>5.1393000000000004</c:v>
                </c:pt>
                <c:pt idx="3720">
                  <c:v>5.1406999999999998</c:v>
                </c:pt>
                <c:pt idx="3721">
                  <c:v>5.1421000000000001</c:v>
                </c:pt>
                <c:pt idx="3722">
                  <c:v>5.1435000000000004</c:v>
                </c:pt>
                <c:pt idx="3723">
                  <c:v>5.1448</c:v>
                </c:pt>
                <c:pt idx="3724">
                  <c:v>5.1463000000000001</c:v>
                </c:pt>
                <c:pt idx="3725">
                  <c:v>5.1478999999999999</c:v>
                </c:pt>
                <c:pt idx="3726">
                  <c:v>5.1497999999999999</c:v>
                </c:pt>
                <c:pt idx="3727">
                  <c:v>5.1517999999999997</c:v>
                </c:pt>
                <c:pt idx="3728">
                  <c:v>5.1539000000000001</c:v>
                </c:pt>
                <c:pt idx="3729">
                  <c:v>5.1558999999999999</c:v>
                </c:pt>
                <c:pt idx="3730">
                  <c:v>5.1576000000000004</c:v>
                </c:pt>
                <c:pt idx="3731">
                  <c:v>5.1589999999999998</c:v>
                </c:pt>
                <c:pt idx="3732">
                  <c:v>5.1600999999999999</c:v>
                </c:pt>
                <c:pt idx="3733">
                  <c:v>5.1611000000000002</c:v>
                </c:pt>
                <c:pt idx="3734">
                  <c:v>5.1619999999999999</c:v>
                </c:pt>
                <c:pt idx="3735">
                  <c:v>5.1628999999999996</c:v>
                </c:pt>
                <c:pt idx="3736">
                  <c:v>5.1638999999999999</c:v>
                </c:pt>
                <c:pt idx="3737">
                  <c:v>5.1649000000000003</c:v>
                </c:pt>
                <c:pt idx="3738">
                  <c:v>5.1660000000000004</c:v>
                </c:pt>
                <c:pt idx="3739">
                  <c:v>5.1669999999999998</c:v>
                </c:pt>
                <c:pt idx="3740">
                  <c:v>5.1680999999999999</c:v>
                </c:pt>
                <c:pt idx="3741">
                  <c:v>5.1691000000000003</c:v>
                </c:pt>
                <c:pt idx="3742">
                  <c:v>5.1702000000000004</c:v>
                </c:pt>
                <c:pt idx="3743">
                  <c:v>5.1714000000000002</c:v>
                </c:pt>
                <c:pt idx="3744">
                  <c:v>5.1726999999999999</c:v>
                </c:pt>
                <c:pt idx="3745">
                  <c:v>5.1741000000000001</c:v>
                </c:pt>
                <c:pt idx="3746">
                  <c:v>5.1756000000000002</c:v>
                </c:pt>
                <c:pt idx="3747">
                  <c:v>5.1771000000000003</c:v>
                </c:pt>
                <c:pt idx="3748">
                  <c:v>5.1787000000000001</c:v>
                </c:pt>
                <c:pt idx="3749">
                  <c:v>5.1803999999999997</c:v>
                </c:pt>
                <c:pt idx="3750">
                  <c:v>5.1821999999999999</c:v>
                </c:pt>
                <c:pt idx="3751">
                  <c:v>5.1840999999999999</c:v>
                </c:pt>
                <c:pt idx="3752">
                  <c:v>5.1860999999999997</c:v>
                </c:pt>
                <c:pt idx="3753">
                  <c:v>5.1881000000000004</c:v>
                </c:pt>
                <c:pt idx="3754">
                  <c:v>5.1898999999999997</c:v>
                </c:pt>
                <c:pt idx="3755">
                  <c:v>5.1916000000000002</c:v>
                </c:pt>
                <c:pt idx="3756">
                  <c:v>5.1931000000000003</c:v>
                </c:pt>
                <c:pt idx="3757">
                  <c:v>5.1943000000000001</c:v>
                </c:pt>
                <c:pt idx="3758">
                  <c:v>5.1952999999999996</c:v>
                </c:pt>
                <c:pt idx="3759">
                  <c:v>5.1962999999999999</c:v>
                </c:pt>
                <c:pt idx="3760">
                  <c:v>5.1974</c:v>
                </c:pt>
                <c:pt idx="3761">
                  <c:v>5.1985000000000001</c:v>
                </c:pt>
                <c:pt idx="3762">
                  <c:v>5.1997999999999998</c:v>
                </c:pt>
                <c:pt idx="3763">
                  <c:v>5.2011000000000003</c:v>
                </c:pt>
                <c:pt idx="3764">
                  <c:v>5.2023999999999999</c:v>
                </c:pt>
                <c:pt idx="3765">
                  <c:v>5.2037000000000004</c:v>
                </c:pt>
                <c:pt idx="3766">
                  <c:v>5.2050999999999998</c:v>
                </c:pt>
                <c:pt idx="3767">
                  <c:v>5.2064000000000004</c:v>
                </c:pt>
                <c:pt idx="3768">
                  <c:v>5.2076000000000002</c:v>
                </c:pt>
                <c:pt idx="3769">
                  <c:v>5.2088999999999999</c:v>
                </c:pt>
                <c:pt idx="3770">
                  <c:v>5.2100999999999997</c:v>
                </c:pt>
                <c:pt idx="3771">
                  <c:v>5.2112999999999996</c:v>
                </c:pt>
                <c:pt idx="3772">
                  <c:v>5.2126999999999999</c:v>
                </c:pt>
                <c:pt idx="3773">
                  <c:v>5.2140000000000004</c:v>
                </c:pt>
                <c:pt idx="3774">
                  <c:v>5.2153999999999998</c:v>
                </c:pt>
                <c:pt idx="3775">
                  <c:v>5.2168000000000001</c:v>
                </c:pt>
                <c:pt idx="3776">
                  <c:v>5.2182000000000004</c:v>
                </c:pt>
                <c:pt idx="3777">
                  <c:v>5.2196999999999996</c:v>
                </c:pt>
                <c:pt idx="3778">
                  <c:v>5.2210999999999999</c:v>
                </c:pt>
                <c:pt idx="3779">
                  <c:v>5.2225000000000001</c:v>
                </c:pt>
                <c:pt idx="3780">
                  <c:v>5.2239000000000004</c:v>
                </c:pt>
                <c:pt idx="3781">
                  <c:v>5.2252000000000001</c:v>
                </c:pt>
                <c:pt idx="3782">
                  <c:v>5.2264999999999997</c:v>
                </c:pt>
                <c:pt idx="3783">
                  <c:v>5.2278000000000002</c:v>
                </c:pt>
                <c:pt idx="3784">
                  <c:v>5.2290999999999999</c:v>
                </c:pt>
                <c:pt idx="3785">
                  <c:v>5.2304000000000004</c:v>
                </c:pt>
                <c:pt idx="3786">
                  <c:v>5.2317</c:v>
                </c:pt>
                <c:pt idx="3787">
                  <c:v>5.2331000000000003</c:v>
                </c:pt>
                <c:pt idx="3788">
                  <c:v>5.2344999999999997</c:v>
                </c:pt>
                <c:pt idx="3789">
                  <c:v>5.2359</c:v>
                </c:pt>
                <c:pt idx="3790">
                  <c:v>5.2374000000000001</c:v>
                </c:pt>
                <c:pt idx="3791">
                  <c:v>5.2388000000000003</c:v>
                </c:pt>
                <c:pt idx="3792">
                  <c:v>5.2401999999999997</c:v>
                </c:pt>
                <c:pt idx="3793">
                  <c:v>5.2416999999999998</c:v>
                </c:pt>
                <c:pt idx="3794">
                  <c:v>5.2434000000000003</c:v>
                </c:pt>
                <c:pt idx="3795">
                  <c:v>5.2453000000000003</c:v>
                </c:pt>
                <c:pt idx="3796">
                  <c:v>5.2473999999999998</c:v>
                </c:pt>
                <c:pt idx="3797">
                  <c:v>5.2496999999999998</c:v>
                </c:pt>
                <c:pt idx="3798">
                  <c:v>5.2519</c:v>
                </c:pt>
                <c:pt idx="3799">
                  <c:v>5.2537000000000003</c:v>
                </c:pt>
                <c:pt idx="3800">
                  <c:v>5.2550999999999997</c:v>
                </c:pt>
                <c:pt idx="3801">
                  <c:v>5.2561</c:v>
                </c:pt>
                <c:pt idx="3802">
                  <c:v>5.2568999999999999</c:v>
                </c:pt>
                <c:pt idx="3803">
                  <c:v>5.2576999999999998</c:v>
                </c:pt>
                <c:pt idx="3804">
                  <c:v>5.2584999999999997</c:v>
                </c:pt>
                <c:pt idx="3805">
                  <c:v>5.2594000000000003</c:v>
                </c:pt>
                <c:pt idx="3806">
                  <c:v>5.2603999999999997</c:v>
                </c:pt>
                <c:pt idx="3807">
                  <c:v>5.2614000000000001</c:v>
                </c:pt>
                <c:pt idx="3808">
                  <c:v>5.2624000000000004</c:v>
                </c:pt>
                <c:pt idx="3809">
                  <c:v>5.2634999999999996</c:v>
                </c:pt>
                <c:pt idx="3810">
                  <c:v>5.2645</c:v>
                </c:pt>
                <c:pt idx="3811">
                  <c:v>5.2656000000000001</c:v>
                </c:pt>
                <c:pt idx="3812">
                  <c:v>5.2667999999999999</c:v>
                </c:pt>
                <c:pt idx="3813">
                  <c:v>5.2680999999999996</c:v>
                </c:pt>
                <c:pt idx="3814">
                  <c:v>5.2694000000000001</c:v>
                </c:pt>
                <c:pt idx="3815">
                  <c:v>5.2709000000000001</c:v>
                </c:pt>
                <c:pt idx="3816">
                  <c:v>5.2724000000000002</c:v>
                </c:pt>
                <c:pt idx="3817">
                  <c:v>5.274</c:v>
                </c:pt>
                <c:pt idx="3818">
                  <c:v>5.2756999999999996</c:v>
                </c:pt>
                <c:pt idx="3819">
                  <c:v>5.2774999999999999</c:v>
                </c:pt>
                <c:pt idx="3820">
                  <c:v>5.2794999999999996</c:v>
                </c:pt>
                <c:pt idx="3821">
                  <c:v>5.2815000000000003</c:v>
                </c:pt>
                <c:pt idx="3822">
                  <c:v>5.2835999999999999</c:v>
                </c:pt>
                <c:pt idx="3823">
                  <c:v>5.2857000000000003</c:v>
                </c:pt>
                <c:pt idx="3824">
                  <c:v>5.2873999999999999</c:v>
                </c:pt>
                <c:pt idx="3825">
                  <c:v>5.2888000000000002</c:v>
                </c:pt>
                <c:pt idx="3826">
                  <c:v>5.2897999999999996</c:v>
                </c:pt>
                <c:pt idx="3827">
                  <c:v>5.2907000000000002</c:v>
                </c:pt>
                <c:pt idx="3828">
                  <c:v>5.2915000000000001</c:v>
                </c:pt>
                <c:pt idx="3829">
                  <c:v>5.2925000000000004</c:v>
                </c:pt>
                <c:pt idx="3830">
                  <c:v>5.2937000000000003</c:v>
                </c:pt>
                <c:pt idx="3831">
                  <c:v>5.2949000000000002</c:v>
                </c:pt>
                <c:pt idx="3832">
                  <c:v>5.2962999999999996</c:v>
                </c:pt>
                <c:pt idx="3833">
                  <c:v>5.2976999999999999</c:v>
                </c:pt>
                <c:pt idx="3834">
                  <c:v>5.2990000000000004</c:v>
                </c:pt>
                <c:pt idx="3835">
                  <c:v>5.3003</c:v>
                </c:pt>
                <c:pt idx="3836">
                  <c:v>5.3014999999999999</c:v>
                </c:pt>
                <c:pt idx="3837">
                  <c:v>5.3026999999999997</c:v>
                </c:pt>
                <c:pt idx="3838">
                  <c:v>5.3038999999999996</c:v>
                </c:pt>
                <c:pt idx="3839">
                  <c:v>5.3051000000000004</c:v>
                </c:pt>
                <c:pt idx="3840">
                  <c:v>5.3064999999999998</c:v>
                </c:pt>
                <c:pt idx="3841">
                  <c:v>5.3079000000000001</c:v>
                </c:pt>
                <c:pt idx="3842">
                  <c:v>5.3093000000000004</c:v>
                </c:pt>
                <c:pt idx="3843">
                  <c:v>5.3106999999999998</c:v>
                </c:pt>
                <c:pt idx="3844">
                  <c:v>5.3121999999999998</c:v>
                </c:pt>
                <c:pt idx="3845">
                  <c:v>5.3136999999999999</c:v>
                </c:pt>
                <c:pt idx="3846">
                  <c:v>5.3152999999999997</c:v>
                </c:pt>
                <c:pt idx="3847">
                  <c:v>5.3167999999999997</c:v>
                </c:pt>
                <c:pt idx="3848">
                  <c:v>5.3182</c:v>
                </c:pt>
                <c:pt idx="3849">
                  <c:v>5.3194999999999997</c:v>
                </c:pt>
                <c:pt idx="3850">
                  <c:v>5.3208000000000002</c:v>
                </c:pt>
                <c:pt idx="3851">
                  <c:v>5.3220999999999998</c:v>
                </c:pt>
                <c:pt idx="3852">
                  <c:v>5.3234000000000004</c:v>
                </c:pt>
                <c:pt idx="3853">
                  <c:v>5.3247</c:v>
                </c:pt>
                <c:pt idx="3854">
                  <c:v>5.3261000000000003</c:v>
                </c:pt>
                <c:pt idx="3855">
                  <c:v>5.3273999999999999</c:v>
                </c:pt>
                <c:pt idx="3856">
                  <c:v>5.3288000000000002</c:v>
                </c:pt>
                <c:pt idx="3857">
                  <c:v>5.3301999999999996</c:v>
                </c:pt>
                <c:pt idx="3858">
                  <c:v>5.3316999999999997</c:v>
                </c:pt>
                <c:pt idx="3859">
                  <c:v>5.3331</c:v>
                </c:pt>
                <c:pt idx="3860">
                  <c:v>5.3345000000000002</c:v>
                </c:pt>
                <c:pt idx="3861">
                  <c:v>5.3358999999999996</c:v>
                </c:pt>
                <c:pt idx="3862">
                  <c:v>5.3373999999999997</c:v>
                </c:pt>
                <c:pt idx="3863">
                  <c:v>5.3391000000000002</c:v>
                </c:pt>
                <c:pt idx="3864">
                  <c:v>5.3410000000000002</c:v>
                </c:pt>
                <c:pt idx="3865">
                  <c:v>5.3432000000000004</c:v>
                </c:pt>
                <c:pt idx="3866">
                  <c:v>5.3452999999999999</c:v>
                </c:pt>
                <c:pt idx="3867">
                  <c:v>5.3472999999999997</c:v>
                </c:pt>
                <c:pt idx="3868">
                  <c:v>5.3490000000000002</c:v>
                </c:pt>
                <c:pt idx="3869">
                  <c:v>5.3502999999999998</c:v>
                </c:pt>
                <c:pt idx="3870">
                  <c:v>5.3512000000000004</c:v>
                </c:pt>
                <c:pt idx="3871">
                  <c:v>5.3521000000000001</c:v>
                </c:pt>
                <c:pt idx="3872">
                  <c:v>5.3529</c:v>
                </c:pt>
                <c:pt idx="3873">
                  <c:v>5.3537999999999997</c:v>
                </c:pt>
                <c:pt idx="3874">
                  <c:v>5.3547000000000002</c:v>
                </c:pt>
                <c:pt idx="3875">
                  <c:v>5.3558000000000003</c:v>
                </c:pt>
                <c:pt idx="3876">
                  <c:v>5.3567999999999998</c:v>
                </c:pt>
                <c:pt idx="3877">
                  <c:v>5.3578999999999999</c:v>
                </c:pt>
                <c:pt idx="3878">
                  <c:v>5.3589000000000002</c:v>
                </c:pt>
                <c:pt idx="3879">
                  <c:v>5.36</c:v>
                </c:pt>
                <c:pt idx="3880">
                  <c:v>5.3609999999999998</c:v>
                </c:pt>
                <c:pt idx="3881">
                  <c:v>5.3621999999999996</c:v>
                </c:pt>
                <c:pt idx="3882">
                  <c:v>5.3634000000000004</c:v>
                </c:pt>
                <c:pt idx="3883">
                  <c:v>5.3647999999999998</c:v>
                </c:pt>
                <c:pt idx="3884">
                  <c:v>5.3662000000000001</c:v>
                </c:pt>
                <c:pt idx="3885">
                  <c:v>5.3677000000000001</c:v>
                </c:pt>
                <c:pt idx="3886">
                  <c:v>5.3693</c:v>
                </c:pt>
                <c:pt idx="3887">
                  <c:v>5.3711000000000002</c:v>
                </c:pt>
                <c:pt idx="3888">
                  <c:v>5.3728999999999996</c:v>
                </c:pt>
                <c:pt idx="3889">
                  <c:v>5.3747999999999996</c:v>
                </c:pt>
                <c:pt idx="3890">
                  <c:v>5.3766999999999996</c:v>
                </c:pt>
                <c:pt idx="3891">
                  <c:v>5.3787000000000003</c:v>
                </c:pt>
                <c:pt idx="3892">
                  <c:v>5.3806000000000003</c:v>
                </c:pt>
                <c:pt idx="3893">
                  <c:v>5.3823999999999996</c:v>
                </c:pt>
                <c:pt idx="3894">
                  <c:v>5.3838999999999997</c:v>
                </c:pt>
                <c:pt idx="3895">
                  <c:v>5.3852000000000002</c:v>
                </c:pt>
                <c:pt idx="3896">
                  <c:v>5.3863000000000003</c:v>
                </c:pt>
                <c:pt idx="3897">
                  <c:v>5.3872</c:v>
                </c:pt>
                <c:pt idx="3898">
                  <c:v>5.3882000000000003</c:v>
                </c:pt>
                <c:pt idx="3899">
                  <c:v>5.3891999999999998</c:v>
                </c:pt>
                <c:pt idx="3900">
                  <c:v>5.3902999999999999</c:v>
                </c:pt>
                <c:pt idx="3901">
                  <c:v>5.3916000000000004</c:v>
                </c:pt>
                <c:pt idx="3902">
                  <c:v>5.3929</c:v>
                </c:pt>
                <c:pt idx="3903">
                  <c:v>5.3941999999999997</c:v>
                </c:pt>
                <c:pt idx="3904">
                  <c:v>5.3956</c:v>
                </c:pt>
                <c:pt idx="3905">
                  <c:v>5.3968999999999996</c:v>
                </c:pt>
                <c:pt idx="3906">
                  <c:v>5.3982000000000001</c:v>
                </c:pt>
                <c:pt idx="3907">
                  <c:v>5.3994999999999997</c:v>
                </c:pt>
                <c:pt idx="3908">
                  <c:v>5.4008000000000003</c:v>
                </c:pt>
                <c:pt idx="3909">
                  <c:v>5.4021999999999997</c:v>
                </c:pt>
                <c:pt idx="3910">
                  <c:v>5.4036</c:v>
                </c:pt>
                <c:pt idx="3911">
                  <c:v>5.4051</c:v>
                </c:pt>
                <c:pt idx="3912">
                  <c:v>5.4063999999999997</c:v>
                </c:pt>
                <c:pt idx="3913">
                  <c:v>5.4077999999999999</c:v>
                </c:pt>
                <c:pt idx="3914">
                  <c:v>5.4093</c:v>
                </c:pt>
                <c:pt idx="3915">
                  <c:v>5.4108000000000001</c:v>
                </c:pt>
                <c:pt idx="3916">
                  <c:v>5.4123000000000001</c:v>
                </c:pt>
                <c:pt idx="3917">
                  <c:v>5.4135999999999997</c:v>
                </c:pt>
                <c:pt idx="3918">
                  <c:v>5.4149000000000003</c:v>
                </c:pt>
                <c:pt idx="3919">
                  <c:v>5.4161999999999999</c:v>
                </c:pt>
                <c:pt idx="3920">
                  <c:v>5.4173999999999998</c:v>
                </c:pt>
                <c:pt idx="3921">
                  <c:v>5.4187000000000003</c:v>
                </c:pt>
                <c:pt idx="3922">
                  <c:v>5.4200999999999997</c:v>
                </c:pt>
                <c:pt idx="3923">
                  <c:v>5.4215</c:v>
                </c:pt>
                <c:pt idx="3924">
                  <c:v>5.4229000000000003</c:v>
                </c:pt>
                <c:pt idx="3925">
                  <c:v>5.4242999999999997</c:v>
                </c:pt>
                <c:pt idx="3926">
                  <c:v>5.4257</c:v>
                </c:pt>
                <c:pt idx="3927">
                  <c:v>5.4271000000000003</c:v>
                </c:pt>
                <c:pt idx="3928">
                  <c:v>5.4286000000000003</c:v>
                </c:pt>
                <c:pt idx="3929">
                  <c:v>5.4301000000000004</c:v>
                </c:pt>
                <c:pt idx="3930">
                  <c:v>5.4316000000000004</c:v>
                </c:pt>
                <c:pt idx="3931">
                  <c:v>5.4332000000000003</c:v>
                </c:pt>
                <c:pt idx="3932">
                  <c:v>5.4348999999999998</c:v>
                </c:pt>
                <c:pt idx="3933">
                  <c:v>5.4367000000000001</c:v>
                </c:pt>
                <c:pt idx="3934">
                  <c:v>5.4386000000000001</c:v>
                </c:pt>
                <c:pt idx="3935">
                  <c:v>5.4405000000000001</c:v>
                </c:pt>
                <c:pt idx="3936">
                  <c:v>5.4423000000000004</c:v>
                </c:pt>
                <c:pt idx="3937">
                  <c:v>5.4439000000000002</c:v>
                </c:pt>
                <c:pt idx="3938">
                  <c:v>5.4451000000000001</c:v>
                </c:pt>
                <c:pt idx="3939">
                  <c:v>5.4461000000000004</c:v>
                </c:pt>
                <c:pt idx="3940">
                  <c:v>5.4470000000000001</c:v>
                </c:pt>
                <c:pt idx="3941">
                  <c:v>5.4480000000000004</c:v>
                </c:pt>
                <c:pt idx="3942">
                  <c:v>5.4489000000000001</c:v>
                </c:pt>
                <c:pt idx="3943">
                  <c:v>5.45</c:v>
                </c:pt>
                <c:pt idx="3944">
                  <c:v>5.4509999999999996</c:v>
                </c:pt>
                <c:pt idx="3945">
                  <c:v>5.4520999999999997</c:v>
                </c:pt>
                <c:pt idx="3946">
                  <c:v>5.4531000000000001</c:v>
                </c:pt>
                <c:pt idx="3947">
                  <c:v>5.4542000000000002</c:v>
                </c:pt>
                <c:pt idx="3948">
                  <c:v>5.4551999999999996</c:v>
                </c:pt>
                <c:pt idx="3949">
                  <c:v>5.4564000000000004</c:v>
                </c:pt>
                <c:pt idx="3950">
                  <c:v>5.4576000000000002</c:v>
                </c:pt>
                <c:pt idx="3951">
                  <c:v>5.4588999999999999</c:v>
                </c:pt>
                <c:pt idx="3952">
                  <c:v>5.4603000000000002</c:v>
                </c:pt>
                <c:pt idx="3953">
                  <c:v>5.4618000000000002</c:v>
                </c:pt>
                <c:pt idx="3954">
                  <c:v>5.4634</c:v>
                </c:pt>
                <c:pt idx="3955">
                  <c:v>5.4649999999999999</c:v>
                </c:pt>
                <c:pt idx="3956">
                  <c:v>5.4668000000000001</c:v>
                </c:pt>
                <c:pt idx="3957">
                  <c:v>5.4686000000000003</c:v>
                </c:pt>
                <c:pt idx="3958">
                  <c:v>5.4705000000000004</c:v>
                </c:pt>
                <c:pt idx="3959">
                  <c:v>5.4725000000000001</c:v>
                </c:pt>
                <c:pt idx="3960">
                  <c:v>5.4744999999999999</c:v>
                </c:pt>
                <c:pt idx="3961">
                  <c:v>5.4763000000000002</c:v>
                </c:pt>
                <c:pt idx="3962">
                  <c:v>5.4779</c:v>
                </c:pt>
                <c:pt idx="3963">
                  <c:v>5.4793000000000003</c:v>
                </c:pt>
                <c:pt idx="3964">
                  <c:v>5.4804000000000004</c:v>
                </c:pt>
                <c:pt idx="3965">
                  <c:v>5.4814999999999996</c:v>
                </c:pt>
                <c:pt idx="3966">
                  <c:v>5.4824999999999999</c:v>
                </c:pt>
                <c:pt idx="3967">
                  <c:v>5.4835000000000003</c:v>
                </c:pt>
                <c:pt idx="3968">
                  <c:v>5.4846000000000004</c:v>
                </c:pt>
                <c:pt idx="3969">
                  <c:v>5.4859</c:v>
                </c:pt>
                <c:pt idx="3970">
                  <c:v>5.4871999999999996</c:v>
                </c:pt>
                <c:pt idx="3971">
                  <c:v>5.4885999999999999</c:v>
                </c:pt>
                <c:pt idx="3972">
                  <c:v>5.4898999999999996</c:v>
                </c:pt>
                <c:pt idx="3973">
                  <c:v>5.4912000000000001</c:v>
                </c:pt>
                <c:pt idx="3974">
                  <c:v>5.4924999999999997</c:v>
                </c:pt>
                <c:pt idx="3975">
                  <c:v>5.4938000000000002</c:v>
                </c:pt>
                <c:pt idx="3976">
                  <c:v>5.4950000000000001</c:v>
                </c:pt>
                <c:pt idx="3977">
                  <c:v>5.4962999999999997</c:v>
                </c:pt>
                <c:pt idx="3978">
                  <c:v>5.4977</c:v>
                </c:pt>
                <c:pt idx="3979">
                  <c:v>5.4991000000000003</c:v>
                </c:pt>
                <c:pt idx="3980">
                  <c:v>5.5004999999999997</c:v>
                </c:pt>
                <c:pt idx="3981">
                  <c:v>5.5019</c:v>
                </c:pt>
                <c:pt idx="3982">
                  <c:v>5.5033000000000003</c:v>
                </c:pt>
                <c:pt idx="3983">
                  <c:v>5.5046999999999997</c:v>
                </c:pt>
                <c:pt idx="3984">
                  <c:v>5.5061999999999998</c:v>
                </c:pt>
                <c:pt idx="3985">
                  <c:v>5.5076000000000001</c:v>
                </c:pt>
                <c:pt idx="3986">
                  <c:v>5.5090000000000003</c:v>
                </c:pt>
                <c:pt idx="3987">
                  <c:v>5.5103</c:v>
                </c:pt>
                <c:pt idx="3988">
                  <c:v>5.5114999999999998</c:v>
                </c:pt>
                <c:pt idx="3989">
                  <c:v>5.5128000000000004</c:v>
                </c:pt>
                <c:pt idx="3990">
                  <c:v>5.5140000000000002</c:v>
                </c:pt>
                <c:pt idx="3991">
                  <c:v>5.5153999999999996</c:v>
                </c:pt>
                <c:pt idx="3992">
                  <c:v>5.5167000000000002</c:v>
                </c:pt>
                <c:pt idx="3993">
                  <c:v>5.5180999999999996</c:v>
                </c:pt>
                <c:pt idx="3994">
                  <c:v>5.5194999999999999</c:v>
                </c:pt>
                <c:pt idx="3995">
                  <c:v>5.5209000000000001</c:v>
                </c:pt>
                <c:pt idx="3996">
                  <c:v>5.5223000000000004</c:v>
                </c:pt>
                <c:pt idx="3997">
                  <c:v>5.5237999999999996</c:v>
                </c:pt>
                <c:pt idx="3998">
                  <c:v>5.5251999999999999</c:v>
                </c:pt>
                <c:pt idx="3999">
                  <c:v>5.5266999999999999</c:v>
                </c:pt>
                <c:pt idx="4000">
                  <c:v>5.5282</c:v>
                </c:pt>
                <c:pt idx="4001">
                  <c:v>5.5297999999999998</c:v>
                </c:pt>
                <c:pt idx="4002">
                  <c:v>5.5316999999999998</c:v>
                </c:pt>
                <c:pt idx="4003">
                  <c:v>5.5335999999999999</c:v>
                </c:pt>
                <c:pt idx="4004">
                  <c:v>5.5355999999999996</c:v>
                </c:pt>
                <c:pt idx="4005">
                  <c:v>5.5376000000000003</c:v>
                </c:pt>
                <c:pt idx="4006">
                  <c:v>5.5392999999999999</c:v>
                </c:pt>
                <c:pt idx="4007">
                  <c:v>5.5407000000000002</c:v>
                </c:pt>
                <c:pt idx="4008">
                  <c:v>5.5418000000000003</c:v>
                </c:pt>
                <c:pt idx="4009">
                  <c:v>5.5427999999999997</c:v>
                </c:pt>
                <c:pt idx="4010">
                  <c:v>5.5437000000000003</c:v>
                </c:pt>
                <c:pt idx="4011">
                  <c:v>5.5446</c:v>
                </c:pt>
                <c:pt idx="4012">
                  <c:v>5.5454999999999997</c:v>
                </c:pt>
                <c:pt idx="4013">
                  <c:v>5.5465</c:v>
                </c:pt>
                <c:pt idx="4014">
                  <c:v>5.5476000000000001</c:v>
                </c:pt>
                <c:pt idx="4015">
                  <c:v>5.5486000000000004</c:v>
                </c:pt>
                <c:pt idx="4016">
                  <c:v>5.5495999999999999</c:v>
                </c:pt>
                <c:pt idx="4017">
                  <c:v>5.5507</c:v>
                </c:pt>
                <c:pt idx="4018">
                  <c:v>5.5518000000000001</c:v>
                </c:pt>
                <c:pt idx="4019">
                  <c:v>5.5530999999999997</c:v>
                </c:pt>
                <c:pt idx="4020">
                  <c:v>5.5544000000000002</c:v>
                </c:pt>
                <c:pt idx="4021">
                  <c:v>5.5557999999999996</c:v>
                </c:pt>
                <c:pt idx="4022">
                  <c:v>5.5572999999999997</c:v>
                </c:pt>
                <c:pt idx="4023">
                  <c:v>5.5590000000000002</c:v>
                </c:pt>
                <c:pt idx="4024">
                  <c:v>5.5606999999999998</c:v>
                </c:pt>
                <c:pt idx="4025">
                  <c:v>5.5625</c:v>
                </c:pt>
                <c:pt idx="4026">
                  <c:v>5.5644</c:v>
                </c:pt>
                <c:pt idx="4027">
                  <c:v>5.5663999999999998</c:v>
                </c:pt>
                <c:pt idx="4028">
                  <c:v>5.5683999999999996</c:v>
                </c:pt>
                <c:pt idx="4029">
                  <c:v>5.5702999999999996</c:v>
                </c:pt>
                <c:pt idx="4030">
                  <c:v>5.5720999999999998</c:v>
                </c:pt>
                <c:pt idx="4031">
                  <c:v>5.5736999999999997</c:v>
                </c:pt>
                <c:pt idx="4032">
                  <c:v>5.5750000000000002</c:v>
                </c:pt>
                <c:pt idx="4033">
                  <c:v>5.5761000000000003</c:v>
                </c:pt>
                <c:pt idx="4034">
                  <c:v>5.577</c:v>
                </c:pt>
                <c:pt idx="4035">
                  <c:v>5.5778999999999996</c:v>
                </c:pt>
                <c:pt idx="4036">
                  <c:v>5.5789</c:v>
                </c:pt>
                <c:pt idx="4037">
                  <c:v>5.58</c:v>
                </c:pt>
                <c:pt idx="4038">
                  <c:v>5.5811999999999999</c:v>
                </c:pt>
                <c:pt idx="4039">
                  <c:v>5.5823999999999998</c:v>
                </c:pt>
                <c:pt idx="4040">
                  <c:v>5.5837000000000003</c:v>
                </c:pt>
                <c:pt idx="4041">
                  <c:v>5.585</c:v>
                </c:pt>
                <c:pt idx="4042">
                  <c:v>5.5862999999999996</c:v>
                </c:pt>
                <c:pt idx="4043">
                  <c:v>5.5876000000000001</c:v>
                </c:pt>
                <c:pt idx="4044">
                  <c:v>5.5888</c:v>
                </c:pt>
                <c:pt idx="4045">
                  <c:v>5.5900999999999996</c:v>
                </c:pt>
                <c:pt idx="4046">
                  <c:v>5.5914000000000001</c:v>
                </c:pt>
                <c:pt idx="4047">
                  <c:v>5.5928000000000004</c:v>
                </c:pt>
                <c:pt idx="4048">
                  <c:v>5.5941999999999998</c:v>
                </c:pt>
                <c:pt idx="4049">
                  <c:v>5.5956999999999999</c:v>
                </c:pt>
                <c:pt idx="4050">
                  <c:v>5.5972</c:v>
                </c:pt>
                <c:pt idx="4051">
                  <c:v>5.5987</c:v>
                </c:pt>
                <c:pt idx="4052">
                  <c:v>5.6001000000000003</c:v>
                </c:pt>
                <c:pt idx="4053">
                  <c:v>5.6014999999999997</c:v>
                </c:pt>
                <c:pt idx="4054">
                  <c:v>5.6029</c:v>
                </c:pt>
                <c:pt idx="4055">
                  <c:v>5.6041999999999996</c:v>
                </c:pt>
                <c:pt idx="4056">
                  <c:v>5.6055999999999999</c:v>
                </c:pt>
                <c:pt idx="4057">
                  <c:v>5.6069000000000004</c:v>
                </c:pt>
                <c:pt idx="4058">
                  <c:v>5.6082999999999998</c:v>
                </c:pt>
                <c:pt idx="4059">
                  <c:v>5.6096000000000004</c:v>
                </c:pt>
                <c:pt idx="4060">
                  <c:v>5.6109999999999998</c:v>
                </c:pt>
                <c:pt idx="4061">
                  <c:v>5.6124000000000001</c:v>
                </c:pt>
                <c:pt idx="4062">
                  <c:v>5.6136999999999997</c:v>
                </c:pt>
                <c:pt idx="4063">
                  <c:v>5.6151999999999997</c:v>
                </c:pt>
                <c:pt idx="4064">
                  <c:v>5.6166</c:v>
                </c:pt>
                <c:pt idx="4065">
                  <c:v>5.6180000000000003</c:v>
                </c:pt>
                <c:pt idx="4066">
                  <c:v>5.6193999999999997</c:v>
                </c:pt>
                <c:pt idx="4067">
                  <c:v>5.6208</c:v>
                </c:pt>
                <c:pt idx="4068">
                  <c:v>5.6223000000000001</c:v>
                </c:pt>
                <c:pt idx="4069">
                  <c:v>5.6238999999999999</c:v>
                </c:pt>
                <c:pt idx="4070">
                  <c:v>5.6257000000000001</c:v>
                </c:pt>
                <c:pt idx="4071">
                  <c:v>5.6276999999999999</c:v>
                </c:pt>
                <c:pt idx="4072">
                  <c:v>5.6298000000000004</c:v>
                </c:pt>
                <c:pt idx="4073">
                  <c:v>5.6318000000000001</c:v>
                </c:pt>
                <c:pt idx="4074">
                  <c:v>5.6336000000000004</c:v>
                </c:pt>
                <c:pt idx="4075">
                  <c:v>5.6349999999999998</c:v>
                </c:pt>
                <c:pt idx="4076">
                  <c:v>5.6360999999999999</c:v>
                </c:pt>
                <c:pt idx="4077">
                  <c:v>5.6371000000000002</c:v>
                </c:pt>
                <c:pt idx="4078">
                  <c:v>5.6379000000000001</c:v>
                </c:pt>
                <c:pt idx="4079">
                  <c:v>5.6387999999999998</c:v>
                </c:pt>
                <c:pt idx="4080">
                  <c:v>5.6398000000000001</c:v>
                </c:pt>
                <c:pt idx="4081">
                  <c:v>5.6406999999999998</c:v>
                </c:pt>
                <c:pt idx="4082">
                  <c:v>5.6417999999999999</c:v>
                </c:pt>
                <c:pt idx="4083">
                  <c:v>5.6429</c:v>
                </c:pt>
                <c:pt idx="4084">
                  <c:v>5.6439000000000004</c:v>
                </c:pt>
                <c:pt idx="4085">
                  <c:v>5.6449999999999996</c:v>
                </c:pt>
                <c:pt idx="4086">
                  <c:v>5.6460999999999997</c:v>
                </c:pt>
                <c:pt idx="4087">
                  <c:v>5.6471999999999998</c:v>
                </c:pt>
                <c:pt idx="4088">
                  <c:v>5.6483999999999996</c:v>
                </c:pt>
                <c:pt idx="4089">
                  <c:v>5.6497000000000002</c:v>
                </c:pt>
                <c:pt idx="4090">
                  <c:v>5.6512000000000002</c:v>
                </c:pt>
                <c:pt idx="4091">
                  <c:v>5.6527000000000003</c:v>
                </c:pt>
                <c:pt idx="4092">
                  <c:v>5.6543999999999999</c:v>
                </c:pt>
                <c:pt idx="4093">
                  <c:v>5.6561000000000003</c:v>
                </c:pt>
                <c:pt idx="4094">
                  <c:v>5.6578999999999997</c:v>
                </c:pt>
                <c:pt idx="4095">
                  <c:v>5.6597999999999997</c:v>
                </c:pt>
                <c:pt idx="4096">
                  <c:v>5.6616999999999997</c:v>
                </c:pt>
                <c:pt idx="4097">
                  <c:v>5.6635999999999997</c:v>
                </c:pt>
                <c:pt idx="4098">
                  <c:v>5.6654999999999998</c:v>
                </c:pt>
                <c:pt idx="4099">
                  <c:v>5.6672000000000002</c:v>
                </c:pt>
                <c:pt idx="4100">
                  <c:v>5.6687000000000003</c:v>
                </c:pt>
                <c:pt idx="4101">
                  <c:v>5.6699000000000002</c:v>
                </c:pt>
                <c:pt idx="4102">
                  <c:v>5.6710000000000003</c:v>
                </c:pt>
                <c:pt idx="4103">
                  <c:v>5.6721000000000004</c:v>
                </c:pt>
                <c:pt idx="4104">
                  <c:v>5.6730999999999998</c:v>
                </c:pt>
                <c:pt idx="4105">
                  <c:v>5.6741999999999999</c:v>
                </c:pt>
                <c:pt idx="4106">
                  <c:v>5.6753999999999998</c:v>
                </c:pt>
                <c:pt idx="4107">
                  <c:v>5.6767000000000003</c:v>
                </c:pt>
                <c:pt idx="4108">
                  <c:v>5.6779999999999999</c:v>
                </c:pt>
                <c:pt idx="4109">
                  <c:v>5.6792999999999996</c:v>
                </c:pt>
                <c:pt idx="4110">
                  <c:v>5.6806000000000001</c:v>
                </c:pt>
                <c:pt idx="4111">
                  <c:v>5.6818999999999997</c:v>
                </c:pt>
                <c:pt idx="4112">
                  <c:v>5.6832000000000003</c:v>
                </c:pt>
                <c:pt idx="4113">
                  <c:v>5.6844000000000001</c:v>
                </c:pt>
                <c:pt idx="4114">
                  <c:v>5.6856999999999998</c:v>
                </c:pt>
                <c:pt idx="4115">
                  <c:v>5.6871</c:v>
                </c:pt>
                <c:pt idx="4116">
                  <c:v>5.6885000000000003</c:v>
                </c:pt>
                <c:pt idx="4117">
                  <c:v>5.6898999999999997</c:v>
                </c:pt>
                <c:pt idx="4118">
                  <c:v>5.6913</c:v>
                </c:pt>
                <c:pt idx="4119">
                  <c:v>5.6927000000000003</c:v>
                </c:pt>
                <c:pt idx="4120">
                  <c:v>5.6940999999999997</c:v>
                </c:pt>
                <c:pt idx="4121">
                  <c:v>5.6955999999999998</c:v>
                </c:pt>
                <c:pt idx="4122">
                  <c:v>5.6970999999999998</c:v>
                </c:pt>
                <c:pt idx="4123">
                  <c:v>5.6985999999999999</c:v>
                </c:pt>
                <c:pt idx="4124">
                  <c:v>5.6999000000000004</c:v>
                </c:pt>
                <c:pt idx="4125">
                  <c:v>5.7011000000000003</c:v>
                </c:pt>
                <c:pt idx="4126">
                  <c:v>5.7023999999999999</c:v>
                </c:pt>
                <c:pt idx="4127">
                  <c:v>5.7037000000000004</c:v>
                </c:pt>
                <c:pt idx="4128">
                  <c:v>5.7050000000000001</c:v>
                </c:pt>
                <c:pt idx="4129">
                  <c:v>5.7064000000000004</c:v>
                </c:pt>
                <c:pt idx="4130">
                  <c:v>5.7077999999999998</c:v>
                </c:pt>
                <c:pt idx="4131">
                  <c:v>5.7092000000000001</c:v>
                </c:pt>
                <c:pt idx="4132">
                  <c:v>5.7106000000000003</c:v>
                </c:pt>
                <c:pt idx="4133">
                  <c:v>5.7121000000000004</c:v>
                </c:pt>
                <c:pt idx="4134">
                  <c:v>5.7134999999999998</c:v>
                </c:pt>
                <c:pt idx="4135">
                  <c:v>5.7149000000000001</c:v>
                </c:pt>
                <c:pt idx="4136">
                  <c:v>5.7164000000000001</c:v>
                </c:pt>
                <c:pt idx="4137">
                  <c:v>5.7179000000000002</c:v>
                </c:pt>
                <c:pt idx="4138">
                  <c:v>5.7195</c:v>
                </c:pt>
                <c:pt idx="4139">
                  <c:v>5.7214</c:v>
                </c:pt>
                <c:pt idx="4140">
                  <c:v>5.7233999999999998</c:v>
                </c:pt>
                <c:pt idx="4141">
                  <c:v>5.7255000000000003</c:v>
                </c:pt>
                <c:pt idx="4142">
                  <c:v>5.7275</c:v>
                </c:pt>
                <c:pt idx="4143">
                  <c:v>5.7291999999999996</c:v>
                </c:pt>
                <c:pt idx="4144">
                  <c:v>5.7305999999999999</c:v>
                </c:pt>
                <c:pt idx="4145">
                  <c:v>5.7316000000000003</c:v>
                </c:pt>
                <c:pt idx="4146">
                  <c:v>5.7324999999999999</c:v>
                </c:pt>
                <c:pt idx="4147">
                  <c:v>5.7332999999999998</c:v>
                </c:pt>
                <c:pt idx="4148">
                  <c:v>5.7342000000000004</c:v>
                </c:pt>
                <c:pt idx="4149">
                  <c:v>5.7351000000000001</c:v>
                </c:pt>
                <c:pt idx="4150">
                  <c:v>5.7361000000000004</c:v>
                </c:pt>
                <c:pt idx="4151">
                  <c:v>5.7371999999999996</c:v>
                </c:pt>
                <c:pt idx="4152">
                  <c:v>5.7382</c:v>
                </c:pt>
                <c:pt idx="4153">
                  <c:v>5.7392000000000003</c:v>
                </c:pt>
                <c:pt idx="4154">
                  <c:v>5.7401999999999997</c:v>
                </c:pt>
                <c:pt idx="4155">
                  <c:v>5.7412999999999998</c:v>
                </c:pt>
                <c:pt idx="4156">
                  <c:v>5.7424999999999997</c:v>
                </c:pt>
                <c:pt idx="4157">
                  <c:v>5.7438000000000002</c:v>
                </c:pt>
                <c:pt idx="4158">
                  <c:v>5.7450999999999999</c:v>
                </c:pt>
                <c:pt idx="4159">
                  <c:v>5.7465999999999999</c:v>
                </c:pt>
                <c:pt idx="4160">
                  <c:v>5.7481</c:v>
                </c:pt>
                <c:pt idx="4161">
                  <c:v>5.7496999999999998</c:v>
                </c:pt>
                <c:pt idx="4162">
                  <c:v>5.7514000000000003</c:v>
                </c:pt>
                <c:pt idx="4163">
                  <c:v>5.7531999999999996</c:v>
                </c:pt>
                <c:pt idx="4164">
                  <c:v>5.7550999999999997</c:v>
                </c:pt>
                <c:pt idx="4165">
                  <c:v>5.7572000000000001</c:v>
                </c:pt>
                <c:pt idx="4166">
                  <c:v>5.7592999999999996</c:v>
                </c:pt>
                <c:pt idx="4167">
                  <c:v>5.7613000000000003</c:v>
                </c:pt>
                <c:pt idx="4168">
                  <c:v>5.7632000000000003</c:v>
                </c:pt>
                <c:pt idx="4169">
                  <c:v>5.7647000000000004</c:v>
                </c:pt>
                <c:pt idx="4170">
                  <c:v>5.7659000000000002</c:v>
                </c:pt>
                <c:pt idx="4171">
                  <c:v>5.7668999999999997</c:v>
                </c:pt>
                <c:pt idx="4172">
                  <c:v>5.7678000000000003</c:v>
                </c:pt>
                <c:pt idx="4173">
                  <c:v>5.7686999999999999</c:v>
                </c:pt>
                <c:pt idx="4174">
                  <c:v>5.7697000000000003</c:v>
                </c:pt>
                <c:pt idx="4175">
                  <c:v>5.7709000000000001</c:v>
                </c:pt>
                <c:pt idx="4176">
                  <c:v>5.7721</c:v>
                </c:pt>
                <c:pt idx="4177">
                  <c:v>5.7733999999999996</c:v>
                </c:pt>
                <c:pt idx="4178">
                  <c:v>5.7747000000000002</c:v>
                </c:pt>
                <c:pt idx="4179">
                  <c:v>5.7759999999999998</c:v>
                </c:pt>
                <c:pt idx="4180">
                  <c:v>5.7773000000000003</c:v>
                </c:pt>
                <c:pt idx="4181">
                  <c:v>5.7786</c:v>
                </c:pt>
                <c:pt idx="4182">
                  <c:v>5.7798999999999996</c:v>
                </c:pt>
                <c:pt idx="4183">
                  <c:v>5.7812000000000001</c:v>
                </c:pt>
                <c:pt idx="4184">
                  <c:v>5.7826000000000004</c:v>
                </c:pt>
                <c:pt idx="4185">
                  <c:v>5.7839999999999998</c:v>
                </c:pt>
                <c:pt idx="4186">
                  <c:v>5.7854999999999999</c:v>
                </c:pt>
                <c:pt idx="4187">
                  <c:v>5.7869000000000002</c:v>
                </c:pt>
                <c:pt idx="4188">
                  <c:v>5.7881999999999998</c:v>
                </c:pt>
                <c:pt idx="4189">
                  <c:v>5.7896999999999998</c:v>
                </c:pt>
                <c:pt idx="4190">
                  <c:v>5.7911999999999999</c:v>
                </c:pt>
                <c:pt idx="4191">
                  <c:v>5.7926000000000002</c:v>
                </c:pt>
                <c:pt idx="4192">
                  <c:v>5.7938999999999998</c:v>
                </c:pt>
                <c:pt idx="4193">
                  <c:v>5.7952000000000004</c:v>
                </c:pt>
                <c:pt idx="4194">
                  <c:v>5.7965</c:v>
                </c:pt>
                <c:pt idx="4195">
                  <c:v>5.7976999999999999</c:v>
                </c:pt>
                <c:pt idx="4196">
                  <c:v>5.7990000000000004</c:v>
                </c:pt>
                <c:pt idx="4197">
                  <c:v>5.8003999999999998</c:v>
                </c:pt>
                <c:pt idx="4198">
                  <c:v>5.8017000000000003</c:v>
                </c:pt>
                <c:pt idx="4199">
                  <c:v>5.8030999999999997</c:v>
                </c:pt>
                <c:pt idx="4200">
                  <c:v>5.8045999999999998</c:v>
                </c:pt>
                <c:pt idx="4201">
                  <c:v>5.806</c:v>
                </c:pt>
                <c:pt idx="4202">
                  <c:v>5.8074000000000003</c:v>
                </c:pt>
                <c:pt idx="4203">
                  <c:v>5.8087999999999997</c:v>
                </c:pt>
                <c:pt idx="4204">
                  <c:v>5.8101000000000003</c:v>
                </c:pt>
                <c:pt idx="4205">
                  <c:v>5.8114999999999997</c:v>
                </c:pt>
                <c:pt idx="4206">
                  <c:v>5.8129999999999997</c:v>
                </c:pt>
                <c:pt idx="4207">
                  <c:v>5.8147000000000002</c:v>
                </c:pt>
                <c:pt idx="4208">
                  <c:v>5.8164999999999996</c:v>
                </c:pt>
                <c:pt idx="4209">
                  <c:v>5.8186</c:v>
                </c:pt>
                <c:pt idx="4210">
                  <c:v>5.8207000000000004</c:v>
                </c:pt>
                <c:pt idx="4211">
                  <c:v>5.8227000000000002</c:v>
                </c:pt>
                <c:pt idx="4212">
                  <c:v>5.8243999999999998</c:v>
                </c:pt>
                <c:pt idx="4213">
                  <c:v>5.8258000000000001</c:v>
                </c:pt>
                <c:pt idx="4214">
                  <c:v>5.8269000000000002</c:v>
                </c:pt>
                <c:pt idx="4215">
                  <c:v>5.8277999999999999</c:v>
                </c:pt>
                <c:pt idx="4216">
                  <c:v>5.8287000000000004</c:v>
                </c:pt>
                <c:pt idx="4217">
                  <c:v>5.8296000000000001</c:v>
                </c:pt>
                <c:pt idx="4218">
                  <c:v>5.8305999999999996</c:v>
                </c:pt>
                <c:pt idx="4219">
                  <c:v>5.8315999999999999</c:v>
                </c:pt>
                <c:pt idx="4220">
                  <c:v>5.8327</c:v>
                </c:pt>
                <c:pt idx="4221">
                  <c:v>5.8337000000000003</c:v>
                </c:pt>
                <c:pt idx="4222">
                  <c:v>5.8346999999999998</c:v>
                </c:pt>
                <c:pt idx="4223">
                  <c:v>5.8357999999999999</c:v>
                </c:pt>
                <c:pt idx="4224">
                  <c:v>5.8369</c:v>
                </c:pt>
                <c:pt idx="4225">
                  <c:v>5.8380999999999998</c:v>
                </c:pt>
                <c:pt idx="4226">
                  <c:v>5.8394000000000004</c:v>
                </c:pt>
                <c:pt idx="4227">
                  <c:v>5.8407</c:v>
                </c:pt>
                <c:pt idx="4228">
                  <c:v>5.8422000000000001</c:v>
                </c:pt>
                <c:pt idx="4229">
                  <c:v>5.8437000000000001</c:v>
                </c:pt>
                <c:pt idx="4230">
                  <c:v>5.8452999999999999</c:v>
                </c:pt>
                <c:pt idx="4231">
                  <c:v>5.8470000000000004</c:v>
                </c:pt>
                <c:pt idx="4232">
                  <c:v>5.8487999999999998</c:v>
                </c:pt>
                <c:pt idx="4233">
                  <c:v>5.8506999999999998</c:v>
                </c:pt>
                <c:pt idx="4234">
                  <c:v>5.8526999999999996</c:v>
                </c:pt>
                <c:pt idx="4235">
                  <c:v>5.8548</c:v>
                </c:pt>
                <c:pt idx="4236">
                  <c:v>5.8567</c:v>
                </c:pt>
                <c:pt idx="4237">
                  <c:v>5.8585000000000003</c:v>
                </c:pt>
                <c:pt idx="4238">
                  <c:v>5.86</c:v>
                </c:pt>
                <c:pt idx="4239">
                  <c:v>5.8612000000000002</c:v>
                </c:pt>
                <c:pt idx="4240">
                  <c:v>5.8620999999999999</c:v>
                </c:pt>
                <c:pt idx="4241">
                  <c:v>5.8630000000000004</c:v>
                </c:pt>
                <c:pt idx="4242">
                  <c:v>5.8639999999999999</c:v>
                </c:pt>
                <c:pt idx="4243">
                  <c:v>5.8650000000000002</c:v>
                </c:pt>
                <c:pt idx="4244">
                  <c:v>5.8662000000000001</c:v>
                </c:pt>
                <c:pt idx="4245">
                  <c:v>5.8676000000000004</c:v>
                </c:pt>
                <c:pt idx="4246">
                  <c:v>5.8689</c:v>
                </c:pt>
                <c:pt idx="4247">
                  <c:v>5.8703000000000003</c:v>
                </c:pt>
                <c:pt idx="4248">
                  <c:v>5.8715999999999999</c:v>
                </c:pt>
                <c:pt idx="4249">
                  <c:v>5.8728999999999996</c:v>
                </c:pt>
                <c:pt idx="4250">
                  <c:v>5.8742000000000001</c:v>
                </c:pt>
                <c:pt idx="4251">
                  <c:v>5.8754</c:v>
                </c:pt>
                <c:pt idx="4252">
                  <c:v>5.8766999999999996</c:v>
                </c:pt>
                <c:pt idx="4253">
                  <c:v>5.8780000000000001</c:v>
                </c:pt>
                <c:pt idx="4254">
                  <c:v>5.8794000000000004</c:v>
                </c:pt>
                <c:pt idx="4255">
                  <c:v>5.8808999999999996</c:v>
                </c:pt>
                <c:pt idx="4256">
                  <c:v>5.8822999999999999</c:v>
                </c:pt>
                <c:pt idx="4257">
                  <c:v>5.8836000000000004</c:v>
                </c:pt>
                <c:pt idx="4258">
                  <c:v>5.8849999999999998</c:v>
                </c:pt>
                <c:pt idx="4259">
                  <c:v>5.8864000000000001</c:v>
                </c:pt>
                <c:pt idx="4260">
                  <c:v>5.8878000000000004</c:v>
                </c:pt>
                <c:pt idx="4261">
                  <c:v>5.8891999999999998</c:v>
                </c:pt>
                <c:pt idx="4262">
                  <c:v>5.8906000000000001</c:v>
                </c:pt>
                <c:pt idx="4263">
                  <c:v>5.8918999999999997</c:v>
                </c:pt>
                <c:pt idx="4264">
                  <c:v>5.8930999999999996</c:v>
                </c:pt>
                <c:pt idx="4265">
                  <c:v>5.8944000000000001</c:v>
                </c:pt>
                <c:pt idx="4266">
                  <c:v>5.8956999999999997</c:v>
                </c:pt>
                <c:pt idx="4267">
                  <c:v>5.8970000000000002</c:v>
                </c:pt>
                <c:pt idx="4268">
                  <c:v>5.8982999999999999</c:v>
                </c:pt>
                <c:pt idx="4269">
                  <c:v>5.8997000000000002</c:v>
                </c:pt>
                <c:pt idx="4270">
                  <c:v>5.9012000000000002</c:v>
                </c:pt>
                <c:pt idx="4271">
                  <c:v>5.9027000000000003</c:v>
                </c:pt>
                <c:pt idx="4272">
                  <c:v>5.9042000000000003</c:v>
                </c:pt>
                <c:pt idx="4273">
                  <c:v>5.9055999999999997</c:v>
                </c:pt>
                <c:pt idx="4274">
                  <c:v>5.9070999999999998</c:v>
                </c:pt>
                <c:pt idx="4275">
                  <c:v>5.9085999999999999</c:v>
                </c:pt>
                <c:pt idx="4276">
                  <c:v>5.9101999999999997</c:v>
                </c:pt>
                <c:pt idx="4277">
                  <c:v>5.9120999999999997</c:v>
                </c:pt>
                <c:pt idx="4278">
                  <c:v>5.9142000000000001</c:v>
                </c:pt>
                <c:pt idx="4279">
                  <c:v>5.9164000000000003</c:v>
                </c:pt>
                <c:pt idx="4280">
                  <c:v>5.9184999999999999</c:v>
                </c:pt>
                <c:pt idx="4281">
                  <c:v>5.9202000000000004</c:v>
                </c:pt>
                <c:pt idx="4282">
                  <c:v>5.9215</c:v>
                </c:pt>
                <c:pt idx="4283">
                  <c:v>5.9225000000000003</c:v>
                </c:pt>
                <c:pt idx="4284">
                  <c:v>5.9233000000000002</c:v>
                </c:pt>
                <c:pt idx="4285">
                  <c:v>5.9241000000000001</c:v>
                </c:pt>
                <c:pt idx="4286">
                  <c:v>5.9249999999999998</c:v>
                </c:pt>
                <c:pt idx="4287">
                  <c:v>5.9259000000000004</c:v>
                </c:pt>
                <c:pt idx="4288">
                  <c:v>5.9268999999999998</c:v>
                </c:pt>
                <c:pt idx="4289">
                  <c:v>5.9279999999999999</c:v>
                </c:pt>
                <c:pt idx="4290">
                  <c:v>5.9291</c:v>
                </c:pt>
                <c:pt idx="4291">
                  <c:v>5.9302000000000001</c:v>
                </c:pt>
                <c:pt idx="4292">
                  <c:v>5.9313000000000002</c:v>
                </c:pt>
                <c:pt idx="4293">
                  <c:v>5.9324000000000003</c:v>
                </c:pt>
                <c:pt idx="4294">
                  <c:v>5.9335000000000004</c:v>
                </c:pt>
                <c:pt idx="4295">
                  <c:v>5.9348000000000001</c:v>
                </c:pt>
                <c:pt idx="4296">
                  <c:v>5.9360999999999997</c:v>
                </c:pt>
                <c:pt idx="4297">
                  <c:v>5.9375</c:v>
                </c:pt>
                <c:pt idx="4298">
                  <c:v>5.9390000000000001</c:v>
                </c:pt>
                <c:pt idx="4299">
                  <c:v>5.9406999999999996</c:v>
                </c:pt>
                <c:pt idx="4300">
                  <c:v>5.9424999999999999</c:v>
                </c:pt>
                <c:pt idx="4301">
                  <c:v>5.9443000000000001</c:v>
                </c:pt>
                <c:pt idx="4302">
                  <c:v>5.9462999999999999</c:v>
                </c:pt>
                <c:pt idx="4303">
                  <c:v>5.9482999999999997</c:v>
                </c:pt>
                <c:pt idx="4304">
                  <c:v>5.9503000000000004</c:v>
                </c:pt>
                <c:pt idx="4305">
                  <c:v>5.9522000000000004</c:v>
                </c:pt>
                <c:pt idx="4306">
                  <c:v>5.9539</c:v>
                </c:pt>
                <c:pt idx="4307">
                  <c:v>5.9553000000000003</c:v>
                </c:pt>
                <c:pt idx="4308">
                  <c:v>5.9564000000000004</c:v>
                </c:pt>
                <c:pt idx="4309">
                  <c:v>5.9573999999999998</c:v>
                </c:pt>
                <c:pt idx="4310">
                  <c:v>5.9583000000000004</c:v>
                </c:pt>
                <c:pt idx="4311">
                  <c:v>5.9592000000000001</c:v>
                </c:pt>
                <c:pt idx="4312">
                  <c:v>5.9602000000000004</c:v>
                </c:pt>
                <c:pt idx="4313">
                  <c:v>5.9612999999999996</c:v>
                </c:pt>
                <c:pt idx="4314">
                  <c:v>5.9625000000000004</c:v>
                </c:pt>
                <c:pt idx="4315">
                  <c:v>5.9638</c:v>
                </c:pt>
                <c:pt idx="4316">
                  <c:v>5.9650999999999996</c:v>
                </c:pt>
                <c:pt idx="4317">
                  <c:v>5.9664999999999999</c:v>
                </c:pt>
                <c:pt idx="4318">
                  <c:v>5.9679000000000002</c:v>
                </c:pt>
                <c:pt idx="4319">
                  <c:v>5.9691999999999998</c:v>
                </c:pt>
                <c:pt idx="4320">
                  <c:v>5.9706000000000001</c:v>
                </c:pt>
                <c:pt idx="4321">
                  <c:v>5.9720000000000004</c:v>
                </c:pt>
                <c:pt idx="4322">
                  <c:v>5.9733000000000001</c:v>
                </c:pt>
                <c:pt idx="4323">
                  <c:v>5.9748000000000001</c:v>
                </c:pt>
                <c:pt idx="4324">
                  <c:v>5.9762000000000004</c:v>
                </c:pt>
                <c:pt idx="4325">
                  <c:v>5.9775999999999998</c:v>
                </c:pt>
                <c:pt idx="4326">
                  <c:v>5.9790000000000001</c:v>
                </c:pt>
                <c:pt idx="4327">
                  <c:v>5.9804000000000004</c:v>
                </c:pt>
                <c:pt idx="4328">
                  <c:v>5.9819000000000004</c:v>
                </c:pt>
                <c:pt idx="4329">
                  <c:v>5.9832999999999998</c:v>
                </c:pt>
                <c:pt idx="4330">
                  <c:v>5.9847999999999999</c:v>
                </c:pt>
                <c:pt idx="4331">
                  <c:v>5.9861000000000004</c:v>
                </c:pt>
                <c:pt idx="4332">
                  <c:v>5.9874000000000001</c:v>
                </c:pt>
                <c:pt idx="4333">
                  <c:v>5.9886999999999997</c:v>
                </c:pt>
                <c:pt idx="4334">
                  <c:v>5.99</c:v>
                </c:pt>
                <c:pt idx="4335">
                  <c:v>5.9912999999999998</c:v>
                </c:pt>
                <c:pt idx="4336">
                  <c:v>5.9927000000000001</c:v>
                </c:pt>
                <c:pt idx="4337">
                  <c:v>5.9939999999999998</c:v>
                </c:pt>
                <c:pt idx="4338">
                  <c:v>5.9954000000000001</c:v>
                </c:pt>
                <c:pt idx="4339">
                  <c:v>5.9968000000000004</c:v>
                </c:pt>
                <c:pt idx="4340">
                  <c:v>5.9981999999999998</c:v>
                </c:pt>
                <c:pt idx="4341">
                  <c:v>5.9996999999999998</c:v>
                </c:pt>
                <c:pt idx="4342">
                  <c:v>6.0011000000000001</c:v>
                </c:pt>
                <c:pt idx="4343">
                  <c:v>6.0025000000000004</c:v>
                </c:pt>
                <c:pt idx="4344">
                  <c:v>6.0041000000000002</c:v>
                </c:pt>
                <c:pt idx="4345">
                  <c:v>6.0057999999999998</c:v>
                </c:pt>
                <c:pt idx="4346">
                  <c:v>6.0076999999999998</c:v>
                </c:pt>
                <c:pt idx="4347">
                  <c:v>6.0098000000000003</c:v>
                </c:pt>
                <c:pt idx="4348">
                  <c:v>6.0118999999999998</c:v>
                </c:pt>
                <c:pt idx="4349">
                  <c:v>6.0137999999999998</c:v>
                </c:pt>
                <c:pt idx="4350">
                  <c:v>6.0153999999999996</c:v>
                </c:pt>
                <c:pt idx="4351">
                  <c:v>6.0167000000000002</c:v>
                </c:pt>
                <c:pt idx="4352">
                  <c:v>6.0176999999999996</c:v>
                </c:pt>
                <c:pt idx="4353">
                  <c:v>6.0186000000000002</c:v>
                </c:pt>
                <c:pt idx="4354">
                  <c:v>6.0194000000000001</c:v>
                </c:pt>
                <c:pt idx="4355">
                  <c:v>6.0202999999999998</c:v>
                </c:pt>
                <c:pt idx="4356">
                  <c:v>6.0213000000000001</c:v>
                </c:pt>
                <c:pt idx="4357">
                  <c:v>6.0223000000000004</c:v>
                </c:pt>
                <c:pt idx="4358">
                  <c:v>6.0233999999999996</c:v>
                </c:pt>
                <c:pt idx="4359">
                  <c:v>6.0244999999999997</c:v>
                </c:pt>
                <c:pt idx="4360">
                  <c:v>6.0255000000000001</c:v>
                </c:pt>
                <c:pt idx="4361">
                  <c:v>6.0266000000000002</c:v>
                </c:pt>
                <c:pt idx="4362">
                  <c:v>6.0277000000000003</c:v>
                </c:pt>
                <c:pt idx="4363">
                  <c:v>6.0289000000000001</c:v>
                </c:pt>
                <c:pt idx="4364">
                  <c:v>6.0301</c:v>
                </c:pt>
                <c:pt idx="4365">
                  <c:v>6.0313999999999997</c:v>
                </c:pt>
                <c:pt idx="4366">
                  <c:v>6.0327999999999999</c:v>
                </c:pt>
                <c:pt idx="4367">
                  <c:v>6.0343999999999998</c:v>
                </c:pt>
                <c:pt idx="4368">
                  <c:v>6.0359999999999996</c:v>
                </c:pt>
                <c:pt idx="4369">
                  <c:v>6.0377999999999998</c:v>
                </c:pt>
                <c:pt idx="4370">
                  <c:v>6.0396000000000001</c:v>
                </c:pt>
                <c:pt idx="4371">
                  <c:v>6.0415000000000001</c:v>
                </c:pt>
                <c:pt idx="4372">
                  <c:v>6.0434000000000001</c:v>
                </c:pt>
                <c:pt idx="4373">
                  <c:v>6.0453999999999999</c:v>
                </c:pt>
                <c:pt idx="4374">
                  <c:v>6.0472000000000001</c:v>
                </c:pt>
                <c:pt idx="4375">
                  <c:v>6.0490000000000004</c:v>
                </c:pt>
                <c:pt idx="4376">
                  <c:v>6.0505000000000004</c:v>
                </c:pt>
                <c:pt idx="4377">
                  <c:v>6.0517000000000003</c:v>
                </c:pt>
                <c:pt idx="4378">
                  <c:v>6.0528000000000004</c:v>
                </c:pt>
                <c:pt idx="4379">
                  <c:v>6.0537999999999998</c:v>
                </c:pt>
                <c:pt idx="4380">
                  <c:v>6.0548000000000002</c:v>
                </c:pt>
                <c:pt idx="4381">
                  <c:v>6.0559000000000003</c:v>
                </c:pt>
                <c:pt idx="4382">
                  <c:v>6.0571000000000002</c:v>
                </c:pt>
                <c:pt idx="4383">
                  <c:v>6.0583</c:v>
                </c:pt>
                <c:pt idx="4384">
                  <c:v>6.0597000000000003</c:v>
                </c:pt>
                <c:pt idx="4385">
                  <c:v>6.0610999999999997</c:v>
                </c:pt>
                <c:pt idx="4386">
                  <c:v>6.0624000000000002</c:v>
                </c:pt>
                <c:pt idx="4387">
                  <c:v>6.0637999999999996</c:v>
                </c:pt>
                <c:pt idx="4388">
                  <c:v>6.0650000000000004</c:v>
                </c:pt>
                <c:pt idx="4389">
                  <c:v>6.0663</c:v>
                </c:pt>
                <c:pt idx="4390">
                  <c:v>6.0675999999999997</c:v>
                </c:pt>
                <c:pt idx="4391">
                  <c:v>6.069</c:v>
                </c:pt>
                <c:pt idx="4392">
                  <c:v>6.0705</c:v>
                </c:pt>
                <c:pt idx="4393">
                  <c:v>6.0719000000000003</c:v>
                </c:pt>
                <c:pt idx="4394">
                  <c:v>6.0732999999999997</c:v>
                </c:pt>
                <c:pt idx="4395">
                  <c:v>6.0747</c:v>
                </c:pt>
                <c:pt idx="4396">
                  <c:v>6.0759999999999996</c:v>
                </c:pt>
                <c:pt idx="4397">
                  <c:v>6.0773999999999999</c:v>
                </c:pt>
                <c:pt idx="4398">
                  <c:v>6.0787000000000004</c:v>
                </c:pt>
                <c:pt idx="4399">
                  <c:v>6.0800999999999998</c:v>
                </c:pt>
                <c:pt idx="4400">
                  <c:v>6.0814000000000004</c:v>
                </c:pt>
                <c:pt idx="4401">
                  <c:v>6.0827</c:v>
                </c:pt>
                <c:pt idx="4402">
                  <c:v>6.0838999999999999</c:v>
                </c:pt>
                <c:pt idx="4403">
                  <c:v>6.0852000000000004</c:v>
                </c:pt>
                <c:pt idx="4404">
                  <c:v>6.0865999999999998</c:v>
                </c:pt>
                <c:pt idx="4405">
                  <c:v>6.0880000000000001</c:v>
                </c:pt>
                <c:pt idx="4406">
                  <c:v>6.0894000000000004</c:v>
                </c:pt>
                <c:pt idx="4407">
                  <c:v>6.0907999999999998</c:v>
                </c:pt>
                <c:pt idx="4408">
                  <c:v>6.0922999999999998</c:v>
                </c:pt>
                <c:pt idx="4409">
                  <c:v>6.0937999999999999</c:v>
                </c:pt>
                <c:pt idx="4410">
                  <c:v>6.0952999999999999</c:v>
                </c:pt>
                <c:pt idx="4411">
                  <c:v>6.0968</c:v>
                </c:pt>
                <c:pt idx="4412">
                  <c:v>6.0983999999999998</c:v>
                </c:pt>
                <c:pt idx="4413">
                  <c:v>6.1001000000000003</c:v>
                </c:pt>
                <c:pt idx="4414">
                  <c:v>6.1018999999999997</c:v>
                </c:pt>
                <c:pt idx="4415">
                  <c:v>6.1036999999999999</c:v>
                </c:pt>
                <c:pt idx="4416">
                  <c:v>6.1055999999999999</c:v>
                </c:pt>
                <c:pt idx="4417">
                  <c:v>6.1074999999999999</c:v>
                </c:pt>
                <c:pt idx="4418">
                  <c:v>6.1092000000000004</c:v>
                </c:pt>
                <c:pt idx="4419">
                  <c:v>6.1105999999999998</c:v>
                </c:pt>
                <c:pt idx="4420">
                  <c:v>6.1117999999999997</c:v>
                </c:pt>
                <c:pt idx="4421">
                  <c:v>6.1127000000000002</c:v>
                </c:pt>
                <c:pt idx="4422">
                  <c:v>6.1135999999999999</c:v>
                </c:pt>
                <c:pt idx="4423">
                  <c:v>6.1146000000000003</c:v>
                </c:pt>
                <c:pt idx="4424">
                  <c:v>6.1154999999999999</c:v>
                </c:pt>
                <c:pt idx="4425">
                  <c:v>6.1165000000000003</c:v>
                </c:pt>
                <c:pt idx="4426">
                  <c:v>6.1176000000000004</c:v>
                </c:pt>
                <c:pt idx="4427">
                  <c:v>6.1185999999999998</c:v>
                </c:pt>
                <c:pt idx="4428">
                  <c:v>6.1196000000000002</c:v>
                </c:pt>
                <c:pt idx="4429">
                  <c:v>6.1207000000000003</c:v>
                </c:pt>
                <c:pt idx="4430">
                  <c:v>6.1219000000000001</c:v>
                </c:pt>
                <c:pt idx="4431">
                  <c:v>6.1230000000000002</c:v>
                </c:pt>
                <c:pt idx="4432">
                  <c:v>6.1242000000000001</c:v>
                </c:pt>
                <c:pt idx="4433">
                  <c:v>6.1254999999999997</c:v>
                </c:pt>
                <c:pt idx="4434">
                  <c:v>6.1269</c:v>
                </c:pt>
                <c:pt idx="4435">
                  <c:v>6.1284999999999998</c:v>
                </c:pt>
                <c:pt idx="4436">
                  <c:v>6.1300999999999997</c:v>
                </c:pt>
                <c:pt idx="4437">
                  <c:v>6.1318000000000001</c:v>
                </c:pt>
                <c:pt idx="4438">
                  <c:v>6.1336000000000004</c:v>
                </c:pt>
                <c:pt idx="4439">
                  <c:v>6.1355000000000004</c:v>
                </c:pt>
                <c:pt idx="4440">
                  <c:v>6.1374000000000004</c:v>
                </c:pt>
                <c:pt idx="4441">
                  <c:v>6.1394000000000002</c:v>
                </c:pt>
                <c:pt idx="4442">
                  <c:v>6.1414</c:v>
                </c:pt>
                <c:pt idx="4443">
                  <c:v>6.1432000000000002</c:v>
                </c:pt>
                <c:pt idx="4444">
                  <c:v>6.1448</c:v>
                </c:pt>
                <c:pt idx="4445">
                  <c:v>6.1460999999999997</c:v>
                </c:pt>
                <c:pt idx="4446">
                  <c:v>6.1471999999999998</c:v>
                </c:pt>
                <c:pt idx="4447">
                  <c:v>6.1482000000000001</c:v>
                </c:pt>
                <c:pt idx="4448">
                  <c:v>6.1490999999999998</c:v>
                </c:pt>
                <c:pt idx="4449">
                  <c:v>6.1501000000000001</c:v>
                </c:pt>
                <c:pt idx="4450">
                  <c:v>6.1512000000000002</c:v>
                </c:pt>
                <c:pt idx="4451">
                  <c:v>6.1524999999999999</c:v>
                </c:pt>
                <c:pt idx="4452">
                  <c:v>6.1538000000000004</c:v>
                </c:pt>
                <c:pt idx="4453">
                  <c:v>6.1551999999999998</c:v>
                </c:pt>
                <c:pt idx="4454">
                  <c:v>6.1565000000000003</c:v>
                </c:pt>
                <c:pt idx="4455">
                  <c:v>6.1577999999999999</c:v>
                </c:pt>
                <c:pt idx="4456">
                  <c:v>6.1590999999999996</c:v>
                </c:pt>
                <c:pt idx="4457">
                  <c:v>6.1604000000000001</c:v>
                </c:pt>
                <c:pt idx="4458">
                  <c:v>6.1616999999999997</c:v>
                </c:pt>
                <c:pt idx="4459">
                  <c:v>6.1631</c:v>
                </c:pt>
                <c:pt idx="4460">
                  <c:v>6.1645000000000003</c:v>
                </c:pt>
                <c:pt idx="4461">
                  <c:v>6.1658999999999997</c:v>
                </c:pt>
                <c:pt idx="4462">
                  <c:v>6.1673</c:v>
                </c:pt>
                <c:pt idx="4463">
                  <c:v>6.1687000000000003</c:v>
                </c:pt>
                <c:pt idx="4464">
                  <c:v>6.1700999999999997</c:v>
                </c:pt>
                <c:pt idx="4465">
                  <c:v>6.1715</c:v>
                </c:pt>
                <c:pt idx="4466">
                  <c:v>6.173</c:v>
                </c:pt>
                <c:pt idx="4467">
                  <c:v>6.1745000000000001</c:v>
                </c:pt>
                <c:pt idx="4468">
                  <c:v>6.1757999999999997</c:v>
                </c:pt>
                <c:pt idx="4469">
                  <c:v>6.1771000000000003</c:v>
                </c:pt>
                <c:pt idx="4470">
                  <c:v>6.1783000000000001</c:v>
                </c:pt>
                <c:pt idx="4471">
                  <c:v>6.1795</c:v>
                </c:pt>
                <c:pt idx="4472">
                  <c:v>6.1807999999999996</c:v>
                </c:pt>
                <c:pt idx="4473">
                  <c:v>6.1820000000000004</c:v>
                </c:pt>
                <c:pt idx="4474">
                  <c:v>6.1833</c:v>
                </c:pt>
                <c:pt idx="4475">
                  <c:v>6.1847000000000003</c:v>
                </c:pt>
                <c:pt idx="4476">
                  <c:v>6.1860999999999997</c:v>
                </c:pt>
                <c:pt idx="4477">
                  <c:v>6.1875</c:v>
                </c:pt>
                <c:pt idx="4478">
                  <c:v>6.1890000000000001</c:v>
                </c:pt>
                <c:pt idx="4479">
                  <c:v>6.1904000000000003</c:v>
                </c:pt>
                <c:pt idx="4480">
                  <c:v>6.1917</c:v>
                </c:pt>
                <c:pt idx="4481">
                  <c:v>6.1932</c:v>
                </c:pt>
                <c:pt idx="4482">
                  <c:v>6.1947999999999999</c:v>
                </c:pt>
                <c:pt idx="4483">
                  <c:v>6.1966000000000001</c:v>
                </c:pt>
                <c:pt idx="4484">
                  <c:v>6.1985999999999999</c:v>
                </c:pt>
                <c:pt idx="4485">
                  <c:v>6.2008000000000001</c:v>
                </c:pt>
                <c:pt idx="4486">
                  <c:v>6.2028999999999996</c:v>
                </c:pt>
                <c:pt idx="4487">
                  <c:v>6.2049000000000003</c:v>
                </c:pt>
                <c:pt idx="4488">
                  <c:v>6.2064000000000004</c:v>
                </c:pt>
                <c:pt idx="4489">
                  <c:v>6.2076000000000002</c:v>
                </c:pt>
                <c:pt idx="4490">
                  <c:v>6.2085999999999997</c:v>
                </c:pt>
                <c:pt idx="4491">
                  <c:v>6.2093999999999996</c:v>
                </c:pt>
                <c:pt idx="4492">
                  <c:v>6.2102000000000004</c:v>
                </c:pt>
                <c:pt idx="4493">
                  <c:v>6.2111000000000001</c:v>
                </c:pt>
                <c:pt idx="4494">
                  <c:v>6.2121000000000004</c:v>
                </c:pt>
                <c:pt idx="4495">
                  <c:v>6.2131999999999996</c:v>
                </c:pt>
                <c:pt idx="4496">
                  <c:v>6.2141999999999999</c:v>
                </c:pt>
                <c:pt idx="4497">
                  <c:v>6.2152000000000003</c:v>
                </c:pt>
                <c:pt idx="4498">
                  <c:v>6.2163000000000004</c:v>
                </c:pt>
                <c:pt idx="4499">
                  <c:v>6.2173999999999996</c:v>
                </c:pt>
                <c:pt idx="4500">
                  <c:v>6.2184999999999997</c:v>
                </c:pt>
                <c:pt idx="4501">
                  <c:v>6.2198000000000002</c:v>
                </c:pt>
                <c:pt idx="4502">
                  <c:v>6.2210999999999999</c:v>
                </c:pt>
                <c:pt idx="4503">
                  <c:v>6.2225000000000001</c:v>
                </c:pt>
                <c:pt idx="4504">
                  <c:v>6.2240000000000002</c:v>
                </c:pt>
                <c:pt idx="4505">
                  <c:v>6.2256</c:v>
                </c:pt>
                <c:pt idx="4506">
                  <c:v>6.2272999999999996</c:v>
                </c:pt>
                <c:pt idx="4507">
                  <c:v>6.2290000000000001</c:v>
                </c:pt>
                <c:pt idx="4508">
                  <c:v>6.2309000000000001</c:v>
                </c:pt>
                <c:pt idx="4509">
                  <c:v>6.2328000000000001</c:v>
                </c:pt>
                <c:pt idx="4510">
                  <c:v>6.2347999999999999</c:v>
                </c:pt>
                <c:pt idx="4511">
                  <c:v>6.2367999999999997</c:v>
                </c:pt>
                <c:pt idx="4512">
                  <c:v>6.2386999999999997</c:v>
                </c:pt>
                <c:pt idx="4513">
                  <c:v>6.2403000000000004</c:v>
                </c:pt>
                <c:pt idx="4514">
                  <c:v>6.2416</c:v>
                </c:pt>
                <c:pt idx="4515">
                  <c:v>6.2426000000000004</c:v>
                </c:pt>
                <c:pt idx="4516">
                  <c:v>6.2435999999999998</c:v>
                </c:pt>
                <c:pt idx="4517">
                  <c:v>6.2445000000000004</c:v>
                </c:pt>
                <c:pt idx="4518">
                  <c:v>6.2454999999999998</c:v>
                </c:pt>
                <c:pt idx="4519">
                  <c:v>6.2466999999999997</c:v>
                </c:pt>
                <c:pt idx="4520">
                  <c:v>6.2478999999999996</c:v>
                </c:pt>
                <c:pt idx="4521">
                  <c:v>6.2492999999999999</c:v>
                </c:pt>
                <c:pt idx="4522">
                  <c:v>6.2507000000000001</c:v>
                </c:pt>
                <c:pt idx="4523">
                  <c:v>6.2521000000000004</c:v>
                </c:pt>
                <c:pt idx="4524">
                  <c:v>6.2534999999999998</c:v>
                </c:pt>
                <c:pt idx="4525">
                  <c:v>6.2548000000000004</c:v>
                </c:pt>
                <c:pt idx="4526">
                  <c:v>6.2560000000000002</c:v>
                </c:pt>
                <c:pt idx="4527">
                  <c:v>6.2572000000000001</c:v>
                </c:pt>
                <c:pt idx="4528">
                  <c:v>6.2584</c:v>
                </c:pt>
                <c:pt idx="4529">
                  <c:v>6.2596999999999996</c:v>
                </c:pt>
                <c:pt idx="4530">
                  <c:v>6.2610999999999999</c:v>
                </c:pt>
                <c:pt idx="4531">
                  <c:v>6.2624000000000004</c:v>
                </c:pt>
                <c:pt idx="4532">
                  <c:v>6.2637</c:v>
                </c:pt>
                <c:pt idx="4533">
                  <c:v>6.2652000000000001</c:v>
                </c:pt>
                <c:pt idx="4534">
                  <c:v>6.2666000000000004</c:v>
                </c:pt>
                <c:pt idx="4535">
                  <c:v>6.2680999999999996</c:v>
                </c:pt>
                <c:pt idx="4536">
                  <c:v>6.2695999999999996</c:v>
                </c:pt>
                <c:pt idx="4537">
                  <c:v>6.2709999999999999</c:v>
                </c:pt>
                <c:pt idx="4538">
                  <c:v>6.2723000000000004</c:v>
                </c:pt>
                <c:pt idx="4539">
                  <c:v>6.2735000000000003</c:v>
                </c:pt>
                <c:pt idx="4540">
                  <c:v>6.2747999999999999</c:v>
                </c:pt>
                <c:pt idx="4541">
                  <c:v>6.2760999999999996</c:v>
                </c:pt>
                <c:pt idx="4542">
                  <c:v>6.2774000000000001</c:v>
                </c:pt>
                <c:pt idx="4543">
                  <c:v>6.2788000000000004</c:v>
                </c:pt>
                <c:pt idx="4544">
                  <c:v>6.2801999999999998</c:v>
                </c:pt>
                <c:pt idx="4545">
                  <c:v>6.2816999999999998</c:v>
                </c:pt>
                <c:pt idx="4546">
                  <c:v>6.2831999999999999</c:v>
                </c:pt>
                <c:pt idx="4547">
                  <c:v>6.2847</c:v>
                </c:pt>
                <c:pt idx="4548">
                  <c:v>6.2861000000000002</c:v>
                </c:pt>
                <c:pt idx="4549">
                  <c:v>6.2874999999999996</c:v>
                </c:pt>
                <c:pt idx="4550">
                  <c:v>6.2889999999999997</c:v>
                </c:pt>
                <c:pt idx="4551">
                  <c:v>6.2904999999999998</c:v>
                </c:pt>
                <c:pt idx="4552">
                  <c:v>6.2923</c:v>
                </c:pt>
                <c:pt idx="4553">
                  <c:v>6.2942999999999998</c:v>
                </c:pt>
                <c:pt idx="4554">
                  <c:v>6.2964000000000002</c:v>
                </c:pt>
                <c:pt idx="4555">
                  <c:v>6.2984999999999998</c:v>
                </c:pt>
                <c:pt idx="4556">
                  <c:v>6.3003</c:v>
                </c:pt>
                <c:pt idx="4557">
                  <c:v>6.3018000000000001</c:v>
                </c:pt>
                <c:pt idx="4558">
                  <c:v>6.3029999999999999</c:v>
                </c:pt>
                <c:pt idx="4559">
                  <c:v>6.3040000000000003</c:v>
                </c:pt>
                <c:pt idx="4560">
                  <c:v>6.3048000000000002</c:v>
                </c:pt>
                <c:pt idx="4561">
                  <c:v>6.3056000000000001</c:v>
                </c:pt>
                <c:pt idx="4562">
                  <c:v>6.3064999999999998</c:v>
                </c:pt>
                <c:pt idx="4563">
                  <c:v>6.3075000000000001</c:v>
                </c:pt>
                <c:pt idx="4564">
                  <c:v>6.3085000000000004</c:v>
                </c:pt>
                <c:pt idx="4565">
                  <c:v>6.3094999999999999</c:v>
                </c:pt>
                <c:pt idx="4566">
                  <c:v>6.3105000000000002</c:v>
                </c:pt>
                <c:pt idx="4567">
                  <c:v>6.3116000000000003</c:v>
                </c:pt>
                <c:pt idx="4568">
                  <c:v>6.3127000000000004</c:v>
                </c:pt>
                <c:pt idx="4569">
                  <c:v>6.3139000000000003</c:v>
                </c:pt>
                <c:pt idx="4570">
                  <c:v>6.3151999999999999</c:v>
                </c:pt>
                <c:pt idx="4571">
                  <c:v>6.3166000000000002</c:v>
                </c:pt>
                <c:pt idx="4572">
                  <c:v>6.3179999999999996</c:v>
                </c:pt>
                <c:pt idx="4573">
                  <c:v>6.3194999999999997</c:v>
                </c:pt>
                <c:pt idx="4574">
                  <c:v>6.3211000000000004</c:v>
                </c:pt>
                <c:pt idx="4575">
                  <c:v>6.3228999999999997</c:v>
                </c:pt>
                <c:pt idx="4576">
                  <c:v>6.3247</c:v>
                </c:pt>
                <c:pt idx="4577">
                  <c:v>6.3266</c:v>
                </c:pt>
                <c:pt idx="4578">
                  <c:v>6.3285999999999998</c:v>
                </c:pt>
                <c:pt idx="4579">
                  <c:v>6.3304999999999998</c:v>
                </c:pt>
                <c:pt idx="4580">
                  <c:v>6.3323</c:v>
                </c:pt>
                <c:pt idx="4581">
                  <c:v>6.3338999999999999</c:v>
                </c:pt>
                <c:pt idx="4582">
                  <c:v>6.3353000000000002</c:v>
                </c:pt>
                <c:pt idx="4583">
                  <c:v>6.3365</c:v>
                </c:pt>
                <c:pt idx="4584">
                  <c:v>6.3376000000000001</c:v>
                </c:pt>
                <c:pt idx="4585">
                  <c:v>6.3387000000000002</c:v>
                </c:pt>
                <c:pt idx="4586">
                  <c:v>6.3396999999999997</c:v>
                </c:pt>
                <c:pt idx="4587">
                  <c:v>6.3407999999999998</c:v>
                </c:pt>
                <c:pt idx="4588">
                  <c:v>6.3418999999999999</c:v>
                </c:pt>
                <c:pt idx="4589">
                  <c:v>6.3432000000000004</c:v>
                </c:pt>
                <c:pt idx="4590">
                  <c:v>6.3445</c:v>
                </c:pt>
                <c:pt idx="4591">
                  <c:v>6.3457999999999997</c:v>
                </c:pt>
                <c:pt idx="4592">
                  <c:v>6.3472</c:v>
                </c:pt>
                <c:pt idx="4593">
                  <c:v>6.3484999999999996</c:v>
                </c:pt>
                <c:pt idx="4594">
                  <c:v>6.3497000000000003</c:v>
                </c:pt>
                <c:pt idx="4595">
                  <c:v>6.351</c:v>
                </c:pt>
                <c:pt idx="4596">
                  <c:v>6.3524000000000003</c:v>
                </c:pt>
                <c:pt idx="4597">
                  <c:v>6.3536999999999999</c:v>
                </c:pt>
                <c:pt idx="4598">
                  <c:v>6.3552</c:v>
                </c:pt>
                <c:pt idx="4599">
                  <c:v>6.3566000000000003</c:v>
                </c:pt>
                <c:pt idx="4600">
                  <c:v>6.3579999999999997</c:v>
                </c:pt>
                <c:pt idx="4601">
                  <c:v>6.3593999999999999</c:v>
                </c:pt>
                <c:pt idx="4602">
                  <c:v>6.3608000000000002</c:v>
                </c:pt>
                <c:pt idx="4603">
                  <c:v>6.3621999999999996</c:v>
                </c:pt>
                <c:pt idx="4604">
                  <c:v>6.3636999999999997</c:v>
                </c:pt>
                <c:pt idx="4605">
                  <c:v>6.3651</c:v>
                </c:pt>
                <c:pt idx="4606">
                  <c:v>6.3663999999999996</c:v>
                </c:pt>
                <c:pt idx="4607">
                  <c:v>6.3677000000000001</c:v>
                </c:pt>
                <c:pt idx="4608">
                  <c:v>6.3689999999999998</c:v>
                </c:pt>
                <c:pt idx="4609">
                  <c:v>6.3703000000000003</c:v>
                </c:pt>
                <c:pt idx="4610">
                  <c:v>6.3715999999999999</c:v>
                </c:pt>
                <c:pt idx="4611">
                  <c:v>6.3728999999999996</c:v>
                </c:pt>
                <c:pt idx="4612">
                  <c:v>6.3742999999999999</c:v>
                </c:pt>
                <c:pt idx="4613">
                  <c:v>6.3757000000000001</c:v>
                </c:pt>
                <c:pt idx="4614">
                  <c:v>6.3771000000000004</c:v>
                </c:pt>
                <c:pt idx="4615">
                  <c:v>6.3784999999999998</c:v>
                </c:pt>
                <c:pt idx="4616">
                  <c:v>6.38</c:v>
                </c:pt>
                <c:pt idx="4617">
                  <c:v>6.3815</c:v>
                </c:pt>
                <c:pt idx="4618">
                  <c:v>6.383</c:v>
                </c:pt>
                <c:pt idx="4619">
                  <c:v>6.3844000000000003</c:v>
                </c:pt>
                <c:pt idx="4620">
                  <c:v>6.3860000000000001</c:v>
                </c:pt>
                <c:pt idx="4621">
                  <c:v>6.3878000000000004</c:v>
                </c:pt>
                <c:pt idx="4622">
                  <c:v>6.3898000000000001</c:v>
                </c:pt>
                <c:pt idx="4623">
                  <c:v>6.3918999999999997</c:v>
                </c:pt>
                <c:pt idx="4624">
                  <c:v>6.3939000000000004</c:v>
                </c:pt>
                <c:pt idx="4625">
                  <c:v>6.3956</c:v>
                </c:pt>
                <c:pt idx="4626">
                  <c:v>6.3971</c:v>
                </c:pt>
                <c:pt idx="4627">
                  <c:v>6.3982000000000001</c:v>
                </c:pt>
                <c:pt idx="4628">
                  <c:v>6.3992000000000004</c:v>
                </c:pt>
                <c:pt idx="4629">
                  <c:v>6.4</c:v>
                </c:pt>
                <c:pt idx="4630">
                  <c:v>6.4009</c:v>
                </c:pt>
                <c:pt idx="4631">
                  <c:v>6.4017999999999997</c:v>
                </c:pt>
                <c:pt idx="4632">
                  <c:v>6.4028</c:v>
                </c:pt>
                <c:pt idx="4633">
                  <c:v>6.4038000000000004</c:v>
                </c:pt>
                <c:pt idx="4634">
                  <c:v>6.4047999999999998</c:v>
                </c:pt>
                <c:pt idx="4635">
                  <c:v>6.4058000000000002</c:v>
                </c:pt>
                <c:pt idx="4636">
                  <c:v>6.4069000000000003</c:v>
                </c:pt>
                <c:pt idx="4637">
                  <c:v>6.4080000000000004</c:v>
                </c:pt>
                <c:pt idx="4638">
                  <c:v>6.4092000000000002</c:v>
                </c:pt>
                <c:pt idx="4639">
                  <c:v>6.4104999999999999</c:v>
                </c:pt>
                <c:pt idx="4640">
                  <c:v>6.4118000000000004</c:v>
                </c:pt>
                <c:pt idx="4641">
                  <c:v>6.4131999999999998</c:v>
                </c:pt>
                <c:pt idx="4642">
                  <c:v>6.4146999999999998</c:v>
                </c:pt>
                <c:pt idx="4643">
                  <c:v>6.4162999999999997</c:v>
                </c:pt>
                <c:pt idx="4644">
                  <c:v>6.4179000000000004</c:v>
                </c:pt>
                <c:pt idx="4645">
                  <c:v>6.4196999999999997</c:v>
                </c:pt>
                <c:pt idx="4646">
                  <c:v>6.4215999999999998</c:v>
                </c:pt>
                <c:pt idx="4647">
                  <c:v>6.4236000000000004</c:v>
                </c:pt>
                <c:pt idx="4648">
                  <c:v>6.4257</c:v>
                </c:pt>
                <c:pt idx="4649">
                  <c:v>6.4276999999999997</c:v>
                </c:pt>
                <c:pt idx="4650">
                  <c:v>6.4295999999999998</c:v>
                </c:pt>
                <c:pt idx="4651">
                  <c:v>6.4311999999999996</c:v>
                </c:pt>
                <c:pt idx="4652">
                  <c:v>6.4325000000000001</c:v>
                </c:pt>
                <c:pt idx="4653">
                  <c:v>6.4336000000000002</c:v>
                </c:pt>
                <c:pt idx="4654">
                  <c:v>6.4345999999999997</c:v>
                </c:pt>
                <c:pt idx="4655">
                  <c:v>6.4355000000000002</c:v>
                </c:pt>
                <c:pt idx="4656">
                  <c:v>6.4364999999999997</c:v>
                </c:pt>
                <c:pt idx="4657">
                  <c:v>6.4375</c:v>
                </c:pt>
                <c:pt idx="4658">
                  <c:v>6.4386999999999999</c:v>
                </c:pt>
                <c:pt idx="4659">
                  <c:v>6.4398999999999997</c:v>
                </c:pt>
                <c:pt idx="4660">
                  <c:v>6.4412000000000003</c:v>
                </c:pt>
                <c:pt idx="4661">
                  <c:v>6.4424999999999999</c:v>
                </c:pt>
                <c:pt idx="4662">
                  <c:v>6.4439000000000002</c:v>
                </c:pt>
                <c:pt idx="4663">
                  <c:v>6.4451999999999998</c:v>
                </c:pt>
                <c:pt idx="4664">
                  <c:v>6.4465000000000003</c:v>
                </c:pt>
                <c:pt idx="4665">
                  <c:v>6.4478</c:v>
                </c:pt>
                <c:pt idx="4666">
                  <c:v>6.4492000000000003</c:v>
                </c:pt>
                <c:pt idx="4667">
                  <c:v>6.4505999999999997</c:v>
                </c:pt>
                <c:pt idx="4668">
                  <c:v>6.452</c:v>
                </c:pt>
                <c:pt idx="4669">
                  <c:v>6.4532999999999996</c:v>
                </c:pt>
                <c:pt idx="4670">
                  <c:v>6.4546999999999999</c:v>
                </c:pt>
                <c:pt idx="4671">
                  <c:v>6.4561999999999999</c:v>
                </c:pt>
                <c:pt idx="4672">
                  <c:v>6.4577</c:v>
                </c:pt>
                <c:pt idx="4673">
                  <c:v>6.4591000000000003</c:v>
                </c:pt>
                <c:pt idx="4674">
                  <c:v>6.4606000000000003</c:v>
                </c:pt>
                <c:pt idx="4675">
                  <c:v>6.4619</c:v>
                </c:pt>
                <c:pt idx="4676">
                  <c:v>6.4631999999999996</c:v>
                </c:pt>
                <c:pt idx="4677">
                  <c:v>6.4645000000000001</c:v>
                </c:pt>
                <c:pt idx="4678">
                  <c:v>6.4657999999999998</c:v>
                </c:pt>
                <c:pt idx="4679">
                  <c:v>6.4671000000000003</c:v>
                </c:pt>
                <c:pt idx="4680">
                  <c:v>6.4683999999999999</c:v>
                </c:pt>
                <c:pt idx="4681">
                  <c:v>6.4696999999999996</c:v>
                </c:pt>
                <c:pt idx="4682">
                  <c:v>6.4710999999999999</c:v>
                </c:pt>
                <c:pt idx="4683">
                  <c:v>6.4725000000000001</c:v>
                </c:pt>
                <c:pt idx="4684">
                  <c:v>6.4740000000000002</c:v>
                </c:pt>
                <c:pt idx="4685">
                  <c:v>6.4753999999999996</c:v>
                </c:pt>
                <c:pt idx="4686">
                  <c:v>6.4768999999999997</c:v>
                </c:pt>
                <c:pt idx="4687">
                  <c:v>6.4782999999999999</c:v>
                </c:pt>
                <c:pt idx="4688">
                  <c:v>6.4798999999999998</c:v>
                </c:pt>
                <c:pt idx="4689">
                  <c:v>6.4814999999999996</c:v>
                </c:pt>
                <c:pt idx="4690">
                  <c:v>6.4832999999999998</c:v>
                </c:pt>
                <c:pt idx="4691">
                  <c:v>6.4852999999999996</c:v>
                </c:pt>
                <c:pt idx="4692">
                  <c:v>6.4874000000000001</c:v>
                </c:pt>
                <c:pt idx="4693">
                  <c:v>6.4893000000000001</c:v>
                </c:pt>
                <c:pt idx="4694">
                  <c:v>6.4911000000000003</c:v>
                </c:pt>
                <c:pt idx="4695">
                  <c:v>6.4923999999999999</c:v>
                </c:pt>
                <c:pt idx="4696">
                  <c:v>6.4935</c:v>
                </c:pt>
                <c:pt idx="4697">
                  <c:v>6.4943999999999997</c:v>
                </c:pt>
                <c:pt idx="4698">
                  <c:v>6.4953000000000003</c:v>
                </c:pt>
                <c:pt idx="4699">
                  <c:v>6.4962</c:v>
                </c:pt>
                <c:pt idx="4700">
                  <c:v>6.4972000000000003</c:v>
                </c:pt>
                <c:pt idx="4701">
                  <c:v>6.4981999999999998</c:v>
                </c:pt>
                <c:pt idx="4702">
                  <c:v>6.4992999999999999</c:v>
                </c:pt>
                <c:pt idx="4703">
                  <c:v>6.5004</c:v>
                </c:pt>
                <c:pt idx="4704">
                  <c:v>6.5014000000000003</c:v>
                </c:pt>
                <c:pt idx="4705">
                  <c:v>6.5025000000000004</c:v>
                </c:pt>
                <c:pt idx="4706">
                  <c:v>6.5035999999999996</c:v>
                </c:pt>
                <c:pt idx="4707">
                  <c:v>6.5048000000000004</c:v>
                </c:pt>
                <c:pt idx="4708">
                  <c:v>6.5060000000000002</c:v>
                </c:pt>
                <c:pt idx="4709">
                  <c:v>6.5072999999999999</c:v>
                </c:pt>
                <c:pt idx="4710">
                  <c:v>6.5087999999999999</c:v>
                </c:pt>
                <c:pt idx="4711">
                  <c:v>6.5103</c:v>
                </c:pt>
                <c:pt idx="4712">
                  <c:v>6.5118999999999998</c:v>
                </c:pt>
                <c:pt idx="4713">
                  <c:v>6.5136000000000003</c:v>
                </c:pt>
                <c:pt idx="4714">
                  <c:v>6.5153999999999996</c:v>
                </c:pt>
                <c:pt idx="4715">
                  <c:v>6.5172999999999996</c:v>
                </c:pt>
                <c:pt idx="4716">
                  <c:v>6.5193000000000003</c:v>
                </c:pt>
                <c:pt idx="4717">
                  <c:v>6.5213999999999999</c:v>
                </c:pt>
                <c:pt idx="4718">
                  <c:v>6.5232999999999999</c:v>
                </c:pt>
                <c:pt idx="4719">
                  <c:v>6.5251000000000001</c:v>
                </c:pt>
                <c:pt idx="4720">
                  <c:v>6.5266000000000002</c:v>
                </c:pt>
                <c:pt idx="4721">
                  <c:v>6.5278999999999998</c:v>
                </c:pt>
                <c:pt idx="4722">
                  <c:v>6.5289000000000001</c:v>
                </c:pt>
                <c:pt idx="4723">
                  <c:v>6.5297999999999998</c:v>
                </c:pt>
                <c:pt idx="4724">
                  <c:v>6.5307000000000004</c:v>
                </c:pt>
                <c:pt idx="4725">
                  <c:v>6.5316999999999998</c:v>
                </c:pt>
                <c:pt idx="4726">
                  <c:v>6.5327999999999999</c:v>
                </c:pt>
                <c:pt idx="4727">
                  <c:v>6.5339999999999998</c:v>
                </c:pt>
                <c:pt idx="4728">
                  <c:v>6.5354000000000001</c:v>
                </c:pt>
                <c:pt idx="4729">
                  <c:v>6.5366999999999997</c:v>
                </c:pt>
                <c:pt idx="4730">
                  <c:v>6.5381</c:v>
                </c:pt>
                <c:pt idx="4731">
                  <c:v>6.5393999999999997</c:v>
                </c:pt>
                <c:pt idx="4732">
                  <c:v>6.5407000000000002</c:v>
                </c:pt>
                <c:pt idx="4733">
                  <c:v>6.5419999999999998</c:v>
                </c:pt>
                <c:pt idx="4734">
                  <c:v>6.5433000000000003</c:v>
                </c:pt>
                <c:pt idx="4735">
                  <c:v>6.5446</c:v>
                </c:pt>
                <c:pt idx="4736">
                  <c:v>6.5460000000000003</c:v>
                </c:pt>
                <c:pt idx="4737">
                  <c:v>6.5473999999999997</c:v>
                </c:pt>
                <c:pt idx="4738">
                  <c:v>6.5488</c:v>
                </c:pt>
                <c:pt idx="4739">
                  <c:v>6.5502000000000002</c:v>
                </c:pt>
                <c:pt idx="4740">
                  <c:v>6.5515999999999996</c:v>
                </c:pt>
                <c:pt idx="4741">
                  <c:v>6.5530999999999997</c:v>
                </c:pt>
                <c:pt idx="4742">
                  <c:v>6.5545999999999998</c:v>
                </c:pt>
                <c:pt idx="4743">
                  <c:v>6.556</c:v>
                </c:pt>
                <c:pt idx="4744">
                  <c:v>6.5572999999999997</c:v>
                </c:pt>
                <c:pt idx="4745">
                  <c:v>6.5586000000000002</c:v>
                </c:pt>
                <c:pt idx="4746">
                  <c:v>6.5598999999999998</c:v>
                </c:pt>
                <c:pt idx="4747">
                  <c:v>6.5610999999999997</c:v>
                </c:pt>
                <c:pt idx="4748">
                  <c:v>6.5624000000000002</c:v>
                </c:pt>
                <c:pt idx="4749">
                  <c:v>6.5637999999999996</c:v>
                </c:pt>
                <c:pt idx="4750">
                  <c:v>6.5651999999999999</c:v>
                </c:pt>
                <c:pt idx="4751">
                  <c:v>6.5664999999999996</c:v>
                </c:pt>
                <c:pt idx="4752">
                  <c:v>6.5678999999999998</c:v>
                </c:pt>
                <c:pt idx="4753">
                  <c:v>6.5693999999999999</c:v>
                </c:pt>
                <c:pt idx="4754">
                  <c:v>6.5709</c:v>
                </c:pt>
                <c:pt idx="4755">
                  <c:v>6.5724</c:v>
                </c:pt>
                <c:pt idx="4756">
                  <c:v>6.5739000000000001</c:v>
                </c:pt>
                <c:pt idx="4757">
                  <c:v>6.5754999999999999</c:v>
                </c:pt>
                <c:pt idx="4758">
                  <c:v>6.5770999999999997</c:v>
                </c:pt>
                <c:pt idx="4759">
                  <c:v>6.5788000000000002</c:v>
                </c:pt>
                <c:pt idx="4760">
                  <c:v>6.5807000000000002</c:v>
                </c:pt>
                <c:pt idx="4761">
                  <c:v>6.5827</c:v>
                </c:pt>
                <c:pt idx="4762">
                  <c:v>6.5846999999999998</c:v>
                </c:pt>
                <c:pt idx="4763">
                  <c:v>6.5865</c:v>
                </c:pt>
                <c:pt idx="4764">
                  <c:v>6.5879000000000003</c:v>
                </c:pt>
                <c:pt idx="4765">
                  <c:v>6.5890000000000004</c:v>
                </c:pt>
                <c:pt idx="4766">
                  <c:v>6.5899000000000001</c:v>
                </c:pt>
                <c:pt idx="4767">
                  <c:v>6.5907999999999998</c:v>
                </c:pt>
                <c:pt idx="4768">
                  <c:v>6.5917000000000003</c:v>
                </c:pt>
                <c:pt idx="4769">
                  <c:v>6.5926999999999998</c:v>
                </c:pt>
                <c:pt idx="4770">
                  <c:v>6.5937000000000001</c:v>
                </c:pt>
                <c:pt idx="4771">
                  <c:v>6.5948000000000002</c:v>
                </c:pt>
                <c:pt idx="4772">
                  <c:v>6.5959000000000003</c:v>
                </c:pt>
                <c:pt idx="4773">
                  <c:v>6.5970000000000004</c:v>
                </c:pt>
                <c:pt idx="4774">
                  <c:v>6.5980999999999996</c:v>
                </c:pt>
                <c:pt idx="4775">
                  <c:v>6.5991999999999997</c:v>
                </c:pt>
                <c:pt idx="4776">
                  <c:v>6.6002999999999998</c:v>
                </c:pt>
                <c:pt idx="4777">
                  <c:v>6.6014999999999997</c:v>
                </c:pt>
                <c:pt idx="4778">
                  <c:v>6.6028000000000002</c:v>
                </c:pt>
                <c:pt idx="4779">
                  <c:v>6.6041999999999996</c:v>
                </c:pt>
                <c:pt idx="4780">
                  <c:v>6.6056999999999997</c:v>
                </c:pt>
                <c:pt idx="4781">
                  <c:v>6.6073000000000004</c:v>
                </c:pt>
                <c:pt idx="4782">
                  <c:v>6.609</c:v>
                </c:pt>
                <c:pt idx="4783">
                  <c:v>6.6108000000000002</c:v>
                </c:pt>
                <c:pt idx="4784">
                  <c:v>6.6127000000000002</c:v>
                </c:pt>
                <c:pt idx="4785">
                  <c:v>6.6147999999999998</c:v>
                </c:pt>
                <c:pt idx="4786">
                  <c:v>6.6167999999999996</c:v>
                </c:pt>
                <c:pt idx="4787">
                  <c:v>6.6188000000000002</c:v>
                </c:pt>
                <c:pt idx="4788">
                  <c:v>6.6204999999999998</c:v>
                </c:pt>
                <c:pt idx="4789">
                  <c:v>6.6219999999999999</c:v>
                </c:pt>
                <c:pt idx="4790">
                  <c:v>6.6231999999999998</c:v>
                </c:pt>
                <c:pt idx="4791">
                  <c:v>6.6242000000000001</c:v>
                </c:pt>
                <c:pt idx="4792">
                  <c:v>6.6252000000000004</c:v>
                </c:pt>
                <c:pt idx="4793">
                  <c:v>6.6261000000000001</c:v>
                </c:pt>
                <c:pt idx="4794">
                  <c:v>6.6272000000000002</c:v>
                </c:pt>
                <c:pt idx="4795">
                  <c:v>6.6283000000000003</c:v>
                </c:pt>
                <c:pt idx="4796">
                  <c:v>6.6295000000000002</c:v>
                </c:pt>
                <c:pt idx="4797">
                  <c:v>6.6307999999999998</c:v>
                </c:pt>
                <c:pt idx="4798">
                  <c:v>6.6321000000000003</c:v>
                </c:pt>
                <c:pt idx="4799">
                  <c:v>6.6334</c:v>
                </c:pt>
                <c:pt idx="4800">
                  <c:v>6.6346999999999996</c:v>
                </c:pt>
                <c:pt idx="4801">
                  <c:v>6.6360000000000001</c:v>
                </c:pt>
                <c:pt idx="4802">
                  <c:v>6.6372999999999998</c:v>
                </c:pt>
                <c:pt idx="4803">
                  <c:v>6.6386000000000003</c:v>
                </c:pt>
                <c:pt idx="4804">
                  <c:v>6.64</c:v>
                </c:pt>
                <c:pt idx="4805">
                  <c:v>6.6414</c:v>
                </c:pt>
                <c:pt idx="4806">
                  <c:v>6.6428000000000003</c:v>
                </c:pt>
                <c:pt idx="4807">
                  <c:v>6.6441999999999997</c:v>
                </c:pt>
                <c:pt idx="4808">
                  <c:v>6.6456</c:v>
                </c:pt>
                <c:pt idx="4809">
                  <c:v>6.6470000000000002</c:v>
                </c:pt>
                <c:pt idx="4810">
                  <c:v>6.6485000000000003</c:v>
                </c:pt>
                <c:pt idx="4811">
                  <c:v>6.6498999999999997</c:v>
                </c:pt>
                <c:pt idx="4812">
                  <c:v>6.6513999999999998</c:v>
                </c:pt>
                <c:pt idx="4813">
                  <c:v>6.6528</c:v>
                </c:pt>
                <c:pt idx="4814">
                  <c:v>6.6540999999999997</c:v>
                </c:pt>
                <c:pt idx="4815">
                  <c:v>6.6554000000000002</c:v>
                </c:pt>
                <c:pt idx="4816">
                  <c:v>6.6566999999999998</c:v>
                </c:pt>
                <c:pt idx="4817">
                  <c:v>6.6581000000000001</c:v>
                </c:pt>
                <c:pt idx="4818">
                  <c:v>6.6593999999999998</c:v>
                </c:pt>
                <c:pt idx="4819">
                  <c:v>6.6608000000000001</c:v>
                </c:pt>
                <c:pt idx="4820">
                  <c:v>6.6620999999999997</c:v>
                </c:pt>
                <c:pt idx="4821">
                  <c:v>6.6635</c:v>
                </c:pt>
                <c:pt idx="4822">
                  <c:v>6.6649000000000003</c:v>
                </c:pt>
                <c:pt idx="4823">
                  <c:v>6.6662999999999997</c:v>
                </c:pt>
                <c:pt idx="4824">
                  <c:v>6.6677</c:v>
                </c:pt>
                <c:pt idx="4825">
                  <c:v>6.6689999999999996</c:v>
                </c:pt>
                <c:pt idx="4826">
                  <c:v>6.6704999999999997</c:v>
                </c:pt>
                <c:pt idx="4827">
                  <c:v>6.6722000000000001</c:v>
                </c:pt>
                <c:pt idx="4828">
                  <c:v>6.6741999999999999</c:v>
                </c:pt>
                <c:pt idx="4829">
                  <c:v>6.6764999999999999</c:v>
                </c:pt>
                <c:pt idx="4830">
                  <c:v>6.6787000000000001</c:v>
                </c:pt>
                <c:pt idx="4831">
                  <c:v>6.6806999999999999</c:v>
                </c:pt>
                <c:pt idx="4832">
                  <c:v>6.6824000000000003</c:v>
                </c:pt>
                <c:pt idx="4833">
                  <c:v>6.6836000000000002</c:v>
                </c:pt>
                <c:pt idx="4834">
                  <c:v>6.6844999999999999</c:v>
                </c:pt>
                <c:pt idx="4835">
                  <c:v>6.6852999999999998</c:v>
                </c:pt>
                <c:pt idx="4836">
                  <c:v>6.6860999999999997</c:v>
                </c:pt>
                <c:pt idx="4837">
                  <c:v>6.6870000000000003</c:v>
                </c:pt>
                <c:pt idx="4838">
                  <c:v>6.6879999999999997</c:v>
                </c:pt>
                <c:pt idx="4839">
                  <c:v>6.6890000000000001</c:v>
                </c:pt>
                <c:pt idx="4840">
                  <c:v>6.6901000000000002</c:v>
                </c:pt>
                <c:pt idx="4841">
                  <c:v>6.6910999999999996</c:v>
                </c:pt>
                <c:pt idx="4842">
                  <c:v>6.6921999999999997</c:v>
                </c:pt>
                <c:pt idx="4843">
                  <c:v>6.6932</c:v>
                </c:pt>
                <c:pt idx="4844">
                  <c:v>6.6943999999999999</c:v>
                </c:pt>
                <c:pt idx="4845">
                  <c:v>6.6955999999999998</c:v>
                </c:pt>
                <c:pt idx="4846">
                  <c:v>6.6969000000000003</c:v>
                </c:pt>
                <c:pt idx="4847">
                  <c:v>6.6981999999999999</c:v>
                </c:pt>
                <c:pt idx="4848">
                  <c:v>6.6996000000000002</c:v>
                </c:pt>
                <c:pt idx="4849">
                  <c:v>6.7011000000000003</c:v>
                </c:pt>
                <c:pt idx="4850">
                  <c:v>6.7027000000000001</c:v>
                </c:pt>
                <c:pt idx="4851">
                  <c:v>6.7043999999999997</c:v>
                </c:pt>
                <c:pt idx="4852">
                  <c:v>6.7062999999999997</c:v>
                </c:pt>
                <c:pt idx="4853">
                  <c:v>6.7081999999999997</c:v>
                </c:pt>
                <c:pt idx="4854">
                  <c:v>6.7103000000000002</c:v>
                </c:pt>
                <c:pt idx="4855">
                  <c:v>6.7122999999999999</c:v>
                </c:pt>
                <c:pt idx="4856">
                  <c:v>6.7142999999999997</c:v>
                </c:pt>
                <c:pt idx="4857">
                  <c:v>6.7160000000000002</c:v>
                </c:pt>
                <c:pt idx="4858">
                  <c:v>6.7175000000000002</c:v>
                </c:pt>
                <c:pt idx="4859">
                  <c:v>6.7186000000000003</c:v>
                </c:pt>
                <c:pt idx="4860">
                  <c:v>6.7195999999999998</c:v>
                </c:pt>
                <c:pt idx="4861">
                  <c:v>6.7206000000000001</c:v>
                </c:pt>
                <c:pt idx="4862">
                  <c:v>6.7214999999999998</c:v>
                </c:pt>
                <c:pt idx="4863">
                  <c:v>6.7225999999999999</c:v>
                </c:pt>
                <c:pt idx="4864">
                  <c:v>6.7237999999999998</c:v>
                </c:pt>
                <c:pt idx="4865">
                  <c:v>6.7249999999999996</c:v>
                </c:pt>
                <c:pt idx="4866">
                  <c:v>6.7263999999999999</c:v>
                </c:pt>
                <c:pt idx="4867">
                  <c:v>6.7276999999999996</c:v>
                </c:pt>
                <c:pt idx="4868">
                  <c:v>6.7290999999999999</c:v>
                </c:pt>
                <c:pt idx="4869">
                  <c:v>6.7302999999999997</c:v>
                </c:pt>
                <c:pt idx="4870">
                  <c:v>6.7316000000000003</c:v>
                </c:pt>
                <c:pt idx="4871">
                  <c:v>6.7328000000000001</c:v>
                </c:pt>
                <c:pt idx="4872">
                  <c:v>6.7340999999999998</c:v>
                </c:pt>
                <c:pt idx="4873">
                  <c:v>6.7354000000000003</c:v>
                </c:pt>
                <c:pt idx="4874">
                  <c:v>6.7366999999999999</c:v>
                </c:pt>
                <c:pt idx="4875">
                  <c:v>6.7381000000000002</c:v>
                </c:pt>
                <c:pt idx="4876">
                  <c:v>6.7394999999999996</c:v>
                </c:pt>
                <c:pt idx="4877">
                  <c:v>6.7408999999999999</c:v>
                </c:pt>
                <c:pt idx="4878">
                  <c:v>6.7423999999999999</c:v>
                </c:pt>
                <c:pt idx="4879">
                  <c:v>6.7439</c:v>
                </c:pt>
                <c:pt idx="4880">
                  <c:v>6.7454000000000001</c:v>
                </c:pt>
                <c:pt idx="4881">
                  <c:v>6.7469000000000001</c:v>
                </c:pt>
                <c:pt idx="4882">
                  <c:v>6.7483000000000004</c:v>
                </c:pt>
                <c:pt idx="4883">
                  <c:v>6.7496</c:v>
                </c:pt>
                <c:pt idx="4884">
                  <c:v>6.7507999999999999</c:v>
                </c:pt>
                <c:pt idx="4885">
                  <c:v>6.7521000000000004</c:v>
                </c:pt>
                <c:pt idx="4886">
                  <c:v>6.7534000000000001</c:v>
                </c:pt>
                <c:pt idx="4887">
                  <c:v>6.7548000000000004</c:v>
                </c:pt>
                <c:pt idx="4888">
                  <c:v>6.7561</c:v>
                </c:pt>
                <c:pt idx="4889">
                  <c:v>6.7575000000000003</c:v>
                </c:pt>
                <c:pt idx="4890">
                  <c:v>6.7590000000000003</c:v>
                </c:pt>
                <c:pt idx="4891">
                  <c:v>6.7603999999999997</c:v>
                </c:pt>
                <c:pt idx="4892">
                  <c:v>6.7618999999999998</c:v>
                </c:pt>
                <c:pt idx="4893">
                  <c:v>6.7633000000000001</c:v>
                </c:pt>
                <c:pt idx="4894">
                  <c:v>6.7647000000000004</c:v>
                </c:pt>
                <c:pt idx="4895">
                  <c:v>6.7663000000000002</c:v>
                </c:pt>
                <c:pt idx="4896">
                  <c:v>6.7680999999999996</c:v>
                </c:pt>
                <c:pt idx="4897">
                  <c:v>6.77</c:v>
                </c:pt>
                <c:pt idx="4898">
                  <c:v>6.7721</c:v>
                </c:pt>
                <c:pt idx="4899">
                  <c:v>6.7740999999999998</c:v>
                </c:pt>
                <c:pt idx="4900">
                  <c:v>6.7759</c:v>
                </c:pt>
                <c:pt idx="4901">
                  <c:v>6.7774000000000001</c:v>
                </c:pt>
                <c:pt idx="4902">
                  <c:v>6.7786</c:v>
                </c:pt>
                <c:pt idx="4903">
                  <c:v>6.7796000000000003</c:v>
                </c:pt>
                <c:pt idx="4904">
                  <c:v>6.7805</c:v>
                </c:pt>
                <c:pt idx="4905">
                  <c:v>6.7813999999999997</c:v>
                </c:pt>
                <c:pt idx="4906">
                  <c:v>6.7824</c:v>
                </c:pt>
                <c:pt idx="4907">
                  <c:v>6.7834000000000003</c:v>
                </c:pt>
                <c:pt idx="4908">
                  <c:v>6.7843999999999998</c:v>
                </c:pt>
                <c:pt idx="4909">
                  <c:v>6.7854999999999999</c:v>
                </c:pt>
                <c:pt idx="4910">
                  <c:v>6.7866</c:v>
                </c:pt>
                <c:pt idx="4911">
                  <c:v>6.7876000000000003</c:v>
                </c:pt>
                <c:pt idx="4912">
                  <c:v>6.7887000000000004</c:v>
                </c:pt>
                <c:pt idx="4913">
                  <c:v>6.7897999999999996</c:v>
                </c:pt>
                <c:pt idx="4914">
                  <c:v>6.7910000000000004</c:v>
                </c:pt>
                <c:pt idx="4915">
                  <c:v>6.7923</c:v>
                </c:pt>
                <c:pt idx="4916">
                  <c:v>6.7935999999999996</c:v>
                </c:pt>
                <c:pt idx="4917">
                  <c:v>6.7950999999999997</c:v>
                </c:pt>
                <c:pt idx="4918">
                  <c:v>6.7965999999999998</c:v>
                </c:pt>
                <c:pt idx="4919">
                  <c:v>6.7981999999999996</c:v>
                </c:pt>
                <c:pt idx="4920">
                  <c:v>6.7999000000000001</c:v>
                </c:pt>
                <c:pt idx="4921">
                  <c:v>6.8017000000000003</c:v>
                </c:pt>
                <c:pt idx="4922">
                  <c:v>6.8036000000000003</c:v>
                </c:pt>
                <c:pt idx="4923">
                  <c:v>6.8056000000000001</c:v>
                </c:pt>
                <c:pt idx="4924">
                  <c:v>6.8076999999999996</c:v>
                </c:pt>
                <c:pt idx="4925">
                  <c:v>6.8095999999999997</c:v>
                </c:pt>
                <c:pt idx="4926">
                  <c:v>6.8113999999999999</c:v>
                </c:pt>
                <c:pt idx="4927">
                  <c:v>6.8129</c:v>
                </c:pt>
                <c:pt idx="4928">
                  <c:v>6.8140999999999998</c:v>
                </c:pt>
                <c:pt idx="4929">
                  <c:v>6.8151000000000002</c:v>
                </c:pt>
                <c:pt idx="4930">
                  <c:v>6.8159999999999998</c:v>
                </c:pt>
                <c:pt idx="4931">
                  <c:v>6.8170000000000002</c:v>
                </c:pt>
                <c:pt idx="4932">
                  <c:v>6.8182</c:v>
                </c:pt>
                <c:pt idx="4933">
                  <c:v>6.8193999999999999</c:v>
                </c:pt>
                <c:pt idx="4934">
                  <c:v>6.8205999999999998</c:v>
                </c:pt>
                <c:pt idx="4935">
                  <c:v>6.8219000000000003</c:v>
                </c:pt>
                <c:pt idx="4936">
                  <c:v>6.8232999999999997</c:v>
                </c:pt>
                <c:pt idx="4937">
                  <c:v>6.8246000000000002</c:v>
                </c:pt>
                <c:pt idx="4938">
                  <c:v>6.8258999999999999</c:v>
                </c:pt>
                <c:pt idx="4939">
                  <c:v>6.8270999999999997</c:v>
                </c:pt>
                <c:pt idx="4940">
                  <c:v>6.8284000000000002</c:v>
                </c:pt>
                <c:pt idx="4941">
                  <c:v>6.8296000000000001</c:v>
                </c:pt>
                <c:pt idx="4942">
                  <c:v>6.8308999999999997</c:v>
                </c:pt>
                <c:pt idx="4943">
                  <c:v>6.8323</c:v>
                </c:pt>
                <c:pt idx="4944">
                  <c:v>6.8337000000000003</c:v>
                </c:pt>
                <c:pt idx="4945">
                  <c:v>6.8350999999999997</c:v>
                </c:pt>
                <c:pt idx="4946">
                  <c:v>6.8365</c:v>
                </c:pt>
                <c:pt idx="4947">
                  <c:v>6.8380000000000001</c:v>
                </c:pt>
                <c:pt idx="4948">
                  <c:v>6.8394000000000004</c:v>
                </c:pt>
                <c:pt idx="4949">
                  <c:v>6.8409000000000004</c:v>
                </c:pt>
                <c:pt idx="4950">
                  <c:v>6.8422999999999998</c:v>
                </c:pt>
                <c:pt idx="4951">
                  <c:v>6.8437000000000001</c:v>
                </c:pt>
                <c:pt idx="4952">
                  <c:v>6.8449</c:v>
                </c:pt>
                <c:pt idx="4953">
                  <c:v>6.8460999999999999</c:v>
                </c:pt>
                <c:pt idx="4954">
                  <c:v>6.8474000000000004</c:v>
                </c:pt>
                <c:pt idx="4955">
                  <c:v>6.8487</c:v>
                </c:pt>
                <c:pt idx="4956">
                  <c:v>6.85</c:v>
                </c:pt>
                <c:pt idx="4957">
                  <c:v>6.8513999999999999</c:v>
                </c:pt>
                <c:pt idx="4958">
                  <c:v>6.8528000000000002</c:v>
                </c:pt>
                <c:pt idx="4959">
                  <c:v>6.8541999999999996</c:v>
                </c:pt>
                <c:pt idx="4960">
                  <c:v>6.8556999999999997</c:v>
                </c:pt>
                <c:pt idx="4961">
                  <c:v>6.8571</c:v>
                </c:pt>
                <c:pt idx="4962">
                  <c:v>6.8586</c:v>
                </c:pt>
                <c:pt idx="4963">
                  <c:v>6.86</c:v>
                </c:pt>
                <c:pt idx="4964">
                  <c:v>6.8616000000000001</c:v>
                </c:pt>
                <c:pt idx="4965">
                  <c:v>6.8632999999999997</c:v>
                </c:pt>
                <c:pt idx="4966">
                  <c:v>6.8651999999999997</c:v>
                </c:pt>
                <c:pt idx="4967">
                  <c:v>6.8673000000000002</c:v>
                </c:pt>
                <c:pt idx="4968">
                  <c:v>6.8695000000000004</c:v>
                </c:pt>
                <c:pt idx="4969">
                  <c:v>6.8715000000000002</c:v>
                </c:pt>
                <c:pt idx="4970">
                  <c:v>6.8731</c:v>
                </c:pt>
                <c:pt idx="4971">
                  <c:v>6.8743999999999996</c:v>
                </c:pt>
                <c:pt idx="4972">
                  <c:v>6.8754</c:v>
                </c:pt>
                <c:pt idx="4973">
                  <c:v>6.8761999999999999</c:v>
                </c:pt>
                <c:pt idx="4974">
                  <c:v>6.8769999999999998</c:v>
                </c:pt>
                <c:pt idx="4975">
                  <c:v>6.8780000000000001</c:v>
                </c:pt>
                <c:pt idx="4976">
                  <c:v>6.8788999999999998</c:v>
                </c:pt>
                <c:pt idx="4977">
                  <c:v>6.88</c:v>
                </c:pt>
                <c:pt idx="4978">
                  <c:v>6.8810000000000002</c:v>
                </c:pt>
                <c:pt idx="4979">
                  <c:v>6.8821000000000003</c:v>
                </c:pt>
                <c:pt idx="4980">
                  <c:v>6.8830999999999998</c:v>
                </c:pt>
                <c:pt idx="4981">
                  <c:v>6.8841999999999999</c:v>
                </c:pt>
                <c:pt idx="4982">
                  <c:v>6.8853</c:v>
                </c:pt>
                <c:pt idx="4983">
                  <c:v>6.8864999999999998</c:v>
                </c:pt>
                <c:pt idx="4984">
                  <c:v>6.8878000000000004</c:v>
                </c:pt>
                <c:pt idx="4985">
                  <c:v>6.8891</c:v>
                </c:pt>
                <c:pt idx="4986">
                  <c:v>6.8906000000000001</c:v>
                </c:pt>
                <c:pt idx="4987">
                  <c:v>6.8921000000000001</c:v>
                </c:pt>
                <c:pt idx="4988">
                  <c:v>6.8936999999999999</c:v>
                </c:pt>
                <c:pt idx="4989">
                  <c:v>6.8954000000000004</c:v>
                </c:pt>
                <c:pt idx="4990">
                  <c:v>6.8971</c:v>
                </c:pt>
                <c:pt idx="4991">
                  <c:v>6.899</c:v>
                </c:pt>
                <c:pt idx="4992">
                  <c:v>6.9009999999999998</c:v>
                </c:pt>
                <c:pt idx="4993">
                  <c:v>6.9029999999999996</c:v>
                </c:pt>
                <c:pt idx="4994">
                  <c:v>6.9050000000000002</c:v>
                </c:pt>
                <c:pt idx="4995">
                  <c:v>6.9067999999999996</c:v>
                </c:pt>
                <c:pt idx="4996">
                  <c:v>6.9082999999999997</c:v>
                </c:pt>
                <c:pt idx="4997">
                  <c:v>6.9095000000000004</c:v>
                </c:pt>
                <c:pt idx="4998">
                  <c:v>6.9104999999999999</c:v>
                </c:pt>
                <c:pt idx="4999">
                  <c:v>6.9114000000000004</c:v>
                </c:pt>
                <c:pt idx="5000">
                  <c:v>6.9123999999999999</c:v>
                </c:pt>
                <c:pt idx="5001">
                  <c:v>6.9135</c:v>
                </c:pt>
                <c:pt idx="5002">
                  <c:v>6.9147999999999996</c:v>
                </c:pt>
                <c:pt idx="5003">
                  <c:v>6.9161000000000001</c:v>
                </c:pt>
                <c:pt idx="5004">
                  <c:v>6.9173999999999998</c:v>
                </c:pt>
                <c:pt idx="5005">
                  <c:v>6.9188000000000001</c:v>
                </c:pt>
                <c:pt idx="5006">
                  <c:v>6.9200999999999997</c:v>
                </c:pt>
                <c:pt idx="5007">
                  <c:v>6.9214000000000002</c:v>
                </c:pt>
                <c:pt idx="5008">
                  <c:v>6.9226000000000001</c:v>
                </c:pt>
                <c:pt idx="5009">
                  <c:v>6.9237000000000002</c:v>
                </c:pt>
                <c:pt idx="5010">
                  <c:v>6.9249000000000001</c:v>
                </c:pt>
                <c:pt idx="5011">
                  <c:v>6.9261999999999997</c:v>
                </c:pt>
                <c:pt idx="5012">
                  <c:v>6.9276</c:v>
                </c:pt>
                <c:pt idx="5013">
                  <c:v>6.9290000000000003</c:v>
                </c:pt>
                <c:pt idx="5014">
                  <c:v>6.9305000000000003</c:v>
                </c:pt>
                <c:pt idx="5015">
                  <c:v>6.9320000000000004</c:v>
                </c:pt>
                <c:pt idx="5016">
                  <c:v>6.9333999999999998</c:v>
                </c:pt>
                <c:pt idx="5017">
                  <c:v>6.9348000000000001</c:v>
                </c:pt>
                <c:pt idx="5018">
                  <c:v>6.9362000000000004</c:v>
                </c:pt>
                <c:pt idx="5019">
                  <c:v>6.9375999999999998</c:v>
                </c:pt>
                <c:pt idx="5020">
                  <c:v>6.9390000000000001</c:v>
                </c:pt>
                <c:pt idx="5021">
                  <c:v>6.9402999999999997</c:v>
                </c:pt>
                <c:pt idx="5022">
                  <c:v>6.9416000000000002</c:v>
                </c:pt>
                <c:pt idx="5023">
                  <c:v>6.9428999999999998</c:v>
                </c:pt>
                <c:pt idx="5024">
                  <c:v>6.9442000000000004</c:v>
                </c:pt>
                <c:pt idx="5025">
                  <c:v>6.9455</c:v>
                </c:pt>
                <c:pt idx="5026">
                  <c:v>6.9469000000000003</c:v>
                </c:pt>
                <c:pt idx="5027">
                  <c:v>6.9482999999999997</c:v>
                </c:pt>
                <c:pt idx="5028">
                  <c:v>6.9497</c:v>
                </c:pt>
                <c:pt idx="5029">
                  <c:v>6.9511000000000003</c:v>
                </c:pt>
                <c:pt idx="5030">
                  <c:v>6.9524999999999997</c:v>
                </c:pt>
                <c:pt idx="5031">
                  <c:v>6.9539</c:v>
                </c:pt>
                <c:pt idx="5032">
                  <c:v>6.9553000000000003</c:v>
                </c:pt>
                <c:pt idx="5033">
                  <c:v>6.9569000000000001</c:v>
                </c:pt>
                <c:pt idx="5034">
                  <c:v>6.9585999999999997</c:v>
                </c:pt>
                <c:pt idx="5035">
                  <c:v>6.9606000000000003</c:v>
                </c:pt>
                <c:pt idx="5036">
                  <c:v>6.9626999999999999</c:v>
                </c:pt>
                <c:pt idx="5037">
                  <c:v>6.9649000000000001</c:v>
                </c:pt>
                <c:pt idx="5038">
                  <c:v>6.9668000000000001</c:v>
                </c:pt>
                <c:pt idx="5039">
                  <c:v>6.9683999999999999</c:v>
                </c:pt>
                <c:pt idx="5040">
                  <c:v>6.9695</c:v>
                </c:pt>
                <c:pt idx="5041">
                  <c:v>6.9705000000000004</c:v>
                </c:pt>
                <c:pt idx="5042">
                  <c:v>6.9713000000000003</c:v>
                </c:pt>
                <c:pt idx="5043">
                  <c:v>6.9722</c:v>
                </c:pt>
                <c:pt idx="5044">
                  <c:v>6.9732000000000003</c:v>
                </c:pt>
                <c:pt idx="5045">
                  <c:v>6.9741999999999997</c:v>
                </c:pt>
                <c:pt idx="5046">
                  <c:v>6.9752999999999998</c:v>
                </c:pt>
                <c:pt idx="5047">
                  <c:v>6.9763000000000002</c:v>
                </c:pt>
                <c:pt idx="5048">
                  <c:v>6.9774000000000003</c:v>
                </c:pt>
                <c:pt idx="5049">
                  <c:v>6.9783999999999997</c:v>
                </c:pt>
                <c:pt idx="5050">
                  <c:v>6.9794999999999998</c:v>
                </c:pt>
                <c:pt idx="5051">
                  <c:v>6.9805999999999999</c:v>
                </c:pt>
                <c:pt idx="5052">
                  <c:v>6.9817999999999998</c:v>
                </c:pt>
                <c:pt idx="5053">
                  <c:v>6.9831000000000003</c:v>
                </c:pt>
                <c:pt idx="5054">
                  <c:v>6.9844999999999997</c:v>
                </c:pt>
                <c:pt idx="5055">
                  <c:v>6.9859999999999998</c:v>
                </c:pt>
                <c:pt idx="5056">
                  <c:v>6.9875999999999996</c:v>
                </c:pt>
                <c:pt idx="5057">
                  <c:v>6.9893000000000001</c:v>
                </c:pt>
                <c:pt idx="5058">
                  <c:v>6.9911000000000003</c:v>
                </c:pt>
                <c:pt idx="5059">
                  <c:v>6.9928999999999997</c:v>
                </c:pt>
                <c:pt idx="5060">
                  <c:v>6.9947999999999997</c:v>
                </c:pt>
                <c:pt idx="5061">
                  <c:v>6.9966999999999997</c:v>
                </c:pt>
                <c:pt idx="5062">
                  <c:v>6.9984999999999999</c:v>
                </c:pt>
                <c:pt idx="5063">
                  <c:v>7.0003000000000002</c:v>
                </c:pt>
                <c:pt idx="5064">
                  <c:v>7.0019999999999998</c:v>
                </c:pt>
                <c:pt idx="5065">
                  <c:v>7.0034000000000001</c:v>
                </c:pt>
                <c:pt idx="5066">
                  <c:v>7.0045999999999999</c:v>
                </c:pt>
                <c:pt idx="5067">
                  <c:v>7.0057</c:v>
                </c:pt>
                <c:pt idx="5068">
                  <c:v>7.0067000000000004</c:v>
                </c:pt>
                <c:pt idx="5069">
                  <c:v>7.0076999999999998</c:v>
                </c:pt>
                <c:pt idx="5070">
                  <c:v>7.0087999999999999</c:v>
                </c:pt>
                <c:pt idx="5071">
                  <c:v>7.01</c:v>
                </c:pt>
                <c:pt idx="5072">
                  <c:v>7.0113000000000003</c:v>
                </c:pt>
                <c:pt idx="5073">
                  <c:v>7.0125999999999999</c:v>
                </c:pt>
                <c:pt idx="5074">
                  <c:v>7.0140000000000002</c:v>
                </c:pt>
                <c:pt idx="5075">
                  <c:v>7.0152999999999999</c:v>
                </c:pt>
                <c:pt idx="5076">
                  <c:v>7.0166000000000004</c:v>
                </c:pt>
                <c:pt idx="5077">
                  <c:v>7.0179</c:v>
                </c:pt>
                <c:pt idx="5078">
                  <c:v>7.0191999999999997</c:v>
                </c:pt>
                <c:pt idx="5079">
                  <c:v>7.0205000000000002</c:v>
                </c:pt>
                <c:pt idx="5080">
                  <c:v>7.0217999999999998</c:v>
                </c:pt>
                <c:pt idx="5081">
                  <c:v>7.0232000000000001</c:v>
                </c:pt>
                <c:pt idx="5082">
                  <c:v>7.0246000000000004</c:v>
                </c:pt>
                <c:pt idx="5083">
                  <c:v>7.0259999999999998</c:v>
                </c:pt>
                <c:pt idx="5084">
                  <c:v>7.0274000000000001</c:v>
                </c:pt>
                <c:pt idx="5085">
                  <c:v>7.0288000000000004</c:v>
                </c:pt>
                <c:pt idx="5086">
                  <c:v>7.0303000000000004</c:v>
                </c:pt>
                <c:pt idx="5087">
                  <c:v>7.0316999999999998</c:v>
                </c:pt>
                <c:pt idx="5088">
                  <c:v>7.0331000000000001</c:v>
                </c:pt>
                <c:pt idx="5089">
                  <c:v>7.0343999999999998</c:v>
                </c:pt>
                <c:pt idx="5090">
                  <c:v>7.0357000000000003</c:v>
                </c:pt>
                <c:pt idx="5091">
                  <c:v>7.0369999999999999</c:v>
                </c:pt>
                <c:pt idx="5092">
                  <c:v>7.0382999999999996</c:v>
                </c:pt>
                <c:pt idx="5093">
                  <c:v>7.0396000000000001</c:v>
                </c:pt>
                <c:pt idx="5094">
                  <c:v>7.0410000000000004</c:v>
                </c:pt>
                <c:pt idx="5095">
                  <c:v>7.0423</c:v>
                </c:pt>
                <c:pt idx="5096">
                  <c:v>7.0437000000000003</c:v>
                </c:pt>
                <c:pt idx="5097">
                  <c:v>7.0452000000000004</c:v>
                </c:pt>
                <c:pt idx="5098">
                  <c:v>7.0465999999999998</c:v>
                </c:pt>
                <c:pt idx="5099">
                  <c:v>7.048</c:v>
                </c:pt>
                <c:pt idx="5100">
                  <c:v>7.0492999999999997</c:v>
                </c:pt>
                <c:pt idx="5101">
                  <c:v>7.0507</c:v>
                </c:pt>
                <c:pt idx="5102">
                  <c:v>7.0522</c:v>
                </c:pt>
                <c:pt idx="5103">
                  <c:v>7.0540000000000003</c:v>
                </c:pt>
                <c:pt idx="5104">
                  <c:v>7.0560999999999998</c:v>
                </c:pt>
                <c:pt idx="5105">
                  <c:v>7.0583</c:v>
                </c:pt>
                <c:pt idx="5106">
                  <c:v>7.0605000000000002</c:v>
                </c:pt>
                <c:pt idx="5107">
                  <c:v>7.0625</c:v>
                </c:pt>
                <c:pt idx="5108">
                  <c:v>7.0640999999999998</c:v>
                </c:pt>
                <c:pt idx="5109">
                  <c:v>7.0652999999999997</c:v>
                </c:pt>
                <c:pt idx="5110">
                  <c:v>7.0662000000000003</c:v>
                </c:pt>
                <c:pt idx="5111">
                  <c:v>7.0670000000000002</c:v>
                </c:pt>
                <c:pt idx="5112">
                  <c:v>7.0678000000000001</c:v>
                </c:pt>
                <c:pt idx="5113">
                  <c:v>7.0686999999999998</c:v>
                </c:pt>
                <c:pt idx="5114">
                  <c:v>7.0696000000000003</c:v>
                </c:pt>
                <c:pt idx="5115">
                  <c:v>7.0705999999999998</c:v>
                </c:pt>
                <c:pt idx="5116">
                  <c:v>7.0716999999999999</c:v>
                </c:pt>
                <c:pt idx="5117">
                  <c:v>7.0728</c:v>
                </c:pt>
                <c:pt idx="5118">
                  <c:v>7.0739000000000001</c:v>
                </c:pt>
                <c:pt idx="5119">
                  <c:v>7.0750000000000002</c:v>
                </c:pt>
                <c:pt idx="5120">
                  <c:v>7.0761000000000003</c:v>
                </c:pt>
                <c:pt idx="5121">
                  <c:v>7.0772000000000004</c:v>
                </c:pt>
                <c:pt idx="5122">
                  <c:v>7.0784000000000002</c:v>
                </c:pt>
                <c:pt idx="5123">
                  <c:v>7.0797999999999996</c:v>
                </c:pt>
                <c:pt idx="5124">
                  <c:v>7.0812999999999997</c:v>
                </c:pt>
                <c:pt idx="5125">
                  <c:v>7.0827999999999998</c:v>
                </c:pt>
                <c:pt idx="5126">
                  <c:v>7.0843999999999996</c:v>
                </c:pt>
                <c:pt idx="5127">
                  <c:v>7.0861999999999998</c:v>
                </c:pt>
                <c:pt idx="5128">
                  <c:v>7.0880000000000001</c:v>
                </c:pt>
                <c:pt idx="5129">
                  <c:v>7.09</c:v>
                </c:pt>
                <c:pt idx="5130">
                  <c:v>7.0921000000000003</c:v>
                </c:pt>
                <c:pt idx="5131">
                  <c:v>7.0941000000000001</c:v>
                </c:pt>
                <c:pt idx="5132">
                  <c:v>7.0960999999999999</c:v>
                </c:pt>
                <c:pt idx="5133">
                  <c:v>7.0978000000000003</c:v>
                </c:pt>
                <c:pt idx="5134">
                  <c:v>7.0993000000000004</c:v>
                </c:pt>
                <c:pt idx="5135">
                  <c:v>7.1005000000000003</c:v>
                </c:pt>
                <c:pt idx="5136">
                  <c:v>7.1014999999999997</c:v>
                </c:pt>
                <c:pt idx="5137">
                  <c:v>7.1025</c:v>
                </c:pt>
                <c:pt idx="5138">
                  <c:v>7.1033999999999997</c:v>
                </c:pt>
                <c:pt idx="5139">
                  <c:v>7.1044</c:v>
                </c:pt>
                <c:pt idx="5140">
                  <c:v>7.1055000000000001</c:v>
                </c:pt>
                <c:pt idx="5141">
                  <c:v>7.1067</c:v>
                </c:pt>
                <c:pt idx="5142">
                  <c:v>7.1078999999999999</c:v>
                </c:pt>
                <c:pt idx="5143">
                  <c:v>7.1092000000000004</c:v>
                </c:pt>
                <c:pt idx="5144">
                  <c:v>7.1105</c:v>
                </c:pt>
                <c:pt idx="5145">
                  <c:v>7.1119000000000003</c:v>
                </c:pt>
                <c:pt idx="5146">
                  <c:v>7.1132</c:v>
                </c:pt>
                <c:pt idx="5147">
                  <c:v>7.1144999999999996</c:v>
                </c:pt>
                <c:pt idx="5148">
                  <c:v>7.1158999999999999</c:v>
                </c:pt>
                <c:pt idx="5149">
                  <c:v>7.1172000000000004</c:v>
                </c:pt>
                <c:pt idx="5150">
                  <c:v>7.1185999999999998</c:v>
                </c:pt>
                <c:pt idx="5151">
                  <c:v>7.12</c:v>
                </c:pt>
                <c:pt idx="5152">
                  <c:v>7.1212999999999997</c:v>
                </c:pt>
                <c:pt idx="5153">
                  <c:v>7.1227999999999998</c:v>
                </c:pt>
                <c:pt idx="5154">
                  <c:v>7.1242999999999999</c:v>
                </c:pt>
                <c:pt idx="5155">
                  <c:v>7.1257999999999999</c:v>
                </c:pt>
                <c:pt idx="5156">
                  <c:v>7.1273</c:v>
                </c:pt>
                <c:pt idx="5157">
                  <c:v>7.1287000000000003</c:v>
                </c:pt>
                <c:pt idx="5158">
                  <c:v>7.13</c:v>
                </c:pt>
                <c:pt idx="5159">
                  <c:v>7.1313000000000004</c:v>
                </c:pt>
                <c:pt idx="5160">
                  <c:v>7.1325000000000003</c:v>
                </c:pt>
                <c:pt idx="5161">
                  <c:v>7.1337999999999999</c:v>
                </c:pt>
                <c:pt idx="5162">
                  <c:v>7.1351000000000004</c:v>
                </c:pt>
                <c:pt idx="5163">
                  <c:v>7.1364999999999998</c:v>
                </c:pt>
                <c:pt idx="5164">
                  <c:v>7.1379000000000001</c:v>
                </c:pt>
                <c:pt idx="5165">
                  <c:v>7.1393000000000004</c:v>
                </c:pt>
                <c:pt idx="5166">
                  <c:v>7.1407999999999996</c:v>
                </c:pt>
                <c:pt idx="5167">
                  <c:v>7.1421999999999999</c:v>
                </c:pt>
                <c:pt idx="5168">
                  <c:v>7.1436000000000002</c:v>
                </c:pt>
                <c:pt idx="5169">
                  <c:v>7.1449999999999996</c:v>
                </c:pt>
                <c:pt idx="5170">
                  <c:v>7.1463000000000001</c:v>
                </c:pt>
                <c:pt idx="5171">
                  <c:v>7.1478000000000002</c:v>
                </c:pt>
                <c:pt idx="5172">
                  <c:v>7.1496000000000004</c:v>
                </c:pt>
                <c:pt idx="5173">
                  <c:v>7.1515000000000004</c:v>
                </c:pt>
                <c:pt idx="5174">
                  <c:v>7.1536</c:v>
                </c:pt>
                <c:pt idx="5175">
                  <c:v>7.1557000000000004</c:v>
                </c:pt>
                <c:pt idx="5176">
                  <c:v>7.1576000000000004</c:v>
                </c:pt>
                <c:pt idx="5177">
                  <c:v>7.1590999999999996</c:v>
                </c:pt>
                <c:pt idx="5178">
                  <c:v>7.1603000000000003</c:v>
                </c:pt>
                <c:pt idx="5179">
                  <c:v>7.1611000000000002</c:v>
                </c:pt>
                <c:pt idx="5180">
                  <c:v>7.1612999999999998</c:v>
                </c:pt>
                <c:pt idx="5181">
                  <c:v>7.1615000000000002</c:v>
                </c:pt>
                <c:pt idx="5182">
                  <c:v>7.1616999999999997</c:v>
                </c:pt>
                <c:pt idx="5183">
                  <c:v>7.1619999999999999</c:v>
                </c:pt>
                <c:pt idx="5184">
                  <c:v>7.1623000000000001</c:v>
                </c:pt>
                <c:pt idx="5185">
                  <c:v>7.1626000000000003</c:v>
                </c:pt>
                <c:pt idx="5186">
                  <c:v>7.1631999999999998</c:v>
                </c:pt>
                <c:pt idx="5187">
                  <c:v>7.1637000000000004</c:v>
                </c:pt>
                <c:pt idx="5188">
                  <c:v>7.1645000000000003</c:v>
                </c:pt>
                <c:pt idx="5189">
                  <c:v>7.1654</c:v>
                </c:pt>
                <c:pt idx="5190">
                  <c:v>7.1668000000000003</c:v>
                </c:pt>
                <c:pt idx="5191">
                  <c:v>7.1684999999999999</c:v>
                </c:pt>
                <c:pt idx="5192">
                  <c:v>7.1689999999999996</c:v>
                </c:pt>
                <c:pt idx="5193">
                  <c:v>7.1691000000000003</c:v>
                </c:pt>
                <c:pt idx="5194">
                  <c:v>7.1692999999999998</c:v>
                </c:pt>
                <c:pt idx="5195">
                  <c:v>7.1696</c:v>
                </c:pt>
                <c:pt idx="5196">
                  <c:v>7.1703000000000001</c:v>
                </c:pt>
                <c:pt idx="5197">
                  <c:v>7.1711</c:v>
                </c:pt>
                <c:pt idx="5198">
                  <c:v>7.1721000000000004</c:v>
                </c:pt>
                <c:pt idx="5199">
                  <c:v>7.1733000000000002</c:v>
                </c:pt>
                <c:pt idx="5200">
                  <c:v>7.1745999999999999</c:v>
                </c:pt>
                <c:pt idx="5201">
                  <c:v>7.1759000000000004</c:v>
                </c:pt>
                <c:pt idx="5202">
                  <c:v>7.1773999999999996</c:v>
                </c:pt>
                <c:pt idx="5203">
                  <c:v>7.1790000000000003</c:v>
                </c:pt>
                <c:pt idx="5204">
                  <c:v>7.1806000000000001</c:v>
                </c:pt>
                <c:pt idx="5205">
                  <c:v>7.1824000000000003</c:v>
                </c:pt>
                <c:pt idx="5206">
                  <c:v>7.1841999999999997</c:v>
                </c:pt>
                <c:pt idx="5207">
                  <c:v>7.1860999999999997</c:v>
                </c:pt>
                <c:pt idx="5208">
                  <c:v>7.1881000000000004</c:v>
                </c:pt>
                <c:pt idx="5209">
                  <c:v>7.19</c:v>
                </c:pt>
                <c:pt idx="5210">
                  <c:v>7.1917999999999997</c:v>
                </c:pt>
                <c:pt idx="5211">
                  <c:v>7.1932999999999998</c:v>
                </c:pt>
                <c:pt idx="5212">
                  <c:v>7.1944999999999997</c:v>
                </c:pt>
                <c:pt idx="5213">
                  <c:v>7.1955999999999998</c:v>
                </c:pt>
                <c:pt idx="5214">
                  <c:v>7.1966000000000001</c:v>
                </c:pt>
                <c:pt idx="5215">
                  <c:v>7.1977000000000002</c:v>
                </c:pt>
                <c:pt idx="5216">
                  <c:v>7.1988000000000003</c:v>
                </c:pt>
                <c:pt idx="5217">
                  <c:v>7.2000999999999999</c:v>
                </c:pt>
                <c:pt idx="5218">
                  <c:v>7.2013999999999996</c:v>
                </c:pt>
                <c:pt idx="5219">
                  <c:v>7.2027000000000001</c:v>
                </c:pt>
                <c:pt idx="5220">
                  <c:v>7.2039999999999997</c:v>
                </c:pt>
                <c:pt idx="5221">
                  <c:v>7.2053000000000003</c:v>
                </c:pt>
                <c:pt idx="5222">
                  <c:v>7.2065999999999999</c:v>
                </c:pt>
                <c:pt idx="5223">
                  <c:v>7.2079000000000004</c:v>
                </c:pt>
                <c:pt idx="5224">
                  <c:v>7.2091000000000003</c:v>
                </c:pt>
                <c:pt idx="5225">
                  <c:v>7.2103999999999999</c:v>
                </c:pt>
                <c:pt idx="5226">
                  <c:v>7.2117000000000004</c:v>
                </c:pt>
                <c:pt idx="5227">
                  <c:v>7.2130000000000001</c:v>
                </c:pt>
                <c:pt idx="5228">
                  <c:v>7.2144000000000004</c:v>
                </c:pt>
                <c:pt idx="5229">
                  <c:v>7.2157999999999998</c:v>
                </c:pt>
                <c:pt idx="5230">
                  <c:v>7.2172000000000001</c:v>
                </c:pt>
                <c:pt idx="5231">
                  <c:v>7.2186000000000003</c:v>
                </c:pt>
                <c:pt idx="5232">
                  <c:v>7.2201000000000004</c:v>
                </c:pt>
                <c:pt idx="5233">
                  <c:v>7.2214999999999998</c:v>
                </c:pt>
                <c:pt idx="5234">
                  <c:v>7.2229000000000001</c:v>
                </c:pt>
                <c:pt idx="5235">
                  <c:v>7.2241999999999997</c:v>
                </c:pt>
                <c:pt idx="5236">
                  <c:v>7.2255000000000003</c:v>
                </c:pt>
                <c:pt idx="5237">
                  <c:v>7.2267000000000001</c:v>
                </c:pt>
                <c:pt idx="5238">
                  <c:v>7.2279999999999998</c:v>
                </c:pt>
                <c:pt idx="5239">
                  <c:v>7.2293000000000003</c:v>
                </c:pt>
                <c:pt idx="5240">
                  <c:v>7.2305999999999999</c:v>
                </c:pt>
                <c:pt idx="5241">
                  <c:v>7.2319000000000004</c:v>
                </c:pt>
                <c:pt idx="5242">
                  <c:v>7.2332999999999998</c:v>
                </c:pt>
                <c:pt idx="5243">
                  <c:v>7.2347000000000001</c:v>
                </c:pt>
                <c:pt idx="5244">
                  <c:v>7.2361000000000004</c:v>
                </c:pt>
                <c:pt idx="5245">
                  <c:v>7.2375999999999996</c:v>
                </c:pt>
                <c:pt idx="5246">
                  <c:v>7.2389999999999999</c:v>
                </c:pt>
                <c:pt idx="5247">
                  <c:v>7.2404000000000002</c:v>
                </c:pt>
                <c:pt idx="5248">
                  <c:v>7.2419000000000002</c:v>
                </c:pt>
                <c:pt idx="5249">
                  <c:v>7.2435</c:v>
                </c:pt>
                <c:pt idx="5250">
                  <c:v>7.2454000000000001</c:v>
                </c:pt>
                <c:pt idx="5251">
                  <c:v>7.2473999999999998</c:v>
                </c:pt>
                <c:pt idx="5252">
                  <c:v>7.2496999999999998</c:v>
                </c:pt>
                <c:pt idx="5253">
                  <c:v>7.2519</c:v>
                </c:pt>
                <c:pt idx="5254">
                  <c:v>7.2538</c:v>
                </c:pt>
                <c:pt idx="5255">
                  <c:v>7.2553000000000001</c:v>
                </c:pt>
                <c:pt idx="5256">
                  <c:v>7.2564000000000002</c:v>
                </c:pt>
                <c:pt idx="5257">
                  <c:v>7.2572000000000001</c:v>
                </c:pt>
                <c:pt idx="5258">
                  <c:v>7.258</c:v>
                </c:pt>
                <c:pt idx="5259">
                  <c:v>7.2587999999999999</c:v>
                </c:pt>
                <c:pt idx="5260">
                  <c:v>7.2596999999999996</c:v>
                </c:pt>
                <c:pt idx="5261">
                  <c:v>7.2606999999999999</c:v>
                </c:pt>
                <c:pt idx="5262">
                  <c:v>7.2617000000000003</c:v>
                </c:pt>
                <c:pt idx="5263">
                  <c:v>7.2628000000000004</c:v>
                </c:pt>
                <c:pt idx="5264">
                  <c:v>7.2637999999999998</c:v>
                </c:pt>
                <c:pt idx="5265">
                  <c:v>7.2648999999999999</c:v>
                </c:pt>
                <c:pt idx="5266">
                  <c:v>7.266</c:v>
                </c:pt>
                <c:pt idx="5267">
                  <c:v>7.2671000000000001</c:v>
                </c:pt>
                <c:pt idx="5268">
                  <c:v>7.2683999999999997</c:v>
                </c:pt>
                <c:pt idx="5269">
                  <c:v>7.2697000000000003</c:v>
                </c:pt>
                <c:pt idx="5270">
                  <c:v>7.2710999999999997</c:v>
                </c:pt>
                <c:pt idx="5271">
                  <c:v>7.2725</c:v>
                </c:pt>
                <c:pt idx="5272">
                  <c:v>7.2740999999999998</c:v>
                </c:pt>
                <c:pt idx="5273">
                  <c:v>7.2758000000000003</c:v>
                </c:pt>
                <c:pt idx="5274">
                  <c:v>7.2775999999999996</c:v>
                </c:pt>
                <c:pt idx="5275">
                  <c:v>7.2794999999999996</c:v>
                </c:pt>
                <c:pt idx="5276">
                  <c:v>7.2815000000000003</c:v>
                </c:pt>
                <c:pt idx="5277">
                  <c:v>7.2835999999999999</c:v>
                </c:pt>
                <c:pt idx="5278">
                  <c:v>7.2857000000000003</c:v>
                </c:pt>
                <c:pt idx="5279">
                  <c:v>7.2876000000000003</c:v>
                </c:pt>
                <c:pt idx="5280">
                  <c:v>7.2891000000000004</c:v>
                </c:pt>
                <c:pt idx="5281">
                  <c:v>7.2903000000000002</c:v>
                </c:pt>
                <c:pt idx="5282">
                  <c:v>7.2911999999999999</c:v>
                </c:pt>
                <c:pt idx="5283">
                  <c:v>7.2919999999999998</c:v>
                </c:pt>
                <c:pt idx="5284">
                  <c:v>7.2929000000000004</c:v>
                </c:pt>
                <c:pt idx="5285">
                  <c:v>7.2939999999999996</c:v>
                </c:pt>
                <c:pt idx="5286">
                  <c:v>7.2952000000000004</c:v>
                </c:pt>
                <c:pt idx="5287">
                  <c:v>7.2965</c:v>
                </c:pt>
                <c:pt idx="5288">
                  <c:v>7.2979000000000003</c:v>
                </c:pt>
                <c:pt idx="5289">
                  <c:v>7.2991999999999999</c:v>
                </c:pt>
                <c:pt idx="5290">
                  <c:v>7.3005000000000004</c:v>
                </c:pt>
                <c:pt idx="5291">
                  <c:v>7.3018000000000001</c:v>
                </c:pt>
                <c:pt idx="5292">
                  <c:v>7.3029999999999999</c:v>
                </c:pt>
                <c:pt idx="5293">
                  <c:v>7.3041999999999998</c:v>
                </c:pt>
                <c:pt idx="5294">
                  <c:v>7.3055000000000003</c:v>
                </c:pt>
                <c:pt idx="5295">
                  <c:v>7.3068</c:v>
                </c:pt>
                <c:pt idx="5296">
                  <c:v>7.3082000000000003</c:v>
                </c:pt>
                <c:pt idx="5297">
                  <c:v>7.3095999999999997</c:v>
                </c:pt>
                <c:pt idx="5298">
                  <c:v>7.3109999999999999</c:v>
                </c:pt>
                <c:pt idx="5299">
                  <c:v>7.3124000000000002</c:v>
                </c:pt>
                <c:pt idx="5300">
                  <c:v>7.3140000000000001</c:v>
                </c:pt>
                <c:pt idx="5301">
                  <c:v>7.3155000000000001</c:v>
                </c:pt>
                <c:pt idx="5302">
                  <c:v>7.3170000000000002</c:v>
                </c:pt>
                <c:pt idx="5303">
                  <c:v>7.3183999999999996</c:v>
                </c:pt>
                <c:pt idx="5304">
                  <c:v>7.3197000000000001</c:v>
                </c:pt>
                <c:pt idx="5305">
                  <c:v>7.3209999999999997</c:v>
                </c:pt>
                <c:pt idx="5306">
                  <c:v>7.3223000000000003</c:v>
                </c:pt>
                <c:pt idx="5307">
                  <c:v>7.3235999999999999</c:v>
                </c:pt>
                <c:pt idx="5308">
                  <c:v>7.3249000000000004</c:v>
                </c:pt>
                <c:pt idx="5309">
                  <c:v>7.3262</c:v>
                </c:pt>
                <c:pt idx="5310">
                  <c:v>7.3276000000000003</c:v>
                </c:pt>
                <c:pt idx="5311">
                  <c:v>7.3289</c:v>
                </c:pt>
                <c:pt idx="5312">
                  <c:v>7.3303000000000003</c:v>
                </c:pt>
                <c:pt idx="5313">
                  <c:v>7.3318000000000003</c:v>
                </c:pt>
                <c:pt idx="5314">
                  <c:v>7.3331999999999997</c:v>
                </c:pt>
                <c:pt idx="5315">
                  <c:v>7.3346</c:v>
                </c:pt>
                <c:pt idx="5316">
                  <c:v>7.3360000000000003</c:v>
                </c:pt>
                <c:pt idx="5317">
                  <c:v>7.3375000000000004</c:v>
                </c:pt>
                <c:pt idx="5318">
                  <c:v>7.3391000000000002</c:v>
                </c:pt>
                <c:pt idx="5319">
                  <c:v>7.3410000000000002</c:v>
                </c:pt>
                <c:pt idx="5320">
                  <c:v>7.3430999999999997</c:v>
                </c:pt>
                <c:pt idx="5321">
                  <c:v>7.3452000000000002</c:v>
                </c:pt>
                <c:pt idx="5322">
                  <c:v>7.3472</c:v>
                </c:pt>
                <c:pt idx="5323">
                  <c:v>7.3490000000000002</c:v>
                </c:pt>
                <c:pt idx="5324">
                  <c:v>7.3503999999999996</c:v>
                </c:pt>
                <c:pt idx="5325">
                  <c:v>7.3513999999999999</c:v>
                </c:pt>
                <c:pt idx="5326">
                  <c:v>7.3522999999999996</c:v>
                </c:pt>
                <c:pt idx="5327">
                  <c:v>7.3532000000000002</c:v>
                </c:pt>
                <c:pt idx="5328">
                  <c:v>7.3540999999999999</c:v>
                </c:pt>
                <c:pt idx="5329">
                  <c:v>7.3550000000000004</c:v>
                </c:pt>
                <c:pt idx="5330">
                  <c:v>7.3560999999999996</c:v>
                </c:pt>
                <c:pt idx="5331">
                  <c:v>7.3571</c:v>
                </c:pt>
                <c:pt idx="5332">
                  <c:v>7.3582000000000001</c:v>
                </c:pt>
                <c:pt idx="5333">
                  <c:v>7.3593000000000002</c:v>
                </c:pt>
                <c:pt idx="5334">
                  <c:v>7.3602999999999996</c:v>
                </c:pt>
                <c:pt idx="5335">
                  <c:v>7.3613999999999997</c:v>
                </c:pt>
                <c:pt idx="5336">
                  <c:v>7.3624999999999998</c:v>
                </c:pt>
                <c:pt idx="5337">
                  <c:v>7.3638000000000003</c:v>
                </c:pt>
                <c:pt idx="5338">
                  <c:v>7.3651</c:v>
                </c:pt>
                <c:pt idx="5339">
                  <c:v>7.3663999999999996</c:v>
                </c:pt>
                <c:pt idx="5340">
                  <c:v>7.3678999999999997</c:v>
                </c:pt>
                <c:pt idx="5341">
                  <c:v>7.3695000000000004</c:v>
                </c:pt>
                <c:pt idx="5342">
                  <c:v>7.3712</c:v>
                </c:pt>
                <c:pt idx="5343">
                  <c:v>7.3730000000000002</c:v>
                </c:pt>
                <c:pt idx="5344">
                  <c:v>7.3749000000000002</c:v>
                </c:pt>
                <c:pt idx="5345">
                  <c:v>7.3768000000000002</c:v>
                </c:pt>
                <c:pt idx="5346">
                  <c:v>7.3788</c:v>
                </c:pt>
                <c:pt idx="5347">
                  <c:v>7.3807999999999998</c:v>
                </c:pt>
                <c:pt idx="5348">
                  <c:v>7.3826000000000001</c:v>
                </c:pt>
                <c:pt idx="5349">
                  <c:v>7.3841000000000001</c:v>
                </c:pt>
                <c:pt idx="5350">
                  <c:v>7.3853999999999997</c:v>
                </c:pt>
                <c:pt idx="5351">
                  <c:v>7.3864999999999998</c:v>
                </c:pt>
                <c:pt idx="5352">
                  <c:v>7.3875000000000002</c:v>
                </c:pt>
                <c:pt idx="5353">
                  <c:v>7.3883999999999999</c:v>
                </c:pt>
                <c:pt idx="5354">
                  <c:v>7.3894000000000002</c:v>
                </c:pt>
                <c:pt idx="5355">
                  <c:v>7.3905000000000003</c:v>
                </c:pt>
                <c:pt idx="5356">
                  <c:v>7.3917000000000002</c:v>
                </c:pt>
                <c:pt idx="5357">
                  <c:v>7.3929999999999998</c:v>
                </c:pt>
                <c:pt idx="5358">
                  <c:v>7.3943000000000003</c:v>
                </c:pt>
                <c:pt idx="5359">
                  <c:v>7.3956999999999997</c:v>
                </c:pt>
                <c:pt idx="5360">
                  <c:v>7.3971</c:v>
                </c:pt>
                <c:pt idx="5361">
                  <c:v>7.3983999999999996</c:v>
                </c:pt>
                <c:pt idx="5362">
                  <c:v>7.3997000000000002</c:v>
                </c:pt>
                <c:pt idx="5363">
                  <c:v>7.4010999999999996</c:v>
                </c:pt>
                <c:pt idx="5364">
                  <c:v>7.4024000000000001</c:v>
                </c:pt>
                <c:pt idx="5365">
                  <c:v>7.4038000000000004</c:v>
                </c:pt>
                <c:pt idx="5366">
                  <c:v>7.4051999999999998</c:v>
                </c:pt>
                <c:pt idx="5367">
                  <c:v>7.4066000000000001</c:v>
                </c:pt>
                <c:pt idx="5368">
                  <c:v>7.4080000000000004</c:v>
                </c:pt>
                <c:pt idx="5369">
                  <c:v>7.4093999999999998</c:v>
                </c:pt>
                <c:pt idx="5370">
                  <c:v>7.4108999999999998</c:v>
                </c:pt>
                <c:pt idx="5371">
                  <c:v>7.4123999999999999</c:v>
                </c:pt>
                <c:pt idx="5372">
                  <c:v>7.4138000000000002</c:v>
                </c:pt>
                <c:pt idx="5373">
                  <c:v>7.4150999999999998</c:v>
                </c:pt>
                <c:pt idx="5374">
                  <c:v>7.4164000000000003</c:v>
                </c:pt>
                <c:pt idx="5375">
                  <c:v>7.4176000000000002</c:v>
                </c:pt>
                <c:pt idx="5376">
                  <c:v>7.4188999999999998</c:v>
                </c:pt>
                <c:pt idx="5377">
                  <c:v>7.4202000000000004</c:v>
                </c:pt>
                <c:pt idx="5378">
                  <c:v>7.4215999999999998</c:v>
                </c:pt>
                <c:pt idx="5379">
                  <c:v>7.4229000000000003</c:v>
                </c:pt>
                <c:pt idx="5380">
                  <c:v>7.4244000000000003</c:v>
                </c:pt>
                <c:pt idx="5381">
                  <c:v>7.4257999999999997</c:v>
                </c:pt>
                <c:pt idx="5382">
                  <c:v>7.4272999999999998</c:v>
                </c:pt>
                <c:pt idx="5383">
                  <c:v>7.4287000000000001</c:v>
                </c:pt>
                <c:pt idx="5384">
                  <c:v>7.4302000000000001</c:v>
                </c:pt>
                <c:pt idx="5385">
                  <c:v>7.4317000000000002</c:v>
                </c:pt>
                <c:pt idx="5386">
                  <c:v>7.4332000000000003</c:v>
                </c:pt>
                <c:pt idx="5387">
                  <c:v>7.4348999999999998</c:v>
                </c:pt>
                <c:pt idx="5388">
                  <c:v>7.4367000000000001</c:v>
                </c:pt>
                <c:pt idx="5389">
                  <c:v>7.4386999999999999</c:v>
                </c:pt>
                <c:pt idx="5390">
                  <c:v>7.4408000000000003</c:v>
                </c:pt>
                <c:pt idx="5391">
                  <c:v>7.4425999999999997</c:v>
                </c:pt>
                <c:pt idx="5392">
                  <c:v>7.4442000000000004</c:v>
                </c:pt>
                <c:pt idx="5393">
                  <c:v>7.4455</c:v>
                </c:pt>
                <c:pt idx="5394">
                  <c:v>7.4465000000000003</c:v>
                </c:pt>
                <c:pt idx="5395">
                  <c:v>7.4474</c:v>
                </c:pt>
                <c:pt idx="5396">
                  <c:v>7.4482999999999997</c:v>
                </c:pt>
                <c:pt idx="5397">
                  <c:v>7.4492000000000003</c:v>
                </c:pt>
                <c:pt idx="5398">
                  <c:v>7.4503000000000004</c:v>
                </c:pt>
                <c:pt idx="5399">
                  <c:v>7.4513999999999996</c:v>
                </c:pt>
                <c:pt idx="5400">
                  <c:v>7.4523999999999999</c:v>
                </c:pt>
                <c:pt idx="5401">
                  <c:v>7.4535</c:v>
                </c:pt>
                <c:pt idx="5402">
                  <c:v>7.4545000000000003</c:v>
                </c:pt>
                <c:pt idx="5403">
                  <c:v>7.4555999999999996</c:v>
                </c:pt>
                <c:pt idx="5404">
                  <c:v>7.4566999999999997</c:v>
                </c:pt>
                <c:pt idx="5405">
                  <c:v>7.4579000000000004</c:v>
                </c:pt>
                <c:pt idx="5406">
                  <c:v>7.4591000000000003</c:v>
                </c:pt>
                <c:pt idx="5407">
                  <c:v>7.4604999999999997</c:v>
                </c:pt>
                <c:pt idx="5408">
                  <c:v>7.4619</c:v>
                </c:pt>
                <c:pt idx="5409">
                  <c:v>7.4634999999999998</c:v>
                </c:pt>
                <c:pt idx="5410">
                  <c:v>7.4652000000000003</c:v>
                </c:pt>
                <c:pt idx="5411">
                  <c:v>7.4668999999999999</c:v>
                </c:pt>
                <c:pt idx="5412">
                  <c:v>7.4687000000000001</c:v>
                </c:pt>
                <c:pt idx="5413">
                  <c:v>7.4705000000000004</c:v>
                </c:pt>
                <c:pt idx="5414">
                  <c:v>7.4724000000000004</c:v>
                </c:pt>
                <c:pt idx="5415">
                  <c:v>7.4744000000000002</c:v>
                </c:pt>
                <c:pt idx="5416">
                  <c:v>7.4763000000000002</c:v>
                </c:pt>
                <c:pt idx="5417">
                  <c:v>7.4779999999999998</c:v>
                </c:pt>
                <c:pt idx="5418">
                  <c:v>7.4794999999999998</c:v>
                </c:pt>
                <c:pt idx="5419">
                  <c:v>7.4806999999999997</c:v>
                </c:pt>
                <c:pt idx="5420">
                  <c:v>7.4817</c:v>
                </c:pt>
                <c:pt idx="5421">
                  <c:v>7.4827000000000004</c:v>
                </c:pt>
                <c:pt idx="5422">
                  <c:v>7.4837999999999996</c:v>
                </c:pt>
                <c:pt idx="5423">
                  <c:v>7.4848999999999997</c:v>
                </c:pt>
                <c:pt idx="5424">
                  <c:v>7.4861000000000004</c:v>
                </c:pt>
                <c:pt idx="5425">
                  <c:v>7.4874999999999998</c:v>
                </c:pt>
                <c:pt idx="5426">
                  <c:v>7.4888000000000003</c:v>
                </c:pt>
                <c:pt idx="5427">
                  <c:v>7.4901</c:v>
                </c:pt>
                <c:pt idx="5428">
                  <c:v>7.4913999999999996</c:v>
                </c:pt>
                <c:pt idx="5429">
                  <c:v>7.4927000000000001</c:v>
                </c:pt>
                <c:pt idx="5430">
                  <c:v>7.4939999999999998</c:v>
                </c:pt>
                <c:pt idx="5431">
                  <c:v>7.4953000000000003</c:v>
                </c:pt>
                <c:pt idx="5432">
                  <c:v>7.4965999999999999</c:v>
                </c:pt>
                <c:pt idx="5433">
                  <c:v>7.4978999999999996</c:v>
                </c:pt>
                <c:pt idx="5434">
                  <c:v>7.4992999999999999</c:v>
                </c:pt>
                <c:pt idx="5435">
                  <c:v>7.5007000000000001</c:v>
                </c:pt>
                <c:pt idx="5436">
                  <c:v>7.5021000000000004</c:v>
                </c:pt>
                <c:pt idx="5437">
                  <c:v>7.5034999999999998</c:v>
                </c:pt>
                <c:pt idx="5438">
                  <c:v>7.5049000000000001</c:v>
                </c:pt>
                <c:pt idx="5439">
                  <c:v>7.5064000000000002</c:v>
                </c:pt>
                <c:pt idx="5440">
                  <c:v>7.5079000000000002</c:v>
                </c:pt>
                <c:pt idx="5441">
                  <c:v>7.5092999999999996</c:v>
                </c:pt>
                <c:pt idx="5442">
                  <c:v>7.5106000000000002</c:v>
                </c:pt>
                <c:pt idx="5443">
                  <c:v>7.5118999999999998</c:v>
                </c:pt>
                <c:pt idx="5444">
                  <c:v>7.5130999999999997</c:v>
                </c:pt>
                <c:pt idx="5445">
                  <c:v>7.5143000000000004</c:v>
                </c:pt>
                <c:pt idx="5446">
                  <c:v>7.5155000000000003</c:v>
                </c:pt>
                <c:pt idx="5447">
                  <c:v>7.5168999999999997</c:v>
                </c:pt>
                <c:pt idx="5448">
                  <c:v>7.5183</c:v>
                </c:pt>
                <c:pt idx="5449">
                  <c:v>7.5197000000000003</c:v>
                </c:pt>
                <c:pt idx="5450">
                  <c:v>7.5210999999999997</c:v>
                </c:pt>
                <c:pt idx="5451">
                  <c:v>7.5225999999999997</c:v>
                </c:pt>
                <c:pt idx="5452">
                  <c:v>7.524</c:v>
                </c:pt>
                <c:pt idx="5453">
                  <c:v>7.5255000000000001</c:v>
                </c:pt>
                <c:pt idx="5454">
                  <c:v>7.5270000000000001</c:v>
                </c:pt>
                <c:pt idx="5455">
                  <c:v>7.5285000000000002</c:v>
                </c:pt>
                <c:pt idx="5456">
                  <c:v>7.5301</c:v>
                </c:pt>
                <c:pt idx="5457">
                  <c:v>7.5319000000000003</c:v>
                </c:pt>
                <c:pt idx="5458">
                  <c:v>7.5338000000000003</c:v>
                </c:pt>
                <c:pt idx="5459">
                  <c:v>7.5358000000000001</c:v>
                </c:pt>
                <c:pt idx="5460">
                  <c:v>7.5377000000000001</c:v>
                </c:pt>
                <c:pt idx="5461">
                  <c:v>7.5395000000000003</c:v>
                </c:pt>
                <c:pt idx="5462">
                  <c:v>7.5408999999999997</c:v>
                </c:pt>
                <c:pt idx="5463">
                  <c:v>7.5420999999999996</c:v>
                </c:pt>
                <c:pt idx="5464">
                  <c:v>7.5430999999999999</c:v>
                </c:pt>
                <c:pt idx="5465">
                  <c:v>7.5439999999999996</c:v>
                </c:pt>
                <c:pt idx="5466">
                  <c:v>7.5449999999999999</c:v>
                </c:pt>
                <c:pt idx="5467">
                  <c:v>7.5458999999999996</c:v>
                </c:pt>
                <c:pt idx="5468">
                  <c:v>7.5468999999999999</c:v>
                </c:pt>
                <c:pt idx="5469">
                  <c:v>7.5479000000000003</c:v>
                </c:pt>
                <c:pt idx="5470">
                  <c:v>7.5488999999999997</c:v>
                </c:pt>
                <c:pt idx="5471">
                  <c:v>7.55</c:v>
                </c:pt>
                <c:pt idx="5472">
                  <c:v>7.5510000000000002</c:v>
                </c:pt>
                <c:pt idx="5473">
                  <c:v>7.5522</c:v>
                </c:pt>
                <c:pt idx="5474">
                  <c:v>7.5533999999999999</c:v>
                </c:pt>
                <c:pt idx="5475">
                  <c:v>7.5545999999999998</c:v>
                </c:pt>
                <c:pt idx="5476">
                  <c:v>7.556</c:v>
                </c:pt>
                <c:pt idx="5477">
                  <c:v>7.5575000000000001</c:v>
                </c:pt>
                <c:pt idx="5478">
                  <c:v>7.5590999999999999</c:v>
                </c:pt>
                <c:pt idx="5479">
                  <c:v>7.5609000000000002</c:v>
                </c:pt>
                <c:pt idx="5480">
                  <c:v>7.5627000000000004</c:v>
                </c:pt>
                <c:pt idx="5481">
                  <c:v>7.5646000000000004</c:v>
                </c:pt>
                <c:pt idx="5482">
                  <c:v>7.5664999999999996</c:v>
                </c:pt>
                <c:pt idx="5483">
                  <c:v>7.5685000000000002</c:v>
                </c:pt>
                <c:pt idx="5484">
                  <c:v>7.5705</c:v>
                </c:pt>
                <c:pt idx="5485">
                  <c:v>7.5723000000000003</c:v>
                </c:pt>
                <c:pt idx="5486">
                  <c:v>7.5739000000000001</c:v>
                </c:pt>
                <c:pt idx="5487">
                  <c:v>7.5751999999999997</c:v>
                </c:pt>
                <c:pt idx="5488">
                  <c:v>7.5762999999999998</c:v>
                </c:pt>
                <c:pt idx="5489">
                  <c:v>7.5773000000000001</c:v>
                </c:pt>
                <c:pt idx="5490">
                  <c:v>7.5781999999999998</c:v>
                </c:pt>
                <c:pt idx="5491">
                  <c:v>7.5792000000000002</c:v>
                </c:pt>
                <c:pt idx="5492">
                  <c:v>7.5803000000000003</c:v>
                </c:pt>
                <c:pt idx="5493">
                  <c:v>7.5815000000000001</c:v>
                </c:pt>
                <c:pt idx="5494">
                  <c:v>7.5827</c:v>
                </c:pt>
                <c:pt idx="5495">
                  <c:v>7.5841000000000003</c:v>
                </c:pt>
                <c:pt idx="5496">
                  <c:v>7.5853999999999999</c:v>
                </c:pt>
                <c:pt idx="5497">
                  <c:v>7.5867000000000004</c:v>
                </c:pt>
                <c:pt idx="5498">
                  <c:v>7.5879000000000003</c:v>
                </c:pt>
                <c:pt idx="5499">
                  <c:v>7.5891999999999999</c:v>
                </c:pt>
                <c:pt idx="5500">
                  <c:v>7.5903999999999998</c:v>
                </c:pt>
                <c:pt idx="5501">
                  <c:v>7.5917000000000003</c:v>
                </c:pt>
                <c:pt idx="5502">
                  <c:v>7.593</c:v>
                </c:pt>
                <c:pt idx="5503">
                  <c:v>7.5944000000000003</c:v>
                </c:pt>
                <c:pt idx="5504">
                  <c:v>7.5959000000000003</c:v>
                </c:pt>
                <c:pt idx="5505">
                  <c:v>7.5974000000000004</c:v>
                </c:pt>
                <c:pt idx="5506">
                  <c:v>7.5989000000000004</c:v>
                </c:pt>
                <c:pt idx="5507">
                  <c:v>7.6003999999999996</c:v>
                </c:pt>
                <c:pt idx="5508">
                  <c:v>7.6017999999999999</c:v>
                </c:pt>
                <c:pt idx="5509">
                  <c:v>7.6032000000000002</c:v>
                </c:pt>
                <c:pt idx="5510">
                  <c:v>7.6044999999999998</c:v>
                </c:pt>
                <c:pt idx="5511">
                  <c:v>7.6059000000000001</c:v>
                </c:pt>
                <c:pt idx="5512">
                  <c:v>7.6071999999999997</c:v>
                </c:pt>
                <c:pt idx="5513">
                  <c:v>7.6085000000000003</c:v>
                </c:pt>
                <c:pt idx="5514">
                  <c:v>7.6097999999999999</c:v>
                </c:pt>
                <c:pt idx="5515">
                  <c:v>7.6112000000000002</c:v>
                </c:pt>
                <c:pt idx="5516">
                  <c:v>7.6124999999999998</c:v>
                </c:pt>
                <c:pt idx="5517">
                  <c:v>7.6139000000000001</c:v>
                </c:pt>
                <c:pt idx="5518">
                  <c:v>7.6153000000000004</c:v>
                </c:pt>
                <c:pt idx="5519">
                  <c:v>7.6167999999999996</c:v>
                </c:pt>
                <c:pt idx="5520">
                  <c:v>7.6181999999999999</c:v>
                </c:pt>
                <c:pt idx="5521">
                  <c:v>7.6196000000000002</c:v>
                </c:pt>
                <c:pt idx="5522">
                  <c:v>7.6210000000000004</c:v>
                </c:pt>
                <c:pt idx="5523">
                  <c:v>7.6223999999999998</c:v>
                </c:pt>
                <c:pt idx="5524">
                  <c:v>7.6241000000000003</c:v>
                </c:pt>
                <c:pt idx="5525">
                  <c:v>7.6258999999999997</c:v>
                </c:pt>
                <c:pt idx="5526">
                  <c:v>7.6279000000000003</c:v>
                </c:pt>
                <c:pt idx="5527">
                  <c:v>7.63</c:v>
                </c:pt>
                <c:pt idx="5528">
                  <c:v>7.6319999999999997</c:v>
                </c:pt>
                <c:pt idx="5529">
                  <c:v>7.6337999999999999</c:v>
                </c:pt>
                <c:pt idx="5530">
                  <c:v>7.6353</c:v>
                </c:pt>
                <c:pt idx="5531">
                  <c:v>7.6364000000000001</c:v>
                </c:pt>
                <c:pt idx="5532">
                  <c:v>7.6374000000000004</c:v>
                </c:pt>
                <c:pt idx="5533">
                  <c:v>7.6382000000000003</c:v>
                </c:pt>
                <c:pt idx="5534">
                  <c:v>7.6391</c:v>
                </c:pt>
                <c:pt idx="5535">
                  <c:v>7.64</c:v>
                </c:pt>
                <c:pt idx="5536">
                  <c:v>7.641</c:v>
                </c:pt>
                <c:pt idx="5537">
                  <c:v>7.6421000000000001</c:v>
                </c:pt>
                <c:pt idx="5538">
                  <c:v>7.6432000000000002</c:v>
                </c:pt>
                <c:pt idx="5539">
                  <c:v>7.6443000000000003</c:v>
                </c:pt>
                <c:pt idx="5540">
                  <c:v>7.6452999999999998</c:v>
                </c:pt>
                <c:pt idx="5541">
                  <c:v>7.6463999999999999</c:v>
                </c:pt>
                <c:pt idx="5542">
                  <c:v>7.6475999999999997</c:v>
                </c:pt>
                <c:pt idx="5543">
                  <c:v>7.6487999999999996</c:v>
                </c:pt>
                <c:pt idx="5544">
                  <c:v>7.65</c:v>
                </c:pt>
                <c:pt idx="5545">
                  <c:v>7.6513999999999998</c:v>
                </c:pt>
                <c:pt idx="5546">
                  <c:v>7.6528999999999998</c:v>
                </c:pt>
                <c:pt idx="5547">
                  <c:v>7.6544999999999996</c:v>
                </c:pt>
                <c:pt idx="5548">
                  <c:v>7.6562000000000001</c:v>
                </c:pt>
                <c:pt idx="5549">
                  <c:v>7.6580000000000004</c:v>
                </c:pt>
                <c:pt idx="5550">
                  <c:v>7.6599000000000004</c:v>
                </c:pt>
                <c:pt idx="5551">
                  <c:v>7.6619000000000002</c:v>
                </c:pt>
                <c:pt idx="5552">
                  <c:v>7.6638999999999999</c:v>
                </c:pt>
                <c:pt idx="5553">
                  <c:v>7.6657999999999999</c:v>
                </c:pt>
                <c:pt idx="5554">
                  <c:v>7.6676000000000002</c:v>
                </c:pt>
                <c:pt idx="5555">
                  <c:v>7.6689999999999996</c:v>
                </c:pt>
                <c:pt idx="5556">
                  <c:v>7.6703000000000001</c:v>
                </c:pt>
                <c:pt idx="5557">
                  <c:v>7.6714000000000002</c:v>
                </c:pt>
                <c:pt idx="5558">
                  <c:v>7.6723999999999997</c:v>
                </c:pt>
                <c:pt idx="5559">
                  <c:v>7.6734999999999998</c:v>
                </c:pt>
                <c:pt idx="5560">
                  <c:v>7.6745999999999999</c:v>
                </c:pt>
                <c:pt idx="5561">
                  <c:v>7.6757</c:v>
                </c:pt>
                <c:pt idx="5562">
                  <c:v>7.6769999999999996</c:v>
                </c:pt>
                <c:pt idx="5563">
                  <c:v>7.6783000000000001</c:v>
                </c:pt>
                <c:pt idx="5564">
                  <c:v>7.6795999999999998</c:v>
                </c:pt>
                <c:pt idx="5565">
                  <c:v>7.6809000000000003</c:v>
                </c:pt>
                <c:pt idx="5566">
                  <c:v>7.6821000000000002</c:v>
                </c:pt>
                <c:pt idx="5567">
                  <c:v>7.6833999999999998</c:v>
                </c:pt>
                <c:pt idx="5568">
                  <c:v>7.6847000000000003</c:v>
                </c:pt>
                <c:pt idx="5569">
                  <c:v>7.6859999999999999</c:v>
                </c:pt>
                <c:pt idx="5570">
                  <c:v>7.6872999999999996</c:v>
                </c:pt>
                <c:pt idx="5571">
                  <c:v>7.6886999999999999</c:v>
                </c:pt>
                <c:pt idx="5572">
                  <c:v>7.6901000000000002</c:v>
                </c:pt>
                <c:pt idx="5573">
                  <c:v>7.6914999999999996</c:v>
                </c:pt>
                <c:pt idx="5574">
                  <c:v>7.6928999999999998</c:v>
                </c:pt>
                <c:pt idx="5575">
                  <c:v>7.6943000000000001</c:v>
                </c:pt>
                <c:pt idx="5576">
                  <c:v>7.6958000000000002</c:v>
                </c:pt>
                <c:pt idx="5577">
                  <c:v>7.6974</c:v>
                </c:pt>
                <c:pt idx="5578">
                  <c:v>7.6988000000000003</c:v>
                </c:pt>
                <c:pt idx="5579">
                  <c:v>7.7000999999999999</c:v>
                </c:pt>
                <c:pt idx="5580">
                  <c:v>7.7013999999999996</c:v>
                </c:pt>
                <c:pt idx="5581">
                  <c:v>7.7026000000000003</c:v>
                </c:pt>
                <c:pt idx="5582">
                  <c:v>7.7039</c:v>
                </c:pt>
                <c:pt idx="5583">
                  <c:v>7.7051999999999996</c:v>
                </c:pt>
                <c:pt idx="5584">
                  <c:v>7.7065000000000001</c:v>
                </c:pt>
                <c:pt idx="5585">
                  <c:v>7.7079000000000004</c:v>
                </c:pt>
                <c:pt idx="5586">
                  <c:v>7.7092999999999998</c:v>
                </c:pt>
                <c:pt idx="5587">
                  <c:v>7.7107000000000001</c:v>
                </c:pt>
                <c:pt idx="5588">
                  <c:v>7.7121000000000004</c:v>
                </c:pt>
                <c:pt idx="5589">
                  <c:v>7.7135999999999996</c:v>
                </c:pt>
                <c:pt idx="5590">
                  <c:v>7.7149999999999999</c:v>
                </c:pt>
                <c:pt idx="5591">
                  <c:v>7.7164999999999999</c:v>
                </c:pt>
                <c:pt idx="5592">
                  <c:v>7.718</c:v>
                </c:pt>
                <c:pt idx="5593">
                  <c:v>7.7195999999999998</c:v>
                </c:pt>
                <c:pt idx="5594">
                  <c:v>7.7214</c:v>
                </c:pt>
                <c:pt idx="5595">
                  <c:v>7.7233999999999998</c:v>
                </c:pt>
                <c:pt idx="5596">
                  <c:v>7.7255000000000003</c:v>
                </c:pt>
                <c:pt idx="5597">
                  <c:v>7.7275</c:v>
                </c:pt>
                <c:pt idx="5598">
                  <c:v>7.7293000000000003</c:v>
                </c:pt>
                <c:pt idx="5599">
                  <c:v>7.7308000000000003</c:v>
                </c:pt>
                <c:pt idx="5600">
                  <c:v>7.7319000000000004</c:v>
                </c:pt>
                <c:pt idx="5601">
                  <c:v>7.7328000000000001</c:v>
                </c:pt>
                <c:pt idx="5602">
                  <c:v>7.7336999999999998</c:v>
                </c:pt>
                <c:pt idx="5603">
                  <c:v>7.7344999999999997</c:v>
                </c:pt>
                <c:pt idx="5604">
                  <c:v>7.7355</c:v>
                </c:pt>
                <c:pt idx="5605">
                  <c:v>7.7365000000000004</c:v>
                </c:pt>
                <c:pt idx="5606">
                  <c:v>7.7374999999999998</c:v>
                </c:pt>
                <c:pt idx="5607">
                  <c:v>7.7385999999999999</c:v>
                </c:pt>
                <c:pt idx="5608">
                  <c:v>7.7396000000000003</c:v>
                </c:pt>
                <c:pt idx="5609">
                  <c:v>7.7405999999999997</c:v>
                </c:pt>
                <c:pt idx="5610">
                  <c:v>7.7416</c:v>
                </c:pt>
                <c:pt idx="5611">
                  <c:v>7.7427999999999999</c:v>
                </c:pt>
                <c:pt idx="5612">
                  <c:v>7.7439</c:v>
                </c:pt>
              </c:numCache>
            </c:numRef>
          </c:xVal>
          <c:yVal>
            <c:numRef>
              <c:f>Sheet2!$C$1:$C$7868</c:f>
              <c:numCache>
                <c:formatCode>General</c:formatCode>
                <c:ptCount val="7868"/>
                <c:pt idx="0">
                  <c:v>3.4739</c:v>
                </c:pt>
                <c:pt idx="1">
                  <c:v>3.4735</c:v>
                </c:pt>
                <c:pt idx="2">
                  <c:v>3.4722</c:v>
                </c:pt>
                <c:pt idx="3">
                  <c:v>3.4723000000000002</c:v>
                </c:pt>
                <c:pt idx="4">
                  <c:v>3.4710999999999999</c:v>
                </c:pt>
                <c:pt idx="5">
                  <c:v>3.4704000000000002</c:v>
                </c:pt>
                <c:pt idx="6">
                  <c:v>3.472</c:v>
                </c:pt>
                <c:pt idx="7">
                  <c:v>3.4758</c:v>
                </c:pt>
                <c:pt idx="8">
                  <c:v>3.4784999999999999</c:v>
                </c:pt>
                <c:pt idx="9">
                  <c:v>3.4786000000000001</c:v>
                </c:pt>
                <c:pt idx="10">
                  <c:v>3.4782000000000002</c:v>
                </c:pt>
                <c:pt idx="11">
                  <c:v>3.4782999999999999</c:v>
                </c:pt>
                <c:pt idx="12">
                  <c:v>3.4824000000000002</c:v>
                </c:pt>
                <c:pt idx="13">
                  <c:v>3.4889999999999999</c:v>
                </c:pt>
                <c:pt idx="14">
                  <c:v>3.4990999999999999</c:v>
                </c:pt>
                <c:pt idx="15">
                  <c:v>3.512</c:v>
                </c:pt>
                <c:pt idx="16">
                  <c:v>3.5291000000000001</c:v>
                </c:pt>
                <c:pt idx="17">
                  <c:v>3.5526</c:v>
                </c:pt>
                <c:pt idx="18">
                  <c:v>3.5847000000000002</c:v>
                </c:pt>
                <c:pt idx="19">
                  <c:v>3.6177000000000001</c:v>
                </c:pt>
                <c:pt idx="20">
                  <c:v>3.6413000000000002</c:v>
                </c:pt>
                <c:pt idx="21">
                  <c:v>3.6560999999999999</c:v>
                </c:pt>
                <c:pt idx="22">
                  <c:v>3.6648999999999998</c:v>
                </c:pt>
                <c:pt idx="23">
                  <c:v>3.6720000000000002</c:v>
                </c:pt>
                <c:pt idx="24">
                  <c:v>3.6808000000000001</c:v>
                </c:pt>
                <c:pt idx="25">
                  <c:v>3.6922999999999999</c:v>
                </c:pt>
                <c:pt idx="26">
                  <c:v>3.7050000000000001</c:v>
                </c:pt>
                <c:pt idx="27">
                  <c:v>3.7164000000000001</c:v>
                </c:pt>
                <c:pt idx="28">
                  <c:v>3.7263999999999999</c:v>
                </c:pt>
                <c:pt idx="29">
                  <c:v>3.7355999999999998</c:v>
                </c:pt>
                <c:pt idx="30">
                  <c:v>3.7433999999999998</c:v>
                </c:pt>
                <c:pt idx="31">
                  <c:v>3.7545999999999999</c:v>
                </c:pt>
                <c:pt idx="32">
                  <c:v>3.7667000000000002</c:v>
                </c:pt>
                <c:pt idx="33">
                  <c:v>3.7806999999999999</c:v>
                </c:pt>
                <c:pt idx="34">
                  <c:v>3.7944</c:v>
                </c:pt>
                <c:pt idx="35">
                  <c:v>3.8071000000000002</c:v>
                </c:pt>
                <c:pt idx="36">
                  <c:v>3.8193000000000001</c:v>
                </c:pt>
                <c:pt idx="37">
                  <c:v>3.8298999999999999</c:v>
                </c:pt>
                <c:pt idx="38">
                  <c:v>3.8410000000000002</c:v>
                </c:pt>
                <c:pt idx="39">
                  <c:v>3.8521000000000001</c:v>
                </c:pt>
                <c:pt idx="40">
                  <c:v>3.8639999999999999</c:v>
                </c:pt>
                <c:pt idx="41">
                  <c:v>3.8751000000000002</c:v>
                </c:pt>
                <c:pt idx="42">
                  <c:v>3.8858999999999999</c:v>
                </c:pt>
                <c:pt idx="43">
                  <c:v>3.8956</c:v>
                </c:pt>
                <c:pt idx="44">
                  <c:v>3.9049999999999998</c:v>
                </c:pt>
                <c:pt idx="45">
                  <c:v>3.9178000000000002</c:v>
                </c:pt>
                <c:pt idx="46">
                  <c:v>3.931</c:v>
                </c:pt>
                <c:pt idx="47">
                  <c:v>3.9447999999999999</c:v>
                </c:pt>
                <c:pt idx="48">
                  <c:v>3.9563999999999999</c:v>
                </c:pt>
                <c:pt idx="49">
                  <c:v>3.9668999999999999</c:v>
                </c:pt>
                <c:pt idx="50">
                  <c:v>3.9782999999999999</c:v>
                </c:pt>
                <c:pt idx="51">
                  <c:v>3.9918999999999998</c:v>
                </c:pt>
                <c:pt idx="52">
                  <c:v>4.0067000000000004</c:v>
                </c:pt>
                <c:pt idx="53">
                  <c:v>4.0221999999999998</c:v>
                </c:pt>
                <c:pt idx="54">
                  <c:v>4.0404</c:v>
                </c:pt>
                <c:pt idx="55">
                  <c:v>4.0583999999999998</c:v>
                </c:pt>
                <c:pt idx="56">
                  <c:v>4.0754999999999999</c:v>
                </c:pt>
                <c:pt idx="57">
                  <c:v>4.0910000000000002</c:v>
                </c:pt>
                <c:pt idx="58">
                  <c:v>4.1051000000000002</c:v>
                </c:pt>
                <c:pt idx="59">
                  <c:v>4.1162999999999998</c:v>
                </c:pt>
                <c:pt idx="60">
                  <c:v>4.1246</c:v>
                </c:pt>
                <c:pt idx="61">
                  <c:v>4.1327999999999996</c:v>
                </c:pt>
                <c:pt idx="62">
                  <c:v>4.1390000000000002</c:v>
                </c:pt>
                <c:pt idx="63">
                  <c:v>4.1449999999999996</c:v>
                </c:pt>
                <c:pt idx="64">
                  <c:v>4.1516000000000002</c:v>
                </c:pt>
                <c:pt idx="65">
                  <c:v>4.1597</c:v>
                </c:pt>
                <c:pt idx="66">
                  <c:v>4.1692</c:v>
                </c:pt>
                <c:pt idx="67">
                  <c:v>4.1795</c:v>
                </c:pt>
                <c:pt idx="68">
                  <c:v>4.1894999999999998</c:v>
                </c:pt>
                <c:pt idx="69">
                  <c:v>4.1978999999999997</c:v>
                </c:pt>
                <c:pt idx="70">
                  <c:v>4.2077</c:v>
                </c:pt>
                <c:pt idx="71">
                  <c:v>4.2179000000000002</c:v>
                </c:pt>
                <c:pt idx="72">
                  <c:v>4.2294999999999998</c:v>
                </c:pt>
                <c:pt idx="73">
                  <c:v>4.2415000000000003</c:v>
                </c:pt>
                <c:pt idx="74">
                  <c:v>4.2537000000000003</c:v>
                </c:pt>
                <c:pt idx="75">
                  <c:v>4.2686000000000002</c:v>
                </c:pt>
                <c:pt idx="76">
                  <c:v>4.2831000000000001</c:v>
                </c:pt>
                <c:pt idx="77">
                  <c:v>4.2984</c:v>
                </c:pt>
                <c:pt idx="78">
                  <c:v>4.3128000000000002</c:v>
                </c:pt>
                <c:pt idx="79">
                  <c:v>4.3285999999999998</c:v>
                </c:pt>
                <c:pt idx="80">
                  <c:v>4.3464</c:v>
                </c:pt>
                <c:pt idx="81">
                  <c:v>4.3632</c:v>
                </c:pt>
                <c:pt idx="82">
                  <c:v>4.3795000000000002</c:v>
                </c:pt>
                <c:pt idx="83">
                  <c:v>4.3932000000000002</c:v>
                </c:pt>
                <c:pt idx="84">
                  <c:v>4.4036999999999997</c:v>
                </c:pt>
                <c:pt idx="85">
                  <c:v>4.4146000000000001</c:v>
                </c:pt>
                <c:pt idx="86">
                  <c:v>4.4263000000000003</c:v>
                </c:pt>
                <c:pt idx="87">
                  <c:v>4.4367000000000001</c:v>
                </c:pt>
                <c:pt idx="88">
                  <c:v>4.4459999999999997</c:v>
                </c:pt>
                <c:pt idx="89">
                  <c:v>4.4547999999999996</c:v>
                </c:pt>
                <c:pt idx="90">
                  <c:v>4.4640000000000004</c:v>
                </c:pt>
                <c:pt idx="91">
                  <c:v>4.4726999999999997</c:v>
                </c:pt>
                <c:pt idx="92">
                  <c:v>4.4833999999999996</c:v>
                </c:pt>
                <c:pt idx="93">
                  <c:v>4.4958999999999998</c:v>
                </c:pt>
                <c:pt idx="94">
                  <c:v>4.5087999999999999</c:v>
                </c:pt>
                <c:pt idx="95">
                  <c:v>4.5190000000000001</c:v>
                </c:pt>
                <c:pt idx="96">
                  <c:v>4.53</c:v>
                </c:pt>
                <c:pt idx="97">
                  <c:v>4.5410000000000004</c:v>
                </c:pt>
                <c:pt idx="98">
                  <c:v>4.5526</c:v>
                </c:pt>
                <c:pt idx="99">
                  <c:v>4.5643000000000002</c:v>
                </c:pt>
                <c:pt idx="100">
                  <c:v>4.577</c:v>
                </c:pt>
                <c:pt idx="101">
                  <c:v>4.5895999999999999</c:v>
                </c:pt>
                <c:pt idx="102">
                  <c:v>4.6032999999999999</c:v>
                </c:pt>
                <c:pt idx="103">
                  <c:v>4.6161000000000003</c:v>
                </c:pt>
                <c:pt idx="104">
                  <c:v>4.6280999999999999</c:v>
                </c:pt>
                <c:pt idx="105">
                  <c:v>4.6414</c:v>
                </c:pt>
                <c:pt idx="106">
                  <c:v>4.6540999999999997</c:v>
                </c:pt>
                <c:pt idx="107">
                  <c:v>4.6651999999999996</c:v>
                </c:pt>
                <c:pt idx="108">
                  <c:v>4.6753999999999998</c:v>
                </c:pt>
                <c:pt idx="109">
                  <c:v>4.6864999999999997</c:v>
                </c:pt>
                <c:pt idx="110">
                  <c:v>4.6977000000000002</c:v>
                </c:pt>
                <c:pt idx="111">
                  <c:v>4.7083000000000004</c:v>
                </c:pt>
                <c:pt idx="112">
                  <c:v>4.7191999999999998</c:v>
                </c:pt>
                <c:pt idx="113">
                  <c:v>4.7320000000000002</c:v>
                </c:pt>
                <c:pt idx="114">
                  <c:v>4.7446999999999999</c:v>
                </c:pt>
                <c:pt idx="115">
                  <c:v>4.7573999999999996</c:v>
                </c:pt>
                <c:pt idx="116">
                  <c:v>4.7702999999999998</c:v>
                </c:pt>
                <c:pt idx="117">
                  <c:v>4.7828999999999997</c:v>
                </c:pt>
                <c:pt idx="118">
                  <c:v>4.7957000000000001</c:v>
                </c:pt>
                <c:pt idx="119">
                  <c:v>4.8101000000000003</c:v>
                </c:pt>
                <c:pt idx="120">
                  <c:v>4.8246000000000002</c:v>
                </c:pt>
                <c:pt idx="121">
                  <c:v>4.8381999999999996</c:v>
                </c:pt>
                <c:pt idx="122">
                  <c:v>4.8550000000000004</c:v>
                </c:pt>
                <c:pt idx="123">
                  <c:v>4.8712999999999997</c:v>
                </c:pt>
                <c:pt idx="124">
                  <c:v>4.8894000000000002</c:v>
                </c:pt>
                <c:pt idx="125">
                  <c:v>4.9074</c:v>
                </c:pt>
                <c:pt idx="126">
                  <c:v>4.9236000000000004</c:v>
                </c:pt>
                <c:pt idx="127">
                  <c:v>4.9375</c:v>
                </c:pt>
                <c:pt idx="128">
                  <c:v>4.9485000000000001</c:v>
                </c:pt>
                <c:pt idx="129">
                  <c:v>4.9574999999999996</c:v>
                </c:pt>
                <c:pt idx="130">
                  <c:v>4.9649000000000001</c:v>
                </c:pt>
                <c:pt idx="131">
                  <c:v>4.9729999999999999</c:v>
                </c:pt>
                <c:pt idx="132">
                  <c:v>4.9801000000000002</c:v>
                </c:pt>
                <c:pt idx="133">
                  <c:v>4.9889999999999999</c:v>
                </c:pt>
                <c:pt idx="134">
                  <c:v>4.9987000000000004</c:v>
                </c:pt>
                <c:pt idx="135">
                  <c:v>5.0079000000000002</c:v>
                </c:pt>
                <c:pt idx="136">
                  <c:v>5.0176999999999996</c:v>
                </c:pt>
                <c:pt idx="137">
                  <c:v>5.0282999999999998</c:v>
                </c:pt>
                <c:pt idx="138">
                  <c:v>5.0370999999999997</c:v>
                </c:pt>
                <c:pt idx="139">
                  <c:v>5.0461</c:v>
                </c:pt>
                <c:pt idx="140">
                  <c:v>5.0571000000000002</c:v>
                </c:pt>
                <c:pt idx="141">
                  <c:v>5.0686</c:v>
                </c:pt>
                <c:pt idx="142">
                  <c:v>5.0805999999999996</c:v>
                </c:pt>
                <c:pt idx="143">
                  <c:v>5.0956999999999999</c:v>
                </c:pt>
                <c:pt idx="144">
                  <c:v>5.1108000000000002</c:v>
                </c:pt>
                <c:pt idx="145">
                  <c:v>5.1247999999999996</c:v>
                </c:pt>
                <c:pt idx="146">
                  <c:v>5.1393000000000004</c:v>
                </c:pt>
                <c:pt idx="147">
                  <c:v>5.1548999999999996</c:v>
                </c:pt>
                <c:pt idx="148">
                  <c:v>5.1738</c:v>
                </c:pt>
                <c:pt idx="149">
                  <c:v>5.1931000000000003</c:v>
                </c:pt>
                <c:pt idx="150">
                  <c:v>5.2125000000000004</c:v>
                </c:pt>
                <c:pt idx="151">
                  <c:v>5.2308000000000003</c:v>
                </c:pt>
                <c:pt idx="152">
                  <c:v>5.2465999999999999</c:v>
                </c:pt>
                <c:pt idx="153">
                  <c:v>5.2613000000000003</c:v>
                </c:pt>
                <c:pt idx="154">
                  <c:v>5.2716000000000003</c:v>
                </c:pt>
                <c:pt idx="155">
                  <c:v>5.2804000000000002</c:v>
                </c:pt>
                <c:pt idx="156">
                  <c:v>5.2881</c:v>
                </c:pt>
                <c:pt idx="157">
                  <c:v>5.2968999999999999</c:v>
                </c:pt>
                <c:pt idx="158">
                  <c:v>5.3063000000000002</c:v>
                </c:pt>
                <c:pt idx="159">
                  <c:v>5.3170999999999999</c:v>
                </c:pt>
                <c:pt idx="160">
                  <c:v>5.3257000000000003</c:v>
                </c:pt>
                <c:pt idx="161">
                  <c:v>5.3377999999999997</c:v>
                </c:pt>
                <c:pt idx="162">
                  <c:v>5.3518999999999997</c:v>
                </c:pt>
                <c:pt idx="163">
                  <c:v>5.3639000000000001</c:v>
                </c:pt>
                <c:pt idx="164">
                  <c:v>5.3757999999999999</c:v>
                </c:pt>
                <c:pt idx="165">
                  <c:v>5.3883000000000001</c:v>
                </c:pt>
                <c:pt idx="166">
                  <c:v>5.3994</c:v>
                </c:pt>
                <c:pt idx="167">
                  <c:v>5.4108000000000001</c:v>
                </c:pt>
                <c:pt idx="168">
                  <c:v>5.4241000000000001</c:v>
                </c:pt>
                <c:pt idx="169">
                  <c:v>5.4379999999999997</c:v>
                </c:pt>
                <c:pt idx="170">
                  <c:v>5.4513999999999996</c:v>
                </c:pt>
                <c:pt idx="171">
                  <c:v>5.4630000000000001</c:v>
                </c:pt>
                <c:pt idx="172">
                  <c:v>5.4759000000000002</c:v>
                </c:pt>
                <c:pt idx="173">
                  <c:v>5.4912999999999998</c:v>
                </c:pt>
                <c:pt idx="174">
                  <c:v>5.5041000000000002</c:v>
                </c:pt>
                <c:pt idx="175">
                  <c:v>5.5171000000000001</c:v>
                </c:pt>
                <c:pt idx="176">
                  <c:v>5.5293999999999999</c:v>
                </c:pt>
                <c:pt idx="177">
                  <c:v>5.5415999999999999</c:v>
                </c:pt>
                <c:pt idx="178">
                  <c:v>5.5533000000000001</c:v>
                </c:pt>
                <c:pt idx="179">
                  <c:v>5.5655999999999999</c:v>
                </c:pt>
                <c:pt idx="180">
                  <c:v>5.5778999999999996</c:v>
                </c:pt>
                <c:pt idx="181">
                  <c:v>5.5892999999999997</c:v>
                </c:pt>
                <c:pt idx="182">
                  <c:v>5.6018999999999997</c:v>
                </c:pt>
                <c:pt idx="183">
                  <c:v>5.6143000000000001</c:v>
                </c:pt>
                <c:pt idx="184">
                  <c:v>5.6268000000000002</c:v>
                </c:pt>
                <c:pt idx="185">
                  <c:v>5.6405000000000003</c:v>
                </c:pt>
                <c:pt idx="186">
                  <c:v>5.6539000000000001</c:v>
                </c:pt>
                <c:pt idx="187">
                  <c:v>5.6669</c:v>
                </c:pt>
                <c:pt idx="188">
                  <c:v>5.6809000000000003</c:v>
                </c:pt>
                <c:pt idx="189">
                  <c:v>5.6958000000000002</c:v>
                </c:pt>
                <c:pt idx="190">
                  <c:v>5.7108999999999996</c:v>
                </c:pt>
                <c:pt idx="191">
                  <c:v>5.7275999999999998</c:v>
                </c:pt>
                <c:pt idx="192">
                  <c:v>5.7461000000000002</c:v>
                </c:pt>
                <c:pt idx="193">
                  <c:v>5.7664999999999997</c:v>
                </c:pt>
                <c:pt idx="194">
                  <c:v>5.7877000000000001</c:v>
                </c:pt>
                <c:pt idx="195">
                  <c:v>5.806</c:v>
                </c:pt>
                <c:pt idx="196">
                  <c:v>5.8205</c:v>
                </c:pt>
                <c:pt idx="197">
                  <c:v>5.8316999999999997</c:v>
                </c:pt>
                <c:pt idx="198">
                  <c:v>5.8403999999999998</c:v>
                </c:pt>
                <c:pt idx="199">
                  <c:v>5.8470000000000004</c:v>
                </c:pt>
                <c:pt idx="200">
                  <c:v>5.8541999999999996</c:v>
                </c:pt>
                <c:pt idx="201">
                  <c:v>5.8634000000000004</c:v>
                </c:pt>
                <c:pt idx="202">
                  <c:v>5.8733000000000004</c:v>
                </c:pt>
                <c:pt idx="203">
                  <c:v>5.8836000000000004</c:v>
                </c:pt>
                <c:pt idx="204">
                  <c:v>5.8936999999999999</c:v>
                </c:pt>
                <c:pt idx="205">
                  <c:v>5.9044999999999996</c:v>
                </c:pt>
                <c:pt idx="206">
                  <c:v>5.9150999999999998</c:v>
                </c:pt>
                <c:pt idx="207">
                  <c:v>5.9249000000000001</c:v>
                </c:pt>
                <c:pt idx="208">
                  <c:v>5.9352999999999998</c:v>
                </c:pt>
                <c:pt idx="209">
                  <c:v>5.9465000000000003</c:v>
                </c:pt>
                <c:pt idx="210">
                  <c:v>5.9581999999999997</c:v>
                </c:pt>
                <c:pt idx="211">
                  <c:v>5.9718999999999998</c:v>
                </c:pt>
                <c:pt idx="212">
                  <c:v>5.9863999999999997</c:v>
                </c:pt>
                <c:pt idx="213">
                  <c:v>6.0011000000000001</c:v>
                </c:pt>
                <c:pt idx="214">
                  <c:v>6.0164999999999997</c:v>
                </c:pt>
                <c:pt idx="215">
                  <c:v>6.0328999999999997</c:v>
                </c:pt>
                <c:pt idx="216">
                  <c:v>6.0513000000000003</c:v>
                </c:pt>
                <c:pt idx="217">
                  <c:v>6.0709999999999997</c:v>
                </c:pt>
                <c:pt idx="218">
                  <c:v>6.0885999999999996</c:v>
                </c:pt>
                <c:pt idx="219">
                  <c:v>6.1078999999999999</c:v>
                </c:pt>
                <c:pt idx="220">
                  <c:v>6.1273</c:v>
                </c:pt>
                <c:pt idx="221">
                  <c:v>6.1449999999999996</c:v>
                </c:pt>
                <c:pt idx="222">
                  <c:v>6.1592000000000002</c:v>
                </c:pt>
                <c:pt idx="223">
                  <c:v>6.1702000000000004</c:v>
                </c:pt>
                <c:pt idx="224">
                  <c:v>6.1787999999999998</c:v>
                </c:pt>
                <c:pt idx="225">
                  <c:v>6.1871</c:v>
                </c:pt>
                <c:pt idx="226">
                  <c:v>6.1962000000000002</c:v>
                </c:pt>
                <c:pt idx="227">
                  <c:v>6.2061999999999999</c:v>
                </c:pt>
                <c:pt idx="228">
                  <c:v>6.2178000000000004</c:v>
                </c:pt>
                <c:pt idx="229">
                  <c:v>6.2301000000000002</c:v>
                </c:pt>
                <c:pt idx="230">
                  <c:v>6.2430000000000003</c:v>
                </c:pt>
                <c:pt idx="231">
                  <c:v>6.2560000000000002</c:v>
                </c:pt>
                <c:pt idx="232">
                  <c:v>6.2676999999999996</c:v>
                </c:pt>
                <c:pt idx="233">
                  <c:v>6.2793000000000001</c:v>
                </c:pt>
                <c:pt idx="234">
                  <c:v>6.2911000000000001</c:v>
                </c:pt>
                <c:pt idx="235">
                  <c:v>6.3017000000000003</c:v>
                </c:pt>
                <c:pt idx="236">
                  <c:v>6.3151000000000002</c:v>
                </c:pt>
                <c:pt idx="237">
                  <c:v>6.3287000000000004</c:v>
                </c:pt>
                <c:pt idx="238">
                  <c:v>6.3422999999999998</c:v>
                </c:pt>
                <c:pt idx="239">
                  <c:v>6.3570000000000002</c:v>
                </c:pt>
                <c:pt idx="240">
                  <c:v>6.3712999999999997</c:v>
                </c:pt>
                <c:pt idx="241">
                  <c:v>6.3845999999999998</c:v>
                </c:pt>
                <c:pt idx="242">
                  <c:v>6.399</c:v>
                </c:pt>
                <c:pt idx="243">
                  <c:v>6.4131</c:v>
                </c:pt>
                <c:pt idx="244">
                  <c:v>6.4279000000000002</c:v>
                </c:pt>
                <c:pt idx="245">
                  <c:v>6.4423000000000004</c:v>
                </c:pt>
                <c:pt idx="246">
                  <c:v>6.4546999999999999</c:v>
                </c:pt>
                <c:pt idx="247">
                  <c:v>6.4661999999999997</c:v>
                </c:pt>
                <c:pt idx="248">
                  <c:v>6.4782000000000002</c:v>
                </c:pt>
                <c:pt idx="249">
                  <c:v>6.4919000000000002</c:v>
                </c:pt>
                <c:pt idx="250">
                  <c:v>6.5038</c:v>
                </c:pt>
                <c:pt idx="251">
                  <c:v>6.5153999999999996</c:v>
                </c:pt>
                <c:pt idx="252">
                  <c:v>6.5290999999999997</c:v>
                </c:pt>
                <c:pt idx="253">
                  <c:v>6.5418000000000003</c:v>
                </c:pt>
                <c:pt idx="254">
                  <c:v>6.5561999999999996</c:v>
                </c:pt>
                <c:pt idx="255">
                  <c:v>6.5728</c:v>
                </c:pt>
                <c:pt idx="256">
                  <c:v>6.5872999999999999</c:v>
                </c:pt>
                <c:pt idx="257">
                  <c:v>6.6013999999999999</c:v>
                </c:pt>
                <c:pt idx="258">
                  <c:v>6.6181999999999999</c:v>
                </c:pt>
                <c:pt idx="259">
                  <c:v>6.6348000000000003</c:v>
                </c:pt>
                <c:pt idx="260">
                  <c:v>6.6532</c:v>
                </c:pt>
                <c:pt idx="261">
                  <c:v>6.6730999999999998</c:v>
                </c:pt>
                <c:pt idx="262">
                  <c:v>6.6919000000000004</c:v>
                </c:pt>
                <c:pt idx="263">
                  <c:v>6.7125000000000004</c:v>
                </c:pt>
                <c:pt idx="264">
                  <c:v>6.7309000000000001</c:v>
                </c:pt>
                <c:pt idx="265">
                  <c:v>6.7453000000000003</c:v>
                </c:pt>
                <c:pt idx="266">
                  <c:v>6.7569999999999997</c:v>
                </c:pt>
                <c:pt idx="267">
                  <c:v>6.7659000000000002</c:v>
                </c:pt>
                <c:pt idx="268">
                  <c:v>6.774</c:v>
                </c:pt>
                <c:pt idx="269">
                  <c:v>6.7827000000000002</c:v>
                </c:pt>
                <c:pt idx="270">
                  <c:v>6.7930999999999999</c:v>
                </c:pt>
                <c:pt idx="271">
                  <c:v>6.8025000000000002</c:v>
                </c:pt>
                <c:pt idx="272">
                  <c:v>6.8121999999999998</c:v>
                </c:pt>
                <c:pt idx="273">
                  <c:v>6.8235000000000001</c:v>
                </c:pt>
                <c:pt idx="274">
                  <c:v>6.8361999999999998</c:v>
                </c:pt>
                <c:pt idx="275">
                  <c:v>6.8484999999999996</c:v>
                </c:pt>
                <c:pt idx="276">
                  <c:v>6.8592000000000004</c:v>
                </c:pt>
                <c:pt idx="277">
                  <c:v>6.87</c:v>
                </c:pt>
                <c:pt idx="278">
                  <c:v>6.8822000000000001</c:v>
                </c:pt>
                <c:pt idx="279">
                  <c:v>6.8949999999999996</c:v>
                </c:pt>
                <c:pt idx="280">
                  <c:v>6.9084000000000003</c:v>
                </c:pt>
                <c:pt idx="281">
                  <c:v>6.9234</c:v>
                </c:pt>
                <c:pt idx="282">
                  <c:v>6.9387999999999996</c:v>
                </c:pt>
                <c:pt idx="283">
                  <c:v>6.9541000000000004</c:v>
                </c:pt>
                <c:pt idx="284">
                  <c:v>6.9720000000000004</c:v>
                </c:pt>
                <c:pt idx="285">
                  <c:v>6.9917999999999996</c:v>
                </c:pt>
                <c:pt idx="286">
                  <c:v>7.0122</c:v>
                </c:pt>
                <c:pt idx="287">
                  <c:v>7.0328999999999997</c:v>
                </c:pt>
                <c:pt idx="288">
                  <c:v>7.0530999999999997</c:v>
                </c:pt>
                <c:pt idx="289">
                  <c:v>7.0738000000000003</c:v>
                </c:pt>
                <c:pt idx="290">
                  <c:v>7.0900999999999996</c:v>
                </c:pt>
                <c:pt idx="291">
                  <c:v>7.1035000000000004</c:v>
                </c:pt>
                <c:pt idx="292">
                  <c:v>7.1158000000000001</c:v>
                </c:pt>
                <c:pt idx="293">
                  <c:v>7.1273999999999997</c:v>
                </c:pt>
                <c:pt idx="294">
                  <c:v>7.1360999999999999</c:v>
                </c:pt>
                <c:pt idx="295">
                  <c:v>7.1445999999999996</c:v>
                </c:pt>
                <c:pt idx="296">
                  <c:v>7.1550000000000002</c:v>
                </c:pt>
                <c:pt idx="297">
                  <c:v>7.1665000000000001</c:v>
                </c:pt>
                <c:pt idx="298">
                  <c:v>7.1798000000000002</c:v>
                </c:pt>
                <c:pt idx="299">
                  <c:v>7.1931000000000003</c:v>
                </c:pt>
                <c:pt idx="300">
                  <c:v>7.2061999999999999</c:v>
                </c:pt>
                <c:pt idx="301">
                  <c:v>7.2202999999999999</c:v>
                </c:pt>
                <c:pt idx="302">
                  <c:v>7.2344999999999997</c:v>
                </c:pt>
                <c:pt idx="303">
                  <c:v>7.2476000000000003</c:v>
                </c:pt>
                <c:pt idx="304">
                  <c:v>7.2605000000000004</c:v>
                </c:pt>
                <c:pt idx="305">
                  <c:v>7.2739000000000003</c:v>
                </c:pt>
                <c:pt idx="306">
                  <c:v>7.2877000000000001</c:v>
                </c:pt>
                <c:pt idx="307">
                  <c:v>7.3019999999999996</c:v>
                </c:pt>
                <c:pt idx="308">
                  <c:v>7.3175999999999997</c:v>
                </c:pt>
                <c:pt idx="309">
                  <c:v>7.3323</c:v>
                </c:pt>
                <c:pt idx="310">
                  <c:v>7.3456000000000001</c:v>
                </c:pt>
                <c:pt idx="311">
                  <c:v>7.36</c:v>
                </c:pt>
                <c:pt idx="312">
                  <c:v>7.3765999999999998</c:v>
                </c:pt>
                <c:pt idx="313">
                  <c:v>7.3924000000000003</c:v>
                </c:pt>
                <c:pt idx="314">
                  <c:v>7.4067999999999996</c:v>
                </c:pt>
                <c:pt idx="315">
                  <c:v>7.4191000000000003</c:v>
                </c:pt>
                <c:pt idx="316">
                  <c:v>7.4325000000000001</c:v>
                </c:pt>
                <c:pt idx="317">
                  <c:v>7.4462999999999999</c:v>
                </c:pt>
                <c:pt idx="318">
                  <c:v>7.4599000000000002</c:v>
                </c:pt>
                <c:pt idx="319">
                  <c:v>7.4733999999999998</c:v>
                </c:pt>
                <c:pt idx="320">
                  <c:v>7.4877000000000002</c:v>
                </c:pt>
                <c:pt idx="321">
                  <c:v>7.5027999999999997</c:v>
                </c:pt>
                <c:pt idx="322">
                  <c:v>7.5174000000000003</c:v>
                </c:pt>
                <c:pt idx="323">
                  <c:v>7.5316999999999998</c:v>
                </c:pt>
                <c:pt idx="324">
                  <c:v>7.5476999999999999</c:v>
                </c:pt>
                <c:pt idx="325">
                  <c:v>7.5621999999999998</c:v>
                </c:pt>
                <c:pt idx="326">
                  <c:v>7.5774999999999997</c:v>
                </c:pt>
                <c:pt idx="327">
                  <c:v>7.5921000000000003</c:v>
                </c:pt>
                <c:pt idx="328">
                  <c:v>7.6089000000000002</c:v>
                </c:pt>
                <c:pt idx="329">
                  <c:v>7.6307</c:v>
                </c:pt>
                <c:pt idx="330">
                  <c:v>7.6536999999999997</c:v>
                </c:pt>
                <c:pt idx="331">
                  <c:v>7.6782000000000004</c:v>
                </c:pt>
                <c:pt idx="332">
                  <c:v>7.7004999999999999</c:v>
                </c:pt>
                <c:pt idx="333">
                  <c:v>7.7180999999999997</c:v>
                </c:pt>
                <c:pt idx="334">
                  <c:v>7.7313999999999998</c:v>
                </c:pt>
                <c:pt idx="335">
                  <c:v>7.7417999999999996</c:v>
                </c:pt>
                <c:pt idx="336">
                  <c:v>7.7497999999999996</c:v>
                </c:pt>
                <c:pt idx="337">
                  <c:v>7.7579000000000002</c:v>
                </c:pt>
                <c:pt idx="338">
                  <c:v>7.7662000000000004</c:v>
                </c:pt>
                <c:pt idx="339">
                  <c:v>7.7751000000000001</c:v>
                </c:pt>
                <c:pt idx="340">
                  <c:v>7.7864000000000004</c:v>
                </c:pt>
                <c:pt idx="341">
                  <c:v>7.7972999999999999</c:v>
                </c:pt>
                <c:pt idx="342">
                  <c:v>7.8090000000000002</c:v>
                </c:pt>
                <c:pt idx="343">
                  <c:v>7.8204000000000002</c:v>
                </c:pt>
                <c:pt idx="344">
                  <c:v>7.8305999999999996</c:v>
                </c:pt>
                <c:pt idx="345">
                  <c:v>7.8429000000000002</c:v>
                </c:pt>
                <c:pt idx="346">
                  <c:v>7.8554000000000004</c:v>
                </c:pt>
                <c:pt idx="347">
                  <c:v>7.8693</c:v>
                </c:pt>
                <c:pt idx="348">
                  <c:v>7.8825000000000003</c:v>
                </c:pt>
                <c:pt idx="349">
                  <c:v>7.8967999999999998</c:v>
                </c:pt>
                <c:pt idx="350">
                  <c:v>7.9123000000000001</c:v>
                </c:pt>
                <c:pt idx="351">
                  <c:v>7.9271000000000003</c:v>
                </c:pt>
                <c:pt idx="352">
                  <c:v>7.944</c:v>
                </c:pt>
                <c:pt idx="353">
                  <c:v>7.9630999999999998</c:v>
                </c:pt>
                <c:pt idx="354">
                  <c:v>7.9836999999999998</c:v>
                </c:pt>
                <c:pt idx="355">
                  <c:v>8.0051000000000005</c:v>
                </c:pt>
                <c:pt idx="356">
                  <c:v>8.0274999999999999</c:v>
                </c:pt>
                <c:pt idx="357">
                  <c:v>8.0495999999999999</c:v>
                </c:pt>
                <c:pt idx="358">
                  <c:v>8.0696999999999992</c:v>
                </c:pt>
                <c:pt idx="359">
                  <c:v>8.0866000000000007</c:v>
                </c:pt>
                <c:pt idx="360">
                  <c:v>8.1022999999999996</c:v>
                </c:pt>
                <c:pt idx="361">
                  <c:v>8.1158000000000001</c:v>
                </c:pt>
                <c:pt idx="362">
                  <c:v>8.1257000000000001</c:v>
                </c:pt>
                <c:pt idx="363">
                  <c:v>8.1358999999999995</c:v>
                </c:pt>
                <c:pt idx="364">
                  <c:v>8.1463999999999999</c:v>
                </c:pt>
                <c:pt idx="365">
                  <c:v>8.1571999999999996</c:v>
                </c:pt>
                <c:pt idx="366">
                  <c:v>8.1697000000000006</c:v>
                </c:pt>
                <c:pt idx="367">
                  <c:v>8.1830999999999996</c:v>
                </c:pt>
                <c:pt idx="368">
                  <c:v>8.1969999999999992</c:v>
                </c:pt>
                <c:pt idx="369">
                  <c:v>8.2116000000000007</c:v>
                </c:pt>
                <c:pt idx="370">
                  <c:v>8.2242999999999995</c:v>
                </c:pt>
                <c:pt idx="371">
                  <c:v>8.2372999999999994</c:v>
                </c:pt>
                <c:pt idx="372">
                  <c:v>8.2518999999999991</c:v>
                </c:pt>
                <c:pt idx="373">
                  <c:v>8.2670999999999992</c:v>
                </c:pt>
                <c:pt idx="374">
                  <c:v>8.2812999999999999</c:v>
                </c:pt>
                <c:pt idx="375">
                  <c:v>8.2948000000000004</c:v>
                </c:pt>
                <c:pt idx="376">
                  <c:v>8.3099000000000007</c:v>
                </c:pt>
                <c:pt idx="377">
                  <c:v>8.3234999999999992</c:v>
                </c:pt>
                <c:pt idx="378">
                  <c:v>8.3390000000000004</c:v>
                </c:pt>
                <c:pt idx="379">
                  <c:v>8.3559999999999999</c:v>
                </c:pt>
                <c:pt idx="380">
                  <c:v>8.3734000000000002</c:v>
                </c:pt>
                <c:pt idx="381">
                  <c:v>8.3887</c:v>
                </c:pt>
                <c:pt idx="382">
                  <c:v>8.4039000000000001</c:v>
                </c:pt>
                <c:pt idx="383">
                  <c:v>8.4189000000000007</c:v>
                </c:pt>
                <c:pt idx="384">
                  <c:v>8.4323999999999995</c:v>
                </c:pt>
                <c:pt idx="385">
                  <c:v>8.4467999999999996</c:v>
                </c:pt>
                <c:pt idx="386">
                  <c:v>8.4604999999999997</c:v>
                </c:pt>
                <c:pt idx="387">
                  <c:v>8.4727999999999994</c:v>
                </c:pt>
                <c:pt idx="388">
                  <c:v>8.4877000000000002</c:v>
                </c:pt>
                <c:pt idx="389">
                  <c:v>8.5024999999999995</c:v>
                </c:pt>
                <c:pt idx="390">
                  <c:v>8.5176999999999996</c:v>
                </c:pt>
                <c:pt idx="391">
                  <c:v>8.5337999999999994</c:v>
                </c:pt>
                <c:pt idx="392">
                  <c:v>8.5498999999999992</c:v>
                </c:pt>
                <c:pt idx="393">
                  <c:v>8.5667000000000009</c:v>
                </c:pt>
                <c:pt idx="394">
                  <c:v>8.5831999999999997</c:v>
                </c:pt>
                <c:pt idx="395">
                  <c:v>8.5997000000000003</c:v>
                </c:pt>
                <c:pt idx="396">
                  <c:v>8.6166</c:v>
                </c:pt>
                <c:pt idx="397">
                  <c:v>8.6347000000000005</c:v>
                </c:pt>
                <c:pt idx="398">
                  <c:v>8.6547000000000001</c:v>
                </c:pt>
                <c:pt idx="399">
                  <c:v>8.6761999999999997</c:v>
                </c:pt>
                <c:pt idx="400">
                  <c:v>8.6974999999999998</c:v>
                </c:pt>
                <c:pt idx="401">
                  <c:v>8.7194000000000003</c:v>
                </c:pt>
                <c:pt idx="402">
                  <c:v>8.7393000000000001</c:v>
                </c:pt>
                <c:pt idx="403">
                  <c:v>8.7546999999999997</c:v>
                </c:pt>
                <c:pt idx="404">
                  <c:v>8.7665000000000006</c:v>
                </c:pt>
                <c:pt idx="405">
                  <c:v>8.7775999999999996</c:v>
                </c:pt>
                <c:pt idx="406">
                  <c:v>8.7864000000000004</c:v>
                </c:pt>
                <c:pt idx="407">
                  <c:v>8.7951999999999995</c:v>
                </c:pt>
                <c:pt idx="408">
                  <c:v>8.8053000000000008</c:v>
                </c:pt>
                <c:pt idx="409">
                  <c:v>8.8168000000000006</c:v>
                </c:pt>
                <c:pt idx="410">
                  <c:v>8.8282000000000007</c:v>
                </c:pt>
                <c:pt idx="411">
                  <c:v>8.8407999999999998</c:v>
                </c:pt>
                <c:pt idx="412">
                  <c:v>8.8536000000000001</c:v>
                </c:pt>
                <c:pt idx="413">
                  <c:v>8.8651</c:v>
                </c:pt>
                <c:pt idx="414">
                  <c:v>8.8758999999999997</c:v>
                </c:pt>
                <c:pt idx="415">
                  <c:v>8.8871000000000002</c:v>
                </c:pt>
                <c:pt idx="416">
                  <c:v>8.9018999999999995</c:v>
                </c:pt>
                <c:pt idx="417">
                  <c:v>8.9172999999999991</c:v>
                </c:pt>
                <c:pt idx="418">
                  <c:v>8.9337</c:v>
                </c:pt>
                <c:pt idx="419">
                  <c:v>8.9495000000000005</c:v>
                </c:pt>
                <c:pt idx="420">
                  <c:v>8.9657999999999998</c:v>
                </c:pt>
                <c:pt idx="421">
                  <c:v>8.9833999999999996</c:v>
                </c:pt>
                <c:pt idx="422">
                  <c:v>9.0030000000000001</c:v>
                </c:pt>
                <c:pt idx="423">
                  <c:v>9.0239999999999991</c:v>
                </c:pt>
                <c:pt idx="424">
                  <c:v>9.0469000000000008</c:v>
                </c:pt>
                <c:pt idx="425">
                  <c:v>9.0694999999999997</c:v>
                </c:pt>
                <c:pt idx="426">
                  <c:v>9.0917999999999992</c:v>
                </c:pt>
                <c:pt idx="427">
                  <c:v>9.1130999999999993</c:v>
                </c:pt>
                <c:pt idx="428">
                  <c:v>9.1341999999999999</c:v>
                </c:pt>
                <c:pt idx="429">
                  <c:v>9.1504999999999992</c:v>
                </c:pt>
                <c:pt idx="430">
                  <c:v>9.1624999999999996</c:v>
                </c:pt>
                <c:pt idx="431">
                  <c:v>9.1722999999999999</c:v>
                </c:pt>
                <c:pt idx="432">
                  <c:v>9.1834000000000007</c:v>
                </c:pt>
                <c:pt idx="433">
                  <c:v>9.1951000000000001</c:v>
                </c:pt>
                <c:pt idx="434">
                  <c:v>9.2088000000000001</c:v>
                </c:pt>
                <c:pt idx="435">
                  <c:v>9.2232000000000003</c:v>
                </c:pt>
                <c:pt idx="436">
                  <c:v>9.2377000000000002</c:v>
                </c:pt>
                <c:pt idx="437">
                  <c:v>9.2509999999999994</c:v>
                </c:pt>
                <c:pt idx="438">
                  <c:v>9.2645999999999997</c:v>
                </c:pt>
                <c:pt idx="439">
                  <c:v>9.2789999999999999</c:v>
                </c:pt>
                <c:pt idx="440">
                  <c:v>9.2932000000000006</c:v>
                </c:pt>
                <c:pt idx="441">
                  <c:v>9.3064999999999998</c:v>
                </c:pt>
                <c:pt idx="442">
                  <c:v>9.3206000000000007</c:v>
                </c:pt>
                <c:pt idx="443">
                  <c:v>9.3358000000000008</c:v>
                </c:pt>
                <c:pt idx="444">
                  <c:v>9.3522999999999996</c:v>
                </c:pt>
                <c:pt idx="445">
                  <c:v>9.3686000000000007</c:v>
                </c:pt>
                <c:pt idx="446">
                  <c:v>9.3826999999999998</c:v>
                </c:pt>
                <c:pt idx="447">
                  <c:v>9.3985000000000003</c:v>
                </c:pt>
                <c:pt idx="448">
                  <c:v>9.4163999999999994</c:v>
                </c:pt>
                <c:pt idx="449">
                  <c:v>9.4331999999999994</c:v>
                </c:pt>
                <c:pt idx="450">
                  <c:v>9.4513999999999996</c:v>
                </c:pt>
                <c:pt idx="451">
                  <c:v>9.4679000000000002</c:v>
                </c:pt>
                <c:pt idx="452">
                  <c:v>9.4827999999999992</c:v>
                </c:pt>
                <c:pt idx="453">
                  <c:v>9.4949999999999992</c:v>
                </c:pt>
                <c:pt idx="454">
                  <c:v>9.5077999999999996</c:v>
                </c:pt>
                <c:pt idx="455">
                  <c:v>9.5221999999999998</c:v>
                </c:pt>
                <c:pt idx="456">
                  <c:v>9.5372000000000003</c:v>
                </c:pt>
                <c:pt idx="457">
                  <c:v>9.5516000000000005</c:v>
                </c:pt>
                <c:pt idx="458">
                  <c:v>9.5665999999999993</c:v>
                </c:pt>
                <c:pt idx="459">
                  <c:v>9.5838000000000001</c:v>
                </c:pt>
                <c:pt idx="460">
                  <c:v>9.6005000000000003</c:v>
                </c:pt>
                <c:pt idx="461">
                  <c:v>9.6158999999999999</c:v>
                </c:pt>
                <c:pt idx="462">
                  <c:v>9.6310000000000002</c:v>
                </c:pt>
                <c:pt idx="463">
                  <c:v>9.6486999999999998</c:v>
                </c:pt>
                <c:pt idx="464">
                  <c:v>9.6670999999999996</c:v>
                </c:pt>
                <c:pt idx="465">
                  <c:v>9.6852999999999998</c:v>
                </c:pt>
                <c:pt idx="466">
                  <c:v>9.7043999999999997</c:v>
                </c:pt>
                <c:pt idx="467">
                  <c:v>9.7257999999999996</c:v>
                </c:pt>
                <c:pt idx="468">
                  <c:v>9.7495999999999992</c:v>
                </c:pt>
                <c:pt idx="469">
                  <c:v>9.7759999999999998</c:v>
                </c:pt>
                <c:pt idx="470">
                  <c:v>9.8010000000000002</c:v>
                </c:pt>
                <c:pt idx="471">
                  <c:v>9.8224999999999998</c:v>
                </c:pt>
                <c:pt idx="472">
                  <c:v>9.8389000000000006</c:v>
                </c:pt>
                <c:pt idx="473">
                  <c:v>9.8510000000000009</c:v>
                </c:pt>
                <c:pt idx="474">
                  <c:v>9.8605999999999998</c:v>
                </c:pt>
                <c:pt idx="475">
                  <c:v>9.8689</c:v>
                </c:pt>
                <c:pt idx="476">
                  <c:v>9.8780000000000001</c:v>
                </c:pt>
                <c:pt idx="477">
                  <c:v>9.8876000000000008</c:v>
                </c:pt>
                <c:pt idx="478">
                  <c:v>9.8993000000000002</c:v>
                </c:pt>
                <c:pt idx="479">
                  <c:v>9.9118999999999993</c:v>
                </c:pt>
                <c:pt idx="480">
                  <c:v>9.9245000000000001</c:v>
                </c:pt>
                <c:pt idx="481">
                  <c:v>9.9366000000000003</c:v>
                </c:pt>
                <c:pt idx="482">
                  <c:v>9.9484999999999992</c:v>
                </c:pt>
                <c:pt idx="483">
                  <c:v>9.9614999999999991</c:v>
                </c:pt>
                <c:pt idx="484">
                  <c:v>9.9747000000000003</c:v>
                </c:pt>
                <c:pt idx="485">
                  <c:v>9.9892000000000003</c:v>
                </c:pt>
                <c:pt idx="486">
                  <c:v>10.0045</c:v>
                </c:pt>
                <c:pt idx="487">
                  <c:v>10.019</c:v>
                </c:pt>
                <c:pt idx="488">
                  <c:v>10.0365</c:v>
                </c:pt>
                <c:pt idx="489">
                  <c:v>10.0556</c:v>
                </c:pt>
                <c:pt idx="490">
                  <c:v>10.074999999999999</c:v>
                </c:pt>
                <c:pt idx="491">
                  <c:v>10.096</c:v>
                </c:pt>
                <c:pt idx="492">
                  <c:v>10.1168</c:v>
                </c:pt>
                <c:pt idx="493">
                  <c:v>10.138299999999999</c:v>
                </c:pt>
                <c:pt idx="494">
                  <c:v>10.161300000000001</c:v>
                </c:pt>
                <c:pt idx="495">
                  <c:v>10.185499999999999</c:v>
                </c:pt>
                <c:pt idx="496">
                  <c:v>10.2096</c:v>
                </c:pt>
                <c:pt idx="497">
                  <c:v>10.230600000000001</c:v>
                </c:pt>
                <c:pt idx="498">
                  <c:v>10.2464</c:v>
                </c:pt>
                <c:pt idx="499">
                  <c:v>10.259600000000001</c:v>
                </c:pt>
                <c:pt idx="500">
                  <c:v>10.271599999999999</c:v>
                </c:pt>
                <c:pt idx="501">
                  <c:v>10.2828</c:v>
                </c:pt>
                <c:pt idx="502">
                  <c:v>10.2958</c:v>
                </c:pt>
                <c:pt idx="503">
                  <c:v>10.308400000000001</c:v>
                </c:pt>
                <c:pt idx="504">
                  <c:v>10.3218</c:v>
                </c:pt>
                <c:pt idx="505">
                  <c:v>10.337</c:v>
                </c:pt>
                <c:pt idx="506">
                  <c:v>10.3521</c:v>
                </c:pt>
                <c:pt idx="507">
                  <c:v>10.3667</c:v>
                </c:pt>
                <c:pt idx="508">
                  <c:v>10.3804</c:v>
                </c:pt>
                <c:pt idx="509">
                  <c:v>10.3948</c:v>
                </c:pt>
                <c:pt idx="510">
                  <c:v>10.4094</c:v>
                </c:pt>
                <c:pt idx="511">
                  <c:v>10.423500000000001</c:v>
                </c:pt>
                <c:pt idx="512">
                  <c:v>10.4398</c:v>
                </c:pt>
                <c:pt idx="513">
                  <c:v>10.4556</c:v>
                </c:pt>
                <c:pt idx="514">
                  <c:v>10.470800000000001</c:v>
                </c:pt>
                <c:pt idx="515">
                  <c:v>10.487299999999999</c:v>
                </c:pt>
                <c:pt idx="516">
                  <c:v>10.5062</c:v>
                </c:pt>
                <c:pt idx="517">
                  <c:v>10.5252</c:v>
                </c:pt>
                <c:pt idx="518">
                  <c:v>10.542199999999999</c:v>
                </c:pt>
                <c:pt idx="519">
                  <c:v>10.5585</c:v>
                </c:pt>
                <c:pt idx="520">
                  <c:v>10.574999999999999</c:v>
                </c:pt>
                <c:pt idx="521">
                  <c:v>10.592000000000001</c:v>
                </c:pt>
                <c:pt idx="522">
                  <c:v>10.6084</c:v>
                </c:pt>
                <c:pt idx="523">
                  <c:v>10.6235</c:v>
                </c:pt>
                <c:pt idx="524">
                  <c:v>10.637</c:v>
                </c:pt>
                <c:pt idx="525">
                  <c:v>10.6516</c:v>
                </c:pt>
                <c:pt idx="526">
                  <c:v>10.667899999999999</c:v>
                </c:pt>
                <c:pt idx="527">
                  <c:v>10.683999999999999</c:v>
                </c:pt>
                <c:pt idx="528">
                  <c:v>10.699400000000001</c:v>
                </c:pt>
                <c:pt idx="529">
                  <c:v>10.7158</c:v>
                </c:pt>
                <c:pt idx="530">
                  <c:v>10.7324</c:v>
                </c:pt>
                <c:pt idx="531">
                  <c:v>10.7502</c:v>
                </c:pt>
                <c:pt idx="532">
                  <c:v>10.7669</c:v>
                </c:pt>
                <c:pt idx="533">
                  <c:v>10.7835</c:v>
                </c:pt>
                <c:pt idx="534">
                  <c:v>10.8024</c:v>
                </c:pt>
                <c:pt idx="535">
                  <c:v>10.823700000000001</c:v>
                </c:pt>
                <c:pt idx="536">
                  <c:v>10.8469</c:v>
                </c:pt>
                <c:pt idx="537">
                  <c:v>10.872400000000001</c:v>
                </c:pt>
                <c:pt idx="538">
                  <c:v>10.8992</c:v>
                </c:pt>
                <c:pt idx="539">
                  <c:v>10.922599999999999</c:v>
                </c:pt>
                <c:pt idx="540">
                  <c:v>10.9434</c:v>
                </c:pt>
                <c:pt idx="541">
                  <c:v>10.959099999999999</c:v>
                </c:pt>
                <c:pt idx="542">
                  <c:v>10.9719</c:v>
                </c:pt>
                <c:pt idx="543">
                  <c:v>10.981</c:v>
                </c:pt>
                <c:pt idx="544">
                  <c:v>10.9887</c:v>
                </c:pt>
                <c:pt idx="545">
                  <c:v>10.999499999999999</c:v>
                </c:pt>
                <c:pt idx="546">
                  <c:v>11.012</c:v>
                </c:pt>
                <c:pt idx="547">
                  <c:v>11.0246</c:v>
                </c:pt>
                <c:pt idx="548">
                  <c:v>11.037800000000001</c:v>
                </c:pt>
                <c:pt idx="549">
                  <c:v>11.0511</c:v>
                </c:pt>
                <c:pt idx="550">
                  <c:v>11.0639</c:v>
                </c:pt>
                <c:pt idx="551">
                  <c:v>11.0755</c:v>
                </c:pt>
                <c:pt idx="552">
                  <c:v>11.0876</c:v>
                </c:pt>
                <c:pt idx="553">
                  <c:v>11.1004</c:v>
                </c:pt>
                <c:pt idx="554">
                  <c:v>11.1159</c:v>
                </c:pt>
                <c:pt idx="555">
                  <c:v>11.133100000000001</c:v>
                </c:pt>
                <c:pt idx="556">
                  <c:v>11.149699999999999</c:v>
                </c:pt>
                <c:pt idx="557">
                  <c:v>11.166700000000001</c:v>
                </c:pt>
                <c:pt idx="558">
                  <c:v>11.186</c:v>
                </c:pt>
                <c:pt idx="559">
                  <c:v>11.206099999999999</c:v>
                </c:pt>
                <c:pt idx="560">
                  <c:v>11.2286</c:v>
                </c:pt>
                <c:pt idx="561">
                  <c:v>11.251300000000001</c:v>
                </c:pt>
                <c:pt idx="562">
                  <c:v>11.275399999999999</c:v>
                </c:pt>
                <c:pt idx="563">
                  <c:v>11.2981</c:v>
                </c:pt>
                <c:pt idx="564">
                  <c:v>11.3202</c:v>
                </c:pt>
                <c:pt idx="565">
                  <c:v>11.341699999999999</c:v>
                </c:pt>
                <c:pt idx="566">
                  <c:v>11.361700000000001</c:v>
                </c:pt>
                <c:pt idx="567">
                  <c:v>11.3794</c:v>
                </c:pt>
                <c:pt idx="568">
                  <c:v>11.394600000000001</c:v>
                </c:pt>
                <c:pt idx="569">
                  <c:v>11.4069</c:v>
                </c:pt>
                <c:pt idx="570">
                  <c:v>11.4185</c:v>
                </c:pt>
                <c:pt idx="571">
                  <c:v>11.430400000000001</c:v>
                </c:pt>
                <c:pt idx="572">
                  <c:v>11.4445</c:v>
                </c:pt>
                <c:pt idx="573">
                  <c:v>11.4587</c:v>
                </c:pt>
                <c:pt idx="574">
                  <c:v>11.474500000000001</c:v>
                </c:pt>
                <c:pt idx="575">
                  <c:v>11.492000000000001</c:v>
                </c:pt>
                <c:pt idx="576">
                  <c:v>11.509600000000001</c:v>
                </c:pt>
                <c:pt idx="577">
                  <c:v>11.524900000000001</c:v>
                </c:pt>
                <c:pt idx="578">
                  <c:v>11.5403</c:v>
                </c:pt>
                <c:pt idx="579">
                  <c:v>11.555199999999999</c:v>
                </c:pt>
                <c:pt idx="580">
                  <c:v>11.5693</c:v>
                </c:pt>
                <c:pt idx="581">
                  <c:v>11.5854</c:v>
                </c:pt>
                <c:pt idx="582">
                  <c:v>11.6023</c:v>
                </c:pt>
                <c:pt idx="583">
                  <c:v>11.619</c:v>
                </c:pt>
                <c:pt idx="584">
                  <c:v>11.6374</c:v>
                </c:pt>
                <c:pt idx="585">
                  <c:v>11.655900000000001</c:v>
                </c:pt>
                <c:pt idx="586">
                  <c:v>11.673</c:v>
                </c:pt>
                <c:pt idx="587">
                  <c:v>11.6898</c:v>
                </c:pt>
                <c:pt idx="588">
                  <c:v>11.707800000000001</c:v>
                </c:pt>
                <c:pt idx="589">
                  <c:v>11.7255</c:v>
                </c:pt>
                <c:pt idx="590">
                  <c:v>11.7431</c:v>
                </c:pt>
                <c:pt idx="591">
                  <c:v>11.7585</c:v>
                </c:pt>
                <c:pt idx="592">
                  <c:v>11.772600000000001</c:v>
                </c:pt>
                <c:pt idx="593">
                  <c:v>11.786300000000001</c:v>
                </c:pt>
                <c:pt idx="594">
                  <c:v>11.8019</c:v>
                </c:pt>
                <c:pt idx="595">
                  <c:v>11.818199999999999</c:v>
                </c:pt>
                <c:pt idx="596">
                  <c:v>11.8344</c:v>
                </c:pt>
                <c:pt idx="597">
                  <c:v>11.851900000000001</c:v>
                </c:pt>
                <c:pt idx="598">
                  <c:v>11.8705</c:v>
                </c:pt>
                <c:pt idx="599">
                  <c:v>11.888400000000001</c:v>
                </c:pt>
                <c:pt idx="600">
                  <c:v>11.9068</c:v>
                </c:pt>
                <c:pt idx="601">
                  <c:v>11.923500000000001</c:v>
                </c:pt>
                <c:pt idx="602">
                  <c:v>11.940099999999999</c:v>
                </c:pt>
                <c:pt idx="603">
                  <c:v>11.9598</c:v>
                </c:pt>
                <c:pt idx="604">
                  <c:v>11.9803</c:v>
                </c:pt>
                <c:pt idx="605">
                  <c:v>12.004899999999999</c:v>
                </c:pt>
                <c:pt idx="606">
                  <c:v>12.0319</c:v>
                </c:pt>
                <c:pt idx="607">
                  <c:v>12.061</c:v>
                </c:pt>
                <c:pt idx="608">
                  <c:v>12.0885</c:v>
                </c:pt>
                <c:pt idx="609">
                  <c:v>12.1091</c:v>
                </c:pt>
                <c:pt idx="610">
                  <c:v>12.124499999999999</c:v>
                </c:pt>
                <c:pt idx="611">
                  <c:v>12.1373</c:v>
                </c:pt>
                <c:pt idx="612">
                  <c:v>12.146599999999999</c:v>
                </c:pt>
                <c:pt idx="613">
                  <c:v>12.1563</c:v>
                </c:pt>
                <c:pt idx="614">
                  <c:v>12.166399999999999</c:v>
                </c:pt>
                <c:pt idx="615">
                  <c:v>12.1775</c:v>
                </c:pt>
                <c:pt idx="616">
                  <c:v>12.187900000000001</c:v>
                </c:pt>
                <c:pt idx="617">
                  <c:v>12.2006</c:v>
                </c:pt>
                <c:pt idx="618">
                  <c:v>12.214600000000001</c:v>
                </c:pt>
                <c:pt idx="619">
                  <c:v>12.229799999999999</c:v>
                </c:pt>
                <c:pt idx="620">
                  <c:v>12.2439</c:v>
                </c:pt>
                <c:pt idx="621">
                  <c:v>12.2567</c:v>
                </c:pt>
                <c:pt idx="622">
                  <c:v>12.2705</c:v>
                </c:pt>
                <c:pt idx="623">
                  <c:v>12.2857</c:v>
                </c:pt>
                <c:pt idx="624">
                  <c:v>12.3012</c:v>
                </c:pt>
                <c:pt idx="625">
                  <c:v>12.318</c:v>
                </c:pt>
                <c:pt idx="626">
                  <c:v>12.3369</c:v>
                </c:pt>
                <c:pt idx="627">
                  <c:v>12.3565</c:v>
                </c:pt>
                <c:pt idx="628">
                  <c:v>12.3771</c:v>
                </c:pt>
                <c:pt idx="629">
                  <c:v>12.398899999999999</c:v>
                </c:pt>
                <c:pt idx="630">
                  <c:v>12.4247</c:v>
                </c:pt>
                <c:pt idx="631">
                  <c:v>12.4503</c:v>
                </c:pt>
                <c:pt idx="632">
                  <c:v>12.477</c:v>
                </c:pt>
                <c:pt idx="633">
                  <c:v>12.5031</c:v>
                </c:pt>
                <c:pt idx="634">
                  <c:v>12.527200000000001</c:v>
                </c:pt>
                <c:pt idx="635">
                  <c:v>12.5474</c:v>
                </c:pt>
                <c:pt idx="636">
                  <c:v>12.5649</c:v>
                </c:pt>
                <c:pt idx="637">
                  <c:v>12.579800000000001</c:v>
                </c:pt>
                <c:pt idx="638">
                  <c:v>12.592499999999999</c:v>
                </c:pt>
                <c:pt idx="639">
                  <c:v>12.604699999999999</c:v>
                </c:pt>
                <c:pt idx="640">
                  <c:v>12.616899999999999</c:v>
                </c:pt>
                <c:pt idx="641">
                  <c:v>12.6286</c:v>
                </c:pt>
                <c:pt idx="642">
                  <c:v>12.642099999999999</c:v>
                </c:pt>
                <c:pt idx="643">
                  <c:v>12.657299999999999</c:v>
                </c:pt>
                <c:pt idx="644">
                  <c:v>12.673999999999999</c:v>
                </c:pt>
                <c:pt idx="645">
                  <c:v>12.6906</c:v>
                </c:pt>
                <c:pt idx="646">
                  <c:v>12.707599999999999</c:v>
                </c:pt>
                <c:pt idx="647">
                  <c:v>12.725199999999999</c:v>
                </c:pt>
                <c:pt idx="648">
                  <c:v>12.7422</c:v>
                </c:pt>
                <c:pt idx="649">
                  <c:v>12.757099999999999</c:v>
                </c:pt>
                <c:pt idx="650">
                  <c:v>12.7751</c:v>
                </c:pt>
                <c:pt idx="651">
                  <c:v>12.792400000000001</c:v>
                </c:pt>
                <c:pt idx="652">
                  <c:v>12.8095</c:v>
                </c:pt>
                <c:pt idx="653">
                  <c:v>12.8263</c:v>
                </c:pt>
                <c:pt idx="654">
                  <c:v>12.844900000000001</c:v>
                </c:pt>
                <c:pt idx="655">
                  <c:v>12.8643</c:v>
                </c:pt>
                <c:pt idx="656">
                  <c:v>12.8843</c:v>
                </c:pt>
                <c:pt idx="657">
                  <c:v>12.9032</c:v>
                </c:pt>
                <c:pt idx="658">
                  <c:v>12.9213</c:v>
                </c:pt>
                <c:pt idx="659">
                  <c:v>12.9375</c:v>
                </c:pt>
                <c:pt idx="660">
                  <c:v>12.954000000000001</c:v>
                </c:pt>
                <c:pt idx="661">
                  <c:v>12.9688</c:v>
                </c:pt>
                <c:pt idx="662">
                  <c:v>12.984</c:v>
                </c:pt>
                <c:pt idx="663">
                  <c:v>12.9999</c:v>
                </c:pt>
                <c:pt idx="664">
                  <c:v>13.0169</c:v>
                </c:pt>
                <c:pt idx="665">
                  <c:v>13.035299999999999</c:v>
                </c:pt>
                <c:pt idx="666">
                  <c:v>13.053900000000001</c:v>
                </c:pt>
                <c:pt idx="667">
                  <c:v>13.071</c:v>
                </c:pt>
                <c:pt idx="668">
                  <c:v>13.0901</c:v>
                </c:pt>
                <c:pt idx="669">
                  <c:v>13.109400000000001</c:v>
                </c:pt>
                <c:pt idx="670">
                  <c:v>13.127800000000001</c:v>
                </c:pt>
                <c:pt idx="671">
                  <c:v>13.145300000000001</c:v>
                </c:pt>
                <c:pt idx="672">
                  <c:v>13.1637</c:v>
                </c:pt>
                <c:pt idx="673">
                  <c:v>13.185600000000001</c:v>
                </c:pt>
                <c:pt idx="674">
                  <c:v>13.210800000000001</c:v>
                </c:pt>
                <c:pt idx="675">
                  <c:v>13.238200000000001</c:v>
                </c:pt>
                <c:pt idx="676">
                  <c:v>13.265599999999999</c:v>
                </c:pt>
                <c:pt idx="677">
                  <c:v>13.291399999999999</c:v>
                </c:pt>
                <c:pt idx="678">
                  <c:v>13.3142</c:v>
                </c:pt>
                <c:pt idx="679">
                  <c:v>13.333299999999999</c:v>
                </c:pt>
                <c:pt idx="680">
                  <c:v>13.347200000000001</c:v>
                </c:pt>
                <c:pt idx="681">
                  <c:v>13.3589</c:v>
                </c:pt>
                <c:pt idx="682">
                  <c:v>13.368</c:v>
                </c:pt>
                <c:pt idx="683">
                  <c:v>13.379</c:v>
                </c:pt>
                <c:pt idx="684">
                  <c:v>13.391999999999999</c:v>
                </c:pt>
                <c:pt idx="685">
                  <c:v>13.4039</c:v>
                </c:pt>
                <c:pt idx="686">
                  <c:v>13.416700000000001</c:v>
                </c:pt>
                <c:pt idx="687">
                  <c:v>13.4314</c:v>
                </c:pt>
                <c:pt idx="688">
                  <c:v>13.444000000000001</c:v>
                </c:pt>
                <c:pt idx="689">
                  <c:v>13.457599999999999</c:v>
                </c:pt>
                <c:pt idx="690">
                  <c:v>13.4742</c:v>
                </c:pt>
                <c:pt idx="691">
                  <c:v>13.49</c:v>
                </c:pt>
                <c:pt idx="692">
                  <c:v>13.5062</c:v>
                </c:pt>
                <c:pt idx="693">
                  <c:v>13.523</c:v>
                </c:pt>
                <c:pt idx="694">
                  <c:v>13.5425</c:v>
                </c:pt>
                <c:pt idx="695">
                  <c:v>13.5609</c:v>
                </c:pt>
                <c:pt idx="696">
                  <c:v>13.580399999999999</c:v>
                </c:pt>
                <c:pt idx="697">
                  <c:v>13.602399999999999</c:v>
                </c:pt>
                <c:pt idx="698">
                  <c:v>13.6279</c:v>
                </c:pt>
                <c:pt idx="699">
                  <c:v>13.6546</c:v>
                </c:pt>
                <c:pt idx="700">
                  <c:v>13.6805</c:v>
                </c:pt>
                <c:pt idx="701">
                  <c:v>13.707000000000001</c:v>
                </c:pt>
                <c:pt idx="702">
                  <c:v>13.7326</c:v>
                </c:pt>
                <c:pt idx="703">
                  <c:v>13.755800000000001</c:v>
                </c:pt>
                <c:pt idx="704">
                  <c:v>13.7753</c:v>
                </c:pt>
                <c:pt idx="705">
                  <c:v>13.789</c:v>
                </c:pt>
                <c:pt idx="706">
                  <c:v>13.8034</c:v>
                </c:pt>
                <c:pt idx="707">
                  <c:v>13.816800000000001</c:v>
                </c:pt>
                <c:pt idx="708">
                  <c:v>13.8307</c:v>
                </c:pt>
                <c:pt idx="709">
                  <c:v>13.846399999999999</c:v>
                </c:pt>
                <c:pt idx="710">
                  <c:v>13.862</c:v>
                </c:pt>
                <c:pt idx="711">
                  <c:v>13.8796</c:v>
                </c:pt>
                <c:pt idx="712">
                  <c:v>13.895200000000001</c:v>
                </c:pt>
                <c:pt idx="713">
                  <c:v>13.9117</c:v>
                </c:pt>
                <c:pt idx="714">
                  <c:v>13.928000000000001</c:v>
                </c:pt>
                <c:pt idx="715">
                  <c:v>13.944100000000001</c:v>
                </c:pt>
                <c:pt idx="716">
                  <c:v>13.960599999999999</c:v>
                </c:pt>
                <c:pt idx="717">
                  <c:v>13.977499999999999</c:v>
                </c:pt>
                <c:pt idx="718">
                  <c:v>13.9945</c:v>
                </c:pt>
                <c:pt idx="719">
                  <c:v>14.010999999999999</c:v>
                </c:pt>
                <c:pt idx="720">
                  <c:v>14.0299</c:v>
                </c:pt>
                <c:pt idx="721">
                  <c:v>14.0482</c:v>
                </c:pt>
                <c:pt idx="722">
                  <c:v>14.067399999999999</c:v>
                </c:pt>
                <c:pt idx="723">
                  <c:v>14.085800000000001</c:v>
                </c:pt>
                <c:pt idx="724">
                  <c:v>14.103999999999999</c:v>
                </c:pt>
                <c:pt idx="725">
                  <c:v>14.1241</c:v>
                </c:pt>
                <c:pt idx="726">
                  <c:v>14.1449</c:v>
                </c:pt>
                <c:pt idx="727">
                  <c:v>14.162699999999999</c:v>
                </c:pt>
                <c:pt idx="728">
                  <c:v>14.179</c:v>
                </c:pt>
                <c:pt idx="729">
                  <c:v>14.1959</c:v>
                </c:pt>
                <c:pt idx="730">
                  <c:v>14.213200000000001</c:v>
                </c:pt>
                <c:pt idx="731">
                  <c:v>14.229100000000001</c:v>
                </c:pt>
                <c:pt idx="732">
                  <c:v>14.245699999999999</c:v>
                </c:pt>
                <c:pt idx="733">
                  <c:v>14.2628</c:v>
                </c:pt>
                <c:pt idx="734">
                  <c:v>14.282299999999999</c:v>
                </c:pt>
                <c:pt idx="735">
                  <c:v>14.2996</c:v>
                </c:pt>
                <c:pt idx="736">
                  <c:v>14.3186</c:v>
                </c:pt>
                <c:pt idx="737">
                  <c:v>14.3378</c:v>
                </c:pt>
                <c:pt idx="738">
                  <c:v>14.3573</c:v>
                </c:pt>
                <c:pt idx="739">
                  <c:v>14.376099999999999</c:v>
                </c:pt>
                <c:pt idx="740">
                  <c:v>14.395799999999999</c:v>
                </c:pt>
                <c:pt idx="741">
                  <c:v>14.416</c:v>
                </c:pt>
                <c:pt idx="742">
                  <c:v>14.438499999999999</c:v>
                </c:pt>
                <c:pt idx="743">
                  <c:v>14.4657</c:v>
                </c:pt>
                <c:pt idx="744">
                  <c:v>14.495799999999999</c:v>
                </c:pt>
                <c:pt idx="745">
                  <c:v>14.526999999999999</c:v>
                </c:pt>
                <c:pt idx="746">
                  <c:v>14.556800000000001</c:v>
                </c:pt>
                <c:pt idx="747">
                  <c:v>14.581200000000001</c:v>
                </c:pt>
                <c:pt idx="748">
                  <c:v>14.6</c:v>
                </c:pt>
                <c:pt idx="749">
                  <c:v>14.6114</c:v>
                </c:pt>
                <c:pt idx="750">
                  <c:v>14.620699999999999</c:v>
                </c:pt>
                <c:pt idx="751">
                  <c:v>14.6296</c:v>
                </c:pt>
                <c:pt idx="752">
                  <c:v>14.6396</c:v>
                </c:pt>
                <c:pt idx="753">
                  <c:v>14.652699999999999</c:v>
                </c:pt>
                <c:pt idx="754">
                  <c:v>14.665900000000001</c:v>
                </c:pt>
                <c:pt idx="755">
                  <c:v>14.680099999999999</c:v>
                </c:pt>
                <c:pt idx="756">
                  <c:v>14.694699999999999</c:v>
                </c:pt>
                <c:pt idx="757">
                  <c:v>14.707700000000001</c:v>
                </c:pt>
                <c:pt idx="758">
                  <c:v>14.721</c:v>
                </c:pt>
                <c:pt idx="759">
                  <c:v>14.7348</c:v>
                </c:pt>
                <c:pt idx="760">
                  <c:v>14.751799999999999</c:v>
                </c:pt>
                <c:pt idx="761">
                  <c:v>14.768700000000001</c:v>
                </c:pt>
                <c:pt idx="762">
                  <c:v>14.7873</c:v>
                </c:pt>
                <c:pt idx="763">
                  <c:v>14.8071</c:v>
                </c:pt>
                <c:pt idx="764">
                  <c:v>14.826499999999999</c:v>
                </c:pt>
                <c:pt idx="765">
                  <c:v>14.8469</c:v>
                </c:pt>
                <c:pt idx="766">
                  <c:v>14.8703</c:v>
                </c:pt>
                <c:pt idx="767">
                  <c:v>14.896599999999999</c:v>
                </c:pt>
                <c:pt idx="768">
                  <c:v>14.922800000000001</c:v>
                </c:pt>
                <c:pt idx="769">
                  <c:v>14.9519</c:v>
                </c:pt>
                <c:pt idx="770">
                  <c:v>14.981199999999999</c:v>
                </c:pt>
                <c:pt idx="771">
                  <c:v>15.0085</c:v>
                </c:pt>
                <c:pt idx="772">
                  <c:v>15.032500000000001</c:v>
                </c:pt>
                <c:pt idx="773">
                  <c:v>15.0528</c:v>
                </c:pt>
                <c:pt idx="774">
                  <c:v>15.066800000000001</c:v>
                </c:pt>
                <c:pt idx="775">
                  <c:v>15.0794</c:v>
                </c:pt>
                <c:pt idx="776">
                  <c:v>15.0921</c:v>
                </c:pt>
                <c:pt idx="777">
                  <c:v>15.105</c:v>
                </c:pt>
                <c:pt idx="778">
                  <c:v>15.1204</c:v>
                </c:pt>
                <c:pt idx="779">
                  <c:v>15.136699999999999</c:v>
                </c:pt>
                <c:pt idx="780">
                  <c:v>15.1538</c:v>
                </c:pt>
                <c:pt idx="781">
                  <c:v>15.171200000000001</c:v>
                </c:pt>
                <c:pt idx="782">
                  <c:v>15.187799999999999</c:v>
                </c:pt>
                <c:pt idx="783">
                  <c:v>15.205500000000001</c:v>
                </c:pt>
                <c:pt idx="784">
                  <c:v>15.2224</c:v>
                </c:pt>
                <c:pt idx="785">
                  <c:v>15.239800000000001</c:v>
                </c:pt>
                <c:pt idx="786">
                  <c:v>15.2563</c:v>
                </c:pt>
                <c:pt idx="787">
                  <c:v>15.273199999999999</c:v>
                </c:pt>
                <c:pt idx="788">
                  <c:v>15.2897</c:v>
                </c:pt>
                <c:pt idx="789">
                  <c:v>15.3095</c:v>
                </c:pt>
                <c:pt idx="790">
                  <c:v>15.329800000000001</c:v>
                </c:pt>
                <c:pt idx="791">
                  <c:v>15.35</c:v>
                </c:pt>
                <c:pt idx="792">
                  <c:v>15.370900000000001</c:v>
                </c:pt>
                <c:pt idx="793">
                  <c:v>15.392099999999999</c:v>
                </c:pt>
                <c:pt idx="794">
                  <c:v>15.4138</c:v>
                </c:pt>
                <c:pt idx="795">
                  <c:v>15.434699999999999</c:v>
                </c:pt>
                <c:pt idx="796">
                  <c:v>15.452199999999999</c:v>
                </c:pt>
                <c:pt idx="797">
                  <c:v>15.4696</c:v>
                </c:pt>
                <c:pt idx="798">
                  <c:v>15.4864</c:v>
                </c:pt>
                <c:pt idx="799">
                  <c:v>15.504099999999999</c:v>
                </c:pt>
                <c:pt idx="800">
                  <c:v>15.5215</c:v>
                </c:pt>
                <c:pt idx="801">
                  <c:v>15.538</c:v>
                </c:pt>
                <c:pt idx="802">
                  <c:v>15.557399999999999</c:v>
                </c:pt>
                <c:pt idx="803">
                  <c:v>15.5755</c:v>
                </c:pt>
                <c:pt idx="804">
                  <c:v>15.5947</c:v>
                </c:pt>
                <c:pt idx="805">
                  <c:v>15.615399999999999</c:v>
                </c:pt>
                <c:pt idx="806">
                  <c:v>15.635300000000001</c:v>
                </c:pt>
                <c:pt idx="807">
                  <c:v>15.6553</c:v>
                </c:pt>
                <c:pt idx="808">
                  <c:v>15.6755</c:v>
                </c:pt>
                <c:pt idx="809">
                  <c:v>15.694800000000001</c:v>
                </c:pt>
                <c:pt idx="810">
                  <c:v>15.715299999999999</c:v>
                </c:pt>
                <c:pt idx="811">
                  <c:v>15.739699999999999</c:v>
                </c:pt>
                <c:pt idx="812">
                  <c:v>15.7666</c:v>
                </c:pt>
                <c:pt idx="813">
                  <c:v>15.7964</c:v>
                </c:pt>
                <c:pt idx="814">
                  <c:v>15.827999999999999</c:v>
                </c:pt>
                <c:pt idx="815">
                  <c:v>15.8558</c:v>
                </c:pt>
                <c:pt idx="816">
                  <c:v>15.8771</c:v>
                </c:pt>
                <c:pt idx="817">
                  <c:v>15.8942</c:v>
                </c:pt>
                <c:pt idx="818">
                  <c:v>15.907999999999999</c:v>
                </c:pt>
                <c:pt idx="819">
                  <c:v>15.9185</c:v>
                </c:pt>
                <c:pt idx="820">
                  <c:v>15.9282</c:v>
                </c:pt>
                <c:pt idx="821">
                  <c:v>15.940200000000001</c:v>
                </c:pt>
                <c:pt idx="822">
                  <c:v>15.952500000000001</c:v>
                </c:pt>
                <c:pt idx="823">
                  <c:v>15.967000000000001</c:v>
                </c:pt>
                <c:pt idx="824">
                  <c:v>15.984</c:v>
                </c:pt>
                <c:pt idx="825">
                  <c:v>15.998799999999999</c:v>
                </c:pt>
                <c:pt idx="826">
                  <c:v>16.0121</c:v>
                </c:pt>
                <c:pt idx="827">
                  <c:v>16.025200000000002</c:v>
                </c:pt>
                <c:pt idx="828">
                  <c:v>16.040700000000001</c:v>
                </c:pt>
                <c:pt idx="829">
                  <c:v>16.057300000000001</c:v>
                </c:pt>
                <c:pt idx="830">
                  <c:v>16.074100000000001</c:v>
                </c:pt>
                <c:pt idx="831">
                  <c:v>16.092199999999998</c:v>
                </c:pt>
                <c:pt idx="832">
                  <c:v>16.112200000000001</c:v>
                </c:pt>
                <c:pt idx="833">
                  <c:v>16.132999999999999</c:v>
                </c:pt>
                <c:pt idx="834">
                  <c:v>16.154399999999999</c:v>
                </c:pt>
                <c:pt idx="835">
                  <c:v>16.1797</c:v>
                </c:pt>
                <c:pt idx="836">
                  <c:v>16.2058</c:v>
                </c:pt>
                <c:pt idx="837">
                  <c:v>16.232900000000001</c:v>
                </c:pt>
                <c:pt idx="838">
                  <c:v>16.259699999999999</c:v>
                </c:pt>
                <c:pt idx="839">
                  <c:v>16.286300000000001</c:v>
                </c:pt>
                <c:pt idx="840">
                  <c:v>16.314399999999999</c:v>
                </c:pt>
                <c:pt idx="841">
                  <c:v>16.340199999999999</c:v>
                </c:pt>
                <c:pt idx="842">
                  <c:v>16.3626</c:v>
                </c:pt>
                <c:pt idx="843">
                  <c:v>16.380099999999999</c:v>
                </c:pt>
                <c:pt idx="844">
                  <c:v>16.393599999999999</c:v>
                </c:pt>
                <c:pt idx="845">
                  <c:v>16.4068</c:v>
                </c:pt>
                <c:pt idx="846">
                  <c:v>16.4209</c:v>
                </c:pt>
                <c:pt idx="847">
                  <c:v>16.435400000000001</c:v>
                </c:pt>
                <c:pt idx="848">
                  <c:v>16.4514</c:v>
                </c:pt>
                <c:pt idx="849">
                  <c:v>16.469000000000001</c:v>
                </c:pt>
                <c:pt idx="850">
                  <c:v>16.4878</c:v>
                </c:pt>
                <c:pt idx="851">
                  <c:v>16.505700000000001</c:v>
                </c:pt>
                <c:pt idx="852">
                  <c:v>16.5244</c:v>
                </c:pt>
                <c:pt idx="853">
                  <c:v>16.542100000000001</c:v>
                </c:pt>
                <c:pt idx="854">
                  <c:v>16.5609</c:v>
                </c:pt>
                <c:pt idx="855">
                  <c:v>16.578900000000001</c:v>
                </c:pt>
                <c:pt idx="856">
                  <c:v>16.596800000000002</c:v>
                </c:pt>
                <c:pt idx="857">
                  <c:v>16.614899999999999</c:v>
                </c:pt>
                <c:pt idx="858">
                  <c:v>16.634599999999999</c:v>
                </c:pt>
                <c:pt idx="859">
                  <c:v>16.655200000000001</c:v>
                </c:pt>
                <c:pt idx="860">
                  <c:v>16.676400000000001</c:v>
                </c:pt>
                <c:pt idx="861">
                  <c:v>16.697299999999998</c:v>
                </c:pt>
                <c:pt idx="862">
                  <c:v>16.717500000000001</c:v>
                </c:pt>
                <c:pt idx="863">
                  <c:v>16.738399999999999</c:v>
                </c:pt>
                <c:pt idx="864">
                  <c:v>16.758700000000001</c:v>
                </c:pt>
                <c:pt idx="865">
                  <c:v>16.777000000000001</c:v>
                </c:pt>
                <c:pt idx="866">
                  <c:v>16.793600000000001</c:v>
                </c:pt>
                <c:pt idx="867">
                  <c:v>16.8096</c:v>
                </c:pt>
                <c:pt idx="868">
                  <c:v>16.826799999999999</c:v>
                </c:pt>
                <c:pt idx="869">
                  <c:v>16.845800000000001</c:v>
                </c:pt>
                <c:pt idx="870">
                  <c:v>16.866099999999999</c:v>
                </c:pt>
                <c:pt idx="871">
                  <c:v>16.884</c:v>
                </c:pt>
                <c:pt idx="872">
                  <c:v>16.903099999999998</c:v>
                </c:pt>
                <c:pt idx="873">
                  <c:v>16.921700000000001</c:v>
                </c:pt>
                <c:pt idx="874">
                  <c:v>16.942399999999999</c:v>
                </c:pt>
                <c:pt idx="875">
                  <c:v>16.963899999999999</c:v>
                </c:pt>
                <c:pt idx="876">
                  <c:v>16.984200000000001</c:v>
                </c:pt>
                <c:pt idx="877">
                  <c:v>17.006</c:v>
                </c:pt>
                <c:pt idx="878">
                  <c:v>17.028700000000001</c:v>
                </c:pt>
                <c:pt idx="879">
                  <c:v>17.051600000000001</c:v>
                </c:pt>
                <c:pt idx="880">
                  <c:v>17.075600000000001</c:v>
                </c:pt>
                <c:pt idx="881">
                  <c:v>17.1023</c:v>
                </c:pt>
                <c:pt idx="882">
                  <c:v>17.1296</c:v>
                </c:pt>
                <c:pt idx="883">
                  <c:v>17.1584</c:v>
                </c:pt>
                <c:pt idx="884">
                  <c:v>17.184799999999999</c:v>
                </c:pt>
                <c:pt idx="885">
                  <c:v>17.2074</c:v>
                </c:pt>
                <c:pt idx="886">
                  <c:v>17.2255</c:v>
                </c:pt>
                <c:pt idx="887">
                  <c:v>17.239599999999999</c:v>
                </c:pt>
                <c:pt idx="888">
                  <c:v>17.251000000000001</c:v>
                </c:pt>
                <c:pt idx="889">
                  <c:v>17.262699999999999</c:v>
                </c:pt>
                <c:pt idx="890">
                  <c:v>17.275500000000001</c:v>
                </c:pt>
                <c:pt idx="891">
                  <c:v>17.2879</c:v>
                </c:pt>
                <c:pt idx="892">
                  <c:v>17.302199999999999</c:v>
                </c:pt>
                <c:pt idx="893">
                  <c:v>17.3171</c:v>
                </c:pt>
                <c:pt idx="894">
                  <c:v>17.3324</c:v>
                </c:pt>
                <c:pt idx="895">
                  <c:v>17.3474</c:v>
                </c:pt>
                <c:pt idx="896">
                  <c:v>17.361999999999998</c:v>
                </c:pt>
                <c:pt idx="897">
                  <c:v>17.378599999999999</c:v>
                </c:pt>
                <c:pt idx="898">
                  <c:v>17.395900000000001</c:v>
                </c:pt>
                <c:pt idx="899">
                  <c:v>17.413399999999999</c:v>
                </c:pt>
                <c:pt idx="900">
                  <c:v>17.432700000000001</c:v>
                </c:pt>
                <c:pt idx="901">
                  <c:v>17.453099999999999</c:v>
                </c:pt>
                <c:pt idx="902">
                  <c:v>17.475899999999999</c:v>
                </c:pt>
                <c:pt idx="903">
                  <c:v>17.500299999999999</c:v>
                </c:pt>
                <c:pt idx="904">
                  <c:v>17.526800000000001</c:v>
                </c:pt>
                <c:pt idx="905">
                  <c:v>17.553799999999999</c:v>
                </c:pt>
                <c:pt idx="906">
                  <c:v>17.581</c:v>
                </c:pt>
                <c:pt idx="907">
                  <c:v>17.609400000000001</c:v>
                </c:pt>
                <c:pt idx="908">
                  <c:v>17.637799999999999</c:v>
                </c:pt>
                <c:pt idx="909">
                  <c:v>17.663900000000002</c:v>
                </c:pt>
                <c:pt idx="910">
                  <c:v>17.687799999999999</c:v>
                </c:pt>
                <c:pt idx="911">
                  <c:v>17.7088</c:v>
                </c:pt>
                <c:pt idx="912">
                  <c:v>17.725899999999999</c:v>
                </c:pt>
                <c:pt idx="913">
                  <c:v>17.740600000000001</c:v>
                </c:pt>
                <c:pt idx="914">
                  <c:v>17.754200000000001</c:v>
                </c:pt>
                <c:pt idx="915">
                  <c:v>17.768799999999999</c:v>
                </c:pt>
                <c:pt idx="916">
                  <c:v>17.7851</c:v>
                </c:pt>
                <c:pt idx="917">
                  <c:v>17.802499999999998</c:v>
                </c:pt>
                <c:pt idx="918">
                  <c:v>17.820599999999999</c:v>
                </c:pt>
                <c:pt idx="919">
                  <c:v>17.8401</c:v>
                </c:pt>
                <c:pt idx="920">
                  <c:v>17.859000000000002</c:v>
                </c:pt>
                <c:pt idx="921">
                  <c:v>17.876899999999999</c:v>
                </c:pt>
                <c:pt idx="922">
                  <c:v>17.8962</c:v>
                </c:pt>
                <c:pt idx="923">
                  <c:v>17.9132</c:v>
                </c:pt>
                <c:pt idx="924">
                  <c:v>17.930800000000001</c:v>
                </c:pt>
                <c:pt idx="925">
                  <c:v>17.9497</c:v>
                </c:pt>
                <c:pt idx="926">
                  <c:v>17.9697</c:v>
                </c:pt>
                <c:pt idx="927">
                  <c:v>17.990400000000001</c:v>
                </c:pt>
                <c:pt idx="928">
                  <c:v>18.010999999999999</c:v>
                </c:pt>
                <c:pt idx="929">
                  <c:v>18.0318</c:v>
                </c:pt>
                <c:pt idx="930">
                  <c:v>18.051400000000001</c:v>
                </c:pt>
                <c:pt idx="931">
                  <c:v>18.073899999999998</c:v>
                </c:pt>
                <c:pt idx="932">
                  <c:v>18.095199999999998</c:v>
                </c:pt>
                <c:pt idx="933">
                  <c:v>18.115300000000001</c:v>
                </c:pt>
                <c:pt idx="934">
                  <c:v>18.1358</c:v>
                </c:pt>
                <c:pt idx="935">
                  <c:v>18.154599999999999</c:v>
                </c:pt>
                <c:pt idx="936">
                  <c:v>18.170000000000002</c:v>
                </c:pt>
                <c:pt idx="937">
                  <c:v>18.187000000000001</c:v>
                </c:pt>
                <c:pt idx="938">
                  <c:v>18.2042</c:v>
                </c:pt>
                <c:pt idx="939">
                  <c:v>18.223199999999999</c:v>
                </c:pt>
                <c:pt idx="940">
                  <c:v>18.242999999999999</c:v>
                </c:pt>
                <c:pt idx="941">
                  <c:v>18.264099999999999</c:v>
                </c:pt>
                <c:pt idx="942">
                  <c:v>18.2834</c:v>
                </c:pt>
                <c:pt idx="943">
                  <c:v>18.305</c:v>
                </c:pt>
                <c:pt idx="944">
                  <c:v>18.326599999999999</c:v>
                </c:pt>
                <c:pt idx="945">
                  <c:v>18.3492</c:v>
                </c:pt>
                <c:pt idx="946">
                  <c:v>18.371500000000001</c:v>
                </c:pt>
                <c:pt idx="947">
                  <c:v>18.3934</c:v>
                </c:pt>
                <c:pt idx="948">
                  <c:v>18.416</c:v>
                </c:pt>
                <c:pt idx="949">
                  <c:v>18.439900000000002</c:v>
                </c:pt>
                <c:pt idx="950">
                  <c:v>18.467099999999999</c:v>
                </c:pt>
                <c:pt idx="951">
                  <c:v>18.495000000000001</c:v>
                </c:pt>
                <c:pt idx="952">
                  <c:v>18.526700000000002</c:v>
                </c:pt>
                <c:pt idx="953">
                  <c:v>18.556799999999999</c:v>
                </c:pt>
                <c:pt idx="954">
                  <c:v>18.582100000000001</c:v>
                </c:pt>
                <c:pt idx="955">
                  <c:v>18.601199999999999</c:v>
                </c:pt>
                <c:pt idx="956">
                  <c:v>18.614100000000001</c:v>
                </c:pt>
                <c:pt idx="957">
                  <c:v>18.626000000000001</c:v>
                </c:pt>
                <c:pt idx="958">
                  <c:v>18.6387</c:v>
                </c:pt>
                <c:pt idx="959">
                  <c:v>18.6524</c:v>
                </c:pt>
                <c:pt idx="960">
                  <c:v>18.6677</c:v>
                </c:pt>
                <c:pt idx="961">
                  <c:v>18.683</c:v>
                </c:pt>
                <c:pt idx="962">
                  <c:v>18.6965</c:v>
                </c:pt>
                <c:pt idx="963">
                  <c:v>18.71</c:v>
                </c:pt>
                <c:pt idx="964">
                  <c:v>18.7242</c:v>
                </c:pt>
                <c:pt idx="965">
                  <c:v>18.7392</c:v>
                </c:pt>
                <c:pt idx="966">
                  <c:v>18.7561</c:v>
                </c:pt>
                <c:pt idx="967">
                  <c:v>18.774999999999999</c:v>
                </c:pt>
                <c:pt idx="968">
                  <c:v>18.7942</c:v>
                </c:pt>
                <c:pt idx="969">
                  <c:v>18.814699999999998</c:v>
                </c:pt>
                <c:pt idx="970">
                  <c:v>18.835999999999999</c:v>
                </c:pt>
                <c:pt idx="971">
                  <c:v>18.860600000000002</c:v>
                </c:pt>
                <c:pt idx="972">
                  <c:v>18.8871</c:v>
                </c:pt>
                <c:pt idx="973">
                  <c:v>18.914300000000001</c:v>
                </c:pt>
                <c:pt idx="974">
                  <c:v>18.941700000000001</c:v>
                </c:pt>
                <c:pt idx="975">
                  <c:v>18.971599999999999</c:v>
                </c:pt>
                <c:pt idx="976">
                  <c:v>19.000900000000001</c:v>
                </c:pt>
                <c:pt idx="977">
                  <c:v>19.0306</c:v>
                </c:pt>
                <c:pt idx="978">
                  <c:v>19.057400000000001</c:v>
                </c:pt>
                <c:pt idx="979">
                  <c:v>19.079999999999998</c:v>
                </c:pt>
                <c:pt idx="980">
                  <c:v>19.099900000000002</c:v>
                </c:pt>
                <c:pt idx="981">
                  <c:v>19.116299999999999</c:v>
                </c:pt>
                <c:pt idx="982">
                  <c:v>19.129100000000001</c:v>
                </c:pt>
                <c:pt idx="983">
                  <c:v>19.143599999999999</c:v>
                </c:pt>
                <c:pt idx="984">
                  <c:v>19.157499999999999</c:v>
                </c:pt>
                <c:pt idx="985">
                  <c:v>19.172599999999999</c:v>
                </c:pt>
                <c:pt idx="986">
                  <c:v>19.189699999999998</c:v>
                </c:pt>
                <c:pt idx="987">
                  <c:v>19.208500000000001</c:v>
                </c:pt>
                <c:pt idx="988">
                  <c:v>19.2272</c:v>
                </c:pt>
                <c:pt idx="989">
                  <c:v>19.245100000000001</c:v>
                </c:pt>
                <c:pt idx="990">
                  <c:v>19.263400000000001</c:v>
                </c:pt>
                <c:pt idx="991">
                  <c:v>19.282800000000002</c:v>
                </c:pt>
                <c:pt idx="992">
                  <c:v>19.302099999999999</c:v>
                </c:pt>
                <c:pt idx="993">
                  <c:v>19.320499999999999</c:v>
                </c:pt>
                <c:pt idx="994">
                  <c:v>19.34</c:v>
                </c:pt>
                <c:pt idx="995">
                  <c:v>19.360499999999998</c:v>
                </c:pt>
                <c:pt idx="996">
                  <c:v>19.3809</c:v>
                </c:pt>
                <c:pt idx="997">
                  <c:v>19.4025</c:v>
                </c:pt>
                <c:pt idx="998">
                  <c:v>19.424199999999999</c:v>
                </c:pt>
                <c:pt idx="999">
                  <c:v>19.446400000000001</c:v>
                </c:pt>
                <c:pt idx="1000">
                  <c:v>19.469000000000001</c:v>
                </c:pt>
                <c:pt idx="1001">
                  <c:v>19.491499999999998</c:v>
                </c:pt>
                <c:pt idx="1002">
                  <c:v>19.5124</c:v>
                </c:pt>
                <c:pt idx="1003">
                  <c:v>19.5319</c:v>
                </c:pt>
                <c:pt idx="1004">
                  <c:v>19.5518</c:v>
                </c:pt>
                <c:pt idx="1005">
                  <c:v>19.570699999999999</c:v>
                </c:pt>
                <c:pt idx="1006">
                  <c:v>19.5901</c:v>
                </c:pt>
                <c:pt idx="1007">
                  <c:v>19.610099999999999</c:v>
                </c:pt>
                <c:pt idx="1008">
                  <c:v>19.6297</c:v>
                </c:pt>
                <c:pt idx="1009">
                  <c:v>19.6494</c:v>
                </c:pt>
                <c:pt idx="1010">
                  <c:v>19.669699999999999</c:v>
                </c:pt>
                <c:pt idx="1011">
                  <c:v>19.690999999999999</c:v>
                </c:pt>
                <c:pt idx="1012">
                  <c:v>19.712599999999998</c:v>
                </c:pt>
                <c:pt idx="1013">
                  <c:v>19.732700000000001</c:v>
                </c:pt>
                <c:pt idx="1014">
                  <c:v>19.752199999999998</c:v>
                </c:pt>
                <c:pt idx="1015">
                  <c:v>19.771799999999999</c:v>
                </c:pt>
                <c:pt idx="1016">
                  <c:v>19.7959</c:v>
                </c:pt>
                <c:pt idx="1017">
                  <c:v>19.822299999999998</c:v>
                </c:pt>
                <c:pt idx="1018">
                  <c:v>19.850300000000001</c:v>
                </c:pt>
                <c:pt idx="1019">
                  <c:v>19.881399999999999</c:v>
                </c:pt>
                <c:pt idx="1020">
                  <c:v>19.912600000000001</c:v>
                </c:pt>
                <c:pt idx="1021">
                  <c:v>19.9437</c:v>
                </c:pt>
                <c:pt idx="1022">
                  <c:v>19.970300000000002</c:v>
                </c:pt>
                <c:pt idx="1023">
                  <c:v>19.989899999999999</c:v>
                </c:pt>
                <c:pt idx="1024">
                  <c:v>20.0062</c:v>
                </c:pt>
                <c:pt idx="1025">
                  <c:v>20.0198</c:v>
                </c:pt>
                <c:pt idx="1026">
                  <c:v>20.0318</c:v>
                </c:pt>
                <c:pt idx="1027">
                  <c:v>20.042999999999999</c:v>
                </c:pt>
                <c:pt idx="1028">
                  <c:v>20.0549</c:v>
                </c:pt>
                <c:pt idx="1029">
                  <c:v>20.069800000000001</c:v>
                </c:pt>
                <c:pt idx="1030">
                  <c:v>20.087299999999999</c:v>
                </c:pt>
                <c:pt idx="1031">
                  <c:v>20.102399999999999</c:v>
                </c:pt>
                <c:pt idx="1032">
                  <c:v>20.117699999999999</c:v>
                </c:pt>
                <c:pt idx="1033">
                  <c:v>20.1343</c:v>
                </c:pt>
                <c:pt idx="1034">
                  <c:v>20.149799999999999</c:v>
                </c:pt>
                <c:pt idx="1035">
                  <c:v>20.165600000000001</c:v>
                </c:pt>
                <c:pt idx="1036">
                  <c:v>20.183399999999999</c:v>
                </c:pt>
                <c:pt idx="1037">
                  <c:v>20.203499999999998</c:v>
                </c:pt>
                <c:pt idx="1038">
                  <c:v>20.224900000000002</c:v>
                </c:pt>
                <c:pt idx="1039">
                  <c:v>20.248799999999999</c:v>
                </c:pt>
                <c:pt idx="1040">
                  <c:v>20.272099999999998</c:v>
                </c:pt>
                <c:pt idx="1041">
                  <c:v>20.296700000000001</c:v>
                </c:pt>
                <c:pt idx="1042">
                  <c:v>20.3249</c:v>
                </c:pt>
                <c:pt idx="1043">
                  <c:v>20.354500000000002</c:v>
                </c:pt>
                <c:pt idx="1044">
                  <c:v>20.3857</c:v>
                </c:pt>
                <c:pt idx="1045">
                  <c:v>20.4148</c:v>
                </c:pt>
                <c:pt idx="1046">
                  <c:v>20.444800000000001</c:v>
                </c:pt>
                <c:pt idx="1047">
                  <c:v>20.469899999999999</c:v>
                </c:pt>
                <c:pt idx="1048">
                  <c:v>20.493300000000001</c:v>
                </c:pt>
                <c:pt idx="1049">
                  <c:v>20.5136</c:v>
                </c:pt>
                <c:pt idx="1050">
                  <c:v>20.5303</c:v>
                </c:pt>
                <c:pt idx="1051">
                  <c:v>20.545999999999999</c:v>
                </c:pt>
                <c:pt idx="1052">
                  <c:v>20.561199999999999</c:v>
                </c:pt>
                <c:pt idx="1053">
                  <c:v>20.577500000000001</c:v>
                </c:pt>
                <c:pt idx="1054">
                  <c:v>20.595600000000001</c:v>
                </c:pt>
                <c:pt idx="1055">
                  <c:v>20.613399999999999</c:v>
                </c:pt>
                <c:pt idx="1056">
                  <c:v>20.630700000000001</c:v>
                </c:pt>
                <c:pt idx="1057">
                  <c:v>20.648900000000001</c:v>
                </c:pt>
                <c:pt idx="1058">
                  <c:v>20.6676</c:v>
                </c:pt>
                <c:pt idx="1059">
                  <c:v>20.6877</c:v>
                </c:pt>
                <c:pt idx="1060">
                  <c:v>20.7072</c:v>
                </c:pt>
                <c:pt idx="1061">
                  <c:v>20.726299999999998</c:v>
                </c:pt>
                <c:pt idx="1062">
                  <c:v>20.745699999999999</c:v>
                </c:pt>
                <c:pt idx="1063">
                  <c:v>20.766500000000001</c:v>
                </c:pt>
                <c:pt idx="1064">
                  <c:v>20.788699999999999</c:v>
                </c:pt>
                <c:pt idx="1065">
                  <c:v>20.809100000000001</c:v>
                </c:pt>
                <c:pt idx="1066">
                  <c:v>20.831399999999999</c:v>
                </c:pt>
                <c:pt idx="1067">
                  <c:v>20.854099999999999</c:v>
                </c:pt>
                <c:pt idx="1068">
                  <c:v>20.876799999999999</c:v>
                </c:pt>
                <c:pt idx="1069">
                  <c:v>20.900600000000001</c:v>
                </c:pt>
                <c:pt idx="1070">
                  <c:v>20.9221</c:v>
                </c:pt>
                <c:pt idx="1071">
                  <c:v>20.943000000000001</c:v>
                </c:pt>
                <c:pt idx="1072">
                  <c:v>20.962</c:v>
                </c:pt>
                <c:pt idx="1073">
                  <c:v>20.980799999999999</c:v>
                </c:pt>
                <c:pt idx="1074">
                  <c:v>20.999099999999999</c:v>
                </c:pt>
                <c:pt idx="1075">
                  <c:v>21.0185</c:v>
                </c:pt>
                <c:pt idx="1076">
                  <c:v>21.036799999999999</c:v>
                </c:pt>
                <c:pt idx="1077">
                  <c:v>21.0563</c:v>
                </c:pt>
                <c:pt idx="1078">
                  <c:v>21.078700000000001</c:v>
                </c:pt>
                <c:pt idx="1079">
                  <c:v>21.1008</c:v>
                </c:pt>
                <c:pt idx="1080">
                  <c:v>21.122599999999998</c:v>
                </c:pt>
                <c:pt idx="1081">
                  <c:v>21.144100000000002</c:v>
                </c:pt>
                <c:pt idx="1082">
                  <c:v>21.166599999999999</c:v>
                </c:pt>
                <c:pt idx="1083">
                  <c:v>21.1876</c:v>
                </c:pt>
                <c:pt idx="1084">
                  <c:v>21.210699999999999</c:v>
                </c:pt>
                <c:pt idx="1085">
                  <c:v>21.235499999999998</c:v>
                </c:pt>
                <c:pt idx="1086">
                  <c:v>21.261900000000001</c:v>
                </c:pt>
                <c:pt idx="1087">
                  <c:v>21.291399999999999</c:v>
                </c:pt>
                <c:pt idx="1088">
                  <c:v>21.322900000000001</c:v>
                </c:pt>
                <c:pt idx="1089">
                  <c:v>21.355399999999999</c:v>
                </c:pt>
                <c:pt idx="1090">
                  <c:v>21.3872</c:v>
                </c:pt>
                <c:pt idx="1091">
                  <c:v>21.414400000000001</c:v>
                </c:pt>
                <c:pt idx="1092">
                  <c:v>21.434699999999999</c:v>
                </c:pt>
                <c:pt idx="1093">
                  <c:v>21.4499</c:v>
                </c:pt>
                <c:pt idx="1094">
                  <c:v>21.4617</c:v>
                </c:pt>
                <c:pt idx="1095">
                  <c:v>21.471699999999998</c:v>
                </c:pt>
                <c:pt idx="1096">
                  <c:v>21.483799999999999</c:v>
                </c:pt>
                <c:pt idx="1097">
                  <c:v>21.497399999999999</c:v>
                </c:pt>
                <c:pt idx="1098">
                  <c:v>21.513200000000001</c:v>
                </c:pt>
                <c:pt idx="1099">
                  <c:v>21.529399999999999</c:v>
                </c:pt>
                <c:pt idx="1100">
                  <c:v>21.546700000000001</c:v>
                </c:pt>
                <c:pt idx="1101">
                  <c:v>21.561499999999999</c:v>
                </c:pt>
                <c:pt idx="1102">
                  <c:v>21.5763</c:v>
                </c:pt>
                <c:pt idx="1103">
                  <c:v>21.592400000000001</c:v>
                </c:pt>
                <c:pt idx="1104">
                  <c:v>21.610099999999999</c:v>
                </c:pt>
                <c:pt idx="1105">
                  <c:v>21.629000000000001</c:v>
                </c:pt>
                <c:pt idx="1106">
                  <c:v>21.648700000000002</c:v>
                </c:pt>
                <c:pt idx="1107">
                  <c:v>21.671299999999999</c:v>
                </c:pt>
                <c:pt idx="1108">
                  <c:v>21.695</c:v>
                </c:pt>
                <c:pt idx="1109">
                  <c:v>21.7197</c:v>
                </c:pt>
                <c:pt idx="1110">
                  <c:v>21.746300000000002</c:v>
                </c:pt>
                <c:pt idx="1111">
                  <c:v>21.774999999999999</c:v>
                </c:pt>
                <c:pt idx="1112">
                  <c:v>21.805499999999999</c:v>
                </c:pt>
                <c:pt idx="1113">
                  <c:v>21.837599999999998</c:v>
                </c:pt>
                <c:pt idx="1114">
                  <c:v>21.872299999999999</c:v>
                </c:pt>
                <c:pt idx="1115">
                  <c:v>21.9053</c:v>
                </c:pt>
                <c:pt idx="1116">
                  <c:v>21.936</c:v>
                </c:pt>
                <c:pt idx="1117">
                  <c:v>21.959</c:v>
                </c:pt>
                <c:pt idx="1118">
                  <c:v>21.976900000000001</c:v>
                </c:pt>
                <c:pt idx="1119">
                  <c:v>21.991800000000001</c:v>
                </c:pt>
                <c:pt idx="1120">
                  <c:v>22.004999999999999</c:v>
                </c:pt>
                <c:pt idx="1121">
                  <c:v>22.019300000000001</c:v>
                </c:pt>
                <c:pt idx="1122">
                  <c:v>22.034600000000001</c:v>
                </c:pt>
                <c:pt idx="1123">
                  <c:v>22.051300000000001</c:v>
                </c:pt>
                <c:pt idx="1124">
                  <c:v>22.0687</c:v>
                </c:pt>
                <c:pt idx="1125">
                  <c:v>22.088899999999999</c:v>
                </c:pt>
                <c:pt idx="1126">
                  <c:v>22.109000000000002</c:v>
                </c:pt>
                <c:pt idx="1127">
                  <c:v>22.129899999999999</c:v>
                </c:pt>
                <c:pt idx="1128">
                  <c:v>22.149799999999999</c:v>
                </c:pt>
                <c:pt idx="1129">
                  <c:v>22.170100000000001</c:v>
                </c:pt>
                <c:pt idx="1130">
                  <c:v>22.1907</c:v>
                </c:pt>
                <c:pt idx="1131">
                  <c:v>22.210799999999999</c:v>
                </c:pt>
                <c:pt idx="1132">
                  <c:v>22.231999999999999</c:v>
                </c:pt>
                <c:pt idx="1133">
                  <c:v>22.253599999999999</c:v>
                </c:pt>
                <c:pt idx="1134">
                  <c:v>22.274899999999999</c:v>
                </c:pt>
                <c:pt idx="1135">
                  <c:v>22.2986</c:v>
                </c:pt>
                <c:pt idx="1136">
                  <c:v>22.320699999999999</c:v>
                </c:pt>
                <c:pt idx="1137">
                  <c:v>22.342700000000001</c:v>
                </c:pt>
                <c:pt idx="1138">
                  <c:v>22.366</c:v>
                </c:pt>
                <c:pt idx="1139">
                  <c:v>22.388000000000002</c:v>
                </c:pt>
                <c:pt idx="1140">
                  <c:v>22.408100000000001</c:v>
                </c:pt>
                <c:pt idx="1141">
                  <c:v>22.428100000000001</c:v>
                </c:pt>
                <c:pt idx="1142">
                  <c:v>22.446899999999999</c:v>
                </c:pt>
                <c:pt idx="1143">
                  <c:v>22.465199999999999</c:v>
                </c:pt>
                <c:pt idx="1144">
                  <c:v>22.4847</c:v>
                </c:pt>
                <c:pt idx="1145">
                  <c:v>22.5059</c:v>
                </c:pt>
                <c:pt idx="1146">
                  <c:v>22.526700000000002</c:v>
                </c:pt>
                <c:pt idx="1147">
                  <c:v>22.546299999999999</c:v>
                </c:pt>
                <c:pt idx="1148">
                  <c:v>22.566700000000001</c:v>
                </c:pt>
                <c:pt idx="1149">
                  <c:v>22.590299999999999</c:v>
                </c:pt>
                <c:pt idx="1150">
                  <c:v>22.613099999999999</c:v>
                </c:pt>
                <c:pt idx="1151">
                  <c:v>22.635100000000001</c:v>
                </c:pt>
                <c:pt idx="1152">
                  <c:v>22.6584</c:v>
                </c:pt>
                <c:pt idx="1153">
                  <c:v>22.680900000000001</c:v>
                </c:pt>
                <c:pt idx="1154">
                  <c:v>22.706199999999999</c:v>
                </c:pt>
                <c:pt idx="1155">
                  <c:v>22.732600000000001</c:v>
                </c:pt>
                <c:pt idx="1156">
                  <c:v>22.7622</c:v>
                </c:pt>
                <c:pt idx="1157">
                  <c:v>22.7959</c:v>
                </c:pt>
                <c:pt idx="1158">
                  <c:v>22.8307</c:v>
                </c:pt>
                <c:pt idx="1159">
                  <c:v>22.861599999999999</c:v>
                </c:pt>
                <c:pt idx="1160">
                  <c:v>22.8873</c:v>
                </c:pt>
                <c:pt idx="1161">
                  <c:v>22.908100000000001</c:v>
                </c:pt>
                <c:pt idx="1162">
                  <c:v>22.924499999999998</c:v>
                </c:pt>
                <c:pt idx="1163">
                  <c:v>22.936699999999998</c:v>
                </c:pt>
                <c:pt idx="1164">
                  <c:v>22.9497</c:v>
                </c:pt>
                <c:pt idx="1165">
                  <c:v>22.963899999999999</c:v>
                </c:pt>
                <c:pt idx="1166">
                  <c:v>22.978899999999999</c:v>
                </c:pt>
                <c:pt idx="1167">
                  <c:v>22.994599999999998</c:v>
                </c:pt>
                <c:pt idx="1168">
                  <c:v>23.0091</c:v>
                </c:pt>
                <c:pt idx="1169">
                  <c:v>23.025400000000001</c:v>
                </c:pt>
                <c:pt idx="1170">
                  <c:v>23.042999999999999</c:v>
                </c:pt>
                <c:pt idx="1171">
                  <c:v>23.0594</c:v>
                </c:pt>
                <c:pt idx="1172">
                  <c:v>23.077200000000001</c:v>
                </c:pt>
                <c:pt idx="1173">
                  <c:v>23.095199999999998</c:v>
                </c:pt>
                <c:pt idx="1174">
                  <c:v>23.113499999999998</c:v>
                </c:pt>
                <c:pt idx="1175">
                  <c:v>23.134599999999999</c:v>
                </c:pt>
                <c:pt idx="1176">
                  <c:v>23.157499999999999</c:v>
                </c:pt>
                <c:pt idx="1177">
                  <c:v>23.1813</c:v>
                </c:pt>
                <c:pt idx="1178">
                  <c:v>23.205200000000001</c:v>
                </c:pt>
                <c:pt idx="1179">
                  <c:v>23.231100000000001</c:v>
                </c:pt>
                <c:pt idx="1180">
                  <c:v>23.2607</c:v>
                </c:pt>
                <c:pt idx="1181">
                  <c:v>23.293099999999999</c:v>
                </c:pt>
                <c:pt idx="1182">
                  <c:v>23.3246</c:v>
                </c:pt>
                <c:pt idx="1183">
                  <c:v>23.357399999999998</c:v>
                </c:pt>
                <c:pt idx="1184">
                  <c:v>23.391500000000001</c:v>
                </c:pt>
                <c:pt idx="1185">
                  <c:v>23.420100000000001</c:v>
                </c:pt>
                <c:pt idx="1186">
                  <c:v>23.442900000000002</c:v>
                </c:pt>
                <c:pt idx="1187">
                  <c:v>23.461500000000001</c:v>
                </c:pt>
                <c:pt idx="1188">
                  <c:v>23.476700000000001</c:v>
                </c:pt>
                <c:pt idx="1189">
                  <c:v>23.49</c:v>
                </c:pt>
                <c:pt idx="1190">
                  <c:v>23.504899999999999</c:v>
                </c:pt>
                <c:pt idx="1191">
                  <c:v>23.5212</c:v>
                </c:pt>
                <c:pt idx="1192">
                  <c:v>23.539000000000001</c:v>
                </c:pt>
                <c:pt idx="1193">
                  <c:v>23.560199999999998</c:v>
                </c:pt>
                <c:pt idx="1194">
                  <c:v>23.580500000000001</c:v>
                </c:pt>
                <c:pt idx="1195">
                  <c:v>23.601900000000001</c:v>
                </c:pt>
                <c:pt idx="1196">
                  <c:v>23.623899999999999</c:v>
                </c:pt>
                <c:pt idx="1197">
                  <c:v>23.644600000000001</c:v>
                </c:pt>
                <c:pt idx="1198">
                  <c:v>23.663699999999999</c:v>
                </c:pt>
                <c:pt idx="1199">
                  <c:v>23.681799999999999</c:v>
                </c:pt>
                <c:pt idx="1200">
                  <c:v>23.701899999999998</c:v>
                </c:pt>
                <c:pt idx="1201">
                  <c:v>23.723199999999999</c:v>
                </c:pt>
                <c:pt idx="1202">
                  <c:v>23.745999999999999</c:v>
                </c:pt>
                <c:pt idx="1203">
                  <c:v>23.7699</c:v>
                </c:pt>
                <c:pt idx="1204">
                  <c:v>23.791599999999999</c:v>
                </c:pt>
                <c:pt idx="1205">
                  <c:v>23.8141</c:v>
                </c:pt>
                <c:pt idx="1206">
                  <c:v>23.837499999999999</c:v>
                </c:pt>
                <c:pt idx="1207">
                  <c:v>23.860299999999999</c:v>
                </c:pt>
                <c:pt idx="1208">
                  <c:v>23.883400000000002</c:v>
                </c:pt>
                <c:pt idx="1209">
                  <c:v>23.903400000000001</c:v>
                </c:pt>
                <c:pt idx="1210">
                  <c:v>23.9236</c:v>
                </c:pt>
                <c:pt idx="1211">
                  <c:v>23.944199999999999</c:v>
                </c:pt>
                <c:pt idx="1212">
                  <c:v>23.9633</c:v>
                </c:pt>
                <c:pt idx="1213">
                  <c:v>23.9834</c:v>
                </c:pt>
                <c:pt idx="1214">
                  <c:v>24.0029</c:v>
                </c:pt>
                <c:pt idx="1215">
                  <c:v>24.023</c:v>
                </c:pt>
                <c:pt idx="1216">
                  <c:v>24.0444</c:v>
                </c:pt>
                <c:pt idx="1217">
                  <c:v>24.0687</c:v>
                </c:pt>
                <c:pt idx="1218">
                  <c:v>24.093299999999999</c:v>
                </c:pt>
                <c:pt idx="1219">
                  <c:v>24.116900000000001</c:v>
                </c:pt>
                <c:pt idx="1220">
                  <c:v>24.1402</c:v>
                </c:pt>
                <c:pt idx="1221">
                  <c:v>24.164400000000001</c:v>
                </c:pt>
                <c:pt idx="1222">
                  <c:v>24.187899999999999</c:v>
                </c:pt>
                <c:pt idx="1223">
                  <c:v>24.212599999999998</c:v>
                </c:pt>
                <c:pt idx="1224">
                  <c:v>24.240100000000002</c:v>
                </c:pt>
                <c:pt idx="1225">
                  <c:v>24.271899999999999</c:v>
                </c:pt>
                <c:pt idx="1226">
                  <c:v>24.308399999999999</c:v>
                </c:pt>
                <c:pt idx="1227">
                  <c:v>24.3443</c:v>
                </c:pt>
                <c:pt idx="1228">
                  <c:v>24.377400000000002</c:v>
                </c:pt>
                <c:pt idx="1229">
                  <c:v>24.403099999999998</c:v>
                </c:pt>
                <c:pt idx="1230">
                  <c:v>24.422499999999999</c:v>
                </c:pt>
                <c:pt idx="1231">
                  <c:v>24.437999999999999</c:v>
                </c:pt>
                <c:pt idx="1232">
                  <c:v>24.45</c:v>
                </c:pt>
                <c:pt idx="1233">
                  <c:v>24.462199999999999</c:v>
                </c:pt>
                <c:pt idx="1234">
                  <c:v>24.475899999999999</c:v>
                </c:pt>
                <c:pt idx="1235">
                  <c:v>24.490400000000001</c:v>
                </c:pt>
                <c:pt idx="1236">
                  <c:v>24.505299999999998</c:v>
                </c:pt>
                <c:pt idx="1237">
                  <c:v>24.5212</c:v>
                </c:pt>
                <c:pt idx="1238">
                  <c:v>24.538499999999999</c:v>
                </c:pt>
                <c:pt idx="1239">
                  <c:v>24.555800000000001</c:v>
                </c:pt>
                <c:pt idx="1240">
                  <c:v>24.575299999999999</c:v>
                </c:pt>
                <c:pt idx="1241">
                  <c:v>24.593399999999999</c:v>
                </c:pt>
                <c:pt idx="1242">
                  <c:v>24.611000000000001</c:v>
                </c:pt>
                <c:pt idx="1243">
                  <c:v>24.628799999999998</c:v>
                </c:pt>
                <c:pt idx="1244">
                  <c:v>24.650400000000001</c:v>
                </c:pt>
                <c:pt idx="1245">
                  <c:v>24.673100000000002</c:v>
                </c:pt>
                <c:pt idx="1246">
                  <c:v>24.698399999999999</c:v>
                </c:pt>
                <c:pt idx="1247">
                  <c:v>24.726299999999998</c:v>
                </c:pt>
                <c:pt idx="1248">
                  <c:v>24.755400000000002</c:v>
                </c:pt>
                <c:pt idx="1249">
                  <c:v>24.786100000000001</c:v>
                </c:pt>
                <c:pt idx="1250">
                  <c:v>24.8184</c:v>
                </c:pt>
                <c:pt idx="1251">
                  <c:v>24.852</c:v>
                </c:pt>
                <c:pt idx="1252">
                  <c:v>24.885999999999999</c:v>
                </c:pt>
                <c:pt idx="1253">
                  <c:v>24.916399999999999</c:v>
                </c:pt>
                <c:pt idx="1254">
                  <c:v>24.9438</c:v>
                </c:pt>
                <c:pt idx="1255">
                  <c:v>24.966200000000001</c:v>
                </c:pt>
                <c:pt idx="1256">
                  <c:v>24.984200000000001</c:v>
                </c:pt>
                <c:pt idx="1257">
                  <c:v>24.998200000000001</c:v>
                </c:pt>
                <c:pt idx="1258">
                  <c:v>25.0121</c:v>
                </c:pt>
                <c:pt idx="1259">
                  <c:v>25.027899999999999</c:v>
                </c:pt>
                <c:pt idx="1260">
                  <c:v>25.046099999999999</c:v>
                </c:pt>
                <c:pt idx="1261">
                  <c:v>25.063500000000001</c:v>
                </c:pt>
                <c:pt idx="1262">
                  <c:v>25.082999999999998</c:v>
                </c:pt>
                <c:pt idx="1263">
                  <c:v>25.102799999999998</c:v>
                </c:pt>
                <c:pt idx="1264">
                  <c:v>25.124600000000001</c:v>
                </c:pt>
                <c:pt idx="1265">
                  <c:v>25.146699999999999</c:v>
                </c:pt>
                <c:pt idx="1266">
                  <c:v>25.168399999999998</c:v>
                </c:pt>
                <c:pt idx="1267">
                  <c:v>25.189499999999999</c:v>
                </c:pt>
                <c:pt idx="1268">
                  <c:v>25.211099999999998</c:v>
                </c:pt>
                <c:pt idx="1269">
                  <c:v>25.232600000000001</c:v>
                </c:pt>
                <c:pt idx="1270">
                  <c:v>25.255099999999999</c:v>
                </c:pt>
                <c:pt idx="1271">
                  <c:v>25.277799999999999</c:v>
                </c:pt>
                <c:pt idx="1272">
                  <c:v>25.3002</c:v>
                </c:pt>
                <c:pt idx="1273">
                  <c:v>25.3232</c:v>
                </c:pt>
                <c:pt idx="1274">
                  <c:v>25.348299999999998</c:v>
                </c:pt>
                <c:pt idx="1275">
                  <c:v>25.372</c:v>
                </c:pt>
                <c:pt idx="1276">
                  <c:v>25.397600000000001</c:v>
                </c:pt>
                <c:pt idx="1277">
                  <c:v>25.421099999999999</c:v>
                </c:pt>
                <c:pt idx="1278">
                  <c:v>25.443100000000001</c:v>
                </c:pt>
                <c:pt idx="1279">
                  <c:v>25.464200000000002</c:v>
                </c:pt>
                <c:pt idx="1280">
                  <c:v>25.483799999999999</c:v>
                </c:pt>
                <c:pt idx="1281">
                  <c:v>25.503699999999998</c:v>
                </c:pt>
                <c:pt idx="1282">
                  <c:v>25.523499999999999</c:v>
                </c:pt>
                <c:pt idx="1283">
                  <c:v>25.5443</c:v>
                </c:pt>
                <c:pt idx="1284">
                  <c:v>25.566800000000001</c:v>
                </c:pt>
                <c:pt idx="1285">
                  <c:v>25.589200000000002</c:v>
                </c:pt>
                <c:pt idx="1286">
                  <c:v>25.611699999999999</c:v>
                </c:pt>
                <c:pt idx="1287">
                  <c:v>25.6325</c:v>
                </c:pt>
                <c:pt idx="1288">
                  <c:v>25.654699999999998</c:v>
                </c:pt>
                <c:pt idx="1289">
                  <c:v>25.680399999999999</c:v>
                </c:pt>
                <c:pt idx="1290">
                  <c:v>25.705300000000001</c:v>
                </c:pt>
                <c:pt idx="1291">
                  <c:v>25.731400000000001</c:v>
                </c:pt>
                <c:pt idx="1292">
                  <c:v>25.758400000000002</c:v>
                </c:pt>
                <c:pt idx="1293">
                  <c:v>25.7882</c:v>
                </c:pt>
                <c:pt idx="1294">
                  <c:v>25.821100000000001</c:v>
                </c:pt>
                <c:pt idx="1295">
                  <c:v>25.856200000000001</c:v>
                </c:pt>
                <c:pt idx="1296">
                  <c:v>25.890899999999998</c:v>
                </c:pt>
                <c:pt idx="1297">
                  <c:v>25.921399999999998</c:v>
                </c:pt>
                <c:pt idx="1298">
                  <c:v>25.945900000000002</c:v>
                </c:pt>
                <c:pt idx="1299">
                  <c:v>25.964200000000002</c:v>
                </c:pt>
                <c:pt idx="1300">
                  <c:v>25.978400000000001</c:v>
                </c:pt>
                <c:pt idx="1301">
                  <c:v>25.9924</c:v>
                </c:pt>
                <c:pt idx="1302">
                  <c:v>26.0061</c:v>
                </c:pt>
                <c:pt idx="1303">
                  <c:v>26.0213</c:v>
                </c:pt>
                <c:pt idx="1304">
                  <c:v>26.037099999999999</c:v>
                </c:pt>
                <c:pt idx="1305">
                  <c:v>26.0548</c:v>
                </c:pt>
                <c:pt idx="1306">
                  <c:v>26.071100000000001</c:v>
                </c:pt>
                <c:pt idx="1307">
                  <c:v>26.087199999999999</c:v>
                </c:pt>
                <c:pt idx="1308">
                  <c:v>26.103999999999999</c:v>
                </c:pt>
                <c:pt idx="1309">
                  <c:v>26.121700000000001</c:v>
                </c:pt>
                <c:pt idx="1310">
                  <c:v>26.139199999999999</c:v>
                </c:pt>
                <c:pt idx="1311">
                  <c:v>26.157699999999998</c:v>
                </c:pt>
                <c:pt idx="1312">
                  <c:v>26.177099999999999</c:v>
                </c:pt>
                <c:pt idx="1313">
                  <c:v>26.198799999999999</c:v>
                </c:pt>
                <c:pt idx="1314">
                  <c:v>26.2211</c:v>
                </c:pt>
                <c:pt idx="1315">
                  <c:v>26.245699999999999</c:v>
                </c:pt>
                <c:pt idx="1316">
                  <c:v>26.2727</c:v>
                </c:pt>
                <c:pt idx="1317">
                  <c:v>26.302299999999999</c:v>
                </c:pt>
                <c:pt idx="1318">
                  <c:v>26.333200000000001</c:v>
                </c:pt>
                <c:pt idx="1319">
                  <c:v>26.366399999999999</c:v>
                </c:pt>
                <c:pt idx="1320">
                  <c:v>26.400500000000001</c:v>
                </c:pt>
                <c:pt idx="1321">
                  <c:v>26.4344</c:v>
                </c:pt>
                <c:pt idx="1322">
                  <c:v>26.4665</c:v>
                </c:pt>
                <c:pt idx="1323">
                  <c:v>26.495999999999999</c:v>
                </c:pt>
                <c:pt idx="1324">
                  <c:v>26.5197</c:v>
                </c:pt>
                <c:pt idx="1325">
                  <c:v>26.5396</c:v>
                </c:pt>
                <c:pt idx="1326">
                  <c:v>26.556699999999999</c:v>
                </c:pt>
                <c:pt idx="1327">
                  <c:v>26.573799999999999</c:v>
                </c:pt>
                <c:pt idx="1328">
                  <c:v>26.590499999999999</c:v>
                </c:pt>
                <c:pt idx="1329">
                  <c:v>26.607800000000001</c:v>
                </c:pt>
                <c:pt idx="1330">
                  <c:v>26.625900000000001</c:v>
                </c:pt>
                <c:pt idx="1331">
                  <c:v>26.647200000000002</c:v>
                </c:pt>
                <c:pt idx="1332">
                  <c:v>26.668800000000001</c:v>
                </c:pt>
                <c:pt idx="1333">
                  <c:v>26.690200000000001</c:v>
                </c:pt>
                <c:pt idx="1334">
                  <c:v>26.712299999999999</c:v>
                </c:pt>
                <c:pt idx="1335">
                  <c:v>26.7334</c:v>
                </c:pt>
                <c:pt idx="1336">
                  <c:v>26.7544</c:v>
                </c:pt>
                <c:pt idx="1337">
                  <c:v>26.7743</c:v>
                </c:pt>
                <c:pt idx="1338">
                  <c:v>26.795000000000002</c:v>
                </c:pt>
                <c:pt idx="1339">
                  <c:v>26.817</c:v>
                </c:pt>
                <c:pt idx="1340">
                  <c:v>26.8413</c:v>
                </c:pt>
                <c:pt idx="1341">
                  <c:v>26.866199999999999</c:v>
                </c:pt>
                <c:pt idx="1342">
                  <c:v>26.889900000000001</c:v>
                </c:pt>
                <c:pt idx="1343">
                  <c:v>26.912700000000001</c:v>
                </c:pt>
                <c:pt idx="1344">
                  <c:v>26.936599999999999</c:v>
                </c:pt>
                <c:pt idx="1345">
                  <c:v>26.959800000000001</c:v>
                </c:pt>
                <c:pt idx="1346">
                  <c:v>26.9816</c:v>
                </c:pt>
                <c:pt idx="1347">
                  <c:v>27.003399999999999</c:v>
                </c:pt>
                <c:pt idx="1348">
                  <c:v>27.024100000000001</c:v>
                </c:pt>
                <c:pt idx="1349">
                  <c:v>27.0457</c:v>
                </c:pt>
                <c:pt idx="1350">
                  <c:v>27.0641</c:v>
                </c:pt>
                <c:pt idx="1351">
                  <c:v>27.084800000000001</c:v>
                </c:pt>
                <c:pt idx="1352">
                  <c:v>27.106000000000002</c:v>
                </c:pt>
                <c:pt idx="1353">
                  <c:v>27.128699999999998</c:v>
                </c:pt>
                <c:pt idx="1354">
                  <c:v>27.152000000000001</c:v>
                </c:pt>
                <c:pt idx="1355">
                  <c:v>27.175799999999999</c:v>
                </c:pt>
                <c:pt idx="1356">
                  <c:v>27.199000000000002</c:v>
                </c:pt>
                <c:pt idx="1357">
                  <c:v>27.2226</c:v>
                </c:pt>
                <c:pt idx="1358">
                  <c:v>27.2486</c:v>
                </c:pt>
                <c:pt idx="1359">
                  <c:v>27.275500000000001</c:v>
                </c:pt>
                <c:pt idx="1360">
                  <c:v>27.302</c:v>
                </c:pt>
                <c:pt idx="1361">
                  <c:v>27.3325</c:v>
                </c:pt>
                <c:pt idx="1362">
                  <c:v>27.365600000000001</c:v>
                </c:pt>
                <c:pt idx="1363">
                  <c:v>27.399000000000001</c:v>
                </c:pt>
                <c:pt idx="1364">
                  <c:v>27.4315</c:v>
                </c:pt>
                <c:pt idx="1365">
                  <c:v>27.4635</c:v>
                </c:pt>
                <c:pt idx="1366">
                  <c:v>27.491599999999998</c:v>
                </c:pt>
                <c:pt idx="1367">
                  <c:v>27.514099999999999</c:v>
                </c:pt>
                <c:pt idx="1368">
                  <c:v>27.529699999999998</c:v>
                </c:pt>
                <c:pt idx="1369">
                  <c:v>27.543600000000001</c:v>
                </c:pt>
                <c:pt idx="1370">
                  <c:v>27.557700000000001</c:v>
                </c:pt>
                <c:pt idx="1371">
                  <c:v>27.571100000000001</c:v>
                </c:pt>
                <c:pt idx="1372">
                  <c:v>27.5867</c:v>
                </c:pt>
                <c:pt idx="1373">
                  <c:v>27.6035</c:v>
                </c:pt>
                <c:pt idx="1374">
                  <c:v>27.621300000000002</c:v>
                </c:pt>
                <c:pt idx="1375">
                  <c:v>27.6389</c:v>
                </c:pt>
                <c:pt idx="1376">
                  <c:v>27.6555</c:v>
                </c:pt>
                <c:pt idx="1377">
                  <c:v>27.6723</c:v>
                </c:pt>
                <c:pt idx="1378">
                  <c:v>27.691199999999998</c:v>
                </c:pt>
                <c:pt idx="1379">
                  <c:v>27.710699999999999</c:v>
                </c:pt>
                <c:pt idx="1380">
                  <c:v>27.7316</c:v>
                </c:pt>
                <c:pt idx="1381">
                  <c:v>27.7516</c:v>
                </c:pt>
                <c:pt idx="1382">
                  <c:v>27.773499999999999</c:v>
                </c:pt>
                <c:pt idx="1383">
                  <c:v>27.796600000000002</c:v>
                </c:pt>
                <c:pt idx="1384">
                  <c:v>27.8232</c:v>
                </c:pt>
                <c:pt idx="1385">
                  <c:v>27.852399999999999</c:v>
                </c:pt>
                <c:pt idx="1386">
                  <c:v>27.8811</c:v>
                </c:pt>
                <c:pt idx="1387">
                  <c:v>27.913799999999998</c:v>
                </c:pt>
                <c:pt idx="1388">
                  <c:v>27.949300000000001</c:v>
                </c:pt>
                <c:pt idx="1389">
                  <c:v>27.9861</c:v>
                </c:pt>
                <c:pt idx="1390">
                  <c:v>28.0213</c:v>
                </c:pt>
                <c:pt idx="1391">
                  <c:v>28.0519</c:v>
                </c:pt>
                <c:pt idx="1392">
                  <c:v>28.078499999999998</c:v>
                </c:pt>
                <c:pt idx="1393">
                  <c:v>28.100999999999999</c:v>
                </c:pt>
                <c:pt idx="1394">
                  <c:v>28.1189</c:v>
                </c:pt>
                <c:pt idx="1395">
                  <c:v>28.135300000000001</c:v>
                </c:pt>
                <c:pt idx="1396">
                  <c:v>28.1493</c:v>
                </c:pt>
                <c:pt idx="1397">
                  <c:v>28.165600000000001</c:v>
                </c:pt>
                <c:pt idx="1398">
                  <c:v>28.183499999999999</c:v>
                </c:pt>
                <c:pt idx="1399">
                  <c:v>28.2029</c:v>
                </c:pt>
                <c:pt idx="1400">
                  <c:v>28.2239</c:v>
                </c:pt>
                <c:pt idx="1401">
                  <c:v>28.245799999999999</c:v>
                </c:pt>
                <c:pt idx="1402">
                  <c:v>28.269300000000001</c:v>
                </c:pt>
                <c:pt idx="1403">
                  <c:v>28.2911</c:v>
                </c:pt>
                <c:pt idx="1404">
                  <c:v>28.311299999999999</c:v>
                </c:pt>
                <c:pt idx="1405">
                  <c:v>28.333200000000001</c:v>
                </c:pt>
                <c:pt idx="1406">
                  <c:v>28.354199999999999</c:v>
                </c:pt>
                <c:pt idx="1407">
                  <c:v>28.3752</c:v>
                </c:pt>
                <c:pt idx="1408">
                  <c:v>28.398399999999999</c:v>
                </c:pt>
                <c:pt idx="1409">
                  <c:v>28.422899999999998</c:v>
                </c:pt>
                <c:pt idx="1410">
                  <c:v>28.446400000000001</c:v>
                </c:pt>
                <c:pt idx="1411">
                  <c:v>28.4696</c:v>
                </c:pt>
                <c:pt idx="1412">
                  <c:v>28.4941</c:v>
                </c:pt>
                <c:pt idx="1413">
                  <c:v>28.520099999999999</c:v>
                </c:pt>
                <c:pt idx="1414">
                  <c:v>28.546099999999999</c:v>
                </c:pt>
                <c:pt idx="1415">
                  <c:v>28.569400000000002</c:v>
                </c:pt>
                <c:pt idx="1416">
                  <c:v>28.59</c:v>
                </c:pt>
                <c:pt idx="1417">
                  <c:v>28.6096</c:v>
                </c:pt>
                <c:pt idx="1418">
                  <c:v>28.6279</c:v>
                </c:pt>
                <c:pt idx="1419">
                  <c:v>28.646899999999999</c:v>
                </c:pt>
                <c:pt idx="1420">
                  <c:v>28.669499999999999</c:v>
                </c:pt>
                <c:pt idx="1421">
                  <c:v>28.691700000000001</c:v>
                </c:pt>
                <c:pt idx="1422">
                  <c:v>28.712299999999999</c:v>
                </c:pt>
                <c:pt idx="1423">
                  <c:v>28.7346</c:v>
                </c:pt>
                <c:pt idx="1424">
                  <c:v>28.756900000000002</c:v>
                </c:pt>
                <c:pt idx="1425">
                  <c:v>28.7804</c:v>
                </c:pt>
                <c:pt idx="1426">
                  <c:v>28.804400000000001</c:v>
                </c:pt>
                <c:pt idx="1427">
                  <c:v>28.828399999999998</c:v>
                </c:pt>
                <c:pt idx="1428">
                  <c:v>28.852399999999999</c:v>
                </c:pt>
                <c:pt idx="1429">
                  <c:v>28.878399999999999</c:v>
                </c:pt>
                <c:pt idx="1430">
                  <c:v>28.905999999999999</c:v>
                </c:pt>
                <c:pt idx="1431">
                  <c:v>28.938600000000001</c:v>
                </c:pt>
                <c:pt idx="1432">
                  <c:v>28.9742</c:v>
                </c:pt>
                <c:pt idx="1433">
                  <c:v>29.012799999999999</c:v>
                </c:pt>
                <c:pt idx="1434">
                  <c:v>29.050899999999999</c:v>
                </c:pt>
                <c:pt idx="1435">
                  <c:v>29.083600000000001</c:v>
                </c:pt>
                <c:pt idx="1436">
                  <c:v>29.107900000000001</c:v>
                </c:pt>
                <c:pt idx="1437">
                  <c:v>29.125</c:v>
                </c:pt>
                <c:pt idx="1438">
                  <c:v>29.136199999999999</c:v>
                </c:pt>
                <c:pt idx="1439">
                  <c:v>29.147600000000001</c:v>
                </c:pt>
                <c:pt idx="1440">
                  <c:v>29.1614</c:v>
                </c:pt>
                <c:pt idx="1441">
                  <c:v>29.1768</c:v>
                </c:pt>
                <c:pt idx="1442">
                  <c:v>29.192399999999999</c:v>
                </c:pt>
                <c:pt idx="1443">
                  <c:v>29.209099999999999</c:v>
                </c:pt>
                <c:pt idx="1444">
                  <c:v>29.227599999999999</c:v>
                </c:pt>
                <c:pt idx="1445">
                  <c:v>29.246200000000002</c:v>
                </c:pt>
                <c:pt idx="1446">
                  <c:v>29.2636</c:v>
                </c:pt>
                <c:pt idx="1447">
                  <c:v>29.281700000000001</c:v>
                </c:pt>
                <c:pt idx="1448">
                  <c:v>29.301600000000001</c:v>
                </c:pt>
                <c:pt idx="1449">
                  <c:v>29.320499999999999</c:v>
                </c:pt>
                <c:pt idx="1450">
                  <c:v>29.3416</c:v>
                </c:pt>
                <c:pt idx="1451">
                  <c:v>29.3642</c:v>
                </c:pt>
                <c:pt idx="1452">
                  <c:v>29.388999999999999</c:v>
                </c:pt>
                <c:pt idx="1453">
                  <c:v>29.416799999999999</c:v>
                </c:pt>
                <c:pt idx="1454">
                  <c:v>29.4451</c:v>
                </c:pt>
                <c:pt idx="1455">
                  <c:v>29.474699999999999</c:v>
                </c:pt>
                <c:pt idx="1456">
                  <c:v>29.507100000000001</c:v>
                </c:pt>
                <c:pt idx="1457">
                  <c:v>29.540700000000001</c:v>
                </c:pt>
                <c:pt idx="1458">
                  <c:v>29.575199999999999</c:v>
                </c:pt>
                <c:pt idx="1459">
                  <c:v>29.610700000000001</c:v>
                </c:pt>
                <c:pt idx="1460">
                  <c:v>29.643899999999999</c:v>
                </c:pt>
                <c:pt idx="1461">
                  <c:v>29.6708</c:v>
                </c:pt>
                <c:pt idx="1462">
                  <c:v>29.6922</c:v>
                </c:pt>
                <c:pt idx="1463">
                  <c:v>29.712700000000002</c:v>
                </c:pt>
                <c:pt idx="1464">
                  <c:v>29.727599999999999</c:v>
                </c:pt>
                <c:pt idx="1465">
                  <c:v>29.743200000000002</c:v>
                </c:pt>
                <c:pt idx="1466">
                  <c:v>29.76</c:v>
                </c:pt>
                <c:pt idx="1467">
                  <c:v>29.778500000000001</c:v>
                </c:pt>
                <c:pt idx="1468">
                  <c:v>29.799199999999999</c:v>
                </c:pt>
                <c:pt idx="1469">
                  <c:v>29.8217</c:v>
                </c:pt>
                <c:pt idx="1470">
                  <c:v>29.844999999999999</c:v>
                </c:pt>
                <c:pt idx="1471">
                  <c:v>29.8674</c:v>
                </c:pt>
                <c:pt idx="1472">
                  <c:v>29.8903</c:v>
                </c:pt>
                <c:pt idx="1473">
                  <c:v>29.913399999999999</c:v>
                </c:pt>
                <c:pt idx="1474">
                  <c:v>29.933900000000001</c:v>
                </c:pt>
                <c:pt idx="1475">
                  <c:v>29.952500000000001</c:v>
                </c:pt>
                <c:pt idx="1476">
                  <c:v>29.973199999999999</c:v>
                </c:pt>
                <c:pt idx="1477">
                  <c:v>29.9954</c:v>
                </c:pt>
                <c:pt idx="1478">
                  <c:v>30.0183</c:v>
                </c:pt>
                <c:pt idx="1479">
                  <c:v>30.042000000000002</c:v>
                </c:pt>
                <c:pt idx="1480">
                  <c:v>30.0657</c:v>
                </c:pt>
                <c:pt idx="1481">
                  <c:v>30.0901</c:v>
                </c:pt>
                <c:pt idx="1482">
                  <c:v>30.116800000000001</c:v>
                </c:pt>
                <c:pt idx="1483">
                  <c:v>30.141100000000002</c:v>
                </c:pt>
                <c:pt idx="1484">
                  <c:v>30.165800000000001</c:v>
                </c:pt>
                <c:pt idx="1485">
                  <c:v>30.189699999999998</c:v>
                </c:pt>
                <c:pt idx="1486">
                  <c:v>30.211099999999998</c:v>
                </c:pt>
                <c:pt idx="1487">
                  <c:v>30.231100000000001</c:v>
                </c:pt>
                <c:pt idx="1488">
                  <c:v>30.251999999999999</c:v>
                </c:pt>
                <c:pt idx="1489">
                  <c:v>30.273700000000002</c:v>
                </c:pt>
                <c:pt idx="1490">
                  <c:v>30.296199999999999</c:v>
                </c:pt>
                <c:pt idx="1491">
                  <c:v>30.318999999999999</c:v>
                </c:pt>
                <c:pt idx="1492">
                  <c:v>30.342199999999998</c:v>
                </c:pt>
                <c:pt idx="1493">
                  <c:v>30.366</c:v>
                </c:pt>
                <c:pt idx="1494">
                  <c:v>30.391400000000001</c:v>
                </c:pt>
                <c:pt idx="1495">
                  <c:v>30.417300000000001</c:v>
                </c:pt>
                <c:pt idx="1496">
                  <c:v>30.443300000000001</c:v>
                </c:pt>
                <c:pt idx="1497">
                  <c:v>30.468299999999999</c:v>
                </c:pt>
                <c:pt idx="1498">
                  <c:v>30.494900000000001</c:v>
                </c:pt>
                <c:pt idx="1499">
                  <c:v>30.524699999999999</c:v>
                </c:pt>
                <c:pt idx="1500">
                  <c:v>30.5564</c:v>
                </c:pt>
                <c:pt idx="1501">
                  <c:v>30.592700000000001</c:v>
                </c:pt>
                <c:pt idx="1502">
                  <c:v>30.630400000000002</c:v>
                </c:pt>
                <c:pt idx="1503">
                  <c:v>30.666699999999999</c:v>
                </c:pt>
                <c:pt idx="1504">
                  <c:v>30.697500000000002</c:v>
                </c:pt>
                <c:pt idx="1505">
                  <c:v>30.7227</c:v>
                </c:pt>
                <c:pt idx="1506">
                  <c:v>30.740400000000001</c:v>
                </c:pt>
                <c:pt idx="1507">
                  <c:v>30.753900000000002</c:v>
                </c:pt>
                <c:pt idx="1508">
                  <c:v>30.765599999999999</c:v>
                </c:pt>
                <c:pt idx="1509">
                  <c:v>30.779499999999999</c:v>
                </c:pt>
                <c:pt idx="1510">
                  <c:v>30.795500000000001</c:v>
                </c:pt>
                <c:pt idx="1511">
                  <c:v>30.812899999999999</c:v>
                </c:pt>
                <c:pt idx="1512">
                  <c:v>30.826899999999998</c:v>
                </c:pt>
                <c:pt idx="1513">
                  <c:v>30.8428</c:v>
                </c:pt>
                <c:pt idx="1514">
                  <c:v>30.8612</c:v>
                </c:pt>
                <c:pt idx="1515">
                  <c:v>30.879300000000001</c:v>
                </c:pt>
                <c:pt idx="1516">
                  <c:v>30.898800000000001</c:v>
                </c:pt>
                <c:pt idx="1517">
                  <c:v>30.918399999999998</c:v>
                </c:pt>
                <c:pt idx="1518">
                  <c:v>30.9391</c:v>
                </c:pt>
                <c:pt idx="1519">
                  <c:v>30.9634</c:v>
                </c:pt>
                <c:pt idx="1520">
                  <c:v>30.9878</c:v>
                </c:pt>
                <c:pt idx="1521">
                  <c:v>31.013999999999999</c:v>
                </c:pt>
                <c:pt idx="1522">
                  <c:v>31.041899999999998</c:v>
                </c:pt>
                <c:pt idx="1523">
                  <c:v>31.0715</c:v>
                </c:pt>
                <c:pt idx="1524">
                  <c:v>31.102599999999999</c:v>
                </c:pt>
                <c:pt idx="1525">
                  <c:v>31.1372</c:v>
                </c:pt>
                <c:pt idx="1526">
                  <c:v>31.171900000000001</c:v>
                </c:pt>
                <c:pt idx="1527">
                  <c:v>31.204899999999999</c:v>
                </c:pt>
                <c:pt idx="1528">
                  <c:v>31.237100000000002</c:v>
                </c:pt>
                <c:pt idx="1529">
                  <c:v>31.265799999999999</c:v>
                </c:pt>
                <c:pt idx="1530">
                  <c:v>31.291799999999999</c:v>
                </c:pt>
                <c:pt idx="1531">
                  <c:v>31.3141</c:v>
                </c:pt>
                <c:pt idx="1532">
                  <c:v>31.332799999999999</c:v>
                </c:pt>
                <c:pt idx="1533">
                  <c:v>31.348299999999998</c:v>
                </c:pt>
                <c:pt idx="1534">
                  <c:v>31.3644</c:v>
                </c:pt>
                <c:pt idx="1535">
                  <c:v>31.382000000000001</c:v>
                </c:pt>
                <c:pt idx="1536">
                  <c:v>31.401399999999999</c:v>
                </c:pt>
                <c:pt idx="1537">
                  <c:v>31.422799999999999</c:v>
                </c:pt>
                <c:pt idx="1538">
                  <c:v>31.446200000000001</c:v>
                </c:pt>
                <c:pt idx="1539">
                  <c:v>31.4696</c:v>
                </c:pt>
                <c:pt idx="1540">
                  <c:v>31.492999999999999</c:v>
                </c:pt>
                <c:pt idx="1541">
                  <c:v>31.513999999999999</c:v>
                </c:pt>
                <c:pt idx="1542">
                  <c:v>31.5349</c:v>
                </c:pt>
                <c:pt idx="1543">
                  <c:v>31.555800000000001</c:v>
                </c:pt>
                <c:pt idx="1544">
                  <c:v>31.578399999999998</c:v>
                </c:pt>
                <c:pt idx="1545">
                  <c:v>31.6004</c:v>
                </c:pt>
                <c:pt idx="1546">
                  <c:v>31.6235</c:v>
                </c:pt>
                <c:pt idx="1547">
                  <c:v>31.6477</c:v>
                </c:pt>
                <c:pt idx="1548">
                  <c:v>31.672899999999998</c:v>
                </c:pt>
                <c:pt idx="1549">
                  <c:v>31.698</c:v>
                </c:pt>
                <c:pt idx="1550">
                  <c:v>31.724</c:v>
                </c:pt>
                <c:pt idx="1551">
                  <c:v>31.749600000000001</c:v>
                </c:pt>
                <c:pt idx="1552">
                  <c:v>31.775300000000001</c:v>
                </c:pt>
                <c:pt idx="1553">
                  <c:v>31.8001</c:v>
                </c:pt>
                <c:pt idx="1554">
                  <c:v>31.821999999999999</c:v>
                </c:pt>
                <c:pt idx="1555">
                  <c:v>31.843299999999999</c:v>
                </c:pt>
                <c:pt idx="1556">
                  <c:v>31.864000000000001</c:v>
                </c:pt>
                <c:pt idx="1557">
                  <c:v>31.886299999999999</c:v>
                </c:pt>
                <c:pt idx="1558">
                  <c:v>31.9084</c:v>
                </c:pt>
                <c:pt idx="1559">
                  <c:v>31.9312</c:v>
                </c:pt>
                <c:pt idx="1560">
                  <c:v>31.953900000000001</c:v>
                </c:pt>
                <c:pt idx="1561">
                  <c:v>31.975899999999999</c:v>
                </c:pt>
                <c:pt idx="1562">
                  <c:v>31.998799999999999</c:v>
                </c:pt>
                <c:pt idx="1563">
                  <c:v>32.024700000000003</c:v>
                </c:pt>
                <c:pt idx="1564">
                  <c:v>32.052999999999997</c:v>
                </c:pt>
                <c:pt idx="1565">
                  <c:v>32.078800000000001</c:v>
                </c:pt>
                <c:pt idx="1566">
                  <c:v>32.103700000000003</c:v>
                </c:pt>
                <c:pt idx="1567">
                  <c:v>32.131</c:v>
                </c:pt>
                <c:pt idx="1568">
                  <c:v>32.1614</c:v>
                </c:pt>
                <c:pt idx="1569">
                  <c:v>32.193600000000004</c:v>
                </c:pt>
                <c:pt idx="1570">
                  <c:v>32.229799999999997</c:v>
                </c:pt>
                <c:pt idx="1571">
                  <c:v>32.268500000000003</c:v>
                </c:pt>
                <c:pt idx="1572">
                  <c:v>32.305599999999998</c:v>
                </c:pt>
                <c:pt idx="1573">
                  <c:v>32.337000000000003</c:v>
                </c:pt>
                <c:pt idx="1574">
                  <c:v>32.358899999999998</c:v>
                </c:pt>
                <c:pt idx="1575">
                  <c:v>32.374400000000001</c:v>
                </c:pt>
                <c:pt idx="1576">
                  <c:v>32.387500000000003</c:v>
                </c:pt>
                <c:pt idx="1577">
                  <c:v>32.400599999999997</c:v>
                </c:pt>
                <c:pt idx="1578">
                  <c:v>32.4161</c:v>
                </c:pt>
                <c:pt idx="1579">
                  <c:v>32.4315</c:v>
                </c:pt>
                <c:pt idx="1580">
                  <c:v>32.446800000000003</c:v>
                </c:pt>
                <c:pt idx="1581">
                  <c:v>32.464399999999998</c:v>
                </c:pt>
                <c:pt idx="1582">
                  <c:v>32.482199999999999</c:v>
                </c:pt>
                <c:pt idx="1583">
                  <c:v>32.500500000000002</c:v>
                </c:pt>
                <c:pt idx="1584">
                  <c:v>32.5182</c:v>
                </c:pt>
                <c:pt idx="1585">
                  <c:v>32.535600000000002</c:v>
                </c:pt>
                <c:pt idx="1586">
                  <c:v>32.555199999999999</c:v>
                </c:pt>
                <c:pt idx="1587">
                  <c:v>32.576500000000003</c:v>
                </c:pt>
                <c:pt idx="1588">
                  <c:v>32.598999999999997</c:v>
                </c:pt>
                <c:pt idx="1589">
                  <c:v>32.622399999999999</c:v>
                </c:pt>
                <c:pt idx="1590">
                  <c:v>32.647100000000002</c:v>
                </c:pt>
                <c:pt idx="1591">
                  <c:v>32.674199999999999</c:v>
                </c:pt>
                <c:pt idx="1592">
                  <c:v>32.704799999999999</c:v>
                </c:pt>
                <c:pt idx="1593">
                  <c:v>32.737499999999997</c:v>
                </c:pt>
                <c:pt idx="1594">
                  <c:v>32.771799999999999</c:v>
                </c:pt>
                <c:pt idx="1595">
                  <c:v>32.808</c:v>
                </c:pt>
                <c:pt idx="1596">
                  <c:v>32.8461</c:v>
                </c:pt>
                <c:pt idx="1597">
                  <c:v>32.883699999999997</c:v>
                </c:pt>
                <c:pt idx="1598">
                  <c:v>32.918500000000002</c:v>
                </c:pt>
                <c:pt idx="1599">
                  <c:v>32.9465</c:v>
                </c:pt>
                <c:pt idx="1600">
                  <c:v>32.969099999999997</c:v>
                </c:pt>
                <c:pt idx="1601">
                  <c:v>32.986699999999999</c:v>
                </c:pt>
                <c:pt idx="1602">
                  <c:v>33.001800000000003</c:v>
                </c:pt>
                <c:pt idx="1603">
                  <c:v>33.016300000000001</c:v>
                </c:pt>
                <c:pt idx="1604">
                  <c:v>33.032299999999999</c:v>
                </c:pt>
                <c:pt idx="1605">
                  <c:v>33.049399999999999</c:v>
                </c:pt>
                <c:pt idx="1606">
                  <c:v>33.067300000000003</c:v>
                </c:pt>
                <c:pt idx="1607">
                  <c:v>33.089399999999998</c:v>
                </c:pt>
                <c:pt idx="1608">
                  <c:v>33.1126</c:v>
                </c:pt>
                <c:pt idx="1609">
                  <c:v>33.1357</c:v>
                </c:pt>
                <c:pt idx="1610">
                  <c:v>33.158000000000001</c:v>
                </c:pt>
                <c:pt idx="1611">
                  <c:v>33.179900000000004</c:v>
                </c:pt>
                <c:pt idx="1612">
                  <c:v>33.203200000000002</c:v>
                </c:pt>
                <c:pt idx="1613">
                  <c:v>33.226999999999997</c:v>
                </c:pt>
                <c:pt idx="1614">
                  <c:v>33.249699999999997</c:v>
                </c:pt>
                <c:pt idx="1615">
                  <c:v>33.2727</c:v>
                </c:pt>
                <c:pt idx="1616">
                  <c:v>33.2973</c:v>
                </c:pt>
                <c:pt idx="1617">
                  <c:v>33.324300000000001</c:v>
                </c:pt>
                <c:pt idx="1618">
                  <c:v>33.348199999999999</c:v>
                </c:pt>
                <c:pt idx="1619">
                  <c:v>33.373800000000003</c:v>
                </c:pt>
                <c:pt idx="1620">
                  <c:v>33.398800000000001</c:v>
                </c:pt>
                <c:pt idx="1621">
                  <c:v>33.422899999999998</c:v>
                </c:pt>
                <c:pt idx="1622">
                  <c:v>33.448399999999999</c:v>
                </c:pt>
                <c:pt idx="1623">
                  <c:v>33.472299999999997</c:v>
                </c:pt>
                <c:pt idx="1624">
                  <c:v>33.493699999999997</c:v>
                </c:pt>
                <c:pt idx="1625">
                  <c:v>33.513300000000001</c:v>
                </c:pt>
                <c:pt idx="1626">
                  <c:v>33.5351</c:v>
                </c:pt>
                <c:pt idx="1627">
                  <c:v>33.555500000000002</c:v>
                </c:pt>
                <c:pt idx="1628">
                  <c:v>33.578200000000002</c:v>
                </c:pt>
                <c:pt idx="1629">
                  <c:v>33.600700000000003</c:v>
                </c:pt>
                <c:pt idx="1630">
                  <c:v>33.6248</c:v>
                </c:pt>
                <c:pt idx="1631">
                  <c:v>33.650100000000002</c:v>
                </c:pt>
                <c:pt idx="1632">
                  <c:v>33.676000000000002</c:v>
                </c:pt>
                <c:pt idx="1633">
                  <c:v>33.702300000000001</c:v>
                </c:pt>
                <c:pt idx="1634">
                  <c:v>33.730200000000004</c:v>
                </c:pt>
                <c:pt idx="1635">
                  <c:v>33.755499999999998</c:v>
                </c:pt>
                <c:pt idx="1636">
                  <c:v>33.783099999999997</c:v>
                </c:pt>
                <c:pt idx="1637">
                  <c:v>33.811500000000002</c:v>
                </c:pt>
                <c:pt idx="1638">
                  <c:v>33.844799999999999</c:v>
                </c:pt>
                <c:pt idx="1639">
                  <c:v>33.880499999999998</c:v>
                </c:pt>
                <c:pt idx="1640">
                  <c:v>33.916699999999999</c:v>
                </c:pt>
                <c:pt idx="1641">
                  <c:v>33.953899999999997</c:v>
                </c:pt>
                <c:pt idx="1642">
                  <c:v>33.9861</c:v>
                </c:pt>
                <c:pt idx="1643">
                  <c:v>34.009700000000002</c:v>
                </c:pt>
                <c:pt idx="1644">
                  <c:v>34.027099999999997</c:v>
                </c:pt>
                <c:pt idx="1645">
                  <c:v>34.042499999999997</c:v>
                </c:pt>
                <c:pt idx="1646">
                  <c:v>34.055500000000002</c:v>
                </c:pt>
                <c:pt idx="1647">
                  <c:v>34.067999999999998</c:v>
                </c:pt>
                <c:pt idx="1648">
                  <c:v>34.0824</c:v>
                </c:pt>
                <c:pt idx="1649">
                  <c:v>34.099699999999999</c:v>
                </c:pt>
                <c:pt idx="1650">
                  <c:v>34.1173</c:v>
                </c:pt>
                <c:pt idx="1651">
                  <c:v>34.136600000000001</c:v>
                </c:pt>
                <c:pt idx="1652">
                  <c:v>34.1541</c:v>
                </c:pt>
                <c:pt idx="1653">
                  <c:v>34.170200000000001</c:v>
                </c:pt>
                <c:pt idx="1654">
                  <c:v>34.190600000000003</c:v>
                </c:pt>
                <c:pt idx="1655">
                  <c:v>34.212000000000003</c:v>
                </c:pt>
                <c:pt idx="1656">
                  <c:v>34.233800000000002</c:v>
                </c:pt>
                <c:pt idx="1657">
                  <c:v>34.2562</c:v>
                </c:pt>
                <c:pt idx="1658">
                  <c:v>34.280200000000001</c:v>
                </c:pt>
                <c:pt idx="1659">
                  <c:v>34.307000000000002</c:v>
                </c:pt>
                <c:pt idx="1660">
                  <c:v>34.3367</c:v>
                </c:pt>
                <c:pt idx="1661">
                  <c:v>34.366700000000002</c:v>
                </c:pt>
                <c:pt idx="1662">
                  <c:v>34.398299999999999</c:v>
                </c:pt>
                <c:pt idx="1663">
                  <c:v>34.433399999999999</c:v>
                </c:pt>
                <c:pt idx="1664">
                  <c:v>34.469200000000001</c:v>
                </c:pt>
                <c:pt idx="1665">
                  <c:v>34.5045</c:v>
                </c:pt>
                <c:pt idx="1666">
                  <c:v>34.540599999999998</c:v>
                </c:pt>
                <c:pt idx="1667">
                  <c:v>34.575600000000001</c:v>
                </c:pt>
                <c:pt idx="1668">
                  <c:v>34.604799999999997</c:v>
                </c:pt>
                <c:pt idx="1669">
                  <c:v>34.627200000000002</c:v>
                </c:pt>
                <c:pt idx="1670">
                  <c:v>34.643700000000003</c:v>
                </c:pt>
                <c:pt idx="1671">
                  <c:v>34.658499999999997</c:v>
                </c:pt>
                <c:pt idx="1672">
                  <c:v>34.672899999999998</c:v>
                </c:pt>
                <c:pt idx="1673">
                  <c:v>34.688000000000002</c:v>
                </c:pt>
                <c:pt idx="1674">
                  <c:v>34.705300000000001</c:v>
                </c:pt>
                <c:pt idx="1675">
                  <c:v>34.7273</c:v>
                </c:pt>
                <c:pt idx="1676">
                  <c:v>34.751399999999997</c:v>
                </c:pt>
                <c:pt idx="1677">
                  <c:v>34.775700000000001</c:v>
                </c:pt>
                <c:pt idx="1678">
                  <c:v>34.797800000000002</c:v>
                </c:pt>
                <c:pt idx="1679">
                  <c:v>34.819299999999998</c:v>
                </c:pt>
                <c:pt idx="1680">
                  <c:v>34.841099999999997</c:v>
                </c:pt>
                <c:pt idx="1681">
                  <c:v>34.863199999999999</c:v>
                </c:pt>
                <c:pt idx="1682">
                  <c:v>34.8857</c:v>
                </c:pt>
                <c:pt idx="1683">
                  <c:v>34.908900000000003</c:v>
                </c:pt>
                <c:pt idx="1684">
                  <c:v>34.934699999999999</c:v>
                </c:pt>
                <c:pt idx="1685">
                  <c:v>34.96</c:v>
                </c:pt>
                <c:pt idx="1686">
                  <c:v>34.984900000000003</c:v>
                </c:pt>
                <c:pt idx="1687">
                  <c:v>35.009</c:v>
                </c:pt>
                <c:pt idx="1688">
                  <c:v>35.034100000000002</c:v>
                </c:pt>
                <c:pt idx="1689">
                  <c:v>35.061</c:v>
                </c:pt>
                <c:pt idx="1690">
                  <c:v>35.086199999999998</c:v>
                </c:pt>
                <c:pt idx="1691">
                  <c:v>35.1111</c:v>
                </c:pt>
                <c:pt idx="1692">
                  <c:v>35.1327</c:v>
                </c:pt>
                <c:pt idx="1693">
                  <c:v>35.153599999999997</c:v>
                </c:pt>
                <c:pt idx="1694">
                  <c:v>35.174599999999998</c:v>
                </c:pt>
                <c:pt idx="1695">
                  <c:v>35.196800000000003</c:v>
                </c:pt>
                <c:pt idx="1696">
                  <c:v>35.220300000000002</c:v>
                </c:pt>
                <c:pt idx="1697">
                  <c:v>35.243299999999998</c:v>
                </c:pt>
                <c:pt idx="1698">
                  <c:v>35.267800000000001</c:v>
                </c:pt>
                <c:pt idx="1699">
                  <c:v>35.292000000000002</c:v>
                </c:pt>
                <c:pt idx="1700">
                  <c:v>35.316499999999998</c:v>
                </c:pt>
                <c:pt idx="1701">
                  <c:v>35.342599999999997</c:v>
                </c:pt>
                <c:pt idx="1702">
                  <c:v>35.368699999999997</c:v>
                </c:pt>
                <c:pt idx="1703">
                  <c:v>35.395600000000002</c:v>
                </c:pt>
                <c:pt idx="1704">
                  <c:v>35.423200000000001</c:v>
                </c:pt>
                <c:pt idx="1705">
                  <c:v>35.451099999999997</c:v>
                </c:pt>
                <c:pt idx="1706">
                  <c:v>35.479700000000001</c:v>
                </c:pt>
                <c:pt idx="1707">
                  <c:v>35.511800000000001</c:v>
                </c:pt>
                <c:pt idx="1708">
                  <c:v>35.545299999999997</c:v>
                </c:pt>
                <c:pt idx="1709">
                  <c:v>35.581699999999998</c:v>
                </c:pt>
                <c:pt idx="1710">
                  <c:v>35.619500000000002</c:v>
                </c:pt>
                <c:pt idx="1711">
                  <c:v>35.652200000000001</c:v>
                </c:pt>
                <c:pt idx="1712">
                  <c:v>35.678800000000003</c:v>
                </c:pt>
                <c:pt idx="1713">
                  <c:v>35.697400000000002</c:v>
                </c:pt>
                <c:pt idx="1714">
                  <c:v>35.7102</c:v>
                </c:pt>
                <c:pt idx="1715">
                  <c:v>35.722200000000001</c:v>
                </c:pt>
                <c:pt idx="1716">
                  <c:v>35.736600000000003</c:v>
                </c:pt>
                <c:pt idx="1717">
                  <c:v>35.752200000000002</c:v>
                </c:pt>
                <c:pt idx="1718">
                  <c:v>35.767600000000002</c:v>
                </c:pt>
                <c:pt idx="1719">
                  <c:v>35.785400000000003</c:v>
                </c:pt>
                <c:pt idx="1720">
                  <c:v>35.806199999999997</c:v>
                </c:pt>
                <c:pt idx="1721">
                  <c:v>35.825499999999998</c:v>
                </c:pt>
                <c:pt idx="1722">
                  <c:v>35.845100000000002</c:v>
                </c:pt>
                <c:pt idx="1723">
                  <c:v>35.865400000000001</c:v>
                </c:pt>
                <c:pt idx="1724">
                  <c:v>35.883699999999997</c:v>
                </c:pt>
                <c:pt idx="1725">
                  <c:v>35.903500000000001</c:v>
                </c:pt>
                <c:pt idx="1726">
                  <c:v>35.924799999999998</c:v>
                </c:pt>
                <c:pt idx="1727">
                  <c:v>35.948799999999999</c:v>
                </c:pt>
                <c:pt idx="1728">
                  <c:v>35.974699999999999</c:v>
                </c:pt>
                <c:pt idx="1729">
                  <c:v>36.002899999999997</c:v>
                </c:pt>
                <c:pt idx="1730">
                  <c:v>36.033900000000003</c:v>
                </c:pt>
                <c:pt idx="1731">
                  <c:v>36.067500000000003</c:v>
                </c:pt>
                <c:pt idx="1732">
                  <c:v>36.103400000000001</c:v>
                </c:pt>
                <c:pt idx="1733">
                  <c:v>36.139600000000002</c:v>
                </c:pt>
                <c:pt idx="1734">
                  <c:v>36.177599999999998</c:v>
                </c:pt>
                <c:pt idx="1735">
                  <c:v>36.214500000000001</c:v>
                </c:pt>
                <c:pt idx="1736">
                  <c:v>36.246499999999997</c:v>
                </c:pt>
                <c:pt idx="1737">
                  <c:v>36.274099999999997</c:v>
                </c:pt>
                <c:pt idx="1738">
                  <c:v>36.297600000000003</c:v>
                </c:pt>
                <c:pt idx="1739">
                  <c:v>36.314599999999999</c:v>
                </c:pt>
                <c:pt idx="1740">
                  <c:v>36.3309</c:v>
                </c:pt>
                <c:pt idx="1741">
                  <c:v>36.347299999999997</c:v>
                </c:pt>
                <c:pt idx="1742">
                  <c:v>36.363</c:v>
                </c:pt>
                <c:pt idx="1743">
                  <c:v>36.382300000000001</c:v>
                </c:pt>
                <c:pt idx="1744">
                  <c:v>36.401899999999998</c:v>
                </c:pt>
                <c:pt idx="1745">
                  <c:v>36.424599999999998</c:v>
                </c:pt>
                <c:pt idx="1746">
                  <c:v>36.447699999999998</c:v>
                </c:pt>
                <c:pt idx="1747">
                  <c:v>36.470799999999997</c:v>
                </c:pt>
                <c:pt idx="1748">
                  <c:v>36.492199999999997</c:v>
                </c:pt>
                <c:pt idx="1749">
                  <c:v>36.512700000000002</c:v>
                </c:pt>
                <c:pt idx="1750">
                  <c:v>36.537199999999999</c:v>
                </c:pt>
                <c:pt idx="1751">
                  <c:v>36.561300000000003</c:v>
                </c:pt>
                <c:pt idx="1752">
                  <c:v>36.583199999999998</c:v>
                </c:pt>
                <c:pt idx="1753">
                  <c:v>36.608400000000003</c:v>
                </c:pt>
                <c:pt idx="1754">
                  <c:v>36.635399999999997</c:v>
                </c:pt>
                <c:pt idx="1755">
                  <c:v>36.661299999999997</c:v>
                </c:pt>
                <c:pt idx="1756">
                  <c:v>36.685899999999997</c:v>
                </c:pt>
                <c:pt idx="1757">
                  <c:v>36.710599999999999</c:v>
                </c:pt>
                <c:pt idx="1758">
                  <c:v>36.737400000000001</c:v>
                </c:pt>
                <c:pt idx="1759">
                  <c:v>36.764200000000002</c:v>
                </c:pt>
                <c:pt idx="1760">
                  <c:v>36.79</c:v>
                </c:pt>
                <c:pt idx="1761">
                  <c:v>36.813000000000002</c:v>
                </c:pt>
                <c:pt idx="1762">
                  <c:v>36.836599999999997</c:v>
                </c:pt>
                <c:pt idx="1763">
                  <c:v>36.858600000000003</c:v>
                </c:pt>
                <c:pt idx="1764">
                  <c:v>36.880299999999998</c:v>
                </c:pt>
                <c:pt idx="1765">
                  <c:v>36.903300000000002</c:v>
                </c:pt>
                <c:pt idx="1766">
                  <c:v>36.926900000000003</c:v>
                </c:pt>
                <c:pt idx="1767">
                  <c:v>36.952199999999998</c:v>
                </c:pt>
                <c:pt idx="1768">
                  <c:v>36.977499999999999</c:v>
                </c:pt>
                <c:pt idx="1769">
                  <c:v>37.002299999999998</c:v>
                </c:pt>
                <c:pt idx="1770">
                  <c:v>37.0274</c:v>
                </c:pt>
                <c:pt idx="1771">
                  <c:v>37.051900000000003</c:v>
                </c:pt>
                <c:pt idx="1772">
                  <c:v>37.0762</c:v>
                </c:pt>
                <c:pt idx="1773">
                  <c:v>37.0991</c:v>
                </c:pt>
                <c:pt idx="1774">
                  <c:v>37.126399999999997</c:v>
                </c:pt>
                <c:pt idx="1775">
                  <c:v>37.159300000000002</c:v>
                </c:pt>
                <c:pt idx="1776">
                  <c:v>37.199300000000001</c:v>
                </c:pt>
                <c:pt idx="1777">
                  <c:v>37.241799999999998</c:v>
                </c:pt>
                <c:pt idx="1778">
                  <c:v>37.2821</c:v>
                </c:pt>
                <c:pt idx="1779">
                  <c:v>37.318899999999999</c:v>
                </c:pt>
                <c:pt idx="1780">
                  <c:v>37.347799999999999</c:v>
                </c:pt>
                <c:pt idx="1781">
                  <c:v>37.368600000000001</c:v>
                </c:pt>
                <c:pt idx="1782">
                  <c:v>37.382100000000001</c:v>
                </c:pt>
                <c:pt idx="1783">
                  <c:v>37.3932</c:v>
                </c:pt>
                <c:pt idx="1784">
                  <c:v>37.4054</c:v>
                </c:pt>
                <c:pt idx="1785">
                  <c:v>37.4208</c:v>
                </c:pt>
                <c:pt idx="1786">
                  <c:v>37.436999999999998</c:v>
                </c:pt>
                <c:pt idx="1787">
                  <c:v>37.4542</c:v>
                </c:pt>
                <c:pt idx="1788">
                  <c:v>37.471499999999999</c:v>
                </c:pt>
                <c:pt idx="1789">
                  <c:v>37.489100000000001</c:v>
                </c:pt>
                <c:pt idx="1790">
                  <c:v>37.506900000000002</c:v>
                </c:pt>
                <c:pt idx="1791">
                  <c:v>37.525500000000001</c:v>
                </c:pt>
                <c:pt idx="1792">
                  <c:v>37.545999999999999</c:v>
                </c:pt>
                <c:pt idx="1793">
                  <c:v>37.568100000000001</c:v>
                </c:pt>
                <c:pt idx="1794">
                  <c:v>37.589199999999998</c:v>
                </c:pt>
                <c:pt idx="1795">
                  <c:v>37.611499999999999</c:v>
                </c:pt>
                <c:pt idx="1796">
                  <c:v>37.6372</c:v>
                </c:pt>
                <c:pt idx="1797">
                  <c:v>37.6631</c:v>
                </c:pt>
                <c:pt idx="1798">
                  <c:v>37.691600000000001</c:v>
                </c:pt>
                <c:pt idx="1799">
                  <c:v>37.724499999999999</c:v>
                </c:pt>
                <c:pt idx="1800">
                  <c:v>37.758899999999997</c:v>
                </c:pt>
                <c:pt idx="1801">
                  <c:v>37.793599999999998</c:v>
                </c:pt>
                <c:pt idx="1802">
                  <c:v>37.8307</c:v>
                </c:pt>
                <c:pt idx="1803">
                  <c:v>37.868899999999996</c:v>
                </c:pt>
                <c:pt idx="1804">
                  <c:v>37.906500000000001</c:v>
                </c:pt>
                <c:pt idx="1805">
                  <c:v>37.939</c:v>
                </c:pt>
                <c:pt idx="1806">
                  <c:v>37.966500000000003</c:v>
                </c:pt>
                <c:pt idx="1807">
                  <c:v>37.986800000000002</c:v>
                </c:pt>
                <c:pt idx="1808">
                  <c:v>38.003300000000003</c:v>
                </c:pt>
                <c:pt idx="1809">
                  <c:v>38.017800000000001</c:v>
                </c:pt>
                <c:pt idx="1810">
                  <c:v>38.032800000000002</c:v>
                </c:pt>
                <c:pt idx="1811">
                  <c:v>38.049799999999998</c:v>
                </c:pt>
                <c:pt idx="1812">
                  <c:v>38.070399999999999</c:v>
                </c:pt>
                <c:pt idx="1813">
                  <c:v>38.0929</c:v>
                </c:pt>
                <c:pt idx="1814">
                  <c:v>38.115099999999998</c:v>
                </c:pt>
                <c:pt idx="1815">
                  <c:v>38.139200000000002</c:v>
                </c:pt>
                <c:pt idx="1816">
                  <c:v>38.163800000000002</c:v>
                </c:pt>
                <c:pt idx="1817">
                  <c:v>38.1858</c:v>
                </c:pt>
                <c:pt idx="1818">
                  <c:v>38.207000000000001</c:v>
                </c:pt>
                <c:pt idx="1819">
                  <c:v>38.228200000000001</c:v>
                </c:pt>
                <c:pt idx="1820">
                  <c:v>38.250799999999998</c:v>
                </c:pt>
                <c:pt idx="1821">
                  <c:v>38.273499999999999</c:v>
                </c:pt>
                <c:pt idx="1822">
                  <c:v>38.297199999999997</c:v>
                </c:pt>
                <c:pt idx="1823">
                  <c:v>38.321899999999999</c:v>
                </c:pt>
                <c:pt idx="1824">
                  <c:v>38.346400000000003</c:v>
                </c:pt>
                <c:pt idx="1825">
                  <c:v>38.370600000000003</c:v>
                </c:pt>
                <c:pt idx="1826">
                  <c:v>38.3977</c:v>
                </c:pt>
                <c:pt idx="1827">
                  <c:v>38.428800000000003</c:v>
                </c:pt>
                <c:pt idx="1828">
                  <c:v>38.4557</c:v>
                </c:pt>
                <c:pt idx="1829">
                  <c:v>38.480800000000002</c:v>
                </c:pt>
                <c:pt idx="1830">
                  <c:v>38.503900000000002</c:v>
                </c:pt>
                <c:pt idx="1831">
                  <c:v>38.526299999999999</c:v>
                </c:pt>
                <c:pt idx="1832">
                  <c:v>38.549199999999999</c:v>
                </c:pt>
                <c:pt idx="1833">
                  <c:v>38.570399999999999</c:v>
                </c:pt>
                <c:pt idx="1834">
                  <c:v>38.593499999999999</c:v>
                </c:pt>
                <c:pt idx="1835">
                  <c:v>38.617699999999999</c:v>
                </c:pt>
                <c:pt idx="1836">
                  <c:v>38.640599999999999</c:v>
                </c:pt>
                <c:pt idx="1837">
                  <c:v>38.665199999999999</c:v>
                </c:pt>
                <c:pt idx="1838">
                  <c:v>38.692700000000002</c:v>
                </c:pt>
                <c:pt idx="1839">
                  <c:v>38.719200000000001</c:v>
                </c:pt>
                <c:pt idx="1840">
                  <c:v>38.744900000000001</c:v>
                </c:pt>
                <c:pt idx="1841">
                  <c:v>38.771099999999997</c:v>
                </c:pt>
                <c:pt idx="1842">
                  <c:v>38.798400000000001</c:v>
                </c:pt>
                <c:pt idx="1843">
                  <c:v>38.826799999999999</c:v>
                </c:pt>
                <c:pt idx="1844">
                  <c:v>38.858899999999998</c:v>
                </c:pt>
                <c:pt idx="1845">
                  <c:v>38.8949</c:v>
                </c:pt>
                <c:pt idx="1846">
                  <c:v>38.934899999999999</c:v>
                </c:pt>
                <c:pt idx="1847">
                  <c:v>38.972999999999999</c:v>
                </c:pt>
                <c:pt idx="1848">
                  <c:v>39.007100000000001</c:v>
                </c:pt>
                <c:pt idx="1849">
                  <c:v>39.035200000000003</c:v>
                </c:pt>
                <c:pt idx="1850">
                  <c:v>39.055199999999999</c:v>
                </c:pt>
                <c:pt idx="1851">
                  <c:v>39.069899999999997</c:v>
                </c:pt>
                <c:pt idx="1852">
                  <c:v>39.084099999999999</c:v>
                </c:pt>
                <c:pt idx="1853">
                  <c:v>39.098100000000002</c:v>
                </c:pt>
                <c:pt idx="1854">
                  <c:v>39.111600000000003</c:v>
                </c:pt>
                <c:pt idx="1855">
                  <c:v>39.127099999999999</c:v>
                </c:pt>
                <c:pt idx="1856">
                  <c:v>39.1464</c:v>
                </c:pt>
                <c:pt idx="1857">
                  <c:v>39.1663</c:v>
                </c:pt>
                <c:pt idx="1858">
                  <c:v>39.185499999999998</c:v>
                </c:pt>
                <c:pt idx="1859">
                  <c:v>39.203499999999998</c:v>
                </c:pt>
                <c:pt idx="1860">
                  <c:v>39.221600000000002</c:v>
                </c:pt>
                <c:pt idx="1861">
                  <c:v>39.240699999999997</c:v>
                </c:pt>
                <c:pt idx="1862">
                  <c:v>39.259799999999998</c:v>
                </c:pt>
                <c:pt idx="1863">
                  <c:v>39.282200000000003</c:v>
                </c:pt>
                <c:pt idx="1864">
                  <c:v>39.307200000000002</c:v>
                </c:pt>
                <c:pt idx="1865">
                  <c:v>39.334299999999999</c:v>
                </c:pt>
                <c:pt idx="1866">
                  <c:v>39.361699999999999</c:v>
                </c:pt>
                <c:pt idx="1867">
                  <c:v>39.3904</c:v>
                </c:pt>
                <c:pt idx="1868">
                  <c:v>39.420900000000003</c:v>
                </c:pt>
                <c:pt idx="1869">
                  <c:v>39.454900000000002</c:v>
                </c:pt>
                <c:pt idx="1870">
                  <c:v>39.490299999999998</c:v>
                </c:pt>
                <c:pt idx="1871">
                  <c:v>39.527799999999999</c:v>
                </c:pt>
                <c:pt idx="1872">
                  <c:v>39.566000000000003</c:v>
                </c:pt>
                <c:pt idx="1873">
                  <c:v>39.6021</c:v>
                </c:pt>
                <c:pt idx="1874">
                  <c:v>39.633499999999998</c:v>
                </c:pt>
                <c:pt idx="1875">
                  <c:v>39.661000000000001</c:v>
                </c:pt>
                <c:pt idx="1876">
                  <c:v>39.683199999999999</c:v>
                </c:pt>
                <c:pt idx="1877">
                  <c:v>39.700400000000002</c:v>
                </c:pt>
                <c:pt idx="1878">
                  <c:v>39.716999999999999</c:v>
                </c:pt>
                <c:pt idx="1879">
                  <c:v>39.733600000000003</c:v>
                </c:pt>
                <c:pt idx="1880">
                  <c:v>39.752499999999998</c:v>
                </c:pt>
                <c:pt idx="1881">
                  <c:v>39.772799999999997</c:v>
                </c:pt>
                <c:pt idx="1882">
                  <c:v>39.795000000000002</c:v>
                </c:pt>
                <c:pt idx="1883">
                  <c:v>39.818399999999997</c:v>
                </c:pt>
                <c:pt idx="1884">
                  <c:v>39.840699999999998</c:v>
                </c:pt>
                <c:pt idx="1885">
                  <c:v>39.862900000000003</c:v>
                </c:pt>
                <c:pt idx="1886">
                  <c:v>39.884799999999998</c:v>
                </c:pt>
                <c:pt idx="1887">
                  <c:v>39.906399999999998</c:v>
                </c:pt>
                <c:pt idx="1888">
                  <c:v>39.9283</c:v>
                </c:pt>
                <c:pt idx="1889">
                  <c:v>39.950200000000002</c:v>
                </c:pt>
                <c:pt idx="1890">
                  <c:v>39.972999999999999</c:v>
                </c:pt>
                <c:pt idx="1891">
                  <c:v>39.997599999999998</c:v>
                </c:pt>
                <c:pt idx="1892">
                  <c:v>40.023800000000001</c:v>
                </c:pt>
                <c:pt idx="1893">
                  <c:v>40.048299999999998</c:v>
                </c:pt>
                <c:pt idx="1894">
                  <c:v>40.073300000000003</c:v>
                </c:pt>
                <c:pt idx="1895">
                  <c:v>40.099200000000003</c:v>
                </c:pt>
                <c:pt idx="1896">
                  <c:v>40.126600000000003</c:v>
                </c:pt>
                <c:pt idx="1897">
                  <c:v>40.153300000000002</c:v>
                </c:pt>
                <c:pt idx="1898">
                  <c:v>40.178699999999999</c:v>
                </c:pt>
                <c:pt idx="1899">
                  <c:v>40.203499999999998</c:v>
                </c:pt>
                <c:pt idx="1900">
                  <c:v>40.2241</c:v>
                </c:pt>
                <c:pt idx="1901">
                  <c:v>40.2453</c:v>
                </c:pt>
                <c:pt idx="1902">
                  <c:v>40.266800000000003</c:v>
                </c:pt>
                <c:pt idx="1903">
                  <c:v>40.289299999999997</c:v>
                </c:pt>
                <c:pt idx="1904">
                  <c:v>40.313400000000001</c:v>
                </c:pt>
                <c:pt idx="1905">
                  <c:v>40.337400000000002</c:v>
                </c:pt>
                <c:pt idx="1906">
                  <c:v>40.362400000000001</c:v>
                </c:pt>
                <c:pt idx="1907">
                  <c:v>40.387</c:v>
                </c:pt>
                <c:pt idx="1908">
                  <c:v>40.412500000000001</c:v>
                </c:pt>
                <c:pt idx="1909">
                  <c:v>40.439500000000002</c:v>
                </c:pt>
                <c:pt idx="1910">
                  <c:v>40.4666</c:v>
                </c:pt>
                <c:pt idx="1911">
                  <c:v>40.494100000000003</c:v>
                </c:pt>
                <c:pt idx="1912">
                  <c:v>40.521599999999999</c:v>
                </c:pt>
                <c:pt idx="1913">
                  <c:v>40.552599999999998</c:v>
                </c:pt>
                <c:pt idx="1914">
                  <c:v>40.590400000000002</c:v>
                </c:pt>
                <c:pt idx="1915">
                  <c:v>40.630400000000002</c:v>
                </c:pt>
                <c:pt idx="1916">
                  <c:v>40.672499999999999</c:v>
                </c:pt>
                <c:pt idx="1917">
                  <c:v>40.710799999999999</c:v>
                </c:pt>
                <c:pt idx="1918">
                  <c:v>40.741</c:v>
                </c:pt>
                <c:pt idx="1919">
                  <c:v>40.761600000000001</c:v>
                </c:pt>
                <c:pt idx="1920">
                  <c:v>40.775100000000002</c:v>
                </c:pt>
                <c:pt idx="1921">
                  <c:v>40.787399999999998</c:v>
                </c:pt>
                <c:pt idx="1922">
                  <c:v>40.8005</c:v>
                </c:pt>
                <c:pt idx="1923">
                  <c:v>40.816899999999997</c:v>
                </c:pt>
                <c:pt idx="1924">
                  <c:v>40.8339</c:v>
                </c:pt>
                <c:pt idx="1925">
                  <c:v>40.849699999999999</c:v>
                </c:pt>
                <c:pt idx="1926">
                  <c:v>40.868000000000002</c:v>
                </c:pt>
                <c:pt idx="1927">
                  <c:v>40.885899999999999</c:v>
                </c:pt>
                <c:pt idx="1928">
                  <c:v>40.904000000000003</c:v>
                </c:pt>
                <c:pt idx="1929">
                  <c:v>40.922800000000002</c:v>
                </c:pt>
                <c:pt idx="1930">
                  <c:v>40.942799999999998</c:v>
                </c:pt>
                <c:pt idx="1931">
                  <c:v>40.962200000000003</c:v>
                </c:pt>
                <c:pt idx="1932">
                  <c:v>40.984000000000002</c:v>
                </c:pt>
                <c:pt idx="1933">
                  <c:v>41.008400000000002</c:v>
                </c:pt>
                <c:pt idx="1934">
                  <c:v>41.034199999999998</c:v>
                </c:pt>
                <c:pt idx="1935">
                  <c:v>41.061300000000003</c:v>
                </c:pt>
                <c:pt idx="1936">
                  <c:v>41.090699999999998</c:v>
                </c:pt>
                <c:pt idx="1937">
                  <c:v>41.121499999999997</c:v>
                </c:pt>
                <c:pt idx="1938">
                  <c:v>41.154400000000003</c:v>
                </c:pt>
                <c:pt idx="1939">
                  <c:v>41.189399999999999</c:v>
                </c:pt>
                <c:pt idx="1940">
                  <c:v>41.226900000000001</c:v>
                </c:pt>
                <c:pt idx="1941">
                  <c:v>41.266199999999998</c:v>
                </c:pt>
                <c:pt idx="1942">
                  <c:v>41.302599999999998</c:v>
                </c:pt>
                <c:pt idx="1943">
                  <c:v>41.335299999999997</c:v>
                </c:pt>
                <c:pt idx="1944">
                  <c:v>41.363500000000002</c:v>
                </c:pt>
                <c:pt idx="1945">
                  <c:v>41.386299999999999</c:v>
                </c:pt>
                <c:pt idx="1946">
                  <c:v>41.404299999999999</c:v>
                </c:pt>
                <c:pt idx="1947">
                  <c:v>41.419400000000003</c:v>
                </c:pt>
                <c:pt idx="1948">
                  <c:v>41.434199999999997</c:v>
                </c:pt>
                <c:pt idx="1949">
                  <c:v>41.451099999999997</c:v>
                </c:pt>
                <c:pt idx="1950">
                  <c:v>41.4726</c:v>
                </c:pt>
                <c:pt idx="1951">
                  <c:v>41.495800000000003</c:v>
                </c:pt>
                <c:pt idx="1952">
                  <c:v>41.519399999999997</c:v>
                </c:pt>
                <c:pt idx="1953">
                  <c:v>41.542900000000003</c:v>
                </c:pt>
                <c:pt idx="1954">
                  <c:v>41.565800000000003</c:v>
                </c:pt>
                <c:pt idx="1955">
                  <c:v>41.586399999999998</c:v>
                </c:pt>
                <c:pt idx="1956">
                  <c:v>41.607300000000002</c:v>
                </c:pt>
                <c:pt idx="1957">
                  <c:v>41.627099999999999</c:v>
                </c:pt>
                <c:pt idx="1958">
                  <c:v>41.6492</c:v>
                </c:pt>
                <c:pt idx="1959">
                  <c:v>41.671999999999997</c:v>
                </c:pt>
                <c:pt idx="1960">
                  <c:v>41.696800000000003</c:v>
                </c:pt>
                <c:pt idx="1961">
                  <c:v>41.722499999999997</c:v>
                </c:pt>
                <c:pt idx="1962">
                  <c:v>41.748600000000003</c:v>
                </c:pt>
                <c:pt idx="1963">
                  <c:v>41.775100000000002</c:v>
                </c:pt>
                <c:pt idx="1964">
                  <c:v>41.802199999999999</c:v>
                </c:pt>
                <c:pt idx="1965">
                  <c:v>41.827500000000001</c:v>
                </c:pt>
                <c:pt idx="1966">
                  <c:v>41.8523</c:v>
                </c:pt>
                <c:pt idx="1967">
                  <c:v>41.876100000000001</c:v>
                </c:pt>
                <c:pt idx="1968">
                  <c:v>41.9011</c:v>
                </c:pt>
                <c:pt idx="1969">
                  <c:v>41.9255</c:v>
                </c:pt>
                <c:pt idx="1970">
                  <c:v>41.948799999999999</c:v>
                </c:pt>
                <c:pt idx="1971">
                  <c:v>41.970399999999998</c:v>
                </c:pt>
                <c:pt idx="1972">
                  <c:v>41.993499999999997</c:v>
                </c:pt>
                <c:pt idx="1973">
                  <c:v>42.0169</c:v>
                </c:pt>
                <c:pt idx="1974">
                  <c:v>42.040799999999997</c:v>
                </c:pt>
                <c:pt idx="1975">
                  <c:v>42.064799999999998</c:v>
                </c:pt>
                <c:pt idx="1976">
                  <c:v>42.088799999999999</c:v>
                </c:pt>
                <c:pt idx="1977">
                  <c:v>42.1143</c:v>
                </c:pt>
                <c:pt idx="1978">
                  <c:v>42.139400000000002</c:v>
                </c:pt>
                <c:pt idx="1979">
                  <c:v>42.164900000000003</c:v>
                </c:pt>
                <c:pt idx="1980">
                  <c:v>42.190899999999999</c:v>
                </c:pt>
                <c:pt idx="1981">
                  <c:v>42.218699999999998</c:v>
                </c:pt>
                <c:pt idx="1982">
                  <c:v>42.2515</c:v>
                </c:pt>
                <c:pt idx="1983">
                  <c:v>42.290199999999999</c:v>
                </c:pt>
                <c:pt idx="1984">
                  <c:v>42.332799999999999</c:v>
                </c:pt>
                <c:pt idx="1985">
                  <c:v>42.374499999999998</c:v>
                </c:pt>
                <c:pt idx="1986">
                  <c:v>42.4101</c:v>
                </c:pt>
                <c:pt idx="1987">
                  <c:v>42.436999999999998</c:v>
                </c:pt>
                <c:pt idx="1988">
                  <c:v>42.454900000000002</c:v>
                </c:pt>
                <c:pt idx="1989">
                  <c:v>42.468699999999998</c:v>
                </c:pt>
                <c:pt idx="1990">
                  <c:v>42.48</c:v>
                </c:pt>
                <c:pt idx="1991">
                  <c:v>42.494399999999999</c:v>
                </c:pt>
                <c:pt idx="1992">
                  <c:v>42.510100000000001</c:v>
                </c:pt>
                <c:pt idx="1993">
                  <c:v>42.526400000000002</c:v>
                </c:pt>
                <c:pt idx="1994">
                  <c:v>42.543100000000003</c:v>
                </c:pt>
                <c:pt idx="1995">
                  <c:v>42.562399999999997</c:v>
                </c:pt>
                <c:pt idx="1996">
                  <c:v>42.580199999999998</c:v>
                </c:pt>
                <c:pt idx="1997">
                  <c:v>42.598500000000001</c:v>
                </c:pt>
                <c:pt idx="1998">
                  <c:v>42.616900000000001</c:v>
                </c:pt>
                <c:pt idx="1999">
                  <c:v>42.6355</c:v>
                </c:pt>
                <c:pt idx="2000">
                  <c:v>42.656599999999997</c:v>
                </c:pt>
                <c:pt idx="2001">
                  <c:v>42.679200000000002</c:v>
                </c:pt>
                <c:pt idx="2002">
                  <c:v>42.703099999999999</c:v>
                </c:pt>
                <c:pt idx="2003">
                  <c:v>42.728999999999999</c:v>
                </c:pt>
                <c:pt idx="2004">
                  <c:v>42.759099999999997</c:v>
                </c:pt>
                <c:pt idx="2005">
                  <c:v>42.787399999999998</c:v>
                </c:pt>
                <c:pt idx="2006">
                  <c:v>42.820599999999999</c:v>
                </c:pt>
                <c:pt idx="2007">
                  <c:v>42.857300000000002</c:v>
                </c:pt>
                <c:pt idx="2008">
                  <c:v>42.8949</c:v>
                </c:pt>
                <c:pt idx="2009">
                  <c:v>42.933799999999998</c:v>
                </c:pt>
                <c:pt idx="2010">
                  <c:v>42.970700000000001</c:v>
                </c:pt>
                <c:pt idx="2011">
                  <c:v>43.004100000000001</c:v>
                </c:pt>
                <c:pt idx="2012">
                  <c:v>43.0334</c:v>
                </c:pt>
                <c:pt idx="2013">
                  <c:v>43.057499999999997</c:v>
                </c:pt>
                <c:pt idx="2014">
                  <c:v>43.078200000000002</c:v>
                </c:pt>
                <c:pt idx="2015">
                  <c:v>43.095300000000002</c:v>
                </c:pt>
                <c:pt idx="2016">
                  <c:v>43.111400000000003</c:v>
                </c:pt>
                <c:pt idx="2017">
                  <c:v>43.129399999999997</c:v>
                </c:pt>
                <c:pt idx="2018">
                  <c:v>43.1477</c:v>
                </c:pt>
                <c:pt idx="2019">
                  <c:v>43.168199999999999</c:v>
                </c:pt>
                <c:pt idx="2020">
                  <c:v>43.191200000000002</c:v>
                </c:pt>
                <c:pt idx="2021">
                  <c:v>43.214199999999998</c:v>
                </c:pt>
                <c:pt idx="2022">
                  <c:v>43.237900000000003</c:v>
                </c:pt>
                <c:pt idx="2023">
                  <c:v>43.261600000000001</c:v>
                </c:pt>
                <c:pt idx="2024">
                  <c:v>43.283900000000003</c:v>
                </c:pt>
                <c:pt idx="2025">
                  <c:v>43.304000000000002</c:v>
                </c:pt>
                <c:pt idx="2026">
                  <c:v>43.326500000000003</c:v>
                </c:pt>
                <c:pt idx="2027">
                  <c:v>43.3489</c:v>
                </c:pt>
                <c:pt idx="2028">
                  <c:v>43.372599999999998</c:v>
                </c:pt>
                <c:pt idx="2029">
                  <c:v>43.3994</c:v>
                </c:pt>
                <c:pt idx="2030">
                  <c:v>43.425400000000003</c:v>
                </c:pt>
                <c:pt idx="2031">
                  <c:v>43.451700000000002</c:v>
                </c:pt>
                <c:pt idx="2032">
                  <c:v>43.477499999999999</c:v>
                </c:pt>
                <c:pt idx="2033">
                  <c:v>43.502899999999997</c:v>
                </c:pt>
                <c:pt idx="2034">
                  <c:v>43.528199999999998</c:v>
                </c:pt>
                <c:pt idx="2035">
                  <c:v>43.554299999999998</c:v>
                </c:pt>
                <c:pt idx="2036">
                  <c:v>43.580399999999997</c:v>
                </c:pt>
                <c:pt idx="2037">
                  <c:v>43.604799999999997</c:v>
                </c:pt>
                <c:pt idx="2038">
                  <c:v>43.627099999999999</c:v>
                </c:pt>
                <c:pt idx="2039">
                  <c:v>43.648699999999998</c:v>
                </c:pt>
                <c:pt idx="2040">
                  <c:v>43.668999999999997</c:v>
                </c:pt>
                <c:pt idx="2041">
                  <c:v>43.690899999999999</c:v>
                </c:pt>
                <c:pt idx="2042">
                  <c:v>43.713700000000003</c:v>
                </c:pt>
                <c:pt idx="2043">
                  <c:v>43.737699999999997</c:v>
                </c:pt>
                <c:pt idx="2044">
                  <c:v>43.763500000000001</c:v>
                </c:pt>
                <c:pt idx="2045">
                  <c:v>43.789200000000001</c:v>
                </c:pt>
                <c:pt idx="2046">
                  <c:v>43.814100000000003</c:v>
                </c:pt>
                <c:pt idx="2047">
                  <c:v>43.839399999999998</c:v>
                </c:pt>
                <c:pt idx="2048">
                  <c:v>43.865699999999997</c:v>
                </c:pt>
                <c:pt idx="2049">
                  <c:v>43.892200000000003</c:v>
                </c:pt>
                <c:pt idx="2050">
                  <c:v>43.921599999999998</c:v>
                </c:pt>
                <c:pt idx="2051">
                  <c:v>43.955199999999998</c:v>
                </c:pt>
                <c:pt idx="2052">
                  <c:v>43.993299999999998</c:v>
                </c:pt>
                <c:pt idx="2053">
                  <c:v>44.038400000000003</c:v>
                </c:pt>
                <c:pt idx="2054">
                  <c:v>44.085299999999997</c:v>
                </c:pt>
                <c:pt idx="2055">
                  <c:v>44.122399999999999</c:v>
                </c:pt>
                <c:pt idx="2056">
                  <c:v>44.149700000000003</c:v>
                </c:pt>
                <c:pt idx="2057">
                  <c:v>44.168199999999999</c:v>
                </c:pt>
                <c:pt idx="2058">
                  <c:v>44.180199999999999</c:v>
                </c:pt>
                <c:pt idx="2059">
                  <c:v>44.1907</c:v>
                </c:pt>
                <c:pt idx="2060">
                  <c:v>44.2012</c:v>
                </c:pt>
                <c:pt idx="2061">
                  <c:v>44.213900000000002</c:v>
                </c:pt>
                <c:pt idx="2062">
                  <c:v>44.229799999999997</c:v>
                </c:pt>
                <c:pt idx="2063">
                  <c:v>44.247</c:v>
                </c:pt>
                <c:pt idx="2064">
                  <c:v>44.264099999999999</c:v>
                </c:pt>
                <c:pt idx="2065">
                  <c:v>44.282699999999998</c:v>
                </c:pt>
                <c:pt idx="2066">
                  <c:v>44.301200000000001</c:v>
                </c:pt>
                <c:pt idx="2067">
                  <c:v>44.320999999999998</c:v>
                </c:pt>
                <c:pt idx="2068">
                  <c:v>44.340800000000002</c:v>
                </c:pt>
                <c:pt idx="2069">
                  <c:v>44.360900000000001</c:v>
                </c:pt>
                <c:pt idx="2070">
                  <c:v>44.380400000000002</c:v>
                </c:pt>
                <c:pt idx="2071">
                  <c:v>44.404200000000003</c:v>
                </c:pt>
                <c:pt idx="2072">
                  <c:v>44.4283</c:v>
                </c:pt>
                <c:pt idx="2073">
                  <c:v>44.455599999999997</c:v>
                </c:pt>
                <c:pt idx="2074">
                  <c:v>44.487099999999998</c:v>
                </c:pt>
                <c:pt idx="2075">
                  <c:v>44.521299999999997</c:v>
                </c:pt>
                <c:pt idx="2076">
                  <c:v>44.556899999999999</c:v>
                </c:pt>
                <c:pt idx="2077">
                  <c:v>44.594999999999999</c:v>
                </c:pt>
                <c:pt idx="2078">
                  <c:v>44.634799999999998</c:v>
                </c:pt>
                <c:pt idx="2079">
                  <c:v>44.674799999999998</c:v>
                </c:pt>
                <c:pt idx="2080">
                  <c:v>44.713799999999999</c:v>
                </c:pt>
                <c:pt idx="2081">
                  <c:v>44.747799999999998</c:v>
                </c:pt>
                <c:pt idx="2082">
                  <c:v>44.774000000000001</c:v>
                </c:pt>
                <c:pt idx="2083">
                  <c:v>44.794699999999999</c:v>
                </c:pt>
                <c:pt idx="2084">
                  <c:v>44.810899999999997</c:v>
                </c:pt>
                <c:pt idx="2085">
                  <c:v>44.824399999999997</c:v>
                </c:pt>
                <c:pt idx="2086">
                  <c:v>44.837899999999998</c:v>
                </c:pt>
                <c:pt idx="2087">
                  <c:v>44.8536</c:v>
                </c:pt>
                <c:pt idx="2088">
                  <c:v>44.871699999999997</c:v>
                </c:pt>
                <c:pt idx="2089">
                  <c:v>44.893999999999998</c:v>
                </c:pt>
                <c:pt idx="2090">
                  <c:v>44.915399999999998</c:v>
                </c:pt>
                <c:pt idx="2091">
                  <c:v>44.938000000000002</c:v>
                </c:pt>
                <c:pt idx="2092">
                  <c:v>44.960799999999999</c:v>
                </c:pt>
                <c:pt idx="2093">
                  <c:v>44.9846</c:v>
                </c:pt>
                <c:pt idx="2094">
                  <c:v>45.008400000000002</c:v>
                </c:pt>
                <c:pt idx="2095">
                  <c:v>45.032299999999999</c:v>
                </c:pt>
                <c:pt idx="2096">
                  <c:v>45.055900000000001</c:v>
                </c:pt>
                <c:pt idx="2097">
                  <c:v>45.08</c:v>
                </c:pt>
                <c:pt idx="2098">
                  <c:v>45.103999999999999</c:v>
                </c:pt>
                <c:pt idx="2099">
                  <c:v>45.130600000000001</c:v>
                </c:pt>
                <c:pt idx="2100">
                  <c:v>45.156399999999998</c:v>
                </c:pt>
                <c:pt idx="2101">
                  <c:v>45.182000000000002</c:v>
                </c:pt>
                <c:pt idx="2102">
                  <c:v>45.208500000000001</c:v>
                </c:pt>
                <c:pt idx="2103">
                  <c:v>45.236400000000003</c:v>
                </c:pt>
                <c:pt idx="2104">
                  <c:v>45.262999999999998</c:v>
                </c:pt>
                <c:pt idx="2105">
                  <c:v>45.287100000000002</c:v>
                </c:pt>
                <c:pt idx="2106">
                  <c:v>45.308900000000001</c:v>
                </c:pt>
                <c:pt idx="2107">
                  <c:v>45.330599999999997</c:v>
                </c:pt>
                <c:pt idx="2108">
                  <c:v>45.351399999999998</c:v>
                </c:pt>
                <c:pt idx="2109">
                  <c:v>45.373600000000003</c:v>
                </c:pt>
                <c:pt idx="2110">
                  <c:v>45.3979</c:v>
                </c:pt>
                <c:pt idx="2111">
                  <c:v>45.422899999999998</c:v>
                </c:pt>
                <c:pt idx="2112">
                  <c:v>45.447099999999999</c:v>
                </c:pt>
                <c:pt idx="2113">
                  <c:v>45.47</c:v>
                </c:pt>
                <c:pt idx="2114">
                  <c:v>45.4955</c:v>
                </c:pt>
                <c:pt idx="2115">
                  <c:v>45.522599999999997</c:v>
                </c:pt>
                <c:pt idx="2116">
                  <c:v>45.549399999999999</c:v>
                </c:pt>
                <c:pt idx="2117">
                  <c:v>45.575099999999999</c:v>
                </c:pt>
                <c:pt idx="2118">
                  <c:v>45.6004</c:v>
                </c:pt>
                <c:pt idx="2119">
                  <c:v>45.628700000000002</c:v>
                </c:pt>
                <c:pt idx="2120">
                  <c:v>45.661200000000001</c:v>
                </c:pt>
                <c:pt idx="2121">
                  <c:v>45.698500000000003</c:v>
                </c:pt>
                <c:pt idx="2122">
                  <c:v>45.738799999999998</c:v>
                </c:pt>
                <c:pt idx="2123">
                  <c:v>45.780299999999997</c:v>
                </c:pt>
                <c:pt idx="2124">
                  <c:v>45.816000000000003</c:v>
                </c:pt>
                <c:pt idx="2125">
                  <c:v>45.843899999999998</c:v>
                </c:pt>
                <c:pt idx="2126">
                  <c:v>45.863300000000002</c:v>
                </c:pt>
                <c:pt idx="2127">
                  <c:v>45.877499999999998</c:v>
                </c:pt>
                <c:pt idx="2128">
                  <c:v>45.889699999999998</c:v>
                </c:pt>
                <c:pt idx="2129">
                  <c:v>45.901800000000001</c:v>
                </c:pt>
                <c:pt idx="2130">
                  <c:v>45.916699999999999</c:v>
                </c:pt>
                <c:pt idx="2131">
                  <c:v>45.933500000000002</c:v>
                </c:pt>
                <c:pt idx="2132">
                  <c:v>45.950499999999998</c:v>
                </c:pt>
                <c:pt idx="2133">
                  <c:v>45.968800000000002</c:v>
                </c:pt>
                <c:pt idx="2134">
                  <c:v>45.986199999999997</c:v>
                </c:pt>
                <c:pt idx="2135">
                  <c:v>46.003900000000002</c:v>
                </c:pt>
                <c:pt idx="2136">
                  <c:v>46.023400000000002</c:v>
                </c:pt>
                <c:pt idx="2137">
                  <c:v>46.043700000000001</c:v>
                </c:pt>
                <c:pt idx="2138">
                  <c:v>46.064799999999998</c:v>
                </c:pt>
                <c:pt idx="2139">
                  <c:v>46.085799999999999</c:v>
                </c:pt>
                <c:pt idx="2140">
                  <c:v>46.110999999999997</c:v>
                </c:pt>
                <c:pt idx="2141">
                  <c:v>46.136299999999999</c:v>
                </c:pt>
                <c:pt idx="2142">
                  <c:v>46.165100000000002</c:v>
                </c:pt>
                <c:pt idx="2143">
                  <c:v>46.197400000000002</c:v>
                </c:pt>
                <c:pt idx="2144">
                  <c:v>46.229900000000001</c:v>
                </c:pt>
                <c:pt idx="2145">
                  <c:v>46.2654</c:v>
                </c:pt>
                <c:pt idx="2146">
                  <c:v>46.302199999999999</c:v>
                </c:pt>
                <c:pt idx="2147">
                  <c:v>46.339599999999997</c:v>
                </c:pt>
                <c:pt idx="2148">
                  <c:v>46.377600000000001</c:v>
                </c:pt>
                <c:pt idx="2149">
                  <c:v>46.414200000000001</c:v>
                </c:pt>
                <c:pt idx="2150">
                  <c:v>46.444299999999998</c:v>
                </c:pt>
                <c:pt idx="2151">
                  <c:v>46.466500000000003</c:v>
                </c:pt>
                <c:pt idx="2152">
                  <c:v>46.4833</c:v>
                </c:pt>
                <c:pt idx="2153">
                  <c:v>46.498800000000003</c:v>
                </c:pt>
                <c:pt idx="2154">
                  <c:v>46.516800000000003</c:v>
                </c:pt>
                <c:pt idx="2155">
                  <c:v>46.535600000000002</c:v>
                </c:pt>
                <c:pt idx="2156">
                  <c:v>46.554400000000001</c:v>
                </c:pt>
                <c:pt idx="2157">
                  <c:v>46.574599999999997</c:v>
                </c:pt>
                <c:pt idx="2158">
                  <c:v>46.597799999999999</c:v>
                </c:pt>
                <c:pt idx="2159">
                  <c:v>46.620199999999997</c:v>
                </c:pt>
                <c:pt idx="2160">
                  <c:v>46.643099999999997</c:v>
                </c:pt>
                <c:pt idx="2161">
                  <c:v>46.666699999999999</c:v>
                </c:pt>
                <c:pt idx="2162">
                  <c:v>46.689</c:v>
                </c:pt>
                <c:pt idx="2163">
                  <c:v>46.7102</c:v>
                </c:pt>
                <c:pt idx="2164">
                  <c:v>46.731999999999999</c:v>
                </c:pt>
                <c:pt idx="2165">
                  <c:v>46.754399999999997</c:v>
                </c:pt>
                <c:pt idx="2166">
                  <c:v>46.7776</c:v>
                </c:pt>
                <c:pt idx="2167">
                  <c:v>46.802500000000002</c:v>
                </c:pt>
                <c:pt idx="2168">
                  <c:v>46.828099999999999</c:v>
                </c:pt>
                <c:pt idx="2169">
                  <c:v>46.852699999999999</c:v>
                </c:pt>
                <c:pt idx="2170">
                  <c:v>46.878799999999998</c:v>
                </c:pt>
                <c:pt idx="2171">
                  <c:v>46.906599999999997</c:v>
                </c:pt>
                <c:pt idx="2172">
                  <c:v>46.933599999999998</c:v>
                </c:pt>
                <c:pt idx="2173">
                  <c:v>46.9572</c:v>
                </c:pt>
                <c:pt idx="2174">
                  <c:v>46.979199999999999</c:v>
                </c:pt>
                <c:pt idx="2175">
                  <c:v>47.002000000000002</c:v>
                </c:pt>
                <c:pt idx="2176">
                  <c:v>47.024799999999999</c:v>
                </c:pt>
                <c:pt idx="2177">
                  <c:v>47.0458</c:v>
                </c:pt>
                <c:pt idx="2178">
                  <c:v>47.067100000000003</c:v>
                </c:pt>
                <c:pt idx="2179">
                  <c:v>47.090400000000002</c:v>
                </c:pt>
                <c:pt idx="2180">
                  <c:v>47.114100000000001</c:v>
                </c:pt>
                <c:pt idx="2181">
                  <c:v>47.1389</c:v>
                </c:pt>
                <c:pt idx="2182">
                  <c:v>47.164299999999997</c:v>
                </c:pt>
                <c:pt idx="2183">
                  <c:v>47.188200000000002</c:v>
                </c:pt>
                <c:pt idx="2184">
                  <c:v>47.213799999999999</c:v>
                </c:pt>
                <c:pt idx="2185">
                  <c:v>47.238700000000001</c:v>
                </c:pt>
                <c:pt idx="2186">
                  <c:v>47.266100000000002</c:v>
                </c:pt>
                <c:pt idx="2187">
                  <c:v>47.292700000000004</c:v>
                </c:pt>
                <c:pt idx="2188">
                  <c:v>47.321800000000003</c:v>
                </c:pt>
                <c:pt idx="2189">
                  <c:v>47.355200000000004</c:v>
                </c:pt>
                <c:pt idx="2190">
                  <c:v>47.395400000000002</c:v>
                </c:pt>
                <c:pt idx="2191">
                  <c:v>47.441000000000003</c:v>
                </c:pt>
                <c:pt idx="2192">
                  <c:v>47.485599999999998</c:v>
                </c:pt>
                <c:pt idx="2193">
                  <c:v>47.524900000000002</c:v>
                </c:pt>
                <c:pt idx="2194">
                  <c:v>47.55</c:v>
                </c:pt>
                <c:pt idx="2195">
                  <c:v>47.566099999999999</c:v>
                </c:pt>
                <c:pt idx="2196">
                  <c:v>47.5777</c:v>
                </c:pt>
                <c:pt idx="2197">
                  <c:v>47.5871</c:v>
                </c:pt>
                <c:pt idx="2198">
                  <c:v>47.5991</c:v>
                </c:pt>
                <c:pt idx="2199">
                  <c:v>47.611499999999999</c:v>
                </c:pt>
                <c:pt idx="2200">
                  <c:v>47.623899999999999</c:v>
                </c:pt>
                <c:pt idx="2201">
                  <c:v>47.641100000000002</c:v>
                </c:pt>
                <c:pt idx="2202">
                  <c:v>47.659799999999997</c:v>
                </c:pt>
                <c:pt idx="2203">
                  <c:v>47.677900000000001</c:v>
                </c:pt>
                <c:pt idx="2204">
                  <c:v>47.696199999999997</c:v>
                </c:pt>
                <c:pt idx="2205">
                  <c:v>47.715600000000002</c:v>
                </c:pt>
                <c:pt idx="2206">
                  <c:v>47.7363</c:v>
                </c:pt>
                <c:pt idx="2207">
                  <c:v>47.757599999999996</c:v>
                </c:pt>
                <c:pt idx="2208">
                  <c:v>47.777999999999999</c:v>
                </c:pt>
                <c:pt idx="2209">
                  <c:v>47.800800000000002</c:v>
                </c:pt>
                <c:pt idx="2210">
                  <c:v>47.826599999999999</c:v>
                </c:pt>
                <c:pt idx="2211">
                  <c:v>47.854799999999997</c:v>
                </c:pt>
                <c:pt idx="2212">
                  <c:v>47.886200000000002</c:v>
                </c:pt>
                <c:pt idx="2213">
                  <c:v>47.919699999999999</c:v>
                </c:pt>
                <c:pt idx="2214">
                  <c:v>47.955599999999997</c:v>
                </c:pt>
                <c:pt idx="2215">
                  <c:v>47.994799999999998</c:v>
                </c:pt>
                <c:pt idx="2216">
                  <c:v>48.035600000000002</c:v>
                </c:pt>
                <c:pt idx="2217">
                  <c:v>48.077399999999997</c:v>
                </c:pt>
                <c:pt idx="2218">
                  <c:v>48.113</c:v>
                </c:pt>
                <c:pt idx="2219">
                  <c:v>48.141500000000001</c:v>
                </c:pt>
                <c:pt idx="2220">
                  <c:v>48.161700000000003</c:v>
                </c:pt>
                <c:pt idx="2221">
                  <c:v>48.174799999999998</c:v>
                </c:pt>
                <c:pt idx="2222">
                  <c:v>48.186100000000003</c:v>
                </c:pt>
                <c:pt idx="2223">
                  <c:v>48.200499999999998</c:v>
                </c:pt>
                <c:pt idx="2224">
                  <c:v>48.218200000000003</c:v>
                </c:pt>
                <c:pt idx="2225">
                  <c:v>48.237000000000002</c:v>
                </c:pt>
                <c:pt idx="2226">
                  <c:v>48.2592</c:v>
                </c:pt>
                <c:pt idx="2227">
                  <c:v>48.282699999999998</c:v>
                </c:pt>
                <c:pt idx="2228">
                  <c:v>48.307000000000002</c:v>
                </c:pt>
                <c:pt idx="2229">
                  <c:v>48.329700000000003</c:v>
                </c:pt>
                <c:pt idx="2230">
                  <c:v>48.352499999999999</c:v>
                </c:pt>
                <c:pt idx="2231">
                  <c:v>48.373199999999997</c:v>
                </c:pt>
                <c:pt idx="2232">
                  <c:v>48.3934</c:v>
                </c:pt>
                <c:pt idx="2233">
                  <c:v>48.414299999999997</c:v>
                </c:pt>
                <c:pt idx="2234">
                  <c:v>48.436</c:v>
                </c:pt>
                <c:pt idx="2235">
                  <c:v>48.460700000000003</c:v>
                </c:pt>
                <c:pt idx="2236">
                  <c:v>48.484900000000003</c:v>
                </c:pt>
                <c:pt idx="2237">
                  <c:v>48.508800000000001</c:v>
                </c:pt>
                <c:pt idx="2238">
                  <c:v>48.5349</c:v>
                </c:pt>
                <c:pt idx="2239">
                  <c:v>48.5627</c:v>
                </c:pt>
                <c:pt idx="2240">
                  <c:v>48.590600000000002</c:v>
                </c:pt>
                <c:pt idx="2241">
                  <c:v>48.618699999999997</c:v>
                </c:pt>
                <c:pt idx="2242">
                  <c:v>48.644100000000002</c:v>
                </c:pt>
                <c:pt idx="2243">
                  <c:v>48.667099999999998</c:v>
                </c:pt>
                <c:pt idx="2244">
                  <c:v>48.689399999999999</c:v>
                </c:pt>
                <c:pt idx="2245">
                  <c:v>48.711100000000002</c:v>
                </c:pt>
                <c:pt idx="2246">
                  <c:v>48.732599999999998</c:v>
                </c:pt>
                <c:pt idx="2247">
                  <c:v>48.753300000000003</c:v>
                </c:pt>
                <c:pt idx="2248">
                  <c:v>48.775199999999998</c:v>
                </c:pt>
                <c:pt idx="2249">
                  <c:v>48.798400000000001</c:v>
                </c:pt>
                <c:pt idx="2250">
                  <c:v>48.822699999999998</c:v>
                </c:pt>
                <c:pt idx="2251">
                  <c:v>48.847499999999997</c:v>
                </c:pt>
                <c:pt idx="2252">
                  <c:v>48.872900000000001</c:v>
                </c:pt>
                <c:pt idx="2253">
                  <c:v>48.898699999999998</c:v>
                </c:pt>
                <c:pt idx="2254">
                  <c:v>48.9238</c:v>
                </c:pt>
                <c:pt idx="2255">
                  <c:v>48.95</c:v>
                </c:pt>
                <c:pt idx="2256">
                  <c:v>48.976900000000001</c:v>
                </c:pt>
                <c:pt idx="2257">
                  <c:v>49.005899999999997</c:v>
                </c:pt>
                <c:pt idx="2258">
                  <c:v>49.040100000000002</c:v>
                </c:pt>
                <c:pt idx="2259">
                  <c:v>49.079300000000003</c:v>
                </c:pt>
                <c:pt idx="2260">
                  <c:v>49.122300000000003</c:v>
                </c:pt>
                <c:pt idx="2261">
                  <c:v>49.1633</c:v>
                </c:pt>
                <c:pt idx="2262">
                  <c:v>49.197899999999997</c:v>
                </c:pt>
                <c:pt idx="2263">
                  <c:v>49.220999999999997</c:v>
                </c:pt>
                <c:pt idx="2264">
                  <c:v>49.237499999999997</c:v>
                </c:pt>
                <c:pt idx="2265">
                  <c:v>49.247700000000002</c:v>
                </c:pt>
                <c:pt idx="2266">
                  <c:v>49.258499999999998</c:v>
                </c:pt>
                <c:pt idx="2267">
                  <c:v>49.271799999999999</c:v>
                </c:pt>
                <c:pt idx="2268">
                  <c:v>49.286999999999999</c:v>
                </c:pt>
                <c:pt idx="2269">
                  <c:v>49.3033</c:v>
                </c:pt>
                <c:pt idx="2270">
                  <c:v>49.319600000000001</c:v>
                </c:pt>
                <c:pt idx="2271">
                  <c:v>49.336300000000001</c:v>
                </c:pt>
                <c:pt idx="2272">
                  <c:v>49.352800000000002</c:v>
                </c:pt>
                <c:pt idx="2273">
                  <c:v>49.369900000000001</c:v>
                </c:pt>
                <c:pt idx="2274">
                  <c:v>49.389600000000002</c:v>
                </c:pt>
                <c:pt idx="2275">
                  <c:v>49.41</c:v>
                </c:pt>
                <c:pt idx="2276">
                  <c:v>49.43</c:v>
                </c:pt>
                <c:pt idx="2277">
                  <c:v>49.4514</c:v>
                </c:pt>
                <c:pt idx="2278">
                  <c:v>49.475200000000001</c:v>
                </c:pt>
                <c:pt idx="2279">
                  <c:v>49.499600000000001</c:v>
                </c:pt>
                <c:pt idx="2280">
                  <c:v>49.528799999999997</c:v>
                </c:pt>
                <c:pt idx="2281">
                  <c:v>49.561</c:v>
                </c:pt>
                <c:pt idx="2282">
                  <c:v>49.595100000000002</c:v>
                </c:pt>
                <c:pt idx="2283">
                  <c:v>49.631300000000003</c:v>
                </c:pt>
                <c:pt idx="2284">
                  <c:v>49.668700000000001</c:v>
                </c:pt>
                <c:pt idx="2285">
                  <c:v>49.706800000000001</c:v>
                </c:pt>
                <c:pt idx="2286">
                  <c:v>49.744</c:v>
                </c:pt>
                <c:pt idx="2287">
                  <c:v>49.779299999999999</c:v>
                </c:pt>
                <c:pt idx="2288">
                  <c:v>49.8078</c:v>
                </c:pt>
                <c:pt idx="2289">
                  <c:v>49.830199999999998</c:v>
                </c:pt>
                <c:pt idx="2290">
                  <c:v>49.848100000000002</c:v>
                </c:pt>
                <c:pt idx="2291">
                  <c:v>49.862400000000001</c:v>
                </c:pt>
                <c:pt idx="2292">
                  <c:v>49.876399999999997</c:v>
                </c:pt>
                <c:pt idx="2293">
                  <c:v>49.890300000000003</c:v>
                </c:pt>
                <c:pt idx="2294">
                  <c:v>49.906799999999997</c:v>
                </c:pt>
                <c:pt idx="2295">
                  <c:v>49.927300000000002</c:v>
                </c:pt>
                <c:pt idx="2296">
                  <c:v>49.950499999999998</c:v>
                </c:pt>
                <c:pt idx="2297">
                  <c:v>49.972900000000003</c:v>
                </c:pt>
                <c:pt idx="2298">
                  <c:v>49.996299999999998</c:v>
                </c:pt>
                <c:pt idx="2299">
                  <c:v>50.019500000000001</c:v>
                </c:pt>
                <c:pt idx="2300">
                  <c:v>50.042400000000001</c:v>
                </c:pt>
                <c:pt idx="2301">
                  <c:v>50.064500000000002</c:v>
                </c:pt>
                <c:pt idx="2302">
                  <c:v>50.087299999999999</c:v>
                </c:pt>
                <c:pt idx="2303">
                  <c:v>50.110500000000002</c:v>
                </c:pt>
                <c:pt idx="2304">
                  <c:v>50.134599999999999</c:v>
                </c:pt>
                <c:pt idx="2305">
                  <c:v>50.157899999999998</c:v>
                </c:pt>
                <c:pt idx="2306">
                  <c:v>50.184199999999997</c:v>
                </c:pt>
                <c:pt idx="2307">
                  <c:v>50.211799999999997</c:v>
                </c:pt>
                <c:pt idx="2308">
                  <c:v>50.237400000000001</c:v>
                </c:pt>
                <c:pt idx="2309">
                  <c:v>50.261299999999999</c:v>
                </c:pt>
                <c:pt idx="2310">
                  <c:v>50.287100000000002</c:v>
                </c:pt>
                <c:pt idx="2311">
                  <c:v>50.311799999999998</c:v>
                </c:pt>
                <c:pt idx="2312">
                  <c:v>50.336300000000001</c:v>
                </c:pt>
                <c:pt idx="2313">
                  <c:v>50.357399999999998</c:v>
                </c:pt>
                <c:pt idx="2314">
                  <c:v>50.378599999999999</c:v>
                </c:pt>
                <c:pt idx="2315">
                  <c:v>50.4009</c:v>
                </c:pt>
                <c:pt idx="2316">
                  <c:v>50.4221</c:v>
                </c:pt>
                <c:pt idx="2317">
                  <c:v>50.445</c:v>
                </c:pt>
                <c:pt idx="2318">
                  <c:v>50.469200000000001</c:v>
                </c:pt>
                <c:pt idx="2319">
                  <c:v>50.494300000000003</c:v>
                </c:pt>
                <c:pt idx="2320">
                  <c:v>50.520299999999999</c:v>
                </c:pt>
                <c:pt idx="2321">
                  <c:v>50.5458</c:v>
                </c:pt>
                <c:pt idx="2322">
                  <c:v>50.5715</c:v>
                </c:pt>
                <c:pt idx="2323">
                  <c:v>50.597900000000003</c:v>
                </c:pt>
                <c:pt idx="2324">
                  <c:v>50.623399999999997</c:v>
                </c:pt>
                <c:pt idx="2325">
                  <c:v>50.651299999999999</c:v>
                </c:pt>
                <c:pt idx="2326">
                  <c:v>50.6813</c:v>
                </c:pt>
                <c:pt idx="2327">
                  <c:v>50.713999999999999</c:v>
                </c:pt>
                <c:pt idx="2328">
                  <c:v>50.7498</c:v>
                </c:pt>
                <c:pt idx="2329">
                  <c:v>50.789200000000001</c:v>
                </c:pt>
                <c:pt idx="2330">
                  <c:v>50.825800000000001</c:v>
                </c:pt>
                <c:pt idx="2331">
                  <c:v>50.857999999999997</c:v>
                </c:pt>
                <c:pt idx="2332">
                  <c:v>50.880299999999998</c:v>
                </c:pt>
                <c:pt idx="2333">
                  <c:v>50.894799999999996</c:v>
                </c:pt>
                <c:pt idx="2334">
                  <c:v>50.906599999999997</c:v>
                </c:pt>
                <c:pt idx="2335">
                  <c:v>50.920099999999998</c:v>
                </c:pt>
                <c:pt idx="2336">
                  <c:v>50.932000000000002</c:v>
                </c:pt>
                <c:pt idx="2337">
                  <c:v>50.947200000000002</c:v>
                </c:pt>
                <c:pt idx="2338">
                  <c:v>50.964399999999998</c:v>
                </c:pt>
                <c:pt idx="2339">
                  <c:v>50.9816</c:v>
                </c:pt>
                <c:pt idx="2340">
                  <c:v>50.997700000000002</c:v>
                </c:pt>
                <c:pt idx="2341">
                  <c:v>51.014499999999998</c:v>
                </c:pt>
                <c:pt idx="2342">
                  <c:v>51.032299999999999</c:v>
                </c:pt>
                <c:pt idx="2343">
                  <c:v>51.049500000000002</c:v>
                </c:pt>
                <c:pt idx="2344">
                  <c:v>51.069299999999998</c:v>
                </c:pt>
                <c:pt idx="2345">
                  <c:v>51.089100000000002</c:v>
                </c:pt>
                <c:pt idx="2346">
                  <c:v>51.111400000000003</c:v>
                </c:pt>
                <c:pt idx="2347">
                  <c:v>51.137599999999999</c:v>
                </c:pt>
                <c:pt idx="2348">
                  <c:v>51.166699999999999</c:v>
                </c:pt>
                <c:pt idx="2349">
                  <c:v>51.197699999999998</c:v>
                </c:pt>
                <c:pt idx="2350">
                  <c:v>51.229700000000001</c:v>
                </c:pt>
                <c:pt idx="2351">
                  <c:v>51.262300000000003</c:v>
                </c:pt>
                <c:pt idx="2352">
                  <c:v>51.295499999999997</c:v>
                </c:pt>
                <c:pt idx="2353">
                  <c:v>51.3309</c:v>
                </c:pt>
                <c:pt idx="2354">
                  <c:v>51.366300000000003</c:v>
                </c:pt>
                <c:pt idx="2355">
                  <c:v>51.399900000000002</c:v>
                </c:pt>
                <c:pt idx="2356">
                  <c:v>51.432600000000001</c:v>
                </c:pt>
                <c:pt idx="2357">
                  <c:v>51.463299999999997</c:v>
                </c:pt>
                <c:pt idx="2358">
                  <c:v>51.4861</c:v>
                </c:pt>
                <c:pt idx="2359">
                  <c:v>51.501899999999999</c:v>
                </c:pt>
                <c:pt idx="2360">
                  <c:v>51.517800000000001</c:v>
                </c:pt>
                <c:pt idx="2361">
                  <c:v>51.534300000000002</c:v>
                </c:pt>
                <c:pt idx="2362">
                  <c:v>51.552199999999999</c:v>
                </c:pt>
                <c:pt idx="2363">
                  <c:v>51.569899999999997</c:v>
                </c:pt>
                <c:pt idx="2364">
                  <c:v>51.5916</c:v>
                </c:pt>
                <c:pt idx="2365">
                  <c:v>51.614800000000002</c:v>
                </c:pt>
                <c:pt idx="2366">
                  <c:v>51.638800000000003</c:v>
                </c:pt>
                <c:pt idx="2367">
                  <c:v>51.661200000000001</c:v>
                </c:pt>
                <c:pt idx="2368">
                  <c:v>51.683900000000001</c:v>
                </c:pt>
                <c:pt idx="2369">
                  <c:v>51.705300000000001</c:v>
                </c:pt>
                <c:pt idx="2370">
                  <c:v>51.724400000000003</c:v>
                </c:pt>
                <c:pt idx="2371">
                  <c:v>51.745600000000003</c:v>
                </c:pt>
                <c:pt idx="2372">
                  <c:v>51.769500000000001</c:v>
                </c:pt>
                <c:pt idx="2373">
                  <c:v>51.792900000000003</c:v>
                </c:pt>
                <c:pt idx="2374">
                  <c:v>51.817900000000002</c:v>
                </c:pt>
                <c:pt idx="2375">
                  <c:v>51.843000000000004</c:v>
                </c:pt>
                <c:pt idx="2376">
                  <c:v>51.866900000000001</c:v>
                </c:pt>
                <c:pt idx="2377">
                  <c:v>51.892099999999999</c:v>
                </c:pt>
                <c:pt idx="2378">
                  <c:v>51.9191</c:v>
                </c:pt>
                <c:pt idx="2379">
                  <c:v>51.945500000000003</c:v>
                </c:pt>
                <c:pt idx="2380">
                  <c:v>51.970799999999997</c:v>
                </c:pt>
                <c:pt idx="2381">
                  <c:v>51.993000000000002</c:v>
                </c:pt>
                <c:pt idx="2382">
                  <c:v>52.013500000000001</c:v>
                </c:pt>
                <c:pt idx="2383">
                  <c:v>52.034599999999998</c:v>
                </c:pt>
                <c:pt idx="2384">
                  <c:v>52.055700000000002</c:v>
                </c:pt>
                <c:pt idx="2385">
                  <c:v>52.076300000000003</c:v>
                </c:pt>
                <c:pt idx="2386">
                  <c:v>52.098599999999998</c:v>
                </c:pt>
                <c:pt idx="2387">
                  <c:v>52.122199999999999</c:v>
                </c:pt>
                <c:pt idx="2388">
                  <c:v>52.146599999999999</c:v>
                </c:pt>
                <c:pt idx="2389">
                  <c:v>52.171799999999998</c:v>
                </c:pt>
                <c:pt idx="2390">
                  <c:v>52.198</c:v>
                </c:pt>
                <c:pt idx="2391">
                  <c:v>52.223399999999998</c:v>
                </c:pt>
                <c:pt idx="2392">
                  <c:v>52.249299999999998</c:v>
                </c:pt>
                <c:pt idx="2393">
                  <c:v>52.274500000000003</c:v>
                </c:pt>
                <c:pt idx="2394">
                  <c:v>52.301699999999997</c:v>
                </c:pt>
                <c:pt idx="2395">
                  <c:v>52.331099999999999</c:v>
                </c:pt>
                <c:pt idx="2396">
                  <c:v>52.3626</c:v>
                </c:pt>
                <c:pt idx="2397">
                  <c:v>52.395400000000002</c:v>
                </c:pt>
                <c:pt idx="2398">
                  <c:v>52.429499999999997</c:v>
                </c:pt>
                <c:pt idx="2399">
                  <c:v>52.466500000000003</c:v>
                </c:pt>
                <c:pt idx="2400">
                  <c:v>52.500999999999998</c:v>
                </c:pt>
                <c:pt idx="2401">
                  <c:v>52.531500000000001</c:v>
                </c:pt>
                <c:pt idx="2402">
                  <c:v>52.551499999999997</c:v>
                </c:pt>
                <c:pt idx="2403">
                  <c:v>52.566600000000001</c:v>
                </c:pt>
                <c:pt idx="2404">
                  <c:v>52.579799999999999</c:v>
                </c:pt>
                <c:pt idx="2405">
                  <c:v>52.5914</c:v>
                </c:pt>
                <c:pt idx="2406">
                  <c:v>52.604700000000001</c:v>
                </c:pt>
                <c:pt idx="2407">
                  <c:v>52.619900000000001</c:v>
                </c:pt>
                <c:pt idx="2408">
                  <c:v>52.635899999999999</c:v>
                </c:pt>
                <c:pt idx="2409">
                  <c:v>52.652099999999997</c:v>
                </c:pt>
                <c:pt idx="2410">
                  <c:v>52.6678</c:v>
                </c:pt>
                <c:pt idx="2411">
                  <c:v>52.683799999999998</c:v>
                </c:pt>
                <c:pt idx="2412">
                  <c:v>52.7012</c:v>
                </c:pt>
                <c:pt idx="2413">
                  <c:v>52.720100000000002</c:v>
                </c:pt>
                <c:pt idx="2414">
                  <c:v>52.742400000000004</c:v>
                </c:pt>
                <c:pt idx="2415">
                  <c:v>52.767400000000002</c:v>
                </c:pt>
                <c:pt idx="2416">
                  <c:v>52.794899999999998</c:v>
                </c:pt>
                <c:pt idx="2417">
                  <c:v>52.8249</c:v>
                </c:pt>
                <c:pt idx="2418">
                  <c:v>52.8551</c:v>
                </c:pt>
                <c:pt idx="2419">
                  <c:v>52.887599999999999</c:v>
                </c:pt>
                <c:pt idx="2420">
                  <c:v>52.921900000000001</c:v>
                </c:pt>
                <c:pt idx="2421">
                  <c:v>52.958100000000002</c:v>
                </c:pt>
                <c:pt idx="2422">
                  <c:v>52.992199999999997</c:v>
                </c:pt>
                <c:pt idx="2423">
                  <c:v>53.0261</c:v>
                </c:pt>
                <c:pt idx="2424">
                  <c:v>53.061199999999999</c:v>
                </c:pt>
                <c:pt idx="2425">
                  <c:v>53.092300000000002</c:v>
                </c:pt>
                <c:pt idx="2426">
                  <c:v>53.119199999999999</c:v>
                </c:pt>
                <c:pt idx="2427">
                  <c:v>53.139099999999999</c:v>
                </c:pt>
                <c:pt idx="2428">
                  <c:v>53.154699999999998</c:v>
                </c:pt>
                <c:pt idx="2429">
                  <c:v>53.167400000000001</c:v>
                </c:pt>
                <c:pt idx="2430">
                  <c:v>53.181600000000003</c:v>
                </c:pt>
                <c:pt idx="2431">
                  <c:v>53.195500000000003</c:v>
                </c:pt>
                <c:pt idx="2432">
                  <c:v>53.213700000000003</c:v>
                </c:pt>
                <c:pt idx="2433">
                  <c:v>53.235399999999998</c:v>
                </c:pt>
                <c:pt idx="2434">
                  <c:v>53.256999999999998</c:v>
                </c:pt>
                <c:pt idx="2435">
                  <c:v>53.279600000000002</c:v>
                </c:pt>
                <c:pt idx="2436">
                  <c:v>53.300800000000002</c:v>
                </c:pt>
                <c:pt idx="2437">
                  <c:v>53.321899999999999</c:v>
                </c:pt>
                <c:pt idx="2438">
                  <c:v>53.341999999999999</c:v>
                </c:pt>
                <c:pt idx="2439">
                  <c:v>53.3613</c:v>
                </c:pt>
                <c:pt idx="2440">
                  <c:v>53.383299999999998</c:v>
                </c:pt>
                <c:pt idx="2441">
                  <c:v>53.4054</c:v>
                </c:pt>
                <c:pt idx="2442">
                  <c:v>53.428699999999999</c:v>
                </c:pt>
                <c:pt idx="2443">
                  <c:v>53.453299999999999</c:v>
                </c:pt>
                <c:pt idx="2444">
                  <c:v>53.479399999999998</c:v>
                </c:pt>
                <c:pt idx="2445">
                  <c:v>53.506300000000003</c:v>
                </c:pt>
                <c:pt idx="2446">
                  <c:v>53.534100000000002</c:v>
                </c:pt>
                <c:pt idx="2447">
                  <c:v>53.5608</c:v>
                </c:pt>
                <c:pt idx="2448">
                  <c:v>53.585099999999997</c:v>
                </c:pt>
                <c:pt idx="2449">
                  <c:v>53.608499999999999</c:v>
                </c:pt>
                <c:pt idx="2450">
                  <c:v>53.632100000000001</c:v>
                </c:pt>
                <c:pt idx="2451">
                  <c:v>53.653799999999997</c:v>
                </c:pt>
                <c:pt idx="2452">
                  <c:v>53.676299999999998</c:v>
                </c:pt>
                <c:pt idx="2453">
                  <c:v>53.699100000000001</c:v>
                </c:pt>
                <c:pt idx="2454">
                  <c:v>53.7224</c:v>
                </c:pt>
                <c:pt idx="2455">
                  <c:v>53.744500000000002</c:v>
                </c:pt>
                <c:pt idx="2456">
                  <c:v>53.767099999999999</c:v>
                </c:pt>
                <c:pt idx="2457">
                  <c:v>53.790599999999998</c:v>
                </c:pt>
                <c:pt idx="2458">
                  <c:v>53.816099999999999</c:v>
                </c:pt>
                <c:pt idx="2459">
                  <c:v>53.840400000000002</c:v>
                </c:pt>
                <c:pt idx="2460">
                  <c:v>53.865299999999998</c:v>
                </c:pt>
                <c:pt idx="2461">
                  <c:v>53.889499999999998</c:v>
                </c:pt>
                <c:pt idx="2462">
                  <c:v>53.914499999999997</c:v>
                </c:pt>
                <c:pt idx="2463">
                  <c:v>53.941899999999997</c:v>
                </c:pt>
                <c:pt idx="2464">
                  <c:v>53.973300000000002</c:v>
                </c:pt>
                <c:pt idx="2465">
                  <c:v>54.006999999999998</c:v>
                </c:pt>
                <c:pt idx="2466">
                  <c:v>54.044800000000002</c:v>
                </c:pt>
                <c:pt idx="2467">
                  <c:v>54.084099999999999</c:v>
                </c:pt>
                <c:pt idx="2468">
                  <c:v>54.121299999999998</c:v>
                </c:pt>
                <c:pt idx="2469">
                  <c:v>54.1511</c:v>
                </c:pt>
                <c:pt idx="2470">
                  <c:v>54.169499999999999</c:v>
                </c:pt>
                <c:pt idx="2471">
                  <c:v>54.181899999999999</c:v>
                </c:pt>
                <c:pt idx="2472">
                  <c:v>54.191800000000001</c:v>
                </c:pt>
                <c:pt idx="2473">
                  <c:v>54.202500000000001</c:v>
                </c:pt>
                <c:pt idx="2474">
                  <c:v>54.216299999999997</c:v>
                </c:pt>
                <c:pt idx="2475">
                  <c:v>54.230800000000002</c:v>
                </c:pt>
                <c:pt idx="2476">
                  <c:v>54.2468</c:v>
                </c:pt>
                <c:pt idx="2477">
                  <c:v>54.264200000000002</c:v>
                </c:pt>
                <c:pt idx="2478">
                  <c:v>54.281700000000001</c:v>
                </c:pt>
                <c:pt idx="2479">
                  <c:v>54.299100000000003</c:v>
                </c:pt>
                <c:pt idx="2480">
                  <c:v>54.3155</c:v>
                </c:pt>
                <c:pt idx="2481">
                  <c:v>54.332500000000003</c:v>
                </c:pt>
                <c:pt idx="2482">
                  <c:v>54.351700000000001</c:v>
                </c:pt>
                <c:pt idx="2483">
                  <c:v>54.372300000000003</c:v>
                </c:pt>
                <c:pt idx="2484">
                  <c:v>54.396099999999997</c:v>
                </c:pt>
                <c:pt idx="2485">
                  <c:v>54.423299999999998</c:v>
                </c:pt>
                <c:pt idx="2486">
                  <c:v>54.452100000000002</c:v>
                </c:pt>
                <c:pt idx="2487">
                  <c:v>54.482999999999997</c:v>
                </c:pt>
                <c:pt idx="2488">
                  <c:v>54.5152</c:v>
                </c:pt>
                <c:pt idx="2489">
                  <c:v>54.549500000000002</c:v>
                </c:pt>
                <c:pt idx="2490">
                  <c:v>54.585099999999997</c:v>
                </c:pt>
                <c:pt idx="2491">
                  <c:v>54.619700000000002</c:v>
                </c:pt>
                <c:pt idx="2492">
                  <c:v>54.652999999999999</c:v>
                </c:pt>
                <c:pt idx="2493">
                  <c:v>54.685499999999998</c:v>
                </c:pt>
                <c:pt idx="2494">
                  <c:v>54.713799999999999</c:v>
                </c:pt>
                <c:pt idx="2495">
                  <c:v>54.737499999999997</c:v>
                </c:pt>
                <c:pt idx="2496">
                  <c:v>54.756500000000003</c:v>
                </c:pt>
                <c:pt idx="2497">
                  <c:v>54.771900000000002</c:v>
                </c:pt>
                <c:pt idx="2498">
                  <c:v>54.787799999999997</c:v>
                </c:pt>
                <c:pt idx="2499">
                  <c:v>54.803199999999997</c:v>
                </c:pt>
                <c:pt idx="2500">
                  <c:v>54.822800000000001</c:v>
                </c:pt>
                <c:pt idx="2501">
                  <c:v>54.841999999999999</c:v>
                </c:pt>
                <c:pt idx="2502">
                  <c:v>54.861600000000003</c:v>
                </c:pt>
                <c:pt idx="2503">
                  <c:v>54.882199999999997</c:v>
                </c:pt>
                <c:pt idx="2504">
                  <c:v>54.902999999999999</c:v>
                </c:pt>
                <c:pt idx="2505">
                  <c:v>54.923400000000001</c:v>
                </c:pt>
                <c:pt idx="2506">
                  <c:v>54.944200000000002</c:v>
                </c:pt>
                <c:pt idx="2507">
                  <c:v>54.964199999999998</c:v>
                </c:pt>
                <c:pt idx="2508">
                  <c:v>54.985199999999999</c:v>
                </c:pt>
                <c:pt idx="2509">
                  <c:v>55.0077</c:v>
                </c:pt>
                <c:pt idx="2510">
                  <c:v>55.030099999999997</c:v>
                </c:pt>
                <c:pt idx="2511">
                  <c:v>55.053699999999999</c:v>
                </c:pt>
                <c:pt idx="2512">
                  <c:v>55.079000000000001</c:v>
                </c:pt>
                <c:pt idx="2513">
                  <c:v>55.102499999999999</c:v>
                </c:pt>
                <c:pt idx="2514">
                  <c:v>55.127200000000002</c:v>
                </c:pt>
                <c:pt idx="2515">
                  <c:v>55.153199999999998</c:v>
                </c:pt>
                <c:pt idx="2516">
                  <c:v>55.179299999999998</c:v>
                </c:pt>
                <c:pt idx="2517">
                  <c:v>55.205199999999998</c:v>
                </c:pt>
                <c:pt idx="2518">
                  <c:v>55.227200000000003</c:v>
                </c:pt>
                <c:pt idx="2519">
                  <c:v>55.246899999999997</c:v>
                </c:pt>
                <c:pt idx="2520">
                  <c:v>55.267600000000002</c:v>
                </c:pt>
                <c:pt idx="2521">
                  <c:v>55.288499999999999</c:v>
                </c:pt>
                <c:pt idx="2522">
                  <c:v>55.310899999999997</c:v>
                </c:pt>
                <c:pt idx="2523">
                  <c:v>55.334099999999999</c:v>
                </c:pt>
                <c:pt idx="2524">
                  <c:v>55.357300000000002</c:v>
                </c:pt>
                <c:pt idx="2525">
                  <c:v>55.3797</c:v>
                </c:pt>
                <c:pt idx="2526">
                  <c:v>55.403799999999997</c:v>
                </c:pt>
                <c:pt idx="2527">
                  <c:v>55.428600000000003</c:v>
                </c:pt>
                <c:pt idx="2528">
                  <c:v>55.453699999999998</c:v>
                </c:pt>
                <c:pt idx="2529">
                  <c:v>55.478900000000003</c:v>
                </c:pt>
                <c:pt idx="2530">
                  <c:v>55.503900000000002</c:v>
                </c:pt>
                <c:pt idx="2531">
                  <c:v>55.529499999999999</c:v>
                </c:pt>
                <c:pt idx="2532">
                  <c:v>55.5565</c:v>
                </c:pt>
                <c:pt idx="2533">
                  <c:v>55.587800000000001</c:v>
                </c:pt>
                <c:pt idx="2534">
                  <c:v>55.621299999999998</c:v>
                </c:pt>
                <c:pt idx="2535">
                  <c:v>55.659100000000002</c:v>
                </c:pt>
                <c:pt idx="2536">
                  <c:v>55.698500000000003</c:v>
                </c:pt>
                <c:pt idx="2537">
                  <c:v>55.733800000000002</c:v>
                </c:pt>
                <c:pt idx="2538">
                  <c:v>55.761800000000001</c:v>
                </c:pt>
                <c:pt idx="2539">
                  <c:v>55.781500000000001</c:v>
                </c:pt>
                <c:pt idx="2540">
                  <c:v>55.795400000000001</c:v>
                </c:pt>
                <c:pt idx="2541">
                  <c:v>55.804299999999998</c:v>
                </c:pt>
                <c:pt idx="2542">
                  <c:v>55.813200000000002</c:v>
                </c:pt>
                <c:pt idx="2543">
                  <c:v>55.8249</c:v>
                </c:pt>
                <c:pt idx="2544">
                  <c:v>55.838999999999999</c:v>
                </c:pt>
                <c:pt idx="2545">
                  <c:v>55.854599999999998</c:v>
                </c:pt>
                <c:pt idx="2546">
                  <c:v>55.870399999999997</c:v>
                </c:pt>
                <c:pt idx="2547">
                  <c:v>55.885300000000001</c:v>
                </c:pt>
                <c:pt idx="2548">
                  <c:v>55.899900000000002</c:v>
                </c:pt>
                <c:pt idx="2549">
                  <c:v>55.917099999999998</c:v>
                </c:pt>
                <c:pt idx="2550">
                  <c:v>55.9343</c:v>
                </c:pt>
                <c:pt idx="2551">
                  <c:v>55.953400000000002</c:v>
                </c:pt>
                <c:pt idx="2552">
                  <c:v>55.976500000000001</c:v>
                </c:pt>
                <c:pt idx="2553">
                  <c:v>56.002000000000002</c:v>
                </c:pt>
                <c:pt idx="2554">
                  <c:v>56.028100000000002</c:v>
                </c:pt>
                <c:pt idx="2555">
                  <c:v>56.0565</c:v>
                </c:pt>
                <c:pt idx="2556">
                  <c:v>56.086500000000001</c:v>
                </c:pt>
                <c:pt idx="2557">
                  <c:v>56.118200000000002</c:v>
                </c:pt>
                <c:pt idx="2558">
                  <c:v>56.152999999999999</c:v>
                </c:pt>
                <c:pt idx="2559">
                  <c:v>56.188299999999998</c:v>
                </c:pt>
                <c:pt idx="2560">
                  <c:v>56.224299999999999</c:v>
                </c:pt>
                <c:pt idx="2561">
                  <c:v>56.259700000000002</c:v>
                </c:pt>
                <c:pt idx="2562">
                  <c:v>56.295200000000001</c:v>
                </c:pt>
                <c:pt idx="2563">
                  <c:v>56.327500000000001</c:v>
                </c:pt>
                <c:pt idx="2564">
                  <c:v>56.351199999999999</c:v>
                </c:pt>
                <c:pt idx="2565">
                  <c:v>56.368699999999997</c:v>
                </c:pt>
                <c:pt idx="2566">
                  <c:v>56.382300000000001</c:v>
                </c:pt>
                <c:pt idx="2567">
                  <c:v>56.393999999999998</c:v>
                </c:pt>
                <c:pt idx="2568">
                  <c:v>56.406599999999997</c:v>
                </c:pt>
                <c:pt idx="2569">
                  <c:v>56.422899999999998</c:v>
                </c:pt>
                <c:pt idx="2570">
                  <c:v>56.442</c:v>
                </c:pt>
                <c:pt idx="2571">
                  <c:v>56.462699999999998</c:v>
                </c:pt>
                <c:pt idx="2572">
                  <c:v>56.483499999999999</c:v>
                </c:pt>
                <c:pt idx="2573">
                  <c:v>56.504199999999997</c:v>
                </c:pt>
                <c:pt idx="2574">
                  <c:v>56.525300000000001</c:v>
                </c:pt>
                <c:pt idx="2575">
                  <c:v>56.546999999999997</c:v>
                </c:pt>
                <c:pt idx="2576">
                  <c:v>56.568300000000001</c:v>
                </c:pt>
                <c:pt idx="2577">
                  <c:v>56.589300000000001</c:v>
                </c:pt>
                <c:pt idx="2578">
                  <c:v>56.609499999999997</c:v>
                </c:pt>
                <c:pt idx="2579">
                  <c:v>56.6325</c:v>
                </c:pt>
                <c:pt idx="2580">
                  <c:v>56.656999999999996</c:v>
                </c:pt>
                <c:pt idx="2581">
                  <c:v>56.6828</c:v>
                </c:pt>
                <c:pt idx="2582">
                  <c:v>56.706899999999997</c:v>
                </c:pt>
                <c:pt idx="2583">
                  <c:v>56.731499999999997</c:v>
                </c:pt>
                <c:pt idx="2584">
                  <c:v>56.757100000000001</c:v>
                </c:pt>
                <c:pt idx="2585">
                  <c:v>56.782600000000002</c:v>
                </c:pt>
                <c:pt idx="2586">
                  <c:v>56.805900000000001</c:v>
                </c:pt>
                <c:pt idx="2587">
                  <c:v>56.826999999999998</c:v>
                </c:pt>
                <c:pt idx="2588">
                  <c:v>56.845399999999998</c:v>
                </c:pt>
                <c:pt idx="2589">
                  <c:v>56.865000000000002</c:v>
                </c:pt>
                <c:pt idx="2590">
                  <c:v>56.885599999999997</c:v>
                </c:pt>
                <c:pt idx="2591">
                  <c:v>56.907499999999999</c:v>
                </c:pt>
                <c:pt idx="2592">
                  <c:v>56.930700000000002</c:v>
                </c:pt>
                <c:pt idx="2593">
                  <c:v>56.955500000000001</c:v>
                </c:pt>
                <c:pt idx="2594">
                  <c:v>56.978299999999997</c:v>
                </c:pt>
                <c:pt idx="2595">
                  <c:v>57.003300000000003</c:v>
                </c:pt>
                <c:pt idx="2596">
                  <c:v>57.027500000000003</c:v>
                </c:pt>
                <c:pt idx="2597">
                  <c:v>57.050600000000003</c:v>
                </c:pt>
                <c:pt idx="2598">
                  <c:v>57.074800000000003</c:v>
                </c:pt>
                <c:pt idx="2599">
                  <c:v>57.098399999999998</c:v>
                </c:pt>
                <c:pt idx="2600">
                  <c:v>57.122199999999999</c:v>
                </c:pt>
                <c:pt idx="2601">
                  <c:v>57.150399999999998</c:v>
                </c:pt>
                <c:pt idx="2602">
                  <c:v>57.181800000000003</c:v>
                </c:pt>
                <c:pt idx="2603">
                  <c:v>57.217199999999998</c:v>
                </c:pt>
                <c:pt idx="2604">
                  <c:v>57.254399999999997</c:v>
                </c:pt>
                <c:pt idx="2605">
                  <c:v>57.292099999999998</c:v>
                </c:pt>
                <c:pt idx="2606">
                  <c:v>57.326500000000003</c:v>
                </c:pt>
                <c:pt idx="2607">
                  <c:v>57.354700000000001</c:v>
                </c:pt>
                <c:pt idx="2608">
                  <c:v>57.3748</c:v>
                </c:pt>
                <c:pt idx="2609">
                  <c:v>57.39</c:v>
                </c:pt>
                <c:pt idx="2610">
                  <c:v>57.3996</c:v>
                </c:pt>
                <c:pt idx="2611">
                  <c:v>57.408799999999999</c:v>
                </c:pt>
                <c:pt idx="2612">
                  <c:v>57.420200000000001</c:v>
                </c:pt>
                <c:pt idx="2613">
                  <c:v>57.433900000000001</c:v>
                </c:pt>
                <c:pt idx="2614">
                  <c:v>57.449399999999997</c:v>
                </c:pt>
                <c:pt idx="2615">
                  <c:v>57.466299999999997</c:v>
                </c:pt>
                <c:pt idx="2616">
                  <c:v>57.482399999999998</c:v>
                </c:pt>
                <c:pt idx="2617">
                  <c:v>57.496600000000001</c:v>
                </c:pt>
                <c:pt idx="2618">
                  <c:v>57.5122</c:v>
                </c:pt>
                <c:pt idx="2619">
                  <c:v>57.53</c:v>
                </c:pt>
                <c:pt idx="2620">
                  <c:v>57.550699999999999</c:v>
                </c:pt>
                <c:pt idx="2621">
                  <c:v>57.573399999999999</c:v>
                </c:pt>
                <c:pt idx="2622">
                  <c:v>57.597799999999999</c:v>
                </c:pt>
                <c:pt idx="2623">
                  <c:v>57.623399999999997</c:v>
                </c:pt>
                <c:pt idx="2624">
                  <c:v>57.650599999999997</c:v>
                </c:pt>
                <c:pt idx="2625">
                  <c:v>57.680900000000001</c:v>
                </c:pt>
                <c:pt idx="2626">
                  <c:v>57.712899999999998</c:v>
                </c:pt>
                <c:pt idx="2627">
                  <c:v>57.746499999999997</c:v>
                </c:pt>
                <c:pt idx="2628">
                  <c:v>57.779200000000003</c:v>
                </c:pt>
                <c:pt idx="2629">
                  <c:v>57.813699999999997</c:v>
                </c:pt>
                <c:pt idx="2630">
                  <c:v>57.8504</c:v>
                </c:pt>
                <c:pt idx="2631">
                  <c:v>57.884999999999998</c:v>
                </c:pt>
                <c:pt idx="2632">
                  <c:v>57.914499999999997</c:v>
                </c:pt>
                <c:pt idx="2633">
                  <c:v>57.938400000000001</c:v>
                </c:pt>
                <c:pt idx="2634">
                  <c:v>57.953400000000002</c:v>
                </c:pt>
                <c:pt idx="2635">
                  <c:v>57.965000000000003</c:v>
                </c:pt>
                <c:pt idx="2636">
                  <c:v>57.977699999999999</c:v>
                </c:pt>
                <c:pt idx="2637">
                  <c:v>57.992100000000001</c:v>
                </c:pt>
                <c:pt idx="2638">
                  <c:v>58.009</c:v>
                </c:pt>
                <c:pt idx="2639">
                  <c:v>58.027799999999999</c:v>
                </c:pt>
                <c:pt idx="2640">
                  <c:v>58.0501</c:v>
                </c:pt>
                <c:pt idx="2641">
                  <c:v>58.072699999999998</c:v>
                </c:pt>
                <c:pt idx="2642">
                  <c:v>58.096499999999999</c:v>
                </c:pt>
                <c:pt idx="2643">
                  <c:v>58.118499999999997</c:v>
                </c:pt>
                <c:pt idx="2644">
                  <c:v>58.1387</c:v>
                </c:pt>
                <c:pt idx="2645">
                  <c:v>58.157600000000002</c:v>
                </c:pt>
                <c:pt idx="2646">
                  <c:v>58.177799999999998</c:v>
                </c:pt>
                <c:pt idx="2647">
                  <c:v>58.197899999999997</c:v>
                </c:pt>
                <c:pt idx="2648">
                  <c:v>58.219200000000001</c:v>
                </c:pt>
                <c:pt idx="2649">
                  <c:v>58.242100000000001</c:v>
                </c:pt>
                <c:pt idx="2650">
                  <c:v>58.265799999999999</c:v>
                </c:pt>
                <c:pt idx="2651">
                  <c:v>58.290100000000002</c:v>
                </c:pt>
                <c:pt idx="2652">
                  <c:v>58.313499999999998</c:v>
                </c:pt>
                <c:pt idx="2653">
                  <c:v>58.3371</c:v>
                </c:pt>
                <c:pt idx="2654">
                  <c:v>58.360599999999998</c:v>
                </c:pt>
                <c:pt idx="2655">
                  <c:v>58.383299999999998</c:v>
                </c:pt>
                <c:pt idx="2656">
                  <c:v>58.404899999999998</c:v>
                </c:pt>
                <c:pt idx="2657">
                  <c:v>58.425199999999997</c:v>
                </c:pt>
                <c:pt idx="2658">
                  <c:v>58.446100000000001</c:v>
                </c:pt>
                <c:pt idx="2659">
                  <c:v>58.466099999999997</c:v>
                </c:pt>
                <c:pt idx="2660">
                  <c:v>58.4878</c:v>
                </c:pt>
                <c:pt idx="2661">
                  <c:v>58.508400000000002</c:v>
                </c:pt>
                <c:pt idx="2662">
                  <c:v>58.530099999999997</c:v>
                </c:pt>
                <c:pt idx="2663">
                  <c:v>58.552</c:v>
                </c:pt>
                <c:pt idx="2664">
                  <c:v>58.573900000000002</c:v>
                </c:pt>
                <c:pt idx="2665">
                  <c:v>58.598300000000002</c:v>
                </c:pt>
                <c:pt idx="2666">
                  <c:v>58.625300000000003</c:v>
                </c:pt>
                <c:pt idx="2667">
                  <c:v>58.650700000000001</c:v>
                </c:pt>
                <c:pt idx="2668">
                  <c:v>58.674700000000001</c:v>
                </c:pt>
                <c:pt idx="2669">
                  <c:v>58.698599999999999</c:v>
                </c:pt>
                <c:pt idx="2670">
                  <c:v>58.7256</c:v>
                </c:pt>
                <c:pt idx="2671">
                  <c:v>58.7575</c:v>
                </c:pt>
                <c:pt idx="2672">
                  <c:v>58.793100000000003</c:v>
                </c:pt>
                <c:pt idx="2673">
                  <c:v>58.829799999999999</c:v>
                </c:pt>
                <c:pt idx="2674">
                  <c:v>58.867100000000001</c:v>
                </c:pt>
                <c:pt idx="2675">
                  <c:v>58.9024</c:v>
                </c:pt>
                <c:pt idx="2676">
                  <c:v>58.929200000000002</c:v>
                </c:pt>
                <c:pt idx="2677">
                  <c:v>58.947299999999998</c:v>
                </c:pt>
                <c:pt idx="2678">
                  <c:v>58.96</c:v>
                </c:pt>
                <c:pt idx="2679">
                  <c:v>58.969000000000001</c:v>
                </c:pt>
                <c:pt idx="2680">
                  <c:v>58.977899999999998</c:v>
                </c:pt>
                <c:pt idx="2681">
                  <c:v>58.9861</c:v>
                </c:pt>
                <c:pt idx="2682">
                  <c:v>58.999400000000001</c:v>
                </c:pt>
                <c:pt idx="2683">
                  <c:v>59.016800000000003</c:v>
                </c:pt>
                <c:pt idx="2684">
                  <c:v>59.032899999999998</c:v>
                </c:pt>
                <c:pt idx="2685">
                  <c:v>59.0473</c:v>
                </c:pt>
                <c:pt idx="2686">
                  <c:v>59.063000000000002</c:v>
                </c:pt>
                <c:pt idx="2687">
                  <c:v>59.079099999999997</c:v>
                </c:pt>
                <c:pt idx="2688">
                  <c:v>59.0976</c:v>
                </c:pt>
                <c:pt idx="2689">
                  <c:v>59.115200000000002</c:v>
                </c:pt>
                <c:pt idx="2690">
                  <c:v>59.134900000000002</c:v>
                </c:pt>
                <c:pt idx="2691">
                  <c:v>59.159100000000002</c:v>
                </c:pt>
                <c:pt idx="2692">
                  <c:v>59.184699999999999</c:v>
                </c:pt>
                <c:pt idx="2693">
                  <c:v>59.213999999999999</c:v>
                </c:pt>
                <c:pt idx="2694">
                  <c:v>59.244900000000001</c:v>
                </c:pt>
                <c:pt idx="2695">
                  <c:v>59.277799999999999</c:v>
                </c:pt>
                <c:pt idx="2696">
                  <c:v>59.311300000000003</c:v>
                </c:pt>
                <c:pt idx="2697">
                  <c:v>59.346299999999999</c:v>
                </c:pt>
                <c:pt idx="2698">
                  <c:v>59.380099999999999</c:v>
                </c:pt>
                <c:pt idx="2699">
                  <c:v>59.413699999999999</c:v>
                </c:pt>
                <c:pt idx="2700">
                  <c:v>59.4465</c:v>
                </c:pt>
                <c:pt idx="2701">
                  <c:v>59.4726</c:v>
                </c:pt>
                <c:pt idx="2702">
                  <c:v>59.494100000000003</c:v>
                </c:pt>
                <c:pt idx="2703">
                  <c:v>59.510300000000001</c:v>
                </c:pt>
                <c:pt idx="2704">
                  <c:v>59.522100000000002</c:v>
                </c:pt>
                <c:pt idx="2705">
                  <c:v>59.533799999999999</c:v>
                </c:pt>
                <c:pt idx="2706">
                  <c:v>59.547499999999999</c:v>
                </c:pt>
                <c:pt idx="2707">
                  <c:v>59.5623</c:v>
                </c:pt>
                <c:pt idx="2708">
                  <c:v>59.5792</c:v>
                </c:pt>
                <c:pt idx="2709">
                  <c:v>59.598199999999999</c:v>
                </c:pt>
                <c:pt idx="2710">
                  <c:v>59.619100000000003</c:v>
                </c:pt>
                <c:pt idx="2711">
                  <c:v>59.640300000000003</c:v>
                </c:pt>
                <c:pt idx="2712">
                  <c:v>59.663200000000003</c:v>
                </c:pt>
                <c:pt idx="2713">
                  <c:v>59.6843</c:v>
                </c:pt>
                <c:pt idx="2714">
                  <c:v>59.705100000000002</c:v>
                </c:pt>
                <c:pt idx="2715">
                  <c:v>59.726999999999997</c:v>
                </c:pt>
                <c:pt idx="2716">
                  <c:v>59.748899999999999</c:v>
                </c:pt>
                <c:pt idx="2717">
                  <c:v>59.771599999999999</c:v>
                </c:pt>
                <c:pt idx="2718">
                  <c:v>59.795999999999999</c:v>
                </c:pt>
                <c:pt idx="2719">
                  <c:v>59.819899999999997</c:v>
                </c:pt>
                <c:pt idx="2720">
                  <c:v>59.8429</c:v>
                </c:pt>
                <c:pt idx="2721">
                  <c:v>59.866999999999997</c:v>
                </c:pt>
                <c:pt idx="2722">
                  <c:v>59.890799999999999</c:v>
                </c:pt>
                <c:pt idx="2723">
                  <c:v>59.9146</c:v>
                </c:pt>
                <c:pt idx="2724">
                  <c:v>59.938200000000002</c:v>
                </c:pt>
                <c:pt idx="2725">
                  <c:v>59.960700000000003</c:v>
                </c:pt>
                <c:pt idx="2726">
                  <c:v>59.981400000000001</c:v>
                </c:pt>
                <c:pt idx="2727">
                  <c:v>60.0017</c:v>
                </c:pt>
                <c:pt idx="2728">
                  <c:v>60.0214</c:v>
                </c:pt>
                <c:pt idx="2729">
                  <c:v>60.042000000000002</c:v>
                </c:pt>
                <c:pt idx="2730">
                  <c:v>60.062800000000003</c:v>
                </c:pt>
                <c:pt idx="2731">
                  <c:v>60.084200000000003</c:v>
                </c:pt>
                <c:pt idx="2732">
                  <c:v>60.106900000000003</c:v>
                </c:pt>
                <c:pt idx="2733">
                  <c:v>60.129800000000003</c:v>
                </c:pt>
                <c:pt idx="2734">
                  <c:v>60.152500000000003</c:v>
                </c:pt>
                <c:pt idx="2735">
                  <c:v>60.1755</c:v>
                </c:pt>
                <c:pt idx="2736">
                  <c:v>60.198099999999997</c:v>
                </c:pt>
                <c:pt idx="2737">
                  <c:v>60.221899999999998</c:v>
                </c:pt>
                <c:pt idx="2738">
                  <c:v>60.2498</c:v>
                </c:pt>
                <c:pt idx="2739">
                  <c:v>60.279600000000002</c:v>
                </c:pt>
                <c:pt idx="2740">
                  <c:v>60.310699999999997</c:v>
                </c:pt>
                <c:pt idx="2741">
                  <c:v>60.344299999999997</c:v>
                </c:pt>
                <c:pt idx="2742">
                  <c:v>60.379899999999999</c:v>
                </c:pt>
                <c:pt idx="2743">
                  <c:v>60.415500000000002</c:v>
                </c:pt>
                <c:pt idx="2744">
                  <c:v>60.447299999999998</c:v>
                </c:pt>
                <c:pt idx="2745">
                  <c:v>60.47</c:v>
                </c:pt>
                <c:pt idx="2746">
                  <c:v>60.487000000000002</c:v>
                </c:pt>
                <c:pt idx="2747">
                  <c:v>60.497900000000001</c:v>
                </c:pt>
                <c:pt idx="2748">
                  <c:v>60.5077</c:v>
                </c:pt>
                <c:pt idx="2749">
                  <c:v>60.518599999999999</c:v>
                </c:pt>
                <c:pt idx="2750">
                  <c:v>60.530200000000001</c:v>
                </c:pt>
                <c:pt idx="2751">
                  <c:v>60.542900000000003</c:v>
                </c:pt>
                <c:pt idx="2752">
                  <c:v>60.5578</c:v>
                </c:pt>
                <c:pt idx="2753">
                  <c:v>60.5745</c:v>
                </c:pt>
                <c:pt idx="2754">
                  <c:v>60.588799999999999</c:v>
                </c:pt>
                <c:pt idx="2755">
                  <c:v>60.604399999999998</c:v>
                </c:pt>
                <c:pt idx="2756">
                  <c:v>60.620199999999997</c:v>
                </c:pt>
                <c:pt idx="2757">
                  <c:v>60.635899999999999</c:v>
                </c:pt>
                <c:pt idx="2758">
                  <c:v>60.654699999999998</c:v>
                </c:pt>
                <c:pt idx="2759">
                  <c:v>60.676600000000001</c:v>
                </c:pt>
                <c:pt idx="2760">
                  <c:v>60.700899999999997</c:v>
                </c:pt>
                <c:pt idx="2761">
                  <c:v>60.7258</c:v>
                </c:pt>
                <c:pt idx="2762">
                  <c:v>60.752299999999998</c:v>
                </c:pt>
                <c:pt idx="2763">
                  <c:v>60.780999999999999</c:v>
                </c:pt>
                <c:pt idx="2764">
                  <c:v>60.813000000000002</c:v>
                </c:pt>
                <c:pt idx="2765">
                  <c:v>60.846600000000002</c:v>
                </c:pt>
                <c:pt idx="2766">
                  <c:v>60.8795</c:v>
                </c:pt>
                <c:pt idx="2767">
                  <c:v>60.913200000000003</c:v>
                </c:pt>
                <c:pt idx="2768">
                  <c:v>60.945399999999999</c:v>
                </c:pt>
                <c:pt idx="2769">
                  <c:v>60.973799999999997</c:v>
                </c:pt>
                <c:pt idx="2770">
                  <c:v>60.999000000000002</c:v>
                </c:pt>
                <c:pt idx="2771">
                  <c:v>61.022599999999997</c:v>
                </c:pt>
                <c:pt idx="2772">
                  <c:v>61.041800000000002</c:v>
                </c:pt>
                <c:pt idx="2773">
                  <c:v>61.056899999999999</c:v>
                </c:pt>
                <c:pt idx="2774">
                  <c:v>61.069200000000002</c:v>
                </c:pt>
                <c:pt idx="2775">
                  <c:v>61.082500000000003</c:v>
                </c:pt>
                <c:pt idx="2776">
                  <c:v>61.100099999999998</c:v>
                </c:pt>
                <c:pt idx="2777">
                  <c:v>61.117800000000003</c:v>
                </c:pt>
                <c:pt idx="2778">
                  <c:v>61.138199999999998</c:v>
                </c:pt>
                <c:pt idx="2779">
                  <c:v>61.160600000000002</c:v>
                </c:pt>
                <c:pt idx="2780">
                  <c:v>61.183100000000003</c:v>
                </c:pt>
                <c:pt idx="2781">
                  <c:v>61.2027</c:v>
                </c:pt>
                <c:pt idx="2782">
                  <c:v>61.221600000000002</c:v>
                </c:pt>
                <c:pt idx="2783">
                  <c:v>61.241599999999998</c:v>
                </c:pt>
                <c:pt idx="2784">
                  <c:v>61.262</c:v>
                </c:pt>
                <c:pt idx="2785">
                  <c:v>61.282600000000002</c:v>
                </c:pt>
                <c:pt idx="2786">
                  <c:v>61.304499999999997</c:v>
                </c:pt>
                <c:pt idx="2787">
                  <c:v>61.3279</c:v>
                </c:pt>
                <c:pt idx="2788">
                  <c:v>61.352600000000002</c:v>
                </c:pt>
                <c:pt idx="2789">
                  <c:v>61.375599999999999</c:v>
                </c:pt>
                <c:pt idx="2790">
                  <c:v>61.398899999999998</c:v>
                </c:pt>
                <c:pt idx="2791">
                  <c:v>61.421199999999999</c:v>
                </c:pt>
                <c:pt idx="2792">
                  <c:v>61.442799999999998</c:v>
                </c:pt>
                <c:pt idx="2793">
                  <c:v>61.463900000000002</c:v>
                </c:pt>
                <c:pt idx="2794">
                  <c:v>61.484099999999998</c:v>
                </c:pt>
                <c:pt idx="2795">
                  <c:v>61.503700000000002</c:v>
                </c:pt>
                <c:pt idx="2796">
                  <c:v>61.522799999999997</c:v>
                </c:pt>
                <c:pt idx="2797">
                  <c:v>61.543799999999997</c:v>
                </c:pt>
                <c:pt idx="2798">
                  <c:v>61.565199999999997</c:v>
                </c:pt>
                <c:pt idx="2799">
                  <c:v>61.585599999999999</c:v>
                </c:pt>
                <c:pt idx="2800">
                  <c:v>61.606400000000001</c:v>
                </c:pt>
                <c:pt idx="2801">
                  <c:v>61.628300000000003</c:v>
                </c:pt>
                <c:pt idx="2802">
                  <c:v>61.650199999999998</c:v>
                </c:pt>
                <c:pt idx="2803">
                  <c:v>61.673499999999997</c:v>
                </c:pt>
                <c:pt idx="2804">
                  <c:v>61.697899999999997</c:v>
                </c:pt>
                <c:pt idx="2805">
                  <c:v>61.721499999999999</c:v>
                </c:pt>
                <c:pt idx="2806">
                  <c:v>61.747100000000003</c:v>
                </c:pt>
                <c:pt idx="2807">
                  <c:v>61.775700000000001</c:v>
                </c:pt>
                <c:pt idx="2808">
                  <c:v>61.806600000000003</c:v>
                </c:pt>
                <c:pt idx="2809">
                  <c:v>61.84</c:v>
                </c:pt>
                <c:pt idx="2810">
                  <c:v>61.872500000000002</c:v>
                </c:pt>
                <c:pt idx="2811">
                  <c:v>61.905000000000001</c:v>
                </c:pt>
                <c:pt idx="2812">
                  <c:v>61.937100000000001</c:v>
                </c:pt>
                <c:pt idx="2813">
                  <c:v>61.965499999999999</c:v>
                </c:pt>
                <c:pt idx="2814">
                  <c:v>61.986600000000003</c:v>
                </c:pt>
                <c:pt idx="2815">
                  <c:v>62.0002</c:v>
                </c:pt>
                <c:pt idx="2816">
                  <c:v>62.009799999999998</c:v>
                </c:pt>
                <c:pt idx="2817">
                  <c:v>62.018099999999997</c:v>
                </c:pt>
                <c:pt idx="2818">
                  <c:v>62.029299999999999</c:v>
                </c:pt>
                <c:pt idx="2819">
                  <c:v>62.042200000000001</c:v>
                </c:pt>
                <c:pt idx="2820">
                  <c:v>62.055700000000002</c:v>
                </c:pt>
                <c:pt idx="2821">
                  <c:v>62.069299999999998</c:v>
                </c:pt>
                <c:pt idx="2822">
                  <c:v>62.083599999999997</c:v>
                </c:pt>
                <c:pt idx="2823">
                  <c:v>62.098199999999999</c:v>
                </c:pt>
                <c:pt idx="2824">
                  <c:v>62.113599999999998</c:v>
                </c:pt>
                <c:pt idx="2825">
                  <c:v>62.130699999999997</c:v>
                </c:pt>
                <c:pt idx="2826">
                  <c:v>62.148699999999998</c:v>
                </c:pt>
                <c:pt idx="2827">
                  <c:v>62.167900000000003</c:v>
                </c:pt>
                <c:pt idx="2828">
                  <c:v>62.190300000000001</c:v>
                </c:pt>
                <c:pt idx="2829">
                  <c:v>62.212800000000001</c:v>
                </c:pt>
                <c:pt idx="2830">
                  <c:v>62.238999999999997</c:v>
                </c:pt>
                <c:pt idx="2831">
                  <c:v>62.267400000000002</c:v>
                </c:pt>
                <c:pt idx="2832">
                  <c:v>62.296999999999997</c:v>
                </c:pt>
                <c:pt idx="2833">
                  <c:v>62.328699999999998</c:v>
                </c:pt>
                <c:pt idx="2834">
                  <c:v>62.364100000000001</c:v>
                </c:pt>
                <c:pt idx="2835">
                  <c:v>62.399500000000003</c:v>
                </c:pt>
                <c:pt idx="2836">
                  <c:v>62.433199999999999</c:v>
                </c:pt>
                <c:pt idx="2837">
                  <c:v>62.463900000000002</c:v>
                </c:pt>
                <c:pt idx="2838">
                  <c:v>62.4925</c:v>
                </c:pt>
                <c:pt idx="2839">
                  <c:v>62.515700000000002</c:v>
                </c:pt>
                <c:pt idx="2840">
                  <c:v>62.533999999999999</c:v>
                </c:pt>
                <c:pt idx="2841">
                  <c:v>62.5488</c:v>
                </c:pt>
                <c:pt idx="2842">
                  <c:v>62.559899999999999</c:v>
                </c:pt>
                <c:pt idx="2843">
                  <c:v>62.572600000000001</c:v>
                </c:pt>
                <c:pt idx="2844">
                  <c:v>62.587499999999999</c:v>
                </c:pt>
                <c:pt idx="2845">
                  <c:v>62.604500000000002</c:v>
                </c:pt>
                <c:pt idx="2846">
                  <c:v>62.624600000000001</c:v>
                </c:pt>
                <c:pt idx="2847">
                  <c:v>62.644500000000001</c:v>
                </c:pt>
                <c:pt idx="2848">
                  <c:v>62.664499999999997</c:v>
                </c:pt>
                <c:pt idx="2849">
                  <c:v>62.685499999999998</c:v>
                </c:pt>
                <c:pt idx="2850">
                  <c:v>62.7057</c:v>
                </c:pt>
                <c:pt idx="2851">
                  <c:v>62.7254</c:v>
                </c:pt>
                <c:pt idx="2852">
                  <c:v>62.744799999999998</c:v>
                </c:pt>
                <c:pt idx="2853">
                  <c:v>62.766100000000002</c:v>
                </c:pt>
                <c:pt idx="2854">
                  <c:v>62.786499999999997</c:v>
                </c:pt>
                <c:pt idx="2855">
                  <c:v>62.809100000000001</c:v>
                </c:pt>
                <c:pt idx="2856">
                  <c:v>62.831200000000003</c:v>
                </c:pt>
                <c:pt idx="2857">
                  <c:v>62.853099999999998</c:v>
                </c:pt>
                <c:pt idx="2858">
                  <c:v>62.875900000000001</c:v>
                </c:pt>
                <c:pt idx="2859">
                  <c:v>62.8996</c:v>
                </c:pt>
                <c:pt idx="2860">
                  <c:v>62.9236</c:v>
                </c:pt>
                <c:pt idx="2861">
                  <c:v>62.946899999999999</c:v>
                </c:pt>
                <c:pt idx="2862">
                  <c:v>62.967300000000002</c:v>
                </c:pt>
                <c:pt idx="2863">
                  <c:v>62.986699999999999</c:v>
                </c:pt>
                <c:pt idx="2864">
                  <c:v>63.0047</c:v>
                </c:pt>
                <c:pt idx="2865">
                  <c:v>63.022100000000002</c:v>
                </c:pt>
                <c:pt idx="2866">
                  <c:v>63.041600000000003</c:v>
                </c:pt>
                <c:pt idx="2867">
                  <c:v>63.061999999999998</c:v>
                </c:pt>
                <c:pt idx="2868">
                  <c:v>63.081699999999998</c:v>
                </c:pt>
                <c:pt idx="2869">
                  <c:v>63.102699999999999</c:v>
                </c:pt>
                <c:pt idx="2870">
                  <c:v>63.123399999999997</c:v>
                </c:pt>
                <c:pt idx="2871">
                  <c:v>63.1449</c:v>
                </c:pt>
                <c:pt idx="2872">
                  <c:v>63.166600000000003</c:v>
                </c:pt>
                <c:pt idx="2873">
                  <c:v>63.188499999999998</c:v>
                </c:pt>
                <c:pt idx="2874">
                  <c:v>63.210099999999997</c:v>
                </c:pt>
                <c:pt idx="2875">
                  <c:v>63.233400000000003</c:v>
                </c:pt>
                <c:pt idx="2876">
                  <c:v>63.259300000000003</c:v>
                </c:pt>
                <c:pt idx="2877">
                  <c:v>63.288899999999998</c:v>
                </c:pt>
                <c:pt idx="2878">
                  <c:v>63.322699999999998</c:v>
                </c:pt>
                <c:pt idx="2879">
                  <c:v>63.361400000000003</c:v>
                </c:pt>
                <c:pt idx="2880">
                  <c:v>63.399099999999997</c:v>
                </c:pt>
                <c:pt idx="2881">
                  <c:v>63.432699999999997</c:v>
                </c:pt>
                <c:pt idx="2882">
                  <c:v>63.4602</c:v>
                </c:pt>
                <c:pt idx="2883">
                  <c:v>63.4803</c:v>
                </c:pt>
                <c:pt idx="2884">
                  <c:v>63.494100000000003</c:v>
                </c:pt>
                <c:pt idx="2885">
                  <c:v>63.504300000000001</c:v>
                </c:pt>
                <c:pt idx="2886">
                  <c:v>63.513500000000001</c:v>
                </c:pt>
                <c:pt idx="2887">
                  <c:v>63.521799999999999</c:v>
                </c:pt>
                <c:pt idx="2888">
                  <c:v>63.532499999999999</c:v>
                </c:pt>
                <c:pt idx="2889">
                  <c:v>63.545699999999997</c:v>
                </c:pt>
                <c:pt idx="2890">
                  <c:v>63.559399999999997</c:v>
                </c:pt>
                <c:pt idx="2891">
                  <c:v>63.573999999999998</c:v>
                </c:pt>
                <c:pt idx="2892">
                  <c:v>63.586599999999997</c:v>
                </c:pt>
                <c:pt idx="2893">
                  <c:v>63.601599999999998</c:v>
                </c:pt>
                <c:pt idx="2894">
                  <c:v>63.618699999999997</c:v>
                </c:pt>
                <c:pt idx="2895">
                  <c:v>63.638100000000001</c:v>
                </c:pt>
                <c:pt idx="2896">
                  <c:v>63.659799999999997</c:v>
                </c:pt>
                <c:pt idx="2897">
                  <c:v>63.6815</c:v>
                </c:pt>
                <c:pt idx="2898">
                  <c:v>63.703200000000002</c:v>
                </c:pt>
                <c:pt idx="2899">
                  <c:v>63.727699999999999</c:v>
                </c:pt>
                <c:pt idx="2900">
                  <c:v>63.754600000000003</c:v>
                </c:pt>
                <c:pt idx="2901">
                  <c:v>63.7836</c:v>
                </c:pt>
                <c:pt idx="2902">
                  <c:v>63.8127</c:v>
                </c:pt>
                <c:pt idx="2903">
                  <c:v>63.846299999999999</c:v>
                </c:pt>
                <c:pt idx="2904">
                  <c:v>63.8825</c:v>
                </c:pt>
                <c:pt idx="2905">
                  <c:v>63.917499999999997</c:v>
                </c:pt>
                <c:pt idx="2906">
                  <c:v>63.948399999999999</c:v>
                </c:pt>
                <c:pt idx="2907">
                  <c:v>63.9754</c:v>
                </c:pt>
                <c:pt idx="2908">
                  <c:v>63.997</c:v>
                </c:pt>
                <c:pt idx="2909">
                  <c:v>64.015600000000006</c:v>
                </c:pt>
                <c:pt idx="2910">
                  <c:v>64.031199999999998</c:v>
                </c:pt>
                <c:pt idx="2911">
                  <c:v>64.043499999999995</c:v>
                </c:pt>
                <c:pt idx="2912">
                  <c:v>64.056299999999993</c:v>
                </c:pt>
                <c:pt idx="2913">
                  <c:v>64.069800000000001</c:v>
                </c:pt>
                <c:pt idx="2914">
                  <c:v>64.088200000000001</c:v>
                </c:pt>
                <c:pt idx="2915">
                  <c:v>64.108099999999993</c:v>
                </c:pt>
                <c:pt idx="2916">
                  <c:v>64.128200000000007</c:v>
                </c:pt>
                <c:pt idx="2917">
                  <c:v>64.149600000000007</c:v>
                </c:pt>
                <c:pt idx="2918">
                  <c:v>64.170699999999997</c:v>
                </c:pt>
                <c:pt idx="2919">
                  <c:v>64.190700000000007</c:v>
                </c:pt>
                <c:pt idx="2920">
                  <c:v>64.209199999999996</c:v>
                </c:pt>
                <c:pt idx="2921">
                  <c:v>64.225499999999997</c:v>
                </c:pt>
                <c:pt idx="2922">
                  <c:v>64.242599999999996</c:v>
                </c:pt>
                <c:pt idx="2923">
                  <c:v>64.262</c:v>
                </c:pt>
                <c:pt idx="2924">
                  <c:v>64.281300000000002</c:v>
                </c:pt>
                <c:pt idx="2925">
                  <c:v>64.302099999999996</c:v>
                </c:pt>
                <c:pt idx="2926">
                  <c:v>64.324100000000001</c:v>
                </c:pt>
                <c:pt idx="2927">
                  <c:v>64.346000000000004</c:v>
                </c:pt>
                <c:pt idx="2928">
                  <c:v>64.369600000000005</c:v>
                </c:pt>
                <c:pt idx="2929">
                  <c:v>64.392899999999997</c:v>
                </c:pt>
                <c:pt idx="2930">
                  <c:v>64.416399999999996</c:v>
                </c:pt>
                <c:pt idx="2931">
                  <c:v>64.436899999999994</c:v>
                </c:pt>
                <c:pt idx="2932">
                  <c:v>64.455799999999996</c:v>
                </c:pt>
                <c:pt idx="2933">
                  <c:v>64.475099999999998</c:v>
                </c:pt>
                <c:pt idx="2934">
                  <c:v>64.493300000000005</c:v>
                </c:pt>
                <c:pt idx="2935">
                  <c:v>64.513999999999996</c:v>
                </c:pt>
                <c:pt idx="2936">
                  <c:v>64.533699999999996</c:v>
                </c:pt>
                <c:pt idx="2937">
                  <c:v>64.554299999999998</c:v>
                </c:pt>
                <c:pt idx="2938">
                  <c:v>64.573599999999999</c:v>
                </c:pt>
                <c:pt idx="2939">
                  <c:v>64.594099999999997</c:v>
                </c:pt>
                <c:pt idx="2940">
                  <c:v>64.617400000000004</c:v>
                </c:pt>
                <c:pt idx="2941">
                  <c:v>64.642399999999995</c:v>
                </c:pt>
                <c:pt idx="2942">
                  <c:v>64.664500000000004</c:v>
                </c:pt>
                <c:pt idx="2943">
                  <c:v>64.686099999999996</c:v>
                </c:pt>
                <c:pt idx="2944">
                  <c:v>64.708799999999997</c:v>
                </c:pt>
                <c:pt idx="2945">
                  <c:v>64.733800000000002</c:v>
                </c:pt>
                <c:pt idx="2946">
                  <c:v>64.763000000000005</c:v>
                </c:pt>
                <c:pt idx="2947">
                  <c:v>64.7971</c:v>
                </c:pt>
                <c:pt idx="2948">
                  <c:v>64.831500000000005</c:v>
                </c:pt>
                <c:pt idx="2949">
                  <c:v>64.867099999999994</c:v>
                </c:pt>
                <c:pt idx="2950">
                  <c:v>64.900000000000006</c:v>
                </c:pt>
                <c:pt idx="2951">
                  <c:v>64.926699999999997</c:v>
                </c:pt>
                <c:pt idx="2952">
                  <c:v>64.946399999999997</c:v>
                </c:pt>
                <c:pt idx="2953">
                  <c:v>64.958799999999997</c:v>
                </c:pt>
                <c:pt idx="2954">
                  <c:v>64.967799999999997</c:v>
                </c:pt>
                <c:pt idx="2955">
                  <c:v>64.975700000000003</c:v>
                </c:pt>
                <c:pt idx="2956">
                  <c:v>64.984999999999999</c:v>
                </c:pt>
                <c:pt idx="2957">
                  <c:v>64.995400000000004</c:v>
                </c:pt>
                <c:pt idx="2958">
                  <c:v>65.0077</c:v>
                </c:pt>
                <c:pt idx="2959">
                  <c:v>65.021900000000002</c:v>
                </c:pt>
                <c:pt idx="2960">
                  <c:v>65.0351</c:v>
                </c:pt>
                <c:pt idx="2961">
                  <c:v>65.048699999999997</c:v>
                </c:pt>
                <c:pt idx="2962">
                  <c:v>65.062600000000003</c:v>
                </c:pt>
                <c:pt idx="2963">
                  <c:v>65.078299999999999</c:v>
                </c:pt>
                <c:pt idx="2964">
                  <c:v>65.096400000000003</c:v>
                </c:pt>
                <c:pt idx="2965">
                  <c:v>65.117999999999995</c:v>
                </c:pt>
                <c:pt idx="2966">
                  <c:v>65.140799999999999</c:v>
                </c:pt>
                <c:pt idx="2967">
                  <c:v>65.164299999999997</c:v>
                </c:pt>
                <c:pt idx="2968">
                  <c:v>65.1892</c:v>
                </c:pt>
                <c:pt idx="2969">
                  <c:v>65.218199999999996</c:v>
                </c:pt>
                <c:pt idx="2970">
                  <c:v>65.248500000000007</c:v>
                </c:pt>
                <c:pt idx="2971">
                  <c:v>65.280699999999996</c:v>
                </c:pt>
                <c:pt idx="2972">
                  <c:v>65.3125</c:v>
                </c:pt>
                <c:pt idx="2973">
                  <c:v>65.345299999999995</c:v>
                </c:pt>
                <c:pt idx="2974">
                  <c:v>65.375900000000001</c:v>
                </c:pt>
                <c:pt idx="2975">
                  <c:v>65.404200000000003</c:v>
                </c:pt>
                <c:pt idx="2976">
                  <c:v>65.428399999999996</c:v>
                </c:pt>
                <c:pt idx="2977">
                  <c:v>65.448999999999998</c:v>
                </c:pt>
                <c:pt idx="2978">
                  <c:v>65.467100000000002</c:v>
                </c:pt>
                <c:pt idx="2979">
                  <c:v>65.480999999999995</c:v>
                </c:pt>
                <c:pt idx="2980">
                  <c:v>65.492199999999997</c:v>
                </c:pt>
                <c:pt idx="2981">
                  <c:v>65.504000000000005</c:v>
                </c:pt>
                <c:pt idx="2982">
                  <c:v>65.517300000000006</c:v>
                </c:pt>
                <c:pt idx="2983">
                  <c:v>65.533900000000003</c:v>
                </c:pt>
                <c:pt idx="2984">
                  <c:v>65.552899999999994</c:v>
                </c:pt>
                <c:pt idx="2985">
                  <c:v>65.572999999999993</c:v>
                </c:pt>
                <c:pt idx="2986">
                  <c:v>65.593999999999994</c:v>
                </c:pt>
                <c:pt idx="2987">
                  <c:v>65.613</c:v>
                </c:pt>
                <c:pt idx="2988">
                  <c:v>65.630499999999998</c:v>
                </c:pt>
                <c:pt idx="2989">
                  <c:v>65.647900000000007</c:v>
                </c:pt>
                <c:pt idx="2990">
                  <c:v>65.667000000000002</c:v>
                </c:pt>
                <c:pt idx="2991">
                  <c:v>65.6875</c:v>
                </c:pt>
                <c:pt idx="2992">
                  <c:v>65.709400000000002</c:v>
                </c:pt>
                <c:pt idx="2993">
                  <c:v>65.730500000000006</c:v>
                </c:pt>
                <c:pt idx="2994">
                  <c:v>65.751599999999996</c:v>
                </c:pt>
                <c:pt idx="2995">
                  <c:v>65.774100000000004</c:v>
                </c:pt>
                <c:pt idx="2996">
                  <c:v>65.795699999999997</c:v>
                </c:pt>
                <c:pt idx="2997">
                  <c:v>65.817400000000006</c:v>
                </c:pt>
                <c:pt idx="2998">
                  <c:v>65.838800000000006</c:v>
                </c:pt>
                <c:pt idx="2999">
                  <c:v>65.860100000000003</c:v>
                </c:pt>
                <c:pt idx="3000">
                  <c:v>65.880899999999997</c:v>
                </c:pt>
                <c:pt idx="3001">
                  <c:v>65.900700000000001</c:v>
                </c:pt>
                <c:pt idx="3002">
                  <c:v>65.919300000000007</c:v>
                </c:pt>
                <c:pt idx="3003">
                  <c:v>65.936599999999999</c:v>
                </c:pt>
                <c:pt idx="3004">
                  <c:v>65.954999999999998</c:v>
                </c:pt>
                <c:pt idx="3005">
                  <c:v>65.975700000000003</c:v>
                </c:pt>
                <c:pt idx="3006">
                  <c:v>65.997399999999999</c:v>
                </c:pt>
                <c:pt idx="3007">
                  <c:v>66.0167</c:v>
                </c:pt>
                <c:pt idx="3008">
                  <c:v>66.035799999999995</c:v>
                </c:pt>
                <c:pt idx="3009">
                  <c:v>66.056399999999996</c:v>
                </c:pt>
                <c:pt idx="3010">
                  <c:v>66.078299999999999</c:v>
                </c:pt>
                <c:pt idx="3011">
                  <c:v>66.101600000000005</c:v>
                </c:pt>
                <c:pt idx="3012">
                  <c:v>66.124200000000002</c:v>
                </c:pt>
                <c:pt idx="3013">
                  <c:v>66.146199999999993</c:v>
                </c:pt>
                <c:pt idx="3014">
                  <c:v>66.171999999999997</c:v>
                </c:pt>
                <c:pt idx="3015">
                  <c:v>66.200199999999995</c:v>
                </c:pt>
                <c:pt idx="3016">
                  <c:v>66.233599999999996</c:v>
                </c:pt>
                <c:pt idx="3017">
                  <c:v>66.268199999999993</c:v>
                </c:pt>
                <c:pt idx="3018">
                  <c:v>66.301599999999993</c:v>
                </c:pt>
                <c:pt idx="3019">
                  <c:v>66.331800000000001</c:v>
                </c:pt>
                <c:pt idx="3020">
                  <c:v>66.356399999999994</c:v>
                </c:pt>
                <c:pt idx="3021">
                  <c:v>66.374399999999994</c:v>
                </c:pt>
                <c:pt idx="3022">
                  <c:v>66.3874</c:v>
                </c:pt>
                <c:pt idx="3023">
                  <c:v>66.396500000000003</c:v>
                </c:pt>
                <c:pt idx="3024">
                  <c:v>66.403800000000004</c:v>
                </c:pt>
                <c:pt idx="3025">
                  <c:v>66.412999999999997</c:v>
                </c:pt>
                <c:pt idx="3026">
                  <c:v>66.424199999999999</c:v>
                </c:pt>
                <c:pt idx="3027">
                  <c:v>66.436300000000003</c:v>
                </c:pt>
                <c:pt idx="3028">
                  <c:v>66.448400000000007</c:v>
                </c:pt>
                <c:pt idx="3029">
                  <c:v>66.459800000000001</c:v>
                </c:pt>
                <c:pt idx="3030">
                  <c:v>66.473699999999994</c:v>
                </c:pt>
                <c:pt idx="3031">
                  <c:v>66.488500000000002</c:v>
                </c:pt>
                <c:pt idx="3032">
                  <c:v>66.504800000000003</c:v>
                </c:pt>
                <c:pt idx="3033">
                  <c:v>66.522599999999997</c:v>
                </c:pt>
                <c:pt idx="3034">
                  <c:v>66.540499999999994</c:v>
                </c:pt>
                <c:pt idx="3035">
                  <c:v>66.562100000000001</c:v>
                </c:pt>
                <c:pt idx="3036">
                  <c:v>66.584900000000005</c:v>
                </c:pt>
                <c:pt idx="3037">
                  <c:v>66.608900000000006</c:v>
                </c:pt>
                <c:pt idx="3038">
                  <c:v>66.633899999999997</c:v>
                </c:pt>
                <c:pt idx="3039">
                  <c:v>66.662899999999993</c:v>
                </c:pt>
                <c:pt idx="3040">
                  <c:v>66.692099999999996</c:v>
                </c:pt>
                <c:pt idx="3041">
                  <c:v>66.726500000000001</c:v>
                </c:pt>
                <c:pt idx="3042">
                  <c:v>66.763999999999996</c:v>
                </c:pt>
                <c:pt idx="3043">
                  <c:v>66.798400000000001</c:v>
                </c:pt>
                <c:pt idx="3044">
                  <c:v>66.828599999999994</c:v>
                </c:pt>
                <c:pt idx="3045">
                  <c:v>66.854200000000006</c:v>
                </c:pt>
                <c:pt idx="3046">
                  <c:v>66.875299999999996</c:v>
                </c:pt>
                <c:pt idx="3047">
                  <c:v>66.891499999999994</c:v>
                </c:pt>
                <c:pt idx="3048">
                  <c:v>66.903300000000002</c:v>
                </c:pt>
                <c:pt idx="3049">
                  <c:v>66.913300000000007</c:v>
                </c:pt>
                <c:pt idx="3050">
                  <c:v>66.924099999999996</c:v>
                </c:pt>
                <c:pt idx="3051">
                  <c:v>66.9358</c:v>
                </c:pt>
                <c:pt idx="3052">
                  <c:v>66.949399999999997</c:v>
                </c:pt>
                <c:pt idx="3053">
                  <c:v>66.9666</c:v>
                </c:pt>
                <c:pt idx="3054">
                  <c:v>66.984700000000004</c:v>
                </c:pt>
                <c:pt idx="3055">
                  <c:v>67.003399999999999</c:v>
                </c:pt>
                <c:pt idx="3056">
                  <c:v>67.023600000000002</c:v>
                </c:pt>
                <c:pt idx="3057">
                  <c:v>67.042900000000003</c:v>
                </c:pt>
                <c:pt idx="3058">
                  <c:v>67.060500000000005</c:v>
                </c:pt>
                <c:pt idx="3059">
                  <c:v>67.078699999999998</c:v>
                </c:pt>
                <c:pt idx="3060">
                  <c:v>67.098500000000001</c:v>
                </c:pt>
                <c:pt idx="3061">
                  <c:v>67.121300000000005</c:v>
                </c:pt>
                <c:pt idx="3062">
                  <c:v>67.143500000000003</c:v>
                </c:pt>
                <c:pt idx="3063">
                  <c:v>67.164299999999997</c:v>
                </c:pt>
                <c:pt idx="3064">
                  <c:v>67.184399999999997</c:v>
                </c:pt>
                <c:pt idx="3065">
                  <c:v>67.205399999999997</c:v>
                </c:pt>
                <c:pt idx="3066">
                  <c:v>67.227699999999999</c:v>
                </c:pt>
                <c:pt idx="3067">
                  <c:v>67.250100000000003</c:v>
                </c:pt>
                <c:pt idx="3068">
                  <c:v>67.272300000000001</c:v>
                </c:pt>
                <c:pt idx="3069">
                  <c:v>67.292100000000005</c:v>
                </c:pt>
                <c:pt idx="3070">
                  <c:v>67.310599999999994</c:v>
                </c:pt>
                <c:pt idx="3071">
                  <c:v>67.328299999999999</c:v>
                </c:pt>
                <c:pt idx="3072">
                  <c:v>67.347300000000004</c:v>
                </c:pt>
                <c:pt idx="3073">
                  <c:v>67.3643</c:v>
                </c:pt>
                <c:pt idx="3074">
                  <c:v>67.381299999999996</c:v>
                </c:pt>
                <c:pt idx="3075">
                  <c:v>67.400999999999996</c:v>
                </c:pt>
                <c:pt idx="3076">
                  <c:v>67.420400000000001</c:v>
                </c:pt>
                <c:pt idx="3077">
                  <c:v>67.440899999999999</c:v>
                </c:pt>
                <c:pt idx="3078">
                  <c:v>67.461399999999998</c:v>
                </c:pt>
                <c:pt idx="3079">
                  <c:v>67.483000000000004</c:v>
                </c:pt>
                <c:pt idx="3080">
                  <c:v>67.505799999999994</c:v>
                </c:pt>
                <c:pt idx="3081">
                  <c:v>67.5291</c:v>
                </c:pt>
                <c:pt idx="3082">
                  <c:v>67.551299999999998</c:v>
                </c:pt>
                <c:pt idx="3083">
                  <c:v>67.575299999999999</c:v>
                </c:pt>
                <c:pt idx="3084">
                  <c:v>67.602599999999995</c:v>
                </c:pt>
                <c:pt idx="3085">
                  <c:v>67.633200000000002</c:v>
                </c:pt>
                <c:pt idx="3086">
                  <c:v>67.669799999999995</c:v>
                </c:pt>
                <c:pt idx="3087">
                  <c:v>67.704800000000006</c:v>
                </c:pt>
                <c:pt idx="3088">
                  <c:v>67.7333</c:v>
                </c:pt>
                <c:pt idx="3089">
                  <c:v>67.755099999999999</c:v>
                </c:pt>
                <c:pt idx="3090">
                  <c:v>67.7714</c:v>
                </c:pt>
                <c:pt idx="3091">
                  <c:v>67.784499999999994</c:v>
                </c:pt>
                <c:pt idx="3092">
                  <c:v>67.793099999999995</c:v>
                </c:pt>
                <c:pt idx="3093">
                  <c:v>67.802000000000007</c:v>
                </c:pt>
                <c:pt idx="3094">
                  <c:v>67.812299999999993</c:v>
                </c:pt>
                <c:pt idx="3095">
                  <c:v>67.821200000000005</c:v>
                </c:pt>
                <c:pt idx="3096">
                  <c:v>67.832300000000004</c:v>
                </c:pt>
                <c:pt idx="3097">
                  <c:v>67.844899999999996</c:v>
                </c:pt>
                <c:pt idx="3098">
                  <c:v>67.857799999999997</c:v>
                </c:pt>
                <c:pt idx="3099">
                  <c:v>67.873199999999997</c:v>
                </c:pt>
                <c:pt idx="3100">
                  <c:v>67.890799999999999</c:v>
                </c:pt>
                <c:pt idx="3101">
                  <c:v>67.906700000000001</c:v>
                </c:pt>
                <c:pt idx="3102">
                  <c:v>67.922600000000003</c:v>
                </c:pt>
                <c:pt idx="3103">
                  <c:v>67.939599999999999</c:v>
                </c:pt>
                <c:pt idx="3104">
                  <c:v>67.958500000000001</c:v>
                </c:pt>
                <c:pt idx="3105">
                  <c:v>67.979699999999994</c:v>
                </c:pt>
                <c:pt idx="3106">
                  <c:v>68.004199999999997</c:v>
                </c:pt>
                <c:pt idx="3107">
                  <c:v>68.030799999999999</c:v>
                </c:pt>
                <c:pt idx="3108">
                  <c:v>68.059299999999993</c:v>
                </c:pt>
                <c:pt idx="3109">
                  <c:v>68.089399999999998</c:v>
                </c:pt>
                <c:pt idx="3110">
                  <c:v>68.121899999999997</c:v>
                </c:pt>
                <c:pt idx="3111">
                  <c:v>68.154399999999995</c:v>
                </c:pt>
                <c:pt idx="3112">
                  <c:v>68.187399999999997</c:v>
                </c:pt>
                <c:pt idx="3113">
                  <c:v>68.220299999999995</c:v>
                </c:pt>
                <c:pt idx="3114">
                  <c:v>68.245800000000003</c:v>
                </c:pt>
                <c:pt idx="3115">
                  <c:v>68.264200000000002</c:v>
                </c:pt>
                <c:pt idx="3116">
                  <c:v>68.278199999999998</c:v>
                </c:pt>
                <c:pt idx="3117">
                  <c:v>68.289299999999997</c:v>
                </c:pt>
                <c:pt idx="3118">
                  <c:v>68.2988</c:v>
                </c:pt>
                <c:pt idx="3119">
                  <c:v>68.309700000000007</c:v>
                </c:pt>
                <c:pt idx="3120">
                  <c:v>68.321899999999999</c:v>
                </c:pt>
                <c:pt idx="3121">
                  <c:v>68.337800000000001</c:v>
                </c:pt>
                <c:pt idx="3122">
                  <c:v>68.3566</c:v>
                </c:pt>
                <c:pt idx="3123">
                  <c:v>68.376000000000005</c:v>
                </c:pt>
                <c:pt idx="3124">
                  <c:v>68.396100000000004</c:v>
                </c:pt>
                <c:pt idx="3125">
                  <c:v>68.414599999999993</c:v>
                </c:pt>
                <c:pt idx="3126">
                  <c:v>68.431100000000001</c:v>
                </c:pt>
                <c:pt idx="3127">
                  <c:v>68.448899999999995</c:v>
                </c:pt>
                <c:pt idx="3128">
                  <c:v>68.468100000000007</c:v>
                </c:pt>
                <c:pt idx="3129">
                  <c:v>68.486999999999995</c:v>
                </c:pt>
                <c:pt idx="3130">
                  <c:v>68.506900000000002</c:v>
                </c:pt>
                <c:pt idx="3131">
                  <c:v>68.527600000000007</c:v>
                </c:pt>
                <c:pt idx="3132">
                  <c:v>68.547899999999998</c:v>
                </c:pt>
                <c:pt idx="3133">
                  <c:v>68.566100000000006</c:v>
                </c:pt>
                <c:pt idx="3134">
                  <c:v>68.586699999999993</c:v>
                </c:pt>
                <c:pt idx="3135">
                  <c:v>68.609899999999996</c:v>
                </c:pt>
                <c:pt idx="3136">
                  <c:v>68.633300000000006</c:v>
                </c:pt>
                <c:pt idx="3137">
                  <c:v>68.653300000000002</c:v>
                </c:pt>
                <c:pt idx="3138">
                  <c:v>68.671400000000006</c:v>
                </c:pt>
                <c:pt idx="3139">
                  <c:v>68.688100000000006</c:v>
                </c:pt>
                <c:pt idx="3140">
                  <c:v>68.706400000000002</c:v>
                </c:pt>
                <c:pt idx="3141">
                  <c:v>68.723399999999998</c:v>
                </c:pt>
                <c:pt idx="3142">
                  <c:v>68.740399999999994</c:v>
                </c:pt>
                <c:pt idx="3143">
                  <c:v>68.757800000000003</c:v>
                </c:pt>
                <c:pt idx="3144">
                  <c:v>68.776799999999994</c:v>
                </c:pt>
                <c:pt idx="3145">
                  <c:v>68.796499999999995</c:v>
                </c:pt>
                <c:pt idx="3146">
                  <c:v>68.816800000000001</c:v>
                </c:pt>
                <c:pt idx="3147">
                  <c:v>68.837400000000002</c:v>
                </c:pt>
                <c:pt idx="3148">
                  <c:v>68.860100000000003</c:v>
                </c:pt>
                <c:pt idx="3149">
                  <c:v>68.882400000000004</c:v>
                </c:pt>
                <c:pt idx="3150">
                  <c:v>68.905100000000004</c:v>
                </c:pt>
                <c:pt idx="3151">
                  <c:v>68.927800000000005</c:v>
                </c:pt>
                <c:pt idx="3152">
                  <c:v>68.950400000000002</c:v>
                </c:pt>
                <c:pt idx="3153">
                  <c:v>68.976900000000001</c:v>
                </c:pt>
                <c:pt idx="3154">
                  <c:v>69.006799999999998</c:v>
                </c:pt>
                <c:pt idx="3155">
                  <c:v>69.040099999999995</c:v>
                </c:pt>
                <c:pt idx="3156">
                  <c:v>69.073899999999995</c:v>
                </c:pt>
                <c:pt idx="3157">
                  <c:v>69.104900000000001</c:v>
                </c:pt>
                <c:pt idx="3158">
                  <c:v>69.129000000000005</c:v>
                </c:pt>
                <c:pt idx="3159">
                  <c:v>69.144199999999998</c:v>
                </c:pt>
                <c:pt idx="3160">
                  <c:v>69.153700000000001</c:v>
                </c:pt>
                <c:pt idx="3161">
                  <c:v>69.162300000000002</c:v>
                </c:pt>
                <c:pt idx="3162">
                  <c:v>69.171199999999999</c:v>
                </c:pt>
                <c:pt idx="3163">
                  <c:v>69.180700000000002</c:v>
                </c:pt>
                <c:pt idx="3164">
                  <c:v>69.191699999999997</c:v>
                </c:pt>
                <c:pt idx="3165">
                  <c:v>69.204800000000006</c:v>
                </c:pt>
                <c:pt idx="3166">
                  <c:v>69.218400000000003</c:v>
                </c:pt>
                <c:pt idx="3167">
                  <c:v>69.232600000000005</c:v>
                </c:pt>
                <c:pt idx="3168">
                  <c:v>69.247900000000001</c:v>
                </c:pt>
                <c:pt idx="3169">
                  <c:v>69.263099999999994</c:v>
                </c:pt>
                <c:pt idx="3170">
                  <c:v>69.276700000000005</c:v>
                </c:pt>
                <c:pt idx="3171">
                  <c:v>69.290499999999994</c:v>
                </c:pt>
                <c:pt idx="3172">
                  <c:v>69.305800000000005</c:v>
                </c:pt>
                <c:pt idx="3173">
                  <c:v>69.323700000000002</c:v>
                </c:pt>
                <c:pt idx="3174">
                  <c:v>69.345699999999994</c:v>
                </c:pt>
                <c:pt idx="3175">
                  <c:v>69.37</c:v>
                </c:pt>
                <c:pt idx="3176">
                  <c:v>69.395700000000005</c:v>
                </c:pt>
                <c:pt idx="3177">
                  <c:v>69.423100000000005</c:v>
                </c:pt>
                <c:pt idx="3178">
                  <c:v>69.454499999999996</c:v>
                </c:pt>
                <c:pt idx="3179">
                  <c:v>69.488</c:v>
                </c:pt>
                <c:pt idx="3180">
                  <c:v>69.520899999999997</c:v>
                </c:pt>
                <c:pt idx="3181">
                  <c:v>69.552000000000007</c:v>
                </c:pt>
                <c:pt idx="3182">
                  <c:v>69.582899999999995</c:v>
                </c:pt>
                <c:pt idx="3183">
                  <c:v>69.607200000000006</c:v>
                </c:pt>
                <c:pt idx="3184">
                  <c:v>69.625100000000003</c:v>
                </c:pt>
                <c:pt idx="3185">
                  <c:v>69.638599999999997</c:v>
                </c:pt>
                <c:pt idx="3186">
                  <c:v>69.649100000000004</c:v>
                </c:pt>
                <c:pt idx="3187">
                  <c:v>69.6584</c:v>
                </c:pt>
                <c:pt idx="3188">
                  <c:v>69.669399999999996</c:v>
                </c:pt>
                <c:pt idx="3189">
                  <c:v>69.682699999999997</c:v>
                </c:pt>
                <c:pt idx="3190">
                  <c:v>69.698300000000003</c:v>
                </c:pt>
                <c:pt idx="3191">
                  <c:v>69.715100000000007</c:v>
                </c:pt>
                <c:pt idx="3192">
                  <c:v>69.733800000000002</c:v>
                </c:pt>
                <c:pt idx="3193">
                  <c:v>69.751599999999996</c:v>
                </c:pt>
                <c:pt idx="3194">
                  <c:v>69.769400000000005</c:v>
                </c:pt>
                <c:pt idx="3195">
                  <c:v>69.786699999999996</c:v>
                </c:pt>
                <c:pt idx="3196">
                  <c:v>69.803899999999999</c:v>
                </c:pt>
                <c:pt idx="3197">
                  <c:v>69.820400000000006</c:v>
                </c:pt>
                <c:pt idx="3198">
                  <c:v>69.837500000000006</c:v>
                </c:pt>
                <c:pt idx="3199">
                  <c:v>69.856200000000001</c:v>
                </c:pt>
                <c:pt idx="3200">
                  <c:v>69.878299999999996</c:v>
                </c:pt>
                <c:pt idx="3201">
                  <c:v>69.898200000000003</c:v>
                </c:pt>
                <c:pt idx="3202">
                  <c:v>69.915599999999998</c:v>
                </c:pt>
                <c:pt idx="3203">
                  <c:v>69.933899999999994</c:v>
                </c:pt>
                <c:pt idx="3204">
                  <c:v>69.955600000000004</c:v>
                </c:pt>
                <c:pt idx="3205">
                  <c:v>69.978899999999996</c:v>
                </c:pt>
                <c:pt idx="3206">
                  <c:v>70.001300000000001</c:v>
                </c:pt>
                <c:pt idx="3207">
                  <c:v>70.021299999999997</c:v>
                </c:pt>
                <c:pt idx="3208">
                  <c:v>70.039100000000005</c:v>
                </c:pt>
                <c:pt idx="3209">
                  <c:v>70.057299999999998</c:v>
                </c:pt>
                <c:pt idx="3210">
                  <c:v>70.075199999999995</c:v>
                </c:pt>
                <c:pt idx="3211">
                  <c:v>70.093100000000007</c:v>
                </c:pt>
                <c:pt idx="3212">
                  <c:v>70.110799999999998</c:v>
                </c:pt>
                <c:pt idx="3213">
                  <c:v>70.128699999999995</c:v>
                </c:pt>
                <c:pt idx="3214">
                  <c:v>70.149299999999997</c:v>
                </c:pt>
                <c:pt idx="3215">
                  <c:v>70.168400000000005</c:v>
                </c:pt>
                <c:pt idx="3216">
                  <c:v>70.188199999999995</c:v>
                </c:pt>
                <c:pt idx="3217">
                  <c:v>70.208799999999997</c:v>
                </c:pt>
                <c:pt idx="3218">
                  <c:v>70.229299999999995</c:v>
                </c:pt>
                <c:pt idx="3219">
                  <c:v>70.247299999999996</c:v>
                </c:pt>
                <c:pt idx="3220">
                  <c:v>70.266800000000003</c:v>
                </c:pt>
                <c:pt idx="3221">
                  <c:v>70.291399999999996</c:v>
                </c:pt>
                <c:pt idx="3222">
                  <c:v>70.322500000000005</c:v>
                </c:pt>
                <c:pt idx="3223">
                  <c:v>70.359499999999997</c:v>
                </c:pt>
                <c:pt idx="3224">
                  <c:v>70.397400000000005</c:v>
                </c:pt>
                <c:pt idx="3225">
                  <c:v>70.432699999999997</c:v>
                </c:pt>
                <c:pt idx="3226">
                  <c:v>70.459199999999996</c:v>
                </c:pt>
                <c:pt idx="3227">
                  <c:v>70.4756</c:v>
                </c:pt>
                <c:pt idx="3228">
                  <c:v>70.484300000000005</c:v>
                </c:pt>
                <c:pt idx="3229">
                  <c:v>70.491299999999995</c:v>
                </c:pt>
                <c:pt idx="3230">
                  <c:v>70.496899999999997</c:v>
                </c:pt>
                <c:pt idx="3231">
                  <c:v>70.504000000000005</c:v>
                </c:pt>
                <c:pt idx="3232">
                  <c:v>70.513999999999996</c:v>
                </c:pt>
                <c:pt idx="3233">
                  <c:v>70.527199999999993</c:v>
                </c:pt>
                <c:pt idx="3234">
                  <c:v>70.540400000000005</c:v>
                </c:pt>
                <c:pt idx="3235">
                  <c:v>70.553600000000003</c:v>
                </c:pt>
                <c:pt idx="3236">
                  <c:v>70.566100000000006</c:v>
                </c:pt>
                <c:pt idx="3237">
                  <c:v>70.577699999999993</c:v>
                </c:pt>
                <c:pt idx="3238">
                  <c:v>70.592299999999994</c:v>
                </c:pt>
                <c:pt idx="3239">
                  <c:v>70.607200000000006</c:v>
                </c:pt>
                <c:pt idx="3240">
                  <c:v>70.623400000000004</c:v>
                </c:pt>
                <c:pt idx="3241">
                  <c:v>70.641099999999994</c:v>
                </c:pt>
                <c:pt idx="3242">
                  <c:v>70.66</c:v>
                </c:pt>
                <c:pt idx="3243">
                  <c:v>70.681799999999996</c:v>
                </c:pt>
                <c:pt idx="3244">
                  <c:v>70.706900000000005</c:v>
                </c:pt>
                <c:pt idx="3245">
                  <c:v>70.733800000000002</c:v>
                </c:pt>
                <c:pt idx="3246">
                  <c:v>70.763199999999998</c:v>
                </c:pt>
                <c:pt idx="3247">
                  <c:v>70.794700000000006</c:v>
                </c:pt>
                <c:pt idx="3248">
                  <c:v>70.826400000000007</c:v>
                </c:pt>
                <c:pt idx="3249">
                  <c:v>70.858900000000006</c:v>
                </c:pt>
                <c:pt idx="3250">
                  <c:v>70.889799999999994</c:v>
                </c:pt>
                <c:pt idx="3251">
                  <c:v>70.916700000000006</c:v>
                </c:pt>
                <c:pt idx="3252">
                  <c:v>70.938299999999998</c:v>
                </c:pt>
                <c:pt idx="3253">
                  <c:v>70.954700000000003</c:v>
                </c:pt>
                <c:pt idx="3254">
                  <c:v>70.965699999999998</c:v>
                </c:pt>
                <c:pt idx="3255">
                  <c:v>70.974699999999999</c:v>
                </c:pt>
                <c:pt idx="3256">
                  <c:v>70.984700000000004</c:v>
                </c:pt>
                <c:pt idx="3257">
                  <c:v>70.996799999999993</c:v>
                </c:pt>
                <c:pt idx="3258">
                  <c:v>71.009900000000002</c:v>
                </c:pt>
                <c:pt idx="3259">
                  <c:v>71.026200000000003</c:v>
                </c:pt>
                <c:pt idx="3260">
                  <c:v>71.043899999999994</c:v>
                </c:pt>
                <c:pt idx="3261">
                  <c:v>71.062299999999993</c:v>
                </c:pt>
                <c:pt idx="3262">
                  <c:v>71.081500000000005</c:v>
                </c:pt>
                <c:pt idx="3263">
                  <c:v>71.098699999999994</c:v>
                </c:pt>
                <c:pt idx="3264">
                  <c:v>71.114900000000006</c:v>
                </c:pt>
                <c:pt idx="3265">
                  <c:v>71.131500000000003</c:v>
                </c:pt>
                <c:pt idx="3266">
                  <c:v>71.1477</c:v>
                </c:pt>
                <c:pt idx="3267">
                  <c:v>71.164299999999997</c:v>
                </c:pt>
                <c:pt idx="3268">
                  <c:v>71.183999999999997</c:v>
                </c:pt>
                <c:pt idx="3269">
                  <c:v>71.203199999999995</c:v>
                </c:pt>
                <c:pt idx="3270">
                  <c:v>71.221699999999998</c:v>
                </c:pt>
                <c:pt idx="3271">
                  <c:v>71.240899999999996</c:v>
                </c:pt>
                <c:pt idx="3272">
                  <c:v>71.262699999999995</c:v>
                </c:pt>
                <c:pt idx="3273">
                  <c:v>71.284400000000005</c:v>
                </c:pt>
                <c:pt idx="3274">
                  <c:v>71.305999999999997</c:v>
                </c:pt>
                <c:pt idx="3275">
                  <c:v>71.327299999999994</c:v>
                </c:pt>
                <c:pt idx="3276">
                  <c:v>71.346400000000003</c:v>
                </c:pt>
                <c:pt idx="3277">
                  <c:v>71.363299999999995</c:v>
                </c:pt>
                <c:pt idx="3278">
                  <c:v>71.378299999999996</c:v>
                </c:pt>
                <c:pt idx="3279">
                  <c:v>71.3947</c:v>
                </c:pt>
                <c:pt idx="3280">
                  <c:v>71.412300000000002</c:v>
                </c:pt>
                <c:pt idx="3281">
                  <c:v>71.4298</c:v>
                </c:pt>
                <c:pt idx="3282">
                  <c:v>71.447900000000004</c:v>
                </c:pt>
                <c:pt idx="3283">
                  <c:v>71.467100000000002</c:v>
                </c:pt>
                <c:pt idx="3284">
                  <c:v>71.488600000000005</c:v>
                </c:pt>
                <c:pt idx="3285">
                  <c:v>71.508499999999998</c:v>
                </c:pt>
                <c:pt idx="3286">
                  <c:v>71.528899999999993</c:v>
                </c:pt>
                <c:pt idx="3287">
                  <c:v>71.551100000000005</c:v>
                </c:pt>
                <c:pt idx="3288">
                  <c:v>71.5715</c:v>
                </c:pt>
                <c:pt idx="3289">
                  <c:v>71.592799999999997</c:v>
                </c:pt>
                <c:pt idx="3290">
                  <c:v>71.617400000000004</c:v>
                </c:pt>
                <c:pt idx="3291">
                  <c:v>71.645099999999999</c:v>
                </c:pt>
                <c:pt idx="3292">
                  <c:v>71.678299999999993</c:v>
                </c:pt>
                <c:pt idx="3293">
                  <c:v>71.712900000000005</c:v>
                </c:pt>
                <c:pt idx="3294">
                  <c:v>71.744699999999995</c:v>
                </c:pt>
                <c:pt idx="3295">
                  <c:v>71.767600000000002</c:v>
                </c:pt>
                <c:pt idx="3296">
                  <c:v>71.783900000000003</c:v>
                </c:pt>
                <c:pt idx="3297">
                  <c:v>71.796599999999998</c:v>
                </c:pt>
                <c:pt idx="3298">
                  <c:v>71.805599999999998</c:v>
                </c:pt>
                <c:pt idx="3299">
                  <c:v>71.812700000000007</c:v>
                </c:pt>
                <c:pt idx="3300">
                  <c:v>71.819999999999993</c:v>
                </c:pt>
                <c:pt idx="3301">
                  <c:v>71.830200000000005</c:v>
                </c:pt>
                <c:pt idx="3302">
                  <c:v>71.840400000000002</c:v>
                </c:pt>
                <c:pt idx="3303">
                  <c:v>71.852599999999995</c:v>
                </c:pt>
                <c:pt idx="3304">
                  <c:v>71.864999999999995</c:v>
                </c:pt>
                <c:pt idx="3305">
                  <c:v>71.876800000000003</c:v>
                </c:pt>
                <c:pt idx="3306">
                  <c:v>71.888400000000004</c:v>
                </c:pt>
                <c:pt idx="3307">
                  <c:v>71.901899999999998</c:v>
                </c:pt>
                <c:pt idx="3308">
                  <c:v>71.917699999999996</c:v>
                </c:pt>
                <c:pt idx="3309">
                  <c:v>71.935000000000002</c:v>
                </c:pt>
                <c:pt idx="3310">
                  <c:v>71.952100000000002</c:v>
                </c:pt>
                <c:pt idx="3311">
                  <c:v>71.971100000000007</c:v>
                </c:pt>
                <c:pt idx="3312">
                  <c:v>71.991600000000005</c:v>
                </c:pt>
                <c:pt idx="3313">
                  <c:v>72.015699999999995</c:v>
                </c:pt>
                <c:pt idx="3314">
                  <c:v>72.040700000000001</c:v>
                </c:pt>
                <c:pt idx="3315">
                  <c:v>72.066599999999994</c:v>
                </c:pt>
                <c:pt idx="3316">
                  <c:v>72.095299999999995</c:v>
                </c:pt>
                <c:pt idx="3317">
                  <c:v>72.126900000000006</c:v>
                </c:pt>
                <c:pt idx="3318">
                  <c:v>72.159899999999993</c:v>
                </c:pt>
                <c:pt idx="3319">
                  <c:v>72.190799999999996</c:v>
                </c:pt>
                <c:pt idx="3320">
                  <c:v>72.218199999999996</c:v>
                </c:pt>
                <c:pt idx="3321">
                  <c:v>72.240799999999993</c:v>
                </c:pt>
                <c:pt idx="3322">
                  <c:v>72.258099999999999</c:v>
                </c:pt>
                <c:pt idx="3323">
                  <c:v>72.271000000000001</c:v>
                </c:pt>
                <c:pt idx="3324">
                  <c:v>72.281499999999994</c:v>
                </c:pt>
                <c:pt idx="3325">
                  <c:v>72.292400000000001</c:v>
                </c:pt>
                <c:pt idx="3326">
                  <c:v>72.303799999999995</c:v>
                </c:pt>
                <c:pt idx="3327">
                  <c:v>72.318600000000004</c:v>
                </c:pt>
                <c:pt idx="3328">
                  <c:v>72.3339</c:v>
                </c:pt>
                <c:pt idx="3329">
                  <c:v>72.349999999999994</c:v>
                </c:pt>
                <c:pt idx="3330">
                  <c:v>72.366299999999995</c:v>
                </c:pt>
                <c:pt idx="3331">
                  <c:v>72.382800000000003</c:v>
                </c:pt>
                <c:pt idx="3332">
                  <c:v>72.399100000000004</c:v>
                </c:pt>
                <c:pt idx="3333">
                  <c:v>72.416200000000003</c:v>
                </c:pt>
                <c:pt idx="3334">
                  <c:v>72.433000000000007</c:v>
                </c:pt>
                <c:pt idx="3335">
                  <c:v>72.448599999999999</c:v>
                </c:pt>
                <c:pt idx="3336">
                  <c:v>72.465100000000007</c:v>
                </c:pt>
                <c:pt idx="3337">
                  <c:v>72.483500000000006</c:v>
                </c:pt>
                <c:pt idx="3338">
                  <c:v>72.502600000000001</c:v>
                </c:pt>
                <c:pt idx="3339">
                  <c:v>72.521600000000007</c:v>
                </c:pt>
                <c:pt idx="3340">
                  <c:v>72.540099999999995</c:v>
                </c:pt>
                <c:pt idx="3341">
                  <c:v>72.559899999999999</c:v>
                </c:pt>
                <c:pt idx="3342">
                  <c:v>72.581699999999998</c:v>
                </c:pt>
                <c:pt idx="3343">
                  <c:v>72.601600000000005</c:v>
                </c:pt>
                <c:pt idx="3344">
                  <c:v>72.621399999999994</c:v>
                </c:pt>
                <c:pt idx="3345">
                  <c:v>72.639099999999999</c:v>
                </c:pt>
                <c:pt idx="3346">
                  <c:v>72.655199999999994</c:v>
                </c:pt>
                <c:pt idx="3347">
                  <c:v>72.671099999999996</c:v>
                </c:pt>
                <c:pt idx="3348">
                  <c:v>72.687100000000001</c:v>
                </c:pt>
                <c:pt idx="3349">
                  <c:v>72.702699999999993</c:v>
                </c:pt>
                <c:pt idx="3350">
                  <c:v>72.720799999999997</c:v>
                </c:pt>
                <c:pt idx="3351">
                  <c:v>72.738900000000001</c:v>
                </c:pt>
                <c:pt idx="3352">
                  <c:v>72.756200000000007</c:v>
                </c:pt>
                <c:pt idx="3353">
                  <c:v>72.774299999999997</c:v>
                </c:pt>
                <c:pt idx="3354">
                  <c:v>72.794399999999996</c:v>
                </c:pt>
                <c:pt idx="3355">
                  <c:v>72.815399999999997</c:v>
                </c:pt>
                <c:pt idx="3356">
                  <c:v>72.835899999999995</c:v>
                </c:pt>
                <c:pt idx="3357">
                  <c:v>72.855400000000003</c:v>
                </c:pt>
                <c:pt idx="3358">
                  <c:v>72.874899999999997</c:v>
                </c:pt>
                <c:pt idx="3359">
                  <c:v>72.897900000000007</c:v>
                </c:pt>
                <c:pt idx="3360">
                  <c:v>72.924599999999998</c:v>
                </c:pt>
                <c:pt idx="3361">
                  <c:v>72.958100000000002</c:v>
                </c:pt>
                <c:pt idx="3362">
                  <c:v>72.994699999999995</c:v>
                </c:pt>
                <c:pt idx="3363">
                  <c:v>73.029499999999999</c:v>
                </c:pt>
                <c:pt idx="3364">
                  <c:v>73.0565</c:v>
                </c:pt>
                <c:pt idx="3365">
                  <c:v>73.073300000000003</c:v>
                </c:pt>
                <c:pt idx="3366">
                  <c:v>73.084699999999998</c:v>
                </c:pt>
                <c:pt idx="3367">
                  <c:v>73.0929</c:v>
                </c:pt>
                <c:pt idx="3368">
                  <c:v>73.100099999999998</c:v>
                </c:pt>
                <c:pt idx="3369">
                  <c:v>73.106999999999999</c:v>
                </c:pt>
                <c:pt idx="3370">
                  <c:v>73.114500000000007</c:v>
                </c:pt>
                <c:pt idx="3371">
                  <c:v>73.125399999999999</c:v>
                </c:pt>
                <c:pt idx="3372">
                  <c:v>73.137</c:v>
                </c:pt>
                <c:pt idx="3373">
                  <c:v>73.148200000000003</c:v>
                </c:pt>
                <c:pt idx="3374">
                  <c:v>73.160399999999996</c:v>
                </c:pt>
                <c:pt idx="3375">
                  <c:v>73.1721</c:v>
                </c:pt>
                <c:pt idx="3376">
                  <c:v>73.184299999999993</c:v>
                </c:pt>
                <c:pt idx="3377">
                  <c:v>73.197400000000002</c:v>
                </c:pt>
                <c:pt idx="3378">
                  <c:v>73.212299999999999</c:v>
                </c:pt>
                <c:pt idx="3379">
                  <c:v>73.228399999999993</c:v>
                </c:pt>
                <c:pt idx="3380">
                  <c:v>73.247299999999996</c:v>
                </c:pt>
                <c:pt idx="3381">
                  <c:v>73.268500000000003</c:v>
                </c:pt>
                <c:pt idx="3382">
                  <c:v>73.290800000000004</c:v>
                </c:pt>
                <c:pt idx="3383">
                  <c:v>73.315299999999993</c:v>
                </c:pt>
                <c:pt idx="3384">
                  <c:v>73.341800000000006</c:v>
                </c:pt>
                <c:pt idx="3385">
                  <c:v>73.370699999999999</c:v>
                </c:pt>
                <c:pt idx="3386">
                  <c:v>73.4011</c:v>
                </c:pt>
                <c:pt idx="3387">
                  <c:v>73.430499999999995</c:v>
                </c:pt>
                <c:pt idx="3388">
                  <c:v>73.461500000000001</c:v>
                </c:pt>
                <c:pt idx="3389">
                  <c:v>73.492999999999995</c:v>
                </c:pt>
                <c:pt idx="3390">
                  <c:v>73.517099999999999</c:v>
                </c:pt>
                <c:pt idx="3391">
                  <c:v>73.532600000000002</c:v>
                </c:pt>
                <c:pt idx="3392">
                  <c:v>73.5441</c:v>
                </c:pt>
                <c:pt idx="3393">
                  <c:v>73.553100000000001</c:v>
                </c:pt>
                <c:pt idx="3394">
                  <c:v>73.561800000000005</c:v>
                </c:pt>
                <c:pt idx="3395">
                  <c:v>73.573599999999999</c:v>
                </c:pt>
                <c:pt idx="3396">
                  <c:v>73.588399999999993</c:v>
                </c:pt>
                <c:pt idx="3397">
                  <c:v>73.603399999999993</c:v>
                </c:pt>
                <c:pt idx="3398">
                  <c:v>73.620199999999997</c:v>
                </c:pt>
                <c:pt idx="3399">
                  <c:v>73.637100000000004</c:v>
                </c:pt>
                <c:pt idx="3400">
                  <c:v>73.654300000000006</c:v>
                </c:pt>
                <c:pt idx="3401">
                  <c:v>73.670500000000004</c:v>
                </c:pt>
                <c:pt idx="3402">
                  <c:v>73.685000000000002</c:v>
                </c:pt>
                <c:pt idx="3403">
                  <c:v>73.7</c:v>
                </c:pt>
                <c:pt idx="3404">
                  <c:v>73.715699999999998</c:v>
                </c:pt>
                <c:pt idx="3405">
                  <c:v>73.730900000000005</c:v>
                </c:pt>
                <c:pt idx="3406">
                  <c:v>73.747399999999999</c:v>
                </c:pt>
                <c:pt idx="3407">
                  <c:v>73.765799999999999</c:v>
                </c:pt>
                <c:pt idx="3408">
                  <c:v>73.785700000000006</c:v>
                </c:pt>
                <c:pt idx="3409">
                  <c:v>73.806899999999999</c:v>
                </c:pt>
                <c:pt idx="3410">
                  <c:v>73.826899999999995</c:v>
                </c:pt>
                <c:pt idx="3411">
                  <c:v>73.845399999999998</c:v>
                </c:pt>
                <c:pt idx="3412">
                  <c:v>73.863699999999994</c:v>
                </c:pt>
                <c:pt idx="3413">
                  <c:v>73.882099999999994</c:v>
                </c:pt>
                <c:pt idx="3414">
                  <c:v>73.901499999999999</c:v>
                </c:pt>
                <c:pt idx="3415">
                  <c:v>73.918199999999999</c:v>
                </c:pt>
                <c:pt idx="3416">
                  <c:v>73.934399999999997</c:v>
                </c:pt>
                <c:pt idx="3417">
                  <c:v>73.950900000000004</c:v>
                </c:pt>
                <c:pt idx="3418">
                  <c:v>73.967299999999994</c:v>
                </c:pt>
                <c:pt idx="3419">
                  <c:v>73.983900000000006</c:v>
                </c:pt>
                <c:pt idx="3420">
                  <c:v>74.000900000000001</c:v>
                </c:pt>
                <c:pt idx="3421">
                  <c:v>74.019199999999998</c:v>
                </c:pt>
                <c:pt idx="3422">
                  <c:v>74.037199999999999</c:v>
                </c:pt>
                <c:pt idx="3423">
                  <c:v>74.055999999999997</c:v>
                </c:pt>
                <c:pt idx="3424">
                  <c:v>74.075900000000004</c:v>
                </c:pt>
                <c:pt idx="3425">
                  <c:v>74.094200000000001</c:v>
                </c:pt>
                <c:pt idx="3426">
                  <c:v>74.111800000000002</c:v>
                </c:pt>
                <c:pt idx="3427">
                  <c:v>74.131600000000006</c:v>
                </c:pt>
                <c:pt idx="3428">
                  <c:v>74.155100000000004</c:v>
                </c:pt>
                <c:pt idx="3429">
                  <c:v>74.185199999999995</c:v>
                </c:pt>
                <c:pt idx="3430">
                  <c:v>74.220500000000001</c:v>
                </c:pt>
                <c:pt idx="3431">
                  <c:v>74.257199999999997</c:v>
                </c:pt>
                <c:pt idx="3432">
                  <c:v>74.290099999999995</c:v>
                </c:pt>
                <c:pt idx="3433">
                  <c:v>74.315100000000001</c:v>
                </c:pt>
                <c:pt idx="3434">
                  <c:v>74.33</c:v>
                </c:pt>
                <c:pt idx="3435">
                  <c:v>74.337100000000007</c:v>
                </c:pt>
                <c:pt idx="3436">
                  <c:v>74.341200000000001</c:v>
                </c:pt>
                <c:pt idx="3437">
                  <c:v>74.347200000000001</c:v>
                </c:pt>
                <c:pt idx="3438">
                  <c:v>74.354699999999994</c:v>
                </c:pt>
                <c:pt idx="3439">
                  <c:v>74.365099999999998</c:v>
                </c:pt>
                <c:pt idx="3440">
                  <c:v>74.376900000000006</c:v>
                </c:pt>
                <c:pt idx="3441">
                  <c:v>74.389499999999998</c:v>
                </c:pt>
                <c:pt idx="3442">
                  <c:v>74.4011</c:v>
                </c:pt>
                <c:pt idx="3443">
                  <c:v>74.412099999999995</c:v>
                </c:pt>
                <c:pt idx="3444">
                  <c:v>74.422799999999995</c:v>
                </c:pt>
                <c:pt idx="3445">
                  <c:v>74.4345</c:v>
                </c:pt>
                <c:pt idx="3446">
                  <c:v>74.447599999999994</c:v>
                </c:pt>
                <c:pt idx="3447">
                  <c:v>74.462500000000006</c:v>
                </c:pt>
                <c:pt idx="3448">
                  <c:v>74.478999999999999</c:v>
                </c:pt>
                <c:pt idx="3449">
                  <c:v>74.498500000000007</c:v>
                </c:pt>
                <c:pt idx="3450">
                  <c:v>74.522099999999995</c:v>
                </c:pt>
                <c:pt idx="3451">
                  <c:v>74.546199999999999</c:v>
                </c:pt>
                <c:pt idx="3452">
                  <c:v>74.570499999999996</c:v>
                </c:pt>
                <c:pt idx="3453">
                  <c:v>74.598299999999995</c:v>
                </c:pt>
                <c:pt idx="3454">
                  <c:v>74.629599999999996</c:v>
                </c:pt>
                <c:pt idx="3455">
                  <c:v>74.661199999999994</c:v>
                </c:pt>
                <c:pt idx="3456">
                  <c:v>74.691800000000001</c:v>
                </c:pt>
                <c:pt idx="3457">
                  <c:v>74.720699999999994</c:v>
                </c:pt>
                <c:pt idx="3458">
                  <c:v>74.746799999999993</c:v>
                </c:pt>
                <c:pt idx="3459">
                  <c:v>74.766900000000007</c:v>
                </c:pt>
                <c:pt idx="3460">
                  <c:v>74.780699999999996</c:v>
                </c:pt>
                <c:pt idx="3461">
                  <c:v>74.790300000000002</c:v>
                </c:pt>
                <c:pt idx="3462">
                  <c:v>74.798199999999994</c:v>
                </c:pt>
                <c:pt idx="3463">
                  <c:v>74.805499999999995</c:v>
                </c:pt>
                <c:pt idx="3464">
                  <c:v>74.815799999999996</c:v>
                </c:pt>
                <c:pt idx="3465">
                  <c:v>74.828800000000001</c:v>
                </c:pt>
                <c:pt idx="3466">
                  <c:v>74.845100000000002</c:v>
                </c:pt>
                <c:pt idx="3467">
                  <c:v>74.861500000000007</c:v>
                </c:pt>
                <c:pt idx="3468">
                  <c:v>74.88</c:v>
                </c:pt>
                <c:pt idx="3469">
                  <c:v>74.897499999999994</c:v>
                </c:pt>
                <c:pt idx="3470">
                  <c:v>74.912899999999993</c:v>
                </c:pt>
                <c:pt idx="3471">
                  <c:v>74.927300000000002</c:v>
                </c:pt>
                <c:pt idx="3472">
                  <c:v>74.941100000000006</c:v>
                </c:pt>
                <c:pt idx="3473">
                  <c:v>74.954800000000006</c:v>
                </c:pt>
                <c:pt idx="3474">
                  <c:v>74.971100000000007</c:v>
                </c:pt>
                <c:pt idx="3475">
                  <c:v>74.989599999999996</c:v>
                </c:pt>
                <c:pt idx="3476">
                  <c:v>75.008200000000002</c:v>
                </c:pt>
                <c:pt idx="3477">
                  <c:v>75.026399999999995</c:v>
                </c:pt>
                <c:pt idx="3478">
                  <c:v>75.046199999999999</c:v>
                </c:pt>
                <c:pt idx="3479">
                  <c:v>75.066000000000003</c:v>
                </c:pt>
                <c:pt idx="3480">
                  <c:v>75.086200000000005</c:v>
                </c:pt>
                <c:pt idx="3481">
                  <c:v>75.105699999999999</c:v>
                </c:pt>
                <c:pt idx="3482">
                  <c:v>75.1233</c:v>
                </c:pt>
                <c:pt idx="3483">
                  <c:v>75.140500000000003</c:v>
                </c:pt>
                <c:pt idx="3484">
                  <c:v>75.155500000000004</c:v>
                </c:pt>
                <c:pt idx="3485">
                  <c:v>75.171099999999996</c:v>
                </c:pt>
                <c:pt idx="3486">
                  <c:v>75.1858</c:v>
                </c:pt>
                <c:pt idx="3487">
                  <c:v>75.200999999999993</c:v>
                </c:pt>
                <c:pt idx="3488">
                  <c:v>75.216800000000006</c:v>
                </c:pt>
                <c:pt idx="3489">
                  <c:v>75.235799999999998</c:v>
                </c:pt>
                <c:pt idx="3490">
                  <c:v>75.254199999999997</c:v>
                </c:pt>
                <c:pt idx="3491">
                  <c:v>75.271100000000004</c:v>
                </c:pt>
                <c:pt idx="3492">
                  <c:v>75.288499999999999</c:v>
                </c:pt>
                <c:pt idx="3493">
                  <c:v>75.307500000000005</c:v>
                </c:pt>
                <c:pt idx="3494">
                  <c:v>75.326499999999996</c:v>
                </c:pt>
                <c:pt idx="3495">
                  <c:v>75.343900000000005</c:v>
                </c:pt>
                <c:pt idx="3496">
                  <c:v>75.365300000000005</c:v>
                </c:pt>
                <c:pt idx="3497">
                  <c:v>75.389899999999997</c:v>
                </c:pt>
                <c:pt idx="3498">
                  <c:v>75.418499999999995</c:v>
                </c:pt>
                <c:pt idx="3499">
                  <c:v>75.4542</c:v>
                </c:pt>
                <c:pt idx="3500">
                  <c:v>75.490899999999996</c:v>
                </c:pt>
                <c:pt idx="3501">
                  <c:v>75.524199999999993</c:v>
                </c:pt>
                <c:pt idx="3502">
                  <c:v>75.549199999999999</c:v>
                </c:pt>
                <c:pt idx="3503">
                  <c:v>75.564300000000003</c:v>
                </c:pt>
                <c:pt idx="3504">
                  <c:v>75.571799999999996</c:v>
                </c:pt>
                <c:pt idx="3505">
                  <c:v>75.576099999999997</c:v>
                </c:pt>
                <c:pt idx="3506">
                  <c:v>75.580299999999994</c:v>
                </c:pt>
                <c:pt idx="3507">
                  <c:v>75.584299999999999</c:v>
                </c:pt>
                <c:pt idx="3508">
                  <c:v>75.591300000000004</c:v>
                </c:pt>
                <c:pt idx="3509">
                  <c:v>75.601500000000001</c:v>
                </c:pt>
                <c:pt idx="3510">
                  <c:v>75.613200000000006</c:v>
                </c:pt>
                <c:pt idx="3511">
                  <c:v>75.624300000000005</c:v>
                </c:pt>
                <c:pt idx="3512">
                  <c:v>75.633600000000001</c:v>
                </c:pt>
                <c:pt idx="3513">
                  <c:v>75.642899999999997</c:v>
                </c:pt>
                <c:pt idx="3514">
                  <c:v>75.654300000000006</c:v>
                </c:pt>
                <c:pt idx="3515">
                  <c:v>75.668899999999994</c:v>
                </c:pt>
                <c:pt idx="3516">
                  <c:v>75.682599999999994</c:v>
                </c:pt>
                <c:pt idx="3517">
                  <c:v>75.698800000000006</c:v>
                </c:pt>
                <c:pt idx="3518">
                  <c:v>75.717200000000005</c:v>
                </c:pt>
                <c:pt idx="3519">
                  <c:v>75.736400000000003</c:v>
                </c:pt>
                <c:pt idx="3520">
                  <c:v>75.758099999999999</c:v>
                </c:pt>
                <c:pt idx="3521">
                  <c:v>75.783199999999994</c:v>
                </c:pt>
                <c:pt idx="3522">
                  <c:v>75.809200000000004</c:v>
                </c:pt>
                <c:pt idx="3523">
                  <c:v>75.838800000000006</c:v>
                </c:pt>
                <c:pt idx="3524">
                  <c:v>75.871899999999997</c:v>
                </c:pt>
                <c:pt idx="3525">
                  <c:v>75.905799999999999</c:v>
                </c:pt>
                <c:pt idx="3526">
                  <c:v>75.938699999999997</c:v>
                </c:pt>
                <c:pt idx="3527">
                  <c:v>75.9649</c:v>
                </c:pt>
                <c:pt idx="3528">
                  <c:v>75.986000000000004</c:v>
                </c:pt>
                <c:pt idx="3529">
                  <c:v>76.001800000000003</c:v>
                </c:pt>
                <c:pt idx="3530">
                  <c:v>76.012699999999995</c:v>
                </c:pt>
                <c:pt idx="3531">
                  <c:v>76.018799999999999</c:v>
                </c:pt>
                <c:pt idx="3532">
                  <c:v>76.025000000000006</c:v>
                </c:pt>
                <c:pt idx="3533">
                  <c:v>76.033299999999997</c:v>
                </c:pt>
                <c:pt idx="3534">
                  <c:v>76.0428</c:v>
                </c:pt>
                <c:pt idx="3535">
                  <c:v>76.054500000000004</c:v>
                </c:pt>
                <c:pt idx="3536">
                  <c:v>76.067499999999995</c:v>
                </c:pt>
                <c:pt idx="3537">
                  <c:v>76.082800000000006</c:v>
                </c:pt>
                <c:pt idx="3538">
                  <c:v>76.099000000000004</c:v>
                </c:pt>
                <c:pt idx="3539">
                  <c:v>76.114699999999999</c:v>
                </c:pt>
                <c:pt idx="3540">
                  <c:v>76.131299999999996</c:v>
                </c:pt>
                <c:pt idx="3541">
                  <c:v>76.147999999999996</c:v>
                </c:pt>
                <c:pt idx="3542">
                  <c:v>76.164699999999996</c:v>
                </c:pt>
                <c:pt idx="3543">
                  <c:v>76.181200000000004</c:v>
                </c:pt>
                <c:pt idx="3544">
                  <c:v>76.197699999999998</c:v>
                </c:pt>
                <c:pt idx="3545">
                  <c:v>76.215999999999994</c:v>
                </c:pt>
                <c:pt idx="3546">
                  <c:v>76.232500000000002</c:v>
                </c:pt>
                <c:pt idx="3547">
                  <c:v>76.250600000000006</c:v>
                </c:pt>
                <c:pt idx="3548">
                  <c:v>76.270899999999997</c:v>
                </c:pt>
                <c:pt idx="3549">
                  <c:v>76.291899999999998</c:v>
                </c:pt>
                <c:pt idx="3550">
                  <c:v>76.311499999999995</c:v>
                </c:pt>
                <c:pt idx="3551">
                  <c:v>76.330600000000004</c:v>
                </c:pt>
                <c:pt idx="3552">
                  <c:v>76.345600000000005</c:v>
                </c:pt>
                <c:pt idx="3553">
                  <c:v>76.357900000000001</c:v>
                </c:pt>
                <c:pt idx="3554">
                  <c:v>76.373599999999996</c:v>
                </c:pt>
                <c:pt idx="3555">
                  <c:v>76.389200000000002</c:v>
                </c:pt>
                <c:pt idx="3556">
                  <c:v>76.405500000000004</c:v>
                </c:pt>
                <c:pt idx="3557">
                  <c:v>76.421000000000006</c:v>
                </c:pt>
                <c:pt idx="3558">
                  <c:v>76.436099999999996</c:v>
                </c:pt>
                <c:pt idx="3559">
                  <c:v>76.453199999999995</c:v>
                </c:pt>
                <c:pt idx="3560">
                  <c:v>76.471800000000002</c:v>
                </c:pt>
                <c:pt idx="3561">
                  <c:v>76.490899999999996</c:v>
                </c:pt>
                <c:pt idx="3562">
                  <c:v>76.509200000000007</c:v>
                </c:pt>
                <c:pt idx="3563">
                  <c:v>76.5274</c:v>
                </c:pt>
                <c:pt idx="3564">
                  <c:v>76.545500000000004</c:v>
                </c:pt>
                <c:pt idx="3565">
                  <c:v>76.564300000000003</c:v>
                </c:pt>
                <c:pt idx="3566">
                  <c:v>76.586799999999997</c:v>
                </c:pt>
                <c:pt idx="3567">
                  <c:v>76.614800000000002</c:v>
                </c:pt>
                <c:pt idx="3568">
                  <c:v>76.647000000000006</c:v>
                </c:pt>
                <c:pt idx="3569">
                  <c:v>76.680800000000005</c:v>
                </c:pt>
                <c:pt idx="3570">
                  <c:v>76.712199999999996</c:v>
                </c:pt>
                <c:pt idx="3571">
                  <c:v>76.737200000000001</c:v>
                </c:pt>
                <c:pt idx="3572">
                  <c:v>76.752300000000005</c:v>
                </c:pt>
                <c:pt idx="3573">
                  <c:v>76.757999999999996</c:v>
                </c:pt>
                <c:pt idx="3574">
                  <c:v>76.761300000000006</c:v>
                </c:pt>
                <c:pt idx="3575">
                  <c:v>76.767099999999999</c:v>
                </c:pt>
                <c:pt idx="3576">
                  <c:v>76.774900000000002</c:v>
                </c:pt>
                <c:pt idx="3577">
                  <c:v>76.7821</c:v>
                </c:pt>
                <c:pt idx="3578">
                  <c:v>76.792299999999997</c:v>
                </c:pt>
                <c:pt idx="3579">
                  <c:v>76.803700000000006</c:v>
                </c:pt>
                <c:pt idx="3580">
                  <c:v>76.811999999999998</c:v>
                </c:pt>
                <c:pt idx="3581">
                  <c:v>76.8202</c:v>
                </c:pt>
                <c:pt idx="3582">
                  <c:v>76.829700000000003</c:v>
                </c:pt>
                <c:pt idx="3583">
                  <c:v>76.841999999999999</c:v>
                </c:pt>
                <c:pt idx="3584">
                  <c:v>76.8566</c:v>
                </c:pt>
                <c:pt idx="3585">
                  <c:v>76.872799999999998</c:v>
                </c:pt>
                <c:pt idx="3586">
                  <c:v>76.888900000000007</c:v>
                </c:pt>
                <c:pt idx="3587">
                  <c:v>76.906199999999998</c:v>
                </c:pt>
                <c:pt idx="3588">
                  <c:v>76.9268</c:v>
                </c:pt>
                <c:pt idx="3589">
                  <c:v>76.95</c:v>
                </c:pt>
                <c:pt idx="3590">
                  <c:v>76.974000000000004</c:v>
                </c:pt>
                <c:pt idx="3591">
                  <c:v>77.000799999999998</c:v>
                </c:pt>
                <c:pt idx="3592">
                  <c:v>77.028999999999996</c:v>
                </c:pt>
                <c:pt idx="3593">
                  <c:v>77.060299999999998</c:v>
                </c:pt>
                <c:pt idx="3594">
                  <c:v>77.090900000000005</c:v>
                </c:pt>
                <c:pt idx="3595">
                  <c:v>77.118899999999996</c:v>
                </c:pt>
                <c:pt idx="3596">
                  <c:v>77.141300000000001</c:v>
                </c:pt>
                <c:pt idx="3597">
                  <c:v>77.158900000000003</c:v>
                </c:pt>
                <c:pt idx="3598">
                  <c:v>77.168999999999997</c:v>
                </c:pt>
                <c:pt idx="3599">
                  <c:v>77.178399999999996</c:v>
                </c:pt>
                <c:pt idx="3600">
                  <c:v>77.186999999999998</c:v>
                </c:pt>
                <c:pt idx="3601">
                  <c:v>77.197900000000004</c:v>
                </c:pt>
                <c:pt idx="3602">
                  <c:v>77.211200000000005</c:v>
                </c:pt>
                <c:pt idx="3603">
                  <c:v>77.225200000000001</c:v>
                </c:pt>
                <c:pt idx="3604">
                  <c:v>77.2393</c:v>
                </c:pt>
                <c:pt idx="3605">
                  <c:v>77.253500000000003</c:v>
                </c:pt>
                <c:pt idx="3606">
                  <c:v>77.268900000000002</c:v>
                </c:pt>
                <c:pt idx="3607">
                  <c:v>77.283199999999994</c:v>
                </c:pt>
                <c:pt idx="3608">
                  <c:v>77.297499999999999</c:v>
                </c:pt>
                <c:pt idx="3609">
                  <c:v>77.312100000000001</c:v>
                </c:pt>
                <c:pt idx="3610">
                  <c:v>77.326300000000003</c:v>
                </c:pt>
                <c:pt idx="3611">
                  <c:v>77.340199999999996</c:v>
                </c:pt>
                <c:pt idx="3612">
                  <c:v>77.354699999999994</c:v>
                </c:pt>
                <c:pt idx="3613">
                  <c:v>77.371499999999997</c:v>
                </c:pt>
                <c:pt idx="3614">
                  <c:v>77.389300000000006</c:v>
                </c:pt>
                <c:pt idx="3615">
                  <c:v>77.406300000000002</c:v>
                </c:pt>
                <c:pt idx="3616">
                  <c:v>77.424700000000001</c:v>
                </c:pt>
                <c:pt idx="3617">
                  <c:v>77.442300000000003</c:v>
                </c:pt>
                <c:pt idx="3618">
                  <c:v>77.460300000000004</c:v>
                </c:pt>
                <c:pt idx="3619">
                  <c:v>77.478300000000004</c:v>
                </c:pt>
                <c:pt idx="3620">
                  <c:v>77.495099999999994</c:v>
                </c:pt>
                <c:pt idx="3621">
                  <c:v>77.5124</c:v>
                </c:pt>
                <c:pt idx="3622">
                  <c:v>77.526899999999998</c:v>
                </c:pt>
                <c:pt idx="3623">
                  <c:v>77.540300000000002</c:v>
                </c:pt>
                <c:pt idx="3624">
                  <c:v>77.555499999999995</c:v>
                </c:pt>
                <c:pt idx="3625">
                  <c:v>77.570599999999999</c:v>
                </c:pt>
                <c:pt idx="3626">
                  <c:v>77.586200000000005</c:v>
                </c:pt>
                <c:pt idx="3627">
                  <c:v>77.601699999999994</c:v>
                </c:pt>
                <c:pt idx="3628">
                  <c:v>77.617500000000007</c:v>
                </c:pt>
                <c:pt idx="3629">
                  <c:v>77.634299999999996</c:v>
                </c:pt>
                <c:pt idx="3630">
                  <c:v>77.652100000000004</c:v>
                </c:pt>
                <c:pt idx="3631">
                  <c:v>77.670400000000001</c:v>
                </c:pt>
                <c:pt idx="3632">
                  <c:v>77.687100000000001</c:v>
                </c:pt>
                <c:pt idx="3633">
                  <c:v>77.703699999999998</c:v>
                </c:pt>
                <c:pt idx="3634">
                  <c:v>77.724199999999996</c:v>
                </c:pt>
                <c:pt idx="3635">
                  <c:v>77.750200000000007</c:v>
                </c:pt>
                <c:pt idx="3636">
                  <c:v>77.780699999999996</c:v>
                </c:pt>
                <c:pt idx="3637">
                  <c:v>77.816299999999998</c:v>
                </c:pt>
                <c:pt idx="3638">
                  <c:v>77.853800000000007</c:v>
                </c:pt>
                <c:pt idx="3639">
                  <c:v>77.886899999999997</c:v>
                </c:pt>
                <c:pt idx="3640">
                  <c:v>77.910200000000003</c:v>
                </c:pt>
                <c:pt idx="3641">
                  <c:v>77.922799999999995</c:v>
                </c:pt>
                <c:pt idx="3642">
                  <c:v>77.927800000000005</c:v>
                </c:pt>
                <c:pt idx="3643">
                  <c:v>77.928299999999993</c:v>
                </c:pt>
                <c:pt idx="3644">
                  <c:v>77.930999999999997</c:v>
                </c:pt>
                <c:pt idx="3645">
                  <c:v>77.935100000000006</c:v>
                </c:pt>
                <c:pt idx="3646">
                  <c:v>77.9422</c:v>
                </c:pt>
                <c:pt idx="3647">
                  <c:v>77.950800000000001</c:v>
                </c:pt>
                <c:pt idx="3648">
                  <c:v>77.959800000000001</c:v>
                </c:pt>
                <c:pt idx="3649">
                  <c:v>77.969099999999997</c:v>
                </c:pt>
                <c:pt idx="3650">
                  <c:v>77.979699999999994</c:v>
                </c:pt>
                <c:pt idx="3651">
                  <c:v>77.9893</c:v>
                </c:pt>
                <c:pt idx="3652">
                  <c:v>78.000399999999999</c:v>
                </c:pt>
                <c:pt idx="3653">
                  <c:v>78.012799999999999</c:v>
                </c:pt>
                <c:pt idx="3654">
                  <c:v>78.0261</c:v>
                </c:pt>
                <c:pt idx="3655">
                  <c:v>78.043000000000006</c:v>
                </c:pt>
                <c:pt idx="3656">
                  <c:v>78.061300000000003</c:v>
                </c:pt>
                <c:pt idx="3657">
                  <c:v>78.080299999999994</c:v>
                </c:pt>
                <c:pt idx="3658">
                  <c:v>78.102400000000003</c:v>
                </c:pt>
                <c:pt idx="3659">
                  <c:v>78.127799999999993</c:v>
                </c:pt>
                <c:pt idx="3660">
                  <c:v>78.1554</c:v>
                </c:pt>
                <c:pt idx="3661">
                  <c:v>78.183700000000002</c:v>
                </c:pt>
                <c:pt idx="3662">
                  <c:v>78.215800000000002</c:v>
                </c:pt>
                <c:pt idx="3663">
                  <c:v>78.248099999999994</c:v>
                </c:pt>
                <c:pt idx="3664">
                  <c:v>78.277100000000004</c:v>
                </c:pt>
                <c:pt idx="3665">
                  <c:v>78.303899999999999</c:v>
                </c:pt>
                <c:pt idx="3666">
                  <c:v>78.320099999999996</c:v>
                </c:pt>
                <c:pt idx="3667">
                  <c:v>78.3279</c:v>
                </c:pt>
                <c:pt idx="3668">
                  <c:v>78.331299999999999</c:v>
                </c:pt>
                <c:pt idx="3669">
                  <c:v>78.334800000000001</c:v>
                </c:pt>
                <c:pt idx="3670">
                  <c:v>78.341800000000006</c:v>
                </c:pt>
                <c:pt idx="3671">
                  <c:v>78.353099999999998</c:v>
                </c:pt>
                <c:pt idx="3672">
                  <c:v>78.365799999999993</c:v>
                </c:pt>
                <c:pt idx="3673">
                  <c:v>78.378399999999999</c:v>
                </c:pt>
                <c:pt idx="3674">
                  <c:v>78.393900000000002</c:v>
                </c:pt>
                <c:pt idx="3675">
                  <c:v>78.408600000000007</c:v>
                </c:pt>
                <c:pt idx="3676">
                  <c:v>78.422799999999995</c:v>
                </c:pt>
                <c:pt idx="3677">
                  <c:v>78.4358</c:v>
                </c:pt>
                <c:pt idx="3678">
                  <c:v>78.448499999999996</c:v>
                </c:pt>
                <c:pt idx="3679">
                  <c:v>78.460999999999999</c:v>
                </c:pt>
                <c:pt idx="3680">
                  <c:v>78.474500000000006</c:v>
                </c:pt>
                <c:pt idx="3681">
                  <c:v>78.490899999999996</c:v>
                </c:pt>
                <c:pt idx="3682">
                  <c:v>78.506799999999998</c:v>
                </c:pt>
                <c:pt idx="3683">
                  <c:v>78.523499999999999</c:v>
                </c:pt>
                <c:pt idx="3684">
                  <c:v>78.541300000000007</c:v>
                </c:pt>
                <c:pt idx="3685">
                  <c:v>78.560199999999995</c:v>
                </c:pt>
                <c:pt idx="3686">
                  <c:v>78.580500000000001</c:v>
                </c:pt>
                <c:pt idx="3687">
                  <c:v>78.600200000000001</c:v>
                </c:pt>
                <c:pt idx="3688">
                  <c:v>78.616399999999999</c:v>
                </c:pt>
                <c:pt idx="3689">
                  <c:v>78.630099999999999</c:v>
                </c:pt>
                <c:pt idx="3690">
                  <c:v>78.643699999999995</c:v>
                </c:pt>
                <c:pt idx="3691">
                  <c:v>78.656999999999996</c:v>
                </c:pt>
                <c:pt idx="3692">
                  <c:v>78.671400000000006</c:v>
                </c:pt>
                <c:pt idx="3693">
                  <c:v>78.685599999999994</c:v>
                </c:pt>
                <c:pt idx="3694">
                  <c:v>78.699600000000004</c:v>
                </c:pt>
                <c:pt idx="3695">
                  <c:v>78.714200000000005</c:v>
                </c:pt>
                <c:pt idx="3696">
                  <c:v>78.729200000000006</c:v>
                </c:pt>
                <c:pt idx="3697">
                  <c:v>78.737300000000005</c:v>
                </c:pt>
                <c:pt idx="3698">
                  <c:v>78.747399999999999</c:v>
                </c:pt>
                <c:pt idx="3699">
                  <c:v>78.761600000000001</c:v>
                </c:pt>
                <c:pt idx="3700">
                  <c:v>78.7761</c:v>
                </c:pt>
                <c:pt idx="3701">
                  <c:v>78.792500000000004</c:v>
                </c:pt>
                <c:pt idx="3702">
                  <c:v>78.809399999999997</c:v>
                </c:pt>
                <c:pt idx="3703">
                  <c:v>78.827600000000004</c:v>
                </c:pt>
                <c:pt idx="3704">
                  <c:v>78.851799999999997</c:v>
                </c:pt>
                <c:pt idx="3705">
                  <c:v>78.88</c:v>
                </c:pt>
                <c:pt idx="3706">
                  <c:v>78.911799999999999</c:v>
                </c:pt>
                <c:pt idx="3707">
                  <c:v>78.945599999999999</c:v>
                </c:pt>
                <c:pt idx="3708">
                  <c:v>78.973500000000001</c:v>
                </c:pt>
                <c:pt idx="3709">
                  <c:v>78.993499999999997</c:v>
                </c:pt>
                <c:pt idx="3710">
                  <c:v>79.003100000000003</c:v>
                </c:pt>
                <c:pt idx="3711">
                  <c:v>79.007499999999993</c:v>
                </c:pt>
                <c:pt idx="3712">
                  <c:v>79.011399999999995</c:v>
                </c:pt>
                <c:pt idx="3713">
                  <c:v>79.016099999999994</c:v>
                </c:pt>
                <c:pt idx="3714">
                  <c:v>79.018299999999996</c:v>
                </c:pt>
                <c:pt idx="3715">
                  <c:v>79.020200000000003</c:v>
                </c:pt>
                <c:pt idx="3716">
                  <c:v>79.025999999999996</c:v>
                </c:pt>
                <c:pt idx="3717">
                  <c:v>79.033900000000003</c:v>
                </c:pt>
                <c:pt idx="3718">
                  <c:v>79.042599999999993</c:v>
                </c:pt>
                <c:pt idx="3719">
                  <c:v>79.050299999999993</c:v>
                </c:pt>
                <c:pt idx="3720">
                  <c:v>79.057900000000004</c:v>
                </c:pt>
                <c:pt idx="3721">
                  <c:v>79.068899999999999</c:v>
                </c:pt>
                <c:pt idx="3722">
                  <c:v>79.080600000000004</c:v>
                </c:pt>
                <c:pt idx="3723">
                  <c:v>79.092799999999997</c:v>
                </c:pt>
                <c:pt idx="3724">
                  <c:v>79.108400000000003</c:v>
                </c:pt>
                <c:pt idx="3725">
                  <c:v>79.124899999999997</c:v>
                </c:pt>
                <c:pt idx="3726">
                  <c:v>79.142700000000005</c:v>
                </c:pt>
                <c:pt idx="3727">
                  <c:v>79.164699999999996</c:v>
                </c:pt>
                <c:pt idx="3728">
                  <c:v>79.188400000000001</c:v>
                </c:pt>
                <c:pt idx="3729">
                  <c:v>79.214299999999994</c:v>
                </c:pt>
                <c:pt idx="3730">
                  <c:v>79.245000000000005</c:v>
                </c:pt>
                <c:pt idx="3731">
                  <c:v>79.275099999999995</c:v>
                </c:pt>
                <c:pt idx="3732">
                  <c:v>79.303299999999993</c:v>
                </c:pt>
                <c:pt idx="3733">
                  <c:v>79.329099999999997</c:v>
                </c:pt>
                <c:pt idx="3734">
                  <c:v>79.350399999999993</c:v>
                </c:pt>
                <c:pt idx="3735">
                  <c:v>79.364900000000006</c:v>
                </c:pt>
                <c:pt idx="3736">
                  <c:v>79.3767</c:v>
                </c:pt>
                <c:pt idx="3737">
                  <c:v>79.384799999999998</c:v>
                </c:pt>
                <c:pt idx="3738">
                  <c:v>79.3887</c:v>
                </c:pt>
                <c:pt idx="3739">
                  <c:v>79.393299999999996</c:v>
                </c:pt>
                <c:pt idx="3740">
                  <c:v>79.188500000000005</c:v>
                </c:pt>
                <c:pt idx="3741">
                  <c:v>77.283699999999996</c:v>
                </c:pt>
                <c:pt idx="3742">
                  <c:v>75.235799999999998</c:v>
                </c:pt>
                <c:pt idx="3743">
                  <c:v>73.241</c:v>
                </c:pt>
                <c:pt idx="3744">
                  <c:v>71.346599999999995</c:v>
                </c:pt>
                <c:pt idx="3745">
                  <c:v>69.484499999999997</c:v>
                </c:pt>
                <c:pt idx="3746">
                  <c:v>68.409899999999993</c:v>
                </c:pt>
                <c:pt idx="3747">
                  <c:v>68.443799999999996</c:v>
                </c:pt>
                <c:pt idx="3748">
                  <c:v>68.603800000000007</c:v>
                </c:pt>
                <c:pt idx="3749">
                  <c:v>68.650499999999994</c:v>
                </c:pt>
                <c:pt idx="3750">
                  <c:v>68.621899999999997</c:v>
                </c:pt>
                <c:pt idx="3751">
                  <c:v>68.578299999999999</c:v>
                </c:pt>
                <c:pt idx="3752">
                  <c:v>68.543800000000005</c:v>
                </c:pt>
                <c:pt idx="3753">
                  <c:v>68.519000000000005</c:v>
                </c:pt>
                <c:pt idx="3754">
                  <c:v>68.503799999999998</c:v>
                </c:pt>
                <c:pt idx="3755">
                  <c:v>68.489800000000002</c:v>
                </c:pt>
                <c:pt idx="3756">
                  <c:v>68.478999999999999</c:v>
                </c:pt>
                <c:pt idx="3757">
                  <c:v>68.47</c:v>
                </c:pt>
                <c:pt idx="3758">
                  <c:v>68.461799999999997</c:v>
                </c:pt>
                <c:pt idx="3759">
                  <c:v>68.455399999999997</c:v>
                </c:pt>
                <c:pt idx="3760">
                  <c:v>68.4499</c:v>
                </c:pt>
                <c:pt idx="3761">
                  <c:v>68.443299999999994</c:v>
                </c:pt>
                <c:pt idx="3762">
                  <c:v>68.438299999999998</c:v>
                </c:pt>
                <c:pt idx="3763">
                  <c:v>68.432599999999994</c:v>
                </c:pt>
                <c:pt idx="3764">
                  <c:v>68.427400000000006</c:v>
                </c:pt>
                <c:pt idx="3765">
                  <c:v>68.422799999999995</c:v>
                </c:pt>
                <c:pt idx="3766">
                  <c:v>68.420199999999994</c:v>
                </c:pt>
                <c:pt idx="3767">
                  <c:v>68.418499999999995</c:v>
                </c:pt>
                <c:pt idx="3768">
                  <c:v>68.420500000000004</c:v>
                </c:pt>
                <c:pt idx="3769">
                  <c:v>68.423100000000005</c:v>
                </c:pt>
                <c:pt idx="3770">
                  <c:v>68.424199999999999</c:v>
                </c:pt>
                <c:pt idx="3771">
                  <c:v>68.427099999999996</c:v>
                </c:pt>
                <c:pt idx="3772">
                  <c:v>68.431200000000004</c:v>
                </c:pt>
                <c:pt idx="3773">
                  <c:v>68.435100000000006</c:v>
                </c:pt>
                <c:pt idx="3774">
                  <c:v>68.440700000000007</c:v>
                </c:pt>
                <c:pt idx="3775">
                  <c:v>68.449399999999997</c:v>
                </c:pt>
                <c:pt idx="3776">
                  <c:v>68.459199999999996</c:v>
                </c:pt>
                <c:pt idx="3777">
                  <c:v>68.471500000000006</c:v>
                </c:pt>
                <c:pt idx="3778">
                  <c:v>68.487799999999993</c:v>
                </c:pt>
                <c:pt idx="3779">
                  <c:v>68.502799999999993</c:v>
                </c:pt>
                <c:pt idx="3780">
                  <c:v>68.513099999999994</c:v>
                </c:pt>
                <c:pt idx="3781">
                  <c:v>68.518500000000003</c:v>
                </c:pt>
                <c:pt idx="3782">
                  <c:v>68.517300000000006</c:v>
                </c:pt>
                <c:pt idx="3783">
                  <c:v>68.513099999999994</c:v>
                </c:pt>
                <c:pt idx="3784">
                  <c:v>68.508499999999998</c:v>
                </c:pt>
                <c:pt idx="3785">
                  <c:v>68.505799999999994</c:v>
                </c:pt>
                <c:pt idx="3786">
                  <c:v>68.504300000000001</c:v>
                </c:pt>
                <c:pt idx="3787">
                  <c:v>68.505300000000005</c:v>
                </c:pt>
                <c:pt idx="3788">
                  <c:v>68.505499999999998</c:v>
                </c:pt>
                <c:pt idx="3789">
                  <c:v>68.507000000000005</c:v>
                </c:pt>
                <c:pt idx="3790">
                  <c:v>68.508200000000002</c:v>
                </c:pt>
                <c:pt idx="3791">
                  <c:v>68.510199999999998</c:v>
                </c:pt>
                <c:pt idx="3792">
                  <c:v>68.512200000000007</c:v>
                </c:pt>
                <c:pt idx="3793">
                  <c:v>68.517200000000003</c:v>
                </c:pt>
                <c:pt idx="3794">
                  <c:v>68.522199999999998</c:v>
                </c:pt>
                <c:pt idx="3795">
                  <c:v>68.526799999999994</c:v>
                </c:pt>
                <c:pt idx="3796">
                  <c:v>68.534000000000006</c:v>
                </c:pt>
                <c:pt idx="3797">
                  <c:v>68.544399999999996</c:v>
                </c:pt>
                <c:pt idx="3798">
                  <c:v>68.556200000000004</c:v>
                </c:pt>
                <c:pt idx="3799">
                  <c:v>68.570999999999998</c:v>
                </c:pt>
                <c:pt idx="3800">
                  <c:v>68.587500000000006</c:v>
                </c:pt>
                <c:pt idx="3801">
                  <c:v>68.604799999999997</c:v>
                </c:pt>
                <c:pt idx="3802">
                  <c:v>68.623699999999999</c:v>
                </c:pt>
                <c:pt idx="3803">
                  <c:v>68.642799999999994</c:v>
                </c:pt>
                <c:pt idx="3804">
                  <c:v>68.663399999999996</c:v>
                </c:pt>
                <c:pt idx="3805">
                  <c:v>68.679299999999998</c:v>
                </c:pt>
                <c:pt idx="3806">
                  <c:v>68.6905</c:v>
                </c:pt>
                <c:pt idx="3807">
                  <c:v>68.697000000000003</c:v>
                </c:pt>
                <c:pt idx="3808">
                  <c:v>68.6999</c:v>
                </c:pt>
                <c:pt idx="3809">
                  <c:v>68.701700000000002</c:v>
                </c:pt>
                <c:pt idx="3810">
                  <c:v>68.703599999999994</c:v>
                </c:pt>
                <c:pt idx="3811">
                  <c:v>68.706900000000005</c:v>
                </c:pt>
                <c:pt idx="3812">
                  <c:v>68.713200000000001</c:v>
                </c:pt>
                <c:pt idx="3813">
                  <c:v>68.720600000000005</c:v>
                </c:pt>
                <c:pt idx="3814">
                  <c:v>68.729500000000002</c:v>
                </c:pt>
                <c:pt idx="3815">
                  <c:v>68.739400000000003</c:v>
                </c:pt>
                <c:pt idx="3816">
                  <c:v>68.748500000000007</c:v>
                </c:pt>
                <c:pt idx="3817">
                  <c:v>68.756200000000007</c:v>
                </c:pt>
                <c:pt idx="3818">
                  <c:v>68.763900000000007</c:v>
                </c:pt>
                <c:pt idx="3819">
                  <c:v>68.7714</c:v>
                </c:pt>
                <c:pt idx="3820">
                  <c:v>68.7804</c:v>
                </c:pt>
                <c:pt idx="3821">
                  <c:v>68.789699999999996</c:v>
                </c:pt>
                <c:pt idx="3822">
                  <c:v>68.799099999999996</c:v>
                </c:pt>
                <c:pt idx="3823">
                  <c:v>68.811400000000006</c:v>
                </c:pt>
                <c:pt idx="3824">
                  <c:v>68.822500000000005</c:v>
                </c:pt>
                <c:pt idx="3825">
                  <c:v>68.833100000000002</c:v>
                </c:pt>
                <c:pt idx="3826">
                  <c:v>68.844099999999997</c:v>
                </c:pt>
                <c:pt idx="3827">
                  <c:v>68.855699999999999</c:v>
                </c:pt>
                <c:pt idx="3828">
                  <c:v>68.866600000000005</c:v>
                </c:pt>
                <c:pt idx="3829">
                  <c:v>68.876800000000003</c:v>
                </c:pt>
                <c:pt idx="3830">
                  <c:v>68.8874</c:v>
                </c:pt>
                <c:pt idx="3831">
                  <c:v>68.896100000000004</c:v>
                </c:pt>
                <c:pt idx="3832">
                  <c:v>68.905199999999994</c:v>
                </c:pt>
                <c:pt idx="3833">
                  <c:v>68.913899999999998</c:v>
                </c:pt>
                <c:pt idx="3834">
                  <c:v>68.920699999999997</c:v>
                </c:pt>
                <c:pt idx="3835">
                  <c:v>68.928799999999995</c:v>
                </c:pt>
                <c:pt idx="3836">
                  <c:v>68.941100000000006</c:v>
                </c:pt>
                <c:pt idx="3837">
                  <c:v>68.952799999999996</c:v>
                </c:pt>
                <c:pt idx="3838">
                  <c:v>68.9636</c:v>
                </c:pt>
                <c:pt idx="3839">
                  <c:v>68.976100000000002</c:v>
                </c:pt>
                <c:pt idx="3840">
                  <c:v>68.989599999999996</c:v>
                </c:pt>
                <c:pt idx="3841">
                  <c:v>69.003100000000003</c:v>
                </c:pt>
                <c:pt idx="3842">
                  <c:v>69.015600000000006</c:v>
                </c:pt>
                <c:pt idx="3843">
                  <c:v>69.028300000000002</c:v>
                </c:pt>
                <c:pt idx="3844">
                  <c:v>69.042100000000005</c:v>
                </c:pt>
                <c:pt idx="3845">
                  <c:v>69.059299999999993</c:v>
                </c:pt>
                <c:pt idx="3846">
                  <c:v>69.078999999999994</c:v>
                </c:pt>
                <c:pt idx="3847">
                  <c:v>69.100999999999999</c:v>
                </c:pt>
                <c:pt idx="3848">
                  <c:v>69.125</c:v>
                </c:pt>
                <c:pt idx="3849">
                  <c:v>69.144900000000007</c:v>
                </c:pt>
                <c:pt idx="3850">
                  <c:v>69.157899999999998</c:v>
                </c:pt>
                <c:pt idx="3851">
                  <c:v>69.167100000000005</c:v>
                </c:pt>
                <c:pt idx="3852">
                  <c:v>69.172200000000004</c:v>
                </c:pt>
                <c:pt idx="3853">
                  <c:v>69.174599999999998</c:v>
                </c:pt>
                <c:pt idx="3854">
                  <c:v>69.177400000000006</c:v>
                </c:pt>
                <c:pt idx="3855">
                  <c:v>69.180099999999996</c:v>
                </c:pt>
                <c:pt idx="3856">
                  <c:v>69.183999999999997</c:v>
                </c:pt>
                <c:pt idx="3857">
                  <c:v>69.188100000000006</c:v>
                </c:pt>
                <c:pt idx="3858">
                  <c:v>69.1935</c:v>
                </c:pt>
                <c:pt idx="3859">
                  <c:v>69.1999</c:v>
                </c:pt>
                <c:pt idx="3860">
                  <c:v>69.206199999999995</c:v>
                </c:pt>
                <c:pt idx="3861">
                  <c:v>69.213099999999997</c:v>
                </c:pt>
                <c:pt idx="3862">
                  <c:v>69.220699999999994</c:v>
                </c:pt>
                <c:pt idx="3863">
                  <c:v>69.229799999999997</c:v>
                </c:pt>
                <c:pt idx="3864">
                  <c:v>69.239900000000006</c:v>
                </c:pt>
                <c:pt idx="3865">
                  <c:v>69.253500000000003</c:v>
                </c:pt>
                <c:pt idx="3866">
                  <c:v>69.269599999999997</c:v>
                </c:pt>
                <c:pt idx="3867">
                  <c:v>69.286900000000003</c:v>
                </c:pt>
                <c:pt idx="3868">
                  <c:v>69.306399999999996</c:v>
                </c:pt>
                <c:pt idx="3869">
                  <c:v>69.327299999999994</c:v>
                </c:pt>
                <c:pt idx="3870">
                  <c:v>69.349100000000007</c:v>
                </c:pt>
                <c:pt idx="3871">
                  <c:v>69.370699999999999</c:v>
                </c:pt>
                <c:pt idx="3872">
                  <c:v>69.392499999999998</c:v>
                </c:pt>
                <c:pt idx="3873">
                  <c:v>69.414400000000001</c:v>
                </c:pt>
                <c:pt idx="3874">
                  <c:v>69.431700000000006</c:v>
                </c:pt>
                <c:pt idx="3875">
                  <c:v>69.443100000000001</c:v>
                </c:pt>
                <c:pt idx="3876">
                  <c:v>69.449600000000004</c:v>
                </c:pt>
                <c:pt idx="3877">
                  <c:v>69.456299999999999</c:v>
                </c:pt>
                <c:pt idx="3878">
                  <c:v>69.461399999999998</c:v>
                </c:pt>
                <c:pt idx="3879">
                  <c:v>69.465000000000003</c:v>
                </c:pt>
                <c:pt idx="3880">
                  <c:v>69.469499999999996</c:v>
                </c:pt>
                <c:pt idx="3881">
                  <c:v>69.476600000000005</c:v>
                </c:pt>
                <c:pt idx="3882">
                  <c:v>69.486000000000004</c:v>
                </c:pt>
                <c:pt idx="3883">
                  <c:v>69.495900000000006</c:v>
                </c:pt>
                <c:pt idx="3884">
                  <c:v>69.507400000000004</c:v>
                </c:pt>
                <c:pt idx="3885">
                  <c:v>69.5197</c:v>
                </c:pt>
                <c:pt idx="3886">
                  <c:v>69.531400000000005</c:v>
                </c:pt>
                <c:pt idx="3887">
                  <c:v>69.540400000000005</c:v>
                </c:pt>
                <c:pt idx="3888">
                  <c:v>69.5501</c:v>
                </c:pt>
                <c:pt idx="3889">
                  <c:v>69.56</c:v>
                </c:pt>
                <c:pt idx="3890">
                  <c:v>69.570499999999996</c:v>
                </c:pt>
                <c:pt idx="3891">
                  <c:v>69.582099999999997</c:v>
                </c:pt>
                <c:pt idx="3892">
                  <c:v>69.595100000000002</c:v>
                </c:pt>
                <c:pt idx="3893">
                  <c:v>69.609700000000004</c:v>
                </c:pt>
                <c:pt idx="3894">
                  <c:v>69.624200000000002</c:v>
                </c:pt>
                <c:pt idx="3895">
                  <c:v>69.638900000000007</c:v>
                </c:pt>
                <c:pt idx="3896">
                  <c:v>69.652100000000004</c:v>
                </c:pt>
                <c:pt idx="3897">
                  <c:v>69.664599999999993</c:v>
                </c:pt>
                <c:pt idx="3898">
                  <c:v>69.677099999999996</c:v>
                </c:pt>
                <c:pt idx="3899">
                  <c:v>69.689400000000006</c:v>
                </c:pt>
                <c:pt idx="3900">
                  <c:v>69.701400000000007</c:v>
                </c:pt>
                <c:pt idx="3901">
                  <c:v>69.712199999999996</c:v>
                </c:pt>
                <c:pt idx="3902">
                  <c:v>69.721699999999998</c:v>
                </c:pt>
                <c:pt idx="3903">
                  <c:v>69.730900000000005</c:v>
                </c:pt>
                <c:pt idx="3904">
                  <c:v>69.744</c:v>
                </c:pt>
                <c:pt idx="3905">
                  <c:v>69.756699999999995</c:v>
                </c:pt>
                <c:pt idx="3906">
                  <c:v>69.768199999999993</c:v>
                </c:pt>
                <c:pt idx="3907">
                  <c:v>69.779899999999998</c:v>
                </c:pt>
                <c:pt idx="3908">
                  <c:v>69.792400000000001</c:v>
                </c:pt>
                <c:pt idx="3909">
                  <c:v>69.806200000000004</c:v>
                </c:pt>
                <c:pt idx="3910">
                  <c:v>69.818799999999996</c:v>
                </c:pt>
                <c:pt idx="3911">
                  <c:v>69.832400000000007</c:v>
                </c:pt>
                <c:pt idx="3912">
                  <c:v>69.849699999999999</c:v>
                </c:pt>
                <c:pt idx="3913">
                  <c:v>69.868899999999996</c:v>
                </c:pt>
                <c:pt idx="3914">
                  <c:v>69.889799999999994</c:v>
                </c:pt>
                <c:pt idx="3915">
                  <c:v>69.915400000000005</c:v>
                </c:pt>
                <c:pt idx="3916">
                  <c:v>69.941900000000004</c:v>
                </c:pt>
                <c:pt idx="3917">
                  <c:v>69.963899999999995</c:v>
                </c:pt>
                <c:pt idx="3918">
                  <c:v>69.978899999999996</c:v>
                </c:pt>
                <c:pt idx="3919">
                  <c:v>69.9876</c:v>
                </c:pt>
                <c:pt idx="3920">
                  <c:v>69.991399999999999</c:v>
                </c:pt>
                <c:pt idx="3921">
                  <c:v>69.994100000000003</c:v>
                </c:pt>
                <c:pt idx="3922">
                  <c:v>69.997299999999996</c:v>
                </c:pt>
                <c:pt idx="3923">
                  <c:v>70.000600000000006</c:v>
                </c:pt>
                <c:pt idx="3924">
                  <c:v>70.003799999999998</c:v>
                </c:pt>
                <c:pt idx="3925">
                  <c:v>70.009799999999998</c:v>
                </c:pt>
                <c:pt idx="3926">
                  <c:v>70.017799999999994</c:v>
                </c:pt>
                <c:pt idx="3927">
                  <c:v>70.025499999999994</c:v>
                </c:pt>
                <c:pt idx="3928">
                  <c:v>70.031599999999997</c:v>
                </c:pt>
                <c:pt idx="3929">
                  <c:v>70.037999999999997</c:v>
                </c:pt>
                <c:pt idx="3930">
                  <c:v>70.046099999999996</c:v>
                </c:pt>
                <c:pt idx="3931">
                  <c:v>70.054000000000002</c:v>
                </c:pt>
                <c:pt idx="3932">
                  <c:v>70.063100000000006</c:v>
                </c:pt>
                <c:pt idx="3933">
                  <c:v>70.073400000000007</c:v>
                </c:pt>
                <c:pt idx="3934">
                  <c:v>70.086799999999997</c:v>
                </c:pt>
                <c:pt idx="3935">
                  <c:v>70.102000000000004</c:v>
                </c:pt>
                <c:pt idx="3936">
                  <c:v>70.120199999999997</c:v>
                </c:pt>
                <c:pt idx="3937">
                  <c:v>70.141400000000004</c:v>
                </c:pt>
                <c:pt idx="3938">
                  <c:v>70.1648</c:v>
                </c:pt>
                <c:pt idx="3939">
                  <c:v>70.188699999999997</c:v>
                </c:pt>
                <c:pt idx="3940">
                  <c:v>70.212100000000007</c:v>
                </c:pt>
                <c:pt idx="3941">
                  <c:v>70.236900000000006</c:v>
                </c:pt>
                <c:pt idx="3942">
                  <c:v>70.257199999999997</c:v>
                </c:pt>
                <c:pt idx="3943">
                  <c:v>70.271699999999996</c:v>
                </c:pt>
                <c:pt idx="3944">
                  <c:v>70.281099999999995</c:v>
                </c:pt>
                <c:pt idx="3945">
                  <c:v>70.287999999999997</c:v>
                </c:pt>
                <c:pt idx="3946">
                  <c:v>70.294799999999995</c:v>
                </c:pt>
                <c:pt idx="3947">
                  <c:v>70.301599999999993</c:v>
                </c:pt>
                <c:pt idx="3948">
                  <c:v>70.308300000000003</c:v>
                </c:pt>
                <c:pt idx="3949">
                  <c:v>70.3155</c:v>
                </c:pt>
                <c:pt idx="3950">
                  <c:v>70.325299999999999</c:v>
                </c:pt>
                <c:pt idx="3951">
                  <c:v>70.336100000000002</c:v>
                </c:pt>
                <c:pt idx="3952">
                  <c:v>70.344800000000006</c:v>
                </c:pt>
                <c:pt idx="3953">
                  <c:v>70.354699999999994</c:v>
                </c:pt>
                <c:pt idx="3954">
                  <c:v>70.365499999999997</c:v>
                </c:pt>
                <c:pt idx="3955">
                  <c:v>70.376000000000005</c:v>
                </c:pt>
                <c:pt idx="3956">
                  <c:v>70.387</c:v>
                </c:pt>
                <c:pt idx="3957">
                  <c:v>70.398300000000006</c:v>
                </c:pt>
                <c:pt idx="3958">
                  <c:v>70.409400000000005</c:v>
                </c:pt>
                <c:pt idx="3959">
                  <c:v>70.421800000000005</c:v>
                </c:pt>
                <c:pt idx="3960">
                  <c:v>70.434799999999996</c:v>
                </c:pt>
                <c:pt idx="3961">
                  <c:v>70.446799999999996</c:v>
                </c:pt>
                <c:pt idx="3962">
                  <c:v>70.457800000000006</c:v>
                </c:pt>
                <c:pt idx="3963">
                  <c:v>70.47</c:v>
                </c:pt>
                <c:pt idx="3964">
                  <c:v>70.485900000000001</c:v>
                </c:pt>
                <c:pt idx="3965">
                  <c:v>70.500299999999996</c:v>
                </c:pt>
                <c:pt idx="3966">
                  <c:v>70.515699999999995</c:v>
                </c:pt>
                <c:pt idx="3967">
                  <c:v>70.527799999999999</c:v>
                </c:pt>
                <c:pt idx="3968">
                  <c:v>70.537199999999999</c:v>
                </c:pt>
                <c:pt idx="3969">
                  <c:v>70.547300000000007</c:v>
                </c:pt>
                <c:pt idx="3970">
                  <c:v>70.556799999999996</c:v>
                </c:pt>
                <c:pt idx="3971">
                  <c:v>70.5685</c:v>
                </c:pt>
                <c:pt idx="3972">
                  <c:v>70.580399999999997</c:v>
                </c:pt>
                <c:pt idx="3973">
                  <c:v>70.591700000000003</c:v>
                </c:pt>
                <c:pt idx="3974">
                  <c:v>70.603099999999998</c:v>
                </c:pt>
                <c:pt idx="3975">
                  <c:v>70.615700000000004</c:v>
                </c:pt>
                <c:pt idx="3976">
                  <c:v>70.630099999999999</c:v>
                </c:pt>
                <c:pt idx="3977">
                  <c:v>70.643900000000002</c:v>
                </c:pt>
                <c:pt idx="3978">
                  <c:v>70.657300000000006</c:v>
                </c:pt>
                <c:pt idx="3979">
                  <c:v>70.669399999999996</c:v>
                </c:pt>
                <c:pt idx="3980">
                  <c:v>70.683099999999996</c:v>
                </c:pt>
                <c:pt idx="3981">
                  <c:v>70.699799999999996</c:v>
                </c:pt>
                <c:pt idx="3982">
                  <c:v>70.719399999999993</c:v>
                </c:pt>
                <c:pt idx="3983">
                  <c:v>70.741100000000003</c:v>
                </c:pt>
                <c:pt idx="3984">
                  <c:v>70.765299999999996</c:v>
                </c:pt>
                <c:pt idx="3985">
                  <c:v>70.790499999999994</c:v>
                </c:pt>
                <c:pt idx="3986">
                  <c:v>70.812100000000001</c:v>
                </c:pt>
                <c:pt idx="3987">
                  <c:v>70.827600000000004</c:v>
                </c:pt>
                <c:pt idx="3988">
                  <c:v>70.836200000000005</c:v>
                </c:pt>
                <c:pt idx="3989">
                  <c:v>70.8399</c:v>
                </c:pt>
                <c:pt idx="3990">
                  <c:v>70.842799999999997</c:v>
                </c:pt>
                <c:pt idx="3991">
                  <c:v>70.845799999999997</c:v>
                </c:pt>
                <c:pt idx="3992">
                  <c:v>70.848799999999997</c:v>
                </c:pt>
                <c:pt idx="3993">
                  <c:v>70.852099999999993</c:v>
                </c:pt>
                <c:pt idx="3994">
                  <c:v>70.858800000000002</c:v>
                </c:pt>
                <c:pt idx="3995">
                  <c:v>70.864999999999995</c:v>
                </c:pt>
                <c:pt idx="3996">
                  <c:v>70.870500000000007</c:v>
                </c:pt>
                <c:pt idx="3997">
                  <c:v>70.875799999999998</c:v>
                </c:pt>
                <c:pt idx="3998">
                  <c:v>70.882400000000004</c:v>
                </c:pt>
                <c:pt idx="3999">
                  <c:v>70.8917</c:v>
                </c:pt>
                <c:pt idx="4000">
                  <c:v>70.901600000000002</c:v>
                </c:pt>
                <c:pt idx="4001">
                  <c:v>70.9114</c:v>
                </c:pt>
                <c:pt idx="4002">
                  <c:v>70.922200000000004</c:v>
                </c:pt>
                <c:pt idx="4003">
                  <c:v>70.935299999999998</c:v>
                </c:pt>
                <c:pt idx="4004">
                  <c:v>70.950299999999999</c:v>
                </c:pt>
                <c:pt idx="4005">
                  <c:v>70.967399999999998</c:v>
                </c:pt>
                <c:pt idx="4006">
                  <c:v>70.988200000000006</c:v>
                </c:pt>
                <c:pt idx="4007">
                  <c:v>71.008799999999994</c:v>
                </c:pt>
                <c:pt idx="4008">
                  <c:v>71.032799999999995</c:v>
                </c:pt>
                <c:pt idx="4009">
                  <c:v>71.058800000000005</c:v>
                </c:pt>
                <c:pt idx="4010">
                  <c:v>71.083399999999997</c:v>
                </c:pt>
                <c:pt idx="4011">
                  <c:v>71.106200000000001</c:v>
                </c:pt>
                <c:pt idx="4012">
                  <c:v>71.123599999999996</c:v>
                </c:pt>
                <c:pt idx="4013">
                  <c:v>71.132999999999996</c:v>
                </c:pt>
                <c:pt idx="4014">
                  <c:v>71.138199999999998</c:v>
                </c:pt>
                <c:pt idx="4015">
                  <c:v>71.142200000000003</c:v>
                </c:pt>
                <c:pt idx="4016">
                  <c:v>71.145399999999995</c:v>
                </c:pt>
                <c:pt idx="4017">
                  <c:v>71.149799999999999</c:v>
                </c:pt>
                <c:pt idx="4018">
                  <c:v>71.156300000000002</c:v>
                </c:pt>
                <c:pt idx="4019">
                  <c:v>71.164100000000005</c:v>
                </c:pt>
                <c:pt idx="4020">
                  <c:v>71.173699999999997</c:v>
                </c:pt>
                <c:pt idx="4021">
                  <c:v>71.184200000000004</c:v>
                </c:pt>
                <c:pt idx="4022">
                  <c:v>71.195300000000003</c:v>
                </c:pt>
                <c:pt idx="4023">
                  <c:v>71.2059</c:v>
                </c:pt>
                <c:pt idx="4024">
                  <c:v>71.215199999999996</c:v>
                </c:pt>
                <c:pt idx="4025">
                  <c:v>71.225800000000007</c:v>
                </c:pt>
                <c:pt idx="4026">
                  <c:v>71.238100000000003</c:v>
                </c:pt>
                <c:pt idx="4027">
                  <c:v>71.251099999999994</c:v>
                </c:pt>
                <c:pt idx="4028">
                  <c:v>71.261600000000001</c:v>
                </c:pt>
                <c:pt idx="4029">
                  <c:v>71.272499999999994</c:v>
                </c:pt>
                <c:pt idx="4030">
                  <c:v>71.286000000000001</c:v>
                </c:pt>
                <c:pt idx="4031">
                  <c:v>71.299599999999998</c:v>
                </c:pt>
                <c:pt idx="4032">
                  <c:v>71.312799999999996</c:v>
                </c:pt>
                <c:pt idx="4033">
                  <c:v>71.3262</c:v>
                </c:pt>
                <c:pt idx="4034">
                  <c:v>71.339600000000004</c:v>
                </c:pt>
                <c:pt idx="4035">
                  <c:v>71.352800000000002</c:v>
                </c:pt>
                <c:pt idx="4036">
                  <c:v>71.363299999999995</c:v>
                </c:pt>
                <c:pt idx="4037">
                  <c:v>71.372</c:v>
                </c:pt>
                <c:pt idx="4038">
                  <c:v>71.380600000000001</c:v>
                </c:pt>
                <c:pt idx="4039">
                  <c:v>71.388999999999996</c:v>
                </c:pt>
                <c:pt idx="4040">
                  <c:v>71.396600000000007</c:v>
                </c:pt>
                <c:pt idx="4041">
                  <c:v>71.407499999999999</c:v>
                </c:pt>
                <c:pt idx="4042">
                  <c:v>71.419700000000006</c:v>
                </c:pt>
                <c:pt idx="4043">
                  <c:v>71.431799999999996</c:v>
                </c:pt>
                <c:pt idx="4044">
                  <c:v>71.444100000000006</c:v>
                </c:pt>
                <c:pt idx="4045">
                  <c:v>71.4572</c:v>
                </c:pt>
                <c:pt idx="4046">
                  <c:v>71.471699999999998</c:v>
                </c:pt>
                <c:pt idx="4047">
                  <c:v>71.482900000000001</c:v>
                </c:pt>
                <c:pt idx="4048">
                  <c:v>71.493899999999996</c:v>
                </c:pt>
                <c:pt idx="4049">
                  <c:v>71.505600000000001</c:v>
                </c:pt>
                <c:pt idx="4050">
                  <c:v>71.520600000000002</c:v>
                </c:pt>
                <c:pt idx="4051">
                  <c:v>71.539500000000004</c:v>
                </c:pt>
                <c:pt idx="4052">
                  <c:v>71.563299999999998</c:v>
                </c:pt>
                <c:pt idx="4053">
                  <c:v>71.588800000000006</c:v>
                </c:pt>
                <c:pt idx="4054">
                  <c:v>71.615600000000001</c:v>
                </c:pt>
                <c:pt idx="4055">
                  <c:v>71.6357</c:v>
                </c:pt>
                <c:pt idx="4056">
                  <c:v>71.647199999999998</c:v>
                </c:pt>
                <c:pt idx="4057">
                  <c:v>71.654399999999995</c:v>
                </c:pt>
                <c:pt idx="4058">
                  <c:v>71.658500000000004</c:v>
                </c:pt>
                <c:pt idx="4059">
                  <c:v>71.661000000000001</c:v>
                </c:pt>
                <c:pt idx="4060">
                  <c:v>71.664199999999994</c:v>
                </c:pt>
                <c:pt idx="4061">
                  <c:v>71.667299999999997</c:v>
                </c:pt>
                <c:pt idx="4062">
                  <c:v>71.670500000000004</c:v>
                </c:pt>
                <c:pt idx="4063">
                  <c:v>71.6751</c:v>
                </c:pt>
                <c:pt idx="4064">
                  <c:v>71.681200000000004</c:v>
                </c:pt>
                <c:pt idx="4065">
                  <c:v>71.686700000000002</c:v>
                </c:pt>
                <c:pt idx="4066">
                  <c:v>71.692300000000003</c:v>
                </c:pt>
                <c:pt idx="4067">
                  <c:v>71.7</c:v>
                </c:pt>
                <c:pt idx="4068">
                  <c:v>71.708699999999993</c:v>
                </c:pt>
                <c:pt idx="4069">
                  <c:v>71.718699999999998</c:v>
                </c:pt>
                <c:pt idx="4070">
                  <c:v>71.729600000000005</c:v>
                </c:pt>
                <c:pt idx="4071">
                  <c:v>71.739500000000007</c:v>
                </c:pt>
                <c:pt idx="4072">
                  <c:v>71.751199999999997</c:v>
                </c:pt>
                <c:pt idx="4073">
                  <c:v>71.766099999999994</c:v>
                </c:pt>
                <c:pt idx="4074">
                  <c:v>71.781599999999997</c:v>
                </c:pt>
                <c:pt idx="4075">
                  <c:v>71.798199999999994</c:v>
                </c:pt>
                <c:pt idx="4076">
                  <c:v>71.8185</c:v>
                </c:pt>
                <c:pt idx="4077">
                  <c:v>71.841099999999997</c:v>
                </c:pt>
                <c:pt idx="4078">
                  <c:v>71.866</c:v>
                </c:pt>
                <c:pt idx="4079">
                  <c:v>71.8904</c:v>
                </c:pt>
                <c:pt idx="4080">
                  <c:v>71.913200000000003</c:v>
                </c:pt>
                <c:pt idx="4081">
                  <c:v>71.930199999999999</c:v>
                </c:pt>
                <c:pt idx="4082">
                  <c:v>71.939899999999994</c:v>
                </c:pt>
                <c:pt idx="4083">
                  <c:v>71.944999999999993</c:v>
                </c:pt>
                <c:pt idx="4084">
                  <c:v>71.947400000000002</c:v>
                </c:pt>
                <c:pt idx="4085">
                  <c:v>71.949399999999997</c:v>
                </c:pt>
                <c:pt idx="4086">
                  <c:v>71.952799999999996</c:v>
                </c:pt>
                <c:pt idx="4087">
                  <c:v>71.960300000000004</c:v>
                </c:pt>
                <c:pt idx="4088">
                  <c:v>71.970200000000006</c:v>
                </c:pt>
                <c:pt idx="4089">
                  <c:v>71.980900000000005</c:v>
                </c:pt>
                <c:pt idx="4090">
                  <c:v>71.9923</c:v>
                </c:pt>
                <c:pt idx="4091">
                  <c:v>72.002799999999993</c:v>
                </c:pt>
                <c:pt idx="4092">
                  <c:v>72.013199999999998</c:v>
                </c:pt>
                <c:pt idx="4093">
                  <c:v>72.022300000000001</c:v>
                </c:pt>
                <c:pt idx="4094">
                  <c:v>72.033100000000005</c:v>
                </c:pt>
                <c:pt idx="4095">
                  <c:v>72.042000000000002</c:v>
                </c:pt>
                <c:pt idx="4096">
                  <c:v>72.051500000000004</c:v>
                </c:pt>
                <c:pt idx="4097">
                  <c:v>72.061599999999999</c:v>
                </c:pt>
                <c:pt idx="4098">
                  <c:v>72.072900000000004</c:v>
                </c:pt>
                <c:pt idx="4099">
                  <c:v>72.085700000000003</c:v>
                </c:pt>
                <c:pt idx="4100">
                  <c:v>72.098100000000002</c:v>
                </c:pt>
                <c:pt idx="4101">
                  <c:v>72.109700000000004</c:v>
                </c:pt>
                <c:pt idx="4102">
                  <c:v>72.122</c:v>
                </c:pt>
                <c:pt idx="4103">
                  <c:v>72.135400000000004</c:v>
                </c:pt>
                <c:pt idx="4104">
                  <c:v>72.146199999999993</c:v>
                </c:pt>
                <c:pt idx="4105">
                  <c:v>72.1554</c:v>
                </c:pt>
                <c:pt idx="4106">
                  <c:v>72.165199999999999</c:v>
                </c:pt>
                <c:pt idx="4107">
                  <c:v>72.174700000000001</c:v>
                </c:pt>
                <c:pt idx="4108">
                  <c:v>72.181799999999996</c:v>
                </c:pt>
                <c:pt idx="4109">
                  <c:v>72.190200000000004</c:v>
                </c:pt>
                <c:pt idx="4110">
                  <c:v>72.199799999999996</c:v>
                </c:pt>
                <c:pt idx="4111">
                  <c:v>72.209500000000006</c:v>
                </c:pt>
                <c:pt idx="4112">
                  <c:v>72.220500000000001</c:v>
                </c:pt>
                <c:pt idx="4113">
                  <c:v>72.233500000000006</c:v>
                </c:pt>
                <c:pt idx="4114">
                  <c:v>72.247</c:v>
                </c:pt>
                <c:pt idx="4115">
                  <c:v>72.260599999999997</c:v>
                </c:pt>
                <c:pt idx="4116">
                  <c:v>72.274000000000001</c:v>
                </c:pt>
                <c:pt idx="4117">
                  <c:v>72.286299999999997</c:v>
                </c:pt>
                <c:pt idx="4118">
                  <c:v>72.299300000000002</c:v>
                </c:pt>
                <c:pt idx="4119">
                  <c:v>72.313500000000005</c:v>
                </c:pt>
                <c:pt idx="4120">
                  <c:v>72.329800000000006</c:v>
                </c:pt>
                <c:pt idx="4121">
                  <c:v>72.352599999999995</c:v>
                </c:pt>
                <c:pt idx="4122">
                  <c:v>72.378500000000003</c:v>
                </c:pt>
                <c:pt idx="4123">
                  <c:v>72.403999999999996</c:v>
                </c:pt>
                <c:pt idx="4124">
                  <c:v>72.423500000000004</c:v>
                </c:pt>
                <c:pt idx="4125">
                  <c:v>72.4358</c:v>
                </c:pt>
                <c:pt idx="4126">
                  <c:v>72.441699999999997</c:v>
                </c:pt>
                <c:pt idx="4127">
                  <c:v>72.446299999999994</c:v>
                </c:pt>
                <c:pt idx="4128">
                  <c:v>72.448499999999996</c:v>
                </c:pt>
                <c:pt idx="4129">
                  <c:v>72.449100000000001</c:v>
                </c:pt>
                <c:pt idx="4130">
                  <c:v>72.450400000000002</c:v>
                </c:pt>
                <c:pt idx="4131">
                  <c:v>72.453199999999995</c:v>
                </c:pt>
                <c:pt idx="4132">
                  <c:v>72.456299999999999</c:v>
                </c:pt>
                <c:pt idx="4133">
                  <c:v>72.461399999999998</c:v>
                </c:pt>
                <c:pt idx="4134">
                  <c:v>72.467600000000004</c:v>
                </c:pt>
                <c:pt idx="4135">
                  <c:v>72.4739</c:v>
                </c:pt>
                <c:pt idx="4136">
                  <c:v>72.48</c:v>
                </c:pt>
                <c:pt idx="4137">
                  <c:v>72.488500000000002</c:v>
                </c:pt>
                <c:pt idx="4138">
                  <c:v>72.497200000000007</c:v>
                </c:pt>
                <c:pt idx="4139">
                  <c:v>72.506</c:v>
                </c:pt>
                <c:pt idx="4140">
                  <c:v>72.5167</c:v>
                </c:pt>
                <c:pt idx="4141">
                  <c:v>72.5291</c:v>
                </c:pt>
                <c:pt idx="4142">
                  <c:v>72.543700000000001</c:v>
                </c:pt>
                <c:pt idx="4143">
                  <c:v>72.561099999999996</c:v>
                </c:pt>
                <c:pt idx="4144">
                  <c:v>72.579899999999995</c:v>
                </c:pt>
                <c:pt idx="4145">
                  <c:v>72.601200000000006</c:v>
                </c:pt>
                <c:pt idx="4146">
                  <c:v>72.623099999999994</c:v>
                </c:pt>
                <c:pt idx="4147">
                  <c:v>72.644499999999994</c:v>
                </c:pt>
                <c:pt idx="4148">
                  <c:v>72.667299999999997</c:v>
                </c:pt>
                <c:pt idx="4149">
                  <c:v>72.687200000000004</c:v>
                </c:pt>
                <c:pt idx="4150">
                  <c:v>72.699100000000001</c:v>
                </c:pt>
                <c:pt idx="4151">
                  <c:v>72.707700000000003</c:v>
                </c:pt>
                <c:pt idx="4152">
                  <c:v>72.713700000000003</c:v>
                </c:pt>
                <c:pt idx="4153">
                  <c:v>72.717100000000002</c:v>
                </c:pt>
                <c:pt idx="4154">
                  <c:v>72.720399999999998</c:v>
                </c:pt>
                <c:pt idx="4155">
                  <c:v>72.724299999999999</c:v>
                </c:pt>
                <c:pt idx="4156">
                  <c:v>72.728899999999996</c:v>
                </c:pt>
                <c:pt idx="4157">
                  <c:v>72.734499999999997</c:v>
                </c:pt>
                <c:pt idx="4158">
                  <c:v>72.745000000000005</c:v>
                </c:pt>
                <c:pt idx="4159">
                  <c:v>72.754099999999994</c:v>
                </c:pt>
                <c:pt idx="4160">
                  <c:v>72.763900000000007</c:v>
                </c:pt>
                <c:pt idx="4161">
                  <c:v>72.775400000000005</c:v>
                </c:pt>
                <c:pt idx="4162">
                  <c:v>72.785799999999995</c:v>
                </c:pt>
                <c:pt idx="4163">
                  <c:v>72.794600000000003</c:v>
                </c:pt>
                <c:pt idx="4164">
                  <c:v>72.805999999999997</c:v>
                </c:pt>
                <c:pt idx="4165">
                  <c:v>72.817999999999998</c:v>
                </c:pt>
                <c:pt idx="4166">
                  <c:v>72.828699999999998</c:v>
                </c:pt>
                <c:pt idx="4167">
                  <c:v>72.840400000000002</c:v>
                </c:pt>
                <c:pt idx="4168">
                  <c:v>72.851600000000005</c:v>
                </c:pt>
                <c:pt idx="4169">
                  <c:v>72.861500000000007</c:v>
                </c:pt>
                <c:pt idx="4170">
                  <c:v>72.872699999999995</c:v>
                </c:pt>
                <c:pt idx="4171">
                  <c:v>72.885199999999998</c:v>
                </c:pt>
                <c:pt idx="4172">
                  <c:v>72.898200000000003</c:v>
                </c:pt>
                <c:pt idx="4173">
                  <c:v>72.9114</c:v>
                </c:pt>
                <c:pt idx="4174">
                  <c:v>72.922899999999998</c:v>
                </c:pt>
                <c:pt idx="4175">
                  <c:v>72.930800000000005</c:v>
                </c:pt>
                <c:pt idx="4176">
                  <c:v>72.938299999999998</c:v>
                </c:pt>
                <c:pt idx="4177">
                  <c:v>72.947299999999998</c:v>
                </c:pt>
                <c:pt idx="4178">
                  <c:v>72.956800000000001</c:v>
                </c:pt>
                <c:pt idx="4179">
                  <c:v>72.966700000000003</c:v>
                </c:pt>
                <c:pt idx="4180">
                  <c:v>72.976200000000006</c:v>
                </c:pt>
                <c:pt idx="4181">
                  <c:v>72.986000000000004</c:v>
                </c:pt>
                <c:pt idx="4182">
                  <c:v>72.997500000000002</c:v>
                </c:pt>
                <c:pt idx="4183">
                  <c:v>73.008200000000002</c:v>
                </c:pt>
                <c:pt idx="4184">
                  <c:v>73.020399999999995</c:v>
                </c:pt>
                <c:pt idx="4185">
                  <c:v>73.032499999999999</c:v>
                </c:pt>
                <c:pt idx="4186">
                  <c:v>73.045900000000003</c:v>
                </c:pt>
                <c:pt idx="4187">
                  <c:v>73.058999999999997</c:v>
                </c:pt>
                <c:pt idx="4188">
                  <c:v>73.074299999999994</c:v>
                </c:pt>
                <c:pt idx="4189">
                  <c:v>73.0929</c:v>
                </c:pt>
                <c:pt idx="4190">
                  <c:v>73.114199999999997</c:v>
                </c:pt>
                <c:pt idx="4191">
                  <c:v>73.137600000000006</c:v>
                </c:pt>
                <c:pt idx="4192">
                  <c:v>73.160899999999998</c:v>
                </c:pt>
                <c:pt idx="4193">
                  <c:v>73.177999999999997</c:v>
                </c:pt>
                <c:pt idx="4194">
                  <c:v>73.1875</c:v>
                </c:pt>
                <c:pt idx="4195">
                  <c:v>73.193200000000004</c:v>
                </c:pt>
                <c:pt idx="4196">
                  <c:v>73.194500000000005</c:v>
                </c:pt>
                <c:pt idx="4197">
                  <c:v>73.196600000000004</c:v>
                </c:pt>
                <c:pt idx="4198">
                  <c:v>73.199200000000005</c:v>
                </c:pt>
                <c:pt idx="4199">
                  <c:v>73.200100000000006</c:v>
                </c:pt>
                <c:pt idx="4200">
                  <c:v>73.204099999999997</c:v>
                </c:pt>
                <c:pt idx="4201">
                  <c:v>73.209500000000006</c:v>
                </c:pt>
                <c:pt idx="4202">
                  <c:v>73.213800000000006</c:v>
                </c:pt>
                <c:pt idx="4203">
                  <c:v>73.218299999999999</c:v>
                </c:pt>
                <c:pt idx="4204">
                  <c:v>73.224199999999996</c:v>
                </c:pt>
                <c:pt idx="4205">
                  <c:v>73.228499999999997</c:v>
                </c:pt>
                <c:pt idx="4206">
                  <c:v>73.2333</c:v>
                </c:pt>
                <c:pt idx="4207">
                  <c:v>73.240600000000001</c:v>
                </c:pt>
                <c:pt idx="4208">
                  <c:v>73.250299999999996</c:v>
                </c:pt>
                <c:pt idx="4209">
                  <c:v>73.261600000000001</c:v>
                </c:pt>
                <c:pt idx="4210">
                  <c:v>73.274600000000007</c:v>
                </c:pt>
                <c:pt idx="4211">
                  <c:v>73.289400000000001</c:v>
                </c:pt>
                <c:pt idx="4212">
                  <c:v>73.305000000000007</c:v>
                </c:pt>
                <c:pt idx="4213">
                  <c:v>73.323899999999995</c:v>
                </c:pt>
                <c:pt idx="4214">
                  <c:v>73.342699999999994</c:v>
                </c:pt>
                <c:pt idx="4215">
                  <c:v>73.362499999999997</c:v>
                </c:pt>
                <c:pt idx="4216">
                  <c:v>73.383499999999998</c:v>
                </c:pt>
                <c:pt idx="4217">
                  <c:v>73.405100000000004</c:v>
                </c:pt>
                <c:pt idx="4218">
                  <c:v>73.425600000000003</c:v>
                </c:pt>
                <c:pt idx="4219">
                  <c:v>73.439899999999994</c:v>
                </c:pt>
                <c:pt idx="4220">
                  <c:v>73.448599999999999</c:v>
                </c:pt>
                <c:pt idx="4221">
                  <c:v>73.453199999999995</c:v>
                </c:pt>
                <c:pt idx="4222">
                  <c:v>73.455699999999993</c:v>
                </c:pt>
                <c:pt idx="4223">
                  <c:v>73.457999999999998</c:v>
                </c:pt>
                <c:pt idx="4224">
                  <c:v>73.462299999999999</c:v>
                </c:pt>
                <c:pt idx="4225">
                  <c:v>73.467100000000002</c:v>
                </c:pt>
                <c:pt idx="4226">
                  <c:v>73.475399999999993</c:v>
                </c:pt>
                <c:pt idx="4227">
                  <c:v>73.484800000000007</c:v>
                </c:pt>
                <c:pt idx="4228">
                  <c:v>73.496200000000002</c:v>
                </c:pt>
                <c:pt idx="4229">
                  <c:v>73.505399999999995</c:v>
                </c:pt>
                <c:pt idx="4230">
                  <c:v>73.515100000000004</c:v>
                </c:pt>
                <c:pt idx="4231">
                  <c:v>73.524900000000002</c:v>
                </c:pt>
                <c:pt idx="4232">
                  <c:v>73.532399999999996</c:v>
                </c:pt>
                <c:pt idx="4233">
                  <c:v>73.539000000000001</c:v>
                </c:pt>
                <c:pt idx="4234">
                  <c:v>73.5488</c:v>
                </c:pt>
                <c:pt idx="4235">
                  <c:v>73.560299999999998</c:v>
                </c:pt>
                <c:pt idx="4236">
                  <c:v>73.572699999999998</c:v>
                </c:pt>
                <c:pt idx="4237">
                  <c:v>73.583799999999997</c:v>
                </c:pt>
                <c:pt idx="4238">
                  <c:v>73.593999999999994</c:v>
                </c:pt>
                <c:pt idx="4239">
                  <c:v>73.603399999999993</c:v>
                </c:pt>
                <c:pt idx="4240">
                  <c:v>73.612899999999996</c:v>
                </c:pt>
                <c:pt idx="4241">
                  <c:v>73.623199999999997</c:v>
                </c:pt>
                <c:pt idx="4242">
                  <c:v>73.634299999999996</c:v>
                </c:pt>
                <c:pt idx="4243">
                  <c:v>73.645200000000003</c:v>
                </c:pt>
                <c:pt idx="4244">
                  <c:v>73.652699999999996</c:v>
                </c:pt>
                <c:pt idx="4245">
                  <c:v>73.659800000000004</c:v>
                </c:pt>
                <c:pt idx="4246">
                  <c:v>73.669399999999996</c:v>
                </c:pt>
                <c:pt idx="4247">
                  <c:v>73.678200000000004</c:v>
                </c:pt>
                <c:pt idx="4248">
                  <c:v>73.686499999999995</c:v>
                </c:pt>
                <c:pt idx="4249">
                  <c:v>73.695599999999999</c:v>
                </c:pt>
                <c:pt idx="4250">
                  <c:v>73.706999999999994</c:v>
                </c:pt>
                <c:pt idx="4251">
                  <c:v>73.718299999999999</c:v>
                </c:pt>
                <c:pt idx="4252">
                  <c:v>73.728999999999999</c:v>
                </c:pt>
                <c:pt idx="4253">
                  <c:v>73.740399999999994</c:v>
                </c:pt>
                <c:pt idx="4254">
                  <c:v>73.753299999999996</c:v>
                </c:pt>
                <c:pt idx="4255">
                  <c:v>73.767499999999998</c:v>
                </c:pt>
                <c:pt idx="4256">
                  <c:v>73.783699999999996</c:v>
                </c:pt>
                <c:pt idx="4257">
                  <c:v>73.8018</c:v>
                </c:pt>
                <c:pt idx="4258">
                  <c:v>73.822199999999995</c:v>
                </c:pt>
                <c:pt idx="4259">
                  <c:v>73.841399999999993</c:v>
                </c:pt>
                <c:pt idx="4260">
                  <c:v>73.858500000000006</c:v>
                </c:pt>
                <c:pt idx="4261">
                  <c:v>73.877300000000005</c:v>
                </c:pt>
                <c:pt idx="4262">
                  <c:v>73.892099999999999</c:v>
                </c:pt>
                <c:pt idx="4263">
                  <c:v>73.897499999999994</c:v>
                </c:pt>
                <c:pt idx="4264">
                  <c:v>73.897999999999996</c:v>
                </c:pt>
                <c:pt idx="4265">
                  <c:v>73.900400000000005</c:v>
                </c:pt>
                <c:pt idx="4266">
                  <c:v>73.902100000000004</c:v>
                </c:pt>
                <c:pt idx="4267">
                  <c:v>73.900300000000001</c:v>
                </c:pt>
                <c:pt idx="4268">
                  <c:v>73.902299999999997</c:v>
                </c:pt>
                <c:pt idx="4269">
                  <c:v>73.904700000000005</c:v>
                </c:pt>
                <c:pt idx="4270">
                  <c:v>73.910899999999998</c:v>
                </c:pt>
                <c:pt idx="4271">
                  <c:v>73.915099999999995</c:v>
                </c:pt>
                <c:pt idx="4272">
                  <c:v>73.918099999999995</c:v>
                </c:pt>
                <c:pt idx="4273">
                  <c:v>73.921800000000005</c:v>
                </c:pt>
                <c:pt idx="4274">
                  <c:v>73.927499999999995</c:v>
                </c:pt>
                <c:pt idx="4275">
                  <c:v>73.933099999999996</c:v>
                </c:pt>
                <c:pt idx="4276">
                  <c:v>73.9405</c:v>
                </c:pt>
                <c:pt idx="4277">
                  <c:v>73.950299999999999</c:v>
                </c:pt>
                <c:pt idx="4278">
                  <c:v>73.960300000000004</c:v>
                </c:pt>
                <c:pt idx="4279">
                  <c:v>73.973299999999995</c:v>
                </c:pt>
                <c:pt idx="4280">
                  <c:v>73.988500000000002</c:v>
                </c:pt>
                <c:pt idx="4281">
                  <c:v>74.004900000000006</c:v>
                </c:pt>
                <c:pt idx="4282">
                  <c:v>74.022800000000004</c:v>
                </c:pt>
                <c:pt idx="4283">
                  <c:v>74.043199999999999</c:v>
                </c:pt>
                <c:pt idx="4284">
                  <c:v>74.063699999999997</c:v>
                </c:pt>
                <c:pt idx="4285">
                  <c:v>74.084900000000005</c:v>
                </c:pt>
                <c:pt idx="4286">
                  <c:v>74.104100000000003</c:v>
                </c:pt>
                <c:pt idx="4287">
                  <c:v>74.119600000000005</c:v>
                </c:pt>
                <c:pt idx="4288">
                  <c:v>74.131299999999996</c:v>
                </c:pt>
                <c:pt idx="4289">
                  <c:v>74.139700000000005</c:v>
                </c:pt>
                <c:pt idx="4290">
                  <c:v>74.142300000000006</c:v>
                </c:pt>
                <c:pt idx="4291">
                  <c:v>74.143699999999995</c:v>
                </c:pt>
                <c:pt idx="4292">
                  <c:v>74.145700000000005</c:v>
                </c:pt>
                <c:pt idx="4293">
                  <c:v>74.148300000000006</c:v>
                </c:pt>
                <c:pt idx="4294">
                  <c:v>74.152600000000007</c:v>
                </c:pt>
                <c:pt idx="4295">
                  <c:v>74.161100000000005</c:v>
                </c:pt>
                <c:pt idx="4296">
                  <c:v>74.170100000000005</c:v>
                </c:pt>
                <c:pt idx="4297">
                  <c:v>74.177400000000006</c:v>
                </c:pt>
                <c:pt idx="4298">
                  <c:v>74.186800000000005</c:v>
                </c:pt>
                <c:pt idx="4299">
                  <c:v>74.196100000000001</c:v>
                </c:pt>
                <c:pt idx="4300">
                  <c:v>74.2042</c:v>
                </c:pt>
                <c:pt idx="4301">
                  <c:v>74.2119</c:v>
                </c:pt>
                <c:pt idx="4302">
                  <c:v>74.220399999999998</c:v>
                </c:pt>
                <c:pt idx="4303">
                  <c:v>74.229900000000001</c:v>
                </c:pt>
                <c:pt idx="4304">
                  <c:v>74.241100000000003</c:v>
                </c:pt>
                <c:pt idx="4305">
                  <c:v>74.252399999999994</c:v>
                </c:pt>
                <c:pt idx="4306">
                  <c:v>74.262100000000004</c:v>
                </c:pt>
                <c:pt idx="4307">
                  <c:v>74.270499999999998</c:v>
                </c:pt>
                <c:pt idx="4308">
                  <c:v>74.281899999999993</c:v>
                </c:pt>
                <c:pt idx="4309">
                  <c:v>74.293599999999998</c:v>
                </c:pt>
                <c:pt idx="4310">
                  <c:v>74.303600000000003</c:v>
                </c:pt>
                <c:pt idx="4311">
                  <c:v>74.313500000000005</c:v>
                </c:pt>
                <c:pt idx="4312">
                  <c:v>74.321799999999996</c:v>
                </c:pt>
                <c:pt idx="4313">
                  <c:v>74.327500000000001</c:v>
                </c:pt>
                <c:pt idx="4314">
                  <c:v>74.333100000000002</c:v>
                </c:pt>
                <c:pt idx="4315">
                  <c:v>74.340500000000006</c:v>
                </c:pt>
                <c:pt idx="4316">
                  <c:v>74.348799999999997</c:v>
                </c:pt>
                <c:pt idx="4317">
                  <c:v>74.357399999999998</c:v>
                </c:pt>
                <c:pt idx="4318">
                  <c:v>74.367199999999997</c:v>
                </c:pt>
                <c:pt idx="4319">
                  <c:v>74.377200000000002</c:v>
                </c:pt>
                <c:pt idx="4320">
                  <c:v>74.387500000000003</c:v>
                </c:pt>
                <c:pt idx="4321">
                  <c:v>74.396299999999997</c:v>
                </c:pt>
                <c:pt idx="4322">
                  <c:v>74.407399999999996</c:v>
                </c:pt>
                <c:pt idx="4323">
                  <c:v>74.416499999999999</c:v>
                </c:pt>
                <c:pt idx="4324">
                  <c:v>74.425600000000003</c:v>
                </c:pt>
                <c:pt idx="4325">
                  <c:v>74.438199999999995</c:v>
                </c:pt>
                <c:pt idx="4326">
                  <c:v>74.453299999999999</c:v>
                </c:pt>
                <c:pt idx="4327">
                  <c:v>74.472300000000004</c:v>
                </c:pt>
                <c:pt idx="4328">
                  <c:v>74.495199999999997</c:v>
                </c:pt>
                <c:pt idx="4329">
                  <c:v>74.521500000000003</c:v>
                </c:pt>
                <c:pt idx="4330">
                  <c:v>74.543099999999995</c:v>
                </c:pt>
                <c:pt idx="4331">
                  <c:v>74.556399999999996</c:v>
                </c:pt>
                <c:pt idx="4332">
                  <c:v>74.562899999999999</c:v>
                </c:pt>
                <c:pt idx="4333">
                  <c:v>74.565700000000007</c:v>
                </c:pt>
                <c:pt idx="4334">
                  <c:v>74.566400000000002</c:v>
                </c:pt>
                <c:pt idx="4335">
                  <c:v>74.5655</c:v>
                </c:pt>
                <c:pt idx="4336">
                  <c:v>74.564499999999995</c:v>
                </c:pt>
                <c:pt idx="4337">
                  <c:v>74.564599999999999</c:v>
                </c:pt>
                <c:pt idx="4338">
                  <c:v>74.567700000000002</c:v>
                </c:pt>
                <c:pt idx="4339">
                  <c:v>74.572400000000002</c:v>
                </c:pt>
                <c:pt idx="4340">
                  <c:v>74.575599999999994</c:v>
                </c:pt>
                <c:pt idx="4341">
                  <c:v>74.580399999999997</c:v>
                </c:pt>
                <c:pt idx="4342">
                  <c:v>74.584100000000007</c:v>
                </c:pt>
                <c:pt idx="4343">
                  <c:v>74.588399999999993</c:v>
                </c:pt>
                <c:pt idx="4344">
                  <c:v>74.593699999999998</c:v>
                </c:pt>
                <c:pt idx="4345">
                  <c:v>74.6006</c:v>
                </c:pt>
                <c:pt idx="4346">
                  <c:v>74.608199999999997</c:v>
                </c:pt>
                <c:pt idx="4347">
                  <c:v>74.617199999999997</c:v>
                </c:pt>
                <c:pt idx="4348">
                  <c:v>74.630300000000005</c:v>
                </c:pt>
                <c:pt idx="4349">
                  <c:v>74.644800000000004</c:v>
                </c:pt>
                <c:pt idx="4350">
                  <c:v>74.660899999999998</c:v>
                </c:pt>
                <c:pt idx="4351">
                  <c:v>74.677999999999997</c:v>
                </c:pt>
                <c:pt idx="4352">
                  <c:v>74.697000000000003</c:v>
                </c:pt>
                <c:pt idx="4353">
                  <c:v>74.718199999999996</c:v>
                </c:pt>
                <c:pt idx="4354">
                  <c:v>74.740700000000004</c:v>
                </c:pt>
                <c:pt idx="4355">
                  <c:v>74.760999999999996</c:v>
                </c:pt>
                <c:pt idx="4356">
                  <c:v>74.775899999999993</c:v>
                </c:pt>
                <c:pt idx="4357">
                  <c:v>74.784400000000005</c:v>
                </c:pt>
                <c:pt idx="4358">
                  <c:v>74.788300000000007</c:v>
                </c:pt>
                <c:pt idx="4359">
                  <c:v>74.789100000000005</c:v>
                </c:pt>
                <c:pt idx="4360">
                  <c:v>74.7898</c:v>
                </c:pt>
                <c:pt idx="4361">
                  <c:v>74.791300000000007</c:v>
                </c:pt>
                <c:pt idx="4362">
                  <c:v>74.793899999999994</c:v>
                </c:pt>
                <c:pt idx="4363">
                  <c:v>74.801000000000002</c:v>
                </c:pt>
                <c:pt idx="4364">
                  <c:v>74.810299999999998</c:v>
                </c:pt>
                <c:pt idx="4365">
                  <c:v>74.819699999999997</c:v>
                </c:pt>
                <c:pt idx="4366">
                  <c:v>74.830299999999994</c:v>
                </c:pt>
                <c:pt idx="4367">
                  <c:v>74.839200000000005</c:v>
                </c:pt>
                <c:pt idx="4368">
                  <c:v>74.8459</c:v>
                </c:pt>
                <c:pt idx="4369">
                  <c:v>74.852999999999994</c:v>
                </c:pt>
                <c:pt idx="4370">
                  <c:v>74.858599999999996</c:v>
                </c:pt>
                <c:pt idx="4371">
                  <c:v>74.863500000000002</c:v>
                </c:pt>
                <c:pt idx="4372">
                  <c:v>74.870099999999994</c:v>
                </c:pt>
                <c:pt idx="4373">
                  <c:v>74.879800000000003</c:v>
                </c:pt>
                <c:pt idx="4374">
                  <c:v>74.889099999999999</c:v>
                </c:pt>
                <c:pt idx="4375">
                  <c:v>74.897900000000007</c:v>
                </c:pt>
                <c:pt idx="4376">
                  <c:v>74.906599999999997</c:v>
                </c:pt>
                <c:pt idx="4377">
                  <c:v>74.916600000000003</c:v>
                </c:pt>
                <c:pt idx="4378">
                  <c:v>74.927400000000006</c:v>
                </c:pt>
                <c:pt idx="4379">
                  <c:v>74.936800000000005</c:v>
                </c:pt>
                <c:pt idx="4380">
                  <c:v>74.947100000000006</c:v>
                </c:pt>
                <c:pt idx="4381">
                  <c:v>74.954800000000006</c:v>
                </c:pt>
                <c:pt idx="4382">
                  <c:v>74.961100000000002</c:v>
                </c:pt>
                <c:pt idx="4383">
                  <c:v>74.965400000000002</c:v>
                </c:pt>
                <c:pt idx="4384">
                  <c:v>74.970699999999994</c:v>
                </c:pt>
                <c:pt idx="4385">
                  <c:v>74.978300000000004</c:v>
                </c:pt>
                <c:pt idx="4386">
                  <c:v>74.987399999999994</c:v>
                </c:pt>
                <c:pt idx="4387">
                  <c:v>74.997299999999996</c:v>
                </c:pt>
                <c:pt idx="4388">
                  <c:v>75.008499999999998</c:v>
                </c:pt>
                <c:pt idx="4389">
                  <c:v>75.018900000000002</c:v>
                </c:pt>
                <c:pt idx="4390">
                  <c:v>75.029499999999999</c:v>
                </c:pt>
                <c:pt idx="4391">
                  <c:v>75.040999999999997</c:v>
                </c:pt>
                <c:pt idx="4392">
                  <c:v>75.049499999999995</c:v>
                </c:pt>
                <c:pt idx="4393">
                  <c:v>75.058099999999996</c:v>
                </c:pt>
                <c:pt idx="4394">
                  <c:v>75.069000000000003</c:v>
                </c:pt>
                <c:pt idx="4395">
                  <c:v>75.083200000000005</c:v>
                </c:pt>
                <c:pt idx="4396">
                  <c:v>75.101900000000001</c:v>
                </c:pt>
                <c:pt idx="4397">
                  <c:v>75.124700000000004</c:v>
                </c:pt>
                <c:pt idx="4398">
                  <c:v>75.146900000000002</c:v>
                </c:pt>
                <c:pt idx="4399">
                  <c:v>75.166399999999996</c:v>
                </c:pt>
                <c:pt idx="4400">
                  <c:v>75.181399999999996</c:v>
                </c:pt>
                <c:pt idx="4401">
                  <c:v>75.189099999999996</c:v>
                </c:pt>
                <c:pt idx="4402">
                  <c:v>75.191999999999993</c:v>
                </c:pt>
                <c:pt idx="4403">
                  <c:v>75.189499999999995</c:v>
                </c:pt>
                <c:pt idx="4404">
                  <c:v>75.187399999999997</c:v>
                </c:pt>
                <c:pt idx="4405">
                  <c:v>75.184799999999996</c:v>
                </c:pt>
                <c:pt idx="4406">
                  <c:v>75.183800000000005</c:v>
                </c:pt>
                <c:pt idx="4407">
                  <c:v>75.184899999999999</c:v>
                </c:pt>
                <c:pt idx="4408">
                  <c:v>75.187299999999993</c:v>
                </c:pt>
                <c:pt idx="4409">
                  <c:v>75.191800000000001</c:v>
                </c:pt>
                <c:pt idx="4410">
                  <c:v>75.1935</c:v>
                </c:pt>
                <c:pt idx="4411">
                  <c:v>75.196100000000001</c:v>
                </c:pt>
                <c:pt idx="4412">
                  <c:v>75.203400000000002</c:v>
                </c:pt>
                <c:pt idx="4413">
                  <c:v>75.212000000000003</c:v>
                </c:pt>
                <c:pt idx="4414">
                  <c:v>75.218000000000004</c:v>
                </c:pt>
                <c:pt idx="4415">
                  <c:v>75.225800000000007</c:v>
                </c:pt>
                <c:pt idx="4416">
                  <c:v>75.234800000000007</c:v>
                </c:pt>
                <c:pt idx="4417">
                  <c:v>75.247500000000002</c:v>
                </c:pt>
                <c:pt idx="4418">
                  <c:v>75.261700000000005</c:v>
                </c:pt>
                <c:pt idx="4419">
                  <c:v>75.278300000000002</c:v>
                </c:pt>
                <c:pt idx="4420">
                  <c:v>75.296999999999997</c:v>
                </c:pt>
                <c:pt idx="4421">
                  <c:v>75.315200000000004</c:v>
                </c:pt>
                <c:pt idx="4422">
                  <c:v>75.334500000000006</c:v>
                </c:pt>
                <c:pt idx="4423">
                  <c:v>75.353399999999993</c:v>
                </c:pt>
                <c:pt idx="4424">
                  <c:v>75.368700000000004</c:v>
                </c:pt>
                <c:pt idx="4425">
                  <c:v>75.380399999999995</c:v>
                </c:pt>
                <c:pt idx="4426">
                  <c:v>75.386899999999997</c:v>
                </c:pt>
                <c:pt idx="4427">
                  <c:v>75.391000000000005</c:v>
                </c:pt>
                <c:pt idx="4428">
                  <c:v>75.393699999999995</c:v>
                </c:pt>
                <c:pt idx="4429">
                  <c:v>75.395700000000005</c:v>
                </c:pt>
                <c:pt idx="4430">
                  <c:v>75.398200000000003</c:v>
                </c:pt>
                <c:pt idx="4431">
                  <c:v>75.401399999999995</c:v>
                </c:pt>
                <c:pt idx="4432">
                  <c:v>75.406000000000006</c:v>
                </c:pt>
                <c:pt idx="4433">
                  <c:v>75.411699999999996</c:v>
                </c:pt>
                <c:pt idx="4434">
                  <c:v>75.419300000000007</c:v>
                </c:pt>
                <c:pt idx="4435">
                  <c:v>75.426199999999994</c:v>
                </c:pt>
                <c:pt idx="4436">
                  <c:v>75.433700000000002</c:v>
                </c:pt>
                <c:pt idx="4437">
                  <c:v>75.442599999999999</c:v>
                </c:pt>
                <c:pt idx="4438">
                  <c:v>75.448599999999999</c:v>
                </c:pt>
                <c:pt idx="4439">
                  <c:v>75.455600000000004</c:v>
                </c:pt>
                <c:pt idx="4440">
                  <c:v>75.463700000000003</c:v>
                </c:pt>
                <c:pt idx="4441">
                  <c:v>75.471900000000005</c:v>
                </c:pt>
                <c:pt idx="4442">
                  <c:v>75.480900000000005</c:v>
                </c:pt>
                <c:pt idx="4443">
                  <c:v>75.489099999999993</c:v>
                </c:pt>
                <c:pt idx="4444">
                  <c:v>75.497900000000001</c:v>
                </c:pt>
                <c:pt idx="4445">
                  <c:v>75.506</c:v>
                </c:pt>
                <c:pt idx="4446">
                  <c:v>75.516099999999994</c:v>
                </c:pt>
                <c:pt idx="4447">
                  <c:v>75.527199999999993</c:v>
                </c:pt>
                <c:pt idx="4448">
                  <c:v>75.537199999999999</c:v>
                </c:pt>
                <c:pt idx="4449">
                  <c:v>75.545199999999994</c:v>
                </c:pt>
                <c:pt idx="4450">
                  <c:v>75.552800000000005</c:v>
                </c:pt>
                <c:pt idx="4451">
                  <c:v>75.559600000000003</c:v>
                </c:pt>
                <c:pt idx="4452">
                  <c:v>75.565899999999999</c:v>
                </c:pt>
                <c:pt idx="4453">
                  <c:v>75.571799999999996</c:v>
                </c:pt>
                <c:pt idx="4454">
                  <c:v>75.577699999999993</c:v>
                </c:pt>
                <c:pt idx="4455">
                  <c:v>75.585099999999997</c:v>
                </c:pt>
                <c:pt idx="4456">
                  <c:v>75.593000000000004</c:v>
                </c:pt>
                <c:pt idx="4457">
                  <c:v>75.601200000000006</c:v>
                </c:pt>
                <c:pt idx="4458">
                  <c:v>75.611099999999993</c:v>
                </c:pt>
                <c:pt idx="4459">
                  <c:v>75.620400000000004</c:v>
                </c:pt>
                <c:pt idx="4460">
                  <c:v>75.631</c:v>
                </c:pt>
                <c:pt idx="4461">
                  <c:v>75.641900000000007</c:v>
                </c:pt>
                <c:pt idx="4462">
                  <c:v>75.652299999999997</c:v>
                </c:pt>
                <c:pt idx="4463">
                  <c:v>75.662400000000005</c:v>
                </c:pt>
                <c:pt idx="4464">
                  <c:v>75.676000000000002</c:v>
                </c:pt>
                <c:pt idx="4465">
                  <c:v>75.693799999999996</c:v>
                </c:pt>
                <c:pt idx="4466">
                  <c:v>75.715199999999996</c:v>
                </c:pt>
                <c:pt idx="4467">
                  <c:v>75.737300000000005</c:v>
                </c:pt>
                <c:pt idx="4468">
                  <c:v>75.754400000000004</c:v>
                </c:pt>
                <c:pt idx="4469">
                  <c:v>75.7654</c:v>
                </c:pt>
                <c:pt idx="4470">
                  <c:v>75.771000000000001</c:v>
                </c:pt>
                <c:pt idx="4471">
                  <c:v>75.771799999999999</c:v>
                </c:pt>
                <c:pt idx="4472">
                  <c:v>75.771299999999997</c:v>
                </c:pt>
                <c:pt idx="4473">
                  <c:v>75.769099999999995</c:v>
                </c:pt>
                <c:pt idx="4474">
                  <c:v>75.768299999999996</c:v>
                </c:pt>
                <c:pt idx="4475">
                  <c:v>75.770200000000003</c:v>
                </c:pt>
                <c:pt idx="4476">
                  <c:v>75.772300000000001</c:v>
                </c:pt>
                <c:pt idx="4477">
                  <c:v>75.775000000000006</c:v>
                </c:pt>
                <c:pt idx="4478">
                  <c:v>75.777199999999993</c:v>
                </c:pt>
                <c:pt idx="4479">
                  <c:v>75.779499999999999</c:v>
                </c:pt>
                <c:pt idx="4480">
                  <c:v>75.781700000000001</c:v>
                </c:pt>
                <c:pt idx="4481">
                  <c:v>75.785899999999998</c:v>
                </c:pt>
                <c:pt idx="4482">
                  <c:v>75.791200000000003</c:v>
                </c:pt>
                <c:pt idx="4483">
                  <c:v>75.796300000000002</c:v>
                </c:pt>
                <c:pt idx="4484">
                  <c:v>75.8035</c:v>
                </c:pt>
                <c:pt idx="4485">
                  <c:v>75.812799999999996</c:v>
                </c:pt>
                <c:pt idx="4486">
                  <c:v>75.824200000000005</c:v>
                </c:pt>
                <c:pt idx="4487">
                  <c:v>75.837599999999995</c:v>
                </c:pt>
                <c:pt idx="4488">
                  <c:v>75.852099999999993</c:v>
                </c:pt>
                <c:pt idx="4489">
                  <c:v>75.867999999999995</c:v>
                </c:pt>
                <c:pt idx="4490">
                  <c:v>75.886700000000005</c:v>
                </c:pt>
                <c:pt idx="4491">
                  <c:v>75.908100000000005</c:v>
                </c:pt>
                <c:pt idx="4492">
                  <c:v>75.928899999999999</c:v>
                </c:pt>
                <c:pt idx="4493">
                  <c:v>75.948499999999996</c:v>
                </c:pt>
                <c:pt idx="4494">
                  <c:v>75.962900000000005</c:v>
                </c:pt>
                <c:pt idx="4495">
                  <c:v>75.972099999999998</c:v>
                </c:pt>
                <c:pt idx="4496">
                  <c:v>75.975200000000001</c:v>
                </c:pt>
                <c:pt idx="4497">
                  <c:v>75.975499999999997</c:v>
                </c:pt>
                <c:pt idx="4498">
                  <c:v>75.974100000000007</c:v>
                </c:pt>
                <c:pt idx="4499">
                  <c:v>75.9739</c:v>
                </c:pt>
                <c:pt idx="4500">
                  <c:v>75.974999999999994</c:v>
                </c:pt>
                <c:pt idx="4501">
                  <c:v>75.978899999999996</c:v>
                </c:pt>
                <c:pt idx="4502">
                  <c:v>75.985200000000006</c:v>
                </c:pt>
                <c:pt idx="4503">
                  <c:v>75.991799999999998</c:v>
                </c:pt>
                <c:pt idx="4504">
                  <c:v>75.998699999999999</c:v>
                </c:pt>
                <c:pt idx="4505">
                  <c:v>76.004999999999995</c:v>
                </c:pt>
                <c:pt idx="4506">
                  <c:v>76.012699999999995</c:v>
                </c:pt>
                <c:pt idx="4507">
                  <c:v>76.019499999999994</c:v>
                </c:pt>
                <c:pt idx="4508">
                  <c:v>76.025999999999996</c:v>
                </c:pt>
                <c:pt idx="4509">
                  <c:v>76.032600000000002</c:v>
                </c:pt>
                <c:pt idx="4510">
                  <c:v>76.0411</c:v>
                </c:pt>
                <c:pt idx="4511">
                  <c:v>76.049700000000001</c:v>
                </c:pt>
                <c:pt idx="4512">
                  <c:v>76.0578</c:v>
                </c:pt>
                <c:pt idx="4513">
                  <c:v>76.064700000000002</c:v>
                </c:pt>
                <c:pt idx="4514">
                  <c:v>76.072699999999998</c:v>
                </c:pt>
                <c:pt idx="4515">
                  <c:v>76.081100000000006</c:v>
                </c:pt>
                <c:pt idx="4516">
                  <c:v>76.090800000000002</c:v>
                </c:pt>
                <c:pt idx="4517">
                  <c:v>76.101299999999995</c:v>
                </c:pt>
                <c:pt idx="4518">
                  <c:v>76.111699999999999</c:v>
                </c:pt>
                <c:pt idx="4519">
                  <c:v>76.119600000000005</c:v>
                </c:pt>
                <c:pt idx="4520">
                  <c:v>76.124300000000005</c:v>
                </c:pt>
                <c:pt idx="4521">
                  <c:v>76.1297</c:v>
                </c:pt>
                <c:pt idx="4522">
                  <c:v>76.136099999999999</c:v>
                </c:pt>
                <c:pt idx="4523">
                  <c:v>76.141800000000003</c:v>
                </c:pt>
                <c:pt idx="4524">
                  <c:v>76.148099999999999</c:v>
                </c:pt>
                <c:pt idx="4525">
                  <c:v>76.1571</c:v>
                </c:pt>
                <c:pt idx="4526">
                  <c:v>76.165099999999995</c:v>
                </c:pt>
                <c:pt idx="4527">
                  <c:v>76.174700000000001</c:v>
                </c:pt>
                <c:pt idx="4528">
                  <c:v>76.185699999999997</c:v>
                </c:pt>
                <c:pt idx="4529">
                  <c:v>76.194199999999995</c:v>
                </c:pt>
                <c:pt idx="4530">
                  <c:v>76.202399999999997</c:v>
                </c:pt>
                <c:pt idx="4531">
                  <c:v>76.211399999999998</c:v>
                </c:pt>
                <c:pt idx="4532">
                  <c:v>76.222099999999998</c:v>
                </c:pt>
                <c:pt idx="4533">
                  <c:v>76.236599999999996</c:v>
                </c:pt>
                <c:pt idx="4534">
                  <c:v>76.253200000000007</c:v>
                </c:pt>
                <c:pt idx="4535">
                  <c:v>76.274699999999996</c:v>
                </c:pt>
                <c:pt idx="4536">
                  <c:v>76.296599999999998</c:v>
                </c:pt>
                <c:pt idx="4537">
                  <c:v>76.314599999999999</c:v>
                </c:pt>
                <c:pt idx="4538">
                  <c:v>76.323499999999996</c:v>
                </c:pt>
                <c:pt idx="4539">
                  <c:v>76.326700000000002</c:v>
                </c:pt>
                <c:pt idx="4540">
                  <c:v>76.326300000000003</c:v>
                </c:pt>
                <c:pt idx="4541">
                  <c:v>76.323099999999997</c:v>
                </c:pt>
                <c:pt idx="4542">
                  <c:v>76.320700000000002</c:v>
                </c:pt>
                <c:pt idx="4543">
                  <c:v>76.3202</c:v>
                </c:pt>
                <c:pt idx="4544">
                  <c:v>76.322299999999998</c:v>
                </c:pt>
                <c:pt idx="4545">
                  <c:v>76.323700000000002</c:v>
                </c:pt>
                <c:pt idx="4546">
                  <c:v>76.3249</c:v>
                </c:pt>
                <c:pt idx="4547">
                  <c:v>76.326499999999996</c:v>
                </c:pt>
                <c:pt idx="4548">
                  <c:v>76.3292</c:v>
                </c:pt>
                <c:pt idx="4549">
                  <c:v>76.332599999999999</c:v>
                </c:pt>
                <c:pt idx="4550">
                  <c:v>76.335099999999997</c:v>
                </c:pt>
                <c:pt idx="4551">
                  <c:v>76.338399999999993</c:v>
                </c:pt>
                <c:pt idx="4552">
                  <c:v>76.343900000000005</c:v>
                </c:pt>
                <c:pt idx="4553">
                  <c:v>76.350099999999998</c:v>
                </c:pt>
                <c:pt idx="4554">
                  <c:v>76.359399999999994</c:v>
                </c:pt>
                <c:pt idx="4555">
                  <c:v>76.371399999999994</c:v>
                </c:pt>
                <c:pt idx="4556">
                  <c:v>76.384299999999996</c:v>
                </c:pt>
                <c:pt idx="4557">
                  <c:v>76.399299999999997</c:v>
                </c:pt>
                <c:pt idx="4558">
                  <c:v>76.4161</c:v>
                </c:pt>
                <c:pt idx="4559">
                  <c:v>76.433400000000006</c:v>
                </c:pt>
                <c:pt idx="4560">
                  <c:v>76.452299999999994</c:v>
                </c:pt>
                <c:pt idx="4561">
                  <c:v>76.472800000000007</c:v>
                </c:pt>
                <c:pt idx="4562">
                  <c:v>76.490499999999997</c:v>
                </c:pt>
                <c:pt idx="4563">
                  <c:v>76.504300000000001</c:v>
                </c:pt>
                <c:pt idx="4564">
                  <c:v>76.512500000000003</c:v>
                </c:pt>
                <c:pt idx="4565">
                  <c:v>76.5154</c:v>
                </c:pt>
                <c:pt idx="4566">
                  <c:v>76.514899999999997</c:v>
                </c:pt>
                <c:pt idx="4567">
                  <c:v>76.513000000000005</c:v>
                </c:pt>
                <c:pt idx="4568">
                  <c:v>76.511200000000002</c:v>
                </c:pt>
                <c:pt idx="4569">
                  <c:v>76.510599999999997</c:v>
                </c:pt>
                <c:pt idx="4570">
                  <c:v>76.513999999999996</c:v>
                </c:pt>
                <c:pt idx="4571">
                  <c:v>76.519199999999998</c:v>
                </c:pt>
                <c:pt idx="4572">
                  <c:v>76.526200000000003</c:v>
                </c:pt>
                <c:pt idx="4573">
                  <c:v>76.533500000000004</c:v>
                </c:pt>
                <c:pt idx="4574">
                  <c:v>76.5398</c:v>
                </c:pt>
                <c:pt idx="4575">
                  <c:v>76.5458</c:v>
                </c:pt>
                <c:pt idx="4576">
                  <c:v>76.551199999999994</c:v>
                </c:pt>
                <c:pt idx="4577">
                  <c:v>76.557199999999995</c:v>
                </c:pt>
                <c:pt idx="4578">
                  <c:v>76.564400000000006</c:v>
                </c:pt>
                <c:pt idx="4579">
                  <c:v>76.572599999999994</c:v>
                </c:pt>
                <c:pt idx="4580">
                  <c:v>76.580500000000001</c:v>
                </c:pt>
                <c:pt idx="4581">
                  <c:v>76.588200000000001</c:v>
                </c:pt>
                <c:pt idx="4582">
                  <c:v>76.595299999999995</c:v>
                </c:pt>
                <c:pt idx="4583">
                  <c:v>76.603099999999998</c:v>
                </c:pt>
                <c:pt idx="4584">
                  <c:v>76.612399999999994</c:v>
                </c:pt>
                <c:pt idx="4585">
                  <c:v>76.623400000000004</c:v>
                </c:pt>
                <c:pt idx="4586">
                  <c:v>76.6327</c:v>
                </c:pt>
                <c:pt idx="4587">
                  <c:v>76.640299999999996</c:v>
                </c:pt>
                <c:pt idx="4588">
                  <c:v>76.646199999999993</c:v>
                </c:pt>
                <c:pt idx="4589">
                  <c:v>76.650800000000004</c:v>
                </c:pt>
                <c:pt idx="4590">
                  <c:v>76.655299999999997</c:v>
                </c:pt>
                <c:pt idx="4591">
                  <c:v>76.6601</c:v>
                </c:pt>
                <c:pt idx="4592">
                  <c:v>76.667500000000004</c:v>
                </c:pt>
                <c:pt idx="4593">
                  <c:v>76.674000000000007</c:v>
                </c:pt>
                <c:pt idx="4594">
                  <c:v>76.680400000000006</c:v>
                </c:pt>
                <c:pt idx="4595">
                  <c:v>76.687799999999996</c:v>
                </c:pt>
                <c:pt idx="4596">
                  <c:v>76.694999999999993</c:v>
                </c:pt>
                <c:pt idx="4597">
                  <c:v>76.703699999999998</c:v>
                </c:pt>
                <c:pt idx="4598">
                  <c:v>76.714299999999994</c:v>
                </c:pt>
                <c:pt idx="4599">
                  <c:v>76.724199999999996</c:v>
                </c:pt>
                <c:pt idx="4600">
                  <c:v>76.735699999999994</c:v>
                </c:pt>
                <c:pt idx="4601">
                  <c:v>76.745900000000006</c:v>
                </c:pt>
                <c:pt idx="4602">
                  <c:v>76.757300000000001</c:v>
                </c:pt>
                <c:pt idx="4603">
                  <c:v>76.773300000000006</c:v>
                </c:pt>
                <c:pt idx="4604">
                  <c:v>76.791600000000003</c:v>
                </c:pt>
                <c:pt idx="4605">
                  <c:v>76.810400000000001</c:v>
                </c:pt>
                <c:pt idx="4606">
                  <c:v>76.827600000000004</c:v>
                </c:pt>
                <c:pt idx="4607">
                  <c:v>76.841099999999997</c:v>
                </c:pt>
                <c:pt idx="4608">
                  <c:v>76.845600000000005</c:v>
                </c:pt>
                <c:pt idx="4609">
                  <c:v>76.843900000000005</c:v>
                </c:pt>
                <c:pt idx="4610">
                  <c:v>76.841999999999999</c:v>
                </c:pt>
                <c:pt idx="4611">
                  <c:v>76.837299999999999</c:v>
                </c:pt>
                <c:pt idx="4612">
                  <c:v>76.836299999999994</c:v>
                </c:pt>
                <c:pt idx="4613">
                  <c:v>76.838200000000001</c:v>
                </c:pt>
                <c:pt idx="4614">
                  <c:v>76.838899999999995</c:v>
                </c:pt>
                <c:pt idx="4615">
                  <c:v>76.840599999999995</c:v>
                </c:pt>
                <c:pt idx="4616">
                  <c:v>76.843199999999996</c:v>
                </c:pt>
                <c:pt idx="4617">
                  <c:v>76.844999999999999</c:v>
                </c:pt>
                <c:pt idx="4618">
                  <c:v>76.846599999999995</c:v>
                </c:pt>
                <c:pt idx="4619">
                  <c:v>76.849999999999994</c:v>
                </c:pt>
                <c:pt idx="4620">
                  <c:v>76.854399999999998</c:v>
                </c:pt>
                <c:pt idx="4621">
                  <c:v>76.857500000000002</c:v>
                </c:pt>
                <c:pt idx="4622">
                  <c:v>76.864000000000004</c:v>
                </c:pt>
                <c:pt idx="4623">
                  <c:v>76.872</c:v>
                </c:pt>
                <c:pt idx="4624">
                  <c:v>76.881500000000003</c:v>
                </c:pt>
                <c:pt idx="4625">
                  <c:v>76.8934</c:v>
                </c:pt>
                <c:pt idx="4626">
                  <c:v>76.907899999999998</c:v>
                </c:pt>
                <c:pt idx="4627">
                  <c:v>76.922600000000003</c:v>
                </c:pt>
                <c:pt idx="4628">
                  <c:v>76.94</c:v>
                </c:pt>
                <c:pt idx="4629">
                  <c:v>76.959800000000001</c:v>
                </c:pt>
                <c:pt idx="4630">
                  <c:v>76.979100000000003</c:v>
                </c:pt>
                <c:pt idx="4631">
                  <c:v>76.995000000000005</c:v>
                </c:pt>
                <c:pt idx="4632">
                  <c:v>77.007300000000001</c:v>
                </c:pt>
                <c:pt idx="4633">
                  <c:v>77.014700000000005</c:v>
                </c:pt>
                <c:pt idx="4634">
                  <c:v>77.016400000000004</c:v>
                </c:pt>
                <c:pt idx="4635">
                  <c:v>77.014200000000002</c:v>
                </c:pt>
                <c:pt idx="4636">
                  <c:v>77.010999999999996</c:v>
                </c:pt>
                <c:pt idx="4637">
                  <c:v>77.010300000000001</c:v>
                </c:pt>
                <c:pt idx="4638">
                  <c:v>77.011399999999995</c:v>
                </c:pt>
                <c:pt idx="4639">
                  <c:v>77.014200000000002</c:v>
                </c:pt>
                <c:pt idx="4640">
                  <c:v>77.018600000000006</c:v>
                </c:pt>
                <c:pt idx="4641">
                  <c:v>77.024799999999999</c:v>
                </c:pt>
                <c:pt idx="4642">
                  <c:v>77.029799999999994</c:v>
                </c:pt>
                <c:pt idx="4643">
                  <c:v>77.0364</c:v>
                </c:pt>
                <c:pt idx="4644">
                  <c:v>77.041300000000007</c:v>
                </c:pt>
                <c:pt idx="4645">
                  <c:v>77.045900000000003</c:v>
                </c:pt>
                <c:pt idx="4646">
                  <c:v>77.051199999999994</c:v>
                </c:pt>
                <c:pt idx="4647">
                  <c:v>77.056399999999996</c:v>
                </c:pt>
                <c:pt idx="4648">
                  <c:v>77.062200000000004</c:v>
                </c:pt>
                <c:pt idx="4649">
                  <c:v>77.070800000000006</c:v>
                </c:pt>
                <c:pt idx="4650">
                  <c:v>77.078699999999998</c:v>
                </c:pt>
                <c:pt idx="4651">
                  <c:v>77.085300000000004</c:v>
                </c:pt>
                <c:pt idx="4652">
                  <c:v>77.0916</c:v>
                </c:pt>
                <c:pt idx="4653">
                  <c:v>77.099800000000002</c:v>
                </c:pt>
                <c:pt idx="4654">
                  <c:v>77.106800000000007</c:v>
                </c:pt>
                <c:pt idx="4655">
                  <c:v>77.115600000000001</c:v>
                </c:pt>
                <c:pt idx="4656">
                  <c:v>77.124099999999999</c:v>
                </c:pt>
                <c:pt idx="4657">
                  <c:v>77.131</c:v>
                </c:pt>
                <c:pt idx="4658">
                  <c:v>77.136300000000006</c:v>
                </c:pt>
                <c:pt idx="4659">
                  <c:v>77.142300000000006</c:v>
                </c:pt>
                <c:pt idx="4660">
                  <c:v>77.147900000000007</c:v>
                </c:pt>
                <c:pt idx="4661">
                  <c:v>77.152600000000007</c:v>
                </c:pt>
                <c:pt idx="4662">
                  <c:v>77.159099999999995</c:v>
                </c:pt>
                <c:pt idx="4663">
                  <c:v>77.165800000000004</c:v>
                </c:pt>
                <c:pt idx="4664">
                  <c:v>77.171800000000005</c:v>
                </c:pt>
                <c:pt idx="4665">
                  <c:v>77.178700000000006</c:v>
                </c:pt>
                <c:pt idx="4666">
                  <c:v>77.186300000000003</c:v>
                </c:pt>
                <c:pt idx="4667">
                  <c:v>77.193100000000001</c:v>
                </c:pt>
                <c:pt idx="4668">
                  <c:v>77.199299999999994</c:v>
                </c:pt>
                <c:pt idx="4669">
                  <c:v>77.204999999999998</c:v>
                </c:pt>
                <c:pt idx="4670">
                  <c:v>77.215599999999995</c:v>
                </c:pt>
                <c:pt idx="4671">
                  <c:v>77.232600000000005</c:v>
                </c:pt>
                <c:pt idx="4672">
                  <c:v>77.253699999999995</c:v>
                </c:pt>
                <c:pt idx="4673">
                  <c:v>77.279600000000002</c:v>
                </c:pt>
                <c:pt idx="4674">
                  <c:v>77.3018</c:v>
                </c:pt>
                <c:pt idx="4675">
                  <c:v>77.3155</c:v>
                </c:pt>
                <c:pt idx="4676">
                  <c:v>77.319199999999995</c:v>
                </c:pt>
                <c:pt idx="4677">
                  <c:v>77.318399999999997</c:v>
                </c:pt>
                <c:pt idx="4678">
                  <c:v>77.315799999999996</c:v>
                </c:pt>
                <c:pt idx="4679">
                  <c:v>77.311000000000007</c:v>
                </c:pt>
                <c:pt idx="4680">
                  <c:v>77.307000000000002</c:v>
                </c:pt>
                <c:pt idx="4681">
                  <c:v>77.304400000000001</c:v>
                </c:pt>
                <c:pt idx="4682">
                  <c:v>77.302300000000002</c:v>
                </c:pt>
                <c:pt idx="4683">
                  <c:v>77.304199999999994</c:v>
                </c:pt>
                <c:pt idx="4684">
                  <c:v>77.307199999999995</c:v>
                </c:pt>
                <c:pt idx="4685">
                  <c:v>77.306600000000003</c:v>
                </c:pt>
                <c:pt idx="4686">
                  <c:v>77.307699999999997</c:v>
                </c:pt>
                <c:pt idx="4687">
                  <c:v>77.310599999999994</c:v>
                </c:pt>
                <c:pt idx="4688">
                  <c:v>77.312899999999999</c:v>
                </c:pt>
                <c:pt idx="4689">
                  <c:v>77.316000000000003</c:v>
                </c:pt>
                <c:pt idx="4690">
                  <c:v>77.321899999999999</c:v>
                </c:pt>
                <c:pt idx="4691">
                  <c:v>77.329300000000003</c:v>
                </c:pt>
                <c:pt idx="4692">
                  <c:v>77.337900000000005</c:v>
                </c:pt>
                <c:pt idx="4693">
                  <c:v>77.349599999999995</c:v>
                </c:pt>
                <c:pt idx="4694">
                  <c:v>77.363500000000002</c:v>
                </c:pt>
                <c:pt idx="4695">
                  <c:v>77.3767</c:v>
                </c:pt>
                <c:pt idx="4696">
                  <c:v>77.392300000000006</c:v>
                </c:pt>
                <c:pt idx="4697">
                  <c:v>77.4084</c:v>
                </c:pt>
                <c:pt idx="4698">
                  <c:v>77.423699999999997</c:v>
                </c:pt>
                <c:pt idx="4699">
                  <c:v>77.439099999999996</c:v>
                </c:pt>
                <c:pt idx="4700">
                  <c:v>77.453599999999994</c:v>
                </c:pt>
                <c:pt idx="4701">
                  <c:v>77.4649</c:v>
                </c:pt>
                <c:pt idx="4702">
                  <c:v>77.470100000000002</c:v>
                </c:pt>
                <c:pt idx="4703">
                  <c:v>77.469700000000003</c:v>
                </c:pt>
                <c:pt idx="4704">
                  <c:v>77.468199999999996</c:v>
                </c:pt>
                <c:pt idx="4705">
                  <c:v>77.4649</c:v>
                </c:pt>
                <c:pt idx="4706">
                  <c:v>77.463800000000006</c:v>
                </c:pt>
                <c:pt idx="4707">
                  <c:v>77.465999999999994</c:v>
                </c:pt>
                <c:pt idx="4708">
                  <c:v>77.471199999999996</c:v>
                </c:pt>
                <c:pt idx="4709">
                  <c:v>77.475700000000003</c:v>
                </c:pt>
                <c:pt idx="4710">
                  <c:v>77.481700000000004</c:v>
                </c:pt>
                <c:pt idx="4711">
                  <c:v>77.487700000000004</c:v>
                </c:pt>
                <c:pt idx="4712">
                  <c:v>77.493300000000005</c:v>
                </c:pt>
                <c:pt idx="4713">
                  <c:v>77.498500000000007</c:v>
                </c:pt>
                <c:pt idx="4714">
                  <c:v>77.501400000000004</c:v>
                </c:pt>
                <c:pt idx="4715">
                  <c:v>77.506</c:v>
                </c:pt>
                <c:pt idx="4716">
                  <c:v>77.508899999999997</c:v>
                </c:pt>
                <c:pt idx="4717">
                  <c:v>77.5137</c:v>
                </c:pt>
                <c:pt idx="4718">
                  <c:v>77.521299999999997</c:v>
                </c:pt>
                <c:pt idx="4719">
                  <c:v>77.527500000000003</c:v>
                </c:pt>
                <c:pt idx="4720">
                  <c:v>77.532200000000003</c:v>
                </c:pt>
                <c:pt idx="4721">
                  <c:v>77.538499999999999</c:v>
                </c:pt>
                <c:pt idx="4722">
                  <c:v>77.548199999999994</c:v>
                </c:pt>
                <c:pt idx="4723">
                  <c:v>77.559100000000001</c:v>
                </c:pt>
                <c:pt idx="4724">
                  <c:v>77.566900000000004</c:v>
                </c:pt>
                <c:pt idx="4725">
                  <c:v>77.573999999999998</c:v>
                </c:pt>
                <c:pt idx="4726">
                  <c:v>77.580500000000001</c:v>
                </c:pt>
                <c:pt idx="4727">
                  <c:v>77.585300000000004</c:v>
                </c:pt>
                <c:pt idx="4728">
                  <c:v>77.5899</c:v>
                </c:pt>
                <c:pt idx="4729">
                  <c:v>77.595600000000005</c:v>
                </c:pt>
                <c:pt idx="4730">
                  <c:v>77.6006</c:v>
                </c:pt>
                <c:pt idx="4731">
                  <c:v>77.606499999999997</c:v>
                </c:pt>
                <c:pt idx="4732">
                  <c:v>77.611699999999999</c:v>
                </c:pt>
                <c:pt idx="4733">
                  <c:v>77.619200000000006</c:v>
                </c:pt>
                <c:pt idx="4734">
                  <c:v>77.627499999999998</c:v>
                </c:pt>
                <c:pt idx="4735">
                  <c:v>77.634399999999999</c:v>
                </c:pt>
                <c:pt idx="4736">
                  <c:v>77.6417</c:v>
                </c:pt>
                <c:pt idx="4737">
                  <c:v>77.648499999999999</c:v>
                </c:pt>
                <c:pt idx="4738">
                  <c:v>77.657200000000003</c:v>
                </c:pt>
                <c:pt idx="4739">
                  <c:v>77.668300000000002</c:v>
                </c:pt>
                <c:pt idx="4740">
                  <c:v>77.682599999999994</c:v>
                </c:pt>
                <c:pt idx="4741">
                  <c:v>77.697699999999998</c:v>
                </c:pt>
                <c:pt idx="4742">
                  <c:v>77.716999999999999</c:v>
                </c:pt>
                <c:pt idx="4743">
                  <c:v>77.736500000000007</c:v>
                </c:pt>
                <c:pt idx="4744">
                  <c:v>77.750799999999998</c:v>
                </c:pt>
                <c:pt idx="4745">
                  <c:v>77.756699999999995</c:v>
                </c:pt>
                <c:pt idx="4746">
                  <c:v>77.755899999999997</c:v>
                </c:pt>
                <c:pt idx="4747">
                  <c:v>77.753799999999998</c:v>
                </c:pt>
                <c:pt idx="4748">
                  <c:v>77.750600000000006</c:v>
                </c:pt>
                <c:pt idx="4749">
                  <c:v>77.747200000000007</c:v>
                </c:pt>
                <c:pt idx="4750">
                  <c:v>77.744</c:v>
                </c:pt>
                <c:pt idx="4751">
                  <c:v>77.743399999999994</c:v>
                </c:pt>
                <c:pt idx="4752">
                  <c:v>77.743200000000002</c:v>
                </c:pt>
                <c:pt idx="4753">
                  <c:v>77.743499999999997</c:v>
                </c:pt>
                <c:pt idx="4754">
                  <c:v>77.7453</c:v>
                </c:pt>
                <c:pt idx="4755">
                  <c:v>77.746300000000005</c:v>
                </c:pt>
                <c:pt idx="4756">
                  <c:v>77.746300000000005</c:v>
                </c:pt>
                <c:pt idx="4757">
                  <c:v>77.746799999999993</c:v>
                </c:pt>
                <c:pt idx="4758">
                  <c:v>77.75</c:v>
                </c:pt>
                <c:pt idx="4759">
                  <c:v>77.755099999999999</c:v>
                </c:pt>
                <c:pt idx="4760">
                  <c:v>77.762299999999996</c:v>
                </c:pt>
                <c:pt idx="4761">
                  <c:v>77.77</c:v>
                </c:pt>
                <c:pt idx="4762">
                  <c:v>77.779499999999999</c:v>
                </c:pt>
                <c:pt idx="4763">
                  <c:v>77.790199999999999</c:v>
                </c:pt>
                <c:pt idx="4764">
                  <c:v>77.802499999999995</c:v>
                </c:pt>
                <c:pt idx="4765">
                  <c:v>77.817899999999995</c:v>
                </c:pt>
                <c:pt idx="4766">
                  <c:v>77.834699999999998</c:v>
                </c:pt>
                <c:pt idx="4767">
                  <c:v>77.851900000000001</c:v>
                </c:pt>
                <c:pt idx="4768">
                  <c:v>77.87</c:v>
                </c:pt>
                <c:pt idx="4769">
                  <c:v>77.885599999999997</c:v>
                </c:pt>
                <c:pt idx="4770">
                  <c:v>77.897499999999994</c:v>
                </c:pt>
                <c:pt idx="4771">
                  <c:v>77.903499999999994</c:v>
                </c:pt>
                <c:pt idx="4772">
                  <c:v>77.905299999999997</c:v>
                </c:pt>
                <c:pt idx="4773">
                  <c:v>77.903199999999998</c:v>
                </c:pt>
                <c:pt idx="4774">
                  <c:v>77.900499999999994</c:v>
                </c:pt>
                <c:pt idx="4775">
                  <c:v>77.900800000000004</c:v>
                </c:pt>
                <c:pt idx="4776">
                  <c:v>77.902900000000002</c:v>
                </c:pt>
                <c:pt idx="4777">
                  <c:v>77.904600000000002</c:v>
                </c:pt>
                <c:pt idx="4778">
                  <c:v>77.908299999999997</c:v>
                </c:pt>
                <c:pt idx="4779">
                  <c:v>77.9161</c:v>
                </c:pt>
                <c:pt idx="4780">
                  <c:v>77.921099999999996</c:v>
                </c:pt>
                <c:pt idx="4781">
                  <c:v>77.9255</c:v>
                </c:pt>
                <c:pt idx="4782">
                  <c:v>77.926400000000001</c:v>
                </c:pt>
                <c:pt idx="4783">
                  <c:v>77.927800000000005</c:v>
                </c:pt>
                <c:pt idx="4784">
                  <c:v>77.930400000000006</c:v>
                </c:pt>
                <c:pt idx="4785">
                  <c:v>77.937100000000001</c:v>
                </c:pt>
                <c:pt idx="4786">
                  <c:v>77.9422</c:v>
                </c:pt>
                <c:pt idx="4787">
                  <c:v>77.947599999999994</c:v>
                </c:pt>
                <c:pt idx="4788">
                  <c:v>77.9529</c:v>
                </c:pt>
                <c:pt idx="4789">
                  <c:v>77.958100000000002</c:v>
                </c:pt>
                <c:pt idx="4790">
                  <c:v>77.9649</c:v>
                </c:pt>
                <c:pt idx="4791">
                  <c:v>77.972899999999996</c:v>
                </c:pt>
                <c:pt idx="4792">
                  <c:v>77.981999999999999</c:v>
                </c:pt>
                <c:pt idx="4793">
                  <c:v>77.988799999999998</c:v>
                </c:pt>
                <c:pt idx="4794">
                  <c:v>77.994600000000005</c:v>
                </c:pt>
                <c:pt idx="4795">
                  <c:v>78.001900000000006</c:v>
                </c:pt>
                <c:pt idx="4796">
                  <c:v>78.005200000000002</c:v>
                </c:pt>
                <c:pt idx="4797">
                  <c:v>78.007400000000004</c:v>
                </c:pt>
                <c:pt idx="4798">
                  <c:v>78.010999999999996</c:v>
                </c:pt>
                <c:pt idx="4799">
                  <c:v>78.014799999999994</c:v>
                </c:pt>
                <c:pt idx="4800">
                  <c:v>78.019300000000001</c:v>
                </c:pt>
                <c:pt idx="4801">
                  <c:v>78.024900000000002</c:v>
                </c:pt>
                <c:pt idx="4802">
                  <c:v>78.031099999999995</c:v>
                </c:pt>
                <c:pt idx="4803">
                  <c:v>78.036799999999999</c:v>
                </c:pt>
                <c:pt idx="4804">
                  <c:v>78.043999999999997</c:v>
                </c:pt>
                <c:pt idx="4805">
                  <c:v>78.051199999999994</c:v>
                </c:pt>
                <c:pt idx="4806">
                  <c:v>78.057900000000004</c:v>
                </c:pt>
                <c:pt idx="4807">
                  <c:v>78.065299999999993</c:v>
                </c:pt>
                <c:pt idx="4808">
                  <c:v>78.072699999999998</c:v>
                </c:pt>
                <c:pt idx="4809">
                  <c:v>78.087100000000007</c:v>
                </c:pt>
                <c:pt idx="4810">
                  <c:v>78.1053</c:v>
                </c:pt>
                <c:pt idx="4811">
                  <c:v>78.127200000000002</c:v>
                </c:pt>
                <c:pt idx="4812">
                  <c:v>78.148300000000006</c:v>
                </c:pt>
                <c:pt idx="4813">
                  <c:v>78.162599999999998</c:v>
                </c:pt>
                <c:pt idx="4814">
                  <c:v>78.168199999999999</c:v>
                </c:pt>
                <c:pt idx="4815">
                  <c:v>78.166200000000003</c:v>
                </c:pt>
                <c:pt idx="4816">
                  <c:v>78.160700000000006</c:v>
                </c:pt>
                <c:pt idx="4817">
                  <c:v>78.154700000000005</c:v>
                </c:pt>
                <c:pt idx="4818">
                  <c:v>78.150800000000004</c:v>
                </c:pt>
                <c:pt idx="4819">
                  <c:v>78.148399999999995</c:v>
                </c:pt>
                <c:pt idx="4820">
                  <c:v>78.1464</c:v>
                </c:pt>
                <c:pt idx="4821">
                  <c:v>78.1464</c:v>
                </c:pt>
                <c:pt idx="4822">
                  <c:v>78.146600000000007</c:v>
                </c:pt>
                <c:pt idx="4823">
                  <c:v>78.147099999999995</c:v>
                </c:pt>
                <c:pt idx="4824">
                  <c:v>78.147400000000005</c:v>
                </c:pt>
                <c:pt idx="4825">
                  <c:v>78.147999999999996</c:v>
                </c:pt>
                <c:pt idx="4826">
                  <c:v>78.147300000000001</c:v>
                </c:pt>
                <c:pt idx="4827">
                  <c:v>78.150000000000006</c:v>
                </c:pt>
                <c:pt idx="4828">
                  <c:v>78.150000000000006</c:v>
                </c:pt>
                <c:pt idx="4829">
                  <c:v>78.147599999999997</c:v>
                </c:pt>
                <c:pt idx="4830">
                  <c:v>78.1511</c:v>
                </c:pt>
                <c:pt idx="4831">
                  <c:v>78.158699999999996</c:v>
                </c:pt>
                <c:pt idx="4832">
                  <c:v>78.168300000000002</c:v>
                </c:pt>
                <c:pt idx="4833">
                  <c:v>78.179299999999998</c:v>
                </c:pt>
                <c:pt idx="4834">
                  <c:v>78.193899999999999</c:v>
                </c:pt>
                <c:pt idx="4835">
                  <c:v>78.209299999999999</c:v>
                </c:pt>
                <c:pt idx="4836">
                  <c:v>78.224699999999999</c:v>
                </c:pt>
                <c:pt idx="4837">
                  <c:v>78.240600000000001</c:v>
                </c:pt>
                <c:pt idx="4838">
                  <c:v>78.255899999999997</c:v>
                </c:pt>
                <c:pt idx="4839">
                  <c:v>78.266999999999996</c:v>
                </c:pt>
                <c:pt idx="4840">
                  <c:v>78.2727</c:v>
                </c:pt>
                <c:pt idx="4841">
                  <c:v>78.273799999999994</c:v>
                </c:pt>
                <c:pt idx="4842">
                  <c:v>78.270799999999994</c:v>
                </c:pt>
                <c:pt idx="4843">
                  <c:v>78.267399999999995</c:v>
                </c:pt>
                <c:pt idx="4844">
                  <c:v>78.264600000000002</c:v>
                </c:pt>
                <c:pt idx="4845">
                  <c:v>78.263900000000007</c:v>
                </c:pt>
                <c:pt idx="4846">
                  <c:v>78.264700000000005</c:v>
                </c:pt>
                <c:pt idx="4847">
                  <c:v>78.268699999999995</c:v>
                </c:pt>
                <c:pt idx="4848">
                  <c:v>78.273600000000002</c:v>
                </c:pt>
                <c:pt idx="4849">
                  <c:v>78.278199999999998</c:v>
                </c:pt>
                <c:pt idx="4850">
                  <c:v>78.281599999999997</c:v>
                </c:pt>
                <c:pt idx="4851">
                  <c:v>78.284300000000002</c:v>
                </c:pt>
                <c:pt idx="4852">
                  <c:v>78.286000000000001</c:v>
                </c:pt>
                <c:pt idx="4853">
                  <c:v>78.287800000000004</c:v>
                </c:pt>
                <c:pt idx="4854">
                  <c:v>78.290099999999995</c:v>
                </c:pt>
                <c:pt idx="4855">
                  <c:v>78.295900000000003</c:v>
                </c:pt>
                <c:pt idx="4856">
                  <c:v>78.301599999999993</c:v>
                </c:pt>
                <c:pt idx="4857">
                  <c:v>78.307500000000005</c:v>
                </c:pt>
                <c:pt idx="4858">
                  <c:v>78.313299999999998</c:v>
                </c:pt>
                <c:pt idx="4859">
                  <c:v>78.320400000000006</c:v>
                </c:pt>
                <c:pt idx="4860">
                  <c:v>78.326800000000006</c:v>
                </c:pt>
                <c:pt idx="4861">
                  <c:v>78.332099999999997</c:v>
                </c:pt>
                <c:pt idx="4862">
                  <c:v>78.336500000000001</c:v>
                </c:pt>
                <c:pt idx="4863">
                  <c:v>78.343299999999999</c:v>
                </c:pt>
                <c:pt idx="4864">
                  <c:v>78.348399999999998</c:v>
                </c:pt>
                <c:pt idx="4865">
                  <c:v>78.351500000000001</c:v>
                </c:pt>
                <c:pt idx="4866">
                  <c:v>78.353899999999996</c:v>
                </c:pt>
                <c:pt idx="4867">
                  <c:v>78.356499999999997</c:v>
                </c:pt>
                <c:pt idx="4868">
                  <c:v>78.359899999999996</c:v>
                </c:pt>
                <c:pt idx="4869">
                  <c:v>78.363399999999999</c:v>
                </c:pt>
                <c:pt idx="4870">
                  <c:v>78.366799999999998</c:v>
                </c:pt>
                <c:pt idx="4871">
                  <c:v>78.370800000000003</c:v>
                </c:pt>
                <c:pt idx="4872">
                  <c:v>78.377499999999998</c:v>
                </c:pt>
                <c:pt idx="4873">
                  <c:v>78.383300000000006</c:v>
                </c:pt>
                <c:pt idx="4874">
                  <c:v>78.388499999999993</c:v>
                </c:pt>
                <c:pt idx="4875">
                  <c:v>78.393699999999995</c:v>
                </c:pt>
                <c:pt idx="4876">
                  <c:v>78.398200000000003</c:v>
                </c:pt>
                <c:pt idx="4877">
                  <c:v>78.405699999999996</c:v>
                </c:pt>
                <c:pt idx="4878">
                  <c:v>78.419200000000004</c:v>
                </c:pt>
                <c:pt idx="4879">
                  <c:v>78.436599999999999</c:v>
                </c:pt>
                <c:pt idx="4880">
                  <c:v>78.455399999999997</c:v>
                </c:pt>
                <c:pt idx="4881">
                  <c:v>78.473799999999997</c:v>
                </c:pt>
                <c:pt idx="4882">
                  <c:v>78.485399999999998</c:v>
                </c:pt>
                <c:pt idx="4883">
                  <c:v>78.488600000000005</c:v>
                </c:pt>
                <c:pt idx="4884">
                  <c:v>78.4863</c:v>
                </c:pt>
                <c:pt idx="4885">
                  <c:v>78.4803</c:v>
                </c:pt>
                <c:pt idx="4886">
                  <c:v>78.474900000000005</c:v>
                </c:pt>
                <c:pt idx="4887">
                  <c:v>78.471400000000003</c:v>
                </c:pt>
                <c:pt idx="4888">
                  <c:v>78.468800000000002</c:v>
                </c:pt>
                <c:pt idx="4889">
                  <c:v>78.466099999999997</c:v>
                </c:pt>
                <c:pt idx="4890">
                  <c:v>78.465100000000007</c:v>
                </c:pt>
                <c:pt idx="4891">
                  <c:v>78.462800000000001</c:v>
                </c:pt>
                <c:pt idx="4892">
                  <c:v>78.459900000000005</c:v>
                </c:pt>
                <c:pt idx="4893">
                  <c:v>78.457700000000003</c:v>
                </c:pt>
                <c:pt idx="4894">
                  <c:v>78.458100000000002</c:v>
                </c:pt>
                <c:pt idx="4895">
                  <c:v>78.459800000000001</c:v>
                </c:pt>
                <c:pt idx="4896">
                  <c:v>78.461399999999998</c:v>
                </c:pt>
                <c:pt idx="4897">
                  <c:v>78.466099999999997</c:v>
                </c:pt>
                <c:pt idx="4898">
                  <c:v>78.471299999999999</c:v>
                </c:pt>
                <c:pt idx="4899">
                  <c:v>78.480699999999999</c:v>
                </c:pt>
                <c:pt idx="4900">
                  <c:v>78.490099999999998</c:v>
                </c:pt>
                <c:pt idx="4901">
                  <c:v>78.500600000000006</c:v>
                </c:pt>
                <c:pt idx="4902">
                  <c:v>78.512</c:v>
                </c:pt>
                <c:pt idx="4903">
                  <c:v>78.5261</c:v>
                </c:pt>
                <c:pt idx="4904">
                  <c:v>78.542199999999994</c:v>
                </c:pt>
                <c:pt idx="4905">
                  <c:v>78.558599999999998</c:v>
                </c:pt>
                <c:pt idx="4906">
                  <c:v>78.572999999999993</c:v>
                </c:pt>
                <c:pt idx="4907">
                  <c:v>78.582400000000007</c:v>
                </c:pt>
                <c:pt idx="4908">
                  <c:v>78.587199999999996</c:v>
                </c:pt>
                <c:pt idx="4909">
                  <c:v>78.590400000000002</c:v>
                </c:pt>
                <c:pt idx="4910">
                  <c:v>78.590999999999994</c:v>
                </c:pt>
                <c:pt idx="4911">
                  <c:v>78.589600000000004</c:v>
                </c:pt>
                <c:pt idx="4912">
                  <c:v>78.584000000000003</c:v>
                </c:pt>
                <c:pt idx="4913">
                  <c:v>78.577699999999993</c:v>
                </c:pt>
                <c:pt idx="4914">
                  <c:v>78.577100000000002</c:v>
                </c:pt>
                <c:pt idx="4915">
                  <c:v>78.579899999999995</c:v>
                </c:pt>
                <c:pt idx="4916">
                  <c:v>78.583600000000004</c:v>
                </c:pt>
                <c:pt idx="4917">
                  <c:v>78.586799999999997</c:v>
                </c:pt>
                <c:pt idx="4918">
                  <c:v>78.589200000000005</c:v>
                </c:pt>
                <c:pt idx="4919">
                  <c:v>78.594399999999993</c:v>
                </c:pt>
                <c:pt idx="4920">
                  <c:v>78.597399999999993</c:v>
                </c:pt>
                <c:pt idx="4921">
                  <c:v>78.598200000000006</c:v>
                </c:pt>
                <c:pt idx="4922">
                  <c:v>78.599599999999995</c:v>
                </c:pt>
                <c:pt idx="4923">
                  <c:v>78.601399999999998</c:v>
                </c:pt>
                <c:pt idx="4924">
                  <c:v>78.605099999999993</c:v>
                </c:pt>
                <c:pt idx="4925">
                  <c:v>78.610500000000002</c:v>
                </c:pt>
                <c:pt idx="4926">
                  <c:v>78.615200000000002</c:v>
                </c:pt>
                <c:pt idx="4927">
                  <c:v>78.620999999999995</c:v>
                </c:pt>
                <c:pt idx="4928">
                  <c:v>78.627399999999994</c:v>
                </c:pt>
                <c:pt idx="4929">
                  <c:v>78.633700000000005</c:v>
                </c:pt>
                <c:pt idx="4930">
                  <c:v>78.639499999999998</c:v>
                </c:pt>
                <c:pt idx="4931">
                  <c:v>78.644999999999996</c:v>
                </c:pt>
                <c:pt idx="4932">
                  <c:v>78.649299999999997</c:v>
                </c:pt>
                <c:pt idx="4933">
                  <c:v>78.650700000000001</c:v>
                </c:pt>
                <c:pt idx="4934">
                  <c:v>78.653099999999995</c:v>
                </c:pt>
                <c:pt idx="4935">
                  <c:v>78.655900000000003</c:v>
                </c:pt>
                <c:pt idx="4936">
                  <c:v>78.658299999999997</c:v>
                </c:pt>
                <c:pt idx="4937">
                  <c:v>78.662700000000001</c:v>
                </c:pt>
                <c:pt idx="4938">
                  <c:v>78.665899999999993</c:v>
                </c:pt>
                <c:pt idx="4939">
                  <c:v>78.668499999999995</c:v>
                </c:pt>
                <c:pt idx="4940">
                  <c:v>78.673100000000005</c:v>
                </c:pt>
                <c:pt idx="4941">
                  <c:v>78.678100000000001</c:v>
                </c:pt>
                <c:pt idx="4942">
                  <c:v>78.682400000000001</c:v>
                </c:pt>
                <c:pt idx="4943">
                  <c:v>78.687799999999996</c:v>
                </c:pt>
                <c:pt idx="4944">
                  <c:v>78.692400000000006</c:v>
                </c:pt>
                <c:pt idx="4945">
                  <c:v>78.6999</c:v>
                </c:pt>
                <c:pt idx="4946">
                  <c:v>78.708200000000005</c:v>
                </c:pt>
                <c:pt idx="4947">
                  <c:v>78.721199999999996</c:v>
                </c:pt>
                <c:pt idx="4948">
                  <c:v>78.737799999999993</c:v>
                </c:pt>
                <c:pt idx="4949">
                  <c:v>78.757900000000006</c:v>
                </c:pt>
                <c:pt idx="4950">
                  <c:v>78.778999999999996</c:v>
                </c:pt>
                <c:pt idx="4951">
                  <c:v>78.793400000000005</c:v>
                </c:pt>
                <c:pt idx="4952">
                  <c:v>78.798199999999994</c:v>
                </c:pt>
                <c:pt idx="4953">
                  <c:v>78.793899999999994</c:v>
                </c:pt>
                <c:pt idx="4954">
                  <c:v>78.786600000000007</c:v>
                </c:pt>
                <c:pt idx="4955">
                  <c:v>78.778700000000001</c:v>
                </c:pt>
                <c:pt idx="4956">
                  <c:v>78.772000000000006</c:v>
                </c:pt>
                <c:pt idx="4957">
                  <c:v>78.766000000000005</c:v>
                </c:pt>
                <c:pt idx="4958">
                  <c:v>78.763400000000004</c:v>
                </c:pt>
                <c:pt idx="4959">
                  <c:v>78.763199999999998</c:v>
                </c:pt>
                <c:pt idx="4960">
                  <c:v>78.762200000000007</c:v>
                </c:pt>
                <c:pt idx="4961">
                  <c:v>78.759200000000007</c:v>
                </c:pt>
                <c:pt idx="4962">
                  <c:v>78.7577</c:v>
                </c:pt>
                <c:pt idx="4963">
                  <c:v>78.757199999999997</c:v>
                </c:pt>
                <c:pt idx="4964">
                  <c:v>78.755700000000004</c:v>
                </c:pt>
                <c:pt idx="4965">
                  <c:v>78.754300000000001</c:v>
                </c:pt>
                <c:pt idx="4966">
                  <c:v>78.755200000000002</c:v>
                </c:pt>
                <c:pt idx="4967">
                  <c:v>78.757300000000001</c:v>
                </c:pt>
                <c:pt idx="4968">
                  <c:v>78.764899999999997</c:v>
                </c:pt>
                <c:pt idx="4969">
                  <c:v>78.772800000000004</c:v>
                </c:pt>
                <c:pt idx="4970">
                  <c:v>78.7821</c:v>
                </c:pt>
                <c:pt idx="4971">
                  <c:v>78.794399999999996</c:v>
                </c:pt>
                <c:pt idx="4972">
                  <c:v>78.810400000000001</c:v>
                </c:pt>
                <c:pt idx="4973">
                  <c:v>78.825500000000005</c:v>
                </c:pt>
                <c:pt idx="4974">
                  <c:v>78.840299999999999</c:v>
                </c:pt>
                <c:pt idx="4975">
                  <c:v>78.857799999999997</c:v>
                </c:pt>
                <c:pt idx="4976">
                  <c:v>78.871099999999998</c:v>
                </c:pt>
                <c:pt idx="4977">
                  <c:v>78.878</c:v>
                </c:pt>
                <c:pt idx="4978">
                  <c:v>78.882000000000005</c:v>
                </c:pt>
                <c:pt idx="4979">
                  <c:v>78.881100000000004</c:v>
                </c:pt>
                <c:pt idx="4980">
                  <c:v>78.876300000000001</c:v>
                </c:pt>
                <c:pt idx="4981">
                  <c:v>78.870699999999999</c:v>
                </c:pt>
                <c:pt idx="4982">
                  <c:v>78.866</c:v>
                </c:pt>
                <c:pt idx="4983">
                  <c:v>78.862200000000001</c:v>
                </c:pt>
                <c:pt idx="4984">
                  <c:v>78.858999999999995</c:v>
                </c:pt>
                <c:pt idx="4985">
                  <c:v>78.860299999999995</c:v>
                </c:pt>
                <c:pt idx="4986">
                  <c:v>78.862799999999993</c:v>
                </c:pt>
                <c:pt idx="4987">
                  <c:v>78.864999999999995</c:v>
                </c:pt>
                <c:pt idx="4988">
                  <c:v>78.867800000000003</c:v>
                </c:pt>
                <c:pt idx="4989">
                  <c:v>78.870800000000003</c:v>
                </c:pt>
                <c:pt idx="4990">
                  <c:v>78.875</c:v>
                </c:pt>
                <c:pt idx="4991">
                  <c:v>78.878399999999999</c:v>
                </c:pt>
                <c:pt idx="4992">
                  <c:v>78.881699999999995</c:v>
                </c:pt>
                <c:pt idx="4993">
                  <c:v>78.885199999999998</c:v>
                </c:pt>
                <c:pt idx="4994">
                  <c:v>78.889899999999997</c:v>
                </c:pt>
                <c:pt idx="4995">
                  <c:v>78.893799999999999</c:v>
                </c:pt>
                <c:pt idx="4996">
                  <c:v>78.897599999999997</c:v>
                </c:pt>
                <c:pt idx="4997">
                  <c:v>78.903800000000004</c:v>
                </c:pt>
                <c:pt idx="4998">
                  <c:v>78.911100000000005</c:v>
                </c:pt>
                <c:pt idx="4999">
                  <c:v>78.915700000000001</c:v>
                </c:pt>
                <c:pt idx="5000">
                  <c:v>78.919799999999995</c:v>
                </c:pt>
                <c:pt idx="5001">
                  <c:v>78.922499999999999</c:v>
                </c:pt>
                <c:pt idx="5002">
                  <c:v>78.924400000000006</c:v>
                </c:pt>
                <c:pt idx="5003">
                  <c:v>78.925700000000006</c:v>
                </c:pt>
                <c:pt idx="5004">
                  <c:v>78.926000000000002</c:v>
                </c:pt>
                <c:pt idx="5005">
                  <c:v>78.9285</c:v>
                </c:pt>
                <c:pt idx="5006">
                  <c:v>78.931200000000004</c:v>
                </c:pt>
                <c:pt idx="5007">
                  <c:v>78.935699999999997</c:v>
                </c:pt>
                <c:pt idx="5008">
                  <c:v>78.939499999999995</c:v>
                </c:pt>
                <c:pt idx="5009">
                  <c:v>78.942499999999995</c:v>
                </c:pt>
                <c:pt idx="5010">
                  <c:v>78.947100000000006</c:v>
                </c:pt>
                <c:pt idx="5011">
                  <c:v>78.952299999999994</c:v>
                </c:pt>
                <c:pt idx="5012">
                  <c:v>78.957400000000007</c:v>
                </c:pt>
                <c:pt idx="5013">
                  <c:v>78.962400000000002</c:v>
                </c:pt>
                <c:pt idx="5014">
                  <c:v>78.967799999999997</c:v>
                </c:pt>
                <c:pt idx="5015">
                  <c:v>78.976600000000005</c:v>
                </c:pt>
                <c:pt idx="5016">
                  <c:v>78.986800000000002</c:v>
                </c:pt>
                <c:pt idx="5017">
                  <c:v>78.999700000000004</c:v>
                </c:pt>
                <c:pt idx="5018">
                  <c:v>79.015199999999993</c:v>
                </c:pt>
                <c:pt idx="5019">
                  <c:v>79.029700000000005</c:v>
                </c:pt>
                <c:pt idx="5020">
                  <c:v>79.039900000000003</c:v>
                </c:pt>
                <c:pt idx="5021">
                  <c:v>79.044300000000007</c:v>
                </c:pt>
                <c:pt idx="5022">
                  <c:v>79.041399999999996</c:v>
                </c:pt>
                <c:pt idx="5023">
                  <c:v>79.036000000000001</c:v>
                </c:pt>
                <c:pt idx="5024">
                  <c:v>79.028999999999996</c:v>
                </c:pt>
                <c:pt idx="5025">
                  <c:v>79.022300000000001</c:v>
                </c:pt>
                <c:pt idx="5026">
                  <c:v>79.016999999999996</c:v>
                </c:pt>
                <c:pt idx="5027">
                  <c:v>79.013999999999996</c:v>
                </c:pt>
                <c:pt idx="5028">
                  <c:v>79.012799999999999</c:v>
                </c:pt>
                <c:pt idx="5029">
                  <c:v>79.010099999999994</c:v>
                </c:pt>
                <c:pt idx="5030">
                  <c:v>79.006399999999999</c:v>
                </c:pt>
                <c:pt idx="5031">
                  <c:v>79.005700000000004</c:v>
                </c:pt>
                <c:pt idx="5032">
                  <c:v>79.004599999999996</c:v>
                </c:pt>
                <c:pt idx="5033">
                  <c:v>79.004900000000006</c:v>
                </c:pt>
                <c:pt idx="5034">
                  <c:v>79.007599999999996</c:v>
                </c:pt>
                <c:pt idx="5035">
                  <c:v>79.010999999999996</c:v>
                </c:pt>
                <c:pt idx="5036">
                  <c:v>79.014399999999995</c:v>
                </c:pt>
                <c:pt idx="5037">
                  <c:v>79.021000000000001</c:v>
                </c:pt>
                <c:pt idx="5038">
                  <c:v>79.030299999999997</c:v>
                </c:pt>
                <c:pt idx="5039">
                  <c:v>79.039500000000004</c:v>
                </c:pt>
                <c:pt idx="5040">
                  <c:v>79.050799999999995</c:v>
                </c:pt>
                <c:pt idx="5041">
                  <c:v>79.063100000000006</c:v>
                </c:pt>
                <c:pt idx="5042">
                  <c:v>79.076300000000003</c:v>
                </c:pt>
                <c:pt idx="5043">
                  <c:v>79.090599999999995</c:v>
                </c:pt>
                <c:pt idx="5044">
                  <c:v>79.104399999999998</c:v>
                </c:pt>
                <c:pt idx="5045">
                  <c:v>79.114999999999995</c:v>
                </c:pt>
                <c:pt idx="5046">
                  <c:v>79.120999999999995</c:v>
                </c:pt>
                <c:pt idx="5047">
                  <c:v>79.123099999999994</c:v>
                </c:pt>
                <c:pt idx="5048">
                  <c:v>79.1203</c:v>
                </c:pt>
                <c:pt idx="5049">
                  <c:v>79.116799999999998</c:v>
                </c:pt>
                <c:pt idx="5050">
                  <c:v>79.114400000000003</c:v>
                </c:pt>
                <c:pt idx="5051">
                  <c:v>79.112399999999994</c:v>
                </c:pt>
                <c:pt idx="5052">
                  <c:v>79.113299999999995</c:v>
                </c:pt>
                <c:pt idx="5053">
                  <c:v>79.114800000000002</c:v>
                </c:pt>
                <c:pt idx="5054">
                  <c:v>79.116299999999995</c:v>
                </c:pt>
                <c:pt idx="5055">
                  <c:v>79.118399999999994</c:v>
                </c:pt>
                <c:pt idx="5056">
                  <c:v>79.121099999999998</c:v>
                </c:pt>
                <c:pt idx="5057">
                  <c:v>79.122200000000007</c:v>
                </c:pt>
                <c:pt idx="5058">
                  <c:v>79.123800000000003</c:v>
                </c:pt>
                <c:pt idx="5059">
                  <c:v>79.125100000000003</c:v>
                </c:pt>
                <c:pt idx="5060">
                  <c:v>79.126199999999997</c:v>
                </c:pt>
                <c:pt idx="5061">
                  <c:v>79.129900000000006</c:v>
                </c:pt>
                <c:pt idx="5062">
                  <c:v>79.134699999999995</c:v>
                </c:pt>
                <c:pt idx="5063">
                  <c:v>79.137699999999995</c:v>
                </c:pt>
                <c:pt idx="5064">
                  <c:v>79.141900000000007</c:v>
                </c:pt>
                <c:pt idx="5065">
                  <c:v>79.145799999999994</c:v>
                </c:pt>
                <c:pt idx="5066">
                  <c:v>79.150099999999995</c:v>
                </c:pt>
                <c:pt idx="5067">
                  <c:v>79.155600000000007</c:v>
                </c:pt>
                <c:pt idx="5068">
                  <c:v>79.159700000000001</c:v>
                </c:pt>
                <c:pt idx="5069">
                  <c:v>79.163200000000003</c:v>
                </c:pt>
                <c:pt idx="5070">
                  <c:v>79.165800000000004</c:v>
                </c:pt>
                <c:pt idx="5071">
                  <c:v>79.1661</c:v>
                </c:pt>
                <c:pt idx="5072">
                  <c:v>79.1661</c:v>
                </c:pt>
                <c:pt idx="5073">
                  <c:v>79.167900000000003</c:v>
                </c:pt>
                <c:pt idx="5074">
                  <c:v>79.169700000000006</c:v>
                </c:pt>
                <c:pt idx="5075">
                  <c:v>79.172200000000004</c:v>
                </c:pt>
                <c:pt idx="5076">
                  <c:v>79.174999999999997</c:v>
                </c:pt>
                <c:pt idx="5077">
                  <c:v>79.178799999999995</c:v>
                </c:pt>
                <c:pt idx="5078">
                  <c:v>79.181899999999999</c:v>
                </c:pt>
                <c:pt idx="5079">
                  <c:v>79.186000000000007</c:v>
                </c:pt>
                <c:pt idx="5080">
                  <c:v>79.191100000000006</c:v>
                </c:pt>
                <c:pt idx="5081">
                  <c:v>79.195700000000002</c:v>
                </c:pt>
                <c:pt idx="5082">
                  <c:v>79.199200000000005</c:v>
                </c:pt>
                <c:pt idx="5083">
                  <c:v>79.204999999999998</c:v>
                </c:pt>
                <c:pt idx="5084">
                  <c:v>79.2136</c:v>
                </c:pt>
                <c:pt idx="5085">
                  <c:v>79.226299999999995</c:v>
                </c:pt>
                <c:pt idx="5086">
                  <c:v>79.243899999999996</c:v>
                </c:pt>
                <c:pt idx="5087">
                  <c:v>79.264300000000006</c:v>
                </c:pt>
                <c:pt idx="5088">
                  <c:v>79.275800000000004</c:v>
                </c:pt>
                <c:pt idx="5089">
                  <c:v>79.274900000000002</c:v>
                </c:pt>
                <c:pt idx="5090">
                  <c:v>79.270200000000003</c:v>
                </c:pt>
                <c:pt idx="5091">
                  <c:v>79.262699999999995</c:v>
                </c:pt>
                <c:pt idx="5092">
                  <c:v>79.251599999999996</c:v>
                </c:pt>
                <c:pt idx="5093">
                  <c:v>79.241699999999994</c:v>
                </c:pt>
                <c:pt idx="5094">
                  <c:v>79.232600000000005</c:v>
                </c:pt>
                <c:pt idx="5095">
                  <c:v>79.227099999999993</c:v>
                </c:pt>
                <c:pt idx="5096">
                  <c:v>79.221900000000005</c:v>
                </c:pt>
                <c:pt idx="5097">
                  <c:v>79.216800000000006</c:v>
                </c:pt>
                <c:pt idx="5098">
                  <c:v>79.214100000000002</c:v>
                </c:pt>
                <c:pt idx="5099">
                  <c:v>79.210999999999999</c:v>
                </c:pt>
                <c:pt idx="5100">
                  <c:v>79.208600000000004</c:v>
                </c:pt>
                <c:pt idx="5101">
                  <c:v>79.207099999999997</c:v>
                </c:pt>
                <c:pt idx="5102">
                  <c:v>79.204700000000003</c:v>
                </c:pt>
                <c:pt idx="5103">
                  <c:v>79.204499999999996</c:v>
                </c:pt>
                <c:pt idx="5104">
                  <c:v>79.2072</c:v>
                </c:pt>
                <c:pt idx="5105">
                  <c:v>79.210700000000003</c:v>
                </c:pt>
                <c:pt idx="5106">
                  <c:v>79.215699999999998</c:v>
                </c:pt>
                <c:pt idx="5107">
                  <c:v>79.221599999999995</c:v>
                </c:pt>
                <c:pt idx="5108">
                  <c:v>79.230800000000002</c:v>
                </c:pt>
                <c:pt idx="5109">
                  <c:v>79.241399999999999</c:v>
                </c:pt>
                <c:pt idx="5110">
                  <c:v>79.255099999999999</c:v>
                </c:pt>
                <c:pt idx="5111">
                  <c:v>79.269900000000007</c:v>
                </c:pt>
                <c:pt idx="5112">
                  <c:v>79.284400000000005</c:v>
                </c:pt>
                <c:pt idx="5113">
                  <c:v>79.299899999999994</c:v>
                </c:pt>
                <c:pt idx="5114">
                  <c:v>79.310900000000004</c:v>
                </c:pt>
                <c:pt idx="5115">
                  <c:v>79.314499999999995</c:v>
                </c:pt>
                <c:pt idx="5116">
                  <c:v>79.312299999999993</c:v>
                </c:pt>
                <c:pt idx="5117">
                  <c:v>79.304299999999998</c:v>
                </c:pt>
                <c:pt idx="5118">
                  <c:v>79.295500000000004</c:v>
                </c:pt>
                <c:pt idx="5119">
                  <c:v>79.289400000000001</c:v>
                </c:pt>
                <c:pt idx="5120">
                  <c:v>79.286199999999994</c:v>
                </c:pt>
                <c:pt idx="5121">
                  <c:v>79.2851</c:v>
                </c:pt>
                <c:pt idx="5122">
                  <c:v>79.286500000000004</c:v>
                </c:pt>
                <c:pt idx="5123">
                  <c:v>79.289500000000004</c:v>
                </c:pt>
                <c:pt idx="5124">
                  <c:v>79.291399999999996</c:v>
                </c:pt>
                <c:pt idx="5125">
                  <c:v>79.292599999999993</c:v>
                </c:pt>
                <c:pt idx="5126">
                  <c:v>79.291799999999995</c:v>
                </c:pt>
                <c:pt idx="5127">
                  <c:v>79.289199999999994</c:v>
                </c:pt>
                <c:pt idx="5128">
                  <c:v>79.288700000000006</c:v>
                </c:pt>
                <c:pt idx="5129">
                  <c:v>79.290099999999995</c:v>
                </c:pt>
                <c:pt idx="5130">
                  <c:v>79.292400000000001</c:v>
                </c:pt>
                <c:pt idx="5131">
                  <c:v>79.295400000000001</c:v>
                </c:pt>
                <c:pt idx="5132">
                  <c:v>79.299099999999996</c:v>
                </c:pt>
                <c:pt idx="5133">
                  <c:v>79.300799999999995</c:v>
                </c:pt>
                <c:pt idx="5134">
                  <c:v>79.302999999999997</c:v>
                </c:pt>
                <c:pt idx="5135">
                  <c:v>79.308300000000003</c:v>
                </c:pt>
                <c:pt idx="5136">
                  <c:v>79.315100000000001</c:v>
                </c:pt>
                <c:pt idx="5137">
                  <c:v>79.321700000000007</c:v>
                </c:pt>
                <c:pt idx="5138">
                  <c:v>79.326499999999996</c:v>
                </c:pt>
                <c:pt idx="5139">
                  <c:v>79.325999999999993</c:v>
                </c:pt>
                <c:pt idx="5140">
                  <c:v>79.325599999999994</c:v>
                </c:pt>
                <c:pt idx="5141">
                  <c:v>79.326700000000002</c:v>
                </c:pt>
                <c:pt idx="5142">
                  <c:v>79.327699999999993</c:v>
                </c:pt>
                <c:pt idx="5143">
                  <c:v>79.328400000000002</c:v>
                </c:pt>
                <c:pt idx="5144">
                  <c:v>79.329800000000006</c:v>
                </c:pt>
                <c:pt idx="5145">
                  <c:v>79.332099999999997</c:v>
                </c:pt>
                <c:pt idx="5146">
                  <c:v>79.334999999999994</c:v>
                </c:pt>
                <c:pt idx="5147">
                  <c:v>79.336699999999993</c:v>
                </c:pt>
                <c:pt idx="5148">
                  <c:v>79.337400000000002</c:v>
                </c:pt>
                <c:pt idx="5149">
                  <c:v>79.337699999999998</c:v>
                </c:pt>
                <c:pt idx="5150">
                  <c:v>79.340699999999998</c:v>
                </c:pt>
                <c:pt idx="5151">
                  <c:v>79.345200000000006</c:v>
                </c:pt>
                <c:pt idx="5152">
                  <c:v>79.349400000000003</c:v>
                </c:pt>
                <c:pt idx="5153">
                  <c:v>79.356399999999994</c:v>
                </c:pt>
                <c:pt idx="5154">
                  <c:v>79.3703</c:v>
                </c:pt>
                <c:pt idx="5155">
                  <c:v>79.388499999999993</c:v>
                </c:pt>
                <c:pt idx="5156">
                  <c:v>79.406099999999995</c:v>
                </c:pt>
                <c:pt idx="5157">
                  <c:v>79.419200000000004</c:v>
                </c:pt>
                <c:pt idx="5158">
                  <c:v>79.425399999999996</c:v>
                </c:pt>
                <c:pt idx="5159">
                  <c:v>79.424199999999999</c:v>
                </c:pt>
                <c:pt idx="5160">
                  <c:v>79.419600000000003</c:v>
                </c:pt>
                <c:pt idx="5161">
                  <c:v>79.410300000000007</c:v>
                </c:pt>
                <c:pt idx="5162">
                  <c:v>79.402900000000002</c:v>
                </c:pt>
                <c:pt idx="5163">
                  <c:v>79.394999999999996</c:v>
                </c:pt>
                <c:pt idx="5164">
                  <c:v>79.388999999999996</c:v>
                </c:pt>
                <c:pt idx="5165">
                  <c:v>79.384799999999998</c:v>
                </c:pt>
                <c:pt idx="5166">
                  <c:v>79.383499999999998</c:v>
                </c:pt>
                <c:pt idx="5167">
                  <c:v>79.3797</c:v>
                </c:pt>
                <c:pt idx="5168">
                  <c:v>79.374700000000004</c:v>
                </c:pt>
                <c:pt idx="5169">
                  <c:v>79.370500000000007</c:v>
                </c:pt>
                <c:pt idx="5170">
                  <c:v>79.367199999999997</c:v>
                </c:pt>
                <c:pt idx="5171">
                  <c:v>79.366299999999995</c:v>
                </c:pt>
                <c:pt idx="5172">
                  <c:v>79.365300000000005</c:v>
                </c:pt>
                <c:pt idx="5173">
                  <c:v>79.365899999999996</c:v>
                </c:pt>
                <c:pt idx="5174">
                  <c:v>79.370099999999994</c:v>
                </c:pt>
                <c:pt idx="5175">
                  <c:v>79.375200000000007</c:v>
                </c:pt>
                <c:pt idx="5176">
                  <c:v>79.380499999999998</c:v>
                </c:pt>
                <c:pt idx="5177">
                  <c:v>79.390699999999995</c:v>
                </c:pt>
                <c:pt idx="5178">
                  <c:v>79.401799999999994</c:v>
                </c:pt>
                <c:pt idx="5179">
                  <c:v>79.4131</c:v>
                </c:pt>
                <c:pt idx="5180">
                  <c:v>79.4268</c:v>
                </c:pt>
                <c:pt idx="5181">
                  <c:v>79.440899999999999</c:v>
                </c:pt>
                <c:pt idx="5182">
                  <c:v>79.453299999999999</c:v>
                </c:pt>
                <c:pt idx="5183">
                  <c:v>79.459800000000001</c:v>
                </c:pt>
                <c:pt idx="5184">
                  <c:v>79.462900000000005</c:v>
                </c:pt>
                <c:pt idx="5185">
                  <c:v>79.463899999999995</c:v>
                </c:pt>
                <c:pt idx="5186">
                  <c:v>79.458699999999993</c:v>
                </c:pt>
                <c:pt idx="5187">
                  <c:v>79.452399999999997</c:v>
                </c:pt>
                <c:pt idx="5188">
                  <c:v>79.445800000000006</c:v>
                </c:pt>
                <c:pt idx="5189">
                  <c:v>79.441500000000005</c:v>
                </c:pt>
                <c:pt idx="5190">
                  <c:v>79.438199999999995</c:v>
                </c:pt>
                <c:pt idx="5191">
                  <c:v>79.439599999999999</c:v>
                </c:pt>
                <c:pt idx="5192">
                  <c:v>79.440200000000004</c:v>
                </c:pt>
                <c:pt idx="5193">
                  <c:v>79.441000000000003</c:v>
                </c:pt>
                <c:pt idx="5194">
                  <c:v>79.442700000000002</c:v>
                </c:pt>
                <c:pt idx="5195">
                  <c:v>79.442899999999995</c:v>
                </c:pt>
                <c:pt idx="5196">
                  <c:v>79.443799999999996</c:v>
                </c:pt>
                <c:pt idx="5197">
                  <c:v>79.444299999999998</c:v>
                </c:pt>
                <c:pt idx="5198">
                  <c:v>79.445599999999999</c:v>
                </c:pt>
                <c:pt idx="5199">
                  <c:v>79.447900000000004</c:v>
                </c:pt>
                <c:pt idx="5200">
                  <c:v>79.451099999999997</c:v>
                </c:pt>
                <c:pt idx="5201">
                  <c:v>79.454599999999999</c:v>
                </c:pt>
                <c:pt idx="5202">
                  <c:v>79.457400000000007</c:v>
                </c:pt>
                <c:pt idx="5203">
                  <c:v>79.459500000000006</c:v>
                </c:pt>
                <c:pt idx="5204">
                  <c:v>79.462699999999998</c:v>
                </c:pt>
                <c:pt idx="5205">
                  <c:v>79.467100000000002</c:v>
                </c:pt>
                <c:pt idx="5206">
                  <c:v>79.470699999999994</c:v>
                </c:pt>
                <c:pt idx="5207">
                  <c:v>79.472800000000007</c:v>
                </c:pt>
                <c:pt idx="5208">
                  <c:v>79.472700000000003</c:v>
                </c:pt>
                <c:pt idx="5209">
                  <c:v>79.472999999999999</c:v>
                </c:pt>
                <c:pt idx="5210">
                  <c:v>79.473399999999998</c:v>
                </c:pt>
                <c:pt idx="5211">
                  <c:v>79.475099999999998</c:v>
                </c:pt>
                <c:pt idx="5212">
                  <c:v>79.477199999999996</c:v>
                </c:pt>
                <c:pt idx="5213">
                  <c:v>79.477999999999994</c:v>
                </c:pt>
                <c:pt idx="5214">
                  <c:v>79.480800000000002</c:v>
                </c:pt>
                <c:pt idx="5215">
                  <c:v>79.482399999999998</c:v>
                </c:pt>
                <c:pt idx="5216">
                  <c:v>79.485100000000003</c:v>
                </c:pt>
                <c:pt idx="5217">
                  <c:v>79.488900000000001</c:v>
                </c:pt>
                <c:pt idx="5218">
                  <c:v>79.493399999999994</c:v>
                </c:pt>
                <c:pt idx="5219">
                  <c:v>79.495800000000003</c:v>
                </c:pt>
                <c:pt idx="5220">
                  <c:v>79.499099999999999</c:v>
                </c:pt>
                <c:pt idx="5221">
                  <c:v>79.506600000000006</c:v>
                </c:pt>
                <c:pt idx="5222">
                  <c:v>79.515000000000001</c:v>
                </c:pt>
                <c:pt idx="5223">
                  <c:v>79.525999999999996</c:v>
                </c:pt>
                <c:pt idx="5224">
                  <c:v>79.539400000000001</c:v>
                </c:pt>
                <c:pt idx="5225">
                  <c:v>79.552999999999997</c:v>
                </c:pt>
                <c:pt idx="5226">
                  <c:v>79.564499999999995</c:v>
                </c:pt>
                <c:pt idx="5227">
                  <c:v>79.569800000000001</c:v>
                </c:pt>
                <c:pt idx="5228">
                  <c:v>79.567899999999995</c:v>
                </c:pt>
                <c:pt idx="5229">
                  <c:v>79.559600000000003</c:v>
                </c:pt>
                <c:pt idx="5230">
                  <c:v>79.552300000000002</c:v>
                </c:pt>
                <c:pt idx="5231">
                  <c:v>79.546300000000002</c:v>
                </c:pt>
                <c:pt idx="5232">
                  <c:v>79.540199999999999</c:v>
                </c:pt>
                <c:pt idx="5233">
                  <c:v>79.535399999999996</c:v>
                </c:pt>
                <c:pt idx="5234">
                  <c:v>79.531099999999995</c:v>
                </c:pt>
                <c:pt idx="5235">
                  <c:v>79.527299999999997</c:v>
                </c:pt>
                <c:pt idx="5236">
                  <c:v>79.523499999999999</c:v>
                </c:pt>
                <c:pt idx="5237">
                  <c:v>79.519800000000004</c:v>
                </c:pt>
                <c:pt idx="5238">
                  <c:v>79.514300000000006</c:v>
                </c:pt>
                <c:pt idx="5239">
                  <c:v>79.267799999999994</c:v>
                </c:pt>
                <c:pt idx="5240">
                  <c:v>78.223399999999998</c:v>
                </c:pt>
                <c:pt idx="5241">
                  <c:v>77.589600000000004</c:v>
                </c:pt>
                <c:pt idx="5242">
                  <c:v>77.416499999999999</c:v>
                </c:pt>
                <c:pt idx="5243">
                  <c:v>77.419799999999995</c:v>
                </c:pt>
                <c:pt idx="5244">
                  <c:v>77.436400000000006</c:v>
                </c:pt>
                <c:pt idx="5245">
                  <c:v>77.436599999999999</c:v>
                </c:pt>
                <c:pt idx="5246">
                  <c:v>77.428899999999999</c:v>
                </c:pt>
                <c:pt idx="5247">
                  <c:v>77.419899999999998</c:v>
                </c:pt>
                <c:pt idx="5248">
                  <c:v>77.4148</c:v>
                </c:pt>
                <c:pt idx="5249">
                  <c:v>77.412700000000001</c:v>
                </c:pt>
                <c:pt idx="5250">
                  <c:v>77.410399999999996</c:v>
                </c:pt>
                <c:pt idx="5251">
                  <c:v>77.405000000000001</c:v>
                </c:pt>
                <c:pt idx="5252">
                  <c:v>77.397999999999996</c:v>
                </c:pt>
                <c:pt idx="5253">
                  <c:v>77.387500000000003</c:v>
                </c:pt>
                <c:pt idx="5254">
                  <c:v>77.373800000000003</c:v>
                </c:pt>
                <c:pt idx="5255">
                  <c:v>77.358500000000006</c:v>
                </c:pt>
                <c:pt idx="5256">
                  <c:v>77.343500000000006</c:v>
                </c:pt>
                <c:pt idx="5257">
                  <c:v>77.328999999999994</c:v>
                </c:pt>
                <c:pt idx="5258">
                  <c:v>77.317999999999998</c:v>
                </c:pt>
                <c:pt idx="5259">
                  <c:v>77.307500000000005</c:v>
                </c:pt>
                <c:pt idx="5260">
                  <c:v>77.2988</c:v>
                </c:pt>
                <c:pt idx="5261">
                  <c:v>77.291700000000006</c:v>
                </c:pt>
                <c:pt idx="5262">
                  <c:v>77.283699999999996</c:v>
                </c:pt>
                <c:pt idx="5263">
                  <c:v>77.275099999999995</c:v>
                </c:pt>
                <c:pt idx="5264">
                  <c:v>77.267300000000006</c:v>
                </c:pt>
                <c:pt idx="5265">
                  <c:v>77.258499999999998</c:v>
                </c:pt>
                <c:pt idx="5266">
                  <c:v>77.249499999999998</c:v>
                </c:pt>
                <c:pt idx="5267">
                  <c:v>77.241900000000001</c:v>
                </c:pt>
                <c:pt idx="5268">
                  <c:v>77.2346</c:v>
                </c:pt>
                <c:pt idx="5269">
                  <c:v>77.229600000000005</c:v>
                </c:pt>
                <c:pt idx="5270">
                  <c:v>77.224500000000006</c:v>
                </c:pt>
                <c:pt idx="5271">
                  <c:v>77.218000000000004</c:v>
                </c:pt>
                <c:pt idx="5272">
                  <c:v>77.212999999999994</c:v>
                </c:pt>
                <c:pt idx="5273">
                  <c:v>77.209800000000001</c:v>
                </c:pt>
                <c:pt idx="5274">
                  <c:v>77.204499999999996</c:v>
                </c:pt>
                <c:pt idx="5275">
                  <c:v>77.199799999999996</c:v>
                </c:pt>
                <c:pt idx="5276">
                  <c:v>77.193200000000004</c:v>
                </c:pt>
                <c:pt idx="5277">
                  <c:v>77.186099999999996</c:v>
                </c:pt>
                <c:pt idx="5278">
                  <c:v>77.177800000000005</c:v>
                </c:pt>
                <c:pt idx="5279">
                  <c:v>77.168999999999997</c:v>
                </c:pt>
                <c:pt idx="5280">
                  <c:v>77.162199999999999</c:v>
                </c:pt>
                <c:pt idx="5281">
                  <c:v>77.155600000000007</c:v>
                </c:pt>
                <c:pt idx="5282">
                  <c:v>77.1494</c:v>
                </c:pt>
                <c:pt idx="5283">
                  <c:v>77.144099999999995</c:v>
                </c:pt>
                <c:pt idx="5284">
                  <c:v>77.139700000000005</c:v>
                </c:pt>
                <c:pt idx="5285">
                  <c:v>77.133099999999999</c:v>
                </c:pt>
                <c:pt idx="5286">
                  <c:v>77.127700000000004</c:v>
                </c:pt>
                <c:pt idx="5287">
                  <c:v>77.123699999999999</c:v>
                </c:pt>
                <c:pt idx="5288">
                  <c:v>77.12</c:v>
                </c:pt>
                <c:pt idx="5289">
                  <c:v>77.116500000000002</c:v>
                </c:pt>
                <c:pt idx="5290">
                  <c:v>77.113</c:v>
                </c:pt>
                <c:pt idx="5291">
                  <c:v>77.113900000000001</c:v>
                </c:pt>
                <c:pt idx="5292">
                  <c:v>77.117699999999999</c:v>
                </c:pt>
                <c:pt idx="5293">
                  <c:v>77.118499999999997</c:v>
                </c:pt>
                <c:pt idx="5294">
                  <c:v>77.117699999999999</c:v>
                </c:pt>
                <c:pt idx="5295">
                  <c:v>77.121899999999997</c:v>
                </c:pt>
                <c:pt idx="5296">
                  <c:v>77.122</c:v>
                </c:pt>
                <c:pt idx="5297">
                  <c:v>77.116200000000006</c:v>
                </c:pt>
                <c:pt idx="5298">
                  <c:v>77.105599999999995</c:v>
                </c:pt>
                <c:pt idx="5299">
                  <c:v>77.092699999999994</c:v>
                </c:pt>
                <c:pt idx="5300">
                  <c:v>77.078699999999998</c:v>
                </c:pt>
                <c:pt idx="5301">
                  <c:v>77.067800000000005</c:v>
                </c:pt>
                <c:pt idx="5302">
                  <c:v>77.056399999999996</c:v>
                </c:pt>
                <c:pt idx="5303">
                  <c:v>77.046800000000005</c:v>
                </c:pt>
                <c:pt idx="5304">
                  <c:v>77.037599999999998</c:v>
                </c:pt>
                <c:pt idx="5305">
                  <c:v>77.027000000000001</c:v>
                </c:pt>
                <c:pt idx="5306">
                  <c:v>77.018199999999993</c:v>
                </c:pt>
                <c:pt idx="5307">
                  <c:v>77.009799999999998</c:v>
                </c:pt>
                <c:pt idx="5308">
                  <c:v>77.001599999999996</c:v>
                </c:pt>
                <c:pt idx="5309">
                  <c:v>76.994600000000005</c:v>
                </c:pt>
                <c:pt idx="5310">
                  <c:v>76.990799999999993</c:v>
                </c:pt>
                <c:pt idx="5311">
                  <c:v>76.988799999999998</c:v>
                </c:pt>
                <c:pt idx="5312">
                  <c:v>76.989900000000006</c:v>
                </c:pt>
                <c:pt idx="5313">
                  <c:v>76.992800000000003</c:v>
                </c:pt>
                <c:pt idx="5314">
                  <c:v>76.995599999999996</c:v>
                </c:pt>
                <c:pt idx="5315">
                  <c:v>76.999700000000004</c:v>
                </c:pt>
                <c:pt idx="5316">
                  <c:v>77.007199999999997</c:v>
                </c:pt>
                <c:pt idx="5317">
                  <c:v>77.016599999999997</c:v>
                </c:pt>
                <c:pt idx="5318">
                  <c:v>77.027000000000001</c:v>
                </c:pt>
                <c:pt idx="5319">
                  <c:v>77.034400000000005</c:v>
                </c:pt>
                <c:pt idx="5320">
                  <c:v>77.038600000000002</c:v>
                </c:pt>
                <c:pt idx="5321">
                  <c:v>77.037800000000004</c:v>
                </c:pt>
                <c:pt idx="5322">
                  <c:v>77.032600000000002</c:v>
                </c:pt>
                <c:pt idx="5323">
                  <c:v>77.024199999999993</c:v>
                </c:pt>
                <c:pt idx="5324">
                  <c:v>77.014200000000002</c:v>
                </c:pt>
                <c:pt idx="5325">
                  <c:v>77.003500000000003</c:v>
                </c:pt>
                <c:pt idx="5326">
                  <c:v>76.994500000000002</c:v>
                </c:pt>
                <c:pt idx="5327">
                  <c:v>76.986699999999999</c:v>
                </c:pt>
                <c:pt idx="5328">
                  <c:v>76.980400000000003</c:v>
                </c:pt>
                <c:pt idx="5329">
                  <c:v>76.977000000000004</c:v>
                </c:pt>
                <c:pt idx="5330">
                  <c:v>76.974100000000007</c:v>
                </c:pt>
                <c:pt idx="5331">
                  <c:v>76.972300000000004</c:v>
                </c:pt>
                <c:pt idx="5332">
                  <c:v>76.968599999999995</c:v>
                </c:pt>
                <c:pt idx="5333">
                  <c:v>76.963700000000003</c:v>
                </c:pt>
                <c:pt idx="5334">
                  <c:v>76.959699999999998</c:v>
                </c:pt>
                <c:pt idx="5335">
                  <c:v>76.955299999999994</c:v>
                </c:pt>
                <c:pt idx="5336">
                  <c:v>76.9529</c:v>
                </c:pt>
                <c:pt idx="5337">
                  <c:v>76.951899999999995</c:v>
                </c:pt>
                <c:pt idx="5338">
                  <c:v>76.951800000000006</c:v>
                </c:pt>
                <c:pt idx="5339">
                  <c:v>76.9512</c:v>
                </c:pt>
                <c:pt idx="5340">
                  <c:v>76.951700000000002</c:v>
                </c:pt>
                <c:pt idx="5341">
                  <c:v>76.953100000000006</c:v>
                </c:pt>
                <c:pt idx="5342">
                  <c:v>76.954300000000003</c:v>
                </c:pt>
                <c:pt idx="5343">
                  <c:v>76.953100000000006</c:v>
                </c:pt>
                <c:pt idx="5344">
                  <c:v>76.953800000000001</c:v>
                </c:pt>
                <c:pt idx="5345">
                  <c:v>76.953000000000003</c:v>
                </c:pt>
                <c:pt idx="5346">
                  <c:v>76.950800000000001</c:v>
                </c:pt>
                <c:pt idx="5347">
                  <c:v>76.950699999999998</c:v>
                </c:pt>
                <c:pt idx="5348">
                  <c:v>76.948400000000007</c:v>
                </c:pt>
                <c:pt idx="5349">
                  <c:v>76.943899999999999</c:v>
                </c:pt>
                <c:pt idx="5350">
                  <c:v>76.941599999999994</c:v>
                </c:pt>
                <c:pt idx="5351">
                  <c:v>76.939700000000002</c:v>
                </c:pt>
                <c:pt idx="5352">
                  <c:v>76.937200000000004</c:v>
                </c:pt>
                <c:pt idx="5353">
                  <c:v>76.936099999999996</c:v>
                </c:pt>
                <c:pt idx="5354">
                  <c:v>76.9358</c:v>
                </c:pt>
                <c:pt idx="5355">
                  <c:v>76.934200000000004</c:v>
                </c:pt>
                <c:pt idx="5356">
                  <c:v>76.9315</c:v>
                </c:pt>
                <c:pt idx="5357">
                  <c:v>76.929400000000001</c:v>
                </c:pt>
                <c:pt idx="5358">
                  <c:v>76.930700000000002</c:v>
                </c:pt>
                <c:pt idx="5359">
                  <c:v>76.933599999999998</c:v>
                </c:pt>
                <c:pt idx="5360">
                  <c:v>76.941800000000001</c:v>
                </c:pt>
                <c:pt idx="5361">
                  <c:v>76.952399999999997</c:v>
                </c:pt>
                <c:pt idx="5362">
                  <c:v>76.965000000000003</c:v>
                </c:pt>
                <c:pt idx="5363">
                  <c:v>76.975300000000004</c:v>
                </c:pt>
                <c:pt idx="5364">
                  <c:v>76.979799999999997</c:v>
                </c:pt>
                <c:pt idx="5365">
                  <c:v>76.976799999999997</c:v>
                </c:pt>
                <c:pt idx="5366">
                  <c:v>76.969800000000006</c:v>
                </c:pt>
                <c:pt idx="5367">
                  <c:v>76.959100000000007</c:v>
                </c:pt>
                <c:pt idx="5368">
                  <c:v>76.9482</c:v>
                </c:pt>
                <c:pt idx="5369">
                  <c:v>76.937100000000001</c:v>
                </c:pt>
                <c:pt idx="5370">
                  <c:v>76.927000000000007</c:v>
                </c:pt>
                <c:pt idx="5371">
                  <c:v>76.920299999999997</c:v>
                </c:pt>
                <c:pt idx="5372">
                  <c:v>76.915700000000001</c:v>
                </c:pt>
                <c:pt idx="5373">
                  <c:v>76.908500000000004</c:v>
                </c:pt>
                <c:pt idx="5374">
                  <c:v>76.903199999999998</c:v>
                </c:pt>
                <c:pt idx="5375">
                  <c:v>76.898099999999999</c:v>
                </c:pt>
                <c:pt idx="5376">
                  <c:v>76.891300000000001</c:v>
                </c:pt>
                <c:pt idx="5377">
                  <c:v>76.885199999999998</c:v>
                </c:pt>
                <c:pt idx="5378">
                  <c:v>76.882000000000005</c:v>
                </c:pt>
                <c:pt idx="5379">
                  <c:v>76.880600000000001</c:v>
                </c:pt>
                <c:pt idx="5380">
                  <c:v>76.876800000000003</c:v>
                </c:pt>
                <c:pt idx="5381">
                  <c:v>76.875600000000006</c:v>
                </c:pt>
                <c:pt idx="5382">
                  <c:v>76.878200000000007</c:v>
                </c:pt>
                <c:pt idx="5383">
                  <c:v>76.882000000000005</c:v>
                </c:pt>
                <c:pt idx="5384">
                  <c:v>76.888499999999993</c:v>
                </c:pt>
                <c:pt idx="5385">
                  <c:v>76.896600000000007</c:v>
                </c:pt>
                <c:pt idx="5386">
                  <c:v>76.904899999999998</c:v>
                </c:pt>
                <c:pt idx="5387">
                  <c:v>76.915300000000002</c:v>
                </c:pt>
                <c:pt idx="5388">
                  <c:v>76.924499999999995</c:v>
                </c:pt>
                <c:pt idx="5389">
                  <c:v>76.929699999999997</c:v>
                </c:pt>
                <c:pt idx="5390">
                  <c:v>76.928899999999999</c:v>
                </c:pt>
                <c:pt idx="5391">
                  <c:v>76.924899999999994</c:v>
                </c:pt>
                <c:pt idx="5392">
                  <c:v>76.918099999999995</c:v>
                </c:pt>
                <c:pt idx="5393">
                  <c:v>76.910899999999998</c:v>
                </c:pt>
                <c:pt idx="5394">
                  <c:v>76.904499999999999</c:v>
                </c:pt>
                <c:pt idx="5395">
                  <c:v>76.898499999999999</c:v>
                </c:pt>
                <c:pt idx="5396">
                  <c:v>76.894199999999998</c:v>
                </c:pt>
                <c:pt idx="5397">
                  <c:v>76.889700000000005</c:v>
                </c:pt>
                <c:pt idx="5398">
                  <c:v>76.886700000000005</c:v>
                </c:pt>
                <c:pt idx="5399">
                  <c:v>76.884500000000003</c:v>
                </c:pt>
                <c:pt idx="5400">
                  <c:v>76.8827</c:v>
                </c:pt>
                <c:pt idx="5401">
                  <c:v>76.879300000000001</c:v>
                </c:pt>
                <c:pt idx="5402">
                  <c:v>76.878200000000007</c:v>
                </c:pt>
                <c:pt idx="5403">
                  <c:v>76.876000000000005</c:v>
                </c:pt>
                <c:pt idx="5404">
                  <c:v>76.871799999999993</c:v>
                </c:pt>
                <c:pt idx="5405">
                  <c:v>76.870099999999994</c:v>
                </c:pt>
                <c:pt idx="5406">
                  <c:v>76.8703</c:v>
                </c:pt>
                <c:pt idx="5407">
                  <c:v>76.871099999999998</c:v>
                </c:pt>
                <c:pt idx="5408">
                  <c:v>76.872600000000006</c:v>
                </c:pt>
                <c:pt idx="5409">
                  <c:v>76.873199999999997</c:v>
                </c:pt>
                <c:pt idx="5410">
                  <c:v>76.872200000000007</c:v>
                </c:pt>
                <c:pt idx="5411">
                  <c:v>76.873000000000005</c:v>
                </c:pt>
                <c:pt idx="5412">
                  <c:v>76.875500000000002</c:v>
                </c:pt>
                <c:pt idx="5413">
                  <c:v>76.875200000000007</c:v>
                </c:pt>
                <c:pt idx="5414">
                  <c:v>76.874300000000005</c:v>
                </c:pt>
                <c:pt idx="5415">
                  <c:v>76.871499999999997</c:v>
                </c:pt>
                <c:pt idx="5416">
                  <c:v>76.868899999999996</c:v>
                </c:pt>
                <c:pt idx="5417">
                  <c:v>76.867599999999996</c:v>
                </c:pt>
                <c:pt idx="5418">
                  <c:v>76.299000000000007</c:v>
                </c:pt>
                <c:pt idx="5419">
                  <c:v>75.198499999999996</c:v>
                </c:pt>
                <c:pt idx="5420">
                  <c:v>74.658900000000003</c:v>
                </c:pt>
                <c:pt idx="5421">
                  <c:v>74.536699999999996</c:v>
                </c:pt>
                <c:pt idx="5422">
                  <c:v>74.5458</c:v>
                </c:pt>
                <c:pt idx="5423">
                  <c:v>74.554100000000005</c:v>
                </c:pt>
                <c:pt idx="5424">
                  <c:v>74.541799999999995</c:v>
                </c:pt>
                <c:pt idx="5425">
                  <c:v>74.520300000000006</c:v>
                </c:pt>
                <c:pt idx="5426">
                  <c:v>74.500900000000001</c:v>
                </c:pt>
                <c:pt idx="5427">
                  <c:v>74.484200000000001</c:v>
                </c:pt>
                <c:pt idx="5428">
                  <c:v>74.471199999999996</c:v>
                </c:pt>
                <c:pt idx="5429">
                  <c:v>74.463200000000001</c:v>
                </c:pt>
                <c:pt idx="5430">
                  <c:v>74.457999999999998</c:v>
                </c:pt>
                <c:pt idx="5431">
                  <c:v>74.4572</c:v>
                </c:pt>
                <c:pt idx="5432">
                  <c:v>74.4559</c:v>
                </c:pt>
                <c:pt idx="5433">
                  <c:v>74.4495</c:v>
                </c:pt>
                <c:pt idx="5434">
                  <c:v>74.436499999999995</c:v>
                </c:pt>
                <c:pt idx="5435">
                  <c:v>74.418199999999999</c:v>
                </c:pt>
                <c:pt idx="5436">
                  <c:v>74.397499999999994</c:v>
                </c:pt>
                <c:pt idx="5437">
                  <c:v>74.376800000000003</c:v>
                </c:pt>
                <c:pt idx="5438">
                  <c:v>74.357299999999995</c:v>
                </c:pt>
                <c:pt idx="5439">
                  <c:v>74.338800000000006</c:v>
                </c:pt>
                <c:pt idx="5440">
                  <c:v>74.322299999999998</c:v>
                </c:pt>
                <c:pt idx="5441">
                  <c:v>74.306100000000001</c:v>
                </c:pt>
                <c:pt idx="5442">
                  <c:v>74.290800000000004</c:v>
                </c:pt>
                <c:pt idx="5443">
                  <c:v>74.2774</c:v>
                </c:pt>
                <c:pt idx="5444">
                  <c:v>74.263199999999998</c:v>
                </c:pt>
                <c:pt idx="5445">
                  <c:v>74.249700000000004</c:v>
                </c:pt>
                <c:pt idx="5446">
                  <c:v>74.238699999999994</c:v>
                </c:pt>
                <c:pt idx="5447">
                  <c:v>74.227699999999999</c:v>
                </c:pt>
                <c:pt idx="5448">
                  <c:v>74.219300000000004</c:v>
                </c:pt>
                <c:pt idx="5449">
                  <c:v>74.213899999999995</c:v>
                </c:pt>
                <c:pt idx="5450">
                  <c:v>74.208399999999997</c:v>
                </c:pt>
                <c:pt idx="5451">
                  <c:v>74.202799999999996</c:v>
                </c:pt>
                <c:pt idx="5452">
                  <c:v>74.200299999999999</c:v>
                </c:pt>
                <c:pt idx="5453">
                  <c:v>74.202500000000001</c:v>
                </c:pt>
                <c:pt idx="5454">
                  <c:v>74.205799999999996</c:v>
                </c:pt>
                <c:pt idx="5455">
                  <c:v>74.209900000000005</c:v>
                </c:pt>
                <c:pt idx="5456">
                  <c:v>74.215999999999994</c:v>
                </c:pt>
                <c:pt idx="5457">
                  <c:v>74.219399999999993</c:v>
                </c:pt>
                <c:pt idx="5458">
                  <c:v>74.221800000000002</c:v>
                </c:pt>
                <c:pt idx="5459">
                  <c:v>74.216399999999993</c:v>
                </c:pt>
                <c:pt idx="5460">
                  <c:v>74.204599999999999</c:v>
                </c:pt>
                <c:pt idx="5461">
                  <c:v>74.191100000000006</c:v>
                </c:pt>
                <c:pt idx="5462">
                  <c:v>74.176900000000003</c:v>
                </c:pt>
                <c:pt idx="5463">
                  <c:v>74.162700000000001</c:v>
                </c:pt>
                <c:pt idx="5464">
                  <c:v>74.150599999999997</c:v>
                </c:pt>
                <c:pt idx="5465">
                  <c:v>74.141000000000005</c:v>
                </c:pt>
                <c:pt idx="5466">
                  <c:v>74.132999999999996</c:v>
                </c:pt>
                <c:pt idx="5467">
                  <c:v>74.125600000000006</c:v>
                </c:pt>
                <c:pt idx="5468">
                  <c:v>74.119399999999999</c:v>
                </c:pt>
                <c:pt idx="5469">
                  <c:v>74.114599999999996</c:v>
                </c:pt>
                <c:pt idx="5470">
                  <c:v>74.107600000000005</c:v>
                </c:pt>
                <c:pt idx="5471">
                  <c:v>74.101100000000002</c:v>
                </c:pt>
                <c:pt idx="5472">
                  <c:v>74.095100000000002</c:v>
                </c:pt>
                <c:pt idx="5473">
                  <c:v>74.088300000000004</c:v>
                </c:pt>
                <c:pt idx="5474">
                  <c:v>74.081999999999994</c:v>
                </c:pt>
                <c:pt idx="5475">
                  <c:v>74.078199999999995</c:v>
                </c:pt>
                <c:pt idx="5476">
                  <c:v>74.074700000000007</c:v>
                </c:pt>
                <c:pt idx="5477">
                  <c:v>74.069800000000001</c:v>
                </c:pt>
                <c:pt idx="5478">
                  <c:v>74.065600000000003</c:v>
                </c:pt>
                <c:pt idx="5479">
                  <c:v>74.059200000000004</c:v>
                </c:pt>
                <c:pt idx="5480">
                  <c:v>74.052499999999995</c:v>
                </c:pt>
                <c:pt idx="5481">
                  <c:v>74.047899999999998</c:v>
                </c:pt>
                <c:pt idx="5482">
                  <c:v>74.0428</c:v>
                </c:pt>
                <c:pt idx="5483">
                  <c:v>74.036199999999994</c:v>
                </c:pt>
                <c:pt idx="5484">
                  <c:v>74.0291</c:v>
                </c:pt>
                <c:pt idx="5485">
                  <c:v>74.021199999999993</c:v>
                </c:pt>
                <c:pt idx="5486">
                  <c:v>74.016099999999994</c:v>
                </c:pt>
                <c:pt idx="5487">
                  <c:v>74.011799999999994</c:v>
                </c:pt>
                <c:pt idx="5488">
                  <c:v>74.006100000000004</c:v>
                </c:pt>
                <c:pt idx="5489">
                  <c:v>74.002899999999997</c:v>
                </c:pt>
                <c:pt idx="5490">
                  <c:v>73.999300000000005</c:v>
                </c:pt>
                <c:pt idx="5491">
                  <c:v>73.996700000000004</c:v>
                </c:pt>
                <c:pt idx="5492">
                  <c:v>73.993899999999996</c:v>
                </c:pt>
                <c:pt idx="5493">
                  <c:v>73.989699999999999</c:v>
                </c:pt>
                <c:pt idx="5494">
                  <c:v>73.986099999999993</c:v>
                </c:pt>
                <c:pt idx="5495">
                  <c:v>73.983699999999999</c:v>
                </c:pt>
                <c:pt idx="5496">
                  <c:v>73.981099999999998</c:v>
                </c:pt>
                <c:pt idx="5497">
                  <c:v>73.982500000000002</c:v>
                </c:pt>
                <c:pt idx="5498">
                  <c:v>73.9893</c:v>
                </c:pt>
                <c:pt idx="5499">
                  <c:v>73.996099999999998</c:v>
                </c:pt>
                <c:pt idx="5500">
                  <c:v>74.004900000000006</c:v>
                </c:pt>
                <c:pt idx="5501">
                  <c:v>74.012900000000002</c:v>
                </c:pt>
                <c:pt idx="5502">
                  <c:v>74.013400000000004</c:v>
                </c:pt>
                <c:pt idx="5503">
                  <c:v>74.008300000000006</c:v>
                </c:pt>
                <c:pt idx="5504">
                  <c:v>74</c:v>
                </c:pt>
                <c:pt idx="5505">
                  <c:v>73.989500000000007</c:v>
                </c:pt>
                <c:pt idx="5506">
                  <c:v>73.975999999999999</c:v>
                </c:pt>
                <c:pt idx="5507">
                  <c:v>73.964799999999997</c:v>
                </c:pt>
                <c:pt idx="5508">
                  <c:v>73.954599999999999</c:v>
                </c:pt>
                <c:pt idx="5509">
                  <c:v>73.946200000000005</c:v>
                </c:pt>
                <c:pt idx="5510">
                  <c:v>73.939700000000002</c:v>
                </c:pt>
                <c:pt idx="5511">
                  <c:v>73.934299999999993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5B0-9343-BF6C-81625E47217E}"/>
            </c:ext>
          </c:extLst>
        </c:ser>
        <c:ser>
          <c:idx val="2"/>
          <c:order val="2"/>
          <c:tx>
            <c:v>Specimen 3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Sheet2!$A$1:$A$7868</c:f>
              <c:numCache>
                <c:formatCode>General</c:formatCode>
                <c:ptCount val="78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2.9999999999999997E-4</c:v>
                </c:pt>
                <c:pt idx="4">
                  <c:v>1E-3</c:v>
                </c:pt>
                <c:pt idx="5">
                  <c:v>1.5E-3</c:v>
                </c:pt>
                <c:pt idx="6">
                  <c:v>1.8E-3</c:v>
                </c:pt>
                <c:pt idx="7">
                  <c:v>2.2000000000000001E-3</c:v>
                </c:pt>
                <c:pt idx="8">
                  <c:v>2.5999999999999999E-3</c:v>
                </c:pt>
                <c:pt idx="9">
                  <c:v>3.0999999999999999E-3</c:v>
                </c:pt>
                <c:pt idx="10">
                  <c:v>3.7000000000000002E-3</c:v>
                </c:pt>
                <c:pt idx="11">
                  <c:v>4.4999999999999997E-3</c:v>
                </c:pt>
                <c:pt idx="12">
                  <c:v>5.7999999999999996E-3</c:v>
                </c:pt>
                <c:pt idx="13">
                  <c:v>7.7000000000000002E-3</c:v>
                </c:pt>
                <c:pt idx="14">
                  <c:v>0.01</c:v>
                </c:pt>
                <c:pt idx="15">
                  <c:v>1.24E-2</c:v>
                </c:pt>
                <c:pt idx="16">
                  <c:v>1.46E-2</c:v>
                </c:pt>
                <c:pt idx="17">
                  <c:v>1.66E-2</c:v>
                </c:pt>
                <c:pt idx="18">
                  <c:v>1.84E-2</c:v>
                </c:pt>
                <c:pt idx="19">
                  <c:v>1.9900000000000001E-2</c:v>
                </c:pt>
                <c:pt idx="20">
                  <c:v>2.12E-2</c:v>
                </c:pt>
                <c:pt idx="21">
                  <c:v>2.2599999999999999E-2</c:v>
                </c:pt>
                <c:pt idx="22">
                  <c:v>2.3900000000000001E-2</c:v>
                </c:pt>
                <c:pt idx="23">
                  <c:v>2.52E-2</c:v>
                </c:pt>
                <c:pt idx="24">
                  <c:v>2.6499999999999999E-2</c:v>
                </c:pt>
                <c:pt idx="25">
                  <c:v>2.7900000000000001E-2</c:v>
                </c:pt>
                <c:pt idx="26">
                  <c:v>2.93E-2</c:v>
                </c:pt>
                <c:pt idx="27">
                  <c:v>3.0800000000000001E-2</c:v>
                </c:pt>
                <c:pt idx="28">
                  <c:v>3.2500000000000001E-2</c:v>
                </c:pt>
                <c:pt idx="29">
                  <c:v>3.4200000000000001E-2</c:v>
                </c:pt>
                <c:pt idx="30">
                  <c:v>3.61E-2</c:v>
                </c:pt>
                <c:pt idx="31">
                  <c:v>3.8100000000000002E-2</c:v>
                </c:pt>
                <c:pt idx="32">
                  <c:v>4.0099999999999997E-2</c:v>
                </c:pt>
                <c:pt idx="33">
                  <c:v>4.2099999999999999E-2</c:v>
                </c:pt>
                <c:pt idx="34">
                  <c:v>4.41E-2</c:v>
                </c:pt>
                <c:pt idx="35">
                  <c:v>4.5999999999999999E-2</c:v>
                </c:pt>
                <c:pt idx="36">
                  <c:v>4.7600000000000003E-2</c:v>
                </c:pt>
                <c:pt idx="37">
                  <c:v>4.9000000000000002E-2</c:v>
                </c:pt>
                <c:pt idx="38">
                  <c:v>5.0200000000000002E-2</c:v>
                </c:pt>
                <c:pt idx="39">
                  <c:v>5.1299999999999998E-2</c:v>
                </c:pt>
                <c:pt idx="40">
                  <c:v>5.2299999999999999E-2</c:v>
                </c:pt>
                <c:pt idx="41">
                  <c:v>5.33E-2</c:v>
                </c:pt>
                <c:pt idx="42">
                  <c:v>5.4399999999999997E-2</c:v>
                </c:pt>
                <c:pt idx="43">
                  <c:v>5.5599999999999997E-2</c:v>
                </c:pt>
                <c:pt idx="44">
                  <c:v>5.6899999999999999E-2</c:v>
                </c:pt>
                <c:pt idx="45">
                  <c:v>5.8200000000000002E-2</c:v>
                </c:pt>
                <c:pt idx="46">
                  <c:v>5.9499999999999997E-2</c:v>
                </c:pt>
                <c:pt idx="47">
                  <c:v>6.08E-2</c:v>
                </c:pt>
                <c:pt idx="48">
                  <c:v>6.2100000000000002E-2</c:v>
                </c:pt>
                <c:pt idx="49">
                  <c:v>6.3399999999999998E-2</c:v>
                </c:pt>
                <c:pt idx="50">
                  <c:v>6.4699999999999994E-2</c:v>
                </c:pt>
                <c:pt idx="51">
                  <c:v>6.6000000000000003E-2</c:v>
                </c:pt>
                <c:pt idx="52">
                  <c:v>6.7400000000000002E-2</c:v>
                </c:pt>
                <c:pt idx="53">
                  <c:v>6.8900000000000003E-2</c:v>
                </c:pt>
                <c:pt idx="54">
                  <c:v>7.0400000000000004E-2</c:v>
                </c:pt>
                <c:pt idx="55">
                  <c:v>7.1900000000000006E-2</c:v>
                </c:pt>
                <c:pt idx="56">
                  <c:v>7.3300000000000004E-2</c:v>
                </c:pt>
                <c:pt idx="57">
                  <c:v>7.4700000000000003E-2</c:v>
                </c:pt>
                <c:pt idx="58">
                  <c:v>7.6100000000000001E-2</c:v>
                </c:pt>
                <c:pt idx="59">
                  <c:v>7.7399999999999997E-2</c:v>
                </c:pt>
                <c:pt idx="60">
                  <c:v>7.8600000000000003E-2</c:v>
                </c:pt>
                <c:pt idx="61">
                  <c:v>7.9899999999999999E-2</c:v>
                </c:pt>
                <c:pt idx="62">
                  <c:v>8.1100000000000005E-2</c:v>
                </c:pt>
                <c:pt idx="63">
                  <c:v>8.2400000000000001E-2</c:v>
                </c:pt>
                <c:pt idx="64">
                  <c:v>8.3699999999999997E-2</c:v>
                </c:pt>
                <c:pt idx="65">
                  <c:v>8.5000000000000006E-2</c:v>
                </c:pt>
                <c:pt idx="66">
                  <c:v>8.6300000000000002E-2</c:v>
                </c:pt>
                <c:pt idx="67">
                  <c:v>8.77E-2</c:v>
                </c:pt>
                <c:pt idx="68">
                  <c:v>8.9200000000000002E-2</c:v>
                </c:pt>
                <c:pt idx="69">
                  <c:v>9.06E-2</c:v>
                </c:pt>
                <c:pt idx="70">
                  <c:v>9.2100000000000001E-2</c:v>
                </c:pt>
                <c:pt idx="71">
                  <c:v>9.3600000000000003E-2</c:v>
                </c:pt>
                <c:pt idx="72">
                  <c:v>9.5100000000000004E-2</c:v>
                </c:pt>
                <c:pt idx="73">
                  <c:v>9.6799999999999997E-2</c:v>
                </c:pt>
                <c:pt idx="74">
                  <c:v>9.8599999999999993E-2</c:v>
                </c:pt>
                <c:pt idx="75">
                  <c:v>0.1004</c:v>
                </c:pt>
                <c:pt idx="76">
                  <c:v>0.1024</c:v>
                </c:pt>
                <c:pt idx="77">
                  <c:v>0.10440000000000001</c:v>
                </c:pt>
                <c:pt idx="78">
                  <c:v>0.10630000000000001</c:v>
                </c:pt>
                <c:pt idx="79">
                  <c:v>0.108</c:v>
                </c:pt>
                <c:pt idx="80">
                  <c:v>0.1094</c:v>
                </c:pt>
                <c:pt idx="81">
                  <c:v>0.1106</c:v>
                </c:pt>
                <c:pt idx="82">
                  <c:v>0.1115</c:v>
                </c:pt>
                <c:pt idx="83">
                  <c:v>0.1123</c:v>
                </c:pt>
                <c:pt idx="84">
                  <c:v>0.1132</c:v>
                </c:pt>
                <c:pt idx="85">
                  <c:v>0.11409999999999999</c:v>
                </c:pt>
                <c:pt idx="86">
                  <c:v>0.11509999999999999</c:v>
                </c:pt>
                <c:pt idx="87">
                  <c:v>0.11609999999999999</c:v>
                </c:pt>
                <c:pt idx="88">
                  <c:v>0.1172</c:v>
                </c:pt>
                <c:pt idx="89">
                  <c:v>0.1183</c:v>
                </c:pt>
                <c:pt idx="90">
                  <c:v>0.11940000000000001</c:v>
                </c:pt>
                <c:pt idx="91">
                  <c:v>0.1205</c:v>
                </c:pt>
                <c:pt idx="92">
                  <c:v>0.1217</c:v>
                </c:pt>
                <c:pt idx="93">
                  <c:v>0.1229</c:v>
                </c:pt>
                <c:pt idx="94">
                  <c:v>0.1242</c:v>
                </c:pt>
                <c:pt idx="95">
                  <c:v>0.12559999999999999</c:v>
                </c:pt>
                <c:pt idx="96">
                  <c:v>0.12709999999999999</c:v>
                </c:pt>
                <c:pt idx="97">
                  <c:v>0.12870000000000001</c:v>
                </c:pt>
                <c:pt idx="98">
                  <c:v>0.13039999999999999</c:v>
                </c:pt>
                <c:pt idx="99">
                  <c:v>0.13220000000000001</c:v>
                </c:pt>
                <c:pt idx="100">
                  <c:v>0.1341</c:v>
                </c:pt>
                <c:pt idx="101">
                  <c:v>0.1361</c:v>
                </c:pt>
                <c:pt idx="102">
                  <c:v>0.13800000000000001</c:v>
                </c:pt>
                <c:pt idx="103">
                  <c:v>0.1399</c:v>
                </c:pt>
                <c:pt idx="104">
                  <c:v>0.14169999999999999</c:v>
                </c:pt>
                <c:pt idx="105">
                  <c:v>0.14330000000000001</c:v>
                </c:pt>
                <c:pt idx="106">
                  <c:v>0.14460000000000001</c:v>
                </c:pt>
                <c:pt idx="107">
                  <c:v>0.1457</c:v>
                </c:pt>
                <c:pt idx="108">
                  <c:v>0.1467</c:v>
                </c:pt>
                <c:pt idx="109">
                  <c:v>0.1477</c:v>
                </c:pt>
                <c:pt idx="110">
                  <c:v>0.1487</c:v>
                </c:pt>
                <c:pt idx="111">
                  <c:v>0.14979999999999999</c:v>
                </c:pt>
                <c:pt idx="112">
                  <c:v>0.151</c:v>
                </c:pt>
                <c:pt idx="113">
                  <c:v>0.15229999999999999</c:v>
                </c:pt>
                <c:pt idx="114">
                  <c:v>0.15359999999999999</c:v>
                </c:pt>
                <c:pt idx="115">
                  <c:v>0.15490000000000001</c:v>
                </c:pt>
                <c:pt idx="116">
                  <c:v>0.15620000000000001</c:v>
                </c:pt>
                <c:pt idx="117">
                  <c:v>0.1575</c:v>
                </c:pt>
                <c:pt idx="118">
                  <c:v>0.1588</c:v>
                </c:pt>
                <c:pt idx="119">
                  <c:v>0.16020000000000001</c:v>
                </c:pt>
                <c:pt idx="120">
                  <c:v>0.1615</c:v>
                </c:pt>
                <c:pt idx="121">
                  <c:v>0.16300000000000001</c:v>
                </c:pt>
                <c:pt idx="122">
                  <c:v>0.16439999999999999</c:v>
                </c:pt>
                <c:pt idx="123">
                  <c:v>0.1658</c:v>
                </c:pt>
                <c:pt idx="124">
                  <c:v>0.1673</c:v>
                </c:pt>
                <c:pt idx="125">
                  <c:v>0.16869999999999999</c:v>
                </c:pt>
                <c:pt idx="126">
                  <c:v>0.17019999999999999</c:v>
                </c:pt>
                <c:pt idx="127">
                  <c:v>0.17169999999999999</c:v>
                </c:pt>
                <c:pt idx="128">
                  <c:v>0.1731</c:v>
                </c:pt>
                <c:pt idx="129">
                  <c:v>0.1744</c:v>
                </c:pt>
                <c:pt idx="130">
                  <c:v>0.17560000000000001</c:v>
                </c:pt>
                <c:pt idx="131">
                  <c:v>0.17680000000000001</c:v>
                </c:pt>
                <c:pt idx="132">
                  <c:v>0.17799999999999999</c:v>
                </c:pt>
                <c:pt idx="133">
                  <c:v>0.17929999999999999</c:v>
                </c:pt>
                <c:pt idx="134">
                  <c:v>0.18060000000000001</c:v>
                </c:pt>
                <c:pt idx="135">
                  <c:v>0.182</c:v>
                </c:pt>
                <c:pt idx="136">
                  <c:v>0.18340000000000001</c:v>
                </c:pt>
                <c:pt idx="137">
                  <c:v>0.1847</c:v>
                </c:pt>
                <c:pt idx="138">
                  <c:v>0.1862</c:v>
                </c:pt>
                <c:pt idx="139">
                  <c:v>0.18759999999999999</c:v>
                </c:pt>
                <c:pt idx="140">
                  <c:v>0.18909999999999999</c:v>
                </c:pt>
                <c:pt idx="141">
                  <c:v>0.1905</c:v>
                </c:pt>
                <c:pt idx="142">
                  <c:v>0.19209999999999999</c:v>
                </c:pt>
                <c:pt idx="143">
                  <c:v>0.1938</c:v>
                </c:pt>
                <c:pt idx="144">
                  <c:v>0.1956</c:v>
                </c:pt>
                <c:pt idx="145">
                  <c:v>0.1976</c:v>
                </c:pt>
                <c:pt idx="146">
                  <c:v>0.19969999999999999</c:v>
                </c:pt>
                <c:pt idx="147">
                  <c:v>0.20169999999999999</c:v>
                </c:pt>
                <c:pt idx="148">
                  <c:v>0.2034</c:v>
                </c:pt>
                <c:pt idx="149">
                  <c:v>0.20480000000000001</c:v>
                </c:pt>
                <c:pt idx="150">
                  <c:v>0.2059</c:v>
                </c:pt>
                <c:pt idx="151">
                  <c:v>0.20680000000000001</c:v>
                </c:pt>
                <c:pt idx="152">
                  <c:v>0.20760000000000001</c:v>
                </c:pt>
                <c:pt idx="153">
                  <c:v>0.20860000000000001</c:v>
                </c:pt>
                <c:pt idx="154">
                  <c:v>0.20949999999999999</c:v>
                </c:pt>
                <c:pt idx="155">
                  <c:v>0.21060000000000001</c:v>
                </c:pt>
                <c:pt idx="156">
                  <c:v>0.21160000000000001</c:v>
                </c:pt>
                <c:pt idx="157">
                  <c:v>0.2127</c:v>
                </c:pt>
                <c:pt idx="158">
                  <c:v>0.21379999999999999</c:v>
                </c:pt>
                <c:pt idx="159">
                  <c:v>0.21490000000000001</c:v>
                </c:pt>
                <c:pt idx="160">
                  <c:v>0.216</c:v>
                </c:pt>
                <c:pt idx="161">
                  <c:v>0.2172</c:v>
                </c:pt>
                <c:pt idx="162">
                  <c:v>0.21840000000000001</c:v>
                </c:pt>
                <c:pt idx="163">
                  <c:v>0.2198</c:v>
                </c:pt>
                <c:pt idx="164">
                  <c:v>0.22120000000000001</c:v>
                </c:pt>
                <c:pt idx="165">
                  <c:v>0.22259999999999999</c:v>
                </c:pt>
                <c:pt idx="166">
                  <c:v>0.22420000000000001</c:v>
                </c:pt>
                <c:pt idx="167">
                  <c:v>0.22589999999999999</c:v>
                </c:pt>
                <c:pt idx="168">
                  <c:v>0.22770000000000001</c:v>
                </c:pt>
                <c:pt idx="169">
                  <c:v>0.22950000000000001</c:v>
                </c:pt>
                <c:pt idx="170">
                  <c:v>0.23139999999999999</c:v>
                </c:pt>
                <c:pt idx="171">
                  <c:v>0.2334</c:v>
                </c:pt>
                <c:pt idx="172">
                  <c:v>0.23530000000000001</c:v>
                </c:pt>
                <c:pt idx="173">
                  <c:v>0.23710000000000001</c:v>
                </c:pt>
                <c:pt idx="174">
                  <c:v>0.2387</c:v>
                </c:pt>
                <c:pt idx="175">
                  <c:v>0.24</c:v>
                </c:pt>
                <c:pt idx="176">
                  <c:v>0.24110000000000001</c:v>
                </c:pt>
                <c:pt idx="177">
                  <c:v>0.24210000000000001</c:v>
                </c:pt>
                <c:pt idx="178">
                  <c:v>0.24310000000000001</c:v>
                </c:pt>
                <c:pt idx="179">
                  <c:v>0.24410000000000001</c:v>
                </c:pt>
                <c:pt idx="180">
                  <c:v>0.24529999999999999</c:v>
                </c:pt>
                <c:pt idx="181">
                  <c:v>0.24660000000000001</c:v>
                </c:pt>
                <c:pt idx="182">
                  <c:v>0.24790000000000001</c:v>
                </c:pt>
                <c:pt idx="183">
                  <c:v>0.24929999999999999</c:v>
                </c:pt>
                <c:pt idx="184">
                  <c:v>0.25069999999999998</c:v>
                </c:pt>
                <c:pt idx="185">
                  <c:v>0.252</c:v>
                </c:pt>
                <c:pt idx="186">
                  <c:v>0.25330000000000003</c:v>
                </c:pt>
                <c:pt idx="187">
                  <c:v>0.25459999999999999</c:v>
                </c:pt>
                <c:pt idx="188">
                  <c:v>0.25580000000000003</c:v>
                </c:pt>
                <c:pt idx="189">
                  <c:v>0.2571</c:v>
                </c:pt>
                <c:pt idx="190">
                  <c:v>0.25850000000000001</c:v>
                </c:pt>
                <c:pt idx="191">
                  <c:v>0.25979999999999998</c:v>
                </c:pt>
                <c:pt idx="192">
                  <c:v>0.26119999999999999</c:v>
                </c:pt>
                <c:pt idx="193">
                  <c:v>0.26269999999999999</c:v>
                </c:pt>
                <c:pt idx="194">
                  <c:v>0.2641</c:v>
                </c:pt>
                <c:pt idx="195">
                  <c:v>0.2656</c:v>
                </c:pt>
                <c:pt idx="196">
                  <c:v>0.26700000000000002</c:v>
                </c:pt>
                <c:pt idx="197">
                  <c:v>0.26829999999999998</c:v>
                </c:pt>
                <c:pt idx="198">
                  <c:v>0.26960000000000001</c:v>
                </c:pt>
                <c:pt idx="199">
                  <c:v>0.27079999999999999</c:v>
                </c:pt>
                <c:pt idx="200">
                  <c:v>0.27200000000000002</c:v>
                </c:pt>
                <c:pt idx="201">
                  <c:v>0.27329999999999999</c:v>
                </c:pt>
                <c:pt idx="202">
                  <c:v>0.27460000000000001</c:v>
                </c:pt>
                <c:pt idx="203">
                  <c:v>0.27589999999999998</c:v>
                </c:pt>
                <c:pt idx="204">
                  <c:v>0.27729999999999999</c:v>
                </c:pt>
                <c:pt idx="205">
                  <c:v>0.2787</c:v>
                </c:pt>
                <c:pt idx="206">
                  <c:v>0.2802</c:v>
                </c:pt>
                <c:pt idx="207">
                  <c:v>0.28160000000000002</c:v>
                </c:pt>
                <c:pt idx="208">
                  <c:v>0.28310000000000002</c:v>
                </c:pt>
                <c:pt idx="209">
                  <c:v>0.28460000000000002</c:v>
                </c:pt>
                <c:pt idx="210">
                  <c:v>0.28610000000000002</c:v>
                </c:pt>
                <c:pt idx="211">
                  <c:v>0.28770000000000001</c:v>
                </c:pt>
                <c:pt idx="212">
                  <c:v>0.28939999999999999</c:v>
                </c:pt>
                <c:pt idx="213">
                  <c:v>0.2913</c:v>
                </c:pt>
                <c:pt idx="214">
                  <c:v>0.29330000000000001</c:v>
                </c:pt>
                <c:pt idx="215">
                  <c:v>0.2954</c:v>
                </c:pt>
                <c:pt idx="216">
                  <c:v>0.2974</c:v>
                </c:pt>
                <c:pt idx="217">
                  <c:v>0.29899999999999999</c:v>
                </c:pt>
                <c:pt idx="218">
                  <c:v>0.3004</c:v>
                </c:pt>
                <c:pt idx="219">
                  <c:v>0.3014</c:v>
                </c:pt>
                <c:pt idx="220">
                  <c:v>0.30230000000000001</c:v>
                </c:pt>
                <c:pt idx="221">
                  <c:v>0.30309999999999998</c:v>
                </c:pt>
                <c:pt idx="222">
                  <c:v>0.3039</c:v>
                </c:pt>
                <c:pt idx="223">
                  <c:v>0.3049</c:v>
                </c:pt>
                <c:pt idx="224">
                  <c:v>0.30590000000000001</c:v>
                </c:pt>
                <c:pt idx="225">
                  <c:v>0.307</c:v>
                </c:pt>
                <c:pt idx="226">
                  <c:v>0.308</c:v>
                </c:pt>
                <c:pt idx="227">
                  <c:v>0.309</c:v>
                </c:pt>
                <c:pt idx="228">
                  <c:v>0.31019999999999998</c:v>
                </c:pt>
                <c:pt idx="229">
                  <c:v>0.31130000000000002</c:v>
                </c:pt>
                <c:pt idx="230">
                  <c:v>0.31259999999999999</c:v>
                </c:pt>
                <c:pt idx="231">
                  <c:v>0.31380000000000002</c:v>
                </c:pt>
                <c:pt idx="232">
                  <c:v>0.31519999999999998</c:v>
                </c:pt>
                <c:pt idx="233">
                  <c:v>0.31659999999999999</c:v>
                </c:pt>
                <c:pt idx="234">
                  <c:v>0.31809999999999999</c:v>
                </c:pt>
                <c:pt idx="235">
                  <c:v>0.31979999999999997</c:v>
                </c:pt>
                <c:pt idx="236">
                  <c:v>0.32150000000000001</c:v>
                </c:pt>
                <c:pt idx="237">
                  <c:v>0.32340000000000002</c:v>
                </c:pt>
                <c:pt idx="238">
                  <c:v>0.32529999999999998</c:v>
                </c:pt>
                <c:pt idx="239">
                  <c:v>0.32719999999999999</c:v>
                </c:pt>
                <c:pt idx="240">
                  <c:v>0.32919999999999999</c:v>
                </c:pt>
                <c:pt idx="241">
                  <c:v>0.33110000000000001</c:v>
                </c:pt>
                <c:pt idx="242">
                  <c:v>0.33279999999999998</c:v>
                </c:pt>
                <c:pt idx="243">
                  <c:v>0.3342</c:v>
                </c:pt>
                <c:pt idx="244">
                  <c:v>0.33529999999999999</c:v>
                </c:pt>
                <c:pt idx="245">
                  <c:v>0.33639999999999998</c:v>
                </c:pt>
                <c:pt idx="246">
                  <c:v>0.33739999999999998</c:v>
                </c:pt>
                <c:pt idx="247">
                  <c:v>0.33839999999999998</c:v>
                </c:pt>
                <c:pt idx="248">
                  <c:v>0.33950000000000002</c:v>
                </c:pt>
                <c:pt idx="249">
                  <c:v>0.34060000000000001</c:v>
                </c:pt>
                <c:pt idx="250">
                  <c:v>0.34179999999999999</c:v>
                </c:pt>
                <c:pt idx="251">
                  <c:v>0.34310000000000002</c:v>
                </c:pt>
                <c:pt idx="252">
                  <c:v>0.34439999999999998</c:v>
                </c:pt>
                <c:pt idx="253">
                  <c:v>0.34570000000000001</c:v>
                </c:pt>
                <c:pt idx="254">
                  <c:v>0.34699999999999998</c:v>
                </c:pt>
                <c:pt idx="255">
                  <c:v>0.3483</c:v>
                </c:pt>
                <c:pt idx="256">
                  <c:v>0.34960000000000002</c:v>
                </c:pt>
                <c:pt idx="257">
                  <c:v>0.35089999999999999</c:v>
                </c:pt>
                <c:pt idx="258">
                  <c:v>0.3523</c:v>
                </c:pt>
                <c:pt idx="259">
                  <c:v>0.35370000000000001</c:v>
                </c:pt>
                <c:pt idx="260">
                  <c:v>0.35520000000000002</c:v>
                </c:pt>
                <c:pt idx="261">
                  <c:v>0.35659999999999997</c:v>
                </c:pt>
                <c:pt idx="262">
                  <c:v>0.35809999999999997</c:v>
                </c:pt>
                <c:pt idx="263">
                  <c:v>0.35949999999999999</c:v>
                </c:pt>
                <c:pt idx="264">
                  <c:v>0.3609</c:v>
                </c:pt>
                <c:pt idx="265">
                  <c:v>0.36230000000000001</c:v>
                </c:pt>
                <c:pt idx="266">
                  <c:v>0.36370000000000002</c:v>
                </c:pt>
                <c:pt idx="267">
                  <c:v>0.36509999999999998</c:v>
                </c:pt>
                <c:pt idx="268">
                  <c:v>0.36630000000000001</c:v>
                </c:pt>
                <c:pt idx="269">
                  <c:v>0.36759999999999998</c:v>
                </c:pt>
                <c:pt idx="270">
                  <c:v>0.36890000000000001</c:v>
                </c:pt>
                <c:pt idx="271">
                  <c:v>0.37019999999999997</c:v>
                </c:pt>
                <c:pt idx="272">
                  <c:v>0.3715</c:v>
                </c:pt>
                <c:pt idx="273">
                  <c:v>0.37280000000000002</c:v>
                </c:pt>
                <c:pt idx="274">
                  <c:v>0.37419999999999998</c:v>
                </c:pt>
                <c:pt idx="275">
                  <c:v>0.37559999999999999</c:v>
                </c:pt>
                <c:pt idx="276">
                  <c:v>0.37709999999999999</c:v>
                </c:pt>
                <c:pt idx="277">
                  <c:v>0.3785</c:v>
                </c:pt>
                <c:pt idx="278">
                  <c:v>0.38</c:v>
                </c:pt>
                <c:pt idx="279">
                  <c:v>0.38150000000000001</c:v>
                </c:pt>
                <c:pt idx="280">
                  <c:v>0.3831</c:v>
                </c:pt>
                <c:pt idx="281">
                  <c:v>0.38479999999999998</c:v>
                </c:pt>
                <c:pt idx="282">
                  <c:v>0.3866</c:v>
                </c:pt>
                <c:pt idx="283">
                  <c:v>0.3886</c:v>
                </c:pt>
                <c:pt idx="284">
                  <c:v>0.39069999999999999</c:v>
                </c:pt>
                <c:pt idx="285">
                  <c:v>0.3926</c:v>
                </c:pt>
                <c:pt idx="286">
                  <c:v>0.39429999999999998</c:v>
                </c:pt>
                <c:pt idx="287">
                  <c:v>0.39560000000000001</c:v>
                </c:pt>
                <c:pt idx="288">
                  <c:v>0.39660000000000001</c:v>
                </c:pt>
                <c:pt idx="289">
                  <c:v>0.39750000000000002</c:v>
                </c:pt>
                <c:pt idx="290">
                  <c:v>0.39839999999999998</c:v>
                </c:pt>
                <c:pt idx="291">
                  <c:v>0.39939999999999998</c:v>
                </c:pt>
                <c:pt idx="292">
                  <c:v>0.40029999999999999</c:v>
                </c:pt>
                <c:pt idx="293">
                  <c:v>0.40139999999999998</c:v>
                </c:pt>
                <c:pt idx="294">
                  <c:v>0.40239999999999998</c:v>
                </c:pt>
                <c:pt idx="295">
                  <c:v>0.40350000000000003</c:v>
                </c:pt>
                <c:pt idx="296">
                  <c:v>0.40460000000000002</c:v>
                </c:pt>
                <c:pt idx="297">
                  <c:v>0.40570000000000001</c:v>
                </c:pt>
                <c:pt idx="298">
                  <c:v>0.40679999999999999</c:v>
                </c:pt>
                <c:pt idx="299">
                  <c:v>0.40799999999999997</c:v>
                </c:pt>
                <c:pt idx="300">
                  <c:v>0.40920000000000001</c:v>
                </c:pt>
                <c:pt idx="301">
                  <c:v>0.41049999999999998</c:v>
                </c:pt>
                <c:pt idx="302">
                  <c:v>0.41189999999999999</c:v>
                </c:pt>
                <c:pt idx="303">
                  <c:v>0.41339999999999999</c:v>
                </c:pt>
                <c:pt idx="304">
                  <c:v>0.41499999999999998</c:v>
                </c:pt>
                <c:pt idx="305">
                  <c:v>0.41660000000000003</c:v>
                </c:pt>
                <c:pt idx="306">
                  <c:v>0.41839999999999999</c:v>
                </c:pt>
                <c:pt idx="307">
                  <c:v>0.4204</c:v>
                </c:pt>
                <c:pt idx="308">
                  <c:v>0.4224</c:v>
                </c:pt>
                <c:pt idx="309">
                  <c:v>0.4244</c:v>
                </c:pt>
                <c:pt idx="310">
                  <c:v>0.4264</c:v>
                </c:pt>
                <c:pt idx="311">
                  <c:v>0.42820000000000003</c:v>
                </c:pt>
                <c:pt idx="312">
                  <c:v>0.42970000000000003</c:v>
                </c:pt>
                <c:pt idx="313">
                  <c:v>0.43099999999999999</c:v>
                </c:pt>
                <c:pt idx="314">
                  <c:v>0.43209999999999998</c:v>
                </c:pt>
                <c:pt idx="315">
                  <c:v>0.433</c:v>
                </c:pt>
                <c:pt idx="316">
                  <c:v>0.434</c:v>
                </c:pt>
                <c:pt idx="317">
                  <c:v>0.435</c:v>
                </c:pt>
                <c:pt idx="318">
                  <c:v>0.43609999999999999</c:v>
                </c:pt>
                <c:pt idx="319">
                  <c:v>0.43730000000000002</c:v>
                </c:pt>
                <c:pt idx="320">
                  <c:v>0.4385</c:v>
                </c:pt>
                <c:pt idx="321">
                  <c:v>0.43980000000000002</c:v>
                </c:pt>
                <c:pt idx="322">
                  <c:v>0.44109999999999999</c:v>
                </c:pt>
                <c:pt idx="323">
                  <c:v>0.44240000000000002</c:v>
                </c:pt>
                <c:pt idx="324">
                  <c:v>0.44369999999999998</c:v>
                </c:pt>
                <c:pt idx="325">
                  <c:v>0.44500000000000001</c:v>
                </c:pt>
                <c:pt idx="326">
                  <c:v>0.44640000000000002</c:v>
                </c:pt>
                <c:pt idx="327">
                  <c:v>0.44769999999999999</c:v>
                </c:pt>
                <c:pt idx="328">
                  <c:v>0.4491</c:v>
                </c:pt>
                <c:pt idx="329">
                  <c:v>0.45050000000000001</c:v>
                </c:pt>
                <c:pt idx="330">
                  <c:v>0.45200000000000001</c:v>
                </c:pt>
                <c:pt idx="331">
                  <c:v>0.45340000000000003</c:v>
                </c:pt>
                <c:pt idx="332">
                  <c:v>0.45490000000000003</c:v>
                </c:pt>
                <c:pt idx="333">
                  <c:v>0.45629999999999998</c:v>
                </c:pt>
                <c:pt idx="334">
                  <c:v>0.45779999999999998</c:v>
                </c:pt>
                <c:pt idx="335">
                  <c:v>0.45910000000000001</c:v>
                </c:pt>
                <c:pt idx="336">
                  <c:v>0.46050000000000002</c:v>
                </c:pt>
                <c:pt idx="337">
                  <c:v>0.4617</c:v>
                </c:pt>
                <c:pt idx="338">
                  <c:v>0.46300000000000002</c:v>
                </c:pt>
                <c:pt idx="339">
                  <c:v>0.46429999999999999</c:v>
                </c:pt>
                <c:pt idx="340">
                  <c:v>0.46550000000000002</c:v>
                </c:pt>
                <c:pt idx="341">
                  <c:v>0.46679999999999999</c:v>
                </c:pt>
                <c:pt idx="342">
                  <c:v>0.46820000000000001</c:v>
                </c:pt>
                <c:pt idx="343">
                  <c:v>0.46949999999999997</c:v>
                </c:pt>
                <c:pt idx="344">
                  <c:v>0.47099999999999997</c:v>
                </c:pt>
                <c:pt idx="345">
                  <c:v>0.47249999999999998</c:v>
                </c:pt>
                <c:pt idx="346">
                  <c:v>0.47399999999999998</c:v>
                </c:pt>
                <c:pt idx="347">
                  <c:v>0.47549999999999998</c:v>
                </c:pt>
                <c:pt idx="348">
                  <c:v>0.47699999999999998</c:v>
                </c:pt>
                <c:pt idx="349">
                  <c:v>0.47860000000000003</c:v>
                </c:pt>
                <c:pt idx="350">
                  <c:v>0.48039999999999999</c:v>
                </c:pt>
                <c:pt idx="351">
                  <c:v>0.48230000000000001</c:v>
                </c:pt>
                <c:pt idx="352">
                  <c:v>0.4844</c:v>
                </c:pt>
                <c:pt idx="353">
                  <c:v>0.4864</c:v>
                </c:pt>
                <c:pt idx="354">
                  <c:v>0.48820000000000002</c:v>
                </c:pt>
                <c:pt idx="355">
                  <c:v>0.48970000000000002</c:v>
                </c:pt>
                <c:pt idx="356">
                  <c:v>0.4909</c:v>
                </c:pt>
                <c:pt idx="357">
                  <c:v>0.4919</c:v>
                </c:pt>
                <c:pt idx="358">
                  <c:v>0.49280000000000002</c:v>
                </c:pt>
                <c:pt idx="359">
                  <c:v>0.49370000000000003</c:v>
                </c:pt>
                <c:pt idx="360">
                  <c:v>0.49459999999999998</c:v>
                </c:pt>
                <c:pt idx="361">
                  <c:v>0.49559999999999998</c:v>
                </c:pt>
                <c:pt idx="362">
                  <c:v>0.49669999999999997</c:v>
                </c:pt>
                <c:pt idx="363">
                  <c:v>0.49780000000000002</c:v>
                </c:pt>
                <c:pt idx="364">
                  <c:v>0.49890000000000001</c:v>
                </c:pt>
                <c:pt idx="365">
                  <c:v>0.5</c:v>
                </c:pt>
                <c:pt idx="366">
                  <c:v>0.50109999999999999</c:v>
                </c:pt>
                <c:pt idx="367">
                  <c:v>0.50229999999999997</c:v>
                </c:pt>
                <c:pt idx="368">
                  <c:v>0.50339999999999996</c:v>
                </c:pt>
                <c:pt idx="369">
                  <c:v>0.50470000000000004</c:v>
                </c:pt>
                <c:pt idx="370">
                  <c:v>0.50600000000000001</c:v>
                </c:pt>
                <c:pt idx="371">
                  <c:v>0.50739999999999996</c:v>
                </c:pt>
                <c:pt idx="372">
                  <c:v>0.50890000000000002</c:v>
                </c:pt>
                <c:pt idx="373">
                  <c:v>0.51049999999999995</c:v>
                </c:pt>
                <c:pt idx="374">
                  <c:v>0.51219999999999999</c:v>
                </c:pt>
                <c:pt idx="375">
                  <c:v>0.51400000000000001</c:v>
                </c:pt>
                <c:pt idx="376">
                  <c:v>0.51590000000000003</c:v>
                </c:pt>
                <c:pt idx="377">
                  <c:v>0.51790000000000003</c:v>
                </c:pt>
                <c:pt idx="378">
                  <c:v>0.51990000000000003</c:v>
                </c:pt>
                <c:pt idx="379">
                  <c:v>0.52190000000000003</c:v>
                </c:pt>
                <c:pt idx="380">
                  <c:v>0.52359999999999995</c:v>
                </c:pt>
                <c:pt idx="381">
                  <c:v>0.52510000000000001</c:v>
                </c:pt>
                <c:pt idx="382">
                  <c:v>0.52629999999999999</c:v>
                </c:pt>
                <c:pt idx="383">
                  <c:v>0.52739999999999998</c:v>
                </c:pt>
                <c:pt idx="384">
                  <c:v>0.52829999999999999</c:v>
                </c:pt>
                <c:pt idx="385">
                  <c:v>0.52929999999999999</c:v>
                </c:pt>
                <c:pt idx="386">
                  <c:v>0.53029999999999999</c:v>
                </c:pt>
                <c:pt idx="387">
                  <c:v>0.53139999999999998</c:v>
                </c:pt>
                <c:pt idx="388">
                  <c:v>0.53259999999999996</c:v>
                </c:pt>
                <c:pt idx="389">
                  <c:v>0.53400000000000003</c:v>
                </c:pt>
                <c:pt idx="390">
                  <c:v>0.5353</c:v>
                </c:pt>
                <c:pt idx="391">
                  <c:v>0.53659999999999997</c:v>
                </c:pt>
                <c:pt idx="392">
                  <c:v>0.53790000000000004</c:v>
                </c:pt>
                <c:pt idx="393">
                  <c:v>0.53920000000000001</c:v>
                </c:pt>
                <c:pt idx="394">
                  <c:v>0.54049999999999998</c:v>
                </c:pt>
                <c:pt idx="395">
                  <c:v>0.54179999999999995</c:v>
                </c:pt>
                <c:pt idx="396">
                  <c:v>0.54320000000000002</c:v>
                </c:pt>
                <c:pt idx="397">
                  <c:v>0.54459999999999997</c:v>
                </c:pt>
                <c:pt idx="398">
                  <c:v>0.54600000000000004</c:v>
                </c:pt>
                <c:pt idx="399">
                  <c:v>0.5474</c:v>
                </c:pt>
                <c:pt idx="400">
                  <c:v>0.54890000000000005</c:v>
                </c:pt>
                <c:pt idx="401">
                  <c:v>0.5504</c:v>
                </c:pt>
                <c:pt idx="402">
                  <c:v>0.55189999999999995</c:v>
                </c:pt>
                <c:pt idx="403">
                  <c:v>0.5534</c:v>
                </c:pt>
                <c:pt idx="404">
                  <c:v>0.55469999999999997</c:v>
                </c:pt>
                <c:pt idx="405">
                  <c:v>0.55600000000000005</c:v>
                </c:pt>
                <c:pt idx="406">
                  <c:v>0.55720000000000003</c:v>
                </c:pt>
                <c:pt idx="407">
                  <c:v>0.5585</c:v>
                </c:pt>
                <c:pt idx="408">
                  <c:v>0.55979999999999996</c:v>
                </c:pt>
                <c:pt idx="409">
                  <c:v>0.56110000000000004</c:v>
                </c:pt>
                <c:pt idx="410">
                  <c:v>0.56230000000000002</c:v>
                </c:pt>
                <c:pt idx="411">
                  <c:v>0.56369999999999998</c:v>
                </c:pt>
                <c:pt idx="412">
                  <c:v>0.56499999999999995</c:v>
                </c:pt>
                <c:pt idx="413">
                  <c:v>0.5665</c:v>
                </c:pt>
                <c:pt idx="414">
                  <c:v>0.56789999999999996</c:v>
                </c:pt>
                <c:pt idx="415">
                  <c:v>0.56940000000000002</c:v>
                </c:pt>
                <c:pt idx="416">
                  <c:v>0.57099999999999995</c:v>
                </c:pt>
                <c:pt idx="417">
                  <c:v>0.57250000000000001</c:v>
                </c:pt>
                <c:pt idx="418">
                  <c:v>0.57420000000000004</c:v>
                </c:pt>
                <c:pt idx="419">
                  <c:v>0.57579999999999998</c:v>
                </c:pt>
                <c:pt idx="420">
                  <c:v>0.5776</c:v>
                </c:pt>
                <c:pt idx="421">
                  <c:v>0.57950000000000002</c:v>
                </c:pt>
                <c:pt idx="422">
                  <c:v>0.58150000000000002</c:v>
                </c:pt>
                <c:pt idx="423">
                  <c:v>0.58340000000000003</c:v>
                </c:pt>
                <c:pt idx="424">
                  <c:v>0.58499999999999996</c:v>
                </c:pt>
                <c:pt idx="425">
                  <c:v>0.58630000000000004</c:v>
                </c:pt>
                <c:pt idx="426">
                  <c:v>0.58730000000000004</c:v>
                </c:pt>
                <c:pt idx="427">
                  <c:v>0.58819999999999995</c:v>
                </c:pt>
                <c:pt idx="428">
                  <c:v>0.58909999999999996</c:v>
                </c:pt>
                <c:pt idx="429">
                  <c:v>0.59009999999999996</c:v>
                </c:pt>
                <c:pt idx="430">
                  <c:v>0.59109999999999996</c:v>
                </c:pt>
                <c:pt idx="431">
                  <c:v>0.59209999999999996</c:v>
                </c:pt>
                <c:pt idx="432">
                  <c:v>0.59319999999999995</c:v>
                </c:pt>
                <c:pt idx="433">
                  <c:v>0.59440000000000004</c:v>
                </c:pt>
                <c:pt idx="434">
                  <c:v>0.59550000000000003</c:v>
                </c:pt>
                <c:pt idx="435">
                  <c:v>0.59660000000000002</c:v>
                </c:pt>
                <c:pt idx="436">
                  <c:v>0.5978</c:v>
                </c:pt>
                <c:pt idx="437">
                  <c:v>0.59889999999999999</c:v>
                </c:pt>
                <c:pt idx="438">
                  <c:v>0.60019999999999996</c:v>
                </c:pt>
                <c:pt idx="439">
                  <c:v>0.60140000000000005</c:v>
                </c:pt>
                <c:pt idx="440">
                  <c:v>0.6028</c:v>
                </c:pt>
                <c:pt idx="441">
                  <c:v>0.60429999999999995</c:v>
                </c:pt>
                <c:pt idx="442">
                  <c:v>0.60589999999999999</c:v>
                </c:pt>
                <c:pt idx="443">
                  <c:v>0.60770000000000002</c:v>
                </c:pt>
                <c:pt idx="444">
                  <c:v>0.60950000000000004</c:v>
                </c:pt>
                <c:pt idx="445">
                  <c:v>0.61150000000000004</c:v>
                </c:pt>
                <c:pt idx="446">
                  <c:v>0.61350000000000005</c:v>
                </c:pt>
                <c:pt idx="447">
                  <c:v>0.61550000000000005</c:v>
                </c:pt>
                <c:pt idx="448">
                  <c:v>0.61739999999999995</c:v>
                </c:pt>
                <c:pt idx="449">
                  <c:v>0.61909999999999998</c:v>
                </c:pt>
                <c:pt idx="450">
                  <c:v>0.62060000000000004</c:v>
                </c:pt>
                <c:pt idx="451">
                  <c:v>0.62180000000000002</c:v>
                </c:pt>
                <c:pt idx="452">
                  <c:v>0.62290000000000001</c:v>
                </c:pt>
                <c:pt idx="453">
                  <c:v>0.62380000000000002</c:v>
                </c:pt>
                <c:pt idx="454">
                  <c:v>0.62480000000000002</c:v>
                </c:pt>
                <c:pt idx="455">
                  <c:v>0.62590000000000001</c:v>
                </c:pt>
                <c:pt idx="456">
                  <c:v>0.62709999999999999</c:v>
                </c:pt>
                <c:pt idx="457">
                  <c:v>0.62829999999999997</c:v>
                </c:pt>
                <c:pt idx="458">
                  <c:v>0.62970000000000004</c:v>
                </c:pt>
                <c:pt idx="459">
                  <c:v>0.63100000000000001</c:v>
                </c:pt>
                <c:pt idx="460">
                  <c:v>0.63229999999999997</c:v>
                </c:pt>
                <c:pt idx="461">
                  <c:v>0.63360000000000005</c:v>
                </c:pt>
                <c:pt idx="462">
                  <c:v>0.63490000000000002</c:v>
                </c:pt>
                <c:pt idx="463">
                  <c:v>0.6361</c:v>
                </c:pt>
                <c:pt idx="464">
                  <c:v>0.63739999999999997</c:v>
                </c:pt>
                <c:pt idx="465">
                  <c:v>0.63870000000000005</c:v>
                </c:pt>
                <c:pt idx="466">
                  <c:v>0.6401</c:v>
                </c:pt>
                <c:pt idx="467">
                  <c:v>0.64149999999999996</c:v>
                </c:pt>
                <c:pt idx="468">
                  <c:v>0.64290000000000003</c:v>
                </c:pt>
                <c:pt idx="469">
                  <c:v>0.64439999999999997</c:v>
                </c:pt>
                <c:pt idx="470">
                  <c:v>0.64580000000000004</c:v>
                </c:pt>
                <c:pt idx="471">
                  <c:v>0.64729999999999999</c:v>
                </c:pt>
                <c:pt idx="472">
                  <c:v>0.64870000000000005</c:v>
                </c:pt>
                <c:pt idx="473">
                  <c:v>0.65010000000000001</c:v>
                </c:pt>
                <c:pt idx="474">
                  <c:v>0.65139999999999998</c:v>
                </c:pt>
                <c:pt idx="475">
                  <c:v>0.65259999999999996</c:v>
                </c:pt>
                <c:pt idx="476">
                  <c:v>0.65390000000000004</c:v>
                </c:pt>
                <c:pt idx="477">
                  <c:v>0.6552</c:v>
                </c:pt>
                <c:pt idx="478">
                  <c:v>0.65659999999999996</c:v>
                </c:pt>
                <c:pt idx="479">
                  <c:v>0.65790000000000004</c:v>
                </c:pt>
                <c:pt idx="480">
                  <c:v>0.65920000000000001</c:v>
                </c:pt>
                <c:pt idx="481">
                  <c:v>0.66059999999999997</c:v>
                </c:pt>
                <c:pt idx="482">
                  <c:v>0.66200000000000003</c:v>
                </c:pt>
                <c:pt idx="483">
                  <c:v>0.66349999999999998</c:v>
                </c:pt>
                <c:pt idx="484">
                  <c:v>0.66490000000000005</c:v>
                </c:pt>
                <c:pt idx="485">
                  <c:v>0.6663</c:v>
                </c:pt>
                <c:pt idx="486">
                  <c:v>0.66779999999999995</c:v>
                </c:pt>
                <c:pt idx="487">
                  <c:v>0.6694</c:v>
                </c:pt>
                <c:pt idx="488">
                  <c:v>0.67120000000000002</c:v>
                </c:pt>
                <c:pt idx="489">
                  <c:v>0.67330000000000001</c:v>
                </c:pt>
                <c:pt idx="490">
                  <c:v>0.6754</c:v>
                </c:pt>
                <c:pt idx="491">
                  <c:v>0.67759999999999998</c:v>
                </c:pt>
                <c:pt idx="492">
                  <c:v>0.6794</c:v>
                </c:pt>
                <c:pt idx="493">
                  <c:v>0.68079999999999996</c:v>
                </c:pt>
                <c:pt idx="494">
                  <c:v>0.68189999999999995</c:v>
                </c:pt>
                <c:pt idx="495">
                  <c:v>0.68269999999999997</c:v>
                </c:pt>
                <c:pt idx="496">
                  <c:v>0.68359999999999999</c:v>
                </c:pt>
                <c:pt idx="497">
                  <c:v>0.6845</c:v>
                </c:pt>
                <c:pt idx="498">
                  <c:v>0.68540000000000001</c:v>
                </c:pt>
                <c:pt idx="499">
                  <c:v>0.6865</c:v>
                </c:pt>
                <c:pt idx="500">
                  <c:v>0.6875</c:v>
                </c:pt>
                <c:pt idx="501">
                  <c:v>0.68859999999999999</c:v>
                </c:pt>
                <c:pt idx="502">
                  <c:v>0.68969999999999998</c:v>
                </c:pt>
                <c:pt idx="503">
                  <c:v>0.69069999999999998</c:v>
                </c:pt>
                <c:pt idx="504">
                  <c:v>0.69189999999999996</c:v>
                </c:pt>
                <c:pt idx="505">
                  <c:v>0.69299999999999995</c:v>
                </c:pt>
                <c:pt idx="506">
                  <c:v>0.69420000000000004</c:v>
                </c:pt>
                <c:pt idx="507">
                  <c:v>0.69550000000000001</c:v>
                </c:pt>
                <c:pt idx="508">
                  <c:v>0.69689999999999996</c:v>
                </c:pt>
                <c:pt idx="509">
                  <c:v>0.69830000000000003</c:v>
                </c:pt>
                <c:pt idx="510">
                  <c:v>0.69979999999999998</c:v>
                </c:pt>
                <c:pt idx="511">
                  <c:v>0.70150000000000001</c:v>
                </c:pt>
                <c:pt idx="512">
                  <c:v>0.70330000000000004</c:v>
                </c:pt>
                <c:pt idx="513">
                  <c:v>0.70509999999999995</c:v>
                </c:pt>
                <c:pt idx="514">
                  <c:v>0.70709999999999995</c:v>
                </c:pt>
                <c:pt idx="515">
                  <c:v>0.70909999999999995</c:v>
                </c:pt>
                <c:pt idx="516">
                  <c:v>0.71109999999999995</c:v>
                </c:pt>
                <c:pt idx="517">
                  <c:v>0.71299999999999997</c:v>
                </c:pt>
                <c:pt idx="518">
                  <c:v>0.71460000000000001</c:v>
                </c:pt>
                <c:pt idx="519">
                  <c:v>0.71599999999999997</c:v>
                </c:pt>
                <c:pt idx="520">
                  <c:v>0.71719999999999995</c:v>
                </c:pt>
                <c:pt idx="521">
                  <c:v>0.71819999999999995</c:v>
                </c:pt>
                <c:pt idx="522">
                  <c:v>0.71909999999999996</c:v>
                </c:pt>
                <c:pt idx="523">
                  <c:v>0.72009999999999996</c:v>
                </c:pt>
                <c:pt idx="524">
                  <c:v>0.72119999999999995</c:v>
                </c:pt>
                <c:pt idx="525">
                  <c:v>0.72240000000000004</c:v>
                </c:pt>
                <c:pt idx="526">
                  <c:v>0.72370000000000001</c:v>
                </c:pt>
                <c:pt idx="527">
                  <c:v>0.72499999999999998</c:v>
                </c:pt>
                <c:pt idx="528">
                  <c:v>0.72629999999999995</c:v>
                </c:pt>
                <c:pt idx="529">
                  <c:v>0.72760000000000002</c:v>
                </c:pt>
                <c:pt idx="530">
                  <c:v>0.72889999999999999</c:v>
                </c:pt>
                <c:pt idx="531">
                  <c:v>0.73009999999999997</c:v>
                </c:pt>
                <c:pt idx="532">
                  <c:v>0.73129999999999995</c:v>
                </c:pt>
                <c:pt idx="533">
                  <c:v>0.73260000000000003</c:v>
                </c:pt>
                <c:pt idx="534">
                  <c:v>0.7339</c:v>
                </c:pt>
                <c:pt idx="535">
                  <c:v>0.73529999999999995</c:v>
                </c:pt>
                <c:pt idx="536">
                  <c:v>0.73680000000000001</c:v>
                </c:pt>
                <c:pt idx="537">
                  <c:v>0.73819999999999997</c:v>
                </c:pt>
                <c:pt idx="538">
                  <c:v>0.73970000000000002</c:v>
                </c:pt>
                <c:pt idx="539">
                  <c:v>0.74119999999999997</c:v>
                </c:pt>
                <c:pt idx="540">
                  <c:v>0.74270000000000003</c:v>
                </c:pt>
                <c:pt idx="541">
                  <c:v>0.74409999999999998</c:v>
                </c:pt>
                <c:pt idx="542">
                  <c:v>0.74550000000000005</c:v>
                </c:pt>
                <c:pt idx="543">
                  <c:v>0.74680000000000002</c:v>
                </c:pt>
                <c:pt idx="544">
                  <c:v>0.748</c:v>
                </c:pt>
                <c:pt idx="545">
                  <c:v>0.74929999999999997</c:v>
                </c:pt>
                <c:pt idx="546">
                  <c:v>0.75060000000000004</c:v>
                </c:pt>
                <c:pt idx="547">
                  <c:v>0.75180000000000002</c:v>
                </c:pt>
                <c:pt idx="548">
                  <c:v>0.75319999999999998</c:v>
                </c:pt>
                <c:pt idx="549">
                  <c:v>0.75460000000000005</c:v>
                </c:pt>
                <c:pt idx="550">
                  <c:v>0.75600000000000001</c:v>
                </c:pt>
                <c:pt idx="551">
                  <c:v>0.75749999999999995</c:v>
                </c:pt>
                <c:pt idx="552">
                  <c:v>0.75900000000000001</c:v>
                </c:pt>
                <c:pt idx="553">
                  <c:v>0.76039999999999996</c:v>
                </c:pt>
                <c:pt idx="554">
                  <c:v>0.76190000000000002</c:v>
                </c:pt>
                <c:pt idx="555">
                  <c:v>0.76349999999999996</c:v>
                </c:pt>
                <c:pt idx="556">
                  <c:v>0.7651</c:v>
                </c:pt>
                <c:pt idx="557">
                  <c:v>0.76690000000000003</c:v>
                </c:pt>
                <c:pt idx="558">
                  <c:v>0.76880000000000004</c:v>
                </c:pt>
                <c:pt idx="559">
                  <c:v>0.77090000000000003</c:v>
                </c:pt>
                <c:pt idx="560">
                  <c:v>0.77290000000000003</c:v>
                </c:pt>
                <c:pt idx="561">
                  <c:v>0.77480000000000004</c:v>
                </c:pt>
                <c:pt idx="562">
                  <c:v>0.7762</c:v>
                </c:pt>
                <c:pt idx="563">
                  <c:v>0.77739999999999998</c:v>
                </c:pt>
                <c:pt idx="564">
                  <c:v>0.77829999999999999</c:v>
                </c:pt>
                <c:pt idx="565">
                  <c:v>0.77910000000000001</c:v>
                </c:pt>
                <c:pt idx="566">
                  <c:v>0.77990000000000004</c:v>
                </c:pt>
                <c:pt idx="567">
                  <c:v>0.78090000000000004</c:v>
                </c:pt>
                <c:pt idx="568">
                  <c:v>0.78190000000000004</c:v>
                </c:pt>
                <c:pt idx="569">
                  <c:v>0.78290000000000004</c:v>
                </c:pt>
                <c:pt idx="570">
                  <c:v>0.78400000000000003</c:v>
                </c:pt>
                <c:pt idx="571">
                  <c:v>0.78510000000000002</c:v>
                </c:pt>
                <c:pt idx="572">
                  <c:v>0.78620000000000001</c:v>
                </c:pt>
                <c:pt idx="573">
                  <c:v>0.7873</c:v>
                </c:pt>
                <c:pt idx="574">
                  <c:v>0.78839999999999999</c:v>
                </c:pt>
                <c:pt idx="575">
                  <c:v>0.78959999999999997</c:v>
                </c:pt>
                <c:pt idx="576">
                  <c:v>0.79090000000000005</c:v>
                </c:pt>
                <c:pt idx="577">
                  <c:v>0.7923</c:v>
                </c:pt>
                <c:pt idx="578">
                  <c:v>0.79369999999999996</c:v>
                </c:pt>
                <c:pt idx="579">
                  <c:v>0.79520000000000002</c:v>
                </c:pt>
                <c:pt idx="580">
                  <c:v>0.79679999999999995</c:v>
                </c:pt>
                <c:pt idx="581">
                  <c:v>0.79859999999999998</c:v>
                </c:pt>
                <c:pt idx="582">
                  <c:v>0.8004</c:v>
                </c:pt>
                <c:pt idx="583">
                  <c:v>0.80230000000000001</c:v>
                </c:pt>
                <c:pt idx="584">
                  <c:v>0.80420000000000003</c:v>
                </c:pt>
                <c:pt idx="585">
                  <c:v>0.80620000000000003</c:v>
                </c:pt>
                <c:pt idx="586">
                  <c:v>0.80810000000000004</c:v>
                </c:pt>
                <c:pt idx="587">
                  <c:v>0.80979999999999996</c:v>
                </c:pt>
                <c:pt idx="588">
                  <c:v>0.81130000000000002</c:v>
                </c:pt>
                <c:pt idx="589">
                  <c:v>0.8125</c:v>
                </c:pt>
                <c:pt idx="590">
                  <c:v>0.81359999999999999</c:v>
                </c:pt>
                <c:pt idx="591">
                  <c:v>0.81459999999999999</c:v>
                </c:pt>
                <c:pt idx="592">
                  <c:v>0.81559999999999999</c:v>
                </c:pt>
                <c:pt idx="593">
                  <c:v>0.81669999999999998</c:v>
                </c:pt>
                <c:pt idx="594">
                  <c:v>0.81789999999999996</c:v>
                </c:pt>
                <c:pt idx="595">
                  <c:v>0.81920000000000004</c:v>
                </c:pt>
                <c:pt idx="596">
                  <c:v>0.82050000000000001</c:v>
                </c:pt>
                <c:pt idx="597">
                  <c:v>0.82169999999999999</c:v>
                </c:pt>
                <c:pt idx="598">
                  <c:v>0.82299999999999995</c:v>
                </c:pt>
                <c:pt idx="599">
                  <c:v>0.82430000000000003</c:v>
                </c:pt>
                <c:pt idx="600">
                  <c:v>0.82550000000000001</c:v>
                </c:pt>
                <c:pt idx="601">
                  <c:v>0.82679999999999998</c:v>
                </c:pt>
                <c:pt idx="602">
                  <c:v>0.82809999999999995</c:v>
                </c:pt>
                <c:pt idx="603">
                  <c:v>0.82940000000000003</c:v>
                </c:pt>
                <c:pt idx="604">
                  <c:v>0.83079999999999998</c:v>
                </c:pt>
                <c:pt idx="605">
                  <c:v>0.83230000000000004</c:v>
                </c:pt>
                <c:pt idx="606">
                  <c:v>0.8337</c:v>
                </c:pt>
                <c:pt idx="607">
                  <c:v>0.83520000000000005</c:v>
                </c:pt>
                <c:pt idx="608">
                  <c:v>0.8367</c:v>
                </c:pt>
                <c:pt idx="609">
                  <c:v>0.83809999999999996</c:v>
                </c:pt>
                <c:pt idx="610">
                  <c:v>0.83960000000000001</c:v>
                </c:pt>
                <c:pt idx="611">
                  <c:v>0.84089999999999998</c:v>
                </c:pt>
                <c:pt idx="612">
                  <c:v>0.84209999999999996</c:v>
                </c:pt>
                <c:pt idx="613">
                  <c:v>0.84330000000000005</c:v>
                </c:pt>
                <c:pt idx="614">
                  <c:v>0.84460000000000002</c:v>
                </c:pt>
                <c:pt idx="615">
                  <c:v>0.84589999999999999</c:v>
                </c:pt>
                <c:pt idx="616">
                  <c:v>0.84719999999999995</c:v>
                </c:pt>
                <c:pt idx="617">
                  <c:v>0.84860000000000002</c:v>
                </c:pt>
                <c:pt idx="618">
                  <c:v>0.85</c:v>
                </c:pt>
                <c:pt idx="619">
                  <c:v>0.85140000000000005</c:v>
                </c:pt>
                <c:pt idx="620">
                  <c:v>0.85289999999999999</c:v>
                </c:pt>
                <c:pt idx="621">
                  <c:v>0.85429999999999995</c:v>
                </c:pt>
                <c:pt idx="622">
                  <c:v>0.85580000000000001</c:v>
                </c:pt>
                <c:pt idx="623">
                  <c:v>0.85729999999999995</c:v>
                </c:pt>
                <c:pt idx="624">
                  <c:v>0.85880000000000001</c:v>
                </c:pt>
                <c:pt idx="625">
                  <c:v>0.86040000000000005</c:v>
                </c:pt>
                <c:pt idx="626">
                  <c:v>0.86209999999999998</c:v>
                </c:pt>
                <c:pt idx="627">
                  <c:v>0.86409999999999998</c:v>
                </c:pt>
                <c:pt idx="628">
                  <c:v>0.86619999999999997</c:v>
                </c:pt>
                <c:pt idx="629">
                  <c:v>0.86829999999999996</c:v>
                </c:pt>
                <c:pt idx="630">
                  <c:v>0.87019999999999997</c:v>
                </c:pt>
                <c:pt idx="631">
                  <c:v>0.87170000000000003</c:v>
                </c:pt>
                <c:pt idx="632">
                  <c:v>0.87290000000000001</c:v>
                </c:pt>
                <c:pt idx="633">
                  <c:v>0.87380000000000002</c:v>
                </c:pt>
                <c:pt idx="634">
                  <c:v>0.87460000000000004</c:v>
                </c:pt>
                <c:pt idx="635">
                  <c:v>0.87539999999999996</c:v>
                </c:pt>
                <c:pt idx="636">
                  <c:v>0.87639999999999996</c:v>
                </c:pt>
                <c:pt idx="637">
                  <c:v>0.87739999999999996</c:v>
                </c:pt>
                <c:pt idx="638">
                  <c:v>0.87839999999999996</c:v>
                </c:pt>
                <c:pt idx="639">
                  <c:v>0.87949999999999995</c:v>
                </c:pt>
                <c:pt idx="640">
                  <c:v>0.88060000000000005</c:v>
                </c:pt>
                <c:pt idx="641">
                  <c:v>0.88170000000000004</c:v>
                </c:pt>
                <c:pt idx="642">
                  <c:v>0.88280000000000003</c:v>
                </c:pt>
                <c:pt idx="643">
                  <c:v>0.88390000000000002</c:v>
                </c:pt>
                <c:pt idx="644">
                  <c:v>0.8851</c:v>
                </c:pt>
                <c:pt idx="645">
                  <c:v>0.88639999999999997</c:v>
                </c:pt>
                <c:pt idx="646">
                  <c:v>0.88770000000000004</c:v>
                </c:pt>
                <c:pt idx="647">
                  <c:v>0.88919999999999999</c:v>
                </c:pt>
                <c:pt idx="648">
                  <c:v>0.89070000000000005</c:v>
                </c:pt>
                <c:pt idx="649">
                  <c:v>0.89239999999999997</c:v>
                </c:pt>
                <c:pt idx="650">
                  <c:v>0.89410000000000001</c:v>
                </c:pt>
                <c:pt idx="651">
                  <c:v>0.89590000000000003</c:v>
                </c:pt>
                <c:pt idx="652">
                  <c:v>0.89780000000000004</c:v>
                </c:pt>
                <c:pt idx="653">
                  <c:v>0.89970000000000006</c:v>
                </c:pt>
                <c:pt idx="654">
                  <c:v>0.90159999999999996</c:v>
                </c:pt>
                <c:pt idx="655">
                  <c:v>0.90359999999999996</c:v>
                </c:pt>
                <c:pt idx="656">
                  <c:v>0.90529999999999999</c:v>
                </c:pt>
                <c:pt idx="657">
                  <c:v>0.90680000000000005</c:v>
                </c:pt>
                <c:pt idx="658">
                  <c:v>0.90800000000000003</c:v>
                </c:pt>
                <c:pt idx="659">
                  <c:v>0.90900000000000003</c:v>
                </c:pt>
                <c:pt idx="660">
                  <c:v>0.91</c:v>
                </c:pt>
                <c:pt idx="661">
                  <c:v>0.91100000000000003</c:v>
                </c:pt>
                <c:pt idx="662">
                  <c:v>0.91220000000000001</c:v>
                </c:pt>
                <c:pt idx="663">
                  <c:v>0.91339999999999999</c:v>
                </c:pt>
                <c:pt idx="664">
                  <c:v>0.91469999999999996</c:v>
                </c:pt>
                <c:pt idx="665">
                  <c:v>0.91600000000000004</c:v>
                </c:pt>
                <c:pt idx="666">
                  <c:v>0.9173</c:v>
                </c:pt>
                <c:pt idx="667">
                  <c:v>0.91859999999999997</c:v>
                </c:pt>
                <c:pt idx="668">
                  <c:v>0.91979999999999995</c:v>
                </c:pt>
                <c:pt idx="669">
                  <c:v>0.92100000000000004</c:v>
                </c:pt>
                <c:pt idx="670">
                  <c:v>0.92230000000000001</c:v>
                </c:pt>
                <c:pt idx="671">
                  <c:v>0.92349999999999999</c:v>
                </c:pt>
                <c:pt idx="672">
                  <c:v>0.92490000000000006</c:v>
                </c:pt>
                <c:pt idx="673">
                  <c:v>0.92630000000000001</c:v>
                </c:pt>
                <c:pt idx="674">
                  <c:v>0.92779999999999996</c:v>
                </c:pt>
                <c:pt idx="675">
                  <c:v>0.92920000000000003</c:v>
                </c:pt>
                <c:pt idx="676">
                  <c:v>0.93069999999999997</c:v>
                </c:pt>
                <c:pt idx="677">
                  <c:v>0.93210000000000004</c:v>
                </c:pt>
                <c:pt idx="678">
                  <c:v>0.93359999999999999</c:v>
                </c:pt>
                <c:pt idx="679">
                  <c:v>0.93489999999999995</c:v>
                </c:pt>
                <c:pt idx="680">
                  <c:v>0.93630000000000002</c:v>
                </c:pt>
                <c:pt idx="681">
                  <c:v>0.93759999999999999</c:v>
                </c:pt>
                <c:pt idx="682">
                  <c:v>0.93889999999999996</c:v>
                </c:pt>
                <c:pt idx="683">
                  <c:v>0.94020000000000004</c:v>
                </c:pt>
                <c:pt idx="684">
                  <c:v>0.94140000000000001</c:v>
                </c:pt>
                <c:pt idx="685">
                  <c:v>0.94269999999999998</c:v>
                </c:pt>
                <c:pt idx="686">
                  <c:v>0.94410000000000005</c:v>
                </c:pt>
                <c:pt idx="687">
                  <c:v>0.94540000000000002</c:v>
                </c:pt>
                <c:pt idx="688">
                  <c:v>0.94679999999999997</c:v>
                </c:pt>
                <c:pt idx="689">
                  <c:v>0.94820000000000004</c:v>
                </c:pt>
                <c:pt idx="690">
                  <c:v>0.94969999999999999</c:v>
                </c:pt>
                <c:pt idx="691">
                  <c:v>0.95109999999999995</c:v>
                </c:pt>
                <c:pt idx="692">
                  <c:v>0.9526</c:v>
                </c:pt>
                <c:pt idx="693">
                  <c:v>0.95399999999999996</c:v>
                </c:pt>
                <c:pt idx="694">
                  <c:v>0.95569999999999999</c:v>
                </c:pt>
                <c:pt idx="695">
                  <c:v>0.95750000000000002</c:v>
                </c:pt>
                <c:pt idx="696">
                  <c:v>0.95950000000000002</c:v>
                </c:pt>
                <c:pt idx="697">
                  <c:v>0.96160000000000001</c:v>
                </c:pt>
                <c:pt idx="698">
                  <c:v>0.9637</c:v>
                </c:pt>
                <c:pt idx="699">
                  <c:v>0.96550000000000002</c:v>
                </c:pt>
                <c:pt idx="700">
                  <c:v>0.96689999999999998</c:v>
                </c:pt>
                <c:pt idx="701">
                  <c:v>0.96799999999999997</c:v>
                </c:pt>
                <c:pt idx="702">
                  <c:v>0.96889999999999998</c:v>
                </c:pt>
                <c:pt idx="703">
                  <c:v>0.9698</c:v>
                </c:pt>
                <c:pt idx="704">
                  <c:v>0.97070000000000001</c:v>
                </c:pt>
                <c:pt idx="705">
                  <c:v>0.97170000000000001</c:v>
                </c:pt>
                <c:pt idx="706">
                  <c:v>0.97270000000000001</c:v>
                </c:pt>
                <c:pt idx="707">
                  <c:v>0.97370000000000001</c:v>
                </c:pt>
                <c:pt idx="708">
                  <c:v>0.9748</c:v>
                </c:pt>
                <c:pt idx="709">
                  <c:v>0.97589999999999999</c:v>
                </c:pt>
                <c:pt idx="710">
                  <c:v>0.97699999999999998</c:v>
                </c:pt>
                <c:pt idx="711">
                  <c:v>0.97809999999999997</c:v>
                </c:pt>
                <c:pt idx="712">
                  <c:v>0.97919999999999996</c:v>
                </c:pt>
                <c:pt idx="713">
                  <c:v>0.98040000000000005</c:v>
                </c:pt>
                <c:pt idx="714">
                  <c:v>0.98170000000000002</c:v>
                </c:pt>
                <c:pt idx="715">
                  <c:v>0.98309999999999997</c:v>
                </c:pt>
                <c:pt idx="716">
                  <c:v>0.98460000000000003</c:v>
                </c:pt>
                <c:pt idx="717">
                  <c:v>0.98619999999999997</c:v>
                </c:pt>
                <c:pt idx="718">
                  <c:v>0.9879</c:v>
                </c:pt>
                <c:pt idx="719">
                  <c:v>0.98970000000000002</c:v>
                </c:pt>
                <c:pt idx="720">
                  <c:v>0.99160000000000004</c:v>
                </c:pt>
                <c:pt idx="721">
                  <c:v>0.99350000000000005</c:v>
                </c:pt>
                <c:pt idx="722">
                  <c:v>0.99550000000000005</c:v>
                </c:pt>
                <c:pt idx="723">
                  <c:v>0.99739999999999995</c:v>
                </c:pt>
                <c:pt idx="724">
                  <c:v>0.99909999999999999</c:v>
                </c:pt>
                <c:pt idx="725">
                  <c:v>1.0006999999999999</c:v>
                </c:pt>
                <c:pt idx="726">
                  <c:v>1.0021</c:v>
                </c:pt>
                <c:pt idx="727">
                  <c:v>1.0033000000000001</c:v>
                </c:pt>
                <c:pt idx="728">
                  <c:v>1.0044</c:v>
                </c:pt>
                <c:pt idx="729">
                  <c:v>1.0053000000000001</c:v>
                </c:pt>
                <c:pt idx="730">
                  <c:v>1.0064</c:v>
                </c:pt>
                <c:pt idx="731">
                  <c:v>1.0075000000000001</c:v>
                </c:pt>
                <c:pt idx="732">
                  <c:v>1.0086999999999999</c:v>
                </c:pt>
                <c:pt idx="733">
                  <c:v>1.01</c:v>
                </c:pt>
                <c:pt idx="734">
                  <c:v>1.0113000000000001</c:v>
                </c:pt>
                <c:pt idx="735">
                  <c:v>1.0126999999999999</c:v>
                </c:pt>
                <c:pt idx="736">
                  <c:v>1.014</c:v>
                </c:pt>
                <c:pt idx="737">
                  <c:v>1.0153000000000001</c:v>
                </c:pt>
                <c:pt idx="738">
                  <c:v>1.0165</c:v>
                </c:pt>
                <c:pt idx="739">
                  <c:v>1.0177</c:v>
                </c:pt>
                <c:pt idx="740">
                  <c:v>1.0189999999999999</c:v>
                </c:pt>
                <c:pt idx="741">
                  <c:v>1.0203</c:v>
                </c:pt>
                <c:pt idx="742">
                  <c:v>1.0218</c:v>
                </c:pt>
                <c:pt idx="743">
                  <c:v>1.0232000000000001</c:v>
                </c:pt>
                <c:pt idx="744">
                  <c:v>1.0246999999999999</c:v>
                </c:pt>
                <c:pt idx="745">
                  <c:v>1.0262</c:v>
                </c:pt>
                <c:pt idx="746">
                  <c:v>1.0276000000000001</c:v>
                </c:pt>
                <c:pt idx="747">
                  <c:v>1.0289999999999999</c:v>
                </c:pt>
                <c:pt idx="748">
                  <c:v>1.0304</c:v>
                </c:pt>
                <c:pt idx="749">
                  <c:v>1.0318000000000001</c:v>
                </c:pt>
                <c:pt idx="750">
                  <c:v>1.0330999999999999</c:v>
                </c:pt>
                <c:pt idx="751">
                  <c:v>1.0344</c:v>
                </c:pt>
                <c:pt idx="752">
                  <c:v>1.0356000000000001</c:v>
                </c:pt>
                <c:pt idx="753">
                  <c:v>1.0368999999999999</c:v>
                </c:pt>
                <c:pt idx="754">
                  <c:v>1.0382</c:v>
                </c:pt>
                <c:pt idx="755">
                  <c:v>1.0396000000000001</c:v>
                </c:pt>
                <c:pt idx="756">
                  <c:v>1.0408999999999999</c:v>
                </c:pt>
                <c:pt idx="757">
                  <c:v>1.0423</c:v>
                </c:pt>
                <c:pt idx="758">
                  <c:v>1.0437000000000001</c:v>
                </c:pt>
                <c:pt idx="759">
                  <c:v>1.0450999999999999</c:v>
                </c:pt>
                <c:pt idx="760">
                  <c:v>1.0465</c:v>
                </c:pt>
                <c:pt idx="761">
                  <c:v>1.048</c:v>
                </c:pt>
                <c:pt idx="762">
                  <c:v>1.0495000000000001</c:v>
                </c:pt>
                <c:pt idx="763">
                  <c:v>1.0510999999999999</c:v>
                </c:pt>
                <c:pt idx="764">
                  <c:v>1.0529999999999999</c:v>
                </c:pt>
                <c:pt idx="765">
                  <c:v>1.0550999999999999</c:v>
                </c:pt>
                <c:pt idx="766">
                  <c:v>1.0572999999999999</c:v>
                </c:pt>
                <c:pt idx="767">
                  <c:v>1.0593999999999999</c:v>
                </c:pt>
                <c:pt idx="768">
                  <c:v>1.0611999999999999</c:v>
                </c:pt>
                <c:pt idx="769">
                  <c:v>1.0626</c:v>
                </c:pt>
                <c:pt idx="770">
                  <c:v>1.0637000000000001</c:v>
                </c:pt>
                <c:pt idx="771">
                  <c:v>1.0645</c:v>
                </c:pt>
                <c:pt idx="772">
                  <c:v>1.0652999999999999</c:v>
                </c:pt>
                <c:pt idx="773">
                  <c:v>1.0662</c:v>
                </c:pt>
                <c:pt idx="774">
                  <c:v>1.0670999999999999</c:v>
                </c:pt>
                <c:pt idx="775">
                  <c:v>1.0681</c:v>
                </c:pt>
                <c:pt idx="776">
                  <c:v>1.0691999999999999</c:v>
                </c:pt>
                <c:pt idx="777">
                  <c:v>1.0703</c:v>
                </c:pt>
                <c:pt idx="778">
                  <c:v>1.0713999999999999</c:v>
                </c:pt>
                <c:pt idx="779">
                  <c:v>1.0725</c:v>
                </c:pt>
                <c:pt idx="780">
                  <c:v>1.0736000000000001</c:v>
                </c:pt>
                <c:pt idx="781">
                  <c:v>1.0747</c:v>
                </c:pt>
                <c:pt idx="782">
                  <c:v>1.0759000000000001</c:v>
                </c:pt>
                <c:pt idx="783">
                  <c:v>1.0771999999999999</c:v>
                </c:pt>
                <c:pt idx="784">
                  <c:v>1.0785</c:v>
                </c:pt>
                <c:pt idx="785">
                  <c:v>1.0799000000000001</c:v>
                </c:pt>
                <c:pt idx="786">
                  <c:v>1.0814999999999999</c:v>
                </c:pt>
                <c:pt idx="787">
                  <c:v>1.0831</c:v>
                </c:pt>
                <c:pt idx="788">
                  <c:v>1.0848</c:v>
                </c:pt>
                <c:pt idx="789">
                  <c:v>1.0867</c:v>
                </c:pt>
                <c:pt idx="790">
                  <c:v>1.0887</c:v>
                </c:pt>
                <c:pt idx="791">
                  <c:v>1.0908</c:v>
                </c:pt>
                <c:pt idx="792">
                  <c:v>1.0929</c:v>
                </c:pt>
                <c:pt idx="793">
                  <c:v>1.0948</c:v>
                </c:pt>
                <c:pt idx="794">
                  <c:v>1.0964</c:v>
                </c:pt>
                <c:pt idx="795">
                  <c:v>1.0979000000000001</c:v>
                </c:pt>
                <c:pt idx="796">
                  <c:v>1.099</c:v>
                </c:pt>
                <c:pt idx="797">
                  <c:v>1.1000000000000001</c:v>
                </c:pt>
                <c:pt idx="798">
                  <c:v>1.101</c:v>
                </c:pt>
                <c:pt idx="799">
                  <c:v>1.1019000000000001</c:v>
                </c:pt>
                <c:pt idx="800">
                  <c:v>1.103</c:v>
                </c:pt>
                <c:pt idx="801">
                  <c:v>1.1041000000000001</c:v>
                </c:pt>
                <c:pt idx="802">
                  <c:v>1.1052999999999999</c:v>
                </c:pt>
                <c:pt idx="803">
                  <c:v>1.1066</c:v>
                </c:pt>
                <c:pt idx="804">
                  <c:v>1.1079000000000001</c:v>
                </c:pt>
                <c:pt idx="805">
                  <c:v>1.1092</c:v>
                </c:pt>
                <c:pt idx="806">
                  <c:v>1.1105</c:v>
                </c:pt>
                <c:pt idx="807">
                  <c:v>1.1117999999999999</c:v>
                </c:pt>
                <c:pt idx="808">
                  <c:v>1.1131</c:v>
                </c:pt>
                <c:pt idx="809">
                  <c:v>1.1144000000000001</c:v>
                </c:pt>
                <c:pt idx="810">
                  <c:v>1.1157999999999999</c:v>
                </c:pt>
                <c:pt idx="811">
                  <c:v>1.1172</c:v>
                </c:pt>
                <c:pt idx="812">
                  <c:v>1.1186</c:v>
                </c:pt>
                <c:pt idx="813">
                  <c:v>1.1201000000000001</c:v>
                </c:pt>
                <c:pt idx="814">
                  <c:v>1.1215999999999999</c:v>
                </c:pt>
                <c:pt idx="815">
                  <c:v>1.1231</c:v>
                </c:pt>
                <c:pt idx="816">
                  <c:v>1.1245000000000001</c:v>
                </c:pt>
                <c:pt idx="817">
                  <c:v>1.1258999999999999</c:v>
                </c:pt>
                <c:pt idx="818">
                  <c:v>1.1272</c:v>
                </c:pt>
                <c:pt idx="819">
                  <c:v>1.1285000000000001</c:v>
                </c:pt>
                <c:pt idx="820">
                  <c:v>1.1296999999999999</c:v>
                </c:pt>
                <c:pt idx="821">
                  <c:v>1.131</c:v>
                </c:pt>
                <c:pt idx="822">
                  <c:v>1.1323000000000001</c:v>
                </c:pt>
                <c:pt idx="823">
                  <c:v>1.1335999999999999</c:v>
                </c:pt>
                <c:pt idx="824">
                  <c:v>1.135</c:v>
                </c:pt>
                <c:pt idx="825">
                  <c:v>1.1363000000000001</c:v>
                </c:pt>
                <c:pt idx="826">
                  <c:v>1.1377999999999999</c:v>
                </c:pt>
                <c:pt idx="827">
                  <c:v>1.1392</c:v>
                </c:pt>
                <c:pt idx="828">
                  <c:v>1.1407</c:v>
                </c:pt>
                <c:pt idx="829">
                  <c:v>1.1420999999999999</c:v>
                </c:pt>
                <c:pt idx="830">
                  <c:v>1.1435</c:v>
                </c:pt>
                <c:pt idx="831">
                  <c:v>1.145</c:v>
                </c:pt>
                <c:pt idx="832">
                  <c:v>1.1466000000000001</c:v>
                </c:pt>
                <c:pt idx="833">
                  <c:v>1.1484000000000001</c:v>
                </c:pt>
                <c:pt idx="834">
                  <c:v>1.1505000000000001</c:v>
                </c:pt>
                <c:pt idx="835">
                  <c:v>1.1526000000000001</c:v>
                </c:pt>
                <c:pt idx="836">
                  <c:v>1.1546000000000001</c:v>
                </c:pt>
                <c:pt idx="837">
                  <c:v>1.1563000000000001</c:v>
                </c:pt>
                <c:pt idx="838">
                  <c:v>1.1577999999999999</c:v>
                </c:pt>
                <c:pt idx="839">
                  <c:v>1.1588000000000001</c:v>
                </c:pt>
                <c:pt idx="840">
                  <c:v>1.1597</c:v>
                </c:pt>
                <c:pt idx="841">
                  <c:v>1.1606000000000001</c:v>
                </c:pt>
                <c:pt idx="842">
                  <c:v>1.1615</c:v>
                </c:pt>
                <c:pt idx="843">
                  <c:v>1.1625000000000001</c:v>
                </c:pt>
                <c:pt idx="844">
                  <c:v>1.1635</c:v>
                </c:pt>
                <c:pt idx="845">
                  <c:v>1.1646000000000001</c:v>
                </c:pt>
                <c:pt idx="846">
                  <c:v>1.1657</c:v>
                </c:pt>
                <c:pt idx="847">
                  <c:v>1.1667000000000001</c:v>
                </c:pt>
                <c:pt idx="848">
                  <c:v>1.1677999999999999</c:v>
                </c:pt>
                <c:pt idx="849">
                  <c:v>1.169</c:v>
                </c:pt>
                <c:pt idx="850">
                  <c:v>1.1701999999999999</c:v>
                </c:pt>
                <c:pt idx="851">
                  <c:v>1.1714</c:v>
                </c:pt>
                <c:pt idx="852">
                  <c:v>1.1727000000000001</c:v>
                </c:pt>
                <c:pt idx="853">
                  <c:v>1.1740999999999999</c:v>
                </c:pt>
                <c:pt idx="854">
                  <c:v>1.1756</c:v>
                </c:pt>
                <c:pt idx="855">
                  <c:v>1.1772</c:v>
                </c:pt>
                <c:pt idx="856">
                  <c:v>1.1789000000000001</c:v>
                </c:pt>
                <c:pt idx="857">
                  <c:v>1.1806000000000001</c:v>
                </c:pt>
                <c:pt idx="858">
                  <c:v>1.1825000000000001</c:v>
                </c:pt>
                <c:pt idx="859">
                  <c:v>1.1843999999999999</c:v>
                </c:pt>
                <c:pt idx="860">
                  <c:v>1.1863999999999999</c:v>
                </c:pt>
                <c:pt idx="861">
                  <c:v>1.1882999999999999</c:v>
                </c:pt>
                <c:pt idx="862">
                  <c:v>1.1900999999999999</c:v>
                </c:pt>
                <c:pt idx="863">
                  <c:v>1.1916</c:v>
                </c:pt>
                <c:pt idx="864">
                  <c:v>1.1929000000000001</c:v>
                </c:pt>
                <c:pt idx="865">
                  <c:v>1.194</c:v>
                </c:pt>
                <c:pt idx="866">
                  <c:v>1.1951000000000001</c:v>
                </c:pt>
                <c:pt idx="867">
                  <c:v>1.1960999999999999</c:v>
                </c:pt>
                <c:pt idx="868">
                  <c:v>1.1972</c:v>
                </c:pt>
                <c:pt idx="869">
                  <c:v>1.1983999999999999</c:v>
                </c:pt>
                <c:pt idx="870">
                  <c:v>1.1997</c:v>
                </c:pt>
                <c:pt idx="871">
                  <c:v>1.2010000000000001</c:v>
                </c:pt>
                <c:pt idx="872">
                  <c:v>1.2022999999999999</c:v>
                </c:pt>
                <c:pt idx="873">
                  <c:v>1.2036</c:v>
                </c:pt>
                <c:pt idx="874">
                  <c:v>1.2048000000000001</c:v>
                </c:pt>
                <c:pt idx="875">
                  <c:v>1.2060999999999999</c:v>
                </c:pt>
                <c:pt idx="876">
                  <c:v>1.2073</c:v>
                </c:pt>
                <c:pt idx="877">
                  <c:v>1.2084999999999999</c:v>
                </c:pt>
                <c:pt idx="878">
                  <c:v>1.2098</c:v>
                </c:pt>
                <c:pt idx="879">
                  <c:v>1.2112000000000001</c:v>
                </c:pt>
                <c:pt idx="880">
                  <c:v>1.2126999999999999</c:v>
                </c:pt>
                <c:pt idx="881">
                  <c:v>1.2141999999999999</c:v>
                </c:pt>
                <c:pt idx="882">
                  <c:v>1.2156</c:v>
                </c:pt>
                <c:pt idx="883">
                  <c:v>1.2171000000000001</c:v>
                </c:pt>
                <c:pt idx="884">
                  <c:v>1.2184999999999999</c:v>
                </c:pt>
                <c:pt idx="885">
                  <c:v>1.2199</c:v>
                </c:pt>
                <c:pt idx="886">
                  <c:v>1.2213000000000001</c:v>
                </c:pt>
                <c:pt idx="887">
                  <c:v>1.2225999999999999</c:v>
                </c:pt>
                <c:pt idx="888">
                  <c:v>1.2238</c:v>
                </c:pt>
                <c:pt idx="889">
                  <c:v>1.2251000000000001</c:v>
                </c:pt>
                <c:pt idx="890">
                  <c:v>1.2263999999999999</c:v>
                </c:pt>
                <c:pt idx="891">
                  <c:v>1.2276</c:v>
                </c:pt>
                <c:pt idx="892">
                  <c:v>1.2289000000000001</c:v>
                </c:pt>
                <c:pt idx="893">
                  <c:v>1.2302999999999999</c:v>
                </c:pt>
                <c:pt idx="894">
                  <c:v>1.2316</c:v>
                </c:pt>
                <c:pt idx="895">
                  <c:v>1.2330000000000001</c:v>
                </c:pt>
                <c:pt idx="896">
                  <c:v>1.2344999999999999</c:v>
                </c:pt>
                <c:pt idx="897">
                  <c:v>1.2359</c:v>
                </c:pt>
                <c:pt idx="898">
                  <c:v>1.2374000000000001</c:v>
                </c:pt>
                <c:pt idx="899">
                  <c:v>1.2387999999999999</c:v>
                </c:pt>
                <c:pt idx="900">
                  <c:v>1.2403</c:v>
                </c:pt>
                <c:pt idx="901">
                  <c:v>1.242</c:v>
                </c:pt>
                <c:pt idx="902">
                  <c:v>1.2439</c:v>
                </c:pt>
                <c:pt idx="903">
                  <c:v>1.246</c:v>
                </c:pt>
                <c:pt idx="904">
                  <c:v>1.2482</c:v>
                </c:pt>
                <c:pt idx="905">
                  <c:v>1.2504</c:v>
                </c:pt>
                <c:pt idx="906">
                  <c:v>1.2522</c:v>
                </c:pt>
                <c:pt idx="907">
                  <c:v>1.2537</c:v>
                </c:pt>
                <c:pt idx="908">
                  <c:v>1.2546999999999999</c:v>
                </c:pt>
                <c:pt idx="909">
                  <c:v>1.2555000000000001</c:v>
                </c:pt>
                <c:pt idx="910">
                  <c:v>1.2563</c:v>
                </c:pt>
                <c:pt idx="911">
                  <c:v>1.2572000000000001</c:v>
                </c:pt>
                <c:pt idx="912">
                  <c:v>1.2581</c:v>
                </c:pt>
                <c:pt idx="913">
                  <c:v>1.2591000000000001</c:v>
                </c:pt>
                <c:pt idx="914">
                  <c:v>1.2601</c:v>
                </c:pt>
                <c:pt idx="915">
                  <c:v>1.2612000000000001</c:v>
                </c:pt>
                <c:pt idx="916">
                  <c:v>1.2622</c:v>
                </c:pt>
                <c:pt idx="917">
                  <c:v>1.2633000000000001</c:v>
                </c:pt>
                <c:pt idx="918">
                  <c:v>1.2644</c:v>
                </c:pt>
                <c:pt idx="919">
                  <c:v>1.2655000000000001</c:v>
                </c:pt>
                <c:pt idx="920">
                  <c:v>1.2667999999999999</c:v>
                </c:pt>
                <c:pt idx="921">
                  <c:v>1.2681</c:v>
                </c:pt>
                <c:pt idx="922">
                  <c:v>1.2695000000000001</c:v>
                </c:pt>
                <c:pt idx="923">
                  <c:v>1.2708999999999999</c:v>
                </c:pt>
                <c:pt idx="924">
                  <c:v>1.2725</c:v>
                </c:pt>
                <c:pt idx="925">
                  <c:v>1.2742</c:v>
                </c:pt>
                <c:pt idx="926">
                  <c:v>1.276</c:v>
                </c:pt>
                <c:pt idx="927">
                  <c:v>1.2779</c:v>
                </c:pt>
                <c:pt idx="928">
                  <c:v>1.2799</c:v>
                </c:pt>
                <c:pt idx="929">
                  <c:v>1.2821</c:v>
                </c:pt>
                <c:pt idx="930">
                  <c:v>1.2842</c:v>
                </c:pt>
                <c:pt idx="931">
                  <c:v>1.286</c:v>
                </c:pt>
                <c:pt idx="932">
                  <c:v>1.2876000000000001</c:v>
                </c:pt>
                <c:pt idx="933">
                  <c:v>1.2887</c:v>
                </c:pt>
                <c:pt idx="934">
                  <c:v>1.2896000000000001</c:v>
                </c:pt>
                <c:pt idx="935">
                  <c:v>1.2905</c:v>
                </c:pt>
                <c:pt idx="936">
                  <c:v>1.2914000000000001</c:v>
                </c:pt>
                <c:pt idx="937">
                  <c:v>1.2925</c:v>
                </c:pt>
                <c:pt idx="938">
                  <c:v>1.2937000000000001</c:v>
                </c:pt>
                <c:pt idx="939">
                  <c:v>1.2949999999999999</c:v>
                </c:pt>
                <c:pt idx="940">
                  <c:v>1.2963</c:v>
                </c:pt>
                <c:pt idx="941">
                  <c:v>1.2976000000000001</c:v>
                </c:pt>
                <c:pt idx="942">
                  <c:v>1.2988999999999999</c:v>
                </c:pt>
                <c:pt idx="943">
                  <c:v>1.3002</c:v>
                </c:pt>
                <c:pt idx="944">
                  <c:v>1.3013999999999999</c:v>
                </c:pt>
                <c:pt idx="945">
                  <c:v>1.3026</c:v>
                </c:pt>
                <c:pt idx="946">
                  <c:v>1.3038000000000001</c:v>
                </c:pt>
                <c:pt idx="947">
                  <c:v>1.3051999999999999</c:v>
                </c:pt>
                <c:pt idx="948">
                  <c:v>1.3066</c:v>
                </c:pt>
                <c:pt idx="949">
                  <c:v>1.3080000000000001</c:v>
                </c:pt>
                <c:pt idx="950">
                  <c:v>1.3093999999999999</c:v>
                </c:pt>
                <c:pt idx="951">
                  <c:v>1.3109</c:v>
                </c:pt>
                <c:pt idx="952">
                  <c:v>1.3125</c:v>
                </c:pt>
                <c:pt idx="953">
                  <c:v>1.3140000000000001</c:v>
                </c:pt>
                <c:pt idx="954">
                  <c:v>1.3153999999999999</c:v>
                </c:pt>
                <c:pt idx="955">
                  <c:v>1.3168</c:v>
                </c:pt>
                <c:pt idx="956">
                  <c:v>1.3181</c:v>
                </c:pt>
                <c:pt idx="957">
                  <c:v>1.3192999999999999</c:v>
                </c:pt>
                <c:pt idx="958">
                  <c:v>1.3206</c:v>
                </c:pt>
                <c:pt idx="959">
                  <c:v>1.3219000000000001</c:v>
                </c:pt>
                <c:pt idx="960">
                  <c:v>1.3231999999999999</c:v>
                </c:pt>
                <c:pt idx="961">
                  <c:v>1.3246</c:v>
                </c:pt>
                <c:pt idx="962">
                  <c:v>1.3259000000000001</c:v>
                </c:pt>
                <c:pt idx="963">
                  <c:v>1.3272999999999999</c:v>
                </c:pt>
                <c:pt idx="964">
                  <c:v>1.3287</c:v>
                </c:pt>
                <c:pt idx="965">
                  <c:v>1.3301000000000001</c:v>
                </c:pt>
                <c:pt idx="966">
                  <c:v>1.3315999999999999</c:v>
                </c:pt>
                <c:pt idx="967">
                  <c:v>1.333</c:v>
                </c:pt>
                <c:pt idx="968">
                  <c:v>1.3345</c:v>
                </c:pt>
                <c:pt idx="969">
                  <c:v>1.3360000000000001</c:v>
                </c:pt>
                <c:pt idx="970">
                  <c:v>1.3376999999999999</c:v>
                </c:pt>
                <c:pt idx="971">
                  <c:v>1.3395999999999999</c:v>
                </c:pt>
                <c:pt idx="972">
                  <c:v>1.3416999999999999</c:v>
                </c:pt>
                <c:pt idx="973">
                  <c:v>1.3438000000000001</c:v>
                </c:pt>
                <c:pt idx="974">
                  <c:v>1.3458000000000001</c:v>
                </c:pt>
                <c:pt idx="975">
                  <c:v>1.3473999999999999</c:v>
                </c:pt>
                <c:pt idx="976">
                  <c:v>1.3487</c:v>
                </c:pt>
                <c:pt idx="977">
                  <c:v>1.3496999999999999</c:v>
                </c:pt>
                <c:pt idx="978">
                  <c:v>1.3506</c:v>
                </c:pt>
                <c:pt idx="979">
                  <c:v>1.3513999999999999</c:v>
                </c:pt>
                <c:pt idx="980">
                  <c:v>1.3523000000000001</c:v>
                </c:pt>
                <c:pt idx="981">
                  <c:v>1.3532999999999999</c:v>
                </c:pt>
                <c:pt idx="982">
                  <c:v>1.3544</c:v>
                </c:pt>
                <c:pt idx="983">
                  <c:v>1.3554999999999999</c:v>
                </c:pt>
                <c:pt idx="984">
                  <c:v>1.3565</c:v>
                </c:pt>
                <c:pt idx="985">
                  <c:v>1.3575999999999999</c:v>
                </c:pt>
                <c:pt idx="986">
                  <c:v>1.3587</c:v>
                </c:pt>
                <c:pt idx="987">
                  <c:v>1.3597999999999999</c:v>
                </c:pt>
                <c:pt idx="988">
                  <c:v>1.361</c:v>
                </c:pt>
                <c:pt idx="989">
                  <c:v>1.3622000000000001</c:v>
                </c:pt>
                <c:pt idx="990">
                  <c:v>1.3635999999999999</c:v>
                </c:pt>
                <c:pt idx="991">
                  <c:v>1.365</c:v>
                </c:pt>
                <c:pt idx="992">
                  <c:v>1.3665</c:v>
                </c:pt>
                <c:pt idx="993">
                  <c:v>1.3680000000000001</c:v>
                </c:pt>
                <c:pt idx="994">
                  <c:v>1.3696999999999999</c:v>
                </c:pt>
                <c:pt idx="995">
                  <c:v>1.3715999999999999</c:v>
                </c:pt>
                <c:pt idx="996">
                  <c:v>1.3734999999999999</c:v>
                </c:pt>
                <c:pt idx="997">
                  <c:v>1.3754</c:v>
                </c:pt>
                <c:pt idx="998">
                  <c:v>1.3774</c:v>
                </c:pt>
                <c:pt idx="999">
                  <c:v>1.3793</c:v>
                </c:pt>
                <c:pt idx="1000">
                  <c:v>1.3811</c:v>
                </c:pt>
                <c:pt idx="1001">
                  <c:v>1.3826000000000001</c:v>
                </c:pt>
                <c:pt idx="1002">
                  <c:v>1.3838999999999999</c:v>
                </c:pt>
                <c:pt idx="1003">
                  <c:v>1.385</c:v>
                </c:pt>
                <c:pt idx="1004">
                  <c:v>1.3858999999999999</c:v>
                </c:pt>
                <c:pt idx="1005">
                  <c:v>1.3869</c:v>
                </c:pt>
                <c:pt idx="1006">
                  <c:v>1.3878999999999999</c:v>
                </c:pt>
                <c:pt idx="1007">
                  <c:v>1.389</c:v>
                </c:pt>
                <c:pt idx="1008">
                  <c:v>1.3902000000000001</c:v>
                </c:pt>
                <c:pt idx="1009">
                  <c:v>1.3915</c:v>
                </c:pt>
                <c:pt idx="1010">
                  <c:v>1.3928</c:v>
                </c:pt>
                <c:pt idx="1011">
                  <c:v>1.3942000000000001</c:v>
                </c:pt>
                <c:pt idx="1012">
                  <c:v>1.3955</c:v>
                </c:pt>
                <c:pt idx="1013">
                  <c:v>1.3968</c:v>
                </c:pt>
                <c:pt idx="1014">
                  <c:v>1.3980999999999999</c:v>
                </c:pt>
                <c:pt idx="1015">
                  <c:v>1.3994</c:v>
                </c:pt>
                <c:pt idx="1016">
                  <c:v>1.4008</c:v>
                </c:pt>
                <c:pt idx="1017">
                  <c:v>1.4021999999999999</c:v>
                </c:pt>
                <c:pt idx="1018">
                  <c:v>1.4036</c:v>
                </c:pt>
                <c:pt idx="1019">
                  <c:v>1.4051</c:v>
                </c:pt>
                <c:pt idx="1020">
                  <c:v>1.4065000000000001</c:v>
                </c:pt>
                <c:pt idx="1021">
                  <c:v>1.4079999999999999</c:v>
                </c:pt>
                <c:pt idx="1022">
                  <c:v>1.4094</c:v>
                </c:pt>
                <c:pt idx="1023">
                  <c:v>1.4109</c:v>
                </c:pt>
                <c:pt idx="1024">
                  <c:v>1.4121999999999999</c:v>
                </c:pt>
                <c:pt idx="1025">
                  <c:v>1.4135</c:v>
                </c:pt>
                <c:pt idx="1026">
                  <c:v>1.4147000000000001</c:v>
                </c:pt>
                <c:pt idx="1027">
                  <c:v>1.4159999999999999</c:v>
                </c:pt>
                <c:pt idx="1028">
                  <c:v>1.4173</c:v>
                </c:pt>
                <c:pt idx="1029">
                  <c:v>1.4186000000000001</c:v>
                </c:pt>
                <c:pt idx="1030">
                  <c:v>1.4198999999999999</c:v>
                </c:pt>
                <c:pt idx="1031">
                  <c:v>1.4213</c:v>
                </c:pt>
                <c:pt idx="1032">
                  <c:v>1.4226000000000001</c:v>
                </c:pt>
                <c:pt idx="1033">
                  <c:v>1.4239999999999999</c:v>
                </c:pt>
                <c:pt idx="1034">
                  <c:v>1.4255</c:v>
                </c:pt>
                <c:pt idx="1035">
                  <c:v>1.427</c:v>
                </c:pt>
                <c:pt idx="1036">
                  <c:v>1.4285000000000001</c:v>
                </c:pt>
                <c:pt idx="1037">
                  <c:v>1.43</c:v>
                </c:pt>
                <c:pt idx="1038">
                  <c:v>1.4316</c:v>
                </c:pt>
                <c:pt idx="1039">
                  <c:v>1.4333</c:v>
                </c:pt>
                <c:pt idx="1040">
                  <c:v>1.4352</c:v>
                </c:pt>
                <c:pt idx="1041">
                  <c:v>1.4373</c:v>
                </c:pt>
                <c:pt idx="1042">
                  <c:v>1.4393</c:v>
                </c:pt>
                <c:pt idx="1043">
                  <c:v>1.4412</c:v>
                </c:pt>
                <c:pt idx="1044">
                  <c:v>1.4427000000000001</c:v>
                </c:pt>
                <c:pt idx="1045">
                  <c:v>1.444</c:v>
                </c:pt>
                <c:pt idx="1046">
                  <c:v>1.4449000000000001</c:v>
                </c:pt>
                <c:pt idx="1047">
                  <c:v>1.4458</c:v>
                </c:pt>
                <c:pt idx="1048">
                  <c:v>1.4467000000000001</c:v>
                </c:pt>
                <c:pt idx="1049">
                  <c:v>1.4477</c:v>
                </c:pt>
                <c:pt idx="1050">
                  <c:v>1.4487000000000001</c:v>
                </c:pt>
                <c:pt idx="1051">
                  <c:v>1.4497</c:v>
                </c:pt>
                <c:pt idx="1052">
                  <c:v>1.4508000000000001</c:v>
                </c:pt>
                <c:pt idx="1053">
                  <c:v>1.4518</c:v>
                </c:pt>
                <c:pt idx="1054">
                  <c:v>1.4529000000000001</c:v>
                </c:pt>
                <c:pt idx="1055">
                  <c:v>1.454</c:v>
                </c:pt>
                <c:pt idx="1056">
                  <c:v>1.4551000000000001</c:v>
                </c:pt>
                <c:pt idx="1057">
                  <c:v>1.4562999999999999</c:v>
                </c:pt>
                <c:pt idx="1058">
                  <c:v>1.4576</c:v>
                </c:pt>
                <c:pt idx="1059">
                  <c:v>1.4589000000000001</c:v>
                </c:pt>
                <c:pt idx="1060">
                  <c:v>1.4602999999999999</c:v>
                </c:pt>
                <c:pt idx="1061">
                  <c:v>1.4619</c:v>
                </c:pt>
                <c:pt idx="1062">
                  <c:v>1.4635</c:v>
                </c:pt>
                <c:pt idx="1063">
                  <c:v>1.4652000000000001</c:v>
                </c:pt>
                <c:pt idx="1064">
                  <c:v>1.4670000000000001</c:v>
                </c:pt>
                <c:pt idx="1065">
                  <c:v>1.4689000000000001</c:v>
                </c:pt>
                <c:pt idx="1066">
                  <c:v>1.4708000000000001</c:v>
                </c:pt>
                <c:pt idx="1067">
                  <c:v>1.4728000000000001</c:v>
                </c:pt>
                <c:pt idx="1068">
                  <c:v>1.4746999999999999</c:v>
                </c:pt>
                <c:pt idx="1069">
                  <c:v>1.4763999999999999</c:v>
                </c:pt>
                <c:pt idx="1070">
                  <c:v>1.4778</c:v>
                </c:pt>
                <c:pt idx="1071">
                  <c:v>1.4790000000000001</c:v>
                </c:pt>
                <c:pt idx="1072">
                  <c:v>1.4801</c:v>
                </c:pt>
                <c:pt idx="1073">
                  <c:v>1.4811000000000001</c:v>
                </c:pt>
                <c:pt idx="1074">
                  <c:v>1.4822</c:v>
                </c:pt>
                <c:pt idx="1075">
                  <c:v>1.4833000000000001</c:v>
                </c:pt>
                <c:pt idx="1076">
                  <c:v>1.4844999999999999</c:v>
                </c:pt>
                <c:pt idx="1077">
                  <c:v>1.4858</c:v>
                </c:pt>
                <c:pt idx="1078">
                  <c:v>1.4871000000000001</c:v>
                </c:pt>
                <c:pt idx="1079">
                  <c:v>1.4883999999999999</c:v>
                </c:pt>
                <c:pt idx="1080">
                  <c:v>1.4897</c:v>
                </c:pt>
                <c:pt idx="1081">
                  <c:v>1.4910000000000001</c:v>
                </c:pt>
                <c:pt idx="1082">
                  <c:v>1.4922</c:v>
                </c:pt>
                <c:pt idx="1083">
                  <c:v>1.4935</c:v>
                </c:pt>
                <c:pt idx="1084">
                  <c:v>1.4947999999999999</c:v>
                </c:pt>
                <c:pt idx="1085">
                  <c:v>1.4962</c:v>
                </c:pt>
                <c:pt idx="1086">
                  <c:v>1.4976</c:v>
                </c:pt>
                <c:pt idx="1087">
                  <c:v>1.4991000000000001</c:v>
                </c:pt>
                <c:pt idx="1088">
                  <c:v>1.5004999999999999</c:v>
                </c:pt>
                <c:pt idx="1089">
                  <c:v>1.5019</c:v>
                </c:pt>
                <c:pt idx="1090">
                  <c:v>1.5034000000000001</c:v>
                </c:pt>
                <c:pt idx="1091">
                  <c:v>1.5048999999999999</c:v>
                </c:pt>
                <c:pt idx="1092">
                  <c:v>1.5063</c:v>
                </c:pt>
                <c:pt idx="1093">
                  <c:v>1.5076000000000001</c:v>
                </c:pt>
                <c:pt idx="1094">
                  <c:v>1.5088999999999999</c:v>
                </c:pt>
                <c:pt idx="1095">
                  <c:v>1.5102</c:v>
                </c:pt>
                <c:pt idx="1096">
                  <c:v>1.5114000000000001</c:v>
                </c:pt>
                <c:pt idx="1097">
                  <c:v>1.5126999999999999</c:v>
                </c:pt>
                <c:pt idx="1098">
                  <c:v>1.5139</c:v>
                </c:pt>
                <c:pt idx="1099">
                  <c:v>1.5153000000000001</c:v>
                </c:pt>
                <c:pt idx="1100">
                  <c:v>1.5166999999999999</c:v>
                </c:pt>
                <c:pt idx="1101">
                  <c:v>1.5181</c:v>
                </c:pt>
                <c:pt idx="1102">
                  <c:v>1.5195000000000001</c:v>
                </c:pt>
                <c:pt idx="1103">
                  <c:v>1.5208999999999999</c:v>
                </c:pt>
                <c:pt idx="1104">
                  <c:v>1.5224</c:v>
                </c:pt>
                <c:pt idx="1105">
                  <c:v>1.5239</c:v>
                </c:pt>
                <c:pt idx="1106">
                  <c:v>1.5254000000000001</c:v>
                </c:pt>
                <c:pt idx="1107">
                  <c:v>1.5269999999999999</c:v>
                </c:pt>
                <c:pt idx="1108">
                  <c:v>1.5286</c:v>
                </c:pt>
                <c:pt idx="1109">
                  <c:v>1.5304</c:v>
                </c:pt>
                <c:pt idx="1110">
                  <c:v>1.5323</c:v>
                </c:pt>
                <c:pt idx="1111">
                  <c:v>1.5343</c:v>
                </c:pt>
                <c:pt idx="1112">
                  <c:v>1.5362</c:v>
                </c:pt>
                <c:pt idx="1113">
                  <c:v>1.5379</c:v>
                </c:pt>
                <c:pt idx="1114">
                  <c:v>1.5392999999999999</c:v>
                </c:pt>
                <c:pt idx="1115">
                  <c:v>1.5404</c:v>
                </c:pt>
                <c:pt idx="1116">
                  <c:v>1.5412999999999999</c:v>
                </c:pt>
                <c:pt idx="1117">
                  <c:v>1.5422</c:v>
                </c:pt>
                <c:pt idx="1118">
                  <c:v>1.5430999999999999</c:v>
                </c:pt>
                <c:pt idx="1119">
                  <c:v>1.5441</c:v>
                </c:pt>
                <c:pt idx="1120">
                  <c:v>1.5451999999999999</c:v>
                </c:pt>
                <c:pt idx="1121">
                  <c:v>1.5462</c:v>
                </c:pt>
                <c:pt idx="1122">
                  <c:v>1.5472999999999999</c:v>
                </c:pt>
                <c:pt idx="1123">
                  <c:v>1.5483</c:v>
                </c:pt>
                <c:pt idx="1124">
                  <c:v>1.5494000000000001</c:v>
                </c:pt>
                <c:pt idx="1125">
                  <c:v>1.5506</c:v>
                </c:pt>
                <c:pt idx="1126">
                  <c:v>1.5517000000000001</c:v>
                </c:pt>
                <c:pt idx="1127">
                  <c:v>1.5529999999999999</c:v>
                </c:pt>
                <c:pt idx="1128">
                  <c:v>1.5544</c:v>
                </c:pt>
                <c:pt idx="1129">
                  <c:v>1.5559000000000001</c:v>
                </c:pt>
                <c:pt idx="1130">
                  <c:v>1.5575000000000001</c:v>
                </c:pt>
                <c:pt idx="1131">
                  <c:v>1.5591999999999999</c:v>
                </c:pt>
                <c:pt idx="1132">
                  <c:v>1.5609999999999999</c:v>
                </c:pt>
                <c:pt idx="1133">
                  <c:v>1.5629</c:v>
                </c:pt>
                <c:pt idx="1134">
                  <c:v>1.5648</c:v>
                </c:pt>
                <c:pt idx="1135">
                  <c:v>1.5667</c:v>
                </c:pt>
                <c:pt idx="1136">
                  <c:v>1.5687</c:v>
                </c:pt>
                <c:pt idx="1137">
                  <c:v>1.5705</c:v>
                </c:pt>
                <c:pt idx="1138">
                  <c:v>1.5721000000000001</c:v>
                </c:pt>
                <c:pt idx="1139">
                  <c:v>1.5734999999999999</c:v>
                </c:pt>
                <c:pt idx="1140">
                  <c:v>1.5746</c:v>
                </c:pt>
                <c:pt idx="1141">
                  <c:v>1.5755999999999999</c:v>
                </c:pt>
                <c:pt idx="1142">
                  <c:v>1.5766</c:v>
                </c:pt>
                <c:pt idx="1143">
                  <c:v>1.5775999999999999</c:v>
                </c:pt>
                <c:pt idx="1144">
                  <c:v>1.5787</c:v>
                </c:pt>
                <c:pt idx="1145">
                  <c:v>1.5799000000000001</c:v>
                </c:pt>
                <c:pt idx="1146">
                  <c:v>1.5810999999999999</c:v>
                </c:pt>
                <c:pt idx="1147">
                  <c:v>1.5825</c:v>
                </c:pt>
                <c:pt idx="1148">
                  <c:v>1.5838000000000001</c:v>
                </c:pt>
                <c:pt idx="1149">
                  <c:v>1.5851</c:v>
                </c:pt>
                <c:pt idx="1150">
                  <c:v>1.5863</c:v>
                </c:pt>
                <c:pt idx="1151">
                  <c:v>1.5875999999999999</c:v>
                </c:pt>
                <c:pt idx="1152">
                  <c:v>1.5888</c:v>
                </c:pt>
                <c:pt idx="1153">
                  <c:v>1.5901000000000001</c:v>
                </c:pt>
                <c:pt idx="1154">
                  <c:v>1.5914999999999999</c:v>
                </c:pt>
                <c:pt idx="1155">
                  <c:v>1.5929</c:v>
                </c:pt>
                <c:pt idx="1156">
                  <c:v>1.5944</c:v>
                </c:pt>
                <c:pt idx="1157">
                  <c:v>1.5959000000000001</c:v>
                </c:pt>
                <c:pt idx="1158">
                  <c:v>1.5973999999999999</c:v>
                </c:pt>
                <c:pt idx="1159">
                  <c:v>1.5989</c:v>
                </c:pt>
                <c:pt idx="1160">
                  <c:v>1.6003000000000001</c:v>
                </c:pt>
                <c:pt idx="1161">
                  <c:v>1.6016999999999999</c:v>
                </c:pt>
                <c:pt idx="1162">
                  <c:v>1.603</c:v>
                </c:pt>
                <c:pt idx="1163">
                  <c:v>1.6042000000000001</c:v>
                </c:pt>
                <c:pt idx="1164">
                  <c:v>1.6054999999999999</c:v>
                </c:pt>
                <c:pt idx="1165">
                  <c:v>1.6068</c:v>
                </c:pt>
                <c:pt idx="1166">
                  <c:v>1.6082000000000001</c:v>
                </c:pt>
                <c:pt idx="1167">
                  <c:v>1.6094999999999999</c:v>
                </c:pt>
                <c:pt idx="1168">
                  <c:v>1.6109</c:v>
                </c:pt>
                <c:pt idx="1169">
                  <c:v>1.6123000000000001</c:v>
                </c:pt>
                <c:pt idx="1170">
                  <c:v>1.6136999999999999</c:v>
                </c:pt>
                <c:pt idx="1171">
                  <c:v>1.6151</c:v>
                </c:pt>
                <c:pt idx="1172">
                  <c:v>1.6165</c:v>
                </c:pt>
                <c:pt idx="1173">
                  <c:v>1.6178999999999999</c:v>
                </c:pt>
                <c:pt idx="1174">
                  <c:v>1.6194</c:v>
                </c:pt>
                <c:pt idx="1175">
                  <c:v>1.6209</c:v>
                </c:pt>
                <c:pt idx="1176">
                  <c:v>1.6226</c:v>
                </c:pt>
                <c:pt idx="1177">
                  <c:v>1.6244000000000001</c:v>
                </c:pt>
                <c:pt idx="1178">
                  <c:v>1.6264000000000001</c:v>
                </c:pt>
                <c:pt idx="1179">
                  <c:v>1.6284000000000001</c:v>
                </c:pt>
                <c:pt idx="1180">
                  <c:v>1.6304000000000001</c:v>
                </c:pt>
                <c:pt idx="1181">
                  <c:v>1.6322000000000001</c:v>
                </c:pt>
                <c:pt idx="1182">
                  <c:v>1.6335999999999999</c:v>
                </c:pt>
                <c:pt idx="1183">
                  <c:v>1.6347</c:v>
                </c:pt>
                <c:pt idx="1184">
                  <c:v>1.6355999999999999</c:v>
                </c:pt>
                <c:pt idx="1185">
                  <c:v>1.6365000000000001</c:v>
                </c:pt>
                <c:pt idx="1186">
                  <c:v>1.6374</c:v>
                </c:pt>
                <c:pt idx="1187">
                  <c:v>1.6383000000000001</c:v>
                </c:pt>
                <c:pt idx="1188">
                  <c:v>1.6393</c:v>
                </c:pt>
                <c:pt idx="1189">
                  <c:v>1.6404000000000001</c:v>
                </c:pt>
                <c:pt idx="1190">
                  <c:v>1.6415</c:v>
                </c:pt>
                <c:pt idx="1191">
                  <c:v>1.6426000000000001</c:v>
                </c:pt>
                <c:pt idx="1192">
                  <c:v>1.6436999999999999</c:v>
                </c:pt>
                <c:pt idx="1193">
                  <c:v>1.6448</c:v>
                </c:pt>
                <c:pt idx="1194">
                  <c:v>1.6458999999999999</c:v>
                </c:pt>
                <c:pt idx="1195">
                  <c:v>1.6471</c:v>
                </c:pt>
                <c:pt idx="1196">
                  <c:v>1.6484000000000001</c:v>
                </c:pt>
                <c:pt idx="1197">
                  <c:v>1.6496999999999999</c:v>
                </c:pt>
                <c:pt idx="1198">
                  <c:v>1.6513</c:v>
                </c:pt>
                <c:pt idx="1199">
                  <c:v>1.6529</c:v>
                </c:pt>
                <c:pt idx="1200">
                  <c:v>1.6546000000000001</c:v>
                </c:pt>
                <c:pt idx="1201">
                  <c:v>1.6564000000000001</c:v>
                </c:pt>
                <c:pt idx="1202">
                  <c:v>1.6583000000000001</c:v>
                </c:pt>
                <c:pt idx="1203">
                  <c:v>1.6601999999999999</c:v>
                </c:pt>
                <c:pt idx="1204">
                  <c:v>1.6621999999999999</c:v>
                </c:pt>
                <c:pt idx="1205">
                  <c:v>1.6640999999999999</c:v>
                </c:pt>
                <c:pt idx="1206">
                  <c:v>1.6657999999999999</c:v>
                </c:pt>
                <c:pt idx="1207">
                  <c:v>1.6674</c:v>
                </c:pt>
                <c:pt idx="1208">
                  <c:v>1.6687000000000001</c:v>
                </c:pt>
                <c:pt idx="1209">
                  <c:v>1.6698</c:v>
                </c:pt>
                <c:pt idx="1210">
                  <c:v>1.6709000000000001</c:v>
                </c:pt>
                <c:pt idx="1211">
                  <c:v>1.6718999999999999</c:v>
                </c:pt>
                <c:pt idx="1212">
                  <c:v>1.6731</c:v>
                </c:pt>
                <c:pt idx="1213">
                  <c:v>1.6741999999999999</c:v>
                </c:pt>
                <c:pt idx="1214">
                  <c:v>1.6754</c:v>
                </c:pt>
                <c:pt idx="1215">
                  <c:v>1.6767000000000001</c:v>
                </c:pt>
                <c:pt idx="1216">
                  <c:v>1.6778999999999999</c:v>
                </c:pt>
                <c:pt idx="1217">
                  <c:v>1.6792</c:v>
                </c:pt>
                <c:pt idx="1218">
                  <c:v>1.6805000000000001</c:v>
                </c:pt>
                <c:pt idx="1219">
                  <c:v>1.6818</c:v>
                </c:pt>
                <c:pt idx="1220">
                  <c:v>1.6830000000000001</c:v>
                </c:pt>
                <c:pt idx="1221">
                  <c:v>1.6842999999999999</c:v>
                </c:pt>
                <c:pt idx="1222">
                  <c:v>1.6857</c:v>
                </c:pt>
                <c:pt idx="1223">
                  <c:v>1.6871</c:v>
                </c:pt>
                <c:pt idx="1224">
                  <c:v>1.6884999999999999</c:v>
                </c:pt>
                <c:pt idx="1225">
                  <c:v>1.6899</c:v>
                </c:pt>
                <c:pt idx="1226">
                  <c:v>1.6913</c:v>
                </c:pt>
                <c:pt idx="1227">
                  <c:v>1.6928000000000001</c:v>
                </c:pt>
                <c:pt idx="1228">
                  <c:v>1.6942999999999999</c:v>
                </c:pt>
                <c:pt idx="1229">
                  <c:v>1.6957</c:v>
                </c:pt>
                <c:pt idx="1230">
                  <c:v>1.6971000000000001</c:v>
                </c:pt>
                <c:pt idx="1231">
                  <c:v>1.6983999999999999</c:v>
                </c:pt>
                <c:pt idx="1232">
                  <c:v>1.6997</c:v>
                </c:pt>
                <c:pt idx="1233">
                  <c:v>1.7009000000000001</c:v>
                </c:pt>
                <c:pt idx="1234">
                  <c:v>1.7021999999999999</c:v>
                </c:pt>
                <c:pt idx="1235">
                  <c:v>1.7036</c:v>
                </c:pt>
                <c:pt idx="1236">
                  <c:v>1.7049000000000001</c:v>
                </c:pt>
                <c:pt idx="1237">
                  <c:v>1.7062999999999999</c:v>
                </c:pt>
                <c:pt idx="1238">
                  <c:v>1.7077</c:v>
                </c:pt>
                <c:pt idx="1239">
                  <c:v>1.7091000000000001</c:v>
                </c:pt>
                <c:pt idx="1240">
                  <c:v>1.7104999999999999</c:v>
                </c:pt>
                <c:pt idx="1241">
                  <c:v>1.712</c:v>
                </c:pt>
                <c:pt idx="1242">
                  <c:v>1.7134</c:v>
                </c:pt>
                <c:pt idx="1243">
                  <c:v>1.7149000000000001</c:v>
                </c:pt>
                <c:pt idx="1244">
                  <c:v>1.7163999999999999</c:v>
                </c:pt>
                <c:pt idx="1245">
                  <c:v>1.7181</c:v>
                </c:pt>
                <c:pt idx="1246">
                  <c:v>1.7198</c:v>
                </c:pt>
                <c:pt idx="1247">
                  <c:v>1.7218</c:v>
                </c:pt>
                <c:pt idx="1248">
                  <c:v>1.7239</c:v>
                </c:pt>
                <c:pt idx="1249">
                  <c:v>1.7259</c:v>
                </c:pt>
                <c:pt idx="1250">
                  <c:v>1.7277</c:v>
                </c:pt>
                <c:pt idx="1251">
                  <c:v>1.7292000000000001</c:v>
                </c:pt>
                <c:pt idx="1252">
                  <c:v>1.7302999999999999</c:v>
                </c:pt>
                <c:pt idx="1253">
                  <c:v>1.7312000000000001</c:v>
                </c:pt>
                <c:pt idx="1254">
                  <c:v>1.732</c:v>
                </c:pt>
                <c:pt idx="1255">
                  <c:v>1.7329000000000001</c:v>
                </c:pt>
                <c:pt idx="1256">
                  <c:v>1.7338</c:v>
                </c:pt>
                <c:pt idx="1257">
                  <c:v>1.7347999999999999</c:v>
                </c:pt>
                <c:pt idx="1258">
                  <c:v>1.7358</c:v>
                </c:pt>
                <c:pt idx="1259">
                  <c:v>1.7369000000000001</c:v>
                </c:pt>
                <c:pt idx="1260">
                  <c:v>1.7379</c:v>
                </c:pt>
                <c:pt idx="1261">
                  <c:v>1.7390000000000001</c:v>
                </c:pt>
                <c:pt idx="1262">
                  <c:v>1.7401</c:v>
                </c:pt>
                <c:pt idx="1263">
                  <c:v>1.7413000000000001</c:v>
                </c:pt>
                <c:pt idx="1264">
                  <c:v>1.7424999999999999</c:v>
                </c:pt>
                <c:pt idx="1265">
                  <c:v>1.7438</c:v>
                </c:pt>
                <c:pt idx="1266">
                  <c:v>1.7453000000000001</c:v>
                </c:pt>
                <c:pt idx="1267">
                  <c:v>1.7467999999999999</c:v>
                </c:pt>
                <c:pt idx="1268">
                  <c:v>1.7484</c:v>
                </c:pt>
                <c:pt idx="1269">
                  <c:v>1.7501</c:v>
                </c:pt>
                <c:pt idx="1270">
                  <c:v>1.7518</c:v>
                </c:pt>
                <c:pt idx="1271">
                  <c:v>1.7537</c:v>
                </c:pt>
                <c:pt idx="1272">
                  <c:v>1.7557</c:v>
                </c:pt>
                <c:pt idx="1273">
                  <c:v>1.7578</c:v>
                </c:pt>
                <c:pt idx="1274">
                  <c:v>1.7598</c:v>
                </c:pt>
                <c:pt idx="1275">
                  <c:v>1.7617</c:v>
                </c:pt>
                <c:pt idx="1276">
                  <c:v>1.7632000000000001</c:v>
                </c:pt>
                <c:pt idx="1277">
                  <c:v>1.7645</c:v>
                </c:pt>
                <c:pt idx="1278">
                  <c:v>1.7655000000000001</c:v>
                </c:pt>
                <c:pt idx="1279">
                  <c:v>1.7665</c:v>
                </c:pt>
                <c:pt idx="1280">
                  <c:v>1.7674000000000001</c:v>
                </c:pt>
                <c:pt idx="1281">
                  <c:v>1.7685</c:v>
                </c:pt>
                <c:pt idx="1282">
                  <c:v>1.7696000000000001</c:v>
                </c:pt>
                <c:pt idx="1283">
                  <c:v>1.7707999999999999</c:v>
                </c:pt>
                <c:pt idx="1284">
                  <c:v>1.7721</c:v>
                </c:pt>
                <c:pt idx="1285">
                  <c:v>1.7734000000000001</c:v>
                </c:pt>
                <c:pt idx="1286">
                  <c:v>1.7746999999999999</c:v>
                </c:pt>
                <c:pt idx="1287">
                  <c:v>1.776</c:v>
                </c:pt>
                <c:pt idx="1288">
                  <c:v>1.7771999999999999</c:v>
                </c:pt>
                <c:pt idx="1289">
                  <c:v>1.7785</c:v>
                </c:pt>
                <c:pt idx="1290">
                  <c:v>1.7798</c:v>
                </c:pt>
                <c:pt idx="1291">
                  <c:v>1.7810999999999999</c:v>
                </c:pt>
                <c:pt idx="1292">
                  <c:v>1.7826</c:v>
                </c:pt>
                <c:pt idx="1293">
                  <c:v>1.7841</c:v>
                </c:pt>
                <c:pt idx="1294">
                  <c:v>1.7855000000000001</c:v>
                </c:pt>
                <c:pt idx="1295">
                  <c:v>1.7868999999999999</c:v>
                </c:pt>
                <c:pt idx="1296">
                  <c:v>1.7884</c:v>
                </c:pt>
                <c:pt idx="1297">
                  <c:v>1.7898000000000001</c:v>
                </c:pt>
                <c:pt idx="1298">
                  <c:v>1.7911999999999999</c:v>
                </c:pt>
                <c:pt idx="1299">
                  <c:v>1.7926</c:v>
                </c:pt>
                <c:pt idx="1300">
                  <c:v>1.7938000000000001</c:v>
                </c:pt>
                <c:pt idx="1301">
                  <c:v>1.7949999999999999</c:v>
                </c:pt>
                <c:pt idx="1302">
                  <c:v>1.7963</c:v>
                </c:pt>
                <c:pt idx="1303">
                  <c:v>1.7975000000000001</c:v>
                </c:pt>
                <c:pt idx="1304">
                  <c:v>1.7988</c:v>
                </c:pt>
                <c:pt idx="1305">
                  <c:v>1.8002</c:v>
                </c:pt>
                <c:pt idx="1306">
                  <c:v>1.8015000000000001</c:v>
                </c:pt>
                <c:pt idx="1307">
                  <c:v>1.8029999999999999</c:v>
                </c:pt>
                <c:pt idx="1308">
                  <c:v>1.8044</c:v>
                </c:pt>
                <c:pt idx="1309">
                  <c:v>1.8059000000000001</c:v>
                </c:pt>
                <c:pt idx="1310">
                  <c:v>1.8072999999999999</c:v>
                </c:pt>
                <c:pt idx="1311">
                  <c:v>1.8088</c:v>
                </c:pt>
                <c:pt idx="1312">
                  <c:v>1.8102</c:v>
                </c:pt>
                <c:pt idx="1313">
                  <c:v>1.8117000000000001</c:v>
                </c:pt>
                <c:pt idx="1314">
                  <c:v>1.8133999999999999</c:v>
                </c:pt>
                <c:pt idx="1315">
                  <c:v>1.8151999999999999</c:v>
                </c:pt>
                <c:pt idx="1316">
                  <c:v>1.8171999999999999</c:v>
                </c:pt>
                <c:pt idx="1317">
                  <c:v>1.8192999999999999</c:v>
                </c:pt>
                <c:pt idx="1318">
                  <c:v>1.8212999999999999</c:v>
                </c:pt>
                <c:pt idx="1319">
                  <c:v>1.8230999999999999</c:v>
                </c:pt>
                <c:pt idx="1320">
                  <c:v>1.8245</c:v>
                </c:pt>
                <c:pt idx="1321">
                  <c:v>1.8254999999999999</c:v>
                </c:pt>
                <c:pt idx="1322">
                  <c:v>1.8265</c:v>
                </c:pt>
                <c:pt idx="1323">
                  <c:v>1.8273999999999999</c:v>
                </c:pt>
                <c:pt idx="1324">
                  <c:v>1.8283</c:v>
                </c:pt>
                <c:pt idx="1325">
                  <c:v>1.8291999999999999</c:v>
                </c:pt>
                <c:pt idx="1326">
                  <c:v>1.8303</c:v>
                </c:pt>
                <c:pt idx="1327">
                  <c:v>1.8312999999999999</c:v>
                </c:pt>
                <c:pt idx="1328">
                  <c:v>1.8324</c:v>
                </c:pt>
                <c:pt idx="1329">
                  <c:v>1.8333999999999999</c:v>
                </c:pt>
                <c:pt idx="1330">
                  <c:v>1.8345</c:v>
                </c:pt>
                <c:pt idx="1331">
                  <c:v>1.8355999999999999</c:v>
                </c:pt>
                <c:pt idx="1332">
                  <c:v>1.8368</c:v>
                </c:pt>
                <c:pt idx="1333">
                  <c:v>1.8380000000000001</c:v>
                </c:pt>
                <c:pt idx="1334">
                  <c:v>1.8392999999999999</c:v>
                </c:pt>
                <c:pt idx="1335">
                  <c:v>1.8407</c:v>
                </c:pt>
                <c:pt idx="1336">
                  <c:v>1.8422000000000001</c:v>
                </c:pt>
                <c:pt idx="1337">
                  <c:v>1.8438000000000001</c:v>
                </c:pt>
                <c:pt idx="1338">
                  <c:v>1.8454999999999999</c:v>
                </c:pt>
                <c:pt idx="1339">
                  <c:v>1.8472999999999999</c:v>
                </c:pt>
                <c:pt idx="1340">
                  <c:v>1.8492</c:v>
                </c:pt>
                <c:pt idx="1341">
                  <c:v>1.8512</c:v>
                </c:pt>
                <c:pt idx="1342">
                  <c:v>1.8532</c:v>
                </c:pt>
                <c:pt idx="1343">
                  <c:v>1.8552</c:v>
                </c:pt>
                <c:pt idx="1344">
                  <c:v>1.857</c:v>
                </c:pt>
                <c:pt idx="1345">
                  <c:v>1.8585</c:v>
                </c:pt>
                <c:pt idx="1346">
                  <c:v>1.8597999999999999</c:v>
                </c:pt>
                <c:pt idx="1347">
                  <c:v>1.8607</c:v>
                </c:pt>
                <c:pt idx="1348">
                  <c:v>1.8615999999999999</c:v>
                </c:pt>
                <c:pt idx="1349">
                  <c:v>1.8626</c:v>
                </c:pt>
                <c:pt idx="1350">
                  <c:v>1.8636999999999999</c:v>
                </c:pt>
                <c:pt idx="1351">
                  <c:v>1.8649</c:v>
                </c:pt>
                <c:pt idx="1352">
                  <c:v>1.8661000000000001</c:v>
                </c:pt>
                <c:pt idx="1353">
                  <c:v>1.8674999999999999</c:v>
                </c:pt>
                <c:pt idx="1354">
                  <c:v>1.8688</c:v>
                </c:pt>
                <c:pt idx="1355">
                  <c:v>1.8702000000000001</c:v>
                </c:pt>
                <c:pt idx="1356">
                  <c:v>1.8714</c:v>
                </c:pt>
                <c:pt idx="1357">
                  <c:v>1.8727</c:v>
                </c:pt>
                <c:pt idx="1358">
                  <c:v>1.8740000000000001</c:v>
                </c:pt>
                <c:pt idx="1359">
                  <c:v>1.8752</c:v>
                </c:pt>
                <c:pt idx="1360">
                  <c:v>1.8766</c:v>
                </c:pt>
                <c:pt idx="1361">
                  <c:v>1.8779999999999999</c:v>
                </c:pt>
                <c:pt idx="1362">
                  <c:v>1.8794999999999999</c:v>
                </c:pt>
                <c:pt idx="1363">
                  <c:v>1.8809</c:v>
                </c:pt>
                <c:pt idx="1364">
                  <c:v>1.8823000000000001</c:v>
                </c:pt>
                <c:pt idx="1365">
                  <c:v>1.8836999999999999</c:v>
                </c:pt>
                <c:pt idx="1366">
                  <c:v>1.8851</c:v>
                </c:pt>
                <c:pt idx="1367">
                  <c:v>1.8866000000000001</c:v>
                </c:pt>
                <c:pt idx="1368">
                  <c:v>1.8878999999999999</c:v>
                </c:pt>
                <c:pt idx="1369">
                  <c:v>1.8892</c:v>
                </c:pt>
                <c:pt idx="1370">
                  <c:v>1.8905000000000001</c:v>
                </c:pt>
                <c:pt idx="1371">
                  <c:v>1.8916999999999999</c:v>
                </c:pt>
                <c:pt idx="1372">
                  <c:v>1.893</c:v>
                </c:pt>
                <c:pt idx="1373">
                  <c:v>1.8943000000000001</c:v>
                </c:pt>
                <c:pt idx="1374">
                  <c:v>1.8956</c:v>
                </c:pt>
                <c:pt idx="1375">
                  <c:v>1.8969</c:v>
                </c:pt>
                <c:pt idx="1376">
                  <c:v>1.8983000000000001</c:v>
                </c:pt>
                <c:pt idx="1377">
                  <c:v>1.8997999999999999</c:v>
                </c:pt>
                <c:pt idx="1378">
                  <c:v>1.9012</c:v>
                </c:pt>
                <c:pt idx="1379">
                  <c:v>1.9027000000000001</c:v>
                </c:pt>
                <c:pt idx="1380">
                  <c:v>1.9041999999999999</c:v>
                </c:pt>
                <c:pt idx="1381">
                  <c:v>1.9056999999999999</c:v>
                </c:pt>
                <c:pt idx="1382">
                  <c:v>1.9072</c:v>
                </c:pt>
                <c:pt idx="1383">
                  <c:v>1.9088000000000001</c:v>
                </c:pt>
                <c:pt idx="1384">
                  <c:v>1.9107000000000001</c:v>
                </c:pt>
                <c:pt idx="1385">
                  <c:v>1.9127000000000001</c:v>
                </c:pt>
                <c:pt idx="1386">
                  <c:v>1.9148000000000001</c:v>
                </c:pt>
                <c:pt idx="1387">
                  <c:v>1.9169</c:v>
                </c:pt>
                <c:pt idx="1388">
                  <c:v>1.9186000000000001</c:v>
                </c:pt>
                <c:pt idx="1389">
                  <c:v>1.9200999999999999</c:v>
                </c:pt>
                <c:pt idx="1390">
                  <c:v>1.9211</c:v>
                </c:pt>
                <c:pt idx="1391">
                  <c:v>1.9219999999999999</c:v>
                </c:pt>
                <c:pt idx="1392">
                  <c:v>1.9228000000000001</c:v>
                </c:pt>
                <c:pt idx="1393">
                  <c:v>1.9237</c:v>
                </c:pt>
                <c:pt idx="1394">
                  <c:v>1.9247000000000001</c:v>
                </c:pt>
                <c:pt idx="1395">
                  <c:v>1.9257</c:v>
                </c:pt>
                <c:pt idx="1396">
                  <c:v>1.9267000000000001</c:v>
                </c:pt>
                <c:pt idx="1397">
                  <c:v>1.9278</c:v>
                </c:pt>
                <c:pt idx="1398">
                  <c:v>1.9289000000000001</c:v>
                </c:pt>
                <c:pt idx="1399">
                  <c:v>1.93</c:v>
                </c:pt>
                <c:pt idx="1400">
                  <c:v>1.9311</c:v>
                </c:pt>
                <c:pt idx="1401">
                  <c:v>1.9322999999999999</c:v>
                </c:pt>
                <c:pt idx="1402">
                  <c:v>1.9335</c:v>
                </c:pt>
                <c:pt idx="1403">
                  <c:v>1.9347000000000001</c:v>
                </c:pt>
                <c:pt idx="1404">
                  <c:v>1.9360999999999999</c:v>
                </c:pt>
                <c:pt idx="1405">
                  <c:v>1.9376</c:v>
                </c:pt>
                <c:pt idx="1406">
                  <c:v>1.9393</c:v>
                </c:pt>
                <c:pt idx="1407">
                  <c:v>1.9410000000000001</c:v>
                </c:pt>
                <c:pt idx="1408">
                  <c:v>1.9429000000000001</c:v>
                </c:pt>
                <c:pt idx="1409">
                  <c:v>1.9448000000000001</c:v>
                </c:pt>
                <c:pt idx="1410">
                  <c:v>1.9467000000000001</c:v>
                </c:pt>
                <c:pt idx="1411">
                  <c:v>1.9487000000000001</c:v>
                </c:pt>
                <c:pt idx="1412">
                  <c:v>1.9505999999999999</c:v>
                </c:pt>
                <c:pt idx="1413">
                  <c:v>1.9522999999999999</c:v>
                </c:pt>
                <c:pt idx="1414">
                  <c:v>1.9538</c:v>
                </c:pt>
                <c:pt idx="1415">
                  <c:v>1.9550000000000001</c:v>
                </c:pt>
                <c:pt idx="1416">
                  <c:v>1.9560999999999999</c:v>
                </c:pt>
                <c:pt idx="1417">
                  <c:v>1.9571000000000001</c:v>
                </c:pt>
                <c:pt idx="1418">
                  <c:v>1.9581</c:v>
                </c:pt>
                <c:pt idx="1419">
                  <c:v>1.9591000000000001</c:v>
                </c:pt>
                <c:pt idx="1420">
                  <c:v>1.9601999999999999</c:v>
                </c:pt>
                <c:pt idx="1421">
                  <c:v>1.9614</c:v>
                </c:pt>
                <c:pt idx="1422">
                  <c:v>1.9626999999999999</c:v>
                </c:pt>
                <c:pt idx="1423">
                  <c:v>1.964</c:v>
                </c:pt>
                <c:pt idx="1424">
                  <c:v>1.9653</c:v>
                </c:pt>
                <c:pt idx="1425">
                  <c:v>1.9665999999999999</c:v>
                </c:pt>
                <c:pt idx="1426">
                  <c:v>1.968</c:v>
                </c:pt>
                <c:pt idx="1427">
                  <c:v>1.9693000000000001</c:v>
                </c:pt>
                <c:pt idx="1428">
                  <c:v>1.9705999999999999</c:v>
                </c:pt>
                <c:pt idx="1429">
                  <c:v>1.972</c:v>
                </c:pt>
                <c:pt idx="1430">
                  <c:v>1.9734</c:v>
                </c:pt>
                <c:pt idx="1431">
                  <c:v>1.9748000000000001</c:v>
                </c:pt>
                <c:pt idx="1432">
                  <c:v>1.9762</c:v>
                </c:pt>
                <c:pt idx="1433">
                  <c:v>1.9776</c:v>
                </c:pt>
                <c:pt idx="1434">
                  <c:v>1.9791000000000001</c:v>
                </c:pt>
                <c:pt idx="1435">
                  <c:v>1.9804999999999999</c:v>
                </c:pt>
                <c:pt idx="1436">
                  <c:v>1.982</c:v>
                </c:pt>
                <c:pt idx="1437">
                  <c:v>1.9834000000000001</c:v>
                </c:pt>
                <c:pt idx="1438">
                  <c:v>1.9846999999999999</c:v>
                </c:pt>
                <c:pt idx="1439">
                  <c:v>1.986</c:v>
                </c:pt>
                <c:pt idx="1440">
                  <c:v>1.9873000000000001</c:v>
                </c:pt>
                <c:pt idx="1441">
                  <c:v>1.9885999999999999</c:v>
                </c:pt>
                <c:pt idx="1442">
                  <c:v>1.9899</c:v>
                </c:pt>
                <c:pt idx="1443">
                  <c:v>1.9912000000000001</c:v>
                </c:pt>
                <c:pt idx="1444">
                  <c:v>1.9925999999999999</c:v>
                </c:pt>
                <c:pt idx="1445">
                  <c:v>1.994</c:v>
                </c:pt>
                <c:pt idx="1446">
                  <c:v>1.9954000000000001</c:v>
                </c:pt>
                <c:pt idx="1447">
                  <c:v>1.9967999999999999</c:v>
                </c:pt>
                <c:pt idx="1448">
                  <c:v>1.9983</c:v>
                </c:pt>
                <c:pt idx="1449">
                  <c:v>1.9997</c:v>
                </c:pt>
                <c:pt idx="1450">
                  <c:v>2.0011999999999999</c:v>
                </c:pt>
                <c:pt idx="1451">
                  <c:v>2.0026999999999999</c:v>
                </c:pt>
                <c:pt idx="1452">
                  <c:v>2.0044</c:v>
                </c:pt>
                <c:pt idx="1453">
                  <c:v>2.0063</c:v>
                </c:pt>
                <c:pt idx="1454">
                  <c:v>2.0083000000000002</c:v>
                </c:pt>
                <c:pt idx="1455">
                  <c:v>2.0104000000000002</c:v>
                </c:pt>
                <c:pt idx="1456">
                  <c:v>2.0123000000000002</c:v>
                </c:pt>
                <c:pt idx="1457">
                  <c:v>2.0139</c:v>
                </c:pt>
                <c:pt idx="1458">
                  <c:v>2.0152000000000001</c:v>
                </c:pt>
                <c:pt idx="1459">
                  <c:v>2.0162</c:v>
                </c:pt>
                <c:pt idx="1460">
                  <c:v>2.0171000000000001</c:v>
                </c:pt>
                <c:pt idx="1461">
                  <c:v>2.0179999999999998</c:v>
                </c:pt>
                <c:pt idx="1462">
                  <c:v>2.0188999999999999</c:v>
                </c:pt>
                <c:pt idx="1463">
                  <c:v>2.0198999999999998</c:v>
                </c:pt>
                <c:pt idx="1464">
                  <c:v>2.0209999999999999</c:v>
                </c:pt>
                <c:pt idx="1465">
                  <c:v>2.0219999999999998</c:v>
                </c:pt>
                <c:pt idx="1466">
                  <c:v>2.0230999999999999</c:v>
                </c:pt>
                <c:pt idx="1467">
                  <c:v>2.0242</c:v>
                </c:pt>
                <c:pt idx="1468">
                  <c:v>2.0253000000000001</c:v>
                </c:pt>
                <c:pt idx="1469">
                  <c:v>2.0264000000000002</c:v>
                </c:pt>
                <c:pt idx="1470">
                  <c:v>2.0276000000000001</c:v>
                </c:pt>
                <c:pt idx="1471">
                  <c:v>2.0287999999999999</c:v>
                </c:pt>
                <c:pt idx="1472">
                  <c:v>2.0301</c:v>
                </c:pt>
                <c:pt idx="1473">
                  <c:v>2.0314999999999999</c:v>
                </c:pt>
                <c:pt idx="1474">
                  <c:v>2.0329999999999999</c:v>
                </c:pt>
                <c:pt idx="1475">
                  <c:v>2.0346000000000002</c:v>
                </c:pt>
                <c:pt idx="1476">
                  <c:v>2.0363000000000002</c:v>
                </c:pt>
                <c:pt idx="1477">
                  <c:v>2.0381</c:v>
                </c:pt>
                <c:pt idx="1478">
                  <c:v>2.0400999999999998</c:v>
                </c:pt>
                <c:pt idx="1479">
                  <c:v>2.0421</c:v>
                </c:pt>
                <c:pt idx="1480">
                  <c:v>2.0440999999999998</c:v>
                </c:pt>
                <c:pt idx="1481">
                  <c:v>2.0459999999999998</c:v>
                </c:pt>
                <c:pt idx="1482">
                  <c:v>2.0476999999999999</c:v>
                </c:pt>
                <c:pt idx="1483">
                  <c:v>2.0491999999999999</c:v>
                </c:pt>
                <c:pt idx="1484">
                  <c:v>2.0503999999999998</c:v>
                </c:pt>
                <c:pt idx="1485">
                  <c:v>2.0514999999999999</c:v>
                </c:pt>
                <c:pt idx="1486">
                  <c:v>2.0525000000000002</c:v>
                </c:pt>
                <c:pt idx="1487">
                  <c:v>2.0535000000000001</c:v>
                </c:pt>
                <c:pt idx="1488">
                  <c:v>2.0545</c:v>
                </c:pt>
                <c:pt idx="1489">
                  <c:v>2.0556999999999999</c:v>
                </c:pt>
                <c:pt idx="1490">
                  <c:v>2.0569999999999999</c:v>
                </c:pt>
                <c:pt idx="1491">
                  <c:v>2.0583999999999998</c:v>
                </c:pt>
                <c:pt idx="1492">
                  <c:v>2.0596999999999999</c:v>
                </c:pt>
                <c:pt idx="1493">
                  <c:v>2.0611000000000002</c:v>
                </c:pt>
                <c:pt idx="1494">
                  <c:v>2.0623999999999998</c:v>
                </c:pt>
                <c:pt idx="1495">
                  <c:v>2.0636000000000001</c:v>
                </c:pt>
                <c:pt idx="1496">
                  <c:v>2.0649000000000002</c:v>
                </c:pt>
                <c:pt idx="1497">
                  <c:v>2.0661999999999998</c:v>
                </c:pt>
                <c:pt idx="1498">
                  <c:v>2.0674999999999999</c:v>
                </c:pt>
                <c:pt idx="1499">
                  <c:v>2.069</c:v>
                </c:pt>
                <c:pt idx="1500">
                  <c:v>2.0703999999999998</c:v>
                </c:pt>
                <c:pt idx="1501">
                  <c:v>2.0718999999999999</c:v>
                </c:pt>
                <c:pt idx="1502">
                  <c:v>2.0733999999999999</c:v>
                </c:pt>
                <c:pt idx="1503">
                  <c:v>2.0747</c:v>
                </c:pt>
                <c:pt idx="1504">
                  <c:v>2.0760999999999998</c:v>
                </c:pt>
                <c:pt idx="1505">
                  <c:v>2.0773999999999999</c:v>
                </c:pt>
                <c:pt idx="1506">
                  <c:v>2.0787</c:v>
                </c:pt>
                <c:pt idx="1507">
                  <c:v>2.08</c:v>
                </c:pt>
                <c:pt idx="1508">
                  <c:v>2.0811999999999999</c:v>
                </c:pt>
                <c:pt idx="1509">
                  <c:v>2.0825</c:v>
                </c:pt>
                <c:pt idx="1510">
                  <c:v>2.0838000000000001</c:v>
                </c:pt>
                <c:pt idx="1511">
                  <c:v>2.0851000000000002</c:v>
                </c:pt>
                <c:pt idx="1512">
                  <c:v>2.0865</c:v>
                </c:pt>
                <c:pt idx="1513">
                  <c:v>2.0878000000000001</c:v>
                </c:pt>
                <c:pt idx="1514">
                  <c:v>2.0893000000000002</c:v>
                </c:pt>
                <c:pt idx="1515">
                  <c:v>2.0907</c:v>
                </c:pt>
                <c:pt idx="1516">
                  <c:v>2.0922000000000001</c:v>
                </c:pt>
                <c:pt idx="1517">
                  <c:v>2.0935999999999999</c:v>
                </c:pt>
                <c:pt idx="1518">
                  <c:v>2.0952000000000002</c:v>
                </c:pt>
                <c:pt idx="1519">
                  <c:v>2.0968</c:v>
                </c:pt>
                <c:pt idx="1520">
                  <c:v>2.0985</c:v>
                </c:pt>
                <c:pt idx="1521">
                  <c:v>2.1004</c:v>
                </c:pt>
                <c:pt idx="1522">
                  <c:v>2.1023000000000001</c:v>
                </c:pt>
                <c:pt idx="1523">
                  <c:v>2.1042000000000001</c:v>
                </c:pt>
                <c:pt idx="1524">
                  <c:v>2.1061000000000001</c:v>
                </c:pt>
                <c:pt idx="1525">
                  <c:v>2.1078999999999999</c:v>
                </c:pt>
                <c:pt idx="1526">
                  <c:v>2.1093999999999999</c:v>
                </c:pt>
                <c:pt idx="1527">
                  <c:v>2.1105999999999998</c:v>
                </c:pt>
                <c:pt idx="1528">
                  <c:v>2.1116000000000001</c:v>
                </c:pt>
                <c:pt idx="1529">
                  <c:v>2.1124000000000001</c:v>
                </c:pt>
                <c:pt idx="1530">
                  <c:v>2.1133000000000002</c:v>
                </c:pt>
                <c:pt idx="1531">
                  <c:v>2.1141999999999999</c:v>
                </c:pt>
                <c:pt idx="1532">
                  <c:v>2.1152000000000002</c:v>
                </c:pt>
                <c:pt idx="1533">
                  <c:v>2.1162999999999998</c:v>
                </c:pt>
                <c:pt idx="1534">
                  <c:v>2.1173999999999999</c:v>
                </c:pt>
                <c:pt idx="1535">
                  <c:v>2.1183999999999998</c:v>
                </c:pt>
                <c:pt idx="1536">
                  <c:v>2.1194999999999999</c:v>
                </c:pt>
                <c:pt idx="1537">
                  <c:v>2.1206</c:v>
                </c:pt>
                <c:pt idx="1538">
                  <c:v>2.1217999999999999</c:v>
                </c:pt>
                <c:pt idx="1539">
                  <c:v>2.1229</c:v>
                </c:pt>
                <c:pt idx="1540">
                  <c:v>2.1242000000000001</c:v>
                </c:pt>
                <c:pt idx="1541">
                  <c:v>2.1255999999999999</c:v>
                </c:pt>
                <c:pt idx="1542">
                  <c:v>2.1269999999999998</c:v>
                </c:pt>
                <c:pt idx="1543">
                  <c:v>2.1286</c:v>
                </c:pt>
                <c:pt idx="1544">
                  <c:v>2.1301999999999999</c:v>
                </c:pt>
                <c:pt idx="1545">
                  <c:v>2.1320000000000001</c:v>
                </c:pt>
                <c:pt idx="1546">
                  <c:v>2.1337999999999999</c:v>
                </c:pt>
                <c:pt idx="1547">
                  <c:v>2.1358000000000001</c:v>
                </c:pt>
                <c:pt idx="1548">
                  <c:v>2.1377999999999999</c:v>
                </c:pt>
                <c:pt idx="1549">
                  <c:v>2.1398000000000001</c:v>
                </c:pt>
                <c:pt idx="1550">
                  <c:v>2.1417000000000002</c:v>
                </c:pt>
                <c:pt idx="1551">
                  <c:v>2.1433</c:v>
                </c:pt>
                <c:pt idx="1552">
                  <c:v>2.1448</c:v>
                </c:pt>
                <c:pt idx="1553">
                  <c:v>2.1459000000000001</c:v>
                </c:pt>
                <c:pt idx="1554">
                  <c:v>2.1469</c:v>
                </c:pt>
                <c:pt idx="1555">
                  <c:v>2.1478999999999999</c:v>
                </c:pt>
                <c:pt idx="1556">
                  <c:v>2.1488999999999998</c:v>
                </c:pt>
                <c:pt idx="1557">
                  <c:v>2.15</c:v>
                </c:pt>
                <c:pt idx="1558">
                  <c:v>2.1511999999999998</c:v>
                </c:pt>
                <c:pt idx="1559">
                  <c:v>2.1524000000000001</c:v>
                </c:pt>
                <c:pt idx="1560">
                  <c:v>2.1537999999999999</c:v>
                </c:pt>
                <c:pt idx="1561">
                  <c:v>2.1551</c:v>
                </c:pt>
                <c:pt idx="1562">
                  <c:v>2.1564000000000001</c:v>
                </c:pt>
                <c:pt idx="1563">
                  <c:v>2.1577000000000002</c:v>
                </c:pt>
                <c:pt idx="1564">
                  <c:v>2.1589999999999998</c:v>
                </c:pt>
                <c:pt idx="1565">
                  <c:v>2.1602999999999999</c:v>
                </c:pt>
                <c:pt idx="1566">
                  <c:v>2.1616</c:v>
                </c:pt>
                <c:pt idx="1567">
                  <c:v>2.1629</c:v>
                </c:pt>
                <c:pt idx="1568">
                  <c:v>2.1642999999999999</c:v>
                </c:pt>
                <c:pt idx="1569">
                  <c:v>2.1657999999999999</c:v>
                </c:pt>
                <c:pt idx="1570">
                  <c:v>2.1671999999999998</c:v>
                </c:pt>
                <c:pt idx="1571">
                  <c:v>2.1686999999999999</c:v>
                </c:pt>
                <c:pt idx="1572">
                  <c:v>2.1701000000000001</c:v>
                </c:pt>
                <c:pt idx="1573">
                  <c:v>2.1716000000000002</c:v>
                </c:pt>
                <c:pt idx="1574">
                  <c:v>2.173</c:v>
                </c:pt>
                <c:pt idx="1575">
                  <c:v>2.1743000000000001</c:v>
                </c:pt>
                <c:pt idx="1576">
                  <c:v>2.1756000000000002</c:v>
                </c:pt>
                <c:pt idx="1577">
                  <c:v>2.1768000000000001</c:v>
                </c:pt>
                <c:pt idx="1578">
                  <c:v>2.1779999999999999</c:v>
                </c:pt>
                <c:pt idx="1579">
                  <c:v>2.1793</c:v>
                </c:pt>
                <c:pt idx="1580">
                  <c:v>2.1806000000000001</c:v>
                </c:pt>
                <c:pt idx="1581">
                  <c:v>2.1819999999999999</c:v>
                </c:pt>
                <c:pt idx="1582">
                  <c:v>2.1833</c:v>
                </c:pt>
                <c:pt idx="1583">
                  <c:v>2.1846999999999999</c:v>
                </c:pt>
                <c:pt idx="1584">
                  <c:v>2.1861000000000002</c:v>
                </c:pt>
                <c:pt idx="1585">
                  <c:v>2.1876000000000002</c:v>
                </c:pt>
                <c:pt idx="1586">
                  <c:v>2.1890000000000001</c:v>
                </c:pt>
                <c:pt idx="1587">
                  <c:v>2.1903999999999999</c:v>
                </c:pt>
                <c:pt idx="1588">
                  <c:v>2.1919</c:v>
                </c:pt>
                <c:pt idx="1589">
                  <c:v>2.1934999999999998</c:v>
                </c:pt>
                <c:pt idx="1590">
                  <c:v>2.1953</c:v>
                </c:pt>
                <c:pt idx="1591">
                  <c:v>2.1972999999999998</c:v>
                </c:pt>
                <c:pt idx="1592">
                  <c:v>2.1993999999999998</c:v>
                </c:pt>
                <c:pt idx="1593">
                  <c:v>2.2014</c:v>
                </c:pt>
                <c:pt idx="1594">
                  <c:v>2.2033</c:v>
                </c:pt>
                <c:pt idx="1595">
                  <c:v>2.2048999999999999</c:v>
                </c:pt>
                <c:pt idx="1596">
                  <c:v>2.2061000000000002</c:v>
                </c:pt>
                <c:pt idx="1597">
                  <c:v>2.2071000000000001</c:v>
                </c:pt>
                <c:pt idx="1598">
                  <c:v>2.2080000000000002</c:v>
                </c:pt>
                <c:pt idx="1599">
                  <c:v>2.2088000000000001</c:v>
                </c:pt>
                <c:pt idx="1600">
                  <c:v>2.2098</c:v>
                </c:pt>
                <c:pt idx="1601">
                  <c:v>2.2107000000000001</c:v>
                </c:pt>
                <c:pt idx="1602">
                  <c:v>2.2118000000000002</c:v>
                </c:pt>
                <c:pt idx="1603">
                  <c:v>2.2128999999999999</c:v>
                </c:pt>
                <c:pt idx="1604">
                  <c:v>2.214</c:v>
                </c:pt>
                <c:pt idx="1605">
                  <c:v>2.2149999999999999</c:v>
                </c:pt>
                <c:pt idx="1606">
                  <c:v>2.2161</c:v>
                </c:pt>
                <c:pt idx="1607">
                  <c:v>2.2172000000000001</c:v>
                </c:pt>
                <c:pt idx="1608">
                  <c:v>2.2183999999999999</c:v>
                </c:pt>
                <c:pt idx="1609">
                  <c:v>2.2197</c:v>
                </c:pt>
                <c:pt idx="1610">
                  <c:v>2.2210999999999999</c:v>
                </c:pt>
                <c:pt idx="1611">
                  <c:v>2.2225000000000001</c:v>
                </c:pt>
                <c:pt idx="1612">
                  <c:v>2.2241</c:v>
                </c:pt>
                <c:pt idx="1613">
                  <c:v>2.2256999999999998</c:v>
                </c:pt>
                <c:pt idx="1614">
                  <c:v>2.2273999999999998</c:v>
                </c:pt>
                <c:pt idx="1615">
                  <c:v>2.2292999999999998</c:v>
                </c:pt>
                <c:pt idx="1616">
                  <c:v>2.2311999999999999</c:v>
                </c:pt>
                <c:pt idx="1617">
                  <c:v>2.2332000000000001</c:v>
                </c:pt>
                <c:pt idx="1618">
                  <c:v>2.2351999999999999</c:v>
                </c:pt>
                <c:pt idx="1619">
                  <c:v>2.2370999999999999</c:v>
                </c:pt>
                <c:pt idx="1620">
                  <c:v>2.2387999999999999</c:v>
                </c:pt>
                <c:pt idx="1621">
                  <c:v>2.2402000000000002</c:v>
                </c:pt>
                <c:pt idx="1622">
                  <c:v>2.2412999999999998</c:v>
                </c:pt>
                <c:pt idx="1623">
                  <c:v>2.2423000000000002</c:v>
                </c:pt>
                <c:pt idx="1624">
                  <c:v>2.2433000000000001</c:v>
                </c:pt>
                <c:pt idx="1625">
                  <c:v>2.2443</c:v>
                </c:pt>
                <c:pt idx="1626">
                  <c:v>2.2454000000000001</c:v>
                </c:pt>
                <c:pt idx="1627">
                  <c:v>2.2465999999999999</c:v>
                </c:pt>
                <c:pt idx="1628">
                  <c:v>2.2479</c:v>
                </c:pt>
                <c:pt idx="1629">
                  <c:v>2.2492999999999999</c:v>
                </c:pt>
                <c:pt idx="1630">
                  <c:v>2.2507000000000001</c:v>
                </c:pt>
                <c:pt idx="1631">
                  <c:v>2.2519999999999998</c:v>
                </c:pt>
                <c:pt idx="1632">
                  <c:v>2.2532999999999999</c:v>
                </c:pt>
                <c:pt idx="1633">
                  <c:v>2.2545999999999999</c:v>
                </c:pt>
                <c:pt idx="1634">
                  <c:v>2.2557999999999998</c:v>
                </c:pt>
                <c:pt idx="1635">
                  <c:v>2.2570999999999999</c:v>
                </c:pt>
                <c:pt idx="1636">
                  <c:v>2.2584</c:v>
                </c:pt>
                <c:pt idx="1637">
                  <c:v>2.2597999999999998</c:v>
                </c:pt>
                <c:pt idx="1638">
                  <c:v>2.2610999999999999</c:v>
                </c:pt>
                <c:pt idx="1639">
                  <c:v>2.2625000000000002</c:v>
                </c:pt>
                <c:pt idx="1640">
                  <c:v>2.2639</c:v>
                </c:pt>
                <c:pt idx="1641">
                  <c:v>2.2654000000000001</c:v>
                </c:pt>
                <c:pt idx="1642">
                  <c:v>2.2667999999999999</c:v>
                </c:pt>
                <c:pt idx="1643">
                  <c:v>2.2683</c:v>
                </c:pt>
                <c:pt idx="1644">
                  <c:v>2.2696000000000001</c:v>
                </c:pt>
                <c:pt idx="1645">
                  <c:v>2.2709000000000001</c:v>
                </c:pt>
                <c:pt idx="1646">
                  <c:v>2.2721</c:v>
                </c:pt>
                <c:pt idx="1647">
                  <c:v>2.2734000000000001</c:v>
                </c:pt>
                <c:pt idx="1648">
                  <c:v>2.2746</c:v>
                </c:pt>
                <c:pt idx="1649">
                  <c:v>2.2759999999999998</c:v>
                </c:pt>
                <c:pt idx="1650">
                  <c:v>2.2774000000000001</c:v>
                </c:pt>
                <c:pt idx="1651">
                  <c:v>2.2787000000000002</c:v>
                </c:pt>
                <c:pt idx="1652">
                  <c:v>2.2801999999999998</c:v>
                </c:pt>
                <c:pt idx="1653">
                  <c:v>2.2816000000000001</c:v>
                </c:pt>
                <c:pt idx="1654">
                  <c:v>2.2831000000000001</c:v>
                </c:pt>
                <c:pt idx="1655">
                  <c:v>2.2845</c:v>
                </c:pt>
                <c:pt idx="1656">
                  <c:v>2.286</c:v>
                </c:pt>
                <c:pt idx="1657">
                  <c:v>2.2875000000000001</c:v>
                </c:pt>
                <c:pt idx="1658">
                  <c:v>2.2890999999999999</c:v>
                </c:pt>
                <c:pt idx="1659">
                  <c:v>2.2909000000000002</c:v>
                </c:pt>
                <c:pt idx="1660">
                  <c:v>2.2928999999999999</c:v>
                </c:pt>
                <c:pt idx="1661">
                  <c:v>2.2949999999999999</c:v>
                </c:pt>
                <c:pt idx="1662">
                  <c:v>2.2970999999999999</c:v>
                </c:pt>
                <c:pt idx="1663">
                  <c:v>2.2989000000000002</c:v>
                </c:pt>
                <c:pt idx="1664">
                  <c:v>2.3003999999999998</c:v>
                </c:pt>
                <c:pt idx="1665">
                  <c:v>2.3016000000000001</c:v>
                </c:pt>
                <c:pt idx="1666">
                  <c:v>2.3025000000000002</c:v>
                </c:pt>
                <c:pt idx="1667">
                  <c:v>2.3033000000000001</c:v>
                </c:pt>
                <c:pt idx="1668">
                  <c:v>2.3041999999999998</c:v>
                </c:pt>
                <c:pt idx="1669">
                  <c:v>2.3050999999999999</c:v>
                </c:pt>
                <c:pt idx="1670">
                  <c:v>2.3060999999999998</c:v>
                </c:pt>
                <c:pt idx="1671">
                  <c:v>2.3071999999999999</c:v>
                </c:pt>
                <c:pt idx="1672">
                  <c:v>2.3081999999999998</c:v>
                </c:pt>
                <c:pt idx="1673">
                  <c:v>2.3092000000000001</c:v>
                </c:pt>
                <c:pt idx="1674">
                  <c:v>2.3102999999999998</c:v>
                </c:pt>
                <c:pt idx="1675">
                  <c:v>2.3113999999999999</c:v>
                </c:pt>
                <c:pt idx="1676">
                  <c:v>2.3126000000000002</c:v>
                </c:pt>
                <c:pt idx="1677">
                  <c:v>2.3138000000000001</c:v>
                </c:pt>
                <c:pt idx="1678">
                  <c:v>2.3151999999999999</c:v>
                </c:pt>
                <c:pt idx="1679">
                  <c:v>2.3166000000000002</c:v>
                </c:pt>
                <c:pt idx="1680">
                  <c:v>2.3180999999999998</c:v>
                </c:pt>
                <c:pt idx="1681">
                  <c:v>2.3197000000000001</c:v>
                </c:pt>
                <c:pt idx="1682">
                  <c:v>2.3212999999999999</c:v>
                </c:pt>
                <c:pt idx="1683">
                  <c:v>2.3231000000000002</c:v>
                </c:pt>
                <c:pt idx="1684">
                  <c:v>2.3250000000000002</c:v>
                </c:pt>
                <c:pt idx="1685">
                  <c:v>2.327</c:v>
                </c:pt>
                <c:pt idx="1686">
                  <c:v>2.3289</c:v>
                </c:pt>
                <c:pt idx="1687">
                  <c:v>2.3309000000000002</c:v>
                </c:pt>
                <c:pt idx="1688">
                  <c:v>2.3327</c:v>
                </c:pt>
                <c:pt idx="1689">
                  <c:v>2.3342000000000001</c:v>
                </c:pt>
                <c:pt idx="1690">
                  <c:v>2.3355000000000001</c:v>
                </c:pt>
                <c:pt idx="1691">
                  <c:v>2.3365999999999998</c:v>
                </c:pt>
                <c:pt idx="1692">
                  <c:v>2.3376000000000001</c:v>
                </c:pt>
                <c:pt idx="1693">
                  <c:v>2.3384999999999998</c:v>
                </c:pt>
                <c:pt idx="1694">
                  <c:v>2.3395000000000001</c:v>
                </c:pt>
                <c:pt idx="1695">
                  <c:v>2.3405999999999998</c:v>
                </c:pt>
                <c:pt idx="1696">
                  <c:v>2.3418999999999999</c:v>
                </c:pt>
                <c:pt idx="1697">
                  <c:v>2.3431999999999999</c:v>
                </c:pt>
                <c:pt idx="1698">
                  <c:v>2.3445</c:v>
                </c:pt>
                <c:pt idx="1699">
                  <c:v>2.3458000000000001</c:v>
                </c:pt>
                <c:pt idx="1700">
                  <c:v>2.3471000000000002</c:v>
                </c:pt>
                <c:pt idx="1701">
                  <c:v>2.3483999999999998</c:v>
                </c:pt>
                <c:pt idx="1702">
                  <c:v>2.3496000000000001</c:v>
                </c:pt>
                <c:pt idx="1703">
                  <c:v>2.3509000000000002</c:v>
                </c:pt>
                <c:pt idx="1704">
                  <c:v>2.3523000000000001</c:v>
                </c:pt>
                <c:pt idx="1705">
                  <c:v>2.3536999999999999</c:v>
                </c:pt>
                <c:pt idx="1706">
                  <c:v>2.3551000000000002</c:v>
                </c:pt>
                <c:pt idx="1707">
                  <c:v>2.3565999999999998</c:v>
                </c:pt>
                <c:pt idx="1708">
                  <c:v>2.3580000000000001</c:v>
                </c:pt>
                <c:pt idx="1709">
                  <c:v>2.3595000000000002</c:v>
                </c:pt>
                <c:pt idx="1710">
                  <c:v>2.3609</c:v>
                </c:pt>
                <c:pt idx="1711">
                  <c:v>2.3624000000000001</c:v>
                </c:pt>
                <c:pt idx="1712">
                  <c:v>2.3637999999999999</c:v>
                </c:pt>
                <c:pt idx="1713">
                  <c:v>2.3651</c:v>
                </c:pt>
                <c:pt idx="1714">
                  <c:v>2.3662999999999998</c:v>
                </c:pt>
                <c:pt idx="1715">
                  <c:v>2.3675999999999999</c:v>
                </c:pt>
                <c:pt idx="1716">
                  <c:v>2.3689</c:v>
                </c:pt>
                <c:pt idx="1717">
                  <c:v>2.3702000000000001</c:v>
                </c:pt>
                <c:pt idx="1718">
                  <c:v>2.3715999999999999</c:v>
                </c:pt>
                <c:pt idx="1719">
                  <c:v>2.3729</c:v>
                </c:pt>
                <c:pt idx="1720">
                  <c:v>2.3742999999999999</c:v>
                </c:pt>
                <c:pt idx="1721">
                  <c:v>2.3755999999999999</c:v>
                </c:pt>
                <c:pt idx="1722">
                  <c:v>2.3769999999999998</c:v>
                </c:pt>
                <c:pt idx="1723">
                  <c:v>2.3784999999999998</c:v>
                </c:pt>
                <c:pt idx="1724">
                  <c:v>2.38</c:v>
                </c:pt>
                <c:pt idx="1725">
                  <c:v>2.3815</c:v>
                </c:pt>
                <c:pt idx="1726">
                  <c:v>2.383</c:v>
                </c:pt>
                <c:pt idx="1727">
                  <c:v>2.3845999999999998</c:v>
                </c:pt>
                <c:pt idx="1728">
                  <c:v>2.3864000000000001</c:v>
                </c:pt>
                <c:pt idx="1729">
                  <c:v>2.3883999999999999</c:v>
                </c:pt>
                <c:pt idx="1730">
                  <c:v>2.3904999999999998</c:v>
                </c:pt>
                <c:pt idx="1731">
                  <c:v>2.3925000000000001</c:v>
                </c:pt>
                <c:pt idx="1732">
                  <c:v>2.3942999999999999</c:v>
                </c:pt>
                <c:pt idx="1733">
                  <c:v>2.3957000000000002</c:v>
                </c:pt>
                <c:pt idx="1734">
                  <c:v>2.3967999999999998</c:v>
                </c:pt>
                <c:pt idx="1735">
                  <c:v>2.3976999999999999</c:v>
                </c:pt>
                <c:pt idx="1736">
                  <c:v>2.3986000000000001</c:v>
                </c:pt>
                <c:pt idx="1737">
                  <c:v>2.3995000000000002</c:v>
                </c:pt>
                <c:pt idx="1738">
                  <c:v>2.4003999999999999</c:v>
                </c:pt>
                <c:pt idx="1739">
                  <c:v>2.4015</c:v>
                </c:pt>
                <c:pt idx="1740">
                  <c:v>2.4024999999999999</c:v>
                </c:pt>
                <c:pt idx="1741">
                  <c:v>2.4036</c:v>
                </c:pt>
                <c:pt idx="1742">
                  <c:v>2.4045999999999998</c:v>
                </c:pt>
                <c:pt idx="1743">
                  <c:v>2.4056999999999999</c:v>
                </c:pt>
                <c:pt idx="1744">
                  <c:v>2.4068000000000001</c:v>
                </c:pt>
                <c:pt idx="1745">
                  <c:v>2.4079999999999999</c:v>
                </c:pt>
                <c:pt idx="1746">
                  <c:v>2.4091999999999998</c:v>
                </c:pt>
                <c:pt idx="1747">
                  <c:v>2.4104999999999999</c:v>
                </c:pt>
                <c:pt idx="1748">
                  <c:v>2.4119000000000002</c:v>
                </c:pt>
                <c:pt idx="1749">
                  <c:v>2.4133</c:v>
                </c:pt>
                <c:pt idx="1750">
                  <c:v>2.4148000000000001</c:v>
                </c:pt>
                <c:pt idx="1751">
                  <c:v>2.4163999999999999</c:v>
                </c:pt>
                <c:pt idx="1752">
                  <c:v>2.4182000000000001</c:v>
                </c:pt>
                <c:pt idx="1753">
                  <c:v>2.4201000000000001</c:v>
                </c:pt>
                <c:pt idx="1754">
                  <c:v>2.4220999999999999</c:v>
                </c:pt>
                <c:pt idx="1755">
                  <c:v>2.4241999999999999</c:v>
                </c:pt>
                <c:pt idx="1756">
                  <c:v>2.4262999999999999</c:v>
                </c:pt>
                <c:pt idx="1757">
                  <c:v>2.4281999999999999</c:v>
                </c:pt>
                <c:pt idx="1758">
                  <c:v>2.4298000000000002</c:v>
                </c:pt>
                <c:pt idx="1759">
                  <c:v>2.4310999999999998</c:v>
                </c:pt>
                <c:pt idx="1760">
                  <c:v>2.4323000000000001</c:v>
                </c:pt>
                <c:pt idx="1761">
                  <c:v>2.4333</c:v>
                </c:pt>
                <c:pt idx="1762">
                  <c:v>2.4342000000000001</c:v>
                </c:pt>
                <c:pt idx="1763">
                  <c:v>2.4352</c:v>
                </c:pt>
                <c:pt idx="1764">
                  <c:v>2.4361999999999999</c:v>
                </c:pt>
                <c:pt idx="1765">
                  <c:v>2.4373</c:v>
                </c:pt>
                <c:pt idx="1766">
                  <c:v>2.4384999999999999</c:v>
                </c:pt>
                <c:pt idx="1767">
                  <c:v>2.4398</c:v>
                </c:pt>
                <c:pt idx="1768">
                  <c:v>2.4411</c:v>
                </c:pt>
                <c:pt idx="1769">
                  <c:v>2.4424999999999999</c:v>
                </c:pt>
                <c:pt idx="1770">
                  <c:v>2.4438</c:v>
                </c:pt>
                <c:pt idx="1771">
                  <c:v>2.4451000000000001</c:v>
                </c:pt>
                <c:pt idx="1772">
                  <c:v>2.4464000000000001</c:v>
                </c:pt>
                <c:pt idx="1773">
                  <c:v>2.4478</c:v>
                </c:pt>
                <c:pt idx="1774">
                  <c:v>2.4491999999999998</c:v>
                </c:pt>
                <c:pt idx="1775">
                  <c:v>2.4506000000000001</c:v>
                </c:pt>
                <c:pt idx="1776">
                  <c:v>2.452</c:v>
                </c:pt>
                <c:pt idx="1777">
                  <c:v>2.4533999999999998</c:v>
                </c:pt>
                <c:pt idx="1778">
                  <c:v>2.4548999999999999</c:v>
                </c:pt>
                <c:pt idx="1779">
                  <c:v>2.4563000000000001</c:v>
                </c:pt>
                <c:pt idx="1780">
                  <c:v>2.4578000000000002</c:v>
                </c:pt>
                <c:pt idx="1781">
                  <c:v>2.4592000000000001</c:v>
                </c:pt>
                <c:pt idx="1782">
                  <c:v>2.4605000000000001</c:v>
                </c:pt>
                <c:pt idx="1783">
                  <c:v>2.4618000000000002</c:v>
                </c:pt>
                <c:pt idx="1784">
                  <c:v>2.4630000000000001</c:v>
                </c:pt>
                <c:pt idx="1785">
                  <c:v>2.4643000000000002</c:v>
                </c:pt>
                <c:pt idx="1786">
                  <c:v>2.4655999999999998</c:v>
                </c:pt>
                <c:pt idx="1787">
                  <c:v>2.4668000000000001</c:v>
                </c:pt>
                <c:pt idx="1788">
                  <c:v>2.4681000000000002</c:v>
                </c:pt>
                <c:pt idx="1789">
                  <c:v>2.4695</c:v>
                </c:pt>
                <c:pt idx="1790">
                  <c:v>2.4708999999999999</c:v>
                </c:pt>
                <c:pt idx="1791">
                  <c:v>2.4723999999999999</c:v>
                </c:pt>
                <c:pt idx="1792">
                  <c:v>2.4739</c:v>
                </c:pt>
                <c:pt idx="1793">
                  <c:v>2.4754</c:v>
                </c:pt>
                <c:pt idx="1794">
                  <c:v>2.4769000000000001</c:v>
                </c:pt>
                <c:pt idx="1795">
                  <c:v>2.4784000000000002</c:v>
                </c:pt>
                <c:pt idx="1796">
                  <c:v>2.4801000000000002</c:v>
                </c:pt>
                <c:pt idx="1797">
                  <c:v>2.4819</c:v>
                </c:pt>
                <c:pt idx="1798">
                  <c:v>2.484</c:v>
                </c:pt>
                <c:pt idx="1799">
                  <c:v>2.4861</c:v>
                </c:pt>
                <c:pt idx="1800">
                  <c:v>2.4882</c:v>
                </c:pt>
                <c:pt idx="1801">
                  <c:v>2.4899</c:v>
                </c:pt>
                <c:pt idx="1802">
                  <c:v>2.4912000000000001</c:v>
                </c:pt>
                <c:pt idx="1803">
                  <c:v>2.4923000000000002</c:v>
                </c:pt>
                <c:pt idx="1804">
                  <c:v>2.4931000000000001</c:v>
                </c:pt>
                <c:pt idx="1805">
                  <c:v>2.4940000000000002</c:v>
                </c:pt>
                <c:pt idx="1806">
                  <c:v>2.4948999999999999</c:v>
                </c:pt>
                <c:pt idx="1807">
                  <c:v>2.4958</c:v>
                </c:pt>
                <c:pt idx="1808">
                  <c:v>2.4967999999999999</c:v>
                </c:pt>
                <c:pt idx="1809">
                  <c:v>2.4979</c:v>
                </c:pt>
                <c:pt idx="1810">
                  <c:v>2.4990000000000001</c:v>
                </c:pt>
                <c:pt idx="1811">
                  <c:v>2.5001000000000002</c:v>
                </c:pt>
                <c:pt idx="1812">
                  <c:v>2.5011999999999999</c:v>
                </c:pt>
                <c:pt idx="1813">
                  <c:v>2.5024000000000002</c:v>
                </c:pt>
                <c:pt idx="1814">
                  <c:v>2.5034999999999998</c:v>
                </c:pt>
                <c:pt idx="1815">
                  <c:v>2.5047000000000001</c:v>
                </c:pt>
                <c:pt idx="1816">
                  <c:v>2.5059</c:v>
                </c:pt>
                <c:pt idx="1817">
                  <c:v>2.5072999999999999</c:v>
                </c:pt>
                <c:pt idx="1818">
                  <c:v>2.5087999999999999</c:v>
                </c:pt>
                <c:pt idx="1819">
                  <c:v>2.5103</c:v>
                </c:pt>
                <c:pt idx="1820">
                  <c:v>2.512</c:v>
                </c:pt>
                <c:pt idx="1821">
                  <c:v>2.5137999999999998</c:v>
                </c:pt>
                <c:pt idx="1822">
                  <c:v>2.5156999999999998</c:v>
                </c:pt>
                <c:pt idx="1823">
                  <c:v>2.5177</c:v>
                </c:pt>
                <c:pt idx="1824">
                  <c:v>2.5198</c:v>
                </c:pt>
                <c:pt idx="1825">
                  <c:v>2.5219</c:v>
                </c:pt>
                <c:pt idx="1826">
                  <c:v>2.5236999999999998</c:v>
                </c:pt>
                <c:pt idx="1827">
                  <c:v>2.5253000000000001</c:v>
                </c:pt>
                <c:pt idx="1828">
                  <c:v>2.5266000000000002</c:v>
                </c:pt>
                <c:pt idx="1829">
                  <c:v>2.5276000000000001</c:v>
                </c:pt>
                <c:pt idx="1830">
                  <c:v>2.5286</c:v>
                </c:pt>
                <c:pt idx="1831">
                  <c:v>2.5293999999999999</c:v>
                </c:pt>
                <c:pt idx="1832">
                  <c:v>2.5304000000000002</c:v>
                </c:pt>
                <c:pt idx="1833">
                  <c:v>2.5314000000000001</c:v>
                </c:pt>
                <c:pt idx="1834">
                  <c:v>2.5327000000000002</c:v>
                </c:pt>
                <c:pt idx="1835">
                  <c:v>2.5339999999999998</c:v>
                </c:pt>
                <c:pt idx="1836">
                  <c:v>2.5352999999999999</c:v>
                </c:pt>
                <c:pt idx="1837">
                  <c:v>2.5366</c:v>
                </c:pt>
                <c:pt idx="1838">
                  <c:v>2.5379</c:v>
                </c:pt>
                <c:pt idx="1839">
                  <c:v>2.5392000000000001</c:v>
                </c:pt>
                <c:pt idx="1840">
                  <c:v>2.5406</c:v>
                </c:pt>
                <c:pt idx="1841">
                  <c:v>2.5419</c:v>
                </c:pt>
                <c:pt idx="1842">
                  <c:v>2.5432000000000001</c:v>
                </c:pt>
                <c:pt idx="1843">
                  <c:v>2.5446</c:v>
                </c:pt>
                <c:pt idx="1844">
                  <c:v>2.5459999999999998</c:v>
                </c:pt>
                <c:pt idx="1845">
                  <c:v>2.5474000000000001</c:v>
                </c:pt>
                <c:pt idx="1846">
                  <c:v>2.5488</c:v>
                </c:pt>
                <c:pt idx="1847">
                  <c:v>2.5501999999999998</c:v>
                </c:pt>
                <c:pt idx="1848">
                  <c:v>2.5516999999999999</c:v>
                </c:pt>
                <c:pt idx="1849">
                  <c:v>2.5531999999999999</c:v>
                </c:pt>
                <c:pt idx="1850">
                  <c:v>2.5546000000000002</c:v>
                </c:pt>
                <c:pt idx="1851">
                  <c:v>2.5558999999999998</c:v>
                </c:pt>
                <c:pt idx="1852">
                  <c:v>2.5571000000000002</c:v>
                </c:pt>
                <c:pt idx="1853">
                  <c:v>2.5583999999999998</c:v>
                </c:pt>
                <c:pt idx="1854">
                  <c:v>2.5596000000000001</c:v>
                </c:pt>
                <c:pt idx="1855">
                  <c:v>2.5609000000000002</c:v>
                </c:pt>
                <c:pt idx="1856">
                  <c:v>2.5623</c:v>
                </c:pt>
                <c:pt idx="1857">
                  <c:v>2.5636000000000001</c:v>
                </c:pt>
                <c:pt idx="1858">
                  <c:v>2.5649999999999999</c:v>
                </c:pt>
                <c:pt idx="1859">
                  <c:v>2.5663999999999998</c:v>
                </c:pt>
                <c:pt idx="1860">
                  <c:v>2.5678999999999998</c:v>
                </c:pt>
                <c:pt idx="1861">
                  <c:v>2.5693000000000001</c:v>
                </c:pt>
                <c:pt idx="1862">
                  <c:v>2.5708000000000002</c:v>
                </c:pt>
                <c:pt idx="1863">
                  <c:v>2.5724</c:v>
                </c:pt>
                <c:pt idx="1864">
                  <c:v>2.5739999999999998</c:v>
                </c:pt>
                <c:pt idx="1865">
                  <c:v>2.5756000000000001</c:v>
                </c:pt>
                <c:pt idx="1866">
                  <c:v>2.5773000000000001</c:v>
                </c:pt>
                <c:pt idx="1867">
                  <c:v>2.5792000000000002</c:v>
                </c:pt>
                <c:pt idx="1868">
                  <c:v>2.5813000000000001</c:v>
                </c:pt>
                <c:pt idx="1869">
                  <c:v>2.5834000000000001</c:v>
                </c:pt>
                <c:pt idx="1870">
                  <c:v>2.5851999999999999</c:v>
                </c:pt>
                <c:pt idx="1871">
                  <c:v>2.5867</c:v>
                </c:pt>
                <c:pt idx="1872">
                  <c:v>2.5878000000000001</c:v>
                </c:pt>
                <c:pt idx="1873">
                  <c:v>2.5886</c:v>
                </c:pt>
                <c:pt idx="1874">
                  <c:v>2.5895000000000001</c:v>
                </c:pt>
                <c:pt idx="1875">
                  <c:v>2.5903999999999998</c:v>
                </c:pt>
                <c:pt idx="1876">
                  <c:v>2.5912999999999999</c:v>
                </c:pt>
                <c:pt idx="1877">
                  <c:v>2.5924</c:v>
                </c:pt>
                <c:pt idx="1878">
                  <c:v>2.5933999999999999</c:v>
                </c:pt>
                <c:pt idx="1879">
                  <c:v>2.5945</c:v>
                </c:pt>
                <c:pt idx="1880">
                  <c:v>2.5956999999999999</c:v>
                </c:pt>
                <c:pt idx="1881">
                  <c:v>2.5968</c:v>
                </c:pt>
                <c:pt idx="1882">
                  <c:v>2.5979000000000001</c:v>
                </c:pt>
                <c:pt idx="1883">
                  <c:v>2.5991</c:v>
                </c:pt>
                <c:pt idx="1884">
                  <c:v>2.6002000000000001</c:v>
                </c:pt>
                <c:pt idx="1885">
                  <c:v>2.6013999999999999</c:v>
                </c:pt>
                <c:pt idx="1886">
                  <c:v>2.6027</c:v>
                </c:pt>
                <c:pt idx="1887">
                  <c:v>2.6040999999999999</c:v>
                </c:pt>
                <c:pt idx="1888">
                  <c:v>2.6057000000000001</c:v>
                </c:pt>
                <c:pt idx="1889">
                  <c:v>2.6074000000000002</c:v>
                </c:pt>
                <c:pt idx="1890">
                  <c:v>2.6092</c:v>
                </c:pt>
                <c:pt idx="1891">
                  <c:v>2.6111</c:v>
                </c:pt>
                <c:pt idx="1892">
                  <c:v>2.6131000000000002</c:v>
                </c:pt>
                <c:pt idx="1893">
                  <c:v>2.6152000000000002</c:v>
                </c:pt>
                <c:pt idx="1894">
                  <c:v>2.6173000000000002</c:v>
                </c:pt>
                <c:pt idx="1895">
                  <c:v>2.6192000000000002</c:v>
                </c:pt>
                <c:pt idx="1896">
                  <c:v>2.6206999999999998</c:v>
                </c:pt>
                <c:pt idx="1897">
                  <c:v>2.6219999999999999</c:v>
                </c:pt>
                <c:pt idx="1898">
                  <c:v>2.6230000000000002</c:v>
                </c:pt>
                <c:pt idx="1899">
                  <c:v>2.6238999999999999</c:v>
                </c:pt>
                <c:pt idx="1900">
                  <c:v>2.6248999999999998</c:v>
                </c:pt>
                <c:pt idx="1901">
                  <c:v>2.6259000000000001</c:v>
                </c:pt>
                <c:pt idx="1902">
                  <c:v>2.6269</c:v>
                </c:pt>
                <c:pt idx="1903">
                  <c:v>2.6280999999999999</c:v>
                </c:pt>
                <c:pt idx="1904">
                  <c:v>2.6294</c:v>
                </c:pt>
                <c:pt idx="1905">
                  <c:v>2.6307999999999998</c:v>
                </c:pt>
                <c:pt idx="1906">
                  <c:v>2.6320999999999999</c:v>
                </c:pt>
                <c:pt idx="1907">
                  <c:v>2.6334</c:v>
                </c:pt>
                <c:pt idx="1908">
                  <c:v>2.6347</c:v>
                </c:pt>
                <c:pt idx="1909">
                  <c:v>2.6360000000000001</c:v>
                </c:pt>
                <c:pt idx="1910">
                  <c:v>2.6373000000000002</c:v>
                </c:pt>
                <c:pt idx="1911">
                  <c:v>2.6385999999999998</c:v>
                </c:pt>
                <c:pt idx="1912">
                  <c:v>2.64</c:v>
                </c:pt>
                <c:pt idx="1913">
                  <c:v>2.6414</c:v>
                </c:pt>
                <c:pt idx="1914">
                  <c:v>2.6427999999999998</c:v>
                </c:pt>
                <c:pt idx="1915">
                  <c:v>2.6442999999999999</c:v>
                </c:pt>
                <c:pt idx="1916">
                  <c:v>2.6457000000000002</c:v>
                </c:pt>
                <c:pt idx="1917">
                  <c:v>2.6471</c:v>
                </c:pt>
                <c:pt idx="1918">
                  <c:v>2.6486000000000001</c:v>
                </c:pt>
                <c:pt idx="1919">
                  <c:v>2.65</c:v>
                </c:pt>
                <c:pt idx="1920">
                  <c:v>2.6514000000000002</c:v>
                </c:pt>
                <c:pt idx="1921">
                  <c:v>2.6526999999999998</c:v>
                </c:pt>
                <c:pt idx="1922">
                  <c:v>2.6539000000000001</c:v>
                </c:pt>
                <c:pt idx="1923">
                  <c:v>2.6551999999999998</c:v>
                </c:pt>
                <c:pt idx="1924">
                  <c:v>2.6566000000000001</c:v>
                </c:pt>
                <c:pt idx="1925">
                  <c:v>2.6579000000000002</c:v>
                </c:pt>
                <c:pt idx="1926">
                  <c:v>2.6593</c:v>
                </c:pt>
                <c:pt idx="1927">
                  <c:v>2.6606000000000001</c:v>
                </c:pt>
                <c:pt idx="1928">
                  <c:v>2.6619999999999999</c:v>
                </c:pt>
                <c:pt idx="1929">
                  <c:v>2.6635</c:v>
                </c:pt>
                <c:pt idx="1930">
                  <c:v>2.6648999999999998</c:v>
                </c:pt>
                <c:pt idx="1931">
                  <c:v>2.6663000000000001</c:v>
                </c:pt>
                <c:pt idx="1932">
                  <c:v>2.6677</c:v>
                </c:pt>
                <c:pt idx="1933">
                  <c:v>2.6692999999999998</c:v>
                </c:pt>
                <c:pt idx="1934">
                  <c:v>2.6709999999999998</c:v>
                </c:pt>
                <c:pt idx="1935">
                  <c:v>2.6728999999999998</c:v>
                </c:pt>
                <c:pt idx="1936">
                  <c:v>2.6751999999999998</c:v>
                </c:pt>
                <c:pt idx="1937">
                  <c:v>2.6775000000000002</c:v>
                </c:pt>
                <c:pt idx="1938">
                  <c:v>2.6795</c:v>
                </c:pt>
                <c:pt idx="1939">
                  <c:v>2.6810999999999998</c:v>
                </c:pt>
                <c:pt idx="1940">
                  <c:v>2.6823000000000001</c:v>
                </c:pt>
                <c:pt idx="1941">
                  <c:v>2.6831999999999998</c:v>
                </c:pt>
                <c:pt idx="1942">
                  <c:v>2.6839</c:v>
                </c:pt>
                <c:pt idx="1943">
                  <c:v>2.6846999999999999</c:v>
                </c:pt>
                <c:pt idx="1944">
                  <c:v>2.6856</c:v>
                </c:pt>
                <c:pt idx="1945">
                  <c:v>2.6865999999999999</c:v>
                </c:pt>
                <c:pt idx="1946">
                  <c:v>2.6876000000000002</c:v>
                </c:pt>
                <c:pt idx="1947">
                  <c:v>2.6886999999999999</c:v>
                </c:pt>
                <c:pt idx="1948">
                  <c:v>2.6898</c:v>
                </c:pt>
                <c:pt idx="1949">
                  <c:v>2.6907999999999999</c:v>
                </c:pt>
                <c:pt idx="1950">
                  <c:v>2.6920000000000002</c:v>
                </c:pt>
                <c:pt idx="1951">
                  <c:v>2.6930999999999998</c:v>
                </c:pt>
                <c:pt idx="1952">
                  <c:v>2.6943000000000001</c:v>
                </c:pt>
                <c:pt idx="1953">
                  <c:v>2.6955</c:v>
                </c:pt>
                <c:pt idx="1954">
                  <c:v>2.6968000000000001</c:v>
                </c:pt>
                <c:pt idx="1955">
                  <c:v>2.6981000000000002</c:v>
                </c:pt>
                <c:pt idx="1956">
                  <c:v>2.6996000000000002</c:v>
                </c:pt>
                <c:pt idx="1957">
                  <c:v>2.7012</c:v>
                </c:pt>
                <c:pt idx="1958">
                  <c:v>2.7029999999999998</c:v>
                </c:pt>
                <c:pt idx="1959">
                  <c:v>2.7048000000000001</c:v>
                </c:pt>
                <c:pt idx="1960">
                  <c:v>2.7067000000000001</c:v>
                </c:pt>
                <c:pt idx="1961">
                  <c:v>2.7086999999999999</c:v>
                </c:pt>
                <c:pt idx="1962">
                  <c:v>2.7107999999999999</c:v>
                </c:pt>
                <c:pt idx="1963">
                  <c:v>2.7128000000000001</c:v>
                </c:pt>
                <c:pt idx="1964">
                  <c:v>2.7147000000000001</c:v>
                </c:pt>
                <c:pt idx="1965">
                  <c:v>2.7162000000000002</c:v>
                </c:pt>
                <c:pt idx="1966">
                  <c:v>2.7174</c:v>
                </c:pt>
                <c:pt idx="1967">
                  <c:v>2.7183999999999999</c:v>
                </c:pt>
                <c:pt idx="1968">
                  <c:v>2.7193000000000001</c:v>
                </c:pt>
                <c:pt idx="1969">
                  <c:v>2.7202999999999999</c:v>
                </c:pt>
                <c:pt idx="1970">
                  <c:v>2.7212999999999998</c:v>
                </c:pt>
                <c:pt idx="1971">
                  <c:v>2.7225000000000001</c:v>
                </c:pt>
                <c:pt idx="1972">
                  <c:v>2.7237</c:v>
                </c:pt>
                <c:pt idx="1973">
                  <c:v>2.7250000000000001</c:v>
                </c:pt>
                <c:pt idx="1974">
                  <c:v>2.7263999999999999</c:v>
                </c:pt>
                <c:pt idx="1975">
                  <c:v>2.7277</c:v>
                </c:pt>
                <c:pt idx="1976">
                  <c:v>2.7290000000000001</c:v>
                </c:pt>
                <c:pt idx="1977">
                  <c:v>2.7302</c:v>
                </c:pt>
                <c:pt idx="1978">
                  <c:v>2.7313999999999998</c:v>
                </c:pt>
                <c:pt idx="1979">
                  <c:v>2.7326999999999999</c:v>
                </c:pt>
                <c:pt idx="1980">
                  <c:v>2.734</c:v>
                </c:pt>
                <c:pt idx="1981">
                  <c:v>2.7353999999999998</c:v>
                </c:pt>
                <c:pt idx="1982">
                  <c:v>2.7368000000000001</c:v>
                </c:pt>
                <c:pt idx="1983">
                  <c:v>2.7382</c:v>
                </c:pt>
                <c:pt idx="1984">
                  <c:v>2.7395999999999998</c:v>
                </c:pt>
                <c:pt idx="1985">
                  <c:v>2.7410999999999999</c:v>
                </c:pt>
                <c:pt idx="1986">
                  <c:v>2.7425999999999999</c:v>
                </c:pt>
                <c:pt idx="1987">
                  <c:v>2.7441</c:v>
                </c:pt>
                <c:pt idx="1988">
                  <c:v>2.7456</c:v>
                </c:pt>
                <c:pt idx="1989">
                  <c:v>2.7469000000000001</c:v>
                </c:pt>
                <c:pt idx="1990">
                  <c:v>2.7482000000000002</c:v>
                </c:pt>
                <c:pt idx="1991">
                  <c:v>2.7494000000000001</c:v>
                </c:pt>
                <c:pt idx="1992">
                  <c:v>2.7505999999999999</c:v>
                </c:pt>
                <c:pt idx="1993">
                  <c:v>2.7519</c:v>
                </c:pt>
                <c:pt idx="1994">
                  <c:v>2.7532000000000001</c:v>
                </c:pt>
                <c:pt idx="1995">
                  <c:v>2.7545999999999999</c:v>
                </c:pt>
                <c:pt idx="1996">
                  <c:v>2.7559999999999998</c:v>
                </c:pt>
                <c:pt idx="1997">
                  <c:v>2.7574999999999998</c:v>
                </c:pt>
                <c:pt idx="1998">
                  <c:v>2.7589999999999999</c:v>
                </c:pt>
                <c:pt idx="1999">
                  <c:v>2.7604000000000002</c:v>
                </c:pt>
                <c:pt idx="2000">
                  <c:v>2.7618999999999998</c:v>
                </c:pt>
                <c:pt idx="2001">
                  <c:v>2.7633000000000001</c:v>
                </c:pt>
                <c:pt idx="2002">
                  <c:v>2.7648999999999999</c:v>
                </c:pt>
                <c:pt idx="2003">
                  <c:v>2.7667000000000002</c:v>
                </c:pt>
                <c:pt idx="2004">
                  <c:v>2.7686000000000002</c:v>
                </c:pt>
                <c:pt idx="2005">
                  <c:v>2.7707000000000002</c:v>
                </c:pt>
                <c:pt idx="2006">
                  <c:v>2.7728000000000002</c:v>
                </c:pt>
                <c:pt idx="2007">
                  <c:v>2.7747000000000002</c:v>
                </c:pt>
                <c:pt idx="2008">
                  <c:v>2.7761999999999998</c:v>
                </c:pt>
                <c:pt idx="2009">
                  <c:v>2.7774000000000001</c:v>
                </c:pt>
                <c:pt idx="2010">
                  <c:v>2.7784</c:v>
                </c:pt>
                <c:pt idx="2011">
                  <c:v>2.7793000000000001</c:v>
                </c:pt>
                <c:pt idx="2012">
                  <c:v>2.7801</c:v>
                </c:pt>
                <c:pt idx="2013">
                  <c:v>2.7810000000000001</c:v>
                </c:pt>
                <c:pt idx="2014">
                  <c:v>2.782</c:v>
                </c:pt>
                <c:pt idx="2015">
                  <c:v>2.7829999999999999</c:v>
                </c:pt>
                <c:pt idx="2016">
                  <c:v>2.7841</c:v>
                </c:pt>
                <c:pt idx="2017">
                  <c:v>2.7852000000000001</c:v>
                </c:pt>
                <c:pt idx="2018">
                  <c:v>2.7863000000000002</c:v>
                </c:pt>
                <c:pt idx="2019">
                  <c:v>2.7873000000000001</c:v>
                </c:pt>
                <c:pt idx="2020">
                  <c:v>2.7885</c:v>
                </c:pt>
                <c:pt idx="2021">
                  <c:v>2.7896999999999998</c:v>
                </c:pt>
                <c:pt idx="2022">
                  <c:v>2.7909000000000002</c:v>
                </c:pt>
                <c:pt idx="2023">
                  <c:v>2.7921999999999998</c:v>
                </c:pt>
                <c:pt idx="2024">
                  <c:v>2.7936000000000001</c:v>
                </c:pt>
                <c:pt idx="2025">
                  <c:v>2.7951000000000001</c:v>
                </c:pt>
                <c:pt idx="2026">
                  <c:v>2.7967</c:v>
                </c:pt>
                <c:pt idx="2027">
                  <c:v>2.7982999999999998</c:v>
                </c:pt>
                <c:pt idx="2028">
                  <c:v>2.8001</c:v>
                </c:pt>
                <c:pt idx="2029">
                  <c:v>2.802</c:v>
                </c:pt>
                <c:pt idx="2030">
                  <c:v>2.8039999999999998</c:v>
                </c:pt>
                <c:pt idx="2031">
                  <c:v>2.8060999999999998</c:v>
                </c:pt>
                <c:pt idx="2032">
                  <c:v>2.8081</c:v>
                </c:pt>
                <c:pt idx="2033">
                  <c:v>2.81</c:v>
                </c:pt>
                <c:pt idx="2034">
                  <c:v>2.8115999999999999</c:v>
                </c:pt>
                <c:pt idx="2035">
                  <c:v>2.8129</c:v>
                </c:pt>
                <c:pt idx="2036">
                  <c:v>2.8138999999999998</c:v>
                </c:pt>
                <c:pt idx="2037">
                  <c:v>2.8148</c:v>
                </c:pt>
                <c:pt idx="2038">
                  <c:v>2.8157999999999999</c:v>
                </c:pt>
                <c:pt idx="2039">
                  <c:v>2.8169</c:v>
                </c:pt>
                <c:pt idx="2040">
                  <c:v>2.8180000000000001</c:v>
                </c:pt>
                <c:pt idx="2041">
                  <c:v>2.8193000000000001</c:v>
                </c:pt>
                <c:pt idx="2042">
                  <c:v>2.8206000000000002</c:v>
                </c:pt>
                <c:pt idx="2043">
                  <c:v>2.8218999999999999</c:v>
                </c:pt>
                <c:pt idx="2044">
                  <c:v>2.8231999999999999</c:v>
                </c:pt>
                <c:pt idx="2045">
                  <c:v>2.8245</c:v>
                </c:pt>
                <c:pt idx="2046">
                  <c:v>2.8256999999999999</c:v>
                </c:pt>
                <c:pt idx="2047">
                  <c:v>2.827</c:v>
                </c:pt>
                <c:pt idx="2048">
                  <c:v>2.8281999999999998</c:v>
                </c:pt>
                <c:pt idx="2049">
                  <c:v>2.8294999999999999</c:v>
                </c:pt>
                <c:pt idx="2050">
                  <c:v>2.8309000000000002</c:v>
                </c:pt>
                <c:pt idx="2051">
                  <c:v>2.8323</c:v>
                </c:pt>
                <c:pt idx="2052">
                  <c:v>2.8338000000000001</c:v>
                </c:pt>
                <c:pt idx="2053">
                  <c:v>2.8351999999999999</c:v>
                </c:pt>
                <c:pt idx="2054">
                  <c:v>2.8365999999999998</c:v>
                </c:pt>
                <c:pt idx="2055">
                  <c:v>2.8380999999999998</c:v>
                </c:pt>
                <c:pt idx="2056">
                  <c:v>2.8395000000000001</c:v>
                </c:pt>
                <c:pt idx="2057">
                  <c:v>2.8409</c:v>
                </c:pt>
                <c:pt idx="2058">
                  <c:v>2.8422000000000001</c:v>
                </c:pt>
                <c:pt idx="2059">
                  <c:v>2.8435000000000001</c:v>
                </c:pt>
                <c:pt idx="2060">
                  <c:v>2.8448000000000002</c:v>
                </c:pt>
                <c:pt idx="2061">
                  <c:v>2.8460000000000001</c:v>
                </c:pt>
                <c:pt idx="2062">
                  <c:v>2.8473000000000002</c:v>
                </c:pt>
                <c:pt idx="2063">
                  <c:v>2.8485999999999998</c:v>
                </c:pt>
                <c:pt idx="2064">
                  <c:v>2.8498999999999999</c:v>
                </c:pt>
                <c:pt idx="2065">
                  <c:v>2.8513000000000002</c:v>
                </c:pt>
                <c:pt idx="2066">
                  <c:v>2.8527999999999998</c:v>
                </c:pt>
                <c:pt idx="2067">
                  <c:v>2.8542000000000001</c:v>
                </c:pt>
                <c:pt idx="2068">
                  <c:v>2.8557000000000001</c:v>
                </c:pt>
                <c:pt idx="2069">
                  <c:v>2.8572000000000002</c:v>
                </c:pt>
                <c:pt idx="2070">
                  <c:v>2.8586</c:v>
                </c:pt>
                <c:pt idx="2071">
                  <c:v>2.8601999999999999</c:v>
                </c:pt>
                <c:pt idx="2072">
                  <c:v>2.8618999999999999</c:v>
                </c:pt>
                <c:pt idx="2073">
                  <c:v>2.8637999999999999</c:v>
                </c:pt>
                <c:pt idx="2074">
                  <c:v>2.8658000000000001</c:v>
                </c:pt>
                <c:pt idx="2075">
                  <c:v>2.8679999999999999</c:v>
                </c:pt>
                <c:pt idx="2076">
                  <c:v>2.8700999999999999</c:v>
                </c:pt>
                <c:pt idx="2077">
                  <c:v>2.8717999999999999</c:v>
                </c:pt>
                <c:pt idx="2078">
                  <c:v>2.8731</c:v>
                </c:pt>
                <c:pt idx="2079">
                  <c:v>2.8740000000000001</c:v>
                </c:pt>
                <c:pt idx="2080">
                  <c:v>2.8748999999999998</c:v>
                </c:pt>
                <c:pt idx="2081">
                  <c:v>2.8757000000000001</c:v>
                </c:pt>
                <c:pt idx="2082">
                  <c:v>2.8765999999999998</c:v>
                </c:pt>
                <c:pt idx="2083">
                  <c:v>2.8776000000000002</c:v>
                </c:pt>
                <c:pt idx="2084">
                  <c:v>2.8786</c:v>
                </c:pt>
                <c:pt idx="2085">
                  <c:v>2.8797000000000001</c:v>
                </c:pt>
                <c:pt idx="2086">
                  <c:v>2.8807</c:v>
                </c:pt>
                <c:pt idx="2087">
                  <c:v>2.8818000000000001</c:v>
                </c:pt>
                <c:pt idx="2088">
                  <c:v>2.8828999999999998</c:v>
                </c:pt>
                <c:pt idx="2089">
                  <c:v>2.8839999999999999</c:v>
                </c:pt>
                <c:pt idx="2090">
                  <c:v>2.8851</c:v>
                </c:pt>
                <c:pt idx="2091">
                  <c:v>2.8862999999999999</c:v>
                </c:pt>
                <c:pt idx="2092">
                  <c:v>2.8875999999999999</c:v>
                </c:pt>
                <c:pt idx="2093">
                  <c:v>2.8889999999999998</c:v>
                </c:pt>
                <c:pt idx="2094">
                  <c:v>2.8906000000000001</c:v>
                </c:pt>
                <c:pt idx="2095">
                  <c:v>2.8921999999999999</c:v>
                </c:pt>
                <c:pt idx="2096">
                  <c:v>2.8938000000000001</c:v>
                </c:pt>
                <c:pt idx="2097">
                  <c:v>2.8956</c:v>
                </c:pt>
                <c:pt idx="2098">
                  <c:v>2.8975</c:v>
                </c:pt>
                <c:pt idx="2099">
                  <c:v>2.8994</c:v>
                </c:pt>
                <c:pt idx="2100">
                  <c:v>2.9014000000000002</c:v>
                </c:pt>
                <c:pt idx="2101">
                  <c:v>2.9035000000000002</c:v>
                </c:pt>
                <c:pt idx="2102">
                  <c:v>2.9053</c:v>
                </c:pt>
                <c:pt idx="2103">
                  <c:v>2.907</c:v>
                </c:pt>
                <c:pt idx="2104">
                  <c:v>2.9081999999999999</c:v>
                </c:pt>
                <c:pt idx="2105">
                  <c:v>2.9091999999999998</c:v>
                </c:pt>
                <c:pt idx="2106">
                  <c:v>2.9102000000000001</c:v>
                </c:pt>
                <c:pt idx="2107">
                  <c:v>2.9110999999999998</c:v>
                </c:pt>
                <c:pt idx="2108">
                  <c:v>2.9121999999999999</c:v>
                </c:pt>
                <c:pt idx="2109">
                  <c:v>2.9134000000000002</c:v>
                </c:pt>
                <c:pt idx="2110">
                  <c:v>2.9146999999999998</c:v>
                </c:pt>
                <c:pt idx="2111">
                  <c:v>2.9159999999999999</c:v>
                </c:pt>
                <c:pt idx="2112">
                  <c:v>2.9173</c:v>
                </c:pt>
                <c:pt idx="2113">
                  <c:v>2.9186000000000001</c:v>
                </c:pt>
                <c:pt idx="2114">
                  <c:v>2.9198</c:v>
                </c:pt>
                <c:pt idx="2115">
                  <c:v>2.9211</c:v>
                </c:pt>
                <c:pt idx="2116">
                  <c:v>2.9222999999999999</c:v>
                </c:pt>
                <c:pt idx="2117">
                  <c:v>2.9235000000000002</c:v>
                </c:pt>
                <c:pt idx="2118">
                  <c:v>2.9247999999999998</c:v>
                </c:pt>
                <c:pt idx="2119">
                  <c:v>2.9262000000000001</c:v>
                </c:pt>
                <c:pt idx="2120">
                  <c:v>2.9276</c:v>
                </c:pt>
                <c:pt idx="2121">
                  <c:v>2.9289999999999998</c:v>
                </c:pt>
                <c:pt idx="2122">
                  <c:v>2.9304999999999999</c:v>
                </c:pt>
                <c:pt idx="2123">
                  <c:v>2.9319999999999999</c:v>
                </c:pt>
                <c:pt idx="2124">
                  <c:v>2.9333999999999998</c:v>
                </c:pt>
                <c:pt idx="2125">
                  <c:v>2.9348000000000001</c:v>
                </c:pt>
                <c:pt idx="2126">
                  <c:v>2.9361999999999999</c:v>
                </c:pt>
                <c:pt idx="2127">
                  <c:v>2.9376000000000002</c:v>
                </c:pt>
                <c:pt idx="2128">
                  <c:v>2.9388999999999998</c:v>
                </c:pt>
                <c:pt idx="2129">
                  <c:v>2.9401999999999999</c:v>
                </c:pt>
                <c:pt idx="2130">
                  <c:v>2.9413999999999998</c:v>
                </c:pt>
                <c:pt idx="2131">
                  <c:v>2.9426999999999999</c:v>
                </c:pt>
                <c:pt idx="2132">
                  <c:v>2.9441000000000002</c:v>
                </c:pt>
                <c:pt idx="2133">
                  <c:v>2.9453999999999998</c:v>
                </c:pt>
                <c:pt idx="2134">
                  <c:v>2.9468000000000001</c:v>
                </c:pt>
                <c:pt idx="2135">
                  <c:v>2.9481999999999999</c:v>
                </c:pt>
                <c:pt idx="2136">
                  <c:v>2.9497</c:v>
                </c:pt>
                <c:pt idx="2137">
                  <c:v>2.9510999999999998</c:v>
                </c:pt>
                <c:pt idx="2138">
                  <c:v>2.9525999999999999</c:v>
                </c:pt>
                <c:pt idx="2139">
                  <c:v>2.9540000000000002</c:v>
                </c:pt>
                <c:pt idx="2140">
                  <c:v>2.9556</c:v>
                </c:pt>
                <c:pt idx="2141">
                  <c:v>2.9573</c:v>
                </c:pt>
                <c:pt idx="2142">
                  <c:v>2.9590999999999998</c:v>
                </c:pt>
                <c:pt idx="2143">
                  <c:v>2.9611999999999998</c:v>
                </c:pt>
                <c:pt idx="2144">
                  <c:v>2.9632999999999998</c:v>
                </c:pt>
                <c:pt idx="2145">
                  <c:v>2.9653</c:v>
                </c:pt>
                <c:pt idx="2146">
                  <c:v>2.9670000000000001</c:v>
                </c:pt>
                <c:pt idx="2147">
                  <c:v>2.9681999999999999</c:v>
                </c:pt>
                <c:pt idx="2148">
                  <c:v>2.9691999999999998</c:v>
                </c:pt>
                <c:pt idx="2149">
                  <c:v>2.9701</c:v>
                </c:pt>
                <c:pt idx="2150">
                  <c:v>2.9708999999999999</c:v>
                </c:pt>
                <c:pt idx="2151">
                  <c:v>2.9719000000000002</c:v>
                </c:pt>
                <c:pt idx="2152">
                  <c:v>2.9729000000000001</c:v>
                </c:pt>
                <c:pt idx="2153">
                  <c:v>2.9739</c:v>
                </c:pt>
                <c:pt idx="2154">
                  <c:v>2.9750000000000001</c:v>
                </c:pt>
                <c:pt idx="2155">
                  <c:v>2.976</c:v>
                </c:pt>
                <c:pt idx="2156">
                  <c:v>2.9771000000000001</c:v>
                </c:pt>
                <c:pt idx="2157">
                  <c:v>2.9781</c:v>
                </c:pt>
                <c:pt idx="2158">
                  <c:v>2.9792000000000001</c:v>
                </c:pt>
                <c:pt idx="2159">
                  <c:v>2.9803999999999999</c:v>
                </c:pt>
                <c:pt idx="2160">
                  <c:v>2.9817</c:v>
                </c:pt>
                <c:pt idx="2161">
                  <c:v>2.9830999999999999</c:v>
                </c:pt>
                <c:pt idx="2162">
                  <c:v>2.9845999999999999</c:v>
                </c:pt>
                <c:pt idx="2163">
                  <c:v>2.9862000000000002</c:v>
                </c:pt>
                <c:pt idx="2164">
                  <c:v>2.9878999999999998</c:v>
                </c:pt>
                <c:pt idx="2165">
                  <c:v>2.9895999999999998</c:v>
                </c:pt>
                <c:pt idx="2166">
                  <c:v>2.9914000000000001</c:v>
                </c:pt>
                <c:pt idx="2167">
                  <c:v>2.9931999999999999</c:v>
                </c:pt>
                <c:pt idx="2168">
                  <c:v>2.9950999999999999</c:v>
                </c:pt>
                <c:pt idx="2169">
                  <c:v>2.9969999999999999</c:v>
                </c:pt>
                <c:pt idx="2170">
                  <c:v>2.9988000000000001</c:v>
                </c:pt>
                <c:pt idx="2171">
                  <c:v>3.0005000000000002</c:v>
                </c:pt>
                <c:pt idx="2172">
                  <c:v>3.0019999999999998</c:v>
                </c:pt>
                <c:pt idx="2173">
                  <c:v>3.0034000000000001</c:v>
                </c:pt>
                <c:pt idx="2174">
                  <c:v>3.0045999999999999</c:v>
                </c:pt>
                <c:pt idx="2175">
                  <c:v>3.0055000000000001</c:v>
                </c:pt>
                <c:pt idx="2176">
                  <c:v>3.0065</c:v>
                </c:pt>
                <c:pt idx="2177">
                  <c:v>3.0074999999999998</c:v>
                </c:pt>
                <c:pt idx="2178">
                  <c:v>3.0087000000000002</c:v>
                </c:pt>
                <c:pt idx="2179">
                  <c:v>3.0099</c:v>
                </c:pt>
                <c:pt idx="2180">
                  <c:v>3.0112999999999999</c:v>
                </c:pt>
                <c:pt idx="2181">
                  <c:v>3.0125999999999999</c:v>
                </c:pt>
                <c:pt idx="2182">
                  <c:v>3.0139</c:v>
                </c:pt>
                <c:pt idx="2183">
                  <c:v>3.0152000000000001</c:v>
                </c:pt>
                <c:pt idx="2184">
                  <c:v>3.0165000000000002</c:v>
                </c:pt>
                <c:pt idx="2185">
                  <c:v>3.0177</c:v>
                </c:pt>
                <c:pt idx="2186">
                  <c:v>3.0190000000000001</c:v>
                </c:pt>
                <c:pt idx="2187">
                  <c:v>3.0203000000000002</c:v>
                </c:pt>
                <c:pt idx="2188">
                  <c:v>3.0217000000000001</c:v>
                </c:pt>
                <c:pt idx="2189">
                  <c:v>3.0230999999999999</c:v>
                </c:pt>
                <c:pt idx="2190">
                  <c:v>3.0246</c:v>
                </c:pt>
                <c:pt idx="2191">
                  <c:v>3.0259999999999998</c:v>
                </c:pt>
                <c:pt idx="2192">
                  <c:v>3.0274999999999999</c:v>
                </c:pt>
                <c:pt idx="2193">
                  <c:v>3.0289000000000001</c:v>
                </c:pt>
                <c:pt idx="2194">
                  <c:v>3.0303</c:v>
                </c:pt>
                <c:pt idx="2195">
                  <c:v>3.0316999999999998</c:v>
                </c:pt>
                <c:pt idx="2196">
                  <c:v>3.0331000000000001</c:v>
                </c:pt>
                <c:pt idx="2197">
                  <c:v>3.0344000000000002</c:v>
                </c:pt>
                <c:pt idx="2198">
                  <c:v>3.0356999999999998</c:v>
                </c:pt>
                <c:pt idx="2199">
                  <c:v>3.0369999999999999</c:v>
                </c:pt>
                <c:pt idx="2200">
                  <c:v>3.0383</c:v>
                </c:pt>
                <c:pt idx="2201">
                  <c:v>3.0396000000000001</c:v>
                </c:pt>
                <c:pt idx="2202">
                  <c:v>3.0409999999999999</c:v>
                </c:pt>
                <c:pt idx="2203">
                  <c:v>3.0424000000000002</c:v>
                </c:pt>
                <c:pt idx="2204">
                  <c:v>3.0438000000000001</c:v>
                </c:pt>
                <c:pt idx="2205">
                  <c:v>3.0451999999999999</c:v>
                </c:pt>
                <c:pt idx="2206">
                  <c:v>3.0466000000000002</c:v>
                </c:pt>
                <c:pt idx="2207">
                  <c:v>3.0478999999999998</c:v>
                </c:pt>
                <c:pt idx="2208">
                  <c:v>3.0493999999999999</c:v>
                </c:pt>
                <c:pt idx="2209">
                  <c:v>3.0508999999999999</c:v>
                </c:pt>
                <c:pt idx="2210">
                  <c:v>3.0527000000000002</c:v>
                </c:pt>
                <c:pt idx="2211">
                  <c:v>3.0547</c:v>
                </c:pt>
                <c:pt idx="2212">
                  <c:v>3.0568</c:v>
                </c:pt>
                <c:pt idx="2213">
                  <c:v>3.0589</c:v>
                </c:pt>
                <c:pt idx="2214">
                  <c:v>3.0608</c:v>
                </c:pt>
                <c:pt idx="2215">
                  <c:v>3.0625</c:v>
                </c:pt>
                <c:pt idx="2216">
                  <c:v>3.0638999999999998</c:v>
                </c:pt>
                <c:pt idx="2217">
                  <c:v>3.0649000000000002</c:v>
                </c:pt>
                <c:pt idx="2218">
                  <c:v>3.0657999999999999</c:v>
                </c:pt>
                <c:pt idx="2219">
                  <c:v>3.0666000000000002</c:v>
                </c:pt>
                <c:pt idx="2220">
                  <c:v>3.0674000000000001</c:v>
                </c:pt>
                <c:pt idx="2221">
                  <c:v>3.0684</c:v>
                </c:pt>
                <c:pt idx="2222">
                  <c:v>3.0693999999999999</c:v>
                </c:pt>
                <c:pt idx="2223">
                  <c:v>3.0703999999999998</c:v>
                </c:pt>
                <c:pt idx="2224">
                  <c:v>3.0714999999999999</c:v>
                </c:pt>
                <c:pt idx="2225">
                  <c:v>3.0724999999999998</c:v>
                </c:pt>
                <c:pt idx="2226">
                  <c:v>3.0735999999999999</c:v>
                </c:pt>
                <c:pt idx="2227">
                  <c:v>3.0747</c:v>
                </c:pt>
                <c:pt idx="2228">
                  <c:v>3.0758999999999999</c:v>
                </c:pt>
                <c:pt idx="2229">
                  <c:v>3.0771999999999999</c:v>
                </c:pt>
                <c:pt idx="2230">
                  <c:v>3.0785</c:v>
                </c:pt>
                <c:pt idx="2231">
                  <c:v>3.08</c:v>
                </c:pt>
                <c:pt idx="2232">
                  <c:v>3.0815000000000001</c:v>
                </c:pt>
                <c:pt idx="2233">
                  <c:v>3.0830000000000002</c:v>
                </c:pt>
                <c:pt idx="2234">
                  <c:v>3.0847000000000002</c:v>
                </c:pt>
                <c:pt idx="2235">
                  <c:v>3.0865999999999998</c:v>
                </c:pt>
                <c:pt idx="2236">
                  <c:v>3.0884999999999998</c:v>
                </c:pt>
                <c:pt idx="2237">
                  <c:v>3.0905</c:v>
                </c:pt>
                <c:pt idx="2238">
                  <c:v>3.0926</c:v>
                </c:pt>
                <c:pt idx="2239">
                  <c:v>3.0945</c:v>
                </c:pt>
                <c:pt idx="2240">
                  <c:v>3.0962000000000001</c:v>
                </c:pt>
                <c:pt idx="2241">
                  <c:v>3.0977000000000001</c:v>
                </c:pt>
                <c:pt idx="2242">
                  <c:v>3.0991</c:v>
                </c:pt>
                <c:pt idx="2243">
                  <c:v>3.1002999999999998</c:v>
                </c:pt>
                <c:pt idx="2244">
                  <c:v>3.1013000000000002</c:v>
                </c:pt>
                <c:pt idx="2245">
                  <c:v>3.1023000000000001</c:v>
                </c:pt>
                <c:pt idx="2246">
                  <c:v>3.1032000000000002</c:v>
                </c:pt>
                <c:pt idx="2247">
                  <c:v>3.1042000000000001</c:v>
                </c:pt>
                <c:pt idx="2248">
                  <c:v>3.1053000000000002</c:v>
                </c:pt>
                <c:pt idx="2249">
                  <c:v>3.1065</c:v>
                </c:pt>
                <c:pt idx="2250">
                  <c:v>3.1078000000000001</c:v>
                </c:pt>
                <c:pt idx="2251">
                  <c:v>3.1091000000000002</c:v>
                </c:pt>
                <c:pt idx="2252">
                  <c:v>3.1103999999999998</c:v>
                </c:pt>
                <c:pt idx="2253">
                  <c:v>3.1118000000000001</c:v>
                </c:pt>
                <c:pt idx="2254">
                  <c:v>3.1131000000000002</c:v>
                </c:pt>
                <c:pt idx="2255">
                  <c:v>3.1145</c:v>
                </c:pt>
                <c:pt idx="2256">
                  <c:v>3.1158999999999999</c:v>
                </c:pt>
                <c:pt idx="2257">
                  <c:v>3.1172</c:v>
                </c:pt>
                <c:pt idx="2258">
                  <c:v>3.1185999999999998</c:v>
                </c:pt>
                <c:pt idx="2259">
                  <c:v>3.1200999999999999</c:v>
                </c:pt>
                <c:pt idx="2260">
                  <c:v>3.1215000000000002</c:v>
                </c:pt>
                <c:pt idx="2261">
                  <c:v>3.1230000000000002</c:v>
                </c:pt>
                <c:pt idx="2262">
                  <c:v>3.1244999999999998</c:v>
                </c:pt>
                <c:pt idx="2263">
                  <c:v>3.1259000000000001</c:v>
                </c:pt>
                <c:pt idx="2264">
                  <c:v>3.1273</c:v>
                </c:pt>
                <c:pt idx="2265">
                  <c:v>3.1286</c:v>
                </c:pt>
                <c:pt idx="2266">
                  <c:v>3.1299000000000001</c:v>
                </c:pt>
                <c:pt idx="2267">
                  <c:v>3.1311</c:v>
                </c:pt>
                <c:pt idx="2268">
                  <c:v>3.1324999999999998</c:v>
                </c:pt>
                <c:pt idx="2269">
                  <c:v>3.1337999999999999</c:v>
                </c:pt>
                <c:pt idx="2270">
                  <c:v>3.1351</c:v>
                </c:pt>
                <c:pt idx="2271">
                  <c:v>3.1364999999999998</c:v>
                </c:pt>
                <c:pt idx="2272">
                  <c:v>3.1379000000000001</c:v>
                </c:pt>
                <c:pt idx="2273">
                  <c:v>3.1393</c:v>
                </c:pt>
                <c:pt idx="2274">
                  <c:v>3.1408</c:v>
                </c:pt>
                <c:pt idx="2275">
                  <c:v>3.1421999999999999</c:v>
                </c:pt>
                <c:pt idx="2276">
                  <c:v>3.1436999999999999</c:v>
                </c:pt>
                <c:pt idx="2277">
                  <c:v>3.1450999999999998</c:v>
                </c:pt>
                <c:pt idx="2278">
                  <c:v>3.1465999999999998</c:v>
                </c:pt>
                <c:pt idx="2279">
                  <c:v>3.1482999999999999</c:v>
                </c:pt>
                <c:pt idx="2280">
                  <c:v>3.1501999999999999</c:v>
                </c:pt>
                <c:pt idx="2281">
                  <c:v>3.1520999999999999</c:v>
                </c:pt>
                <c:pt idx="2282">
                  <c:v>3.1541000000000001</c:v>
                </c:pt>
                <c:pt idx="2283">
                  <c:v>3.1560000000000001</c:v>
                </c:pt>
                <c:pt idx="2284">
                  <c:v>3.1577000000000002</c:v>
                </c:pt>
                <c:pt idx="2285">
                  <c:v>3.1589999999999998</c:v>
                </c:pt>
                <c:pt idx="2286">
                  <c:v>3.1600999999999999</c:v>
                </c:pt>
                <c:pt idx="2287">
                  <c:v>3.161</c:v>
                </c:pt>
                <c:pt idx="2288">
                  <c:v>3.1619000000000002</c:v>
                </c:pt>
                <c:pt idx="2289">
                  <c:v>3.1627999999999998</c:v>
                </c:pt>
                <c:pt idx="2290">
                  <c:v>3.1638000000000002</c:v>
                </c:pt>
                <c:pt idx="2291">
                  <c:v>3.1648000000000001</c:v>
                </c:pt>
                <c:pt idx="2292">
                  <c:v>3.1657999999999999</c:v>
                </c:pt>
                <c:pt idx="2293">
                  <c:v>3.1667999999999998</c:v>
                </c:pt>
                <c:pt idx="2294">
                  <c:v>3.1678999999999999</c:v>
                </c:pt>
                <c:pt idx="2295">
                  <c:v>3.169</c:v>
                </c:pt>
                <c:pt idx="2296">
                  <c:v>3.1701999999999999</c:v>
                </c:pt>
                <c:pt idx="2297">
                  <c:v>3.1714000000000002</c:v>
                </c:pt>
                <c:pt idx="2298">
                  <c:v>3.1728000000000001</c:v>
                </c:pt>
                <c:pt idx="2299">
                  <c:v>3.1741999999999999</c:v>
                </c:pt>
                <c:pt idx="2300">
                  <c:v>3.1757</c:v>
                </c:pt>
                <c:pt idx="2301">
                  <c:v>3.1772999999999998</c:v>
                </c:pt>
                <c:pt idx="2302">
                  <c:v>3.1789000000000001</c:v>
                </c:pt>
                <c:pt idx="2303">
                  <c:v>3.1806999999999999</c:v>
                </c:pt>
                <c:pt idx="2304">
                  <c:v>3.1825000000000001</c:v>
                </c:pt>
                <c:pt idx="2305">
                  <c:v>3.1842999999999999</c:v>
                </c:pt>
                <c:pt idx="2306">
                  <c:v>3.1861999999999999</c:v>
                </c:pt>
                <c:pt idx="2307">
                  <c:v>3.1880999999999999</c:v>
                </c:pt>
                <c:pt idx="2308">
                  <c:v>3.1898</c:v>
                </c:pt>
                <c:pt idx="2309">
                  <c:v>3.1915</c:v>
                </c:pt>
                <c:pt idx="2310">
                  <c:v>3.1928999999999998</c:v>
                </c:pt>
                <c:pt idx="2311">
                  <c:v>3.1941999999999999</c:v>
                </c:pt>
                <c:pt idx="2312">
                  <c:v>3.1951999999999998</c:v>
                </c:pt>
                <c:pt idx="2313">
                  <c:v>3.1962999999999999</c:v>
                </c:pt>
                <c:pt idx="2314">
                  <c:v>3.1974</c:v>
                </c:pt>
                <c:pt idx="2315">
                  <c:v>3.1985999999999999</c:v>
                </c:pt>
                <c:pt idx="2316">
                  <c:v>3.1998000000000002</c:v>
                </c:pt>
                <c:pt idx="2317">
                  <c:v>3.2010999999999998</c:v>
                </c:pt>
                <c:pt idx="2318">
                  <c:v>3.2023999999999999</c:v>
                </c:pt>
                <c:pt idx="2319">
                  <c:v>3.2037</c:v>
                </c:pt>
                <c:pt idx="2320">
                  <c:v>3.2050000000000001</c:v>
                </c:pt>
                <c:pt idx="2321">
                  <c:v>3.2063000000000001</c:v>
                </c:pt>
                <c:pt idx="2322">
                  <c:v>3.2075</c:v>
                </c:pt>
                <c:pt idx="2323">
                  <c:v>3.2086999999999999</c:v>
                </c:pt>
                <c:pt idx="2324">
                  <c:v>3.2099000000000002</c:v>
                </c:pt>
                <c:pt idx="2325">
                  <c:v>3.2113</c:v>
                </c:pt>
                <c:pt idx="2326">
                  <c:v>3.2126999999999999</c:v>
                </c:pt>
                <c:pt idx="2327">
                  <c:v>3.2141000000000002</c:v>
                </c:pt>
                <c:pt idx="2328">
                  <c:v>3.2155999999999998</c:v>
                </c:pt>
                <c:pt idx="2329">
                  <c:v>3.2170999999999998</c:v>
                </c:pt>
                <c:pt idx="2330">
                  <c:v>3.2185000000000001</c:v>
                </c:pt>
                <c:pt idx="2331">
                  <c:v>3.22</c:v>
                </c:pt>
                <c:pt idx="2332">
                  <c:v>3.2212999999999998</c:v>
                </c:pt>
                <c:pt idx="2333">
                  <c:v>3.2225999999999999</c:v>
                </c:pt>
                <c:pt idx="2334">
                  <c:v>3.2239</c:v>
                </c:pt>
                <c:pt idx="2335">
                  <c:v>3.2250999999999999</c:v>
                </c:pt>
                <c:pt idx="2336">
                  <c:v>3.2263999999999999</c:v>
                </c:pt>
                <c:pt idx="2337">
                  <c:v>3.2277</c:v>
                </c:pt>
                <c:pt idx="2338">
                  <c:v>3.2290999999999999</c:v>
                </c:pt>
                <c:pt idx="2339">
                  <c:v>3.2303999999999999</c:v>
                </c:pt>
                <c:pt idx="2340">
                  <c:v>3.2317999999999998</c:v>
                </c:pt>
                <c:pt idx="2341">
                  <c:v>3.2332000000000001</c:v>
                </c:pt>
                <c:pt idx="2342">
                  <c:v>3.2345999999999999</c:v>
                </c:pt>
                <c:pt idx="2343">
                  <c:v>3.2361</c:v>
                </c:pt>
                <c:pt idx="2344">
                  <c:v>3.2374999999999998</c:v>
                </c:pt>
                <c:pt idx="2345">
                  <c:v>3.2389000000000001</c:v>
                </c:pt>
                <c:pt idx="2346">
                  <c:v>3.2403</c:v>
                </c:pt>
                <c:pt idx="2347">
                  <c:v>3.2418999999999998</c:v>
                </c:pt>
                <c:pt idx="2348">
                  <c:v>3.2437</c:v>
                </c:pt>
                <c:pt idx="2349">
                  <c:v>3.2456</c:v>
                </c:pt>
                <c:pt idx="2350">
                  <c:v>3.2477</c:v>
                </c:pt>
                <c:pt idx="2351">
                  <c:v>3.2498999999999998</c:v>
                </c:pt>
                <c:pt idx="2352">
                  <c:v>3.2519</c:v>
                </c:pt>
                <c:pt idx="2353">
                  <c:v>3.2536</c:v>
                </c:pt>
                <c:pt idx="2354">
                  <c:v>3.2549000000000001</c:v>
                </c:pt>
                <c:pt idx="2355">
                  <c:v>3.2557999999999998</c:v>
                </c:pt>
                <c:pt idx="2356">
                  <c:v>3.2566000000000002</c:v>
                </c:pt>
                <c:pt idx="2357">
                  <c:v>3.2574000000000001</c:v>
                </c:pt>
                <c:pt idx="2358">
                  <c:v>3.2583000000000002</c:v>
                </c:pt>
                <c:pt idx="2359">
                  <c:v>3.2591999999999999</c:v>
                </c:pt>
                <c:pt idx="2360">
                  <c:v>3.2602000000000002</c:v>
                </c:pt>
                <c:pt idx="2361">
                  <c:v>3.2612999999999999</c:v>
                </c:pt>
                <c:pt idx="2362">
                  <c:v>3.2623000000000002</c:v>
                </c:pt>
                <c:pt idx="2363">
                  <c:v>3.2633999999999999</c:v>
                </c:pt>
                <c:pt idx="2364">
                  <c:v>3.2644000000000002</c:v>
                </c:pt>
                <c:pt idx="2365">
                  <c:v>3.2654999999999998</c:v>
                </c:pt>
                <c:pt idx="2366">
                  <c:v>3.2667000000000002</c:v>
                </c:pt>
                <c:pt idx="2367">
                  <c:v>3.2681</c:v>
                </c:pt>
                <c:pt idx="2368">
                  <c:v>3.2694999999999999</c:v>
                </c:pt>
                <c:pt idx="2369">
                  <c:v>3.2709999999999999</c:v>
                </c:pt>
                <c:pt idx="2370">
                  <c:v>3.2725</c:v>
                </c:pt>
                <c:pt idx="2371">
                  <c:v>3.2742</c:v>
                </c:pt>
                <c:pt idx="2372">
                  <c:v>3.2759999999999998</c:v>
                </c:pt>
                <c:pt idx="2373">
                  <c:v>3.2778</c:v>
                </c:pt>
                <c:pt idx="2374">
                  <c:v>3.2797000000000001</c:v>
                </c:pt>
                <c:pt idx="2375">
                  <c:v>3.2816999999999998</c:v>
                </c:pt>
                <c:pt idx="2376">
                  <c:v>3.2837000000000001</c:v>
                </c:pt>
                <c:pt idx="2377">
                  <c:v>3.2856999999999998</c:v>
                </c:pt>
                <c:pt idx="2378">
                  <c:v>3.2873999999999999</c:v>
                </c:pt>
                <c:pt idx="2379">
                  <c:v>3.2888000000000002</c:v>
                </c:pt>
                <c:pt idx="2380">
                  <c:v>3.2898999999999998</c:v>
                </c:pt>
                <c:pt idx="2381">
                  <c:v>3.2907999999999999</c:v>
                </c:pt>
                <c:pt idx="2382">
                  <c:v>3.2917000000000001</c:v>
                </c:pt>
                <c:pt idx="2383">
                  <c:v>3.2926000000000002</c:v>
                </c:pt>
                <c:pt idx="2384">
                  <c:v>3.2938000000000001</c:v>
                </c:pt>
                <c:pt idx="2385">
                  <c:v>3.2949999999999999</c:v>
                </c:pt>
                <c:pt idx="2386">
                  <c:v>3.2963</c:v>
                </c:pt>
                <c:pt idx="2387">
                  <c:v>3.2976000000000001</c:v>
                </c:pt>
                <c:pt idx="2388">
                  <c:v>3.2989000000000002</c:v>
                </c:pt>
                <c:pt idx="2389">
                  <c:v>3.3001999999999998</c:v>
                </c:pt>
                <c:pt idx="2390">
                  <c:v>3.3014000000000001</c:v>
                </c:pt>
                <c:pt idx="2391">
                  <c:v>3.3026</c:v>
                </c:pt>
                <c:pt idx="2392">
                  <c:v>3.3037999999999998</c:v>
                </c:pt>
                <c:pt idx="2393">
                  <c:v>3.3050999999999999</c:v>
                </c:pt>
                <c:pt idx="2394">
                  <c:v>3.3064</c:v>
                </c:pt>
                <c:pt idx="2395">
                  <c:v>3.3077999999999999</c:v>
                </c:pt>
                <c:pt idx="2396">
                  <c:v>3.3092999999999999</c:v>
                </c:pt>
                <c:pt idx="2397">
                  <c:v>3.3107000000000002</c:v>
                </c:pt>
                <c:pt idx="2398">
                  <c:v>3.3121999999999998</c:v>
                </c:pt>
                <c:pt idx="2399">
                  <c:v>3.3138000000000001</c:v>
                </c:pt>
                <c:pt idx="2400">
                  <c:v>3.3153000000000001</c:v>
                </c:pt>
                <c:pt idx="2401">
                  <c:v>3.3168000000000002</c:v>
                </c:pt>
                <c:pt idx="2402">
                  <c:v>3.3180999999999998</c:v>
                </c:pt>
                <c:pt idx="2403">
                  <c:v>3.3193999999999999</c:v>
                </c:pt>
                <c:pt idx="2404">
                  <c:v>3.3207</c:v>
                </c:pt>
                <c:pt idx="2405">
                  <c:v>3.3220000000000001</c:v>
                </c:pt>
                <c:pt idx="2406">
                  <c:v>3.3233000000000001</c:v>
                </c:pt>
                <c:pt idx="2407">
                  <c:v>3.3246000000000002</c:v>
                </c:pt>
                <c:pt idx="2408">
                  <c:v>3.3260000000000001</c:v>
                </c:pt>
                <c:pt idx="2409">
                  <c:v>3.3273999999999999</c:v>
                </c:pt>
                <c:pt idx="2410">
                  <c:v>3.3288000000000002</c:v>
                </c:pt>
                <c:pt idx="2411">
                  <c:v>3.3302</c:v>
                </c:pt>
                <c:pt idx="2412">
                  <c:v>3.3315999999999999</c:v>
                </c:pt>
                <c:pt idx="2413">
                  <c:v>3.3330000000000002</c:v>
                </c:pt>
                <c:pt idx="2414">
                  <c:v>3.3344999999999998</c:v>
                </c:pt>
                <c:pt idx="2415">
                  <c:v>3.3359000000000001</c:v>
                </c:pt>
                <c:pt idx="2416">
                  <c:v>3.3374999999999999</c:v>
                </c:pt>
                <c:pt idx="2417">
                  <c:v>3.3393000000000002</c:v>
                </c:pt>
                <c:pt idx="2418">
                  <c:v>3.3412000000000002</c:v>
                </c:pt>
                <c:pt idx="2419">
                  <c:v>3.3433000000000002</c:v>
                </c:pt>
                <c:pt idx="2420">
                  <c:v>3.3452999999999999</c:v>
                </c:pt>
                <c:pt idx="2421">
                  <c:v>3.3472</c:v>
                </c:pt>
                <c:pt idx="2422">
                  <c:v>3.3488000000000002</c:v>
                </c:pt>
                <c:pt idx="2423">
                  <c:v>3.35</c:v>
                </c:pt>
                <c:pt idx="2424">
                  <c:v>3.351</c:v>
                </c:pt>
                <c:pt idx="2425">
                  <c:v>3.3517999999999999</c:v>
                </c:pt>
                <c:pt idx="2426">
                  <c:v>3.3527</c:v>
                </c:pt>
                <c:pt idx="2427">
                  <c:v>3.3536000000000001</c:v>
                </c:pt>
                <c:pt idx="2428">
                  <c:v>3.3546</c:v>
                </c:pt>
                <c:pt idx="2429">
                  <c:v>3.3555999999999999</c:v>
                </c:pt>
                <c:pt idx="2430">
                  <c:v>3.3567</c:v>
                </c:pt>
                <c:pt idx="2431">
                  <c:v>3.3576999999999999</c:v>
                </c:pt>
                <c:pt idx="2432">
                  <c:v>3.3588</c:v>
                </c:pt>
                <c:pt idx="2433">
                  <c:v>3.3597999999999999</c:v>
                </c:pt>
                <c:pt idx="2434">
                  <c:v>3.3609</c:v>
                </c:pt>
                <c:pt idx="2435">
                  <c:v>3.3622000000000001</c:v>
                </c:pt>
                <c:pt idx="2436">
                  <c:v>3.3635000000000002</c:v>
                </c:pt>
                <c:pt idx="2437">
                  <c:v>3.3649</c:v>
                </c:pt>
                <c:pt idx="2438">
                  <c:v>3.3664999999999998</c:v>
                </c:pt>
                <c:pt idx="2439">
                  <c:v>3.3679999999999999</c:v>
                </c:pt>
                <c:pt idx="2440">
                  <c:v>3.3696999999999999</c:v>
                </c:pt>
                <c:pt idx="2441">
                  <c:v>3.3714</c:v>
                </c:pt>
                <c:pt idx="2442">
                  <c:v>3.3732000000000002</c:v>
                </c:pt>
                <c:pt idx="2443">
                  <c:v>3.3751000000000002</c:v>
                </c:pt>
                <c:pt idx="2444">
                  <c:v>3.3769</c:v>
                </c:pt>
                <c:pt idx="2445">
                  <c:v>3.3786999999999998</c:v>
                </c:pt>
                <c:pt idx="2446">
                  <c:v>3.3805000000000001</c:v>
                </c:pt>
                <c:pt idx="2447">
                  <c:v>3.3822000000000001</c:v>
                </c:pt>
                <c:pt idx="2448">
                  <c:v>3.3837000000000002</c:v>
                </c:pt>
                <c:pt idx="2449">
                  <c:v>3.3849999999999998</c:v>
                </c:pt>
                <c:pt idx="2450">
                  <c:v>3.3860999999999999</c:v>
                </c:pt>
                <c:pt idx="2451">
                  <c:v>3.3871000000000002</c:v>
                </c:pt>
                <c:pt idx="2452">
                  <c:v>3.3879999999999999</c:v>
                </c:pt>
                <c:pt idx="2453">
                  <c:v>3.3891</c:v>
                </c:pt>
                <c:pt idx="2454">
                  <c:v>3.3902999999999999</c:v>
                </c:pt>
                <c:pt idx="2455">
                  <c:v>3.3915000000000002</c:v>
                </c:pt>
                <c:pt idx="2456">
                  <c:v>3.3929</c:v>
                </c:pt>
                <c:pt idx="2457">
                  <c:v>3.3942000000000001</c:v>
                </c:pt>
                <c:pt idx="2458">
                  <c:v>3.3955000000000002</c:v>
                </c:pt>
                <c:pt idx="2459">
                  <c:v>3.3967999999999998</c:v>
                </c:pt>
                <c:pt idx="2460">
                  <c:v>3.3980999999999999</c:v>
                </c:pt>
                <c:pt idx="2461">
                  <c:v>3.3994</c:v>
                </c:pt>
                <c:pt idx="2462">
                  <c:v>3.4007000000000001</c:v>
                </c:pt>
                <c:pt idx="2463">
                  <c:v>3.4020999999999999</c:v>
                </c:pt>
                <c:pt idx="2464">
                  <c:v>3.4035000000000002</c:v>
                </c:pt>
                <c:pt idx="2465">
                  <c:v>3.4049999999999998</c:v>
                </c:pt>
                <c:pt idx="2466">
                  <c:v>3.4064000000000001</c:v>
                </c:pt>
                <c:pt idx="2467">
                  <c:v>3.4077999999999999</c:v>
                </c:pt>
                <c:pt idx="2468">
                  <c:v>3.4093</c:v>
                </c:pt>
                <c:pt idx="2469">
                  <c:v>3.4108000000000001</c:v>
                </c:pt>
                <c:pt idx="2470">
                  <c:v>3.4121999999999999</c:v>
                </c:pt>
                <c:pt idx="2471">
                  <c:v>3.4135</c:v>
                </c:pt>
                <c:pt idx="2472">
                  <c:v>3.4148000000000001</c:v>
                </c:pt>
                <c:pt idx="2473">
                  <c:v>3.4161000000000001</c:v>
                </c:pt>
                <c:pt idx="2474">
                  <c:v>3.4174000000000002</c:v>
                </c:pt>
                <c:pt idx="2475">
                  <c:v>3.4186999999999999</c:v>
                </c:pt>
                <c:pt idx="2476">
                  <c:v>3.4201000000000001</c:v>
                </c:pt>
                <c:pt idx="2477">
                  <c:v>3.4215</c:v>
                </c:pt>
                <c:pt idx="2478">
                  <c:v>3.4228000000000001</c:v>
                </c:pt>
                <c:pt idx="2479">
                  <c:v>3.4241999999999999</c:v>
                </c:pt>
                <c:pt idx="2480">
                  <c:v>3.4257</c:v>
                </c:pt>
                <c:pt idx="2481">
                  <c:v>3.4270999999999998</c:v>
                </c:pt>
                <c:pt idx="2482">
                  <c:v>3.4285999999999999</c:v>
                </c:pt>
                <c:pt idx="2483">
                  <c:v>3.4300999999999999</c:v>
                </c:pt>
                <c:pt idx="2484">
                  <c:v>3.4316</c:v>
                </c:pt>
                <c:pt idx="2485">
                  <c:v>3.4333</c:v>
                </c:pt>
                <c:pt idx="2486">
                  <c:v>3.4350000000000001</c:v>
                </c:pt>
                <c:pt idx="2487">
                  <c:v>3.4369000000000001</c:v>
                </c:pt>
                <c:pt idx="2488">
                  <c:v>3.4388000000000001</c:v>
                </c:pt>
                <c:pt idx="2489">
                  <c:v>3.4407999999999999</c:v>
                </c:pt>
                <c:pt idx="2490">
                  <c:v>3.4426000000000001</c:v>
                </c:pt>
                <c:pt idx="2491">
                  <c:v>3.4441000000000002</c:v>
                </c:pt>
                <c:pt idx="2492">
                  <c:v>3.4451999999999998</c:v>
                </c:pt>
                <c:pt idx="2493">
                  <c:v>3.4460999999999999</c:v>
                </c:pt>
                <c:pt idx="2494">
                  <c:v>3.4470000000000001</c:v>
                </c:pt>
                <c:pt idx="2495">
                  <c:v>3.4478</c:v>
                </c:pt>
                <c:pt idx="2496">
                  <c:v>3.4487999999999999</c:v>
                </c:pt>
                <c:pt idx="2497">
                  <c:v>3.4498000000000002</c:v>
                </c:pt>
                <c:pt idx="2498">
                  <c:v>3.4508000000000001</c:v>
                </c:pt>
                <c:pt idx="2499">
                  <c:v>3.4519000000000002</c:v>
                </c:pt>
                <c:pt idx="2500">
                  <c:v>3.4529000000000001</c:v>
                </c:pt>
                <c:pt idx="2501">
                  <c:v>3.4539</c:v>
                </c:pt>
                <c:pt idx="2502">
                  <c:v>3.4550000000000001</c:v>
                </c:pt>
                <c:pt idx="2503">
                  <c:v>3.4563000000000001</c:v>
                </c:pt>
                <c:pt idx="2504">
                  <c:v>3.4575999999999998</c:v>
                </c:pt>
                <c:pt idx="2505">
                  <c:v>3.4588999999999999</c:v>
                </c:pt>
                <c:pt idx="2506">
                  <c:v>3.4603999999999999</c:v>
                </c:pt>
                <c:pt idx="2507">
                  <c:v>3.4619</c:v>
                </c:pt>
                <c:pt idx="2508">
                  <c:v>3.4634999999999998</c:v>
                </c:pt>
                <c:pt idx="2509">
                  <c:v>3.4651000000000001</c:v>
                </c:pt>
                <c:pt idx="2510">
                  <c:v>3.4668999999999999</c:v>
                </c:pt>
                <c:pt idx="2511">
                  <c:v>3.4687000000000001</c:v>
                </c:pt>
                <c:pt idx="2512">
                  <c:v>3.4706000000000001</c:v>
                </c:pt>
                <c:pt idx="2513">
                  <c:v>3.4725000000000001</c:v>
                </c:pt>
                <c:pt idx="2514">
                  <c:v>3.4744000000000002</c:v>
                </c:pt>
                <c:pt idx="2515">
                  <c:v>3.4761000000000002</c:v>
                </c:pt>
                <c:pt idx="2516">
                  <c:v>3.4775999999999998</c:v>
                </c:pt>
                <c:pt idx="2517">
                  <c:v>3.4788999999999999</c:v>
                </c:pt>
                <c:pt idx="2518">
                  <c:v>3.4801000000000002</c:v>
                </c:pt>
                <c:pt idx="2519">
                  <c:v>3.4811999999999999</c:v>
                </c:pt>
                <c:pt idx="2520">
                  <c:v>3.4822000000000002</c:v>
                </c:pt>
                <c:pt idx="2521">
                  <c:v>3.4832999999999998</c:v>
                </c:pt>
                <c:pt idx="2522">
                  <c:v>3.4845000000000002</c:v>
                </c:pt>
                <c:pt idx="2523">
                  <c:v>3.4859</c:v>
                </c:pt>
                <c:pt idx="2524">
                  <c:v>3.4872000000000001</c:v>
                </c:pt>
                <c:pt idx="2525">
                  <c:v>3.4885000000000002</c:v>
                </c:pt>
                <c:pt idx="2526">
                  <c:v>3.4899</c:v>
                </c:pt>
                <c:pt idx="2527">
                  <c:v>3.4912000000000001</c:v>
                </c:pt>
                <c:pt idx="2528">
                  <c:v>3.4923999999999999</c:v>
                </c:pt>
                <c:pt idx="2529">
                  <c:v>3.4937</c:v>
                </c:pt>
                <c:pt idx="2530">
                  <c:v>3.4950000000000001</c:v>
                </c:pt>
                <c:pt idx="2531">
                  <c:v>3.4963000000000002</c:v>
                </c:pt>
                <c:pt idx="2532">
                  <c:v>3.4977</c:v>
                </c:pt>
                <c:pt idx="2533">
                  <c:v>3.4990999999999999</c:v>
                </c:pt>
                <c:pt idx="2534">
                  <c:v>3.5005000000000002</c:v>
                </c:pt>
                <c:pt idx="2535">
                  <c:v>3.5019</c:v>
                </c:pt>
                <c:pt idx="2536">
                  <c:v>3.5034000000000001</c:v>
                </c:pt>
                <c:pt idx="2537">
                  <c:v>3.5047999999999999</c:v>
                </c:pt>
                <c:pt idx="2538">
                  <c:v>3.5063</c:v>
                </c:pt>
                <c:pt idx="2539">
                  <c:v>3.5076999999999998</c:v>
                </c:pt>
                <c:pt idx="2540">
                  <c:v>3.5089999999999999</c:v>
                </c:pt>
                <c:pt idx="2541">
                  <c:v>3.5103</c:v>
                </c:pt>
                <c:pt idx="2542">
                  <c:v>3.5116000000000001</c:v>
                </c:pt>
                <c:pt idx="2543">
                  <c:v>3.5129000000000001</c:v>
                </c:pt>
                <c:pt idx="2544">
                  <c:v>3.5142000000000002</c:v>
                </c:pt>
                <c:pt idx="2545">
                  <c:v>3.5154999999999998</c:v>
                </c:pt>
                <c:pt idx="2546">
                  <c:v>3.5167999999999999</c:v>
                </c:pt>
                <c:pt idx="2547">
                  <c:v>3.5182000000000002</c:v>
                </c:pt>
                <c:pt idx="2548">
                  <c:v>3.5194999999999999</c:v>
                </c:pt>
                <c:pt idx="2549">
                  <c:v>3.5209000000000001</c:v>
                </c:pt>
                <c:pt idx="2550">
                  <c:v>3.5223</c:v>
                </c:pt>
                <c:pt idx="2551">
                  <c:v>3.5238</c:v>
                </c:pt>
                <c:pt idx="2552">
                  <c:v>3.5253000000000001</c:v>
                </c:pt>
                <c:pt idx="2553">
                  <c:v>3.5268000000000002</c:v>
                </c:pt>
                <c:pt idx="2554">
                  <c:v>3.5283000000000002</c:v>
                </c:pt>
                <c:pt idx="2555">
                  <c:v>3.5301</c:v>
                </c:pt>
                <c:pt idx="2556">
                  <c:v>3.532</c:v>
                </c:pt>
                <c:pt idx="2557">
                  <c:v>3.5339999999999998</c:v>
                </c:pt>
                <c:pt idx="2558">
                  <c:v>3.5358999999999998</c:v>
                </c:pt>
                <c:pt idx="2559">
                  <c:v>3.5375999999999999</c:v>
                </c:pt>
                <c:pt idx="2560">
                  <c:v>3.5390999999999999</c:v>
                </c:pt>
                <c:pt idx="2561">
                  <c:v>3.5404</c:v>
                </c:pt>
                <c:pt idx="2562">
                  <c:v>3.5415000000000001</c:v>
                </c:pt>
                <c:pt idx="2563">
                  <c:v>3.5425</c:v>
                </c:pt>
                <c:pt idx="2564">
                  <c:v>3.5434000000000001</c:v>
                </c:pt>
                <c:pt idx="2565">
                  <c:v>3.5442999999999998</c:v>
                </c:pt>
                <c:pt idx="2566">
                  <c:v>3.5453000000000001</c:v>
                </c:pt>
                <c:pt idx="2567">
                  <c:v>3.5463</c:v>
                </c:pt>
                <c:pt idx="2568">
                  <c:v>3.5474000000000001</c:v>
                </c:pt>
                <c:pt idx="2569">
                  <c:v>3.5484</c:v>
                </c:pt>
                <c:pt idx="2570">
                  <c:v>3.5495000000000001</c:v>
                </c:pt>
                <c:pt idx="2571">
                  <c:v>3.5506000000000002</c:v>
                </c:pt>
                <c:pt idx="2572">
                  <c:v>3.5518999999999998</c:v>
                </c:pt>
                <c:pt idx="2573">
                  <c:v>3.5531000000000001</c:v>
                </c:pt>
                <c:pt idx="2574">
                  <c:v>3.5543999999999998</c:v>
                </c:pt>
                <c:pt idx="2575">
                  <c:v>3.5558999999999998</c:v>
                </c:pt>
                <c:pt idx="2576">
                  <c:v>3.5573999999999999</c:v>
                </c:pt>
                <c:pt idx="2577">
                  <c:v>3.5590000000000002</c:v>
                </c:pt>
                <c:pt idx="2578">
                  <c:v>3.5608</c:v>
                </c:pt>
                <c:pt idx="2579">
                  <c:v>3.5627</c:v>
                </c:pt>
                <c:pt idx="2580">
                  <c:v>3.5646</c:v>
                </c:pt>
                <c:pt idx="2581">
                  <c:v>3.5666000000000002</c:v>
                </c:pt>
                <c:pt idx="2582">
                  <c:v>3.5686</c:v>
                </c:pt>
                <c:pt idx="2583">
                  <c:v>3.5705</c:v>
                </c:pt>
                <c:pt idx="2584">
                  <c:v>3.5720999999999998</c:v>
                </c:pt>
                <c:pt idx="2585">
                  <c:v>3.5733999999999999</c:v>
                </c:pt>
                <c:pt idx="2586">
                  <c:v>3.5746000000000002</c:v>
                </c:pt>
                <c:pt idx="2587">
                  <c:v>3.5756999999999999</c:v>
                </c:pt>
                <c:pt idx="2588">
                  <c:v>3.5767000000000002</c:v>
                </c:pt>
                <c:pt idx="2589">
                  <c:v>3.5777000000000001</c:v>
                </c:pt>
                <c:pt idx="2590">
                  <c:v>3.5787</c:v>
                </c:pt>
                <c:pt idx="2591">
                  <c:v>3.5798999999999999</c:v>
                </c:pt>
                <c:pt idx="2592">
                  <c:v>3.5811000000000002</c:v>
                </c:pt>
                <c:pt idx="2593">
                  <c:v>3.5825</c:v>
                </c:pt>
                <c:pt idx="2594">
                  <c:v>3.5838000000000001</c:v>
                </c:pt>
                <c:pt idx="2595">
                  <c:v>3.5851000000000002</c:v>
                </c:pt>
                <c:pt idx="2596">
                  <c:v>3.5863999999999998</c:v>
                </c:pt>
                <c:pt idx="2597">
                  <c:v>3.5876999999999999</c:v>
                </c:pt>
                <c:pt idx="2598">
                  <c:v>3.5889000000000002</c:v>
                </c:pt>
                <c:pt idx="2599">
                  <c:v>3.5901999999999998</c:v>
                </c:pt>
                <c:pt idx="2600">
                  <c:v>3.5914999999999999</c:v>
                </c:pt>
                <c:pt idx="2601">
                  <c:v>3.5929000000000002</c:v>
                </c:pt>
                <c:pt idx="2602">
                  <c:v>3.5943999999999998</c:v>
                </c:pt>
                <c:pt idx="2603">
                  <c:v>3.5958000000000001</c:v>
                </c:pt>
                <c:pt idx="2604">
                  <c:v>3.5973000000000002</c:v>
                </c:pt>
                <c:pt idx="2605">
                  <c:v>3.5988000000000002</c:v>
                </c:pt>
                <c:pt idx="2606">
                  <c:v>3.6002000000000001</c:v>
                </c:pt>
                <c:pt idx="2607">
                  <c:v>3.6015999999999999</c:v>
                </c:pt>
                <c:pt idx="2608">
                  <c:v>3.6030000000000002</c:v>
                </c:pt>
                <c:pt idx="2609">
                  <c:v>3.6042999999999998</c:v>
                </c:pt>
                <c:pt idx="2610">
                  <c:v>3.6057000000000001</c:v>
                </c:pt>
                <c:pt idx="2611">
                  <c:v>3.6070000000000002</c:v>
                </c:pt>
                <c:pt idx="2612">
                  <c:v>3.6082999999999998</c:v>
                </c:pt>
                <c:pt idx="2613">
                  <c:v>3.6095999999999999</c:v>
                </c:pt>
                <c:pt idx="2614">
                  <c:v>3.6110000000000002</c:v>
                </c:pt>
                <c:pt idx="2615">
                  <c:v>3.6122999999999998</c:v>
                </c:pt>
                <c:pt idx="2616">
                  <c:v>3.6137000000000001</c:v>
                </c:pt>
                <c:pt idx="2617">
                  <c:v>3.6151</c:v>
                </c:pt>
                <c:pt idx="2618">
                  <c:v>3.6164999999999998</c:v>
                </c:pt>
                <c:pt idx="2619">
                  <c:v>3.6179000000000001</c:v>
                </c:pt>
                <c:pt idx="2620">
                  <c:v>3.6193</c:v>
                </c:pt>
                <c:pt idx="2621">
                  <c:v>3.6208</c:v>
                </c:pt>
                <c:pt idx="2622">
                  <c:v>3.6223999999999998</c:v>
                </c:pt>
                <c:pt idx="2623">
                  <c:v>3.6240999999999999</c:v>
                </c:pt>
                <c:pt idx="2624">
                  <c:v>3.6259999999999999</c:v>
                </c:pt>
                <c:pt idx="2625">
                  <c:v>3.6280999999999999</c:v>
                </c:pt>
                <c:pt idx="2626">
                  <c:v>3.6301999999999999</c:v>
                </c:pt>
                <c:pt idx="2627">
                  <c:v>3.6320000000000001</c:v>
                </c:pt>
                <c:pt idx="2628">
                  <c:v>3.6335999999999999</c:v>
                </c:pt>
                <c:pt idx="2629">
                  <c:v>3.6347999999999998</c:v>
                </c:pt>
                <c:pt idx="2630">
                  <c:v>3.6358000000000001</c:v>
                </c:pt>
                <c:pt idx="2631">
                  <c:v>3.6368</c:v>
                </c:pt>
                <c:pt idx="2632">
                  <c:v>3.6377000000000002</c:v>
                </c:pt>
                <c:pt idx="2633">
                  <c:v>3.6385999999999998</c:v>
                </c:pt>
                <c:pt idx="2634">
                  <c:v>3.6395</c:v>
                </c:pt>
                <c:pt idx="2635">
                  <c:v>3.6404999999999998</c:v>
                </c:pt>
                <c:pt idx="2636">
                  <c:v>3.6415999999999999</c:v>
                </c:pt>
                <c:pt idx="2637">
                  <c:v>3.6427</c:v>
                </c:pt>
                <c:pt idx="2638">
                  <c:v>3.6438000000000001</c:v>
                </c:pt>
                <c:pt idx="2639">
                  <c:v>3.6448999999999998</c:v>
                </c:pt>
                <c:pt idx="2640">
                  <c:v>3.6459999999999999</c:v>
                </c:pt>
                <c:pt idx="2641">
                  <c:v>3.6472000000000002</c:v>
                </c:pt>
                <c:pt idx="2642">
                  <c:v>3.6484999999999999</c:v>
                </c:pt>
                <c:pt idx="2643">
                  <c:v>3.6497999999999999</c:v>
                </c:pt>
                <c:pt idx="2644">
                  <c:v>3.6511999999999998</c:v>
                </c:pt>
                <c:pt idx="2645">
                  <c:v>3.6528</c:v>
                </c:pt>
                <c:pt idx="2646">
                  <c:v>3.6543999999999999</c:v>
                </c:pt>
                <c:pt idx="2647">
                  <c:v>3.6562000000000001</c:v>
                </c:pt>
                <c:pt idx="2648">
                  <c:v>3.6581000000000001</c:v>
                </c:pt>
                <c:pt idx="2649">
                  <c:v>3.6600999999999999</c:v>
                </c:pt>
                <c:pt idx="2650">
                  <c:v>3.6621000000000001</c:v>
                </c:pt>
                <c:pt idx="2651">
                  <c:v>3.6640999999999999</c:v>
                </c:pt>
                <c:pt idx="2652">
                  <c:v>3.6659000000000002</c:v>
                </c:pt>
                <c:pt idx="2653">
                  <c:v>3.6673</c:v>
                </c:pt>
                <c:pt idx="2654">
                  <c:v>3.6686000000000001</c:v>
                </c:pt>
                <c:pt idx="2655">
                  <c:v>3.6697000000000002</c:v>
                </c:pt>
                <c:pt idx="2656">
                  <c:v>3.6707999999999998</c:v>
                </c:pt>
                <c:pt idx="2657">
                  <c:v>3.6718999999999999</c:v>
                </c:pt>
                <c:pt idx="2658">
                  <c:v>3.673</c:v>
                </c:pt>
                <c:pt idx="2659">
                  <c:v>3.6741000000000001</c:v>
                </c:pt>
                <c:pt idx="2660">
                  <c:v>3.6753999999999998</c:v>
                </c:pt>
                <c:pt idx="2661">
                  <c:v>3.6766999999999999</c:v>
                </c:pt>
                <c:pt idx="2662">
                  <c:v>3.6779999999999999</c:v>
                </c:pt>
                <c:pt idx="2663">
                  <c:v>3.6793</c:v>
                </c:pt>
                <c:pt idx="2664">
                  <c:v>3.6804999999999999</c:v>
                </c:pt>
                <c:pt idx="2665">
                  <c:v>3.6818</c:v>
                </c:pt>
                <c:pt idx="2666">
                  <c:v>3.6831</c:v>
                </c:pt>
                <c:pt idx="2667">
                  <c:v>3.6844000000000001</c:v>
                </c:pt>
                <c:pt idx="2668">
                  <c:v>3.6857000000000002</c:v>
                </c:pt>
                <c:pt idx="2669">
                  <c:v>3.6871</c:v>
                </c:pt>
                <c:pt idx="2670">
                  <c:v>3.6884999999999999</c:v>
                </c:pt>
                <c:pt idx="2671">
                  <c:v>3.6899000000000002</c:v>
                </c:pt>
                <c:pt idx="2672">
                  <c:v>3.6913</c:v>
                </c:pt>
                <c:pt idx="2673">
                  <c:v>3.6926999999999999</c:v>
                </c:pt>
                <c:pt idx="2674">
                  <c:v>3.6941999999999999</c:v>
                </c:pt>
                <c:pt idx="2675">
                  <c:v>3.6957</c:v>
                </c:pt>
                <c:pt idx="2676">
                  <c:v>3.6970999999999998</c:v>
                </c:pt>
                <c:pt idx="2677">
                  <c:v>3.6985000000000001</c:v>
                </c:pt>
                <c:pt idx="2678">
                  <c:v>3.6998000000000002</c:v>
                </c:pt>
                <c:pt idx="2679">
                  <c:v>3.7010000000000001</c:v>
                </c:pt>
                <c:pt idx="2680">
                  <c:v>3.7023000000000001</c:v>
                </c:pt>
                <c:pt idx="2681">
                  <c:v>3.7035999999999998</c:v>
                </c:pt>
                <c:pt idx="2682">
                  <c:v>3.7048999999999999</c:v>
                </c:pt>
                <c:pt idx="2683">
                  <c:v>3.7063000000000001</c:v>
                </c:pt>
                <c:pt idx="2684">
                  <c:v>3.7075999999999998</c:v>
                </c:pt>
                <c:pt idx="2685">
                  <c:v>3.7090000000000001</c:v>
                </c:pt>
                <c:pt idx="2686">
                  <c:v>3.7105000000000001</c:v>
                </c:pt>
                <c:pt idx="2687">
                  <c:v>3.7119</c:v>
                </c:pt>
                <c:pt idx="2688">
                  <c:v>3.7134</c:v>
                </c:pt>
                <c:pt idx="2689">
                  <c:v>3.7147999999999999</c:v>
                </c:pt>
                <c:pt idx="2690">
                  <c:v>3.7162999999999999</c:v>
                </c:pt>
                <c:pt idx="2691">
                  <c:v>3.7179000000000002</c:v>
                </c:pt>
                <c:pt idx="2692">
                  <c:v>3.7195999999999998</c:v>
                </c:pt>
                <c:pt idx="2693">
                  <c:v>3.7214999999999998</c:v>
                </c:pt>
                <c:pt idx="2694">
                  <c:v>3.7235999999999998</c:v>
                </c:pt>
                <c:pt idx="2695">
                  <c:v>3.7256</c:v>
                </c:pt>
                <c:pt idx="2696">
                  <c:v>3.7275</c:v>
                </c:pt>
                <c:pt idx="2697">
                  <c:v>3.7290000000000001</c:v>
                </c:pt>
                <c:pt idx="2698">
                  <c:v>3.7303000000000002</c:v>
                </c:pt>
                <c:pt idx="2699">
                  <c:v>3.7313000000000001</c:v>
                </c:pt>
                <c:pt idx="2700">
                  <c:v>3.7323</c:v>
                </c:pt>
                <c:pt idx="2701">
                  <c:v>3.7332000000000001</c:v>
                </c:pt>
                <c:pt idx="2702">
                  <c:v>3.7341000000000002</c:v>
                </c:pt>
                <c:pt idx="2703">
                  <c:v>3.7349999999999999</c:v>
                </c:pt>
                <c:pt idx="2704">
                  <c:v>3.7360000000000002</c:v>
                </c:pt>
                <c:pt idx="2705">
                  <c:v>3.7370000000000001</c:v>
                </c:pt>
                <c:pt idx="2706">
                  <c:v>3.738</c:v>
                </c:pt>
                <c:pt idx="2707">
                  <c:v>3.7391000000000001</c:v>
                </c:pt>
                <c:pt idx="2708">
                  <c:v>3.7402000000000002</c:v>
                </c:pt>
                <c:pt idx="2709">
                  <c:v>3.7412999999999998</c:v>
                </c:pt>
                <c:pt idx="2710">
                  <c:v>3.7425000000000002</c:v>
                </c:pt>
                <c:pt idx="2711">
                  <c:v>3.7437999999999998</c:v>
                </c:pt>
                <c:pt idx="2712">
                  <c:v>3.7452000000000001</c:v>
                </c:pt>
                <c:pt idx="2713">
                  <c:v>3.7465999999999999</c:v>
                </c:pt>
                <c:pt idx="2714">
                  <c:v>3.7482000000000002</c:v>
                </c:pt>
                <c:pt idx="2715">
                  <c:v>3.7498999999999998</c:v>
                </c:pt>
                <c:pt idx="2716">
                  <c:v>3.7515999999999998</c:v>
                </c:pt>
                <c:pt idx="2717">
                  <c:v>3.7534000000000001</c:v>
                </c:pt>
                <c:pt idx="2718">
                  <c:v>3.7553999999999998</c:v>
                </c:pt>
                <c:pt idx="2719">
                  <c:v>3.7574000000000001</c:v>
                </c:pt>
                <c:pt idx="2720">
                  <c:v>3.7595000000000001</c:v>
                </c:pt>
                <c:pt idx="2721">
                  <c:v>3.7614000000000001</c:v>
                </c:pt>
                <c:pt idx="2722">
                  <c:v>3.7631000000000001</c:v>
                </c:pt>
                <c:pt idx="2723">
                  <c:v>3.7644000000000002</c:v>
                </c:pt>
                <c:pt idx="2724">
                  <c:v>3.7654999999999998</c:v>
                </c:pt>
                <c:pt idx="2725">
                  <c:v>3.7665000000000002</c:v>
                </c:pt>
                <c:pt idx="2726">
                  <c:v>3.7675000000000001</c:v>
                </c:pt>
                <c:pt idx="2727">
                  <c:v>3.7685</c:v>
                </c:pt>
                <c:pt idx="2728">
                  <c:v>3.7696000000000001</c:v>
                </c:pt>
                <c:pt idx="2729">
                  <c:v>3.7707999999999999</c:v>
                </c:pt>
                <c:pt idx="2730">
                  <c:v>3.7721</c:v>
                </c:pt>
                <c:pt idx="2731">
                  <c:v>3.7734000000000001</c:v>
                </c:pt>
                <c:pt idx="2732">
                  <c:v>3.7747000000000002</c:v>
                </c:pt>
                <c:pt idx="2733">
                  <c:v>3.7759999999999998</c:v>
                </c:pt>
                <c:pt idx="2734">
                  <c:v>3.7772999999999999</c:v>
                </c:pt>
                <c:pt idx="2735">
                  <c:v>3.7785000000000002</c:v>
                </c:pt>
                <c:pt idx="2736">
                  <c:v>3.7797999999999998</c:v>
                </c:pt>
                <c:pt idx="2737">
                  <c:v>3.7812000000000001</c:v>
                </c:pt>
                <c:pt idx="2738">
                  <c:v>3.7826</c:v>
                </c:pt>
                <c:pt idx="2739">
                  <c:v>3.7841</c:v>
                </c:pt>
                <c:pt idx="2740">
                  <c:v>3.7854999999999999</c:v>
                </c:pt>
                <c:pt idx="2741">
                  <c:v>3.7869000000000002</c:v>
                </c:pt>
                <c:pt idx="2742">
                  <c:v>3.7883</c:v>
                </c:pt>
                <c:pt idx="2743">
                  <c:v>3.7896999999999998</c:v>
                </c:pt>
                <c:pt idx="2744">
                  <c:v>3.7911999999999999</c:v>
                </c:pt>
                <c:pt idx="2745">
                  <c:v>3.7925</c:v>
                </c:pt>
                <c:pt idx="2746">
                  <c:v>3.7938999999999998</c:v>
                </c:pt>
                <c:pt idx="2747">
                  <c:v>3.7951000000000001</c:v>
                </c:pt>
                <c:pt idx="2748">
                  <c:v>3.7964000000000002</c:v>
                </c:pt>
                <c:pt idx="2749">
                  <c:v>3.7976000000000001</c:v>
                </c:pt>
                <c:pt idx="2750">
                  <c:v>3.7989000000000002</c:v>
                </c:pt>
                <c:pt idx="2751">
                  <c:v>3.8001999999999998</c:v>
                </c:pt>
                <c:pt idx="2752">
                  <c:v>3.8016000000000001</c:v>
                </c:pt>
                <c:pt idx="2753">
                  <c:v>3.8029999999999999</c:v>
                </c:pt>
                <c:pt idx="2754">
                  <c:v>3.8045</c:v>
                </c:pt>
                <c:pt idx="2755">
                  <c:v>3.8058999999999998</c:v>
                </c:pt>
                <c:pt idx="2756">
                  <c:v>3.8073999999999999</c:v>
                </c:pt>
                <c:pt idx="2757">
                  <c:v>3.8088000000000002</c:v>
                </c:pt>
                <c:pt idx="2758">
                  <c:v>3.8102</c:v>
                </c:pt>
                <c:pt idx="2759">
                  <c:v>3.8115999999999999</c:v>
                </c:pt>
                <c:pt idx="2760">
                  <c:v>3.8132000000000001</c:v>
                </c:pt>
                <c:pt idx="2761">
                  <c:v>3.8149000000000002</c:v>
                </c:pt>
                <c:pt idx="2762">
                  <c:v>3.8168000000000002</c:v>
                </c:pt>
                <c:pt idx="2763">
                  <c:v>3.8189000000000002</c:v>
                </c:pt>
                <c:pt idx="2764">
                  <c:v>3.8210000000000002</c:v>
                </c:pt>
                <c:pt idx="2765">
                  <c:v>3.8228</c:v>
                </c:pt>
                <c:pt idx="2766">
                  <c:v>3.8243</c:v>
                </c:pt>
                <c:pt idx="2767">
                  <c:v>3.8254999999999999</c:v>
                </c:pt>
                <c:pt idx="2768">
                  <c:v>3.8264999999999998</c:v>
                </c:pt>
                <c:pt idx="2769">
                  <c:v>3.8275000000000001</c:v>
                </c:pt>
                <c:pt idx="2770">
                  <c:v>3.8283999999999998</c:v>
                </c:pt>
                <c:pt idx="2771">
                  <c:v>3.8294000000000001</c:v>
                </c:pt>
                <c:pt idx="2772">
                  <c:v>3.8304</c:v>
                </c:pt>
                <c:pt idx="2773">
                  <c:v>3.8315000000000001</c:v>
                </c:pt>
                <c:pt idx="2774">
                  <c:v>3.8325999999999998</c:v>
                </c:pt>
                <c:pt idx="2775">
                  <c:v>3.8336000000000001</c:v>
                </c:pt>
                <c:pt idx="2776">
                  <c:v>3.8347000000000002</c:v>
                </c:pt>
                <c:pt idx="2777">
                  <c:v>3.8357999999999999</c:v>
                </c:pt>
                <c:pt idx="2778">
                  <c:v>3.8369</c:v>
                </c:pt>
                <c:pt idx="2779">
                  <c:v>3.8380999999999998</c:v>
                </c:pt>
                <c:pt idx="2780">
                  <c:v>3.8393999999999999</c:v>
                </c:pt>
                <c:pt idx="2781">
                  <c:v>3.8408000000000002</c:v>
                </c:pt>
                <c:pt idx="2782">
                  <c:v>3.8422000000000001</c:v>
                </c:pt>
                <c:pt idx="2783">
                  <c:v>3.8437999999999999</c:v>
                </c:pt>
                <c:pt idx="2784">
                  <c:v>3.8454000000000002</c:v>
                </c:pt>
                <c:pt idx="2785">
                  <c:v>3.8471000000000002</c:v>
                </c:pt>
                <c:pt idx="2786">
                  <c:v>3.8490000000000002</c:v>
                </c:pt>
                <c:pt idx="2787">
                  <c:v>3.8509000000000002</c:v>
                </c:pt>
                <c:pt idx="2788">
                  <c:v>3.8530000000000002</c:v>
                </c:pt>
                <c:pt idx="2789">
                  <c:v>3.855</c:v>
                </c:pt>
                <c:pt idx="2790">
                  <c:v>3.8570000000000002</c:v>
                </c:pt>
                <c:pt idx="2791">
                  <c:v>3.8586</c:v>
                </c:pt>
                <c:pt idx="2792">
                  <c:v>3.8597999999999999</c:v>
                </c:pt>
                <c:pt idx="2793">
                  <c:v>3.8609</c:v>
                </c:pt>
                <c:pt idx="2794">
                  <c:v>3.8618000000000001</c:v>
                </c:pt>
                <c:pt idx="2795">
                  <c:v>3.8626999999999998</c:v>
                </c:pt>
                <c:pt idx="2796">
                  <c:v>3.8637999999999999</c:v>
                </c:pt>
                <c:pt idx="2797">
                  <c:v>3.8649</c:v>
                </c:pt>
                <c:pt idx="2798">
                  <c:v>3.8662000000000001</c:v>
                </c:pt>
                <c:pt idx="2799">
                  <c:v>3.8675000000000002</c:v>
                </c:pt>
                <c:pt idx="2800">
                  <c:v>3.8689</c:v>
                </c:pt>
                <c:pt idx="2801">
                  <c:v>3.8702000000000001</c:v>
                </c:pt>
                <c:pt idx="2802">
                  <c:v>3.8715999999999999</c:v>
                </c:pt>
                <c:pt idx="2803">
                  <c:v>3.8729</c:v>
                </c:pt>
                <c:pt idx="2804">
                  <c:v>3.8740999999999999</c:v>
                </c:pt>
                <c:pt idx="2805">
                  <c:v>3.8754</c:v>
                </c:pt>
                <c:pt idx="2806">
                  <c:v>3.8767</c:v>
                </c:pt>
                <c:pt idx="2807">
                  <c:v>3.8780999999999999</c:v>
                </c:pt>
                <c:pt idx="2808">
                  <c:v>3.8795000000000002</c:v>
                </c:pt>
                <c:pt idx="2809">
                  <c:v>3.8809999999999998</c:v>
                </c:pt>
                <c:pt idx="2810">
                  <c:v>3.8824000000000001</c:v>
                </c:pt>
                <c:pt idx="2811">
                  <c:v>3.8837000000000002</c:v>
                </c:pt>
                <c:pt idx="2812">
                  <c:v>3.8852000000000002</c:v>
                </c:pt>
                <c:pt idx="2813">
                  <c:v>3.8866000000000001</c:v>
                </c:pt>
                <c:pt idx="2814">
                  <c:v>3.8879000000000001</c:v>
                </c:pt>
                <c:pt idx="2815">
                  <c:v>3.8893</c:v>
                </c:pt>
                <c:pt idx="2816">
                  <c:v>3.8904999999999998</c:v>
                </c:pt>
                <c:pt idx="2817">
                  <c:v>3.8917999999999999</c:v>
                </c:pt>
                <c:pt idx="2818">
                  <c:v>3.8931</c:v>
                </c:pt>
                <c:pt idx="2819">
                  <c:v>3.8944000000000001</c:v>
                </c:pt>
                <c:pt idx="2820">
                  <c:v>3.8957000000000002</c:v>
                </c:pt>
                <c:pt idx="2821">
                  <c:v>3.8969999999999998</c:v>
                </c:pt>
                <c:pt idx="2822">
                  <c:v>3.8984000000000001</c:v>
                </c:pt>
                <c:pt idx="2823">
                  <c:v>3.8997999999999999</c:v>
                </c:pt>
                <c:pt idx="2824">
                  <c:v>3.9013</c:v>
                </c:pt>
                <c:pt idx="2825">
                  <c:v>3.9026999999999998</c:v>
                </c:pt>
                <c:pt idx="2826">
                  <c:v>3.9041999999999999</c:v>
                </c:pt>
                <c:pt idx="2827">
                  <c:v>3.9056999999999999</c:v>
                </c:pt>
                <c:pt idx="2828">
                  <c:v>3.9072</c:v>
                </c:pt>
                <c:pt idx="2829">
                  <c:v>3.9087000000000001</c:v>
                </c:pt>
                <c:pt idx="2830">
                  <c:v>3.9104999999999999</c:v>
                </c:pt>
                <c:pt idx="2831">
                  <c:v>3.9123999999999999</c:v>
                </c:pt>
                <c:pt idx="2832">
                  <c:v>3.9144999999999999</c:v>
                </c:pt>
                <c:pt idx="2833">
                  <c:v>3.9165999999999999</c:v>
                </c:pt>
                <c:pt idx="2834">
                  <c:v>3.9184999999999999</c:v>
                </c:pt>
                <c:pt idx="2835">
                  <c:v>3.92</c:v>
                </c:pt>
                <c:pt idx="2836">
                  <c:v>3.9211999999999998</c:v>
                </c:pt>
                <c:pt idx="2837">
                  <c:v>3.9220999999999999</c:v>
                </c:pt>
                <c:pt idx="2838">
                  <c:v>3.923</c:v>
                </c:pt>
                <c:pt idx="2839">
                  <c:v>3.9239000000000002</c:v>
                </c:pt>
                <c:pt idx="2840">
                  <c:v>3.9247999999999998</c:v>
                </c:pt>
                <c:pt idx="2841">
                  <c:v>3.9258000000000002</c:v>
                </c:pt>
                <c:pt idx="2842">
                  <c:v>3.9268000000000001</c:v>
                </c:pt>
                <c:pt idx="2843">
                  <c:v>3.9279000000000002</c:v>
                </c:pt>
                <c:pt idx="2844">
                  <c:v>3.9289999999999998</c:v>
                </c:pt>
                <c:pt idx="2845">
                  <c:v>3.9300999999999999</c:v>
                </c:pt>
                <c:pt idx="2846">
                  <c:v>3.9312999999999998</c:v>
                </c:pt>
                <c:pt idx="2847">
                  <c:v>3.9325000000000001</c:v>
                </c:pt>
                <c:pt idx="2848">
                  <c:v>3.9336000000000002</c:v>
                </c:pt>
                <c:pt idx="2849">
                  <c:v>3.9348000000000001</c:v>
                </c:pt>
                <c:pt idx="2850">
                  <c:v>3.9361999999999999</c:v>
                </c:pt>
                <c:pt idx="2851">
                  <c:v>3.9376000000000002</c:v>
                </c:pt>
                <c:pt idx="2852">
                  <c:v>3.9392</c:v>
                </c:pt>
                <c:pt idx="2853">
                  <c:v>3.9409000000000001</c:v>
                </c:pt>
                <c:pt idx="2854">
                  <c:v>3.9428000000000001</c:v>
                </c:pt>
                <c:pt idx="2855">
                  <c:v>3.9447000000000001</c:v>
                </c:pt>
                <c:pt idx="2856">
                  <c:v>3.9466000000000001</c:v>
                </c:pt>
                <c:pt idx="2857">
                  <c:v>3.9485999999999999</c:v>
                </c:pt>
                <c:pt idx="2858">
                  <c:v>3.9506000000000001</c:v>
                </c:pt>
                <c:pt idx="2859">
                  <c:v>3.9523000000000001</c:v>
                </c:pt>
                <c:pt idx="2860">
                  <c:v>3.9538000000000002</c:v>
                </c:pt>
                <c:pt idx="2861">
                  <c:v>3.9550000000000001</c:v>
                </c:pt>
                <c:pt idx="2862">
                  <c:v>3.9561000000000002</c:v>
                </c:pt>
                <c:pt idx="2863">
                  <c:v>3.9571000000000001</c:v>
                </c:pt>
                <c:pt idx="2864">
                  <c:v>3.9581</c:v>
                </c:pt>
                <c:pt idx="2865">
                  <c:v>3.9590999999999998</c:v>
                </c:pt>
                <c:pt idx="2866">
                  <c:v>3.9601000000000002</c:v>
                </c:pt>
                <c:pt idx="2867">
                  <c:v>3.9613</c:v>
                </c:pt>
                <c:pt idx="2868">
                  <c:v>3.9624999999999999</c:v>
                </c:pt>
                <c:pt idx="2869">
                  <c:v>3.9639000000000002</c:v>
                </c:pt>
                <c:pt idx="2870">
                  <c:v>3.9651999999999998</c:v>
                </c:pt>
                <c:pt idx="2871">
                  <c:v>3.9666000000000001</c:v>
                </c:pt>
                <c:pt idx="2872">
                  <c:v>3.968</c:v>
                </c:pt>
                <c:pt idx="2873">
                  <c:v>3.9693999999999998</c:v>
                </c:pt>
                <c:pt idx="2874">
                  <c:v>3.9706999999999999</c:v>
                </c:pt>
                <c:pt idx="2875">
                  <c:v>3.9721000000000002</c:v>
                </c:pt>
                <c:pt idx="2876">
                  <c:v>3.9735</c:v>
                </c:pt>
                <c:pt idx="2877">
                  <c:v>3.9748999999999999</c:v>
                </c:pt>
                <c:pt idx="2878">
                  <c:v>3.9763000000000002</c:v>
                </c:pt>
                <c:pt idx="2879">
                  <c:v>3.9777</c:v>
                </c:pt>
                <c:pt idx="2880">
                  <c:v>3.9790999999999999</c:v>
                </c:pt>
                <c:pt idx="2881">
                  <c:v>3.9805000000000001</c:v>
                </c:pt>
                <c:pt idx="2882">
                  <c:v>3.9820000000000002</c:v>
                </c:pt>
                <c:pt idx="2883">
                  <c:v>3.9834000000000001</c:v>
                </c:pt>
                <c:pt idx="2884">
                  <c:v>3.9847999999999999</c:v>
                </c:pt>
                <c:pt idx="2885">
                  <c:v>3.9861</c:v>
                </c:pt>
                <c:pt idx="2886">
                  <c:v>3.9874000000000001</c:v>
                </c:pt>
                <c:pt idx="2887">
                  <c:v>3.9885999999999999</c:v>
                </c:pt>
                <c:pt idx="2888">
                  <c:v>3.9899</c:v>
                </c:pt>
                <c:pt idx="2889">
                  <c:v>3.9912999999999998</c:v>
                </c:pt>
                <c:pt idx="2890">
                  <c:v>3.9925999999999999</c:v>
                </c:pt>
                <c:pt idx="2891">
                  <c:v>3.9940000000000002</c:v>
                </c:pt>
                <c:pt idx="2892">
                  <c:v>3.9954000000000001</c:v>
                </c:pt>
                <c:pt idx="2893">
                  <c:v>3.9967999999999999</c:v>
                </c:pt>
                <c:pt idx="2894">
                  <c:v>3.9983</c:v>
                </c:pt>
                <c:pt idx="2895">
                  <c:v>3.9996999999999998</c:v>
                </c:pt>
                <c:pt idx="2896">
                  <c:v>4.0011000000000001</c:v>
                </c:pt>
                <c:pt idx="2897">
                  <c:v>4.0026999999999999</c:v>
                </c:pt>
                <c:pt idx="2898">
                  <c:v>4.0042999999999997</c:v>
                </c:pt>
                <c:pt idx="2899">
                  <c:v>4.0061</c:v>
                </c:pt>
                <c:pt idx="2900">
                  <c:v>4.008</c:v>
                </c:pt>
                <c:pt idx="2901">
                  <c:v>4.0101000000000004</c:v>
                </c:pt>
                <c:pt idx="2902">
                  <c:v>4.0121000000000002</c:v>
                </c:pt>
                <c:pt idx="2903">
                  <c:v>4.0137</c:v>
                </c:pt>
                <c:pt idx="2904">
                  <c:v>4.0151000000000003</c:v>
                </c:pt>
                <c:pt idx="2905">
                  <c:v>4.0162000000000004</c:v>
                </c:pt>
                <c:pt idx="2906">
                  <c:v>4.0171999999999999</c:v>
                </c:pt>
                <c:pt idx="2907">
                  <c:v>4.0182000000000002</c:v>
                </c:pt>
                <c:pt idx="2908">
                  <c:v>4.0190999999999999</c:v>
                </c:pt>
                <c:pt idx="2909">
                  <c:v>4.0201000000000002</c:v>
                </c:pt>
                <c:pt idx="2910">
                  <c:v>4.0210999999999997</c:v>
                </c:pt>
                <c:pt idx="2911">
                  <c:v>4.0221999999999998</c:v>
                </c:pt>
                <c:pt idx="2912">
                  <c:v>4.0232999999999999</c:v>
                </c:pt>
                <c:pt idx="2913">
                  <c:v>4.0244</c:v>
                </c:pt>
                <c:pt idx="2914">
                  <c:v>4.0255000000000001</c:v>
                </c:pt>
                <c:pt idx="2915">
                  <c:v>4.0266000000000002</c:v>
                </c:pt>
                <c:pt idx="2916">
                  <c:v>4.0277000000000003</c:v>
                </c:pt>
                <c:pt idx="2917">
                  <c:v>4.0289000000000001</c:v>
                </c:pt>
                <c:pt idx="2918">
                  <c:v>4.0301</c:v>
                </c:pt>
                <c:pt idx="2919">
                  <c:v>4.0315000000000003</c:v>
                </c:pt>
                <c:pt idx="2920">
                  <c:v>4.0328999999999997</c:v>
                </c:pt>
                <c:pt idx="2921">
                  <c:v>4.0345000000000004</c:v>
                </c:pt>
                <c:pt idx="2922">
                  <c:v>4.0362</c:v>
                </c:pt>
                <c:pt idx="2923">
                  <c:v>4.0380000000000003</c:v>
                </c:pt>
                <c:pt idx="2924">
                  <c:v>4.0397999999999996</c:v>
                </c:pt>
                <c:pt idx="2925">
                  <c:v>4.0418000000000003</c:v>
                </c:pt>
                <c:pt idx="2926">
                  <c:v>4.0437000000000003</c:v>
                </c:pt>
                <c:pt idx="2927">
                  <c:v>4.0457000000000001</c:v>
                </c:pt>
                <c:pt idx="2928">
                  <c:v>4.0475000000000003</c:v>
                </c:pt>
                <c:pt idx="2929">
                  <c:v>4.0491000000000001</c:v>
                </c:pt>
                <c:pt idx="2930">
                  <c:v>4.0505000000000004</c:v>
                </c:pt>
                <c:pt idx="2931">
                  <c:v>4.0515999999999996</c:v>
                </c:pt>
                <c:pt idx="2932">
                  <c:v>4.0526</c:v>
                </c:pt>
                <c:pt idx="2933">
                  <c:v>4.0536000000000003</c:v>
                </c:pt>
                <c:pt idx="2934">
                  <c:v>4.0545999999999998</c:v>
                </c:pt>
                <c:pt idx="2935">
                  <c:v>4.0557999999999996</c:v>
                </c:pt>
                <c:pt idx="2936">
                  <c:v>4.0571000000000002</c:v>
                </c:pt>
                <c:pt idx="2937">
                  <c:v>4.0583999999999998</c:v>
                </c:pt>
                <c:pt idx="2938">
                  <c:v>4.0597000000000003</c:v>
                </c:pt>
                <c:pt idx="2939">
                  <c:v>4.0610999999999997</c:v>
                </c:pt>
                <c:pt idx="2940">
                  <c:v>4.0624000000000002</c:v>
                </c:pt>
                <c:pt idx="2941">
                  <c:v>4.0636999999999999</c:v>
                </c:pt>
                <c:pt idx="2942">
                  <c:v>4.0650000000000004</c:v>
                </c:pt>
                <c:pt idx="2943">
                  <c:v>4.0663</c:v>
                </c:pt>
                <c:pt idx="2944">
                  <c:v>4.0675999999999997</c:v>
                </c:pt>
                <c:pt idx="2945">
                  <c:v>4.069</c:v>
                </c:pt>
                <c:pt idx="2946">
                  <c:v>4.0704000000000002</c:v>
                </c:pt>
                <c:pt idx="2947">
                  <c:v>4.0719000000000003</c:v>
                </c:pt>
                <c:pt idx="2948">
                  <c:v>4.0732999999999997</c:v>
                </c:pt>
                <c:pt idx="2949">
                  <c:v>4.0747</c:v>
                </c:pt>
                <c:pt idx="2950">
                  <c:v>4.0759999999999996</c:v>
                </c:pt>
                <c:pt idx="2951">
                  <c:v>4.0773999999999999</c:v>
                </c:pt>
                <c:pt idx="2952">
                  <c:v>4.0788000000000002</c:v>
                </c:pt>
                <c:pt idx="2953">
                  <c:v>4.08</c:v>
                </c:pt>
                <c:pt idx="2954">
                  <c:v>4.0812999999999997</c:v>
                </c:pt>
                <c:pt idx="2955">
                  <c:v>4.0824999999999996</c:v>
                </c:pt>
                <c:pt idx="2956">
                  <c:v>4.0838000000000001</c:v>
                </c:pt>
                <c:pt idx="2957">
                  <c:v>4.0850999999999997</c:v>
                </c:pt>
                <c:pt idx="2958">
                  <c:v>4.0865</c:v>
                </c:pt>
                <c:pt idx="2959">
                  <c:v>4.0877999999999997</c:v>
                </c:pt>
                <c:pt idx="2960">
                  <c:v>4.0892999999999997</c:v>
                </c:pt>
                <c:pt idx="2961">
                  <c:v>4.0907</c:v>
                </c:pt>
                <c:pt idx="2962">
                  <c:v>4.0922000000000001</c:v>
                </c:pt>
                <c:pt idx="2963">
                  <c:v>4.0937000000000001</c:v>
                </c:pt>
                <c:pt idx="2964">
                  <c:v>4.0952000000000002</c:v>
                </c:pt>
                <c:pt idx="2965">
                  <c:v>4.0968</c:v>
                </c:pt>
                <c:pt idx="2966">
                  <c:v>4.0983999999999998</c:v>
                </c:pt>
                <c:pt idx="2967">
                  <c:v>4.1002000000000001</c:v>
                </c:pt>
                <c:pt idx="2968">
                  <c:v>4.1020000000000003</c:v>
                </c:pt>
                <c:pt idx="2969">
                  <c:v>4.1039000000000003</c:v>
                </c:pt>
                <c:pt idx="2970">
                  <c:v>4.1056999999999997</c:v>
                </c:pt>
                <c:pt idx="2971">
                  <c:v>4.1074999999999999</c:v>
                </c:pt>
                <c:pt idx="2972">
                  <c:v>4.109</c:v>
                </c:pt>
                <c:pt idx="2973">
                  <c:v>4.1102999999999996</c:v>
                </c:pt>
                <c:pt idx="2974">
                  <c:v>4.1113999999999997</c:v>
                </c:pt>
                <c:pt idx="2975">
                  <c:v>4.1124000000000001</c:v>
                </c:pt>
                <c:pt idx="2976">
                  <c:v>4.1132999999999997</c:v>
                </c:pt>
                <c:pt idx="2977">
                  <c:v>4.1143000000000001</c:v>
                </c:pt>
                <c:pt idx="2978">
                  <c:v>4.1153000000000004</c:v>
                </c:pt>
                <c:pt idx="2979">
                  <c:v>4.1163999999999996</c:v>
                </c:pt>
                <c:pt idx="2980">
                  <c:v>4.1174999999999997</c:v>
                </c:pt>
                <c:pt idx="2981">
                  <c:v>4.1185999999999998</c:v>
                </c:pt>
                <c:pt idx="2982">
                  <c:v>4.1196999999999999</c:v>
                </c:pt>
                <c:pt idx="2983">
                  <c:v>4.1208</c:v>
                </c:pt>
                <c:pt idx="2984">
                  <c:v>4.1219000000000001</c:v>
                </c:pt>
                <c:pt idx="2985">
                  <c:v>4.1230000000000002</c:v>
                </c:pt>
                <c:pt idx="2986">
                  <c:v>4.1242000000000001</c:v>
                </c:pt>
                <c:pt idx="2987">
                  <c:v>4.1256000000000004</c:v>
                </c:pt>
                <c:pt idx="2988">
                  <c:v>4.1269999999999998</c:v>
                </c:pt>
                <c:pt idx="2989">
                  <c:v>4.1284999999999998</c:v>
                </c:pt>
                <c:pt idx="2990">
                  <c:v>4.1300999999999997</c:v>
                </c:pt>
                <c:pt idx="2991">
                  <c:v>4.1318999999999999</c:v>
                </c:pt>
                <c:pt idx="2992">
                  <c:v>4.1337000000000002</c:v>
                </c:pt>
                <c:pt idx="2993">
                  <c:v>4.1356000000000002</c:v>
                </c:pt>
                <c:pt idx="2994">
                  <c:v>4.1375999999999999</c:v>
                </c:pt>
                <c:pt idx="2995">
                  <c:v>4.1397000000000004</c:v>
                </c:pt>
                <c:pt idx="2996">
                  <c:v>4.1417000000000002</c:v>
                </c:pt>
                <c:pt idx="2997">
                  <c:v>4.1435000000000004</c:v>
                </c:pt>
                <c:pt idx="2998">
                  <c:v>4.1449999999999996</c:v>
                </c:pt>
                <c:pt idx="2999">
                  <c:v>4.1462000000000003</c:v>
                </c:pt>
                <c:pt idx="3000">
                  <c:v>4.1471999999999998</c:v>
                </c:pt>
                <c:pt idx="3001">
                  <c:v>4.1479999999999997</c:v>
                </c:pt>
                <c:pt idx="3002">
                  <c:v>4.1489000000000003</c:v>
                </c:pt>
                <c:pt idx="3003">
                  <c:v>4.1500000000000004</c:v>
                </c:pt>
                <c:pt idx="3004">
                  <c:v>4.1510999999999996</c:v>
                </c:pt>
                <c:pt idx="3005">
                  <c:v>4.1524000000000001</c:v>
                </c:pt>
                <c:pt idx="3006">
                  <c:v>4.1536999999999997</c:v>
                </c:pt>
                <c:pt idx="3007">
                  <c:v>4.1551</c:v>
                </c:pt>
                <c:pt idx="3008">
                  <c:v>4.1563999999999997</c:v>
                </c:pt>
                <c:pt idx="3009">
                  <c:v>4.1577000000000002</c:v>
                </c:pt>
                <c:pt idx="3010">
                  <c:v>4.1589999999999998</c:v>
                </c:pt>
                <c:pt idx="3011">
                  <c:v>4.1603000000000003</c:v>
                </c:pt>
                <c:pt idx="3012">
                  <c:v>4.1616</c:v>
                </c:pt>
                <c:pt idx="3013">
                  <c:v>4.1630000000000003</c:v>
                </c:pt>
                <c:pt idx="3014">
                  <c:v>4.1643999999999997</c:v>
                </c:pt>
                <c:pt idx="3015">
                  <c:v>4.1657999999999999</c:v>
                </c:pt>
                <c:pt idx="3016">
                  <c:v>4.1672000000000002</c:v>
                </c:pt>
                <c:pt idx="3017">
                  <c:v>4.1685999999999996</c:v>
                </c:pt>
                <c:pt idx="3018">
                  <c:v>4.17</c:v>
                </c:pt>
                <c:pt idx="3019">
                  <c:v>4.1715</c:v>
                </c:pt>
                <c:pt idx="3020">
                  <c:v>4.173</c:v>
                </c:pt>
                <c:pt idx="3021">
                  <c:v>4.1744000000000003</c:v>
                </c:pt>
                <c:pt idx="3022">
                  <c:v>4.1757</c:v>
                </c:pt>
                <c:pt idx="3023">
                  <c:v>4.1768999999999998</c:v>
                </c:pt>
                <c:pt idx="3024">
                  <c:v>4.1779999999999999</c:v>
                </c:pt>
                <c:pt idx="3025">
                  <c:v>4.1792999999999996</c:v>
                </c:pt>
                <c:pt idx="3026">
                  <c:v>4.1806000000000001</c:v>
                </c:pt>
                <c:pt idx="3027">
                  <c:v>4.1818999999999997</c:v>
                </c:pt>
                <c:pt idx="3028">
                  <c:v>4.1832000000000003</c:v>
                </c:pt>
                <c:pt idx="3029">
                  <c:v>4.1845999999999997</c:v>
                </c:pt>
                <c:pt idx="3030">
                  <c:v>4.1860999999999997</c:v>
                </c:pt>
                <c:pt idx="3031">
                  <c:v>4.1875</c:v>
                </c:pt>
                <c:pt idx="3032">
                  <c:v>4.1890000000000001</c:v>
                </c:pt>
                <c:pt idx="3033">
                  <c:v>4.1904000000000003</c:v>
                </c:pt>
                <c:pt idx="3034">
                  <c:v>4.1917999999999997</c:v>
                </c:pt>
                <c:pt idx="3035">
                  <c:v>4.1932999999999998</c:v>
                </c:pt>
                <c:pt idx="3036">
                  <c:v>4.1950000000000003</c:v>
                </c:pt>
                <c:pt idx="3037">
                  <c:v>4.1969000000000003</c:v>
                </c:pt>
                <c:pt idx="3038">
                  <c:v>4.1989999999999998</c:v>
                </c:pt>
                <c:pt idx="3039">
                  <c:v>4.2012</c:v>
                </c:pt>
                <c:pt idx="3040">
                  <c:v>4.2031999999999998</c:v>
                </c:pt>
                <c:pt idx="3041">
                  <c:v>4.2050000000000001</c:v>
                </c:pt>
                <c:pt idx="3042">
                  <c:v>4.2062999999999997</c:v>
                </c:pt>
                <c:pt idx="3043">
                  <c:v>4.2073</c:v>
                </c:pt>
                <c:pt idx="3044">
                  <c:v>4.2081999999999997</c:v>
                </c:pt>
                <c:pt idx="3045">
                  <c:v>4.2089999999999996</c:v>
                </c:pt>
                <c:pt idx="3046">
                  <c:v>4.2099000000000002</c:v>
                </c:pt>
                <c:pt idx="3047">
                  <c:v>4.2108999999999996</c:v>
                </c:pt>
                <c:pt idx="3048">
                  <c:v>4.2119999999999997</c:v>
                </c:pt>
                <c:pt idx="3049">
                  <c:v>4.2130000000000001</c:v>
                </c:pt>
                <c:pt idx="3050">
                  <c:v>4.2141000000000002</c:v>
                </c:pt>
                <c:pt idx="3051">
                  <c:v>4.2152000000000003</c:v>
                </c:pt>
                <c:pt idx="3052">
                  <c:v>4.2163000000000004</c:v>
                </c:pt>
                <c:pt idx="3053">
                  <c:v>4.2173999999999996</c:v>
                </c:pt>
                <c:pt idx="3054">
                  <c:v>4.2186000000000003</c:v>
                </c:pt>
                <c:pt idx="3055">
                  <c:v>4.2198000000000002</c:v>
                </c:pt>
                <c:pt idx="3056">
                  <c:v>4.2210999999999999</c:v>
                </c:pt>
                <c:pt idx="3057">
                  <c:v>4.2225999999999999</c:v>
                </c:pt>
                <c:pt idx="3058">
                  <c:v>4.2241</c:v>
                </c:pt>
                <c:pt idx="3059">
                  <c:v>4.2256999999999998</c:v>
                </c:pt>
                <c:pt idx="3060">
                  <c:v>4.2274000000000003</c:v>
                </c:pt>
                <c:pt idx="3061">
                  <c:v>4.2291999999999996</c:v>
                </c:pt>
                <c:pt idx="3062">
                  <c:v>4.2310999999999996</c:v>
                </c:pt>
                <c:pt idx="3063">
                  <c:v>4.2331000000000003</c:v>
                </c:pt>
                <c:pt idx="3064">
                  <c:v>4.2351000000000001</c:v>
                </c:pt>
                <c:pt idx="3065">
                  <c:v>4.2370999999999999</c:v>
                </c:pt>
                <c:pt idx="3066">
                  <c:v>4.2388000000000003</c:v>
                </c:pt>
                <c:pt idx="3067">
                  <c:v>4.2403000000000004</c:v>
                </c:pt>
                <c:pt idx="3068">
                  <c:v>4.2413999999999996</c:v>
                </c:pt>
                <c:pt idx="3069">
                  <c:v>4.2423999999999999</c:v>
                </c:pt>
                <c:pt idx="3070">
                  <c:v>4.2432999999999996</c:v>
                </c:pt>
                <c:pt idx="3071">
                  <c:v>4.2443</c:v>
                </c:pt>
                <c:pt idx="3072">
                  <c:v>4.2454000000000001</c:v>
                </c:pt>
                <c:pt idx="3073">
                  <c:v>4.2465999999999999</c:v>
                </c:pt>
                <c:pt idx="3074">
                  <c:v>4.2478999999999996</c:v>
                </c:pt>
                <c:pt idx="3075">
                  <c:v>4.2492999999999999</c:v>
                </c:pt>
                <c:pt idx="3076">
                  <c:v>4.2507000000000001</c:v>
                </c:pt>
                <c:pt idx="3077">
                  <c:v>4.2519999999999998</c:v>
                </c:pt>
                <c:pt idx="3078">
                  <c:v>4.2533000000000003</c:v>
                </c:pt>
                <c:pt idx="3079">
                  <c:v>4.2545999999999999</c:v>
                </c:pt>
                <c:pt idx="3080">
                  <c:v>4.2557999999999998</c:v>
                </c:pt>
                <c:pt idx="3081">
                  <c:v>4.2569999999999997</c:v>
                </c:pt>
                <c:pt idx="3082">
                  <c:v>4.2583000000000002</c:v>
                </c:pt>
                <c:pt idx="3083">
                  <c:v>4.2596999999999996</c:v>
                </c:pt>
                <c:pt idx="3084">
                  <c:v>4.2610999999999999</c:v>
                </c:pt>
                <c:pt idx="3085">
                  <c:v>4.2624000000000004</c:v>
                </c:pt>
                <c:pt idx="3086">
                  <c:v>4.2637999999999998</c:v>
                </c:pt>
                <c:pt idx="3087">
                  <c:v>4.2652999999999999</c:v>
                </c:pt>
                <c:pt idx="3088">
                  <c:v>4.2667000000000002</c:v>
                </c:pt>
                <c:pt idx="3089">
                  <c:v>4.2682000000000002</c:v>
                </c:pt>
                <c:pt idx="3090">
                  <c:v>4.2695999999999996</c:v>
                </c:pt>
                <c:pt idx="3091">
                  <c:v>4.2709999999999999</c:v>
                </c:pt>
                <c:pt idx="3092">
                  <c:v>4.2721999999999998</c:v>
                </c:pt>
                <c:pt idx="3093">
                  <c:v>4.2735000000000003</c:v>
                </c:pt>
                <c:pt idx="3094">
                  <c:v>4.2747999999999999</c:v>
                </c:pt>
                <c:pt idx="3095">
                  <c:v>4.2760999999999996</c:v>
                </c:pt>
                <c:pt idx="3096">
                  <c:v>4.2774000000000001</c:v>
                </c:pt>
                <c:pt idx="3097">
                  <c:v>4.2788000000000004</c:v>
                </c:pt>
                <c:pt idx="3098">
                  <c:v>4.2803000000000004</c:v>
                </c:pt>
                <c:pt idx="3099">
                  <c:v>4.2816999999999998</c:v>
                </c:pt>
                <c:pt idx="3100">
                  <c:v>4.2831999999999999</c:v>
                </c:pt>
                <c:pt idx="3101">
                  <c:v>4.2847</c:v>
                </c:pt>
                <c:pt idx="3102">
                  <c:v>4.2861000000000002</c:v>
                </c:pt>
                <c:pt idx="3103">
                  <c:v>4.2876000000000003</c:v>
                </c:pt>
                <c:pt idx="3104">
                  <c:v>4.2891000000000004</c:v>
                </c:pt>
                <c:pt idx="3105">
                  <c:v>4.2907999999999999</c:v>
                </c:pt>
                <c:pt idx="3106">
                  <c:v>4.2927</c:v>
                </c:pt>
                <c:pt idx="3107">
                  <c:v>4.2948000000000004</c:v>
                </c:pt>
                <c:pt idx="3108">
                  <c:v>4.2968999999999999</c:v>
                </c:pt>
                <c:pt idx="3109">
                  <c:v>4.2988</c:v>
                </c:pt>
                <c:pt idx="3110">
                  <c:v>4.3003999999999998</c:v>
                </c:pt>
                <c:pt idx="3111">
                  <c:v>4.3017000000000003</c:v>
                </c:pt>
                <c:pt idx="3112">
                  <c:v>4.3026999999999997</c:v>
                </c:pt>
                <c:pt idx="3113">
                  <c:v>4.3034999999999997</c:v>
                </c:pt>
                <c:pt idx="3114">
                  <c:v>4.3044000000000002</c:v>
                </c:pt>
                <c:pt idx="3115">
                  <c:v>4.3052999999999999</c:v>
                </c:pt>
                <c:pt idx="3116">
                  <c:v>4.3063000000000002</c:v>
                </c:pt>
                <c:pt idx="3117">
                  <c:v>4.3072999999999997</c:v>
                </c:pt>
                <c:pt idx="3118">
                  <c:v>4.3083999999999998</c:v>
                </c:pt>
                <c:pt idx="3119">
                  <c:v>4.3094000000000001</c:v>
                </c:pt>
                <c:pt idx="3120">
                  <c:v>4.3105000000000002</c:v>
                </c:pt>
                <c:pt idx="3121">
                  <c:v>4.3117000000000001</c:v>
                </c:pt>
                <c:pt idx="3122">
                  <c:v>4.3128000000000002</c:v>
                </c:pt>
                <c:pt idx="3123">
                  <c:v>4.3140000000000001</c:v>
                </c:pt>
                <c:pt idx="3124">
                  <c:v>4.3152999999999997</c:v>
                </c:pt>
                <c:pt idx="3125">
                  <c:v>4.3166000000000002</c:v>
                </c:pt>
                <c:pt idx="3126">
                  <c:v>4.3181000000000003</c:v>
                </c:pt>
                <c:pt idx="3127">
                  <c:v>4.3197000000000001</c:v>
                </c:pt>
                <c:pt idx="3128">
                  <c:v>4.3213999999999997</c:v>
                </c:pt>
                <c:pt idx="3129">
                  <c:v>4.3231000000000002</c:v>
                </c:pt>
                <c:pt idx="3130">
                  <c:v>4.3250000000000002</c:v>
                </c:pt>
                <c:pt idx="3131">
                  <c:v>4.3268000000000004</c:v>
                </c:pt>
                <c:pt idx="3132">
                  <c:v>4.3287000000000004</c:v>
                </c:pt>
                <c:pt idx="3133">
                  <c:v>4.3304999999999998</c:v>
                </c:pt>
                <c:pt idx="3134">
                  <c:v>4.3323</c:v>
                </c:pt>
                <c:pt idx="3135">
                  <c:v>4.3338999999999999</c:v>
                </c:pt>
                <c:pt idx="3136">
                  <c:v>4.3353000000000002</c:v>
                </c:pt>
                <c:pt idx="3137">
                  <c:v>4.3365</c:v>
                </c:pt>
                <c:pt idx="3138">
                  <c:v>4.3376000000000001</c:v>
                </c:pt>
                <c:pt idx="3139">
                  <c:v>4.3385999999999996</c:v>
                </c:pt>
                <c:pt idx="3140">
                  <c:v>4.3395999999999999</c:v>
                </c:pt>
                <c:pt idx="3141">
                  <c:v>4.3407</c:v>
                </c:pt>
                <c:pt idx="3142">
                  <c:v>4.3419999999999996</c:v>
                </c:pt>
                <c:pt idx="3143">
                  <c:v>4.3433000000000002</c:v>
                </c:pt>
                <c:pt idx="3144">
                  <c:v>4.3446999999999996</c:v>
                </c:pt>
                <c:pt idx="3145">
                  <c:v>4.3460000000000001</c:v>
                </c:pt>
                <c:pt idx="3146">
                  <c:v>4.3472999999999997</c:v>
                </c:pt>
                <c:pt idx="3147">
                  <c:v>4.3486000000000002</c:v>
                </c:pt>
                <c:pt idx="3148">
                  <c:v>4.3498999999999999</c:v>
                </c:pt>
                <c:pt idx="3149">
                  <c:v>4.3510999999999997</c:v>
                </c:pt>
                <c:pt idx="3150">
                  <c:v>4.3525</c:v>
                </c:pt>
                <c:pt idx="3151">
                  <c:v>4.3537999999999997</c:v>
                </c:pt>
                <c:pt idx="3152">
                  <c:v>4.3552</c:v>
                </c:pt>
                <c:pt idx="3153">
                  <c:v>4.3566000000000003</c:v>
                </c:pt>
                <c:pt idx="3154">
                  <c:v>4.3581000000000003</c:v>
                </c:pt>
                <c:pt idx="3155">
                  <c:v>4.3594999999999997</c:v>
                </c:pt>
                <c:pt idx="3156">
                  <c:v>4.3609</c:v>
                </c:pt>
                <c:pt idx="3157">
                  <c:v>4.3623000000000003</c:v>
                </c:pt>
                <c:pt idx="3158">
                  <c:v>4.3636999999999997</c:v>
                </c:pt>
                <c:pt idx="3159">
                  <c:v>4.3651</c:v>
                </c:pt>
                <c:pt idx="3160">
                  <c:v>4.3663999999999996</c:v>
                </c:pt>
                <c:pt idx="3161">
                  <c:v>4.3677000000000001</c:v>
                </c:pt>
                <c:pt idx="3162">
                  <c:v>4.3689999999999998</c:v>
                </c:pt>
                <c:pt idx="3163">
                  <c:v>4.3703000000000003</c:v>
                </c:pt>
                <c:pt idx="3164">
                  <c:v>4.3716999999999997</c:v>
                </c:pt>
                <c:pt idx="3165">
                  <c:v>4.3730000000000002</c:v>
                </c:pt>
                <c:pt idx="3166">
                  <c:v>4.3742999999999999</c:v>
                </c:pt>
                <c:pt idx="3167">
                  <c:v>4.3757000000000001</c:v>
                </c:pt>
                <c:pt idx="3168">
                  <c:v>4.3772000000000002</c:v>
                </c:pt>
                <c:pt idx="3169">
                  <c:v>4.3785999999999996</c:v>
                </c:pt>
                <c:pt idx="3170">
                  <c:v>4.3800999999999997</c:v>
                </c:pt>
                <c:pt idx="3171">
                  <c:v>4.3815999999999997</c:v>
                </c:pt>
                <c:pt idx="3172">
                  <c:v>4.3830999999999998</c:v>
                </c:pt>
                <c:pt idx="3173">
                  <c:v>4.3845999999999998</c:v>
                </c:pt>
                <c:pt idx="3174">
                  <c:v>4.3861999999999997</c:v>
                </c:pt>
                <c:pt idx="3175">
                  <c:v>4.3880999999999997</c:v>
                </c:pt>
                <c:pt idx="3176">
                  <c:v>4.3901000000000003</c:v>
                </c:pt>
                <c:pt idx="3177">
                  <c:v>4.3921999999999999</c:v>
                </c:pt>
                <c:pt idx="3178">
                  <c:v>4.3940999999999999</c:v>
                </c:pt>
                <c:pt idx="3179">
                  <c:v>4.3956</c:v>
                </c:pt>
                <c:pt idx="3180">
                  <c:v>4.3967999999999998</c:v>
                </c:pt>
                <c:pt idx="3181">
                  <c:v>4.3978000000000002</c:v>
                </c:pt>
                <c:pt idx="3182">
                  <c:v>4.3986999999999998</c:v>
                </c:pt>
                <c:pt idx="3183">
                  <c:v>4.3996000000000004</c:v>
                </c:pt>
                <c:pt idx="3184">
                  <c:v>4.4005000000000001</c:v>
                </c:pt>
                <c:pt idx="3185">
                  <c:v>4.4015000000000004</c:v>
                </c:pt>
                <c:pt idx="3186">
                  <c:v>4.4025999999999996</c:v>
                </c:pt>
                <c:pt idx="3187">
                  <c:v>4.4036</c:v>
                </c:pt>
                <c:pt idx="3188">
                  <c:v>4.4047000000000001</c:v>
                </c:pt>
                <c:pt idx="3189">
                  <c:v>4.4058000000000002</c:v>
                </c:pt>
                <c:pt idx="3190">
                  <c:v>4.407</c:v>
                </c:pt>
                <c:pt idx="3191">
                  <c:v>4.4081000000000001</c:v>
                </c:pt>
                <c:pt idx="3192">
                  <c:v>4.4092000000000002</c:v>
                </c:pt>
                <c:pt idx="3193">
                  <c:v>4.4104999999999999</c:v>
                </c:pt>
                <c:pt idx="3194">
                  <c:v>4.4118000000000004</c:v>
                </c:pt>
                <c:pt idx="3195">
                  <c:v>4.4132999999999996</c:v>
                </c:pt>
                <c:pt idx="3196">
                  <c:v>4.4147999999999996</c:v>
                </c:pt>
                <c:pt idx="3197">
                  <c:v>4.4164000000000003</c:v>
                </c:pt>
                <c:pt idx="3198">
                  <c:v>4.4180999999999999</c:v>
                </c:pt>
                <c:pt idx="3199">
                  <c:v>4.42</c:v>
                </c:pt>
                <c:pt idx="3200">
                  <c:v>4.4218999999999999</c:v>
                </c:pt>
                <c:pt idx="3201">
                  <c:v>4.4238999999999997</c:v>
                </c:pt>
                <c:pt idx="3202">
                  <c:v>4.4260000000000002</c:v>
                </c:pt>
                <c:pt idx="3203">
                  <c:v>4.4279999999999999</c:v>
                </c:pt>
                <c:pt idx="3204">
                  <c:v>4.4297000000000004</c:v>
                </c:pt>
                <c:pt idx="3205">
                  <c:v>4.4311999999999996</c:v>
                </c:pt>
                <c:pt idx="3206">
                  <c:v>4.4324000000000003</c:v>
                </c:pt>
                <c:pt idx="3207">
                  <c:v>4.4333999999999998</c:v>
                </c:pt>
                <c:pt idx="3208">
                  <c:v>4.4343000000000004</c:v>
                </c:pt>
                <c:pt idx="3209">
                  <c:v>4.4352999999999998</c:v>
                </c:pt>
                <c:pt idx="3210">
                  <c:v>4.4363000000000001</c:v>
                </c:pt>
                <c:pt idx="3211">
                  <c:v>4.4375</c:v>
                </c:pt>
                <c:pt idx="3212">
                  <c:v>4.4386999999999999</c:v>
                </c:pt>
                <c:pt idx="3213">
                  <c:v>4.4398999999999997</c:v>
                </c:pt>
                <c:pt idx="3214">
                  <c:v>4.4412000000000003</c:v>
                </c:pt>
                <c:pt idx="3215">
                  <c:v>4.4425999999999997</c:v>
                </c:pt>
                <c:pt idx="3216">
                  <c:v>4.4439000000000002</c:v>
                </c:pt>
                <c:pt idx="3217">
                  <c:v>4.4451999999999998</c:v>
                </c:pt>
                <c:pt idx="3218">
                  <c:v>4.4465000000000003</c:v>
                </c:pt>
                <c:pt idx="3219">
                  <c:v>4.4478</c:v>
                </c:pt>
                <c:pt idx="3220">
                  <c:v>4.4490999999999996</c:v>
                </c:pt>
                <c:pt idx="3221">
                  <c:v>4.4504999999999999</c:v>
                </c:pt>
                <c:pt idx="3222">
                  <c:v>4.4519000000000002</c:v>
                </c:pt>
                <c:pt idx="3223">
                  <c:v>4.4532999999999996</c:v>
                </c:pt>
                <c:pt idx="3224">
                  <c:v>4.4546999999999999</c:v>
                </c:pt>
                <c:pt idx="3225">
                  <c:v>4.4561999999999999</c:v>
                </c:pt>
                <c:pt idx="3226">
                  <c:v>4.4577</c:v>
                </c:pt>
                <c:pt idx="3227">
                  <c:v>4.4591000000000003</c:v>
                </c:pt>
                <c:pt idx="3228">
                  <c:v>4.4604999999999997</c:v>
                </c:pt>
                <c:pt idx="3229">
                  <c:v>4.4619</c:v>
                </c:pt>
                <c:pt idx="3230">
                  <c:v>4.4631999999999996</c:v>
                </c:pt>
                <c:pt idx="3231">
                  <c:v>4.4644000000000004</c:v>
                </c:pt>
                <c:pt idx="3232">
                  <c:v>4.4657</c:v>
                </c:pt>
                <c:pt idx="3233">
                  <c:v>4.4669999999999996</c:v>
                </c:pt>
                <c:pt idx="3234">
                  <c:v>4.4683000000000002</c:v>
                </c:pt>
                <c:pt idx="3235">
                  <c:v>4.4696999999999996</c:v>
                </c:pt>
                <c:pt idx="3236">
                  <c:v>4.4710000000000001</c:v>
                </c:pt>
                <c:pt idx="3237">
                  <c:v>4.4725000000000001</c:v>
                </c:pt>
                <c:pt idx="3238">
                  <c:v>4.4739000000000004</c:v>
                </c:pt>
                <c:pt idx="3239">
                  <c:v>4.4752999999999998</c:v>
                </c:pt>
                <c:pt idx="3240">
                  <c:v>4.4767000000000001</c:v>
                </c:pt>
                <c:pt idx="3241">
                  <c:v>4.4782000000000002</c:v>
                </c:pt>
                <c:pt idx="3242">
                  <c:v>4.4797000000000002</c:v>
                </c:pt>
                <c:pt idx="3243">
                  <c:v>4.4813000000000001</c:v>
                </c:pt>
                <c:pt idx="3244">
                  <c:v>4.4832000000000001</c:v>
                </c:pt>
                <c:pt idx="3245">
                  <c:v>4.4852999999999996</c:v>
                </c:pt>
                <c:pt idx="3246">
                  <c:v>4.4874999999999998</c:v>
                </c:pt>
                <c:pt idx="3247">
                  <c:v>4.4894999999999996</c:v>
                </c:pt>
                <c:pt idx="3248">
                  <c:v>4.4912000000000001</c:v>
                </c:pt>
                <c:pt idx="3249">
                  <c:v>4.4923999999999999</c:v>
                </c:pt>
                <c:pt idx="3250">
                  <c:v>4.4934000000000003</c:v>
                </c:pt>
                <c:pt idx="3251">
                  <c:v>4.4943</c:v>
                </c:pt>
                <c:pt idx="3252">
                  <c:v>4.4950999999999999</c:v>
                </c:pt>
                <c:pt idx="3253">
                  <c:v>4.4960000000000004</c:v>
                </c:pt>
                <c:pt idx="3254">
                  <c:v>4.4969999999999999</c:v>
                </c:pt>
                <c:pt idx="3255">
                  <c:v>4.4981</c:v>
                </c:pt>
                <c:pt idx="3256">
                  <c:v>4.4992000000000001</c:v>
                </c:pt>
                <c:pt idx="3257">
                  <c:v>4.5003000000000002</c:v>
                </c:pt>
                <c:pt idx="3258">
                  <c:v>4.5012999999999996</c:v>
                </c:pt>
                <c:pt idx="3259">
                  <c:v>4.5023999999999997</c:v>
                </c:pt>
                <c:pt idx="3260">
                  <c:v>4.5035999999999996</c:v>
                </c:pt>
                <c:pt idx="3261">
                  <c:v>4.5048000000000004</c:v>
                </c:pt>
                <c:pt idx="3262">
                  <c:v>4.5060000000000002</c:v>
                </c:pt>
                <c:pt idx="3263">
                  <c:v>4.5072999999999999</c:v>
                </c:pt>
                <c:pt idx="3264">
                  <c:v>4.5087999999999999</c:v>
                </c:pt>
                <c:pt idx="3265">
                  <c:v>4.5103</c:v>
                </c:pt>
                <c:pt idx="3266">
                  <c:v>4.5119999999999996</c:v>
                </c:pt>
                <c:pt idx="3267">
                  <c:v>4.5137</c:v>
                </c:pt>
                <c:pt idx="3268">
                  <c:v>4.5156000000000001</c:v>
                </c:pt>
                <c:pt idx="3269">
                  <c:v>4.5175000000000001</c:v>
                </c:pt>
                <c:pt idx="3270">
                  <c:v>4.5194999999999999</c:v>
                </c:pt>
                <c:pt idx="3271">
                  <c:v>4.5216000000000003</c:v>
                </c:pt>
                <c:pt idx="3272">
                  <c:v>4.5235000000000003</c:v>
                </c:pt>
                <c:pt idx="3273">
                  <c:v>4.5251999999999999</c:v>
                </c:pt>
                <c:pt idx="3274">
                  <c:v>4.5266999999999999</c:v>
                </c:pt>
                <c:pt idx="3275">
                  <c:v>4.5278</c:v>
                </c:pt>
                <c:pt idx="3276">
                  <c:v>4.5288000000000004</c:v>
                </c:pt>
                <c:pt idx="3277">
                  <c:v>4.5297000000000001</c:v>
                </c:pt>
                <c:pt idx="3278">
                  <c:v>4.5305999999999997</c:v>
                </c:pt>
                <c:pt idx="3279">
                  <c:v>4.5316000000000001</c:v>
                </c:pt>
                <c:pt idx="3280">
                  <c:v>4.5327000000000002</c:v>
                </c:pt>
                <c:pt idx="3281">
                  <c:v>4.5339999999999998</c:v>
                </c:pt>
                <c:pt idx="3282">
                  <c:v>4.5353000000000003</c:v>
                </c:pt>
                <c:pt idx="3283">
                  <c:v>4.5366999999999997</c:v>
                </c:pt>
                <c:pt idx="3284">
                  <c:v>4.5380000000000003</c:v>
                </c:pt>
                <c:pt idx="3285">
                  <c:v>4.5392999999999999</c:v>
                </c:pt>
                <c:pt idx="3286">
                  <c:v>4.5406000000000004</c:v>
                </c:pt>
                <c:pt idx="3287">
                  <c:v>4.5419</c:v>
                </c:pt>
                <c:pt idx="3288">
                  <c:v>4.5431999999999997</c:v>
                </c:pt>
                <c:pt idx="3289">
                  <c:v>4.5446</c:v>
                </c:pt>
                <c:pt idx="3290">
                  <c:v>4.5460000000000003</c:v>
                </c:pt>
                <c:pt idx="3291">
                  <c:v>4.5472999999999999</c:v>
                </c:pt>
                <c:pt idx="3292">
                  <c:v>4.5487000000000002</c:v>
                </c:pt>
                <c:pt idx="3293">
                  <c:v>4.5500999999999996</c:v>
                </c:pt>
                <c:pt idx="3294">
                  <c:v>4.5515999999999996</c:v>
                </c:pt>
                <c:pt idx="3295">
                  <c:v>4.5529999999999999</c:v>
                </c:pt>
                <c:pt idx="3296">
                  <c:v>4.5544000000000002</c:v>
                </c:pt>
                <c:pt idx="3297">
                  <c:v>4.5557999999999996</c:v>
                </c:pt>
                <c:pt idx="3298">
                  <c:v>4.5571000000000002</c:v>
                </c:pt>
                <c:pt idx="3299">
                  <c:v>4.5583999999999998</c:v>
                </c:pt>
                <c:pt idx="3300">
                  <c:v>4.5597000000000003</c:v>
                </c:pt>
                <c:pt idx="3301">
                  <c:v>4.5609999999999999</c:v>
                </c:pt>
                <c:pt idx="3302">
                  <c:v>4.5622999999999996</c:v>
                </c:pt>
                <c:pt idx="3303">
                  <c:v>4.5636999999999999</c:v>
                </c:pt>
                <c:pt idx="3304">
                  <c:v>4.5650000000000004</c:v>
                </c:pt>
                <c:pt idx="3305">
                  <c:v>4.5664999999999996</c:v>
                </c:pt>
                <c:pt idx="3306">
                  <c:v>4.5678999999999998</c:v>
                </c:pt>
                <c:pt idx="3307">
                  <c:v>4.5693999999999999</c:v>
                </c:pt>
                <c:pt idx="3308">
                  <c:v>4.5709</c:v>
                </c:pt>
                <c:pt idx="3309">
                  <c:v>4.5724</c:v>
                </c:pt>
                <c:pt idx="3310">
                  <c:v>4.5739999999999998</c:v>
                </c:pt>
                <c:pt idx="3311">
                  <c:v>4.5755999999999997</c:v>
                </c:pt>
                <c:pt idx="3312">
                  <c:v>4.5772000000000004</c:v>
                </c:pt>
                <c:pt idx="3313">
                  <c:v>4.5791000000000004</c:v>
                </c:pt>
                <c:pt idx="3314">
                  <c:v>4.5810000000000004</c:v>
                </c:pt>
                <c:pt idx="3315">
                  <c:v>4.5831</c:v>
                </c:pt>
                <c:pt idx="3316">
                  <c:v>4.585</c:v>
                </c:pt>
                <c:pt idx="3317">
                  <c:v>4.5865999999999998</c:v>
                </c:pt>
                <c:pt idx="3318">
                  <c:v>4.5879000000000003</c:v>
                </c:pt>
                <c:pt idx="3319">
                  <c:v>4.5888999999999998</c:v>
                </c:pt>
                <c:pt idx="3320">
                  <c:v>4.5898000000000003</c:v>
                </c:pt>
                <c:pt idx="3321">
                  <c:v>4.5906000000000002</c:v>
                </c:pt>
                <c:pt idx="3322">
                  <c:v>4.5914999999999999</c:v>
                </c:pt>
                <c:pt idx="3323">
                  <c:v>4.5925000000000002</c:v>
                </c:pt>
                <c:pt idx="3324">
                  <c:v>4.5936000000000003</c:v>
                </c:pt>
                <c:pt idx="3325">
                  <c:v>4.5946999999999996</c:v>
                </c:pt>
                <c:pt idx="3326">
                  <c:v>4.5957999999999997</c:v>
                </c:pt>
                <c:pt idx="3327">
                  <c:v>4.5968999999999998</c:v>
                </c:pt>
                <c:pt idx="3328">
                  <c:v>4.5979999999999999</c:v>
                </c:pt>
                <c:pt idx="3329">
                  <c:v>4.5991</c:v>
                </c:pt>
                <c:pt idx="3330">
                  <c:v>4.6002999999999998</c:v>
                </c:pt>
                <c:pt idx="3331">
                  <c:v>4.6014999999999997</c:v>
                </c:pt>
                <c:pt idx="3332">
                  <c:v>4.6028000000000002</c:v>
                </c:pt>
                <c:pt idx="3333">
                  <c:v>4.6041999999999996</c:v>
                </c:pt>
                <c:pt idx="3334">
                  <c:v>4.6058000000000003</c:v>
                </c:pt>
                <c:pt idx="3335">
                  <c:v>4.6074000000000002</c:v>
                </c:pt>
                <c:pt idx="3336">
                  <c:v>4.6092000000000004</c:v>
                </c:pt>
                <c:pt idx="3337">
                  <c:v>4.6111000000000004</c:v>
                </c:pt>
                <c:pt idx="3338">
                  <c:v>4.6131000000000002</c:v>
                </c:pt>
                <c:pt idx="3339">
                  <c:v>4.6151</c:v>
                </c:pt>
                <c:pt idx="3340">
                  <c:v>4.6172000000000004</c:v>
                </c:pt>
                <c:pt idx="3341">
                  <c:v>4.6189999999999998</c:v>
                </c:pt>
                <c:pt idx="3342">
                  <c:v>4.6205999999999996</c:v>
                </c:pt>
                <c:pt idx="3343">
                  <c:v>4.6219000000000001</c:v>
                </c:pt>
                <c:pt idx="3344">
                  <c:v>4.6230000000000002</c:v>
                </c:pt>
                <c:pt idx="3345">
                  <c:v>4.6239999999999997</c:v>
                </c:pt>
                <c:pt idx="3346">
                  <c:v>4.6249000000000002</c:v>
                </c:pt>
                <c:pt idx="3347">
                  <c:v>4.6258999999999997</c:v>
                </c:pt>
                <c:pt idx="3348">
                  <c:v>4.6269999999999998</c:v>
                </c:pt>
                <c:pt idx="3349">
                  <c:v>4.6280999999999999</c:v>
                </c:pt>
                <c:pt idx="3350">
                  <c:v>4.6294000000000004</c:v>
                </c:pt>
                <c:pt idx="3351">
                  <c:v>4.6307</c:v>
                </c:pt>
                <c:pt idx="3352">
                  <c:v>4.6319999999999997</c:v>
                </c:pt>
                <c:pt idx="3353">
                  <c:v>4.6333000000000002</c:v>
                </c:pt>
                <c:pt idx="3354">
                  <c:v>4.6346999999999996</c:v>
                </c:pt>
                <c:pt idx="3355">
                  <c:v>4.6360000000000001</c:v>
                </c:pt>
                <c:pt idx="3356">
                  <c:v>4.6372999999999998</c:v>
                </c:pt>
                <c:pt idx="3357">
                  <c:v>4.6387</c:v>
                </c:pt>
                <c:pt idx="3358">
                  <c:v>4.6399999999999997</c:v>
                </c:pt>
                <c:pt idx="3359">
                  <c:v>4.6414</c:v>
                </c:pt>
                <c:pt idx="3360">
                  <c:v>4.6429</c:v>
                </c:pt>
                <c:pt idx="3361">
                  <c:v>4.6443000000000003</c:v>
                </c:pt>
                <c:pt idx="3362">
                  <c:v>4.6456999999999997</c:v>
                </c:pt>
                <c:pt idx="3363">
                  <c:v>4.6471</c:v>
                </c:pt>
                <c:pt idx="3364">
                  <c:v>4.6486000000000001</c:v>
                </c:pt>
                <c:pt idx="3365">
                  <c:v>4.6500000000000004</c:v>
                </c:pt>
                <c:pt idx="3366">
                  <c:v>4.6513999999999998</c:v>
                </c:pt>
                <c:pt idx="3367">
                  <c:v>4.6528</c:v>
                </c:pt>
                <c:pt idx="3368">
                  <c:v>4.6540999999999997</c:v>
                </c:pt>
                <c:pt idx="3369">
                  <c:v>4.6554000000000002</c:v>
                </c:pt>
                <c:pt idx="3370">
                  <c:v>4.6566999999999998</c:v>
                </c:pt>
                <c:pt idx="3371">
                  <c:v>4.6580000000000004</c:v>
                </c:pt>
                <c:pt idx="3372">
                  <c:v>4.6593999999999998</c:v>
                </c:pt>
                <c:pt idx="3373">
                  <c:v>4.6608000000000001</c:v>
                </c:pt>
                <c:pt idx="3374">
                  <c:v>4.6620999999999997</c:v>
                </c:pt>
                <c:pt idx="3375">
                  <c:v>4.6635999999999997</c:v>
                </c:pt>
                <c:pt idx="3376">
                  <c:v>4.665</c:v>
                </c:pt>
                <c:pt idx="3377">
                  <c:v>4.6664000000000003</c:v>
                </c:pt>
                <c:pt idx="3378">
                  <c:v>4.6677999999999997</c:v>
                </c:pt>
                <c:pt idx="3379">
                  <c:v>4.6692</c:v>
                </c:pt>
                <c:pt idx="3380">
                  <c:v>4.6707999999999998</c:v>
                </c:pt>
                <c:pt idx="3381">
                  <c:v>4.6726999999999999</c:v>
                </c:pt>
                <c:pt idx="3382">
                  <c:v>4.6748000000000003</c:v>
                </c:pt>
                <c:pt idx="3383">
                  <c:v>4.6771000000000003</c:v>
                </c:pt>
                <c:pt idx="3384">
                  <c:v>4.6791999999999998</c:v>
                </c:pt>
                <c:pt idx="3385">
                  <c:v>4.681</c:v>
                </c:pt>
                <c:pt idx="3386">
                  <c:v>4.6824000000000003</c:v>
                </c:pt>
                <c:pt idx="3387">
                  <c:v>4.6833999999999998</c:v>
                </c:pt>
                <c:pt idx="3388">
                  <c:v>4.6841999999999997</c:v>
                </c:pt>
                <c:pt idx="3389">
                  <c:v>4.6849999999999996</c:v>
                </c:pt>
                <c:pt idx="3390">
                  <c:v>4.6858000000000004</c:v>
                </c:pt>
                <c:pt idx="3391">
                  <c:v>4.6867999999999999</c:v>
                </c:pt>
                <c:pt idx="3392">
                  <c:v>4.6878000000000002</c:v>
                </c:pt>
                <c:pt idx="3393">
                  <c:v>4.6889000000000003</c:v>
                </c:pt>
                <c:pt idx="3394">
                  <c:v>4.6900000000000004</c:v>
                </c:pt>
                <c:pt idx="3395">
                  <c:v>4.6909999999999998</c:v>
                </c:pt>
                <c:pt idx="3396">
                  <c:v>4.6920999999999999</c:v>
                </c:pt>
                <c:pt idx="3397">
                  <c:v>4.6932</c:v>
                </c:pt>
                <c:pt idx="3398">
                  <c:v>4.6943999999999999</c:v>
                </c:pt>
                <c:pt idx="3399">
                  <c:v>4.6955999999999998</c:v>
                </c:pt>
                <c:pt idx="3400">
                  <c:v>4.6967999999999996</c:v>
                </c:pt>
                <c:pt idx="3401">
                  <c:v>4.6981999999999999</c:v>
                </c:pt>
                <c:pt idx="3402">
                  <c:v>4.6996000000000002</c:v>
                </c:pt>
                <c:pt idx="3403">
                  <c:v>4.7012</c:v>
                </c:pt>
                <c:pt idx="3404">
                  <c:v>4.7027999999999999</c:v>
                </c:pt>
                <c:pt idx="3405">
                  <c:v>4.7046000000000001</c:v>
                </c:pt>
                <c:pt idx="3406">
                  <c:v>4.7065000000000001</c:v>
                </c:pt>
                <c:pt idx="3407">
                  <c:v>4.7084999999999999</c:v>
                </c:pt>
                <c:pt idx="3408">
                  <c:v>4.7104999999999997</c:v>
                </c:pt>
                <c:pt idx="3409">
                  <c:v>4.7126000000000001</c:v>
                </c:pt>
                <c:pt idx="3410">
                  <c:v>4.7145000000000001</c:v>
                </c:pt>
                <c:pt idx="3411">
                  <c:v>4.7161999999999997</c:v>
                </c:pt>
                <c:pt idx="3412">
                  <c:v>4.7175000000000002</c:v>
                </c:pt>
                <c:pt idx="3413">
                  <c:v>4.7186000000000003</c:v>
                </c:pt>
                <c:pt idx="3414">
                  <c:v>4.7195999999999998</c:v>
                </c:pt>
                <c:pt idx="3415">
                  <c:v>4.7205000000000004</c:v>
                </c:pt>
                <c:pt idx="3416">
                  <c:v>4.7214999999999998</c:v>
                </c:pt>
                <c:pt idx="3417">
                  <c:v>4.7225999999999999</c:v>
                </c:pt>
                <c:pt idx="3418">
                  <c:v>4.7237999999999998</c:v>
                </c:pt>
                <c:pt idx="3419">
                  <c:v>4.7251000000000003</c:v>
                </c:pt>
                <c:pt idx="3420">
                  <c:v>4.7263999999999999</c:v>
                </c:pt>
                <c:pt idx="3421">
                  <c:v>4.7278000000000002</c:v>
                </c:pt>
                <c:pt idx="3422">
                  <c:v>4.7290999999999999</c:v>
                </c:pt>
                <c:pt idx="3423">
                  <c:v>4.7304000000000004</c:v>
                </c:pt>
                <c:pt idx="3424">
                  <c:v>4.7316000000000003</c:v>
                </c:pt>
                <c:pt idx="3425">
                  <c:v>4.7328000000000001</c:v>
                </c:pt>
                <c:pt idx="3426">
                  <c:v>4.7340999999999998</c:v>
                </c:pt>
                <c:pt idx="3427">
                  <c:v>4.7354000000000003</c:v>
                </c:pt>
                <c:pt idx="3428">
                  <c:v>4.7367999999999997</c:v>
                </c:pt>
                <c:pt idx="3429">
                  <c:v>4.7382</c:v>
                </c:pt>
                <c:pt idx="3430">
                  <c:v>4.7396000000000003</c:v>
                </c:pt>
                <c:pt idx="3431">
                  <c:v>4.7409999999999997</c:v>
                </c:pt>
                <c:pt idx="3432">
                  <c:v>4.7424999999999997</c:v>
                </c:pt>
                <c:pt idx="3433">
                  <c:v>4.7441000000000004</c:v>
                </c:pt>
                <c:pt idx="3434">
                  <c:v>4.7455999999999996</c:v>
                </c:pt>
                <c:pt idx="3435">
                  <c:v>4.7469000000000001</c:v>
                </c:pt>
                <c:pt idx="3436">
                  <c:v>4.7481999999999998</c:v>
                </c:pt>
                <c:pt idx="3437">
                  <c:v>4.7495000000000003</c:v>
                </c:pt>
                <c:pt idx="3438">
                  <c:v>4.7507999999999999</c:v>
                </c:pt>
                <c:pt idx="3439">
                  <c:v>4.7519999999999998</c:v>
                </c:pt>
                <c:pt idx="3440">
                  <c:v>4.7534000000000001</c:v>
                </c:pt>
                <c:pt idx="3441">
                  <c:v>4.7546999999999997</c:v>
                </c:pt>
                <c:pt idx="3442">
                  <c:v>4.7561</c:v>
                </c:pt>
                <c:pt idx="3443">
                  <c:v>4.7575000000000003</c:v>
                </c:pt>
                <c:pt idx="3444">
                  <c:v>4.7590000000000003</c:v>
                </c:pt>
                <c:pt idx="3445">
                  <c:v>4.7605000000000004</c:v>
                </c:pt>
                <c:pt idx="3446">
                  <c:v>4.7618999999999998</c:v>
                </c:pt>
                <c:pt idx="3447">
                  <c:v>4.7633000000000001</c:v>
                </c:pt>
                <c:pt idx="3448">
                  <c:v>4.7648000000000001</c:v>
                </c:pt>
                <c:pt idx="3449">
                  <c:v>4.7664</c:v>
                </c:pt>
                <c:pt idx="3450">
                  <c:v>4.7683</c:v>
                </c:pt>
                <c:pt idx="3451">
                  <c:v>4.7702999999999998</c:v>
                </c:pt>
                <c:pt idx="3452">
                  <c:v>4.7723000000000004</c:v>
                </c:pt>
                <c:pt idx="3453">
                  <c:v>4.7742000000000004</c:v>
                </c:pt>
                <c:pt idx="3454">
                  <c:v>4.7759</c:v>
                </c:pt>
                <c:pt idx="3455">
                  <c:v>4.7773000000000003</c:v>
                </c:pt>
                <c:pt idx="3456">
                  <c:v>4.7784000000000004</c:v>
                </c:pt>
                <c:pt idx="3457">
                  <c:v>4.7793000000000001</c:v>
                </c:pt>
                <c:pt idx="3458">
                  <c:v>4.7801999999999998</c:v>
                </c:pt>
                <c:pt idx="3459">
                  <c:v>4.7811000000000003</c:v>
                </c:pt>
                <c:pt idx="3460">
                  <c:v>4.7820999999999998</c:v>
                </c:pt>
                <c:pt idx="3461">
                  <c:v>4.7831999999999999</c:v>
                </c:pt>
                <c:pt idx="3462">
                  <c:v>4.7843</c:v>
                </c:pt>
                <c:pt idx="3463">
                  <c:v>4.7854000000000001</c:v>
                </c:pt>
                <c:pt idx="3464">
                  <c:v>4.7865000000000002</c:v>
                </c:pt>
                <c:pt idx="3465">
                  <c:v>4.7874999999999996</c:v>
                </c:pt>
                <c:pt idx="3466">
                  <c:v>4.7885999999999997</c:v>
                </c:pt>
                <c:pt idx="3467">
                  <c:v>4.7896999999999998</c:v>
                </c:pt>
                <c:pt idx="3468">
                  <c:v>4.7908999999999997</c:v>
                </c:pt>
                <c:pt idx="3469">
                  <c:v>4.7923</c:v>
                </c:pt>
                <c:pt idx="3470">
                  <c:v>4.7935999999999996</c:v>
                </c:pt>
                <c:pt idx="3471">
                  <c:v>4.7950999999999997</c:v>
                </c:pt>
                <c:pt idx="3472">
                  <c:v>4.7967000000000004</c:v>
                </c:pt>
                <c:pt idx="3473">
                  <c:v>4.7983000000000002</c:v>
                </c:pt>
                <c:pt idx="3474">
                  <c:v>4.8</c:v>
                </c:pt>
                <c:pt idx="3475">
                  <c:v>4.8018999999999998</c:v>
                </c:pt>
                <c:pt idx="3476">
                  <c:v>4.8037999999999998</c:v>
                </c:pt>
                <c:pt idx="3477">
                  <c:v>4.8059000000000003</c:v>
                </c:pt>
                <c:pt idx="3478">
                  <c:v>4.8079000000000001</c:v>
                </c:pt>
                <c:pt idx="3479">
                  <c:v>4.8098000000000001</c:v>
                </c:pt>
                <c:pt idx="3480">
                  <c:v>4.8113999999999999</c:v>
                </c:pt>
                <c:pt idx="3481">
                  <c:v>4.8128000000000002</c:v>
                </c:pt>
                <c:pt idx="3482">
                  <c:v>4.8140000000000001</c:v>
                </c:pt>
                <c:pt idx="3483">
                  <c:v>4.8148999999999997</c:v>
                </c:pt>
                <c:pt idx="3484">
                  <c:v>4.8159000000000001</c:v>
                </c:pt>
                <c:pt idx="3485">
                  <c:v>4.8169000000000004</c:v>
                </c:pt>
                <c:pt idx="3486">
                  <c:v>4.8181000000000003</c:v>
                </c:pt>
                <c:pt idx="3487">
                  <c:v>4.8193000000000001</c:v>
                </c:pt>
                <c:pt idx="3488">
                  <c:v>4.8205999999999998</c:v>
                </c:pt>
                <c:pt idx="3489">
                  <c:v>4.8219000000000003</c:v>
                </c:pt>
                <c:pt idx="3490">
                  <c:v>4.8231999999999999</c:v>
                </c:pt>
                <c:pt idx="3491">
                  <c:v>4.8244999999999996</c:v>
                </c:pt>
                <c:pt idx="3492">
                  <c:v>4.8258000000000001</c:v>
                </c:pt>
                <c:pt idx="3493">
                  <c:v>4.827</c:v>
                </c:pt>
                <c:pt idx="3494">
                  <c:v>4.8282999999999996</c:v>
                </c:pt>
                <c:pt idx="3495">
                  <c:v>4.8295000000000003</c:v>
                </c:pt>
                <c:pt idx="3496">
                  <c:v>4.8308999999999997</c:v>
                </c:pt>
                <c:pt idx="3497">
                  <c:v>4.8323</c:v>
                </c:pt>
                <c:pt idx="3498">
                  <c:v>4.8337000000000003</c:v>
                </c:pt>
                <c:pt idx="3499">
                  <c:v>4.8350999999999997</c:v>
                </c:pt>
                <c:pt idx="3500">
                  <c:v>4.8365</c:v>
                </c:pt>
                <c:pt idx="3501">
                  <c:v>4.8380000000000001</c:v>
                </c:pt>
                <c:pt idx="3502">
                  <c:v>4.8395000000000001</c:v>
                </c:pt>
                <c:pt idx="3503">
                  <c:v>4.8409000000000004</c:v>
                </c:pt>
                <c:pt idx="3504">
                  <c:v>4.8422999999999998</c:v>
                </c:pt>
                <c:pt idx="3505">
                  <c:v>4.8436000000000003</c:v>
                </c:pt>
                <c:pt idx="3506">
                  <c:v>4.8448000000000002</c:v>
                </c:pt>
                <c:pt idx="3507">
                  <c:v>4.8460000000000001</c:v>
                </c:pt>
                <c:pt idx="3508">
                  <c:v>4.8472999999999997</c:v>
                </c:pt>
                <c:pt idx="3509">
                  <c:v>4.8484999999999996</c:v>
                </c:pt>
                <c:pt idx="3510">
                  <c:v>4.8498999999999999</c:v>
                </c:pt>
                <c:pt idx="3511">
                  <c:v>4.8513000000000002</c:v>
                </c:pt>
                <c:pt idx="3512">
                  <c:v>4.8526999999999996</c:v>
                </c:pt>
                <c:pt idx="3513">
                  <c:v>4.8540999999999999</c:v>
                </c:pt>
                <c:pt idx="3514">
                  <c:v>4.8555999999999999</c:v>
                </c:pt>
                <c:pt idx="3515">
                  <c:v>4.8571</c:v>
                </c:pt>
                <c:pt idx="3516">
                  <c:v>4.8586</c:v>
                </c:pt>
                <c:pt idx="3517">
                  <c:v>4.8601000000000001</c:v>
                </c:pt>
                <c:pt idx="3518">
                  <c:v>4.8616999999999999</c:v>
                </c:pt>
                <c:pt idx="3519">
                  <c:v>4.8634000000000004</c:v>
                </c:pt>
                <c:pt idx="3520">
                  <c:v>4.8654000000000002</c:v>
                </c:pt>
                <c:pt idx="3521">
                  <c:v>4.8676000000000004</c:v>
                </c:pt>
                <c:pt idx="3522">
                  <c:v>4.8696999999999999</c:v>
                </c:pt>
                <c:pt idx="3523">
                  <c:v>4.8715999999999999</c:v>
                </c:pt>
                <c:pt idx="3524">
                  <c:v>4.8731</c:v>
                </c:pt>
                <c:pt idx="3525">
                  <c:v>4.8742000000000001</c:v>
                </c:pt>
                <c:pt idx="3526">
                  <c:v>4.8750999999999998</c:v>
                </c:pt>
                <c:pt idx="3527">
                  <c:v>4.8758999999999997</c:v>
                </c:pt>
                <c:pt idx="3528">
                  <c:v>4.8768000000000002</c:v>
                </c:pt>
                <c:pt idx="3529">
                  <c:v>4.8777999999999997</c:v>
                </c:pt>
                <c:pt idx="3530">
                  <c:v>4.8788</c:v>
                </c:pt>
                <c:pt idx="3531">
                  <c:v>4.8798000000000004</c:v>
                </c:pt>
                <c:pt idx="3532">
                  <c:v>4.8808999999999996</c:v>
                </c:pt>
                <c:pt idx="3533">
                  <c:v>4.8818999999999999</c:v>
                </c:pt>
                <c:pt idx="3534">
                  <c:v>4.883</c:v>
                </c:pt>
                <c:pt idx="3535">
                  <c:v>4.8840000000000003</c:v>
                </c:pt>
                <c:pt idx="3536">
                  <c:v>4.8852000000000002</c:v>
                </c:pt>
                <c:pt idx="3537">
                  <c:v>4.8864000000000001</c:v>
                </c:pt>
                <c:pt idx="3538">
                  <c:v>4.8876999999999997</c:v>
                </c:pt>
                <c:pt idx="3539">
                  <c:v>4.8891</c:v>
                </c:pt>
                <c:pt idx="3540">
                  <c:v>4.8906000000000001</c:v>
                </c:pt>
                <c:pt idx="3541">
                  <c:v>4.8921000000000001</c:v>
                </c:pt>
                <c:pt idx="3542">
                  <c:v>4.8937999999999997</c:v>
                </c:pt>
                <c:pt idx="3543">
                  <c:v>4.8955000000000002</c:v>
                </c:pt>
                <c:pt idx="3544">
                  <c:v>4.8974000000000002</c:v>
                </c:pt>
                <c:pt idx="3545">
                  <c:v>4.8993000000000002</c:v>
                </c:pt>
                <c:pt idx="3546">
                  <c:v>4.9012000000000002</c:v>
                </c:pt>
                <c:pt idx="3547">
                  <c:v>4.9032</c:v>
                </c:pt>
                <c:pt idx="3548">
                  <c:v>4.9051</c:v>
                </c:pt>
                <c:pt idx="3549">
                  <c:v>4.9067999999999996</c:v>
                </c:pt>
                <c:pt idx="3550">
                  <c:v>4.9081999999999999</c:v>
                </c:pt>
                <c:pt idx="3551">
                  <c:v>4.9093</c:v>
                </c:pt>
                <c:pt idx="3552">
                  <c:v>4.9103000000000003</c:v>
                </c:pt>
                <c:pt idx="3553">
                  <c:v>4.9112999999999998</c:v>
                </c:pt>
                <c:pt idx="3554">
                  <c:v>4.9123000000000001</c:v>
                </c:pt>
                <c:pt idx="3555">
                  <c:v>4.9135</c:v>
                </c:pt>
                <c:pt idx="3556">
                  <c:v>4.9146999999999998</c:v>
                </c:pt>
                <c:pt idx="3557">
                  <c:v>4.9161000000000001</c:v>
                </c:pt>
                <c:pt idx="3558">
                  <c:v>4.9173999999999998</c:v>
                </c:pt>
                <c:pt idx="3559">
                  <c:v>4.9187000000000003</c:v>
                </c:pt>
                <c:pt idx="3560">
                  <c:v>4.92</c:v>
                </c:pt>
                <c:pt idx="3561">
                  <c:v>4.9211999999999998</c:v>
                </c:pt>
                <c:pt idx="3562">
                  <c:v>4.9223999999999997</c:v>
                </c:pt>
                <c:pt idx="3563">
                  <c:v>4.9236000000000004</c:v>
                </c:pt>
                <c:pt idx="3564">
                  <c:v>4.9248000000000003</c:v>
                </c:pt>
                <c:pt idx="3565">
                  <c:v>4.9261999999999997</c:v>
                </c:pt>
                <c:pt idx="3566">
                  <c:v>4.9276</c:v>
                </c:pt>
                <c:pt idx="3567">
                  <c:v>4.9290000000000003</c:v>
                </c:pt>
                <c:pt idx="3568">
                  <c:v>4.9305000000000003</c:v>
                </c:pt>
                <c:pt idx="3569">
                  <c:v>4.9318999999999997</c:v>
                </c:pt>
                <c:pt idx="3570">
                  <c:v>4.9333999999999998</c:v>
                </c:pt>
                <c:pt idx="3571">
                  <c:v>4.9348000000000001</c:v>
                </c:pt>
                <c:pt idx="3572">
                  <c:v>4.9362000000000004</c:v>
                </c:pt>
                <c:pt idx="3573">
                  <c:v>4.9375999999999998</c:v>
                </c:pt>
                <c:pt idx="3574">
                  <c:v>4.9389000000000003</c:v>
                </c:pt>
                <c:pt idx="3575">
                  <c:v>4.9402999999999997</c:v>
                </c:pt>
                <c:pt idx="3576">
                  <c:v>4.9416000000000002</c:v>
                </c:pt>
                <c:pt idx="3577">
                  <c:v>4.9428999999999998</c:v>
                </c:pt>
                <c:pt idx="3578">
                  <c:v>4.9442000000000004</c:v>
                </c:pt>
                <c:pt idx="3579">
                  <c:v>4.9455</c:v>
                </c:pt>
                <c:pt idx="3580">
                  <c:v>4.9469000000000003</c:v>
                </c:pt>
                <c:pt idx="3581">
                  <c:v>4.9482999999999997</c:v>
                </c:pt>
                <c:pt idx="3582">
                  <c:v>4.9497</c:v>
                </c:pt>
                <c:pt idx="3583">
                  <c:v>4.9512</c:v>
                </c:pt>
                <c:pt idx="3584">
                  <c:v>4.9526000000000003</c:v>
                </c:pt>
                <c:pt idx="3585">
                  <c:v>4.9539999999999997</c:v>
                </c:pt>
                <c:pt idx="3586">
                  <c:v>4.9554</c:v>
                </c:pt>
                <c:pt idx="3587">
                  <c:v>4.9569999999999999</c:v>
                </c:pt>
                <c:pt idx="3588">
                  <c:v>4.9588999999999999</c:v>
                </c:pt>
                <c:pt idx="3589">
                  <c:v>4.9610000000000003</c:v>
                </c:pt>
                <c:pt idx="3590">
                  <c:v>4.9631999999999996</c:v>
                </c:pt>
                <c:pt idx="3591">
                  <c:v>4.9653</c:v>
                </c:pt>
                <c:pt idx="3592">
                  <c:v>4.9671000000000003</c:v>
                </c:pt>
                <c:pt idx="3593">
                  <c:v>4.9683999999999999</c:v>
                </c:pt>
                <c:pt idx="3594">
                  <c:v>4.9695</c:v>
                </c:pt>
                <c:pt idx="3595">
                  <c:v>4.9702999999999999</c:v>
                </c:pt>
                <c:pt idx="3596">
                  <c:v>4.9711999999999996</c:v>
                </c:pt>
                <c:pt idx="3597">
                  <c:v>4.9721000000000002</c:v>
                </c:pt>
                <c:pt idx="3598">
                  <c:v>4.9729999999999999</c:v>
                </c:pt>
                <c:pt idx="3599">
                  <c:v>4.9741</c:v>
                </c:pt>
                <c:pt idx="3600">
                  <c:v>4.9751000000000003</c:v>
                </c:pt>
                <c:pt idx="3601">
                  <c:v>4.9762000000000004</c:v>
                </c:pt>
                <c:pt idx="3602">
                  <c:v>4.9771999999999998</c:v>
                </c:pt>
                <c:pt idx="3603">
                  <c:v>4.9782999999999999</c:v>
                </c:pt>
                <c:pt idx="3604">
                  <c:v>4.9794</c:v>
                </c:pt>
                <c:pt idx="3605">
                  <c:v>4.9805000000000001</c:v>
                </c:pt>
                <c:pt idx="3606">
                  <c:v>4.9817999999999998</c:v>
                </c:pt>
                <c:pt idx="3607">
                  <c:v>4.9831000000000003</c:v>
                </c:pt>
                <c:pt idx="3608">
                  <c:v>4.9846000000000004</c:v>
                </c:pt>
                <c:pt idx="3609">
                  <c:v>4.9861000000000004</c:v>
                </c:pt>
                <c:pt idx="3610">
                  <c:v>4.9878</c:v>
                </c:pt>
                <c:pt idx="3611">
                  <c:v>4.9894999999999996</c:v>
                </c:pt>
                <c:pt idx="3612">
                  <c:v>4.9912000000000001</c:v>
                </c:pt>
                <c:pt idx="3613">
                  <c:v>4.9930000000000003</c:v>
                </c:pt>
                <c:pt idx="3614">
                  <c:v>4.9949000000000003</c:v>
                </c:pt>
                <c:pt idx="3615">
                  <c:v>4.9968000000000004</c:v>
                </c:pt>
                <c:pt idx="3616">
                  <c:v>4.9985999999999997</c:v>
                </c:pt>
                <c:pt idx="3617">
                  <c:v>5.0004</c:v>
                </c:pt>
                <c:pt idx="3618">
                  <c:v>5.0019</c:v>
                </c:pt>
                <c:pt idx="3619">
                  <c:v>5.0033000000000003</c:v>
                </c:pt>
                <c:pt idx="3620">
                  <c:v>5.0045000000000002</c:v>
                </c:pt>
                <c:pt idx="3621">
                  <c:v>5.0054999999999996</c:v>
                </c:pt>
                <c:pt idx="3622">
                  <c:v>5.0065</c:v>
                </c:pt>
                <c:pt idx="3623">
                  <c:v>5.0075000000000003</c:v>
                </c:pt>
                <c:pt idx="3624">
                  <c:v>5.0086000000000004</c:v>
                </c:pt>
                <c:pt idx="3625">
                  <c:v>5.0099</c:v>
                </c:pt>
                <c:pt idx="3626">
                  <c:v>5.0113000000000003</c:v>
                </c:pt>
                <c:pt idx="3627">
                  <c:v>5.0126999999999997</c:v>
                </c:pt>
                <c:pt idx="3628">
                  <c:v>5.0140000000000002</c:v>
                </c:pt>
                <c:pt idx="3629">
                  <c:v>5.0153999999999996</c:v>
                </c:pt>
                <c:pt idx="3630">
                  <c:v>5.0166000000000004</c:v>
                </c:pt>
                <c:pt idx="3631">
                  <c:v>5.0179</c:v>
                </c:pt>
                <c:pt idx="3632">
                  <c:v>5.0190999999999999</c:v>
                </c:pt>
                <c:pt idx="3633">
                  <c:v>5.0204000000000004</c:v>
                </c:pt>
                <c:pt idx="3634">
                  <c:v>5.0217999999999998</c:v>
                </c:pt>
                <c:pt idx="3635">
                  <c:v>5.0232000000000001</c:v>
                </c:pt>
                <c:pt idx="3636">
                  <c:v>5.0246000000000004</c:v>
                </c:pt>
                <c:pt idx="3637">
                  <c:v>5.0260999999999996</c:v>
                </c:pt>
                <c:pt idx="3638">
                  <c:v>5.0274999999999999</c:v>
                </c:pt>
                <c:pt idx="3639">
                  <c:v>5.0289000000000001</c:v>
                </c:pt>
                <c:pt idx="3640">
                  <c:v>5.0303000000000004</c:v>
                </c:pt>
                <c:pt idx="3641">
                  <c:v>5.0316999999999998</c:v>
                </c:pt>
                <c:pt idx="3642">
                  <c:v>5.0331000000000001</c:v>
                </c:pt>
                <c:pt idx="3643">
                  <c:v>5.0343999999999998</c:v>
                </c:pt>
                <c:pt idx="3644">
                  <c:v>5.0357000000000003</c:v>
                </c:pt>
                <c:pt idx="3645">
                  <c:v>5.0369999999999999</c:v>
                </c:pt>
                <c:pt idx="3646">
                  <c:v>5.0382999999999996</c:v>
                </c:pt>
                <c:pt idx="3647">
                  <c:v>5.0396999999999998</c:v>
                </c:pt>
                <c:pt idx="3648">
                  <c:v>5.0410000000000004</c:v>
                </c:pt>
                <c:pt idx="3649">
                  <c:v>5.0423999999999998</c:v>
                </c:pt>
                <c:pt idx="3650">
                  <c:v>5.0438000000000001</c:v>
                </c:pt>
                <c:pt idx="3651">
                  <c:v>5.0452000000000004</c:v>
                </c:pt>
                <c:pt idx="3652">
                  <c:v>5.0465999999999998</c:v>
                </c:pt>
                <c:pt idx="3653">
                  <c:v>5.0479000000000003</c:v>
                </c:pt>
                <c:pt idx="3654">
                  <c:v>5.0492999999999997</c:v>
                </c:pt>
                <c:pt idx="3655">
                  <c:v>5.0507999999999997</c:v>
                </c:pt>
                <c:pt idx="3656">
                  <c:v>5.0525000000000002</c:v>
                </c:pt>
                <c:pt idx="3657">
                  <c:v>5.0544000000000002</c:v>
                </c:pt>
                <c:pt idx="3658">
                  <c:v>5.0564999999999998</c:v>
                </c:pt>
                <c:pt idx="3659">
                  <c:v>5.0587999999999997</c:v>
                </c:pt>
                <c:pt idx="3660">
                  <c:v>5.0609000000000002</c:v>
                </c:pt>
                <c:pt idx="3661">
                  <c:v>5.0628000000000002</c:v>
                </c:pt>
                <c:pt idx="3662">
                  <c:v>5.0641999999999996</c:v>
                </c:pt>
                <c:pt idx="3663">
                  <c:v>5.0651999999999999</c:v>
                </c:pt>
                <c:pt idx="3664">
                  <c:v>5.0659000000000001</c:v>
                </c:pt>
                <c:pt idx="3665">
                  <c:v>5.0667</c:v>
                </c:pt>
                <c:pt idx="3666">
                  <c:v>5.0674999999999999</c:v>
                </c:pt>
                <c:pt idx="3667">
                  <c:v>5.0683999999999996</c:v>
                </c:pt>
                <c:pt idx="3668">
                  <c:v>5.0693999999999999</c:v>
                </c:pt>
                <c:pt idx="3669">
                  <c:v>5.0705</c:v>
                </c:pt>
                <c:pt idx="3670">
                  <c:v>5.0716000000000001</c:v>
                </c:pt>
                <c:pt idx="3671">
                  <c:v>5.0727000000000002</c:v>
                </c:pt>
                <c:pt idx="3672">
                  <c:v>5.0738000000000003</c:v>
                </c:pt>
                <c:pt idx="3673">
                  <c:v>5.0747999999999998</c:v>
                </c:pt>
                <c:pt idx="3674">
                  <c:v>5.0758999999999999</c:v>
                </c:pt>
                <c:pt idx="3675">
                  <c:v>5.0770999999999997</c:v>
                </c:pt>
                <c:pt idx="3676">
                  <c:v>5.0784000000000002</c:v>
                </c:pt>
                <c:pt idx="3677">
                  <c:v>5.0797999999999996</c:v>
                </c:pt>
                <c:pt idx="3678">
                  <c:v>5.0811999999999999</c:v>
                </c:pt>
                <c:pt idx="3679">
                  <c:v>5.0827999999999998</c:v>
                </c:pt>
                <c:pt idx="3680">
                  <c:v>5.0845000000000002</c:v>
                </c:pt>
                <c:pt idx="3681">
                  <c:v>5.0862999999999996</c:v>
                </c:pt>
                <c:pt idx="3682">
                  <c:v>5.0883000000000003</c:v>
                </c:pt>
                <c:pt idx="3683">
                  <c:v>5.0903</c:v>
                </c:pt>
                <c:pt idx="3684">
                  <c:v>5.0923999999999996</c:v>
                </c:pt>
                <c:pt idx="3685">
                  <c:v>5.0945</c:v>
                </c:pt>
                <c:pt idx="3686">
                  <c:v>5.0964</c:v>
                </c:pt>
                <c:pt idx="3687">
                  <c:v>5.0979999999999999</c:v>
                </c:pt>
                <c:pt idx="3688">
                  <c:v>5.0994000000000002</c:v>
                </c:pt>
                <c:pt idx="3689">
                  <c:v>5.1005000000000003</c:v>
                </c:pt>
                <c:pt idx="3690">
                  <c:v>5.1013999999999999</c:v>
                </c:pt>
                <c:pt idx="3691">
                  <c:v>5.1024000000000003</c:v>
                </c:pt>
                <c:pt idx="3692">
                  <c:v>5.1032999999999999</c:v>
                </c:pt>
                <c:pt idx="3693">
                  <c:v>5.1044</c:v>
                </c:pt>
                <c:pt idx="3694">
                  <c:v>5.1055000000000001</c:v>
                </c:pt>
                <c:pt idx="3695">
                  <c:v>5.1067</c:v>
                </c:pt>
                <c:pt idx="3696">
                  <c:v>5.1079999999999997</c:v>
                </c:pt>
                <c:pt idx="3697">
                  <c:v>5.1093000000000002</c:v>
                </c:pt>
                <c:pt idx="3698">
                  <c:v>5.1105999999999998</c:v>
                </c:pt>
                <c:pt idx="3699">
                  <c:v>5.1119000000000003</c:v>
                </c:pt>
                <c:pt idx="3700">
                  <c:v>5.1132</c:v>
                </c:pt>
                <c:pt idx="3701">
                  <c:v>5.1144999999999996</c:v>
                </c:pt>
                <c:pt idx="3702">
                  <c:v>5.1158999999999999</c:v>
                </c:pt>
                <c:pt idx="3703">
                  <c:v>5.1172000000000004</c:v>
                </c:pt>
                <c:pt idx="3704">
                  <c:v>5.1185999999999998</c:v>
                </c:pt>
                <c:pt idx="3705">
                  <c:v>5.12</c:v>
                </c:pt>
                <c:pt idx="3706">
                  <c:v>5.1214000000000004</c:v>
                </c:pt>
                <c:pt idx="3707">
                  <c:v>5.1228999999999996</c:v>
                </c:pt>
                <c:pt idx="3708">
                  <c:v>5.1243999999999996</c:v>
                </c:pt>
                <c:pt idx="3709">
                  <c:v>5.1258999999999997</c:v>
                </c:pt>
                <c:pt idx="3710">
                  <c:v>5.1273</c:v>
                </c:pt>
                <c:pt idx="3711">
                  <c:v>5.1285999999999996</c:v>
                </c:pt>
                <c:pt idx="3712">
                  <c:v>5.1299000000000001</c:v>
                </c:pt>
                <c:pt idx="3713">
                  <c:v>5.1311999999999998</c:v>
                </c:pt>
                <c:pt idx="3714">
                  <c:v>5.1325000000000003</c:v>
                </c:pt>
                <c:pt idx="3715">
                  <c:v>5.1337000000000002</c:v>
                </c:pt>
                <c:pt idx="3716">
                  <c:v>5.1351000000000004</c:v>
                </c:pt>
                <c:pt idx="3717">
                  <c:v>5.1364000000000001</c:v>
                </c:pt>
                <c:pt idx="3718">
                  <c:v>5.1379000000000001</c:v>
                </c:pt>
                <c:pt idx="3719">
                  <c:v>5.1393000000000004</c:v>
                </c:pt>
                <c:pt idx="3720">
                  <c:v>5.1406999999999998</c:v>
                </c:pt>
                <c:pt idx="3721">
                  <c:v>5.1421000000000001</c:v>
                </c:pt>
                <c:pt idx="3722">
                  <c:v>5.1435000000000004</c:v>
                </c:pt>
                <c:pt idx="3723">
                  <c:v>5.1448</c:v>
                </c:pt>
                <c:pt idx="3724">
                  <c:v>5.1463000000000001</c:v>
                </c:pt>
                <c:pt idx="3725">
                  <c:v>5.1478999999999999</c:v>
                </c:pt>
                <c:pt idx="3726">
                  <c:v>5.1497999999999999</c:v>
                </c:pt>
                <c:pt idx="3727">
                  <c:v>5.1517999999999997</c:v>
                </c:pt>
                <c:pt idx="3728">
                  <c:v>5.1539000000000001</c:v>
                </c:pt>
                <c:pt idx="3729">
                  <c:v>5.1558999999999999</c:v>
                </c:pt>
                <c:pt idx="3730">
                  <c:v>5.1576000000000004</c:v>
                </c:pt>
                <c:pt idx="3731">
                  <c:v>5.1589999999999998</c:v>
                </c:pt>
                <c:pt idx="3732">
                  <c:v>5.1600999999999999</c:v>
                </c:pt>
                <c:pt idx="3733">
                  <c:v>5.1611000000000002</c:v>
                </c:pt>
                <c:pt idx="3734">
                  <c:v>5.1619999999999999</c:v>
                </c:pt>
                <c:pt idx="3735">
                  <c:v>5.1628999999999996</c:v>
                </c:pt>
                <c:pt idx="3736">
                  <c:v>5.1638999999999999</c:v>
                </c:pt>
                <c:pt idx="3737">
                  <c:v>5.1649000000000003</c:v>
                </c:pt>
                <c:pt idx="3738">
                  <c:v>5.1660000000000004</c:v>
                </c:pt>
                <c:pt idx="3739">
                  <c:v>5.1669999999999998</c:v>
                </c:pt>
                <c:pt idx="3740">
                  <c:v>5.1680999999999999</c:v>
                </c:pt>
                <c:pt idx="3741">
                  <c:v>5.1691000000000003</c:v>
                </c:pt>
                <c:pt idx="3742">
                  <c:v>5.1702000000000004</c:v>
                </c:pt>
                <c:pt idx="3743">
                  <c:v>5.1714000000000002</c:v>
                </c:pt>
                <c:pt idx="3744">
                  <c:v>5.1726999999999999</c:v>
                </c:pt>
                <c:pt idx="3745">
                  <c:v>5.1741000000000001</c:v>
                </c:pt>
                <c:pt idx="3746">
                  <c:v>5.1756000000000002</c:v>
                </c:pt>
                <c:pt idx="3747">
                  <c:v>5.1771000000000003</c:v>
                </c:pt>
                <c:pt idx="3748">
                  <c:v>5.1787000000000001</c:v>
                </c:pt>
                <c:pt idx="3749">
                  <c:v>5.1803999999999997</c:v>
                </c:pt>
                <c:pt idx="3750">
                  <c:v>5.1821999999999999</c:v>
                </c:pt>
                <c:pt idx="3751">
                  <c:v>5.1840999999999999</c:v>
                </c:pt>
                <c:pt idx="3752">
                  <c:v>5.1860999999999997</c:v>
                </c:pt>
                <c:pt idx="3753">
                  <c:v>5.1881000000000004</c:v>
                </c:pt>
                <c:pt idx="3754">
                  <c:v>5.1898999999999997</c:v>
                </c:pt>
                <c:pt idx="3755">
                  <c:v>5.1916000000000002</c:v>
                </c:pt>
                <c:pt idx="3756">
                  <c:v>5.1931000000000003</c:v>
                </c:pt>
                <c:pt idx="3757">
                  <c:v>5.1943000000000001</c:v>
                </c:pt>
                <c:pt idx="3758">
                  <c:v>5.1952999999999996</c:v>
                </c:pt>
                <c:pt idx="3759">
                  <c:v>5.1962999999999999</c:v>
                </c:pt>
                <c:pt idx="3760">
                  <c:v>5.1974</c:v>
                </c:pt>
                <c:pt idx="3761">
                  <c:v>5.1985000000000001</c:v>
                </c:pt>
                <c:pt idx="3762">
                  <c:v>5.1997999999999998</c:v>
                </c:pt>
                <c:pt idx="3763">
                  <c:v>5.2011000000000003</c:v>
                </c:pt>
                <c:pt idx="3764">
                  <c:v>5.2023999999999999</c:v>
                </c:pt>
                <c:pt idx="3765">
                  <c:v>5.2037000000000004</c:v>
                </c:pt>
                <c:pt idx="3766">
                  <c:v>5.2050999999999998</c:v>
                </c:pt>
                <c:pt idx="3767">
                  <c:v>5.2064000000000004</c:v>
                </c:pt>
                <c:pt idx="3768">
                  <c:v>5.2076000000000002</c:v>
                </c:pt>
                <c:pt idx="3769">
                  <c:v>5.2088999999999999</c:v>
                </c:pt>
                <c:pt idx="3770">
                  <c:v>5.2100999999999997</c:v>
                </c:pt>
                <c:pt idx="3771">
                  <c:v>5.2112999999999996</c:v>
                </c:pt>
                <c:pt idx="3772">
                  <c:v>5.2126999999999999</c:v>
                </c:pt>
                <c:pt idx="3773">
                  <c:v>5.2140000000000004</c:v>
                </c:pt>
                <c:pt idx="3774">
                  <c:v>5.2153999999999998</c:v>
                </c:pt>
                <c:pt idx="3775">
                  <c:v>5.2168000000000001</c:v>
                </c:pt>
                <c:pt idx="3776">
                  <c:v>5.2182000000000004</c:v>
                </c:pt>
                <c:pt idx="3777">
                  <c:v>5.2196999999999996</c:v>
                </c:pt>
                <c:pt idx="3778">
                  <c:v>5.2210999999999999</c:v>
                </c:pt>
                <c:pt idx="3779">
                  <c:v>5.2225000000000001</c:v>
                </c:pt>
                <c:pt idx="3780">
                  <c:v>5.2239000000000004</c:v>
                </c:pt>
                <c:pt idx="3781">
                  <c:v>5.2252000000000001</c:v>
                </c:pt>
                <c:pt idx="3782">
                  <c:v>5.2264999999999997</c:v>
                </c:pt>
                <c:pt idx="3783">
                  <c:v>5.2278000000000002</c:v>
                </c:pt>
                <c:pt idx="3784">
                  <c:v>5.2290999999999999</c:v>
                </c:pt>
                <c:pt idx="3785">
                  <c:v>5.2304000000000004</c:v>
                </c:pt>
                <c:pt idx="3786">
                  <c:v>5.2317</c:v>
                </c:pt>
                <c:pt idx="3787">
                  <c:v>5.2331000000000003</c:v>
                </c:pt>
                <c:pt idx="3788">
                  <c:v>5.2344999999999997</c:v>
                </c:pt>
                <c:pt idx="3789">
                  <c:v>5.2359</c:v>
                </c:pt>
                <c:pt idx="3790">
                  <c:v>5.2374000000000001</c:v>
                </c:pt>
                <c:pt idx="3791">
                  <c:v>5.2388000000000003</c:v>
                </c:pt>
                <c:pt idx="3792">
                  <c:v>5.2401999999999997</c:v>
                </c:pt>
                <c:pt idx="3793">
                  <c:v>5.2416999999999998</c:v>
                </c:pt>
                <c:pt idx="3794">
                  <c:v>5.2434000000000003</c:v>
                </c:pt>
                <c:pt idx="3795">
                  <c:v>5.2453000000000003</c:v>
                </c:pt>
                <c:pt idx="3796">
                  <c:v>5.2473999999999998</c:v>
                </c:pt>
                <c:pt idx="3797">
                  <c:v>5.2496999999999998</c:v>
                </c:pt>
                <c:pt idx="3798">
                  <c:v>5.2519</c:v>
                </c:pt>
                <c:pt idx="3799">
                  <c:v>5.2537000000000003</c:v>
                </c:pt>
                <c:pt idx="3800">
                  <c:v>5.2550999999999997</c:v>
                </c:pt>
                <c:pt idx="3801">
                  <c:v>5.2561</c:v>
                </c:pt>
                <c:pt idx="3802">
                  <c:v>5.2568999999999999</c:v>
                </c:pt>
                <c:pt idx="3803">
                  <c:v>5.2576999999999998</c:v>
                </c:pt>
                <c:pt idx="3804">
                  <c:v>5.2584999999999997</c:v>
                </c:pt>
                <c:pt idx="3805">
                  <c:v>5.2594000000000003</c:v>
                </c:pt>
                <c:pt idx="3806">
                  <c:v>5.2603999999999997</c:v>
                </c:pt>
                <c:pt idx="3807">
                  <c:v>5.2614000000000001</c:v>
                </c:pt>
                <c:pt idx="3808">
                  <c:v>5.2624000000000004</c:v>
                </c:pt>
                <c:pt idx="3809">
                  <c:v>5.2634999999999996</c:v>
                </c:pt>
                <c:pt idx="3810">
                  <c:v>5.2645</c:v>
                </c:pt>
                <c:pt idx="3811">
                  <c:v>5.2656000000000001</c:v>
                </c:pt>
                <c:pt idx="3812">
                  <c:v>5.2667999999999999</c:v>
                </c:pt>
                <c:pt idx="3813">
                  <c:v>5.2680999999999996</c:v>
                </c:pt>
                <c:pt idx="3814">
                  <c:v>5.2694000000000001</c:v>
                </c:pt>
                <c:pt idx="3815">
                  <c:v>5.2709000000000001</c:v>
                </c:pt>
                <c:pt idx="3816">
                  <c:v>5.2724000000000002</c:v>
                </c:pt>
                <c:pt idx="3817">
                  <c:v>5.274</c:v>
                </c:pt>
                <c:pt idx="3818">
                  <c:v>5.2756999999999996</c:v>
                </c:pt>
                <c:pt idx="3819">
                  <c:v>5.2774999999999999</c:v>
                </c:pt>
                <c:pt idx="3820">
                  <c:v>5.2794999999999996</c:v>
                </c:pt>
                <c:pt idx="3821">
                  <c:v>5.2815000000000003</c:v>
                </c:pt>
                <c:pt idx="3822">
                  <c:v>5.2835999999999999</c:v>
                </c:pt>
                <c:pt idx="3823">
                  <c:v>5.2857000000000003</c:v>
                </c:pt>
                <c:pt idx="3824">
                  <c:v>5.2873999999999999</c:v>
                </c:pt>
                <c:pt idx="3825">
                  <c:v>5.2888000000000002</c:v>
                </c:pt>
                <c:pt idx="3826">
                  <c:v>5.2897999999999996</c:v>
                </c:pt>
                <c:pt idx="3827">
                  <c:v>5.2907000000000002</c:v>
                </c:pt>
                <c:pt idx="3828">
                  <c:v>5.2915000000000001</c:v>
                </c:pt>
                <c:pt idx="3829">
                  <c:v>5.2925000000000004</c:v>
                </c:pt>
                <c:pt idx="3830">
                  <c:v>5.2937000000000003</c:v>
                </c:pt>
                <c:pt idx="3831">
                  <c:v>5.2949000000000002</c:v>
                </c:pt>
                <c:pt idx="3832">
                  <c:v>5.2962999999999996</c:v>
                </c:pt>
                <c:pt idx="3833">
                  <c:v>5.2976999999999999</c:v>
                </c:pt>
                <c:pt idx="3834">
                  <c:v>5.2990000000000004</c:v>
                </c:pt>
                <c:pt idx="3835">
                  <c:v>5.3003</c:v>
                </c:pt>
                <c:pt idx="3836">
                  <c:v>5.3014999999999999</c:v>
                </c:pt>
                <c:pt idx="3837">
                  <c:v>5.3026999999999997</c:v>
                </c:pt>
                <c:pt idx="3838">
                  <c:v>5.3038999999999996</c:v>
                </c:pt>
                <c:pt idx="3839">
                  <c:v>5.3051000000000004</c:v>
                </c:pt>
                <c:pt idx="3840">
                  <c:v>5.3064999999999998</c:v>
                </c:pt>
                <c:pt idx="3841">
                  <c:v>5.3079000000000001</c:v>
                </c:pt>
                <c:pt idx="3842">
                  <c:v>5.3093000000000004</c:v>
                </c:pt>
                <c:pt idx="3843">
                  <c:v>5.3106999999999998</c:v>
                </c:pt>
                <c:pt idx="3844">
                  <c:v>5.3121999999999998</c:v>
                </c:pt>
                <c:pt idx="3845">
                  <c:v>5.3136999999999999</c:v>
                </c:pt>
                <c:pt idx="3846">
                  <c:v>5.3152999999999997</c:v>
                </c:pt>
                <c:pt idx="3847">
                  <c:v>5.3167999999999997</c:v>
                </c:pt>
                <c:pt idx="3848">
                  <c:v>5.3182</c:v>
                </c:pt>
                <c:pt idx="3849">
                  <c:v>5.3194999999999997</c:v>
                </c:pt>
                <c:pt idx="3850">
                  <c:v>5.3208000000000002</c:v>
                </c:pt>
                <c:pt idx="3851">
                  <c:v>5.3220999999999998</c:v>
                </c:pt>
                <c:pt idx="3852">
                  <c:v>5.3234000000000004</c:v>
                </c:pt>
                <c:pt idx="3853">
                  <c:v>5.3247</c:v>
                </c:pt>
                <c:pt idx="3854">
                  <c:v>5.3261000000000003</c:v>
                </c:pt>
                <c:pt idx="3855">
                  <c:v>5.3273999999999999</c:v>
                </c:pt>
                <c:pt idx="3856">
                  <c:v>5.3288000000000002</c:v>
                </c:pt>
                <c:pt idx="3857">
                  <c:v>5.3301999999999996</c:v>
                </c:pt>
                <c:pt idx="3858">
                  <c:v>5.3316999999999997</c:v>
                </c:pt>
                <c:pt idx="3859">
                  <c:v>5.3331</c:v>
                </c:pt>
                <c:pt idx="3860">
                  <c:v>5.3345000000000002</c:v>
                </c:pt>
                <c:pt idx="3861">
                  <c:v>5.3358999999999996</c:v>
                </c:pt>
                <c:pt idx="3862">
                  <c:v>5.3373999999999997</c:v>
                </c:pt>
                <c:pt idx="3863">
                  <c:v>5.3391000000000002</c:v>
                </c:pt>
                <c:pt idx="3864">
                  <c:v>5.3410000000000002</c:v>
                </c:pt>
                <c:pt idx="3865">
                  <c:v>5.3432000000000004</c:v>
                </c:pt>
                <c:pt idx="3866">
                  <c:v>5.3452999999999999</c:v>
                </c:pt>
                <c:pt idx="3867">
                  <c:v>5.3472999999999997</c:v>
                </c:pt>
                <c:pt idx="3868">
                  <c:v>5.3490000000000002</c:v>
                </c:pt>
                <c:pt idx="3869">
                  <c:v>5.3502999999999998</c:v>
                </c:pt>
                <c:pt idx="3870">
                  <c:v>5.3512000000000004</c:v>
                </c:pt>
                <c:pt idx="3871">
                  <c:v>5.3521000000000001</c:v>
                </c:pt>
                <c:pt idx="3872">
                  <c:v>5.3529</c:v>
                </c:pt>
                <c:pt idx="3873">
                  <c:v>5.3537999999999997</c:v>
                </c:pt>
                <c:pt idx="3874">
                  <c:v>5.3547000000000002</c:v>
                </c:pt>
                <c:pt idx="3875">
                  <c:v>5.3558000000000003</c:v>
                </c:pt>
                <c:pt idx="3876">
                  <c:v>5.3567999999999998</c:v>
                </c:pt>
                <c:pt idx="3877">
                  <c:v>5.3578999999999999</c:v>
                </c:pt>
                <c:pt idx="3878">
                  <c:v>5.3589000000000002</c:v>
                </c:pt>
                <c:pt idx="3879">
                  <c:v>5.36</c:v>
                </c:pt>
                <c:pt idx="3880">
                  <c:v>5.3609999999999998</c:v>
                </c:pt>
                <c:pt idx="3881">
                  <c:v>5.3621999999999996</c:v>
                </c:pt>
                <c:pt idx="3882">
                  <c:v>5.3634000000000004</c:v>
                </c:pt>
                <c:pt idx="3883">
                  <c:v>5.3647999999999998</c:v>
                </c:pt>
                <c:pt idx="3884">
                  <c:v>5.3662000000000001</c:v>
                </c:pt>
                <c:pt idx="3885">
                  <c:v>5.3677000000000001</c:v>
                </c:pt>
                <c:pt idx="3886">
                  <c:v>5.3693</c:v>
                </c:pt>
                <c:pt idx="3887">
                  <c:v>5.3711000000000002</c:v>
                </c:pt>
                <c:pt idx="3888">
                  <c:v>5.3728999999999996</c:v>
                </c:pt>
                <c:pt idx="3889">
                  <c:v>5.3747999999999996</c:v>
                </c:pt>
                <c:pt idx="3890">
                  <c:v>5.3766999999999996</c:v>
                </c:pt>
                <c:pt idx="3891">
                  <c:v>5.3787000000000003</c:v>
                </c:pt>
                <c:pt idx="3892">
                  <c:v>5.3806000000000003</c:v>
                </c:pt>
                <c:pt idx="3893">
                  <c:v>5.3823999999999996</c:v>
                </c:pt>
                <c:pt idx="3894">
                  <c:v>5.3838999999999997</c:v>
                </c:pt>
                <c:pt idx="3895">
                  <c:v>5.3852000000000002</c:v>
                </c:pt>
                <c:pt idx="3896">
                  <c:v>5.3863000000000003</c:v>
                </c:pt>
                <c:pt idx="3897">
                  <c:v>5.3872</c:v>
                </c:pt>
                <c:pt idx="3898">
                  <c:v>5.3882000000000003</c:v>
                </c:pt>
                <c:pt idx="3899">
                  <c:v>5.3891999999999998</c:v>
                </c:pt>
                <c:pt idx="3900">
                  <c:v>5.3902999999999999</c:v>
                </c:pt>
                <c:pt idx="3901">
                  <c:v>5.3916000000000004</c:v>
                </c:pt>
                <c:pt idx="3902">
                  <c:v>5.3929</c:v>
                </c:pt>
                <c:pt idx="3903">
                  <c:v>5.3941999999999997</c:v>
                </c:pt>
                <c:pt idx="3904">
                  <c:v>5.3956</c:v>
                </c:pt>
                <c:pt idx="3905">
                  <c:v>5.3968999999999996</c:v>
                </c:pt>
                <c:pt idx="3906">
                  <c:v>5.3982000000000001</c:v>
                </c:pt>
                <c:pt idx="3907">
                  <c:v>5.3994999999999997</c:v>
                </c:pt>
                <c:pt idx="3908">
                  <c:v>5.4008000000000003</c:v>
                </c:pt>
                <c:pt idx="3909">
                  <c:v>5.4021999999999997</c:v>
                </c:pt>
                <c:pt idx="3910">
                  <c:v>5.4036</c:v>
                </c:pt>
                <c:pt idx="3911">
                  <c:v>5.4051</c:v>
                </c:pt>
                <c:pt idx="3912">
                  <c:v>5.4063999999999997</c:v>
                </c:pt>
                <c:pt idx="3913">
                  <c:v>5.4077999999999999</c:v>
                </c:pt>
                <c:pt idx="3914">
                  <c:v>5.4093</c:v>
                </c:pt>
                <c:pt idx="3915">
                  <c:v>5.4108000000000001</c:v>
                </c:pt>
                <c:pt idx="3916">
                  <c:v>5.4123000000000001</c:v>
                </c:pt>
                <c:pt idx="3917">
                  <c:v>5.4135999999999997</c:v>
                </c:pt>
                <c:pt idx="3918">
                  <c:v>5.4149000000000003</c:v>
                </c:pt>
                <c:pt idx="3919">
                  <c:v>5.4161999999999999</c:v>
                </c:pt>
                <c:pt idx="3920">
                  <c:v>5.4173999999999998</c:v>
                </c:pt>
                <c:pt idx="3921">
                  <c:v>5.4187000000000003</c:v>
                </c:pt>
                <c:pt idx="3922">
                  <c:v>5.4200999999999997</c:v>
                </c:pt>
                <c:pt idx="3923">
                  <c:v>5.4215</c:v>
                </c:pt>
                <c:pt idx="3924">
                  <c:v>5.4229000000000003</c:v>
                </c:pt>
                <c:pt idx="3925">
                  <c:v>5.4242999999999997</c:v>
                </c:pt>
                <c:pt idx="3926">
                  <c:v>5.4257</c:v>
                </c:pt>
                <c:pt idx="3927">
                  <c:v>5.4271000000000003</c:v>
                </c:pt>
                <c:pt idx="3928">
                  <c:v>5.4286000000000003</c:v>
                </c:pt>
                <c:pt idx="3929">
                  <c:v>5.4301000000000004</c:v>
                </c:pt>
                <c:pt idx="3930">
                  <c:v>5.4316000000000004</c:v>
                </c:pt>
                <c:pt idx="3931">
                  <c:v>5.4332000000000003</c:v>
                </c:pt>
                <c:pt idx="3932">
                  <c:v>5.4348999999999998</c:v>
                </c:pt>
                <c:pt idx="3933">
                  <c:v>5.4367000000000001</c:v>
                </c:pt>
                <c:pt idx="3934">
                  <c:v>5.4386000000000001</c:v>
                </c:pt>
                <c:pt idx="3935">
                  <c:v>5.4405000000000001</c:v>
                </c:pt>
                <c:pt idx="3936">
                  <c:v>5.4423000000000004</c:v>
                </c:pt>
                <c:pt idx="3937">
                  <c:v>5.4439000000000002</c:v>
                </c:pt>
                <c:pt idx="3938">
                  <c:v>5.4451000000000001</c:v>
                </c:pt>
                <c:pt idx="3939">
                  <c:v>5.4461000000000004</c:v>
                </c:pt>
                <c:pt idx="3940">
                  <c:v>5.4470000000000001</c:v>
                </c:pt>
                <c:pt idx="3941">
                  <c:v>5.4480000000000004</c:v>
                </c:pt>
                <c:pt idx="3942">
                  <c:v>5.4489000000000001</c:v>
                </c:pt>
                <c:pt idx="3943">
                  <c:v>5.45</c:v>
                </c:pt>
                <c:pt idx="3944">
                  <c:v>5.4509999999999996</c:v>
                </c:pt>
                <c:pt idx="3945">
                  <c:v>5.4520999999999997</c:v>
                </c:pt>
                <c:pt idx="3946">
                  <c:v>5.4531000000000001</c:v>
                </c:pt>
                <c:pt idx="3947">
                  <c:v>5.4542000000000002</c:v>
                </c:pt>
                <c:pt idx="3948">
                  <c:v>5.4551999999999996</c:v>
                </c:pt>
                <c:pt idx="3949">
                  <c:v>5.4564000000000004</c:v>
                </c:pt>
                <c:pt idx="3950">
                  <c:v>5.4576000000000002</c:v>
                </c:pt>
                <c:pt idx="3951">
                  <c:v>5.4588999999999999</c:v>
                </c:pt>
                <c:pt idx="3952">
                  <c:v>5.4603000000000002</c:v>
                </c:pt>
                <c:pt idx="3953">
                  <c:v>5.4618000000000002</c:v>
                </c:pt>
                <c:pt idx="3954">
                  <c:v>5.4634</c:v>
                </c:pt>
                <c:pt idx="3955">
                  <c:v>5.4649999999999999</c:v>
                </c:pt>
                <c:pt idx="3956">
                  <c:v>5.4668000000000001</c:v>
                </c:pt>
                <c:pt idx="3957">
                  <c:v>5.4686000000000003</c:v>
                </c:pt>
                <c:pt idx="3958">
                  <c:v>5.4705000000000004</c:v>
                </c:pt>
                <c:pt idx="3959">
                  <c:v>5.4725000000000001</c:v>
                </c:pt>
                <c:pt idx="3960">
                  <c:v>5.4744999999999999</c:v>
                </c:pt>
                <c:pt idx="3961">
                  <c:v>5.4763000000000002</c:v>
                </c:pt>
                <c:pt idx="3962">
                  <c:v>5.4779</c:v>
                </c:pt>
                <c:pt idx="3963">
                  <c:v>5.4793000000000003</c:v>
                </c:pt>
                <c:pt idx="3964">
                  <c:v>5.4804000000000004</c:v>
                </c:pt>
                <c:pt idx="3965">
                  <c:v>5.4814999999999996</c:v>
                </c:pt>
                <c:pt idx="3966">
                  <c:v>5.4824999999999999</c:v>
                </c:pt>
                <c:pt idx="3967">
                  <c:v>5.4835000000000003</c:v>
                </c:pt>
                <c:pt idx="3968">
                  <c:v>5.4846000000000004</c:v>
                </c:pt>
                <c:pt idx="3969">
                  <c:v>5.4859</c:v>
                </c:pt>
                <c:pt idx="3970">
                  <c:v>5.4871999999999996</c:v>
                </c:pt>
                <c:pt idx="3971">
                  <c:v>5.4885999999999999</c:v>
                </c:pt>
                <c:pt idx="3972">
                  <c:v>5.4898999999999996</c:v>
                </c:pt>
                <c:pt idx="3973">
                  <c:v>5.4912000000000001</c:v>
                </c:pt>
                <c:pt idx="3974">
                  <c:v>5.4924999999999997</c:v>
                </c:pt>
                <c:pt idx="3975">
                  <c:v>5.4938000000000002</c:v>
                </c:pt>
                <c:pt idx="3976">
                  <c:v>5.4950000000000001</c:v>
                </c:pt>
                <c:pt idx="3977">
                  <c:v>5.4962999999999997</c:v>
                </c:pt>
                <c:pt idx="3978">
                  <c:v>5.4977</c:v>
                </c:pt>
                <c:pt idx="3979">
                  <c:v>5.4991000000000003</c:v>
                </c:pt>
                <c:pt idx="3980">
                  <c:v>5.5004999999999997</c:v>
                </c:pt>
                <c:pt idx="3981">
                  <c:v>5.5019</c:v>
                </c:pt>
                <c:pt idx="3982">
                  <c:v>5.5033000000000003</c:v>
                </c:pt>
                <c:pt idx="3983">
                  <c:v>5.5046999999999997</c:v>
                </c:pt>
                <c:pt idx="3984">
                  <c:v>5.5061999999999998</c:v>
                </c:pt>
                <c:pt idx="3985">
                  <c:v>5.5076000000000001</c:v>
                </c:pt>
                <c:pt idx="3986">
                  <c:v>5.5090000000000003</c:v>
                </c:pt>
                <c:pt idx="3987">
                  <c:v>5.5103</c:v>
                </c:pt>
                <c:pt idx="3988">
                  <c:v>5.5114999999999998</c:v>
                </c:pt>
                <c:pt idx="3989">
                  <c:v>5.5128000000000004</c:v>
                </c:pt>
                <c:pt idx="3990">
                  <c:v>5.5140000000000002</c:v>
                </c:pt>
                <c:pt idx="3991">
                  <c:v>5.5153999999999996</c:v>
                </c:pt>
                <c:pt idx="3992">
                  <c:v>5.5167000000000002</c:v>
                </c:pt>
                <c:pt idx="3993">
                  <c:v>5.5180999999999996</c:v>
                </c:pt>
                <c:pt idx="3994">
                  <c:v>5.5194999999999999</c:v>
                </c:pt>
                <c:pt idx="3995">
                  <c:v>5.5209000000000001</c:v>
                </c:pt>
                <c:pt idx="3996">
                  <c:v>5.5223000000000004</c:v>
                </c:pt>
                <c:pt idx="3997">
                  <c:v>5.5237999999999996</c:v>
                </c:pt>
                <c:pt idx="3998">
                  <c:v>5.5251999999999999</c:v>
                </c:pt>
                <c:pt idx="3999">
                  <c:v>5.5266999999999999</c:v>
                </c:pt>
                <c:pt idx="4000">
                  <c:v>5.5282</c:v>
                </c:pt>
                <c:pt idx="4001">
                  <c:v>5.5297999999999998</c:v>
                </c:pt>
                <c:pt idx="4002">
                  <c:v>5.5316999999999998</c:v>
                </c:pt>
                <c:pt idx="4003">
                  <c:v>5.5335999999999999</c:v>
                </c:pt>
                <c:pt idx="4004">
                  <c:v>5.5355999999999996</c:v>
                </c:pt>
                <c:pt idx="4005">
                  <c:v>5.5376000000000003</c:v>
                </c:pt>
                <c:pt idx="4006">
                  <c:v>5.5392999999999999</c:v>
                </c:pt>
                <c:pt idx="4007">
                  <c:v>5.5407000000000002</c:v>
                </c:pt>
                <c:pt idx="4008">
                  <c:v>5.5418000000000003</c:v>
                </c:pt>
                <c:pt idx="4009">
                  <c:v>5.5427999999999997</c:v>
                </c:pt>
                <c:pt idx="4010">
                  <c:v>5.5437000000000003</c:v>
                </c:pt>
                <c:pt idx="4011">
                  <c:v>5.5446</c:v>
                </c:pt>
                <c:pt idx="4012">
                  <c:v>5.5454999999999997</c:v>
                </c:pt>
                <c:pt idx="4013">
                  <c:v>5.5465</c:v>
                </c:pt>
                <c:pt idx="4014">
                  <c:v>5.5476000000000001</c:v>
                </c:pt>
                <c:pt idx="4015">
                  <c:v>5.5486000000000004</c:v>
                </c:pt>
                <c:pt idx="4016">
                  <c:v>5.5495999999999999</c:v>
                </c:pt>
                <c:pt idx="4017">
                  <c:v>5.5507</c:v>
                </c:pt>
                <c:pt idx="4018">
                  <c:v>5.5518000000000001</c:v>
                </c:pt>
                <c:pt idx="4019">
                  <c:v>5.5530999999999997</c:v>
                </c:pt>
                <c:pt idx="4020">
                  <c:v>5.5544000000000002</c:v>
                </c:pt>
                <c:pt idx="4021">
                  <c:v>5.5557999999999996</c:v>
                </c:pt>
                <c:pt idx="4022">
                  <c:v>5.5572999999999997</c:v>
                </c:pt>
                <c:pt idx="4023">
                  <c:v>5.5590000000000002</c:v>
                </c:pt>
                <c:pt idx="4024">
                  <c:v>5.5606999999999998</c:v>
                </c:pt>
                <c:pt idx="4025">
                  <c:v>5.5625</c:v>
                </c:pt>
                <c:pt idx="4026">
                  <c:v>5.5644</c:v>
                </c:pt>
                <c:pt idx="4027">
                  <c:v>5.5663999999999998</c:v>
                </c:pt>
                <c:pt idx="4028">
                  <c:v>5.5683999999999996</c:v>
                </c:pt>
                <c:pt idx="4029">
                  <c:v>5.5702999999999996</c:v>
                </c:pt>
                <c:pt idx="4030">
                  <c:v>5.5720999999999998</c:v>
                </c:pt>
                <c:pt idx="4031">
                  <c:v>5.5736999999999997</c:v>
                </c:pt>
                <c:pt idx="4032">
                  <c:v>5.5750000000000002</c:v>
                </c:pt>
                <c:pt idx="4033">
                  <c:v>5.5761000000000003</c:v>
                </c:pt>
                <c:pt idx="4034">
                  <c:v>5.577</c:v>
                </c:pt>
                <c:pt idx="4035">
                  <c:v>5.5778999999999996</c:v>
                </c:pt>
                <c:pt idx="4036">
                  <c:v>5.5789</c:v>
                </c:pt>
                <c:pt idx="4037">
                  <c:v>5.58</c:v>
                </c:pt>
                <c:pt idx="4038">
                  <c:v>5.5811999999999999</c:v>
                </c:pt>
                <c:pt idx="4039">
                  <c:v>5.5823999999999998</c:v>
                </c:pt>
                <c:pt idx="4040">
                  <c:v>5.5837000000000003</c:v>
                </c:pt>
                <c:pt idx="4041">
                  <c:v>5.585</c:v>
                </c:pt>
                <c:pt idx="4042">
                  <c:v>5.5862999999999996</c:v>
                </c:pt>
                <c:pt idx="4043">
                  <c:v>5.5876000000000001</c:v>
                </c:pt>
                <c:pt idx="4044">
                  <c:v>5.5888</c:v>
                </c:pt>
                <c:pt idx="4045">
                  <c:v>5.5900999999999996</c:v>
                </c:pt>
                <c:pt idx="4046">
                  <c:v>5.5914000000000001</c:v>
                </c:pt>
                <c:pt idx="4047">
                  <c:v>5.5928000000000004</c:v>
                </c:pt>
                <c:pt idx="4048">
                  <c:v>5.5941999999999998</c:v>
                </c:pt>
                <c:pt idx="4049">
                  <c:v>5.5956999999999999</c:v>
                </c:pt>
                <c:pt idx="4050">
                  <c:v>5.5972</c:v>
                </c:pt>
                <c:pt idx="4051">
                  <c:v>5.5987</c:v>
                </c:pt>
                <c:pt idx="4052">
                  <c:v>5.6001000000000003</c:v>
                </c:pt>
                <c:pt idx="4053">
                  <c:v>5.6014999999999997</c:v>
                </c:pt>
                <c:pt idx="4054">
                  <c:v>5.6029</c:v>
                </c:pt>
                <c:pt idx="4055">
                  <c:v>5.6041999999999996</c:v>
                </c:pt>
                <c:pt idx="4056">
                  <c:v>5.6055999999999999</c:v>
                </c:pt>
                <c:pt idx="4057">
                  <c:v>5.6069000000000004</c:v>
                </c:pt>
                <c:pt idx="4058">
                  <c:v>5.6082999999999998</c:v>
                </c:pt>
                <c:pt idx="4059">
                  <c:v>5.6096000000000004</c:v>
                </c:pt>
                <c:pt idx="4060">
                  <c:v>5.6109999999999998</c:v>
                </c:pt>
                <c:pt idx="4061">
                  <c:v>5.6124000000000001</c:v>
                </c:pt>
                <c:pt idx="4062">
                  <c:v>5.6136999999999997</c:v>
                </c:pt>
                <c:pt idx="4063">
                  <c:v>5.6151999999999997</c:v>
                </c:pt>
                <c:pt idx="4064">
                  <c:v>5.6166</c:v>
                </c:pt>
                <c:pt idx="4065">
                  <c:v>5.6180000000000003</c:v>
                </c:pt>
                <c:pt idx="4066">
                  <c:v>5.6193999999999997</c:v>
                </c:pt>
                <c:pt idx="4067">
                  <c:v>5.6208</c:v>
                </c:pt>
                <c:pt idx="4068">
                  <c:v>5.6223000000000001</c:v>
                </c:pt>
                <c:pt idx="4069">
                  <c:v>5.6238999999999999</c:v>
                </c:pt>
                <c:pt idx="4070">
                  <c:v>5.6257000000000001</c:v>
                </c:pt>
                <c:pt idx="4071">
                  <c:v>5.6276999999999999</c:v>
                </c:pt>
                <c:pt idx="4072">
                  <c:v>5.6298000000000004</c:v>
                </c:pt>
                <c:pt idx="4073">
                  <c:v>5.6318000000000001</c:v>
                </c:pt>
                <c:pt idx="4074">
                  <c:v>5.6336000000000004</c:v>
                </c:pt>
                <c:pt idx="4075">
                  <c:v>5.6349999999999998</c:v>
                </c:pt>
                <c:pt idx="4076">
                  <c:v>5.6360999999999999</c:v>
                </c:pt>
                <c:pt idx="4077">
                  <c:v>5.6371000000000002</c:v>
                </c:pt>
                <c:pt idx="4078">
                  <c:v>5.6379000000000001</c:v>
                </c:pt>
                <c:pt idx="4079">
                  <c:v>5.6387999999999998</c:v>
                </c:pt>
                <c:pt idx="4080">
                  <c:v>5.6398000000000001</c:v>
                </c:pt>
                <c:pt idx="4081">
                  <c:v>5.6406999999999998</c:v>
                </c:pt>
                <c:pt idx="4082">
                  <c:v>5.6417999999999999</c:v>
                </c:pt>
                <c:pt idx="4083">
                  <c:v>5.6429</c:v>
                </c:pt>
                <c:pt idx="4084">
                  <c:v>5.6439000000000004</c:v>
                </c:pt>
                <c:pt idx="4085">
                  <c:v>5.6449999999999996</c:v>
                </c:pt>
                <c:pt idx="4086">
                  <c:v>5.6460999999999997</c:v>
                </c:pt>
                <c:pt idx="4087">
                  <c:v>5.6471999999999998</c:v>
                </c:pt>
                <c:pt idx="4088">
                  <c:v>5.6483999999999996</c:v>
                </c:pt>
                <c:pt idx="4089">
                  <c:v>5.6497000000000002</c:v>
                </c:pt>
                <c:pt idx="4090">
                  <c:v>5.6512000000000002</c:v>
                </c:pt>
                <c:pt idx="4091">
                  <c:v>5.6527000000000003</c:v>
                </c:pt>
                <c:pt idx="4092">
                  <c:v>5.6543999999999999</c:v>
                </c:pt>
                <c:pt idx="4093">
                  <c:v>5.6561000000000003</c:v>
                </c:pt>
                <c:pt idx="4094">
                  <c:v>5.6578999999999997</c:v>
                </c:pt>
                <c:pt idx="4095">
                  <c:v>5.6597999999999997</c:v>
                </c:pt>
                <c:pt idx="4096">
                  <c:v>5.6616999999999997</c:v>
                </c:pt>
                <c:pt idx="4097">
                  <c:v>5.6635999999999997</c:v>
                </c:pt>
                <c:pt idx="4098">
                  <c:v>5.6654999999999998</c:v>
                </c:pt>
                <c:pt idx="4099">
                  <c:v>5.6672000000000002</c:v>
                </c:pt>
                <c:pt idx="4100">
                  <c:v>5.6687000000000003</c:v>
                </c:pt>
                <c:pt idx="4101">
                  <c:v>5.6699000000000002</c:v>
                </c:pt>
                <c:pt idx="4102">
                  <c:v>5.6710000000000003</c:v>
                </c:pt>
                <c:pt idx="4103">
                  <c:v>5.6721000000000004</c:v>
                </c:pt>
                <c:pt idx="4104">
                  <c:v>5.6730999999999998</c:v>
                </c:pt>
                <c:pt idx="4105">
                  <c:v>5.6741999999999999</c:v>
                </c:pt>
                <c:pt idx="4106">
                  <c:v>5.6753999999999998</c:v>
                </c:pt>
                <c:pt idx="4107">
                  <c:v>5.6767000000000003</c:v>
                </c:pt>
                <c:pt idx="4108">
                  <c:v>5.6779999999999999</c:v>
                </c:pt>
                <c:pt idx="4109">
                  <c:v>5.6792999999999996</c:v>
                </c:pt>
                <c:pt idx="4110">
                  <c:v>5.6806000000000001</c:v>
                </c:pt>
                <c:pt idx="4111">
                  <c:v>5.6818999999999997</c:v>
                </c:pt>
                <c:pt idx="4112">
                  <c:v>5.6832000000000003</c:v>
                </c:pt>
                <c:pt idx="4113">
                  <c:v>5.6844000000000001</c:v>
                </c:pt>
                <c:pt idx="4114">
                  <c:v>5.6856999999999998</c:v>
                </c:pt>
                <c:pt idx="4115">
                  <c:v>5.6871</c:v>
                </c:pt>
                <c:pt idx="4116">
                  <c:v>5.6885000000000003</c:v>
                </c:pt>
                <c:pt idx="4117">
                  <c:v>5.6898999999999997</c:v>
                </c:pt>
                <c:pt idx="4118">
                  <c:v>5.6913</c:v>
                </c:pt>
                <c:pt idx="4119">
                  <c:v>5.6927000000000003</c:v>
                </c:pt>
                <c:pt idx="4120">
                  <c:v>5.6940999999999997</c:v>
                </c:pt>
                <c:pt idx="4121">
                  <c:v>5.6955999999999998</c:v>
                </c:pt>
                <c:pt idx="4122">
                  <c:v>5.6970999999999998</c:v>
                </c:pt>
                <c:pt idx="4123">
                  <c:v>5.6985999999999999</c:v>
                </c:pt>
                <c:pt idx="4124">
                  <c:v>5.6999000000000004</c:v>
                </c:pt>
                <c:pt idx="4125">
                  <c:v>5.7011000000000003</c:v>
                </c:pt>
                <c:pt idx="4126">
                  <c:v>5.7023999999999999</c:v>
                </c:pt>
                <c:pt idx="4127">
                  <c:v>5.7037000000000004</c:v>
                </c:pt>
                <c:pt idx="4128">
                  <c:v>5.7050000000000001</c:v>
                </c:pt>
                <c:pt idx="4129">
                  <c:v>5.7064000000000004</c:v>
                </c:pt>
                <c:pt idx="4130">
                  <c:v>5.7077999999999998</c:v>
                </c:pt>
                <c:pt idx="4131">
                  <c:v>5.7092000000000001</c:v>
                </c:pt>
                <c:pt idx="4132">
                  <c:v>5.7106000000000003</c:v>
                </c:pt>
                <c:pt idx="4133">
                  <c:v>5.7121000000000004</c:v>
                </c:pt>
                <c:pt idx="4134">
                  <c:v>5.7134999999999998</c:v>
                </c:pt>
                <c:pt idx="4135">
                  <c:v>5.7149000000000001</c:v>
                </c:pt>
                <c:pt idx="4136">
                  <c:v>5.7164000000000001</c:v>
                </c:pt>
                <c:pt idx="4137">
                  <c:v>5.7179000000000002</c:v>
                </c:pt>
                <c:pt idx="4138">
                  <c:v>5.7195</c:v>
                </c:pt>
                <c:pt idx="4139">
                  <c:v>5.7214</c:v>
                </c:pt>
                <c:pt idx="4140">
                  <c:v>5.7233999999999998</c:v>
                </c:pt>
                <c:pt idx="4141">
                  <c:v>5.7255000000000003</c:v>
                </c:pt>
                <c:pt idx="4142">
                  <c:v>5.7275</c:v>
                </c:pt>
                <c:pt idx="4143">
                  <c:v>5.7291999999999996</c:v>
                </c:pt>
                <c:pt idx="4144">
                  <c:v>5.7305999999999999</c:v>
                </c:pt>
                <c:pt idx="4145">
                  <c:v>5.7316000000000003</c:v>
                </c:pt>
                <c:pt idx="4146">
                  <c:v>5.7324999999999999</c:v>
                </c:pt>
                <c:pt idx="4147">
                  <c:v>5.7332999999999998</c:v>
                </c:pt>
                <c:pt idx="4148">
                  <c:v>5.7342000000000004</c:v>
                </c:pt>
                <c:pt idx="4149">
                  <c:v>5.7351000000000001</c:v>
                </c:pt>
                <c:pt idx="4150">
                  <c:v>5.7361000000000004</c:v>
                </c:pt>
                <c:pt idx="4151">
                  <c:v>5.7371999999999996</c:v>
                </c:pt>
                <c:pt idx="4152">
                  <c:v>5.7382</c:v>
                </c:pt>
                <c:pt idx="4153">
                  <c:v>5.7392000000000003</c:v>
                </c:pt>
                <c:pt idx="4154">
                  <c:v>5.7401999999999997</c:v>
                </c:pt>
                <c:pt idx="4155">
                  <c:v>5.7412999999999998</c:v>
                </c:pt>
                <c:pt idx="4156">
                  <c:v>5.7424999999999997</c:v>
                </c:pt>
                <c:pt idx="4157">
                  <c:v>5.7438000000000002</c:v>
                </c:pt>
                <c:pt idx="4158">
                  <c:v>5.7450999999999999</c:v>
                </c:pt>
                <c:pt idx="4159">
                  <c:v>5.7465999999999999</c:v>
                </c:pt>
                <c:pt idx="4160">
                  <c:v>5.7481</c:v>
                </c:pt>
                <c:pt idx="4161">
                  <c:v>5.7496999999999998</c:v>
                </c:pt>
                <c:pt idx="4162">
                  <c:v>5.7514000000000003</c:v>
                </c:pt>
                <c:pt idx="4163">
                  <c:v>5.7531999999999996</c:v>
                </c:pt>
                <c:pt idx="4164">
                  <c:v>5.7550999999999997</c:v>
                </c:pt>
                <c:pt idx="4165">
                  <c:v>5.7572000000000001</c:v>
                </c:pt>
                <c:pt idx="4166">
                  <c:v>5.7592999999999996</c:v>
                </c:pt>
                <c:pt idx="4167">
                  <c:v>5.7613000000000003</c:v>
                </c:pt>
                <c:pt idx="4168">
                  <c:v>5.7632000000000003</c:v>
                </c:pt>
                <c:pt idx="4169">
                  <c:v>5.7647000000000004</c:v>
                </c:pt>
                <c:pt idx="4170">
                  <c:v>5.7659000000000002</c:v>
                </c:pt>
                <c:pt idx="4171">
                  <c:v>5.7668999999999997</c:v>
                </c:pt>
                <c:pt idx="4172">
                  <c:v>5.7678000000000003</c:v>
                </c:pt>
                <c:pt idx="4173">
                  <c:v>5.7686999999999999</c:v>
                </c:pt>
                <c:pt idx="4174">
                  <c:v>5.7697000000000003</c:v>
                </c:pt>
                <c:pt idx="4175">
                  <c:v>5.7709000000000001</c:v>
                </c:pt>
                <c:pt idx="4176">
                  <c:v>5.7721</c:v>
                </c:pt>
                <c:pt idx="4177">
                  <c:v>5.7733999999999996</c:v>
                </c:pt>
                <c:pt idx="4178">
                  <c:v>5.7747000000000002</c:v>
                </c:pt>
                <c:pt idx="4179">
                  <c:v>5.7759999999999998</c:v>
                </c:pt>
                <c:pt idx="4180">
                  <c:v>5.7773000000000003</c:v>
                </c:pt>
                <c:pt idx="4181">
                  <c:v>5.7786</c:v>
                </c:pt>
                <c:pt idx="4182">
                  <c:v>5.7798999999999996</c:v>
                </c:pt>
                <c:pt idx="4183">
                  <c:v>5.7812000000000001</c:v>
                </c:pt>
                <c:pt idx="4184">
                  <c:v>5.7826000000000004</c:v>
                </c:pt>
                <c:pt idx="4185">
                  <c:v>5.7839999999999998</c:v>
                </c:pt>
                <c:pt idx="4186">
                  <c:v>5.7854999999999999</c:v>
                </c:pt>
                <c:pt idx="4187">
                  <c:v>5.7869000000000002</c:v>
                </c:pt>
                <c:pt idx="4188">
                  <c:v>5.7881999999999998</c:v>
                </c:pt>
                <c:pt idx="4189">
                  <c:v>5.7896999999999998</c:v>
                </c:pt>
                <c:pt idx="4190">
                  <c:v>5.7911999999999999</c:v>
                </c:pt>
                <c:pt idx="4191">
                  <c:v>5.7926000000000002</c:v>
                </c:pt>
                <c:pt idx="4192">
                  <c:v>5.7938999999999998</c:v>
                </c:pt>
                <c:pt idx="4193">
                  <c:v>5.7952000000000004</c:v>
                </c:pt>
                <c:pt idx="4194">
                  <c:v>5.7965</c:v>
                </c:pt>
                <c:pt idx="4195">
                  <c:v>5.7976999999999999</c:v>
                </c:pt>
                <c:pt idx="4196">
                  <c:v>5.7990000000000004</c:v>
                </c:pt>
                <c:pt idx="4197">
                  <c:v>5.8003999999999998</c:v>
                </c:pt>
                <c:pt idx="4198">
                  <c:v>5.8017000000000003</c:v>
                </c:pt>
                <c:pt idx="4199">
                  <c:v>5.8030999999999997</c:v>
                </c:pt>
                <c:pt idx="4200">
                  <c:v>5.8045999999999998</c:v>
                </c:pt>
                <c:pt idx="4201">
                  <c:v>5.806</c:v>
                </c:pt>
                <c:pt idx="4202">
                  <c:v>5.8074000000000003</c:v>
                </c:pt>
                <c:pt idx="4203">
                  <c:v>5.8087999999999997</c:v>
                </c:pt>
                <c:pt idx="4204">
                  <c:v>5.8101000000000003</c:v>
                </c:pt>
                <c:pt idx="4205">
                  <c:v>5.8114999999999997</c:v>
                </c:pt>
                <c:pt idx="4206">
                  <c:v>5.8129999999999997</c:v>
                </c:pt>
                <c:pt idx="4207">
                  <c:v>5.8147000000000002</c:v>
                </c:pt>
                <c:pt idx="4208">
                  <c:v>5.8164999999999996</c:v>
                </c:pt>
                <c:pt idx="4209">
                  <c:v>5.8186</c:v>
                </c:pt>
                <c:pt idx="4210">
                  <c:v>5.8207000000000004</c:v>
                </c:pt>
                <c:pt idx="4211">
                  <c:v>5.8227000000000002</c:v>
                </c:pt>
                <c:pt idx="4212">
                  <c:v>5.8243999999999998</c:v>
                </c:pt>
                <c:pt idx="4213">
                  <c:v>5.8258000000000001</c:v>
                </c:pt>
                <c:pt idx="4214">
                  <c:v>5.8269000000000002</c:v>
                </c:pt>
                <c:pt idx="4215">
                  <c:v>5.8277999999999999</c:v>
                </c:pt>
                <c:pt idx="4216">
                  <c:v>5.8287000000000004</c:v>
                </c:pt>
                <c:pt idx="4217">
                  <c:v>5.8296000000000001</c:v>
                </c:pt>
                <c:pt idx="4218">
                  <c:v>5.8305999999999996</c:v>
                </c:pt>
                <c:pt idx="4219">
                  <c:v>5.8315999999999999</c:v>
                </c:pt>
                <c:pt idx="4220">
                  <c:v>5.8327</c:v>
                </c:pt>
                <c:pt idx="4221">
                  <c:v>5.8337000000000003</c:v>
                </c:pt>
                <c:pt idx="4222">
                  <c:v>5.8346999999999998</c:v>
                </c:pt>
                <c:pt idx="4223">
                  <c:v>5.8357999999999999</c:v>
                </c:pt>
                <c:pt idx="4224">
                  <c:v>5.8369</c:v>
                </c:pt>
                <c:pt idx="4225">
                  <c:v>5.8380999999999998</c:v>
                </c:pt>
                <c:pt idx="4226">
                  <c:v>5.8394000000000004</c:v>
                </c:pt>
                <c:pt idx="4227">
                  <c:v>5.8407</c:v>
                </c:pt>
                <c:pt idx="4228">
                  <c:v>5.8422000000000001</c:v>
                </c:pt>
                <c:pt idx="4229">
                  <c:v>5.8437000000000001</c:v>
                </c:pt>
                <c:pt idx="4230">
                  <c:v>5.8452999999999999</c:v>
                </c:pt>
                <c:pt idx="4231">
                  <c:v>5.8470000000000004</c:v>
                </c:pt>
                <c:pt idx="4232">
                  <c:v>5.8487999999999998</c:v>
                </c:pt>
                <c:pt idx="4233">
                  <c:v>5.8506999999999998</c:v>
                </c:pt>
                <c:pt idx="4234">
                  <c:v>5.8526999999999996</c:v>
                </c:pt>
                <c:pt idx="4235">
                  <c:v>5.8548</c:v>
                </c:pt>
                <c:pt idx="4236">
                  <c:v>5.8567</c:v>
                </c:pt>
                <c:pt idx="4237">
                  <c:v>5.8585000000000003</c:v>
                </c:pt>
                <c:pt idx="4238">
                  <c:v>5.86</c:v>
                </c:pt>
                <c:pt idx="4239">
                  <c:v>5.8612000000000002</c:v>
                </c:pt>
                <c:pt idx="4240">
                  <c:v>5.8620999999999999</c:v>
                </c:pt>
                <c:pt idx="4241">
                  <c:v>5.8630000000000004</c:v>
                </c:pt>
                <c:pt idx="4242">
                  <c:v>5.8639999999999999</c:v>
                </c:pt>
                <c:pt idx="4243">
                  <c:v>5.8650000000000002</c:v>
                </c:pt>
                <c:pt idx="4244">
                  <c:v>5.8662000000000001</c:v>
                </c:pt>
                <c:pt idx="4245">
                  <c:v>5.8676000000000004</c:v>
                </c:pt>
                <c:pt idx="4246">
                  <c:v>5.8689</c:v>
                </c:pt>
                <c:pt idx="4247">
                  <c:v>5.8703000000000003</c:v>
                </c:pt>
                <c:pt idx="4248">
                  <c:v>5.8715999999999999</c:v>
                </c:pt>
                <c:pt idx="4249">
                  <c:v>5.8728999999999996</c:v>
                </c:pt>
                <c:pt idx="4250">
                  <c:v>5.8742000000000001</c:v>
                </c:pt>
                <c:pt idx="4251">
                  <c:v>5.8754</c:v>
                </c:pt>
                <c:pt idx="4252">
                  <c:v>5.8766999999999996</c:v>
                </c:pt>
                <c:pt idx="4253">
                  <c:v>5.8780000000000001</c:v>
                </c:pt>
                <c:pt idx="4254">
                  <c:v>5.8794000000000004</c:v>
                </c:pt>
                <c:pt idx="4255">
                  <c:v>5.8808999999999996</c:v>
                </c:pt>
                <c:pt idx="4256">
                  <c:v>5.8822999999999999</c:v>
                </c:pt>
                <c:pt idx="4257">
                  <c:v>5.8836000000000004</c:v>
                </c:pt>
                <c:pt idx="4258">
                  <c:v>5.8849999999999998</c:v>
                </c:pt>
                <c:pt idx="4259">
                  <c:v>5.8864000000000001</c:v>
                </c:pt>
                <c:pt idx="4260">
                  <c:v>5.8878000000000004</c:v>
                </c:pt>
                <c:pt idx="4261">
                  <c:v>5.8891999999999998</c:v>
                </c:pt>
                <c:pt idx="4262">
                  <c:v>5.8906000000000001</c:v>
                </c:pt>
                <c:pt idx="4263">
                  <c:v>5.8918999999999997</c:v>
                </c:pt>
                <c:pt idx="4264">
                  <c:v>5.8930999999999996</c:v>
                </c:pt>
                <c:pt idx="4265">
                  <c:v>5.8944000000000001</c:v>
                </c:pt>
                <c:pt idx="4266">
                  <c:v>5.8956999999999997</c:v>
                </c:pt>
                <c:pt idx="4267">
                  <c:v>5.8970000000000002</c:v>
                </c:pt>
                <c:pt idx="4268">
                  <c:v>5.8982999999999999</c:v>
                </c:pt>
                <c:pt idx="4269">
                  <c:v>5.8997000000000002</c:v>
                </c:pt>
                <c:pt idx="4270">
                  <c:v>5.9012000000000002</c:v>
                </c:pt>
                <c:pt idx="4271">
                  <c:v>5.9027000000000003</c:v>
                </c:pt>
                <c:pt idx="4272">
                  <c:v>5.9042000000000003</c:v>
                </c:pt>
                <c:pt idx="4273">
                  <c:v>5.9055999999999997</c:v>
                </c:pt>
                <c:pt idx="4274">
                  <c:v>5.9070999999999998</c:v>
                </c:pt>
                <c:pt idx="4275">
                  <c:v>5.9085999999999999</c:v>
                </c:pt>
                <c:pt idx="4276">
                  <c:v>5.9101999999999997</c:v>
                </c:pt>
                <c:pt idx="4277">
                  <c:v>5.9120999999999997</c:v>
                </c:pt>
                <c:pt idx="4278">
                  <c:v>5.9142000000000001</c:v>
                </c:pt>
                <c:pt idx="4279">
                  <c:v>5.9164000000000003</c:v>
                </c:pt>
                <c:pt idx="4280">
                  <c:v>5.9184999999999999</c:v>
                </c:pt>
                <c:pt idx="4281">
                  <c:v>5.9202000000000004</c:v>
                </c:pt>
                <c:pt idx="4282">
                  <c:v>5.9215</c:v>
                </c:pt>
                <c:pt idx="4283">
                  <c:v>5.9225000000000003</c:v>
                </c:pt>
                <c:pt idx="4284">
                  <c:v>5.9233000000000002</c:v>
                </c:pt>
                <c:pt idx="4285">
                  <c:v>5.9241000000000001</c:v>
                </c:pt>
                <c:pt idx="4286">
                  <c:v>5.9249999999999998</c:v>
                </c:pt>
                <c:pt idx="4287">
                  <c:v>5.9259000000000004</c:v>
                </c:pt>
                <c:pt idx="4288">
                  <c:v>5.9268999999999998</c:v>
                </c:pt>
                <c:pt idx="4289">
                  <c:v>5.9279999999999999</c:v>
                </c:pt>
                <c:pt idx="4290">
                  <c:v>5.9291</c:v>
                </c:pt>
                <c:pt idx="4291">
                  <c:v>5.9302000000000001</c:v>
                </c:pt>
                <c:pt idx="4292">
                  <c:v>5.9313000000000002</c:v>
                </c:pt>
                <c:pt idx="4293">
                  <c:v>5.9324000000000003</c:v>
                </c:pt>
                <c:pt idx="4294">
                  <c:v>5.9335000000000004</c:v>
                </c:pt>
                <c:pt idx="4295">
                  <c:v>5.9348000000000001</c:v>
                </c:pt>
                <c:pt idx="4296">
                  <c:v>5.9360999999999997</c:v>
                </c:pt>
                <c:pt idx="4297">
                  <c:v>5.9375</c:v>
                </c:pt>
                <c:pt idx="4298">
                  <c:v>5.9390000000000001</c:v>
                </c:pt>
                <c:pt idx="4299">
                  <c:v>5.9406999999999996</c:v>
                </c:pt>
                <c:pt idx="4300">
                  <c:v>5.9424999999999999</c:v>
                </c:pt>
                <c:pt idx="4301">
                  <c:v>5.9443000000000001</c:v>
                </c:pt>
                <c:pt idx="4302">
                  <c:v>5.9462999999999999</c:v>
                </c:pt>
                <c:pt idx="4303">
                  <c:v>5.9482999999999997</c:v>
                </c:pt>
                <c:pt idx="4304">
                  <c:v>5.9503000000000004</c:v>
                </c:pt>
                <c:pt idx="4305">
                  <c:v>5.9522000000000004</c:v>
                </c:pt>
                <c:pt idx="4306">
                  <c:v>5.9539</c:v>
                </c:pt>
                <c:pt idx="4307">
                  <c:v>5.9553000000000003</c:v>
                </c:pt>
                <c:pt idx="4308">
                  <c:v>5.9564000000000004</c:v>
                </c:pt>
                <c:pt idx="4309">
                  <c:v>5.9573999999999998</c:v>
                </c:pt>
                <c:pt idx="4310">
                  <c:v>5.9583000000000004</c:v>
                </c:pt>
                <c:pt idx="4311">
                  <c:v>5.9592000000000001</c:v>
                </c:pt>
                <c:pt idx="4312">
                  <c:v>5.9602000000000004</c:v>
                </c:pt>
                <c:pt idx="4313">
                  <c:v>5.9612999999999996</c:v>
                </c:pt>
                <c:pt idx="4314">
                  <c:v>5.9625000000000004</c:v>
                </c:pt>
                <c:pt idx="4315">
                  <c:v>5.9638</c:v>
                </c:pt>
                <c:pt idx="4316">
                  <c:v>5.9650999999999996</c:v>
                </c:pt>
                <c:pt idx="4317">
                  <c:v>5.9664999999999999</c:v>
                </c:pt>
                <c:pt idx="4318">
                  <c:v>5.9679000000000002</c:v>
                </c:pt>
                <c:pt idx="4319">
                  <c:v>5.9691999999999998</c:v>
                </c:pt>
                <c:pt idx="4320">
                  <c:v>5.9706000000000001</c:v>
                </c:pt>
                <c:pt idx="4321">
                  <c:v>5.9720000000000004</c:v>
                </c:pt>
                <c:pt idx="4322">
                  <c:v>5.9733000000000001</c:v>
                </c:pt>
                <c:pt idx="4323">
                  <c:v>5.9748000000000001</c:v>
                </c:pt>
                <c:pt idx="4324">
                  <c:v>5.9762000000000004</c:v>
                </c:pt>
                <c:pt idx="4325">
                  <c:v>5.9775999999999998</c:v>
                </c:pt>
                <c:pt idx="4326">
                  <c:v>5.9790000000000001</c:v>
                </c:pt>
                <c:pt idx="4327">
                  <c:v>5.9804000000000004</c:v>
                </c:pt>
                <c:pt idx="4328">
                  <c:v>5.9819000000000004</c:v>
                </c:pt>
                <c:pt idx="4329">
                  <c:v>5.9832999999999998</c:v>
                </c:pt>
                <c:pt idx="4330">
                  <c:v>5.9847999999999999</c:v>
                </c:pt>
                <c:pt idx="4331">
                  <c:v>5.9861000000000004</c:v>
                </c:pt>
                <c:pt idx="4332">
                  <c:v>5.9874000000000001</c:v>
                </c:pt>
                <c:pt idx="4333">
                  <c:v>5.9886999999999997</c:v>
                </c:pt>
                <c:pt idx="4334">
                  <c:v>5.99</c:v>
                </c:pt>
                <c:pt idx="4335">
                  <c:v>5.9912999999999998</c:v>
                </c:pt>
                <c:pt idx="4336">
                  <c:v>5.9927000000000001</c:v>
                </c:pt>
                <c:pt idx="4337">
                  <c:v>5.9939999999999998</c:v>
                </c:pt>
                <c:pt idx="4338">
                  <c:v>5.9954000000000001</c:v>
                </c:pt>
                <c:pt idx="4339">
                  <c:v>5.9968000000000004</c:v>
                </c:pt>
                <c:pt idx="4340">
                  <c:v>5.9981999999999998</c:v>
                </c:pt>
                <c:pt idx="4341">
                  <c:v>5.9996999999999998</c:v>
                </c:pt>
                <c:pt idx="4342">
                  <c:v>6.0011000000000001</c:v>
                </c:pt>
                <c:pt idx="4343">
                  <c:v>6.0025000000000004</c:v>
                </c:pt>
                <c:pt idx="4344">
                  <c:v>6.0041000000000002</c:v>
                </c:pt>
                <c:pt idx="4345">
                  <c:v>6.0057999999999998</c:v>
                </c:pt>
                <c:pt idx="4346">
                  <c:v>6.0076999999999998</c:v>
                </c:pt>
                <c:pt idx="4347">
                  <c:v>6.0098000000000003</c:v>
                </c:pt>
                <c:pt idx="4348">
                  <c:v>6.0118999999999998</c:v>
                </c:pt>
                <c:pt idx="4349">
                  <c:v>6.0137999999999998</c:v>
                </c:pt>
                <c:pt idx="4350">
                  <c:v>6.0153999999999996</c:v>
                </c:pt>
                <c:pt idx="4351">
                  <c:v>6.0167000000000002</c:v>
                </c:pt>
                <c:pt idx="4352">
                  <c:v>6.0176999999999996</c:v>
                </c:pt>
                <c:pt idx="4353">
                  <c:v>6.0186000000000002</c:v>
                </c:pt>
                <c:pt idx="4354">
                  <c:v>6.0194000000000001</c:v>
                </c:pt>
                <c:pt idx="4355">
                  <c:v>6.0202999999999998</c:v>
                </c:pt>
                <c:pt idx="4356">
                  <c:v>6.0213000000000001</c:v>
                </c:pt>
                <c:pt idx="4357">
                  <c:v>6.0223000000000004</c:v>
                </c:pt>
                <c:pt idx="4358">
                  <c:v>6.0233999999999996</c:v>
                </c:pt>
                <c:pt idx="4359">
                  <c:v>6.0244999999999997</c:v>
                </c:pt>
                <c:pt idx="4360">
                  <c:v>6.0255000000000001</c:v>
                </c:pt>
                <c:pt idx="4361">
                  <c:v>6.0266000000000002</c:v>
                </c:pt>
                <c:pt idx="4362">
                  <c:v>6.0277000000000003</c:v>
                </c:pt>
                <c:pt idx="4363">
                  <c:v>6.0289000000000001</c:v>
                </c:pt>
                <c:pt idx="4364">
                  <c:v>6.0301</c:v>
                </c:pt>
                <c:pt idx="4365">
                  <c:v>6.0313999999999997</c:v>
                </c:pt>
                <c:pt idx="4366">
                  <c:v>6.0327999999999999</c:v>
                </c:pt>
                <c:pt idx="4367">
                  <c:v>6.0343999999999998</c:v>
                </c:pt>
                <c:pt idx="4368">
                  <c:v>6.0359999999999996</c:v>
                </c:pt>
                <c:pt idx="4369">
                  <c:v>6.0377999999999998</c:v>
                </c:pt>
                <c:pt idx="4370">
                  <c:v>6.0396000000000001</c:v>
                </c:pt>
                <c:pt idx="4371">
                  <c:v>6.0415000000000001</c:v>
                </c:pt>
                <c:pt idx="4372">
                  <c:v>6.0434000000000001</c:v>
                </c:pt>
                <c:pt idx="4373">
                  <c:v>6.0453999999999999</c:v>
                </c:pt>
                <c:pt idx="4374">
                  <c:v>6.0472000000000001</c:v>
                </c:pt>
                <c:pt idx="4375">
                  <c:v>6.0490000000000004</c:v>
                </c:pt>
                <c:pt idx="4376">
                  <c:v>6.0505000000000004</c:v>
                </c:pt>
                <c:pt idx="4377">
                  <c:v>6.0517000000000003</c:v>
                </c:pt>
                <c:pt idx="4378">
                  <c:v>6.0528000000000004</c:v>
                </c:pt>
                <c:pt idx="4379">
                  <c:v>6.0537999999999998</c:v>
                </c:pt>
                <c:pt idx="4380">
                  <c:v>6.0548000000000002</c:v>
                </c:pt>
                <c:pt idx="4381">
                  <c:v>6.0559000000000003</c:v>
                </c:pt>
                <c:pt idx="4382">
                  <c:v>6.0571000000000002</c:v>
                </c:pt>
                <c:pt idx="4383">
                  <c:v>6.0583</c:v>
                </c:pt>
                <c:pt idx="4384">
                  <c:v>6.0597000000000003</c:v>
                </c:pt>
                <c:pt idx="4385">
                  <c:v>6.0610999999999997</c:v>
                </c:pt>
                <c:pt idx="4386">
                  <c:v>6.0624000000000002</c:v>
                </c:pt>
                <c:pt idx="4387">
                  <c:v>6.0637999999999996</c:v>
                </c:pt>
                <c:pt idx="4388">
                  <c:v>6.0650000000000004</c:v>
                </c:pt>
                <c:pt idx="4389">
                  <c:v>6.0663</c:v>
                </c:pt>
                <c:pt idx="4390">
                  <c:v>6.0675999999999997</c:v>
                </c:pt>
                <c:pt idx="4391">
                  <c:v>6.069</c:v>
                </c:pt>
                <c:pt idx="4392">
                  <c:v>6.0705</c:v>
                </c:pt>
                <c:pt idx="4393">
                  <c:v>6.0719000000000003</c:v>
                </c:pt>
                <c:pt idx="4394">
                  <c:v>6.0732999999999997</c:v>
                </c:pt>
                <c:pt idx="4395">
                  <c:v>6.0747</c:v>
                </c:pt>
                <c:pt idx="4396">
                  <c:v>6.0759999999999996</c:v>
                </c:pt>
                <c:pt idx="4397">
                  <c:v>6.0773999999999999</c:v>
                </c:pt>
                <c:pt idx="4398">
                  <c:v>6.0787000000000004</c:v>
                </c:pt>
                <c:pt idx="4399">
                  <c:v>6.0800999999999998</c:v>
                </c:pt>
                <c:pt idx="4400">
                  <c:v>6.0814000000000004</c:v>
                </c:pt>
                <c:pt idx="4401">
                  <c:v>6.0827</c:v>
                </c:pt>
                <c:pt idx="4402">
                  <c:v>6.0838999999999999</c:v>
                </c:pt>
                <c:pt idx="4403">
                  <c:v>6.0852000000000004</c:v>
                </c:pt>
                <c:pt idx="4404">
                  <c:v>6.0865999999999998</c:v>
                </c:pt>
                <c:pt idx="4405">
                  <c:v>6.0880000000000001</c:v>
                </c:pt>
                <c:pt idx="4406">
                  <c:v>6.0894000000000004</c:v>
                </c:pt>
                <c:pt idx="4407">
                  <c:v>6.0907999999999998</c:v>
                </c:pt>
                <c:pt idx="4408">
                  <c:v>6.0922999999999998</c:v>
                </c:pt>
                <c:pt idx="4409">
                  <c:v>6.0937999999999999</c:v>
                </c:pt>
                <c:pt idx="4410">
                  <c:v>6.0952999999999999</c:v>
                </c:pt>
                <c:pt idx="4411">
                  <c:v>6.0968</c:v>
                </c:pt>
                <c:pt idx="4412">
                  <c:v>6.0983999999999998</c:v>
                </c:pt>
                <c:pt idx="4413">
                  <c:v>6.1001000000000003</c:v>
                </c:pt>
                <c:pt idx="4414">
                  <c:v>6.1018999999999997</c:v>
                </c:pt>
                <c:pt idx="4415">
                  <c:v>6.1036999999999999</c:v>
                </c:pt>
                <c:pt idx="4416">
                  <c:v>6.1055999999999999</c:v>
                </c:pt>
                <c:pt idx="4417">
                  <c:v>6.1074999999999999</c:v>
                </c:pt>
                <c:pt idx="4418">
                  <c:v>6.1092000000000004</c:v>
                </c:pt>
                <c:pt idx="4419">
                  <c:v>6.1105999999999998</c:v>
                </c:pt>
                <c:pt idx="4420">
                  <c:v>6.1117999999999997</c:v>
                </c:pt>
                <c:pt idx="4421">
                  <c:v>6.1127000000000002</c:v>
                </c:pt>
                <c:pt idx="4422">
                  <c:v>6.1135999999999999</c:v>
                </c:pt>
                <c:pt idx="4423">
                  <c:v>6.1146000000000003</c:v>
                </c:pt>
                <c:pt idx="4424">
                  <c:v>6.1154999999999999</c:v>
                </c:pt>
                <c:pt idx="4425">
                  <c:v>6.1165000000000003</c:v>
                </c:pt>
                <c:pt idx="4426">
                  <c:v>6.1176000000000004</c:v>
                </c:pt>
                <c:pt idx="4427">
                  <c:v>6.1185999999999998</c:v>
                </c:pt>
                <c:pt idx="4428">
                  <c:v>6.1196000000000002</c:v>
                </c:pt>
                <c:pt idx="4429">
                  <c:v>6.1207000000000003</c:v>
                </c:pt>
                <c:pt idx="4430">
                  <c:v>6.1219000000000001</c:v>
                </c:pt>
                <c:pt idx="4431">
                  <c:v>6.1230000000000002</c:v>
                </c:pt>
                <c:pt idx="4432">
                  <c:v>6.1242000000000001</c:v>
                </c:pt>
                <c:pt idx="4433">
                  <c:v>6.1254999999999997</c:v>
                </c:pt>
                <c:pt idx="4434">
                  <c:v>6.1269</c:v>
                </c:pt>
                <c:pt idx="4435">
                  <c:v>6.1284999999999998</c:v>
                </c:pt>
                <c:pt idx="4436">
                  <c:v>6.1300999999999997</c:v>
                </c:pt>
                <c:pt idx="4437">
                  <c:v>6.1318000000000001</c:v>
                </c:pt>
                <c:pt idx="4438">
                  <c:v>6.1336000000000004</c:v>
                </c:pt>
                <c:pt idx="4439">
                  <c:v>6.1355000000000004</c:v>
                </c:pt>
                <c:pt idx="4440">
                  <c:v>6.1374000000000004</c:v>
                </c:pt>
                <c:pt idx="4441">
                  <c:v>6.1394000000000002</c:v>
                </c:pt>
                <c:pt idx="4442">
                  <c:v>6.1414</c:v>
                </c:pt>
                <c:pt idx="4443">
                  <c:v>6.1432000000000002</c:v>
                </c:pt>
                <c:pt idx="4444">
                  <c:v>6.1448</c:v>
                </c:pt>
                <c:pt idx="4445">
                  <c:v>6.1460999999999997</c:v>
                </c:pt>
                <c:pt idx="4446">
                  <c:v>6.1471999999999998</c:v>
                </c:pt>
                <c:pt idx="4447">
                  <c:v>6.1482000000000001</c:v>
                </c:pt>
                <c:pt idx="4448">
                  <c:v>6.1490999999999998</c:v>
                </c:pt>
                <c:pt idx="4449">
                  <c:v>6.1501000000000001</c:v>
                </c:pt>
                <c:pt idx="4450">
                  <c:v>6.1512000000000002</c:v>
                </c:pt>
                <c:pt idx="4451">
                  <c:v>6.1524999999999999</c:v>
                </c:pt>
                <c:pt idx="4452">
                  <c:v>6.1538000000000004</c:v>
                </c:pt>
                <c:pt idx="4453">
                  <c:v>6.1551999999999998</c:v>
                </c:pt>
                <c:pt idx="4454">
                  <c:v>6.1565000000000003</c:v>
                </c:pt>
                <c:pt idx="4455">
                  <c:v>6.1577999999999999</c:v>
                </c:pt>
                <c:pt idx="4456">
                  <c:v>6.1590999999999996</c:v>
                </c:pt>
                <c:pt idx="4457">
                  <c:v>6.1604000000000001</c:v>
                </c:pt>
                <c:pt idx="4458">
                  <c:v>6.1616999999999997</c:v>
                </c:pt>
                <c:pt idx="4459">
                  <c:v>6.1631</c:v>
                </c:pt>
                <c:pt idx="4460">
                  <c:v>6.1645000000000003</c:v>
                </c:pt>
                <c:pt idx="4461">
                  <c:v>6.1658999999999997</c:v>
                </c:pt>
                <c:pt idx="4462">
                  <c:v>6.1673</c:v>
                </c:pt>
                <c:pt idx="4463">
                  <c:v>6.1687000000000003</c:v>
                </c:pt>
                <c:pt idx="4464">
                  <c:v>6.1700999999999997</c:v>
                </c:pt>
                <c:pt idx="4465">
                  <c:v>6.1715</c:v>
                </c:pt>
                <c:pt idx="4466">
                  <c:v>6.173</c:v>
                </c:pt>
                <c:pt idx="4467">
                  <c:v>6.1745000000000001</c:v>
                </c:pt>
                <c:pt idx="4468">
                  <c:v>6.1757999999999997</c:v>
                </c:pt>
                <c:pt idx="4469">
                  <c:v>6.1771000000000003</c:v>
                </c:pt>
                <c:pt idx="4470">
                  <c:v>6.1783000000000001</c:v>
                </c:pt>
                <c:pt idx="4471">
                  <c:v>6.1795</c:v>
                </c:pt>
                <c:pt idx="4472">
                  <c:v>6.1807999999999996</c:v>
                </c:pt>
                <c:pt idx="4473">
                  <c:v>6.1820000000000004</c:v>
                </c:pt>
                <c:pt idx="4474">
                  <c:v>6.1833</c:v>
                </c:pt>
                <c:pt idx="4475">
                  <c:v>6.1847000000000003</c:v>
                </c:pt>
                <c:pt idx="4476">
                  <c:v>6.1860999999999997</c:v>
                </c:pt>
                <c:pt idx="4477">
                  <c:v>6.1875</c:v>
                </c:pt>
                <c:pt idx="4478">
                  <c:v>6.1890000000000001</c:v>
                </c:pt>
                <c:pt idx="4479">
                  <c:v>6.1904000000000003</c:v>
                </c:pt>
                <c:pt idx="4480">
                  <c:v>6.1917</c:v>
                </c:pt>
                <c:pt idx="4481">
                  <c:v>6.1932</c:v>
                </c:pt>
                <c:pt idx="4482">
                  <c:v>6.1947999999999999</c:v>
                </c:pt>
                <c:pt idx="4483">
                  <c:v>6.1966000000000001</c:v>
                </c:pt>
                <c:pt idx="4484">
                  <c:v>6.1985999999999999</c:v>
                </c:pt>
                <c:pt idx="4485">
                  <c:v>6.2008000000000001</c:v>
                </c:pt>
                <c:pt idx="4486">
                  <c:v>6.2028999999999996</c:v>
                </c:pt>
                <c:pt idx="4487">
                  <c:v>6.2049000000000003</c:v>
                </c:pt>
                <c:pt idx="4488">
                  <c:v>6.2064000000000004</c:v>
                </c:pt>
                <c:pt idx="4489">
                  <c:v>6.2076000000000002</c:v>
                </c:pt>
                <c:pt idx="4490">
                  <c:v>6.2085999999999997</c:v>
                </c:pt>
                <c:pt idx="4491">
                  <c:v>6.2093999999999996</c:v>
                </c:pt>
                <c:pt idx="4492">
                  <c:v>6.2102000000000004</c:v>
                </c:pt>
                <c:pt idx="4493">
                  <c:v>6.2111000000000001</c:v>
                </c:pt>
                <c:pt idx="4494">
                  <c:v>6.2121000000000004</c:v>
                </c:pt>
                <c:pt idx="4495">
                  <c:v>6.2131999999999996</c:v>
                </c:pt>
                <c:pt idx="4496">
                  <c:v>6.2141999999999999</c:v>
                </c:pt>
                <c:pt idx="4497">
                  <c:v>6.2152000000000003</c:v>
                </c:pt>
                <c:pt idx="4498">
                  <c:v>6.2163000000000004</c:v>
                </c:pt>
                <c:pt idx="4499">
                  <c:v>6.2173999999999996</c:v>
                </c:pt>
                <c:pt idx="4500">
                  <c:v>6.2184999999999997</c:v>
                </c:pt>
                <c:pt idx="4501">
                  <c:v>6.2198000000000002</c:v>
                </c:pt>
                <c:pt idx="4502">
                  <c:v>6.2210999999999999</c:v>
                </c:pt>
                <c:pt idx="4503">
                  <c:v>6.2225000000000001</c:v>
                </c:pt>
                <c:pt idx="4504">
                  <c:v>6.2240000000000002</c:v>
                </c:pt>
                <c:pt idx="4505">
                  <c:v>6.2256</c:v>
                </c:pt>
                <c:pt idx="4506">
                  <c:v>6.2272999999999996</c:v>
                </c:pt>
                <c:pt idx="4507">
                  <c:v>6.2290000000000001</c:v>
                </c:pt>
                <c:pt idx="4508">
                  <c:v>6.2309000000000001</c:v>
                </c:pt>
                <c:pt idx="4509">
                  <c:v>6.2328000000000001</c:v>
                </c:pt>
                <c:pt idx="4510">
                  <c:v>6.2347999999999999</c:v>
                </c:pt>
                <c:pt idx="4511">
                  <c:v>6.2367999999999997</c:v>
                </c:pt>
                <c:pt idx="4512">
                  <c:v>6.2386999999999997</c:v>
                </c:pt>
                <c:pt idx="4513">
                  <c:v>6.2403000000000004</c:v>
                </c:pt>
                <c:pt idx="4514">
                  <c:v>6.2416</c:v>
                </c:pt>
                <c:pt idx="4515">
                  <c:v>6.2426000000000004</c:v>
                </c:pt>
                <c:pt idx="4516">
                  <c:v>6.2435999999999998</c:v>
                </c:pt>
                <c:pt idx="4517">
                  <c:v>6.2445000000000004</c:v>
                </c:pt>
                <c:pt idx="4518">
                  <c:v>6.2454999999999998</c:v>
                </c:pt>
                <c:pt idx="4519">
                  <c:v>6.2466999999999997</c:v>
                </c:pt>
                <c:pt idx="4520">
                  <c:v>6.2478999999999996</c:v>
                </c:pt>
                <c:pt idx="4521">
                  <c:v>6.2492999999999999</c:v>
                </c:pt>
                <c:pt idx="4522">
                  <c:v>6.2507000000000001</c:v>
                </c:pt>
                <c:pt idx="4523">
                  <c:v>6.2521000000000004</c:v>
                </c:pt>
                <c:pt idx="4524">
                  <c:v>6.2534999999999998</c:v>
                </c:pt>
                <c:pt idx="4525">
                  <c:v>6.2548000000000004</c:v>
                </c:pt>
                <c:pt idx="4526">
                  <c:v>6.2560000000000002</c:v>
                </c:pt>
                <c:pt idx="4527">
                  <c:v>6.2572000000000001</c:v>
                </c:pt>
                <c:pt idx="4528">
                  <c:v>6.2584</c:v>
                </c:pt>
                <c:pt idx="4529">
                  <c:v>6.2596999999999996</c:v>
                </c:pt>
                <c:pt idx="4530">
                  <c:v>6.2610999999999999</c:v>
                </c:pt>
                <c:pt idx="4531">
                  <c:v>6.2624000000000004</c:v>
                </c:pt>
                <c:pt idx="4532">
                  <c:v>6.2637</c:v>
                </c:pt>
                <c:pt idx="4533">
                  <c:v>6.2652000000000001</c:v>
                </c:pt>
                <c:pt idx="4534">
                  <c:v>6.2666000000000004</c:v>
                </c:pt>
                <c:pt idx="4535">
                  <c:v>6.2680999999999996</c:v>
                </c:pt>
                <c:pt idx="4536">
                  <c:v>6.2695999999999996</c:v>
                </c:pt>
                <c:pt idx="4537">
                  <c:v>6.2709999999999999</c:v>
                </c:pt>
                <c:pt idx="4538">
                  <c:v>6.2723000000000004</c:v>
                </c:pt>
                <c:pt idx="4539">
                  <c:v>6.2735000000000003</c:v>
                </c:pt>
                <c:pt idx="4540">
                  <c:v>6.2747999999999999</c:v>
                </c:pt>
                <c:pt idx="4541">
                  <c:v>6.2760999999999996</c:v>
                </c:pt>
                <c:pt idx="4542">
                  <c:v>6.2774000000000001</c:v>
                </c:pt>
                <c:pt idx="4543">
                  <c:v>6.2788000000000004</c:v>
                </c:pt>
                <c:pt idx="4544">
                  <c:v>6.2801999999999998</c:v>
                </c:pt>
                <c:pt idx="4545">
                  <c:v>6.2816999999999998</c:v>
                </c:pt>
                <c:pt idx="4546">
                  <c:v>6.2831999999999999</c:v>
                </c:pt>
                <c:pt idx="4547">
                  <c:v>6.2847</c:v>
                </c:pt>
                <c:pt idx="4548">
                  <c:v>6.2861000000000002</c:v>
                </c:pt>
                <c:pt idx="4549">
                  <c:v>6.2874999999999996</c:v>
                </c:pt>
                <c:pt idx="4550">
                  <c:v>6.2889999999999997</c:v>
                </c:pt>
                <c:pt idx="4551">
                  <c:v>6.2904999999999998</c:v>
                </c:pt>
                <c:pt idx="4552">
                  <c:v>6.2923</c:v>
                </c:pt>
                <c:pt idx="4553">
                  <c:v>6.2942999999999998</c:v>
                </c:pt>
                <c:pt idx="4554">
                  <c:v>6.2964000000000002</c:v>
                </c:pt>
                <c:pt idx="4555">
                  <c:v>6.2984999999999998</c:v>
                </c:pt>
                <c:pt idx="4556">
                  <c:v>6.3003</c:v>
                </c:pt>
                <c:pt idx="4557">
                  <c:v>6.3018000000000001</c:v>
                </c:pt>
                <c:pt idx="4558">
                  <c:v>6.3029999999999999</c:v>
                </c:pt>
                <c:pt idx="4559">
                  <c:v>6.3040000000000003</c:v>
                </c:pt>
                <c:pt idx="4560">
                  <c:v>6.3048000000000002</c:v>
                </c:pt>
                <c:pt idx="4561">
                  <c:v>6.3056000000000001</c:v>
                </c:pt>
                <c:pt idx="4562">
                  <c:v>6.3064999999999998</c:v>
                </c:pt>
                <c:pt idx="4563">
                  <c:v>6.3075000000000001</c:v>
                </c:pt>
                <c:pt idx="4564">
                  <c:v>6.3085000000000004</c:v>
                </c:pt>
                <c:pt idx="4565">
                  <c:v>6.3094999999999999</c:v>
                </c:pt>
                <c:pt idx="4566">
                  <c:v>6.3105000000000002</c:v>
                </c:pt>
                <c:pt idx="4567">
                  <c:v>6.3116000000000003</c:v>
                </c:pt>
                <c:pt idx="4568">
                  <c:v>6.3127000000000004</c:v>
                </c:pt>
                <c:pt idx="4569">
                  <c:v>6.3139000000000003</c:v>
                </c:pt>
                <c:pt idx="4570">
                  <c:v>6.3151999999999999</c:v>
                </c:pt>
                <c:pt idx="4571">
                  <c:v>6.3166000000000002</c:v>
                </c:pt>
                <c:pt idx="4572">
                  <c:v>6.3179999999999996</c:v>
                </c:pt>
                <c:pt idx="4573">
                  <c:v>6.3194999999999997</c:v>
                </c:pt>
                <c:pt idx="4574">
                  <c:v>6.3211000000000004</c:v>
                </c:pt>
                <c:pt idx="4575">
                  <c:v>6.3228999999999997</c:v>
                </c:pt>
                <c:pt idx="4576">
                  <c:v>6.3247</c:v>
                </c:pt>
                <c:pt idx="4577">
                  <c:v>6.3266</c:v>
                </c:pt>
                <c:pt idx="4578">
                  <c:v>6.3285999999999998</c:v>
                </c:pt>
                <c:pt idx="4579">
                  <c:v>6.3304999999999998</c:v>
                </c:pt>
                <c:pt idx="4580">
                  <c:v>6.3323</c:v>
                </c:pt>
                <c:pt idx="4581">
                  <c:v>6.3338999999999999</c:v>
                </c:pt>
                <c:pt idx="4582">
                  <c:v>6.3353000000000002</c:v>
                </c:pt>
                <c:pt idx="4583">
                  <c:v>6.3365</c:v>
                </c:pt>
                <c:pt idx="4584">
                  <c:v>6.3376000000000001</c:v>
                </c:pt>
                <c:pt idx="4585">
                  <c:v>6.3387000000000002</c:v>
                </c:pt>
                <c:pt idx="4586">
                  <c:v>6.3396999999999997</c:v>
                </c:pt>
                <c:pt idx="4587">
                  <c:v>6.3407999999999998</c:v>
                </c:pt>
                <c:pt idx="4588">
                  <c:v>6.3418999999999999</c:v>
                </c:pt>
                <c:pt idx="4589">
                  <c:v>6.3432000000000004</c:v>
                </c:pt>
                <c:pt idx="4590">
                  <c:v>6.3445</c:v>
                </c:pt>
                <c:pt idx="4591">
                  <c:v>6.3457999999999997</c:v>
                </c:pt>
                <c:pt idx="4592">
                  <c:v>6.3472</c:v>
                </c:pt>
                <c:pt idx="4593">
                  <c:v>6.3484999999999996</c:v>
                </c:pt>
                <c:pt idx="4594">
                  <c:v>6.3497000000000003</c:v>
                </c:pt>
                <c:pt idx="4595">
                  <c:v>6.351</c:v>
                </c:pt>
                <c:pt idx="4596">
                  <c:v>6.3524000000000003</c:v>
                </c:pt>
                <c:pt idx="4597">
                  <c:v>6.3536999999999999</c:v>
                </c:pt>
                <c:pt idx="4598">
                  <c:v>6.3552</c:v>
                </c:pt>
                <c:pt idx="4599">
                  <c:v>6.3566000000000003</c:v>
                </c:pt>
                <c:pt idx="4600">
                  <c:v>6.3579999999999997</c:v>
                </c:pt>
                <c:pt idx="4601">
                  <c:v>6.3593999999999999</c:v>
                </c:pt>
                <c:pt idx="4602">
                  <c:v>6.3608000000000002</c:v>
                </c:pt>
                <c:pt idx="4603">
                  <c:v>6.3621999999999996</c:v>
                </c:pt>
                <c:pt idx="4604">
                  <c:v>6.3636999999999997</c:v>
                </c:pt>
                <c:pt idx="4605">
                  <c:v>6.3651</c:v>
                </c:pt>
                <c:pt idx="4606">
                  <c:v>6.3663999999999996</c:v>
                </c:pt>
                <c:pt idx="4607">
                  <c:v>6.3677000000000001</c:v>
                </c:pt>
                <c:pt idx="4608">
                  <c:v>6.3689999999999998</c:v>
                </c:pt>
                <c:pt idx="4609">
                  <c:v>6.3703000000000003</c:v>
                </c:pt>
                <c:pt idx="4610">
                  <c:v>6.3715999999999999</c:v>
                </c:pt>
                <c:pt idx="4611">
                  <c:v>6.3728999999999996</c:v>
                </c:pt>
                <c:pt idx="4612">
                  <c:v>6.3742999999999999</c:v>
                </c:pt>
                <c:pt idx="4613">
                  <c:v>6.3757000000000001</c:v>
                </c:pt>
                <c:pt idx="4614">
                  <c:v>6.3771000000000004</c:v>
                </c:pt>
                <c:pt idx="4615">
                  <c:v>6.3784999999999998</c:v>
                </c:pt>
                <c:pt idx="4616">
                  <c:v>6.38</c:v>
                </c:pt>
                <c:pt idx="4617">
                  <c:v>6.3815</c:v>
                </c:pt>
                <c:pt idx="4618">
                  <c:v>6.383</c:v>
                </c:pt>
                <c:pt idx="4619">
                  <c:v>6.3844000000000003</c:v>
                </c:pt>
                <c:pt idx="4620">
                  <c:v>6.3860000000000001</c:v>
                </c:pt>
                <c:pt idx="4621">
                  <c:v>6.3878000000000004</c:v>
                </c:pt>
                <c:pt idx="4622">
                  <c:v>6.3898000000000001</c:v>
                </c:pt>
                <c:pt idx="4623">
                  <c:v>6.3918999999999997</c:v>
                </c:pt>
                <c:pt idx="4624">
                  <c:v>6.3939000000000004</c:v>
                </c:pt>
                <c:pt idx="4625">
                  <c:v>6.3956</c:v>
                </c:pt>
                <c:pt idx="4626">
                  <c:v>6.3971</c:v>
                </c:pt>
                <c:pt idx="4627">
                  <c:v>6.3982000000000001</c:v>
                </c:pt>
                <c:pt idx="4628">
                  <c:v>6.3992000000000004</c:v>
                </c:pt>
                <c:pt idx="4629">
                  <c:v>6.4</c:v>
                </c:pt>
                <c:pt idx="4630">
                  <c:v>6.4009</c:v>
                </c:pt>
                <c:pt idx="4631">
                  <c:v>6.4017999999999997</c:v>
                </c:pt>
                <c:pt idx="4632">
                  <c:v>6.4028</c:v>
                </c:pt>
                <c:pt idx="4633">
                  <c:v>6.4038000000000004</c:v>
                </c:pt>
                <c:pt idx="4634">
                  <c:v>6.4047999999999998</c:v>
                </c:pt>
                <c:pt idx="4635">
                  <c:v>6.4058000000000002</c:v>
                </c:pt>
                <c:pt idx="4636">
                  <c:v>6.4069000000000003</c:v>
                </c:pt>
                <c:pt idx="4637">
                  <c:v>6.4080000000000004</c:v>
                </c:pt>
                <c:pt idx="4638">
                  <c:v>6.4092000000000002</c:v>
                </c:pt>
                <c:pt idx="4639">
                  <c:v>6.4104999999999999</c:v>
                </c:pt>
                <c:pt idx="4640">
                  <c:v>6.4118000000000004</c:v>
                </c:pt>
                <c:pt idx="4641">
                  <c:v>6.4131999999999998</c:v>
                </c:pt>
                <c:pt idx="4642">
                  <c:v>6.4146999999999998</c:v>
                </c:pt>
                <c:pt idx="4643">
                  <c:v>6.4162999999999997</c:v>
                </c:pt>
                <c:pt idx="4644">
                  <c:v>6.4179000000000004</c:v>
                </c:pt>
                <c:pt idx="4645">
                  <c:v>6.4196999999999997</c:v>
                </c:pt>
                <c:pt idx="4646">
                  <c:v>6.4215999999999998</c:v>
                </c:pt>
                <c:pt idx="4647">
                  <c:v>6.4236000000000004</c:v>
                </c:pt>
                <c:pt idx="4648">
                  <c:v>6.4257</c:v>
                </c:pt>
                <c:pt idx="4649">
                  <c:v>6.4276999999999997</c:v>
                </c:pt>
                <c:pt idx="4650">
                  <c:v>6.4295999999999998</c:v>
                </c:pt>
                <c:pt idx="4651">
                  <c:v>6.4311999999999996</c:v>
                </c:pt>
                <c:pt idx="4652">
                  <c:v>6.4325000000000001</c:v>
                </c:pt>
                <c:pt idx="4653">
                  <c:v>6.4336000000000002</c:v>
                </c:pt>
                <c:pt idx="4654">
                  <c:v>6.4345999999999997</c:v>
                </c:pt>
                <c:pt idx="4655">
                  <c:v>6.4355000000000002</c:v>
                </c:pt>
                <c:pt idx="4656">
                  <c:v>6.4364999999999997</c:v>
                </c:pt>
                <c:pt idx="4657">
                  <c:v>6.4375</c:v>
                </c:pt>
                <c:pt idx="4658">
                  <c:v>6.4386999999999999</c:v>
                </c:pt>
                <c:pt idx="4659">
                  <c:v>6.4398999999999997</c:v>
                </c:pt>
                <c:pt idx="4660">
                  <c:v>6.4412000000000003</c:v>
                </c:pt>
                <c:pt idx="4661">
                  <c:v>6.4424999999999999</c:v>
                </c:pt>
                <c:pt idx="4662">
                  <c:v>6.4439000000000002</c:v>
                </c:pt>
                <c:pt idx="4663">
                  <c:v>6.4451999999999998</c:v>
                </c:pt>
                <c:pt idx="4664">
                  <c:v>6.4465000000000003</c:v>
                </c:pt>
                <c:pt idx="4665">
                  <c:v>6.4478</c:v>
                </c:pt>
                <c:pt idx="4666">
                  <c:v>6.4492000000000003</c:v>
                </c:pt>
                <c:pt idx="4667">
                  <c:v>6.4505999999999997</c:v>
                </c:pt>
                <c:pt idx="4668">
                  <c:v>6.452</c:v>
                </c:pt>
                <c:pt idx="4669">
                  <c:v>6.4532999999999996</c:v>
                </c:pt>
                <c:pt idx="4670">
                  <c:v>6.4546999999999999</c:v>
                </c:pt>
                <c:pt idx="4671">
                  <c:v>6.4561999999999999</c:v>
                </c:pt>
                <c:pt idx="4672">
                  <c:v>6.4577</c:v>
                </c:pt>
                <c:pt idx="4673">
                  <c:v>6.4591000000000003</c:v>
                </c:pt>
                <c:pt idx="4674">
                  <c:v>6.4606000000000003</c:v>
                </c:pt>
                <c:pt idx="4675">
                  <c:v>6.4619</c:v>
                </c:pt>
                <c:pt idx="4676">
                  <c:v>6.4631999999999996</c:v>
                </c:pt>
                <c:pt idx="4677">
                  <c:v>6.4645000000000001</c:v>
                </c:pt>
                <c:pt idx="4678">
                  <c:v>6.4657999999999998</c:v>
                </c:pt>
                <c:pt idx="4679">
                  <c:v>6.4671000000000003</c:v>
                </c:pt>
                <c:pt idx="4680">
                  <c:v>6.4683999999999999</c:v>
                </c:pt>
                <c:pt idx="4681">
                  <c:v>6.4696999999999996</c:v>
                </c:pt>
                <c:pt idx="4682">
                  <c:v>6.4710999999999999</c:v>
                </c:pt>
                <c:pt idx="4683">
                  <c:v>6.4725000000000001</c:v>
                </c:pt>
                <c:pt idx="4684">
                  <c:v>6.4740000000000002</c:v>
                </c:pt>
                <c:pt idx="4685">
                  <c:v>6.4753999999999996</c:v>
                </c:pt>
                <c:pt idx="4686">
                  <c:v>6.4768999999999997</c:v>
                </c:pt>
                <c:pt idx="4687">
                  <c:v>6.4782999999999999</c:v>
                </c:pt>
                <c:pt idx="4688">
                  <c:v>6.4798999999999998</c:v>
                </c:pt>
                <c:pt idx="4689">
                  <c:v>6.4814999999999996</c:v>
                </c:pt>
                <c:pt idx="4690">
                  <c:v>6.4832999999999998</c:v>
                </c:pt>
                <c:pt idx="4691">
                  <c:v>6.4852999999999996</c:v>
                </c:pt>
                <c:pt idx="4692">
                  <c:v>6.4874000000000001</c:v>
                </c:pt>
                <c:pt idx="4693">
                  <c:v>6.4893000000000001</c:v>
                </c:pt>
                <c:pt idx="4694">
                  <c:v>6.4911000000000003</c:v>
                </c:pt>
                <c:pt idx="4695">
                  <c:v>6.4923999999999999</c:v>
                </c:pt>
                <c:pt idx="4696">
                  <c:v>6.4935</c:v>
                </c:pt>
                <c:pt idx="4697">
                  <c:v>6.4943999999999997</c:v>
                </c:pt>
                <c:pt idx="4698">
                  <c:v>6.4953000000000003</c:v>
                </c:pt>
                <c:pt idx="4699">
                  <c:v>6.4962</c:v>
                </c:pt>
                <c:pt idx="4700">
                  <c:v>6.4972000000000003</c:v>
                </c:pt>
                <c:pt idx="4701">
                  <c:v>6.4981999999999998</c:v>
                </c:pt>
                <c:pt idx="4702">
                  <c:v>6.4992999999999999</c:v>
                </c:pt>
                <c:pt idx="4703">
                  <c:v>6.5004</c:v>
                </c:pt>
                <c:pt idx="4704">
                  <c:v>6.5014000000000003</c:v>
                </c:pt>
                <c:pt idx="4705">
                  <c:v>6.5025000000000004</c:v>
                </c:pt>
                <c:pt idx="4706">
                  <c:v>6.5035999999999996</c:v>
                </c:pt>
                <c:pt idx="4707">
                  <c:v>6.5048000000000004</c:v>
                </c:pt>
                <c:pt idx="4708">
                  <c:v>6.5060000000000002</c:v>
                </c:pt>
                <c:pt idx="4709">
                  <c:v>6.5072999999999999</c:v>
                </c:pt>
                <c:pt idx="4710">
                  <c:v>6.5087999999999999</c:v>
                </c:pt>
                <c:pt idx="4711">
                  <c:v>6.5103</c:v>
                </c:pt>
                <c:pt idx="4712">
                  <c:v>6.5118999999999998</c:v>
                </c:pt>
                <c:pt idx="4713">
                  <c:v>6.5136000000000003</c:v>
                </c:pt>
                <c:pt idx="4714">
                  <c:v>6.5153999999999996</c:v>
                </c:pt>
                <c:pt idx="4715">
                  <c:v>6.5172999999999996</c:v>
                </c:pt>
                <c:pt idx="4716">
                  <c:v>6.5193000000000003</c:v>
                </c:pt>
                <c:pt idx="4717">
                  <c:v>6.5213999999999999</c:v>
                </c:pt>
                <c:pt idx="4718">
                  <c:v>6.5232999999999999</c:v>
                </c:pt>
                <c:pt idx="4719">
                  <c:v>6.5251000000000001</c:v>
                </c:pt>
                <c:pt idx="4720">
                  <c:v>6.5266000000000002</c:v>
                </c:pt>
                <c:pt idx="4721">
                  <c:v>6.5278999999999998</c:v>
                </c:pt>
                <c:pt idx="4722">
                  <c:v>6.5289000000000001</c:v>
                </c:pt>
                <c:pt idx="4723">
                  <c:v>6.5297999999999998</c:v>
                </c:pt>
                <c:pt idx="4724">
                  <c:v>6.5307000000000004</c:v>
                </c:pt>
                <c:pt idx="4725">
                  <c:v>6.5316999999999998</c:v>
                </c:pt>
                <c:pt idx="4726">
                  <c:v>6.5327999999999999</c:v>
                </c:pt>
                <c:pt idx="4727">
                  <c:v>6.5339999999999998</c:v>
                </c:pt>
                <c:pt idx="4728">
                  <c:v>6.5354000000000001</c:v>
                </c:pt>
                <c:pt idx="4729">
                  <c:v>6.5366999999999997</c:v>
                </c:pt>
                <c:pt idx="4730">
                  <c:v>6.5381</c:v>
                </c:pt>
                <c:pt idx="4731">
                  <c:v>6.5393999999999997</c:v>
                </c:pt>
                <c:pt idx="4732">
                  <c:v>6.5407000000000002</c:v>
                </c:pt>
                <c:pt idx="4733">
                  <c:v>6.5419999999999998</c:v>
                </c:pt>
                <c:pt idx="4734">
                  <c:v>6.5433000000000003</c:v>
                </c:pt>
                <c:pt idx="4735">
                  <c:v>6.5446</c:v>
                </c:pt>
                <c:pt idx="4736">
                  <c:v>6.5460000000000003</c:v>
                </c:pt>
                <c:pt idx="4737">
                  <c:v>6.5473999999999997</c:v>
                </c:pt>
                <c:pt idx="4738">
                  <c:v>6.5488</c:v>
                </c:pt>
                <c:pt idx="4739">
                  <c:v>6.5502000000000002</c:v>
                </c:pt>
                <c:pt idx="4740">
                  <c:v>6.5515999999999996</c:v>
                </c:pt>
                <c:pt idx="4741">
                  <c:v>6.5530999999999997</c:v>
                </c:pt>
                <c:pt idx="4742">
                  <c:v>6.5545999999999998</c:v>
                </c:pt>
                <c:pt idx="4743">
                  <c:v>6.556</c:v>
                </c:pt>
                <c:pt idx="4744">
                  <c:v>6.5572999999999997</c:v>
                </c:pt>
                <c:pt idx="4745">
                  <c:v>6.5586000000000002</c:v>
                </c:pt>
                <c:pt idx="4746">
                  <c:v>6.5598999999999998</c:v>
                </c:pt>
                <c:pt idx="4747">
                  <c:v>6.5610999999999997</c:v>
                </c:pt>
                <c:pt idx="4748">
                  <c:v>6.5624000000000002</c:v>
                </c:pt>
                <c:pt idx="4749">
                  <c:v>6.5637999999999996</c:v>
                </c:pt>
                <c:pt idx="4750">
                  <c:v>6.5651999999999999</c:v>
                </c:pt>
                <c:pt idx="4751">
                  <c:v>6.5664999999999996</c:v>
                </c:pt>
                <c:pt idx="4752">
                  <c:v>6.5678999999999998</c:v>
                </c:pt>
                <c:pt idx="4753">
                  <c:v>6.5693999999999999</c:v>
                </c:pt>
                <c:pt idx="4754">
                  <c:v>6.5709</c:v>
                </c:pt>
                <c:pt idx="4755">
                  <c:v>6.5724</c:v>
                </c:pt>
                <c:pt idx="4756">
                  <c:v>6.5739000000000001</c:v>
                </c:pt>
                <c:pt idx="4757">
                  <c:v>6.5754999999999999</c:v>
                </c:pt>
                <c:pt idx="4758">
                  <c:v>6.5770999999999997</c:v>
                </c:pt>
                <c:pt idx="4759">
                  <c:v>6.5788000000000002</c:v>
                </c:pt>
                <c:pt idx="4760">
                  <c:v>6.5807000000000002</c:v>
                </c:pt>
                <c:pt idx="4761">
                  <c:v>6.5827</c:v>
                </c:pt>
                <c:pt idx="4762">
                  <c:v>6.5846999999999998</c:v>
                </c:pt>
                <c:pt idx="4763">
                  <c:v>6.5865</c:v>
                </c:pt>
                <c:pt idx="4764">
                  <c:v>6.5879000000000003</c:v>
                </c:pt>
                <c:pt idx="4765">
                  <c:v>6.5890000000000004</c:v>
                </c:pt>
                <c:pt idx="4766">
                  <c:v>6.5899000000000001</c:v>
                </c:pt>
                <c:pt idx="4767">
                  <c:v>6.5907999999999998</c:v>
                </c:pt>
                <c:pt idx="4768">
                  <c:v>6.5917000000000003</c:v>
                </c:pt>
                <c:pt idx="4769">
                  <c:v>6.5926999999999998</c:v>
                </c:pt>
                <c:pt idx="4770">
                  <c:v>6.5937000000000001</c:v>
                </c:pt>
                <c:pt idx="4771">
                  <c:v>6.5948000000000002</c:v>
                </c:pt>
                <c:pt idx="4772">
                  <c:v>6.5959000000000003</c:v>
                </c:pt>
                <c:pt idx="4773">
                  <c:v>6.5970000000000004</c:v>
                </c:pt>
                <c:pt idx="4774">
                  <c:v>6.5980999999999996</c:v>
                </c:pt>
                <c:pt idx="4775">
                  <c:v>6.5991999999999997</c:v>
                </c:pt>
                <c:pt idx="4776">
                  <c:v>6.6002999999999998</c:v>
                </c:pt>
                <c:pt idx="4777">
                  <c:v>6.6014999999999997</c:v>
                </c:pt>
                <c:pt idx="4778">
                  <c:v>6.6028000000000002</c:v>
                </c:pt>
                <c:pt idx="4779">
                  <c:v>6.6041999999999996</c:v>
                </c:pt>
                <c:pt idx="4780">
                  <c:v>6.6056999999999997</c:v>
                </c:pt>
                <c:pt idx="4781">
                  <c:v>6.6073000000000004</c:v>
                </c:pt>
                <c:pt idx="4782">
                  <c:v>6.609</c:v>
                </c:pt>
                <c:pt idx="4783">
                  <c:v>6.6108000000000002</c:v>
                </c:pt>
                <c:pt idx="4784">
                  <c:v>6.6127000000000002</c:v>
                </c:pt>
                <c:pt idx="4785">
                  <c:v>6.6147999999999998</c:v>
                </c:pt>
                <c:pt idx="4786">
                  <c:v>6.6167999999999996</c:v>
                </c:pt>
                <c:pt idx="4787">
                  <c:v>6.6188000000000002</c:v>
                </c:pt>
                <c:pt idx="4788">
                  <c:v>6.6204999999999998</c:v>
                </c:pt>
                <c:pt idx="4789">
                  <c:v>6.6219999999999999</c:v>
                </c:pt>
                <c:pt idx="4790">
                  <c:v>6.6231999999999998</c:v>
                </c:pt>
                <c:pt idx="4791">
                  <c:v>6.6242000000000001</c:v>
                </c:pt>
                <c:pt idx="4792">
                  <c:v>6.6252000000000004</c:v>
                </c:pt>
                <c:pt idx="4793">
                  <c:v>6.6261000000000001</c:v>
                </c:pt>
                <c:pt idx="4794">
                  <c:v>6.6272000000000002</c:v>
                </c:pt>
                <c:pt idx="4795">
                  <c:v>6.6283000000000003</c:v>
                </c:pt>
                <c:pt idx="4796">
                  <c:v>6.6295000000000002</c:v>
                </c:pt>
                <c:pt idx="4797">
                  <c:v>6.6307999999999998</c:v>
                </c:pt>
                <c:pt idx="4798">
                  <c:v>6.6321000000000003</c:v>
                </c:pt>
                <c:pt idx="4799">
                  <c:v>6.6334</c:v>
                </c:pt>
                <c:pt idx="4800">
                  <c:v>6.6346999999999996</c:v>
                </c:pt>
                <c:pt idx="4801">
                  <c:v>6.6360000000000001</c:v>
                </c:pt>
                <c:pt idx="4802">
                  <c:v>6.6372999999999998</c:v>
                </c:pt>
                <c:pt idx="4803">
                  <c:v>6.6386000000000003</c:v>
                </c:pt>
                <c:pt idx="4804">
                  <c:v>6.64</c:v>
                </c:pt>
                <c:pt idx="4805">
                  <c:v>6.6414</c:v>
                </c:pt>
                <c:pt idx="4806">
                  <c:v>6.6428000000000003</c:v>
                </c:pt>
                <c:pt idx="4807">
                  <c:v>6.6441999999999997</c:v>
                </c:pt>
                <c:pt idx="4808">
                  <c:v>6.6456</c:v>
                </c:pt>
                <c:pt idx="4809">
                  <c:v>6.6470000000000002</c:v>
                </c:pt>
                <c:pt idx="4810">
                  <c:v>6.6485000000000003</c:v>
                </c:pt>
                <c:pt idx="4811">
                  <c:v>6.6498999999999997</c:v>
                </c:pt>
                <c:pt idx="4812">
                  <c:v>6.6513999999999998</c:v>
                </c:pt>
                <c:pt idx="4813">
                  <c:v>6.6528</c:v>
                </c:pt>
                <c:pt idx="4814">
                  <c:v>6.6540999999999997</c:v>
                </c:pt>
                <c:pt idx="4815">
                  <c:v>6.6554000000000002</c:v>
                </c:pt>
                <c:pt idx="4816">
                  <c:v>6.6566999999999998</c:v>
                </c:pt>
                <c:pt idx="4817">
                  <c:v>6.6581000000000001</c:v>
                </c:pt>
                <c:pt idx="4818">
                  <c:v>6.6593999999999998</c:v>
                </c:pt>
                <c:pt idx="4819">
                  <c:v>6.6608000000000001</c:v>
                </c:pt>
                <c:pt idx="4820">
                  <c:v>6.6620999999999997</c:v>
                </c:pt>
                <c:pt idx="4821">
                  <c:v>6.6635</c:v>
                </c:pt>
                <c:pt idx="4822">
                  <c:v>6.6649000000000003</c:v>
                </c:pt>
                <c:pt idx="4823">
                  <c:v>6.6662999999999997</c:v>
                </c:pt>
                <c:pt idx="4824">
                  <c:v>6.6677</c:v>
                </c:pt>
                <c:pt idx="4825">
                  <c:v>6.6689999999999996</c:v>
                </c:pt>
                <c:pt idx="4826">
                  <c:v>6.6704999999999997</c:v>
                </c:pt>
                <c:pt idx="4827">
                  <c:v>6.6722000000000001</c:v>
                </c:pt>
                <c:pt idx="4828">
                  <c:v>6.6741999999999999</c:v>
                </c:pt>
                <c:pt idx="4829">
                  <c:v>6.6764999999999999</c:v>
                </c:pt>
                <c:pt idx="4830">
                  <c:v>6.6787000000000001</c:v>
                </c:pt>
                <c:pt idx="4831">
                  <c:v>6.6806999999999999</c:v>
                </c:pt>
                <c:pt idx="4832">
                  <c:v>6.6824000000000003</c:v>
                </c:pt>
                <c:pt idx="4833">
                  <c:v>6.6836000000000002</c:v>
                </c:pt>
                <c:pt idx="4834">
                  <c:v>6.6844999999999999</c:v>
                </c:pt>
                <c:pt idx="4835">
                  <c:v>6.6852999999999998</c:v>
                </c:pt>
                <c:pt idx="4836">
                  <c:v>6.6860999999999997</c:v>
                </c:pt>
                <c:pt idx="4837">
                  <c:v>6.6870000000000003</c:v>
                </c:pt>
                <c:pt idx="4838">
                  <c:v>6.6879999999999997</c:v>
                </c:pt>
                <c:pt idx="4839">
                  <c:v>6.6890000000000001</c:v>
                </c:pt>
                <c:pt idx="4840">
                  <c:v>6.6901000000000002</c:v>
                </c:pt>
                <c:pt idx="4841">
                  <c:v>6.6910999999999996</c:v>
                </c:pt>
                <c:pt idx="4842">
                  <c:v>6.6921999999999997</c:v>
                </c:pt>
                <c:pt idx="4843">
                  <c:v>6.6932</c:v>
                </c:pt>
                <c:pt idx="4844">
                  <c:v>6.6943999999999999</c:v>
                </c:pt>
                <c:pt idx="4845">
                  <c:v>6.6955999999999998</c:v>
                </c:pt>
                <c:pt idx="4846">
                  <c:v>6.6969000000000003</c:v>
                </c:pt>
                <c:pt idx="4847">
                  <c:v>6.6981999999999999</c:v>
                </c:pt>
                <c:pt idx="4848">
                  <c:v>6.6996000000000002</c:v>
                </c:pt>
                <c:pt idx="4849">
                  <c:v>6.7011000000000003</c:v>
                </c:pt>
                <c:pt idx="4850">
                  <c:v>6.7027000000000001</c:v>
                </c:pt>
                <c:pt idx="4851">
                  <c:v>6.7043999999999997</c:v>
                </c:pt>
                <c:pt idx="4852">
                  <c:v>6.7062999999999997</c:v>
                </c:pt>
                <c:pt idx="4853">
                  <c:v>6.7081999999999997</c:v>
                </c:pt>
                <c:pt idx="4854">
                  <c:v>6.7103000000000002</c:v>
                </c:pt>
                <c:pt idx="4855">
                  <c:v>6.7122999999999999</c:v>
                </c:pt>
                <c:pt idx="4856">
                  <c:v>6.7142999999999997</c:v>
                </c:pt>
                <c:pt idx="4857">
                  <c:v>6.7160000000000002</c:v>
                </c:pt>
                <c:pt idx="4858">
                  <c:v>6.7175000000000002</c:v>
                </c:pt>
                <c:pt idx="4859">
                  <c:v>6.7186000000000003</c:v>
                </c:pt>
                <c:pt idx="4860">
                  <c:v>6.7195999999999998</c:v>
                </c:pt>
                <c:pt idx="4861">
                  <c:v>6.7206000000000001</c:v>
                </c:pt>
                <c:pt idx="4862">
                  <c:v>6.7214999999999998</c:v>
                </c:pt>
                <c:pt idx="4863">
                  <c:v>6.7225999999999999</c:v>
                </c:pt>
                <c:pt idx="4864">
                  <c:v>6.7237999999999998</c:v>
                </c:pt>
                <c:pt idx="4865">
                  <c:v>6.7249999999999996</c:v>
                </c:pt>
                <c:pt idx="4866">
                  <c:v>6.7263999999999999</c:v>
                </c:pt>
                <c:pt idx="4867">
                  <c:v>6.7276999999999996</c:v>
                </c:pt>
                <c:pt idx="4868">
                  <c:v>6.7290999999999999</c:v>
                </c:pt>
                <c:pt idx="4869">
                  <c:v>6.7302999999999997</c:v>
                </c:pt>
                <c:pt idx="4870">
                  <c:v>6.7316000000000003</c:v>
                </c:pt>
                <c:pt idx="4871">
                  <c:v>6.7328000000000001</c:v>
                </c:pt>
                <c:pt idx="4872">
                  <c:v>6.7340999999999998</c:v>
                </c:pt>
                <c:pt idx="4873">
                  <c:v>6.7354000000000003</c:v>
                </c:pt>
                <c:pt idx="4874">
                  <c:v>6.7366999999999999</c:v>
                </c:pt>
                <c:pt idx="4875">
                  <c:v>6.7381000000000002</c:v>
                </c:pt>
                <c:pt idx="4876">
                  <c:v>6.7394999999999996</c:v>
                </c:pt>
                <c:pt idx="4877">
                  <c:v>6.7408999999999999</c:v>
                </c:pt>
                <c:pt idx="4878">
                  <c:v>6.7423999999999999</c:v>
                </c:pt>
                <c:pt idx="4879">
                  <c:v>6.7439</c:v>
                </c:pt>
                <c:pt idx="4880">
                  <c:v>6.7454000000000001</c:v>
                </c:pt>
                <c:pt idx="4881">
                  <c:v>6.7469000000000001</c:v>
                </c:pt>
                <c:pt idx="4882">
                  <c:v>6.7483000000000004</c:v>
                </c:pt>
                <c:pt idx="4883">
                  <c:v>6.7496</c:v>
                </c:pt>
                <c:pt idx="4884">
                  <c:v>6.7507999999999999</c:v>
                </c:pt>
                <c:pt idx="4885">
                  <c:v>6.7521000000000004</c:v>
                </c:pt>
                <c:pt idx="4886">
                  <c:v>6.7534000000000001</c:v>
                </c:pt>
                <c:pt idx="4887">
                  <c:v>6.7548000000000004</c:v>
                </c:pt>
                <c:pt idx="4888">
                  <c:v>6.7561</c:v>
                </c:pt>
                <c:pt idx="4889">
                  <c:v>6.7575000000000003</c:v>
                </c:pt>
                <c:pt idx="4890">
                  <c:v>6.7590000000000003</c:v>
                </c:pt>
                <c:pt idx="4891">
                  <c:v>6.7603999999999997</c:v>
                </c:pt>
                <c:pt idx="4892">
                  <c:v>6.7618999999999998</c:v>
                </c:pt>
                <c:pt idx="4893">
                  <c:v>6.7633000000000001</c:v>
                </c:pt>
                <c:pt idx="4894">
                  <c:v>6.7647000000000004</c:v>
                </c:pt>
                <c:pt idx="4895">
                  <c:v>6.7663000000000002</c:v>
                </c:pt>
                <c:pt idx="4896">
                  <c:v>6.7680999999999996</c:v>
                </c:pt>
                <c:pt idx="4897">
                  <c:v>6.77</c:v>
                </c:pt>
                <c:pt idx="4898">
                  <c:v>6.7721</c:v>
                </c:pt>
                <c:pt idx="4899">
                  <c:v>6.7740999999999998</c:v>
                </c:pt>
                <c:pt idx="4900">
                  <c:v>6.7759</c:v>
                </c:pt>
                <c:pt idx="4901">
                  <c:v>6.7774000000000001</c:v>
                </c:pt>
                <c:pt idx="4902">
                  <c:v>6.7786</c:v>
                </c:pt>
                <c:pt idx="4903">
                  <c:v>6.7796000000000003</c:v>
                </c:pt>
                <c:pt idx="4904">
                  <c:v>6.7805</c:v>
                </c:pt>
                <c:pt idx="4905">
                  <c:v>6.7813999999999997</c:v>
                </c:pt>
                <c:pt idx="4906">
                  <c:v>6.7824</c:v>
                </c:pt>
                <c:pt idx="4907">
                  <c:v>6.7834000000000003</c:v>
                </c:pt>
                <c:pt idx="4908">
                  <c:v>6.7843999999999998</c:v>
                </c:pt>
                <c:pt idx="4909">
                  <c:v>6.7854999999999999</c:v>
                </c:pt>
                <c:pt idx="4910">
                  <c:v>6.7866</c:v>
                </c:pt>
                <c:pt idx="4911">
                  <c:v>6.7876000000000003</c:v>
                </c:pt>
                <c:pt idx="4912">
                  <c:v>6.7887000000000004</c:v>
                </c:pt>
                <c:pt idx="4913">
                  <c:v>6.7897999999999996</c:v>
                </c:pt>
                <c:pt idx="4914">
                  <c:v>6.7910000000000004</c:v>
                </c:pt>
                <c:pt idx="4915">
                  <c:v>6.7923</c:v>
                </c:pt>
                <c:pt idx="4916">
                  <c:v>6.7935999999999996</c:v>
                </c:pt>
                <c:pt idx="4917">
                  <c:v>6.7950999999999997</c:v>
                </c:pt>
                <c:pt idx="4918">
                  <c:v>6.7965999999999998</c:v>
                </c:pt>
                <c:pt idx="4919">
                  <c:v>6.7981999999999996</c:v>
                </c:pt>
                <c:pt idx="4920">
                  <c:v>6.7999000000000001</c:v>
                </c:pt>
                <c:pt idx="4921">
                  <c:v>6.8017000000000003</c:v>
                </c:pt>
                <c:pt idx="4922">
                  <c:v>6.8036000000000003</c:v>
                </c:pt>
                <c:pt idx="4923">
                  <c:v>6.8056000000000001</c:v>
                </c:pt>
                <c:pt idx="4924">
                  <c:v>6.8076999999999996</c:v>
                </c:pt>
                <c:pt idx="4925">
                  <c:v>6.8095999999999997</c:v>
                </c:pt>
                <c:pt idx="4926">
                  <c:v>6.8113999999999999</c:v>
                </c:pt>
                <c:pt idx="4927">
                  <c:v>6.8129</c:v>
                </c:pt>
                <c:pt idx="4928">
                  <c:v>6.8140999999999998</c:v>
                </c:pt>
                <c:pt idx="4929">
                  <c:v>6.8151000000000002</c:v>
                </c:pt>
                <c:pt idx="4930">
                  <c:v>6.8159999999999998</c:v>
                </c:pt>
                <c:pt idx="4931">
                  <c:v>6.8170000000000002</c:v>
                </c:pt>
                <c:pt idx="4932">
                  <c:v>6.8182</c:v>
                </c:pt>
                <c:pt idx="4933">
                  <c:v>6.8193999999999999</c:v>
                </c:pt>
                <c:pt idx="4934">
                  <c:v>6.8205999999999998</c:v>
                </c:pt>
                <c:pt idx="4935">
                  <c:v>6.8219000000000003</c:v>
                </c:pt>
                <c:pt idx="4936">
                  <c:v>6.8232999999999997</c:v>
                </c:pt>
                <c:pt idx="4937">
                  <c:v>6.8246000000000002</c:v>
                </c:pt>
                <c:pt idx="4938">
                  <c:v>6.8258999999999999</c:v>
                </c:pt>
                <c:pt idx="4939">
                  <c:v>6.8270999999999997</c:v>
                </c:pt>
                <c:pt idx="4940">
                  <c:v>6.8284000000000002</c:v>
                </c:pt>
                <c:pt idx="4941">
                  <c:v>6.8296000000000001</c:v>
                </c:pt>
                <c:pt idx="4942">
                  <c:v>6.8308999999999997</c:v>
                </c:pt>
                <c:pt idx="4943">
                  <c:v>6.8323</c:v>
                </c:pt>
                <c:pt idx="4944">
                  <c:v>6.8337000000000003</c:v>
                </c:pt>
                <c:pt idx="4945">
                  <c:v>6.8350999999999997</c:v>
                </c:pt>
                <c:pt idx="4946">
                  <c:v>6.8365</c:v>
                </c:pt>
                <c:pt idx="4947">
                  <c:v>6.8380000000000001</c:v>
                </c:pt>
                <c:pt idx="4948">
                  <c:v>6.8394000000000004</c:v>
                </c:pt>
                <c:pt idx="4949">
                  <c:v>6.8409000000000004</c:v>
                </c:pt>
                <c:pt idx="4950">
                  <c:v>6.8422999999999998</c:v>
                </c:pt>
                <c:pt idx="4951">
                  <c:v>6.8437000000000001</c:v>
                </c:pt>
                <c:pt idx="4952">
                  <c:v>6.8449</c:v>
                </c:pt>
                <c:pt idx="4953">
                  <c:v>6.8460999999999999</c:v>
                </c:pt>
                <c:pt idx="4954">
                  <c:v>6.8474000000000004</c:v>
                </c:pt>
                <c:pt idx="4955">
                  <c:v>6.8487</c:v>
                </c:pt>
                <c:pt idx="4956">
                  <c:v>6.85</c:v>
                </c:pt>
                <c:pt idx="4957">
                  <c:v>6.8513999999999999</c:v>
                </c:pt>
                <c:pt idx="4958">
                  <c:v>6.8528000000000002</c:v>
                </c:pt>
                <c:pt idx="4959">
                  <c:v>6.8541999999999996</c:v>
                </c:pt>
                <c:pt idx="4960">
                  <c:v>6.8556999999999997</c:v>
                </c:pt>
                <c:pt idx="4961">
                  <c:v>6.8571</c:v>
                </c:pt>
                <c:pt idx="4962">
                  <c:v>6.8586</c:v>
                </c:pt>
                <c:pt idx="4963">
                  <c:v>6.86</c:v>
                </c:pt>
                <c:pt idx="4964">
                  <c:v>6.8616000000000001</c:v>
                </c:pt>
                <c:pt idx="4965">
                  <c:v>6.8632999999999997</c:v>
                </c:pt>
                <c:pt idx="4966">
                  <c:v>6.8651999999999997</c:v>
                </c:pt>
                <c:pt idx="4967">
                  <c:v>6.8673000000000002</c:v>
                </c:pt>
                <c:pt idx="4968">
                  <c:v>6.8695000000000004</c:v>
                </c:pt>
                <c:pt idx="4969">
                  <c:v>6.8715000000000002</c:v>
                </c:pt>
                <c:pt idx="4970">
                  <c:v>6.8731</c:v>
                </c:pt>
                <c:pt idx="4971">
                  <c:v>6.8743999999999996</c:v>
                </c:pt>
                <c:pt idx="4972">
                  <c:v>6.8754</c:v>
                </c:pt>
                <c:pt idx="4973">
                  <c:v>6.8761999999999999</c:v>
                </c:pt>
                <c:pt idx="4974">
                  <c:v>6.8769999999999998</c:v>
                </c:pt>
                <c:pt idx="4975">
                  <c:v>6.8780000000000001</c:v>
                </c:pt>
                <c:pt idx="4976">
                  <c:v>6.8788999999999998</c:v>
                </c:pt>
                <c:pt idx="4977">
                  <c:v>6.88</c:v>
                </c:pt>
                <c:pt idx="4978">
                  <c:v>6.8810000000000002</c:v>
                </c:pt>
                <c:pt idx="4979">
                  <c:v>6.8821000000000003</c:v>
                </c:pt>
                <c:pt idx="4980">
                  <c:v>6.8830999999999998</c:v>
                </c:pt>
                <c:pt idx="4981">
                  <c:v>6.8841999999999999</c:v>
                </c:pt>
                <c:pt idx="4982">
                  <c:v>6.8853</c:v>
                </c:pt>
                <c:pt idx="4983">
                  <c:v>6.8864999999999998</c:v>
                </c:pt>
                <c:pt idx="4984">
                  <c:v>6.8878000000000004</c:v>
                </c:pt>
                <c:pt idx="4985">
                  <c:v>6.8891</c:v>
                </c:pt>
                <c:pt idx="4986">
                  <c:v>6.8906000000000001</c:v>
                </c:pt>
                <c:pt idx="4987">
                  <c:v>6.8921000000000001</c:v>
                </c:pt>
                <c:pt idx="4988">
                  <c:v>6.8936999999999999</c:v>
                </c:pt>
                <c:pt idx="4989">
                  <c:v>6.8954000000000004</c:v>
                </c:pt>
                <c:pt idx="4990">
                  <c:v>6.8971</c:v>
                </c:pt>
                <c:pt idx="4991">
                  <c:v>6.899</c:v>
                </c:pt>
                <c:pt idx="4992">
                  <c:v>6.9009999999999998</c:v>
                </c:pt>
                <c:pt idx="4993">
                  <c:v>6.9029999999999996</c:v>
                </c:pt>
                <c:pt idx="4994">
                  <c:v>6.9050000000000002</c:v>
                </c:pt>
                <c:pt idx="4995">
                  <c:v>6.9067999999999996</c:v>
                </c:pt>
                <c:pt idx="4996">
                  <c:v>6.9082999999999997</c:v>
                </c:pt>
                <c:pt idx="4997">
                  <c:v>6.9095000000000004</c:v>
                </c:pt>
                <c:pt idx="4998">
                  <c:v>6.9104999999999999</c:v>
                </c:pt>
                <c:pt idx="4999">
                  <c:v>6.9114000000000004</c:v>
                </c:pt>
                <c:pt idx="5000">
                  <c:v>6.9123999999999999</c:v>
                </c:pt>
                <c:pt idx="5001">
                  <c:v>6.9135</c:v>
                </c:pt>
                <c:pt idx="5002">
                  <c:v>6.9147999999999996</c:v>
                </c:pt>
                <c:pt idx="5003">
                  <c:v>6.9161000000000001</c:v>
                </c:pt>
                <c:pt idx="5004">
                  <c:v>6.9173999999999998</c:v>
                </c:pt>
                <c:pt idx="5005">
                  <c:v>6.9188000000000001</c:v>
                </c:pt>
                <c:pt idx="5006">
                  <c:v>6.9200999999999997</c:v>
                </c:pt>
                <c:pt idx="5007">
                  <c:v>6.9214000000000002</c:v>
                </c:pt>
                <c:pt idx="5008">
                  <c:v>6.9226000000000001</c:v>
                </c:pt>
                <c:pt idx="5009">
                  <c:v>6.9237000000000002</c:v>
                </c:pt>
                <c:pt idx="5010">
                  <c:v>6.9249000000000001</c:v>
                </c:pt>
                <c:pt idx="5011">
                  <c:v>6.9261999999999997</c:v>
                </c:pt>
                <c:pt idx="5012">
                  <c:v>6.9276</c:v>
                </c:pt>
                <c:pt idx="5013">
                  <c:v>6.9290000000000003</c:v>
                </c:pt>
                <c:pt idx="5014">
                  <c:v>6.9305000000000003</c:v>
                </c:pt>
                <c:pt idx="5015">
                  <c:v>6.9320000000000004</c:v>
                </c:pt>
                <c:pt idx="5016">
                  <c:v>6.9333999999999998</c:v>
                </c:pt>
                <c:pt idx="5017">
                  <c:v>6.9348000000000001</c:v>
                </c:pt>
                <c:pt idx="5018">
                  <c:v>6.9362000000000004</c:v>
                </c:pt>
                <c:pt idx="5019">
                  <c:v>6.9375999999999998</c:v>
                </c:pt>
                <c:pt idx="5020">
                  <c:v>6.9390000000000001</c:v>
                </c:pt>
                <c:pt idx="5021">
                  <c:v>6.9402999999999997</c:v>
                </c:pt>
                <c:pt idx="5022">
                  <c:v>6.9416000000000002</c:v>
                </c:pt>
                <c:pt idx="5023">
                  <c:v>6.9428999999999998</c:v>
                </c:pt>
                <c:pt idx="5024">
                  <c:v>6.9442000000000004</c:v>
                </c:pt>
                <c:pt idx="5025">
                  <c:v>6.9455</c:v>
                </c:pt>
                <c:pt idx="5026">
                  <c:v>6.9469000000000003</c:v>
                </c:pt>
                <c:pt idx="5027">
                  <c:v>6.9482999999999997</c:v>
                </c:pt>
                <c:pt idx="5028">
                  <c:v>6.9497</c:v>
                </c:pt>
                <c:pt idx="5029">
                  <c:v>6.9511000000000003</c:v>
                </c:pt>
                <c:pt idx="5030">
                  <c:v>6.9524999999999997</c:v>
                </c:pt>
                <c:pt idx="5031">
                  <c:v>6.9539</c:v>
                </c:pt>
                <c:pt idx="5032">
                  <c:v>6.9553000000000003</c:v>
                </c:pt>
                <c:pt idx="5033">
                  <c:v>6.9569000000000001</c:v>
                </c:pt>
                <c:pt idx="5034">
                  <c:v>6.9585999999999997</c:v>
                </c:pt>
                <c:pt idx="5035">
                  <c:v>6.9606000000000003</c:v>
                </c:pt>
                <c:pt idx="5036">
                  <c:v>6.9626999999999999</c:v>
                </c:pt>
                <c:pt idx="5037">
                  <c:v>6.9649000000000001</c:v>
                </c:pt>
                <c:pt idx="5038">
                  <c:v>6.9668000000000001</c:v>
                </c:pt>
                <c:pt idx="5039">
                  <c:v>6.9683999999999999</c:v>
                </c:pt>
                <c:pt idx="5040">
                  <c:v>6.9695</c:v>
                </c:pt>
                <c:pt idx="5041">
                  <c:v>6.9705000000000004</c:v>
                </c:pt>
                <c:pt idx="5042">
                  <c:v>6.9713000000000003</c:v>
                </c:pt>
                <c:pt idx="5043">
                  <c:v>6.9722</c:v>
                </c:pt>
                <c:pt idx="5044">
                  <c:v>6.9732000000000003</c:v>
                </c:pt>
                <c:pt idx="5045">
                  <c:v>6.9741999999999997</c:v>
                </c:pt>
                <c:pt idx="5046">
                  <c:v>6.9752999999999998</c:v>
                </c:pt>
                <c:pt idx="5047">
                  <c:v>6.9763000000000002</c:v>
                </c:pt>
                <c:pt idx="5048">
                  <c:v>6.9774000000000003</c:v>
                </c:pt>
                <c:pt idx="5049">
                  <c:v>6.9783999999999997</c:v>
                </c:pt>
                <c:pt idx="5050">
                  <c:v>6.9794999999999998</c:v>
                </c:pt>
                <c:pt idx="5051">
                  <c:v>6.9805999999999999</c:v>
                </c:pt>
                <c:pt idx="5052">
                  <c:v>6.9817999999999998</c:v>
                </c:pt>
                <c:pt idx="5053">
                  <c:v>6.9831000000000003</c:v>
                </c:pt>
                <c:pt idx="5054">
                  <c:v>6.9844999999999997</c:v>
                </c:pt>
                <c:pt idx="5055">
                  <c:v>6.9859999999999998</c:v>
                </c:pt>
                <c:pt idx="5056">
                  <c:v>6.9875999999999996</c:v>
                </c:pt>
                <c:pt idx="5057">
                  <c:v>6.9893000000000001</c:v>
                </c:pt>
                <c:pt idx="5058">
                  <c:v>6.9911000000000003</c:v>
                </c:pt>
                <c:pt idx="5059">
                  <c:v>6.9928999999999997</c:v>
                </c:pt>
                <c:pt idx="5060">
                  <c:v>6.9947999999999997</c:v>
                </c:pt>
                <c:pt idx="5061">
                  <c:v>6.9966999999999997</c:v>
                </c:pt>
                <c:pt idx="5062">
                  <c:v>6.9984999999999999</c:v>
                </c:pt>
                <c:pt idx="5063">
                  <c:v>7.0003000000000002</c:v>
                </c:pt>
                <c:pt idx="5064">
                  <c:v>7.0019999999999998</c:v>
                </c:pt>
                <c:pt idx="5065">
                  <c:v>7.0034000000000001</c:v>
                </c:pt>
                <c:pt idx="5066">
                  <c:v>7.0045999999999999</c:v>
                </c:pt>
                <c:pt idx="5067">
                  <c:v>7.0057</c:v>
                </c:pt>
                <c:pt idx="5068">
                  <c:v>7.0067000000000004</c:v>
                </c:pt>
                <c:pt idx="5069">
                  <c:v>7.0076999999999998</c:v>
                </c:pt>
                <c:pt idx="5070">
                  <c:v>7.0087999999999999</c:v>
                </c:pt>
                <c:pt idx="5071">
                  <c:v>7.01</c:v>
                </c:pt>
                <c:pt idx="5072">
                  <c:v>7.0113000000000003</c:v>
                </c:pt>
                <c:pt idx="5073">
                  <c:v>7.0125999999999999</c:v>
                </c:pt>
                <c:pt idx="5074">
                  <c:v>7.0140000000000002</c:v>
                </c:pt>
                <c:pt idx="5075">
                  <c:v>7.0152999999999999</c:v>
                </c:pt>
                <c:pt idx="5076">
                  <c:v>7.0166000000000004</c:v>
                </c:pt>
                <c:pt idx="5077">
                  <c:v>7.0179</c:v>
                </c:pt>
                <c:pt idx="5078">
                  <c:v>7.0191999999999997</c:v>
                </c:pt>
                <c:pt idx="5079">
                  <c:v>7.0205000000000002</c:v>
                </c:pt>
                <c:pt idx="5080">
                  <c:v>7.0217999999999998</c:v>
                </c:pt>
                <c:pt idx="5081">
                  <c:v>7.0232000000000001</c:v>
                </c:pt>
                <c:pt idx="5082">
                  <c:v>7.0246000000000004</c:v>
                </c:pt>
                <c:pt idx="5083">
                  <c:v>7.0259999999999998</c:v>
                </c:pt>
                <c:pt idx="5084">
                  <c:v>7.0274000000000001</c:v>
                </c:pt>
                <c:pt idx="5085">
                  <c:v>7.0288000000000004</c:v>
                </c:pt>
                <c:pt idx="5086">
                  <c:v>7.0303000000000004</c:v>
                </c:pt>
                <c:pt idx="5087">
                  <c:v>7.0316999999999998</c:v>
                </c:pt>
                <c:pt idx="5088">
                  <c:v>7.0331000000000001</c:v>
                </c:pt>
                <c:pt idx="5089">
                  <c:v>7.0343999999999998</c:v>
                </c:pt>
                <c:pt idx="5090">
                  <c:v>7.0357000000000003</c:v>
                </c:pt>
                <c:pt idx="5091">
                  <c:v>7.0369999999999999</c:v>
                </c:pt>
                <c:pt idx="5092">
                  <c:v>7.0382999999999996</c:v>
                </c:pt>
                <c:pt idx="5093">
                  <c:v>7.0396000000000001</c:v>
                </c:pt>
                <c:pt idx="5094">
                  <c:v>7.0410000000000004</c:v>
                </c:pt>
                <c:pt idx="5095">
                  <c:v>7.0423</c:v>
                </c:pt>
                <c:pt idx="5096">
                  <c:v>7.0437000000000003</c:v>
                </c:pt>
                <c:pt idx="5097">
                  <c:v>7.0452000000000004</c:v>
                </c:pt>
                <c:pt idx="5098">
                  <c:v>7.0465999999999998</c:v>
                </c:pt>
                <c:pt idx="5099">
                  <c:v>7.048</c:v>
                </c:pt>
                <c:pt idx="5100">
                  <c:v>7.0492999999999997</c:v>
                </c:pt>
                <c:pt idx="5101">
                  <c:v>7.0507</c:v>
                </c:pt>
                <c:pt idx="5102">
                  <c:v>7.0522</c:v>
                </c:pt>
                <c:pt idx="5103">
                  <c:v>7.0540000000000003</c:v>
                </c:pt>
                <c:pt idx="5104">
                  <c:v>7.0560999999999998</c:v>
                </c:pt>
                <c:pt idx="5105">
                  <c:v>7.0583</c:v>
                </c:pt>
                <c:pt idx="5106">
                  <c:v>7.0605000000000002</c:v>
                </c:pt>
                <c:pt idx="5107">
                  <c:v>7.0625</c:v>
                </c:pt>
                <c:pt idx="5108">
                  <c:v>7.0640999999999998</c:v>
                </c:pt>
                <c:pt idx="5109">
                  <c:v>7.0652999999999997</c:v>
                </c:pt>
                <c:pt idx="5110">
                  <c:v>7.0662000000000003</c:v>
                </c:pt>
                <c:pt idx="5111">
                  <c:v>7.0670000000000002</c:v>
                </c:pt>
                <c:pt idx="5112">
                  <c:v>7.0678000000000001</c:v>
                </c:pt>
                <c:pt idx="5113">
                  <c:v>7.0686999999999998</c:v>
                </c:pt>
                <c:pt idx="5114">
                  <c:v>7.0696000000000003</c:v>
                </c:pt>
                <c:pt idx="5115">
                  <c:v>7.0705999999999998</c:v>
                </c:pt>
                <c:pt idx="5116">
                  <c:v>7.0716999999999999</c:v>
                </c:pt>
                <c:pt idx="5117">
                  <c:v>7.0728</c:v>
                </c:pt>
                <c:pt idx="5118">
                  <c:v>7.0739000000000001</c:v>
                </c:pt>
                <c:pt idx="5119">
                  <c:v>7.0750000000000002</c:v>
                </c:pt>
                <c:pt idx="5120">
                  <c:v>7.0761000000000003</c:v>
                </c:pt>
                <c:pt idx="5121">
                  <c:v>7.0772000000000004</c:v>
                </c:pt>
                <c:pt idx="5122">
                  <c:v>7.0784000000000002</c:v>
                </c:pt>
                <c:pt idx="5123">
                  <c:v>7.0797999999999996</c:v>
                </c:pt>
                <c:pt idx="5124">
                  <c:v>7.0812999999999997</c:v>
                </c:pt>
                <c:pt idx="5125">
                  <c:v>7.0827999999999998</c:v>
                </c:pt>
                <c:pt idx="5126">
                  <c:v>7.0843999999999996</c:v>
                </c:pt>
                <c:pt idx="5127">
                  <c:v>7.0861999999999998</c:v>
                </c:pt>
                <c:pt idx="5128">
                  <c:v>7.0880000000000001</c:v>
                </c:pt>
                <c:pt idx="5129">
                  <c:v>7.09</c:v>
                </c:pt>
                <c:pt idx="5130">
                  <c:v>7.0921000000000003</c:v>
                </c:pt>
                <c:pt idx="5131">
                  <c:v>7.0941000000000001</c:v>
                </c:pt>
                <c:pt idx="5132">
                  <c:v>7.0960999999999999</c:v>
                </c:pt>
                <c:pt idx="5133">
                  <c:v>7.0978000000000003</c:v>
                </c:pt>
                <c:pt idx="5134">
                  <c:v>7.0993000000000004</c:v>
                </c:pt>
                <c:pt idx="5135">
                  <c:v>7.1005000000000003</c:v>
                </c:pt>
                <c:pt idx="5136">
                  <c:v>7.1014999999999997</c:v>
                </c:pt>
                <c:pt idx="5137">
                  <c:v>7.1025</c:v>
                </c:pt>
                <c:pt idx="5138">
                  <c:v>7.1033999999999997</c:v>
                </c:pt>
                <c:pt idx="5139">
                  <c:v>7.1044</c:v>
                </c:pt>
                <c:pt idx="5140">
                  <c:v>7.1055000000000001</c:v>
                </c:pt>
                <c:pt idx="5141">
                  <c:v>7.1067</c:v>
                </c:pt>
                <c:pt idx="5142">
                  <c:v>7.1078999999999999</c:v>
                </c:pt>
                <c:pt idx="5143">
                  <c:v>7.1092000000000004</c:v>
                </c:pt>
                <c:pt idx="5144">
                  <c:v>7.1105</c:v>
                </c:pt>
                <c:pt idx="5145">
                  <c:v>7.1119000000000003</c:v>
                </c:pt>
                <c:pt idx="5146">
                  <c:v>7.1132</c:v>
                </c:pt>
                <c:pt idx="5147">
                  <c:v>7.1144999999999996</c:v>
                </c:pt>
                <c:pt idx="5148">
                  <c:v>7.1158999999999999</c:v>
                </c:pt>
                <c:pt idx="5149">
                  <c:v>7.1172000000000004</c:v>
                </c:pt>
                <c:pt idx="5150">
                  <c:v>7.1185999999999998</c:v>
                </c:pt>
                <c:pt idx="5151">
                  <c:v>7.12</c:v>
                </c:pt>
                <c:pt idx="5152">
                  <c:v>7.1212999999999997</c:v>
                </c:pt>
                <c:pt idx="5153">
                  <c:v>7.1227999999999998</c:v>
                </c:pt>
                <c:pt idx="5154">
                  <c:v>7.1242999999999999</c:v>
                </c:pt>
                <c:pt idx="5155">
                  <c:v>7.1257999999999999</c:v>
                </c:pt>
                <c:pt idx="5156">
                  <c:v>7.1273</c:v>
                </c:pt>
                <c:pt idx="5157">
                  <c:v>7.1287000000000003</c:v>
                </c:pt>
                <c:pt idx="5158">
                  <c:v>7.13</c:v>
                </c:pt>
                <c:pt idx="5159">
                  <c:v>7.1313000000000004</c:v>
                </c:pt>
                <c:pt idx="5160">
                  <c:v>7.1325000000000003</c:v>
                </c:pt>
                <c:pt idx="5161">
                  <c:v>7.1337999999999999</c:v>
                </c:pt>
                <c:pt idx="5162">
                  <c:v>7.1351000000000004</c:v>
                </c:pt>
                <c:pt idx="5163">
                  <c:v>7.1364999999999998</c:v>
                </c:pt>
                <c:pt idx="5164">
                  <c:v>7.1379000000000001</c:v>
                </c:pt>
                <c:pt idx="5165">
                  <c:v>7.1393000000000004</c:v>
                </c:pt>
                <c:pt idx="5166">
                  <c:v>7.1407999999999996</c:v>
                </c:pt>
                <c:pt idx="5167">
                  <c:v>7.1421999999999999</c:v>
                </c:pt>
                <c:pt idx="5168">
                  <c:v>7.1436000000000002</c:v>
                </c:pt>
                <c:pt idx="5169">
                  <c:v>7.1449999999999996</c:v>
                </c:pt>
                <c:pt idx="5170">
                  <c:v>7.1463000000000001</c:v>
                </c:pt>
                <c:pt idx="5171">
                  <c:v>7.1478000000000002</c:v>
                </c:pt>
                <c:pt idx="5172">
                  <c:v>7.1496000000000004</c:v>
                </c:pt>
                <c:pt idx="5173">
                  <c:v>7.1515000000000004</c:v>
                </c:pt>
                <c:pt idx="5174">
                  <c:v>7.1536</c:v>
                </c:pt>
                <c:pt idx="5175">
                  <c:v>7.1557000000000004</c:v>
                </c:pt>
                <c:pt idx="5176">
                  <c:v>7.1576000000000004</c:v>
                </c:pt>
                <c:pt idx="5177">
                  <c:v>7.1590999999999996</c:v>
                </c:pt>
                <c:pt idx="5178">
                  <c:v>7.1603000000000003</c:v>
                </c:pt>
                <c:pt idx="5179">
                  <c:v>7.1611000000000002</c:v>
                </c:pt>
                <c:pt idx="5180">
                  <c:v>7.1612999999999998</c:v>
                </c:pt>
                <c:pt idx="5181">
                  <c:v>7.1615000000000002</c:v>
                </c:pt>
                <c:pt idx="5182">
                  <c:v>7.1616999999999997</c:v>
                </c:pt>
                <c:pt idx="5183">
                  <c:v>7.1619999999999999</c:v>
                </c:pt>
                <c:pt idx="5184">
                  <c:v>7.1623000000000001</c:v>
                </c:pt>
                <c:pt idx="5185">
                  <c:v>7.1626000000000003</c:v>
                </c:pt>
                <c:pt idx="5186">
                  <c:v>7.1631999999999998</c:v>
                </c:pt>
                <c:pt idx="5187">
                  <c:v>7.1637000000000004</c:v>
                </c:pt>
                <c:pt idx="5188">
                  <c:v>7.1645000000000003</c:v>
                </c:pt>
                <c:pt idx="5189">
                  <c:v>7.1654</c:v>
                </c:pt>
                <c:pt idx="5190">
                  <c:v>7.1668000000000003</c:v>
                </c:pt>
                <c:pt idx="5191">
                  <c:v>7.1684999999999999</c:v>
                </c:pt>
                <c:pt idx="5192">
                  <c:v>7.1689999999999996</c:v>
                </c:pt>
                <c:pt idx="5193">
                  <c:v>7.1691000000000003</c:v>
                </c:pt>
                <c:pt idx="5194">
                  <c:v>7.1692999999999998</c:v>
                </c:pt>
                <c:pt idx="5195">
                  <c:v>7.1696</c:v>
                </c:pt>
                <c:pt idx="5196">
                  <c:v>7.1703000000000001</c:v>
                </c:pt>
                <c:pt idx="5197">
                  <c:v>7.1711</c:v>
                </c:pt>
                <c:pt idx="5198">
                  <c:v>7.1721000000000004</c:v>
                </c:pt>
                <c:pt idx="5199">
                  <c:v>7.1733000000000002</c:v>
                </c:pt>
                <c:pt idx="5200">
                  <c:v>7.1745999999999999</c:v>
                </c:pt>
                <c:pt idx="5201">
                  <c:v>7.1759000000000004</c:v>
                </c:pt>
                <c:pt idx="5202">
                  <c:v>7.1773999999999996</c:v>
                </c:pt>
                <c:pt idx="5203">
                  <c:v>7.1790000000000003</c:v>
                </c:pt>
                <c:pt idx="5204">
                  <c:v>7.1806000000000001</c:v>
                </c:pt>
                <c:pt idx="5205">
                  <c:v>7.1824000000000003</c:v>
                </c:pt>
                <c:pt idx="5206">
                  <c:v>7.1841999999999997</c:v>
                </c:pt>
                <c:pt idx="5207">
                  <c:v>7.1860999999999997</c:v>
                </c:pt>
                <c:pt idx="5208">
                  <c:v>7.1881000000000004</c:v>
                </c:pt>
                <c:pt idx="5209">
                  <c:v>7.19</c:v>
                </c:pt>
                <c:pt idx="5210">
                  <c:v>7.1917999999999997</c:v>
                </c:pt>
                <c:pt idx="5211">
                  <c:v>7.1932999999999998</c:v>
                </c:pt>
                <c:pt idx="5212">
                  <c:v>7.1944999999999997</c:v>
                </c:pt>
                <c:pt idx="5213">
                  <c:v>7.1955999999999998</c:v>
                </c:pt>
                <c:pt idx="5214">
                  <c:v>7.1966000000000001</c:v>
                </c:pt>
                <c:pt idx="5215">
                  <c:v>7.1977000000000002</c:v>
                </c:pt>
                <c:pt idx="5216">
                  <c:v>7.1988000000000003</c:v>
                </c:pt>
                <c:pt idx="5217">
                  <c:v>7.2000999999999999</c:v>
                </c:pt>
                <c:pt idx="5218">
                  <c:v>7.2013999999999996</c:v>
                </c:pt>
                <c:pt idx="5219">
                  <c:v>7.2027000000000001</c:v>
                </c:pt>
                <c:pt idx="5220">
                  <c:v>7.2039999999999997</c:v>
                </c:pt>
                <c:pt idx="5221">
                  <c:v>7.2053000000000003</c:v>
                </c:pt>
                <c:pt idx="5222">
                  <c:v>7.2065999999999999</c:v>
                </c:pt>
                <c:pt idx="5223">
                  <c:v>7.2079000000000004</c:v>
                </c:pt>
                <c:pt idx="5224">
                  <c:v>7.2091000000000003</c:v>
                </c:pt>
                <c:pt idx="5225">
                  <c:v>7.2103999999999999</c:v>
                </c:pt>
                <c:pt idx="5226">
                  <c:v>7.2117000000000004</c:v>
                </c:pt>
                <c:pt idx="5227">
                  <c:v>7.2130000000000001</c:v>
                </c:pt>
                <c:pt idx="5228">
                  <c:v>7.2144000000000004</c:v>
                </c:pt>
                <c:pt idx="5229">
                  <c:v>7.2157999999999998</c:v>
                </c:pt>
                <c:pt idx="5230">
                  <c:v>7.2172000000000001</c:v>
                </c:pt>
                <c:pt idx="5231">
                  <c:v>7.2186000000000003</c:v>
                </c:pt>
                <c:pt idx="5232">
                  <c:v>7.2201000000000004</c:v>
                </c:pt>
                <c:pt idx="5233">
                  <c:v>7.2214999999999998</c:v>
                </c:pt>
                <c:pt idx="5234">
                  <c:v>7.2229000000000001</c:v>
                </c:pt>
                <c:pt idx="5235">
                  <c:v>7.2241999999999997</c:v>
                </c:pt>
                <c:pt idx="5236">
                  <c:v>7.2255000000000003</c:v>
                </c:pt>
                <c:pt idx="5237">
                  <c:v>7.2267000000000001</c:v>
                </c:pt>
                <c:pt idx="5238">
                  <c:v>7.2279999999999998</c:v>
                </c:pt>
                <c:pt idx="5239">
                  <c:v>7.2293000000000003</c:v>
                </c:pt>
                <c:pt idx="5240">
                  <c:v>7.2305999999999999</c:v>
                </c:pt>
                <c:pt idx="5241">
                  <c:v>7.2319000000000004</c:v>
                </c:pt>
                <c:pt idx="5242">
                  <c:v>7.2332999999999998</c:v>
                </c:pt>
                <c:pt idx="5243">
                  <c:v>7.2347000000000001</c:v>
                </c:pt>
                <c:pt idx="5244">
                  <c:v>7.2361000000000004</c:v>
                </c:pt>
                <c:pt idx="5245">
                  <c:v>7.2375999999999996</c:v>
                </c:pt>
                <c:pt idx="5246">
                  <c:v>7.2389999999999999</c:v>
                </c:pt>
                <c:pt idx="5247">
                  <c:v>7.2404000000000002</c:v>
                </c:pt>
                <c:pt idx="5248">
                  <c:v>7.2419000000000002</c:v>
                </c:pt>
                <c:pt idx="5249">
                  <c:v>7.2435</c:v>
                </c:pt>
                <c:pt idx="5250">
                  <c:v>7.2454000000000001</c:v>
                </c:pt>
                <c:pt idx="5251">
                  <c:v>7.2473999999999998</c:v>
                </c:pt>
                <c:pt idx="5252">
                  <c:v>7.2496999999999998</c:v>
                </c:pt>
                <c:pt idx="5253">
                  <c:v>7.2519</c:v>
                </c:pt>
                <c:pt idx="5254">
                  <c:v>7.2538</c:v>
                </c:pt>
                <c:pt idx="5255">
                  <c:v>7.2553000000000001</c:v>
                </c:pt>
                <c:pt idx="5256">
                  <c:v>7.2564000000000002</c:v>
                </c:pt>
                <c:pt idx="5257">
                  <c:v>7.2572000000000001</c:v>
                </c:pt>
                <c:pt idx="5258">
                  <c:v>7.258</c:v>
                </c:pt>
                <c:pt idx="5259">
                  <c:v>7.2587999999999999</c:v>
                </c:pt>
                <c:pt idx="5260">
                  <c:v>7.2596999999999996</c:v>
                </c:pt>
                <c:pt idx="5261">
                  <c:v>7.2606999999999999</c:v>
                </c:pt>
                <c:pt idx="5262">
                  <c:v>7.2617000000000003</c:v>
                </c:pt>
                <c:pt idx="5263">
                  <c:v>7.2628000000000004</c:v>
                </c:pt>
                <c:pt idx="5264">
                  <c:v>7.2637999999999998</c:v>
                </c:pt>
                <c:pt idx="5265">
                  <c:v>7.2648999999999999</c:v>
                </c:pt>
                <c:pt idx="5266">
                  <c:v>7.266</c:v>
                </c:pt>
                <c:pt idx="5267">
                  <c:v>7.2671000000000001</c:v>
                </c:pt>
                <c:pt idx="5268">
                  <c:v>7.2683999999999997</c:v>
                </c:pt>
                <c:pt idx="5269">
                  <c:v>7.2697000000000003</c:v>
                </c:pt>
                <c:pt idx="5270">
                  <c:v>7.2710999999999997</c:v>
                </c:pt>
                <c:pt idx="5271">
                  <c:v>7.2725</c:v>
                </c:pt>
                <c:pt idx="5272">
                  <c:v>7.2740999999999998</c:v>
                </c:pt>
                <c:pt idx="5273">
                  <c:v>7.2758000000000003</c:v>
                </c:pt>
                <c:pt idx="5274">
                  <c:v>7.2775999999999996</c:v>
                </c:pt>
                <c:pt idx="5275">
                  <c:v>7.2794999999999996</c:v>
                </c:pt>
                <c:pt idx="5276">
                  <c:v>7.2815000000000003</c:v>
                </c:pt>
                <c:pt idx="5277">
                  <c:v>7.2835999999999999</c:v>
                </c:pt>
                <c:pt idx="5278">
                  <c:v>7.2857000000000003</c:v>
                </c:pt>
                <c:pt idx="5279">
                  <c:v>7.2876000000000003</c:v>
                </c:pt>
                <c:pt idx="5280">
                  <c:v>7.2891000000000004</c:v>
                </c:pt>
                <c:pt idx="5281">
                  <c:v>7.2903000000000002</c:v>
                </c:pt>
                <c:pt idx="5282">
                  <c:v>7.2911999999999999</c:v>
                </c:pt>
                <c:pt idx="5283">
                  <c:v>7.2919999999999998</c:v>
                </c:pt>
                <c:pt idx="5284">
                  <c:v>7.2929000000000004</c:v>
                </c:pt>
                <c:pt idx="5285">
                  <c:v>7.2939999999999996</c:v>
                </c:pt>
                <c:pt idx="5286">
                  <c:v>7.2952000000000004</c:v>
                </c:pt>
                <c:pt idx="5287">
                  <c:v>7.2965</c:v>
                </c:pt>
                <c:pt idx="5288">
                  <c:v>7.2979000000000003</c:v>
                </c:pt>
                <c:pt idx="5289">
                  <c:v>7.2991999999999999</c:v>
                </c:pt>
                <c:pt idx="5290">
                  <c:v>7.3005000000000004</c:v>
                </c:pt>
                <c:pt idx="5291">
                  <c:v>7.3018000000000001</c:v>
                </c:pt>
                <c:pt idx="5292">
                  <c:v>7.3029999999999999</c:v>
                </c:pt>
                <c:pt idx="5293">
                  <c:v>7.3041999999999998</c:v>
                </c:pt>
                <c:pt idx="5294">
                  <c:v>7.3055000000000003</c:v>
                </c:pt>
                <c:pt idx="5295">
                  <c:v>7.3068</c:v>
                </c:pt>
                <c:pt idx="5296">
                  <c:v>7.3082000000000003</c:v>
                </c:pt>
                <c:pt idx="5297">
                  <c:v>7.3095999999999997</c:v>
                </c:pt>
                <c:pt idx="5298">
                  <c:v>7.3109999999999999</c:v>
                </c:pt>
                <c:pt idx="5299">
                  <c:v>7.3124000000000002</c:v>
                </c:pt>
                <c:pt idx="5300">
                  <c:v>7.3140000000000001</c:v>
                </c:pt>
                <c:pt idx="5301">
                  <c:v>7.3155000000000001</c:v>
                </c:pt>
                <c:pt idx="5302">
                  <c:v>7.3170000000000002</c:v>
                </c:pt>
                <c:pt idx="5303">
                  <c:v>7.3183999999999996</c:v>
                </c:pt>
                <c:pt idx="5304">
                  <c:v>7.3197000000000001</c:v>
                </c:pt>
                <c:pt idx="5305">
                  <c:v>7.3209999999999997</c:v>
                </c:pt>
                <c:pt idx="5306">
                  <c:v>7.3223000000000003</c:v>
                </c:pt>
                <c:pt idx="5307">
                  <c:v>7.3235999999999999</c:v>
                </c:pt>
                <c:pt idx="5308">
                  <c:v>7.3249000000000004</c:v>
                </c:pt>
                <c:pt idx="5309">
                  <c:v>7.3262</c:v>
                </c:pt>
                <c:pt idx="5310">
                  <c:v>7.3276000000000003</c:v>
                </c:pt>
                <c:pt idx="5311">
                  <c:v>7.3289</c:v>
                </c:pt>
                <c:pt idx="5312">
                  <c:v>7.3303000000000003</c:v>
                </c:pt>
                <c:pt idx="5313">
                  <c:v>7.3318000000000003</c:v>
                </c:pt>
                <c:pt idx="5314">
                  <c:v>7.3331999999999997</c:v>
                </c:pt>
                <c:pt idx="5315">
                  <c:v>7.3346</c:v>
                </c:pt>
                <c:pt idx="5316">
                  <c:v>7.3360000000000003</c:v>
                </c:pt>
                <c:pt idx="5317">
                  <c:v>7.3375000000000004</c:v>
                </c:pt>
                <c:pt idx="5318">
                  <c:v>7.3391000000000002</c:v>
                </c:pt>
                <c:pt idx="5319">
                  <c:v>7.3410000000000002</c:v>
                </c:pt>
                <c:pt idx="5320">
                  <c:v>7.3430999999999997</c:v>
                </c:pt>
                <c:pt idx="5321">
                  <c:v>7.3452000000000002</c:v>
                </c:pt>
                <c:pt idx="5322">
                  <c:v>7.3472</c:v>
                </c:pt>
                <c:pt idx="5323">
                  <c:v>7.3490000000000002</c:v>
                </c:pt>
                <c:pt idx="5324">
                  <c:v>7.3503999999999996</c:v>
                </c:pt>
                <c:pt idx="5325">
                  <c:v>7.3513999999999999</c:v>
                </c:pt>
                <c:pt idx="5326">
                  <c:v>7.3522999999999996</c:v>
                </c:pt>
                <c:pt idx="5327">
                  <c:v>7.3532000000000002</c:v>
                </c:pt>
                <c:pt idx="5328">
                  <c:v>7.3540999999999999</c:v>
                </c:pt>
                <c:pt idx="5329">
                  <c:v>7.3550000000000004</c:v>
                </c:pt>
                <c:pt idx="5330">
                  <c:v>7.3560999999999996</c:v>
                </c:pt>
                <c:pt idx="5331">
                  <c:v>7.3571</c:v>
                </c:pt>
                <c:pt idx="5332">
                  <c:v>7.3582000000000001</c:v>
                </c:pt>
                <c:pt idx="5333">
                  <c:v>7.3593000000000002</c:v>
                </c:pt>
                <c:pt idx="5334">
                  <c:v>7.3602999999999996</c:v>
                </c:pt>
                <c:pt idx="5335">
                  <c:v>7.3613999999999997</c:v>
                </c:pt>
                <c:pt idx="5336">
                  <c:v>7.3624999999999998</c:v>
                </c:pt>
                <c:pt idx="5337">
                  <c:v>7.3638000000000003</c:v>
                </c:pt>
                <c:pt idx="5338">
                  <c:v>7.3651</c:v>
                </c:pt>
                <c:pt idx="5339">
                  <c:v>7.3663999999999996</c:v>
                </c:pt>
                <c:pt idx="5340">
                  <c:v>7.3678999999999997</c:v>
                </c:pt>
                <c:pt idx="5341">
                  <c:v>7.3695000000000004</c:v>
                </c:pt>
                <c:pt idx="5342">
                  <c:v>7.3712</c:v>
                </c:pt>
                <c:pt idx="5343">
                  <c:v>7.3730000000000002</c:v>
                </c:pt>
                <c:pt idx="5344">
                  <c:v>7.3749000000000002</c:v>
                </c:pt>
                <c:pt idx="5345">
                  <c:v>7.3768000000000002</c:v>
                </c:pt>
                <c:pt idx="5346">
                  <c:v>7.3788</c:v>
                </c:pt>
                <c:pt idx="5347">
                  <c:v>7.3807999999999998</c:v>
                </c:pt>
                <c:pt idx="5348">
                  <c:v>7.3826000000000001</c:v>
                </c:pt>
                <c:pt idx="5349">
                  <c:v>7.3841000000000001</c:v>
                </c:pt>
                <c:pt idx="5350">
                  <c:v>7.3853999999999997</c:v>
                </c:pt>
                <c:pt idx="5351">
                  <c:v>7.3864999999999998</c:v>
                </c:pt>
                <c:pt idx="5352">
                  <c:v>7.3875000000000002</c:v>
                </c:pt>
                <c:pt idx="5353">
                  <c:v>7.3883999999999999</c:v>
                </c:pt>
                <c:pt idx="5354">
                  <c:v>7.3894000000000002</c:v>
                </c:pt>
                <c:pt idx="5355">
                  <c:v>7.3905000000000003</c:v>
                </c:pt>
                <c:pt idx="5356">
                  <c:v>7.3917000000000002</c:v>
                </c:pt>
                <c:pt idx="5357">
                  <c:v>7.3929999999999998</c:v>
                </c:pt>
                <c:pt idx="5358">
                  <c:v>7.3943000000000003</c:v>
                </c:pt>
                <c:pt idx="5359">
                  <c:v>7.3956999999999997</c:v>
                </c:pt>
                <c:pt idx="5360">
                  <c:v>7.3971</c:v>
                </c:pt>
                <c:pt idx="5361">
                  <c:v>7.3983999999999996</c:v>
                </c:pt>
                <c:pt idx="5362">
                  <c:v>7.3997000000000002</c:v>
                </c:pt>
                <c:pt idx="5363">
                  <c:v>7.4010999999999996</c:v>
                </c:pt>
                <c:pt idx="5364">
                  <c:v>7.4024000000000001</c:v>
                </c:pt>
                <c:pt idx="5365">
                  <c:v>7.4038000000000004</c:v>
                </c:pt>
                <c:pt idx="5366">
                  <c:v>7.4051999999999998</c:v>
                </c:pt>
                <c:pt idx="5367">
                  <c:v>7.4066000000000001</c:v>
                </c:pt>
                <c:pt idx="5368">
                  <c:v>7.4080000000000004</c:v>
                </c:pt>
                <c:pt idx="5369">
                  <c:v>7.4093999999999998</c:v>
                </c:pt>
                <c:pt idx="5370">
                  <c:v>7.4108999999999998</c:v>
                </c:pt>
                <c:pt idx="5371">
                  <c:v>7.4123999999999999</c:v>
                </c:pt>
                <c:pt idx="5372">
                  <c:v>7.4138000000000002</c:v>
                </c:pt>
                <c:pt idx="5373">
                  <c:v>7.4150999999999998</c:v>
                </c:pt>
                <c:pt idx="5374">
                  <c:v>7.4164000000000003</c:v>
                </c:pt>
                <c:pt idx="5375">
                  <c:v>7.4176000000000002</c:v>
                </c:pt>
                <c:pt idx="5376">
                  <c:v>7.4188999999999998</c:v>
                </c:pt>
                <c:pt idx="5377">
                  <c:v>7.4202000000000004</c:v>
                </c:pt>
                <c:pt idx="5378">
                  <c:v>7.4215999999999998</c:v>
                </c:pt>
                <c:pt idx="5379">
                  <c:v>7.4229000000000003</c:v>
                </c:pt>
                <c:pt idx="5380">
                  <c:v>7.4244000000000003</c:v>
                </c:pt>
                <c:pt idx="5381">
                  <c:v>7.4257999999999997</c:v>
                </c:pt>
                <c:pt idx="5382">
                  <c:v>7.4272999999999998</c:v>
                </c:pt>
                <c:pt idx="5383">
                  <c:v>7.4287000000000001</c:v>
                </c:pt>
                <c:pt idx="5384">
                  <c:v>7.4302000000000001</c:v>
                </c:pt>
                <c:pt idx="5385">
                  <c:v>7.4317000000000002</c:v>
                </c:pt>
                <c:pt idx="5386">
                  <c:v>7.4332000000000003</c:v>
                </c:pt>
                <c:pt idx="5387">
                  <c:v>7.4348999999999998</c:v>
                </c:pt>
                <c:pt idx="5388">
                  <c:v>7.4367000000000001</c:v>
                </c:pt>
                <c:pt idx="5389">
                  <c:v>7.4386999999999999</c:v>
                </c:pt>
                <c:pt idx="5390">
                  <c:v>7.4408000000000003</c:v>
                </c:pt>
                <c:pt idx="5391">
                  <c:v>7.4425999999999997</c:v>
                </c:pt>
                <c:pt idx="5392">
                  <c:v>7.4442000000000004</c:v>
                </c:pt>
                <c:pt idx="5393">
                  <c:v>7.4455</c:v>
                </c:pt>
                <c:pt idx="5394">
                  <c:v>7.4465000000000003</c:v>
                </c:pt>
                <c:pt idx="5395">
                  <c:v>7.4474</c:v>
                </c:pt>
                <c:pt idx="5396">
                  <c:v>7.4482999999999997</c:v>
                </c:pt>
                <c:pt idx="5397">
                  <c:v>7.4492000000000003</c:v>
                </c:pt>
                <c:pt idx="5398">
                  <c:v>7.4503000000000004</c:v>
                </c:pt>
                <c:pt idx="5399">
                  <c:v>7.4513999999999996</c:v>
                </c:pt>
                <c:pt idx="5400">
                  <c:v>7.4523999999999999</c:v>
                </c:pt>
                <c:pt idx="5401">
                  <c:v>7.4535</c:v>
                </c:pt>
                <c:pt idx="5402">
                  <c:v>7.4545000000000003</c:v>
                </c:pt>
                <c:pt idx="5403">
                  <c:v>7.4555999999999996</c:v>
                </c:pt>
                <c:pt idx="5404">
                  <c:v>7.4566999999999997</c:v>
                </c:pt>
                <c:pt idx="5405">
                  <c:v>7.4579000000000004</c:v>
                </c:pt>
                <c:pt idx="5406">
                  <c:v>7.4591000000000003</c:v>
                </c:pt>
                <c:pt idx="5407">
                  <c:v>7.4604999999999997</c:v>
                </c:pt>
                <c:pt idx="5408">
                  <c:v>7.4619</c:v>
                </c:pt>
                <c:pt idx="5409">
                  <c:v>7.4634999999999998</c:v>
                </c:pt>
                <c:pt idx="5410">
                  <c:v>7.4652000000000003</c:v>
                </c:pt>
                <c:pt idx="5411">
                  <c:v>7.4668999999999999</c:v>
                </c:pt>
                <c:pt idx="5412">
                  <c:v>7.4687000000000001</c:v>
                </c:pt>
                <c:pt idx="5413">
                  <c:v>7.4705000000000004</c:v>
                </c:pt>
                <c:pt idx="5414">
                  <c:v>7.4724000000000004</c:v>
                </c:pt>
                <c:pt idx="5415">
                  <c:v>7.4744000000000002</c:v>
                </c:pt>
                <c:pt idx="5416">
                  <c:v>7.4763000000000002</c:v>
                </c:pt>
                <c:pt idx="5417">
                  <c:v>7.4779999999999998</c:v>
                </c:pt>
                <c:pt idx="5418">
                  <c:v>7.4794999999999998</c:v>
                </c:pt>
                <c:pt idx="5419">
                  <c:v>7.4806999999999997</c:v>
                </c:pt>
                <c:pt idx="5420">
                  <c:v>7.4817</c:v>
                </c:pt>
                <c:pt idx="5421">
                  <c:v>7.4827000000000004</c:v>
                </c:pt>
                <c:pt idx="5422">
                  <c:v>7.4837999999999996</c:v>
                </c:pt>
                <c:pt idx="5423">
                  <c:v>7.4848999999999997</c:v>
                </c:pt>
                <c:pt idx="5424">
                  <c:v>7.4861000000000004</c:v>
                </c:pt>
                <c:pt idx="5425">
                  <c:v>7.4874999999999998</c:v>
                </c:pt>
                <c:pt idx="5426">
                  <c:v>7.4888000000000003</c:v>
                </c:pt>
                <c:pt idx="5427">
                  <c:v>7.4901</c:v>
                </c:pt>
                <c:pt idx="5428">
                  <c:v>7.4913999999999996</c:v>
                </c:pt>
                <c:pt idx="5429">
                  <c:v>7.4927000000000001</c:v>
                </c:pt>
                <c:pt idx="5430">
                  <c:v>7.4939999999999998</c:v>
                </c:pt>
                <c:pt idx="5431">
                  <c:v>7.4953000000000003</c:v>
                </c:pt>
                <c:pt idx="5432">
                  <c:v>7.4965999999999999</c:v>
                </c:pt>
                <c:pt idx="5433">
                  <c:v>7.4978999999999996</c:v>
                </c:pt>
                <c:pt idx="5434">
                  <c:v>7.4992999999999999</c:v>
                </c:pt>
                <c:pt idx="5435">
                  <c:v>7.5007000000000001</c:v>
                </c:pt>
                <c:pt idx="5436">
                  <c:v>7.5021000000000004</c:v>
                </c:pt>
                <c:pt idx="5437">
                  <c:v>7.5034999999999998</c:v>
                </c:pt>
                <c:pt idx="5438">
                  <c:v>7.5049000000000001</c:v>
                </c:pt>
                <c:pt idx="5439">
                  <c:v>7.5064000000000002</c:v>
                </c:pt>
                <c:pt idx="5440">
                  <c:v>7.5079000000000002</c:v>
                </c:pt>
                <c:pt idx="5441">
                  <c:v>7.5092999999999996</c:v>
                </c:pt>
                <c:pt idx="5442">
                  <c:v>7.5106000000000002</c:v>
                </c:pt>
                <c:pt idx="5443">
                  <c:v>7.5118999999999998</c:v>
                </c:pt>
                <c:pt idx="5444">
                  <c:v>7.5130999999999997</c:v>
                </c:pt>
                <c:pt idx="5445">
                  <c:v>7.5143000000000004</c:v>
                </c:pt>
                <c:pt idx="5446">
                  <c:v>7.5155000000000003</c:v>
                </c:pt>
                <c:pt idx="5447">
                  <c:v>7.5168999999999997</c:v>
                </c:pt>
                <c:pt idx="5448">
                  <c:v>7.5183</c:v>
                </c:pt>
                <c:pt idx="5449">
                  <c:v>7.5197000000000003</c:v>
                </c:pt>
                <c:pt idx="5450">
                  <c:v>7.5210999999999997</c:v>
                </c:pt>
                <c:pt idx="5451">
                  <c:v>7.5225999999999997</c:v>
                </c:pt>
                <c:pt idx="5452">
                  <c:v>7.524</c:v>
                </c:pt>
                <c:pt idx="5453">
                  <c:v>7.5255000000000001</c:v>
                </c:pt>
                <c:pt idx="5454">
                  <c:v>7.5270000000000001</c:v>
                </c:pt>
                <c:pt idx="5455">
                  <c:v>7.5285000000000002</c:v>
                </c:pt>
                <c:pt idx="5456">
                  <c:v>7.5301</c:v>
                </c:pt>
                <c:pt idx="5457">
                  <c:v>7.5319000000000003</c:v>
                </c:pt>
                <c:pt idx="5458">
                  <c:v>7.5338000000000003</c:v>
                </c:pt>
                <c:pt idx="5459">
                  <c:v>7.5358000000000001</c:v>
                </c:pt>
                <c:pt idx="5460">
                  <c:v>7.5377000000000001</c:v>
                </c:pt>
                <c:pt idx="5461">
                  <c:v>7.5395000000000003</c:v>
                </c:pt>
                <c:pt idx="5462">
                  <c:v>7.5408999999999997</c:v>
                </c:pt>
                <c:pt idx="5463">
                  <c:v>7.5420999999999996</c:v>
                </c:pt>
                <c:pt idx="5464">
                  <c:v>7.5430999999999999</c:v>
                </c:pt>
                <c:pt idx="5465">
                  <c:v>7.5439999999999996</c:v>
                </c:pt>
                <c:pt idx="5466">
                  <c:v>7.5449999999999999</c:v>
                </c:pt>
                <c:pt idx="5467">
                  <c:v>7.5458999999999996</c:v>
                </c:pt>
                <c:pt idx="5468">
                  <c:v>7.5468999999999999</c:v>
                </c:pt>
                <c:pt idx="5469">
                  <c:v>7.5479000000000003</c:v>
                </c:pt>
                <c:pt idx="5470">
                  <c:v>7.5488999999999997</c:v>
                </c:pt>
                <c:pt idx="5471">
                  <c:v>7.55</c:v>
                </c:pt>
                <c:pt idx="5472">
                  <c:v>7.5510000000000002</c:v>
                </c:pt>
                <c:pt idx="5473">
                  <c:v>7.5522</c:v>
                </c:pt>
                <c:pt idx="5474">
                  <c:v>7.5533999999999999</c:v>
                </c:pt>
                <c:pt idx="5475">
                  <c:v>7.5545999999999998</c:v>
                </c:pt>
                <c:pt idx="5476">
                  <c:v>7.556</c:v>
                </c:pt>
                <c:pt idx="5477">
                  <c:v>7.5575000000000001</c:v>
                </c:pt>
                <c:pt idx="5478">
                  <c:v>7.5590999999999999</c:v>
                </c:pt>
                <c:pt idx="5479">
                  <c:v>7.5609000000000002</c:v>
                </c:pt>
                <c:pt idx="5480">
                  <c:v>7.5627000000000004</c:v>
                </c:pt>
                <c:pt idx="5481">
                  <c:v>7.5646000000000004</c:v>
                </c:pt>
                <c:pt idx="5482">
                  <c:v>7.5664999999999996</c:v>
                </c:pt>
                <c:pt idx="5483">
                  <c:v>7.5685000000000002</c:v>
                </c:pt>
                <c:pt idx="5484">
                  <c:v>7.5705</c:v>
                </c:pt>
                <c:pt idx="5485">
                  <c:v>7.5723000000000003</c:v>
                </c:pt>
                <c:pt idx="5486">
                  <c:v>7.5739000000000001</c:v>
                </c:pt>
                <c:pt idx="5487">
                  <c:v>7.5751999999999997</c:v>
                </c:pt>
                <c:pt idx="5488">
                  <c:v>7.5762999999999998</c:v>
                </c:pt>
                <c:pt idx="5489">
                  <c:v>7.5773000000000001</c:v>
                </c:pt>
                <c:pt idx="5490">
                  <c:v>7.5781999999999998</c:v>
                </c:pt>
                <c:pt idx="5491">
                  <c:v>7.5792000000000002</c:v>
                </c:pt>
                <c:pt idx="5492">
                  <c:v>7.5803000000000003</c:v>
                </c:pt>
                <c:pt idx="5493">
                  <c:v>7.5815000000000001</c:v>
                </c:pt>
                <c:pt idx="5494">
                  <c:v>7.5827</c:v>
                </c:pt>
                <c:pt idx="5495">
                  <c:v>7.5841000000000003</c:v>
                </c:pt>
                <c:pt idx="5496">
                  <c:v>7.5853999999999999</c:v>
                </c:pt>
                <c:pt idx="5497">
                  <c:v>7.5867000000000004</c:v>
                </c:pt>
                <c:pt idx="5498">
                  <c:v>7.5879000000000003</c:v>
                </c:pt>
                <c:pt idx="5499">
                  <c:v>7.5891999999999999</c:v>
                </c:pt>
                <c:pt idx="5500">
                  <c:v>7.5903999999999998</c:v>
                </c:pt>
                <c:pt idx="5501">
                  <c:v>7.5917000000000003</c:v>
                </c:pt>
                <c:pt idx="5502">
                  <c:v>7.593</c:v>
                </c:pt>
                <c:pt idx="5503">
                  <c:v>7.5944000000000003</c:v>
                </c:pt>
                <c:pt idx="5504">
                  <c:v>7.5959000000000003</c:v>
                </c:pt>
                <c:pt idx="5505">
                  <c:v>7.5974000000000004</c:v>
                </c:pt>
                <c:pt idx="5506">
                  <c:v>7.5989000000000004</c:v>
                </c:pt>
                <c:pt idx="5507">
                  <c:v>7.6003999999999996</c:v>
                </c:pt>
                <c:pt idx="5508">
                  <c:v>7.6017999999999999</c:v>
                </c:pt>
                <c:pt idx="5509">
                  <c:v>7.6032000000000002</c:v>
                </c:pt>
                <c:pt idx="5510">
                  <c:v>7.6044999999999998</c:v>
                </c:pt>
                <c:pt idx="5511">
                  <c:v>7.6059000000000001</c:v>
                </c:pt>
                <c:pt idx="5512">
                  <c:v>7.6071999999999997</c:v>
                </c:pt>
                <c:pt idx="5513">
                  <c:v>7.6085000000000003</c:v>
                </c:pt>
                <c:pt idx="5514">
                  <c:v>7.6097999999999999</c:v>
                </c:pt>
                <c:pt idx="5515">
                  <c:v>7.6112000000000002</c:v>
                </c:pt>
                <c:pt idx="5516">
                  <c:v>7.6124999999999998</c:v>
                </c:pt>
                <c:pt idx="5517">
                  <c:v>7.6139000000000001</c:v>
                </c:pt>
                <c:pt idx="5518">
                  <c:v>7.6153000000000004</c:v>
                </c:pt>
                <c:pt idx="5519">
                  <c:v>7.6167999999999996</c:v>
                </c:pt>
                <c:pt idx="5520">
                  <c:v>7.6181999999999999</c:v>
                </c:pt>
                <c:pt idx="5521">
                  <c:v>7.6196000000000002</c:v>
                </c:pt>
                <c:pt idx="5522">
                  <c:v>7.6210000000000004</c:v>
                </c:pt>
                <c:pt idx="5523">
                  <c:v>7.6223999999999998</c:v>
                </c:pt>
                <c:pt idx="5524">
                  <c:v>7.6241000000000003</c:v>
                </c:pt>
                <c:pt idx="5525">
                  <c:v>7.6258999999999997</c:v>
                </c:pt>
                <c:pt idx="5526">
                  <c:v>7.6279000000000003</c:v>
                </c:pt>
                <c:pt idx="5527">
                  <c:v>7.63</c:v>
                </c:pt>
                <c:pt idx="5528">
                  <c:v>7.6319999999999997</c:v>
                </c:pt>
                <c:pt idx="5529">
                  <c:v>7.6337999999999999</c:v>
                </c:pt>
                <c:pt idx="5530">
                  <c:v>7.6353</c:v>
                </c:pt>
                <c:pt idx="5531">
                  <c:v>7.6364000000000001</c:v>
                </c:pt>
                <c:pt idx="5532">
                  <c:v>7.6374000000000004</c:v>
                </c:pt>
                <c:pt idx="5533">
                  <c:v>7.6382000000000003</c:v>
                </c:pt>
                <c:pt idx="5534">
                  <c:v>7.6391</c:v>
                </c:pt>
                <c:pt idx="5535">
                  <c:v>7.64</c:v>
                </c:pt>
                <c:pt idx="5536">
                  <c:v>7.641</c:v>
                </c:pt>
                <c:pt idx="5537">
                  <c:v>7.6421000000000001</c:v>
                </c:pt>
                <c:pt idx="5538">
                  <c:v>7.6432000000000002</c:v>
                </c:pt>
                <c:pt idx="5539">
                  <c:v>7.6443000000000003</c:v>
                </c:pt>
                <c:pt idx="5540">
                  <c:v>7.6452999999999998</c:v>
                </c:pt>
                <c:pt idx="5541">
                  <c:v>7.6463999999999999</c:v>
                </c:pt>
                <c:pt idx="5542">
                  <c:v>7.6475999999999997</c:v>
                </c:pt>
                <c:pt idx="5543">
                  <c:v>7.6487999999999996</c:v>
                </c:pt>
                <c:pt idx="5544">
                  <c:v>7.65</c:v>
                </c:pt>
                <c:pt idx="5545">
                  <c:v>7.6513999999999998</c:v>
                </c:pt>
                <c:pt idx="5546">
                  <c:v>7.6528999999999998</c:v>
                </c:pt>
                <c:pt idx="5547">
                  <c:v>7.6544999999999996</c:v>
                </c:pt>
                <c:pt idx="5548">
                  <c:v>7.6562000000000001</c:v>
                </c:pt>
                <c:pt idx="5549">
                  <c:v>7.6580000000000004</c:v>
                </c:pt>
                <c:pt idx="5550">
                  <c:v>7.6599000000000004</c:v>
                </c:pt>
                <c:pt idx="5551">
                  <c:v>7.6619000000000002</c:v>
                </c:pt>
                <c:pt idx="5552">
                  <c:v>7.6638999999999999</c:v>
                </c:pt>
                <c:pt idx="5553">
                  <c:v>7.6657999999999999</c:v>
                </c:pt>
                <c:pt idx="5554">
                  <c:v>7.6676000000000002</c:v>
                </c:pt>
                <c:pt idx="5555">
                  <c:v>7.6689999999999996</c:v>
                </c:pt>
                <c:pt idx="5556">
                  <c:v>7.6703000000000001</c:v>
                </c:pt>
                <c:pt idx="5557">
                  <c:v>7.6714000000000002</c:v>
                </c:pt>
                <c:pt idx="5558">
                  <c:v>7.6723999999999997</c:v>
                </c:pt>
                <c:pt idx="5559">
                  <c:v>7.6734999999999998</c:v>
                </c:pt>
                <c:pt idx="5560">
                  <c:v>7.6745999999999999</c:v>
                </c:pt>
                <c:pt idx="5561">
                  <c:v>7.6757</c:v>
                </c:pt>
                <c:pt idx="5562">
                  <c:v>7.6769999999999996</c:v>
                </c:pt>
                <c:pt idx="5563">
                  <c:v>7.6783000000000001</c:v>
                </c:pt>
                <c:pt idx="5564">
                  <c:v>7.6795999999999998</c:v>
                </c:pt>
                <c:pt idx="5565">
                  <c:v>7.6809000000000003</c:v>
                </c:pt>
                <c:pt idx="5566">
                  <c:v>7.6821000000000002</c:v>
                </c:pt>
                <c:pt idx="5567">
                  <c:v>7.6833999999999998</c:v>
                </c:pt>
                <c:pt idx="5568">
                  <c:v>7.6847000000000003</c:v>
                </c:pt>
                <c:pt idx="5569">
                  <c:v>7.6859999999999999</c:v>
                </c:pt>
                <c:pt idx="5570">
                  <c:v>7.6872999999999996</c:v>
                </c:pt>
                <c:pt idx="5571">
                  <c:v>7.6886999999999999</c:v>
                </c:pt>
                <c:pt idx="5572">
                  <c:v>7.6901000000000002</c:v>
                </c:pt>
                <c:pt idx="5573">
                  <c:v>7.6914999999999996</c:v>
                </c:pt>
                <c:pt idx="5574">
                  <c:v>7.6928999999999998</c:v>
                </c:pt>
                <c:pt idx="5575">
                  <c:v>7.6943000000000001</c:v>
                </c:pt>
                <c:pt idx="5576">
                  <c:v>7.6958000000000002</c:v>
                </c:pt>
                <c:pt idx="5577">
                  <c:v>7.6974</c:v>
                </c:pt>
                <c:pt idx="5578">
                  <c:v>7.6988000000000003</c:v>
                </c:pt>
                <c:pt idx="5579">
                  <c:v>7.7000999999999999</c:v>
                </c:pt>
                <c:pt idx="5580">
                  <c:v>7.7013999999999996</c:v>
                </c:pt>
                <c:pt idx="5581">
                  <c:v>7.7026000000000003</c:v>
                </c:pt>
                <c:pt idx="5582">
                  <c:v>7.7039</c:v>
                </c:pt>
                <c:pt idx="5583">
                  <c:v>7.7051999999999996</c:v>
                </c:pt>
                <c:pt idx="5584">
                  <c:v>7.7065000000000001</c:v>
                </c:pt>
                <c:pt idx="5585">
                  <c:v>7.7079000000000004</c:v>
                </c:pt>
                <c:pt idx="5586">
                  <c:v>7.7092999999999998</c:v>
                </c:pt>
                <c:pt idx="5587">
                  <c:v>7.7107000000000001</c:v>
                </c:pt>
                <c:pt idx="5588">
                  <c:v>7.7121000000000004</c:v>
                </c:pt>
                <c:pt idx="5589">
                  <c:v>7.7135999999999996</c:v>
                </c:pt>
                <c:pt idx="5590">
                  <c:v>7.7149999999999999</c:v>
                </c:pt>
                <c:pt idx="5591">
                  <c:v>7.7164999999999999</c:v>
                </c:pt>
                <c:pt idx="5592">
                  <c:v>7.718</c:v>
                </c:pt>
                <c:pt idx="5593">
                  <c:v>7.7195999999999998</c:v>
                </c:pt>
                <c:pt idx="5594">
                  <c:v>7.7214</c:v>
                </c:pt>
                <c:pt idx="5595">
                  <c:v>7.7233999999999998</c:v>
                </c:pt>
                <c:pt idx="5596">
                  <c:v>7.7255000000000003</c:v>
                </c:pt>
                <c:pt idx="5597">
                  <c:v>7.7275</c:v>
                </c:pt>
                <c:pt idx="5598">
                  <c:v>7.7293000000000003</c:v>
                </c:pt>
                <c:pt idx="5599">
                  <c:v>7.7308000000000003</c:v>
                </c:pt>
                <c:pt idx="5600">
                  <c:v>7.7319000000000004</c:v>
                </c:pt>
                <c:pt idx="5601">
                  <c:v>7.7328000000000001</c:v>
                </c:pt>
                <c:pt idx="5602">
                  <c:v>7.7336999999999998</c:v>
                </c:pt>
                <c:pt idx="5603">
                  <c:v>7.7344999999999997</c:v>
                </c:pt>
                <c:pt idx="5604">
                  <c:v>7.7355</c:v>
                </c:pt>
                <c:pt idx="5605">
                  <c:v>7.7365000000000004</c:v>
                </c:pt>
                <c:pt idx="5606">
                  <c:v>7.7374999999999998</c:v>
                </c:pt>
                <c:pt idx="5607">
                  <c:v>7.7385999999999999</c:v>
                </c:pt>
                <c:pt idx="5608">
                  <c:v>7.7396000000000003</c:v>
                </c:pt>
                <c:pt idx="5609">
                  <c:v>7.7405999999999997</c:v>
                </c:pt>
                <c:pt idx="5610">
                  <c:v>7.7416</c:v>
                </c:pt>
                <c:pt idx="5611">
                  <c:v>7.7427999999999999</c:v>
                </c:pt>
                <c:pt idx="5612">
                  <c:v>7.7439</c:v>
                </c:pt>
              </c:numCache>
            </c:numRef>
          </c:xVal>
          <c:yVal>
            <c:numRef>
              <c:f>Sheet2!$D$1:$D$7868</c:f>
              <c:numCache>
                <c:formatCode>General</c:formatCode>
                <c:ptCount val="7868"/>
                <c:pt idx="0">
                  <c:v>2.2639999999999998</c:v>
                </c:pt>
                <c:pt idx="1">
                  <c:v>2.2646999999999999</c:v>
                </c:pt>
                <c:pt idx="2">
                  <c:v>2.2654000000000001</c:v>
                </c:pt>
                <c:pt idx="3">
                  <c:v>2.2656000000000001</c:v>
                </c:pt>
                <c:pt idx="4">
                  <c:v>2.2671000000000001</c:v>
                </c:pt>
                <c:pt idx="5">
                  <c:v>2.2696000000000001</c:v>
                </c:pt>
                <c:pt idx="6">
                  <c:v>2.2717000000000001</c:v>
                </c:pt>
                <c:pt idx="7">
                  <c:v>2.2745000000000002</c:v>
                </c:pt>
                <c:pt idx="8">
                  <c:v>2.2776999999999998</c:v>
                </c:pt>
                <c:pt idx="9">
                  <c:v>2.2812999999999999</c:v>
                </c:pt>
                <c:pt idx="10">
                  <c:v>2.2886000000000002</c:v>
                </c:pt>
                <c:pt idx="11">
                  <c:v>2.3001999999999998</c:v>
                </c:pt>
                <c:pt idx="12">
                  <c:v>2.3138000000000001</c:v>
                </c:pt>
                <c:pt idx="13">
                  <c:v>2.3283999999999998</c:v>
                </c:pt>
                <c:pt idx="14">
                  <c:v>2.3424999999999998</c:v>
                </c:pt>
                <c:pt idx="15">
                  <c:v>2.3555999999999999</c:v>
                </c:pt>
                <c:pt idx="16">
                  <c:v>2.3658000000000001</c:v>
                </c:pt>
                <c:pt idx="17">
                  <c:v>2.3740000000000001</c:v>
                </c:pt>
                <c:pt idx="18">
                  <c:v>2.3822999999999999</c:v>
                </c:pt>
                <c:pt idx="19">
                  <c:v>2.3904999999999998</c:v>
                </c:pt>
                <c:pt idx="20">
                  <c:v>2.3992</c:v>
                </c:pt>
                <c:pt idx="21">
                  <c:v>2.4097</c:v>
                </c:pt>
                <c:pt idx="22">
                  <c:v>2.4178999999999999</c:v>
                </c:pt>
                <c:pt idx="23">
                  <c:v>2.4268000000000001</c:v>
                </c:pt>
                <c:pt idx="24">
                  <c:v>2.4358</c:v>
                </c:pt>
                <c:pt idx="25">
                  <c:v>2.4445999999999999</c:v>
                </c:pt>
                <c:pt idx="26">
                  <c:v>2.4554999999999998</c:v>
                </c:pt>
                <c:pt idx="27">
                  <c:v>2.4672999999999998</c:v>
                </c:pt>
                <c:pt idx="28">
                  <c:v>2.4811999999999999</c:v>
                </c:pt>
                <c:pt idx="29">
                  <c:v>2.4965999999999999</c:v>
                </c:pt>
                <c:pt idx="30">
                  <c:v>2.5102000000000002</c:v>
                </c:pt>
                <c:pt idx="31">
                  <c:v>2.5238</c:v>
                </c:pt>
                <c:pt idx="32">
                  <c:v>2.5379999999999998</c:v>
                </c:pt>
                <c:pt idx="33">
                  <c:v>2.5528</c:v>
                </c:pt>
                <c:pt idx="34">
                  <c:v>2.5648</c:v>
                </c:pt>
                <c:pt idx="35">
                  <c:v>2.5733000000000001</c:v>
                </c:pt>
                <c:pt idx="36">
                  <c:v>2.5794999999999999</c:v>
                </c:pt>
                <c:pt idx="37">
                  <c:v>2.5844999999999998</c:v>
                </c:pt>
                <c:pt idx="38">
                  <c:v>2.5908000000000002</c:v>
                </c:pt>
                <c:pt idx="39">
                  <c:v>2.5977000000000001</c:v>
                </c:pt>
                <c:pt idx="40">
                  <c:v>2.6051000000000002</c:v>
                </c:pt>
                <c:pt idx="41">
                  <c:v>2.613</c:v>
                </c:pt>
                <c:pt idx="42">
                  <c:v>2.6231</c:v>
                </c:pt>
                <c:pt idx="43">
                  <c:v>2.6316000000000002</c:v>
                </c:pt>
                <c:pt idx="44">
                  <c:v>2.6381999999999999</c:v>
                </c:pt>
                <c:pt idx="45">
                  <c:v>2.6454</c:v>
                </c:pt>
                <c:pt idx="46">
                  <c:v>2.6537000000000002</c:v>
                </c:pt>
                <c:pt idx="47">
                  <c:v>2.6638000000000002</c:v>
                </c:pt>
                <c:pt idx="48">
                  <c:v>2.6738</c:v>
                </c:pt>
                <c:pt idx="49">
                  <c:v>2.6839</c:v>
                </c:pt>
                <c:pt idx="50">
                  <c:v>2.6924000000000001</c:v>
                </c:pt>
                <c:pt idx="51">
                  <c:v>2.7021000000000002</c:v>
                </c:pt>
                <c:pt idx="52">
                  <c:v>2.7115</c:v>
                </c:pt>
                <c:pt idx="53">
                  <c:v>2.7214999999999998</c:v>
                </c:pt>
                <c:pt idx="54">
                  <c:v>2.7315</c:v>
                </c:pt>
                <c:pt idx="55">
                  <c:v>2.7418</c:v>
                </c:pt>
                <c:pt idx="56">
                  <c:v>2.7507999999999999</c:v>
                </c:pt>
                <c:pt idx="57">
                  <c:v>2.76</c:v>
                </c:pt>
                <c:pt idx="58">
                  <c:v>2.7700999999999998</c:v>
                </c:pt>
                <c:pt idx="59">
                  <c:v>2.7793999999999999</c:v>
                </c:pt>
                <c:pt idx="60">
                  <c:v>2.7867000000000002</c:v>
                </c:pt>
                <c:pt idx="61">
                  <c:v>2.7951999999999999</c:v>
                </c:pt>
                <c:pt idx="62">
                  <c:v>2.8050999999999999</c:v>
                </c:pt>
                <c:pt idx="63">
                  <c:v>2.8148</c:v>
                </c:pt>
                <c:pt idx="64">
                  <c:v>2.823</c:v>
                </c:pt>
                <c:pt idx="65">
                  <c:v>2.8331</c:v>
                </c:pt>
                <c:pt idx="66">
                  <c:v>2.8426</c:v>
                </c:pt>
                <c:pt idx="67">
                  <c:v>2.8532000000000002</c:v>
                </c:pt>
                <c:pt idx="68">
                  <c:v>2.8637000000000001</c:v>
                </c:pt>
                <c:pt idx="69">
                  <c:v>2.8746</c:v>
                </c:pt>
                <c:pt idx="70">
                  <c:v>2.8837999999999999</c:v>
                </c:pt>
                <c:pt idx="71">
                  <c:v>2.8952</c:v>
                </c:pt>
                <c:pt idx="72">
                  <c:v>2.9081000000000001</c:v>
                </c:pt>
                <c:pt idx="73">
                  <c:v>2.9216000000000002</c:v>
                </c:pt>
                <c:pt idx="74">
                  <c:v>2.9352999999999998</c:v>
                </c:pt>
                <c:pt idx="75">
                  <c:v>2.9516</c:v>
                </c:pt>
                <c:pt idx="76">
                  <c:v>2.9662999999999999</c:v>
                </c:pt>
                <c:pt idx="77">
                  <c:v>2.9771999999999998</c:v>
                </c:pt>
                <c:pt idx="78">
                  <c:v>2.9836</c:v>
                </c:pt>
                <c:pt idx="79">
                  <c:v>2.9899</c:v>
                </c:pt>
                <c:pt idx="80">
                  <c:v>2.9964</c:v>
                </c:pt>
                <c:pt idx="81">
                  <c:v>3.0023</c:v>
                </c:pt>
                <c:pt idx="82">
                  <c:v>3.0082</c:v>
                </c:pt>
                <c:pt idx="83">
                  <c:v>3.0148000000000001</c:v>
                </c:pt>
                <c:pt idx="84">
                  <c:v>3.0217999999999998</c:v>
                </c:pt>
                <c:pt idx="85">
                  <c:v>3.0305</c:v>
                </c:pt>
                <c:pt idx="86">
                  <c:v>3.0379</c:v>
                </c:pt>
                <c:pt idx="87">
                  <c:v>3.0438000000000001</c:v>
                </c:pt>
                <c:pt idx="88">
                  <c:v>3.0497000000000001</c:v>
                </c:pt>
                <c:pt idx="89">
                  <c:v>3.0581</c:v>
                </c:pt>
                <c:pt idx="90">
                  <c:v>3.0678999999999998</c:v>
                </c:pt>
                <c:pt idx="91">
                  <c:v>3.0773999999999999</c:v>
                </c:pt>
                <c:pt idx="92">
                  <c:v>3.0859999999999999</c:v>
                </c:pt>
                <c:pt idx="93">
                  <c:v>3.0954000000000002</c:v>
                </c:pt>
                <c:pt idx="94">
                  <c:v>3.1063999999999998</c:v>
                </c:pt>
                <c:pt idx="95">
                  <c:v>3.1192000000000002</c:v>
                </c:pt>
                <c:pt idx="96">
                  <c:v>3.1318000000000001</c:v>
                </c:pt>
                <c:pt idx="97">
                  <c:v>3.1461000000000001</c:v>
                </c:pt>
                <c:pt idx="98">
                  <c:v>3.1602999999999999</c:v>
                </c:pt>
                <c:pt idx="99">
                  <c:v>3.1758000000000002</c:v>
                </c:pt>
                <c:pt idx="100">
                  <c:v>3.1905999999999999</c:v>
                </c:pt>
                <c:pt idx="101">
                  <c:v>3.2042999999999999</c:v>
                </c:pt>
                <c:pt idx="102">
                  <c:v>3.2172000000000001</c:v>
                </c:pt>
                <c:pt idx="103">
                  <c:v>3.2275</c:v>
                </c:pt>
                <c:pt idx="104">
                  <c:v>3.2347000000000001</c:v>
                </c:pt>
                <c:pt idx="105">
                  <c:v>3.2416999999999998</c:v>
                </c:pt>
                <c:pt idx="106">
                  <c:v>3.2475999999999998</c:v>
                </c:pt>
                <c:pt idx="107">
                  <c:v>3.2551999999999999</c:v>
                </c:pt>
                <c:pt idx="108">
                  <c:v>3.2625999999999999</c:v>
                </c:pt>
                <c:pt idx="109">
                  <c:v>3.2717999999999998</c:v>
                </c:pt>
                <c:pt idx="110">
                  <c:v>3.2808999999999999</c:v>
                </c:pt>
                <c:pt idx="111">
                  <c:v>3.2894000000000001</c:v>
                </c:pt>
                <c:pt idx="112">
                  <c:v>3.2986</c:v>
                </c:pt>
                <c:pt idx="113">
                  <c:v>3.3088000000000002</c:v>
                </c:pt>
                <c:pt idx="114">
                  <c:v>3.3166000000000002</c:v>
                </c:pt>
                <c:pt idx="115">
                  <c:v>3.3249</c:v>
                </c:pt>
                <c:pt idx="116">
                  <c:v>3.3336000000000001</c:v>
                </c:pt>
                <c:pt idx="117">
                  <c:v>3.3433000000000002</c:v>
                </c:pt>
                <c:pt idx="118">
                  <c:v>3.3517000000000001</c:v>
                </c:pt>
                <c:pt idx="119">
                  <c:v>3.3616999999999999</c:v>
                </c:pt>
                <c:pt idx="120">
                  <c:v>3.3725999999999998</c:v>
                </c:pt>
                <c:pt idx="121">
                  <c:v>3.3834</c:v>
                </c:pt>
                <c:pt idx="122">
                  <c:v>3.3940000000000001</c:v>
                </c:pt>
                <c:pt idx="123">
                  <c:v>3.4058000000000002</c:v>
                </c:pt>
                <c:pt idx="124">
                  <c:v>3.4180000000000001</c:v>
                </c:pt>
                <c:pt idx="125">
                  <c:v>3.4277000000000002</c:v>
                </c:pt>
                <c:pt idx="126">
                  <c:v>3.4367000000000001</c:v>
                </c:pt>
                <c:pt idx="127">
                  <c:v>3.4457</c:v>
                </c:pt>
                <c:pt idx="128">
                  <c:v>3.4554999999999998</c:v>
                </c:pt>
                <c:pt idx="129">
                  <c:v>3.4649000000000001</c:v>
                </c:pt>
                <c:pt idx="130">
                  <c:v>3.4737</c:v>
                </c:pt>
                <c:pt idx="131">
                  <c:v>3.4830999999999999</c:v>
                </c:pt>
                <c:pt idx="132">
                  <c:v>3.4910000000000001</c:v>
                </c:pt>
                <c:pt idx="133">
                  <c:v>3.4998</c:v>
                </c:pt>
                <c:pt idx="134">
                  <c:v>3.5103</c:v>
                </c:pt>
                <c:pt idx="135">
                  <c:v>3.5215000000000001</c:v>
                </c:pt>
                <c:pt idx="136">
                  <c:v>3.5331999999999999</c:v>
                </c:pt>
                <c:pt idx="137">
                  <c:v>3.544</c:v>
                </c:pt>
                <c:pt idx="138">
                  <c:v>3.5550000000000002</c:v>
                </c:pt>
                <c:pt idx="139">
                  <c:v>3.5655000000000001</c:v>
                </c:pt>
                <c:pt idx="140">
                  <c:v>3.5789</c:v>
                </c:pt>
                <c:pt idx="141">
                  <c:v>3.5952999999999999</c:v>
                </c:pt>
                <c:pt idx="142">
                  <c:v>3.6116999999999999</c:v>
                </c:pt>
                <c:pt idx="143">
                  <c:v>3.6284999999999998</c:v>
                </c:pt>
                <c:pt idx="144">
                  <c:v>3.6434000000000002</c:v>
                </c:pt>
                <c:pt idx="145">
                  <c:v>3.6556999999999999</c:v>
                </c:pt>
                <c:pt idx="146">
                  <c:v>3.6661999999999999</c:v>
                </c:pt>
                <c:pt idx="147">
                  <c:v>3.6739999999999999</c:v>
                </c:pt>
                <c:pt idx="148">
                  <c:v>3.6787000000000001</c:v>
                </c:pt>
                <c:pt idx="149">
                  <c:v>3.6840000000000002</c:v>
                </c:pt>
                <c:pt idx="150">
                  <c:v>3.6909999999999998</c:v>
                </c:pt>
                <c:pt idx="151">
                  <c:v>3.6977000000000002</c:v>
                </c:pt>
                <c:pt idx="152">
                  <c:v>3.7050999999999998</c:v>
                </c:pt>
                <c:pt idx="153">
                  <c:v>3.7134999999999998</c:v>
                </c:pt>
                <c:pt idx="154">
                  <c:v>3.7219000000000002</c:v>
                </c:pt>
                <c:pt idx="155">
                  <c:v>3.7303000000000002</c:v>
                </c:pt>
                <c:pt idx="156">
                  <c:v>3.7378999999999998</c:v>
                </c:pt>
                <c:pt idx="157">
                  <c:v>3.7463000000000002</c:v>
                </c:pt>
                <c:pt idx="158">
                  <c:v>3.7551999999999999</c:v>
                </c:pt>
                <c:pt idx="159">
                  <c:v>3.7656000000000001</c:v>
                </c:pt>
                <c:pt idx="160">
                  <c:v>3.7749000000000001</c:v>
                </c:pt>
                <c:pt idx="161">
                  <c:v>3.7843</c:v>
                </c:pt>
                <c:pt idx="162">
                  <c:v>3.7948</c:v>
                </c:pt>
                <c:pt idx="163">
                  <c:v>3.8071999999999999</c:v>
                </c:pt>
                <c:pt idx="164">
                  <c:v>3.8208000000000002</c:v>
                </c:pt>
                <c:pt idx="165">
                  <c:v>3.8338999999999999</c:v>
                </c:pt>
                <c:pt idx="166">
                  <c:v>3.8487</c:v>
                </c:pt>
                <c:pt idx="167">
                  <c:v>3.8654000000000002</c:v>
                </c:pt>
                <c:pt idx="168">
                  <c:v>3.8828</c:v>
                </c:pt>
                <c:pt idx="169">
                  <c:v>3.9</c:v>
                </c:pt>
                <c:pt idx="170">
                  <c:v>3.9159000000000002</c:v>
                </c:pt>
                <c:pt idx="171">
                  <c:v>3.9304000000000001</c:v>
                </c:pt>
                <c:pt idx="172">
                  <c:v>3.9405000000000001</c:v>
                </c:pt>
                <c:pt idx="173">
                  <c:v>3.9478</c:v>
                </c:pt>
                <c:pt idx="174">
                  <c:v>3.9557000000000002</c:v>
                </c:pt>
                <c:pt idx="175">
                  <c:v>3.9632999999999998</c:v>
                </c:pt>
                <c:pt idx="176">
                  <c:v>3.9702000000000002</c:v>
                </c:pt>
                <c:pt idx="177">
                  <c:v>3.9771000000000001</c:v>
                </c:pt>
                <c:pt idx="178">
                  <c:v>3.9860000000000002</c:v>
                </c:pt>
                <c:pt idx="179">
                  <c:v>3.9965000000000002</c:v>
                </c:pt>
                <c:pt idx="180">
                  <c:v>4.0077999999999996</c:v>
                </c:pt>
                <c:pt idx="181">
                  <c:v>4.0179999999999998</c:v>
                </c:pt>
                <c:pt idx="182">
                  <c:v>4.0278</c:v>
                </c:pt>
                <c:pt idx="183">
                  <c:v>4.0378999999999996</c:v>
                </c:pt>
                <c:pt idx="184">
                  <c:v>4.0492999999999997</c:v>
                </c:pt>
                <c:pt idx="185">
                  <c:v>4.0593000000000004</c:v>
                </c:pt>
                <c:pt idx="186">
                  <c:v>4.0683999999999996</c:v>
                </c:pt>
                <c:pt idx="187">
                  <c:v>4.0778999999999996</c:v>
                </c:pt>
                <c:pt idx="188">
                  <c:v>4.0896999999999997</c:v>
                </c:pt>
                <c:pt idx="189">
                  <c:v>4.1036000000000001</c:v>
                </c:pt>
                <c:pt idx="190">
                  <c:v>4.1148999999999996</c:v>
                </c:pt>
                <c:pt idx="191">
                  <c:v>4.1258999999999997</c:v>
                </c:pt>
                <c:pt idx="192">
                  <c:v>4.1380999999999997</c:v>
                </c:pt>
                <c:pt idx="193">
                  <c:v>4.1500000000000004</c:v>
                </c:pt>
                <c:pt idx="194">
                  <c:v>4.1599000000000004</c:v>
                </c:pt>
                <c:pt idx="195">
                  <c:v>4.1711</c:v>
                </c:pt>
                <c:pt idx="196">
                  <c:v>4.1822999999999997</c:v>
                </c:pt>
                <c:pt idx="197">
                  <c:v>4.1908000000000003</c:v>
                </c:pt>
                <c:pt idx="198">
                  <c:v>4.2008999999999999</c:v>
                </c:pt>
                <c:pt idx="199">
                  <c:v>4.2121000000000004</c:v>
                </c:pt>
                <c:pt idx="200">
                  <c:v>4.2220000000000004</c:v>
                </c:pt>
                <c:pt idx="201">
                  <c:v>4.2313999999999998</c:v>
                </c:pt>
                <c:pt idx="202">
                  <c:v>4.2415000000000003</c:v>
                </c:pt>
                <c:pt idx="203">
                  <c:v>4.2529000000000003</c:v>
                </c:pt>
                <c:pt idx="204">
                  <c:v>4.2645</c:v>
                </c:pt>
                <c:pt idx="205">
                  <c:v>4.2763</c:v>
                </c:pt>
                <c:pt idx="206">
                  <c:v>4.2892999999999999</c:v>
                </c:pt>
                <c:pt idx="207">
                  <c:v>4.3019999999999996</c:v>
                </c:pt>
                <c:pt idx="208">
                  <c:v>4.3139000000000003</c:v>
                </c:pt>
                <c:pt idx="209">
                  <c:v>4.3257000000000003</c:v>
                </c:pt>
                <c:pt idx="210">
                  <c:v>4.3404999999999996</c:v>
                </c:pt>
                <c:pt idx="211">
                  <c:v>4.3579999999999997</c:v>
                </c:pt>
                <c:pt idx="212">
                  <c:v>4.3761999999999999</c:v>
                </c:pt>
                <c:pt idx="213">
                  <c:v>4.3941999999999997</c:v>
                </c:pt>
                <c:pt idx="214">
                  <c:v>4.4122000000000003</c:v>
                </c:pt>
                <c:pt idx="215">
                  <c:v>4.4245000000000001</c:v>
                </c:pt>
                <c:pt idx="216">
                  <c:v>4.4333</c:v>
                </c:pt>
                <c:pt idx="217">
                  <c:v>4.4393000000000002</c:v>
                </c:pt>
                <c:pt idx="218">
                  <c:v>4.4459999999999997</c:v>
                </c:pt>
                <c:pt idx="219">
                  <c:v>4.4511000000000003</c:v>
                </c:pt>
                <c:pt idx="220">
                  <c:v>4.4570999999999996</c:v>
                </c:pt>
                <c:pt idx="221">
                  <c:v>4.4648000000000003</c:v>
                </c:pt>
                <c:pt idx="222">
                  <c:v>4.4734999999999996</c:v>
                </c:pt>
                <c:pt idx="223">
                  <c:v>4.4829999999999997</c:v>
                </c:pt>
                <c:pt idx="224">
                  <c:v>4.4907000000000004</c:v>
                </c:pt>
                <c:pt idx="225">
                  <c:v>4.5</c:v>
                </c:pt>
                <c:pt idx="226">
                  <c:v>4.5091999999999999</c:v>
                </c:pt>
                <c:pt idx="227">
                  <c:v>4.5185000000000004</c:v>
                </c:pt>
                <c:pt idx="228">
                  <c:v>4.5285000000000002</c:v>
                </c:pt>
                <c:pt idx="229">
                  <c:v>4.5385999999999997</c:v>
                </c:pt>
                <c:pt idx="230">
                  <c:v>4.5495999999999999</c:v>
                </c:pt>
                <c:pt idx="231">
                  <c:v>4.5622999999999996</c:v>
                </c:pt>
                <c:pt idx="232">
                  <c:v>4.5753000000000004</c:v>
                </c:pt>
                <c:pt idx="233">
                  <c:v>4.5903</c:v>
                </c:pt>
                <c:pt idx="234">
                  <c:v>4.6052</c:v>
                </c:pt>
                <c:pt idx="235">
                  <c:v>4.6212</c:v>
                </c:pt>
                <c:pt idx="236">
                  <c:v>4.6387</c:v>
                </c:pt>
                <c:pt idx="237">
                  <c:v>4.6562999999999999</c:v>
                </c:pt>
                <c:pt idx="238">
                  <c:v>4.6723999999999997</c:v>
                </c:pt>
                <c:pt idx="239">
                  <c:v>4.6885000000000003</c:v>
                </c:pt>
                <c:pt idx="240">
                  <c:v>4.7030000000000003</c:v>
                </c:pt>
                <c:pt idx="241">
                  <c:v>4.7134999999999998</c:v>
                </c:pt>
                <c:pt idx="242">
                  <c:v>4.7225000000000001</c:v>
                </c:pt>
                <c:pt idx="243">
                  <c:v>4.7295999999999996</c:v>
                </c:pt>
                <c:pt idx="244">
                  <c:v>4.7378999999999998</c:v>
                </c:pt>
                <c:pt idx="245">
                  <c:v>4.7454000000000001</c:v>
                </c:pt>
                <c:pt idx="246">
                  <c:v>4.7535999999999996</c:v>
                </c:pt>
                <c:pt idx="247">
                  <c:v>4.7641999999999998</c:v>
                </c:pt>
                <c:pt idx="248">
                  <c:v>4.7751999999999999</c:v>
                </c:pt>
                <c:pt idx="249">
                  <c:v>4.7854999999999999</c:v>
                </c:pt>
                <c:pt idx="250">
                  <c:v>4.7972999999999999</c:v>
                </c:pt>
                <c:pt idx="251">
                  <c:v>4.8080999999999996</c:v>
                </c:pt>
                <c:pt idx="252">
                  <c:v>4.8182999999999998</c:v>
                </c:pt>
                <c:pt idx="253">
                  <c:v>4.8291000000000004</c:v>
                </c:pt>
                <c:pt idx="254">
                  <c:v>4.8411999999999997</c:v>
                </c:pt>
                <c:pt idx="255">
                  <c:v>4.8517000000000001</c:v>
                </c:pt>
                <c:pt idx="256">
                  <c:v>4.8628999999999998</c:v>
                </c:pt>
                <c:pt idx="257">
                  <c:v>4.8750999999999998</c:v>
                </c:pt>
                <c:pt idx="258">
                  <c:v>4.8875999999999999</c:v>
                </c:pt>
                <c:pt idx="259">
                  <c:v>4.9001999999999999</c:v>
                </c:pt>
                <c:pt idx="260">
                  <c:v>4.9135999999999997</c:v>
                </c:pt>
                <c:pt idx="261">
                  <c:v>4.9260999999999999</c:v>
                </c:pt>
                <c:pt idx="262">
                  <c:v>4.9390999999999998</c:v>
                </c:pt>
                <c:pt idx="263">
                  <c:v>4.9524999999999997</c:v>
                </c:pt>
                <c:pt idx="264">
                  <c:v>4.9623999999999997</c:v>
                </c:pt>
                <c:pt idx="265">
                  <c:v>4.9720000000000004</c:v>
                </c:pt>
                <c:pt idx="266">
                  <c:v>4.9828000000000001</c:v>
                </c:pt>
                <c:pt idx="267">
                  <c:v>4.9934000000000003</c:v>
                </c:pt>
                <c:pt idx="268">
                  <c:v>5.0046999999999997</c:v>
                </c:pt>
                <c:pt idx="269">
                  <c:v>5.016</c:v>
                </c:pt>
                <c:pt idx="270">
                  <c:v>5.0265000000000004</c:v>
                </c:pt>
                <c:pt idx="271">
                  <c:v>5.0380000000000003</c:v>
                </c:pt>
                <c:pt idx="272">
                  <c:v>5.0500999999999996</c:v>
                </c:pt>
                <c:pt idx="273">
                  <c:v>5.0625999999999998</c:v>
                </c:pt>
                <c:pt idx="274">
                  <c:v>5.0754000000000001</c:v>
                </c:pt>
                <c:pt idx="275">
                  <c:v>5.0884999999999998</c:v>
                </c:pt>
                <c:pt idx="276">
                  <c:v>5.1029999999999998</c:v>
                </c:pt>
                <c:pt idx="277">
                  <c:v>5.1180000000000003</c:v>
                </c:pt>
                <c:pt idx="278">
                  <c:v>5.133</c:v>
                </c:pt>
                <c:pt idx="279">
                  <c:v>5.1483999999999996</c:v>
                </c:pt>
                <c:pt idx="280">
                  <c:v>5.1654999999999998</c:v>
                </c:pt>
                <c:pt idx="281">
                  <c:v>5.1840000000000002</c:v>
                </c:pt>
                <c:pt idx="282">
                  <c:v>5.2020999999999997</c:v>
                </c:pt>
                <c:pt idx="283">
                  <c:v>5.2172000000000001</c:v>
                </c:pt>
                <c:pt idx="284">
                  <c:v>5.2298999999999998</c:v>
                </c:pt>
                <c:pt idx="285">
                  <c:v>5.2389000000000001</c:v>
                </c:pt>
                <c:pt idx="286">
                  <c:v>5.2473999999999998</c:v>
                </c:pt>
                <c:pt idx="287">
                  <c:v>5.2557</c:v>
                </c:pt>
                <c:pt idx="288">
                  <c:v>5.2629000000000001</c:v>
                </c:pt>
                <c:pt idx="289">
                  <c:v>5.2709999999999999</c:v>
                </c:pt>
                <c:pt idx="290">
                  <c:v>5.2789999999999999</c:v>
                </c:pt>
                <c:pt idx="291">
                  <c:v>5.2881</c:v>
                </c:pt>
                <c:pt idx="292">
                  <c:v>5.2964000000000002</c:v>
                </c:pt>
                <c:pt idx="293">
                  <c:v>5.3056999999999999</c:v>
                </c:pt>
                <c:pt idx="294">
                  <c:v>5.3151000000000002</c:v>
                </c:pt>
                <c:pt idx="295">
                  <c:v>5.3262999999999998</c:v>
                </c:pt>
                <c:pt idx="296">
                  <c:v>5.3361000000000001</c:v>
                </c:pt>
                <c:pt idx="297">
                  <c:v>5.3456000000000001</c:v>
                </c:pt>
                <c:pt idx="298">
                  <c:v>5.3564999999999996</c:v>
                </c:pt>
                <c:pt idx="299">
                  <c:v>5.3689</c:v>
                </c:pt>
                <c:pt idx="300">
                  <c:v>5.3830999999999998</c:v>
                </c:pt>
                <c:pt idx="301">
                  <c:v>5.3982000000000001</c:v>
                </c:pt>
                <c:pt idx="302">
                  <c:v>5.4131999999999998</c:v>
                </c:pt>
                <c:pt idx="303">
                  <c:v>5.4291999999999998</c:v>
                </c:pt>
                <c:pt idx="304">
                  <c:v>5.4478999999999997</c:v>
                </c:pt>
                <c:pt idx="305">
                  <c:v>5.4664000000000001</c:v>
                </c:pt>
                <c:pt idx="306">
                  <c:v>5.4828999999999999</c:v>
                </c:pt>
                <c:pt idx="307">
                  <c:v>5.4992000000000001</c:v>
                </c:pt>
                <c:pt idx="308">
                  <c:v>5.5166000000000004</c:v>
                </c:pt>
                <c:pt idx="309">
                  <c:v>5.5324999999999998</c:v>
                </c:pt>
                <c:pt idx="310">
                  <c:v>5.5444000000000004</c:v>
                </c:pt>
                <c:pt idx="311">
                  <c:v>5.5549999999999997</c:v>
                </c:pt>
                <c:pt idx="312">
                  <c:v>5.5637999999999996</c:v>
                </c:pt>
                <c:pt idx="313">
                  <c:v>5.5723000000000003</c:v>
                </c:pt>
                <c:pt idx="314">
                  <c:v>5.5811000000000002</c:v>
                </c:pt>
                <c:pt idx="315">
                  <c:v>5.5898000000000003</c:v>
                </c:pt>
                <c:pt idx="316">
                  <c:v>5.6002999999999998</c:v>
                </c:pt>
                <c:pt idx="317">
                  <c:v>5.6127000000000002</c:v>
                </c:pt>
                <c:pt idx="318">
                  <c:v>5.6241000000000003</c:v>
                </c:pt>
                <c:pt idx="319">
                  <c:v>5.6360000000000001</c:v>
                </c:pt>
                <c:pt idx="320">
                  <c:v>5.6486999999999998</c:v>
                </c:pt>
                <c:pt idx="321">
                  <c:v>5.6605999999999996</c:v>
                </c:pt>
                <c:pt idx="322">
                  <c:v>5.6721000000000004</c:v>
                </c:pt>
                <c:pt idx="323">
                  <c:v>5.6836000000000002</c:v>
                </c:pt>
                <c:pt idx="324">
                  <c:v>5.6946000000000003</c:v>
                </c:pt>
                <c:pt idx="325">
                  <c:v>5.7074999999999996</c:v>
                </c:pt>
                <c:pt idx="326">
                  <c:v>5.7225000000000001</c:v>
                </c:pt>
                <c:pt idx="327">
                  <c:v>5.7369000000000003</c:v>
                </c:pt>
                <c:pt idx="328">
                  <c:v>5.7499000000000002</c:v>
                </c:pt>
                <c:pt idx="329">
                  <c:v>5.7637999999999998</c:v>
                </c:pt>
                <c:pt idx="330">
                  <c:v>5.7763</c:v>
                </c:pt>
                <c:pt idx="331">
                  <c:v>5.7882999999999996</c:v>
                </c:pt>
                <c:pt idx="332">
                  <c:v>5.8014999999999999</c:v>
                </c:pt>
                <c:pt idx="333">
                  <c:v>5.8133999999999997</c:v>
                </c:pt>
                <c:pt idx="334">
                  <c:v>5.8239000000000001</c:v>
                </c:pt>
                <c:pt idx="335">
                  <c:v>5.8350999999999997</c:v>
                </c:pt>
                <c:pt idx="336">
                  <c:v>5.8479000000000001</c:v>
                </c:pt>
                <c:pt idx="337">
                  <c:v>5.8601000000000001</c:v>
                </c:pt>
                <c:pt idx="338">
                  <c:v>5.8724999999999996</c:v>
                </c:pt>
                <c:pt idx="339">
                  <c:v>5.8848000000000003</c:v>
                </c:pt>
                <c:pt idx="340">
                  <c:v>5.8979999999999997</c:v>
                </c:pt>
                <c:pt idx="341">
                  <c:v>5.9105999999999996</c:v>
                </c:pt>
                <c:pt idx="342">
                  <c:v>5.9245000000000001</c:v>
                </c:pt>
                <c:pt idx="343">
                  <c:v>5.9387999999999996</c:v>
                </c:pt>
                <c:pt idx="344">
                  <c:v>5.9519000000000002</c:v>
                </c:pt>
                <c:pt idx="345">
                  <c:v>5.9671000000000003</c:v>
                </c:pt>
                <c:pt idx="346">
                  <c:v>5.9836999999999998</c:v>
                </c:pt>
                <c:pt idx="347">
                  <c:v>6.0019999999999998</c:v>
                </c:pt>
                <c:pt idx="348">
                  <c:v>6.0205000000000002</c:v>
                </c:pt>
                <c:pt idx="349">
                  <c:v>6.0397999999999996</c:v>
                </c:pt>
                <c:pt idx="350">
                  <c:v>6.0590999999999999</c:v>
                </c:pt>
                <c:pt idx="351">
                  <c:v>6.0781000000000001</c:v>
                </c:pt>
                <c:pt idx="352">
                  <c:v>6.0946999999999996</c:v>
                </c:pt>
                <c:pt idx="353">
                  <c:v>6.1073000000000004</c:v>
                </c:pt>
                <c:pt idx="354">
                  <c:v>6.1166999999999998</c:v>
                </c:pt>
                <c:pt idx="355">
                  <c:v>6.1235999999999997</c:v>
                </c:pt>
                <c:pt idx="356">
                  <c:v>6.1307</c:v>
                </c:pt>
                <c:pt idx="357">
                  <c:v>6.1380999999999997</c:v>
                </c:pt>
                <c:pt idx="358">
                  <c:v>6.1451000000000002</c:v>
                </c:pt>
                <c:pt idx="359">
                  <c:v>6.1542000000000003</c:v>
                </c:pt>
                <c:pt idx="360">
                  <c:v>6.1631</c:v>
                </c:pt>
                <c:pt idx="361">
                  <c:v>6.1722999999999999</c:v>
                </c:pt>
                <c:pt idx="362">
                  <c:v>6.1833</c:v>
                </c:pt>
                <c:pt idx="363">
                  <c:v>6.1936999999999998</c:v>
                </c:pt>
                <c:pt idx="364">
                  <c:v>6.2042999999999999</c:v>
                </c:pt>
                <c:pt idx="365">
                  <c:v>6.2159000000000004</c:v>
                </c:pt>
                <c:pt idx="366">
                  <c:v>6.2276999999999996</c:v>
                </c:pt>
                <c:pt idx="367">
                  <c:v>6.24</c:v>
                </c:pt>
                <c:pt idx="368">
                  <c:v>6.2546999999999997</c:v>
                </c:pt>
                <c:pt idx="369">
                  <c:v>6.2695999999999996</c:v>
                </c:pt>
                <c:pt idx="370">
                  <c:v>6.2853000000000003</c:v>
                </c:pt>
                <c:pt idx="371">
                  <c:v>6.3003999999999998</c:v>
                </c:pt>
                <c:pt idx="372">
                  <c:v>6.3186</c:v>
                </c:pt>
                <c:pt idx="373">
                  <c:v>6.3369</c:v>
                </c:pt>
                <c:pt idx="374">
                  <c:v>6.3582000000000001</c:v>
                </c:pt>
                <c:pt idx="375">
                  <c:v>6.3780000000000001</c:v>
                </c:pt>
                <c:pt idx="376">
                  <c:v>6.3970000000000002</c:v>
                </c:pt>
                <c:pt idx="377">
                  <c:v>6.4156000000000004</c:v>
                </c:pt>
                <c:pt idx="378">
                  <c:v>6.4311999999999996</c:v>
                </c:pt>
                <c:pt idx="379">
                  <c:v>6.4436999999999998</c:v>
                </c:pt>
                <c:pt idx="380">
                  <c:v>6.4528999999999996</c:v>
                </c:pt>
                <c:pt idx="381">
                  <c:v>6.4621000000000004</c:v>
                </c:pt>
                <c:pt idx="382">
                  <c:v>6.4722999999999997</c:v>
                </c:pt>
                <c:pt idx="383">
                  <c:v>6.4824000000000002</c:v>
                </c:pt>
                <c:pt idx="384">
                  <c:v>6.4920999999999998</c:v>
                </c:pt>
                <c:pt idx="385">
                  <c:v>6.5042</c:v>
                </c:pt>
                <c:pt idx="386">
                  <c:v>6.5171999999999999</c:v>
                </c:pt>
                <c:pt idx="387">
                  <c:v>6.5301</c:v>
                </c:pt>
                <c:pt idx="388">
                  <c:v>6.5418000000000003</c:v>
                </c:pt>
                <c:pt idx="389">
                  <c:v>6.5548999999999999</c:v>
                </c:pt>
                <c:pt idx="390">
                  <c:v>6.5669000000000004</c:v>
                </c:pt>
                <c:pt idx="391">
                  <c:v>6.5795000000000003</c:v>
                </c:pt>
                <c:pt idx="392">
                  <c:v>6.5918000000000001</c:v>
                </c:pt>
                <c:pt idx="393">
                  <c:v>6.6044999999999998</c:v>
                </c:pt>
                <c:pt idx="394">
                  <c:v>6.6193999999999997</c:v>
                </c:pt>
                <c:pt idx="395">
                  <c:v>6.6349999999999998</c:v>
                </c:pt>
                <c:pt idx="396">
                  <c:v>6.6485000000000003</c:v>
                </c:pt>
                <c:pt idx="397">
                  <c:v>6.6618000000000004</c:v>
                </c:pt>
                <c:pt idx="398">
                  <c:v>6.6759000000000004</c:v>
                </c:pt>
                <c:pt idx="399">
                  <c:v>6.6916000000000002</c:v>
                </c:pt>
                <c:pt idx="400">
                  <c:v>6.7076000000000002</c:v>
                </c:pt>
                <c:pt idx="401">
                  <c:v>6.7215999999999996</c:v>
                </c:pt>
                <c:pt idx="402">
                  <c:v>6.7340999999999998</c:v>
                </c:pt>
                <c:pt idx="403">
                  <c:v>6.7449000000000003</c:v>
                </c:pt>
                <c:pt idx="404">
                  <c:v>6.7563000000000004</c:v>
                </c:pt>
                <c:pt idx="405">
                  <c:v>6.7685000000000004</c:v>
                </c:pt>
                <c:pt idx="406">
                  <c:v>6.7805</c:v>
                </c:pt>
                <c:pt idx="407">
                  <c:v>6.7938000000000001</c:v>
                </c:pt>
                <c:pt idx="408">
                  <c:v>6.8068</c:v>
                </c:pt>
                <c:pt idx="409">
                  <c:v>6.8212000000000002</c:v>
                </c:pt>
                <c:pt idx="410">
                  <c:v>6.8365</c:v>
                </c:pt>
                <c:pt idx="411">
                  <c:v>6.8509000000000002</c:v>
                </c:pt>
                <c:pt idx="412">
                  <c:v>6.8654000000000002</c:v>
                </c:pt>
                <c:pt idx="413">
                  <c:v>6.8788</c:v>
                </c:pt>
                <c:pt idx="414">
                  <c:v>6.8925999999999998</c:v>
                </c:pt>
                <c:pt idx="415">
                  <c:v>6.9089999999999998</c:v>
                </c:pt>
                <c:pt idx="416">
                  <c:v>6.9263000000000003</c:v>
                </c:pt>
                <c:pt idx="417">
                  <c:v>6.9455</c:v>
                </c:pt>
                <c:pt idx="418">
                  <c:v>6.9672999999999998</c:v>
                </c:pt>
                <c:pt idx="419">
                  <c:v>6.9905999999999997</c:v>
                </c:pt>
                <c:pt idx="420">
                  <c:v>7.0126999999999997</c:v>
                </c:pt>
                <c:pt idx="421">
                  <c:v>7.0311000000000003</c:v>
                </c:pt>
                <c:pt idx="422">
                  <c:v>7.0430999999999999</c:v>
                </c:pt>
                <c:pt idx="423">
                  <c:v>7.0511999999999997</c:v>
                </c:pt>
                <c:pt idx="424">
                  <c:v>7.0590999999999999</c:v>
                </c:pt>
                <c:pt idx="425">
                  <c:v>7.0670999999999999</c:v>
                </c:pt>
                <c:pt idx="426">
                  <c:v>7.0747999999999998</c:v>
                </c:pt>
                <c:pt idx="427">
                  <c:v>7.0838000000000001</c:v>
                </c:pt>
                <c:pt idx="428">
                  <c:v>7.0942999999999996</c:v>
                </c:pt>
                <c:pt idx="429">
                  <c:v>7.1040000000000001</c:v>
                </c:pt>
                <c:pt idx="430">
                  <c:v>7.1146000000000003</c:v>
                </c:pt>
                <c:pt idx="431">
                  <c:v>7.1257999999999999</c:v>
                </c:pt>
                <c:pt idx="432">
                  <c:v>7.1369999999999996</c:v>
                </c:pt>
                <c:pt idx="433">
                  <c:v>7.1477000000000004</c:v>
                </c:pt>
                <c:pt idx="434">
                  <c:v>7.1590999999999996</c:v>
                </c:pt>
                <c:pt idx="435">
                  <c:v>7.1718000000000002</c:v>
                </c:pt>
                <c:pt idx="436">
                  <c:v>7.1856</c:v>
                </c:pt>
                <c:pt idx="437">
                  <c:v>7.2009999999999996</c:v>
                </c:pt>
                <c:pt idx="438">
                  <c:v>7.2164999999999999</c:v>
                </c:pt>
                <c:pt idx="439">
                  <c:v>7.2328999999999999</c:v>
                </c:pt>
                <c:pt idx="440">
                  <c:v>7.2495000000000003</c:v>
                </c:pt>
                <c:pt idx="441">
                  <c:v>7.2682000000000002</c:v>
                </c:pt>
                <c:pt idx="442">
                  <c:v>7.2877999999999998</c:v>
                </c:pt>
                <c:pt idx="443">
                  <c:v>7.3089000000000004</c:v>
                </c:pt>
                <c:pt idx="444">
                  <c:v>7.3314000000000004</c:v>
                </c:pt>
                <c:pt idx="445">
                  <c:v>7.3513999999999999</c:v>
                </c:pt>
                <c:pt idx="446">
                  <c:v>7.3703000000000003</c:v>
                </c:pt>
                <c:pt idx="447">
                  <c:v>7.3875000000000002</c:v>
                </c:pt>
                <c:pt idx="448">
                  <c:v>7.4008000000000003</c:v>
                </c:pt>
                <c:pt idx="449">
                  <c:v>7.4119000000000002</c:v>
                </c:pt>
                <c:pt idx="450">
                  <c:v>7.4211999999999998</c:v>
                </c:pt>
                <c:pt idx="451">
                  <c:v>7.4302999999999999</c:v>
                </c:pt>
                <c:pt idx="452">
                  <c:v>7.4410999999999996</c:v>
                </c:pt>
                <c:pt idx="453">
                  <c:v>7.4531999999999998</c:v>
                </c:pt>
                <c:pt idx="454">
                  <c:v>7.4653</c:v>
                </c:pt>
                <c:pt idx="455">
                  <c:v>7.4790000000000001</c:v>
                </c:pt>
                <c:pt idx="456">
                  <c:v>7.4927999999999999</c:v>
                </c:pt>
                <c:pt idx="457">
                  <c:v>7.5069999999999997</c:v>
                </c:pt>
                <c:pt idx="458">
                  <c:v>7.5209000000000001</c:v>
                </c:pt>
                <c:pt idx="459">
                  <c:v>7.5335999999999999</c:v>
                </c:pt>
                <c:pt idx="460">
                  <c:v>7.5456000000000003</c:v>
                </c:pt>
                <c:pt idx="461">
                  <c:v>7.5591999999999997</c:v>
                </c:pt>
                <c:pt idx="462">
                  <c:v>7.5728999999999997</c:v>
                </c:pt>
                <c:pt idx="463">
                  <c:v>7.5880000000000001</c:v>
                </c:pt>
                <c:pt idx="464">
                  <c:v>7.6018999999999997</c:v>
                </c:pt>
                <c:pt idx="465">
                  <c:v>7.6167999999999996</c:v>
                </c:pt>
                <c:pt idx="466">
                  <c:v>7.6314000000000002</c:v>
                </c:pt>
                <c:pt idx="467">
                  <c:v>7.6456</c:v>
                </c:pt>
                <c:pt idx="468">
                  <c:v>7.6612</c:v>
                </c:pt>
                <c:pt idx="469">
                  <c:v>7.6768999999999998</c:v>
                </c:pt>
                <c:pt idx="470">
                  <c:v>7.6909999999999998</c:v>
                </c:pt>
                <c:pt idx="471">
                  <c:v>7.7042000000000002</c:v>
                </c:pt>
                <c:pt idx="472">
                  <c:v>7.7163000000000004</c:v>
                </c:pt>
                <c:pt idx="473">
                  <c:v>7.7281000000000004</c:v>
                </c:pt>
                <c:pt idx="474">
                  <c:v>7.7407000000000004</c:v>
                </c:pt>
                <c:pt idx="475">
                  <c:v>7.7545999999999999</c:v>
                </c:pt>
                <c:pt idx="476">
                  <c:v>7.7702</c:v>
                </c:pt>
                <c:pt idx="477">
                  <c:v>7.7850999999999999</c:v>
                </c:pt>
                <c:pt idx="478">
                  <c:v>7.7999000000000001</c:v>
                </c:pt>
                <c:pt idx="479">
                  <c:v>7.8160999999999996</c:v>
                </c:pt>
                <c:pt idx="480">
                  <c:v>7.8308999999999997</c:v>
                </c:pt>
                <c:pt idx="481">
                  <c:v>7.8474000000000004</c:v>
                </c:pt>
                <c:pt idx="482">
                  <c:v>7.8635999999999999</c:v>
                </c:pt>
                <c:pt idx="483">
                  <c:v>7.8788999999999998</c:v>
                </c:pt>
                <c:pt idx="484">
                  <c:v>7.8954000000000004</c:v>
                </c:pt>
                <c:pt idx="485">
                  <c:v>7.9143999999999997</c:v>
                </c:pt>
                <c:pt idx="486">
                  <c:v>7.9351000000000003</c:v>
                </c:pt>
                <c:pt idx="487">
                  <c:v>7.9587000000000003</c:v>
                </c:pt>
                <c:pt idx="488">
                  <c:v>7.9817</c:v>
                </c:pt>
                <c:pt idx="489">
                  <c:v>8.0037000000000003</c:v>
                </c:pt>
                <c:pt idx="490">
                  <c:v>8.0226000000000006</c:v>
                </c:pt>
                <c:pt idx="491">
                  <c:v>8.0364000000000004</c:v>
                </c:pt>
                <c:pt idx="492">
                  <c:v>8.0458999999999996</c:v>
                </c:pt>
                <c:pt idx="493">
                  <c:v>8.0533000000000001</c:v>
                </c:pt>
                <c:pt idx="494">
                  <c:v>8.0601000000000003</c:v>
                </c:pt>
                <c:pt idx="495">
                  <c:v>8.0687999999999995</c:v>
                </c:pt>
                <c:pt idx="496">
                  <c:v>8.0777000000000001</c:v>
                </c:pt>
                <c:pt idx="497">
                  <c:v>8.0869</c:v>
                </c:pt>
                <c:pt idx="498">
                  <c:v>8.0985999999999994</c:v>
                </c:pt>
                <c:pt idx="499">
                  <c:v>8.1104000000000003</c:v>
                </c:pt>
                <c:pt idx="500">
                  <c:v>8.1202000000000005</c:v>
                </c:pt>
                <c:pt idx="501">
                  <c:v>8.1320999999999994</c:v>
                </c:pt>
                <c:pt idx="502">
                  <c:v>8.1448999999999998</c:v>
                </c:pt>
                <c:pt idx="503">
                  <c:v>8.1584000000000003</c:v>
                </c:pt>
                <c:pt idx="504">
                  <c:v>8.1715</c:v>
                </c:pt>
                <c:pt idx="505">
                  <c:v>8.1862999999999992</c:v>
                </c:pt>
                <c:pt idx="506">
                  <c:v>8.2022999999999993</c:v>
                </c:pt>
                <c:pt idx="507">
                  <c:v>8.2194000000000003</c:v>
                </c:pt>
                <c:pt idx="508">
                  <c:v>8.2373999999999992</c:v>
                </c:pt>
                <c:pt idx="509">
                  <c:v>8.2553000000000001</c:v>
                </c:pt>
                <c:pt idx="510">
                  <c:v>8.2759999999999998</c:v>
                </c:pt>
                <c:pt idx="511">
                  <c:v>8.2973999999999997</c:v>
                </c:pt>
                <c:pt idx="512">
                  <c:v>8.3191000000000006</c:v>
                </c:pt>
                <c:pt idx="513">
                  <c:v>8.3416999999999994</c:v>
                </c:pt>
                <c:pt idx="514">
                  <c:v>8.3629999999999995</c:v>
                </c:pt>
                <c:pt idx="515">
                  <c:v>8.3836999999999993</c:v>
                </c:pt>
                <c:pt idx="516">
                  <c:v>8.3981999999999992</c:v>
                </c:pt>
                <c:pt idx="517">
                  <c:v>8.4100999999999999</c:v>
                </c:pt>
                <c:pt idx="518">
                  <c:v>8.4205000000000005</c:v>
                </c:pt>
                <c:pt idx="519">
                  <c:v>8.4312000000000005</c:v>
                </c:pt>
                <c:pt idx="520">
                  <c:v>8.4407999999999994</c:v>
                </c:pt>
                <c:pt idx="521">
                  <c:v>8.4504999999999999</c:v>
                </c:pt>
                <c:pt idx="522">
                  <c:v>8.4635999999999996</c:v>
                </c:pt>
                <c:pt idx="523">
                  <c:v>8.4783000000000008</c:v>
                </c:pt>
                <c:pt idx="524">
                  <c:v>8.4918999999999993</c:v>
                </c:pt>
                <c:pt idx="525">
                  <c:v>8.5063999999999993</c:v>
                </c:pt>
                <c:pt idx="526">
                  <c:v>8.5203000000000007</c:v>
                </c:pt>
                <c:pt idx="527">
                  <c:v>8.5344999999999995</c:v>
                </c:pt>
                <c:pt idx="528">
                  <c:v>8.5489999999999995</c:v>
                </c:pt>
                <c:pt idx="529">
                  <c:v>8.5625999999999998</c:v>
                </c:pt>
                <c:pt idx="530">
                  <c:v>8.5764999999999993</c:v>
                </c:pt>
                <c:pt idx="531">
                  <c:v>8.5930999999999997</c:v>
                </c:pt>
                <c:pt idx="532">
                  <c:v>8.6095000000000006</c:v>
                </c:pt>
                <c:pt idx="533">
                  <c:v>8.6234999999999999</c:v>
                </c:pt>
                <c:pt idx="534">
                  <c:v>8.6387</c:v>
                </c:pt>
                <c:pt idx="535">
                  <c:v>8.6557999999999993</c:v>
                </c:pt>
                <c:pt idx="536">
                  <c:v>8.6716999999999995</c:v>
                </c:pt>
                <c:pt idx="537">
                  <c:v>8.6880000000000006</c:v>
                </c:pt>
                <c:pt idx="538">
                  <c:v>8.7043999999999997</c:v>
                </c:pt>
                <c:pt idx="539">
                  <c:v>8.7204999999999995</c:v>
                </c:pt>
                <c:pt idx="540">
                  <c:v>8.7335999999999991</c:v>
                </c:pt>
                <c:pt idx="541">
                  <c:v>8.7454000000000001</c:v>
                </c:pt>
                <c:pt idx="542">
                  <c:v>8.7593999999999994</c:v>
                </c:pt>
                <c:pt idx="543">
                  <c:v>8.7745999999999995</c:v>
                </c:pt>
                <c:pt idx="544">
                  <c:v>8.7898999999999994</c:v>
                </c:pt>
                <c:pt idx="545">
                  <c:v>8.8049999999999997</c:v>
                </c:pt>
                <c:pt idx="546">
                  <c:v>8.8207000000000004</c:v>
                </c:pt>
                <c:pt idx="547">
                  <c:v>8.8350000000000009</c:v>
                </c:pt>
                <c:pt idx="548">
                  <c:v>8.8496000000000006</c:v>
                </c:pt>
                <c:pt idx="549">
                  <c:v>8.8666999999999998</c:v>
                </c:pt>
                <c:pt idx="550">
                  <c:v>8.8834</c:v>
                </c:pt>
                <c:pt idx="551">
                  <c:v>8.9</c:v>
                </c:pt>
                <c:pt idx="552">
                  <c:v>8.9162999999999997</c:v>
                </c:pt>
                <c:pt idx="553">
                  <c:v>8.9337999999999997</c:v>
                </c:pt>
                <c:pt idx="554">
                  <c:v>8.9539000000000009</c:v>
                </c:pt>
                <c:pt idx="555">
                  <c:v>8.9754000000000005</c:v>
                </c:pt>
                <c:pt idx="556">
                  <c:v>9.0007999999999999</c:v>
                </c:pt>
                <c:pt idx="557">
                  <c:v>9.0263000000000009</c:v>
                </c:pt>
                <c:pt idx="558">
                  <c:v>9.0475999999999992</c:v>
                </c:pt>
                <c:pt idx="559">
                  <c:v>9.0658999999999992</c:v>
                </c:pt>
                <c:pt idx="560">
                  <c:v>9.0784000000000002</c:v>
                </c:pt>
                <c:pt idx="561">
                  <c:v>9.0882000000000005</c:v>
                </c:pt>
                <c:pt idx="562">
                  <c:v>9.0981000000000005</c:v>
                </c:pt>
                <c:pt idx="563">
                  <c:v>9.1074999999999999</c:v>
                </c:pt>
                <c:pt idx="564">
                  <c:v>9.1161999999999992</c:v>
                </c:pt>
                <c:pt idx="565">
                  <c:v>9.1249000000000002</c:v>
                </c:pt>
                <c:pt idx="566">
                  <c:v>9.1361000000000008</c:v>
                </c:pt>
                <c:pt idx="567">
                  <c:v>9.1478000000000002</c:v>
                </c:pt>
                <c:pt idx="568">
                  <c:v>9.16</c:v>
                </c:pt>
                <c:pt idx="569">
                  <c:v>9.1715999999999998</c:v>
                </c:pt>
                <c:pt idx="570">
                  <c:v>9.1826000000000008</c:v>
                </c:pt>
                <c:pt idx="571">
                  <c:v>9.1943000000000001</c:v>
                </c:pt>
                <c:pt idx="572">
                  <c:v>9.2082999999999995</c:v>
                </c:pt>
                <c:pt idx="573">
                  <c:v>9.2224000000000004</c:v>
                </c:pt>
                <c:pt idx="574">
                  <c:v>9.2373999999999992</c:v>
                </c:pt>
                <c:pt idx="575">
                  <c:v>9.2522000000000002</c:v>
                </c:pt>
                <c:pt idx="576">
                  <c:v>9.2698</c:v>
                </c:pt>
                <c:pt idx="577">
                  <c:v>9.2890999999999995</c:v>
                </c:pt>
                <c:pt idx="578">
                  <c:v>9.3088999999999995</c:v>
                </c:pt>
                <c:pt idx="579">
                  <c:v>9.3305000000000007</c:v>
                </c:pt>
                <c:pt idx="580">
                  <c:v>9.3527000000000005</c:v>
                </c:pt>
                <c:pt idx="581">
                  <c:v>9.3766999999999996</c:v>
                </c:pt>
                <c:pt idx="582">
                  <c:v>9.4010999999999996</c:v>
                </c:pt>
                <c:pt idx="583">
                  <c:v>9.4243000000000006</c:v>
                </c:pt>
                <c:pt idx="584">
                  <c:v>9.4452999999999996</c:v>
                </c:pt>
                <c:pt idx="585">
                  <c:v>9.4619999999999997</c:v>
                </c:pt>
                <c:pt idx="586">
                  <c:v>9.4760000000000009</c:v>
                </c:pt>
                <c:pt idx="587">
                  <c:v>9.4878</c:v>
                </c:pt>
                <c:pt idx="588">
                  <c:v>9.4985999999999997</c:v>
                </c:pt>
                <c:pt idx="589">
                  <c:v>9.5085999999999995</c:v>
                </c:pt>
                <c:pt idx="590">
                  <c:v>9.5192999999999994</c:v>
                </c:pt>
                <c:pt idx="591">
                  <c:v>9.5311000000000003</c:v>
                </c:pt>
                <c:pt idx="592">
                  <c:v>9.5442</c:v>
                </c:pt>
                <c:pt idx="593">
                  <c:v>9.5592000000000006</c:v>
                </c:pt>
                <c:pt idx="594">
                  <c:v>9.5731999999999999</c:v>
                </c:pt>
                <c:pt idx="595">
                  <c:v>9.5876999999999999</c:v>
                </c:pt>
                <c:pt idx="596">
                  <c:v>9.6027000000000005</c:v>
                </c:pt>
                <c:pt idx="597">
                  <c:v>9.6167999999999996</c:v>
                </c:pt>
                <c:pt idx="598">
                  <c:v>9.6318000000000001</c:v>
                </c:pt>
                <c:pt idx="599">
                  <c:v>9.6478000000000002</c:v>
                </c:pt>
                <c:pt idx="600">
                  <c:v>9.6623000000000001</c:v>
                </c:pt>
                <c:pt idx="601">
                  <c:v>9.6778999999999993</c:v>
                </c:pt>
                <c:pt idx="602">
                  <c:v>9.6951000000000001</c:v>
                </c:pt>
                <c:pt idx="603">
                  <c:v>9.7118000000000002</c:v>
                </c:pt>
                <c:pt idx="604">
                  <c:v>9.7291000000000007</c:v>
                </c:pt>
                <c:pt idx="605">
                  <c:v>9.7470999999999997</c:v>
                </c:pt>
                <c:pt idx="606">
                  <c:v>9.7647999999999993</c:v>
                </c:pt>
                <c:pt idx="607">
                  <c:v>9.7818000000000005</c:v>
                </c:pt>
                <c:pt idx="608">
                  <c:v>9.7974999999999994</c:v>
                </c:pt>
                <c:pt idx="609">
                  <c:v>9.8107000000000006</c:v>
                </c:pt>
                <c:pt idx="610">
                  <c:v>9.8254999999999999</c:v>
                </c:pt>
                <c:pt idx="611">
                  <c:v>9.8415999999999997</c:v>
                </c:pt>
                <c:pt idx="612">
                  <c:v>9.8569999999999993</c:v>
                </c:pt>
                <c:pt idx="613">
                  <c:v>9.8701000000000008</c:v>
                </c:pt>
                <c:pt idx="614">
                  <c:v>9.8834</c:v>
                </c:pt>
                <c:pt idx="615">
                  <c:v>9.8991000000000007</c:v>
                </c:pt>
                <c:pt idx="616">
                  <c:v>9.9147999999999996</c:v>
                </c:pt>
                <c:pt idx="617">
                  <c:v>9.9311000000000007</c:v>
                </c:pt>
                <c:pt idx="618">
                  <c:v>9.9492999999999991</c:v>
                </c:pt>
                <c:pt idx="619">
                  <c:v>9.9673999999999996</c:v>
                </c:pt>
                <c:pt idx="620">
                  <c:v>9.9856999999999996</c:v>
                </c:pt>
                <c:pt idx="621">
                  <c:v>10.003500000000001</c:v>
                </c:pt>
                <c:pt idx="622">
                  <c:v>10.023</c:v>
                </c:pt>
                <c:pt idx="623">
                  <c:v>10.0444</c:v>
                </c:pt>
                <c:pt idx="624">
                  <c:v>10.067600000000001</c:v>
                </c:pt>
                <c:pt idx="625">
                  <c:v>10.0932</c:v>
                </c:pt>
                <c:pt idx="626">
                  <c:v>10.1195</c:v>
                </c:pt>
                <c:pt idx="627">
                  <c:v>10.1416</c:v>
                </c:pt>
                <c:pt idx="628">
                  <c:v>10.158799999999999</c:v>
                </c:pt>
                <c:pt idx="629">
                  <c:v>10.171200000000001</c:v>
                </c:pt>
                <c:pt idx="630">
                  <c:v>10.1812</c:v>
                </c:pt>
                <c:pt idx="631">
                  <c:v>10.188700000000001</c:v>
                </c:pt>
                <c:pt idx="632">
                  <c:v>10.1981</c:v>
                </c:pt>
                <c:pt idx="633">
                  <c:v>10.2095</c:v>
                </c:pt>
                <c:pt idx="634">
                  <c:v>10.220700000000001</c:v>
                </c:pt>
                <c:pt idx="635">
                  <c:v>10.232900000000001</c:v>
                </c:pt>
                <c:pt idx="636">
                  <c:v>10.244999999999999</c:v>
                </c:pt>
                <c:pt idx="637">
                  <c:v>10.2585</c:v>
                </c:pt>
                <c:pt idx="638">
                  <c:v>10.2707</c:v>
                </c:pt>
                <c:pt idx="639">
                  <c:v>10.282299999999999</c:v>
                </c:pt>
                <c:pt idx="640">
                  <c:v>10.295500000000001</c:v>
                </c:pt>
                <c:pt idx="641">
                  <c:v>10.3087</c:v>
                </c:pt>
                <c:pt idx="642">
                  <c:v>10.323499999999999</c:v>
                </c:pt>
                <c:pt idx="643">
                  <c:v>10.3391</c:v>
                </c:pt>
                <c:pt idx="644">
                  <c:v>10.356400000000001</c:v>
                </c:pt>
                <c:pt idx="645">
                  <c:v>10.3744</c:v>
                </c:pt>
                <c:pt idx="646">
                  <c:v>10.394</c:v>
                </c:pt>
                <c:pt idx="647">
                  <c:v>10.416</c:v>
                </c:pt>
                <c:pt idx="648">
                  <c:v>10.438000000000001</c:v>
                </c:pt>
                <c:pt idx="649">
                  <c:v>10.461600000000001</c:v>
                </c:pt>
                <c:pt idx="650">
                  <c:v>10.486800000000001</c:v>
                </c:pt>
                <c:pt idx="651">
                  <c:v>10.5122</c:v>
                </c:pt>
                <c:pt idx="652">
                  <c:v>10.5365</c:v>
                </c:pt>
                <c:pt idx="653">
                  <c:v>10.5588</c:v>
                </c:pt>
                <c:pt idx="654">
                  <c:v>10.5769</c:v>
                </c:pt>
                <c:pt idx="655">
                  <c:v>10.591200000000001</c:v>
                </c:pt>
                <c:pt idx="656">
                  <c:v>10.6028</c:v>
                </c:pt>
                <c:pt idx="657">
                  <c:v>10.611700000000001</c:v>
                </c:pt>
                <c:pt idx="658">
                  <c:v>10.621600000000001</c:v>
                </c:pt>
                <c:pt idx="659">
                  <c:v>10.633800000000001</c:v>
                </c:pt>
                <c:pt idx="660">
                  <c:v>10.648</c:v>
                </c:pt>
                <c:pt idx="661">
                  <c:v>10.6624</c:v>
                </c:pt>
                <c:pt idx="662">
                  <c:v>10.677199999999999</c:v>
                </c:pt>
                <c:pt idx="663">
                  <c:v>10.6915</c:v>
                </c:pt>
                <c:pt idx="664">
                  <c:v>10.7082</c:v>
                </c:pt>
                <c:pt idx="665">
                  <c:v>10.724399999999999</c:v>
                </c:pt>
                <c:pt idx="666">
                  <c:v>10.7399</c:v>
                </c:pt>
                <c:pt idx="667">
                  <c:v>10.755800000000001</c:v>
                </c:pt>
                <c:pt idx="668">
                  <c:v>10.7714</c:v>
                </c:pt>
                <c:pt idx="669">
                  <c:v>10.787000000000001</c:v>
                </c:pt>
                <c:pt idx="670">
                  <c:v>10.803800000000001</c:v>
                </c:pt>
                <c:pt idx="671">
                  <c:v>10.8195</c:v>
                </c:pt>
                <c:pt idx="672">
                  <c:v>10.8367</c:v>
                </c:pt>
                <c:pt idx="673">
                  <c:v>10.856999999999999</c:v>
                </c:pt>
                <c:pt idx="674">
                  <c:v>10.8765</c:v>
                </c:pt>
                <c:pt idx="675">
                  <c:v>10.894500000000001</c:v>
                </c:pt>
                <c:pt idx="676">
                  <c:v>10.9115</c:v>
                </c:pt>
                <c:pt idx="677">
                  <c:v>10.9282</c:v>
                </c:pt>
                <c:pt idx="678">
                  <c:v>10.944800000000001</c:v>
                </c:pt>
                <c:pt idx="679">
                  <c:v>10.960800000000001</c:v>
                </c:pt>
                <c:pt idx="680">
                  <c:v>10.974500000000001</c:v>
                </c:pt>
                <c:pt idx="681">
                  <c:v>10.9895</c:v>
                </c:pt>
                <c:pt idx="682">
                  <c:v>11.004</c:v>
                </c:pt>
                <c:pt idx="683">
                  <c:v>11.018800000000001</c:v>
                </c:pt>
                <c:pt idx="684">
                  <c:v>11.0342</c:v>
                </c:pt>
                <c:pt idx="685">
                  <c:v>11.052099999999999</c:v>
                </c:pt>
                <c:pt idx="686">
                  <c:v>11.0693</c:v>
                </c:pt>
                <c:pt idx="687">
                  <c:v>11.0869</c:v>
                </c:pt>
                <c:pt idx="688">
                  <c:v>11.105499999999999</c:v>
                </c:pt>
                <c:pt idx="689">
                  <c:v>11.125299999999999</c:v>
                </c:pt>
                <c:pt idx="690">
                  <c:v>11.1441</c:v>
                </c:pt>
                <c:pt idx="691">
                  <c:v>11.1639</c:v>
                </c:pt>
                <c:pt idx="692">
                  <c:v>11.184200000000001</c:v>
                </c:pt>
                <c:pt idx="693">
                  <c:v>11.206300000000001</c:v>
                </c:pt>
                <c:pt idx="694">
                  <c:v>11.2308</c:v>
                </c:pt>
                <c:pt idx="695">
                  <c:v>11.257099999999999</c:v>
                </c:pt>
                <c:pt idx="696">
                  <c:v>11.283300000000001</c:v>
                </c:pt>
                <c:pt idx="697">
                  <c:v>11.3049</c:v>
                </c:pt>
                <c:pt idx="698">
                  <c:v>11.3194</c:v>
                </c:pt>
                <c:pt idx="699">
                  <c:v>11.3324</c:v>
                </c:pt>
                <c:pt idx="700">
                  <c:v>11.3416</c:v>
                </c:pt>
                <c:pt idx="701">
                  <c:v>11.3499</c:v>
                </c:pt>
                <c:pt idx="702">
                  <c:v>11.359299999999999</c:v>
                </c:pt>
                <c:pt idx="703">
                  <c:v>11.3713</c:v>
                </c:pt>
                <c:pt idx="704">
                  <c:v>11.385300000000001</c:v>
                </c:pt>
                <c:pt idx="705">
                  <c:v>11.397600000000001</c:v>
                </c:pt>
                <c:pt idx="706">
                  <c:v>11.410500000000001</c:v>
                </c:pt>
                <c:pt idx="707">
                  <c:v>11.425599999999999</c:v>
                </c:pt>
                <c:pt idx="708">
                  <c:v>11.438700000000001</c:v>
                </c:pt>
                <c:pt idx="709">
                  <c:v>11.453200000000001</c:v>
                </c:pt>
                <c:pt idx="710">
                  <c:v>11.4671</c:v>
                </c:pt>
                <c:pt idx="711">
                  <c:v>11.4819</c:v>
                </c:pt>
                <c:pt idx="712">
                  <c:v>11.4977</c:v>
                </c:pt>
                <c:pt idx="713">
                  <c:v>11.514900000000001</c:v>
                </c:pt>
                <c:pt idx="714">
                  <c:v>11.5337</c:v>
                </c:pt>
                <c:pt idx="715">
                  <c:v>11.5542</c:v>
                </c:pt>
                <c:pt idx="716">
                  <c:v>11.576599999999999</c:v>
                </c:pt>
                <c:pt idx="717">
                  <c:v>11.602</c:v>
                </c:pt>
                <c:pt idx="718">
                  <c:v>11.6272</c:v>
                </c:pt>
                <c:pt idx="719">
                  <c:v>11.651400000000001</c:v>
                </c:pt>
                <c:pt idx="720">
                  <c:v>11.676299999999999</c:v>
                </c:pt>
                <c:pt idx="721">
                  <c:v>11.7005</c:v>
                </c:pt>
                <c:pt idx="722">
                  <c:v>11.724600000000001</c:v>
                </c:pt>
                <c:pt idx="723">
                  <c:v>11.7439</c:v>
                </c:pt>
                <c:pt idx="724">
                  <c:v>11.757999999999999</c:v>
                </c:pt>
                <c:pt idx="725">
                  <c:v>11.7704</c:v>
                </c:pt>
                <c:pt idx="726">
                  <c:v>11.7819</c:v>
                </c:pt>
                <c:pt idx="727">
                  <c:v>11.792999999999999</c:v>
                </c:pt>
                <c:pt idx="728">
                  <c:v>11.805</c:v>
                </c:pt>
                <c:pt idx="729">
                  <c:v>11.818899999999999</c:v>
                </c:pt>
                <c:pt idx="730">
                  <c:v>11.834199999999999</c:v>
                </c:pt>
                <c:pt idx="731">
                  <c:v>11.850300000000001</c:v>
                </c:pt>
                <c:pt idx="732">
                  <c:v>11.8675</c:v>
                </c:pt>
                <c:pt idx="733">
                  <c:v>11.884499999999999</c:v>
                </c:pt>
                <c:pt idx="734">
                  <c:v>11.899800000000001</c:v>
                </c:pt>
                <c:pt idx="735">
                  <c:v>11.9148</c:v>
                </c:pt>
                <c:pt idx="736">
                  <c:v>11.930099999999999</c:v>
                </c:pt>
                <c:pt idx="737">
                  <c:v>11.946</c:v>
                </c:pt>
                <c:pt idx="738">
                  <c:v>11.9619</c:v>
                </c:pt>
                <c:pt idx="739">
                  <c:v>11.979699999999999</c:v>
                </c:pt>
                <c:pt idx="740">
                  <c:v>11.9976</c:v>
                </c:pt>
                <c:pt idx="741">
                  <c:v>12.0143</c:v>
                </c:pt>
                <c:pt idx="742">
                  <c:v>12.033300000000001</c:v>
                </c:pt>
                <c:pt idx="743">
                  <c:v>12.053000000000001</c:v>
                </c:pt>
                <c:pt idx="744">
                  <c:v>12.071999999999999</c:v>
                </c:pt>
                <c:pt idx="745">
                  <c:v>12.0907</c:v>
                </c:pt>
                <c:pt idx="746">
                  <c:v>12.1073</c:v>
                </c:pt>
                <c:pt idx="747">
                  <c:v>12.122</c:v>
                </c:pt>
                <c:pt idx="748">
                  <c:v>12.1363</c:v>
                </c:pt>
                <c:pt idx="749">
                  <c:v>12.151999999999999</c:v>
                </c:pt>
                <c:pt idx="750">
                  <c:v>12.1694</c:v>
                </c:pt>
                <c:pt idx="751">
                  <c:v>12.186299999999999</c:v>
                </c:pt>
                <c:pt idx="752">
                  <c:v>12.2026</c:v>
                </c:pt>
                <c:pt idx="753">
                  <c:v>12.22</c:v>
                </c:pt>
                <c:pt idx="754">
                  <c:v>12.2371</c:v>
                </c:pt>
                <c:pt idx="755">
                  <c:v>12.254</c:v>
                </c:pt>
                <c:pt idx="756">
                  <c:v>12.2728</c:v>
                </c:pt>
                <c:pt idx="757">
                  <c:v>12.290800000000001</c:v>
                </c:pt>
                <c:pt idx="758">
                  <c:v>12.3079</c:v>
                </c:pt>
                <c:pt idx="759">
                  <c:v>12.3263</c:v>
                </c:pt>
                <c:pt idx="760">
                  <c:v>12.3477</c:v>
                </c:pt>
                <c:pt idx="761">
                  <c:v>12.372199999999999</c:v>
                </c:pt>
                <c:pt idx="762">
                  <c:v>12.402100000000001</c:v>
                </c:pt>
                <c:pt idx="763">
                  <c:v>12.4314</c:v>
                </c:pt>
                <c:pt idx="764">
                  <c:v>12.459099999999999</c:v>
                </c:pt>
                <c:pt idx="765">
                  <c:v>12.4833</c:v>
                </c:pt>
                <c:pt idx="766">
                  <c:v>12.5016</c:v>
                </c:pt>
                <c:pt idx="767">
                  <c:v>12.5146</c:v>
                </c:pt>
                <c:pt idx="768">
                  <c:v>12.5246</c:v>
                </c:pt>
                <c:pt idx="769">
                  <c:v>12.534000000000001</c:v>
                </c:pt>
                <c:pt idx="770">
                  <c:v>12.543900000000001</c:v>
                </c:pt>
                <c:pt idx="771">
                  <c:v>12.554</c:v>
                </c:pt>
                <c:pt idx="772">
                  <c:v>12.5661</c:v>
                </c:pt>
                <c:pt idx="773">
                  <c:v>12.58</c:v>
                </c:pt>
                <c:pt idx="774">
                  <c:v>12.5937</c:v>
                </c:pt>
                <c:pt idx="775">
                  <c:v>12.606</c:v>
                </c:pt>
                <c:pt idx="776">
                  <c:v>12.619</c:v>
                </c:pt>
                <c:pt idx="777">
                  <c:v>12.6332</c:v>
                </c:pt>
                <c:pt idx="778">
                  <c:v>12.648300000000001</c:v>
                </c:pt>
                <c:pt idx="779">
                  <c:v>12.662800000000001</c:v>
                </c:pt>
                <c:pt idx="780">
                  <c:v>12.6792</c:v>
                </c:pt>
                <c:pt idx="781">
                  <c:v>12.696999999999999</c:v>
                </c:pt>
                <c:pt idx="782">
                  <c:v>12.715299999999999</c:v>
                </c:pt>
                <c:pt idx="783">
                  <c:v>12.736700000000001</c:v>
                </c:pt>
                <c:pt idx="784">
                  <c:v>12.7584</c:v>
                </c:pt>
                <c:pt idx="785">
                  <c:v>12.7814</c:v>
                </c:pt>
                <c:pt idx="786">
                  <c:v>12.806699999999999</c:v>
                </c:pt>
                <c:pt idx="787">
                  <c:v>12.8332</c:v>
                </c:pt>
                <c:pt idx="788">
                  <c:v>12.8607</c:v>
                </c:pt>
                <c:pt idx="789">
                  <c:v>12.887700000000001</c:v>
                </c:pt>
                <c:pt idx="790">
                  <c:v>12.9132</c:v>
                </c:pt>
                <c:pt idx="791">
                  <c:v>12.933999999999999</c:v>
                </c:pt>
                <c:pt idx="792">
                  <c:v>12.9519</c:v>
                </c:pt>
                <c:pt idx="793">
                  <c:v>12.9664</c:v>
                </c:pt>
                <c:pt idx="794">
                  <c:v>12.9777</c:v>
                </c:pt>
                <c:pt idx="795">
                  <c:v>12.9884</c:v>
                </c:pt>
                <c:pt idx="796">
                  <c:v>12.999000000000001</c:v>
                </c:pt>
                <c:pt idx="797">
                  <c:v>13.0123</c:v>
                </c:pt>
                <c:pt idx="798">
                  <c:v>13.0291</c:v>
                </c:pt>
                <c:pt idx="799">
                  <c:v>13.0464</c:v>
                </c:pt>
                <c:pt idx="800">
                  <c:v>13.0641</c:v>
                </c:pt>
                <c:pt idx="801">
                  <c:v>13.0809</c:v>
                </c:pt>
                <c:pt idx="802">
                  <c:v>13.097899999999999</c:v>
                </c:pt>
                <c:pt idx="803">
                  <c:v>13.1136</c:v>
                </c:pt>
                <c:pt idx="804">
                  <c:v>13.129</c:v>
                </c:pt>
                <c:pt idx="805">
                  <c:v>13.1439</c:v>
                </c:pt>
                <c:pt idx="806">
                  <c:v>13.1599</c:v>
                </c:pt>
                <c:pt idx="807">
                  <c:v>13.1767</c:v>
                </c:pt>
                <c:pt idx="808">
                  <c:v>13.1951</c:v>
                </c:pt>
                <c:pt idx="809">
                  <c:v>13.213100000000001</c:v>
                </c:pt>
                <c:pt idx="810">
                  <c:v>13.2317</c:v>
                </c:pt>
                <c:pt idx="811">
                  <c:v>13.251099999999999</c:v>
                </c:pt>
                <c:pt idx="812">
                  <c:v>13.272500000000001</c:v>
                </c:pt>
                <c:pt idx="813">
                  <c:v>13.2933</c:v>
                </c:pt>
                <c:pt idx="814">
                  <c:v>13.3125</c:v>
                </c:pt>
                <c:pt idx="815">
                  <c:v>13.3309</c:v>
                </c:pt>
                <c:pt idx="816">
                  <c:v>13.347899999999999</c:v>
                </c:pt>
                <c:pt idx="817">
                  <c:v>13.3644</c:v>
                </c:pt>
                <c:pt idx="818">
                  <c:v>13.3796</c:v>
                </c:pt>
                <c:pt idx="819">
                  <c:v>13.395799999999999</c:v>
                </c:pt>
                <c:pt idx="820">
                  <c:v>13.4131</c:v>
                </c:pt>
                <c:pt idx="821">
                  <c:v>13.4292</c:v>
                </c:pt>
                <c:pt idx="822">
                  <c:v>13.4472</c:v>
                </c:pt>
                <c:pt idx="823">
                  <c:v>13.4664</c:v>
                </c:pt>
                <c:pt idx="824">
                  <c:v>13.484400000000001</c:v>
                </c:pt>
                <c:pt idx="825">
                  <c:v>13.5044</c:v>
                </c:pt>
                <c:pt idx="826">
                  <c:v>13.525499999999999</c:v>
                </c:pt>
                <c:pt idx="827">
                  <c:v>13.544700000000001</c:v>
                </c:pt>
                <c:pt idx="828">
                  <c:v>13.5647</c:v>
                </c:pt>
                <c:pt idx="829">
                  <c:v>13.585900000000001</c:v>
                </c:pt>
                <c:pt idx="830">
                  <c:v>13.6099</c:v>
                </c:pt>
                <c:pt idx="831">
                  <c:v>13.6378</c:v>
                </c:pt>
                <c:pt idx="832">
                  <c:v>13.667899999999999</c:v>
                </c:pt>
                <c:pt idx="833">
                  <c:v>13.6966</c:v>
                </c:pt>
                <c:pt idx="834">
                  <c:v>13.7219</c:v>
                </c:pt>
                <c:pt idx="835">
                  <c:v>13.7416</c:v>
                </c:pt>
                <c:pt idx="836">
                  <c:v>13.754899999999999</c:v>
                </c:pt>
                <c:pt idx="837">
                  <c:v>13.7646</c:v>
                </c:pt>
                <c:pt idx="838">
                  <c:v>13.773</c:v>
                </c:pt>
                <c:pt idx="839">
                  <c:v>13.7819</c:v>
                </c:pt>
                <c:pt idx="840">
                  <c:v>13.792999999999999</c:v>
                </c:pt>
                <c:pt idx="841">
                  <c:v>13.805999999999999</c:v>
                </c:pt>
                <c:pt idx="842">
                  <c:v>13.819900000000001</c:v>
                </c:pt>
                <c:pt idx="843">
                  <c:v>13.8344</c:v>
                </c:pt>
                <c:pt idx="844">
                  <c:v>13.848599999999999</c:v>
                </c:pt>
                <c:pt idx="845">
                  <c:v>13.861800000000001</c:v>
                </c:pt>
                <c:pt idx="846">
                  <c:v>13.875400000000001</c:v>
                </c:pt>
                <c:pt idx="847">
                  <c:v>13.891299999999999</c:v>
                </c:pt>
                <c:pt idx="848">
                  <c:v>13.906499999999999</c:v>
                </c:pt>
                <c:pt idx="849">
                  <c:v>13.922599999999999</c:v>
                </c:pt>
                <c:pt idx="850">
                  <c:v>13.941700000000001</c:v>
                </c:pt>
                <c:pt idx="851">
                  <c:v>13.9617</c:v>
                </c:pt>
                <c:pt idx="852">
                  <c:v>13.982100000000001</c:v>
                </c:pt>
                <c:pt idx="853">
                  <c:v>14.003500000000001</c:v>
                </c:pt>
                <c:pt idx="854">
                  <c:v>14.025700000000001</c:v>
                </c:pt>
                <c:pt idx="855">
                  <c:v>14.0502</c:v>
                </c:pt>
                <c:pt idx="856">
                  <c:v>14.0771</c:v>
                </c:pt>
                <c:pt idx="857">
                  <c:v>14.1044</c:v>
                </c:pt>
                <c:pt idx="858">
                  <c:v>14.133100000000001</c:v>
                </c:pt>
                <c:pt idx="859">
                  <c:v>14.160299999999999</c:v>
                </c:pt>
                <c:pt idx="860">
                  <c:v>14.183999999999999</c:v>
                </c:pt>
                <c:pt idx="861">
                  <c:v>14.202299999999999</c:v>
                </c:pt>
                <c:pt idx="862">
                  <c:v>14.218299999999999</c:v>
                </c:pt>
                <c:pt idx="863">
                  <c:v>14.2334</c:v>
                </c:pt>
                <c:pt idx="864">
                  <c:v>14.2462</c:v>
                </c:pt>
                <c:pt idx="865">
                  <c:v>14.2592</c:v>
                </c:pt>
                <c:pt idx="866">
                  <c:v>14.2736</c:v>
                </c:pt>
                <c:pt idx="867">
                  <c:v>14.289</c:v>
                </c:pt>
                <c:pt idx="868">
                  <c:v>14.305</c:v>
                </c:pt>
                <c:pt idx="869">
                  <c:v>14.321999999999999</c:v>
                </c:pt>
                <c:pt idx="870">
                  <c:v>14.339399999999999</c:v>
                </c:pt>
                <c:pt idx="871">
                  <c:v>14.357100000000001</c:v>
                </c:pt>
                <c:pt idx="872">
                  <c:v>14.372999999999999</c:v>
                </c:pt>
                <c:pt idx="873">
                  <c:v>14.388500000000001</c:v>
                </c:pt>
                <c:pt idx="874">
                  <c:v>14.4038</c:v>
                </c:pt>
                <c:pt idx="875">
                  <c:v>14.4206</c:v>
                </c:pt>
                <c:pt idx="876">
                  <c:v>14.4392</c:v>
                </c:pt>
                <c:pt idx="877">
                  <c:v>14.4603</c:v>
                </c:pt>
                <c:pt idx="878">
                  <c:v>14.48</c:v>
                </c:pt>
                <c:pt idx="879">
                  <c:v>14.4991</c:v>
                </c:pt>
                <c:pt idx="880">
                  <c:v>14.518000000000001</c:v>
                </c:pt>
                <c:pt idx="881">
                  <c:v>14.5382</c:v>
                </c:pt>
                <c:pt idx="882">
                  <c:v>14.559699999999999</c:v>
                </c:pt>
                <c:pt idx="883">
                  <c:v>14.579599999999999</c:v>
                </c:pt>
                <c:pt idx="884">
                  <c:v>14.5975</c:v>
                </c:pt>
                <c:pt idx="885">
                  <c:v>14.612299999999999</c:v>
                </c:pt>
                <c:pt idx="886">
                  <c:v>14.6294</c:v>
                </c:pt>
                <c:pt idx="887">
                  <c:v>14.6462</c:v>
                </c:pt>
                <c:pt idx="888">
                  <c:v>14.661799999999999</c:v>
                </c:pt>
                <c:pt idx="889">
                  <c:v>14.678599999999999</c:v>
                </c:pt>
                <c:pt idx="890">
                  <c:v>14.697900000000001</c:v>
                </c:pt>
                <c:pt idx="891">
                  <c:v>14.7188</c:v>
                </c:pt>
                <c:pt idx="892">
                  <c:v>14.739100000000001</c:v>
                </c:pt>
                <c:pt idx="893">
                  <c:v>14.758900000000001</c:v>
                </c:pt>
                <c:pt idx="894">
                  <c:v>14.7783</c:v>
                </c:pt>
                <c:pt idx="895">
                  <c:v>14.796900000000001</c:v>
                </c:pt>
                <c:pt idx="896">
                  <c:v>14.8188</c:v>
                </c:pt>
                <c:pt idx="897">
                  <c:v>14.84</c:v>
                </c:pt>
                <c:pt idx="898">
                  <c:v>14.862299999999999</c:v>
                </c:pt>
                <c:pt idx="899">
                  <c:v>14.8866</c:v>
                </c:pt>
                <c:pt idx="900">
                  <c:v>14.915800000000001</c:v>
                </c:pt>
                <c:pt idx="901">
                  <c:v>14.945499999999999</c:v>
                </c:pt>
                <c:pt idx="902">
                  <c:v>14.974299999999999</c:v>
                </c:pt>
                <c:pt idx="903">
                  <c:v>15.001200000000001</c:v>
                </c:pt>
                <c:pt idx="904">
                  <c:v>15.021699999999999</c:v>
                </c:pt>
                <c:pt idx="905">
                  <c:v>15.035399999999999</c:v>
                </c:pt>
                <c:pt idx="906">
                  <c:v>15.0463</c:v>
                </c:pt>
                <c:pt idx="907">
                  <c:v>15.0565</c:v>
                </c:pt>
                <c:pt idx="908">
                  <c:v>15.0679</c:v>
                </c:pt>
                <c:pt idx="909">
                  <c:v>15.079800000000001</c:v>
                </c:pt>
                <c:pt idx="910">
                  <c:v>15.0932</c:v>
                </c:pt>
                <c:pt idx="911">
                  <c:v>15.106400000000001</c:v>
                </c:pt>
                <c:pt idx="912">
                  <c:v>15.1204</c:v>
                </c:pt>
                <c:pt idx="913">
                  <c:v>15.1356</c:v>
                </c:pt>
                <c:pt idx="914">
                  <c:v>15.149900000000001</c:v>
                </c:pt>
                <c:pt idx="915">
                  <c:v>15.1637</c:v>
                </c:pt>
                <c:pt idx="916">
                  <c:v>15.1776</c:v>
                </c:pt>
                <c:pt idx="917">
                  <c:v>15.1938</c:v>
                </c:pt>
                <c:pt idx="918">
                  <c:v>15.2119</c:v>
                </c:pt>
                <c:pt idx="919">
                  <c:v>15.2303</c:v>
                </c:pt>
                <c:pt idx="920">
                  <c:v>15.2507</c:v>
                </c:pt>
                <c:pt idx="921">
                  <c:v>15.2719</c:v>
                </c:pt>
                <c:pt idx="922">
                  <c:v>15.294700000000001</c:v>
                </c:pt>
                <c:pt idx="923">
                  <c:v>15.319100000000001</c:v>
                </c:pt>
                <c:pt idx="924">
                  <c:v>15.3447</c:v>
                </c:pt>
                <c:pt idx="925">
                  <c:v>15.373100000000001</c:v>
                </c:pt>
                <c:pt idx="926">
                  <c:v>15.400399999999999</c:v>
                </c:pt>
                <c:pt idx="927">
                  <c:v>15.428900000000001</c:v>
                </c:pt>
                <c:pt idx="928">
                  <c:v>15.457100000000001</c:v>
                </c:pt>
                <c:pt idx="929">
                  <c:v>15.4825</c:v>
                </c:pt>
                <c:pt idx="930">
                  <c:v>15.502800000000001</c:v>
                </c:pt>
                <c:pt idx="931">
                  <c:v>15.5167</c:v>
                </c:pt>
                <c:pt idx="932">
                  <c:v>15.5297</c:v>
                </c:pt>
                <c:pt idx="933">
                  <c:v>15.544499999999999</c:v>
                </c:pt>
                <c:pt idx="934">
                  <c:v>15.558400000000001</c:v>
                </c:pt>
                <c:pt idx="935">
                  <c:v>15.572800000000001</c:v>
                </c:pt>
                <c:pt idx="936">
                  <c:v>15.588900000000001</c:v>
                </c:pt>
                <c:pt idx="937">
                  <c:v>15.605399999999999</c:v>
                </c:pt>
                <c:pt idx="938">
                  <c:v>15.6233</c:v>
                </c:pt>
                <c:pt idx="939">
                  <c:v>15.642899999999999</c:v>
                </c:pt>
                <c:pt idx="940">
                  <c:v>15.6615</c:v>
                </c:pt>
                <c:pt idx="941">
                  <c:v>15.677899999999999</c:v>
                </c:pt>
                <c:pt idx="942">
                  <c:v>15.6942</c:v>
                </c:pt>
                <c:pt idx="943">
                  <c:v>15.7102</c:v>
                </c:pt>
                <c:pt idx="944">
                  <c:v>15.726599999999999</c:v>
                </c:pt>
                <c:pt idx="945">
                  <c:v>15.7453</c:v>
                </c:pt>
                <c:pt idx="946">
                  <c:v>15.7661</c:v>
                </c:pt>
                <c:pt idx="947">
                  <c:v>15.7867</c:v>
                </c:pt>
                <c:pt idx="948">
                  <c:v>15.807399999999999</c:v>
                </c:pt>
                <c:pt idx="949">
                  <c:v>15.8271</c:v>
                </c:pt>
                <c:pt idx="950">
                  <c:v>15.8468</c:v>
                </c:pt>
                <c:pt idx="951">
                  <c:v>15.866899999999999</c:v>
                </c:pt>
                <c:pt idx="952">
                  <c:v>15.8872</c:v>
                </c:pt>
                <c:pt idx="953">
                  <c:v>15.907</c:v>
                </c:pt>
                <c:pt idx="954">
                  <c:v>15.9259</c:v>
                </c:pt>
                <c:pt idx="955">
                  <c:v>15.943899999999999</c:v>
                </c:pt>
                <c:pt idx="956">
                  <c:v>15.9602</c:v>
                </c:pt>
                <c:pt idx="957">
                  <c:v>15.977</c:v>
                </c:pt>
                <c:pt idx="958">
                  <c:v>15.995100000000001</c:v>
                </c:pt>
                <c:pt idx="959">
                  <c:v>16.013200000000001</c:v>
                </c:pt>
                <c:pt idx="960">
                  <c:v>16.0318</c:v>
                </c:pt>
                <c:pt idx="961">
                  <c:v>16.0519</c:v>
                </c:pt>
                <c:pt idx="962">
                  <c:v>16.0717</c:v>
                </c:pt>
                <c:pt idx="963">
                  <c:v>16.092199999999998</c:v>
                </c:pt>
                <c:pt idx="964">
                  <c:v>16.1129</c:v>
                </c:pt>
                <c:pt idx="965">
                  <c:v>16.133400000000002</c:v>
                </c:pt>
                <c:pt idx="966">
                  <c:v>16.155000000000001</c:v>
                </c:pt>
                <c:pt idx="967">
                  <c:v>16.179600000000001</c:v>
                </c:pt>
                <c:pt idx="968">
                  <c:v>16.2057</c:v>
                </c:pt>
                <c:pt idx="969">
                  <c:v>16.235700000000001</c:v>
                </c:pt>
                <c:pt idx="970">
                  <c:v>16.2668</c:v>
                </c:pt>
                <c:pt idx="971">
                  <c:v>16.297799999999999</c:v>
                </c:pt>
                <c:pt idx="972">
                  <c:v>16.324300000000001</c:v>
                </c:pt>
                <c:pt idx="973">
                  <c:v>16.343800000000002</c:v>
                </c:pt>
                <c:pt idx="974">
                  <c:v>16.357199999999999</c:v>
                </c:pt>
                <c:pt idx="975">
                  <c:v>16.3674</c:v>
                </c:pt>
                <c:pt idx="976">
                  <c:v>16.378299999999999</c:v>
                </c:pt>
                <c:pt idx="977">
                  <c:v>16.389800000000001</c:v>
                </c:pt>
                <c:pt idx="978">
                  <c:v>16.402799999999999</c:v>
                </c:pt>
                <c:pt idx="979">
                  <c:v>16.4162</c:v>
                </c:pt>
                <c:pt idx="980">
                  <c:v>16.4312</c:v>
                </c:pt>
                <c:pt idx="981">
                  <c:v>16.4453</c:v>
                </c:pt>
                <c:pt idx="982">
                  <c:v>16.460699999999999</c:v>
                </c:pt>
                <c:pt idx="983">
                  <c:v>16.475999999999999</c:v>
                </c:pt>
                <c:pt idx="984">
                  <c:v>16.491099999999999</c:v>
                </c:pt>
                <c:pt idx="985">
                  <c:v>16.506499999999999</c:v>
                </c:pt>
                <c:pt idx="986">
                  <c:v>16.522600000000001</c:v>
                </c:pt>
                <c:pt idx="987">
                  <c:v>16.5413</c:v>
                </c:pt>
                <c:pt idx="988">
                  <c:v>16.560700000000001</c:v>
                </c:pt>
                <c:pt idx="989">
                  <c:v>16.581900000000001</c:v>
                </c:pt>
                <c:pt idx="990">
                  <c:v>16.604600000000001</c:v>
                </c:pt>
                <c:pt idx="991">
                  <c:v>16.629300000000001</c:v>
                </c:pt>
                <c:pt idx="992">
                  <c:v>16.656400000000001</c:v>
                </c:pt>
                <c:pt idx="993">
                  <c:v>16.683</c:v>
                </c:pt>
                <c:pt idx="994">
                  <c:v>16.712399999999999</c:v>
                </c:pt>
                <c:pt idx="995">
                  <c:v>16.7425</c:v>
                </c:pt>
                <c:pt idx="996">
                  <c:v>16.770199999999999</c:v>
                </c:pt>
                <c:pt idx="997">
                  <c:v>16.795400000000001</c:v>
                </c:pt>
                <c:pt idx="998">
                  <c:v>16.818899999999999</c:v>
                </c:pt>
                <c:pt idx="999">
                  <c:v>16.839099999999998</c:v>
                </c:pt>
                <c:pt idx="1000">
                  <c:v>16.854500000000002</c:v>
                </c:pt>
                <c:pt idx="1001">
                  <c:v>16.867899999999999</c:v>
                </c:pt>
                <c:pt idx="1002">
                  <c:v>16.881</c:v>
                </c:pt>
                <c:pt idx="1003">
                  <c:v>16.895199999999999</c:v>
                </c:pt>
                <c:pt idx="1004">
                  <c:v>16.910599999999999</c:v>
                </c:pt>
                <c:pt idx="1005">
                  <c:v>16.925899999999999</c:v>
                </c:pt>
                <c:pt idx="1006">
                  <c:v>16.944099999999999</c:v>
                </c:pt>
                <c:pt idx="1007">
                  <c:v>16.963799999999999</c:v>
                </c:pt>
                <c:pt idx="1008">
                  <c:v>16.982500000000002</c:v>
                </c:pt>
                <c:pt idx="1009">
                  <c:v>17.000900000000001</c:v>
                </c:pt>
                <c:pt idx="1010">
                  <c:v>17.019400000000001</c:v>
                </c:pt>
                <c:pt idx="1011">
                  <c:v>17.0366</c:v>
                </c:pt>
                <c:pt idx="1012">
                  <c:v>17.055599999999998</c:v>
                </c:pt>
                <c:pt idx="1013">
                  <c:v>17.073599999999999</c:v>
                </c:pt>
                <c:pt idx="1014">
                  <c:v>17.091999999999999</c:v>
                </c:pt>
                <c:pt idx="1015">
                  <c:v>17.112400000000001</c:v>
                </c:pt>
                <c:pt idx="1016">
                  <c:v>17.134399999999999</c:v>
                </c:pt>
                <c:pt idx="1017">
                  <c:v>17.155200000000001</c:v>
                </c:pt>
                <c:pt idx="1018">
                  <c:v>17.174600000000002</c:v>
                </c:pt>
                <c:pt idx="1019">
                  <c:v>17.1951</c:v>
                </c:pt>
                <c:pt idx="1020">
                  <c:v>17.215800000000002</c:v>
                </c:pt>
                <c:pt idx="1021">
                  <c:v>17.2363</c:v>
                </c:pt>
                <c:pt idx="1022">
                  <c:v>17.257100000000001</c:v>
                </c:pt>
                <c:pt idx="1023">
                  <c:v>17.276599999999998</c:v>
                </c:pt>
                <c:pt idx="1024">
                  <c:v>17.295100000000001</c:v>
                </c:pt>
                <c:pt idx="1025">
                  <c:v>17.311599999999999</c:v>
                </c:pt>
                <c:pt idx="1026">
                  <c:v>17.328700000000001</c:v>
                </c:pt>
                <c:pt idx="1027">
                  <c:v>17.347100000000001</c:v>
                </c:pt>
                <c:pt idx="1028">
                  <c:v>17.366499999999998</c:v>
                </c:pt>
                <c:pt idx="1029">
                  <c:v>17.386399999999998</c:v>
                </c:pt>
                <c:pt idx="1030">
                  <c:v>17.4069</c:v>
                </c:pt>
                <c:pt idx="1031">
                  <c:v>17.427299999999999</c:v>
                </c:pt>
                <c:pt idx="1032">
                  <c:v>17.447600000000001</c:v>
                </c:pt>
                <c:pt idx="1033">
                  <c:v>17.4664</c:v>
                </c:pt>
                <c:pt idx="1034">
                  <c:v>17.486699999999999</c:v>
                </c:pt>
                <c:pt idx="1035">
                  <c:v>17.5107</c:v>
                </c:pt>
                <c:pt idx="1036">
                  <c:v>17.5366</c:v>
                </c:pt>
                <c:pt idx="1037">
                  <c:v>17.564399999999999</c:v>
                </c:pt>
                <c:pt idx="1038">
                  <c:v>17.595500000000001</c:v>
                </c:pt>
                <c:pt idx="1039">
                  <c:v>17.628599999999999</c:v>
                </c:pt>
                <c:pt idx="1040">
                  <c:v>17.6599</c:v>
                </c:pt>
                <c:pt idx="1041">
                  <c:v>17.686199999999999</c:v>
                </c:pt>
                <c:pt idx="1042">
                  <c:v>17.7072</c:v>
                </c:pt>
                <c:pt idx="1043">
                  <c:v>17.723099999999999</c:v>
                </c:pt>
                <c:pt idx="1044">
                  <c:v>17.734500000000001</c:v>
                </c:pt>
                <c:pt idx="1045">
                  <c:v>17.743400000000001</c:v>
                </c:pt>
                <c:pt idx="1046">
                  <c:v>17.753399999999999</c:v>
                </c:pt>
                <c:pt idx="1047">
                  <c:v>17.765499999999999</c:v>
                </c:pt>
                <c:pt idx="1048">
                  <c:v>17.7807</c:v>
                </c:pt>
                <c:pt idx="1049">
                  <c:v>17.7974</c:v>
                </c:pt>
                <c:pt idx="1050">
                  <c:v>17.8123</c:v>
                </c:pt>
                <c:pt idx="1051">
                  <c:v>17.826499999999999</c:v>
                </c:pt>
                <c:pt idx="1052">
                  <c:v>17.8414</c:v>
                </c:pt>
                <c:pt idx="1053">
                  <c:v>17.857600000000001</c:v>
                </c:pt>
                <c:pt idx="1054">
                  <c:v>17.873899999999999</c:v>
                </c:pt>
                <c:pt idx="1055">
                  <c:v>17.889700000000001</c:v>
                </c:pt>
                <c:pt idx="1056">
                  <c:v>17.9072</c:v>
                </c:pt>
                <c:pt idx="1057">
                  <c:v>17.927399999999999</c:v>
                </c:pt>
                <c:pt idx="1058">
                  <c:v>17.9495</c:v>
                </c:pt>
                <c:pt idx="1059">
                  <c:v>17.972300000000001</c:v>
                </c:pt>
                <c:pt idx="1060">
                  <c:v>17.995699999999999</c:v>
                </c:pt>
                <c:pt idx="1061">
                  <c:v>18.022200000000002</c:v>
                </c:pt>
                <c:pt idx="1062">
                  <c:v>18.052099999999999</c:v>
                </c:pt>
                <c:pt idx="1063">
                  <c:v>18.082799999999999</c:v>
                </c:pt>
                <c:pt idx="1064">
                  <c:v>18.1144</c:v>
                </c:pt>
                <c:pt idx="1065">
                  <c:v>18.1449</c:v>
                </c:pt>
                <c:pt idx="1066">
                  <c:v>18.173999999999999</c:v>
                </c:pt>
                <c:pt idx="1067">
                  <c:v>18.200500000000002</c:v>
                </c:pt>
                <c:pt idx="1068">
                  <c:v>18.221800000000002</c:v>
                </c:pt>
                <c:pt idx="1069">
                  <c:v>18.2377</c:v>
                </c:pt>
                <c:pt idx="1070">
                  <c:v>18.250900000000001</c:v>
                </c:pt>
                <c:pt idx="1071">
                  <c:v>18.263999999999999</c:v>
                </c:pt>
                <c:pt idx="1072">
                  <c:v>18.276700000000002</c:v>
                </c:pt>
                <c:pt idx="1073">
                  <c:v>18.291699999999999</c:v>
                </c:pt>
                <c:pt idx="1074">
                  <c:v>18.306899999999999</c:v>
                </c:pt>
                <c:pt idx="1075">
                  <c:v>18.3247</c:v>
                </c:pt>
                <c:pt idx="1076">
                  <c:v>18.340800000000002</c:v>
                </c:pt>
                <c:pt idx="1077">
                  <c:v>18.360099999999999</c:v>
                </c:pt>
                <c:pt idx="1078">
                  <c:v>18.380500000000001</c:v>
                </c:pt>
                <c:pt idx="1079">
                  <c:v>18.401299999999999</c:v>
                </c:pt>
                <c:pt idx="1080">
                  <c:v>18.420500000000001</c:v>
                </c:pt>
                <c:pt idx="1081">
                  <c:v>18.439</c:v>
                </c:pt>
                <c:pt idx="1082">
                  <c:v>18.456600000000002</c:v>
                </c:pt>
                <c:pt idx="1083">
                  <c:v>18.4773</c:v>
                </c:pt>
                <c:pt idx="1084">
                  <c:v>18.4998</c:v>
                </c:pt>
                <c:pt idx="1085">
                  <c:v>18.5213</c:v>
                </c:pt>
                <c:pt idx="1086">
                  <c:v>18.5411</c:v>
                </c:pt>
                <c:pt idx="1087">
                  <c:v>18.5625</c:v>
                </c:pt>
                <c:pt idx="1088">
                  <c:v>18.585699999999999</c:v>
                </c:pt>
                <c:pt idx="1089">
                  <c:v>18.609200000000001</c:v>
                </c:pt>
                <c:pt idx="1090">
                  <c:v>18.628699999999998</c:v>
                </c:pt>
                <c:pt idx="1091">
                  <c:v>18.646699999999999</c:v>
                </c:pt>
                <c:pt idx="1092">
                  <c:v>18.666</c:v>
                </c:pt>
                <c:pt idx="1093">
                  <c:v>18.684999999999999</c:v>
                </c:pt>
                <c:pt idx="1094">
                  <c:v>18.7028</c:v>
                </c:pt>
                <c:pt idx="1095">
                  <c:v>18.720700000000001</c:v>
                </c:pt>
                <c:pt idx="1096">
                  <c:v>18.741299999999999</c:v>
                </c:pt>
                <c:pt idx="1097">
                  <c:v>18.761299999999999</c:v>
                </c:pt>
                <c:pt idx="1098">
                  <c:v>18.781300000000002</c:v>
                </c:pt>
                <c:pt idx="1099">
                  <c:v>18.8017</c:v>
                </c:pt>
                <c:pt idx="1100">
                  <c:v>18.822199999999999</c:v>
                </c:pt>
                <c:pt idx="1101">
                  <c:v>18.843</c:v>
                </c:pt>
                <c:pt idx="1102">
                  <c:v>18.865600000000001</c:v>
                </c:pt>
                <c:pt idx="1103">
                  <c:v>18.888000000000002</c:v>
                </c:pt>
                <c:pt idx="1104">
                  <c:v>18.910599999999999</c:v>
                </c:pt>
                <c:pt idx="1105">
                  <c:v>18.9344</c:v>
                </c:pt>
                <c:pt idx="1106">
                  <c:v>18.963000000000001</c:v>
                </c:pt>
                <c:pt idx="1107">
                  <c:v>18.995200000000001</c:v>
                </c:pt>
                <c:pt idx="1108">
                  <c:v>19.027699999999999</c:v>
                </c:pt>
                <c:pt idx="1109">
                  <c:v>19.0581</c:v>
                </c:pt>
                <c:pt idx="1110">
                  <c:v>19.084099999999999</c:v>
                </c:pt>
                <c:pt idx="1111">
                  <c:v>19.105</c:v>
                </c:pt>
                <c:pt idx="1112">
                  <c:v>19.119599999999998</c:v>
                </c:pt>
                <c:pt idx="1113">
                  <c:v>19.132300000000001</c:v>
                </c:pt>
                <c:pt idx="1114">
                  <c:v>19.144100000000002</c:v>
                </c:pt>
                <c:pt idx="1115">
                  <c:v>19.156199999999998</c:v>
                </c:pt>
                <c:pt idx="1116">
                  <c:v>19.1706</c:v>
                </c:pt>
                <c:pt idx="1117">
                  <c:v>19.185500000000001</c:v>
                </c:pt>
                <c:pt idx="1118">
                  <c:v>19.201499999999999</c:v>
                </c:pt>
                <c:pt idx="1119">
                  <c:v>19.2163</c:v>
                </c:pt>
                <c:pt idx="1120">
                  <c:v>19.231400000000001</c:v>
                </c:pt>
                <c:pt idx="1121">
                  <c:v>19.247599999999998</c:v>
                </c:pt>
                <c:pt idx="1122">
                  <c:v>19.263999999999999</c:v>
                </c:pt>
                <c:pt idx="1123">
                  <c:v>19.281500000000001</c:v>
                </c:pt>
                <c:pt idx="1124">
                  <c:v>19.300699999999999</c:v>
                </c:pt>
                <c:pt idx="1125">
                  <c:v>19.320699999999999</c:v>
                </c:pt>
                <c:pt idx="1126">
                  <c:v>19.3416</c:v>
                </c:pt>
                <c:pt idx="1127">
                  <c:v>19.362100000000002</c:v>
                </c:pt>
                <c:pt idx="1128">
                  <c:v>19.3855</c:v>
                </c:pt>
                <c:pt idx="1129">
                  <c:v>19.412299999999998</c:v>
                </c:pt>
                <c:pt idx="1130">
                  <c:v>19.439499999999999</c:v>
                </c:pt>
                <c:pt idx="1131">
                  <c:v>19.469899999999999</c:v>
                </c:pt>
                <c:pt idx="1132">
                  <c:v>19.499700000000001</c:v>
                </c:pt>
                <c:pt idx="1133">
                  <c:v>19.5303</c:v>
                </c:pt>
                <c:pt idx="1134">
                  <c:v>19.561699999999998</c:v>
                </c:pt>
                <c:pt idx="1135">
                  <c:v>19.590800000000002</c:v>
                </c:pt>
                <c:pt idx="1136">
                  <c:v>19.613299999999999</c:v>
                </c:pt>
                <c:pt idx="1137">
                  <c:v>19.630500000000001</c:v>
                </c:pt>
                <c:pt idx="1138">
                  <c:v>19.647400000000001</c:v>
                </c:pt>
                <c:pt idx="1139">
                  <c:v>19.663900000000002</c:v>
                </c:pt>
                <c:pt idx="1140">
                  <c:v>19.680299999999999</c:v>
                </c:pt>
                <c:pt idx="1141">
                  <c:v>19.6968</c:v>
                </c:pt>
                <c:pt idx="1142">
                  <c:v>19.7136</c:v>
                </c:pt>
                <c:pt idx="1143">
                  <c:v>19.731400000000001</c:v>
                </c:pt>
                <c:pt idx="1144">
                  <c:v>19.7498</c:v>
                </c:pt>
                <c:pt idx="1145">
                  <c:v>19.768699999999999</c:v>
                </c:pt>
                <c:pt idx="1146">
                  <c:v>19.788399999999999</c:v>
                </c:pt>
                <c:pt idx="1147">
                  <c:v>19.8066</c:v>
                </c:pt>
                <c:pt idx="1148">
                  <c:v>19.823599999999999</c:v>
                </c:pt>
                <c:pt idx="1149">
                  <c:v>19.8431</c:v>
                </c:pt>
                <c:pt idx="1150">
                  <c:v>19.863700000000001</c:v>
                </c:pt>
                <c:pt idx="1151">
                  <c:v>19.883400000000002</c:v>
                </c:pt>
                <c:pt idx="1152">
                  <c:v>19.9041</c:v>
                </c:pt>
                <c:pt idx="1153">
                  <c:v>19.924800000000001</c:v>
                </c:pt>
                <c:pt idx="1154">
                  <c:v>19.946999999999999</c:v>
                </c:pt>
                <c:pt idx="1155">
                  <c:v>19.969799999999999</c:v>
                </c:pt>
                <c:pt idx="1156">
                  <c:v>19.991800000000001</c:v>
                </c:pt>
                <c:pt idx="1157">
                  <c:v>20.014299999999999</c:v>
                </c:pt>
                <c:pt idx="1158">
                  <c:v>20.035900000000002</c:v>
                </c:pt>
                <c:pt idx="1159">
                  <c:v>20.0563</c:v>
                </c:pt>
                <c:pt idx="1160">
                  <c:v>20.075600000000001</c:v>
                </c:pt>
                <c:pt idx="1161">
                  <c:v>20.0944</c:v>
                </c:pt>
                <c:pt idx="1162">
                  <c:v>20.112100000000002</c:v>
                </c:pt>
                <c:pt idx="1163">
                  <c:v>20.131599999999999</c:v>
                </c:pt>
                <c:pt idx="1164">
                  <c:v>20.151800000000001</c:v>
                </c:pt>
                <c:pt idx="1165">
                  <c:v>20.1724</c:v>
                </c:pt>
                <c:pt idx="1166">
                  <c:v>20.193000000000001</c:v>
                </c:pt>
                <c:pt idx="1167">
                  <c:v>20.2133</c:v>
                </c:pt>
                <c:pt idx="1168">
                  <c:v>20.234400000000001</c:v>
                </c:pt>
                <c:pt idx="1169">
                  <c:v>20.257200000000001</c:v>
                </c:pt>
                <c:pt idx="1170">
                  <c:v>20.278400000000001</c:v>
                </c:pt>
                <c:pt idx="1171">
                  <c:v>20.299700000000001</c:v>
                </c:pt>
                <c:pt idx="1172">
                  <c:v>20.320499999999999</c:v>
                </c:pt>
                <c:pt idx="1173">
                  <c:v>20.344799999999999</c:v>
                </c:pt>
                <c:pt idx="1174">
                  <c:v>20.371500000000001</c:v>
                </c:pt>
                <c:pt idx="1175">
                  <c:v>20.4008</c:v>
                </c:pt>
                <c:pt idx="1176">
                  <c:v>20.4361</c:v>
                </c:pt>
                <c:pt idx="1177">
                  <c:v>20.474</c:v>
                </c:pt>
                <c:pt idx="1178">
                  <c:v>20.508400000000002</c:v>
                </c:pt>
                <c:pt idx="1179">
                  <c:v>20.536000000000001</c:v>
                </c:pt>
                <c:pt idx="1180">
                  <c:v>20.555900000000001</c:v>
                </c:pt>
                <c:pt idx="1181">
                  <c:v>20.571200000000001</c:v>
                </c:pt>
                <c:pt idx="1182">
                  <c:v>20.582100000000001</c:v>
                </c:pt>
                <c:pt idx="1183">
                  <c:v>20.592500000000001</c:v>
                </c:pt>
                <c:pt idx="1184">
                  <c:v>20.604199999999999</c:v>
                </c:pt>
                <c:pt idx="1185">
                  <c:v>20.616399999999999</c:v>
                </c:pt>
                <c:pt idx="1186">
                  <c:v>20.6309</c:v>
                </c:pt>
                <c:pt idx="1187">
                  <c:v>20.645900000000001</c:v>
                </c:pt>
                <c:pt idx="1188">
                  <c:v>20.662500000000001</c:v>
                </c:pt>
                <c:pt idx="1189">
                  <c:v>20.677900000000001</c:v>
                </c:pt>
                <c:pt idx="1190">
                  <c:v>20.693200000000001</c:v>
                </c:pt>
                <c:pt idx="1191">
                  <c:v>20.709900000000001</c:v>
                </c:pt>
                <c:pt idx="1192">
                  <c:v>20.726900000000001</c:v>
                </c:pt>
                <c:pt idx="1193">
                  <c:v>20.744800000000001</c:v>
                </c:pt>
                <c:pt idx="1194">
                  <c:v>20.765499999999999</c:v>
                </c:pt>
                <c:pt idx="1195">
                  <c:v>20.787500000000001</c:v>
                </c:pt>
                <c:pt idx="1196">
                  <c:v>20.8111</c:v>
                </c:pt>
                <c:pt idx="1197">
                  <c:v>20.8354</c:v>
                </c:pt>
                <c:pt idx="1198">
                  <c:v>20.862500000000001</c:v>
                </c:pt>
                <c:pt idx="1199">
                  <c:v>20.89</c:v>
                </c:pt>
                <c:pt idx="1200">
                  <c:v>20.920200000000001</c:v>
                </c:pt>
                <c:pt idx="1201">
                  <c:v>20.953099999999999</c:v>
                </c:pt>
                <c:pt idx="1202">
                  <c:v>20.987500000000001</c:v>
                </c:pt>
                <c:pt idx="1203">
                  <c:v>21.020099999999999</c:v>
                </c:pt>
                <c:pt idx="1204">
                  <c:v>21.0504</c:v>
                </c:pt>
                <c:pt idx="1205">
                  <c:v>21.0748</c:v>
                </c:pt>
                <c:pt idx="1206">
                  <c:v>21.093900000000001</c:v>
                </c:pt>
                <c:pt idx="1207">
                  <c:v>21.107600000000001</c:v>
                </c:pt>
                <c:pt idx="1208">
                  <c:v>21.119900000000001</c:v>
                </c:pt>
                <c:pt idx="1209">
                  <c:v>21.134699999999999</c:v>
                </c:pt>
                <c:pt idx="1210">
                  <c:v>21.151599999999998</c:v>
                </c:pt>
                <c:pt idx="1211">
                  <c:v>21.167400000000001</c:v>
                </c:pt>
                <c:pt idx="1212">
                  <c:v>21.186199999999999</c:v>
                </c:pt>
                <c:pt idx="1213">
                  <c:v>21.206199999999999</c:v>
                </c:pt>
                <c:pt idx="1214">
                  <c:v>21.225300000000001</c:v>
                </c:pt>
                <c:pt idx="1215">
                  <c:v>21.244700000000002</c:v>
                </c:pt>
                <c:pt idx="1216">
                  <c:v>21.264099999999999</c:v>
                </c:pt>
                <c:pt idx="1217">
                  <c:v>21.2835</c:v>
                </c:pt>
                <c:pt idx="1218">
                  <c:v>21.301600000000001</c:v>
                </c:pt>
                <c:pt idx="1219">
                  <c:v>21.321899999999999</c:v>
                </c:pt>
                <c:pt idx="1220">
                  <c:v>21.341899999999999</c:v>
                </c:pt>
                <c:pt idx="1221">
                  <c:v>21.363299999999999</c:v>
                </c:pt>
                <c:pt idx="1222">
                  <c:v>21.383700000000001</c:v>
                </c:pt>
                <c:pt idx="1223">
                  <c:v>21.405100000000001</c:v>
                </c:pt>
                <c:pt idx="1224">
                  <c:v>21.429400000000001</c:v>
                </c:pt>
                <c:pt idx="1225">
                  <c:v>21.454599999999999</c:v>
                </c:pt>
                <c:pt idx="1226">
                  <c:v>21.4803</c:v>
                </c:pt>
                <c:pt idx="1227">
                  <c:v>21.5032</c:v>
                </c:pt>
                <c:pt idx="1228">
                  <c:v>21.524799999999999</c:v>
                </c:pt>
                <c:pt idx="1229">
                  <c:v>21.546299999999999</c:v>
                </c:pt>
                <c:pt idx="1230">
                  <c:v>21.5669</c:v>
                </c:pt>
                <c:pt idx="1231">
                  <c:v>21.5867</c:v>
                </c:pt>
                <c:pt idx="1232">
                  <c:v>21.606400000000001</c:v>
                </c:pt>
                <c:pt idx="1233">
                  <c:v>21.6252</c:v>
                </c:pt>
                <c:pt idx="1234">
                  <c:v>21.6463</c:v>
                </c:pt>
                <c:pt idx="1235">
                  <c:v>21.6677</c:v>
                </c:pt>
                <c:pt idx="1236">
                  <c:v>21.687799999999999</c:v>
                </c:pt>
                <c:pt idx="1237">
                  <c:v>21.708200000000001</c:v>
                </c:pt>
                <c:pt idx="1238">
                  <c:v>21.729600000000001</c:v>
                </c:pt>
                <c:pt idx="1239">
                  <c:v>21.753299999999999</c:v>
                </c:pt>
                <c:pt idx="1240">
                  <c:v>21.7761</c:v>
                </c:pt>
                <c:pt idx="1241">
                  <c:v>21.799600000000002</c:v>
                </c:pt>
                <c:pt idx="1242">
                  <c:v>21.822800000000001</c:v>
                </c:pt>
                <c:pt idx="1243">
                  <c:v>21.852</c:v>
                </c:pt>
                <c:pt idx="1244">
                  <c:v>21.884599999999999</c:v>
                </c:pt>
                <c:pt idx="1245">
                  <c:v>21.9194</c:v>
                </c:pt>
                <c:pt idx="1246">
                  <c:v>21.9543</c:v>
                </c:pt>
                <c:pt idx="1247">
                  <c:v>21.984999999999999</c:v>
                </c:pt>
                <c:pt idx="1248">
                  <c:v>22.0106</c:v>
                </c:pt>
                <c:pt idx="1249">
                  <c:v>22.030100000000001</c:v>
                </c:pt>
                <c:pt idx="1250">
                  <c:v>22.043900000000001</c:v>
                </c:pt>
                <c:pt idx="1251">
                  <c:v>22.0563</c:v>
                </c:pt>
                <c:pt idx="1252">
                  <c:v>22.068000000000001</c:v>
                </c:pt>
                <c:pt idx="1253">
                  <c:v>22.081</c:v>
                </c:pt>
                <c:pt idx="1254">
                  <c:v>22.095500000000001</c:v>
                </c:pt>
                <c:pt idx="1255">
                  <c:v>22.1111</c:v>
                </c:pt>
                <c:pt idx="1256">
                  <c:v>22.1282</c:v>
                </c:pt>
                <c:pt idx="1257">
                  <c:v>22.144500000000001</c:v>
                </c:pt>
                <c:pt idx="1258">
                  <c:v>22.161100000000001</c:v>
                </c:pt>
                <c:pt idx="1259">
                  <c:v>22.177499999999998</c:v>
                </c:pt>
                <c:pt idx="1260">
                  <c:v>22.194299999999998</c:v>
                </c:pt>
                <c:pt idx="1261">
                  <c:v>22.212</c:v>
                </c:pt>
                <c:pt idx="1262">
                  <c:v>22.232299999999999</c:v>
                </c:pt>
                <c:pt idx="1263">
                  <c:v>22.253699999999998</c:v>
                </c:pt>
                <c:pt idx="1264">
                  <c:v>22.275600000000001</c:v>
                </c:pt>
                <c:pt idx="1265">
                  <c:v>22.297999999999998</c:v>
                </c:pt>
                <c:pt idx="1266">
                  <c:v>22.322399999999998</c:v>
                </c:pt>
                <c:pt idx="1267">
                  <c:v>22.3504</c:v>
                </c:pt>
                <c:pt idx="1268">
                  <c:v>22.381499999999999</c:v>
                </c:pt>
                <c:pt idx="1269">
                  <c:v>22.412700000000001</c:v>
                </c:pt>
                <c:pt idx="1270">
                  <c:v>22.445399999999999</c:v>
                </c:pt>
                <c:pt idx="1271">
                  <c:v>22.478400000000001</c:v>
                </c:pt>
                <c:pt idx="1272">
                  <c:v>22.5106</c:v>
                </c:pt>
                <c:pt idx="1273">
                  <c:v>22.537500000000001</c:v>
                </c:pt>
                <c:pt idx="1274">
                  <c:v>22.561199999999999</c:v>
                </c:pt>
                <c:pt idx="1275">
                  <c:v>22.581900000000001</c:v>
                </c:pt>
                <c:pt idx="1276">
                  <c:v>22.5977</c:v>
                </c:pt>
                <c:pt idx="1277">
                  <c:v>22.6114</c:v>
                </c:pt>
                <c:pt idx="1278">
                  <c:v>22.6233</c:v>
                </c:pt>
                <c:pt idx="1279">
                  <c:v>22.638100000000001</c:v>
                </c:pt>
                <c:pt idx="1280">
                  <c:v>22.6569</c:v>
                </c:pt>
                <c:pt idx="1281">
                  <c:v>22.675999999999998</c:v>
                </c:pt>
                <c:pt idx="1282">
                  <c:v>22.695399999999999</c:v>
                </c:pt>
                <c:pt idx="1283">
                  <c:v>22.7164</c:v>
                </c:pt>
                <c:pt idx="1284">
                  <c:v>22.737400000000001</c:v>
                </c:pt>
                <c:pt idx="1285">
                  <c:v>22.758700000000001</c:v>
                </c:pt>
                <c:pt idx="1286">
                  <c:v>22.7789</c:v>
                </c:pt>
                <c:pt idx="1287">
                  <c:v>22.7988</c:v>
                </c:pt>
                <c:pt idx="1288">
                  <c:v>22.819700000000001</c:v>
                </c:pt>
                <c:pt idx="1289">
                  <c:v>22.8413</c:v>
                </c:pt>
                <c:pt idx="1290">
                  <c:v>22.863800000000001</c:v>
                </c:pt>
                <c:pt idx="1291">
                  <c:v>22.886199999999999</c:v>
                </c:pt>
                <c:pt idx="1292">
                  <c:v>22.9085</c:v>
                </c:pt>
                <c:pt idx="1293">
                  <c:v>22.931899999999999</c:v>
                </c:pt>
                <c:pt idx="1294">
                  <c:v>22.955500000000001</c:v>
                </c:pt>
                <c:pt idx="1295">
                  <c:v>22.979099999999999</c:v>
                </c:pt>
                <c:pt idx="1296">
                  <c:v>23.002300000000002</c:v>
                </c:pt>
                <c:pt idx="1297">
                  <c:v>23.025200000000002</c:v>
                </c:pt>
                <c:pt idx="1298">
                  <c:v>23.044</c:v>
                </c:pt>
                <c:pt idx="1299">
                  <c:v>23.063700000000001</c:v>
                </c:pt>
                <c:pt idx="1300">
                  <c:v>23.082999999999998</c:v>
                </c:pt>
                <c:pt idx="1301">
                  <c:v>23.1021</c:v>
                </c:pt>
                <c:pt idx="1302">
                  <c:v>23.123200000000001</c:v>
                </c:pt>
                <c:pt idx="1303">
                  <c:v>23.145600000000002</c:v>
                </c:pt>
                <c:pt idx="1304">
                  <c:v>23.1678</c:v>
                </c:pt>
                <c:pt idx="1305">
                  <c:v>23.1891</c:v>
                </c:pt>
                <c:pt idx="1306">
                  <c:v>23.210699999999999</c:v>
                </c:pt>
                <c:pt idx="1307">
                  <c:v>23.232600000000001</c:v>
                </c:pt>
                <c:pt idx="1308">
                  <c:v>23.256</c:v>
                </c:pt>
                <c:pt idx="1309">
                  <c:v>23.2804</c:v>
                </c:pt>
                <c:pt idx="1310">
                  <c:v>23.305</c:v>
                </c:pt>
                <c:pt idx="1311">
                  <c:v>23.329499999999999</c:v>
                </c:pt>
                <c:pt idx="1312">
                  <c:v>23.357199999999999</c:v>
                </c:pt>
                <c:pt idx="1313">
                  <c:v>23.39</c:v>
                </c:pt>
                <c:pt idx="1314">
                  <c:v>23.424499999999998</c:v>
                </c:pt>
                <c:pt idx="1315">
                  <c:v>23.457799999999999</c:v>
                </c:pt>
                <c:pt idx="1316">
                  <c:v>23.488900000000001</c:v>
                </c:pt>
                <c:pt idx="1317">
                  <c:v>23.5139</c:v>
                </c:pt>
                <c:pt idx="1318">
                  <c:v>23.532699999999998</c:v>
                </c:pt>
                <c:pt idx="1319">
                  <c:v>23.5474</c:v>
                </c:pt>
                <c:pt idx="1320">
                  <c:v>23.558900000000001</c:v>
                </c:pt>
                <c:pt idx="1321">
                  <c:v>23.570900000000002</c:v>
                </c:pt>
                <c:pt idx="1322">
                  <c:v>23.5839</c:v>
                </c:pt>
                <c:pt idx="1323">
                  <c:v>23.599</c:v>
                </c:pt>
                <c:pt idx="1324">
                  <c:v>23.6157</c:v>
                </c:pt>
                <c:pt idx="1325">
                  <c:v>23.631699999999999</c:v>
                </c:pt>
                <c:pt idx="1326">
                  <c:v>23.646999999999998</c:v>
                </c:pt>
                <c:pt idx="1327">
                  <c:v>23.6646</c:v>
                </c:pt>
                <c:pt idx="1328">
                  <c:v>23.681999999999999</c:v>
                </c:pt>
                <c:pt idx="1329">
                  <c:v>23.698799999999999</c:v>
                </c:pt>
                <c:pt idx="1330">
                  <c:v>23.7178</c:v>
                </c:pt>
                <c:pt idx="1331">
                  <c:v>23.738299999999999</c:v>
                </c:pt>
                <c:pt idx="1332">
                  <c:v>23.760200000000001</c:v>
                </c:pt>
                <c:pt idx="1333">
                  <c:v>23.782699999999998</c:v>
                </c:pt>
                <c:pt idx="1334">
                  <c:v>23.8066</c:v>
                </c:pt>
                <c:pt idx="1335">
                  <c:v>23.8338</c:v>
                </c:pt>
                <c:pt idx="1336">
                  <c:v>23.861599999999999</c:v>
                </c:pt>
                <c:pt idx="1337">
                  <c:v>23.892299999999999</c:v>
                </c:pt>
                <c:pt idx="1338">
                  <c:v>23.924700000000001</c:v>
                </c:pt>
                <c:pt idx="1339">
                  <c:v>23.957100000000001</c:v>
                </c:pt>
                <c:pt idx="1340">
                  <c:v>23.9907</c:v>
                </c:pt>
                <c:pt idx="1341">
                  <c:v>24.022600000000001</c:v>
                </c:pt>
                <c:pt idx="1342">
                  <c:v>24.0501</c:v>
                </c:pt>
                <c:pt idx="1343">
                  <c:v>24.072399999999998</c:v>
                </c:pt>
                <c:pt idx="1344">
                  <c:v>24.0914</c:v>
                </c:pt>
                <c:pt idx="1345">
                  <c:v>24.1068</c:v>
                </c:pt>
                <c:pt idx="1346">
                  <c:v>24.1221</c:v>
                </c:pt>
                <c:pt idx="1347">
                  <c:v>24.139099999999999</c:v>
                </c:pt>
                <c:pt idx="1348">
                  <c:v>24.157299999999999</c:v>
                </c:pt>
                <c:pt idx="1349">
                  <c:v>24.177900000000001</c:v>
                </c:pt>
                <c:pt idx="1350">
                  <c:v>24.199000000000002</c:v>
                </c:pt>
                <c:pt idx="1351">
                  <c:v>24.219200000000001</c:v>
                </c:pt>
                <c:pt idx="1352">
                  <c:v>24.239799999999999</c:v>
                </c:pt>
                <c:pt idx="1353">
                  <c:v>24.260100000000001</c:v>
                </c:pt>
                <c:pt idx="1354">
                  <c:v>24.280200000000001</c:v>
                </c:pt>
                <c:pt idx="1355">
                  <c:v>24.299199999999999</c:v>
                </c:pt>
                <c:pt idx="1356">
                  <c:v>24.3188</c:v>
                </c:pt>
                <c:pt idx="1357">
                  <c:v>24.340299999999999</c:v>
                </c:pt>
                <c:pt idx="1358">
                  <c:v>24.363199999999999</c:v>
                </c:pt>
                <c:pt idx="1359">
                  <c:v>24.386900000000001</c:v>
                </c:pt>
                <c:pt idx="1360">
                  <c:v>24.409700000000001</c:v>
                </c:pt>
                <c:pt idx="1361">
                  <c:v>24.433299999999999</c:v>
                </c:pt>
                <c:pt idx="1362">
                  <c:v>24.457799999999999</c:v>
                </c:pt>
                <c:pt idx="1363">
                  <c:v>24.480499999999999</c:v>
                </c:pt>
                <c:pt idx="1364">
                  <c:v>24.505299999999998</c:v>
                </c:pt>
                <c:pt idx="1365">
                  <c:v>24.5288</c:v>
                </c:pt>
                <c:pt idx="1366">
                  <c:v>24.5503</c:v>
                </c:pt>
                <c:pt idx="1367">
                  <c:v>24.5715</c:v>
                </c:pt>
                <c:pt idx="1368">
                  <c:v>24.591100000000001</c:v>
                </c:pt>
                <c:pt idx="1369">
                  <c:v>24.6126</c:v>
                </c:pt>
                <c:pt idx="1370">
                  <c:v>24.633500000000002</c:v>
                </c:pt>
                <c:pt idx="1371">
                  <c:v>24.653700000000001</c:v>
                </c:pt>
                <c:pt idx="1372">
                  <c:v>24.674199999999999</c:v>
                </c:pt>
                <c:pt idx="1373">
                  <c:v>24.695599999999999</c:v>
                </c:pt>
                <c:pt idx="1374">
                  <c:v>24.718800000000002</c:v>
                </c:pt>
                <c:pt idx="1375">
                  <c:v>24.742999999999999</c:v>
                </c:pt>
                <c:pt idx="1376">
                  <c:v>24.765599999999999</c:v>
                </c:pt>
                <c:pt idx="1377">
                  <c:v>24.790099999999999</c:v>
                </c:pt>
                <c:pt idx="1378">
                  <c:v>24.816199999999998</c:v>
                </c:pt>
                <c:pt idx="1379">
                  <c:v>24.841799999999999</c:v>
                </c:pt>
                <c:pt idx="1380">
                  <c:v>24.868400000000001</c:v>
                </c:pt>
                <c:pt idx="1381">
                  <c:v>24.895099999999999</c:v>
                </c:pt>
                <c:pt idx="1382">
                  <c:v>24.9239</c:v>
                </c:pt>
                <c:pt idx="1383">
                  <c:v>24.9559</c:v>
                </c:pt>
                <c:pt idx="1384">
                  <c:v>24.989799999999999</c:v>
                </c:pt>
                <c:pt idx="1385">
                  <c:v>25.021999999999998</c:v>
                </c:pt>
                <c:pt idx="1386">
                  <c:v>25.049099999999999</c:v>
                </c:pt>
                <c:pt idx="1387">
                  <c:v>25.072299999999998</c:v>
                </c:pt>
                <c:pt idx="1388">
                  <c:v>25.090900000000001</c:v>
                </c:pt>
                <c:pt idx="1389">
                  <c:v>25.104600000000001</c:v>
                </c:pt>
                <c:pt idx="1390">
                  <c:v>25.1173</c:v>
                </c:pt>
                <c:pt idx="1391">
                  <c:v>25.131599999999999</c:v>
                </c:pt>
                <c:pt idx="1392">
                  <c:v>25.1465</c:v>
                </c:pt>
                <c:pt idx="1393">
                  <c:v>25.162800000000001</c:v>
                </c:pt>
                <c:pt idx="1394">
                  <c:v>25.178599999999999</c:v>
                </c:pt>
                <c:pt idx="1395">
                  <c:v>25.194700000000001</c:v>
                </c:pt>
                <c:pt idx="1396">
                  <c:v>25.2103</c:v>
                </c:pt>
                <c:pt idx="1397">
                  <c:v>25.227399999999999</c:v>
                </c:pt>
                <c:pt idx="1398">
                  <c:v>25.245799999999999</c:v>
                </c:pt>
                <c:pt idx="1399">
                  <c:v>25.2652</c:v>
                </c:pt>
                <c:pt idx="1400">
                  <c:v>25.2866</c:v>
                </c:pt>
                <c:pt idx="1401">
                  <c:v>25.309899999999999</c:v>
                </c:pt>
                <c:pt idx="1402">
                  <c:v>25.333600000000001</c:v>
                </c:pt>
                <c:pt idx="1403">
                  <c:v>25.3598</c:v>
                </c:pt>
                <c:pt idx="1404">
                  <c:v>25.388999999999999</c:v>
                </c:pt>
                <c:pt idx="1405">
                  <c:v>25.419599999999999</c:v>
                </c:pt>
                <c:pt idx="1406">
                  <c:v>25.452100000000002</c:v>
                </c:pt>
                <c:pt idx="1407">
                  <c:v>25.4861</c:v>
                </c:pt>
                <c:pt idx="1408">
                  <c:v>25.520199999999999</c:v>
                </c:pt>
                <c:pt idx="1409">
                  <c:v>25.552800000000001</c:v>
                </c:pt>
                <c:pt idx="1410">
                  <c:v>25.583100000000002</c:v>
                </c:pt>
                <c:pt idx="1411">
                  <c:v>25.6111</c:v>
                </c:pt>
                <c:pt idx="1412">
                  <c:v>25.633199999999999</c:v>
                </c:pt>
                <c:pt idx="1413">
                  <c:v>25.6511</c:v>
                </c:pt>
                <c:pt idx="1414">
                  <c:v>25.665299999999998</c:v>
                </c:pt>
                <c:pt idx="1415">
                  <c:v>25.679300000000001</c:v>
                </c:pt>
                <c:pt idx="1416">
                  <c:v>25.694500000000001</c:v>
                </c:pt>
                <c:pt idx="1417">
                  <c:v>25.710799999999999</c:v>
                </c:pt>
                <c:pt idx="1418">
                  <c:v>25.728999999999999</c:v>
                </c:pt>
                <c:pt idx="1419">
                  <c:v>25.751300000000001</c:v>
                </c:pt>
                <c:pt idx="1420">
                  <c:v>25.774100000000001</c:v>
                </c:pt>
                <c:pt idx="1421">
                  <c:v>25.797000000000001</c:v>
                </c:pt>
                <c:pt idx="1422">
                  <c:v>25.817299999999999</c:v>
                </c:pt>
                <c:pt idx="1423">
                  <c:v>25.837199999999999</c:v>
                </c:pt>
                <c:pt idx="1424">
                  <c:v>25.856000000000002</c:v>
                </c:pt>
                <c:pt idx="1425">
                  <c:v>25.877199999999998</c:v>
                </c:pt>
                <c:pt idx="1426">
                  <c:v>25.898800000000001</c:v>
                </c:pt>
                <c:pt idx="1427">
                  <c:v>25.922599999999999</c:v>
                </c:pt>
                <c:pt idx="1428">
                  <c:v>25.947399999999998</c:v>
                </c:pt>
                <c:pt idx="1429">
                  <c:v>25.972300000000001</c:v>
                </c:pt>
                <c:pt idx="1430">
                  <c:v>25.996500000000001</c:v>
                </c:pt>
                <c:pt idx="1431">
                  <c:v>26.021100000000001</c:v>
                </c:pt>
                <c:pt idx="1432">
                  <c:v>26.045100000000001</c:v>
                </c:pt>
                <c:pt idx="1433">
                  <c:v>26.067499999999999</c:v>
                </c:pt>
                <c:pt idx="1434">
                  <c:v>26.090299999999999</c:v>
                </c:pt>
                <c:pt idx="1435">
                  <c:v>26.112300000000001</c:v>
                </c:pt>
                <c:pt idx="1436">
                  <c:v>26.1327</c:v>
                </c:pt>
                <c:pt idx="1437">
                  <c:v>26.1541</c:v>
                </c:pt>
                <c:pt idx="1438">
                  <c:v>26.175999999999998</c:v>
                </c:pt>
                <c:pt idx="1439">
                  <c:v>26.1983</c:v>
                </c:pt>
                <c:pt idx="1440">
                  <c:v>26.219899999999999</c:v>
                </c:pt>
                <c:pt idx="1441">
                  <c:v>26.241099999999999</c:v>
                </c:pt>
                <c:pt idx="1442">
                  <c:v>26.263300000000001</c:v>
                </c:pt>
                <c:pt idx="1443">
                  <c:v>26.286999999999999</c:v>
                </c:pt>
                <c:pt idx="1444">
                  <c:v>26.311499999999999</c:v>
                </c:pt>
                <c:pt idx="1445">
                  <c:v>26.3338</c:v>
                </c:pt>
                <c:pt idx="1446">
                  <c:v>26.3566</c:v>
                </c:pt>
                <c:pt idx="1447">
                  <c:v>26.380199999999999</c:v>
                </c:pt>
                <c:pt idx="1448">
                  <c:v>26.406400000000001</c:v>
                </c:pt>
                <c:pt idx="1449">
                  <c:v>26.435600000000001</c:v>
                </c:pt>
                <c:pt idx="1450">
                  <c:v>26.466699999999999</c:v>
                </c:pt>
                <c:pt idx="1451">
                  <c:v>26.500599999999999</c:v>
                </c:pt>
                <c:pt idx="1452">
                  <c:v>26.537800000000001</c:v>
                </c:pt>
                <c:pt idx="1453">
                  <c:v>26.573899999999998</c:v>
                </c:pt>
                <c:pt idx="1454">
                  <c:v>26.603999999999999</c:v>
                </c:pt>
                <c:pt idx="1455">
                  <c:v>26.626999999999999</c:v>
                </c:pt>
                <c:pt idx="1456">
                  <c:v>26.6448</c:v>
                </c:pt>
                <c:pt idx="1457">
                  <c:v>26.658300000000001</c:v>
                </c:pt>
                <c:pt idx="1458">
                  <c:v>26.6707</c:v>
                </c:pt>
                <c:pt idx="1459">
                  <c:v>26.683700000000002</c:v>
                </c:pt>
                <c:pt idx="1460">
                  <c:v>26.697299999999998</c:v>
                </c:pt>
                <c:pt idx="1461">
                  <c:v>26.7135</c:v>
                </c:pt>
                <c:pt idx="1462">
                  <c:v>26.730599999999999</c:v>
                </c:pt>
                <c:pt idx="1463">
                  <c:v>26.746300000000002</c:v>
                </c:pt>
                <c:pt idx="1464">
                  <c:v>26.763300000000001</c:v>
                </c:pt>
                <c:pt idx="1465">
                  <c:v>26.7822</c:v>
                </c:pt>
                <c:pt idx="1466">
                  <c:v>26.800799999999999</c:v>
                </c:pt>
                <c:pt idx="1467">
                  <c:v>26.819099999999999</c:v>
                </c:pt>
                <c:pt idx="1468">
                  <c:v>26.839400000000001</c:v>
                </c:pt>
                <c:pt idx="1469">
                  <c:v>26.858799999999999</c:v>
                </c:pt>
                <c:pt idx="1470">
                  <c:v>26.881599999999999</c:v>
                </c:pt>
                <c:pt idx="1471">
                  <c:v>26.906300000000002</c:v>
                </c:pt>
                <c:pt idx="1472">
                  <c:v>26.933900000000001</c:v>
                </c:pt>
                <c:pt idx="1473">
                  <c:v>26.964200000000002</c:v>
                </c:pt>
                <c:pt idx="1474">
                  <c:v>26.996099999999998</c:v>
                </c:pt>
                <c:pt idx="1475">
                  <c:v>27.029399999999999</c:v>
                </c:pt>
                <c:pt idx="1476">
                  <c:v>27.062999999999999</c:v>
                </c:pt>
                <c:pt idx="1477">
                  <c:v>27.0974</c:v>
                </c:pt>
                <c:pt idx="1478">
                  <c:v>27.131499999999999</c:v>
                </c:pt>
                <c:pt idx="1479">
                  <c:v>27.161799999999999</c:v>
                </c:pt>
                <c:pt idx="1480">
                  <c:v>27.1875</c:v>
                </c:pt>
                <c:pt idx="1481">
                  <c:v>27.209</c:v>
                </c:pt>
                <c:pt idx="1482">
                  <c:v>27.226099999999999</c:v>
                </c:pt>
                <c:pt idx="1483">
                  <c:v>27.242999999999999</c:v>
                </c:pt>
                <c:pt idx="1484">
                  <c:v>27.259599999999999</c:v>
                </c:pt>
                <c:pt idx="1485">
                  <c:v>27.277699999999999</c:v>
                </c:pt>
                <c:pt idx="1486">
                  <c:v>27.296600000000002</c:v>
                </c:pt>
                <c:pt idx="1487">
                  <c:v>27.315999999999999</c:v>
                </c:pt>
                <c:pt idx="1488">
                  <c:v>27.3355</c:v>
                </c:pt>
                <c:pt idx="1489">
                  <c:v>27.356200000000001</c:v>
                </c:pt>
                <c:pt idx="1490">
                  <c:v>27.3782</c:v>
                </c:pt>
                <c:pt idx="1491">
                  <c:v>27.400099999999998</c:v>
                </c:pt>
                <c:pt idx="1492">
                  <c:v>27.420300000000001</c:v>
                </c:pt>
                <c:pt idx="1493">
                  <c:v>27.44</c:v>
                </c:pt>
                <c:pt idx="1494">
                  <c:v>27.4605</c:v>
                </c:pt>
                <c:pt idx="1495">
                  <c:v>27.484100000000002</c:v>
                </c:pt>
                <c:pt idx="1496">
                  <c:v>27.508299999999998</c:v>
                </c:pt>
                <c:pt idx="1497">
                  <c:v>27.531099999999999</c:v>
                </c:pt>
                <c:pt idx="1498">
                  <c:v>27.554099999999998</c:v>
                </c:pt>
                <c:pt idx="1499">
                  <c:v>27.5776</c:v>
                </c:pt>
                <c:pt idx="1500">
                  <c:v>27.601900000000001</c:v>
                </c:pt>
                <c:pt idx="1501">
                  <c:v>27.629300000000001</c:v>
                </c:pt>
                <c:pt idx="1502">
                  <c:v>27.656199999999998</c:v>
                </c:pt>
                <c:pt idx="1503">
                  <c:v>27.681699999999999</c:v>
                </c:pt>
                <c:pt idx="1504">
                  <c:v>27.704000000000001</c:v>
                </c:pt>
                <c:pt idx="1505">
                  <c:v>27.723099999999999</c:v>
                </c:pt>
                <c:pt idx="1506">
                  <c:v>27.742799999999999</c:v>
                </c:pt>
                <c:pt idx="1507">
                  <c:v>27.762799999999999</c:v>
                </c:pt>
                <c:pt idx="1508">
                  <c:v>27.784400000000002</c:v>
                </c:pt>
                <c:pt idx="1509">
                  <c:v>27.806100000000001</c:v>
                </c:pt>
                <c:pt idx="1510">
                  <c:v>27.829000000000001</c:v>
                </c:pt>
                <c:pt idx="1511">
                  <c:v>27.853100000000001</c:v>
                </c:pt>
                <c:pt idx="1512">
                  <c:v>27.8767</c:v>
                </c:pt>
                <c:pt idx="1513">
                  <c:v>27.899899999999999</c:v>
                </c:pt>
                <c:pt idx="1514">
                  <c:v>27.924600000000002</c:v>
                </c:pt>
                <c:pt idx="1515">
                  <c:v>27.9513</c:v>
                </c:pt>
                <c:pt idx="1516">
                  <c:v>27.977799999999998</c:v>
                </c:pt>
                <c:pt idx="1517">
                  <c:v>28.003699999999998</c:v>
                </c:pt>
                <c:pt idx="1518">
                  <c:v>28.030899999999999</c:v>
                </c:pt>
                <c:pt idx="1519">
                  <c:v>28.062200000000001</c:v>
                </c:pt>
                <c:pt idx="1520">
                  <c:v>28.0975</c:v>
                </c:pt>
                <c:pt idx="1521">
                  <c:v>28.134799999999998</c:v>
                </c:pt>
                <c:pt idx="1522">
                  <c:v>28.1694</c:v>
                </c:pt>
                <c:pt idx="1523">
                  <c:v>28.2</c:v>
                </c:pt>
                <c:pt idx="1524">
                  <c:v>28.2241</c:v>
                </c:pt>
                <c:pt idx="1525">
                  <c:v>28.2425</c:v>
                </c:pt>
                <c:pt idx="1526">
                  <c:v>28.255400000000002</c:v>
                </c:pt>
                <c:pt idx="1527">
                  <c:v>28.2667</c:v>
                </c:pt>
                <c:pt idx="1528">
                  <c:v>28.279399999999999</c:v>
                </c:pt>
                <c:pt idx="1529">
                  <c:v>28.293800000000001</c:v>
                </c:pt>
                <c:pt idx="1530">
                  <c:v>28.310099999999998</c:v>
                </c:pt>
                <c:pt idx="1531">
                  <c:v>28.327300000000001</c:v>
                </c:pt>
                <c:pt idx="1532">
                  <c:v>28.343800000000002</c:v>
                </c:pt>
                <c:pt idx="1533">
                  <c:v>28.359300000000001</c:v>
                </c:pt>
                <c:pt idx="1534">
                  <c:v>28.375599999999999</c:v>
                </c:pt>
                <c:pt idx="1535">
                  <c:v>28.393999999999998</c:v>
                </c:pt>
                <c:pt idx="1536">
                  <c:v>28.414999999999999</c:v>
                </c:pt>
                <c:pt idx="1537">
                  <c:v>28.436499999999999</c:v>
                </c:pt>
                <c:pt idx="1538">
                  <c:v>28.458400000000001</c:v>
                </c:pt>
                <c:pt idx="1539">
                  <c:v>28.482800000000001</c:v>
                </c:pt>
                <c:pt idx="1540">
                  <c:v>28.508299999999998</c:v>
                </c:pt>
                <c:pt idx="1541">
                  <c:v>28.534500000000001</c:v>
                </c:pt>
                <c:pt idx="1542">
                  <c:v>28.5641</c:v>
                </c:pt>
                <c:pt idx="1543">
                  <c:v>28.595600000000001</c:v>
                </c:pt>
                <c:pt idx="1544">
                  <c:v>28.6297</c:v>
                </c:pt>
                <c:pt idx="1545">
                  <c:v>28.665299999999998</c:v>
                </c:pt>
                <c:pt idx="1546">
                  <c:v>28.7014</c:v>
                </c:pt>
                <c:pt idx="1547">
                  <c:v>28.737200000000001</c:v>
                </c:pt>
                <c:pt idx="1548">
                  <c:v>28.7683</c:v>
                </c:pt>
                <c:pt idx="1549">
                  <c:v>28.795400000000001</c:v>
                </c:pt>
                <c:pt idx="1550">
                  <c:v>28.816199999999998</c:v>
                </c:pt>
                <c:pt idx="1551">
                  <c:v>28.8325</c:v>
                </c:pt>
                <c:pt idx="1552">
                  <c:v>28.846699999999998</c:v>
                </c:pt>
                <c:pt idx="1553">
                  <c:v>28.861499999999999</c:v>
                </c:pt>
                <c:pt idx="1554">
                  <c:v>28.878299999999999</c:v>
                </c:pt>
                <c:pt idx="1555">
                  <c:v>28.897600000000001</c:v>
                </c:pt>
                <c:pt idx="1556">
                  <c:v>28.918299999999999</c:v>
                </c:pt>
                <c:pt idx="1557">
                  <c:v>28.939499999999999</c:v>
                </c:pt>
                <c:pt idx="1558">
                  <c:v>28.960699999999999</c:v>
                </c:pt>
                <c:pt idx="1559">
                  <c:v>28.9818</c:v>
                </c:pt>
                <c:pt idx="1560">
                  <c:v>29.003</c:v>
                </c:pt>
                <c:pt idx="1561">
                  <c:v>29.0245</c:v>
                </c:pt>
                <c:pt idx="1562">
                  <c:v>29.0456</c:v>
                </c:pt>
                <c:pt idx="1563">
                  <c:v>29.0672</c:v>
                </c:pt>
                <c:pt idx="1564">
                  <c:v>29.090800000000002</c:v>
                </c:pt>
                <c:pt idx="1565">
                  <c:v>29.114899999999999</c:v>
                </c:pt>
                <c:pt idx="1566">
                  <c:v>29.14</c:v>
                </c:pt>
                <c:pt idx="1567">
                  <c:v>29.164000000000001</c:v>
                </c:pt>
                <c:pt idx="1568">
                  <c:v>29.187100000000001</c:v>
                </c:pt>
                <c:pt idx="1569">
                  <c:v>29.2121</c:v>
                </c:pt>
                <c:pt idx="1570">
                  <c:v>29.238900000000001</c:v>
                </c:pt>
                <c:pt idx="1571">
                  <c:v>29.263400000000001</c:v>
                </c:pt>
                <c:pt idx="1572">
                  <c:v>29.2852</c:v>
                </c:pt>
                <c:pt idx="1573">
                  <c:v>29.306999999999999</c:v>
                </c:pt>
                <c:pt idx="1574">
                  <c:v>29.326899999999998</c:v>
                </c:pt>
                <c:pt idx="1575">
                  <c:v>29.346299999999999</c:v>
                </c:pt>
                <c:pt idx="1576">
                  <c:v>29.366599999999998</c:v>
                </c:pt>
                <c:pt idx="1577">
                  <c:v>29.389399999999998</c:v>
                </c:pt>
                <c:pt idx="1578">
                  <c:v>29.410900000000002</c:v>
                </c:pt>
                <c:pt idx="1579">
                  <c:v>29.434200000000001</c:v>
                </c:pt>
                <c:pt idx="1580">
                  <c:v>29.457899999999999</c:v>
                </c:pt>
                <c:pt idx="1581">
                  <c:v>29.482399999999998</c:v>
                </c:pt>
                <c:pt idx="1582">
                  <c:v>29.507300000000001</c:v>
                </c:pt>
                <c:pt idx="1583">
                  <c:v>29.532900000000001</c:v>
                </c:pt>
                <c:pt idx="1584">
                  <c:v>29.557200000000002</c:v>
                </c:pt>
                <c:pt idx="1585">
                  <c:v>29.582100000000001</c:v>
                </c:pt>
                <c:pt idx="1586">
                  <c:v>29.608000000000001</c:v>
                </c:pt>
                <c:pt idx="1587">
                  <c:v>29.637499999999999</c:v>
                </c:pt>
                <c:pt idx="1588">
                  <c:v>29.671099999999999</c:v>
                </c:pt>
                <c:pt idx="1589">
                  <c:v>29.7074</c:v>
                </c:pt>
                <c:pt idx="1590">
                  <c:v>29.744499999999999</c:v>
                </c:pt>
                <c:pt idx="1591">
                  <c:v>29.779800000000002</c:v>
                </c:pt>
                <c:pt idx="1592">
                  <c:v>29.811599999999999</c:v>
                </c:pt>
                <c:pt idx="1593">
                  <c:v>29.8355</c:v>
                </c:pt>
                <c:pt idx="1594">
                  <c:v>29.8522</c:v>
                </c:pt>
                <c:pt idx="1595">
                  <c:v>29.867000000000001</c:v>
                </c:pt>
                <c:pt idx="1596">
                  <c:v>29.879300000000001</c:v>
                </c:pt>
                <c:pt idx="1597">
                  <c:v>29.892199999999999</c:v>
                </c:pt>
                <c:pt idx="1598">
                  <c:v>29.907399999999999</c:v>
                </c:pt>
                <c:pt idx="1599">
                  <c:v>29.924199999999999</c:v>
                </c:pt>
                <c:pt idx="1600">
                  <c:v>29.9422</c:v>
                </c:pt>
                <c:pt idx="1601">
                  <c:v>29.9587</c:v>
                </c:pt>
                <c:pt idx="1602">
                  <c:v>29.972799999999999</c:v>
                </c:pt>
                <c:pt idx="1603">
                  <c:v>29.988700000000001</c:v>
                </c:pt>
                <c:pt idx="1604">
                  <c:v>30.008199999999999</c:v>
                </c:pt>
                <c:pt idx="1605">
                  <c:v>30.028500000000001</c:v>
                </c:pt>
                <c:pt idx="1606">
                  <c:v>30.048500000000001</c:v>
                </c:pt>
                <c:pt idx="1607">
                  <c:v>30.069800000000001</c:v>
                </c:pt>
                <c:pt idx="1608">
                  <c:v>30.0945</c:v>
                </c:pt>
                <c:pt idx="1609">
                  <c:v>30.1205</c:v>
                </c:pt>
                <c:pt idx="1610">
                  <c:v>30.148299999999999</c:v>
                </c:pt>
                <c:pt idx="1611">
                  <c:v>30.178000000000001</c:v>
                </c:pt>
                <c:pt idx="1612">
                  <c:v>30.209800000000001</c:v>
                </c:pt>
                <c:pt idx="1613">
                  <c:v>30.243300000000001</c:v>
                </c:pt>
                <c:pt idx="1614">
                  <c:v>30.2775</c:v>
                </c:pt>
                <c:pt idx="1615">
                  <c:v>30.313199999999998</c:v>
                </c:pt>
                <c:pt idx="1616">
                  <c:v>30.350899999999999</c:v>
                </c:pt>
                <c:pt idx="1617">
                  <c:v>30.385400000000001</c:v>
                </c:pt>
                <c:pt idx="1618">
                  <c:v>30.412199999999999</c:v>
                </c:pt>
                <c:pt idx="1619">
                  <c:v>30.431999999999999</c:v>
                </c:pt>
                <c:pt idx="1620">
                  <c:v>30.447500000000002</c:v>
                </c:pt>
                <c:pt idx="1621">
                  <c:v>30.460699999999999</c:v>
                </c:pt>
                <c:pt idx="1622">
                  <c:v>30.4741</c:v>
                </c:pt>
                <c:pt idx="1623">
                  <c:v>30.491199999999999</c:v>
                </c:pt>
                <c:pt idx="1624">
                  <c:v>30.511800000000001</c:v>
                </c:pt>
                <c:pt idx="1625">
                  <c:v>30.5349</c:v>
                </c:pt>
                <c:pt idx="1626">
                  <c:v>30.5579</c:v>
                </c:pt>
                <c:pt idx="1627">
                  <c:v>30.579599999999999</c:v>
                </c:pt>
                <c:pt idx="1628">
                  <c:v>30.602399999999999</c:v>
                </c:pt>
                <c:pt idx="1629">
                  <c:v>30.624300000000002</c:v>
                </c:pt>
                <c:pt idx="1630">
                  <c:v>30.645900000000001</c:v>
                </c:pt>
                <c:pt idx="1631">
                  <c:v>30.667300000000001</c:v>
                </c:pt>
                <c:pt idx="1632">
                  <c:v>30.688800000000001</c:v>
                </c:pt>
                <c:pt idx="1633">
                  <c:v>30.710799999999999</c:v>
                </c:pt>
                <c:pt idx="1634">
                  <c:v>30.734100000000002</c:v>
                </c:pt>
                <c:pt idx="1635">
                  <c:v>30.759699999999999</c:v>
                </c:pt>
                <c:pt idx="1636">
                  <c:v>30.785399999999999</c:v>
                </c:pt>
                <c:pt idx="1637">
                  <c:v>30.808599999999998</c:v>
                </c:pt>
                <c:pt idx="1638">
                  <c:v>30.832699999999999</c:v>
                </c:pt>
                <c:pt idx="1639">
                  <c:v>30.8596</c:v>
                </c:pt>
                <c:pt idx="1640">
                  <c:v>30.884599999999999</c:v>
                </c:pt>
                <c:pt idx="1641">
                  <c:v>30.9056</c:v>
                </c:pt>
                <c:pt idx="1642">
                  <c:v>30.926600000000001</c:v>
                </c:pt>
                <c:pt idx="1643">
                  <c:v>30.947800000000001</c:v>
                </c:pt>
                <c:pt idx="1644">
                  <c:v>30.9696</c:v>
                </c:pt>
                <c:pt idx="1645">
                  <c:v>30.992000000000001</c:v>
                </c:pt>
                <c:pt idx="1646">
                  <c:v>31.0138</c:v>
                </c:pt>
                <c:pt idx="1647">
                  <c:v>31.034700000000001</c:v>
                </c:pt>
                <c:pt idx="1648">
                  <c:v>31.057600000000001</c:v>
                </c:pt>
                <c:pt idx="1649">
                  <c:v>31.081</c:v>
                </c:pt>
                <c:pt idx="1650">
                  <c:v>31.105699999999999</c:v>
                </c:pt>
                <c:pt idx="1651">
                  <c:v>31.131399999999999</c:v>
                </c:pt>
                <c:pt idx="1652">
                  <c:v>31.156400000000001</c:v>
                </c:pt>
                <c:pt idx="1653">
                  <c:v>31.183499999999999</c:v>
                </c:pt>
                <c:pt idx="1654">
                  <c:v>31.2102</c:v>
                </c:pt>
                <c:pt idx="1655">
                  <c:v>31.237100000000002</c:v>
                </c:pt>
                <c:pt idx="1656">
                  <c:v>31.264900000000001</c:v>
                </c:pt>
                <c:pt idx="1657">
                  <c:v>31.297999999999998</c:v>
                </c:pt>
                <c:pt idx="1658">
                  <c:v>31.334599999999998</c:v>
                </c:pt>
                <c:pt idx="1659">
                  <c:v>31.373999999999999</c:v>
                </c:pt>
                <c:pt idx="1660">
                  <c:v>31.411899999999999</c:v>
                </c:pt>
                <c:pt idx="1661">
                  <c:v>31.443000000000001</c:v>
                </c:pt>
                <c:pt idx="1662">
                  <c:v>31.4666</c:v>
                </c:pt>
                <c:pt idx="1663">
                  <c:v>31.484100000000002</c:v>
                </c:pt>
                <c:pt idx="1664">
                  <c:v>31.497399999999999</c:v>
                </c:pt>
                <c:pt idx="1665">
                  <c:v>31.509699999999999</c:v>
                </c:pt>
                <c:pt idx="1666">
                  <c:v>31.521699999999999</c:v>
                </c:pt>
                <c:pt idx="1667">
                  <c:v>31.536000000000001</c:v>
                </c:pt>
                <c:pt idx="1668">
                  <c:v>31.552800000000001</c:v>
                </c:pt>
                <c:pt idx="1669">
                  <c:v>31.570599999999999</c:v>
                </c:pt>
                <c:pt idx="1670">
                  <c:v>31.587199999999999</c:v>
                </c:pt>
                <c:pt idx="1671">
                  <c:v>31.605</c:v>
                </c:pt>
                <c:pt idx="1672">
                  <c:v>31.623699999999999</c:v>
                </c:pt>
                <c:pt idx="1673">
                  <c:v>31.644600000000001</c:v>
                </c:pt>
                <c:pt idx="1674">
                  <c:v>31.664400000000001</c:v>
                </c:pt>
                <c:pt idx="1675">
                  <c:v>31.685199999999998</c:v>
                </c:pt>
                <c:pt idx="1676">
                  <c:v>31.7059</c:v>
                </c:pt>
                <c:pt idx="1677">
                  <c:v>31.7286</c:v>
                </c:pt>
                <c:pt idx="1678">
                  <c:v>31.755500000000001</c:v>
                </c:pt>
                <c:pt idx="1679">
                  <c:v>31.785900000000002</c:v>
                </c:pt>
                <c:pt idx="1680">
                  <c:v>31.817699999999999</c:v>
                </c:pt>
                <c:pt idx="1681">
                  <c:v>31.851099999999999</c:v>
                </c:pt>
                <c:pt idx="1682">
                  <c:v>31.884699999999999</c:v>
                </c:pt>
                <c:pt idx="1683">
                  <c:v>31.9191</c:v>
                </c:pt>
                <c:pt idx="1684">
                  <c:v>31.953700000000001</c:v>
                </c:pt>
                <c:pt idx="1685">
                  <c:v>31.988199999999999</c:v>
                </c:pt>
                <c:pt idx="1686">
                  <c:v>32.020600000000002</c:v>
                </c:pt>
                <c:pt idx="1687">
                  <c:v>32.0471</c:v>
                </c:pt>
                <c:pt idx="1688">
                  <c:v>32.068600000000004</c:v>
                </c:pt>
                <c:pt idx="1689">
                  <c:v>32.086500000000001</c:v>
                </c:pt>
                <c:pt idx="1690">
                  <c:v>32.102400000000003</c:v>
                </c:pt>
                <c:pt idx="1691">
                  <c:v>32.118600000000001</c:v>
                </c:pt>
                <c:pt idx="1692">
                  <c:v>32.135800000000003</c:v>
                </c:pt>
                <c:pt idx="1693">
                  <c:v>32.153199999999998</c:v>
                </c:pt>
                <c:pt idx="1694">
                  <c:v>32.173000000000002</c:v>
                </c:pt>
                <c:pt idx="1695">
                  <c:v>32.195500000000003</c:v>
                </c:pt>
                <c:pt idx="1696">
                  <c:v>32.218000000000004</c:v>
                </c:pt>
                <c:pt idx="1697">
                  <c:v>32.239699999999999</c:v>
                </c:pt>
                <c:pt idx="1698">
                  <c:v>32.262700000000002</c:v>
                </c:pt>
                <c:pt idx="1699">
                  <c:v>32.286299999999997</c:v>
                </c:pt>
                <c:pt idx="1700">
                  <c:v>32.309399999999997</c:v>
                </c:pt>
                <c:pt idx="1701">
                  <c:v>32.3322</c:v>
                </c:pt>
                <c:pt idx="1702">
                  <c:v>32.355200000000004</c:v>
                </c:pt>
                <c:pt idx="1703">
                  <c:v>32.380000000000003</c:v>
                </c:pt>
                <c:pt idx="1704">
                  <c:v>32.405099999999997</c:v>
                </c:pt>
                <c:pt idx="1705">
                  <c:v>32.429900000000004</c:v>
                </c:pt>
                <c:pt idx="1706">
                  <c:v>32.4542</c:v>
                </c:pt>
                <c:pt idx="1707">
                  <c:v>32.4786</c:v>
                </c:pt>
                <c:pt idx="1708">
                  <c:v>32.505600000000001</c:v>
                </c:pt>
                <c:pt idx="1709">
                  <c:v>32.531500000000001</c:v>
                </c:pt>
                <c:pt idx="1710">
                  <c:v>32.555999999999997</c:v>
                </c:pt>
                <c:pt idx="1711">
                  <c:v>32.577399999999997</c:v>
                </c:pt>
                <c:pt idx="1712">
                  <c:v>32.5991</c:v>
                </c:pt>
                <c:pt idx="1713">
                  <c:v>32.621499999999997</c:v>
                </c:pt>
                <c:pt idx="1714">
                  <c:v>32.6432</c:v>
                </c:pt>
                <c:pt idx="1715">
                  <c:v>32.666400000000003</c:v>
                </c:pt>
                <c:pt idx="1716">
                  <c:v>32.689100000000003</c:v>
                </c:pt>
                <c:pt idx="1717">
                  <c:v>32.712699999999998</c:v>
                </c:pt>
                <c:pt idx="1718">
                  <c:v>32.736199999999997</c:v>
                </c:pt>
                <c:pt idx="1719">
                  <c:v>32.761200000000002</c:v>
                </c:pt>
                <c:pt idx="1720">
                  <c:v>32.786700000000003</c:v>
                </c:pt>
                <c:pt idx="1721">
                  <c:v>32.812100000000001</c:v>
                </c:pt>
                <c:pt idx="1722">
                  <c:v>32.837600000000002</c:v>
                </c:pt>
                <c:pt idx="1723">
                  <c:v>32.863199999999999</c:v>
                </c:pt>
                <c:pt idx="1724">
                  <c:v>32.891199999999998</c:v>
                </c:pt>
                <c:pt idx="1725">
                  <c:v>32.923900000000003</c:v>
                </c:pt>
                <c:pt idx="1726">
                  <c:v>32.957700000000003</c:v>
                </c:pt>
                <c:pt idx="1727">
                  <c:v>32.993899999999996</c:v>
                </c:pt>
                <c:pt idx="1728">
                  <c:v>33.030099999999997</c:v>
                </c:pt>
                <c:pt idx="1729">
                  <c:v>33.065199999999997</c:v>
                </c:pt>
                <c:pt idx="1730">
                  <c:v>33.0944</c:v>
                </c:pt>
                <c:pt idx="1731">
                  <c:v>33.116</c:v>
                </c:pt>
                <c:pt idx="1732">
                  <c:v>33.132399999999997</c:v>
                </c:pt>
                <c:pt idx="1733">
                  <c:v>33.147799999999997</c:v>
                </c:pt>
                <c:pt idx="1734">
                  <c:v>33.161999999999999</c:v>
                </c:pt>
                <c:pt idx="1735">
                  <c:v>33.177199999999999</c:v>
                </c:pt>
                <c:pt idx="1736">
                  <c:v>33.1922</c:v>
                </c:pt>
                <c:pt idx="1737">
                  <c:v>33.2072</c:v>
                </c:pt>
                <c:pt idx="1738">
                  <c:v>33.226300000000002</c:v>
                </c:pt>
                <c:pt idx="1739">
                  <c:v>33.244799999999998</c:v>
                </c:pt>
                <c:pt idx="1740">
                  <c:v>33.264000000000003</c:v>
                </c:pt>
                <c:pt idx="1741">
                  <c:v>33.283200000000001</c:v>
                </c:pt>
                <c:pt idx="1742">
                  <c:v>33.301299999999998</c:v>
                </c:pt>
                <c:pt idx="1743">
                  <c:v>33.319499999999998</c:v>
                </c:pt>
                <c:pt idx="1744">
                  <c:v>33.341000000000001</c:v>
                </c:pt>
                <c:pt idx="1745">
                  <c:v>33.365099999999998</c:v>
                </c:pt>
                <c:pt idx="1746">
                  <c:v>33.390099999999997</c:v>
                </c:pt>
                <c:pt idx="1747">
                  <c:v>33.416499999999999</c:v>
                </c:pt>
                <c:pt idx="1748">
                  <c:v>33.444899999999997</c:v>
                </c:pt>
                <c:pt idx="1749">
                  <c:v>33.4754</c:v>
                </c:pt>
                <c:pt idx="1750">
                  <c:v>33.5075</c:v>
                </c:pt>
                <c:pt idx="1751">
                  <c:v>33.543100000000003</c:v>
                </c:pt>
                <c:pt idx="1752">
                  <c:v>33.579300000000003</c:v>
                </c:pt>
                <c:pt idx="1753">
                  <c:v>33.615600000000001</c:v>
                </c:pt>
                <c:pt idx="1754">
                  <c:v>33.6511</c:v>
                </c:pt>
                <c:pt idx="1755">
                  <c:v>33.683</c:v>
                </c:pt>
                <c:pt idx="1756">
                  <c:v>33.709899999999998</c:v>
                </c:pt>
                <c:pt idx="1757">
                  <c:v>33.731299999999997</c:v>
                </c:pt>
                <c:pt idx="1758">
                  <c:v>33.748899999999999</c:v>
                </c:pt>
                <c:pt idx="1759">
                  <c:v>33.765500000000003</c:v>
                </c:pt>
                <c:pt idx="1760">
                  <c:v>33.781300000000002</c:v>
                </c:pt>
                <c:pt idx="1761">
                  <c:v>33.800199999999997</c:v>
                </c:pt>
                <c:pt idx="1762">
                  <c:v>33.820500000000003</c:v>
                </c:pt>
                <c:pt idx="1763">
                  <c:v>33.8414</c:v>
                </c:pt>
                <c:pt idx="1764">
                  <c:v>33.864699999999999</c:v>
                </c:pt>
                <c:pt idx="1765">
                  <c:v>33.8872</c:v>
                </c:pt>
                <c:pt idx="1766">
                  <c:v>33.909199999999998</c:v>
                </c:pt>
                <c:pt idx="1767">
                  <c:v>33.932200000000002</c:v>
                </c:pt>
                <c:pt idx="1768">
                  <c:v>33.954000000000001</c:v>
                </c:pt>
                <c:pt idx="1769">
                  <c:v>33.975499999999997</c:v>
                </c:pt>
                <c:pt idx="1770">
                  <c:v>33.997199999999999</c:v>
                </c:pt>
                <c:pt idx="1771">
                  <c:v>34.020800000000001</c:v>
                </c:pt>
                <c:pt idx="1772">
                  <c:v>34.046700000000001</c:v>
                </c:pt>
                <c:pt idx="1773">
                  <c:v>34.074300000000001</c:v>
                </c:pt>
                <c:pt idx="1774">
                  <c:v>34.101300000000002</c:v>
                </c:pt>
                <c:pt idx="1775">
                  <c:v>34.126800000000003</c:v>
                </c:pt>
                <c:pt idx="1776">
                  <c:v>34.149799999999999</c:v>
                </c:pt>
                <c:pt idx="1777">
                  <c:v>34.173000000000002</c:v>
                </c:pt>
                <c:pt idx="1778">
                  <c:v>34.195999999999998</c:v>
                </c:pt>
                <c:pt idx="1779">
                  <c:v>34.218200000000003</c:v>
                </c:pt>
                <c:pt idx="1780">
                  <c:v>34.239800000000002</c:v>
                </c:pt>
                <c:pt idx="1781">
                  <c:v>34.261899999999997</c:v>
                </c:pt>
                <c:pt idx="1782">
                  <c:v>34.284399999999998</c:v>
                </c:pt>
                <c:pt idx="1783">
                  <c:v>34.307400000000001</c:v>
                </c:pt>
                <c:pt idx="1784">
                  <c:v>34.331000000000003</c:v>
                </c:pt>
                <c:pt idx="1785">
                  <c:v>34.354399999999998</c:v>
                </c:pt>
                <c:pt idx="1786">
                  <c:v>34.378799999999998</c:v>
                </c:pt>
                <c:pt idx="1787">
                  <c:v>34.402999999999999</c:v>
                </c:pt>
                <c:pt idx="1788">
                  <c:v>34.427399999999999</c:v>
                </c:pt>
                <c:pt idx="1789">
                  <c:v>34.4529</c:v>
                </c:pt>
                <c:pt idx="1790">
                  <c:v>34.479799999999997</c:v>
                </c:pt>
                <c:pt idx="1791">
                  <c:v>34.506700000000002</c:v>
                </c:pt>
                <c:pt idx="1792">
                  <c:v>34.536299999999997</c:v>
                </c:pt>
                <c:pt idx="1793">
                  <c:v>34.567999999999998</c:v>
                </c:pt>
                <c:pt idx="1794">
                  <c:v>34.601900000000001</c:v>
                </c:pt>
                <c:pt idx="1795">
                  <c:v>34.636600000000001</c:v>
                </c:pt>
                <c:pt idx="1796">
                  <c:v>34.673200000000001</c:v>
                </c:pt>
                <c:pt idx="1797">
                  <c:v>34.708300000000001</c:v>
                </c:pt>
                <c:pt idx="1798">
                  <c:v>34.740499999999997</c:v>
                </c:pt>
                <c:pt idx="1799">
                  <c:v>34.766500000000001</c:v>
                </c:pt>
                <c:pt idx="1800">
                  <c:v>34.786700000000003</c:v>
                </c:pt>
                <c:pt idx="1801">
                  <c:v>34.802</c:v>
                </c:pt>
                <c:pt idx="1802">
                  <c:v>34.814399999999999</c:v>
                </c:pt>
                <c:pt idx="1803">
                  <c:v>34.825899999999997</c:v>
                </c:pt>
                <c:pt idx="1804">
                  <c:v>34.839599999999997</c:v>
                </c:pt>
                <c:pt idx="1805">
                  <c:v>34.856299999999997</c:v>
                </c:pt>
                <c:pt idx="1806">
                  <c:v>34.873800000000003</c:v>
                </c:pt>
                <c:pt idx="1807">
                  <c:v>34.891599999999997</c:v>
                </c:pt>
                <c:pt idx="1808">
                  <c:v>34.911000000000001</c:v>
                </c:pt>
                <c:pt idx="1809">
                  <c:v>34.929400000000001</c:v>
                </c:pt>
                <c:pt idx="1810">
                  <c:v>34.947000000000003</c:v>
                </c:pt>
                <c:pt idx="1811">
                  <c:v>34.966000000000001</c:v>
                </c:pt>
                <c:pt idx="1812">
                  <c:v>34.985999999999997</c:v>
                </c:pt>
                <c:pt idx="1813">
                  <c:v>35.0092</c:v>
                </c:pt>
                <c:pt idx="1814">
                  <c:v>35.0334</c:v>
                </c:pt>
                <c:pt idx="1815">
                  <c:v>35.0595</c:v>
                </c:pt>
                <c:pt idx="1816">
                  <c:v>35.087499999999999</c:v>
                </c:pt>
                <c:pt idx="1817">
                  <c:v>35.116799999999998</c:v>
                </c:pt>
                <c:pt idx="1818">
                  <c:v>35.147799999999997</c:v>
                </c:pt>
                <c:pt idx="1819">
                  <c:v>35.181699999999999</c:v>
                </c:pt>
                <c:pt idx="1820">
                  <c:v>35.218400000000003</c:v>
                </c:pt>
                <c:pt idx="1821">
                  <c:v>35.256500000000003</c:v>
                </c:pt>
                <c:pt idx="1822">
                  <c:v>35.293599999999998</c:v>
                </c:pt>
                <c:pt idx="1823">
                  <c:v>35.326599999999999</c:v>
                </c:pt>
                <c:pt idx="1824">
                  <c:v>35.356200000000001</c:v>
                </c:pt>
                <c:pt idx="1825">
                  <c:v>35.381700000000002</c:v>
                </c:pt>
                <c:pt idx="1826">
                  <c:v>35.400500000000001</c:v>
                </c:pt>
                <c:pt idx="1827">
                  <c:v>35.414999999999999</c:v>
                </c:pt>
                <c:pt idx="1828">
                  <c:v>35.430100000000003</c:v>
                </c:pt>
                <c:pt idx="1829">
                  <c:v>35.4465</c:v>
                </c:pt>
                <c:pt idx="1830">
                  <c:v>35.465600000000002</c:v>
                </c:pt>
                <c:pt idx="1831">
                  <c:v>35.486499999999999</c:v>
                </c:pt>
                <c:pt idx="1832">
                  <c:v>35.509599999999999</c:v>
                </c:pt>
                <c:pt idx="1833">
                  <c:v>35.5321</c:v>
                </c:pt>
                <c:pt idx="1834">
                  <c:v>35.555399999999999</c:v>
                </c:pt>
                <c:pt idx="1835">
                  <c:v>35.579000000000001</c:v>
                </c:pt>
                <c:pt idx="1836">
                  <c:v>35.602200000000003</c:v>
                </c:pt>
                <c:pt idx="1837">
                  <c:v>35.6235</c:v>
                </c:pt>
                <c:pt idx="1838">
                  <c:v>35.645299999999999</c:v>
                </c:pt>
                <c:pt idx="1839">
                  <c:v>35.667099999999998</c:v>
                </c:pt>
                <c:pt idx="1840">
                  <c:v>35.691699999999997</c:v>
                </c:pt>
                <c:pt idx="1841">
                  <c:v>35.718600000000002</c:v>
                </c:pt>
                <c:pt idx="1842">
                  <c:v>35.744399999999999</c:v>
                </c:pt>
                <c:pt idx="1843">
                  <c:v>35.769399999999997</c:v>
                </c:pt>
                <c:pt idx="1844">
                  <c:v>35.794199999999996</c:v>
                </c:pt>
                <c:pt idx="1845">
                  <c:v>35.821199999999997</c:v>
                </c:pt>
                <c:pt idx="1846">
                  <c:v>35.848500000000001</c:v>
                </c:pt>
                <c:pt idx="1847">
                  <c:v>35.872900000000001</c:v>
                </c:pt>
                <c:pt idx="1848">
                  <c:v>35.895899999999997</c:v>
                </c:pt>
                <c:pt idx="1849">
                  <c:v>35.915999999999997</c:v>
                </c:pt>
                <c:pt idx="1850">
                  <c:v>35.936100000000003</c:v>
                </c:pt>
                <c:pt idx="1851">
                  <c:v>35.956899999999997</c:v>
                </c:pt>
                <c:pt idx="1852">
                  <c:v>35.979700000000001</c:v>
                </c:pt>
                <c:pt idx="1853">
                  <c:v>36.002600000000001</c:v>
                </c:pt>
                <c:pt idx="1854">
                  <c:v>36.025500000000001</c:v>
                </c:pt>
                <c:pt idx="1855">
                  <c:v>36.050199999999997</c:v>
                </c:pt>
                <c:pt idx="1856">
                  <c:v>36.075200000000002</c:v>
                </c:pt>
                <c:pt idx="1857">
                  <c:v>36.100499999999997</c:v>
                </c:pt>
                <c:pt idx="1858">
                  <c:v>36.126100000000001</c:v>
                </c:pt>
                <c:pt idx="1859">
                  <c:v>36.151200000000003</c:v>
                </c:pt>
                <c:pt idx="1860">
                  <c:v>36.173900000000003</c:v>
                </c:pt>
                <c:pt idx="1861">
                  <c:v>36.199399999999997</c:v>
                </c:pt>
                <c:pt idx="1862">
                  <c:v>36.227899999999998</c:v>
                </c:pt>
                <c:pt idx="1863">
                  <c:v>36.262099999999997</c:v>
                </c:pt>
                <c:pt idx="1864">
                  <c:v>36.3005</c:v>
                </c:pt>
                <c:pt idx="1865">
                  <c:v>36.341999999999999</c:v>
                </c:pt>
                <c:pt idx="1866">
                  <c:v>36.3827</c:v>
                </c:pt>
                <c:pt idx="1867">
                  <c:v>36.417999999999999</c:v>
                </c:pt>
                <c:pt idx="1868">
                  <c:v>36.445</c:v>
                </c:pt>
                <c:pt idx="1869">
                  <c:v>36.463099999999997</c:v>
                </c:pt>
                <c:pt idx="1870">
                  <c:v>36.476999999999997</c:v>
                </c:pt>
                <c:pt idx="1871">
                  <c:v>36.4893</c:v>
                </c:pt>
                <c:pt idx="1872">
                  <c:v>36.502600000000001</c:v>
                </c:pt>
                <c:pt idx="1873">
                  <c:v>36.516800000000003</c:v>
                </c:pt>
                <c:pt idx="1874">
                  <c:v>36.5334</c:v>
                </c:pt>
                <c:pt idx="1875">
                  <c:v>36.551000000000002</c:v>
                </c:pt>
                <c:pt idx="1876">
                  <c:v>36.570099999999996</c:v>
                </c:pt>
                <c:pt idx="1877">
                  <c:v>36.5886</c:v>
                </c:pt>
                <c:pt idx="1878">
                  <c:v>36.607300000000002</c:v>
                </c:pt>
                <c:pt idx="1879">
                  <c:v>36.626199999999997</c:v>
                </c:pt>
                <c:pt idx="1880">
                  <c:v>36.645699999999998</c:v>
                </c:pt>
                <c:pt idx="1881">
                  <c:v>36.666600000000003</c:v>
                </c:pt>
                <c:pt idx="1882">
                  <c:v>36.689</c:v>
                </c:pt>
                <c:pt idx="1883">
                  <c:v>36.712600000000002</c:v>
                </c:pt>
                <c:pt idx="1884">
                  <c:v>36.738999999999997</c:v>
                </c:pt>
                <c:pt idx="1885">
                  <c:v>36.765900000000002</c:v>
                </c:pt>
                <c:pt idx="1886">
                  <c:v>36.793700000000001</c:v>
                </c:pt>
                <c:pt idx="1887">
                  <c:v>36.825200000000002</c:v>
                </c:pt>
                <c:pt idx="1888">
                  <c:v>36.860599999999998</c:v>
                </c:pt>
                <c:pt idx="1889">
                  <c:v>36.897300000000001</c:v>
                </c:pt>
                <c:pt idx="1890">
                  <c:v>36.935200000000002</c:v>
                </c:pt>
                <c:pt idx="1891">
                  <c:v>36.973399999999998</c:v>
                </c:pt>
                <c:pt idx="1892">
                  <c:v>37.006999999999998</c:v>
                </c:pt>
                <c:pt idx="1893">
                  <c:v>37.035800000000002</c:v>
                </c:pt>
                <c:pt idx="1894">
                  <c:v>37.058900000000001</c:v>
                </c:pt>
                <c:pt idx="1895">
                  <c:v>37.077300000000001</c:v>
                </c:pt>
                <c:pt idx="1896">
                  <c:v>37.093899999999998</c:v>
                </c:pt>
                <c:pt idx="1897">
                  <c:v>37.111199999999997</c:v>
                </c:pt>
                <c:pt idx="1898">
                  <c:v>37.128999999999998</c:v>
                </c:pt>
                <c:pt idx="1899">
                  <c:v>37.147500000000001</c:v>
                </c:pt>
                <c:pt idx="1900">
                  <c:v>37.168799999999997</c:v>
                </c:pt>
                <c:pt idx="1901">
                  <c:v>37.191600000000001</c:v>
                </c:pt>
                <c:pt idx="1902">
                  <c:v>37.215200000000003</c:v>
                </c:pt>
                <c:pt idx="1903">
                  <c:v>37.239400000000003</c:v>
                </c:pt>
                <c:pt idx="1904">
                  <c:v>37.263199999999998</c:v>
                </c:pt>
                <c:pt idx="1905">
                  <c:v>37.286700000000003</c:v>
                </c:pt>
                <c:pt idx="1906">
                  <c:v>37.309699999999999</c:v>
                </c:pt>
                <c:pt idx="1907">
                  <c:v>37.330800000000004</c:v>
                </c:pt>
                <c:pt idx="1908">
                  <c:v>37.3523</c:v>
                </c:pt>
                <c:pt idx="1909">
                  <c:v>37.376199999999997</c:v>
                </c:pt>
                <c:pt idx="1910">
                  <c:v>37.400500000000001</c:v>
                </c:pt>
                <c:pt idx="1911">
                  <c:v>37.423499999999997</c:v>
                </c:pt>
                <c:pt idx="1912">
                  <c:v>37.446899999999999</c:v>
                </c:pt>
                <c:pt idx="1913">
                  <c:v>37.4726</c:v>
                </c:pt>
                <c:pt idx="1914">
                  <c:v>37.498899999999999</c:v>
                </c:pt>
                <c:pt idx="1915">
                  <c:v>37.524299999999997</c:v>
                </c:pt>
                <c:pt idx="1916">
                  <c:v>37.550199999999997</c:v>
                </c:pt>
                <c:pt idx="1917">
                  <c:v>37.574199999999998</c:v>
                </c:pt>
                <c:pt idx="1918">
                  <c:v>37.596699999999998</c:v>
                </c:pt>
                <c:pt idx="1919">
                  <c:v>37.617899999999999</c:v>
                </c:pt>
                <c:pt idx="1920">
                  <c:v>37.6402</c:v>
                </c:pt>
                <c:pt idx="1921">
                  <c:v>37.662500000000001</c:v>
                </c:pt>
                <c:pt idx="1922">
                  <c:v>37.685499999999998</c:v>
                </c:pt>
                <c:pt idx="1923">
                  <c:v>37.708300000000001</c:v>
                </c:pt>
                <c:pt idx="1924">
                  <c:v>37.7333</c:v>
                </c:pt>
                <c:pt idx="1925">
                  <c:v>37.759799999999998</c:v>
                </c:pt>
                <c:pt idx="1926">
                  <c:v>37.784599999999998</c:v>
                </c:pt>
                <c:pt idx="1927">
                  <c:v>37.811</c:v>
                </c:pt>
                <c:pt idx="1928">
                  <c:v>37.8367</c:v>
                </c:pt>
                <c:pt idx="1929">
                  <c:v>37.863999999999997</c:v>
                </c:pt>
                <c:pt idx="1930">
                  <c:v>37.890999999999998</c:v>
                </c:pt>
                <c:pt idx="1931">
                  <c:v>37.920400000000001</c:v>
                </c:pt>
                <c:pt idx="1932">
                  <c:v>37.9529</c:v>
                </c:pt>
                <c:pt idx="1933">
                  <c:v>37.988799999999998</c:v>
                </c:pt>
                <c:pt idx="1934">
                  <c:v>38.029800000000002</c:v>
                </c:pt>
                <c:pt idx="1935">
                  <c:v>38.069600000000001</c:v>
                </c:pt>
                <c:pt idx="1936">
                  <c:v>38.104399999999998</c:v>
                </c:pt>
                <c:pt idx="1937">
                  <c:v>38.131399999999999</c:v>
                </c:pt>
                <c:pt idx="1938">
                  <c:v>38.150199999999998</c:v>
                </c:pt>
                <c:pt idx="1939">
                  <c:v>38.1646</c:v>
                </c:pt>
                <c:pt idx="1940">
                  <c:v>38.177100000000003</c:v>
                </c:pt>
                <c:pt idx="1941">
                  <c:v>38.189500000000002</c:v>
                </c:pt>
                <c:pt idx="1942">
                  <c:v>38.204000000000001</c:v>
                </c:pt>
                <c:pt idx="1943">
                  <c:v>38.220100000000002</c:v>
                </c:pt>
                <c:pt idx="1944">
                  <c:v>38.237400000000001</c:v>
                </c:pt>
                <c:pt idx="1945">
                  <c:v>38.254199999999997</c:v>
                </c:pt>
                <c:pt idx="1946">
                  <c:v>38.271099999999997</c:v>
                </c:pt>
                <c:pt idx="1947">
                  <c:v>38.289299999999997</c:v>
                </c:pt>
                <c:pt idx="1948">
                  <c:v>38.308700000000002</c:v>
                </c:pt>
                <c:pt idx="1949">
                  <c:v>38.329500000000003</c:v>
                </c:pt>
                <c:pt idx="1950">
                  <c:v>38.351700000000001</c:v>
                </c:pt>
                <c:pt idx="1951">
                  <c:v>38.374000000000002</c:v>
                </c:pt>
                <c:pt idx="1952">
                  <c:v>38.399099999999997</c:v>
                </c:pt>
                <c:pt idx="1953">
                  <c:v>38.426099999999998</c:v>
                </c:pt>
                <c:pt idx="1954">
                  <c:v>38.4542</c:v>
                </c:pt>
                <c:pt idx="1955">
                  <c:v>38.485999999999997</c:v>
                </c:pt>
                <c:pt idx="1956">
                  <c:v>38.520000000000003</c:v>
                </c:pt>
                <c:pt idx="1957">
                  <c:v>38.555999999999997</c:v>
                </c:pt>
                <c:pt idx="1958">
                  <c:v>38.592599999999997</c:v>
                </c:pt>
                <c:pt idx="1959">
                  <c:v>38.628700000000002</c:v>
                </c:pt>
                <c:pt idx="1960">
                  <c:v>38.663800000000002</c:v>
                </c:pt>
                <c:pt idx="1961">
                  <c:v>38.697499999999998</c:v>
                </c:pt>
                <c:pt idx="1962">
                  <c:v>38.726100000000002</c:v>
                </c:pt>
                <c:pt idx="1963">
                  <c:v>38.747</c:v>
                </c:pt>
                <c:pt idx="1964">
                  <c:v>38.764800000000001</c:v>
                </c:pt>
                <c:pt idx="1965">
                  <c:v>38.780900000000003</c:v>
                </c:pt>
                <c:pt idx="1966">
                  <c:v>38.795999999999999</c:v>
                </c:pt>
                <c:pt idx="1967">
                  <c:v>38.811799999999998</c:v>
                </c:pt>
                <c:pt idx="1968">
                  <c:v>38.830300000000001</c:v>
                </c:pt>
                <c:pt idx="1969">
                  <c:v>38.851900000000001</c:v>
                </c:pt>
                <c:pt idx="1970">
                  <c:v>38.875999999999998</c:v>
                </c:pt>
                <c:pt idx="1971">
                  <c:v>38.900199999999998</c:v>
                </c:pt>
                <c:pt idx="1972">
                  <c:v>38.923499999999997</c:v>
                </c:pt>
                <c:pt idx="1973">
                  <c:v>38.944499999999998</c:v>
                </c:pt>
                <c:pt idx="1974">
                  <c:v>38.966299999999997</c:v>
                </c:pt>
                <c:pt idx="1975">
                  <c:v>38.989400000000003</c:v>
                </c:pt>
                <c:pt idx="1976">
                  <c:v>39.011699999999998</c:v>
                </c:pt>
                <c:pt idx="1977">
                  <c:v>39.034599999999998</c:v>
                </c:pt>
                <c:pt idx="1978">
                  <c:v>39.059600000000003</c:v>
                </c:pt>
                <c:pt idx="1979">
                  <c:v>39.085700000000003</c:v>
                </c:pt>
                <c:pt idx="1980">
                  <c:v>39.112099999999998</c:v>
                </c:pt>
                <c:pt idx="1981">
                  <c:v>39.137599999999999</c:v>
                </c:pt>
                <c:pt idx="1982">
                  <c:v>39.164200000000001</c:v>
                </c:pt>
                <c:pt idx="1983">
                  <c:v>39.190600000000003</c:v>
                </c:pt>
                <c:pt idx="1984">
                  <c:v>39.2164</c:v>
                </c:pt>
                <c:pt idx="1985">
                  <c:v>39.241700000000002</c:v>
                </c:pt>
                <c:pt idx="1986">
                  <c:v>39.265900000000002</c:v>
                </c:pt>
                <c:pt idx="1987">
                  <c:v>39.286799999999999</c:v>
                </c:pt>
                <c:pt idx="1988">
                  <c:v>39.307299999999998</c:v>
                </c:pt>
                <c:pt idx="1989">
                  <c:v>39.331099999999999</c:v>
                </c:pt>
                <c:pt idx="1990">
                  <c:v>39.354900000000001</c:v>
                </c:pt>
                <c:pt idx="1991">
                  <c:v>39.377899999999997</c:v>
                </c:pt>
                <c:pt idx="1992">
                  <c:v>39.401299999999999</c:v>
                </c:pt>
                <c:pt idx="1993">
                  <c:v>39.424399999999999</c:v>
                </c:pt>
                <c:pt idx="1994">
                  <c:v>39.4482</c:v>
                </c:pt>
                <c:pt idx="1995">
                  <c:v>39.4741</c:v>
                </c:pt>
                <c:pt idx="1996">
                  <c:v>39.500100000000003</c:v>
                </c:pt>
                <c:pt idx="1997">
                  <c:v>39.526600000000002</c:v>
                </c:pt>
                <c:pt idx="1998">
                  <c:v>39.552700000000002</c:v>
                </c:pt>
                <c:pt idx="1999">
                  <c:v>39.580599999999997</c:v>
                </c:pt>
                <c:pt idx="2000">
                  <c:v>39.610300000000002</c:v>
                </c:pt>
                <c:pt idx="2001">
                  <c:v>39.643099999999997</c:v>
                </c:pt>
                <c:pt idx="2002">
                  <c:v>39.681100000000001</c:v>
                </c:pt>
                <c:pt idx="2003">
                  <c:v>39.721600000000002</c:v>
                </c:pt>
                <c:pt idx="2004">
                  <c:v>39.759300000000003</c:v>
                </c:pt>
                <c:pt idx="2005">
                  <c:v>39.791400000000003</c:v>
                </c:pt>
                <c:pt idx="2006">
                  <c:v>39.815800000000003</c:v>
                </c:pt>
                <c:pt idx="2007">
                  <c:v>39.833199999999998</c:v>
                </c:pt>
                <c:pt idx="2008">
                  <c:v>39.846899999999998</c:v>
                </c:pt>
                <c:pt idx="2009">
                  <c:v>39.861899999999999</c:v>
                </c:pt>
                <c:pt idx="2010">
                  <c:v>39.876300000000001</c:v>
                </c:pt>
                <c:pt idx="2011">
                  <c:v>39.890900000000002</c:v>
                </c:pt>
                <c:pt idx="2012">
                  <c:v>39.907699999999998</c:v>
                </c:pt>
                <c:pt idx="2013">
                  <c:v>39.926299999999998</c:v>
                </c:pt>
                <c:pt idx="2014">
                  <c:v>39.945099999999996</c:v>
                </c:pt>
                <c:pt idx="2015">
                  <c:v>39.962200000000003</c:v>
                </c:pt>
                <c:pt idx="2016">
                  <c:v>39.979500000000002</c:v>
                </c:pt>
                <c:pt idx="2017">
                  <c:v>39.998100000000001</c:v>
                </c:pt>
                <c:pt idx="2018">
                  <c:v>40.017699999999998</c:v>
                </c:pt>
                <c:pt idx="2019">
                  <c:v>40.039200000000001</c:v>
                </c:pt>
                <c:pt idx="2020">
                  <c:v>40.062100000000001</c:v>
                </c:pt>
                <c:pt idx="2021">
                  <c:v>40.0869</c:v>
                </c:pt>
                <c:pt idx="2022">
                  <c:v>40.111499999999999</c:v>
                </c:pt>
                <c:pt idx="2023">
                  <c:v>40.137999999999998</c:v>
                </c:pt>
                <c:pt idx="2024">
                  <c:v>40.168900000000001</c:v>
                </c:pt>
                <c:pt idx="2025">
                  <c:v>40.202100000000002</c:v>
                </c:pt>
                <c:pt idx="2026">
                  <c:v>40.238500000000002</c:v>
                </c:pt>
                <c:pt idx="2027">
                  <c:v>40.276400000000002</c:v>
                </c:pt>
                <c:pt idx="2028">
                  <c:v>40.317500000000003</c:v>
                </c:pt>
                <c:pt idx="2029">
                  <c:v>40.3568</c:v>
                </c:pt>
                <c:pt idx="2030">
                  <c:v>40.393700000000003</c:v>
                </c:pt>
                <c:pt idx="2031">
                  <c:v>40.423499999999997</c:v>
                </c:pt>
                <c:pt idx="2032">
                  <c:v>40.445999999999998</c:v>
                </c:pt>
                <c:pt idx="2033">
                  <c:v>40.462600000000002</c:v>
                </c:pt>
                <c:pt idx="2034">
                  <c:v>40.477800000000002</c:v>
                </c:pt>
                <c:pt idx="2035">
                  <c:v>40.4925</c:v>
                </c:pt>
                <c:pt idx="2036">
                  <c:v>40.508099999999999</c:v>
                </c:pt>
                <c:pt idx="2037">
                  <c:v>40.524999999999999</c:v>
                </c:pt>
                <c:pt idx="2038">
                  <c:v>40.545099999999998</c:v>
                </c:pt>
                <c:pt idx="2039">
                  <c:v>40.567900000000002</c:v>
                </c:pt>
                <c:pt idx="2040">
                  <c:v>40.589399999999998</c:v>
                </c:pt>
                <c:pt idx="2041">
                  <c:v>40.611499999999999</c:v>
                </c:pt>
                <c:pt idx="2042">
                  <c:v>40.635599999999997</c:v>
                </c:pt>
                <c:pt idx="2043">
                  <c:v>40.6586</c:v>
                </c:pt>
                <c:pt idx="2044">
                  <c:v>40.682499999999997</c:v>
                </c:pt>
                <c:pt idx="2045">
                  <c:v>40.705599999999997</c:v>
                </c:pt>
                <c:pt idx="2046">
                  <c:v>40.729100000000003</c:v>
                </c:pt>
                <c:pt idx="2047">
                  <c:v>40.754300000000001</c:v>
                </c:pt>
                <c:pt idx="2048">
                  <c:v>40.779400000000003</c:v>
                </c:pt>
                <c:pt idx="2049">
                  <c:v>40.804200000000002</c:v>
                </c:pt>
                <c:pt idx="2050">
                  <c:v>40.829300000000003</c:v>
                </c:pt>
                <c:pt idx="2051">
                  <c:v>40.855899999999998</c:v>
                </c:pt>
                <c:pt idx="2052">
                  <c:v>40.881700000000002</c:v>
                </c:pt>
                <c:pt idx="2053">
                  <c:v>40.908499999999997</c:v>
                </c:pt>
                <c:pt idx="2054">
                  <c:v>40.934399999999997</c:v>
                </c:pt>
                <c:pt idx="2055">
                  <c:v>40.958300000000001</c:v>
                </c:pt>
                <c:pt idx="2056">
                  <c:v>40.979500000000002</c:v>
                </c:pt>
                <c:pt idx="2057">
                  <c:v>41.002200000000002</c:v>
                </c:pt>
                <c:pt idx="2058">
                  <c:v>41.023200000000003</c:v>
                </c:pt>
                <c:pt idx="2059">
                  <c:v>41.045299999999997</c:v>
                </c:pt>
                <c:pt idx="2060">
                  <c:v>41.0672</c:v>
                </c:pt>
                <c:pt idx="2061">
                  <c:v>41.0899</c:v>
                </c:pt>
                <c:pt idx="2062">
                  <c:v>41.113900000000001</c:v>
                </c:pt>
                <c:pt idx="2063">
                  <c:v>41.139000000000003</c:v>
                </c:pt>
                <c:pt idx="2064">
                  <c:v>41.165300000000002</c:v>
                </c:pt>
                <c:pt idx="2065">
                  <c:v>41.192</c:v>
                </c:pt>
                <c:pt idx="2066">
                  <c:v>41.2179</c:v>
                </c:pt>
                <c:pt idx="2067">
                  <c:v>41.244399999999999</c:v>
                </c:pt>
                <c:pt idx="2068">
                  <c:v>41.271700000000003</c:v>
                </c:pt>
                <c:pt idx="2069">
                  <c:v>41.303199999999997</c:v>
                </c:pt>
                <c:pt idx="2070">
                  <c:v>41.338500000000003</c:v>
                </c:pt>
                <c:pt idx="2071">
                  <c:v>41.377800000000001</c:v>
                </c:pt>
                <c:pt idx="2072">
                  <c:v>41.418700000000001</c:v>
                </c:pt>
                <c:pt idx="2073">
                  <c:v>41.455800000000004</c:v>
                </c:pt>
                <c:pt idx="2074">
                  <c:v>41.486199999999997</c:v>
                </c:pt>
                <c:pt idx="2075">
                  <c:v>41.508699999999997</c:v>
                </c:pt>
                <c:pt idx="2076">
                  <c:v>41.523600000000002</c:v>
                </c:pt>
                <c:pt idx="2077">
                  <c:v>41.537399999999998</c:v>
                </c:pt>
                <c:pt idx="2078">
                  <c:v>41.550400000000003</c:v>
                </c:pt>
                <c:pt idx="2079">
                  <c:v>41.565199999999997</c:v>
                </c:pt>
                <c:pt idx="2080">
                  <c:v>41.581200000000003</c:v>
                </c:pt>
                <c:pt idx="2081">
                  <c:v>41.597700000000003</c:v>
                </c:pt>
                <c:pt idx="2082">
                  <c:v>41.615499999999997</c:v>
                </c:pt>
                <c:pt idx="2083">
                  <c:v>41.633899999999997</c:v>
                </c:pt>
                <c:pt idx="2084">
                  <c:v>41.651200000000003</c:v>
                </c:pt>
                <c:pt idx="2085">
                  <c:v>41.6691</c:v>
                </c:pt>
                <c:pt idx="2086">
                  <c:v>41.689399999999999</c:v>
                </c:pt>
                <c:pt idx="2087">
                  <c:v>41.709600000000002</c:v>
                </c:pt>
                <c:pt idx="2088">
                  <c:v>41.7301</c:v>
                </c:pt>
                <c:pt idx="2089">
                  <c:v>41.751800000000003</c:v>
                </c:pt>
                <c:pt idx="2090">
                  <c:v>41.776600000000002</c:v>
                </c:pt>
                <c:pt idx="2091">
                  <c:v>41.804000000000002</c:v>
                </c:pt>
                <c:pt idx="2092">
                  <c:v>41.8324</c:v>
                </c:pt>
                <c:pt idx="2093">
                  <c:v>41.862400000000001</c:v>
                </c:pt>
                <c:pt idx="2094">
                  <c:v>41.894199999999998</c:v>
                </c:pt>
                <c:pt idx="2095">
                  <c:v>41.929200000000002</c:v>
                </c:pt>
                <c:pt idx="2096">
                  <c:v>41.9666</c:v>
                </c:pt>
                <c:pt idx="2097">
                  <c:v>42.006</c:v>
                </c:pt>
                <c:pt idx="2098">
                  <c:v>42.045099999999998</c:v>
                </c:pt>
                <c:pt idx="2099">
                  <c:v>42.080500000000001</c:v>
                </c:pt>
                <c:pt idx="2100">
                  <c:v>42.109400000000001</c:v>
                </c:pt>
                <c:pt idx="2101">
                  <c:v>42.132599999999996</c:v>
                </c:pt>
                <c:pt idx="2102">
                  <c:v>42.1496</c:v>
                </c:pt>
                <c:pt idx="2103">
                  <c:v>42.162199999999999</c:v>
                </c:pt>
                <c:pt idx="2104">
                  <c:v>42.173400000000001</c:v>
                </c:pt>
                <c:pt idx="2105">
                  <c:v>42.187899999999999</c:v>
                </c:pt>
                <c:pt idx="2106">
                  <c:v>42.2057</c:v>
                </c:pt>
                <c:pt idx="2107">
                  <c:v>42.228200000000001</c:v>
                </c:pt>
                <c:pt idx="2108">
                  <c:v>42.250900000000001</c:v>
                </c:pt>
                <c:pt idx="2109">
                  <c:v>42.273699999999998</c:v>
                </c:pt>
                <c:pt idx="2110">
                  <c:v>42.296700000000001</c:v>
                </c:pt>
                <c:pt idx="2111">
                  <c:v>42.319400000000002</c:v>
                </c:pt>
                <c:pt idx="2112">
                  <c:v>42.341900000000003</c:v>
                </c:pt>
                <c:pt idx="2113">
                  <c:v>42.364600000000003</c:v>
                </c:pt>
                <c:pt idx="2114">
                  <c:v>42.387999999999998</c:v>
                </c:pt>
                <c:pt idx="2115">
                  <c:v>42.411799999999999</c:v>
                </c:pt>
                <c:pt idx="2116">
                  <c:v>42.436599999999999</c:v>
                </c:pt>
                <c:pt idx="2117">
                  <c:v>42.462800000000001</c:v>
                </c:pt>
                <c:pt idx="2118">
                  <c:v>42.488900000000001</c:v>
                </c:pt>
                <c:pt idx="2119">
                  <c:v>42.511800000000001</c:v>
                </c:pt>
                <c:pt idx="2120">
                  <c:v>42.536799999999999</c:v>
                </c:pt>
                <c:pt idx="2121">
                  <c:v>42.563000000000002</c:v>
                </c:pt>
                <c:pt idx="2122">
                  <c:v>42.590499999999999</c:v>
                </c:pt>
                <c:pt idx="2123">
                  <c:v>42.615499999999997</c:v>
                </c:pt>
                <c:pt idx="2124">
                  <c:v>42.6389</c:v>
                </c:pt>
                <c:pt idx="2125">
                  <c:v>42.662100000000002</c:v>
                </c:pt>
                <c:pt idx="2126">
                  <c:v>42.683999999999997</c:v>
                </c:pt>
                <c:pt idx="2127">
                  <c:v>42.705599999999997</c:v>
                </c:pt>
                <c:pt idx="2128">
                  <c:v>42.726900000000001</c:v>
                </c:pt>
                <c:pt idx="2129">
                  <c:v>42.7498</c:v>
                </c:pt>
                <c:pt idx="2130">
                  <c:v>42.7729</c:v>
                </c:pt>
                <c:pt idx="2131">
                  <c:v>42.7971</c:v>
                </c:pt>
                <c:pt idx="2132">
                  <c:v>42.822200000000002</c:v>
                </c:pt>
                <c:pt idx="2133">
                  <c:v>42.848399999999998</c:v>
                </c:pt>
                <c:pt idx="2134">
                  <c:v>42.875</c:v>
                </c:pt>
                <c:pt idx="2135">
                  <c:v>42.903100000000002</c:v>
                </c:pt>
                <c:pt idx="2136">
                  <c:v>42.932000000000002</c:v>
                </c:pt>
                <c:pt idx="2137">
                  <c:v>42.960299999999997</c:v>
                </c:pt>
                <c:pt idx="2138">
                  <c:v>42.989899999999999</c:v>
                </c:pt>
                <c:pt idx="2139">
                  <c:v>43.021999999999998</c:v>
                </c:pt>
                <c:pt idx="2140">
                  <c:v>43.057899999999997</c:v>
                </c:pt>
                <c:pt idx="2141">
                  <c:v>43.096800000000002</c:v>
                </c:pt>
                <c:pt idx="2142">
                  <c:v>43.136699999999998</c:v>
                </c:pt>
                <c:pt idx="2143">
                  <c:v>43.170499999999997</c:v>
                </c:pt>
                <c:pt idx="2144">
                  <c:v>43.1965</c:v>
                </c:pt>
                <c:pt idx="2145">
                  <c:v>43.214199999999998</c:v>
                </c:pt>
                <c:pt idx="2146">
                  <c:v>43.228700000000003</c:v>
                </c:pt>
                <c:pt idx="2147">
                  <c:v>43.241199999999999</c:v>
                </c:pt>
                <c:pt idx="2148">
                  <c:v>43.254100000000001</c:v>
                </c:pt>
                <c:pt idx="2149">
                  <c:v>43.268599999999999</c:v>
                </c:pt>
                <c:pt idx="2150">
                  <c:v>43.284700000000001</c:v>
                </c:pt>
                <c:pt idx="2151">
                  <c:v>43.302300000000002</c:v>
                </c:pt>
                <c:pt idx="2152">
                  <c:v>43.321599999999997</c:v>
                </c:pt>
                <c:pt idx="2153">
                  <c:v>43.341799999999999</c:v>
                </c:pt>
                <c:pt idx="2154">
                  <c:v>43.360500000000002</c:v>
                </c:pt>
                <c:pt idx="2155">
                  <c:v>43.379899999999999</c:v>
                </c:pt>
                <c:pt idx="2156">
                  <c:v>43.4009</c:v>
                </c:pt>
                <c:pt idx="2157">
                  <c:v>43.419400000000003</c:v>
                </c:pt>
                <c:pt idx="2158">
                  <c:v>43.439700000000002</c:v>
                </c:pt>
                <c:pt idx="2159">
                  <c:v>43.4636</c:v>
                </c:pt>
                <c:pt idx="2160">
                  <c:v>43.489899999999999</c:v>
                </c:pt>
                <c:pt idx="2161">
                  <c:v>43.518900000000002</c:v>
                </c:pt>
                <c:pt idx="2162">
                  <c:v>43.549700000000001</c:v>
                </c:pt>
                <c:pt idx="2163">
                  <c:v>43.5837</c:v>
                </c:pt>
                <c:pt idx="2164">
                  <c:v>43.618400000000001</c:v>
                </c:pt>
                <c:pt idx="2165">
                  <c:v>43.655700000000003</c:v>
                </c:pt>
                <c:pt idx="2166">
                  <c:v>43.694400000000002</c:v>
                </c:pt>
                <c:pt idx="2167">
                  <c:v>43.733800000000002</c:v>
                </c:pt>
                <c:pt idx="2168">
                  <c:v>43.768099999999997</c:v>
                </c:pt>
                <c:pt idx="2169">
                  <c:v>43.797199999999997</c:v>
                </c:pt>
                <c:pt idx="2170">
                  <c:v>43.82</c:v>
                </c:pt>
                <c:pt idx="2171">
                  <c:v>43.838299999999997</c:v>
                </c:pt>
                <c:pt idx="2172">
                  <c:v>43.852400000000003</c:v>
                </c:pt>
                <c:pt idx="2173">
                  <c:v>43.8675</c:v>
                </c:pt>
                <c:pt idx="2174">
                  <c:v>43.883000000000003</c:v>
                </c:pt>
                <c:pt idx="2175">
                  <c:v>43.900799999999997</c:v>
                </c:pt>
                <c:pt idx="2176">
                  <c:v>43.921399999999998</c:v>
                </c:pt>
                <c:pt idx="2177">
                  <c:v>43.944099999999999</c:v>
                </c:pt>
                <c:pt idx="2178">
                  <c:v>43.967399999999998</c:v>
                </c:pt>
                <c:pt idx="2179">
                  <c:v>43.991300000000003</c:v>
                </c:pt>
                <c:pt idx="2180">
                  <c:v>44.012999999999998</c:v>
                </c:pt>
                <c:pt idx="2181">
                  <c:v>44.035699999999999</c:v>
                </c:pt>
                <c:pt idx="2182">
                  <c:v>44.058</c:v>
                </c:pt>
                <c:pt idx="2183">
                  <c:v>44.0807</c:v>
                </c:pt>
                <c:pt idx="2184">
                  <c:v>44.103700000000003</c:v>
                </c:pt>
                <c:pt idx="2185">
                  <c:v>44.129199999999997</c:v>
                </c:pt>
                <c:pt idx="2186">
                  <c:v>44.154899999999998</c:v>
                </c:pt>
                <c:pt idx="2187">
                  <c:v>44.1798</c:v>
                </c:pt>
                <c:pt idx="2188">
                  <c:v>44.204099999999997</c:v>
                </c:pt>
                <c:pt idx="2189">
                  <c:v>44.229900000000001</c:v>
                </c:pt>
                <c:pt idx="2190">
                  <c:v>44.256399999999999</c:v>
                </c:pt>
                <c:pt idx="2191">
                  <c:v>44.283200000000001</c:v>
                </c:pt>
                <c:pt idx="2192">
                  <c:v>44.308900000000001</c:v>
                </c:pt>
                <c:pt idx="2193">
                  <c:v>44.333300000000001</c:v>
                </c:pt>
                <c:pt idx="2194">
                  <c:v>44.356699999999996</c:v>
                </c:pt>
                <c:pt idx="2195">
                  <c:v>44.378500000000003</c:v>
                </c:pt>
                <c:pt idx="2196">
                  <c:v>44.401800000000001</c:v>
                </c:pt>
                <c:pt idx="2197">
                  <c:v>44.425600000000003</c:v>
                </c:pt>
                <c:pt idx="2198">
                  <c:v>44.448700000000002</c:v>
                </c:pt>
                <c:pt idx="2199">
                  <c:v>44.473100000000002</c:v>
                </c:pt>
                <c:pt idx="2200">
                  <c:v>44.497700000000002</c:v>
                </c:pt>
                <c:pt idx="2201">
                  <c:v>44.522199999999998</c:v>
                </c:pt>
                <c:pt idx="2202">
                  <c:v>44.546900000000001</c:v>
                </c:pt>
                <c:pt idx="2203">
                  <c:v>44.571800000000003</c:v>
                </c:pt>
                <c:pt idx="2204">
                  <c:v>44.597000000000001</c:v>
                </c:pt>
                <c:pt idx="2205">
                  <c:v>44.623100000000001</c:v>
                </c:pt>
                <c:pt idx="2206">
                  <c:v>44.650700000000001</c:v>
                </c:pt>
                <c:pt idx="2207">
                  <c:v>44.682000000000002</c:v>
                </c:pt>
                <c:pt idx="2208">
                  <c:v>44.7196</c:v>
                </c:pt>
                <c:pt idx="2209">
                  <c:v>44.760599999999997</c:v>
                </c:pt>
                <c:pt idx="2210">
                  <c:v>44.805999999999997</c:v>
                </c:pt>
                <c:pt idx="2211">
                  <c:v>44.846299999999999</c:v>
                </c:pt>
                <c:pt idx="2212">
                  <c:v>44.875799999999998</c:v>
                </c:pt>
                <c:pt idx="2213">
                  <c:v>44.894599999999997</c:v>
                </c:pt>
                <c:pt idx="2214">
                  <c:v>44.906100000000002</c:v>
                </c:pt>
                <c:pt idx="2215">
                  <c:v>44.916899999999998</c:v>
                </c:pt>
                <c:pt idx="2216">
                  <c:v>44.928199999999997</c:v>
                </c:pt>
                <c:pt idx="2217">
                  <c:v>44.942799999999998</c:v>
                </c:pt>
                <c:pt idx="2218">
                  <c:v>44.9574</c:v>
                </c:pt>
                <c:pt idx="2219">
                  <c:v>44.974400000000003</c:v>
                </c:pt>
                <c:pt idx="2220">
                  <c:v>44.992199999999997</c:v>
                </c:pt>
                <c:pt idx="2221">
                  <c:v>45.010399999999997</c:v>
                </c:pt>
                <c:pt idx="2222">
                  <c:v>45.027900000000002</c:v>
                </c:pt>
                <c:pt idx="2223">
                  <c:v>45.045900000000003</c:v>
                </c:pt>
                <c:pt idx="2224">
                  <c:v>45.066600000000001</c:v>
                </c:pt>
                <c:pt idx="2225">
                  <c:v>45.087400000000002</c:v>
                </c:pt>
                <c:pt idx="2226">
                  <c:v>45.108600000000003</c:v>
                </c:pt>
                <c:pt idx="2227">
                  <c:v>45.131</c:v>
                </c:pt>
                <c:pt idx="2228">
                  <c:v>45.156300000000002</c:v>
                </c:pt>
                <c:pt idx="2229">
                  <c:v>45.183900000000001</c:v>
                </c:pt>
                <c:pt idx="2230">
                  <c:v>45.213500000000003</c:v>
                </c:pt>
                <c:pt idx="2231">
                  <c:v>45.245399999999997</c:v>
                </c:pt>
                <c:pt idx="2232">
                  <c:v>45.2791</c:v>
                </c:pt>
                <c:pt idx="2233">
                  <c:v>45.315100000000001</c:v>
                </c:pt>
                <c:pt idx="2234">
                  <c:v>45.352400000000003</c:v>
                </c:pt>
                <c:pt idx="2235">
                  <c:v>45.388800000000003</c:v>
                </c:pt>
                <c:pt idx="2236">
                  <c:v>45.423900000000003</c:v>
                </c:pt>
                <c:pt idx="2237">
                  <c:v>45.457299999999996</c:v>
                </c:pt>
                <c:pt idx="2238">
                  <c:v>45.484499999999997</c:v>
                </c:pt>
                <c:pt idx="2239">
                  <c:v>45.505600000000001</c:v>
                </c:pt>
                <c:pt idx="2240">
                  <c:v>45.520400000000002</c:v>
                </c:pt>
                <c:pt idx="2241">
                  <c:v>45.534399999999998</c:v>
                </c:pt>
                <c:pt idx="2242">
                  <c:v>45.548999999999999</c:v>
                </c:pt>
                <c:pt idx="2243">
                  <c:v>45.565399999999997</c:v>
                </c:pt>
                <c:pt idx="2244">
                  <c:v>45.585500000000003</c:v>
                </c:pt>
                <c:pt idx="2245">
                  <c:v>45.607300000000002</c:v>
                </c:pt>
                <c:pt idx="2246">
                  <c:v>45.629399999999997</c:v>
                </c:pt>
                <c:pt idx="2247">
                  <c:v>45.653399999999998</c:v>
                </c:pt>
                <c:pt idx="2248">
                  <c:v>45.678199999999997</c:v>
                </c:pt>
                <c:pt idx="2249">
                  <c:v>45.700800000000001</c:v>
                </c:pt>
                <c:pt idx="2250">
                  <c:v>45.722900000000003</c:v>
                </c:pt>
                <c:pt idx="2251">
                  <c:v>45.743200000000002</c:v>
                </c:pt>
                <c:pt idx="2252">
                  <c:v>45.764800000000001</c:v>
                </c:pt>
                <c:pt idx="2253">
                  <c:v>45.786700000000003</c:v>
                </c:pt>
                <c:pt idx="2254">
                  <c:v>45.8093</c:v>
                </c:pt>
                <c:pt idx="2255">
                  <c:v>45.833300000000001</c:v>
                </c:pt>
                <c:pt idx="2256">
                  <c:v>45.858699999999999</c:v>
                </c:pt>
                <c:pt idx="2257">
                  <c:v>45.883899999999997</c:v>
                </c:pt>
                <c:pt idx="2258">
                  <c:v>45.911000000000001</c:v>
                </c:pt>
                <c:pt idx="2259">
                  <c:v>45.938800000000001</c:v>
                </c:pt>
                <c:pt idx="2260">
                  <c:v>45.966299999999997</c:v>
                </c:pt>
                <c:pt idx="2261">
                  <c:v>45.993400000000001</c:v>
                </c:pt>
                <c:pt idx="2262">
                  <c:v>46.017299999999999</c:v>
                </c:pt>
                <c:pt idx="2263">
                  <c:v>46.039000000000001</c:v>
                </c:pt>
                <c:pt idx="2264">
                  <c:v>46.059399999999997</c:v>
                </c:pt>
                <c:pt idx="2265">
                  <c:v>46.0809</c:v>
                </c:pt>
                <c:pt idx="2266">
                  <c:v>46.103200000000001</c:v>
                </c:pt>
                <c:pt idx="2267">
                  <c:v>46.125799999999998</c:v>
                </c:pt>
                <c:pt idx="2268">
                  <c:v>46.1494</c:v>
                </c:pt>
                <c:pt idx="2269">
                  <c:v>46.174900000000001</c:v>
                </c:pt>
                <c:pt idx="2270">
                  <c:v>46.201099999999997</c:v>
                </c:pt>
                <c:pt idx="2271">
                  <c:v>46.226500000000001</c:v>
                </c:pt>
                <c:pt idx="2272">
                  <c:v>46.253100000000003</c:v>
                </c:pt>
                <c:pt idx="2273">
                  <c:v>46.279899999999998</c:v>
                </c:pt>
                <c:pt idx="2274">
                  <c:v>46.306399999999996</c:v>
                </c:pt>
                <c:pt idx="2275">
                  <c:v>46.334600000000002</c:v>
                </c:pt>
                <c:pt idx="2276">
                  <c:v>46.365499999999997</c:v>
                </c:pt>
                <c:pt idx="2277">
                  <c:v>46.4009</c:v>
                </c:pt>
                <c:pt idx="2278">
                  <c:v>46.441000000000003</c:v>
                </c:pt>
                <c:pt idx="2279">
                  <c:v>46.482900000000001</c:v>
                </c:pt>
                <c:pt idx="2280">
                  <c:v>46.520600000000002</c:v>
                </c:pt>
                <c:pt idx="2281">
                  <c:v>46.549100000000003</c:v>
                </c:pt>
                <c:pt idx="2282">
                  <c:v>46.569000000000003</c:v>
                </c:pt>
                <c:pt idx="2283">
                  <c:v>46.581800000000001</c:v>
                </c:pt>
                <c:pt idx="2284">
                  <c:v>46.594499999999996</c:v>
                </c:pt>
                <c:pt idx="2285">
                  <c:v>46.606200000000001</c:v>
                </c:pt>
                <c:pt idx="2286">
                  <c:v>46.619199999999999</c:v>
                </c:pt>
                <c:pt idx="2287">
                  <c:v>46.635399999999997</c:v>
                </c:pt>
                <c:pt idx="2288">
                  <c:v>46.654000000000003</c:v>
                </c:pt>
                <c:pt idx="2289">
                  <c:v>46.672699999999999</c:v>
                </c:pt>
                <c:pt idx="2290">
                  <c:v>46.69</c:v>
                </c:pt>
                <c:pt idx="2291">
                  <c:v>46.706400000000002</c:v>
                </c:pt>
                <c:pt idx="2292">
                  <c:v>46.723799999999997</c:v>
                </c:pt>
                <c:pt idx="2293">
                  <c:v>46.743899999999996</c:v>
                </c:pt>
                <c:pt idx="2294">
                  <c:v>46.766100000000002</c:v>
                </c:pt>
                <c:pt idx="2295">
                  <c:v>46.786499999999997</c:v>
                </c:pt>
                <c:pt idx="2296">
                  <c:v>46.808900000000001</c:v>
                </c:pt>
                <c:pt idx="2297">
                  <c:v>46.834000000000003</c:v>
                </c:pt>
                <c:pt idx="2298">
                  <c:v>46.861499999999999</c:v>
                </c:pt>
                <c:pt idx="2299">
                  <c:v>46.891399999999997</c:v>
                </c:pt>
                <c:pt idx="2300">
                  <c:v>46.923099999999998</c:v>
                </c:pt>
                <c:pt idx="2301">
                  <c:v>46.9557</c:v>
                </c:pt>
                <c:pt idx="2302">
                  <c:v>46.99</c:v>
                </c:pt>
                <c:pt idx="2303">
                  <c:v>47.025799999999997</c:v>
                </c:pt>
                <c:pt idx="2304">
                  <c:v>47.065800000000003</c:v>
                </c:pt>
                <c:pt idx="2305">
                  <c:v>47.104199999999999</c:v>
                </c:pt>
                <c:pt idx="2306">
                  <c:v>47.139299999999999</c:v>
                </c:pt>
                <c:pt idx="2307">
                  <c:v>47.1678</c:v>
                </c:pt>
                <c:pt idx="2308">
                  <c:v>47.190800000000003</c:v>
                </c:pt>
                <c:pt idx="2309">
                  <c:v>47.207999999999998</c:v>
                </c:pt>
                <c:pt idx="2310">
                  <c:v>47.223500000000001</c:v>
                </c:pt>
                <c:pt idx="2311">
                  <c:v>47.238999999999997</c:v>
                </c:pt>
                <c:pt idx="2312">
                  <c:v>47.256300000000003</c:v>
                </c:pt>
                <c:pt idx="2313">
                  <c:v>47.2746</c:v>
                </c:pt>
                <c:pt idx="2314">
                  <c:v>47.295200000000001</c:v>
                </c:pt>
                <c:pt idx="2315">
                  <c:v>47.3185</c:v>
                </c:pt>
                <c:pt idx="2316">
                  <c:v>47.341299999999997</c:v>
                </c:pt>
                <c:pt idx="2317">
                  <c:v>47.363</c:v>
                </c:pt>
                <c:pt idx="2318">
                  <c:v>47.384799999999998</c:v>
                </c:pt>
                <c:pt idx="2319">
                  <c:v>47.405799999999999</c:v>
                </c:pt>
                <c:pt idx="2320">
                  <c:v>47.427700000000002</c:v>
                </c:pt>
                <c:pt idx="2321">
                  <c:v>47.448300000000003</c:v>
                </c:pt>
                <c:pt idx="2322">
                  <c:v>47.4711</c:v>
                </c:pt>
                <c:pt idx="2323">
                  <c:v>47.494999999999997</c:v>
                </c:pt>
                <c:pt idx="2324">
                  <c:v>47.519799999999996</c:v>
                </c:pt>
                <c:pt idx="2325">
                  <c:v>47.546100000000003</c:v>
                </c:pt>
                <c:pt idx="2326">
                  <c:v>47.571100000000001</c:v>
                </c:pt>
                <c:pt idx="2327">
                  <c:v>47.596200000000003</c:v>
                </c:pt>
                <c:pt idx="2328">
                  <c:v>47.622199999999999</c:v>
                </c:pt>
                <c:pt idx="2329">
                  <c:v>47.6492</c:v>
                </c:pt>
                <c:pt idx="2330">
                  <c:v>47.674500000000002</c:v>
                </c:pt>
                <c:pt idx="2331">
                  <c:v>47.699199999999998</c:v>
                </c:pt>
                <c:pt idx="2332">
                  <c:v>47.720500000000001</c:v>
                </c:pt>
                <c:pt idx="2333">
                  <c:v>47.74</c:v>
                </c:pt>
                <c:pt idx="2334">
                  <c:v>47.760100000000001</c:v>
                </c:pt>
                <c:pt idx="2335">
                  <c:v>47.783499999999997</c:v>
                </c:pt>
                <c:pt idx="2336">
                  <c:v>47.807299999999998</c:v>
                </c:pt>
                <c:pt idx="2337">
                  <c:v>47.831099999999999</c:v>
                </c:pt>
                <c:pt idx="2338">
                  <c:v>47.855499999999999</c:v>
                </c:pt>
                <c:pt idx="2339">
                  <c:v>47.8797</c:v>
                </c:pt>
                <c:pt idx="2340">
                  <c:v>47.904800000000002</c:v>
                </c:pt>
                <c:pt idx="2341">
                  <c:v>47.932200000000002</c:v>
                </c:pt>
                <c:pt idx="2342">
                  <c:v>47.960299999999997</c:v>
                </c:pt>
                <c:pt idx="2343">
                  <c:v>47.986899999999999</c:v>
                </c:pt>
                <c:pt idx="2344">
                  <c:v>48.015300000000003</c:v>
                </c:pt>
                <c:pt idx="2345">
                  <c:v>48.044199999999996</c:v>
                </c:pt>
                <c:pt idx="2346">
                  <c:v>48.078099999999999</c:v>
                </c:pt>
                <c:pt idx="2347">
                  <c:v>48.117199999999997</c:v>
                </c:pt>
                <c:pt idx="2348">
                  <c:v>48.159199999999998</c:v>
                </c:pt>
                <c:pt idx="2349">
                  <c:v>48.199399999999997</c:v>
                </c:pt>
                <c:pt idx="2350">
                  <c:v>48.2316</c:v>
                </c:pt>
                <c:pt idx="2351">
                  <c:v>48.253100000000003</c:v>
                </c:pt>
                <c:pt idx="2352">
                  <c:v>48.267400000000002</c:v>
                </c:pt>
                <c:pt idx="2353">
                  <c:v>48.279800000000002</c:v>
                </c:pt>
                <c:pt idx="2354">
                  <c:v>48.2913</c:v>
                </c:pt>
                <c:pt idx="2355">
                  <c:v>48.304099999999998</c:v>
                </c:pt>
                <c:pt idx="2356">
                  <c:v>48.318199999999997</c:v>
                </c:pt>
                <c:pt idx="2357">
                  <c:v>48.3354</c:v>
                </c:pt>
                <c:pt idx="2358">
                  <c:v>48.353999999999999</c:v>
                </c:pt>
                <c:pt idx="2359">
                  <c:v>48.370600000000003</c:v>
                </c:pt>
                <c:pt idx="2360">
                  <c:v>48.387999999999998</c:v>
                </c:pt>
                <c:pt idx="2361">
                  <c:v>48.405099999999997</c:v>
                </c:pt>
                <c:pt idx="2362">
                  <c:v>48.422800000000002</c:v>
                </c:pt>
                <c:pt idx="2363">
                  <c:v>48.4437</c:v>
                </c:pt>
                <c:pt idx="2364">
                  <c:v>48.465299999999999</c:v>
                </c:pt>
                <c:pt idx="2365">
                  <c:v>48.487499999999997</c:v>
                </c:pt>
                <c:pt idx="2366">
                  <c:v>48.512799999999999</c:v>
                </c:pt>
                <c:pt idx="2367">
                  <c:v>48.541600000000003</c:v>
                </c:pt>
                <c:pt idx="2368">
                  <c:v>48.570700000000002</c:v>
                </c:pt>
                <c:pt idx="2369">
                  <c:v>48.600499999999997</c:v>
                </c:pt>
                <c:pt idx="2370">
                  <c:v>48.633800000000001</c:v>
                </c:pt>
                <c:pt idx="2371">
                  <c:v>48.6678</c:v>
                </c:pt>
                <c:pt idx="2372">
                  <c:v>48.702100000000002</c:v>
                </c:pt>
                <c:pt idx="2373">
                  <c:v>48.738999999999997</c:v>
                </c:pt>
                <c:pt idx="2374">
                  <c:v>48.777200000000001</c:v>
                </c:pt>
                <c:pt idx="2375">
                  <c:v>48.813699999999997</c:v>
                </c:pt>
                <c:pt idx="2376">
                  <c:v>48.844499999999996</c:v>
                </c:pt>
                <c:pt idx="2377">
                  <c:v>48.867100000000001</c:v>
                </c:pt>
                <c:pt idx="2378">
                  <c:v>48.883299999999998</c:v>
                </c:pt>
                <c:pt idx="2379">
                  <c:v>48.895400000000002</c:v>
                </c:pt>
                <c:pt idx="2380">
                  <c:v>48.909500000000001</c:v>
                </c:pt>
                <c:pt idx="2381">
                  <c:v>48.927199999999999</c:v>
                </c:pt>
                <c:pt idx="2382">
                  <c:v>48.945999999999998</c:v>
                </c:pt>
                <c:pt idx="2383">
                  <c:v>48.968000000000004</c:v>
                </c:pt>
                <c:pt idx="2384">
                  <c:v>48.991300000000003</c:v>
                </c:pt>
                <c:pt idx="2385">
                  <c:v>49.0152</c:v>
                </c:pt>
                <c:pt idx="2386">
                  <c:v>49.0379</c:v>
                </c:pt>
                <c:pt idx="2387">
                  <c:v>49.058300000000003</c:v>
                </c:pt>
                <c:pt idx="2388">
                  <c:v>49.078699999999998</c:v>
                </c:pt>
                <c:pt idx="2389">
                  <c:v>49.099400000000003</c:v>
                </c:pt>
                <c:pt idx="2390">
                  <c:v>49.119300000000003</c:v>
                </c:pt>
                <c:pt idx="2391">
                  <c:v>49.141800000000003</c:v>
                </c:pt>
                <c:pt idx="2392">
                  <c:v>49.165700000000001</c:v>
                </c:pt>
                <c:pt idx="2393">
                  <c:v>49.189599999999999</c:v>
                </c:pt>
                <c:pt idx="2394">
                  <c:v>49.215299999999999</c:v>
                </c:pt>
                <c:pt idx="2395">
                  <c:v>49.241500000000002</c:v>
                </c:pt>
                <c:pt idx="2396">
                  <c:v>49.2667</c:v>
                </c:pt>
                <c:pt idx="2397">
                  <c:v>49.292700000000004</c:v>
                </c:pt>
                <c:pt idx="2398">
                  <c:v>49.317799999999998</c:v>
                </c:pt>
                <c:pt idx="2399">
                  <c:v>49.3429</c:v>
                </c:pt>
                <c:pt idx="2400">
                  <c:v>49.367400000000004</c:v>
                </c:pt>
                <c:pt idx="2401">
                  <c:v>49.391800000000003</c:v>
                </c:pt>
                <c:pt idx="2402">
                  <c:v>49.414999999999999</c:v>
                </c:pt>
                <c:pt idx="2403">
                  <c:v>49.4345</c:v>
                </c:pt>
                <c:pt idx="2404">
                  <c:v>49.456400000000002</c:v>
                </c:pt>
                <c:pt idx="2405">
                  <c:v>49.479300000000002</c:v>
                </c:pt>
                <c:pt idx="2406">
                  <c:v>49.503700000000002</c:v>
                </c:pt>
                <c:pt idx="2407">
                  <c:v>49.528700000000001</c:v>
                </c:pt>
                <c:pt idx="2408">
                  <c:v>49.553600000000003</c:v>
                </c:pt>
                <c:pt idx="2409">
                  <c:v>49.580199999999998</c:v>
                </c:pt>
                <c:pt idx="2410">
                  <c:v>49.604700000000001</c:v>
                </c:pt>
                <c:pt idx="2411">
                  <c:v>49.629800000000003</c:v>
                </c:pt>
                <c:pt idx="2412">
                  <c:v>49.654499999999999</c:v>
                </c:pt>
                <c:pt idx="2413">
                  <c:v>49.682899999999997</c:v>
                </c:pt>
                <c:pt idx="2414">
                  <c:v>49.715299999999999</c:v>
                </c:pt>
                <c:pt idx="2415">
                  <c:v>49.749699999999997</c:v>
                </c:pt>
                <c:pt idx="2416">
                  <c:v>49.786000000000001</c:v>
                </c:pt>
                <c:pt idx="2417">
                  <c:v>49.824800000000003</c:v>
                </c:pt>
                <c:pt idx="2418">
                  <c:v>49.862900000000003</c:v>
                </c:pt>
                <c:pt idx="2419">
                  <c:v>49.894799999999996</c:v>
                </c:pt>
                <c:pt idx="2420">
                  <c:v>49.917099999999998</c:v>
                </c:pt>
                <c:pt idx="2421">
                  <c:v>49.932699999999997</c:v>
                </c:pt>
                <c:pt idx="2422">
                  <c:v>49.944899999999997</c:v>
                </c:pt>
                <c:pt idx="2423">
                  <c:v>49.957299999999996</c:v>
                </c:pt>
                <c:pt idx="2424">
                  <c:v>49.970999999999997</c:v>
                </c:pt>
                <c:pt idx="2425">
                  <c:v>49.985999999999997</c:v>
                </c:pt>
                <c:pt idx="2426">
                  <c:v>50.002499999999998</c:v>
                </c:pt>
                <c:pt idx="2427">
                  <c:v>50.020200000000003</c:v>
                </c:pt>
                <c:pt idx="2428">
                  <c:v>50.036799999999999</c:v>
                </c:pt>
                <c:pt idx="2429">
                  <c:v>50.053800000000003</c:v>
                </c:pt>
                <c:pt idx="2430">
                  <c:v>50.0717</c:v>
                </c:pt>
                <c:pt idx="2431">
                  <c:v>50.089399999999998</c:v>
                </c:pt>
                <c:pt idx="2432">
                  <c:v>50.1098</c:v>
                </c:pt>
                <c:pt idx="2433">
                  <c:v>50.131399999999999</c:v>
                </c:pt>
                <c:pt idx="2434">
                  <c:v>50.156500000000001</c:v>
                </c:pt>
                <c:pt idx="2435">
                  <c:v>50.185200000000002</c:v>
                </c:pt>
                <c:pt idx="2436">
                  <c:v>50.215600000000002</c:v>
                </c:pt>
                <c:pt idx="2437">
                  <c:v>50.245199999999997</c:v>
                </c:pt>
                <c:pt idx="2438">
                  <c:v>50.276800000000001</c:v>
                </c:pt>
                <c:pt idx="2439">
                  <c:v>50.31</c:v>
                </c:pt>
                <c:pt idx="2440">
                  <c:v>50.345300000000002</c:v>
                </c:pt>
                <c:pt idx="2441">
                  <c:v>50.380600000000001</c:v>
                </c:pt>
                <c:pt idx="2442">
                  <c:v>50.415500000000002</c:v>
                </c:pt>
                <c:pt idx="2443">
                  <c:v>50.448399999999999</c:v>
                </c:pt>
                <c:pt idx="2444">
                  <c:v>50.477800000000002</c:v>
                </c:pt>
                <c:pt idx="2445">
                  <c:v>50.505200000000002</c:v>
                </c:pt>
                <c:pt idx="2446">
                  <c:v>50.528100000000002</c:v>
                </c:pt>
                <c:pt idx="2447">
                  <c:v>50.547199999999997</c:v>
                </c:pt>
                <c:pt idx="2448">
                  <c:v>50.563200000000002</c:v>
                </c:pt>
                <c:pt idx="2449">
                  <c:v>50.578699999999998</c:v>
                </c:pt>
                <c:pt idx="2450">
                  <c:v>50.595999999999997</c:v>
                </c:pt>
                <c:pt idx="2451">
                  <c:v>50.614699999999999</c:v>
                </c:pt>
                <c:pt idx="2452">
                  <c:v>50.636099999999999</c:v>
                </c:pt>
                <c:pt idx="2453">
                  <c:v>50.6584</c:v>
                </c:pt>
                <c:pt idx="2454">
                  <c:v>50.6813</c:v>
                </c:pt>
                <c:pt idx="2455">
                  <c:v>50.704700000000003</c:v>
                </c:pt>
                <c:pt idx="2456">
                  <c:v>50.726199999999999</c:v>
                </c:pt>
                <c:pt idx="2457">
                  <c:v>50.747</c:v>
                </c:pt>
                <c:pt idx="2458">
                  <c:v>50.768700000000003</c:v>
                </c:pt>
                <c:pt idx="2459">
                  <c:v>50.791400000000003</c:v>
                </c:pt>
                <c:pt idx="2460">
                  <c:v>50.815399999999997</c:v>
                </c:pt>
                <c:pt idx="2461">
                  <c:v>50.839700000000001</c:v>
                </c:pt>
                <c:pt idx="2462">
                  <c:v>50.865499999999997</c:v>
                </c:pt>
                <c:pt idx="2463">
                  <c:v>50.891500000000001</c:v>
                </c:pt>
                <c:pt idx="2464">
                  <c:v>50.917299999999997</c:v>
                </c:pt>
                <c:pt idx="2465">
                  <c:v>50.943100000000001</c:v>
                </c:pt>
                <c:pt idx="2466">
                  <c:v>50.969099999999997</c:v>
                </c:pt>
                <c:pt idx="2467">
                  <c:v>50.993000000000002</c:v>
                </c:pt>
                <c:pt idx="2468">
                  <c:v>51.017299999999999</c:v>
                </c:pt>
                <c:pt idx="2469">
                  <c:v>51.041400000000003</c:v>
                </c:pt>
                <c:pt idx="2470">
                  <c:v>51.064999999999998</c:v>
                </c:pt>
                <c:pt idx="2471">
                  <c:v>51.087299999999999</c:v>
                </c:pt>
                <c:pt idx="2472">
                  <c:v>51.11</c:v>
                </c:pt>
                <c:pt idx="2473">
                  <c:v>51.132399999999997</c:v>
                </c:pt>
                <c:pt idx="2474">
                  <c:v>51.154600000000002</c:v>
                </c:pt>
                <c:pt idx="2475">
                  <c:v>51.177999999999997</c:v>
                </c:pt>
                <c:pt idx="2476">
                  <c:v>51.201099999999997</c:v>
                </c:pt>
                <c:pt idx="2477">
                  <c:v>51.223700000000001</c:v>
                </c:pt>
                <c:pt idx="2478">
                  <c:v>51.248399999999997</c:v>
                </c:pt>
                <c:pt idx="2479">
                  <c:v>51.273800000000001</c:v>
                </c:pt>
                <c:pt idx="2480">
                  <c:v>51.298499999999997</c:v>
                </c:pt>
                <c:pt idx="2481">
                  <c:v>51.3232</c:v>
                </c:pt>
                <c:pt idx="2482">
                  <c:v>51.351900000000001</c:v>
                </c:pt>
                <c:pt idx="2483">
                  <c:v>51.385300000000001</c:v>
                </c:pt>
                <c:pt idx="2484">
                  <c:v>51.422800000000002</c:v>
                </c:pt>
                <c:pt idx="2485">
                  <c:v>51.464700000000001</c:v>
                </c:pt>
                <c:pt idx="2486">
                  <c:v>51.503999999999998</c:v>
                </c:pt>
                <c:pt idx="2487">
                  <c:v>51.540100000000002</c:v>
                </c:pt>
                <c:pt idx="2488">
                  <c:v>51.570999999999998</c:v>
                </c:pt>
                <c:pt idx="2489">
                  <c:v>51.5931</c:v>
                </c:pt>
                <c:pt idx="2490">
                  <c:v>51.609200000000001</c:v>
                </c:pt>
                <c:pt idx="2491">
                  <c:v>51.621200000000002</c:v>
                </c:pt>
                <c:pt idx="2492">
                  <c:v>51.634</c:v>
                </c:pt>
                <c:pt idx="2493">
                  <c:v>51.646299999999997</c:v>
                </c:pt>
                <c:pt idx="2494">
                  <c:v>51.6601</c:v>
                </c:pt>
                <c:pt idx="2495">
                  <c:v>51.674999999999997</c:v>
                </c:pt>
                <c:pt idx="2496">
                  <c:v>51.690899999999999</c:v>
                </c:pt>
                <c:pt idx="2497">
                  <c:v>51.7074</c:v>
                </c:pt>
                <c:pt idx="2498">
                  <c:v>51.724899999999998</c:v>
                </c:pt>
                <c:pt idx="2499">
                  <c:v>51.743299999999998</c:v>
                </c:pt>
                <c:pt idx="2500">
                  <c:v>51.763399999999997</c:v>
                </c:pt>
                <c:pt idx="2501">
                  <c:v>51.783499999999997</c:v>
                </c:pt>
                <c:pt idx="2502">
                  <c:v>51.805</c:v>
                </c:pt>
                <c:pt idx="2503">
                  <c:v>51.827800000000003</c:v>
                </c:pt>
                <c:pt idx="2504">
                  <c:v>51.852600000000002</c:v>
                </c:pt>
                <c:pt idx="2505">
                  <c:v>51.880200000000002</c:v>
                </c:pt>
                <c:pt idx="2506">
                  <c:v>51.908900000000003</c:v>
                </c:pt>
                <c:pt idx="2507">
                  <c:v>51.940100000000001</c:v>
                </c:pt>
                <c:pt idx="2508">
                  <c:v>51.974499999999999</c:v>
                </c:pt>
                <c:pt idx="2509">
                  <c:v>52.011699999999998</c:v>
                </c:pt>
                <c:pt idx="2510">
                  <c:v>52.050199999999997</c:v>
                </c:pt>
                <c:pt idx="2511">
                  <c:v>52.088099999999997</c:v>
                </c:pt>
                <c:pt idx="2512">
                  <c:v>52.123600000000003</c:v>
                </c:pt>
                <c:pt idx="2513">
                  <c:v>52.155299999999997</c:v>
                </c:pt>
                <c:pt idx="2514">
                  <c:v>52.182099999999998</c:v>
                </c:pt>
                <c:pt idx="2515">
                  <c:v>52.204700000000003</c:v>
                </c:pt>
                <c:pt idx="2516">
                  <c:v>52.223700000000001</c:v>
                </c:pt>
                <c:pt idx="2517">
                  <c:v>52.239600000000003</c:v>
                </c:pt>
                <c:pt idx="2518">
                  <c:v>52.253900000000002</c:v>
                </c:pt>
                <c:pt idx="2519">
                  <c:v>52.269399999999997</c:v>
                </c:pt>
                <c:pt idx="2520">
                  <c:v>52.284700000000001</c:v>
                </c:pt>
                <c:pt idx="2521">
                  <c:v>52.302399999999999</c:v>
                </c:pt>
                <c:pt idx="2522">
                  <c:v>52.321599999999997</c:v>
                </c:pt>
                <c:pt idx="2523">
                  <c:v>52.344900000000003</c:v>
                </c:pt>
                <c:pt idx="2524">
                  <c:v>52.369300000000003</c:v>
                </c:pt>
                <c:pt idx="2525">
                  <c:v>52.3932</c:v>
                </c:pt>
                <c:pt idx="2526">
                  <c:v>52.415799999999997</c:v>
                </c:pt>
                <c:pt idx="2527">
                  <c:v>52.437600000000003</c:v>
                </c:pt>
                <c:pt idx="2528">
                  <c:v>52.460099999999997</c:v>
                </c:pt>
                <c:pt idx="2529">
                  <c:v>52.484900000000003</c:v>
                </c:pt>
                <c:pt idx="2530">
                  <c:v>52.509599999999999</c:v>
                </c:pt>
                <c:pt idx="2531">
                  <c:v>52.534999999999997</c:v>
                </c:pt>
                <c:pt idx="2532">
                  <c:v>52.560499999999998</c:v>
                </c:pt>
                <c:pt idx="2533">
                  <c:v>52.587200000000003</c:v>
                </c:pt>
                <c:pt idx="2534">
                  <c:v>52.613</c:v>
                </c:pt>
                <c:pt idx="2535">
                  <c:v>52.6389</c:v>
                </c:pt>
                <c:pt idx="2536">
                  <c:v>52.664700000000003</c:v>
                </c:pt>
                <c:pt idx="2537">
                  <c:v>52.689700000000002</c:v>
                </c:pt>
                <c:pt idx="2538">
                  <c:v>52.711799999999997</c:v>
                </c:pt>
                <c:pt idx="2539">
                  <c:v>52.731499999999997</c:v>
                </c:pt>
                <c:pt idx="2540">
                  <c:v>52.753100000000003</c:v>
                </c:pt>
                <c:pt idx="2541">
                  <c:v>52.775599999999997</c:v>
                </c:pt>
                <c:pt idx="2542">
                  <c:v>52.798699999999997</c:v>
                </c:pt>
                <c:pt idx="2543">
                  <c:v>52.820999999999998</c:v>
                </c:pt>
                <c:pt idx="2544">
                  <c:v>52.844799999999999</c:v>
                </c:pt>
                <c:pt idx="2545">
                  <c:v>52.868699999999997</c:v>
                </c:pt>
                <c:pt idx="2546">
                  <c:v>52.893300000000004</c:v>
                </c:pt>
                <c:pt idx="2547">
                  <c:v>52.918799999999997</c:v>
                </c:pt>
                <c:pt idx="2548">
                  <c:v>52.944099999999999</c:v>
                </c:pt>
                <c:pt idx="2549">
                  <c:v>52.968200000000003</c:v>
                </c:pt>
                <c:pt idx="2550">
                  <c:v>52.994399999999999</c:v>
                </c:pt>
                <c:pt idx="2551">
                  <c:v>53.0214</c:v>
                </c:pt>
                <c:pt idx="2552">
                  <c:v>53.051600000000001</c:v>
                </c:pt>
                <c:pt idx="2553">
                  <c:v>53.0884</c:v>
                </c:pt>
                <c:pt idx="2554">
                  <c:v>53.126899999999999</c:v>
                </c:pt>
                <c:pt idx="2555">
                  <c:v>53.162799999999997</c:v>
                </c:pt>
                <c:pt idx="2556">
                  <c:v>53.196100000000001</c:v>
                </c:pt>
                <c:pt idx="2557">
                  <c:v>53.225200000000001</c:v>
                </c:pt>
                <c:pt idx="2558">
                  <c:v>53.2485</c:v>
                </c:pt>
                <c:pt idx="2559">
                  <c:v>53.264800000000001</c:v>
                </c:pt>
                <c:pt idx="2560">
                  <c:v>53.279000000000003</c:v>
                </c:pt>
                <c:pt idx="2561">
                  <c:v>53.291899999999998</c:v>
                </c:pt>
                <c:pt idx="2562">
                  <c:v>53.306800000000003</c:v>
                </c:pt>
                <c:pt idx="2563">
                  <c:v>53.322499999999998</c:v>
                </c:pt>
                <c:pt idx="2564">
                  <c:v>53.338099999999997</c:v>
                </c:pt>
                <c:pt idx="2565">
                  <c:v>53.355200000000004</c:v>
                </c:pt>
                <c:pt idx="2566">
                  <c:v>53.372199999999999</c:v>
                </c:pt>
                <c:pt idx="2567">
                  <c:v>53.3874</c:v>
                </c:pt>
                <c:pt idx="2568">
                  <c:v>53.405099999999997</c:v>
                </c:pt>
                <c:pt idx="2569">
                  <c:v>53.424700000000001</c:v>
                </c:pt>
                <c:pt idx="2570">
                  <c:v>53.4482</c:v>
                </c:pt>
                <c:pt idx="2571">
                  <c:v>53.4726</c:v>
                </c:pt>
                <c:pt idx="2572">
                  <c:v>53.497199999999999</c:v>
                </c:pt>
                <c:pt idx="2573">
                  <c:v>53.523000000000003</c:v>
                </c:pt>
                <c:pt idx="2574">
                  <c:v>53.550600000000003</c:v>
                </c:pt>
                <c:pt idx="2575">
                  <c:v>53.579700000000003</c:v>
                </c:pt>
                <c:pt idx="2576">
                  <c:v>53.611199999999997</c:v>
                </c:pt>
                <c:pt idx="2577">
                  <c:v>53.644399999999997</c:v>
                </c:pt>
                <c:pt idx="2578">
                  <c:v>53.680500000000002</c:v>
                </c:pt>
                <c:pt idx="2579">
                  <c:v>53.717599999999997</c:v>
                </c:pt>
                <c:pt idx="2580">
                  <c:v>53.752800000000001</c:v>
                </c:pt>
                <c:pt idx="2581">
                  <c:v>53.782699999999998</c:v>
                </c:pt>
                <c:pt idx="2582">
                  <c:v>53.809600000000003</c:v>
                </c:pt>
                <c:pt idx="2583">
                  <c:v>53.834800000000001</c:v>
                </c:pt>
                <c:pt idx="2584">
                  <c:v>53.854199999999999</c:v>
                </c:pt>
                <c:pt idx="2585">
                  <c:v>53.871299999999998</c:v>
                </c:pt>
                <c:pt idx="2586">
                  <c:v>53.889499999999998</c:v>
                </c:pt>
                <c:pt idx="2587">
                  <c:v>53.909300000000002</c:v>
                </c:pt>
                <c:pt idx="2588">
                  <c:v>53.930199999999999</c:v>
                </c:pt>
                <c:pt idx="2589">
                  <c:v>53.950400000000002</c:v>
                </c:pt>
                <c:pt idx="2590">
                  <c:v>53.972099999999998</c:v>
                </c:pt>
                <c:pt idx="2591">
                  <c:v>53.994399999999999</c:v>
                </c:pt>
                <c:pt idx="2592">
                  <c:v>54.016199999999998</c:v>
                </c:pt>
                <c:pt idx="2593">
                  <c:v>54.036799999999999</c:v>
                </c:pt>
                <c:pt idx="2594">
                  <c:v>54.056899999999999</c:v>
                </c:pt>
                <c:pt idx="2595">
                  <c:v>54.077800000000003</c:v>
                </c:pt>
                <c:pt idx="2596">
                  <c:v>54.0991</c:v>
                </c:pt>
                <c:pt idx="2597">
                  <c:v>54.120899999999999</c:v>
                </c:pt>
                <c:pt idx="2598">
                  <c:v>54.143300000000004</c:v>
                </c:pt>
                <c:pt idx="2599">
                  <c:v>54.168300000000002</c:v>
                </c:pt>
                <c:pt idx="2600">
                  <c:v>54.1937</c:v>
                </c:pt>
                <c:pt idx="2601">
                  <c:v>54.217700000000001</c:v>
                </c:pt>
                <c:pt idx="2602">
                  <c:v>54.244</c:v>
                </c:pt>
                <c:pt idx="2603">
                  <c:v>54.2712</c:v>
                </c:pt>
                <c:pt idx="2604">
                  <c:v>54.297199999999997</c:v>
                </c:pt>
                <c:pt idx="2605">
                  <c:v>54.320500000000003</c:v>
                </c:pt>
                <c:pt idx="2606">
                  <c:v>54.343000000000004</c:v>
                </c:pt>
                <c:pt idx="2607">
                  <c:v>54.363799999999998</c:v>
                </c:pt>
                <c:pt idx="2608">
                  <c:v>54.385100000000001</c:v>
                </c:pt>
                <c:pt idx="2609">
                  <c:v>54.407699999999998</c:v>
                </c:pt>
                <c:pt idx="2610">
                  <c:v>54.430799999999998</c:v>
                </c:pt>
                <c:pt idx="2611">
                  <c:v>54.4544</c:v>
                </c:pt>
                <c:pt idx="2612">
                  <c:v>54.4773</c:v>
                </c:pt>
                <c:pt idx="2613">
                  <c:v>54.501300000000001</c:v>
                </c:pt>
                <c:pt idx="2614">
                  <c:v>54.523600000000002</c:v>
                </c:pt>
                <c:pt idx="2615">
                  <c:v>54.546900000000001</c:v>
                </c:pt>
                <c:pt idx="2616">
                  <c:v>54.572299999999998</c:v>
                </c:pt>
                <c:pt idx="2617">
                  <c:v>54.598100000000002</c:v>
                </c:pt>
                <c:pt idx="2618">
                  <c:v>54.621499999999997</c:v>
                </c:pt>
                <c:pt idx="2619">
                  <c:v>54.645200000000003</c:v>
                </c:pt>
                <c:pt idx="2620">
                  <c:v>54.671700000000001</c:v>
                </c:pt>
                <c:pt idx="2621">
                  <c:v>54.704799999999999</c:v>
                </c:pt>
                <c:pt idx="2622">
                  <c:v>54.744799999999998</c:v>
                </c:pt>
                <c:pt idx="2623">
                  <c:v>54.787300000000002</c:v>
                </c:pt>
                <c:pt idx="2624">
                  <c:v>54.828499999999998</c:v>
                </c:pt>
                <c:pt idx="2625">
                  <c:v>54.8658</c:v>
                </c:pt>
                <c:pt idx="2626">
                  <c:v>54.895800000000001</c:v>
                </c:pt>
                <c:pt idx="2627">
                  <c:v>54.915999999999997</c:v>
                </c:pt>
                <c:pt idx="2628">
                  <c:v>54.93</c:v>
                </c:pt>
                <c:pt idx="2629">
                  <c:v>54.939599999999999</c:v>
                </c:pt>
                <c:pt idx="2630">
                  <c:v>54.950499999999998</c:v>
                </c:pt>
                <c:pt idx="2631">
                  <c:v>54.962800000000001</c:v>
                </c:pt>
                <c:pt idx="2632">
                  <c:v>54.976900000000001</c:v>
                </c:pt>
                <c:pt idx="2633">
                  <c:v>54.991900000000001</c:v>
                </c:pt>
                <c:pt idx="2634">
                  <c:v>55.008299999999998</c:v>
                </c:pt>
                <c:pt idx="2635">
                  <c:v>55.023000000000003</c:v>
                </c:pt>
                <c:pt idx="2636">
                  <c:v>55.040300000000002</c:v>
                </c:pt>
                <c:pt idx="2637">
                  <c:v>55.058500000000002</c:v>
                </c:pt>
                <c:pt idx="2638">
                  <c:v>55.078000000000003</c:v>
                </c:pt>
                <c:pt idx="2639">
                  <c:v>55.098799999999997</c:v>
                </c:pt>
                <c:pt idx="2640">
                  <c:v>55.121400000000001</c:v>
                </c:pt>
                <c:pt idx="2641">
                  <c:v>55.145899999999997</c:v>
                </c:pt>
                <c:pt idx="2642">
                  <c:v>55.171900000000001</c:v>
                </c:pt>
                <c:pt idx="2643">
                  <c:v>55.200699999999998</c:v>
                </c:pt>
                <c:pt idx="2644">
                  <c:v>55.231699999999996</c:v>
                </c:pt>
                <c:pt idx="2645">
                  <c:v>55.263500000000001</c:v>
                </c:pt>
                <c:pt idx="2646">
                  <c:v>55.296799999999998</c:v>
                </c:pt>
                <c:pt idx="2647">
                  <c:v>55.333399999999997</c:v>
                </c:pt>
                <c:pt idx="2648">
                  <c:v>55.371099999999998</c:v>
                </c:pt>
                <c:pt idx="2649">
                  <c:v>55.407200000000003</c:v>
                </c:pt>
                <c:pt idx="2650">
                  <c:v>55.441200000000002</c:v>
                </c:pt>
                <c:pt idx="2651">
                  <c:v>55.472200000000001</c:v>
                </c:pt>
                <c:pt idx="2652">
                  <c:v>55.497300000000003</c:v>
                </c:pt>
                <c:pt idx="2653">
                  <c:v>55.514600000000002</c:v>
                </c:pt>
                <c:pt idx="2654">
                  <c:v>55.5274</c:v>
                </c:pt>
                <c:pt idx="2655">
                  <c:v>55.540900000000001</c:v>
                </c:pt>
                <c:pt idx="2656">
                  <c:v>55.557200000000002</c:v>
                </c:pt>
                <c:pt idx="2657">
                  <c:v>55.574800000000003</c:v>
                </c:pt>
                <c:pt idx="2658">
                  <c:v>55.594000000000001</c:v>
                </c:pt>
                <c:pt idx="2659">
                  <c:v>55.6173</c:v>
                </c:pt>
                <c:pt idx="2660">
                  <c:v>55.639200000000002</c:v>
                </c:pt>
                <c:pt idx="2661">
                  <c:v>55.661299999999997</c:v>
                </c:pt>
                <c:pt idx="2662">
                  <c:v>55.681100000000001</c:v>
                </c:pt>
                <c:pt idx="2663">
                  <c:v>55.7012</c:v>
                </c:pt>
                <c:pt idx="2664">
                  <c:v>55.720500000000001</c:v>
                </c:pt>
                <c:pt idx="2665">
                  <c:v>55.741399999999999</c:v>
                </c:pt>
                <c:pt idx="2666">
                  <c:v>55.765000000000001</c:v>
                </c:pt>
                <c:pt idx="2667">
                  <c:v>55.7879</c:v>
                </c:pt>
                <c:pt idx="2668">
                  <c:v>55.813000000000002</c:v>
                </c:pt>
                <c:pt idx="2669">
                  <c:v>55.837600000000002</c:v>
                </c:pt>
                <c:pt idx="2670">
                  <c:v>55.862299999999998</c:v>
                </c:pt>
                <c:pt idx="2671">
                  <c:v>55.888800000000003</c:v>
                </c:pt>
                <c:pt idx="2672">
                  <c:v>55.917099999999998</c:v>
                </c:pt>
                <c:pt idx="2673">
                  <c:v>55.944499999999998</c:v>
                </c:pt>
                <c:pt idx="2674">
                  <c:v>55.969499999999996</c:v>
                </c:pt>
                <c:pt idx="2675">
                  <c:v>55.993099999999998</c:v>
                </c:pt>
                <c:pt idx="2676">
                  <c:v>56.017099999999999</c:v>
                </c:pt>
                <c:pt idx="2677">
                  <c:v>56.04</c:v>
                </c:pt>
                <c:pt idx="2678">
                  <c:v>56.061599999999999</c:v>
                </c:pt>
                <c:pt idx="2679">
                  <c:v>56.082500000000003</c:v>
                </c:pt>
                <c:pt idx="2680">
                  <c:v>56.105499999999999</c:v>
                </c:pt>
                <c:pt idx="2681">
                  <c:v>56.128599999999999</c:v>
                </c:pt>
                <c:pt idx="2682">
                  <c:v>56.152200000000001</c:v>
                </c:pt>
                <c:pt idx="2683">
                  <c:v>56.175899999999999</c:v>
                </c:pt>
                <c:pt idx="2684">
                  <c:v>56.200600000000001</c:v>
                </c:pt>
                <c:pt idx="2685">
                  <c:v>56.223999999999997</c:v>
                </c:pt>
                <c:pt idx="2686">
                  <c:v>56.248899999999999</c:v>
                </c:pt>
                <c:pt idx="2687">
                  <c:v>56.273299999999999</c:v>
                </c:pt>
                <c:pt idx="2688">
                  <c:v>56.299399999999999</c:v>
                </c:pt>
                <c:pt idx="2689">
                  <c:v>56.326799999999999</c:v>
                </c:pt>
                <c:pt idx="2690">
                  <c:v>56.36</c:v>
                </c:pt>
                <c:pt idx="2691">
                  <c:v>56.398699999999998</c:v>
                </c:pt>
                <c:pt idx="2692">
                  <c:v>56.438000000000002</c:v>
                </c:pt>
                <c:pt idx="2693">
                  <c:v>56.476100000000002</c:v>
                </c:pt>
                <c:pt idx="2694">
                  <c:v>56.509900000000002</c:v>
                </c:pt>
                <c:pt idx="2695">
                  <c:v>56.538400000000003</c:v>
                </c:pt>
                <c:pt idx="2696">
                  <c:v>56.559100000000001</c:v>
                </c:pt>
                <c:pt idx="2697">
                  <c:v>56.573300000000003</c:v>
                </c:pt>
                <c:pt idx="2698">
                  <c:v>56.583300000000001</c:v>
                </c:pt>
                <c:pt idx="2699">
                  <c:v>56.594700000000003</c:v>
                </c:pt>
                <c:pt idx="2700">
                  <c:v>56.608499999999999</c:v>
                </c:pt>
                <c:pt idx="2701">
                  <c:v>56.622700000000002</c:v>
                </c:pt>
                <c:pt idx="2702">
                  <c:v>56.638500000000001</c:v>
                </c:pt>
                <c:pt idx="2703">
                  <c:v>56.655299999999997</c:v>
                </c:pt>
                <c:pt idx="2704">
                  <c:v>56.6721</c:v>
                </c:pt>
                <c:pt idx="2705">
                  <c:v>56.688400000000001</c:v>
                </c:pt>
                <c:pt idx="2706">
                  <c:v>56.704900000000002</c:v>
                </c:pt>
                <c:pt idx="2707">
                  <c:v>56.723700000000001</c:v>
                </c:pt>
                <c:pt idx="2708">
                  <c:v>56.744799999999998</c:v>
                </c:pt>
                <c:pt idx="2709">
                  <c:v>56.7697</c:v>
                </c:pt>
                <c:pt idx="2710">
                  <c:v>56.795299999999997</c:v>
                </c:pt>
                <c:pt idx="2711">
                  <c:v>56.821100000000001</c:v>
                </c:pt>
                <c:pt idx="2712">
                  <c:v>56.8476</c:v>
                </c:pt>
                <c:pt idx="2713">
                  <c:v>56.877299999999998</c:v>
                </c:pt>
                <c:pt idx="2714">
                  <c:v>56.908200000000001</c:v>
                </c:pt>
                <c:pt idx="2715">
                  <c:v>56.942100000000003</c:v>
                </c:pt>
                <c:pt idx="2716">
                  <c:v>56.976599999999998</c:v>
                </c:pt>
                <c:pt idx="2717">
                  <c:v>57.011099999999999</c:v>
                </c:pt>
                <c:pt idx="2718">
                  <c:v>57.044400000000003</c:v>
                </c:pt>
                <c:pt idx="2719">
                  <c:v>57.075299999999999</c:v>
                </c:pt>
                <c:pt idx="2720">
                  <c:v>57.104700000000001</c:v>
                </c:pt>
                <c:pt idx="2721">
                  <c:v>57.1312</c:v>
                </c:pt>
                <c:pt idx="2722">
                  <c:v>57.1526</c:v>
                </c:pt>
                <c:pt idx="2723">
                  <c:v>57.168500000000002</c:v>
                </c:pt>
                <c:pt idx="2724">
                  <c:v>57.183799999999998</c:v>
                </c:pt>
                <c:pt idx="2725">
                  <c:v>57.198300000000003</c:v>
                </c:pt>
                <c:pt idx="2726">
                  <c:v>57.213700000000003</c:v>
                </c:pt>
                <c:pt idx="2727">
                  <c:v>57.232999999999997</c:v>
                </c:pt>
                <c:pt idx="2728">
                  <c:v>57.255600000000001</c:v>
                </c:pt>
                <c:pt idx="2729">
                  <c:v>57.278199999999998</c:v>
                </c:pt>
                <c:pt idx="2730">
                  <c:v>57.301499999999997</c:v>
                </c:pt>
                <c:pt idx="2731">
                  <c:v>57.325000000000003</c:v>
                </c:pt>
                <c:pt idx="2732">
                  <c:v>57.3476</c:v>
                </c:pt>
                <c:pt idx="2733">
                  <c:v>57.369300000000003</c:v>
                </c:pt>
                <c:pt idx="2734">
                  <c:v>57.3919</c:v>
                </c:pt>
                <c:pt idx="2735">
                  <c:v>57.4148</c:v>
                </c:pt>
                <c:pt idx="2736">
                  <c:v>57.438000000000002</c:v>
                </c:pt>
                <c:pt idx="2737">
                  <c:v>57.462400000000002</c:v>
                </c:pt>
                <c:pt idx="2738">
                  <c:v>57.485799999999998</c:v>
                </c:pt>
                <c:pt idx="2739">
                  <c:v>57.511800000000001</c:v>
                </c:pt>
                <c:pt idx="2740">
                  <c:v>57.536700000000003</c:v>
                </c:pt>
                <c:pt idx="2741">
                  <c:v>57.562600000000003</c:v>
                </c:pt>
                <c:pt idx="2742">
                  <c:v>57.588900000000002</c:v>
                </c:pt>
                <c:pt idx="2743">
                  <c:v>57.613500000000002</c:v>
                </c:pt>
                <c:pt idx="2744">
                  <c:v>57.636200000000002</c:v>
                </c:pt>
                <c:pt idx="2745">
                  <c:v>57.658700000000003</c:v>
                </c:pt>
                <c:pt idx="2746">
                  <c:v>57.679400000000001</c:v>
                </c:pt>
                <c:pt idx="2747">
                  <c:v>57.7</c:v>
                </c:pt>
                <c:pt idx="2748">
                  <c:v>57.721400000000003</c:v>
                </c:pt>
                <c:pt idx="2749">
                  <c:v>57.745100000000001</c:v>
                </c:pt>
                <c:pt idx="2750">
                  <c:v>57.7684</c:v>
                </c:pt>
                <c:pt idx="2751">
                  <c:v>57.793399999999998</c:v>
                </c:pt>
                <c:pt idx="2752">
                  <c:v>57.817100000000003</c:v>
                </c:pt>
                <c:pt idx="2753">
                  <c:v>57.840899999999998</c:v>
                </c:pt>
                <c:pt idx="2754">
                  <c:v>57.866300000000003</c:v>
                </c:pt>
                <c:pt idx="2755">
                  <c:v>57.892299999999999</c:v>
                </c:pt>
                <c:pt idx="2756">
                  <c:v>57.917499999999997</c:v>
                </c:pt>
                <c:pt idx="2757">
                  <c:v>57.944299999999998</c:v>
                </c:pt>
                <c:pt idx="2758">
                  <c:v>57.974699999999999</c:v>
                </c:pt>
                <c:pt idx="2759">
                  <c:v>58.008499999999998</c:v>
                </c:pt>
                <c:pt idx="2760">
                  <c:v>58.044600000000003</c:v>
                </c:pt>
                <c:pt idx="2761">
                  <c:v>58.081699999999998</c:v>
                </c:pt>
                <c:pt idx="2762">
                  <c:v>58.116999999999997</c:v>
                </c:pt>
                <c:pt idx="2763">
                  <c:v>58.148800000000001</c:v>
                </c:pt>
                <c:pt idx="2764">
                  <c:v>58.174199999999999</c:v>
                </c:pt>
                <c:pt idx="2765">
                  <c:v>58.192399999999999</c:v>
                </c:pt>
                <c:pt idx="2766">
                  <c:v>58.2044</c:v>
                </c:pt>
                <c:pt idx="2767">
                  <c:v>58.215000000000003</c:v>
                </c:pt>
                <c:pt idx="2768">
                  <c:v>58.226599999999998</c:v>
                </c:pt>
                <c:pt idx="2769">
                  <c:v>58.2393</c:v>
                </c:pt>
                <c:pt idx="2770">
                  <c:v>58.254100000000001</c:v>
                </c:pt>
                <c:pt idx="2771">
                  <c:v>58.270099999999999</c:v>
                </c:pt>
                <c:pt idx="2772">
                  <c:v>58.286499999999997</c:v>
                </c:pt>
                <c:pt idx="2773">
                  <c:v>58.3033</c:v>
                </c:pt>
                <c:pt idx="2774">
                  <c:v>58.320599999999999</c:v>
                </c:pt>
                <c:pt idx="2775">
                  <c:v>58.338700000000003</c:v>
                </c:pt>
                <c:pt idx="2776">
                  <c:v>58.3583</c:v>
                </c:pt>
                <c:pt idx="2777">
                  <c:v>58.381100000000004</c:v>
                </c:pt>
                <c:pt idx="2778">
                  <c:v>58.405200000000001</c:v>
                </c:pt>
                <c:pt idx="2779">
                  <c:v>58.430599999999998</c:v>
                </c:pt>
                <c:pt idx="2780">
                  <c:v>58.456800000000001</c:v>
                </c:pt>
                <c:pt idx="2781">
                  <c:v>58.484499999999997</c:v>
                </c:pt>
                <c:pt idx="2782">
                  <c:v>58.514000000000003</c:v>
                </c:pt>
                <c:pt idx="2783">
                  <c:v>58.545699999999997</c:v>
                </c:pt>
                <c:pt idx="2784">
                  <c:v>58.578600000000002</c:v>
                </c:pt>
                <c:pt idx="2785">
                  <c:v>58.613799999999998</c:v>
                </c:pt>
                <c:pt idx="2786">
                  <c:v>58.650300000000001</c:v>
                </c:pt>
                <c:pt idx="2787">
                  <c:v>58.685400000000001</c:v>
                </c:pt>
                <c:pt idx="2788">
                  <c:v>58.716000000000001</c:v>
                </c:pt>
                <c:pt idx="2789">
                  <c:v>58.741799999999998</c:v>
                </c:pt>
                <c:pt idx="2790">
                  <c:v>58.763100000000001</c:v>
                </c:pt>
                <c:pt idx="2791">
                  <c:v>58.781700000000001</c:v>
                </c:pt>
                <c:pt idx="2792">
                  <c:v>58.798200000000001</c:v>
                </c:pt>
                <c:pt idx="2793">
                  <c:v>58.814799999999998</c:v>
                </c:pt>
                <c:pt idx="2794">
                  <c:v>58.831699999999998</c:v>
                </c:pt>
                <c:pt idx="2795">
                  <c:v>58.851199999999999</c:v>
                </c:pt>
                <c:pt idx="2796">
                  <c:v>58.873800000000003</c:v>
                </c:pt>
                <c:pt idx="2797">
                  <c:v>58.8947</c:v>
                </c:pt>
                <c:pt idx="2798">
                  <c:v>58.9176</c:v>
                </c:pt>
                <c:pt idx="2799">
                  <c:v>58.941299999999998</c:v>
                </c:pt>
                <c:pt idx="2800">
                  <c:v>58.964199999999998</c:v>
                </c:pt>
                <c:pt idx="2801">
                  <c:v>58.985599999999998</c:v>
                </c:pt>
                <c:pt idx="2802">
                  <c:v>59.005899999999997</c:v>
                </c:pt>
                <c:pt idx="2803">
                  <c:v>59.026800000000001</c:v>
                </c:pt>
                <c:pt idx="2804">
                  <c:v>59.05</c:v>
                </c:pt>
                <c:pt idx="2805">
                  <c:v>59.074199999999998</c:v>
                </c:pt>
                <c:pt idx="2806">
                  <c:v>59.098500000000001</c:v>
                </c:pt>
                <c:pt idx="2807">
                  <c:v>59.122100000000003</c:v>
                </c:pt>
                <c:pt idx="2808">
                  <c:v>59.145000000000003</c:v>
                </c:pt>
                <c:pt idx="2809">
                  <c:v>59.1708</c:v>
                </c:pt>
                <c:pt idx="2810">
                  <c:v>59.196199999999997</c:v>
                </c:pt>
                <c:pt idx="2811">
                  <c:v>59.221600000000002</c:v>
                </c:pt>
                <c:pt idx="2812">
                  <c:v>59.2455</c:v>
                </c:pt>
                <c:pt idx="2813">
                  <c:v>59.267499999999998</c:v>
                </c:pt>
                <c:pt idx="2814">
                  <c:v>59.2896</c:v>
                </c:pt>
                <c:pt idx="2815">
                  <c:v>59.311199999999999</c:v>
                </c:pt>
                <c:pt idx="2816">
                  <c:v>59.331899999999997</c:v>
                </c:pt>
                <c:pt idx="2817">
                  <c:v>59.352200000000003</c:v>
                </c:pt>
                <c:pt idx="2818">
                  <c:v>59.373699999999999</c:v>
                </c:pt>
                <c:pt idx="2819">
                  <c:v>59.396599999999999</c:v>
                </c:pt>
                <c:pt idx="2820">
                  <c:v>59.418500000000002</c:v>
                </c:pt>
                <c:pt idx="2821">
                  <c:v>59.441600000000001</c:v>
                </c:pt>
                <c:pt idx="2822">
                  <c:v>59.466099999999997</c:v>
                </c:pt>
                <c:pt idx="2823">
                  <c:v>59.491799999999998</c:v>
                </c:pt>
                <c:pt idx="2824">
                  <c:v>59.518599999999999</c:v>
                </c:pt>
                <c:pt idx="2825">
                  <c:v>59.546100000000003</c:v>
                </c:pt>
                <c:pt idx="2826">
                  <c:v>59.572200000000002</c:v>
                </c:pt>
                <c:pt idx="2827">
                  <c:v>59.599600000000002</c:v>
                </c:pt>
                <c:pt idx="2828">
                  <c:v>59.629399999999997</c:v>
                </c:pt>
                <c:pt idx="2829">
                  <c:v>59.663200000000003</c:v>
                </c:pt>
                <c:pt idx="2830">
                  <c:v>59.698999999999998</c:v>
                </c:pt>
                <c:pt idx="2831">
                  <c:v>59.735599999999998</c:v>
                </c:pt>
                <c:pt idx="2832">
                  <c:v>59.7682</c:v>
                </c:pt>
                <c:pt idx="2833">
                  <c:v>59.792299999999997</c:v>
                </c:pt>
                <c:pt idx="2834">
                  <c:v>59.812800000000003</c:v>
                </c:pt>
                <c:pt idx="2835">
                  <c:v>59.830199999999998</c:v>
                </c:pt>
                <c:pt idx="2836">
                  <c:v>59.845700000000001</c:v>
                </c:pt>
                <c:pt idx="2837">
                  <c:v>59.859499999999997</c:v>
                </c:pt>
                <c:pt idx="2838">
                  <c:v>59.874200000000002</c:v>
                </c:pt>
                <c:pt idx="2839">
                  <c:v>59.889299999999999</c:v>
                </c:pt>
                <c:pt idx="2840">
                  <c:v>59.902900000000002</c:v>
                </c:pt>
                <c:pt idx="2841">
                  <c:v>59.917999999999999</c:v>
                </c:pt>
                <c:pt idx="2842">
                  <c:v>59.934899999999999</c:v>
                </c:pt>
                <c:pt idx="2843">
                  <c:v>59.952599999999997</c:v>
                </c:pt>
                <c:pt idx="2844">
                  <c:v>59.970500000000001</c:v>
                </c:pt>
                <c:pt idx="2845">
                  <c:v>59.990299999999998</c:v>
                </c:pt>
                <c:pt idx="2846">
                  <c:v>60.010800000000003</c:v>
                </c:pt>
                <c:pt idx="2847">
                  <c:v>60.032499999999999</c:v>
                </c:pt>
                <c:pt idx="2848">
                  <c:v>60.057699999999997</c:v>
                </c:pt>
                <c:pt idx="2849">
                  <c:v>60.085799999999999</c:v>
                </c:pt>
                <c:pt idx="2850">
                  <c:v>60.115099999999998</c:v>
                </c:pt>
                <c:pt idx="2851">
                  <c:v>60.147599999999997</c:v>
                </c:pt>
                <c:pt idx="2852">
                  <c:v>60.181600000000003</c:v>
                </c:pt>
                <c:pt idx="2853">
                  <c:v>60.217700000000001</c:v>
                </c:pt>
                <c:pt idx="2854">
                  <c:v>60.253900000000002</c:v>
                </c:pt>
                <c:pt idx="2855">
                  <c:v>60.290300000000002</c:v>
                </c:pt>
                <c:pt idx="2856">
                  <c:v>60.323999999999998</c:v>
                </c:pt>
                <c:pt idx="2857">
                  <c:v>60.352600000000002</c:v>
                </c:pt>
                <c:pt idx="2858">
                  <c:v>60.375599999999999</c:v>
                </c:pt>
                <c:pt idx="2859">
                  <c:v>60.393900000000002</c:v>
                </c:pt>
                <c:pt idx="2860">
                  <c:v>60.409700000000001</c:v>
                </c:pt>
                <c:pt idx="2861">
                  <c:v>60.423400000000001</c:v>
                </c:pt>
                <c:pt idx="2862">
                  <c:v>60.437399999999997</c:v>
                </c:pt>
                <c:pt idx="2863">
                  <c:v>60.454000000000001</c:v>
                </c:pt>
                <c:pt idx="2864">
                  <c:v>60.472299999999997</c:v>
                </c:pt>
                <c:pt idx="2865">
                  <c:v>60.493499999999997</c:v>
                </c:pt>
                <c:pt idx="2866">
                  <c:v>60.514499999999998</c:v>
                </c:pt>
                <c:pt idx="2867">
                  <c:v>60.536700000000003</c:v>
                </c:pt>
                <c:pt idx="2868">
                  <c:v>60.559600000000003</c:v>
                </c:pt>
                <c:pt idx="2869">
                  <c:v>60.581699999999998</c:v>
                </c:pt>
                <c:pt idx="2870">
                  <c:v>60.602800000000002</c:v>
                </c:pt>
                <c:pt idx="2871">
                  <c:v>60.622700000000002</c:v>
                </c:pt>
                <c:pt idx="2872">
                  <c:v>60.643300000000004</c:v>
                </c:pt>
                <c:pt idx="2873">
                  <c:v>60.6646</c:v>
                </c:pt>
                <c:pt idx="2874">
                  <c:v>60.688899999999997</c:v>
                </c:pt>
                <c:pt idx="2875">
                  <c:v>60.713999999999999</c:v>
                </c:pt>
                <c:pt idx="2876">
                  <c:v>60.738700000000001</c:v>
                </c:pt>
                <c:pt idx="2877">
                  <c:v>60.764200000000002</c:v>
                </c:pt>
                <c:pt idx="2878">
                  <c:v>60.789900000000003</c:v>
                </c:pt>
                <c:pt idx="2879">
                  <c:v>60.814399999999999</c:v>
                </c:pt>
                <c:pt idx="2880">
                  <c:v>60.837899999999998</c:v>
                </c:pt>
                <c:pt idx="2881">
                  <c:v>60.862200000000001</c:v>
                </c:pt>
                <c:pt idx="2882">
                  <c:v>60.885100000000001</c:v>
                </c:pt>
                <c:pt idx="2883">
                  <c:v>60.907800000000002</c:v>
                </c:pt>
                <c:pt idx="2884">
                  <c:v>60.930199999999999</c:v>
                </c:pt>
                <c:pt idx="2885">
                  <c:v>60.950800000000001</c:v>
                </c:pt>
                <c:pt idx="2886">
                  <c:v>60.972099999999998</c:v>
                </c:pt>
                <c:pt idx="2887">
                  <c:v>60.994100000000003</c:v>
                </c:pt>
                <c:pt idx="2888">
                  <c:v>61.016500000000001</c:v>
                </c:pt>
                <c:pt idx="2889">
                  <c:v>61.039900000000003</c:v>
                </c:pt>
                <c:pt idx="2890">
                  <c:v>61.0642</c:v>
                </c:pt>
                <c:pt idx="2891">
                  <c:v>61.088299999999997</c:v>
                </c:pt>
                <c:pt idx="2892">
                  <c:v>61.111800000000002</c:v>
                </c:pt>
                <c:pt idx="2893">
                  <c:v>61.135599999999997</c:v>
                </c:pt>
                <c:pt idx="2894">
                  <c:v>61.160800000000002</c:v>
                </c:pt>
                <c:pt idx="2895">
                  <c:v>61.188800000000001</c:v>
                </c:pt>
                <c:pt idx="2896">
                  <c:v>61.220700000000001</c:v>
                </c:pt>
                <c:pt idx="2897">
                  <c:v>61.257199999999997</c:v>
                </c:pt>
                <c:pt idx="2898">
                  <c:v>61.2958</c:v>
                </c:pt>
                <c:pt idx="2899">
                  <c:v>61.3337</c:v>
                </c:pt>
                <c:pt idx="2900">
                  <c:v>61.3673</c:v>
                </c:pt>
                <c:pt idx="2901">
                  <c:v>61.392499999999998</c:v>
                </c:pt>
                <c:pt idx="2902">
                  <c:v>61.411999999999999</c:v>
                </c:pt>
                <c:pt idx="2903">
                  <c:v>61.426699999999997</c:v>
                </c:pt>
                <c:pt idx="2904">
                  <c:v>61.440199999999997</c:v>
                </c:pt>
                <c:pt idx="2905">
                  <c:v>61.452399999999997</c:v>
                </c:pt>
                <c:pt idx="2906">
                  <c:v>61.4651</c:v>
                </c:pt>
                <c:pt idx="2907">
                  <c:v>61.477499999999999</c:v>
                </c:pt>
                <c:pt idx="2908">
                  <c:v>61.493000000000002</c:v>
                </c:pt>
                <c:pt idx="2909">
                  <c:v>61.510399999999997</c:v>
                </c:pt>
                <c:pt idx="2910">
                  <c:v>61.527000000000001</c:v>
                </c:pt>
                <c:pt idx="2911">
                  <c:v>61.544400000000003</c:v>
                </c:pt>
                <c:pt idx="2912">
                  <c:v>61.561999999999998</c:v>
                </c:pt>
                <c:pt idx="2913">
                  <c:v>61.580599999999997</c:v>
                </c:pt>
                <c:pt idx="2914">
                  <c:v>61.599899999999998</c:v>
                </c:pt>
                <c:pt idx="2915">
                  <c:v>61.621400000000001</c:v>
                </c:pt>
                <c:pt idx="2916">
                  <c:v>61.642899999999997</c:v>
                </c:pt>
                <c:pt idx="2917">
                  <c:v>61.668100000000003</c:v>
                </c:pt>
                <c:pt idx="2918">
                  <c:v>61.6952</c:v>
                </c:pt>
                <c:pt idx="2919">
                  <c:v>61.724299999999999</c:v>
                </c:pt>
                <c:pt idx="2920">
                  <c:v>61.7577</c:v>
                </c:pt>
                <c:pt idx="2921">
                  <c:v>61.791200000000003</c:v>
                </c:pt>
                <c:pt idx="2922">
                  <c:v>61.827599999999997</c:v>
                </c:pt>
                <c:pt idx="2923">
                  <c:v>61.863999999999997</c:v>
                </c:pt>
                <c:pt idx="2924">
                  <c:v>61.901000000000003</c:v>
                </c:pt>
                <c:pt idx="2925">
                  <c:v>61.933799999999998</c:v>
                </c:pt>
                <c:pt idx="2926">
                  <c:v>61.9589</c:v>
                </c:pt>
                <c:pt idx="2927">
                  <c:v>61.978000000000002</c:v>
                </c:pt>
                <c:pt idx="2928">
                  <c:v>61.994399999999999</c:v>
                </c:pt>
                <c:pt idx="2929">
                  <c:v>62.010300000000001</c:v>
                </c:pt>
                <c:pt idx="2930">
                  <c:v>62.027999999999999</c:v>
                </c:pt>
                <c:pt idx="2931">
                  <c:v>62.046199999999999</c:v>
                </c:pt>
                <c:pt idx="2932">
                  <c:v>62.063800000000001</c:v>
                </c:pt>
                <c:pt idx="2933">
                  <c:v>62.0837</c:v>
                </c:pt>
                <c:pt idx="2934">
                  <c:v>62.104799999999997</c:v>
                </c:pt>
                <c:pt idx="2935">
                  <c:v>62.126100000000001</c:v>
                </c:pt>
                <c:pt idx="2936">
                  <c:v>62.146599999999999</c:v>
                </c:pt>
                <c:pt idx="2937">
                  <c:v>62.166699999999999</c:v>
                </c:pt>
                <c:pt idx="2938">
                  <c:v>62.188000000000002</c:v>
                </c:pt>
                <c:pt idx="2939">
                  <c:v>62.2102</c:v>
                </c:pt>
                <c:pt idx="2940">
                  <c:v>62.231900000000003</c:v>
                </c:pt>
                <c:pt idx="2941">
                  <c:v>62.253700000000002</c:v>
                </c:pt>
                <c:pt idx="2942">
                  <c:v>62.2776</c:v>
                </c:pt>
                <c:pt idx="2943">
                  <c:v>62.300600000000003</c:v>
                </c:pt>
                <c:pt idx="2944">
                  <c:v>62.323900000000002</c:v>
                </c:pt>
                <c:pt idx="2945">
                  <c:v>62.345799999999997</c:v>
                </c:pt>
                <c:pt idx="2946">
                  <c:v>62.368499999999997</c:v>
                </c:pt>
                <c:pt idx="2947">
                  <c:v>62.394799999999996</c:v>
                </c:pt>
                <c:pt idx="2948">
                  <c:v>62.4223</c:v>
                </c:pt>
                <c:pt idx="2949">
                  <c:v>62.448</c:v>
                </c:pt>
                <c:pt idx="2950">
                  <c:v>62.469900000000003</c:v>
                </c:pt>
                <c:pt idx="2951">
                  <c:v>62.491300000000003</c:v>
                </c:pt>
                <c:pt idx="2952">
                  <c:v>62.511800000000001</c:v>
                </c:pt>
                <c:pt idx="2953">
                  <c:v>62.5321</c:v>
                </c:pt>
                <c:pt idx="2954">
                  <c:v>62.5535</c:v>
                </c:pt>
                <c:pt idx="2955">
                  <c:v>62.576000000000001</c:v>
                </c:pt>
                <c:pt idx="2956">
                  <c:v>62.6</c:v>
                </c:pt>
                <c:pt idx="2957">
                  <c:v>62.6233</c:v>
                </c:pt>
                <c:pt idx="2958">
                  <c:v>62.646599999999999</c:v>
                </c:pt>
                <c:pt idx="2959">
                  <c:v>62.669699999999999</c:v>
                </c:pt>
                <c:pt idx="2960">
                  <c:v>62.694499999999998</c:v>
                </c:pt>
                <c:pt idx="2961">
                  <c:v>62.72</c:v>
                </c:pt>
                <c:pt idx="2962">
                  <c:v>62.744199999999999</c:v>
                </c:pt>
                <c:pt idx="2963">
                  <c:v>62.7699</c:v>
                </c:pt>
                <c:pt idx="2964">
                  <c:v>62.796799999999998</c:v>
                </c:pt>
                <c:pt idx="2965">
                  <c:v>62.826500000000003</c:v>
                </c:pt>
                <c:pt idx="2966">
                  <c:v>62.860500000000002</c:v>
                </c:pt>
                <c:pt idx="2967">
                  <c:v>62.898800000000001</c:v>
                </c:pt>
                <c:pt idx="2968">
                  <c:v>62.937399999999997</c:v>
                </c:pt>
                <c:pt idx="2969">
                  <c:v>62.9711</c:v>
                </c:pt>
                <c:pt idx="2970">
                  <c:v>62.996400000000001</c:v>
                </c:pt>
                <c:pt idx="2971">
                  <c:v>63.014899999999997</c:v>
                </c:pt>
                <c:pt idx="2972">
                  <c:v>63.030200000000001</c:v>
                </c:pt>
                <c:pt idx="2973">
                  <c:v>63.043100000000003</c:v>
                </c:pt>
                <c:pt idx="2974">
                  <c:v>63.054400000000001</c:v>
                </c:pt>
                <c:pt idx="2975">
                  <c:v>63.066899999999997</c:v>
                </c:pt>
                <c:pt idx="2976">
                  <c:v>63.080199999999998</c:v>
                </c:pt>
                <c:pt idx="2977">
                  <c:v>63.096499999999999</c:v>
                </c:pt>
                <c:pt idx="2978">
                  <c:v>63.111600000000003</c:v>
                </c:pt>
                <c:pt idx="2979">
                  <c:v>63.127000000000002</c:v>
                </c:pt>
                <c:pt idx="2980">
                  <c:v>63.142899999999997</c:v>
                </c:pt>
                <c:pt idx="2981">
                  <c:v>63.1584</c:v>
                </c:pt>
                <c:pt idx="2982">
                  <c:v>63.176000000000002</c:v>
                </c:pt>
                <c:pt idx="2983">
                  <c:v>63.195999999999998</c:v>
                </c:pt>
                <c:pt idx="2984">
                  <c:v>63.218699999999998</c:v>
                </c:pt>
                <c:pt idx="2985">
                  <c:v>63.242400000000004</c:v>
                </c:pt>
                <c:pt idx="2986">
                  <c:v>63.267499999999998</c:v>
                </c:pt>
                <c:pt idx="2987">
                  <c:v>63.295299999999997</c:v>
                </c:pt>
                <c:pt idx="2988">
                  <c:v>63.323999999999998</c:v>
                </c:pt>
                <c:pt idx="2989">
                  <c:v>63.356000000000002</c:v>
                </c:pt>
                <c:pt idx="2990">
                  <c:v>63.3904</c:v>
                </c:pt>
                <c:pt idx="2991">
                  <c:v>63.426400000000001</c:v>
                </c:pt>
                <c:pt idx="2992">
                  <c:v>63.4634</c:v>
                </c:pt>
                <c:pt idx="2993">
                  <c:v>63.500100000000003</c:v>
                </c:pt>
                <c:pt idx="2994">
                  <c:v>63.535499999999999</c:v>
                </c:pt>
                <c:pt idx="2995">
                  <c:v>63.564700000000002</c:v>
                </c:pt>
                <c:pt idx="2996">
                  <c:v>63.585500000000003</c:v>
                </c:pt>
                <c:pt idx="2997">
                  <c:v>63.601199999999999</c:v>
                </c:pt>
                <c:pt idx="2998">
                  <c:v>63.614400000000003</c:v>
                </c:pt>
                <c:pt idx="2999">
                  <c:v>63.627400000000002</c:v>
                </c:pt>
                <c:pt idx="3000">
                  <c:v>63.643300000000004</c:v>
                </c:pt>
                <c:pt idx="3001">
                  <c:v>63.660600000000002</c:v>
                </c:pt>
                <c:pt idx="3002">
                  <c:v>63.679099999999998</c:v>
                </c:pt>
                <c:pt idx="3003">
                  <c:v>63.700499999999998</c:v>
                </c:pt>
                <c:pt idx="3004">
                  <c:v>63.7224</c:v>
                </c:pt>
                <c:pt idx="3005">
                  <c:v>63.743699999999997</c:v>
                </c:pt>
                <c:pt idx="3006">
                  <c:v>63.7654</c:v>
                </c:pt>
                <c:pt idx="3007">
                  <c:v>63.786900000000003</c:v>
                </c:pt>
                <c:pt idx="3008">
                  <c:v>63.808100000000003</c:v>
                </c:pt>
                <c:pt idx="3009">
                  <c:v>63.829900000000002</c:v>
                </c:pt>
                <c:pt idx="3010">
                  <c:v>63.852600000000002</c:v>
                </c:pt>
                <c:pt idx="3011">
                  <c:v>63.876100000000001</c:v>
                </c:pt>
                <c:pt idx="3012">
                  <c:v>63.900799999999997</c:v>
                </c:pt>
                <c:pt idx="3013">
                  <c:v>63.923900000000003</c:v>
                </c:pt>
                <c:pt idx="3014">
                  <c:v>63.945099999999996</c:v>
                </c:pt>
                <c:pt idx="3015">
                  <c:v>63.968699999999998</c:v>
                </c:pt>
                <c:pt idx="3016">
                  <c:v>63.993000000000002</c:v>
                </c:pt>
                <c:pt idx="3017">
                  <c:v>64.017399999999995</c:v>
                </c:pt>
                <c:pt idx="3018">
                  <c:v>64.041300000000007</c:v>
                </c:pt>
                <c:pt idx="3019">
                  <c:v>64.063299999999998</c:v>
                </c:pt>
                <c:pt idx="3020">
                  <c:v>64.083500000000001</c:v>
                </c:pt>
                <c:pt idx="3021">
                  <c:v>64.103700000000003</c:v>
                </c:pt>
                <c:pt idx="3022">
                  <c:v>64.123599999999996</c:v>
                </c:pt>
                <c:pt idx="3023">
                  <c:v>64.144199999999998</c:v>
                </c:pt>
                <c:pt idx="3024">
                  <c:v>64.166300000000007</c:v>
                </c:pt>
                <c:pt idx="3025">
                  <c:v>64.189899999999994</c:v>
                </c:pt>
                <c:pt idx="3026">
                  <c:v>64.212199999999996</c:v>
                </c:pt>
                <c:pt idx="3027">
                  <c:v>64.234999999999999</c:v>
                </c:pt>
                <c:pt idx="3028">
                  <c:v>64.260199999999998</c:v>
                </c:pt>
                <c:pt idx="3029">
                  <c:v>64.284700000000001</c:v>
                </c:pt>
                <c:pt idx="3030">
                  <c:v>64.308400000000006</c:v>
                </c:pt>
                <c:pt idx="3031">
                  <c:v>64.332599999999999</c:v>
                </c:pt>
                <c:pt idx="3032">
                  <c:v>64.356499999999997</c:v>
                </c:pt>
                <c:pt idx="3033">
                  <c:v>64.383600000000001</c:v>
                </c:pt>
                <c:pt idx="3034">
                  <c:v>64.416200000000003</c:v>
                </c:pt>
                <c:pt idx="3035">
                  <c:v>64.450400000000002</c:v>
                </c:pt>
                <c:pt idx="3036">
                  <c:v>64.488200000000006</c:v>
                </c:pt>
                <c:pt idx="3037">
                  <c:v>64.528199999999998</c:v>
                </c:pt>
                <c:pt idx="3038">
                  <c:v>64.560699999999997</c:v>
                </c:pt>
                <c:pt idx="3039">
                  <c:v>64.583699999999993</c:v>
                </c:pt>
                <c:pt idx="3040">
                  <c:v>64.601500000000001</c:v>
                </c:pt>
                <c:pt idx="3041">
                  <c:v>64.615300000000005</c:v>
                </c:pt>
                <c:pt idx="3042">
                  <c:v>64.628600000000006</c:v>
                </c:pt>
                <c:pt idx="3043">
                  <c:v>64.642200000000003</c:v>
                </c:pt>
                <c:pt idx="3044">
                  <c:v>64.655900000000003</c:v>
                </c:pt>
                <c:pt idx="3045">
                  <c:v>64.67</c:v>
                </c:pt>
                <c:pt idx="3046">
                  <c:v>64.6858</c:v>
                </c:pt>
                <c:pt idx="3047">
                  <c:v>64.703900000000004</c:v>
                </c:pt>
                <c:pt idx="3048">
                  <c:v>64.720100000000002</c:v>
                </c:pt>
                <c:pt idx="3049">
                  <c:v>64.734300000000005</c:v>
                </c:pt>
                <c:pt idx="3050">
                  <c:v>64.750299999999996</c:v>
                </c:pt>
                <c:pt idx="3051">
                  <c:v>64.768799999999999</c:v>
                </c:pt>
                <c:pt idx="3052">
                  <c:v>64.788399999999996</c:v>
                </c:pt>
                <c:pt idx="3053">
                  <c:v>64.809600000000003</c:v>
                </c:pt>
                <c:pt idx="3054">
                  <c:v>64.832300000000004</c:v>
                </c:pt>
                <c:pt idx="3055">
                  <c:v>64.858400000000003</c:v>
                </c:pt>
                <c:pt idx="3056">
                  <c:v>64.885400000000004</c:v>
                </c:pt>
                <c:pt idx="3057">
                  <c:v>64.913399999999996</c:v>
                </c:pt>
                <c:pt idx="3058">
                  <c:v>64.943399999999997</c:v>
                </c:pt>
                <c:pt idx="3059">
                  <c:v>64.976100000000002</c:v>
                </c:pt>
                <c:pt idx="3060">
                  <c:v>65.011799999999994</c:v>
                </c:pt>
                <c:pt idx="3061">
                  <c:v>65.049899999999994</c:v>
                </c:pt>
                <c:pt idx="3062">
                  <c:v>65.088700000000003</c:v>
                </c:pt>
                <c:pt idx="3063">
                  <c:v>65.123699999999999</c:v>
                </c:pt>
                <c:pt idx="3064">
                  <c:v>65.1511</c:v>
                </c:pt>
                <c:pt idx="3065">
                  <c:v>65.170100000000005</c:v>
                </c:pt>
                <c:pt idx="3066">
                  <c:v>65.184799999999996</c:v>
                </c:pt>
                <c:pt idx="3067">
                  <c:v>65.197400000000002</c:v>
                </c:pt>
                <c:pt idx="3068">
                  <c:v>65.210099999999997</c:v>
                </c:pt>
                <c:pt idx="3069">
                  <c:v>65.222499999999997</c:v>
                </c:pt>
                <c:pt idx="3070">
                  <c:v>65.2376</c:v>
                </c:pt>
                <c:pt idx="3071">
                  <c:v>65.258200000000002</c:v>
                </c:pt>
                <c:pt idx="3072">
                  <c:v>65.280900000000003</c:v>
                </c:pt>
                <c:pt idx="3073">
                  <c:v>65.302599999999998</c:v>
                </c:pt>
                <c:pt idx="3074">
                  <c:v>65.325199999999995</c:v>
                </c:pt>
                <c:pt idx="3075">
                  <c:v>65.346299999999999</c:v>
                </c:pt>
                <c:pt idx="3076">
                  <c:v>65.367099999999994</c:v>
                </c:pt>
                <c:pt idx="3077">
                  <c:v>65.386099999999999</c:v>
                </c:pt>
                <c:pt idx="3078">
                  <c:v>65.406999999999996</c:v>
                </c:pt>
                <c:pt idx="3079">
                  <c:v>65.427700000000002</c:v>
                </c:pt>
                <c:pt idx="3080">
                  <c:v>65.449399999999997</c:v>
                </c:pt>
                <c:pt idx="3081">
                  <c:v>65.472300000000004</c:v>
                </c:pt>
                <c:pt idx="3082">
                  <c:v>65.495000000000005</c:v>
                </c:pt>
                <c:pt idx="3083">
                  <c:v>65.517300000000006</c:v>
                </c:pt>
                <c:pt idx="3084">
                  <c:v>65.540899999999993</c:v>
                </c:pt>
                <c:pt idx="3085">
                  <c:v>65.564400000000006</c:v>
                </c:pt>
                <c:pt idx="3086">
                  <c:v>65.588300000000004</c:v>
                </c:pt>
                <c:pt idx="3087">
                  <c:v>65.611400000000003</c:v>
                </c:pt>
                <c:pt idx="3088">
                  <c:v>65.633099999999999</c:v>
                </c:pt>
                <c:pt idx="3089">
                  <c:v>65.655600000000007</c:v>
                </c:pt>
                <c:pt idx="3090">
                  <c:v>65.6755</c:v>
                </c:pt>
                <c:pt idx="3091">
                  <c:v>65.694900000000004</c:v>
                </c:pt>
                <c:pt idx="3092">
                  <c:v>65.715500000000006</c:v>
                </c:pt>
                <c:pt idx="3093">
                  <c:v>65.736800000000002</c:v>
                </c:pt>
                <c:pt idx="3094">
                  <c:v>65.7577</c:v>
                </c:pt>
                <c:pt idx="3095">
                  <c:v>65.779899999999998</c:v>
                </c:pt>
                <c:pt idx="3096">
                  <c:v>65.802999999999997</c:v>
                </c:pt>
                <c:pt idx="3097">
                  <c:v>65.827399999999997</c:v>
                </c:pt>
                <c:pt idx="3098">
                  <c:v>65.851799999999997</c:v>
                </c:pt>
                <c:pt idx="3099">
                  <c:v>65.8767</c:v>
                </c:pt>
                <c:pt idx="3100">
                  <c:v>65.901399999999995</c:v>
                </c:pt>
                <c:pt idx="3101">
                  <c:v>65.925200000000004</c:v>
                </c:pt>
                <c:pt idx="3102">
                  <c:v>65.952299999999994</c:v>
                </c:pt>
                <c:pt idx="3103">
                  <c:v>65.983500000000006</c:v>
                </c:pt>
                <c:pt idx="3104">
                  <c:v>66.017300000000006</c:v>
                </c:pt>
                <c:pt idx="3105">
                  <c:v>66.056899999999999</c:v>
                </c:pt>
                <c:pt idx="3106">
                  <c:v>66.098200000000006</c:v>
                </c:pt>
                <c:pt idx="3107">
                  <c:v>66.131</c:v>
                </c:pt>
                <c:pt idx="3108">
                  <c:v>66.155299999999997</c:v>
                </c:pt>
                <c:pt idx="3109">
                  <c:v>66.171899999999994</c:v>
                </c:pt>
                <c:pt idx="3110">
                  <c:v>66.183700000000002</c:v>
                </c:pt>
                <c:pt idx="3111">
                  <c:v>66.1952</c:v>
                </c:pt>
                <c:pt idx="3112">
                  <c:v>66.206199999999995</c:v>
                </c:pt>
                <c:pt idx="3113">
                  <c:v>66.2179</c:v>
                </c:pt>
                <c:pt idx="3114">
                  <c:v>66.232399999999998</c:v>
                </c:pt>
                <c:pt idx="3115">
                  <c:v>66.246600000000001</c:v>
                </c:pt>
                <c:pt idx="3116">
                  <c:v>66.262500000000003</c:v>
                </c:pt>
                <c:pt idx="3117">
                  <c:v>66.278800000000004</c:v>
                </c:pt>
                <c:pt idx="3118">
                  <c:v>66.297200000000004</c:v>
                </c:pt>
                <c:pt idx="3119">
                  <c:v>66.315799999999996</c:v>
                </c:pt>
                <c:pt idx="3120">
                  <c:v>66.332499999999996</c:v>
                </c:pt>
                <c:pt idx="3121">
                  <c:v>66.3506</c:v>
                </c:pt>
                <c:pt idx="3122">
                  <c:v>66.370400000000004</c:v>
                </c:pt>
                <c:pt idx="3123">
                  <c:v>66.391499999999994</c:v>
                </c:pt>
                <c:pt idx="3124">
                  <c:v>66.416600000000003</c:v>
                </c:pt>
                <c:pt idx="3125">
                  <c:v>66.444000000000003</c:v>
                </c:pt>
                <c:pt idx="3126">
                  <c:v>66.473399999999998</c:v>
                </c:pt>
                <c:pt idx="3127">
                  <c:v>66.506399999999999</c:v>
                </c:pt>
                <c:pt idx="3128">
                  <c:v>66.540599999999998</c:v>
                </c:pt>
                <c:pt idx="3129">
                  <c:v>66.576700000000002</c:v>
                </c:pt>
                <c:pt idx="3130">
                  <c:v>66.613200000000006</c:v>
                </c:pt>
                <c:pt idx="3131">
                  <c:v>66.647900000000007</c:v>
                </c:pt>
                <c:pt idx="3132">
                  <c:v>66.677700000000002</c:v>
                </c:pt>
                <c:pt idx="3133">
                  <c:v>66.702500000000001</c:v>
                </c:pt>
                <c:pt idx="3134">
                  <c:v>66.722300000000004</c:v>
                </c:pt>
                <c:pt idx="3135">
                  <c:v>66.738399999999999</c:v>
                </c:pt>
                <c:pt idx="3136">
                  <c:v>66.751999999999995</c:v>
                </c:pt>
                <c:pt idx="3137">
                  <c:v>66.765199999999993</c:v>
                </c:pt>
                <c:pt idx="3138">
                  <c:v>66.777900000000002</c:v>
                </c:pt>
                <c:pt idx="3139">
                  <c:v>66.792699999999996</c:v>
                </c:pt>
                <c:pt idx="3140">
                  <c:v>66.811099999999996</c:v>
                </c:pt>
                <c:pt idx="3141">
                  <c:v>66.831599999999995</c:v>
                </c:pt>
                <c:pt idx="3142">
                  <c:v>66.8506</c:v>
                </c:pt>
                <c:pt idx="3143">
                  <c:v>66.871700000000004</c:v>
                </c:pt>
                <c:pt idx="3144">
                  <c:v>66.896000000000001</c:v>
                </c:pt>
                <c:pt idx="3145">
                  <c:v>66.918899999999994</c:v>
                </c:pt>
                <c:pt idx="3146">
                  <c:v>66.940700000000007</c:v>
                </c:pt>
                <c:pt idx="3147">
                  <c:v>66.961699999999993</c:v>
                </c:pt>
                <c:pt idx="3148">
                  <c:v>66.983999999999995</c:v>
                </c:pt>
                <c:pt idx="3149">
                  <c:v>67.006699999999995</c:v>
                </c:pt>
                <c:pt idx="3150">
                  <c:v>67.028999999999996</c:v>
                </c:pt>
                <c:pt idx="3151">
                  <c:v>67.051500000000004</c:v>
                </c:pt>
                <c:pt idx="3152">
                  <c:v>67.074200000000005</c:v>
                </c:pt>
                <c:pt idx="3153">
                  <c:v>67.096699999999998</c:v>
                </c:pt>
                <c:pt idx="3154">
                  <c:v>67.120900000000006</c:v>
                </c:pt>
                <c:pt idx="3155">
                  <c:v>67.146699999999996</c:v>
                </c:pt>
                <c:pt idx="3156">
                  <c:v>67.171000000000006</c:v>
                </c:pt>
                <c:pt idx="3157">
                  <c:v>67.193299999999994</c:v>
                </c:pt>
                <c:pt idx="3158">
                  <c:v>67.212900000000005</c:v>
                </c:pt>
                <c:pt idx="3159">
                  <c:v>67.232699999999994</c:v>
                </c:pt>
                <c:pt idx="3160">
                  <c:v>67.252499999999998</c:v>
                </c:pt>
                <c:pt idx="3161">
                  <c:v>67.273300000000006</c:v>
                </c:pt>
                <c:pt idx="3162">
                  <c:v>67.296000000000006</c:v>
                </c:pt>
                <c:pt idx="3163">
                  <c:v>67.318100000000001</c:v>
                </c:pt>
                <c:pt idx="3164">
                  <c:v>67.339799999999997</c:v>
                </c:pt>
                <c:pt idx="3165">
                  <c:v>67.363100000000003</c:v>
                </c:pt>
                <c:pt idx="3166">
                  <c:v>67.385900000000007</c:v>
                </c:pt>
                <c:pt idx="3167">
                  <c:v>67.409000000000006</c:v>
                </c:pt>
                <c:pt idx="3168">
                  <c:v>67.433400000000006</c:v>
                </c:pt>
                <c:pt idx="3169">
                  <c:v>67.456599999999995</c:v>
                </c:pt>
                <c:pt idx="3170">
                  <c:v>67.483099999999993</c:v>
                </c:pt>
                <c:pt idx="3171">
                  <c:v>67.512699999999995</c:v>
                </c:pt>
                <c:pt idx="3172">
                  <c:v>67.544700000000006</c:v>
                </c:pt>
                <c:pt idx="3173">
                  <c:v>67.578599999999994</c:v>
                </c:pt>
                <c:pt idx="3174">
                  <c:v>67.614800000000002</c:v>
                </c:pt>
                <c:pt idx="3175">
                  <c:v>67.652100000000004</c:v>
                </c:pt>
                <c:pt idx="3176">
                  <c:v>67.680800000000005</c:v>
                </c:pt>
                <c:pt idx="3177">
                  <c:v>67.702299999999994</c:v>
                </c:pt>
                <c:pt idx="3178">
                  <c:v>67.718500000000006</c:v>
                </c:pt>
                <c:pt idx="3179">
                  <c:v>67.731700000000004</c:v>
                </c:pt>
                <c:pt idx="3180">
                  <c:v>67.743700000000004</c:v>
                </c:pt>
                <c:pt idx="3181">
                  <c:v>67.756699999999995</c:v>
                </c:pt>
                <c:pt idx="3182">
                  <c:v>67.768900000000002</c:v>
                </c:pt>
                <c:pt idx="3183">
                  <c:v>67.7821</c:v>
                </c:pt>
                <c:pt idx="3184">
                  <c:v>67.798699999999997</c:v>
                </c:pt>
                <c:pt idx="3185">
                  <c:v>67.813999999999993</c:v>
                </c:pt>
                <c:pt idx="3186">
                  <c:v>67.829800000000006</c:v>
                </c:pt>
                <c:pt idx="3187">
                  <c:v>67.845500000000001</c:v>
                </c:pt>
                <c:pt idx="3188">
                  <c:v>67.863100000000003</c:v>
                </c:pt>
                <c:pt idx="3189">
                  <c:v>67.880099999999999</c:v>
                </c:pt>
                <c:pt idx="3190">
                  <c:v>67.897900000000007</c:v>
                </c:pt>
                <c:pt idx="3191">
                  <c:v>67.917599999999993</c:v>
                </c:pt>
                <c:pt idx="3192">
                  <c:v>67.939099999999996</c:v>
                </c:pt>
                <c:pt idx="3193">
                  <c:v>67.963499999999996</c:v>
                </c:pt>
                <c:pt idx="3194">
                  <c:v>67.990700000000004</c:v>
                </c:pt>
                <c:pt idx="3195">
                  <c:v>68.0197</c:v>
                </c:pt>
                <c:pt idx="3196">
                  <c:v>68.051699999999997</c:v>
                </c:pt>
                <c:pt idx="3197">
                  <c:v>68.085800000000006</c:v>
                </c:pt>
                <c:pt idx="3198">
                  <c:v>68.121700000000004</c:v>
                </c:pt>
                <c:pt idx="3199">
                  <c:v>68.159700000000001</c:v>
                </c:pt>
                <c:pt idx="3200">
                  <c:v>68.194999999999993</c:v>
                </c:pt>
                <c:pt idx="3201">
                  <c:v>68.226100000000002</c:v>
                </c:pt>
                <c:pt idx="3202">
                  <c:v>68.2517</c:v>
                </c:pt>
                <c:pt idx="3203">
                  <c:v>68.272999999999996</c:v>
                </c:pt>
                <c:pt idx="3204">
                  <c:v>68.289699999999996</c:v>
                </c:pt>
                <c:pt idx="3205">
                  <c:v>68.302300000000002</c:v>
                </c:pt>
                <c:pt idx="3206">
                  <c:v>68.314700000000002</c:v>
                </c:pt>
                <c:pt idx="3207">
                  <c:v>68.329899999999995</c:v>
                </c:pt>
                <c:pt idx="3208">
                  <c:v>68.347399999999993</c:v>
                </c:pt>
                <c:pt idx="3209">
                  <c:v>68.367999999999995</c:v>
                </c:pt>
                <c:pt idx="3210">
                  <c:v>68.388300000000001</c:v>
                </c:pt>
                <c:pt idx="3211">
                  <c:v>68.41</c:v>
                </c:pt>
                <c:pt idx="3212">
                  <c:v>68.431399999999996</c:v>
                </c:pt>
                <c:pt idx="3213">
                  <c:v>68.4529</c:v>
                </c:pt>
                <c:pt idx="3214">
                  <c:v>68.472700000000003</c:v>
                </c:pt>
                <c:pt idx="3215">
                  <c:v>68.491900000000001</c:v>
                </c:pt>
                <c:pt idx="3216">
                  <c:v>68.512200000000007</c:v>
                </c:pt>
                <c:pt idx="3217">
                  <c:v>68.533900000000003</c:v>
                </c:pt>
                <c:pt idx="3218">
                  <c:v>68.558199999999999</c:v>
                </c:pt>
                <c:pt idx="3219">
                  <c:v>68.581299999999999</c:v>
                </c:pt>
                <c:pt idx="3220">
                  <c:v>68.604900000000001</c:v>
                </c:pt>
                <c:pt idx="3221">
                  <c:v>68.6297</c:v>
                </c:pt>
                <c:pt idx="3222">
                  <c:v>68.651499999999999</c:v>
                </c:pt>
                <c:pt idx="3223">
                  <c:v>68.673100000000005</c:v>
                </c:pt>
                <c:pt idx="3224">
                  <c:v>68.693799999999996</c:v>
                </c:pt>
                <c:pt idx="3225">
                  <c:v>68.715900000000005</c:v>
                </c:pt>
                <c:pt idx="3226">
                  <c:v>68.736999999999995</c:v>
                </c:pt>
                <c:pt idx="3227">
                  <c:v>68.757099999999994</c:v>
                </c:pt>
                <c:pt idx="3228">
                  <c:v>68.776300000000006</c:v>
                </c:pt>
                <c:pt idx="3229">
                  <c:v>68.797300000000007</c:v>
                </c:pt>
                <c:pt idx="3230">
                  <c:v>68.818700000000007</c:v>
                </c:pt>
                <c:pt idx="3231">
                  <c:v>68.840100000000007</c:v>
                </c:pt>
                <c:pt idx="3232">
                  <c:v>68.862300000000005</c:v>
                </c:pt>
                <c:pt idx="3233">
                  <c:v>68.885000000000005</c:v>
                </c:pt>
                <c:pt idx="3234">
                  <c:v>68.908500000000004</c:v>
                </c:pt>
                <c:pt idx="3235">
                  <c:v>68.931299999999993</c:v>
                </c:pt>
                <c:pt idx="3236">
                  <c:v>68.955100000000002</c:v>
                </c:pt>
                <c:pt idx="3237">
                  <c:v>68.979799999999997</c:v>
                </c:pt>
                <c:pt idx="3238">
                  <c:v>69.005300000000005</c:v>
                </c:pt>
                <c:pt idx="3239">
                  <c:v>69.0334</c:v>
                </c:pt>
                <c:pt idx="3240">
                  <c:v>69.0655</c:v>
                </c:pt>
                <c:pt idx="3241">
                  <c:v>69.098500000000001</c:v>
                </c:pt>
                <c:pt idx="3242">
                  <c:v>69.133399999999995</c:v>
                </c:pt>
                <c:pt idx="3243">
                  <c:v>69.167400000000001</c:v>
                </c:pt>
                <c:pt idx="3244">
                  <c:v>69.198999999999998</c:v>
                </c:pt>
                <c:pt idx="3245">
                  <c:v>69.224199999999996</c:v>
                </c:pt>
                <c:pt idx="3246">
                  <c:v>69.241699999999994</c:v>
                </c:pt>
                <c:pt idx="3247">
                  <c:v>69.256299999999996</c:v>
                </c:pt>
                <c:pt idx="3248">
                  <c:v>69.267899999999997</c:v>
                </c:pt>
                <c:pt idx="3249">
                  <c:v>69.2791</c:v>
                </c:pt>
                <c:pt idx="3250">
                  <c:v>69.292599999999993</c:v>
                </c:pt>
                <c:pt idx="3251">
                  <c:v>69.3078</c:v>
                </c:pt>
                <c:pt idx="3252">
                  <c:v>69.322800000000001</c:v>
                </c:pt>
                <c:pt idx="3253">
                  <c:v>69.338499999999996</c:v>
                </c:pt>
                <c:pt idx="3254">
                  <c:v>69.353700000000003</c:v>
                </c:pt>
                <c:pt idx="3255">
                  <c:v>69.368600000000001</c:v>
                </c:pt>
                <c:pt idx="3256">
                  <c:v>69.383099999999999</c:v>
                </c:pt>
                <c:pt idx="3257">
                  <c:v>69.398200000000003</c:v>
                </c:pt>
                <c:pt idx="3258">
                  <c:v>69.417100000000005</c:v>
                </c:pt>
                <c:pt idx="3259">
                  <c:v>69.438000000000002</c:v>
                </c:pt>
                <c:pt idx="3260">
                  <c:v>69.459800000000001</c:v>
                </c:pt>
                <c:pt idx="3261">
                  <c:v>69.483400000000003</c:v>
                </c:pt>
                <c:pt idx="3262">
                  <c:v>69.507800000000003</c:v>
                </c:pt>
                <c:pt idx="3263">
                  <c:v>69.535499999999999</c:v>
                </c:pt>
                <c:pt idx="3264">
                  <c:v>69.564599999999999</c:v>
                </c:pt>
                <c:pt idx="3265">
                  <c:v>69.597499999999997</c:v>
                </c:pt>
                <c:pt idx="3266">
                  <c:v>69.632300000000001</c:v>
                </c:pt>
                <c:pt idx="3267">
                  <c:v>69.668999999999997</c:v>
                </c:pt>
                <c:pt idx="3268">
                  <c:v>69.706000000000003</c:v>
                </c:pt>
                <c:pt idx="3269">
                  <c:v>69.740300000000005</c:v>
                </c:pt>
                <c:pt idx="3270">
                  <c:v>69.769000000000005</c:v>
                </c:pt>
                <c:pt idx="3271">
                  <c:v>69.793300000000002</c:v>
                </c:pt>
                <c:pt idx="3272">
                  <c:v>69.8108</c:v>
                </c:pt>
                <c:pt idx="3273">
                  <c:v>69.822500000000005</c:v>
                </c:pt>
                <c:pt idx="3274">
                  <c:v>69.834900000000005</c:v>
                </c:pt>
                <c:pt idx="3275">
                  <c:v>69.849400000000003</c:v>
                </c:pt>
                <c:pt idx="3276">
                  <c:v>69.864800000000002</c:v>
                </c:pt>
                <c:pt idx="3277">
                  <c:v>69.881100000000004</c:v>
                </c:pt>
                <c:pt idx="3278">
                  <c:v>69.900400000000005</c:v>
                </c:pt>
                <c:pt idx="3279">
                  <c:v>69.922499999999999</c:v>
                </c:pt>
                <c:pt idx="3280">
                  <c:v>69.942999999999998</c:v>
                </c:pt>
                <c:pt idx="3281">
                  <c:v>69.964799999999997</c:v>
                </c:pt>
                <c:pt idx="3282">
                  <c:v>69.986500000000007</c:v>
                </c:pt>
                <c:pt idx="3283">
                  <c:v>70.006200000000007</c:v>
                </c:pt>
                <c:pt idx="3284">
                  <c:v>70.025199999999998</c:v>
                </c:pt>
                <c:pt idx="3285">
                  <c:v>70.045100000000005</c:v>
                </c:pt>
                <c:pt idx="3286">
                  <c:v>70.066900000000004</c:v>
                </c:pt>
                <c:pt idx="3287">
                  <c:v>70.090400000000002</c:v>
                </c:pt>
                <c:pt idx="3288">
                  <c:v>70.113699999999994</c:v>
                </c:pt>
                <c:pt idx="3289">
                  <c:v>70.136899999999997</c:v>
                </c:pt>
                <c:pt idx="3290">
                  <c:v>70.159800000000004</c:v>
                </c:pt>
                <c:pt idx="3291">
                  <c:v>70.182100000000005</c:v>
                </c:pt>
                <c:pt idx="3292">
                  <c:v>70.206199999999995</c:v>
                </c:pt>
                <c:pt idx="3293">
                  <c:v>70.231300000000005</c:v>
                </c:pt>
                <c:pt idx="3294">
                  <c:v>70.254800000000003</c:v>
                </c:pt>
                <c:pt idx="3295">
                  <c:v>70.273200000000003</c:v>
                </c:pt>
                <c:pt idx="3296">
                  <c:v>70.290899999999993</c:v>
                </c:pt>
                <c:pt idx="3297">
                  <c:v>70.309600000000003</c:v>
                </c:pt>
                <c:pt idx="3298">
                  <c:v>70.329700000000003</c:v>
                </c:pt>
                <c:pt idx="3299">
                  <c:v>70.3489</c:v>
                </c:pt>
                <c:pt idx="3300">
                  <c:v>70.3673</c:v>
                </c:pt>
                <c:pt idx="3301">
                  <c:v>70.388999999999996</c:v>
                </c:pt>
                <c:pt idx="3302">
                  <c:v>70.412599999999998</c:v>
                </c:pt>
                <c:pt idx="3303">
                  <c:v>70.434700000000007</c:v>
                </c:pt>
                <c:pt idx="3304">
                  <c:v>70.456999999999994</c:v>
                </c:pt>
                <c:pt idx="3305">
                  <c:v>70.480099999999993</c:v>
                </c:pt>
                <c:pt idx="3306">
                  <c:v>70.503100000000003</c:v>
                </c:pt>
                <c:pt idx="3307">
                  <c:v>70.5261</c:v>
                </c:pt>
                <c:pt idx="3308">
                  <c:v>70.551699999999997</c:v>
                </c:pt>
                <c:pt idx="3309">
                  <c:v>70.581500000000005</c:v>
                </c:pt>
                <c:pt idx="3310">
                  <c:v>70.616399999999999</c:v>
                </c:pt>
                <c:pt idx="3311">
                  <c:v>70.656400000000005</c:v>
                </c:pt>
                <c:pt idx="3312">
                  <c:v>70.698099999999997</c:v>
                </c:pt>
                <c:pt idx="3313">
                  <c:v>70.734999999999999</c:v>
                </c:pt>
                <c:pt idx="3314">
                  <c:v>70.764600000000002</c:v>
                </c:pt>
                <c:pt idx="3315">
                  <c:v>70.783199999999994</c:v>
                </c:pt>
                <c:pt idx="3316">
                  <c:v>70.795199999999994</c:v>
                </c:pt>
                <c:pt idx="3317">
                  <c:v>70.802700000000002</c:v>
                </c:pt>
                <c:pt idx="3318">
                  <c:v>70.812100000000001</c:v>
                </c:pt>
                <c:pt idx="3319">
                  <c:v>70.823899999999995</c:v>
                </c:pt>
                <c:pt idx="3320">
                  <c:v>70.837000000000003</c:v>
                </c:pt>
                <c:pt idx="3321">
                  <c:v>70.851100000000002</c:v>
                </c:pt>
                <c:pt idx="3322">
                  <c:v>70.866900000000001</c:v>
                </c:pt>
                <c:pt idx="3323">
                  <c:v>70.882400000000004</c:v>
                </c:pt>
                <c:pt idx="3324">
                  <c:v>70.898799999999994</c:v>
                </c:pt>
                <c:pt idx="3325">
                  <c:v>70.914199999999994</c:v>
                </c:pt>
                <c:pt idx="3326">
                  <c:v>70.929699999999997</c:v>
                </c:pt>
                <c:pt idx="3327">
                  <c:v>70.946100000000001</c:v>
                </c:pt>
                <c:pt idx="3328">
                  <c:v>70.965400000000002</c:v>
                </c:pt>
                <c:pt idx="3329">
                  <c:v>70.987700000000004</c:v>
                </c:pt>
                <c:pt idx="3330">
                  <c:v>71.010800000000003</c:v>
                </c:pt>
                <c:pt idx="3331">
                  <c:v>71.035300000000007</c:v>
                </c:pt>
                <c:pt idx="3332">
                  <c:v>71.062399999999997</c:v>
                </c:pt>
                <c:pt idx="3333">
                  <c:v>71.091700000000003</c:v>
                </c:pt>
                <c:pt idx="3334">
                  <c:v>71.122500000000002</c:v>
                </c:pt>
                <c:pt idx="3335">
                  <c:v>71.155900000000003</c:v>
                </c:pt>
                <c:pt idx="3336">
                  <c:v>71.192499999999995</c:v>
                </c:pt>
                <c:pt idx="3337">
                  <c:v>71.2303</c:v>
                </c:pt>
                <c:pt idx="3338">
                  <c:v>71.264499999999998</c:v>
                </c:pt>
                <c:pt idx="3339">
                  <c:v>71.293300000000002</c:v>
                </c:pt>
                <c:pt idx="3340">
                  <c:v>71.3172</c:v>
                </c:pt>
                <c:pt idx="3341">
                  <c:v>71.333200000000005</c:v>
                </c:pt>
                <c:pt idx="3342">
                  <c:v>71.345500000000001</c:v>
                </c:pt>
                <c:pt idx="3343">
                  <c:v>71.358599999999996</c:v>
                </c:pt>
                <c:pt idx="3344">
                  <c:v>71.371300000000005</c:v>
                </c:pt>
                <c:pt idx="3345">
                  <c:v>71.385999999999996</c:v>
                </c:pt>
                <c:pt idx="3346">
                  <c:v>71.402900000000002</c:v>
                </c:pt>
                <c:pt idx="3347">
                  <c:v>71.423199999999994</c:v>
                </c:pt>
                <c:pt idx="3348">
                  <c:v>71.444500000000005</c:v>
                </c:pt>
                <c:pt idx="3349">
                  <c:v>71.467500000000001</c:v>
                </c:pt>
                <c:pt idx="3350">
                  <c:v>71.488100000000003</c:v>
                </c:pt>
                <c:pt idx="3351">
                  <c:v>71.507300000000001</c:v>
                </c:pt>
                <c:pt idx="3352">
                  <c:v>71.525899999999993</c:v>
                </c:pt>
                <c:pt idx="3353">
                  <c:v>71.543800000000005</c:v>
                </c:pt>
                <c:pt idx="3354">
                  <c:v>71.561899999999994</c:v>
                </c:pt>
                <c:pt idx="3355">
                  <c:v>71.581800000000001</c:v>
                </c:pt>
                <c:pt idx="3356">
                  <c:v>71.604500000000002</c:v>
                </c:pt>
                <c:pt idx="3357">
                  <c:v>71.626999999999995</c:v>
                </c:pt>
                <c:pt idx="3358">
                  <c:v>71.649100000000004</c:v>
                </c:pt>
                <c:pt idx="3359">
                  <c:v>71.671300000000002</c:v>
                </c:pt>
                <c:pt idx="3360">
                  <c:v>71.693899999999999</c:v>
                </c:pt>
                <c:pt idx="3361">
                  <c:v>71.717699999999994</c:v>
                </c:pt>
                <c:pt idx="3362">
                  <c:v>71.743499999999997</c:v>
                </c:pt>
                <c:pt idx="3363">
                  <c:v>71.766900000000007</c:v>
                </c:pt>
                <c:pt idx="3364">
                  <c:v>71.788200000000003</c:v>
                </c:pt>
                <c:pt idx="3365">
                  <c:v>71.806200000000004</c:v>
                </c:pt>
                <c:pt idx="3366">
                  <c:v>71.823700000000002</c:v>
                </c:pt>
                <c:pt idx="3367">
                  <c:v>71.842699999999994</c:v>
                </c:pt>
                <c:pt idx="3368">
                  <c:v>71.863100000000003</c:v>
                </c:pt>
                <c:pt idx="3369">
                  <c:v>71.884500000000003</c:v>
                </c:pt>
                <c:pt idx="3370">
                  <c:v>71.906099999999995</c:v>
                </c:pt>
                <c:pt idx="3371">
                  <c:v>71.929299999999998</c:v>
                </c:pt>
                <c:pt idx="3372">
                  <c:v>71.952100000000002</c:v>
                </c:pt>
                <c:pt idx="3373">
                  <c:v>71.9756</c:v>
                </c:pt>
                <c:pt idx="3374">
                  <c:v>72.000299999999996</c:v>
                </c:pt>
                <c:pt idx="3375">
                  <c:v>72.023399999999995</c:v>
                </c:pt>
                <c:pt idx="3376">
                  <c:v>72.044799999999995</c:v>
                </c:pt>
                <c:pt idx="3377">
                  <c:v>72.069900000000004</c:v>
                </c:pt>
                <c:pt idx="3378">
                  <c:v>72.100399999999993</c:v>
                </c:pt>
                <c:pt idx="3379">
                  <c:v>72.136300000000006</c:v>
                </c:pt>
                <c:pt idx="3380">
                  <c:v>72.175700000000006</c:v>
                </c:pt>
                <c:pt idx="3381">
                  <c:v>72.213300000000004</c:v>
                </c:pt>
                <c:pt idx="3382">
                  <c:v>72.247299999999996</c:v>
                </c:pt>
                <c:pt idx="3383">
                  <c:v>72.274100000000004</c:v>
                </c:pt>
                <c:pt idx="3384">
                  <c:v>72.292299999999997</c:v>
                </c:pt>
                <c:pt idx="3385">
                  <c:v>72.303100000000001</c:v>
                </c:pt>
                <c:pt idx="3386">
                  <c:v>72.311700000000002</c:v>
                </c:pt>
                <c:pt idx="3387">
                  <c:v>72.320700000000002</c:v>
                </c:pt>
                <c:pt idx="3388">
                  <c:v>72.330200000000005</c:v>
                </c:pt>
                <c:pt idx="3389">
                  <c:v>72.343299999999999</c:v>
                </c:pt>
                <c:pt idx="3390">
                  <c:v>72.358500000000006</c:v>
                </c:pt>
                <c:pt idx="3391">
                  <c:v>72.373099999999994</c:v>
                </c:pt>
                <c:pt idx="3392">
                  <c:v>72.386799999999994</c:v>
                </c:pt>
                <c:pt idx="3393">
                  <c:v>72.401600000000002</c:v>
                </c:pt>
                <c:pt idx="3394">
                  <c:v>72.416700000000006</c:v>
                </c:pt>
                <c:pt idx="3395">
                  <c:v>72.434700000000007</c:v>
                </c:pt>
                <c:pt idx="3396">
                  <c:v>72.450900000000004</c:v>
                </c:pt>
                <c:pt idx="3397">
                  <c:v>72.470500000000001</c:v>
                </c:pt>
                <c:pt idx="3398">
                  <c:v>72.493300000000005</c:v>
                </c:pt>
                <c:pt idx="3399">
                  <c:v>72.518699999999995</c:v>
                </c:pt>
                <c:pt idx="3400">
                  <c:v>72.544600000000003</c:v>
                </c:pt>
                <c:pt idx="3401">
                  <c:v>72.572199999999995</c:v>
                </c:pt>
                <c:pt idx="3402">
                  <c:v>72.602099999999993</c:v>
                </c:pt>
                <c:pt idx="3403">
                  <c:v>72.634600000000006</c:v>
                </c:pt>
                <c:pt idx="3404">
                  <c:v>72.668099999999995</c:v>
                </c:pt>
                <c:pt idx="3405">
                  <c:v>72.700800000000001</c:v>
                </c:pt>
                <c:pt idx="3406">
                  <c:v>72.7316</c:v>
                </c:pt>
                <c:pt idx="3407">
                  <c:v>72.760599999999997</c:v>
                </c:pt>
                <c:pt idx="3408">
                  <c:v>72.786299999999997</c:v>
                </c:pt>
                <c:pt idx="3409">
                  <c:v>72.807900000000004</c:v>
                </c:pt>
                <c:pt idx="3410">
                  <c:v>72.825400000000002</c:v>
                </c:pt>
                <c:pt idx="3411">
                  <c:v>72.840999999999994</c:v>
                </c:pt>
                <c:pt idx="3412">
                  <c:v>72.854299999999995</c:v>
                </c:pt>
                <c:pt idx="3413">
                  <c:v>72.866900000000001</c:v>
                </c:pt>
                <c:pt idx="3414">
                  <c:v>72.881600000000006</c:v>
                </c:pt>
                <c:pt idx="3415">
                  <c:v>72.899199999999993</c:v>
                </c:pt>
                <c:pt idx="3416">
                  <c:v>72.918400000000005</c:v>
                </c:pt>
                <c:pt idx="3417">
                  <c:v>72.939800000000005</c:v>
                </c:pt>
                <c:pt idx="3418">
                  <c:v>72.960800000000006</c:v>
                </c:pt>
                <c:pt idx="3419">
                  <c:v>72.981499999999997</c:v>
                </c:pt>
                <c:pt idx="3420">
                  <c:v>73.000799999999998</c:v>
                </c:pt>
                <c:pt idx="3421">
                  <c:v>73.020399999999995</c:v>
                </c:pt>
                <c:pt idx="3422">
                  <c:v>73.038600000000002</c:v>
                </c:pt>
                <c:pt idx="3423">
                  <c:v>73.058400000000006</c:v>
                </c:pt>
                <c:pt idx="3424">
                  <c:v>73.078800000000001</c:v>
                </c:pt>
                <c:pt idx="3425">
                  <c:v>73.100700000000003</c:v>
                </c:pt>
                <c:pt idx="3426">
                  <c:v>73.124700000000004</c:v>
                </c:pt>
                <c:pt idx="3427">
                  <c:v>73.146100000000004</c:v>
                </c:pt>
                <c:pt idx="3428">
                  <c:v>73.1691</c:v>
                </c:pt>
                <c:pt idx="3429">
                  <c:v>73.192400000000006</c:v>
                </c:pt>
                <c:pt idx="3430">
                  <c:v>73.216200000000001</c:v>
                </c:pt>
                <c:pt idx="3431">
                  <c:v>73.2393</c:v>
                </c:pt>
                <c:pt idx="3432">
                  <c:v>73.260199999999998</c:v>
                </c:pt>
                <c:pt idx="3433">
                  <c:v>73.2791</c:v>
                </c:pt>
                <c:pt idx="3434">
                  <c:v>73.298500000000004</c:v>
                </c:pt>
                <c:pt idx="3435">
                  <c:v>73.318899999999999</c:v>
                </c:pt>
                <c:pt idx="3436">
                  <c:v>73.339600000000004</c:v>
                </c:pt>
                <c:pt idx="3437">
                  <c:v>73.361099999999993</c:v>
                </c:pt>
                <c:pt idx="3438">
                  <c:v>73.381</c:v>
                </c:pt>
                <c:pt idx="3439">
                  <c:v>73.401200000000003</c:v>
                </c:pt>
                <c:pt idx="3440">
                  <c:v>73.421999999999997</c:v>
                </c:pt>
                <c:pt idx="3441">
                  <c:v>73.444400000000002</c:v>
                </c:pt>
                <c:pt idx="3442">
                  <c:v>73.467399999999998</c:v>
                </c:pt>
                <c:pt idx="3443">
                  <c:v>73.490399999999994</c:v>
                </c:pt>
                <c:pt idx="3444">
                  <c:v>73.513000000000005</c:v>
                </c:pt>
                <c:pt idx="3445">
                  <c:v>73.536900000000003</c:v>
                </c:pt>
                <c:pt idx="3446">
                  <c:v>73.562200000000004</c:v>
                </c:pt>
                <c:pt idx="3447">
                  <c:v>73.591899999999995</c:v>
                </c:pt>
                <c:pt idx="3448">
                  <c:v>73.626999999999995</c:v>
                </c:pt>
                <c:pt idx="3449">
                  <c:v>73.663499999999999</c:v>
                </c:pt>
                <c:pt idx="3450">
                  <c:v>73.700800000000001</c:v>
                </c:pt>
                <c:pt idx="3451">
                  <c:v>73.732600000000005</c:v>
                </c:pt>
                <c:pt idx="3452">
                  <c:v>73.756200000000007</c:v>
                </c:pt>
                <c:pt idx="3453">
                  <c:v>73.770799999999994</c:v>
                </c:pt>
                <c:pt idx="3454">
                  <c:v>73.781000000000006</c:v>
                </c:pt>
                <c:pt idx="3455">
                  <c:v>73.790999999999997</c:v>
                </c:pt>
                <c:pt idx="3456">
                  <c:v>73.800700000000006</c:v>
                </c:pt>
                <c:pt idx="3457">
                  <c:v>73.813100000000006</c:v>
                </c:pt>
                <c:pt idx="3458">
                  <c:v>73.826899999999995</c:v>
                </c:pt>
                <c:pt idx="3459">
                  <c:v>71.898799999999994</c:v>
                </c:pt>
                <c:pt idx="3460">
                  <c:v>70.159099999999995</c:v>
                </c:pt>
                <c:pt idx="3461">
                  <c:v>68.200599999999994</c:v>
                </c:pt>
                <c:pt idx="3462">
                  <c:v>66.187899999999999</c:v>
                </c:pt>
                <c:pt idx="3463">
                  <c:v>64.239699999999999</c:v>
                </c:pt>
                <c:pt idx="3464">
                  <c:v>62.437600000000003</c:v>
                </c:pt>
                <c:pt idx="3465">
                  <c:v>60.465800000000002</c:v>
                </c:pt>
                <c:pt idx="3466">
                  <c:v>58.566200000000002</c:v>
                </c:pt>
                <c:pt idx="3467">
                  <c:v>56.8048</c:v>
                </c:pt>
                <c:pt idx="3468">
                  <c:v>55.210099999999997</c:v>
                </c:pt>
                <c:pt idx="3469">
                  <c:v>55.3703</c:v>
                </c:pt>
                <c:pt idx="3470">
                  <c:v>55.693399999999997</c:v>
                </c:pt>
                <c:pt idx="3471">
                  <c:v>55.810899999999997</c:v>
                </c:pt>
                <c:pt idx="3472">
                  <c:v>55.802</c:v>
                </c:pt>
                <c:pt idx="3473">
                  <c:v>55.766199999999998</c:v>
                </c:pt>
                <c:pt idx="3474">
                  <c:v>55.741199999999999</c:v>
                </c:pt>
                <c:pt idx="3475">
                  <c:v>55.730899999999998</c:v>
                </c:pt>
                <c:pt idx="3476">
                  <c:v>55.729100000000003</c:v>
                </c:pt>
                <c:pt idx="3477">
                  <c:v>55.731400000000001</c:v>
                </c:pt>
                <c:pt idx="3478">
                  <c:v>55.738</c:v>
                </c:pt>
                <c:pt idx="3479">
                  <c:v>55.747300000000003</c:v>
                </c:pt>
                <c:pt idx="3480">
                  <c:v>55.758699999999997</c:v>
                </c:pt>
                <c:pt idx="3481">
                  <c:v>55.770600000000002</c:v>
                </c:pt>
                <c:pt idx="3482">
                  <c:v>55.782200000000003</c:v>
                </c:pt>
                <c:pt idx="3483">
                  <c:v>55.795000000000002</c:v>
                </c:pt>
                <c:pt idx="3484">
                  <c:v>55.804499999999997</c:v>
                </c:pt>
                <c:pt idx="3485">
                  <c:v>55.809600000000003</c:v>
                </c:pt>
                <c:pt idx="3486">
                  <c:v>55.810400000000001</c:v>
                </c:pt>
                <c:pt idx="3487">
                  <c:v>55.809600000000003</c:v>
                </c:pt>
                <c:pt idx="3488">
                  <c:v>55.807200000000002</c:v>
                </c:pt>
                <c:pt idx="3489">
                  <c:v>55.807200000000002</c:v>
                </c:pt>
                <c:pt idx="3490">
                  <c:v>55.810099999999998</c:v>
                </c:pt>
                <c:pt idx="3491">
                  <c:v>55.815399999999997</c:v>
                </c:pt>
                <c:pt idx="3492">
                  <c:v>55.822600000000001</c:v>
                </c:pt>
                <c:pt idx="3493">
                  <c:v>55.830100000000002</c:v>
                </c:pt>
                <c:pt idx="3494">
                  <c:v>55.837800000000001</c:v>
                </c:pt>
                <c:pt idx="3495">
                  <c:v>55.846699999999998</c:v>
                </c:pt>
                <c:pt idx="3496">
                  <c:v>55.857399999999998</c:v>
                </c:pt>
                <c:pt idx="3497">
                  <c:v>55.865499999999997</c:v>
                </c:pt>
                <c:pt idx="3498">
                  <c:v>55.875100000000003</c:v>
                </c:pt>
                <c:pt idx="3499">
                  <c:v>55.885100000000001</c:v>
                </c:pt>
                <c:pt idx="3500">
                  <c:v>55.895800000000001</c:v>
                </c:pt>
                <c:pt idx="3501">
                  <c:v>55.907699999999998</c:v>
                </c:pt>
                <c:pt idx="3502">
                  <c:v>55.9206</c:v>
                </c:pt>
                <c:pt idx="3503">
                  <c:v>55.932400000000001</c:v>
                </c:pt>
                <c:pt idx="3504">
                  <c:v>55.945900000000002</c:v>
                </c:pt>
                <c:pt idx="3505">
                  <c:v>55.960700000000003</c:v>
                </c:pt>
                <c:pt idx="3506">
                  <c:v>55.974699999999999</c:v>
                </c:pt>
                <c:pt idx="3507">
                  <c:v>55.987699999999997</c:v>
                </c:pt>
                <c:pt idx="3508">
                  <c:v>55.998800000000003</c:v>
                </c:pt>
                <c:pt idx="3509">
                  <c:v>56.008800000000001</c:v>
                </c:pt>
                <c:pt idx="3510">
                  <c:v>56.019100000000002</c:v>
                </c:pt>
                <c:pt idx="3511">
                  <c:v>56.030099999999997</c:v>
                </c:pt>
                <c:pt idx="3512">
                  <c:v>56.042499999999997</c:v>
                </c:pt>
                <c:pt idx="3513">
                  <c:v>56.054900000000004</c:v>
                </c:pt>
                <c:pt idx="3514">
                  <c:v>56.067</c:v>
                </c:pt>
                <c:pt idx="3515">
                  <c:v>56.078800000000001</c:v>
                </c:pt>
                <c:pt idx="3516">
                  <c:v>56.094200000000001</c:v>
                </c:pt>
                <c:pt idx="3517">
                  <c:v>56.109299999999998</c:v>
                </c:pt>
                <c:pt idx="3518">
                  <c:v>56.123800000000003</c:v>
                </c:pt>
                <c:pt idx="3519">
                  <c:v>56.138300000000001</c:v>
                </c:pt>
                <c:pt idx="3520">
                  <c:v>56.152700000000003</c:v>
                </c:pt>
                <c:pt idx="3521">
                  <c:v>56.166400000000003</c:v>
                </c:pt>
                <c:pt idx="3522">
                  <c:v>56.184100000000001</c:v>
                </c:pt>
                <c:pt idx="3523">
                  <c:v>56.205100000000002</c:v>
                </c:pt>
                <c:pt idx="3524">
                  <c:v>56.229900000000001</c:v>
                </c:pt>
                <c:pt idx="3525">
                  <c:v>56.255499999999998</c:v>
                </c:pt>
                <c:pt idx="3526">
                  <c:v>56.280799999999999</c:v>
                </c:pt>
                <c:pt idx="3527">
                  <c:v>56.302</c:v>
                </c:pt>
                <c:pt idx="3528">
                  <c:v>56.318300000000001</c:v>
                </c:pt>
                <c:pt idx="3529">
                  <c:v>56.3277</c:v>
                </c:pt>
                <c:pt idx="3530">
                  <c:v>56.333799999999997</c:v>
                </c:pt>
                <c:pt idx="3531">
                  <c:v>56.337699999999998</c:v>
                </c:pt>
                <c:pt idx="3532">
                  <c:v>56.342700000000001</c:v>
                </c:pt>
                <c:pt idx="3533">
                  <c:v>56.3491</c:v>
                </c:pt>
                <c:pt idx="3534">
                  <c:v>56.356299999999997</c:v>
                </c:pt>
                <c:pt idx="3535">
                  <c:v>56.365699999999997</c:v>
                </c:pt>
                <c:pt idx="3536">
                  <c:v>56.374000000000002</c:v>
                </c:pt>
                <c:pt idx="3537">
                  <c:v>56.382800000000003</c:v>
                </c:pt>
                <c:pt idx="3538">
                  <c:v>56.392000000000003</c:v>
                </c:pt>
                <c:pt idx="3539">
                  <c:v>56.403399999999998</c:v>
                </c:pt>
                <c:pt idx="3540">
                  <c:v>56.415300000000002</c:v>
                </c:pt>
                <c:pt idx="3541">
                  <c:v>56.429099999999998</c:v>
                </c:pt>
                <c:pt idx="3542">
                  <c:v>56.444899999999997</c:v>
                </c:pt>
                <c:pt idx="3543">
                  <c:v>56.460700000000003</c:v>
                </c:pt>
                <c:pt idx="3544">
                  <c:v>56.477800000000002</c:v>
                </c:pt>
                <c:pt idx="3545">
                  <c:v>56.496400000000001</c:v>
                </c:pt>
                <c:pt idx="3546">
                  <c:v>56.515300000000003</c:v>
                </c:pt>
                <c:pt idx="3547">
                  <c:v>56.537100000000002</c:v>
                </c:pt>
                <c:pt idx="3548">
                  <c:v>56.561900000000001</c:v>
                </c:pt>
                <c:pt idx="3549">
                  <c:v>56.587499999999999</c:v>
                </c:pt>
                <c:pt idx="3550">
                  <c:v>56.6128</c:v>
                </c:pt>
                <c:pt idx="3551">
                  <c:v>56.636800000000001</c:v>
                </c:pt>
                <c:pt idx="3552">
                  <c:v>56.658099999999997</c:v>
                </c:pt>
                <c:pt idx="3553">
                  <c:v>56.676900000000003</c:v>
                </c:pt>
                <c:pt idx="3554">
                  <c:v>56.692100000000003</c:v>
                </c:pt>
                <c:pt idx="3555">
                  <c:v>56.7014</c:v>
                </c:pt>
                <c:pt idx="3556">
                  <c:v>56.707000000000001</c:v>
                </c:pt>
                <c:pt idx="3557">
                  <c:v>56.712800000000001</c:v>
                </c:pt>
                <c:pt idx="3558">
                  <c:v>56.720300000000002</c:v>
                </c:pt>
                <c:pt idx="3559">
                  <c:v>56.731499999999997</c:v>
                </c:pt>
                <c:pt idx="3560">
                  <c:v>56.744700000000002</c:v>
                </c:pt>
                <c:pt idx="3561">
                  <c:v>56.759099999999997</c:v>
                </c:pt>
                <c:pt idx="3562">
                  <c:v>56.773400000000002</c:v>
                </c:pt>
                <c:pt idx="3563">
                  <c:v>56.787199999999999</c:v>
                </c:pt>
                <c:pt idx="3564">
                  <c:v>56.800699999999999</c:v>
                </c:pt>
                <c:pt idx="3565">
                  <c:v>56.814900000000002</c:v>
                </c:pt>
                <c:pt idx="3566">
                  <c:v>56.8292</c:v>
                </c:pt>
                <c:pt idx="3567">
                  <c:v>56.843200000000003</c:v>
                </c:pt>
                <c:pt idx="3568">
                  <c:v>56.857700000000001</c:v>
                </c:pt>
                <c:pt idx="3569">
                  <c:v>56.872799999999998</c:v>
                </c:pt>
                <c:pt idx="3570">
                  <c:v>56.889400000000002</c:v>
                </c:pt>
                <c:pt idx="3571">
                  <c:v>56.904499999999999</c:v>
                </c:pt>
                <c:pt idx="3572">
                  <c:v>56.918900000000001</c:v>
                </c:pt>
                <c:pt idx="3573">
                  <c:v>56.936799999999998</c:v>
                </c:pt>
                <c:pt idx="3574">
                  <c:v>56.955100000000002</c:v>
                </c:pt>
                <c:pt idx="3575">
                  <c:v>56.972099999999998</c:v>
                </c:pt>
                <c:pt idx="3576">
                  <c:v>56.989400000000003</c:v>
                </c:pt>
                <c:pt idx="3577">
                  <c:v>57.0047</c:v>
                </c:pt>
                <c:pt idx="3578">
                  <c:v>57.018799999999999</c:v>
                </c:pt>
                <c:pt idx="3579">
                  <c:v>57.031700000000001</c:v>
                </c:pt>
                <c:pt idx="3580">
                  <c:v>57.045299999999997</c:v>
                </c:pt>
                <c:pt idx="3581">
                  <c:v>57.0593</c:v>
                </c:pt>
                <c:pt idx="3582">
                  <c:v>57.073599999999999</c:v>
                </c:pt>
                <c:pt idx="3583">
                  <c:v>57.088299999999997</c:v>
                </c:pt>
                <c:pt idx="3584">
                  <c:v>57.102800000000002</c:v>
                </c:pt>
                <c:pt idx="3585">
                  <c:v>57.119100000000003</c:v>
                </c:pt>
                <c:pt idx="3586">
                  <c:v>57.137</c:v>
                </c:pt>
                <c:pt idx="3587">
                  <c:v>57.154499999999999</c:v>
                </c:pt>
                <c:pt idx="3588">
                  <c:v>57.172199999999997</c:v>
                </c:pt>
                <c:pt idx="3589">
                  <c:v>57.191499999999998</c:v>
                </c:pt>
                <c:pt idx="3590">
                  <c:v>57.211199999999998</c:v>
                </c:pt>
                <c:pt idx="3591">
                  <c:v>57.231900000000003</c:v>
                </c:pt>
                <c:pt idx="3592">
                  <c:v>57.252499999999998</c:v>
                </c:pt>
                <c:pt idx="3593">
                  <c:v>57.276299999999999</c:v>
                </c:pt>
                <c:pt idx="3594">
                  <c:v>57.303600000000003</c:v>
                </c:pt>
                <c:pt idx="3595">
                  <c:v>57.329500000000003</c:v>
                </c:pt>
                <c:pt idx="3596">
                  <c:v>57.350299999999997</c:v>
                </c:pt>
                <c:pt idx="3597">
                  <c:v>57.366500000000002</c:v>
                </c:pt>
                <c:pt idx="3598">
                  <c:v>57.3767</c:v>
                </c:pt>
                <c:pt idx="3599">
                  <c:v>57.384399999999999</c:v>
                </c:pt>
                <c:pt idx="3600">
                  <c:v>57.391300000000001</c:v>
                </c:pt>
                <c:pt idx="3601">
                  <c:v>57.398600000000002</c:v>
                </c:pt>
                <c:pt idx="3602">
                  <c:v>57.405999999999999</c:v>
                </c:pt>
                <c:pt idx="3603">
                  <c:v>57.415599999999998</c:v>
                </c:pt>
                <c:pt idx="3604">
                  <c:v>57.4251</c:v>
                </c:pt>
                <c:pt idx="3605">
                  <c:v>57.4345</c:v>
                </c:pt>
                <c:pt idx="3606">
                  <c:v>57.444299999999998</c:v>
                </c:pt>
                <c:pt idx="3607">
                  <c:v>57.455399999999997</c:v>
                </c:pt>
                <c:pt idx="3608">
                  <c:v>57.467399999999998</c:v>
                </c:pt>
                <c:pt idx="3609">
                  <c:v>57.482500000000002</c:v>
                </c:pt>
                <c:pt idx="3610">
                  <c:v>57.496000000000002</c:v>
                </c:pt>
                <c:pt idx="3611">
                  <c:v>57.510300000000001</c:v>
                </c:pt>
                <c:pt idx="3612">
                  <c:v>57.526000000000003</c:v>
                </c:pt>
                <c:pt idx="3613">
                  <c:v>57.543700000000001</c:v>
                </c:pt>
                <c:pt idx="3614">
                  <c:v>57.563400000000001</c:v>
                </c:pt>
                <c:pt idx="3615">
                  <c:v>57.585000000000001</c:v>
                </c:pt>
                <c:pt idx="3616">
                  <c:v>57.607599999999998</c:v>
                </c:pt>
                <c:pt idx="3617">
                  <c:v>57.631999999999998</c:v>
                </c:pt>
                <c:pt idx="3618">
                  <c:v>57.6586</c:v>
                </c:pt>
                <c:pt idx="3619">
                  <c:v>57.685000000000002</c:v>
                </c:pt>
                <c:pt idx="3620">
                  <c:v>57.709800000000001</c:v>
                </c:pt>
                <c:pt idx="3621">
                  <c:v>57.729599999999998</c:v>
                </c:pt>
                <c:pt idx="3622">
                  <c:v>57.746400000000001</c:v>
                </c:pt>
                <c:pt idx="3623">
                  <c:v>57.759900000000002</c:v>
                </c:pt>
                <c:pt idx="3624">
                  <c:v>57.770899999999997</c:v>
                </c:pt>
                <c:pt idx="3625">
                  <c:v>57.78</c:v>
                </c:pt>
                <c:pt idx="3626">
                  <c:v>57.787300000000002</c:v>
                </c:pt>
                <c:pt idx="3627">
                  <c:v>57.796900000000001</c:v>
                </c:pt>
                <c:pt idx="3628">
                  <c:v>57.808700000000002</c:v>
                </c:pt>
                <c:pt idx="3629">
                  <c:v>57.820599999999999</c:v>
                </c:pt>
                <c:pt idx="3630">
                  <c:v>57.833500000000001</c:v>
                </c:pt>
                <c:pt idx="3631">
                  <c:v>57.848100000000002</c:v>
                </c:pt>
                <c:pt idx="3632">
                  <c:v>57.8628</c:v>
                </c:pt>
                <c:pt idx="3633">
                  <c:v>57.877299999999998</c:v>
                </c:pt>
                <c:pt idx="3634">
                  <c:v>57.8919</c:v>
                </c:pt>
                <c:pt idx="3635">
                  <c:v>57.907200000000003</c:v>
                </c:pt>
                <c:pt idx="3636">
                  <c:v>57.923400000000001</c:v>
                </c:pt>
                <c:pt idx="3637">
                  <c:v>57.939700000000002</c:v>
                </c:pt>
                <c:pt idx="3638">
                  <c:v>57.956699999999998</c:v>
                </c:pt>
                <c:pt idx="3639">
                  <c:v>57.972799999999999</c:v>
                </c:pt>
                <c:pt idx="3640">
                  <c:v>57.988500000000002</c:v>
                </c:pt>
                <c:pt idx="3641">
                  <c:v>58.0047</c:v>
                </c:pt>
                <c:pt idx="3642">
                  <c:v>58.022599999999997</c:v>
                </c:pt>
                <c:pt idx="3643">
                  <c:v>58.040100000000002</c:v>
                </c:pt>
                <c:pt idx="3644">
                  <c:v>58.058100000000003</c:v>
                </c:pt>
                <c:pt idx="3645">
                  <c:v>58.073900000000002</c:v>
                </c:pt>
                <c:pt idx="3646">
                  <c:v>58.087899999999998</c:v>
                </c:pt>
                <c:pt idx="3647">
                  <c:v>58.101599999999998</c:v>
                </c:pt>
                <c:pt idx="3648">
                  <c:v>58.114899999999999</c:v>
                </c:pt>
                <c:pt idx="3649">
                  <c:v>58.13</c:v>
                </c:pt>
                <c:pt idx="3650">
                  <c:v>58.145899999999997</c:v>
                </c:pt>
                <c:pt idx="3651">
                  <c:v>58.160600000000002</c:v>
                </c:pt>
                <c:pt idx="3652">
                  <c:v>58.1753</c:v>
                </c:pt>
                <c:pt idx="3653">
                  <c:v>58.1905</c:v>
                </c:pt>
                <c:pt idx="3654">
                  <c:v>58.205500000000001</c:v>
                </c:pt>
                <c:pt idx="3655">
                  <c:v>58.223199999999999</c:v>
                </c:pt>
                <c:pt idx="3656">
                  <c:v>58.240099999999998</c:v>
                </c:pt>
                <c:pt idx="3657">
                  <c:v>58.255800000000001</c:v>
                </c:pt>
                <c:pt idx="3658">
                  <c:v>58.271700000000003</c:v>
                </c:pt>
                <c:pt idx="3659">
                  <c:v>58.290100000000002</c:v>
                </c:pt>
                <c:pt idx="3660">
                  <c:v>58.313000000000002</c:v>
                </c:pt>
                <c:pt idx="3661">
                  <c:v>58.341000000000001</c:v>
                </c:pt>
                <c:pt idx="3662">
                  <c:v>58.371699999999997</c:v>
                </c:pt>
                <c:pt idx="3663">
                  <c:v>58.401899999999998</c:v>
                </c:pt>
                <c:pt idx="3664">
                  <c:v>58.427500000000002</c:v>
                </c:pt>
                <c:pt idx="3665">
                  <c:v>58.447000000000003</c:v>
                </c:pt>
                <c:pt idx="3666">
                  <c:v>58.457599999999999</c:v>
                </c:pt>
                <c:pt idx="3667">
                  <c:v>58.462800000000001</c:v>
                </c:pt>
                <c:pt idx="3668">
                  <c:v>58.4666</c:v>
                </c:pt>
                <c:pt idx="3669">
                  <c:v>58.4709</c:v>
                </c:pt>
                <c:pt idx="3670">
                  <c:v>58.478299999999997</c:v>
                </c:pt>
                <c:pt idx="3671">
                  <c:v>58.487099999999998</c:v>
                </c:pt>
                <c:pt idx="3672">
                  <c:v>58.495399999999997</c:v>
                </c:pt>
                <c:pt idx="3673">
                  <c:v>58.506</c:v>
                </c:pt>
                <c:pt idx="3674">
                  <c:v>58.515999999999998</c:v>
                </c:pt>
                <c:pt idx="3675">
                  <c:v>58.525799999999997</c:v>
                </c:pt>
                <c:pt idx="3676">
                  <c:v>58.535899999999998</c:v>
                </c:pt>
                <c:pt idx="3677">
                  <c:v>58.548200000000001</c:v>
                </c:pt>
                <c:pt idx="3678">
                  <c:v>58.561399999999999</c:v>
                </c:pt>
                <c:pt idx="3679">
                  <c:v>58.576999999999998</c:v>
                </c:pt>
                <c:pt idx="3680">
                  <c:v>58.594099999999997</c:v>
                </c:pt>
                <c:pt idx="3681">
                  <c:v>58.610300000000002</c:v>
                </c:pt>
                <c:pt idx="3682">
                  <c:v>58.628300000000003</c:v>
                </c:pt>
                <c:pt idx="3683">
                  <c:v>58.646999999999998</c:v>
                </c:pt>
                <c:pt idx="3684">
                  <c:v>58.668599999999998</c:v>
                </c:pt>
                <c:pt idx="3685">
                  <c:v>58.693199999999997</c:v>
                </c:pt>
                <c:pt idx="3686">
                  <c:v>58.719299999999997</c:v>
                </c:pt>
                <c:pt idx="3687">
                  <c:v>58.746499999999997</c:v>
                </c:pt>
                <c:pt idx="3688">
                  <c:v>58.773099999999999</c:v>
                </c:pt>
                <c:pt idx="3689">
                  <c:v>58.796199999999999</c:v>
                </c:pt>
                <c:pt idx="3690">
                  <c:v>58.817399999999999</c:v>
                </c:pt>
                <c:pt idx="3691">
                  <c:v>58.833799999999997</c:v>
                </c:pt>
                <c:pt idx="3692">
                  <c:v>58.846499999999999</c:v>
                </c:pt>
                <c:pt idx="3693">
                  <c:v>58.855899999999998</c:v>
                </c:pt>
                <c:pt idx="3694">
                  <c:v>58.865200000000002</c:v>
                </c:pt>
                <c:pt idx="3695">
                  <c:v>58.873399999999997</c:v>
                </c:pt>
                <c:pt idx="3696">
                  <c:v>58.8825</c:v>
                </c:pt>
                <c:pt idx="3697">
                  <c:v>58.893999999999998</c:v>
                </c:pt>
                <c:pt idx="3698">
                  <c:v>58.906700000000001</c:v>
                </c:pt>
                <c:pt idx="3699">
                  <c:v>58.921700000000001</c:v>
                </c:pt>
                <c:pt idx="3700">
                  <c:v>58.937600000000003</c:v>
                </c:pt>
                <c:pt idx="3701">
                  <c:v>58.952599999999997</c:v>
                </c:pt>
                <c:pt idx="3702">
                  <c:v>58.9666</c:v>
                </c:pt>
                <c:pt idx="3703">
                  <c:v>58.9786</c:v>
                </c:pt>
                <c:pt idx="3704">
                  <c:v>58.990099999999998</c:v>
                </c:pt>
                <c:pt idx="3705">
                  <c:v>59.003500000000003</c:v>
                </c:pt>
                <c:pt idx="3706">
                  <c:v>59.018599999999999</c:v>
                </c:pt>
                <c:pt idx="3707">
                  <c:v>59.033700000000003</c:v>
                </c:pt>
                <c:pt idx="3708">
                  <c:v>59.0488</c:v>
                </c:pt>
                <c:pt idx="3709">
                  <c:v>59.064399999999999</c:v>
                </c:pt>
                <c:pt idx="3710">
                  <c:v>59.081499999999998</c:v>
                </c:pt>
                <c:pt idx="3711">
                  <c:v>59.0991</c:v>
                </c:pt>
                <c:pt idx="3712">
                  <c:v>59.117699999999999</c:v>
                </c:pt>
                <c:pt idx="3713">
                  <c:v>59.1372</c:v>
                </c:pt>
                <c:pt idx="3714">
                  <c:v>59.153199999999998</c:v>
                </c:pt>
                <c:pt idx="3715">
                  <c:v>59.166699999999999</c:v>
                </c:pt>
                <c:pt idx="3716">
                  <c:v>59.180799999999998</c:v>
                </c:pt>
                <c:pt idx="3717">
                  <c:v>59.194400000000002</c:v>
                </c:pt>
                <c:pt idx="3718">
                  <c:v>59.207700000000003</c:v>
                </c:pt>
                <c:pt idx="3719">
                  <c:v>59.223100000000002</c:v>
                </c:pt>
                <c:pt idx="3720">
                  <c:v>59.2376</c:v>
                </c:pt>
                <c:pt idx="3721">
                  <c:v>59.253</c:v>
                </c:pt>
                <c:pt idx="3722">
                  <c:v>59.268900000000002</c:v>
                </c:pt>
                <c:pt idx="3723">
                  <c:v>59.286099999999998</c:v>
                </c:pt>
                <c:pt idx="3724">
                  <c:v>59.302399999999999</c:v>
                </c:pt>
                <c:pt idx="3725">
                  <c:v>59.319499999999998</c:v>
                </c:pt>
                <c:pt idx="3726">
                  <c:v>59.335799999999999</c:v>
                </c:pt>
                <c:pt idx="3727">
                  <c:v>59.353099999999998</c:v>
                </c:pt>
                <c:pt idx="3728">
                  <c:v>59.372100000000003</c:v>
                </c:pt>
                <c:pt idx="3729">
                  <c:v>59.394100000000002</c:v>
                </c:pt>
                <c:pt idx="3730">
                  <c:v>59.416800000000002</c:v>
                </c:pt>
                <c:pt idx="3731">
                  <c:v>59.442100000000003</c:v>
                </c:pt>
                <c:pt idx="3732">
                  <c:v>59.468200000000003</c:v>
                </c:pt>
                <c:pt idx="3733">
                  <c:v>59.491</c:v>
                </c:pt>
                <c:pt idx="3734">
                  <c:v>59.510100000000001</c:v>
                </c:pt>
                <c:pt idx="3735">
                  <c:v>59.5244</c:v>
                </c:pt>
                <c:pt idx="3736">
                  <c:v>59.533900000000003</c:v>
                </c:pt>
                <c:pt idx="3737">
                  <c:v>59.540500000000002</c:v>
                </c:pt>
                <c:pt idx="3738">
                  <c:v>59.546199999999999</c:v>
                </c:pt>
                <c:pt idx="3739">
                  <c:v>59.5533</c:v>
                </c:pt>
                <c:pt idx="3740">
                  <c:v>59.561</c:v>
                </c:pt>
                <c:pt idx="3741">
                  <c:v>59.569699999999997</c:v>
                </c:pt>
                <c:pt idx="3742">
                  <c:v>59.579000000000001</c:v>
                </c:pt>
                <c:pt idx="3743">
                  <c:v>59.588500000000003</c:v>
                </c:pt>
                <c:pt idx="3744">
                  <c:v>59.5961</c:v>
                </c:pt>
                <c:pt idx="3745">
                  <c:v>59.605800000000002</c:v>
                </c:pt>
                <c:pt idx="3746">
                  <c:v>59.6175</c:v>
                </c:pt>
                <c:pt idx="3747">
                  <c:v>59.632100000000001</c:v>
                </c:pt>
                <c:pt idx="3748">
                  <c:v>59.646599999999999</c:v>
                </c:pt>
                <c:pt idx="3749">
                  <c:v>59.661999999999999</c:v>
                </c:pt>
                <c:pt idx="3750">
                  <c:v>59.678800000000003</c:v>
                </c:pt>
                <c:pt idx="3751">
                  <c:v>59.698500000000003</c:v>
                </c:pt>
                <c:pt idx="3752">
                  <c:v>59.716799999999999</c:v>
                </c:pt>
                <c:pt idx="3753">
                  <c:v>59.738</c:v>
                </c:pt>
                <c:pt idx="3754">
                  <c:v>59.760800000000003</c:v>
                </c:pt>
                <c:pt idx="3755">
                  <c:v>59.784599999999998</c:v>
                </c:pt>
                <c:pt idx="3756">
                  <c:v>59.810299999999998</c:v>
                </c:pt>
                <c:pt idx="3757">
                  <c:v>59.835799999999999</c:v>
                </c:pt>
                <c:pt idx="3758">
                  <c:v>59.859699999999997</c:v>
                </c:pt>
                <c:pt idx="3759">
                  <c:v>59.880899999999997</c:v>
                </c:pt>
                <c:pt idx="3760">
                  <c:v>59.897399999999998</c:v>
                </c:pt>
                <c:pt idx="3761">
                  <c:v>59.910699999999999</c:v>
                </c:pt>
                <c:pt idx="3762">
                  <c:v>59.9208</c:v>
                </c:pt>
                <c:pt idx="3763">
                  <c:v>59.930300000000003</c:v>
                </c:pt>
                <c:pt idx="3764">
                  <c:v>59.939100000000003</c:v>
                </c:pt>
                <c:pt idx="3765">
                  <c:v>59.949599999999997</c:v>
                </c:pt>
                <c:pt idx="3766">
                  <c:v>59.9617</c:v>
                </c:pt>
                <c:pt idx="3767">
                  <c:v>59.973599999999998</c:v>
                </c:pt>
                <c:pt idx="3768">
                  <c:v>59.987699999999997</c:v>
                </c:pt>
                <c:pt idx="3769">
                  <c:v>60.002200000000002</c:v>
                </c:pt>
                <c:pt idx="3770">
                  <c:v>60.016100000000002</c:v>
                </c:pt>
                <c:pt idx="3771">
                  <c:v>60.027999999999999</c:v>
                </c:pt>
                <c:pt idx="3772">
                  <c:v>60.039400000000001</c:v>
                </c:pt>
                <c:pt idx="3773">
                  <c:v>60.051900000000003</c:v>
                </c:pt>
                <c:pt idx="3774">
                  <c:v>60.066499999999998</c:v>
                </c:pt>
                <c:pt idx="3775">
                  <c:v>60.080599999999997</c:v>
                </c:pt>
                <c:pt idx="3776">
                  <c:v>60.095799999999997</c:v>
                </c:pt>
                <c:pt idx="3777">
                  <c:v>60.112400000000001</c:v>
                </c:pt>
                <c:pt idx="3778">
                  <c:v>60.128999999999998</c:v>
                </c:pt>
                <c:pt idx="3779">
                  <c:v>60.143900000000002</c:v>
                </c:pt>
                <c:pt idx="3780">
                  <c:v>60.161299999999997</c:v>
                </c:pt>
                <c:pt idx="3781">
                  <c:v>60.179900000000004</c:v>
                </c:pt>
                <c:pt idx="3782">
                  <c:v>60.197400000000002</c:v>
                </c:pt>
                <c:pt idx="3783">
                  <c:v>60.212600000000002</c:v>
                </c:pt>
                <c:pt idx="3784">
                  <c:v>60.225900000000003</c:v>
                </c:pt>
                <c:pt idx="3785">
                  <c:v>60.238</c:v>
                </c:pt>
                <c:pt idx="3786">
                  <c:v>60.250599999999999</c:v>
                </c:pt>
                <c:pt idx="3787">
                  <c:v>60.263800000000003</c:v>
                </c:pt>
                <c:pt idx="3788">
                  <c:v>60.278599999999997</c:v>
                </c:pt>
                <c:pt idx="3789">
                  <c:v>60.293700000000001</c:v>
                </c:pt>
                <c:pt idx="3790">
                  <c:v>60.307899999999997</c:v>
                </c:pt>
                <c:pt idx="3791">
                  <c:v>60.322899999999997</c:v>
                </c:pt>
                <c:pt idx="3792">
                  <c:v>60.337899999999998</c:v>
                </c:pt>
                <c:pt idx="3793">
                  <c:v>60.353999999999999</c:v>
                </c:pt>
                <c:pt idx="3794">
                  <c:v>60.371499999999997</c:v>
                </c:pt>
                <c:pt idx="3795">
                  <c:v>60.3874</c:v>
                </c:pt>
                <c:pt idx="3796">
                  <c:v>60.4041</c:v>
                </c:pt>
                <c:pt idx="3797">
                  <c:v>60.421999999999997</c:v>
                </c:pt>
                <c:pt idx="3798">
                  <c:v>60.444200000000002</c:v>
                </c:pt>
                <c:pt idx="3799">
                  <c:v>60.470700000000001</c:v>
                </c:pt>
                <c:pt idx="3800">
                  <c:v>60.498800000000003</c:v>
                </c:pt>
                <c:pt idx="3801">
                  <c:v>60.526899999999998</c:v>
                </c:pt>
                <c:pt idx="3802">
                  <c:v>60.551299999999998</c:v>
                </c:pt>
                <c:pt idx="3803">
                  <c:v>60.569899999999997</c:v>
                </c:pt>
                <c:pt idx="3804">
                  <c:v>60.583300000000001</c:v>
                </c:pt>
                <c:pt idx="3805">
                  <c:v>60.5914</c:v>
                </c:pt>
                <c:pt idx="3806">
                  <c:v>60.595799999999997</c:v>
                </c:pt>
                <c:pt idx="3807">
                  <c:v>60.6008</c:v>
                </c:pt>
                <c:pt idx="3808">
                  <c:v>60.607799999999997</c:v>
                </c:pt>
                <c:pt idx="3809">
                  <c:v>60.615299999999998</c:v>
                </c:pt>
                <c:pt idx="3810">
                  <c:v>60.625</c:v>
                </c:pt>
                <c:pt idx="3811">
                  <c:v>60.633899999999997</c:v>
                </c:pt>
                <c:pt idx="3812">
                  <c:v>60.642200000000003</c:v>
                </c:pt>
                <c:pt idx="3813">
                  <c:v>60.650399999999998</c:v>
                </c:pt>
                <c:pt idx="3814">
                  <c:v>60.660899999999998</c:v>
                </c:pt>
                <c:pt idx="3815">
                  <c:v>60.673400000000001</c:v>
                </c:pt>
                <c:pt idx="3816">
                  <c:v>60.686700000000002</c:v>
                </c:pt>
                <c:pt idx="3817">
                  <c:v>60.700299999999999</c:v>
                </c:pt>
                <c:pt idx="3818">
                  <c:v>60.715400000000002</c:v>
                </c:pt>
                <c:pt idx="3819">
                  <c:v>60.731299999999997</c:v>
                </c:pt>
                <c:pt idx="3820">
                  <c:v>60.749000000000002</c:v>
                </c:pt>
                <c:pt idx="3821">
                  <c:v>60.7667</c:v>
                </c:pt>
                <c:pt idx="3822">
                  <c:v>60.786900000000003</c:v>
                </c:pt>
                <c:pt idx="3823">
                  <c:v>60.809800000000003</c:v>
                </c:pt>
                <c:pt idx="3824">
                  <c:v>60.833599999999997</c:v>
                </c:pt>
                <c:pt idx="3825">
                  <c:v>60.858600000000003</c:v>
                </c:pt>
                <c:pt idx="3826">
                  <c:v>60.884</c:v>
                </c:pt>
                <c:pt idx="3827">
                  <c:v>60.908799999999999</c:v>
                </c:pt>
                <c:pt idx="3828">
                  <c:v>60.929000000000002</c:v>
                </c:pt>
                <c:pt idx="3829">
                  <c:v>60.946100000000001</c:v>
                </c:pt>
                <c:pt idx="3830">
                  <c:v>60.9589</c:v>
                </c:pt>
                <c:pt idx="3831">
                  <c:v>60.966999999999999</c:v>
                </c:pt>
                <c:pt idx="3832">
                  <c:v>60.974600000000002</c:v>
                </c:pt>
                <c:pt idx="3833">
                  <c:v>60.982500000000002</c:v>
                </c:pt>
                <c:pt idx="3834">
                  <c:v>60.993299999999998</c:v>
                </c:pt>
                <c:pt idx="3835">
                  <c:v>61.005099999999999</c:v>
                </c:pt>
                <c:pt idx="3836">
                  <c:v>61.0184</c:v>
                </c:pt>
                <c:pt idx="3837">
                  <c:v>61.031999999999996</c:v>
                </c:pt>
                <c:pt idx="3838">
                  <c:v>61.046300000000002</c:v>
                </c:pt>
                <c:pt idx="3839">
                  <c:v>61.060099999999998</c:v>
                </c:pt>
                <c:pt idx="3840">
                  <c:v>61.072299999999998</c:v>
                </c:pt>
                <c:pt idx="3841">
                  <c:v>61.084400000000002</c:v>
                </c:pt>
                <c:pt idx="3842">
                  <c:v>61.096600000000002</c:v>
                </c:pt>
                <c:pt idx="3843">
                  <c:v>61.1081</c:v>
                </c:pt>
                <c:pt idx="3844">
                  <c:v>61.122399999999999</c:v>
                </c:pt>
                <c:pt idx="3845">
                  <c:v>61.137099999999997</c:v>
                </c:pt>
                <c:pt idx="3846">
                  <c:v>61.1539</c:v>
                </c:pt>
                <c:pt idx="3847">
                  <c:v>61.171500000000002</c:v>
                </c:pt>
                <c:pt idx="3848">
                  <c:v>61.188200000000002</c:v>
                </c:pt>
                <c:pt idx="3849">
                  <c:v>61.203200000000002</c:v>
                </c:pt>
                <c:pt idx="3850">
                  <c:v>61.218600000000002</c:v>
                </c:pt>
                <c:pt idx="3851">
                  <c:v>61.235599999999998</c:v>
                </c:pt>
                <c:pt idx="3852">
                  <c:v>61.251300000000001</c:v>
                </c:pt>
                <c:pt idx="3853">
                  <c:v>61.265500000000003</c:v>
                </c:pt>
                <c:pt idx="3854">
                  <c:v>61.279800000000002</c:v>
                </c:pt>
                <c:pt idx="3855">
                  <c:v>61.2926</c:v>
                </c:pt>
                <c:pt idx="3856">
                  <c:v>61.305300000000003</c:v>
                </c:pt>
                <c:pt idx="3857">
                  <c:v>61.318800000000003</c:v>
                </c:pt>
                <c:pt idx="3858">
                  <c:v>61.332099999999997</c:v>
                </c:pt>
                <c:pt idx="3859">
                  <c:v>61.345300000000002</c:v>
                </c:pt>
                <c:pt idx="3860">
                  <c:v>61.360399999999998</c:v>
                </c:pt>
                <c:pt idx="3861">
                  <c:v>61.3765</c:v>
                </c:pt>
                <c:pt idx="3862">
                  <c:v>61.392400000000002</c:v>
                </c:pt>
                <c:pt idx="3863">
                  <c:v>61.4086</c:v>
                </c:pt>
                <c:pt idx="3864">
                  <c:v>61.4238</c:v>
                </c:pt>
                <c:pt idx="3865">
                  <c:v>61.439300000000003</c:v>
                </c:pt>
                <c:pt idx="3866">
                  <c:v>61.456200000000003</c:v>
                </c:pt>
                <c:pt idx="3867">
                  <c:v>61.4788</c:v>
                </c:pt>
                <c:pt idx="3868">
                  <c:v>61.503999999999998</c:v>
                </c:pt>
                <c:pt idx="3869">
                  <c:v>61.532200000000003</c:v>
                </c:pt>
                <c:pt idx="3870">
                  <c:v>61.560400000000001</c:v>
                </c:pt>
                <c:pt idx="3871">
                  <c:v>61.581800000000001</c:v>
                </c:pt>
                <c:pt idx="3872">
                  <c:v>61.596299999999999</c:v>
                </c:pt>
                <c:pt idx="3873">
                  <c:v>61.606999999999999</c:v>
                </c:pt>
                <c:pt idx="3874">
                  <c:v>61.613300000000002</c:v>
                </c:pt>
                <c:pt idx="3875">
                  <c:v>61.619500000000002</c:v>
                </c:pt>
                <c:pt idx="3876">
                  <c:v>61.626300000000001</c:v>
                </c:pt>
                <c:pt idx="3877">
                  <c:v>61.631100000000004</c:v>
                </c:pt>
                <c:pt idx="3878">
                  <c:v>61.638500000000001</c:v>
                </c:pt>
                <c:pt idx="3879">
                  <c:v>61.6479</c:v>
                </c:pt>
                <c:pt idx="3880">
                  <c:v>61.656599999999997</c:v>
                </c:pt>
                <c:pt idx="3881">
                  <c:v>61.666400000000003</c:v>
                </c:pt>
                <c:pt idx="3882">
                  <c:v>61.675800000000002</c:v>
                </c:pt>
                <c:pt idx="3883">
                  <c:v>61.685600000000001</c:v>
                </c:pt>
                <c:pt idx="3884">
                  <c:v>61.696300000000001</c:v>
                </c:pt>
                <c:pt idx="3885">
                  <c:v>61.709099999999999</c:v>
                </c:pt>
                <c:pt idx="3886">
                  <c:v>61.723999999999997</c:v>
                </c:pt>
                <c:pt idx="3887">
                  <c:v>61.738199999999999</c:v>
                </c:pt>
                <c:pt idx="3888">
                  <c:v>61.753900000000002</c:v>
                </c:pt>
                <c:pt idx="3889">
                  <c:v>61.7729</c:v>
                </c:pt>
                <c:pt idx="3890">
                  <c:v>61.792999999999999</c:v>
                </c:pt>
                <c:pt idx="3891">
                  <c:v>61.813000000000002</c:v>
                </c:pt>
                <c:pt idx="3892">
                  <c:v>61.835500000000003</c:v>
                </c:pt>
                <c:pt idx="3893">
                  <c:v>61.859299999999998</c:v>
                </c:pt>
                <c:pt idx="3894">
                  <c:v>61.883099999999999</c:v>
                </c:pt>
                <c:pt idx="3895">
                  <c:v>61.905700000000003</c:v>
                </c:pt>
                <c:pt idx="3896">
                  <c:v>61.9268</c:v>
                </c:pt>
                <c:pt idx="3897">
                  <c:v>61.944400000000002</c:v>
                </c:pt>
                <c:pt idx="3898">
                  <c:v>61.959200000000003</c:v>
                </c:pt>
                <c:pt idx="3899">
                  <c:v>61.970100000000002</c:v>
                </c:pt>
                <c:pt idx="3900">
                  <c:v>61.979900000000001</c:v>
                </c:pt>
                <c:pt idx="3901">
                  <c:v>61.988599999999998</c:v>
                </c:pt>
                <c:pt idx="3902">
                  <c:v>61.995699999999999</c:v>
                </c:pt>
                <c:pt idx="3903">
                  <c:v>62.005400000000002</c:v>
                </c:pt>
                <c:pt idx="3904">
                  <c:v>62.018300000000004</c:v>
                </c:pt>
                <c:pt idx="3905">
                  <c:v>62.031700000000001</c:v>
                </c:pt>
                <c:pt idx="3906">
                  <c:v>62.046199999999999</c:v>
                </c:pt>
                <c:pt idx="3907">
                  <c:v>62.059899999999999</c:v>
                </c:pt>
                <c:pt idx="3908">
                  <c:v>62.072699999999998</c:v>
                </c:pt>
                <c:pt idx="3909">
                  <c:v>62.085299999999997</c:v>
                </c:pt>
                <c:pt idx="3910">
                  <c:v>62.098199999999999</c:v>
                </c:pt>
                <c:pt idx="3911">
                  <c:v>62.110900000000001</c:v>
                </c:pt>
                <c:pt idx="3912">
                  <c:v>62.123899999999999</c:v>
                </c:pt>
                <c:pt idx="3913">
                  <c:v>62.138100000000001</c:v>
                </c:pt>
                <c:pt idx="3914">
                  <c:v>62.152200000000001</c:v>
                </c:pt>
                <c:pt idx="3915">
                  <c:v>62.167900000000003</c:v>
                </c:pt>
                <c:pt idx="3916">
                  <c:v>62.184899999999999</c:v>
                </c:pt>
                <c:pt idx="3917">
                  <c:v>62.199100000000001</c:v>
                </c:pt>
                <c:pt idx="3918">
                  <c:v>62.212699999999998</c:v>
                </c:pt>
                <c:pt idx="3919">
                  <c:v>62.229300000000002</c:v>
                </c:pt>
                <c:pt idx="3920">
                  <c:v>62.245800000000003</c:v>
                </c:pt>
                <c:pt idx="3921">
                  <c:v>62.259399999999999</c:v>
                </c:pt>
                <c:pt idx="3922">
                  <c:v>62.272599999999997</c:v>
                </c:pt>
                <c:pt idx="3923">
                  <c:v>62.285299999999999</c:v>
                </c:pt>
                <c:pt idx="3924">
                  <c:v>62.2973</c:v>
                </c:pt>
                <c:pt idx="3925">
                  <c:v>62.310400000000001</c:v>
                </c:pt>
                <c:pt idx="3926">
                  <c:v>62.323799999999999</c:v>
                </c:pt>
                <c:pt idx="3927">
                  <c:v>62.336599999999997</c:v>
                </c:pt>
                <c:pt idx="3928">
                  <c:v>62.350499999999997</c:v>
                </c:pt>
                <c:pt idx="3929">
                  <c:v>62.364899999999999</c:v>
                </c:pt>
                <c:pt idx="3930">
                  <c:v>62.380800000000001</c:v>
                </c:pt>
                <c:pt idx="3931">
                  <c:v>62.397300000000001</c:v>
                </c:pt>
                <c:pt idx="3932">
                  <c:v>62.412199999999999</c:v>
                </c:pt>
                <c:pt idx="3933">
                  <c:v>62.4255</c:v>
                </c:pt>
                <c:pt idx="3934">
                  <c:v>62.442300000000003</c:v>
                </c:pt>
                <c:pt idx="3935">
                  <c:v>62.460700000000003</c:v>
                </c:pt>
                <c:pt idx="3936">
                  <c:v>62.482799999999997</c:v>
                </c:pt>
                <c:pt idx="3937">
                  <c:v>62.507300000000001</c:v>
                </c:pt>
                <c:pt idx="3938">
                  <c:v>62.5349</c:v>
                </c:pt>
                <c:pt idx="3939">
                  <c:v>62.563699999999997</c:v>
                </c:pt>
                <c:pt idx="3940">
                  <c:v>62.5867</c:v>
                </c:pt>
                <c:pt idx="3941">
                  <c:v>62.601799999999997</c:v>
                </c:pt>
                <c:pt idx="3942">
                  <c:v>62.611499999999999</c:v>
                </c:pt>
                <c:pt idx="3943">
                  <c:v>62.6175</c:v>
                </c:pt>
                <c:pt idx="3944">
                  <c:v>62.621000000000002</c:v>
                </c:pt>
                <c:pt idx="3945">
                  <c:v>62.6248</c:v>
                </c:pt>
                <c:pt idx="3946">
                  <c:v>62.6297</c:v>
                </c:pt>
                <c:pt idx="3947">
                  <c:v>62.637</c:v>
                </c:pt>
                <c:pt idx="3948">
                  <c:v>62.645699999999998</c:v>
                </c:pt>
                <c:pt idx="3949">
                  <c:v>62.654800000000002</c:v>
                </c:pt>
                <c:pt idx="3950">
                  <c:v>62.664200000000001</c:v>
                </c:pt>
                <c:pt idx="3951">
                  <c:v>62.6736</c:v>
                </c:pt>
                <c:pt idx="3952">
                  <c:v>62.684100000000001</c:v>
                </c:pt>
                <c:pt idx="3953">
                  <c:v>62.695099999999996</c:v>
                </c:pt>
                <c:pt idx="3954">
                  <c:v>62.705399999999997</c:v>
                </c:pt>
                <c:pt idx="3955">
                  <c:v>62.7164</c:v>
                </c:pt>
                <c:pt idx="3956">
                  <c:v>62.729500000000002</c:v>
                </c:pt>
                <c:pt idx="3957">
                  <c:v>62.745100000000001</c:v>
                </c:pt>
                <c:pt idx="3958">
                  <c:v>62.762500000000003</c:v>
                </c:pt>
                <c:pt idx="3959">
                  <c:v>62.782499999999999</c:v>
                </c:pt>
                <c:pt idx="3960">
                  <c:v>62.802999999999997</c:v>
                </c:pt>
                <c:pt idx="3961">
                  <c:v>62.824800000000003</c:v>
                </c:pt>
                <c:pt idx="3962">
                  <c:v>62.850499999999997</c:v>
                </c:pt>
                <c:pt idx="3963">
                  <c:v>62.877000000000002</c:v>
                </c:pt>
                <c:pt idx="3964">
                  <c:v>62.902099999999997</c:v>
                </c:pt>
                <c:pt idx="3965">
                  <c:v>62.926299999999998</c:v>
                </c:pt>
                <c:pt idx="3966">
                  <c:v>62.945799999999998</c:v>
                </c:pt>
                <c:pt idx="3967">
                  <c:v>62.959499999999998</c:v>
                </c:pt>
                <c:pt idx="3968">
                  <c:v>62.969900000000003</c:v>
                </c:pt>
                <c:pt idx="3969">
                  <c:v>62.976599999999998</c:v>
                </c:pt>
                <c:pt idx="3970">
                  <c:v>62.982100000000003</c:v>
                </c:pt>
                <c:pt idx="3971">
                  <c:v>62.989600000000003</c:v>
                </c:pt>
                <c:pt idx="3972">
                  <c:v>62.997300000000003</c:v>
                </c:pt>
                <c:pt idx="3973">
                  <c:v>63.006500000000003</c:v>
                </c:pt>
                <c:pt idx="3974">
                  <c:v>63.018099999999997</c:v>
                </c:pt>
                <c:pt idx="3975">
                  <c:v>63.031500000000001</c:v>
                </c:pt>
                <c:pt idx="3976">
                  <c:v>63.043799999999997</c:v>
                </c:pt>
                <c:pt idx="3977">
                  <c:v>63.055399999999999</c:v>
                </c:pt>
                <c:pt idx="3978">
                  <c:v>63.067599999999999</c:v>
                </c:pt>
                <c:pt idx="3979">
                  <c:v>63.0822</c:v>
                </c:pt>
                <c:pt idx="3980">
                  <c:v>63.0976</c:v>
                </c:pt>
                <c:pt idx="3981">
                  <c:v>63.110900000000001</c:v>
                </c:pt>
                <c:pt idx="3982">
                  <c:v>63.1235</c:v>
                </c:pt>
                <c:pt idx="3983">
                  <c:v>63.138399999999997</c:v>
                </c:pt>
                <c:pt idx="3984">
                  <c:v>63.151699999999998</c:v>
                </c:pt>
                <c:pt idx="3985">
                  <c:v>63.165999999999997</c:v>
                </c:pt>
                <c:pt idx="3986">
                  <c:v>63.181100000000001</c:v>
                </c:pt>
                <c:pt idx="3987">
                  <c:v>63.199399999999997</c:v>
                </c:pt>
                <c:pt idx="3988">
                  <c:v>63.216299999999997</c:v>
                </c:pt>
                <c:pt idx="3989">
                  <c:v>63.230200000000004</c:v>
                </c:pt>
                <c:pt idx="3990">
                  <c:v>63.242699999999999</c:v>
                </c:pt>
                <c:pt idx="3991">
                  <c:v>63.255600000000001</c:v>
                </c:pt>
                <c:pt idx="3992">
                  <c:v>63.267899999999997</c:v>
                </c:pt>
                <c:pt idx="3993">
                  <c:v>63.279600000000002</c:v>
                </c:pt>
                <c:pt idx="3994">
                  <c:v>63.2913</c:v>
                </c:pt>
                <c:pt idx="3995">
                  <c:v>63.303600000000003</c:v>
                </c:pt>
                <c:pt idx="3996">
                  <c:v>63.317100000000003</c:v>
                </c:pt>
                <c:pt idx="3997">
                  <c:v>63.331800000000001</c:v>
                </c:pt>
                <c:pt idx="3998">
                  <c:v>63.3461</c:v>
                </c:pt>
                <c:pt idx="3999">
                  <c:v>63.360900000000001</c:v>
                </c:pt>
                <c:pt idx="4000">
                  <c:v>63.3767</c:v>
                </c:pt>
                <c:pt idx="4001">
                  <c:v>63.3919</c:v>
                </c:pt>
                <c:pt idx="4002">
                  <c:v>63.407499999999999</c:v>
                </c:pt>
                <c:pt idx="4003">
                  <c:v>63.422899999999998</c:v>
                </c:pt>
                <c:pt idx="4004">
                  <c:v>63.439500000000002</c:v>
                </c:pt>
                <c:pt idx="4005">
                  <c:v>63.459200000000003</c:v>
                </c:pt>
                <c:pt idx="4006">
                  <c:v>63.482300000000002</c:v>
                </c:pt>
                <c:pt idx="4007">
                  <c:v>63.508200000000002</c:v>
                </c:pt>
                <c:pt idx="4008">
                  <c:v>63.532600000000002</c:v>
                </c:pt>
                <c:pt idx="4009">
                  <c:v>63.553699999999999</c:v>
                </c:pt>
                <c:pt idx="4010">
                  <c:v>63.569299999999998</c:v>
                </c:pt>
                <c:pt idx="4011">
                  <c:v>63.578299999999999</c:v>
                </c:pt>
                <c:pt idx="4012">
                  <c:v>63.584000000000003</c:v>
                </c:pt>
                <c:pt idx="4013">
                  <c:v>63.590400000000002</c:v>
                </c:pt>
                <c:pt idx="4014">
                  <c:v>63.598199999999999</c:v>
                </c:pt>
                <c:pt idx="4015">
                  <c:v>63.604399999999998</c:v>
                </c:pt>
                <c:pt idx="4016">
                  <c:v>63.6113</c:v>
                </c:pt>
                <c:pt idx="4017">
                  <c:v>63.620600000000003</c:v>
                </c:pt>
                <c:pt idx="4018">
                  <c:v>63.629100000000001</c:v>
                </c:pt>
                <c:pt idx="4019">
                  <c:v>63.6372</c:v>
                </c:pt>
                <c:pt idx="4020">
                  <c:v>63.646700000000003</c:v>
                </c:pt>
                <c:pt idx="4021">
                  <c:v>63.656700000000001</c:v>
                </c:pt>
                <c:pt idx="4022">
                  <c:v>63.668700000000001</c:v>
                </c:pt>
                <c:pt idx="4023">
                  <c:v>63.680700000000002</c:v>
                </c:pt>
                <c:pt idx="4024">
                  <c:v>63.693100000000001</c:v>
                </c:pt>
                <c:pt idx="4025">
                  <c:v>63.7074</c:v>
                </c:pt>
                <c:pt idx="4026">
                  <c:v>63.724800000000002</c:v>
                </c:pt>
                <c:pt idx="4027">
                  <c:v>63.741599999999998</c:v>
                </c:pt>
                <c:pt idx="4028">
                  <c:v>63.759700000000002</c:v>
                </c:pt>
                <c:pt idx="4029">
                  <c:v>63.780299999999997</c:v>
                </c:pt>
                <c:pt idx="4030">
                  <c:v>63.802100000000003</c:v>
                </c:pt>
                <c:pt idx="4031">
                  <c:v>63.825299999999999</c:v>
                </c:pt>
                <c:pt idx="4032">
                  <c:v>63.849299999999999</c:v>
                </c:pt>
                <c:pt idx="4033">
                  <c:v>63.873100000000001</c:v>
                </c:pt>
                <c:pt idx="4034">
                  <c:v>63.893500000000003</c:v>
                </c:pt>
                <c:pt idx="4035">
                  <c:v>63.908200000000001</c:v>
                </c:pt>
                <c:pt idx="4036">
                  <c:v>63.918900000000001</c:v>
                </c:pt>
                <c:pt idx="4037">
                  <c:v>63.928199999999997</c:v>
                </c:pt>
                <c:pt idx="4038">
                  <c:v>63.935699999999997</c:v>
                </c:pt>
                <c:pt idx="4039">
                  <c:v>63.944400000000002</c:v>
                </c:pt>
                <c:pt idx="4040">
                  <c:v>63.953000000000003</c:v>
                </c:pt>
                <c:pt idx="4041">
                  <c:v>63.9649</c:v>
                </c:pt>
                <c:pt idx="4042">
                  <c:v>63.976900000000001</c:v>
                </c:pt>
                <c:pt idx="4043">
                  <c:v>63.9878</c:v>
                </c:pt>
                <c:pt idx="4044">
                  <c:v>63.999400000000001</c:v>
                </c:pt>
                <c:pt idx="4045">
                  <c:v>64.012200000000007</c:v>
                </c:pt>
                <c:pt idx="4046">
                  <c:v>64.024500000000003</c:v>
                </c:pt>
                <c:pt idx="4047">
                  <c:v>64.036699999999996</c:v>
                </c:pt>
                <c:pt idx="4048">
                  <c:v>64.047799999999995</c:v>
                </c:pt>
                <c:pt idx="4049">
                  <c:v>64.058899999999994</c:v>
                </c:pt>
                <c:pt idx="4050">
                  <c:v>64.071700000000007</c:v>
                </c:pt>
                <c:pt idx="4051">
                  <c:v>64.084599999999995</c:v>
                </c:pt>
                <c:pt idx="4052">
                  <c:v>64.098299999999995</c:v>
                </c:pt>
                <c:pt idx="4053">
                  <c:v>64.113</c:v>
                </c:pt>
                <c:pt idx="4054">
                  <c:v>64.126999999999995</c:v>
                </c:pt>
                <c:pt idx="4055">
                  <c:v>64.141400000000004</c:v>
                </c:pt>
                <c:pt idx="4056">
                  <c:v>64.155600000000007</c:v>
                </c:pt>
                <c:pt idx="4057">
                  <c:v>64.170699999999997</c:v>
                </c:pt>
                <c:pt idx="4058">
                  <c:v>64.185199999999995</c:v>
                </c:pt>
                <c:pt idx="4059">
                  <c:v>64.198499999999996</c:v>
                </c:pt>
                <c:pt idx="4060">
                  <c:v>64.211299999999994</c:v>
                </c:pt>
                <c:pt idx="4061">
                  <c:v>64.223100000000002</c:v>
                </c:pt>
                <c:pt idx="4062">
                  <c:v>64.234800000000007</c:v>
                </c:pt>
                <c:pt idx="4063">
                  <c:v>64.247399999999999</c:v>
                </c:pt>
                <c:pt idx="4064">
                  <c:v>64.259500000000003</c:v>
                </c:pt>
                <c:pt idx="4065">
                  <c:v>64.271600000000007</c:v>
                </c:pt>
                <c:pt idx="4066">
                  <c:v>64.285200000000003</c:v>
                </c:pt>
                <c:pt idx="4067">
                  <c:v>64.299499999999995</c:v>
                </c:pt>
                <c:pt idx="4068">
                  <c:v>64.314300000000003</c:v>
                </c:pt>
                <c:pt idx="4069">
                  <c:v>64.328599999999994</c:v>
                </c:pt>
                <c:pt idx="4070">
                  <c:v>64.342100000000002</c:v>
                </c:pt>
                <c:pt idx="4071">
                  <c:v>64.355500000000006</c:v>
                </c:pt>
                <c:pt idx="4072">
                  <c:v>64.370699999999999</c:v>
                </c:pt>
                <c:pt idx="4073">
                  <c:v>64.387900000000002</c:v>
                </c:pt>
                <c:pt idx="4074">
                  <c:v>64.409300000000002</c:v>
                </c:pt>
                <c:pt idx="4075">
                  <c:v>64.4375</c:v>
                </c:pt>
                <c:pt idx="4076">
                  <c:v>64.468100000000007</c:v>
                </c:pt>
                <c:pt idx="4077">
                  <c:v>64.495900000000006</c:v>
                </c:pt>
                <c:pt idx="4078">
                  <c:v>64.516999999999996</c:v>
                </c:pt>
                <c:pt idx="4079">
                  <c:v>64.530299999999997</c:v>
                </c:pt>
                <c:pt idx="4080">
                  <c:v>64.538300000000007</c:v>
                </c:pt>
                <c:pt idx="4081">
                  <c:v>64.542400000000001</c:v>
                </c:pt>
                <c:pt idx="4082">
                  <c:v>64.545199999999994</c:v>
                </c:pt>
                <c:pt idx="4083">
                  <c:v>64.5505</c:v>
                </c:pt>
                <c:pt idx="4084">
                  <c:v>64.555400000000006</c:v>
                </c:pt>
                <c:pt idx="4085">
                  <c:v>64.560599999999994</c:v>
                </c:pt>
                <c:pt idx="4086">
                  <c:v>64.567599999999999</c:v>
                </c:pt>
                <c:pt idx="4087">
                  <c:v>64.5762</c:v>
                </c:pt>
                <c:pt idx="4088">
                  <c:v>64.584100000000007</c:v>
                </c:pt>
                <c:pt idx="4089">
                  <c:v>64.5916</c:v>
                </c:pt>
                <c:pt idx="4090">
                  <c:v>64.601200000000006</c:v>
                </c:pt>
                <c:pt idx="4091">
                  <c:v>64.611900000000006</c:v>
                </c:pt>
                <c:pt idx="4092">
                  <c:v>64.623800000000003</c:v>
                </c:pt>
                <c:pt idx="4093">
                  <c:v>64.635599999999997</c:v>
                </c:pt>
                <c:pt idx="4094">
                  <c:v>64.650099999999995</c:v>
                </c:pt>
                <c:pt idx="4095">
                  <c:v>64.664699999999996</c:v>
                </c:pt>
                <c:pt idx="4096">
                  <c:v>64.681399999999996</c:v>
                </c:pt>
                <c:pt idx="4097">
                  <c:v>64.701599999999999</c:v>
                </c:pt>
                <c:pt idx="4098">
                  <c:v>64.723299999999995</c:v>
                </c:pt>
                <c:pt idx="4099">
                  <c:v>64.745800000000003</c:v>
                </c:pt>
                <c:pt idx="4100">
                  <c:v>64.7697</c:v>
                </c:pt>
                <c:pt idx="4101">
                  <c:v>64.793499999999995</c:v>
                </c:pt>
                <c:pt idx="4102">
                  <c:v>64.817800000000005</c:v>
                </c:pt>
                <c:pt idx="4103">
                  <c:v>64.838499999999996</c:v>
                </c:pt>
                <c:pt idx="4104">
                  <c:v>64.853099999999998</c:v>
                </c:pt>
                <c:pt idx="4105">
                  <c:v>64.861699999999999</c:v>
                </c:pt>
                <c:pt idx="4106">
                  <c:v>64.867599999999996</c:v>
                </c:pt>
                <c:pt idx="4107">
                  <c:v>64.872299999999996</c:v>
                </c:pt>
                <c:pt idx="4108">
                  <c:v>64.878399999999999</c:v>
                </c:pt>
                <c:pt idx="4109">
                  <c:v>64.886399999999995</c:v>
                </c:pt>
                <c:pt idx="4110">
                  <c:v>64.897900000000007</c:v>
                </c:pt>
                <c:pt idx="4111">
                  <c:v>64.910300000000007</c:v>
                </c:pt>
                <c:pt idx="4112">
                  <c:v>64.922399999999996</c:v>
                </c:pt>
                <c:pt idx="4113">
                  <c:v>64.934299999999993</c:v>
                </c:pt>
                <c:pt idx="4114">
                  <c:v>64.946899999999999</c:v>
                </c:pt>
                <c:pt idx="4115">
                  <c:v>64.958299999999994</c:v>
                </c:pt>
                <c:pt idx="4116">
                  <c:v>64.968699999999998</c:v>
                </c:pt>
                <c:pt idx="4117">
                  <c:v>64.98</c:v>
                </c:pt>
                <c:pt idx="4118">
                  <c:v>64.991600000000005</c:v>
                </c:pt>
                <c:pt idx="4119">
                  <c:v>65.0047</c:v>
                </c:pt>
                <c:pt idx="4120">
                  <c:v>65.017600000000002</c:v>
                </c:pt>
                <c:pt idx="4121">
                  <c:v>65.030900000000003</c:v>
                </c:pt>
                <c:pt idx="4122">
                  <c:v>65.043800000000005</c:v>
                </c:pt>
                <c:pt idx="4123">
                  <c:v>65.058599999999998</c:v>
                </c:pt>
                <c:pt idx="4124">
                  <c:v>65.075400000000002</c:v>
                </c:pt>
                <c:pt idx="4125">
                  <c:v>65.091899999999995</c:v>
                </c:pt>
                <c:pt idx="4126">
                  <c:v>65.107600000000005</c:v>
                </c:pt>
                <c:pt idx="4127">
                  <c:v>65.122</c:v>
                </c:pt>
                <c:pt idx="4128">
                  <c:v>65.134799999999998</c:v>
                </c:pt>
                <c:pt idx="4129">
                  <c:v>65.146500000000003</c:v>
                </c:pt>
                <c:pt idx="4130">
                  <c:v>65.158500000000004</c:v>
                </c:pt>
                <c:pt idx="4131">
                  <c:v>65.168599999999998</c:v>
                </c:pt>
                <c:pt idx="4132">
                  <c:v>65.180199999999999</c:v>
                </c:pt>
                <c:pt idx="4133">
                  <c:v>65.193899999999999</c:v>
                </c:pt>
                <c:pt idx="4134">
                  <c:v>65.206000000000003</c:v>
                </c:pt>
                <c:pt idx="4135">
                  <c:v>65.217299999999994</c:v>
                </c:pt>
                <c:pt idx="4136">
                  <c:v>65.231800000000007</c:v>
                </c:pt>
                <c:pt idx="4137">
                  <c:v>65.245999999999995</c:v>
                </c:pt>
                <c:pt idx="4138">
                  <c:v>65.259100000000004</c:v>
                </c:pt>
                <c:pt idx="4139">
                  <c:v>65.273899999999998</c:v>
                </c:pt>
                <c:pt idx="4140">
                  <c:v>65.286600000000007</c:v>
                </c:pt>
                <c:pt idx="4141">
                  <c:v>65.3018</c:v>
                </c:pt>
                <c:pt idx="4142">
                  <c:v>65.319199999999995</c:v>
                </c:pt>
                <c:pt idx="4143">
                  <c:v>65.341200000000001</c:v>
                </c:pt>
                <c:pt idx="4144">
                  <c:v>65.366900000000001</c:v>
                </c:pt>
                <c:pt idx="4145">
                  <c:v>65.392899999999997</c:v>
                </c:pt>
                <c:pt idx="4146">
                  <c:v>65.4161</c:v>
                </c:pt>
                <c:pt idx="4147">
                  <c:v>65.433999999999997</c:v>
                </c:pt>
                <c:pt idx="4148">
                  <c:v>65.447500000000005</c:v>
                </c:pt>
                <c:pt idx="4149">
                  <c:v>65.454499999999996</c:v>
                </c:pt>
                <c:pt idx="4150">
                  <c:v>65.4589</c:v>
                </c:pt>
                <c:pt idx="4151">
                  <c:v>65.463800000000006</c:v>
                </c:pt>
                <c:pt idx="4152">
                  <c:v>65.467299999999994</c:v>
                </c:pt>
                <c:pt idx="4153">
                  <c:v>65.471400000000003</c:v>
                </c:pt>
                <c:pt idx="4154">
                  <c:v>65.4773</c:v>
                </c:pt>
                <c:pt idx="4155">
                  <c:v>65.485299999999995</c:v>
                </c:pt>
                <c:pt idx="4156">
                  <c:v>65.492900000000006</c:v>
                </c:pt>
                <c:pt idx="4157">
                  <c:v>65.499799999999993</c:v>
                </c:pt>
                <c:pt idx="4158">
                  <c:v>65.508099999999999</c:v>
                </c:pt>
                <c:pt idx="4159">
                  <c:v>65.517099999999999</c:v>
                </c:pt>
                <c:pt idx="4160">
                  <c:v>65.528199999999998</c:v>
                </c:pt>
                <c:pt idx="4161">
                  <c:v>65.539199999999994</c:v>
                </c:pt>
                <c:pt idx="4162">
                  <c:v>65.551199999999994</c:v>
                </c:pt>
                <c:pt idx="4163">
                  <c:v>65.563199999999995</c:v>
                </c:pt>
                <c:pt idx="4164">
                  <c:v>65.578100000000006</c:v>
                </c:pt>
                <c:pt idx="4165">
                  <c:v>65.595699999999994</c:v>
                </c:pt>
                <c:pt idx="4166">
                  <c:v>65.613299999999995</c:v>
                </c:pt>
                <c:pt idx="4167">
                  <c:v>65.634299999999996</c:v>
                </c:pt>
                <c:pt idx="4168">
                  <c:v>65.656499999999994</c:v>
                </c:pt>
                <c:pt idx="4169">
                  <c:v>65.679199999999994</c:v>
                </c:pt>
                <c:pt idx="4170">
                  <c:v>65.701099999999997</c:v>
                </c:pt>
                <c:pt idx="4171">
                  <c:v>65.722999999999999</c:v>
                </c:pt>
                <c:pt idx="4172">
                  <c:v>65.742900000000006</c:v>
                </c:pt>
                <c:pt idx="4173">
                  <c:v>65.760099999999994</c:v>
                </c:pt>
                <c:pt idx="4174">
                  <c:v>65.772800000000004</c:v>
                </c:pt>
                <c:pt idx="4175">
                  <c:v>65.781300000000002</c:v>
                </c:pt>
                <c:pt idx="4176">
                  <c:v>65.786299999999997</c:v>
                </c:pt>
                <c:pt idx="4177">
                  <c:v>65.790700000000001</c:v>
                </c:pt>
                <c:pt idx="4178">
                  <c:v>65.797799999999995</c:v>
                </c:pt>
                <c:pt idx="4179">
                  <c:v>65.805499999999995</c:v>
                </c:pt>
                <c:pt idx="4180">
                  <c:v>65.816299999999998</c:v>
                </c:pt>
                <c:pt idx="4181">
                  <c:v>65.827200000000005</c:v>
                </c:pt>
                <c:pt idx="4182">
                  <c:v>65.839399999999998</c:v>
                </c:pt>
                <c:pt idx="4183">
                  <c:v>65.852000000000004</c:v>
                </c:pt>
                <c:pt idx="4184">
                  <c:v>65.865099999999998</c:v>
                </c:pt>
                <c:pt idx="4185">
                  <c:v>65.877499999999998</c:v>
                </c:pt>
                <c:pt idx="4186">
                  <c:v>65.888199999999998</c:v>
                </c:pt>
                <c:pt idx="4187">
                  <c:v>65.899199999999993</c:v>
                </c:pt>
                <c:pt idx="4188">
                  <c:v>65.911699999999996</c:v>
                </c:pt>
                <c:pt idx="4189">
                  <c:v>65.924400000000006</c:v>
                </c:pt>
                <c:pt idx="4190">
                  <c:v>65.937899999999999</c:v>
                </c:pt>
                <c:pt idx="4191">
                  <c:v>65.952100000000002</c:v>
                </c:pt>
                <c:pt idx="4192">
                  <c:v>65.9666</c:v>
                </c:pt>
                <c:pt idx="4193">
                  <c:v>65.979399999999998</c:v>
                </c:pt>
                <c:pt idx="4194">
                  <c:v>65.993600000000001</c:v>
                </c:pt>
                <c:pt idx="4195">
                  <c:v>66.008399999999995</c:v>
                </c:pt>
                <c:pt idx="4196">
                  <c:v>66.021900000000002</c:v>
                </c:pt>
                <c:pt idx="4197">
                  <c:v>66.034499999999994</c:v>
                </c:pt>
                <c:pt idx="4198">
                  <c:v>66.045699999999997</c:v>
                </c:pt>
                <c:pt idx="4199">
                  <c:v>66.054900000000004</c:v>
                </c:pt>
                <c:pt idx="4200">
                  <c:v>66.065100000000001</c:v>
                </c:pt>
                <c:pt idx="4201">
                  <c:v>66.076899999999995</c:v>
                </c:pt>
                <c:pt idx="4202">
                  <c:v>66.088899999999995</c:v>
                </c:pt>
                <c:pt idx="4203">
                  <c:v>66.102400000000003</c:v>
                </c:pt>
                <c:pt idx="4204">
                  <c:v>66.115899999999996</c:v>
                </c:pt>
                <c:pt idx="4205">
                  <c:v>66.129300000000001</c:v>
                </c:pt>
                <c:pt idx="4206">
                  <c:v>66.142399999999995</c:v>
                </c:pt>
                <c:pt idx="4207">
                  <c:v>66.157499999999999</c:v>
                </c:pt>
                <c:pt idx="4208">
                  <c:v>66.171899999999994</c:v>
                </c:pt>
                <c:pt idx="4209">
                  <c:v>66.187799999999996</c:v>
                </c:pt>
                <c:pt idx="4210">
                  <c:v>66.203500000000005</c:v>
                </c:pt>
                <c:pt idx="4211">
                  <c:v>66.2209</c:v>
                </c:pt>
                <c:pt idx="4212">
                  <c:v>66.240899999999996</c:v>
                </c:pt>
                <c:pt idx="4213">
                  <c:v>66.262799999999999</c:v>
                </c:pt>
                <c:pt idx="4214">
                  <c:v>66.285600000000002</c:v>
                </c:pt>
                <c:pt idx="4215">
                  <c:v>66.305199999999999</c:v>
                </c:pt>
                <c:pt idx="4216">
                  <c:v>66.320499999999996</c:v>
                </c:pt>
                <c:pt idx="4217">
                  <c:v>66.332899999999995</c:v>
                </c:pt>
                <c:pt idx="4218">
                  <c:v>66.339299999999994</c:v>
                </c:pt>
                <c:pt idx="4219">
                  <c:v>66.343699999999998</c:v>
                </c:pt>
                <c:pt idx="4220">
                  <c:v>66.347700000000003</c:v>
                </c:pt>
                <c:pt idx="4221">
                  <c:v>66.353999999999999</c:v>
                </c:pt>
                <c:pt idx="4222">
                  <c:v>66.359899999999996</c:v>
                </c:pt>
                <c:pt idx="4223">
                  <c:v>66.365799999999993</c:v>
                </c:pt>
                <c:pt idx="4224">
                  <c:v>66.374899999999997</c:v>
                </c:pt>
                <c:pt idx="4225">
                  <c:v>66.382800000000003</c:v>
                </c:pt>
                <c:pt idx="4226">
                  <c:v>66.389099999999999</c:v>
                </c:pt>
                <c:pt idx="4227">
                  <c:v>66.396299999999997</c:v>
                </c:pt>
                <c:pt idx="4228">
                  <c:v>66.405100000000004</c:v>
                </c:pt>
                <c:pt idx="4229">
                  <c:v>66.414400000000001</c:v>
                </c:pt>
                <c:pt idx="4230">
                  <c:v>66.426400000000001</c:v>
                </c:pt>
                <c:pt idx="4231">
                  <c:v>66.439099999999996</c:v>
                </c:pt>
                <c:pt idx="4232">
                  <c:v>66.452799999999996</c:v>
                </c:pt>
                <c:pt idx="4233">
                  <c:v>66.468100000000007</c:v>
                </c:pt>
                <c:pt idx="4234">
                  <c:v>66.484700000000004</c:v>
                </c:pt>
                <c:pt idx="4235">
                  <c:v>66.504900000000006</c:v>
                </c:pt>
                <c:pt idx="4236">
                  <c:v>66.526600000000002</c:v>
                </c:pt>
                <c:pt idx="4237">
                  <c:v>66.548599999999993</c:v>
                </c:pt>
                <c:pt idx="4238">
                  <c:v>66.569699999999997</c:v>
                </c:pt>
                <c:pt idx="4239">
                  <c:v>66.590199999999996</c:v>
                </c:pt>
                <c:pt idx="4240">
                  <c:v>66.611900000000006</c:v>
                </c:pt>
                <c:pt idx="4241">
                  <c:v>66.630600000000001</c:v>
                </c:pt>
                <c:pt idx="4242">
                  <c:v>66.643299999999996</c:v>
                </c:pt>
                <c:pt idx="4243">
                  <c:v>66.652299999999997</c:v>
                </c:pt>
                <c:pt idx="4244">
                  <c:v>66.658199999999994</c:v>
                </c:pt>
                <c:pt idx="4245">
                  <c:v>66.662599999999998</c:v>
                </c:pt>
                <c:pt idx="4246">
                  <c:v>66.668599999999998</c:v>
                </c:pt>
                <c:pt idx="4247">
                  <c:v>66.678200000000004</c:v>
                </c:pt>
                <c:pt idx="4248">
                  <c:v>66.689400000000006</c:v>
                </c:pt>
                <c:pt idx="4249">
                  <c:v>66.700699999999998</c:v>
                </c:pt>
                <c:pt idx="4250">
                  <c:v>66.712999999999994</c:v>
                </c:pt>
                <c:pt idx="4251">
                  <c:v>66.725200000000001</c:v>
                </c:pt>
                <c:pt idx="4252">
                  <c:v>66.736699999999999</c:v>
                </c:pt>
                <c:pt idx="4253">
                  <c:v>66.747399999999999</c:v>
                </c:pt>
                <c:pt idx="4254">
                  <c:v>66.757099999999994</c:v>
                </c:pt>
                <c:pt idx="4255">
                  <c:v>66.767200000000003</c:v>
                </c:pt>
                <c:pt idx="4256">
                  <c:v>66.778999999999996</c:v>
                </c:pt>
                <c:pt idx="4257">
                  <c:v>66.791600000000003</c:v>
                </c:pt>
                <c:pt idx="4258">
                  <c:v>66.8048</c:v>
                </c:pt>
                <c:pt idx="4259">
                  <c:v>66.816599999999994</c:v>
                </c:pt>
                <c:pt idx="4260">
                  <c:v>66.828599999999994</c:v>
                </c:pt>
                <c:pt idx="4261">
                  <c:v>66.841899999999995</c:v>
                </c:pt>
                <c:pt idx="4262">
                  <c:v>66.856099999999998</c:v>
                </c:pt>
                <c:pt idx="4263">
                  <c:v>66.870900000000006</c:v>
                </c:pt>
                <c:pt idx="4264">
                  <c:v>66.884900000000002</c:v>
                </c:pt>
                <c:pt idx="4265">
                  <c:v>66.897800000000004</c:v>
                </c:pt>
                <c:pt idx="4266">
                  <c:v>66.908199999999994</c:v>
                </c:pt>
                <c:pt idx="4267">
                  <c:v>66.918000000000006</c:v>
                </c:pt>
                <c:pt idx="4268">
                  <c:v>66.927899999999994</c:v>
                </c:pt>
                <c:pt idx="4269">
                  <c:v>66.938299999999998</c:v>
                </c:pt>
                <c:pt idx="4270">
                  <c:v>66.950500000000005</c:v>
                </c:pt>
                <c:pt idx="4271">
                  <c:v>66.961699999999993</c:v>
                </c:pt>
                <c:pt idx="4272">
                  <c:v>66.973200000000006</c:v>
                </c:pt>
                <c:pt idx="4273">
                  <c:v>66.986500000000007</c:v>
                </c:pt>
                <c:pt idx="4274">
                  <c:v>67.000500000000002</c:v>
                </c:pt>
                <c:pt idx="4275">
                  <c:v>67.014200000000002</c:v>
                </c:pt>
                <c:pt idx="4276">
                  <c:v>67.027500000000003</c:v>
                </c:pt>
                <c:pt idx="4277">
                  <c:v>67.040899999999993</c:v>
                </c:pt>
                <c:pt idx="4278">
                  <c:v>67.054500000000004</c:v>
                </c:pt>
                <c:pt idx="4279">
                  <c:v>67.070499999999996</c:v>
                </c:pt>
                <c:pt idx="4280">
                  <c:v>67.086200000000005</c:v>
                </c:pt>
                <c:pt idx="4281">
                  <c:v>67.104200000000006</c:v>
                </c:pt>
                <c:pt idx="4282">
                  <c:v>67.124899999999997</c:v>
                </c:pt>
                <c:pt idx="4283">
                  <c:v>67.147300000000001</c:v>
                </c:pt>
                <c:pt idx="4284">
                  <c:v>67.170400000000001</c:v>
                </c:pt>
                <c:pt idx="4285">
                  <c:v>67.189400000000006</c:v>
                </c:pt>
                <c:pt idx="4286">
                  <c:v>67.203199999999995</c:v>
                </c:pt>
                <c:pt idx="4287">
                  <c:v>67.212199999999996</c:v>
                </c:pt>
                <c:pt idx="4288">
                  <c:v>67.216800000000006</c:v>
                </c:pt>
                <c:pt idx="4289">
                  <c:v>67.219899999999996</c:v>
                </c:pt>
                <c:pt idx="4290">
                  <c:v>67.224000000000004</c:v>
                </c:pt>
                <c:pt idx="4291">
                  <c:v>67.2303</c:v>
                </c:pt>
                <c:pt idx="4292">
                  <c:v>67.235699999999994</c:v>
                </c:pt>
                <c:pt idx="4293">
                  <c:v>67.241900000000001</c:v>
                </c:pt>
                <c:pt idx="4294">
                  <c:v>67.247900000000001</c:v>
                </c:pt>
                <c:pt idx="4295">
                  <c:v>67.255700000000004</c:v>
                </c:pt>
                <c:pt idx="4296">
                  <c:v>67.263000000000005</c:v>
                </c:pt>
                <c:pt idx="4297">
                  <c:v>67.271600000000007</c:v>
                </c:pt>
                <c:pt idx="4298">
                  <c:v>67.280699999999996</c:v>
                </c:pt>
                <c:pt idx="4299">
                  <c:v>67.291600000000003</c:v>
                </c:pt>
                <c:pt idx="4300">
                  <c:v>67.304100000000005</c:v>
                </c:pt>
                <c:pt idx="4301">
                  <c:v>67.318399999999997</c:v>
                </c:pt>
                <c:pt idx="4302">
                  <c:v>67.334400000000002</c:v>
                </c:pt>
                <c:pt idx="4303">
                  <c:v>67.351799999999997</c:v>
                </c:pt>
                <c:pt idx="4304">
                  <c:v>67.371600000000001</c:v>
                </c:pt>
                <c:pt idx="4305">
                  <c:v>67.393100000000004</c:v>
                </c:pt>
                <c:pt idx="4306">
                  <c:v>67.416600000000003</c:v>
                </c:pt>
                <c:pt idx="4307">
                  <c:v>67.44</c:v>
                </c:pt>
                <c:pt idx="4308">
                  <c:v>67.462400000000002</c:v>
                </c:pt>
                <c:pt idx="4309">
                  <c:v>67.482399999999998</c:v>
                </c:pt>
                <c:pt idx="4310">
                  <c:v>67.497799999999998</c:v>
                </c:pt>
                <c:pt idx="4311">
                  <c:v>67.508899999999997</c:v>
                </c:pt>
                <c:pt idx="4312">
                  <c:v>67.515600000000006</c:v>
                </c:pt>
                <c:pt idx="4313">
                  <c:v>67.5214</c:v>
                </c:pt>
                <c:pt idx="4314">
                  <c:v>67.525599999999997</c:v>
                </c:pt>
                <c:pt idx="4315">
                  <c:v>67.529700000000005</c:v>
                </c:pt>
                <c:pt idx="4316">
                  <c:v>67.535899999999998</c:v>
                </c:pt>
                <c:pt idx="4317">
                  <c:v>67.544499999999999</c:v>
                </c:pt>
                <c:pt idx="4318">
                  <c:v>67.555599999999998</c:v>
                </c:pt>
                <c:pt idx="4319">
                  <c:v>67.567400000000006</c:v>
                </c:pt>
                <c:pt idx="4320">
                  <c:v>67.577399999999997</c:v>
                </c:pt>
                <c:pt idx="4321">
                  <c:v>67.587500000000006</c:v>
                </c:pt>
                <c:pt idx="4322">
                  <c:v>67.596400000000003</c:v>
                </c:pt>
                <c:pt idx="4323">
                  <c:v>67.606700000000004</c:v>
                </c:pt>
                <c:pt idx="4324">
                  <c:v>67.617800000000003</c:v>
                </c:pt>
                <c:pt idx="4325">
                  <c:v>67.628699999999995</c:v>
                </c:pt>
                <c:pt idx="4326">
                  <c:v>67.639399999999995</c:v>
                </c:pt>
                <c:pt idx="4327">
                  <c:v>67.650599999999997</c:v>
                </c:pt>
                <c:pt idx="4328">
                  <c:v>67.6648</c:v>
                </c:pt>
                <c:pt idx="4329">
                  <c:v>67.680199999999999</c:v>
                </c:pt>
                <c:pt idx="4330">
                  <c:v>67.694100000000006</c:v>
                </c:pt>
                <c:pt idx="4331">
                  <c:v>67.707999999999998</c:v>
                </c:pt>
                <c:pt idx="4332">
                  <c:v>67.722499999999997</c:v>
                </c:pt>
                <c:pt idx="4333">
                  <c:v>67.735600000000005</c:v>
                </c:pt>
                <c:pt idx="4334">
                  <c:v>67.7483</c:v>
                </c:pt>
                <c:pt idx="4335">
                  <c:v>67.760099999999994</c:v>
                </c:pt>
                <c:pt idx="4336">
                  <c:v>67.770600000000002</c:v>
                </c:pt>
                <c:pt idx="4337">
                  <c:v>67.781099999999995</c:v>
                </c:pt>
                <c:pt idx="4338">
                  <c:v>67.792299999999997</c:v>
                </c:pt>
                <c:pt idx="4339">
                  <c:v>67.804100000000005</c:v>
                </c:pt>
                <c:pt idx="4340">
                  <c:v>67.813900000000004</c:v>
                </c:pt>
                <c:pt idx="4341">
                  <c:v>67.826700000000002</c:v>
                </c:pt>
                <c:pt idx="4342">
                  <c:v>67.838999999999999</c:v>
                </c:pt>
                <c:pt idx="4343">
                  <c:v>67.852400000000003</c:v>
                </c:pt>
                <c:pt idx="4344">
                  <c:v>67.864199999999997</c:v>
                </c:pt>
                <c:pt idx="4345">
                  <c:v>67.875900000000001</c:v>
                </c:pt>
                <c:pt idx="4346">
                  <c:v>67.887500000000003</c:v>
                </c:pt>
                <c:pt idx="4347">
                  <c:v>67.901700000000005</c:v>
                </c:pt>
                <c:pt idx="4348">
                  <c:v>67.917400000000001</c:v>
                </c:pt>
                <c:pt idx="4349">
                  <c:v>67.938000000000002</c:v>
                </c:pt>
                <c:pt idx="4350">
                  <c:v>67.962000000000003</c:v>
                </c:pt>
                <c:pt idx="4351">
                  <c:v>67.986199999999997</c:v>
                </c:pt>
                <c:pt idx="4352">
                  <c:v>68.009600000000006</c:v>
                </c:pt>
                <c:pt idx="4353">
                  <c:v>68.028800000000004</c:v>
                </c:pt>
                <c:pt idx="4354">
                  <c:v>68.041799999999995</c:v>
                </c:pt>
                <c:pt idx="4355">
                  <c:v>68.048900000000003</c:v>
                </c:pt>
                <c:pt idx="4356">
                  <c:v>68.052199999999999</c:v>
                </c:pt>
                <c:pt idx="4357">
                  <c:v>68.054199999999994</c:v>
                </c:pt>
                <c:pt idx="4358">
                  <c:v>68.057599999999994</c:v>
                </c:pt>
                <c:pt idx="4359">
                  <c:v>68.062200000000004</c:v>
                </c:pt>
                <c:pt idx="4360">
                  <c:v>68.067400000000006</c:v>
                </c:pt>
                <c:pt idx="4361">
                  <c:v>68.073300000000003</c:v>
                </c:pt>
                <c:pt idx="4362">
                  <c:v>68.080699999999993</c:v>
                </c:pt>
                <c:pt idx="4363">
                  <c:v>68.087900000000005</c:v>
                </c:pt>
                <c:pt idx="4364">
                  <c:v>68.094999999999999</c:v>
                </c:pt>
                <c:pt idx="4365">
                  <c:v>68.102699999999999</c:v>
                </c:pt>
                <c:pt idx="4366">
                  <c:v>68.110200000000006</c:v>
                </c:pt>
                <c:pt idx="4367">
                  <c:v>68.119299999999996</c:v>
                </c:pt>
                <c:pt idx="4368">
                  <c:v>68.130399999999995</c:v>
                </c:pt>
                <c:pt idx="4369">
                  <c:v>68.142399999999995</c:v>
                </c:pt>
                <c:pt idx="4370">
                  <c:v>68.157200000000003</c:v>
                </c:pt>
                <c:pt idx="4371">
                  <c:v>68.172899999999998</c:v>
                </c:pt>
                <c:pt idx="4372">
                  <c:v>68.189800000000005</c:v>
                </c:pt>
                <c:pt idx="4373">
                  <c:v>68.207899999999995</c:v>
                </c:pt>
                <c:pt idx="4374">
                  <c:v>68.228300000000004</c:v>
                </c:pt>
                <c:pt idx="4375">
                  <c:v>68.25</c:v>
                </c:pt>
                <c:pt idx="4376">
                  <c:v>68.272199999999998</c:v>
                </c:pt>
                <c:pt idx="4377">
                  <c:v>68.294700000000006</c:v>
                </c:pt>
                <c:pt idx="4378">
                  <c:v>68.313199999999995</c:v>
                </c:pt>
                <c:pt idx="4379">
                  <c:v>68.327799999999996</c:v>
                </c:pt>
                <c:pt idx="4380">
                  <c:v>68.338300000000004</c:v>
                </c:pt>
                <c:pt idx="4381">
                  <c:v>68.344899999999996</c:v>
                </c:pt>
                <c:pt idx="4382">
                  <c:v>68.350800000000007</c:v>
                </c:pt>
                <c:pt idx="4383">
                  <c:v>68.356300000000005</c:v>
                </c:pt>
                <c:pt idx="4384">
                  <c:v>68.363200000000006</c:v>
                </c:pt>
                <c:pt idx="4385">
                  <c:v>68.370400000000004</c:v>
                </c:pt>
                <c:pt idx="4386">
                  <c:v>68.378600000000006</c:v>
                </c:pt>
                <c:pt idx="4387">
                  <c:v>68.388400000000004</c:v>
                </c:pt>
                <c:pt idx="4388">
                  <c:v>68.398600000000002</c:v>
                </c:pt>
                <c:pt idx="4389">
                  <c:v>68.408900000000003</c:v>
                </c:pt>
                <c:pt idx="4390">
                  <c:v>68.418999999999997</c:v>
                </c:pt>
                <c:pt idx="4391">
                  <c:v>68.429299999999998</c:v>
                </c:pt>
                <c:pt idx="4392">
                  <c:v>68.439499999999995</c:v>
                </c:pt>
                <c:pt idx="4393">
                  <c:v>68.450299999999999</c:v>
                </c:pt>
                <c:pt idx="4394">
                  <c:v>68.460599999999999</c:v>
                </c:pt>
                <c:pt idx="4395">
                  <c:v>68.472300000000004</c:v>
                </c:pt>
                <c:pt idx="4396">
                  <c:v>68.483599999999996</c:v>
                </c:pt>
                <c:pt idx="4397">
                  <c:v>68.494399999999999</c:v>
                </c:pt>
                <c:pt idx="4398">
                  <c:v>68.508099999999999</c:v>
                </c:pt>
                <c:pt idx="4399">
                  <c:v>68.521500000000003</c:v>
                </c:pt>
                <c:pt idx="4400">
                  <c:v>68.537300000000002</c:v>
                </c:pt>
                <c:pt idx="4401">
                  <c:v>68.552099999999996</c:v>
                </c:pt>
                <c:pt idx="4402">
                  <c:v>68.563699999999997</c:v>
                </c:pt>
                <c:pt idx="4403">
                  <c:v>68.575199999999995</c:v>
                </c:pt>
                <c:pt idx="4404">
                  <c:v>68.584000000000003</c:v>
                </c:pt>
                <c:pt idx="4405">
                  <c:v>68.593699999999998</c:v>
                </c:pt>
                <c:pt idx="4406">
                  <c:v>68.603899999999996</c:v>
                </c:pt>
                <c:pt idx="4407">
                  <c:v>68.615499999999997</c:v>
                </c:pt>
                <c:pt idx="4408">
                  <c:v>68.626599999999996</c:v>
                </c:pt>
                <c:pt idx="4409">
                  <c:v>68.638300000000001</c:v>
                </c:pt>
                <c:pt idx="4410">
                  <c:v>68.650400000000005</c:v>
                </c:pt>
                <c:pt idx="4411">
                  <c:v>68.660300000000007</c:v>
                </c:pt>
                <c:pt idx="4412">
                  <c:v>68.671999999999997</c:v>
                </c:pt>
                <c:pt idx="4413">
                  <c:v>68.6858</c:v>
                </c:pt>
                <c:pt idx="4414">
                  <c:v>68.698099999999997</c:v>
                </c:pt>
                <c:pt idx="4415">
                  <c:v>68.710899999999995</c:v>
                </c:pt>
                <c:pt idx="4416">
                  <c:v>68.725700000000003</c:v>
                </c:pt>
                <c:pt idx="4417">
                  <c:v>68.741</c:v>
                </c:pt>
                <c:pt idx="4418">
                  <c:v>68.760300000000001</c:v>
                </c:pt>
                <c:pt idx="4419">
                  <c:v>68.782399999999996</c:v>
                </c:pt>
                <c:pt idx="4420">
                  <c:v>68.808400000000006</c:v>
                </c:pt>
                <c:pt idx="4421">
                  <c:v>68.832599999999999</c:v>
                </c:pt>
                <c:pt idx="4422">
                  <c:v>68.850099999999998</c:v>
                </c:pt>
                <c:pt idx="4423">
                  <c:v>68.861599999999996</c:v>
                </c:pt>
                <c:pt idx="4424">
                  <c:v>68.866500000000002</c:v>
                </c:pt>
                <c:pt idx="4425">
                  <c:v>68.868899999999996</c:v>
                </c:pt>
                <c:pt idx="4426">
                  <c:v>68.8703</c:v>
                </c:pt>
                <c:pt idx="4427">
                  <c:v>68.873099999999994</c:v>
                </c:pt>
                <c:pt idx="4428">
                  <c:v>68.876300000000001</c:v>
                </c:pt>
                <c:pt idx="4429">
                  <c:v>68.880300000000005</c:v>
                </c:pt>
                <c:pt idx="4430">
                  <c:v>68.885900000000007</c:v>
                </c:pt>
                <c:pt idx="4431">
                  <c:v>68.892899999999997</c:v>
                </c:pt>
                <c:pt idx="4432">
                  <c:v>68.898899999999998</c:v>
                </c:pt>
                <c:pt idx="4433">
                  <c:v>68.904499999999999</c:v>
                </c:pt>
                <c:pt idx="4434">
                  <c:v>68.912400000000005</c:v>
                </c:pt>
                <c:pt idx="4435">
                  <c:v>68.919799999999995</c:v>
                </c:pt>
                <c:pt idx="4436">
                  <c:v>68.928700000000006</c:v>
                </c:pt>
                <c:pt idx="4437">
                  <c:v>68.939400000000006</c:v>
                </c:pt>
                <c:pt idx="4438">
                  <c:v>68.951999999999998</c:v>
                </c:pt>
                <c:pt idx="4439">
                  <c:v>68.965900000000005</c:v>
                </c:pt>
                <c:pt idx="4440">
                  <c:v>68.981499999999997</c:v>
                </c:pt>
                <c:pt idx="4441">
                  <c:v>68.9983</c:v>
                </c:pt>
                <c:pt idx="4442">
                  <c:v>69.016999999999996</c:v>
                </c:pt>
                <c:pt idx="4443">
                  <c:v>69.038600000000002</c:v>
                </c:pt>
                <c:pt idx="4444">
                  <c:v>69.060400000000001</c:v>
                </c:pt>
                <c:pt idx="4445">
                  <c:v>69.084500000000006</c:v>
                </c:pt>
                <c:pt idx="4446">
                  <c:v>69.106800000000007</c:v>
                </c:pt>
                <c:pt idx="4447">
                  <c:v>69.126400000000004</c:v>
                </c:pt>
                <c:pt idx="4448">
                  <c:v>69.141400000000004</c:v>
                </c:pt>
                <c:pt idx="4449">
                  <c:v>69.150599999999997</c:v>
                </c:pt>
                <c:pt idx="4450">
                  <c:v>69.155600000000007</c:v>
                </c:pt>
                <c:pt idx="4451">
                  <c:v>69.158900000000003</c:v>
                </c:pt>
                <c:pt idx="4452">
                  <c:v>69.161000000000001</c:v>
                </c:pt>
                <c:pt idx="4453">
                  <c:v>69.166899999999998</c:v>
                </c:pt>
                <c:pt idx="4454">
                  <c:v>69.174000000000007</c:v>
                </c:pt>
                <c:pt idx="4455">
                  <c:v>69.182400000000001</c:v>
                </c:pt>
                <c:pt idx="4456">
                  <c:v>69.1922</c:v>
                </c:pt>
                <c:pt idx="4457">
                  <c:v>69.203199999999995</c:v>
                </c:pt>
                <c:pt idx="4458">
                  <c:v>69.214500000000001</c:v>
                </c:pt>
                <c:pt idx="4459">
                  <c:v>69.224199999999996</c:v>
                </c:pt>
                <c:pt idx="4460">
                  <c:v>69.2333</c:v>
                </c:pt>
                <c:pt idx="4461">
                  <c:v>69.243700000000004</c:v>
                </c:pt>
                <c:pt idx="4462">
                  <c:v>69.254400000000004</c:v>
                </c:pt>
                <c:pt idx="4463">
                  <c:v>69.264499999999998</c:v>
                </c:pt>
                <c:pt idx="4464">
                  <c:v>69.277299999999997</c:v>
                </c:pt>
                <c:pt idx="4465">
                  <c:v>69.288499999999999</c:v>
                </c:pt>
                <c:pt idx="4466">
                  <c:v>69.300799999999995</c:v>
                </c:pt>
                <c:pt idx="4467">
                  <c:v>69.3125</c:v>
                </c:pt>
                <c:pt idx="4468">
                  <c:v>69.323899999999995</c:v>
                </c:pt>
                <c:pt idx="4469">
                  <c:v>69.337000000000003</c:v>
                </c:pt>
                <c:pt idx="4470">
                  <c:v>69.351500000000001</c:v>
                </c:pt>
                <c:pt idx="4471">
                  <c:v>69.362799999999993</c:v>
                </c:pt>
                <c:pt idx="4472">
                  <c:v>69.372699999999995</c:v>
                </c:pt>
                <c:pt idx="4473">
                  <c:v>69.383399999999995</c:v>
                </c:pt>
                <c:pt idx="4474">
                  <c:v>69.390699999999995</c:v>
                </c:pt>
                <c:pt idx="4475">
                  <c:v>69.398099999999999</c:v>
                </c:pt>
                <c:pt idx="4476">
                  <c:v>69.4101</c:v>
                </c:pt>
                <c:pt idx="4477">
                  <c:v>69.421400000000006</c:v>
                </c:pt>
                <c:pt idx="4478">
                  <c:v>69.433099999999996</c:v>
                </c:pt>
                <c:pt idx="4479">
                  <c:v>69.445099999999996</c:v>
                </c:pt>
                <c:pt idx="4480">
                  <c:v>69.457300000000004</c:v>
                </c:pt>
                <c:pt idx="4481">
                  <c:v>69.468199999999996</c:v>
                </c:pt>
                <c:pt idx="4482">
                  <c:v>69.480099999999993</c:v>
                </c:pt>
                <c:pt idx="4483">
                  <c:v>69.491699999999994</c:v>
                </c:pt>
                <c:pt idx="4484">
                  <c:v>69.503900000000002</c:v>
                </c:pt>
                <c:pt idx="4485">
                  <c:v>69.518000000000001</c:v>
                </c:pt>
                <c:pt idx="4486">
                  <c:v>69.534300000000002</c:v>
                </c:pt>
                <c:pt idx="4487">
                  <c:v>69.552599999999998</c:v>
                </c:pt>
                <c:pt idx="4488">
                  <c:v>69.574799999999996</c:v>
                </c:pt>
                <c:pt idx="4489">
                  <c:v>69.598500000000001</c:v>
                </c:pt>
                <c:pt idx="4490">
                  <c:v>69.619699999999995</c:v>
                </c:pt>
                <c:pt idx="4491">
                  <c:v>69.636499999999998</c:v>
                </c:pt>
                <c:pt idx="4492">
                  <c:v>69.648099999999999</c:v>
                </c:pt>
                <c:pt idx="4493">
                  <c:v>69.654200000000003</c:v>
                </c:pt>
                <c:pt idx="4494">
                  <c:v>69.658100000000005</c:v>
                </c:pt>
                <c:pt idx="4495">
                  <c:v>69.660399999999996</c:v>
                </c:pt>
                <c:pt idx="4496">
                  <c:v>69.663799999999995</c:v>
                </c:pt>
                <c:pt idx="4497">
                  <c:v>69.667500000000004</c:v>
                </c:pt>
                <c:pt idx="4498">
                  <c:v>69.6738</c:v>
                </c:pt>
                <c:pt idx="4499">
                  <c:v>69.6798</c:v>
                </c:pt>
                <c:pt idx="4500">
                  <c:v>69.685400000000001</c:v>
                </c:pt>
                <c:pt idx="4501">
                  <c:v>69.691599999999994</c:v>
                </c:pt>
                <c:pt idx="4502">
                  <c:v>69.697400000000002</c:v>
                </c:pt>
                <c:pt idx="4503">
                  <c:v>69.704099999999997</c:v>
                </c:pt>
                <c:pt idx="4504">
                  <c:v>69.712000000000003</c:v>
                </c:pt>
                <c:pt idx="4505">
                  <c:v>69.720699999999994</c:v>
                </c:pt>
                <c:pt idx="4506">
                  <c:v>69.729900000000001</c:v>
                </c:pt>
                <c:pt idx="4507">
                  <c:v>69.740799999999993</c:v>
                </c:pt>
                <c:pt idx="4508">
                  <c:v>69.755200000000002</c:v>
                </c:pt>
                <c:pt idx="4509">
                  <c:v>69.771699999999996</c:v>
                </c:pt>
                <c:pt idx="4510">
                  <c:v>69.787899999999993</c:v>
                </c:pt>
                <c:pt idx="4511">
                  <c:v>69.806899999999999</c:v>
                </c:pt>
                <c:pt idx="4512">
                  <c:v>69.825500000000005</c:v>
                </c:pt>
                <c:pt idx="4513">
                  <c:v>69.845799999999997</c:v>
                </c:pt>
                <c:pt idx="4514">
                  <c:v>69.867900000000006</c:v>
                </c:pt>
                <c:pt idx="4515">
                  <c:v>69.889300000000006</c:v>
                </c:pt>
                <c:pt idx="4516">
                  <c:v>69.909099999999995</c:v>
                </c:pt>
                <c:pt idx="4517">
                  <c:v>69.923599999999993</c:v>
                </c:pt>
                <c:pt idx="4518">
                  <c:v>69.930400000000006</c:v>
                </c:pt>
                <c:pt idx="4519">
                  <c:v>69.9328</c:v>
                </c:pt>
                <c:pt idx="4520">
                  <c:v>69.936999999999998</c:v>
                </c:pt>
                <c:pt idx="4521">
                  <c:v>69.941800000000001</c:v>
                </c:pt>
                <c:pt idx="4522">
                  <c:v>69.947900000000004</c:v>
                </c:pt>
                <c:pt idx="4523">
                  <c:v>69.954999999999998</c:v>
                </c:pt>
                <c:pt idx="4524">
                  <c:v>69.962599999999995</c:v>
                </c:pt>
                <c:pt idx="4525">
                  <c:v>69.973100000000002</c:v>
                </c:pt>
                <c:pt idx="4526">
                  <c:v>69.984399999999994</c:v>
                </c:pt>
                <c:pt idx="4527">
                  <c:v>69.994</c:v>
                </c:pt>
                <c:pt idx="4528">
                  <c:v>70.003100000000003</c:v>
                </c:pt>
                <c:pt idx="4529">
                  <c:v>70.012799999999999</c:v>
                </c:pt>
                <c:pt idx="4530">
                  <c:v>70.023399999999995</c:v>
                </c:pt>
                <c:pt idx="4531">
                  <c:v>70.032600000000002</c:v>
                </c:pt>
                <c:pt idx="4532">
                  <c:v>70.042500000000004</c:v>
                </c:pt>
                <c:pt idx="4533">
                  <c:v>70.053700000000006</c:v>
                </c:pt>
                <c:pt idx="4534">
                  <c:v>70.064800000000005</c:v>
                </c:pt>
                <c:pt idx="4535">
                  <c:v>70.0762</c:v>
                </c:pt>
                <c:pt idx="4536">
                  <c:v>70.086500000000001</c:v>
                </c:pt>
                <c:pt idx="4537">
                  <c:v>70.097800000000007</c:v>
                </c:pt>
                <c:pt idx="4538">
                  <c:v>70.110399999999998</c:v>
                </c:pt>
                <c:pt idx="4539">
                  <c:v>70.121600000000001</c:v>
                </c:pt>
                <c:pt idx="4540">
                  <c:v>70.132000000000005</c:v>
                </c:pt>
                <c:pt idx="4541">
                  <c:v>70.141800000000003</c:v>
                </c:pt>
                <c:pt idx="4542">
                  <c:v>70.152000000000001</c:v>
                </c:pt>
                <c:pt idx="4543">
                  <c:v>70.161600000000007</c:v>
                </c:pt>
                <c:pt idx="4544">
                  <c:v>70.170699999999997</c:v>
                </c:pt>
                <c:pt idx="4545">
                  <c:v>70.179599999999994</c:v>
                </c:pt>
                <c:pt idx="4546">
                  <c:v>70.188400000000001</c:v>
                </c:pt>
                <c:pt idx="4547">
                  <c:v>70.198099999999997</c:v>
                </c:pt>
                <c:pt idx="4548">
                  <c:v>70.209699999999998</c:v>
                </c:pt>
                <c:pt idx="4549">
                  <c:v>70.222499999999997</c:v>
                </c:pt>
                <c:pt idx="4550">
                  <c:v>70.234899999999996</c:v>
                </c:pt>
                <c:pt idx="4551">
                  <c:v>70.248099999999994</c:v>
                </c:pt>
                <c:pt idx="4552">
                  <c:v>70.259699999999995</c:v>
                </c:pt>
                <c:pt idx="4553">
                  <c:v>70.273399999999995</c:v>
                </c:pt>
                <c:pt idx="4554">
                  <c:v>70.286199999999994</c:v>
                </c:pt>
                <c:pt idx="4555">
                  <c:v>70.301500000000004</c:v>
                </c:pt>
                <c:pt idx="4556">
                  <c:v>70.320999999999998</c:v>
                </c:pt>
                <c:pt idx="4557">
                  <c:v>70.341200000000001</c:v>
                </c:pt>
                <c:pt idx="4558">
                  <c:v>70.364699999999999</c:v>
                </c:pt>
                <c:pt idx="4559">
                  <c:v>70.388300000000001</c:v>
                </c:pt>
                <c:pt idx="4560">
                  <c:v>70.406000000000006</c:v>
                </c:pt>
                <c:pt idx="4561">
                  <c:v>70.416700000000006</c:v>
                </c:pt>
                <c:pt idx="4562">
                  <c:v>70.422200000000004</c:v>
                </c:pt>
                <c:pt idx="4563">
                  <c:v>70.424800000000005</c:v>
                </c:pt>
                <c:pt idx="4564">
                  <c:v>70.426699999999997</c:v>
                </c:pt>
                <c:pt idx="4565">
                  <c:v>70.428200000000004</c:v>
                </c:pt>
                <c:pt idx="4566">
                  <c:v>70.430099999999996</c:v>
                </c:pt>
                <c:pt idx="4567">
                  <c:v>70.433899999999994</c:v>
                </c:pt>
                <c:pt idx="4568">
                  <c:v>70.440100000000001</c:v>
                </c:pt>
                <c:pt idx="4569">
                  <c:v>70.444800000000001</c:v>
                </c:pt>
                <c:pt idx="4570">
                  <c:v>70.45</c:v>
                </c:pt>
                <c:pt idx="4571">
                  <c:v>70.456199999999995</c:v>
                </c:pt>
                <c:pt idx="4572">
                  <c:v>70.464100000000002</c:v>
                </c:pt>
                <c:pt idx="4573">
                  <c:v>70.472099999999998</c:v>
                </c:pt>
                <c:pt idx="4574">
                  <c:v>70.479699999999994</c:v>
                </c:pt>
                <c:pt idx="4575">
                  <c:v>70.488500000000002</c:v>
                </c:pt>
                <c:pt idx="4576">
                  <c:v>70.499399999999994</c:v>
                </c:pt>
                <c:pt idx="4577">
                  <c:v>70.512600000000006</c:v>
                </c:pt>
                <c:pt idx="4578">
                  <c:v>70.528300000000002</c:v>
                </c:pt>
                <c:pt idx="4579">
                  <c:v>70.545400000000001</c:v>
                </c:pt>
                <c:pt idx="4580">
                  <c:v>70.562700000000007</c:v>
                </c:pt>
                <c:pt idx="4581">
                  <c:v>70.584000000000003</c:v>
                </c:pt>
                <c:pt idx="4582">
                  <c:v>70.605400000000003</c:v>
                </c:pt>
                <c:pt idx="4583">
                  <c:v>70.626400000000004</c:v>
                </c:pt>
                <c:pt idx="4584">
                  <c:v>70.648200000000003</c:v>
                </c:pt>
                <c:pt idx="4585">
                  <c:v>70.664299999999997</c:v>
                </c:pt>
                <c:pt idx="4586">
                  <c:v>70.673500000000004</c:v>
                </c:pt>
                <c:pt idx="4587">
                  <c:v>70.679100000000005</c:v>
                </c:pt>
                <c:pt idx="4588">
                  <c:v>70.682699999999997</c:v>
                </c:pt>
                <c:pt idx="4589">
                  <c:v>70.686599999999999</c:v>
                </c:pt>
                <c:pt idx="4590">
                  <c:v>70.689599999999999</c:v>
                </c:pt>
                <c:pt idx="4591">
                  <c:v>70.693399999999997</c:v>
                </c:pt>
                <c:pt idx="4592">
                  <c:v>70.698899999999995</c:v>
                </c:pt>
                <c:pt idx="4593">
                  <c:v>70.705699999999993</c:v>
                </c:pt>
                <c:pt idx="4594">
                  <c:v>70.715500000000006</c:v>
                </c:pt>
                <c:pt idx="4595">
                  <c:v>70.724699999999999</c:v>
                </c:pt>
                <c:pt idx="4596">
                  <c:v>70.7346</c:v>
                </c:pt>
                <c:pt idx="4597">
                  <c:v>70.746099999999998</c:v>
                </c:pt>
                <c:pt idx="4598">
                  <c:v>70.755099999999999</c:v>
                </c:pt>
                <c:pt idx="4599">
                  <c:v>70.764600000000002</c:v>
                </c:pt>
                <c:pt idx="4600">
                  <c:v>70.775499999999994</c:v>
                </c:pt>
                <c:pt idx="4601">
                  <c:v>70.787700000000001</c:v>
                </c:pt>
                <c:pt idx="4602">
                  <c:v>70.798100000000005</c:v>
                </c:pt>
                <c:pt idx="4603">
                  <c:v>70.808800000000005</c:v>
                </c:pt>
                <c:pt idx="4604">
                  <c:v>70.819800000000001</c:v>
                </c:pt>
                <c:pt idx="4605">
                  <c:v>70.831100000000006</c:v>
                </c:pt>
                <c:pt idx="4606">
                  <c:v>70.841200000000001</c:v>
                </c:pt>
                <c:pt idx="4607">
                  <c:v>70.851200000000006</c:v>
                </c:pt>
                <c:pt idx="4608">
                  <c:v>70.863</c:v>
                </c:pt>
                <c:pt idx="4609">
                  <c:v>70.876199999999997</c:v>
                </c:pt>
                <c:pt idx="4610">
                  <c:v>70.886899999999997</c:v>
                </c:pt>
                <c:pt idx="4611">
                  <c:v>70.896100000000004</c:v>
                </c:pt>
                <c:pt idx="4612">
                  <c:v>70.905299999999997</c:v>
                </c:pt>
                <c:pt idx="4613">
                  <c:v>70.914599999999993</c:v>
                </c:pt>
                <c:pt idx="4614">
                  <c:v>70.923599999999993</c:v>
                </c:pt>
                <c:pt idx="4615">
                  <c:v>70.932699999999997</c:v>
                </c:pt>
                <c:pt idx="4616">
                  <c:v>70.9422</c:v>
                </c:pt>
                <c:pt idx="4617">
                  <c:v>70.952600000000004</c:v>
                </c:pt>
                <c:pt idx="4618">
                  <c:v>70.963800000000006</c:v>
                </c:pt>
                <c:pt idx="4619">
                  <c:v>70.975800000000007</c:v>
                </c:pt>
                <c:pt idx="4620">
                  <c:v>70.986699999999999</c:v>
                </c:pt>
                <c:pt idx="4621">
                  <c:v>70.997100000000003</c:v>
                </c:pt>
                <c:pt idx="4622">
                  <c:v>71.009600000000006</c:v>
                </c:pt>
                <c:pt idx="4623">
                  <c:v>71.022999999999996</c:v>
                </c:pt>
                <c:pt idx="4624">
                  <c:v>71.038499999999999</c:v>
                </c:pt>
                <c:pt idx="4625">
                  <c:v>71.0578</c:v>
                </c:pt>
                <c:pt idx="4626">
                  <c:v>71.079599999999999</c:v>
                </c:pt>
                <c:pt idx="4627">
                  <c:v>71.101299999999995</c:v>
                </c:pt>
                <c:pt idx="4628">
                  <c:v>71.121300000000005</c:v>
                </c:pt>
                <c:pt idx="4629">
                  <c:v>71.134600000000006</c:v>
                </c:pt>
                <c:pt idx="4630">
                  <c:v>71.142200000000003</c:v>
                </c:pt>
                <c:pt idx="4631">
                  <c:v>71.145300000000006</c:v>
                </c:pt>
                <c:pt idx="4632">
                  <c:v>71.146799999999999</c:v>
                </c:pt>
                <c:pt idx="4633">
                  <c:v>71.147199999999998</c:v>
                </c:pt>
                <c:pt idx="4634">
                  <c:v>71.149100000000004</c:v>
                </c:pt>
                <c:pt idx="4635">
                  <c:v>71.152699999999996</c:v>
                </c:pt>
                <c:pt idx="4636">
                  <c:v>71.156099999999995</c:v>
                </c:pt>
                <c:pt idx="4637">
                  <c:v>71.159499999999994</c:v>
                </c:pt>
                <c:pt idx="4638">
                  <c:v>71.162800000000004</c:v>
                </c:pt>
                <c:pt idx="4639">
                  <c:v>71.166600000000003</c:v>
                </c:pt>
                <c:pt idx="4640">
                  <c:v>71.171199999999999</c:v>
                </c:pt>
                <c:pt idx="4641">
                  <c:v>71.176100000000005</c:v>
                </c:pt>
                <c:pt idx="4642">
                  <c:v>71.181200000000004</c:v>
                </c:pt>
                <c:pt idx="4643">
                  <c:v>71.1875</c:v>
                </c:pt>
                <c:pt idx="4644">
                  <c:v>71.196600000000004</c:v>
                </c:pt>
                <c:pt idx="4645">
                  <c:v>71.206699999999998</c:v>
                </c:pt>
                <c:pt idx="4646">
                  <c:v>71.217100000000002</c:v>
                </c:pt>
                <c:pt idx="4647">
                  <c:v>71.230800000000002</c:v>
                </c:pt>
                <c:pt idx="4648">
                  <c:v>71.246099999999998</c:v>
                </c:pt>
                <c:pt idx="4649">
                  <c:v>71.263499999999993</c:v>
                </c:pt>
                <c:pt idx="4650">
                  <c:v>71.282200000000003</c:v>
                </c:pt>
                <c:pt idx="4651">
                  <c:v>71.3018</c:v>
                </c:pt>
                <c:pt idx="4652">
                  <c:v>71.323400000000007</c:v>
                </c:pt>
                <c:pt idx="4653">
                  <c:v>71.343800000000002</c:v>
                </c:pt>
                <c:pt idx="4654">
                  <c:v>71.361099999999993</c:v>
                </c:pt>
                <c:pt idx="4655">
                  <c:v>71.373999999999995</c:v>
                </c:pt>
                <c:pt idx="4656">
                  <c:v>71.381600000000006</c:v>
                </c:pt>
                <c:pt idx="4657">
                  <c:v>71.384500000000003</c:v>
                </c:pt>
                <c:pt idx="4658">
                  <c:v>71.386499999999998</c:v>
                </c:pt>
                <c:pt idx="4659">
                  <c:v>71.389099999999999</c:v>
                </c:pt>
                <c:pt idx="4660">
                  <c:v>71.393900000000002</c:v>
                </c:pt>
                <c:pt idx="4661">
                  <c:v>71.401399999999995</c:v>
                </c:pt>
                <c:pt idx="4662">
                  <c:v>71.409499999999994</c:v>
                </c:pt>
                <c:pt idx="4663">
                  <c:v>71.419300000000007</c:v>
                </c:pt>
                <c:pt idx="4664">
                  <c:v>71.429400000000001</c:v>
                </c:pt>
                <c:pt idx="4665">
                  <c:v>71.437799999999996</c:v>
                </c:pt>
                <c:pt idx="4666">
                  <c:v>71.446799999999996</c:v>
                </c:pt>
                <c:pt idx="4667">
                  <c:v>71.455399999999997</c:v>
                </c:pt>
                <c:pt idx="4668">
                  <c:v>71.464399999999998</c:v>
                </c:pt>
                <c:pt idx="4669">
                  <c:v>71.472399999999993</c:v>
                </c:pt>
                <c:pt idx="4670">
                  <c:v>71.48</c:v>
                </c:pt>
                <c:pt idx="4671">
                  <c:v>71.488900000000001</c:v>
                </c:pt>
                <c:pt idx="4672">
                  <c:v>71.501499999999993</c:v>
                </c:pt>
                <c:pt idx="4673">
                  <c:v>71.515000000000001</c:v>
                </c:pt>
                <c:pt idx="4674">
                  <c:v>71.526499999999999</c:v>
                </c:pt>
                <c:pt idx="4675">
                  <c:v>71.535799999999995</c:v>
                </c:pt>
                <c:pt idx="4676">
                  <c:v>71.544499999999999</c:v>
                </c:pt>
                <c:pt idx="4677">
                  <c:v>71.552700000000002</c:v>
                </c:pt>
                <c:pt idx="4678">
                  <c:v>71.5625</c:v>
                </c:pt>
                <c:pt idx="4679">
                  <c:v>71.571299999999994</c:v>
                </c:pt>
                <c:pt idx="4680">
                  <c:v>71.581000000000003</c:v>
                </c:pt>
                <c:pt idx="4681">
                  <c:v>71.590999999999994</c:v>
                </c:pt>
                <c:pt idx="4682">
                  <c:v>71.598600000000005</c:v>
                </c:pt>
                <c:pt idx="4683">
                  <c:v>71.6066</c:v>
                </c:pt>
                <c:pt idx="4684">
                  <c:v>71.617000000000004</c:v>
                </c:pt>
                <c:pt idx="4685">
                  <c:v>71.627899999999997</c:v>
                </c:pt>
                <c:pt idx="4686">
                  <c:v>71.637299999999996</c:v>
                </c:pt>
                <c:pt idx="4687">
                  <c:v>71.647199999999998</c:v>
                </c:pt>
                <c:pt idx="4688">
                  <c:v>71.656899999999993</c:v>
                </c:pt>
                <c:pt idx="4689">
                  <c:v>71.669200000000004</c:v>
                </c:pt>
                <c:pt idx="4690">
                  <c:v>71.682900000000004</c:v>
                </c:pt>
                <c:pt idx="4691">
                  <c:v>71.696399999999997</c:v>
                </c:pt>
                <c:pt idx="4692">
                  <c:v>71.712800000000001</c:v>
                </c:pt>
                <c:pt idx="4693">
                  <c:v>71.73</c:v>
                </c:pt>
                <c:pt idx="4694">
                  <c:v>71.748900000000006</c:v>
                </c:pt>
                <c:pt idx="4695">
                  <c:v>71.769300000000001</c:v>
                </c:pt>
                <c:pt idx="4696">
                  <c:v>71.788700000000006</c:v>
                </c:pt>
                <c:pt idx="4697">
                  <c:v>71.803899999999999</c:v>
                </c:pt>
                <c:pt idx="4698">
                  <c:v>71.812399999999997</c:v>
                </c:pt>
                <c:pt idx="4699">
                  <c:v>71.816199999999995</c:v>
                </c:pt>
                <c:pt idx="4700">
                  <c:v>71.819199999999995</c:v>
                </c:pt>
                <c:pt idx="4701">
                  <c:v>71.820999999999998</c:v>
                </c:pt>
                <c:pt idx="4702">
                  <c:v>71.821799999999996</c:v>
                </c:pt>
                <c:pt idx="4703">
                  <c:v>71.823599999999999</c:v>
                </c:pt>
                <c:pt idx="4704">
                  <c:v>71.826099999999997</c:v>
                </c:pt>
                <c:pt idx="4705">
                  <c:v>71.831800000000001</c:v>
                </c:pt>
                <c:pt idx="4706">
                  <c:v>71.837900000000005</c:v>
                </c:pt>
                <c:pt idx="4707">
                  <c:v>71.842299999999994</c:v>
                </c:pt>
                <c:pt idx="4708">
                  <c:v>71.846900000000005</c:v>
                </c:pt>
                <c:pt idx="4709">
                  <c:v>71.8523</c:v>
                </c:pt>
                <c:pt idx="4710">
                  <c:v>71.858500000000006</c:v>
                </c:pt>
                <c:pt idx="4711">
                  <c:v>71.864699999999999</c:v>
                </c:pt>
                <c:pt idx="4712">
                  <c:v>71.872100000000003</c:v>
                </c:pt>
                <c:pt idx="4713">
                  <c:v>71.882300000000001</c:v>
                </c:pt>
                <c:pt idx="4714">
                  <c:v>71.893500000000003</c:v>
                </c:pt>
                <c:pt idx="4715">
                  <c:v>71.906800000000004</c:v>
                </c:pt>
                <c:pt idx="4716">
                  <c:v>71.920400000000001</c:v>
                </c:pt>
                <c:pt idx="4717">
                  <c:v>71.937200000000004</c:v>
                </c:pt>
                <c:pt idx="4718">
                  <c:v>71.954899999999995</c:v>
                </c:pt>
                <c:pt idx="4719">
                  <c:v>71.975399999999993</c:v>
                </c:pt>
                <c:pt idx="4720">
                  <c:v>71.996399999999994</c:v>
                </c:pt>
                <c:pt idx="4721">
                  <c:v>72.017899999999997</c:v>
                </c:pt>
                <c:pt idx="4722">
                  <c:v>72.036500000000004</c:v>
                </c:pt>
                <c:pt idx="4723">
                  <c:v>72.049899999999994</c:v>
                </c:pt>
                <c:pt idx="4724">
                  <c:v>72.059899999999999</c:v>
                </c:pt>
                <c:pt idx="4725">
                  <c:v>72.065700000000007</c:v>
                </c:pt>
                <c:pt idx="4726">
                  <c:v>72.066900000000004</c:v>
                </c:pt>
                <c:pt idx="4727">
                  <c:v>72.067800000000005</c:v>
                </c:pt>
                <c:pt idx="4728">
                  <c:v>72.070099999999996</c:v>
                </c:pt>
                <c:pt idx="4729">
                  <c:v>72.075500000000005</c:v>
                </c:pt>
                <c:pt idx="4730">
                  <c:v>72.082899999999995</c:v>
                </c:pt>
                <c:pt idx="4731">
                  <c:v>72.092299999999994</c:v>
                </c:pt>
                <c:pt idx="4732">
                  <c:v>72.100999999999999</c:v>
                </c:pt>
                <c:pt idx="4733">
                  <c:v>72.110100000000003</c:v>
                </c:pt>
                <c:pt idx="4734">
                  <c:v>72.118700000000004</c:v>
                </c:pt>
                <c:pt idx="4735">
                  <c:v>72.126999999999995</c:v>
                </c:pt>
                <c:pt idx="4736">
                  <c:v>72.135999999999996</c:v>
                </c:pt>
                <c:pt idx="4737">
                  <c:v>72.144800000000004</c:v>
                </c:pt>
                <c:pt idx="4738">
                  <c:v>72.152500000000003</c:v>
                </c:pt>
                <c:pt idx="4739">
                  <c:v>72.161500000000004</c:v>
                </c:pt>
                <c:pt idx="4740">
                  <c:v>72.171099999999996</c:v>
                </c:pt>
                <c:pt idx="4741">
                  <c:v>72.181700000000006</c:v>
                </c:pt>
                <c:pt idx="4742">
                  <c:v>72.192599999999999</c:v>
                </c:pt>
                <c:pt idx="4743">
                  <c:v>72.201300000000003</c:v>
                </c:pt>
                <c:pt idx="4744">
                  <c:v>72.212000000000003</c:v>
                </c:pt>
                <c:pt idx="4745">
                  <c:v>72.224800000000002</c:v>
                </c:pt>
                <c:pt idx="4746">
                  <c:v>72.235900000000001</c:v>
                </c:pt>
                <c:pt idx="4747">
                  <c:v>72.245400000000004</c:v>
                </c:pt>
                <c:pt idx="4748">
                  <c:v>72.253100000000003</c:v>
                </c:pt>
                <c:pt idx="4749">
                  <c:v>72.259600000000006</c:v>
                </c:pt>
                <c:pt idx="4750">
                  <c:v>72.266300000000001</c:v>
                </c:pt>
                <c:pt idx="4751">
                  <c:v>72.272400000000005</c:v>
                </c:pt>
                <c:pt idx="4752">
                  <c:v>72.280199999999994</c:v>
                </c:pt>
                <c:pt idx="4753">
                  <c:v>72.287599999999998</c:v>
                </c:pt>
                <c:pt idx="4754">
                  <c:v>72.296599999999998</c:v>
                </c:pt>
                <c:pt idx="4755">
                  <c:v>72.306600000000003</c:v>
                </c:pt>
                <c:pt idx="4756">
                  <c:v>72.317700000000002</c:v>
                </c:pt>
                <c:pt idx="4757">
                  <c:v>72.328699999999998</c:v>
                </c:pt>
                <c:pt idx="4758">
                  <c:v>72.338200000000001</c:v>
                </c:pt>
                <c:pt idx="4759">
                  <c:v>72.346000000000004</c:v>
                </c:pt>
                <c:pt idx="4760">
                  <c:v>72.356099999999998</c:v>
                </c:pt>
                <c:pt idx="4761">
                  <c:v>72.368799999999993</c:v>
                </c:pt>
                <c:pt idx="4762">
                  <c:v>72.385000000000005</c:v>
                </c:pt>
                <c:pt idx="4763">
                  <c:v>72.406400000000005</c:v>
                </c:pt>
                <c:pt idx="4764">
                  <c:v>72.430599999999998</c:v>
                </c:pt>
                <c:pt idx="4765">
                  <c:v>72.454599999999999</c:v>
                </c:pt>
                <c:pt idx="4766">
                  <c:v>72.473600000000005</c:v>
                </c:pt>
                <c:pt idx="4767">
                  <c:v>72.484999999999999</c:v>
                </c:pt>
                <c:pt idx="4768">
                  <c:v>72.489900000000006</c:v>
                </c:pt>
                <c:pt idx="4769">
                  <c:v>72.491399999999999</c:v>
                </c:pt>
                <c:pt idx="4770">
                  <c:v>72.493600000000001</c:v>
                </c:pt>
                <c:pt idx="4771">
                  <c:v>72.493099999999998</c:v>
                </c:pt>
                <c:pt idx="4772">
                  <c:v>72.493600000000001</c:v>
                </c:pt>
                <c:pt idx="4773">
                  <c:v>72.494399999999999</c:v>
                </c:pt>
                <c:pt idx="4774">
                  <c:v>72.497799999999998</c:v>
                </c:pt>
                <c:pt idx="4775">
                  <c:v>72.501400000000004</c:v>
                </c:pt>
                <c:pt idx="4776">
                  <c:v>72.506799999999998</c:v>
                </c:pt>
                <c:pt idx="4777">
                  <c:v>72.510999999999996</c:v>
                </c:pt>
                <c:pt idx="4778">
                  <c:v>72.515799999999999</c:v>
                </c:pt>
                <c:pt idx="4779">
                  <c:v>72.521799999999999</c:v>
                </c:pt>
                <c:pt idx="4780">
                  <c:v>72.528199999999998</c:v>
                </c:pt>
                <c:pt idx="4781">
                  <c:v>72.534800000000004</c:v>
                </c:pt>
                <c:pt idx="4782">
                  <c:v>72.5441</c:v>
                </c:pt>
                <c:pt idx="4783">
                  <c:v>72.555099999999996</c:v>
                </c:pt>
                <c:pt idx="4784">
                  <c:v>72.568299999999994</c:v>
                </c:pt>
                <c:pt idx="4785">
                  <c:v>72.583600000000004</c:v>
                </c:pt>
                <c:pt idx="4786">
                  <c:v>72.599900000000005</c:v>
                </c:pt>
                <c:pt idx="4787">
                  <c:v>72.617000000000004</c:v>
                </c:pt>
                <c:pt idx="4788">
                  <c:v>72.634900000000002</c:v>
                </c:pt>
                <c:pt idx="4789">
                  <c:v>72.653999999999996</c:v>
                </c:pt>
                <c:pt idx="4790">
                  <c:v>72.673599999999993</c:v>
                </c:pt>
                <c:pt idx="4791">
                  <c:v>72.691100000000006</c:v>
                </c:pt>
                <c:pt idx="4792">
                  <c:v>72.705600000000004</c:v>
                </c:pt>
                <c:pt idx="4793">
                  <c:v>72.713300000000004</c:v>
                </c:pt>
                <c:pt idx="4794">
                  <c:v>72.718199999999996</c:v>
                </c:pt>
                <c:pt idx="4795">
                  <c:v>72.7209</c:v>
                </c:pt>
                <c:pt idx="4796">
                  <c:v>72.722899999999996</c:v>
                </c:pt>
                <c:pt idx="4797">
                  <c:v>72.726500000000001</c:v>
                </c:pt>
                <c:pt idx="4798">
                  <c:v>72.731800000000007</c:v>
                </c:pt>
                <c:pt idx="4799">
                  <c:v>72.737700000000004</c:v>
                </c:pt>
                <c:pt idx="4800">
                  <c:v>72.745900000000006</c:v>
                </c:pt>
                <c:pt idx="4801">
                  <c:v>72.755099999999999</c:v>
                </c:pt>
                <c:pt idx="4802">
                  <c:v>72.763599999999997</c:v>
                </c:pt>
                <c:pt idx="4803">
                  <c:v>72.772900000000007</c:v>
                </c:pt>
                <c:pt idx="4804">
                  <c:v>72.781099999999995</c:v>
                </c:pt>
                <c:pt idx="4805">
                  <c:v>72.787700000000001</c:v>
                </c:pt>
                <c:pt idx="4806">
                  <c:v>72.794300000000007</c:v>
                </c:pt>
                <c:pt idx="4807">
                  <c:v>72.802000000000007</c:v>
                </c:pt>
                <c:pt idx="4808">
                  <c:v>72.810599999999994</c:v>
                </c:pt>
                <c:pt idx="4809">
                  <c:v>72.818799999999996</c:v>
                </c:pt>
                <c:pt idx="4810">
                  <c:v>72.826700000000002</c:v>
                </c:pt>
                <c:pt idx="4811">
                  <c:v>72.835700000000003</c:v>
                </c:pt>
                <c:pt idx="4812">
                  <c:v>72.845500000000001</c:v>
                </c:pt>
                <c:pt idx="4813">
                  <c:v>72.856200000000001</c:v>
                </c:pt>
                <c:pt idx="4814">
                  <c:v>72.867099999999994</c:v>
                </c:pt>
                <c:pt idx="4815">
                  <c:v>72.877600000000001</c:v>
                </c:pt>
                <c:pt idx="4816">
                  <c:v>72.887600000000006</c:v>
                </c:pt>
                <c:pt idx="4817">
                  <c:v>72.895899999999997</c:v>
                </c:pt>
                <c:pt idx="4818">
                  <c:v>72.901899999999998</c:v>
                </c:pt>
                <c:pt idx="4819">
                  <c:v>72.91</c:v>
                </c:pt>
                <c:pt idx="4820">
                  <c:v>72.9178</c:v>
                </c:pt>
                <c:pt idx="4821">
                  <c:v>72.926599999999993</c:v>
                </c:pt>
                <c:pt idx="4822">
                  <c:v>72.935400000000001</c:v>
                </c:pt>
                <c:pt idx="4823">
                  <c:v>72.945099999999996</c:v>
                </c:pt>
                <c:pt idx="4824">
                  <c:v>72.955100000000002</c:v>
                </c:pt>
                <c:pt idx="4825">
                  <c:v>72.966300000000004</c:v>
                </c:pt>
                <c:pt idx="4826">
                  <c:v>72.977800000000002</c:v>
                </c:pt>
                <c:pt idx="4827">
                  <c:v>72.988299999999995</c:v>
                </c:pt>
                <c:pt idx="4828">
                  <c:v>72.998900000000006</c:v>
                </c:pt>
                <c:pt idx="4829">
                  <c:v>73.009500000000003</c:v>
                </c:pt>
                <c:pt idx="4830">
                  <c:v>73.021500000000003</c:v>
                </c:pt>
                <c:pt idx="4831">
                  <c:v>73.037199999999999</c:v>
                </c:pt>
                <c:pt idx="4832">
                  <c:v>73.055400000000006</c:v>
                </c:pt>
                <c:pt idx="4833">
                  <c:v>73.077500000000001</c:v>
                </c:pt>
                <c:pt idx="4834">
                  <c:v>73.099400000000003</c:v>
                </c:pt>
                <c:pt idx="4835">
                  <c:v>73.117699999999999</c:v>
                </c:pt>
                <c:pt idx="4836">
                  <c:v>73.128900000000002</c:v>
                </c:pt>
                <c:pt idx="4837">
                  <c:v>73.134200000000007</c:v>
                </c:pt>
                <c:pt idx="4838">
                  <c:v>73.135999999999996</c:v>
                </c:pt>
                <c:pt idx="4839">
                  <c:v>73.134900000000002</c:v>
                </c:pt>
                <c:pt idx="4840">
                  <c:v>73.136499999999998</c:v>
                </c:pt>
                <c:pt idx="4841">
                  <c:v>73.137799999999999</c:v>
                </c:pt>
                <c:pt idx="4842">
                  <c:v>73.138300000000001</c:v>
                </c:pt>
                <c:pt idx="4843">
                  <c:v>73.141199999999998</c:v>
                </c:pt>
                <c:pt idx="4844">
                  <c:v>73.144199999999998</c:v>
                </c:pt>
                <c:pt idx="4845">
                  <c:v>73.148300000000006</c:v>
                </c:pt>
                <c:pt idx="4846">
                  <c:v>73.153000000000006</c:v>
                </c:pt>
                <c:pt idx="4847">
                  <c:v>73.158900000000003</c:v>
                </c:pt>
                <c:pt idx="4848">
                  <c:v>73.163799999999995</c:v>
                </c:pt>
                <c:pt idx="4849">
                  <c:v>73.170400000000001</c:v>
                </c:pt>
                <c:pt idx="4850">
                  <c:v>73.177999999999997</c:v>
                </c:pt>
                <c:pt idx="4851">
                  <c:v>73.187799999999996</c:v>
                </c:pt>
                <c:pt idx="4852">
                  <c:v>73.198700000000002</c:v>
                </c:pt>
                <c:pt idx="4853">
                  <c:v>73.212400000000002</c:v>
                </c:pt>
                <c:pt idx="4854">
                  <c:v>73.228499999999997</c:v>
                </c:pt>
                <c:pt idx="4855">
                  <c:v>73.245099999999994</c:v>
                </c:pt>
                <c:pt idx="4856">
                  <c:v>73.263000000000005</c:v>
                </c:pt>
                <c:pt idx="4857">
                  <c:v>73.281599999999997</c:v>
                </c:pt>
                <c:pt idx="4858">
                  <c:v>73.300399999999996</c:v>
                </c:pt>
                <c:pt idx="4859">
                  <c:v>73.317400000000006</c:v>
                </c:pt>
                <c:pt idx="4860">
                  <c:v>73.3309</c:v>
                </c:pt>
                <c:pt idx="4861">
                  <c:v>73.339600000000004</c:v>
                </c:pt>
                <c:pt idx="4862">
                  <c:v>73.345799999999997</c:v>
                </c:pt>
                <c:pt idx="4863">
                  <c:v>73.349800000000002</c:v>
                </c:pt>
                <c:pt idx="4864">
                  <c:v>73.353099999999998</c:v>
                </c:pt>
                <c:pt idx="4865">
                  <c:v>73.356200000000001</c:v>
                </c:pt>
                <c:pt idx="4866">
                  <c:v>73.358599999999996</c:v>
                </c:pt>
                <c:pt idx="4867">
                  <c:v>73.363200000000006</c:v>
                </c:pt>
                <c:pt idx="4868">
                  <c:v>73.370400000000004</c:v>
                </c:pt>
                <c:pt idx="4869">
                  <c:v>73.379199999999997</c:v>
                </c:pt>
                <c:pt idx="4870">
                  <c:v>73.387100000000004</c:v>
                </c:pt>
                <c:pt idx="4871">
                  <c:v>73.394900000000007</c:v>
                </c:pt>
                <c:pt idx="4872">
                  <c:v>73.402500000000003</c:v>
                </c:pt>
                <c:pt idx="4873">
                  <c:v>73.409800000000004</c:v>
                </c:pt>
                <c:pt idx="4874">
                  <c:v>73.416700000000006</c:v>
                </c:pt>
                <c:pt idx="4875">
                  <c:v>73.424700000000001</c:v>
                </c:pt>
                <c:pt idx="4876">
                  <c:v>73.432599999999994</c:v>
                </c:pt>
                <c:pt idx="4877">
                  <c:v>73.441800000000001</c:v>
                </c:pt>
                <c:pt idx="4878">
                  <c:v>73.452100000000002</c:v>
                </c:pt>
                <c:pt idx="4879">
                  <c:v>73.461100000000002</c:v>
                </c:pt>
                <c:pt idx="4880">
                  <c:v>73.470100000000002</c:v>
                </c:pt>
                <c:pt idx="4881">
                  <c:v>73.48</c:v>
                </c:pt>
                <c:pt idx="4882">
                  <c:v>73.490300000000005</c:v>
                </c:pt>
                <c:pt idx="4883">
                  <c:v>73.499499999999998</c:v>
                </c:pt>
                <c:pt idx="4884">
                  <c:v>73.509399999999999</c:v>
                </c:pt>
                <c:pt idx="4885">
                  <c:v>73.519099999999995</c:v>
                </c:pt>
                <c:pt idx="4886">
                  <c:v>73.525999999999996</c:v>
                </c:pt>
                <c:pt idx="4887">
                  <c:v>73.534300000000002</c:v>
                </c:pt>
                <c:pt idx="4888">
                  <c:v>73.542000000000002</c:v>
                </c:pt>
                <c:pt idx="4889">
                  <c:v>73.551000000000002</c:v>
                </c:pt>
                <c:pt idx="4890">
                  <c:v>73.559200000000004</c:v>
                </c:pt>
                <c:pt idx="4891">
                  <c:v>73.567999999999998</c:v>
                </c:pt>
                <c:pt idx="4892">
                  <c:v>73.575900000000004</c:v>
                </c:pt>
                <c:pt idx="4893">
                  <c:v>73.585499999999996</c:v>
                </c:pt>
                <c:pt idx="4894">
                  <c:v>73.594800000000006</c:v>
                </c:pt>
                <c:pt idx="4895">
                  <c:v>73.605000000000004</c:v>
                </c:pt>
                <c:pt idx="4896">
                  <c:v>73.616</c:v>
                </c:pt>
                <c:pt idx="4897">
                  <c:v>73.6267</c:v>
                </c:pt>
                <c:pt idx="4898">
                  <c:v>73.637200000000007</c:v>
                </c:pt>
                <c:pt idx="4899">
                  <c:v>73.648499999999999</c:v>
                </c:pt>
                <c:pt idx="4900">
                  <c:v>73.664599999999993</c:v>
                </c:pt>
                <c:pt idx="4901">
                  <c:v>73.684700000000007</c:v>
                </c:pt>
                <c:pt idx="4902">
                  <c:v>73.706000000000003</c:v>
                </c:pt>
                <c:pt idx="4903">
                  <c:v>73.726900000000001</c:v>
                </c:pt>
                <c:pt idx="4904">
                  <c:v>73.742500000000007</c:v>
                </c:pt>
                <c:pt idx="4905">
                  <c:v>73.752200000000002</c:v>
                </c:pt>
                <c:pt idx="4906">
                  <c:v>73.756399999999999</c:v>
                </c:pt>
                <c:pt idx="4907">
                  <c:v>73.755899999999997</c:v>
                </c:pt>
                <c:pt idx="4908">
                  <c:v>73.754900000000006</c:v>
                </c:pt>
                <c:pt idx="4909">
                  <c:v>73.754900000000006</c:v>
                </c:pt>
                <c:pt idx="4910">
                  <c:v>73.755399999999995</c:v>
                </c:pt>
                <c:pt idx="4911">
                  <c:v>73.758300000000006</c:v>
                </c:pt>
                <c:pt idx="4912">
                  <c:v>73.762</c:v>
                </c:pt>
                <c:pt idx="4913">
                  <c:v>73.765299999999996</c:v>
                </c:pt>
                <c:pt idx="4914">
                  <c:v>73.768000000000001</c:v>
                </c:pt>
                <c:pt idx="4915">
                  <c:v>73.772199999999998</c:v>
                </c:pt>
                <c:pt idx="4916">
                  <c:v>73.775300000000001</c:v>
                </c:pt>
                <c:pt idx="4917">
                  <c:v>73.78</c:v>
                </c:pt>
                <c:pt idx="4918">
                  <c:v>73.786100000000005</c:v>
                </c:pt>
                <c:pt idx="4919">
                  <c:v>73.793599999999998</c:v>
                </c:pt>
                <c:pt idx="4920">
                  <c:v>73.803700000000006</c:v>
                </c:pt>
                <c:pt idx="4921">
                  <c:v>73.813900000000004</c:v>
                </c:pt>
                <c:pt idx="4922">
                  <c:v>73.824700000000007</c:v>
                </c:pt>
                <c:pt idx="4923">
                  <c:v>73.838200000000001</c:v>
                </c:pt>
                <c:pt idx="4924">
                  <c:v>73.853700000000003</c:v>
                </c:pt>
                <c:pt idx="4925">
                  <c:v>73.870500000000007</c:v>
                </c:pt>
                <c:pt idx="4926">
                  <c:v>73.889799999999994</c:v>
                </c:pt>
                <c:pt idx="4927">
                  <c:v>73.911799999999999</c:v>
                </c:pt>
                <c:pt idx="4928">
                  <c:v>73.933499999999995</c:v>
                </c:pt>
                <c:pt idx="4929">
                  <c:v>73.951800000000006</c:v>
                </c:pt>
                <c:pt idx="4930">
                  <c:v>73.965000000000003</c:v>
                </c:pt>
                <c:pt idx="4931">
                  <c:v>73.973600000000005</c:v>
                </c:pt>
                <c:pt idx="4932">
                  <c:v>73.977699999999999</c:v>
                </c:pt>
                <c:pt idx="4933">
                  <c:v>73.979399999999998</c:v>
                </c:pt>
                <c:pt idx="4934">
                  <c:v>73.979900000000001</c:v>
                </c:pt>
                <c:pt idx="4935">
                  <c:v>73.979699999999994</c:v>
                </c:pt>
                <c:pt idx="4936">
                  <c:v>73.981700000000004</c:v>
                </c:pt>
                <c:pt idx="4937">
                  <c:v>73.985299999999995</c:v>
                </c:pt>
                <c:pt idx="4938">
                  <c:v>73.991399999999999</c:v>
                </c:pt>
                <c:pt idx="4939">
                  <c:v>73.999899999999997</c:v>
                </c:pt>
                <c:pt idx="4940">
                  <c:v>74.008099999999999</c:v>
                </c:pt>
                <c:pt idx="4941">
                  <c:v>74.013900000000007</c:v>
                </c:pt>
                <c:pt idx="4942">
                  <c:v>74.019900000000007</c:v>
                </c:pt>
                <c:pt idx="4943">
                  <c:v>74.027900000000002</c:v>
                </c:pt>
                <c:pt idx="4944">
                  <c:v>74.035700000000006</c:v>
                </c:pt>
                <c:pt idx="4945">
                  <c:v>74.0428</c:v>
                </c:pt>
                <c:pt idx="4946">
                  <c:v>74.051500000000004</c:v>
                </c:pt>
                <c:pt idx="4947">
                  <c:v>74.061400000000006</c:v>
                </c:pt>
                <c:pt idx="4948">
                  <c:v>74.070899999999995</c:v>
                </c:pt>
                <c:pt idx="4949">
                  <c:v>74.079300000000003</c:v>
                </c:pt>
                <c:pt idx="4950">
                  <c:v>74.088200000000001</c:v>
                </c:pt>
                <c:pt idx="4951">
                  <c:v>74.099800000000002</c:v>
                </c:pt>
                <c:pt idx="4952">
                  <c:v>74.111599999999996</c:v>
                </c:pt>
                <c:pt idx="4953">
                  <c:v>74.122299999999996</c:v>
                </c:pt>
                <c:pt idx="4954">
                  <c:v>74.130700000000004</c:v>
                </c:pt>
                <c:pt idx="4955">
                  <c:v>74.138300000000001</c:v>
                </c:pt>
                <c:pt idx="4956">
                  <c:v>74.144400000000005</c:v>
                </c:pt>
                <c:pt idx="4957">
                  <c:v>74.150099999999995</c:v>
                </c:pt>
                <c:pt idx="4958">
                  <c:v>74.157899999999998</c:v>
                </c:pt>
                <c:pt idx="4959">
                  <c:v>74.165199999999999</c:v>
                </c:pt>
                <c:pt idx="4960">
                  <c:v>74.173599999999993</c:v>
                </c:pt>
                <c:pt idx="4961">
                  <c:v>74.182599999999994</c:v>
                </c:pt>
                <c:pt idx="4962">
                  <c:v>74.190299999999993</c:v>
                </c:pt>
                <c:pt idx="4963">
                  <c:v>74.198899999999995</c:v>
                </c:pt>
                <c:pt idx="4964">
                  <c:v>74.208799999999997</c:v>
                </c:pt>
                <c:pt idx="4965">
                  <c:v>74.218400000000003</c:v>
                </c:pt>
                <c:pt idx="4966">
                  <c:v>74.230099999999993</c:v>
                </c:pt>
                <c:pt idx="4967">
                  <c:v>74.240700000000004</c:v>
                </c:pt>
                <c:pt idx="4968">
                  <c:v>74.251000000000005</c:v>
                </c:pt>
                <c:pt idx="4969">
                  <c:v>74.265500000000003</c:v>
                </c:pt>
                <c:pt idx="4970">
                  <c:v>74.285899999999998</c:v>
                </c:pt>
                <c:pt idx="4971">
                  <c:v>74.3078</c:v>
                </c:pt>
                <c:pt idx="4972">
                  <c:v>74.327799999999996</c:v>
                </c:pt>
                <c:pt idx="4973">
                  <c:v>74.344499999999996</c:v>
                </c:pt>
                <c:pt idx="4974">
                  <c:v>74.352900000000005</c:v>
                </c:pt>
                <c:pt idx="4975">
                  <c:v>74.3553</c:v>
                </c:pt>
                <c:pt idx="4976">
                  <c:v>74.355199999999996</c:v>
                </c:pt>
                <c:pt idx="4977">
                  <c:v>74.354500000000002</c:v>
                </c:pt>
                <c:pt idx="4978">
                  <c:v>74.352900000000005</c:v>
                </c:pt>
                <c:pt idx="4979">
                  <c:v>74.353300000000004</c:v>
                </c:pt>
                <c:pt idx="4980">
                  <c:v>74.355599999999995</c:v>
                </c:pt>
                <c:pt idx="4981">
                  <c:v>74.359099999999998</c:v>
                </c:pt>
                <c:pt idx="4982">
                  <c:v>74.363799999999998</c:v>
                </c:pt>
                <c:pt idx="4983">
                  <c:v>74.366699999999994</c:v>
                </c:pt>
                <c:pt idx="4984">
                  <c:v>74.371200000000002</c:v>
                </c:pt>
                <c:pt idx="4985">
                  <c:v>74.376300000000001</c:v>
                </c:pt>
                <c:pt idx="4986">
                  <c:v>74.381299999999996</c:v>
                </c:pt>
                <c:pt idx="4987">
                  <c:v>74.386499999999998</c:v>
                </c:pt>
                <c:pt idx="4988">
                  <c:v>74.391599999999997</c:v>
                </c:pt>
                <c:pt idx="4989">
                  <c:v>74.400199999999998</c:v>
                </c:pt>
                <c:pt idx="4990">
                  <c:v>74.412199999999999</c:v>
                </c:pt>
                <c:pt idx="4991">
                  <c:v>74.422899999999998</c:v>
                </c:pt>
                <c:pt idx="4992">
                  <c:v>74.436300000000003</c:v>
                </c:pt>
                <c:pt idx="4993">
                  <c:v>74.451899999999995</c:v>
                </c:pt>
                <c:pt idx="4994">
                  <c:v>74.469800000000006</c:v>
                </c:pt>
                <c:pt idx="4995">
                  <c:v>74.490300000000005</c:v>
                </c:pt>
                <c:pt idx="4996">
                  <c:v>74.509500000000003</c:v>
                </c:pt>
                <c:pt idx="4997">
                  <c:v>74.527299999999997</c:v>
                </c:pt>
                <c:pt idx="4998">
                  <c:v>74.543899999999994</c:v>
                </c:pt>
                <c:pt idx="4999">
                  <c:v>74.557699999999997</c:v>
                </c:pt>
                <c:pt idx="5000">
                  <c:v>74.564899999999994</c:v>
                </c:pt>
                <c:pt idx="5001">
                  <c:v>74.567300000000003</c:v>
                </c:pt>
                <c:pt idx="5002">
                  <c:v>74.567899999999995</c:v>
                </c:pt>
                <c:pt idx="5003">
                  <c:v>74.565899999999999</c:v>
                </c:pt>
                <c:pt idx="5004">
                  <c:v>74.564099999999996</c:v>
                </c:pt>
                <c:pt idx="5005">
                  <c:v>74.566999999999993</c:v>
                </c:pt>
                <c:pt idx="5006">
                  <c:v>74.572800000000001</c:v>
                </c:pt>
                <c:pt idx="5007">
                  <c:v>74.580200000000005</c:v>
                </c:pt>
                <c:pt idx="5008">
                  <c:v>74.589200000000005</c:v>
                </c:pt>
                <c:pt idx="5009">
                  <c:v>74.596599999999995</c:v>
                </c:pt>
                <c:pt idx="5010">
                  <c:v>74.603999999999999</c:v>
                </c:pt>
                <c:pt idx="5011">
                  <c:v>74.611000000000004</c:v>
                </c:pt>
                <c:pt idx="5012">
                  <c:v>74.616699999999994</c:v>
                </c:pt>
                <c:pt idx="5013">
                  <c:v>74.623900000000006</c:v>
                </c:pt>
                <c:pt idx="5014">
                  <c:v>74.631299999999996</c:v>
                </c:pt>
                <c:pt idx="5015">
                  <c:v>74.639200000000002</c:v>
                </c:pt>
                <c:pt idx="5016">
                  <c:v>74.647999999999996</c:v>
                </c:pt>
                <c:pt idx="5017">
                  <c:v>74.656999999999996</c:v>
                </c:pt>
                <c:pt idx="5018">
                  <c:v>74.6661</c:v>
                </c:pt>
                <c:pt idx="5019">
                  <c:v>74.675799999999995</c:v>
                </c:pt>
                <c:pt idx="5020">
                  <c:v>74.687200000000004</c:v>
                </c:pt>
                <c:pt idx="5021">
                  <c:v>74.697199999999995</c:v>
                </c:pt>
                <c:pt idx="5022">
                  <c:v>74.705699999999993</c:v>
                </c:pt>
                <c:pt idx="5023">
                  <c:v>74.712299999999999</c:v>
                </c:pt>
                <c:pt idx="5024">
                  <c:v>74.718800000000002</c:v>
                </c:pt>
                <c:pt idx="5025">
                  <c:v>74.724999999999994</c:v>
                </c:pt>
                <c:pt idx="5026">
                  <c:v>74.731200000000001</c:v>
                </c:pt>
                <c:pt idx="5027">
                  <c:v>74.7376</c:v>
                </c:pt>
                <c:pt idx="5028">
                  <c:v>74.744799999999998</c:v>
                </c:pt>
                <c:pt idx="5029">
                  <c:v>74.754000000000005</c:v>
                </c:pt>
                <c:pt idx="5030">
                  <c:v>74.761200000000002</c:v>
                </c:pt>
                <c:pt idx="5031">
                  <c:v>74.769300000000001</c:v>
                </c:pt>
                <c:pt idx="5032">
                  <c:v>74.778800000000004</c:v>
                </c:pt>
                <c:pt idx="5033">
                  <c:v>74.787499999999994</c:v>
                </c:pt>
                <c:pt idx="5034">
                  <c:v>74.797499999999999</c:v>
                </c:pt>
                <c:pt idx="5035">
                  <c:v>74.808199999999999</c:v>
                </c:pt>
                <c:pt idx="5036">
                  <c:v>74.820800000000006</c:v>
                </c:pt>
                <c:pt idx="5037">
                  <c:v>74.833500000000001</c:v>
                </c:pt>
                <c:pt idx="5038">
                  <c:v>74.846999999999994</c:v>
                </c:pt>
                <c:pt idx="5039">
                  <c:v>74.862499999999997</c:v>
                </c:pt>
                <c:pt idx="5040">
                  <c:v>74.883600000000001</c:v>
                </c:pt>
                <c:pt idx="5041">
                  <c:v>74.903400000000005</c:v>
                </c:pt>
                <c:pt idx="5042">
                  <c:v>74.919700000000006</c:v>
                </c:pt>
                <c:pt idx="5043">
                  <c:v>74.9298</c:v>
                </c:pt>
                <c:pt idx="5044">
                  <c:v>74.933400000000006</c:v>
                </c:pt>
                <c:pt idx="5045">
                  <c:v>74.932599999999994</c:v>
                </c:pt>
                <c:pt idx="5046">
                  <c:v>74.930000000000007</c:v>
                </c:pt>
                <c:pt idx="5047">
                  <c:v>74.929599999999994</c:v>
                </c:pt>
                <c:pt idx="5048">
                  <c:v>74.9298</c:v>
                </c:pt>
                <c:pt idx="5049">
                  <c:v>74.930899999999994</c:v>
                </c:pt>
                <c:pt idx="5050">
                  <c:v>74.936000000000007</c:v>
                </c:pt>
                <c:pt idx="5051">
                  <c:v>74.939599999999999</c:v>
                </c:pt>
                <c:pt idx="5052">
                  <c:v>74.943799999999996</c:v>
                </c:pt>
                <c:pt idx="5053">
                  <c:v>74.947999999999993</c:v>
                </c:pt>
                <c:pt idx="5054">
                  <c:v>74.951899999999995</c:v>
                </c:pt>
                <c:pt idx="5055">
                  <c:v>74.955500000000001</c:v>
                </c:pt>
                <c:pt idx="5056">
                  <c:v>74.960300000000004</c:v>
                </c:pt>
                <c:pt idx="5057">
                  <c:v>74.966300000000004</c:v>
                </c:pt>
                <c:pt idx="5058">
                  <c:v>74.972499999999997</c:v>
                </c:pt>
                <c:pt idx="5059">
                  <c:v>74.981899999999996</c:v>
                </c:pt>
                <c:pt idx="5060">
                  <c:v>74.994</c:v>
                </c:pt>
                <c:pt idx="5061">
                  <c:v>75.0077</c:v>
                </c:pt>
                <c:pt idx="5062">
                  <c:v>75.023399999999995</c:v>
                </c:pt>
                <c:pt idx="5063">
                  <c:v>75.041200000000003</c:v>
                </c:pt>
                <c:pt idx="5064">
                  <c:v>75.059899999999999</c:v>
                </c:pt>
                <c:pt idx="5065">
                  <c:v>75.080100000000002</c:v>
                </c:pt>
                <c:pt idx="5066">
                  <c:v>75.099699999999999</c:v>
                </c:pt>
                <c:pt idx="5067">
                  <c:v>75.115099999999998</c:v>
                </c:pt>
                <c:pt idx="5068">
                  <c:v>75.125399999999999</c:v>
                </c:pt>
                <c:pt idx="5069">
                  <c:v>75.131699999999995</c:v>
                </c:pt>
                <c:pt idx="5070">
                  <c:v>75.133799999999994</c:v>
                </c:pt>
                <c:pt idx="5071">
                  <c:v>75.134500000000003</c:v>
                </c:pt>
                <c:pt idx="5072">
                  <c:v>75.133899999999997</c:v>
                </c:pt>
                <c:pt idx="5073">
                  <c:v>75.134200000000007</c:v>
                </c:pt>
                <c:pt idx="5074">
                  <c:v>75.138099999999994</c:v>
                </c:pt>
                <c:pt idx="5075">
                  <c:v>75.142600000000002</c:v>
                </c:pt>
                <c:pt idx="5076">
                  <c:v>75.148499999999999</c:v>
                </c:pt>
                <c:pt idx="5077">
                  <c:v>75.156000000000006</c:v>
                </c:pt>
                <c:pt idx="5078">
                  <c:v>75.163899999999998</c:v>
                </c:pt>
                <c:pt idx="5079">
                  <c:v>75.171499999999995</c:v>
                </c:pt>
                <c:pt idx="5080">
                  <c:v>75.177599999999998</c:v>
                </c:pt>
                <c:pt idx="5081">
                  <c:v>75.183499999999995</c:v>
                </c:pt>
                <c:pt idx="5082">
                  <c:v>75.189899999999994</c:v>
                </c:pt>
                <c:pt idx="5083">
                  <c:v>75.197599999999994</c:v>
                </c:pt>
                <c:pt idx="5084">
                  <c:v>75.204099999999997</c:v>
                </c:pt>
                <c:pt idx="5085">
                  <c:v>75.2136</c:v>
                </c:pt>
                <c:pt idx="5086">
                  <c:v>75.222800000000007</c:v>
                </c:pt>
                <c:pt idx="5087">
                  <c:v>75.231099999999998</c:v>
                </c:pt>
                <c:pt idx="5088">
                  <c:v>75.241500000000002</c:v>
                </c:pt>
                <c:pt idx="5089">
                  <c:v>75.251400000000004</c:v>
                </c:pt>
                <c:pt idx="5090">
                  <c:v>75.260400000000004</c:v>
                </c:pt>
                <c:pt idx="5091">
                  <c:v>75.269199999999998</c:v>
                </c:pt>
                <c:pt idx="5092">
                  <c:v>75.278099999999995</c:v>
                </c:pt>
                <c:pt idx="5093">
                  <c:v>75.285799999999995</c:v>
                </c:pt>
                <c:pt idx="5094">
                  <c:v>75.2911</c:v>
                </c:pt>
                <c:pt idx="5095">
                  <c:v>75.297899999999998</c:v>
                </c:pt>
                <c:pt idx="5096">
                  <c:v>75.306799999999996</c:v>
                </c:pt>
                <c:pt idx="5097">
                  <c:v>75.315200000000004</c:v>
                </c:pt>
                <c:pt idx="5098">
                  <c:v>75.322400000000002</c:v>
                </c:pt>
                <c:pt idx="5099">
                  <c:v>75.328500000000005</c:v>
                </c:pt>
                <c:pt idx="5100">
                  <c:v>75.335899999999995</c:v>
                </c:pt>
                <c:pt idx="5101">
                  <c:v>75.343000000000004</c:v>
                </c:pt>
                <c:pt idx="5102">
                  <c:v>75.351900000000001</c:v>
                </c:pt>
                <c:pt idx="5103">
                  <c:v>75.359899999999996</c:v>
                </c:pt>
                <c:pt idx="5104">
                  <c:v>75.367500000000007</c:v>
                </c:pt>
                <c:pt idx="5105">
                  <c:v>75.376599999999996</c:v>
                </c:pt>
                <c:pt idx="5106">
                  <c:v>75.389899999999997</c:v>
                </c:pt>
                <c:pt idx="5107">
                  <c:v>75.4084</c:v>
                </c:pt>
                <c:pt idx="5108">
                  <c:v>75.431299999999993</c:v>
                </c:pt>
                <c:pt idx="5109">
                  <c:v>75.455699999999993</c:v>
                </c:pt>
                <c:pt idx="5110">
                  <c:v>75.477500000000006</c:v>
                </c:pt>
                <c:pt idx="5111">
                  <c:v>75.491699999999994</c:v>
                </c:pt>
                <c:pt idx="5112">
                  <c:v>75.497</c:v>
                </c:pt>
                <c:pt idx="5113">
                  <c:v>75.494600000000005</c:v>
                </c:pt>
                <c:pt idx="5114">
                  <c:v>75.490300000000005</c:v>
                </c:pt>
                <c:pt idx="5115">
                  <c:v>75.4876</c:v>
                </c:pt>
                <c:pt idx="5116">
                  <c:v>75.486800000000002</c:v>
                </c:pt>
                <c:pt idx="5117">
                  <c:v>75.486999999999995</c:v>
                </c:pt>
                <c:pt idx="5118">
                  <c:v>75.489900000000006</c:v>
                </c:pt>
                <c:pt idx="5119">
                  <c:v>75.492999999999995</c:v>
                </c:pt>
                <c:pt idx="5120">
                  <c:v>75.495199999999997</c:v>
                </c:pt>
                <c:pt idx="5121">
                  <c:v>75.497200000000007</c:v>
                </c:pt>
                <c:pt idx="5122">
                  <c:v>75.499399999999994</c:v>
                </c:pt>
                <c:pt idx="5123">
                  <c:v>75.503</c:v>
                </c:pt>
                <c:pt idx="5124">
                  <c:v>75.507099999999994</c:v>
                </c:pt>
                <c:pt idx="5125">
                  <c:v>75.513300000000001</c:v>
                </c:pt>
                <c:pt idx="5126">
                  <c:v>75.521500000000003</c:v>
                </c:pt>
                <c:pt idx="5127">
                  <c:v>75.529799999999994</c:v>
                </c:pt>
                <c:pt idx="5128">
                  <c:v>75.539900000000003</c:v>
                </c:pt>
                <c:pt idx="5129">
                  <c:v>75.551299999999998</c:v>
                </c:pt>
                <c:pt idx="5130">
                  <c:v>75.564300000000003</c:v>
                </c:pt>
                <c:pt idx="5131">
                  <c:v>75.578299999999999</c:v>
                </c:pt>
                <c:pt idx="5132">
                  <c:v>75.595799999999997</c:v>
                </c:pt>
                <c:pt idx="5133">
                  <c:v>75.615099999999998</c:v>
                </c:pt>
                <c:pt idx="5134">
                  <c:v>75.635400000000004</c:v>
                </c:pt>
                <c:pt idx="5135">
                  <c:v>75.6541</c:v>
                </c:pt>
                <c:pt idx="5136">
                  <c:v>75.669799999999995</c:v>
                </c:pt>
                <c:pt idx="5137">
                  <c:v>75.680300000000003</c:v>
                </c:pt>
                <c:pt idx="5138">
                  <c:v>75.685400000000001</c:v>
                </c:pt>
                <c:pt idx="5139">
                  <c:v>75.686400000000006</c:v>
                </c:pt>
                <c:pt idx="5140">
                  <c:v>75.685299999999998</c:v>
                </c:pt>
                <c:pt idx="5141">
                  <c:v>75.684100000000001</c:v>
                </c:pt>
                <c:pt idx="5142">
                  <c:v>75.685400000000001</c:v>
                </c:pt>
                <c:pt idx="5143">
                  <c:v>75.687799999999996</c:v>
                </c:pt>
                <c:pt idx="5144">
                  <c:v>75.692999999999998</c:v>
                </c:pt>
                <c:pt idx="5145">
                  <c:v>75.700299999999999</c:v>
                </c:pt>
                <c:pt idx="5146">
                  <c:v>75.707999999999998</c:v>
                </c:pt>
                <c:pt idx="5147">
                  <c:v>75.715100000000007</c:v>
                </c:pt>
                <c:pt idx="5148">
                  <c:v>75.721500000000006</c:v>
                </c:pt>
                <c:pt idx="5149">
                  <c:v>75.727000000000004</c:v>
                </c:pt>
                <c:pt idx="5150">
                  <c:v>75.7333</c:v>
                </c:pt>
                <c:pt idx="5151">
                  <c:v>75.738299999999995</c:v>
                </c:pt>
                <c:pt idx="5152">
                  <c:v>75.743899999999996</c:v>
                </c:pt>
                <c:pt idx="5153">
                  <c:v>75.751900000000006</c:v>
                </c:pt>
                <c:pt idx="5154">
                  <c:v>75.759500000000003</c:v>
                </c:pt>
                <c:pt idx="5155">
                  <c:v>75.767399999999995</c:v>
                </c:pt>
                <c:pt idx="5156">
                  <c:v>75.775000000000006</c:v>
                </c:pt>
                <c:pt idx="5157">
                  <c:v>75.784899999999993</c:v>
                </c:pt>
                <c:pt idx="5158">
                  <c:v>75.796400000000006</c:v>
                </c:pt>
                <c:pt idx="5159">
                  <c:v>75.806899999999999</c:v>
                </c:pt>
                <c:pt idx="5160">
                  <c:v>75.816500000000005</c:v>
                </c:pt>
                <c:pt idx="5161">
                  <c:v>75.823800000000006</c:v>
                </c:pt>
                <c:pt idx="5162">
                  <c:v>75.829700000000003</c:v>
                </c:pt>
                <c:pt idx="5163">
                  <c:v>75.835099999999997</c:v>
                </c:pt>
                <c:pt idx="5164">
                  <c:v>75.840999999999994</c:v>
                </c:pt>
                <c:pt idx="5165">
                  <c:v>75.846400000000003</c:v>
                </c:pt>
                <c:pt idx="5166">
                  <c:v>75.853899999999996</c:v>
                </c:pt>
                <c:pt idx="5167">
                  <c:v>75.861800000000002</c:v>
                </c:pt>
                <c:pt idx="5168">
                  <c:v>75.868300000000005</c:v>
                </c:pt>
                <c:pt idx="5169">
                  <c:v>75.876300000000001</c:v>
                </c:pt>
                <c:pt idx="5170">
                  <c:v>75.886899999999997</c:v>
                </c:pt>
                <c:pt idx="5171">
                  <c:v>75.895499999999998</c:v>
                </c:pt>
                <c:pt idx="5172">
                  <c:v>75.904700000000005</c:v>
                </c:pt>
                <c:pt idx="5173">
                  <c:v>75.913600000000002</c:v>
                </c:pt>
                <c:pt idx="5174">
                  <c:v>75.923000000000002</c:v>
                </c:pt>
                <c:pt idx="5175">
                  <c:v>75.936199999999999</c:v>
                </c:pt>
                <c:pt idx="5176">
                  <c:v>75.953199999999995</c:v>
                </c:pt>
                <c:pt idx="5177">
                  <c:v>75.972800000000007</c:v>
                </c:pt>
                <c:pt idx="5178">
                  <c:v>75.993200000000002</c:v>
                </c:pt>
                <c:pt idx="5179">
                  <c:v>76.010000000000005</c:v>
                </c:pt>
                <c:pt idx="5180">
                  <c:v>76.020499999999998</c:v>
                </c:pt>
                <c:pt idx="5181">
                  <c:v>76.024600000000007</c:v>
                </c:pt>
                <c:pt idx="5182">
                  <c:v>76.025199999999998</c:v>
                </c:pt>
                <c:pt idx="5183">
                  <c:v>76.022199999999998</c:v>
                </c:pt>
                <c:pt idx="5184">
                  <c:v>76.019900000000007</c:v>
                </c:pt>
                <c:pt idx="5185">
                  <c:v>76.019599999999997</c:v>
                </c:pt>
                <c:pt idx="5186">
                  <c:v>76.0197</c:v>
                </c:pt>
                <c:pt idx="5187">
                  <c:v>76.0227</c:v>
                </c:pt>
                <c:pt idx="5188">
                  <c:v>76.026499999999999</c:v>
                </c:pt>
                <c:pt idx="5189">
                  <c:v>76.029799999999994</c:v>
                </c:pt>
                <c:pt idx="5190">
                  <c:v>76.030100000000004</c:v>
                </c:pt>
                <c:pt idx="5191">
                  <c:v>76.031400000000005</c:v>
                </c:pt>
                <c:pt idx="5192">
                  <c:v>76.034199999999998</c:v>
                </c:pt>
                <c:pt idx="5193">
                  <c:v>76.039199999999994</c:v>
                </c:pt>
                <c:pt idx="5194">
                  <c:v>76.045400000000001</c:v>
                </c:pt>
                <c:pt idx="5195">
                  <c:v>76.052800000000005</c:v>
                </c:pt>
                <c:pt idx="5196">
                  <c:v>76.061199999999999</c:v>
                </c:pt>
                <c:pt idx="5197">
                  <c:v>76.069699999999997</c:v>
                </c:pt>
                <c:pt idx="5198">
                  <c:v>76.080799999999996</c:v>
                </c:pt>
                <c:pt idx="5199">
                  <c:v>76.093999999999994</c:v>
                </c:pt>
                <c:pt idx="5200">
                  <c:v>76.108599999999996</c:v>
                </c:pt>
                <c:pt idx="5201">
                  <c:v>76.125200000000007</c:v>
                </c:pt>
                <c:pt idx="5202">
                  <c:v>76.143500000000003</c:v>
                </c:pt>
                <c:pt idx="5203">
                  <c:v>76.162599999999998</c:v>
                </c:pt>
                <c:pt idx="5204">
                  <c:v>76.180599999999998</c:v>
                </c:pt>
                <c:pt idx="5205">
                  <c:v>76.196600000000004</c:v>
                </c:pt>
                <c:pt idx="5206">
                  <c:v>76.207899999999995</c:v>
                </c:pt>
                <c:pt idx="5207">
                  <c:v>76.211799999999997</c:v>
                </c:pt>
                <c:pt idx="5208">
                  <c:v>76.211200000000005</c:v>
                </c:pt>
                <c:pt idx="5209">
                  <c:v>76.210599999999999</c:v>
                </c:pt>
                <c:pt idx="5210">
                  <c:v>76.212100000000007</c:v>
                </c:pt>
                <c:pt idx="5211">
                  <c:v>76.214399999999998</c:v>
                </c:pt>
                <c:pt idx="5212">
                  <c:v>76.218500000000006</c:v>
                </c:pt>
                <c:pt idx="5213">
                  <c:v>76.223100000000002</c:v>
                </c:pt>
                <c:pt idx="5214">
                  <c:v>76.228399999999993</c:v>
                </c:pt>
                <c:pt idx="5215">
                  <c:v>76.234200000000001</c:v>
                </c:pt>
                <c:pt idx="5216">
                  <c:v>76.239999999999995</c:v>
                </c:pt>
                <c:pt idx="5217">
                  <c:v>76.245599999999996</c:v>
                </c:pt>
                <c:pt idx="5218">
                  <c:v>76.250500000000002</c:v>
                </c:pt>
                <c:pt idx="5219">
                  <c:v>76.255700000000004</c:v>
                </c:pt>
                <c:pt idx="5220">
                  <c:v>76.261499999999998</c:v>
                </c:pt>
                <c:pt idx="5221">
                  <c:v>76.267300000000006</c:v>
                </c:pt>
                <c:pt idx="5222">
                  <c:v>76.273099999999999</c:v>
                </c:pt>
                <c:pt idx="5223">
                  <c:v>76.281700000000001</c:v>
                </c:pt>
                <c:pt idx="5224">
                  <c:v>76.2898</c:v>
                </c:pt>
                <c:pt idx="5225">
                  <c:v>76.297499999999999</c:v>
                </c:pt>
                <c:pt idx="5226">
                  <c:v>76.306600000000003</c:v>
                </c:pt>
                <c:pt idx="5227">
                  <c:v>76.316000000000003</c:v>
                </c:pt>
                <c:pt idx="5228">
                  <c:v>76.326300000000003</c:v>
                </c:pt>
                <c:pt idx="5229">
                  <c:v>76.334299999999999</c:v>
                </c:pt>
                <c:pt idx="5230">
                  <c:v>76.340500000000006</c:v>
                </c:pt>
                <c:pt idx="5231">
                  <c:v>76.345600000000005</c:v>
                </c:pt>
                <c:pt idx="5232">
                  <c:v>76.349999999999994</c:v>
                </c:pt>
                <c:pt idx="5233">
                  <c:v>76.356300000000005</c:v>
                </c:pt>
                <c:pt idx="5234">
                  <c:v>76.361999999999995</c:v>
                </c:pt>
                <c:pt idx="5235">
                  <c:v>76.367099999999994</c:v>
                </c:pt>
                <c:pt idx="5236">
                  <c:v>76.374600000000001</c:v>
                </c:pt>
                <c:pt idx="5237">
                  <c:v>76.382099999999994</c:v>
                </c:pt>
                <c:pt idx="5238">
                  <c:v>76.388599999999997</c:v>
                </c:pt>
                <c:pt idx="5239">
                  <c:v>76.397400000000005</c:v>
                </c:pt>
                <c:pt idx="5240">
                  <c:v>76.408100000000005</c:v>
                </c:pt>
                <c:pt idx="5241">
                  <c:v>76.417900000000003</c:v>
                </c:pt>
                <c:pt idx="5242">
                  <c:v>76.425700000000006</c:v>
                </c:pt>
                <c:pt idx="5243">
                  <c:v>76.435400000000001</c:v>
                </c:pt>
                <c:pt idx="5244">
                  <c:v>76.447900000000004</c:v>
                </c:pt>
                <c:pt idx="5245">
                  <c:v>76.464200000000005</c:v>
                </c:pt>
                <c:pt idx="5246">
                  <c:v>76.484200000000001</c:v>
                </c:pt>
                <c:pt idx="5247">
                  <c:v>76.504400000000004</c:v>
                </c:pt>
                <c:pt idx="5248">
                  <c:v>76.523300000000006</c:v>
                </c:pt>
                <c:pt idx="5249">
                  <c:v>76.536600000000007</c:v>
                </c:pt>
                <c:pt idx="5250">
                  <c:v>76.543099999999995</c:v>
                </c:pt>
                <c:pt idx="5251">
                  <c:v>76.543400000000005</c:v>
                </c:pt>
                <c:pt idx="5252">
                  <c:v>76.539900000000003</c:v>
                </c:pt>
                <c:pt idx="5253">
                  <c:v>76.5364</c:v>
                </c:pt>
                <c:pt idx="5254">
                  <c:v>76.534199999999998</c:v>
                </c:pt>
                <c:pt idx="5255">
                  <c:v>76.533000000000001</c:v>
                </c:pt>
                <c:pt idx="5256">
                  <c:v>76.534700000000001</c:v>
                </c:pt>
                <c:pt idx="5257">
                  <c:v>76.537400000000005</c:v>
                </c:pt>
                <c:pt idx="5258">
                  <c:v>76.539500000000004</c:v>
                </c:pt>
                <c:pt idx="5259">
                  <c:v>76.541200000000003</c:v>
                </c:pt>
                <c:pt idx="5260">
                  <c:v>76.542400000000001</c:v>
                </c:pt>
                <c:pt idx="5261">
                  <c:v>76.544399999999996</c:v>
                </c:pt>
                <c:pt idx="5262">
                  <c:v>76.548199999999994</c:v>
                </c:pt>
                <c:pt idx="5263">
                  <c:v>76.553100000000001</c:v>
                </c:pt>
                <c:pt idx="5264">
                  <c:v>76.561300000000003</c:v>
                </c:pt>
                <c:pt idx="5265">
                  <c:v>76.5685</c:v>
                </c:pt>
                <c:pt idx="5266">
                  <c:v>76.577100000000002</c:v>
                </c:pt>
                <c:pt idx="5267">
                  <c:v>76.587500000000006</c:v>
                </c:pt>
                <c:pt idx="5268">
                  <c:v>76.6006</c:v>
                </c:pt>
                <c:pt idx="5269">
                  <c:v>76.614699999999999</c:v>
                </c:pt>
                <c:pt idx="5270">
                  <c:v>76.631</c:v>
                </c:pt>
                <c:pt idx="5271">
                  <c:v>76.647900000000007</c:v>
                </c:pt>
                <c:pt idx="5272">
                  <c:v>76.665199999999999</c:v>
                </c:pt>
                <c:pt idx="5273">
                  <c:v>76.683099999999996</c:v>
                </c:pt>
                <c:pt idx="5274">
                  <c:v>76.6995</c:v>
                </c:pt>
                <c:pt idx="5275">
                  <c:v>76.709800000000001</c:v>
                </c:pt>
                <c:pt idx="5276">
                  <c:v>76.715599999999995</c:v>
                </c:pt>
                <c:pt idx="5277">
                  <c:v>76.715199999999996</c:v>
                </c:pt>
                <c:pt idx="5278">
                  <c:v>76.712900000000005</c:v>
                </c:pt>
                <c:pt idx="5279">
                  <c:v>76.713099999999997</c:v>
                </c:pt>
                <c:pt idx="5280">
                  <c:v>76.716099999999997</c:v>
                </c:pt>
                <c:pt idx="5281">
                  <c:v>76.718000000000004</c:v>
                </c:pt>
                <c:pt idx="5282">
                  <c:v>76.722399999999993</c:v>
                </c:pt>
                <c:pt idx="5283">
                  <c:v>76.727699999999999</c:v>
                </c:pt>
                <c:pt idx="5284">
                  <c:v>76.735200000000006</c:v>
                </c:pt>
                <c:pt idx="5285">
                  <c:v>76.742099999999994</c:v>
                </c:pt>
                <c:pt idx="5286">
                  <c:v>76.748099999999994</c:v>
                </c:pt>
                <c:pt idx="5287">
                  <c:v>76.752899999999997</c:v>
                </c:pt>
                <c:pt idx="5288">
                  <c:v>76.754400000000004</c:v>
                </c:pt>
                <c:pt idx="5289">
                  <c:v>76.757499999999993</c:v>
                </c:pt>
                <c:pt idx="5290">
                  <c:v>76.763499999999993</c:v>
                </c:pt>
                <c:pt idx="5291">
                  <c:v>76.769900000000007</c:v>
                </c:pt>
                <c:pt idx="5292">
                  <c:v>76.777199999999993</c:v>
                </c:pt>
                <c:pt idx="5293">
                  <c:v>76.786900000000003</c:v>
                </c:pt>
                <c:pt idx="5294">
                  <c:v>76.794899999999998</c:v>
                </c:pt>
                <c:pt idx="5295">
                  <c:v>76.802700000000002</c:v>
                </c:pt>
                <c:pt idx="5296">
                  <c:v>76.811599999999999</c:v>
                </c:pt>
                <c:pt idx="5297">
                  <c:v>76.819900000000004</c:v>
                </c:pt>
                <c:pt idx="5298">
                  <c:v>76.828100000000006</c:v>
                </c:pt>
                <c:pt idx="5299">
                  <c:v>76.834999999999994</c:v>
                </c:pt>
                <c:pt idx="5300">
                  <c:v>76.840800000000002</c:v>
                </c:pt>
                <c:pt idx="5301">
                  <c:v>76.846500000000006</c:v>
                </c:pt>
                <c:pt idx="5302">
                  <c:v>76.851799999999997</c:v>
                </c:pt>
                <c:pt idx="5303">
                  <c:v>76.856999999999999</c:v>
                </c:pt>
                <c:pt idx="5304">
                  <c:v>76.861999999999995</c:v>
                </c:pt>
                <c:pt idx="5305">
                  <c:v>76.867400000000004</c:v>
                </c:pt>
                <c:pt idx="5306">
                  <c:v>76.873599999999996</c:v>
                </c:pt>
                <c:pt idx="5307">
                  <c:v>76.881200000000007</c:v>
                </c:pt>
                <c:pt idx="5308">
                  <c:v>76.8887</c:v>
                </c:pt>
                <c:pt idx="5309">
                  <c:v>76.897000000000006</c:v>
                </c:pt>
                <c:pt idx="5310">
                  <c:v>76.904499999999999</c:v>
                </c:pt>
                <c:pt idx="5311">
                  <c:v>76.912599999999998</c:v>
                </c:pt>
                <c:pt idx="5312">
                  <c:v>76.9221</c:v>
                </c:pt>
                <c:pt idx="5313">
                  <c:v>76.932900000000004</c:v>
                </c:pt>
                <c:pt idx="5314">
                  <c:v>76.950100000000006</c:v>
                </c:pt>
                <c:pt idx="5315">
                  <c:v>76.972200000000001</c:v>
                </c:pt>
                <c:pt idx="5316">
                  <c:v>76.993200000000002</c:v>
                </c:pt>
                <c:pt idx="5317">
                  <c:v>77.010999999999996</c:v>
                </c:pt>
                <c:pt idx="5318">
                  <c:v>77.022000000000006</c:v>
                </c:pt>
                <c:pt idx="5319">
                  <c:v>77.025400000000005</c:v>
                </c:pt>
                <c:pt idx="5320">
                  <c:v>77.023300000000006</c:v>
                </c:pt>
                <c:pt idx="5321">
                  <c:v>77.020099999999999</c:v>
                </c:pt>
                <c:pt idx="5322">
                  <c:v>77.016599999999997</c:v>
                </c:pt>
                <c:pt idx="5323">
                  <c:v>77.015799999999999</c:v>
                </c:pt>
                <c:pt idx="5324">
                  <c:v>77.017399999999995</c:v>
                </c:pt>
                <c:pt idx="5325">
                  <c:v>77.018100000000004</c:v>
                </c:pt>
                <c:pt idx="5326">
                  <c:v>77.019300000000001</c:v>
                </c:pt>
                <c:pt idx="5327">
                  <c:v>77.02</c:v>
                </c:pt>
                <c:pt idx="5328">
                  <c:v>77.019300000000001</c:v>
                </c:pt>
                <c:pt idx="5329">
                  <c:v>77.021900000000002</c:v>
                </c:pt>
                <c:pt idx="5330">
                  <c:v>77.024799999999999</c:v>
                </c:pt>
                <c:pt idx="5331">
                  <c:v>77.027199999999993</c:v>
                </c:pt>
                <c:pt idx="5332">
                  <c:v>77.032799999999995</c:v>
                </c:pt>
                <c:pt idx="5333">
                  <c:v>77.039900000000003</c:v>
                </c:pt>
                <c:pt idx="5334">
                  <c:v>77.048000000000002</c:v>
                </c:pt>
                <c:pt idx="5335">
                  <c:v>77.057599999999994</c:v>
                </c:pt>
                <c:pt idx="5336">
                  <c:v>77.069999999999993</c:v>
                </c:pt>
                <c:pt idx="5337">
                  <c:v>77.084800000000001</c:v>
                </c:pt>
                <c:pt idx="5338">
                  <c:v>77.100700000000003</c:v>
                </c:pt>
                <c:pt idx="5339">
                  <c:v>77.116299999999995</c:v>
                </c:pt>
                <c:pt idx="5340">
                  <c:v>77.132599999999996</c:v>
                </c:pt>
                <c:pt idx="5341">
                  <c:v>77.150099999999995</c:v>
                </c:pt>
                <c:pt idx="5342">
                  <c:v>77.164500000000004</c:v>
                </c:pt>
                <c:pt idx="5343">
                  <c:v>77.174300000000002</c:v>
                </c:pt>
                <c:pt idx="5344">
                  <c:v>77.181100000000001</c:v>
                </c:pt>
                <c:pt idx="5345">
                  <c:v>77.186000000000007</c:v>
                </c:pt>
                <c:pt idx="5346">
                  <c:v>77.187799999999996</c:v>
                </c:pt>
                <c:pt idx="5347">
                  <c:v>77.187700000000007</c:v>
                </c:pt>
                <c:pt idx="5348">
                  <c:v>77.186800000000005</c:v>
                </c:pt>
                <c:pt idx="5349">
                  <c:v>77.1875</c:v>
                </c:pt>
                <c:pt idx="5350">
                  <c:v>77.1905</c:v>
                </c:pt>
                <c:pt idx="5351">
                  <c:v>77.195400000000006</c:v>
                </c:pt>
                <c:pt idx="5352">
                  <c:v>77.2012</c:v>
                </c:pt>
                <c:pt idx="5353">
                  <c:v>77.207499999999996</c:v>
                </c:pt>
                <c:pt idx="5354">
                  <c:v>77.213099999999997</c:v>
                </c:pt>
                <c:pt idx="5355">
                  <c:v>77.219200000000001</c:v>
                </c:pt>
                <c:pt idx="5356">
                  <c:v>77.223200000000006</c:v>
                </c:pt>
                <c:pt idx="5357">
                  <c:v>77.228300000000004</c:v>
                </c:pt>
                <c:pt idx="5358">
                  <c:v>77.234099999999998</c:v>
                </c:pt>
                <c:pt idx="5359">
                  <c:v>77.239900000000006</c:v>
                </c:pt>
                <c:pt idx="5360">
                  <c:v>77.245999999999995</c:v>
                </c:pt>
                <c:pt idx="5361">
                  <c:v>77.255399999999995</c:v>
                </c:pt>
                <c:pt idx="5362">
                  <c:v>77.265000000000001</c:v>
                </c:pt>
                <c:pt idx="5363">
                  <c:v>77.271500000000003</c:v>
                </c:pt>
                <c:pt idx="5364">
                  <c:v>77.277000000000001</c:v>
                </c:pt>
                <c:pt idx="5365">
                  <c:v>77.282799999999995</c:v>
                </c:pt>
                <c:pt idx="5366">
                  <c:v>77.290700000000001</c:v>
                </c:pt>
                <c:pt idx="5367">
                  <c:v>77.298400000000001</c:v>
                </c:pt>
                <c:pt idx="5368">
                  <c:v>77.305300000000003</c:v>
                </c:pt>
                <c:pt idx="5369">
                  <c:v>77.3108</c:v>
                </c:pt>
                <c:pt idx="5370">
                  <c:v>77.315799999999996</c:v>
                </c:pt>
                <c:pt idx="5371">
                  <c:v>77.319400000000002</c:v>
                </c:pt>
                <c:pt idx="5372">
                  <c:v>77.325000000000003</c:v>
                </c:pt>
                <c:pt idx="5373">
                  <c:v>77.331400000000002</c:v>
                </c:pt>
                <c:pt idx="5374">
                  <c:v>77.338200000000001</c:v>
                </c:pt>
                <c:pt idx="5375">
                  <c:v>77.344700000000003</c:v>
                </c:pt>
                <c:pt idx="5376">
                  <c:v>77.350300000000004</c:v>
                </c:pt>
                <c:pt idx="5377">
                  <c:v>77.356800000000007</c:v>
                </c:pt>
                <c:pt idx="5378">
                  <c:v>77.365499999999997</c:v>
                </c:pt>
                <c:pt idx="5379">
                  <c:v>77.372</c:v>
                </c:pt>
                <c:pt idx="5380">
                  <c:v>77.379000000000005</c:v>
                </c:pt>
                <c:pt idx="5381">
                  <c:v>77.39</c:v>
                </c:pt>
                <c:pt idx="5382">
                  <c:v>77.402000000000001</c:v>
                </c:pt>
                <c:pt idx="5383">
                  <c:v>77.417900000000003</c:v>
                </c:pt>
                <c:pt idx="5384">
                  <c:v>77.438199999999995</c:v>
                </c:pt>
                <c:pt idx="5385">
                  <c:v>77.458699999999993</c:v>
                </c:pt>
                <c:pt idx="5386">
                  <c:v>77.476900000000001</c:v>
                </c:pt>
                <c:pt idx="5387">
                  <c:v>77.490300000000005</c:v>
                </c:pt>
                <c:pt idx="5388">
                  <c:v>77.495800000000003</c:v>
                </c:pt>
                <c:pt idx="5389">
                  <c:v>77.492900000000006</c:v>
                </c:pt>
                <c:pt idx="5390">
                  <c:v>77.488600000000005</c:v>
                </c:pt>
                <c:pt idx="5391">
                  <c:v>77.485100000000003</c:v>
                </c:pt>
                <c:pt idx="5392">
                  <c:v>77.481800000000007</c:v>
                </c:pt>
                <c:pt idx="5393">
                  <c:v>77.478999999999999</c:v>
                </c:pt>
                <c:pt idx="5394">
                  <c:v>77.479100000000003</c:v>
                </c:pt>
                <c:pt idx="5395">
                  <c:v>77.479399999999998</c:v>
                </c:pt>
                <c:pt idx="5396">
                  <c:v>77.479900000000001</c:v>
                </c:pt>
                <c:pt idx="5397">
                  <c:v>77.481300000000005</c:v>
                </c:pt>
                <c:pt idx="5398">
                  <c:v>77.482399999999998</c:v>
                </c:pt>
                <c:pt idx="5399">
                  <c:v>77.484499999999997</c:v>
                </c:pt>
                <c:pt idx="5400">
                  <c:v>77.487899999999996</c:v>
                </c:pt>
                <c:pt idx="5401">
                  <c:v>77.492500000000007</c:v>
                </c:pt>
                <c:pt idx="5402">
                  <c:v>77.496600000000001</c:v>
                </c:pt>
                <c:pt idx="5403">
                  <c:v>77.503500000000003</c:v>
                </c:pt>
                <c:pt idx="5404">
                  <c:v>77.513300000000001</c:v>
                </c:pt>
                <c:pt idx="5405">
                  <c:v>77.525599999999997</c:v>
                </c:pt>
                <c:pt idx="5406">
                  <c:v>77.538499999999999</c:v>
                </c:pt>
                <c:pt idx="5407">
                  <c:v>77.5518</c:v>
                </c:pt>
                <c:pt idx="5408">
                  <c:v>77.568100000000001</c:v>
                </c:pt>
                <c:pt idx="5409">
                  <c:v>77.5869</c:v>
                </c:pt>
                <c:pt idx="5410">
                  <c:v>77.605900000000005</c:v>
                </c:pt>
                <c:pt idx="5411">
                  <c:v>77.623400000000004</c:v>
                </c:pt>
                <c:pt idx="5412">
                  <c:v>77.636600000000001</c:v>
                </c:pt>
                <c:pt idx="5413">
                  <c:v>77.645799999999994</c:v>
                </c:pt>
                <c:pt idx="5414">
                  <c:v>77.649500000000003</c:v>
                </c:pt>
                <c:pt idx="5415">
                  <c:v>77.650099999999995</c:v>
                </c:pt>
                <c:pt idx="5416">
                  <c:v>77.648899999999998</c:v>
                </c:pt>
                <c:pt idx="5417">
                  <c:v>77.646199999999993</c:v>
                </c:pt>
                <c:pt idx="5418">
                  <c:v>77.643900000000002</c:v>
                </c:pt>
                <c:pt idx="5419">
                  <c:v>77.644400000000005</c:v>
                </c:pt>
                <c:pt idx="5420">
                  <c:v>77.646799999999999</c:v>
                </c:pt>
                <c:pt idx="5421">
                  <c:v>77.6511</c:v>
                </c:pt>
                <c:pt idx="5422">
                  <c:v>77.656199999999998</c:v>
                </c:pt>
                <c:pt idx="5423">
                  <c:v>77.661500000000004</c:v>
                </c:pt>
                <c:pt idx="5424">
                  <c:v>77.666600000000003</c:v>
                </c:pt>
                <c:pt idx="5425">
                  <c:v>77.671800000000005</c:v>
                </c:pt>
                <c:pt idx="5426">
                  <c:v>77.677800000000005</c:v>
                </c:pt>
                <c:pt idx="5427">
                  <c:v>77.684799999999996</c:v>
                </c:pt>
                <c:pt idx="5428">
                  <c:v>77.689300000000003</c:v>
                </c:pt>
                <c:pt idx="5429">
                  <c:v>77.695300000000003</c:v>
                </c:pt>
                <c:pt idx="5430">
                  <c:v>77.700699999999998</c:v>
                </c:pt>
                <c:pt idx="5431">
                  <c:v>77.706400000000002</c:v>
                </c:pt>
                <c:pt idx="5432">
                  <c:v>77.715400000000002</c:v>
                </c:pt>
                <c:pt idx="5433">
                  <c:v>77.725099999999998</c:v>
                </c:pt>
                <c:pt idx="5434">
                  <c:v>77.734700000000004</c:v>
                </c:pt>
                <c:pt idx="5435">
                  <c:v>77.743499999999997</c:v>
                </c:pt>
                <c:pt idx="5436">
                  <c:v>77.749799999999993</c:v>
                </c:pt>
                <c:pt idx="5437">
                  <c:v>77.754900000000006</c:v>
                </c:pt>
                <c:pt idx="5438">
                  <c:v>77.759900000000002</c:v>
                </c:pt>
                <c:pt idx="5439">
                  <c:v>77.763599999999997</c:v>
                </c:pt>
                <c:pt idx="5440">
                  <c:v>77.766099999999994</c:v>
                </c:pt>
                <c:pt idx="5441">
                  <c:v>77.770300000000006</c:v>
                </c:pt>
                <c:pt idx="5442">
                  <c:v>77.774900000000002</c:v>
                </c:pt>
                <c:pt idx="5443">
                  <c:v>77.780699999999996</c:v>
                </c:pt>
                <c:pt idx="5444">
                  <c:v>77.788399999999996</c:v>
                </c:pt>
                <c:pt idx="5445">
                  <c:v>77.795500000000004</c:v>
                </c:pt>
                <c:pt idx="5446">
                  <c:v>77.802400000000006</c:v>
                </c:pt>
                <c:pt idx="5447">
                  <c:v>77.809600000000003</c:v>
                </c:pt>
                <c:pt idx="5448">
                  <c:v>77.816599999999994</c:v>
                </c:pt>
                <c:pt idx="5449">
                  <c:v>77.823899999999995</c:v>
                </c:pt>
                <c:pt idx="5450">
                  <c:v>77.8322</c:v>
                </c:pt>
                <c:pt idx="5451">
                  <c:v>77.843000000000004</c:v>
                </c:pt>
                <c:pt idx="5452">
                  <c:v>77.857500000000002</c:v>
                </c:pt>
                <c:pt idx="5453">
                  <c:v>77.875600000000006</c:v>
                </c:pt>
                <c:pt idx="5454">
                  <c:v>77.894099999999995</c:v>
                </c:pt>
                <c:pt idx="5455">
                  <c:v>77.910200000000003</c:v>
                </c:pt>
                <c:pt idx="5456">
                  <c:v>77.919899999999998</c:v>
                </c:pt>
                <c:pt idx="5457">
                  <c:v>77.922399999999996</c:v>
                </c:pt>
                <c:pt idx="5458">
                  <c:v>77.921999999999997</c:v>
                </c:pt>
                <c:pt idx="5459">
                  <c:v>77.919399999999996</c:v>
                </c:pt>
                <c:pt idx="5460">
                  <c:v>77.916499999999999</c:v>
                </c:pt>
                <c:pt idx="5461">
                  <c:v>77.9148</c:v>
                </c:pt>
                <c:pt idx="5462">
                  <c:v>77.913700000000006</c:v>
                </c:pt>
                <c:pt idx="5463">
                  <c:v>77.913700000000006</c:v>
                </c:pt>
                <c:pt idx="5464">
                  <c:v>77.915099999999995</c:v>
                </c:pt>
                <c:pt idx="5465">
                  <c:v>77.915300000000002</c:v>
                </c:pt>
                <c:pt idx="5466">
                  <c:v>77.915300000000002</c:v>
                </c:pt>
                <c:pt idx="5467">
                  <c:v>77.9161</c:v>
                </c:pt>
                <c:pt idx="5468">
                  <c:v>77.918800000000005</c:v>
                </c:pt>
                <c:pt idx="5469">
                  <c:v>77.922499999999999</c:v>
                </c:pt>
                <c:pt idx="5470">
                  <c:v>77.927899999999994</c:v>
                </c:pt>
                <c:pt idx="5471">
                  <c:v>77.934799999999996</c:v>
                </c:pt>
                <c:pt idx="5472">
                  <c:v>77.941699999999997</c:v>
                </c:pt>
                <c:pt idx="5473">
                  <c:v>77.950400000000002</c:v>
                </c:pt>
                <c:pt idx="5474">
                  <c:v>77.962299999999999</c:v>
                </c:pt>
                <c:pt idx="5475">
                  <c:v>77.974599999999995</c:v>
                </c:pt>
                <c:pt idx="5476">
                  <c:v>77.988799999999998</c:v>
                </c:pt>
                <c:pt idx="5477">
                  <c:v>78.004800000000003</c:v>
                </c:pt>
                <c:pt idx="5478">
                  <c:v>78.019599999999997</c:v>
                </c:pt>
                <c:pt idx="5479">
                  <c:v>78.034300000000002</c:v>
                </c:pt>
                <c:pt idx="5480">
                  <c:v>78.049099999999996</c:v>
                </c:pt>
                <c:pt idx="5481">
                  <c:v>78.058899999999994</c:v>
                </c:pt>
                <c:pt idx="5482">
                  <c:v>78.063800000000001</c:v>
                </c:pt>
                <c:pt idx="5483">
                  <c:v>78.065200000000004</c:v>
                </c:pt>
                <c:pt idx="5484">
                  <c:v>78.065600000000003</c:v>
                </c:pt>
                <c:pt idx="5485">
                  <c:v>78.0655</c:v>
                </c:pt>
                <c:pt idx="5486">
                  <c:v>78.066500000000005</c:v>
                </c:pt>
                <c:pt idx="5487">
                  <c:v>78.068799999999996</c:v>
                </c:pt>
                <c:pt idx="5488">
                  <c:v>78.070499999999996</c:v>
                </c:pt>
                <c:pt idx="5489">
                  <c:v>78.074799999999996</c:v>
                </c:pt>
                <c:pt idx="5490">
                  <c:v>78.081100000000006</c:v>
                </c:pt>
                <c:pt idx="5491">
                  <c:v>78.085700000000003</c:v>
                </c:pt>
                <c:pt idx="5492">
                  <c:v>78.090100000000007</c:v>
                </c:pt>
                <c:pt idx="5493">
                  <c:v>78.094099999999997</c:v>
                </c:pt>
                <c:pt idx="5494">
                  <c:v>78.097700000000003</c:v>
                </c:pt>
                <c:pt idx="5495">
                  <c:v>78.102000000000004</c:v>
                </c:pt>
                <c:pt idx="5496">
                  <c:v>78.105500000000006</c:v>
                </c:pt>
                <c:pt idx="5497">
                  <c:v>78.110299999999995</c:v>
                </c:pt>
                <c:pt idx="5498">
                  <c:v>78.117500000000007</c:v>
                </c:pt>
                <c:pt idx="5499">
                  <c:v>78.124300000000005</c:v>
                </c:pt>
                <c:pt idx="5500">
                  <c:v>78.130600000000001</c:v>
                </c:pt>
                <c:pt idx="5501">
                  <c:v>78.137500000000003</c:v>
                </c:pt>
                <c:pt idx="5502">
                  <c:v>78.144199999999998</c:v>
                </c:pt>
                <c:pt idx="5503">
                  <c:v>78.152000000000001</c:v>
                </c:pt>
                <c:pt idx="5504">
                  <c:v>78.158699999999996</c:v>
                </c:pt>
                <c:pt idx="5505">
                  <c:v>78.164199999999994</c:v>
                </c:pt>
                <c:pt idx="5506">
                  <c:v>78.168800000000005</c:v>
                </c:pt>
                <c:pt idx="5507">
                  <c:v>78.172499999999999</c:v>
                </c:pt>
                <c:pt idx="5508">
                  <c:v>78.174199999999999</c:v>
                </c:pt>
                <c:pt idx="5509">
                  <c:v>78.178299999999993</c:v>
                </c:pt>
                <c:pt idx="5510">
                  <c:v>78.183400000000006</c:v>
                </c:pt>
                <c:pt idx="5511">
                  <c:v>78.188999999999993</c:v>
                </c:pt>
                <c:pt idx="5512">
                  <c:v>78.194800000000001</c:v>
                </c:pt>
                <c:pt idx="5513">
                  <c:v>78.200699999999998</c:v>
                </c:pt>
                <c:pt idx="5514">
                  <c:v>78.207300000000004</c:v>
                </c:pt>
                <c:pt idx="5515">
                  <c:v>78.215699999999998</c:v>
                </c:pt>
                <c:pt idx="5516">
                  <c:v>78.223699999999994</c:v>
                </c:pt>
                <c:pt idx="5517">
                  <c:v>78.2286</c:v>
                </c:pt>
                <c:pt idx="5518">
                  <c:v>78.233900000000006</c:v>
                </c:pt>
                <c:pt idx="5519">
                  <c:v>78.2423</c:v>
                </c:pt>
                <c:pt idx="5520">
                  <c:v>78.254000000000005</c:v>
                </c:pt>
                <c:pt idx="5521">
                  <c:v>78.270899999999997</c:v>
                </c:pt>
                <c:pt idx="5522">
                  <c:v>78.292299999999997</c:v>
                </c:pt>
                <c:pt idx="5523">
                  <c:v>78.314999999999998</c:v>
                </c:pt>
                <c:pt idx="5524">
                  <c:v>78.3339</c:v>
                </c:pt>
                <c:pt idx="5525">
                  <c:v>78.343800000000002</c:v>
                </c:pt>
                <c:pt idx="5526">
                  <c:v>78.345799999999997</c:v>
                </c:pt>
                <c:pt idx="5527">
                  <c:v>78.342500000000001</c:v>
                </c:pt>
                <c:pt idx="5528">
                  <c:v>78.337100000000007</c:v>
                </c:pt>
                <c:pt idx="5529">
                  <c:v>78.330399999999997</c:v>
                </c:pt>
                <c:pt idx="5530">
                  <c:v>78.326999999999998</c:v>
                </c:pt>
                <c:pt idx="5531">
                  <c:v>78.325699999999998</c:v>
                </c:pt>
                <c:pt idx="5532">
                  <c:v>78.324600000000004</c:v>
                </c:pt>
                <c:pt idx="5533">
                  <c:v>78.323899999999995</c:v>
                </c:pt>
                <c:pt idx="5534">
                  <c:v>78.324100000000001</c:v>
                </c:pt>
                <c:pt idx="5535">
                  <c:v>78.3249</c:v>
                </c:pt>
                <c:pt idx="5536">
                  <c:v>78.326400000000007</c:v>
                </c:pt>
                <c:pt idx="5537">
                  <c:v>78.328000000000003</c:v>
                </c:pt>
                <c:pt idx="5538">
                  <c:v>78.331100000000006</c:v>
                </c:pt>
                <c:pt idx="5539">
                  <c:v>78.335400000000007</c:v>
                </c:pt>
                <c:pt idx="5540">
                  <c:v>78.341399999999993</c:v>
                </c:pt>
                <c:pt idx="5541">
                  <c:v>78.348399999999998</c:v>
                </c:pt>
                <c:pt idx="5542">
                  <c:v>78.357100000000003</c:v>
                </c:pt>
                <c:pt idx="5543">
                  <c:v>78.367500000000007</c:v>
                </c:pt>
                <c:pt idx="5544">
                  <c:v>78.3797</c:v>
                </c:pt>
                <c:pt idx="5545">
                  <c:v>78.394900000000007</c:v>
                </c:pt>
                <c:pt idx="5546">
                  <c:v>78.410899999999998</c:v>
                </c:pt>
                <c:pt idx="5547">
                  <c:v>78.429000000000002</c:v>
                </c:pt>
                <c:pt idx="5548">
                  <c:v>78.447500000000005</c:v>
                </c:pt>
                <c:pt idx="5549">
                  <c:v>78.463300000000004</c:v>
                </c:pt>
                <c:pt idx="5550">
                  <c:v>78.473600000000005</c:v>
                </c:pt>
                <c:pt idx="5551">
                  <c:v>78.476699999999994</c:v>
                </c:pt>
                <c:pt idx="5552">
                  <c:v>78.474199999999996</c:v>
                </c:pt>
                <c:pt idx="5553">
                  <c:v>78.470200000000006</c:v>
                </c:pt>
                <c:pt idx="5554">
                  <c:v>78.466200000000001</c:v>
                </c:pt>
                <c:pt idx="5555">
                  <c:v>78.4649</c:v>
                </c:pt>
                <c:pt idx="5556">
                  <c:v>78.466999999999999</c:v>
                </c:pt>
                <c:pt idx="5557">
                  <c:v>78.471199999999996</c:v>
                </c:pt>
                <c:pt idx="5558">
                  <c:v>78.475999999999999</c:v>
                </c:pt>
                <c:pt idx="5559">
                  <c:v>78.479699999999994</c:v>
                </c:pt>
                <c:pt idx="5560">
                  <c:v>78.484999999999999</c:v>
                </c:pt>
                <c:pt idx="5561">
                  <c:v>78.488600000000005</c:v>
                </c:pt>
                <c:pt idx="5562">
                  <c:v>78.491399999999999</c:v>
                </c:pt>
                <c:pt idx="5563">
                  <c:v>78.494699999999995</c:v>
                </c:pt>
                <c:pt idx="5564">
                  <c:v>78.498000000000005</c:v>
                </c:pt>
                <c:pt idx="5565">
                  <c:v>78.501400000000004</c:v>
                </c:pt>
                <c:pt idx="5566">
                  <c:v>78.506200000000007</c:v>
                </c:pt>
                <c:pt idx="5567">
                  <c:v>78.5124</c:v>
                </c:pt>
                <c:pt idx="5568">
                  <c:v>78.518100000000004</c:v>
                </c:pt>
                <c:pt idx="5569">
                  <c:v>78.524600000000007</c:v>
                </c:pt>
                <c:pt idx="5570">
                  <c:v>78.530500000000004</c:v>
                </c:pt>
                <c:pt idx="5571">
                  <c:v>78.538499999999999</c:v>
                </c:pt>
                <c:pt idx="5572">
                  <c:v>78.547700000000006</c:v>
                </c:pt>
                <c:pt idx="5573">
                  <c:v>78.556100000000001</c:v>
                </c:pt>
                <c:pt idx="5574">
                  <c:v>78.5625</c:v>
                </c:pt>
                <c:pt idx="5575">
                  <c:v>78.568100000000001</c:v>
                </c:pt>
                <c:pt idx="5576">
                  <c:v>78.5715</c:v>
                </c:pt>
                <c:pt idx="5577">
                  <c:v>78.5745</c:v>
                </c:pt>
                <c:pt idx="5578">
                  <c:v>78.578199999999995</c:v>
                </c:pt>
                <c:pt idx="5579">
                  <c:v>78.581299999999999</c:v>
                </c:pt>
                <c:pt idx="5580">
                  <c:v>78.586500000000001</c:v>
                </c:pt>
                <c:pt idx="5581">
                  <c:v>78.592200000000005</c:v>
                </c:pt>
                <c:pt idx="5582">
                  <c:v>78.597700000000003</c:v>
                </c:pt>
                <c:pt idx="5583">
                  <c:v>78.603700000000003</c:v>
                </c:pt>
                <c:pt idx="5584">
                  <c:v>78.610500000000002</c:v>
                </c:pt>
                <c:pt idx="5585">
                  <c:v>78.617599999999996</c:v>
                </c:pt>
                <c:pt idx="5586">
                  <c:v>78.623099999999994</c:v>
                </c:pt>
                <c:pt idx="5587">
                  <c:v>78.6297</c:v>
                </c:pt>
                <c:pt idx="5588">
                  <c:v>78.637500000000003</c:v>
                </c:pt>
                <c:pt idx="5589">
                  <c:v>78.650700000000001</c:v>
                </c:pt>
                <c:pt idx="5590">
                  <c:v>78.666499999999999</c:v>
                </c:pt>
                <c:pt idx="5591">
                  <c:v>78.685599999999994</c:v>
                </c:pt>
                <c:pt idx="5592">
                  <c:v>78.704899999999995</c:v>
                </c:pt>
                <c:pt idx="5593">
                  <c:v>78.719800000000006</c:v>
                </c:pt>
                <c:pt idx="5594">
                  <c:v>78.727000000000004</c:v>
                </c:pt>
                <c:pt idx="5595">
                  <c:v>78.727400000000003</c:v>
                </c:pt>
                <c:pt idx="5596">
                  <c:v>78.723500000000001</c:v>
                </c:pt>
                <c:pt idx="5597">
                  <c:v>78.718100000000007</c:v>
                </c:pt>
                <c:pt idx="5598">
                  <c:v>78.713999999999999</c:v>
                </c:pt>
                <c:pt idx="5599">
                  <c:v>78.711100000000002</c:v>
                </c:pt>
                <c:pt idx="5600">
                  <c:v>78.709299999999999</c:v>
                </c:pt>
                <c:pt idx="5601">
                  <c:v>78.708100000000002</c:v>
                </c:pt>
                <c:pt idx="5602">
                  <c:v>78.709199999999996</c:v>
                </c:pt>
                <c:pt idx="5603">
                  <c:v>78.709599999999995</c:v>
                </c:pt>
                <c:pt idx="5604">
                  <c:v>78.7089</c:v>
                </c:pt>
                <c:pt idx="5605">
                  <c:v>78.708299999999994</c:v>
                </c:pt>
                <c:pt idx="5606">
                  <c:v>78.710899999999995</c:v>
                </c:pt>
                <c:pt idx="5607">
                  <c:v>78.713899999999995</c:v>
                </c:pt>
                <c:pt idx="5608">
                  <c:v>78.717100000000002</c:v>
                </c:pt>
                <c:pt idx="5609">
                  <c:v>78.722099999999998</c:v>
                </c:pt>
                <c:pt idx="5610">
                  <c:v>78.728800000000007</c:v>
                </c:pt>
                <c:pt idx="5611">
                  <c:v>78.737200000000001</c:v>
                </c:pt>
                <c:pt idx="5612">
                  <c:v>78.748000000000005</c:v>
                </c:pt>
                <c:pt idx="5613">
                  <c:v>78.762100000000004</c:v>
                </c:pt>
                <c:pt idx="5614">
                  <c:v>78.775700000000001</c:v>
                </c:pt>
                <c:pt idx="5615">
                  <c:v>78.789900000000003</c:v>
                </c:pt>
                <c:pt idx="5616">
                  <c:v>78.806299999999993</c:v>
                </c:pt>
                <c:pt idx="5617">
                  <c:v>78.822999999999993</c:v>
                </c:pt>
                <c:pt idx="5618">
                  <c:v>78.836600000000004</c:v>
                </c:pt>
                <c:pt idx="5619">
                  <c:v>78.844899999999996</c:v>
                </c:pt>
                <c:pt idx="5620">
                  <c:v>78.849800000000002</c:v>
                </c:pt>
                <c:pt idx="5621">
                  <c:v>78.851299999999995</c:v>
                </c:pt>
                <c:pt idx="5622">
                  <c:v>78.848799999999997</c:v>
                </c:pt>
                <c:pt idx="5623">
                  <c:v>78.845399999999998</c:v>
                </c:pt>
                <c:pt idx="5624">
                  <c:v>78.843699999999998</c:v>
                </c:pt>
                <c:pt idx="5625">
                  <c:v>78.843999999999994</c:v>
                </c:pt>
                <c:pt idx="5626">
                  <c:v>78.846400000000003</c:v>
                </c:pt>
                <c:pt idx="5627">
                  <c:v>78.848699999999994</c:v>
                </c:pt>
                <c:pt idx="5628">
                  <c:v>78.852999999999994</c:v>
                </c:pt>
                <c:pt idx="5629">
                  <c:v>78.857100000000003</c:v>
                </c:pt>
                <c:pt idx="5630">
                  <c:v>78.861599999999996</c:v>
                </c:pt>
                <c:pt idx="5631">
                  <c:v>78.865899999999996</c:v>
                </c:pt>
                <c:pt idx="5632">
                  <c:v>78.870999999999995</c:v>
                </c:pt>
                <c:pt idx="5633">
                  <c:v>78.875500000000002</c:v>
                </c:pt>
                <c:pt idx="5634">
                  <c:v>78.880899999999997</c:v>
                </c:pt>
                <c:pt idx="5635">
                  <c:v>78.886600000000001</c:v>
                </c:pt>
                <c:pt idx="5636">
                  <c:v>78.892300000000006</c:v>
                </c:pt>
                <c:pt idx="5637">
                  <c:v>78.896699999999996</c:v>
                </c:pt>
                <c:pt idx="5638">
                  <c:v>78.901799999999994</c:v>
                </c:pt>
                <c:pt idx="5639">
                  <c:v>78.907700000000006</c:v>
                </c:pt>
                <c:pt idx="5640">
                  <c:v>78.915499999999994</c:v>
                </c:pt>
                <c:pt idx="5641">
                  <c:v>78.923100000000005</c:v>
                </c:pt>
                <c:pt idx="5642">
                  <c:v>78.929599999999994</c:v>
                </c:pt>
                <c:pt idx="5643">
                  <c:v>78.934299999999993</c:v>
                </c:pt>
                <c:pt idx="5644">
                  <c:v>78.938599999999994</c:v>
                </c:pt>
                <c:pt idx="5645">
                  <c:v>78.941400000000002</c:v>
                </c:pt>
                <c:pt idx="5646">
                  <c:v>78.945300000000003</c:v>
                </c:pt>
                <c:pt idx="5647">
                  <c:v>78.947800000000001</c:v>
                </c:pt>
                <c:pt idx="5648">
                  <c:v>78.950900000000004</c:v>
                </c:pt>
                <c:pt idx="5649">
                  <c:v>78.956400000000002</c:v>
                </c:pt>
                <c:pt idx="5650">
                  <c:v>78.963700000000003</c:v>
                </c:pt>
                <c:pt idx="5651">
                  <c:v>78.969899999999996</c:v>
                </c:pt>
                <c:pt idx="5652">
                  <c:v>78.975999999999999</c:v>
                </c:pt>
                <c:pt idx="5653">
                  <c:v>78.982100000000003</c:v>
                </c:pt>
                <c:pt idx="5654">
                  <c:v>78.987799999999993</c:v>
                </c:pt>
                <c:pt idx="5655">
                  <c:v>78.995099999999994</c:v>
                </c:pt>
                <c:pt idx="5656">
                  <c:v>79.002799999999993</c:v>
                </c:pt>
                <c:pt idx="5657">
                  <c:v>79.013400000000004</c:v>
                </c:pt>
                <c:pt idx="5658">
                  <c:v>79.025499999999994</c:v>
                </c:pt>
                <c:pt idx="5659">
                  <c:v>79.039100000000005</c:v>
                </c:pt>
                <c:pt idx="5660">
                  <c:v>79.054699999999997</c:v>
                </c:pt>
                <c:pt idx="5661">
                  <c:v>79.070800000000006</c:v>
                </c:pt>
                <c:pt idx="5662">
                  <c:v>79.0822</c:v>
                </c:pt>
                <c:pt idx="5663">
                  <c:v>79.086399999999998</c:v>
                </c:pt>
                <c:pt idx="5664">
                  <c:v>79.087699999999998</c:v>
                </c:pt>
                <c:pt idx="5665">
                  <c:v>79.085700000000003</c:v>
                </c:pt>
                <c:pt idx="5666">
                  <c:v>79.0809</c:v>
                </c:pt>
                <c:pt idx="5667">
                  <c:v>79.075999999999993</c:v>
                </c:pt>
                <c:pt idx="5668">
                  <c:v>79.0749</c:v>
                </c:pt>
                <c:pt idx="5669">
                  <c:v>79.0732</c:v>
                </c:pt>
                <c:pt idx="5670">
                  <c:v>79.071899999999999</c:v>
                </c:pt>
                <c:pt idx="5671">
                  <c:v>79.071600000000004</c:v>
                </c:pt>
                <c:pt idx="5672">
                  <c:v>79.071600000000004</c:v>
                </c:pt>
                <c:pt idx="5673">
                  <c:v>79.070800000000006</c:v>
                </c:pt>
                <c:pt idx="5674">
                  <c:v>79.070599999999999</c:v>
                </c:pt>
                <c:pt idx="5675">
                  <c:v>79.072100000000006</c:v>
                </c:pt>
                <c:pt idx="5676">
                  <c:v>79.076999999999998</c:v>
                </c:pt>
                <c:pt idx="5677">
                  <c:v>79.082300000000004</c:v>
                </c:pt>
                <c:pt idx="5678">
                  <c:v>79.086600000000004</c:v>
                </c:pt>
                <c:pt idx="5679">
                  <c:v>79.094099999999997</c:v>
                </c:pt>
                <c:pt idx="5680">
                  <c:v>79.1036</c:v>
                </c:pt>
                <c:pt idx="5681">
                  <c:v>79.114400000000003</c:v>
                </c:pt>
                <c:pt idx="5682">
                  <c:v>79.1267</c:v>
                </c:pt>
                <c:pt idx="5683">
                  <c:v>79.140299999999996</c:v>
                </c:pt>
                <c:pt idx="5684">
                  <c:v>79.154799999999994</c:v>
                </c:pt>
                <c:pt idx="5685">
                  <c:v>79.170299999999997</c:v>
                </c:pt>
                <c:pt idx="5686">
                  <c:v>79.184600000000003</c:v>
                </c:pt>
                <c:pt idx="5687">
                  <c:v>79.196600000000004</c:v>
                </c:pt>
                <c:pt idx="5688">
                  <c:v>79.205200000000005</c:v>
                </c:pt>
                <c:pt idx="5689">
                  <c:v>79.209699999999998</c:v>
                </c:pt>
                <c:pt idx="5690">
                  <c:v>79.209400000000002</c:v>
                </c:pt>
                <c:pt idx="5691">
                  <c:v>79.207899999999995</c:v>
                </c:pt>
                <c:pt idx="5692">
                  <c:v>79.206199999999995</c:v>
                </c:pt>
                <c:pt idx="5693">
                  <c:v>79.205399999999997</c:v>
                </c:pt>
                <c:pt idx="5694">
                  <c:v>79.207099999999997</c:v>
                </c:pt>
                <c:pt idx="5695">
                  <c:v>79.209800000000001</c:v>
                </c:pt>
                <c:pt idx="5696">
                  <c:v>79.212900000000005</c:v>
                </c:pt>
                <c:pt idx="5697">
                  <c:v>79.217399999999998</c:v>
                </c:pt>
                <c:pt idx="5698">
                  <c:v>79.221699999999998</c:v>
                </c:pt>
                <c:pt idx="5699">
                  <c:v>79.225899999999996</c:v>
                </c:pt>
                <c:pt idx="5700">
                  <c:v>79.228700000000003</c:v>
                </c:pt>
                <c:pt idx="5701">
                  <c:v>79.231800000000007</c:v>
                </c:pt>
                <c:pt idx="5702">
                  <c:v>79.234300000000005</c:v>
                </c:pt>
                <c:pt idx="5703">
                  <c:v>79.237799999999993</c:v>
                </c:pt>
                <c:pt idx="5704">
                  <c:v>79.241799999999998</c:v>
                </c:pt>
                <c:pt idx="5705">
                  <c:v>79.248000000000005</c:v>
                </c:pt>
                <c:pt idx="5706">
                  <c:v>79.254000000000005</c:v>
                </c:pt>
                <c:pt idx="5707">
                  <c:v>79.258799999999994</c:v>
                </c:pt>
                <c:pt idx="5708">
                  <c:v>79.262600000000006</c:v>
                </c:pt>
                <c:pt idx="5709">
                  <c:v>79.269800000000004</c:v>
                </c:pt>
                <c:pt idx="5710">
                  <c:v>79.276899999999998</c:v>
                </c:pt>
                <c:pt idx="5711">
                  <c:v>79.282600000000002</c:v>
                </c:pt>
                <c:pt idx="5712">
                  <c:v>79.287000000000006</c:v>
                </c:pt>
                <c:pt idx="5713">
                  <c:v>79.290199999999999</c:v>
                </c:pt>
                <c:pt idx="5714">
                  <c:v>79.293199999999999</c:v>
                </c:pt>
                <c:pt idx="5715">
                  <c:v>79.294600000000003</c:v>
                </c:pt>
                <c:pt idx="5716">
                  <c:v>79.296899999999994</c:v>
                </c:pt>
                <c:pt idx="5717">
                  <c:v>79.301599999999993</c:v>
                </c:pt>
                <c:pt idx="5718">
                  <c:v>79.306100000000001</c:v>
                </c:pt>
                <c:pt idx="5719">
                  <c:v>79.311199999999999</c:v>
                </c:pt>
                <c:pt idx="5720">
                  <c:v>79.316000000000003</c:v>
                </c:pt>
                <c:pt idx="5721">
                  <c:v>79.321399999999997</c:v>
                </c:pt>
                <c:pt idx="5722">
                  <c:v>79.327600000000004</c:v>
                </c:pt>
                <c:pt idx="5723">
                  <c:v>79.335800000000006</c:v>
                </c:pt>
                <c:pt idx="5724">
                  <c:v>79.342100000000002</c:v>
                </c:pt>
                <c:pt idx="5725">
                  <c:v>79.349599999999995</c:v>
                </c:pt>
                <c:pt idx="5726">
                  <c:v>79.357200000000006</c:v>
                </c:pt>
                <c:pt idx="5727">
                  <c:v>79.366600000000005</c:v>
                </c:pt>
                <c:pt idx="5728">
                  <c:v>79.378900000000002</c:v>
                </c:pt>
                <c:pt idx="5729">
                  <c:v>79.392799999999994</c:v>
                </c:pt>
                <c:pt idx="5730">
                  <c:v>79.408000000000001</c:v>
                </c:pt>
                <c:pt idx="5731">
                  <c:v>79.4221</c:v>
                </c:pt>
                <c:pt idx="5732">
                  <c:v>79.4315</c:v>
                </c:pt>
                <c:pt idx="5733">
                  <c:v>79.434299999999993</c:v>
                </c:pt>
                <c:pt idx="5734">
                  <c:v>79.432599999999994</c:v>
                </c:pt>
                <c:pt idx="5735">
                  <c:v>79.428700000000006</c:v>
                </c:pt>
                <c:pt idx="5736">
                  <c:v>79.424300000000002</c:v>
                </c:pt>
                <c:pt idx="5737">
                  <c:v>79.420199999999994</c:v>
                </c:pt>
                <c:pt idx="5738">
                  <c:v>79.4178</c:v>
                </c:pt>
                <c:pt idx="5739">
                  <c:v>79.417000000000002</c:v>
                </c:pt>
                <c:pt idx="5740">
                  <c:v>79.415700000000001</c:v>
                </c:pt>
                <c:pt idx="5741">
                  <c:v>79.414299999999997</c:v>
                </c:pt>
                <c:pt idx="5742">
                  <c:v>79.413200000000003</c:v>
                </c:pt>
                <c:pt idx="5743">
                  <c:v>79.412700000000001</c:v>
                </c:pt>
                <c:pt idx="5744">
                  <c:v>79.413600000000002</c:v>
                </c:pt>
                <c:pt idx="5745">
                  <c:v>79.4161</c:v>
                </c:pt>
                <c:pt idx="5746">
                  <c:v>79.421499999999995</c:v>
                </c:pt>
                <c:pt idx="5747">
                  <c:v>79.428399999999996</c:v>
                </c:pt>
                <c:pt idx="5748">
                  <c:v>79.436999999999998</c:v>
                </c:pt>
                <c:pt idx="5749">
                  <c:v>79.446200000000005</c:v>
                </c:pt>
                <c:pt idx="5750">
                  <c:v>79.4572</c:v>
                </c:pt>
                <c:pt idx="5751">
                  <c:v>79.471299999999999</c:v>
                </c:pt>
                <c:pt idx="5752">
                  <c:v>79.487200000000001</c:v>
                </c:pt>
                <c:pt idx="5753">
                  <c:v>79.504300000000001</c:v>
                </c:pt>
                <c:pt idx="5754">
                  <c:v>79.520399999999995</c:v>
                </c:pt>
                <c:pt idx="5755">
                  <c:v>79.534099999999995</c:v>
                </c:pt>
                <c:pt idx="5756">
                  <c:v>79.543700000000001</c:v>
                </c:pt>
                <c:pt idx="5757">
                  <c:v>79.547799999999995</c:v>
                </c:pt>
                <c:pt idx="5758">
                  <c:v>79.546599999999998</c:v>
                </c:pt>
                <c:pt idx="5759">
                  <c:v>79.543400000000005</c:v>
                </c:pt>
                <c:pt idx="5760">
                  <c:v>79.539199999999994</c:v>
                </c:pt>
                <c:pt idx="5761">
                  <c:v>79.533500000000004</c:v>
                </c:pt>
                <c:pt idx="5762">
                  <c:v>79.5291</c:v>
                </c:pt>
                <c:pt idx="5763">
                  <c:v>79.529399999999995</c:v>
                </c:pt>
                <c:pt idx="5764">
                  <c:v>79.53</c:v>
                </c:pt>
                <c:pt idx="5765">
                  <c:v>79.533600000000007</c:v>
                </c:pt>
                <c:pt idx="5766">
                  <c:v>79.539299999999997</c:v>
                </c:pt>
                <c:pt idx="5767">
                  <c:v>79.542199999999994</c:v>
                </c:pt>
                <c:pt idx="5768">
                  <c:v>79.543999999999997</c:v>
                </c:pt>
                <c:pt idx="5769">
                  <c:v>79.546899999999994</c:v>
                </c:pt>
                <c:pt idx="5770">
                  <c:v>79.548599999999993</c:v>
                </c:pt>
                <c:pt idx="5771">
                  <c:v>79.551400000000001</c:v>
                </c:pt>
                <c:pt idx="5772">
                  <c:v>79.554400000000001</c:v>
                </c:pt>
                <c:pt idx="5773">
                  <c:v>79.558700000000002</c:v>
                </c:pt>
                <c:pt idx="5774">
                  <c:v>79.565299999999993</c:v>
                </c:pt>
                <c:pt idx="5775">
                  <c:v>79.571299999999994</c:v>
                </c:pt>
                <c:pt idx="5776">
                  <c:v>79.575800000000001</c:v>
                </c:pt>
                <c:pt idx="5777">
                  <c:v>79.580600000000004</c:v>
                </c:pt>
                <c:pt idx="5778">
                  <c:v>79.587800000000001</c:v>
                </c:pt>
                <c:pt idx="5779">
                  <c:v>79.593699999999998</c:v>
                </c:pt>
                <c:pt idx="5780">
                  <c:v>79.598799999999997</c:v>
                </c:pt>
                <c:pt idx="5781">
                  <c:v>79.603200000000001</c:v>
                </c:pt>
                <c:pt idx="5782">
                  <c:v>79.606999999999999</c:v>
                </c:pt>
                <c:pt idx="5783">
                  <c:v>79.61</c:v>
                </c:pt>
                <c:pt idx="5784">
                  <c:v>79.613600000000005</c:v>
                </c:pt>
                <c:pt idx="5785">
                  <c:v>79.617199999999997</c:v>
                </c:pt>
                <c:pt idx="5786">
                  <c:v>79.619900000000001</c:v>
                </c:pt>
                <c:pt idx="5787">
                  <c:v>79.623599999999996</c:v>
                </c:pt>
                <c:pt idx="5788">
                  <c:v>79.628200000000007</c:v>
                </c:pt>
                <c:pt idx="5789">
                  <c:v>79.634299999999996</c:v>
                </c:pt>
                <c:pt idx="5790">
                  <c:v>79.641099999999994</c:v>
                </c:pt>
                <c:pt idx="5791">
                  <c:v>79.644999999999996</c:v>
                </c:pt>
                <c:pt idx="5792">
                  <c:v>79.6477</c:v>
                </c:pt>
                <c:pt idx="5793">
                  <c:v>79.6541</c:v>
                </c:pt>
                <c:pt idx="5794">
                  <c:v>79.661600000000007</c:v>
                </c:pt>
                <c:pt idx="5795">
                  <c:v>79.670900000000003</c:v>
                </c:pt>
                <c:pt idx="5796">
                  <c:v>79.683899999999994</c:v>
                </c:pt>
                <c:pt idx="5797">
                  <c:v>79.700599999999994</c:v>
                </c:pt>
                <c:pt idx="5798">
                  <c:v>79.7166</c:v>
                </c:pt>
                <c:pt idx="5799">
                  <c:v>79.731800000000007</c:v>
                </c:pt>
                <c:pt idx="5800">
                  <c:v>79.742400000000004</c:v>
                </c:pt>
                <c:pt idx="5801">
                  <c:v>79.745400000000004</c:v>
                </c:pt>
                <c:pt idx="5802">
                  <c:v>79.741900000000001</c:v>
                </c:pt>
                <c:pt idx="5803">
                  <c:v>79.734899999999996</c:v>
                </c:pt>
                <c:pt idx="5804">
                  <c:v>79.729600000000005</c:v>
                </c:pt>
                <c:pt idx="5805">
                  <c:v>79.724900000000005</c:v>
                </c:pt>
                <c:pt idx="5806">
                  <c:v>79.719899999999996</c:v>
                </c:pt>
                <c:pt idx="5807">
                  <c:v>79.716899999999995</c:v>
                </c:pt>
                <c:pt idx="5808">
                  <c:v>79.717600000000004</c:v>
                </c:pt>
                <c:pt idx="5809">
                  <c:v>79.717399999999998</c:v>
                </c:pt>
                <c:pt idx="5810">
                  <c:v>79.716800000000006</c:v>
                </c:pt>
                <c:pt idx="5811">
                  <c:v>79.716200000000001</c:v>
                </c:pt>
                <c:pt idx="5812">
                  <c:v>79.716399999999993</c:v>
                </c:pt>
                <c:pt idx="5813">
                  <c:v>79.715900000000005</c:v>
                </c:pt>
                <c:pt idx="5814">
                  <c:v>79.717399999999998</c:v>
                </c:pt>
                <c:pt idx="5815">
                  <c:v>79.721299999999999</c:v>
                </c:pt>
                <c:pt idx="5816">
                  <c:v>79.728700000000003</c:v>
                </c:pt>
                <c:pt idx="5817">
                  <c:v>79.737499999999997</c:v>
                </c:pt>
                <c:pt idx="5818">
                  <c:v>79.746099999999998</c:v>
                </c:pt>
                <c:pt idx="5819">
                  <c:v>79.757499999999993</c:v>
                </c:pt>
                <c:pt idx="5820">
                  <c:v>79.7714</c:v>
                </c:pt>
                <c:pt idx="5821">
                  <c:v>79.785799999999995</c:v>
                </c:pt>
                <c:pt idx="5822">
                  <c:v>79.799199999999999</c:v>
                </c:pt>
                <c:pt idx="5823">
                  <c:v>79.814899999999994</c:v>
                </c:pt>
                <c:pt idx="5824">
                  <c:v>79.827600000000004</c:v>
                </c:pt>
                <c:pt idx="5825">
                  <c:v>79.834100000000007</c:v>
                </c:pt>
                <c:pt idx="5826">
                  <c:v>79.837900000000005</c:v>
                </c:pt>
                <c:pt idx="5827">
                  <c:v>79.837299999999999</c:v>
                </c:pt>
                <c:pt idx="5828">
                  <c:v>79.8339</c:v>
                </c:pt>
                <c:pt idx="5829">
                  <c:v>79.831800000000001</c:v>
                </c:pt>
                <c:pt idx="5830">
                  <c:v>79.8309</c:v>
                </c:pt>
                <c:pt idx="5831">
                  <c:v>79.830699999999993</c:v>
                </c:pt>
                <c:pt idx="5832">
                  <c:v>79.833200000000005</c:v>
                </c:pt>
                <c:pt idx="5833">
                  <c:v>79.834999999999994</c:v>
                </c:pt>
                <c:pt idx="5834">
                  <c:v>79.836299999999994</c:v>
                </c:pt>
                <c:pt idx="5835">
                  <c:v>79.838399999999993</c:v>
                </c:pt>
                <c:pt idx="5836">
                  <c:v>79.841099999999997</c:v>
                </c:pt>
                <c:pt idx="5837">
                  <c:v>79.843599999999995</c:v>
                </c:pt>
                <c:pt idx="5838">
                  <c:v>79.845100000000002</c:v>
                </c:pt>
                <c:pt idx="5839">
                  <c:v>79.847700000000003</c:v>
                </c:pt>
                <c:pt idx="5840">
                  <c:v>79.851299999999995</c:v>
                </c:pt>
                <c:pt idx="5841">
                  <c:v>79.855400000000003</c:v>
                </c:pt>
                <c:pt idx="5842">
                  <c:v>79.860699999999994</c:v>
                </c:pt>
                <c:pt idx="5843">
                  <c:v>79.865700000000004</c:v>
                </c:pt>
                <c:pt idx="5844">
                  <c:v>79.869100000000003</c:v>
                </c:pt>
                <c:pt idx="5845">
                  <c:v>79.871399999999994</c:v>
                </c:pt>
                <c:pt idx="5846">
                  <c:v>79.876800000000003</c:v>
                </c:pt>
                <c:pt idx="5847">
                  <c:v>79.884900000000002</c:v>
                </c:pt>
                <c:pt idx="5848">
                  <c:v>79.892799999999994</c:v>
                </c:pt>
                <c:pt idx="5849">
                  <c:v>79.897099999999995</c:v>
                </c:pt>
                <c:pt idx="5850">
                  <c:v>79.900499999999994</c:v>
                </c:pt>
                <c:pt idx="5851">
                  <c:v>79.902199999999993</c:v>
                </c:pt>
                <c:pt idx="5852">
                  <c:v>79.902900000000002</c:v>
                </c:pt>
                <c:pt idx="5853">
                  <c:v>79.905199999999994</c:v>
                </c:pt>
                <c:pt idx="5854">
                  <c:v>79.908199999999994</c:v>
                </c:pt>
                <c:pt idx="5855">
                  <c:v>79.913899999999998</c:v>
                </c:pt>
                <c:pt idx="5856">
                  <c:v>79.918599999999998</c:v>
                </c:pt>
                <c:pt idx="5857">
                  <c:v>79.921899999999994</c:v>
                </c:pt>
                <c:pt idx="5858">
                  <c:v>79.927000000000007</c:v>
                </c:pt>
                <c:pt idx="5859">
                  <c:v>79.9328</c:v>
                </c:pt>
                <c:pt idx="5860">
                  <c:v>79.937299999999993</c:v>
                </c:pt>
                <c:pt idx="5861">
                  <c:v>79.941699999999997</c:v>
                </c:pt>
                <c:pt idx="5862">
                  <c:v>79.948400000000007</c:v>
                </c:pt>
                <c:pt idx="5863">
                  <c:v>79.955100000000002</c:v>
                </c:pt>
                <c:pt idx="5864">
                  <c:v>79.963800000000006</c:v>
                </c:pt>
                <c:pt idx="5865">
                  <c:v>79.977900000000005</c:v>
                </c:pt>
                <c:pt idx="5866">
                  <c:v>79.994100000000003</c:v>
                </c:pt>
                <c:pt idx="5867">
                  <c:v>80.0107</c:v>
                </c:pt>
                <c:pt idx="5868">
                  <c:v>80.023899999999998</c:v>
                </c:pt>
                <c:pt idx="5869">
                  <c:v>80.031700000000001</c:v>
                </c:pt>
                <c:pt idx="5870">
                  <c:v>80.033799999999999</c:v>
                </c:pt>
                <c:pt idx="5871">
                  <c:v>80.029200000000003</c:v>
                </c:pt>
                <c:pt idx="5872">
                  <c:v>80.023700000000005</c:v>
                </c:pt>
                <c:pt idx="5873">
                  <c:v>80.016800000000003</c:v>
                </c:pt>
                <c:pt idx="5874">
                  <c:v>80.011399999999995</c:v>
                </c:pt>
                <c:pt idx="5875">
                  <c:v>80.007900000000006</c:v>
                </c:pt>
                <c:pt idx="5876">
                  <c:v>80.006900000000002</c:v>
                </c:pt>
                <c:pt idx="5877">
                  <c:v>80.005600000000001</c:v>
                </c:pt>
                <c:pt idx="5878">
                  <c:v>80.001400000000004</c:v>
                </c:pt>
                <c:pt idx="5879">
                  <c:v>79.999099999999999</c:v>
                </c:pt>
                <c:pt idx="5880">
                  <c:v>79.998400000000004</c:v>
                </c:pt>
                <c:pt idx="5881">
                  <c:v>79.998900000000006</c:v>
                </c:pt>
                <c:pt idx="5882">
                  <c:v>79.999300000000005</c:v>
                </c:pt>
                <c:pt idx="5883">
                  <c:v>80.001999999999995</c:v>
                </c:pt>
                <c:pt idx="5884">
                  <c:v>80.006600000000006</c:v>
                </c:pt>
                <c:pt idx="5885">
                  <c:v>80.013400000000004</c:v>
                </c:pt>
                <c:pt idx="5886">
                  <c:v>80.020600000000002</c:v>
                </c:pt>
                <c:pt idx="5887">
                  <c:v>80.029499999999999</c:v>
                </c:pt>
                <c:pt idx="5888">
                  <c:v>80.041300000000007</c:v>
                </c:pt>
                <c:pt idx="5889">
                  <c:v>80.052499999999995</c:v>
                </c:pt>
                <c:pt idx="5890">
                  <c:v>80.066400000000002</c:v>
                </c:pt>
                <c:pt idx="5891">
                  <c:v>80.082899999999995</c:v>
                </c:pt>
                <c:pt idx="5892">
                  <c:v>80.099900000000005</c:v>
                </c:pt>
                <c:pt idx="5893">
                  <c:v>80.113799999999998</c:v>
                </c:pt>
                <c:pt idx="5894">
                  <c:v>80.124200000000002</c:v>
                </c:pt>
                <c:pt idx="5895">
                  <c:v>80.127799999999993</c:v>
                </c:pt>
                <c:pt idx="5896">
                  <c:v>80.126099999999994</c:v>
                </c:pt>
                <c:pt idx="5897">
                  <c:v>80.122699999999995</c:v>
                </c:pt>
                <c:pt idx="5898">
                  <c:v>80.117599999999996</c:v>
                </c:pt>
                <c:pt idx="5899">
                  <c:v>80.112700000000004</c:v>
                </c:pt>
                <c:pt idx="5900">
                  <c:v>80.109200000000001</c:v>
                </c:pt>
                <c:pt idx="5901">
                  <c:v>80.108999999999995</c:v>
                </c:pt>
                <c:pt idx="5902">
                  <c:v>80.110799999999998</c:v>
                </c:pt>
                <c:pt idx="5903">
                  <c:v>80.114599999999996</c:v>
                </c:pt>
                <c:pt idx="5904">
                  <c:v>80.118499999999997</c:v>
                </c:pt>
                <c:pt idx="5905">
                  <c:v>80.120400000000004</c:v>
                </c:pt>
                <c:pt idx="5906">
                  <c:v>80.122</c:v>
                </c:pt>
                <c:pt idx="5907">
                  <c:v>80.121700000000004</c:v>
                </c:pt>
                <c:pt idx="5908">
                  <c:v>80.1233</c:v>
                </c:pt>
                <c:pt idx="5909">
                  <c:v>80.124700000000004</c:v>
                </c:pt>
                <c:pt idx="5910">
                  <c:v>80.128500000000003</c:v>
                </c:pt>
                <c:pt idx="5911">
                  <c:v>80.135199999999998</c:v>
                </c:pt>
                <c:pt idx="5912">
                  <c:v>80.140799999999999</c:v>
                </c:pt>
                <c:pt idx="5913">
                  <c:v>80.144900000000007</c:v>
                </c:pt>
                <c:pt idx="5914">
                  <c:v>80.147400000000005</c:v>
                </c:pt>
                <c:pt idx="5915">
                  <c:v>80.151799999999994</c:v>
                </c:pt>
                <c:pt idx="5916">
                  <c:v>80.157700000000006</c:v>
                </c:pt>
                <c:pt idx="5917">
                  <c:v>80.161900000000003</c:v>
                </c:pt>
                <c:pt idx="5918">
                  <c:v>80.165400000000005</c:v>
                </c:pt>
                <c:pt idx="5919">
                  <c:v>80.166899999999998</c:v>
                </c:pt>
                <c:pt idx="5920">
                  <c:v>80.168899999999994</c:v>
                </c:pt>
                <c:pt idx="5921">
                  <c:v>80.168899999999994</c:v>
                </c:pt>
                <c:pt idx="5922">
                  <c:v>80.1708</c:v>
                </c:pt>
                <c:pt idx="5923">
                  <c:v>80.173000000000002</c:v>
                </c:pt>
                <c:pt idx="5924">
                  <c:v>80.176199999999994</c:v>
                </c:pt>
                <c:pt idx="5925">
                  <c:v>80.180199999999999</c:v>
                </c:pt>
                <c:pt idx="5926">
                  <c:v>80.183899999999994</c:v>
                </c:pt>
                <c:pt idx="5927">
                  <c:v>80.19</c:v>
                </c:pt>
                <c:pt idx="5928">
                  <c:v>80.194900000000004</c:v>
                </c:pt>
                <c:pt idx="5929">
                  <c:v>80.197900000000004</c:v>
                </c:pt>
                <c:pt idx="5930">
                  <c:v>80.201300000000003</c:v>
                </c:pt>
                <c:pt idx="5931">
                  <c:v>80.206299999999999</c:v>
                </c:pt>
                <c:pt idx="5932">
                  <c:v>80.212999999999994</c:v>
                </c:pt>
                <c:pt idx="5933">
                  <c:v>80.222300000000004</c:v>
                </c:pt>
                <c:pt idx="5934">
                  <c:v>80.236500000000007</c:v>
                </c:pt>
                <c:pt idx="5935">
                  <c:v>80.253299999999996</c:v>
                </c:pt>
                <c:pt idx="5936">
                  <c:v>80.269199999999998</c:v>
                </c:pt>
                <c:pt idx="5937">
                  <c:v>80.281099999999995</c:v>
                </c:pt>
                <c:pt idx="5938">
                  <c:v>80.288799999999995</c:v>
                </c:pt>
                <c:pt idx="5939">
                  <c:v>80.290499999999994</c:v>
                </c:pt>
                <c:pt idx="5940">
                  <c:v>80.2864</c:v>
                </c:pt>
                <c:pt idx="5941">
                  <c:v>80.2821</c:v>
                </c:pt>
                <c:pt idx="5942">
                  <c:v>80.276499999999999</c:v>
                </c:pt>
                <c:pt idx="5943">
                  <c:v>80.270799999999994</c:v>
                </c:pt>
                <c:pt idx="5944">
                  <c:v>80.2667</c:v>
                </c:pt>
                <c:pt idx="5945">
                  <c:v>80.264700000000005</c:v>
                </c:pt>
                <c:pt idx="5946">
                  <c:v>80.263000000000005</c:v>
                </c:pt>
                <c:pt idx="5947">
                  <c:v>80.260900000000007</c:v>
                </c:pt>
                <c:pt idx="5948">
                  <c:v>80.260300000000001</c:v>
                </c:pt>
                <c:pt idx="5949">
                  <c:v>80.258600000000001</c:v>
                </c:pt>
                <c:pt idx="5950">
                  <c:v>80.258099999999999</c:v>
                </c:pt>
                <c:pt idx="5951">
                  <c:v>80.259100000000004</c:v>
                </c:pt>
                <c:pt idx="5952">
                  <c:v>80.260999999999996</c:v>
                </c:pt>
                <c:pt idx="5953">
                  <c:v>80.265299999999996</c:v>
                </c:pt>
                <c:pt idx="5954">
                  <c:v>80.271799999999999</c:v>
                </c:pt>
                <c:pt idx="5955">
                  <c:v>80.277100000000004</c:v>
                </c:pt>
                <c:pt idx="5956">
                  <c:v>80.283799999999999</c:v>
                </c:pt>
                <c:pt idx="5957">
                  <c:v>80.295400000000001</c:v>
                </c:pt>
                <c:pt idx="5958">
                  <c:v>80.307900000000004</c:v>
                </c:pt>
                <c:pt idx="5959">
                  <c:v>80.321200000000005</c:v>
                </c:pt>
                <c:pt idx="5960">
                  <c:v>80.336699999999993</c:v>
                </c:pt>
                <c:pt idx="5961">
                  <c:v>80.3523</c:v>
                </c:pt>
                <c:pt idx="5962">
                  <c:v>80.366</c:v>
                </c:pt>
                <c:pt idx="5963">
                  <c:v>80.374099999999999</c:v>
                </c:pt>
                <c:pt idx="5964">
                  <c:v>80.377200000000002</c:v>
                </c:pt>
                <c:pt idx="5965">
                  <c:v>80.374600000000001</c:v>
                </c:pt>
                <c:pt idx="5966">
                  <c:v>80.369799999999998</c:v>
                </c:pt>
                <c:pt idx="5967">
                  <c:v>80.364099999999993</c:v>
                </c:pt>
                <c:pt idx="5968">
                  <c:v>80.360100000000003</c:v>
                </c:pt>
                <c:pt idx="5969">
                  <c:v>80.359499999999997</c:v>
                </c:pt>
                <c:pt idx="5970">
                  <c:v>80.360500000000002</c:v>
                </c:pt>
                <c:pt idx="5971">
                  <c:v>80.361699999999999</c:v>
                </c:pt>
                <c:pt idx="5972">
                  <c:v>80.364900000000006</c:v>
                </c:pt>
                <c:pt idx="5973">
                  <c:v>80.368700000000004</c:v>
                </c:pt>
                <c:pt idx="5974">
                  <c:v>80.372299999999996</c:v>
                </c:pt>
                <c:pt idx="5975">
                  <c:v>80.374700000000004</c:v>
                </c:pt>
                <c:pt idx="5976">
                  <c:v>80.375500000000002</c:v>
                </c:pt>
                <c:pt idx="5977">
                  <c:v>80.376999999999995</c:v>
                </c:pt>
                <c:pt idx="5978">
                  <c:v>80.379599999999996</c:v>
                </c:pt>
                <c:pt idx="5979">
                  <c:v>80.382599999999996</c:v>
                </c:pt>
                <c:pt idx="5980">
                  <c:v>80.3874</c:v>
                </c:pt>
                <c:pt idx="5981">
                  <c:v>80.391300000000001</c:v>
                </c:pt>
                <c:pt idx="5982">
                  <c:v>80.394400000000005</c:v>
                </c:pt>
                <c:pt idx="5983">
                  <c:v>80.397400000000005</c:v>
                </c:pt>
                <c:pt idx="5984">
                  <c:v>80.401799999999994</c:v>
                </c:pt>
                <c:pt idx="5985">
                  <c:v>80.407600000000002</c:v>
                </c:pt>
                <c:pt idx="5986">
                  <c:v>80.412099999999995</c:v>
                </c:pt>
                <c:pt idx="5987">
                  <c:v>80.415099999999995</c:v>
                </c:pt>
                <c:pt idx="5988">
                  <c:v>80.417000000000002</c:v>
                </c:pt>
                <c:pt idx="5989">
                  <c:v>80.418700000000001</c:v>
                </c:pt>
                <c:pt idx="5990">
                  <c:v>80.420100000000005</c:v>
                </c:pt>
                <c:pt idx="5991">
                  <c:v>80.420199999999994</c:v>
                </c:pt>
                <c:pt idx="5992">
                  <c:v>80.4221</c:v>
                </c:pt>
                <c:pt idx="5993">
                  <c:v>80.4255</c:v>
                </c:pt>
                <c:pt idx="5994">
                  <c:v>80.428100000000001</c:v>
                </c:pt>
                <c:pt idx="5995">
                  <c:v>80.4315</c:v>
                </c:pt>
                <c:pt idx="5996">
                  <c:v>80.436599999999999</c:v>
                </c:pt>
                <c:pt idx="5997">
                  <c:v>80.441699999999997</c:v>
                </c:pt>
                <c:pt idx="5998">
                  <c:v>80.445400000000006</c:v>
                </c:pt>
                <c:pt idx="5999">
                  <c:v>80.449600000000004</c:v>
                </c:pt>
                <c:pt idx="6000">
                  <c:v>80.452399999999997</c:v>
                </c:pt>
                <c:pt idx="6001">
                  <c:v>80.457300000000004</c:v>
                </c:pt>
                <c:pt idx="6002">
                  <c:v>80.465299999999999</c:v>
                </c:pt>
                <c:pt idx="6003">
                  <c:v>80.477599999999995</c:v>
                </c:pt>
                <c:pt idx="6004">
                  <c:v>80.493799999999993</c:v>
                </c:pt>
                <c:pt idx="6005">
                  <c:v>80.510800000000003</c:v>
                </c:pt>
                <c:pt idx="6006">
                  <c:v>80.523700000000005</c:v>
                </c:pt>
                <c:pt idx="6007">
                  <c:v>80.531099999999995</c:v>
                </c:pt>
                <c:pt idx="6008">
                  <c:v>80.530900000000003</c:v>
                </c:pt>
                <c:pt idx="6009">
                  <c:v>80.525099999999995</c:v>
                </c:pt>
                <c:pt idx="6010">
                  <c:v>80.516199999999998</c:v>
                </c:pt>
                <c:pt idx="6011">
                  <c:v>80.507800000000003</c:v>
                </c:pt>
                <c:pt idx="6012">
                  <c:v>80.501400000000004</c:v>
                </c:pt>
                <c:pt idx="6013">
                  <c:v>80.497100000000003</c:v>
                </c:pt>
                <c:pt idx="6014">
                  <c:v>80.495000000000005</c:v>
                </c:pt>
                <c:pt idx="6015">
                  <c:v>80.493399999999994</c:v>
                </c:pt>
                <c:pt idx="6016">
                  <c:v>80.489999999999995</c:v>
                </c:pt>
                <c:pt idx="6017">
                  <c:v>80.488299999999995</c:v>
                </c:pt>
                <c:pt idx="6018">
                  <c:v>80.487899999999996</c:v>
                </c:pt>
                <c:pt idx="6019">
                  <c:v>80.487700000000004</c:v>
                </c:pt>
                <c:pt idx="6020">
                  <c:v>80.488200000000006</c:v>
                </c:pt>
                <c:pt idx="6021">
                  <c:v>80.488600000000005</c:v>
                </c:pt>
                <c:pt idx="6022">
                  <c:v>80.490099999999998</c:v>
                </c:pt>
                <c:pt idx="6023">
                  <c:v>80.494399999999999</c:v>
                </c:pt>
                <c:pt idx="6024">
                  <c:v>80.5017</c:v>
                </c:pt>
                <c:pt idx="6025">
                  <c:v>80.510800000000003</c:v>
                </c:pt>
                <c:pt idx="6026">
                  <c:v>80.521699999999996</c:v>
                </c:pt>
                <c:pt idx="6027">
                  <c:v>80.534099999999995</c:v>
                </c:pt>
                <c:pt idx="6028">
                  <c:v>80.547600000000003</c:v>
                </c:pt>
                <c:pt idx="6029">
                  <c:v>80.563100000000006</c:v>
                </c:pt>
                <c:pt idx="6030">
                  <c:v>80.576700000000002</c:v>
                </c:pt>
                <c:pt idx="6031">
                  <c:v>80.587100000000007</c:v>
                </c:pt>
                <c:pt idx="6032">
                  <c:v>80.590900000000005</c:v>
                </c:pt>
                <c:pt idx="6033">
                  <c:v>80.592299999999994</c:v>
                </c:pt>
                <c:pt idx="6034">
                  <c:v>80.589600000000004</c:v>
                </c:pt>
                <c:pt idx="6035">
                  <c:v>80.5852</c:v>
                </c:pt>
                <c:pt idx="6036">
                  <c:v>80.580500000000001</c:v>
                </c:pt>
                <c:pt idx="6037">
                  <c:v>80.575400000000002</c:v>
                </c:pt>
                <c:pt idx="6038">
                  <c:v>80.570700000000002</c:v>
                </c:pt>
                <c:pt idx="6039">
                  <c:v>80.570099999999996</c:v>
                </c:pt>
                <c:pt idx="6040">
                  <c:v>80.571200000000005</c:v>
                </c:pt>
                <c:pt idx="6041">
                  <c:v>80.572800000000001</c:v>
                </c:pt>
                <c:pt idx="6042">
                  <c:v>80.574399999999997</c:v>
                </c:pt>
                <c:pt idx="6043">
                  <c:v>80.577299999999994</c:v>
                </c:pt>
                <c:pt idx="6044">
                  <c:v>80.579499999999996</c:v>
                </c:pt>
                <c:pt idx="6045">
                  <c:v>80.581999999999994</c:v>
                </c:pt>
                <c:pt idx="6046">
                  <c:v>80.586399999999998</c:v>
                </c:pt>
                <c:pt idx="6047">
                  <c:v>80.590400000000002</c:v>
                </c:pt>
                <c:pt idx="6048">
                  <c:v>80.593400000000003</c:v>
                </c:pt>
                <c:pt idx="6049">
                  <c:v>80.597200000000001</c:v>
                </c:pt>
                <c:pt idx="6050">
                  <c:v>80.600300000000004</c:v>
                </c:pt>
                <c:pt idx="6051">
                  <c:v>80.604200000000006</c:v>
                </c:pt>
                <c:pt idx="6052">
                  <c:v>80.608199999999997</c:v>
                </c:pt>
                <c:pt idx="6053">
                  <c:v>80.611199999999997</c:v>
                </c:pt>
                <c:pt idx="6054">
                  <c:v>80.614900000000006</c:v>
                </c:pt>
                <c:pt idx="6055">
                  <c:v>80.619900000000001</c:v>
                </c:pt>
                <c:pt idx="6056">
                  <c:v>80.6233</c:v>
                </c:pt>
                <c:pt idx="6057">
                  <c:v>80.624799999999993</c:v>
                </c:pt>
                <c:pt idx="6058">
                  <c:v>80.626300000000001</c:v>
                </c:pt>
                <c:pt idx="6059">
                  <c:v>80.627700000000004</c:v>
                </c:pt>
                <c:pt idx="6060">
                  <c:v>80.629199999999997</c:v>
                </c:pt>
                <c:pt idx="6061">
                  <c:v>80.631600000000006</c:v>
                </c:pt>
                <c:pt idx="6062">
                  <c:v>80.632599999999996</c:v>
                </c:pt>
                <c:pt idx="6063">
                  <c:v>80.634600000000006</c:v>
                </c:pt>
                <c:pt idx="6064">
                  <c:v>80.638999999999996</c:v>
                </c:pt>
                <c:pt idx="6065">
                  <c:v>80.643299999999996</c:v>
                </c:pt>
                <c:pt idx="6066">
                  <c:v>80.647999999999996</c:v>
                </c:pt>
                <c:pt idx="6067">
                  <c:v>80.652600000000007</c:v>
                </c:pt>
                <c:pt idx="6068">
                  <c:v>80.656099999999995</c:v>
                </c:pt>
                <c:pt idx="6069">
                  <c:v>80.661299999999997</c:v>
                </c:pt>
                <c:pt idx="6070">
                  <c:v>80.669700000000006</c:v>
                </c:pt>
                <c:pt idx="6071">
                  <c:v>80.679500000000004</c:v>
                </c:pt>
                <c:pt idx="6072">
                  <c:v>80.692400000000006</c:v>
                </c:pt>
                <c:pt idx="6073">
                  <c:v>80.707899999999995</c:v>
                </c:pt>
                <c:pt idx="6074">
                  <c:v>80.722499999999997</c:v>
                </c:pt>
                <c:pt idx="6075">
                  <c:v>80.732600000000005</c:v>
                </c:pt>
                <c:pt idx="6076">
                  <c:v>80.736800000000002</c:v>
                </c:pt>
                <c:pt idx="6077">
                  <c:v>80.735200000000006</c:v>
                </c:pt>
                <c:pt idx="6078">
                  <c:v>80.728999999999999</c:v>
                </c:pt>
                <c:pt idx="6079">
                  <c:v>80.721500000000006</c:v>
                </c:pt>
                <c:pt idx="6080">
                  <c:v>80.715900000000005</c:v>
                </c:pt>
                <c:pt idx="6081">
                  <c:v>80.709800000000001</c:v>
                </c:pt>
                <c:pt idx="6082">
                  <c:v>80.705200000000005</c:v>
                </c:pt>
                <c:pt idx="6083">
                  <c:v>80.702600000000004</c:v>
                </c:pt>
                <c:pt idx="6084">
                  <c:v>80.700800000000001</c:v>
                </c:pt>
                <c:pt idx="6085">
                  <c:v>80.699200000000005</c:v>
                </c:pt>
                <c:pt idx="6086">
                  <c:v>80.697299999999998</c:v>
                </c:pt>
                <c:pt idx="6087">
                  <c:v>80.695800000000006</c:v>
                </c:pt>
                <c:pt idx="6088">
                  <c:v>80.694199999999995</c:v>
                </c:pt>
                <c:pt idx="6089">
                  <c:v>80.693600000000004</c:v>
                </c:pt>
                <c:pt idx="6090">
                  <c:v>80.694999999999993</c:v>
                </c:pt>
                <c:pt idx="6091">
                  <c:v>80.697699999999998</c:v>
                </c:pt>
                <c:pt idx="6092">
                  <c:v>80.701499999999996</c:v>
                </c:pt>
                <c:pt idx="6093">
                  <c:v>80.706000000000003</c:v>
                </c:pt>
                <c:pt idx="6094">
                  <c:v>80.712999999999994</c:v>
                </c:pt>
                <c:pt idx="6095">
                  <c:v>80.724299999999999</c:v>
                </c:pt>
                <c:pt idx="6096">
                  <c:v>80.735799999999998</c:v>
                </c:pt>
                <c:pt idx="6097">
                  <c:v>80.746499999999997</c:v>
                </c:pt>
                <c:pt idx="6098">
                  <c:v>80.760099999999994</c:v>
                </c:pt>
                <c:pt idx="6099">
                  <c:v>80.773399999999995</c:v>
                </c:pt>
                <c:pt idx="6100">
                  <c:v>80.785399999999996</c:v>
                </c:pt>
                <c:pt idx="6101">
                  <c:v>80.793099999999995</c:v>
                </c:pt>
                <c:pt idx="6102">
                  <c:v>80.794600000000003</c:v>
                </c:pt>
                <c:pt idx="6103">
                  <c:v>80.792199999999994</c:v>
                </c:pt>
                <c:pt idx="6104">
                  <c:v>80.787599999999998</c:v>
                </c:pt>
                <c:pt idx="6105">
                  <c:v>80.783299999999997</c:v>
                </c:pt>
                <c:pt idx="6106">
                  <c:v>80.778099999999995</c:v>
                </c:pt>
                <c:pt idx="6107">
                  <c:v>80.774500000000003</c:v>
                </c:pt>
                <c:pt idx="6108">
                  <c:v>80.774199999999993</c:v>
                </c:pt>
                <c:pt idx="6109">
                  <c:v>80.775999999999996</c:v>
                </c:pt>
                <c:pt idx="6110">
                  <c:v>80.779600000000002</c:v>
                </c:pt>
                <c:pt idx="6111">
                  <c:v>80.782499999999999</c:v>
                </c:pt>
                <c:pt idx="6112">
                  <c:v>80.783799999999999</c:v>
                </c:pt>
                <c:pt idx="6113">
                  <c:v>80.785300000000007</c:v>
                </c:pt>
                <c:pt idx="6114">
                  <c:v>80.786000000000001</c:v>
                </c:pt>
                <c:pt idx="6115">
                  <c:v>80.786900000000003</c:v>
                </c:pt>
                <c:pt idx="6116">
                  <c:v>80.789599999999993</c:v>
                </c:pt>
                <c:pt idx="6117">
                  <c:v>80.793099999999995</c:v>
                </c:pt>
                <c:pt idx="6118">
                  <c:v>80.796899999999994</c:v>
                </c:pt>
                <c:pt idx="6119">
                  <c:v>80.800600000000003</c:v>
                </c:pt>
                <c:pt idx="6120">
                  <c:v>80.803899999999999</c:v>
                </c:pt>
                <c:pt idx="6121">
                  <c:v>80.806299999999993</c:v>
                </c:pt>
                <c:pt idx="6122">
                  <c:v>80.808400000000006</c:v>
                </c:pt>
                <c:pt idx="6123">
                  <c:v>80.810199999999995</c:v>
                </c:pt>
                <c:pt idx="6124">
                  <c:v>80.806799999999996</c:v>
                </c:pt>
                <c:pt idx="6125">
                  <c:v>80.786100000000005</c:v>
                </c:pt>
                <c:pt idx="6126">
                  <c:v>80.7727</c:v>
                </c:pt>
                <c:pt idx="6127">
                  <c:v>80.768100000000004</c:v>
                </c:pt>
                <c:pt idx="6128">
                  <c:v>80.767399999999995</c:v>
                </c:pt>
                <c:pt idx="6129">
                  <c:v>80.766800000000003</c:v>
                </c:pt>
                <c:pt idx="6130">
                  <c:v>80.766300000000001</c:v>
                </c:pt>
                <c:pt idx="6131">
                  <c:v>80.768000000000001</c:v>
                </c:pt>
                <c:pt idx="6132">
                  <c:v>80.769099999999995</c:v>
                </c:pt>
                <c:pt idx="6133">
                  <c:v>80.770899999999997</c:v>
                </c:pt>
                <c:pt idx="6134">
                  <c:v>80.774900000000002</c:v>
                </c:pt>
                <c:pt idx="6135">
                  <c:v>80.778800000000004</c:v>
                </c:pt>
                <c:pt idx="6136">
                  <c:v>80.7834</c:v>
                </c:pt>
                <c:pt idx="6137">
                  <c:v>80.787999999999997</c:v>
                </c:pt>
                <c:pt idx="6138">
                  <c:v>80.795199999999994</c:v>
                </c:pt>
                <c:pt idx="6139">
                  <c:v>80.803700000000006</c:v>
                </c:pt>
                <c:pt idx="6140">
                  <c:v>80.814300000000003</c:v>
                </c:pt>
                <c:pt idx="6141">
                  <c:v>80.8245</c:v>
                </c:pt>
                <c:pt idx="6142">
                  <c:v>80.836500000000001</c:v>
                </c:pt>
                <c:pt idx="6143">
                  <c:v>80.846699999999998</c:v>
                </c:pt>
                <c:pt idx="6144">
                  <c:v>80.851399999999998</c:v>
                </c:pt>
                <c:pt idx="6145">
                  <c:v>80.851399999999998</c:v>
                </c:pt>
                <c:pt idx="6146">
                  <c:v>80.847300000000004</c:v>
                </c:pt>
                <c:pt idx="6147">
                  <c:v>80.84</c:v>
                </c:pt>
                <c:pt idx="6148">
                  <c:v>80.830399999999997</c:v>
                </c:pt>
                <c:pt idx="6149">
                  <c:v>80.822000000000003</c:v>
                </c:pt>
                <c:pt idx="6150">
                  <c:v>80.816500000000005</c:v>
                </c:pt>
                <c:pt idx="6151">
                  <c:v>80.812700000000007</c:v>
                </c:pt>
                <c:pt idx="6152">
                  <c:v>80.808700000000002</c:v>
                </c:pt>
                <c:pt idx="6153">
                  <c:v>80.805800000000005</c:v>
                </c:pt>
                <c:pt idx="6154">
                  <c:v>80.802700000000002</c:v>
                </c:pt>
                <c:pt idx="6155">
                  <c:v>80.8005</c:v>
                </c:pt>
                <c:pt idx="6156">
                  <c:v>80.799199999999999</c:v>
                </c:pt>
                <c:pt idx="6157">
                  <c:v>80.797399999999996</c:v>
                </c:pt>
                <c:pt idx="6158">
                  <c:v>80.796099999999996</c:v>
                </c:pt>
                <c:pt idx="6159">
                  <c:v>80.796300000000002</c:v>
                </c:pt>
                <c:pt idx="6160">
                  <c:v>80.799700000000001</c:v>
                </c:pt>
                <c:pt idx="6161">
                  <c:v>80.804599999999994</c:v>
                </c:pt>
                <c:pt idx="6162">
                  <c:v>80.811400000000006</c:v>
                </c:pt>
                <c:pt idx="6163">
                  <c:v>80.818600000000004</c:v>
                </c:pt>
                <c:pt idx="6164">
                  <c:v>80.828599999999994</c:v>
                </c:pt>
                <c:pt idx="6165">
                  <c:v>80.841099999999997</c:v>
                </c:pt>
                <c:pt idx="6166">
                  <c:v>80.853399999999993</c:v>
                </c:pt>
                <c:pt idx="6167">
                  <c:v>80.866100000000003</c:v>
                </c:pt>
                <c:pt idx="6168">
                  <c:v>80.878500000000003</c:v>
                </c:pt>
                <c:pt idx="6169">
                  <c:v>80.887699999999995</c:v>
                </c:pt>
                <c:pt idx="6170">
                  <c:v>80.891000000000005</c:v>
                </c:pt>
                <c:pt idx="6171">
                  <c:v>80.888900000000007</c:v>
                </c:pt>
                <c:pt idx="6172">
                  <c:v>80.884500000000003</c:v>
                </c:pt>
                <c:pt idx="6173">
                  <c:v>80.878299999999996</c:v>
                </c:pt>
                <c:pt idx="6174">
                  <c:v>80.871899999999997</c:v>
                </c:pt>
                <c:pt idx="6175">
                  <c:v>80.867599999999996</c:v>
                </c:pt>
                <c:pt idx="6176">
                  <c:v>80.864900000000006</c:v>
                </c:pt>
                <c:pt idx="6177">
                  <c:v>80.864999999999995</c:v>
                </c:pt>
                <c:pt idx="6178">
                  <c:v>80.867000000000004</c:v>
                </c:pt>
                <c:pt idx="6179">
                  <c:v>80.869500000000002</c:v>
                </c:pt>
                <c:pt idx="6180">
                  <c:v>80.871099999999998</c:v>
                </c:pt>
                <c:pt idx="6181">
                  <c:v>80.872900000000001</c:v>
                </c:pt>
                <c:pt idx="6182">
                  <c:v>80.873400000000004</c:v>
                </c:pt>
                <c:pt idx="6183">
                  <c:v>80.873699999999999</c:v>
                </c:pt>
                <c:pt idx="6184">
                  <c:v>80.874399999999994</c:v>
                </c:pt>
                <c:pt idx="6185">
                  <c:v>80.874899999999997</c:v>
                </c:pt>
                <c:pt idx="6186">
                  <c:v>80.877399999999994</c:v>
                </c:pt>
                <c:pt idx="6187">
                  <c:v>80.880799999999994</c:v>
                </c:pt>
                <c:pt idx="6188">
                  <c:v>80.883899999999997</c:v>
                </c:pt>
                <c:pt idx="6189">
                  <c:v>80.887200000000007</c:v>
                </c:pt>
                <c:pt idx="6190">
                  <c:v>80.890199999999993</c:v>
                </c:pt>
                <c:pt idx="6191">
                  <c:v>80.893500000000003</c:v>
                </c:pt>
                <c:pt idx="6192">
                  <c:v>80.897900000000007</c:v>
                </c:pt>
                <c:pt idx="6193">
                  <c:v>80.900400000000005</c:v>
                </c:pt>
                <c:pt idx="6194">
                  <c:v>80.900099999999995</c:v>
                </c:pt>
                <c:pt idx="6195">
                  <c:v>80.899699999999996</c:v>
                </c:pt>
                <c:pt idx="6196">
                  <c:v>80.900300000000001</c:v>
                </c:pt>
                <c:pt idx="6197">
                  <c:v>80.898499999999999</c:v>
                </c:pt>
                <c:pt idx="6198">
                  <c:v>80.897199999999998</c:v>
                </c:pt>
                <c:pt idx="6199">
                  <c:v>80.899199999999993</c:v>
                </c:pt>
                <c:pt idx="6200">
                  <c:v>80.899699999999996</c:v>
                </c:pt>
                <c:pt idx="6201">
                  <c:v>80.900999999999996</c:v>
                </c:pt>
                <c:pt idx="6202">
                  <c:v>80.903700000000001</c:v>
                </c:pt>
                <c:pt idx="6203">
                  <c:v>80.906499999999994</c:v>
                </c:pt>
                <c:pt idx="6204">
                  <c:v>80.909800000000004</c:v>
                </c:pt>
                <c:pt idx="6205">
                  <c:v>80.914199999999994</c:v>
                </c:pt>
                <c:pt idx="6206">
                  <c:v>80.916399999999996</c:v>
                </c:pt>
                <c:pt idx="6207">
                  <c:v>80.919200000000004</c:v>
                </c:pt>
                <c:pt idx="6208">
                  <c:v>80.926599999999993</c:v>
                </c:pt>
                <c:pt idx="6209">
                  <c:v>80.938900000000004</c:v>
                </c:pt>
                <c:pt idx="6210">
                  <c:v>80.954099999999997</c:v>
                </c:pt>
                <c:pt idx="6211">
                  <c:v>80.970799999999997</c:v>
                </c:pt>
                <c:pt idx="6212">
                  <c:v>80.984399999999994</c:v>
                </c:pt>
                <c:pt idx="6213">
                  <c:v>80.992800000000003</c:v>
                </c:pt>
                <c:pt idx="6214">
                  <c:v>80.992999999999995</c:v>
                </c:pt>
                <c:pt idx="6215">
                  <c:v>80.987200000000001</c:v>
                </c:pt>
                <c:pt idx="6216">
                  <c:v>80.978899999999996</c:v>
                </c:pt>
                <c:pt idx="6217">
                  <c:v>80.970600000000005</c:v>
                </c:pt>
                <c:pt idx="6218">
                  <c:v>80.963700000000003</c:v>
                </c:pt>
                <c:pt idx="6219">
                  <c:v>80.956299999999999</c:v>
                </c:pt>
                <c:pt idx="6220">
                  <c:v>80.951700000000002</c:v>
                </c:pt>
                <c:pt idx="6221">
                  <c:v>80.947900000000004</c:v>
                </c:pt>
                <c:pt idx="6222">
                  <c:v>80.944299999999998</c:v>
                </c:pt>
                <c:pt idx="6223">
                  <c:v>80.9422</c:v>
                </c:pt>
                <c:pt idx="6224">
                  <c:v>80.939499999999995</c:v>
                </c:pt>
                <c:pt idx="6225">
                  <c:v>80.936000000000007</c:v>
                </c:pt>
                <c:pt idx="6226">
                  <c:v>80.934799999999996</c:v>
                </c:pt>
                <c:pt idx="6227">
                  <c:v>80.934200000000004</c:v>
                </c:pt>
                <c:pt idx="6228">
                  <c:v>80.936099999999996</c:v>
                </c:pt>
                <c:pt idx="6229">
                  <c:v>80.939099999999996</c:v>
                </c:pt>
                <c:pt idx="6230">
                  <c:v>80.943700000000007</c:v>
                </c:pt>
                <c:pt idx="6231">
                  <c:v>80.949700000000007</c:v>
                </c:pt>
                <c:pt idx="6232">
                  <c:v>80.9572</c:v>
                </c:pt>
                <c:pt idx="6233">
                  <c:v>80.966999999999999</c:v>
                </c:pt>
                <c:pt idx="6234">
                  <c:v>80.9786</c:v>
                </c:pt>
                <c:pt idx="6235">
                  <c:v>80.992699999999999</c:v>
                </c:pt>
                <c:pt idx="6236">
                  <c:v>81.006299999999996</c:v>
                </c:pt>
                <c:pt idx="6237">
                  <c:v>81.016900000000007</c:v>
                </c:pt>
                <c:pt idx="6238">
                  <c:v>81.025300000000001</c:v>
                </c:pt>
                <c:pt idx="6239">
                  <c:v>81.028000000000006</c:v>
                </c:pt>
                <c:pt idx="6240">
                  <c:v>81.026600000000002</c:v>
                </c:pt>
                <c:pt idx="6241">
                  <c:v>81.022400000000005</c:v>
                </c:pt>
                <c:pt idx="6242">
                  <c:v>81.016199999999998</c:v>
                </c:pt>
                <c:pt idx="6243">
                  <c:v>81.009699999999995</c:v>
                </c:pt>
                <c:pt idx="6244">
                  <c:v>81.004999999999995</c:v>
                </c:pt>
                <c:pt idx="6245">
                  <c:v>81.004000000000005</c:v>
                </c:pt>
                <c:pt idx="6246">
                  <c:v>81.003799999999998</c:v>
                </c:pt>
                <c:pt idx="6247">
                  <c:v>81.005300000000005</c:v>
                </c:pt>
                <c:pt idx="6248">
                  <c:v>81.007000000000005</c:v>
                </c:pt>
                <c:pt idx="6249">
                  <c:v>81.009100000000004</c:v>
                </c:pt>
                <c:pt idx="6250">
                  <c:v>81.010999999999996</c:v>
                </c:pt>
                <c:pt idx="6251">
                  <c:v>81.012</c:v>
                </c:pt>
                <c:pt idx="6252">
                  <c:v>81.011099999999999</c:v>
                </c:pt>
                <c:pt idx="6253">
                  <c:v>81.010099999999994</c:v>
                </c:pt>
                <c:pt idx="6254">
                  <c:v>81.009399999999999</c:v>
                </c:pt>
                <c:pt idx="6255">
                  <c:v>81.008899999999997</c:v>
                </c:pt>
                <c:pt idx="6256">
                  <c:v>81.010000000000005</c:v>
                </c:pt>
                <c:pt idx="6257">
                  <c:v>81.012500000000003</c:v>
                </c:pt>
                <c:pt idx="6258">
                  <c:v>81.014799999999994</c:v>
                </c:pt>
                <c:pt idx="6259">
                  <c:v>81.018000000000001</c:v>
                </c:pt>
                <c:pt idx="6260">
                  <c:v>81.021699999999996</c:v>
                </c:pt>
                <c:pt idx="6261">
                  <c:v>81.025700000000001</c:v>
                </c:pt>
                <c:pt idx="6262">
                  <c:v>81.027199999999993</c:v>
                </c:pt>
                <c:pt idx="6263">
                  <c:v>81.027100000000004</c:v>
                </c:pt>
                <c:pt idx="6264">
                  <c:v>81.0244</c:v>
                </c:pt>
                <c:pt idx="6265">
                  <c:v>81.022499999999994</c:v>
                </c:pt>
                <c:pt idx="6266">
                  <c:v>81.022400000000005</c:v>
                </c:pt>
                <c:pt idx="6267">
                  <c:v>81.022000000000006</c:v>
                </c:pt>
                <c:pt idx="6268">
                  <c:v>81.021500000000003</c:v>
                </c:pt>
                <c:pt idx="6269">
                  <c:v>81.022900000000007</c:v>
                </c:pt>
                <c:pt idx="6270">
                  <c:v>81.025800000000004</c:v>
                </c:pt>
                <c:pt idx="6271">
                  <c:v>81.028899999999993</c:v>
                </c:pt>
                <c:pt idx="6272">
                  <c:v>81.034099999999995</c:v>
                </c:pt>
                <c:pt idx="6273">
                  <c:v>81.038399999999996</c:v>
                </c:pt>
                <c:pt idx="6274">
                  <c:v>81.041200000000003</c:v>
                </c:pt>
                <c:pt idx="6275">
                  <c:v>81.041899999999998</c:v>
                </c:pt>
                <c:pt idx="6276">
                  <c:v>81.045299999999997</c:v>
                </c:pt>
                <c:pt idx="6277">
                  <c:v>81.052899999999994</c:v>
                </c:pt>
                <c:pt idx="6278">
                  <c:v>81.063299999999998</c:v>
                </c:pt>
                <c:pt idx="6279">
                  <c:v>81.075800000000001</c:v>
                </c:pt>
                <c:pt idx="6280">
                  <c:v>81.089200000000005</c:v>
                </c:pt>
                <c:pt idx="6281">
                  <c:v>81.101900000000001</c:v>
                </c:pt>
                <c:pt idx="6282">
                  <c:v>81.110299999999995</c:v>
                </c:pt>
                <c:pt idx="6283">
                  <c:v>81.111699999999999</c:v>
                </c:pt>
                <c:pt idx="6284">
                  <c:v>81.106899999999996</c:v>
                </c:pt>
                <c:pt idx="6285">
                  <c:v>81.097999999999999</c:v>
                </c:pt>
                <c:pt idx="6286">
                  <c:v>81.087500000000006</c:v>
                </c:pt>
                <c:pt idx="6287">
                  <c:v>81.079400000000007</c:v>
                </c:pt>
                <c:pt idx="6288">
                  <c:v>81.072999999999993</c:v>
                </c:pt>
                <c:pt idx="6289">
                  <c:v>81.068399999999997</c:v>
                </c:pt>
                <c:pt idx="6290">
                  <c:v>81.064999999999998</c:v>
                </c:pt>
                <c:pt idx="6291">
                  <c:v>81.059399999999997</c:v>
                </c:pt>
                <c:pt idx="6292">
                  <c:v>81.054599999999994</c:v>
                </c:pt>
                <c:pt idx="6293">
                  <c:v>81.050600000000003</c:v>
                </c:pt>
                <c:pt idx="6294">
                  <c:v>81.048900000000003</c:v>
                </c:pt>
                <c:pt idx="6295">
                  <c:v>81.0488</c:v>
                </c:pt>
                <c:pt idx="6296">
                  <c:v>81.0488</c:v>
                </c:pt>
                <c:pt idx="6297">
                  <c:v>81.049899999999994</c:v>
                </c:pt>
                <c:pt idx="6298">
                  <c:v>81.052199999999999</c:v>
                </c:pt>
                <c:pt idx="6299">
                  <c:v>81.058099999999996</c:v>
                </c:pt>
                <c:pt idx="6300">
                  <c:v>81.065399999999997</c:v>
                </c:pt>
                <c:pt idx="6301">
                  <c:v>81.073899999999995</c:v>
                </c:pt>
                <c:pt idx="6302">
                  <c:v>81.082499999999996</c:v>
                </c:pt>
                <c:pt idx="6303">
                  <c:v>81.093299999999999</c:v>
                </c:pt>
                <c:pt idx="6304">
                  <c:v>81.107200000000006</c:v>
                </c:pt>
                <c:pt idx="6305">
                  <c:v>81.119799999999998</c:v>
                </c:pt>
                <c:pt idx="6306">
                  <c:v>81.129099999999994</c:v>
                </c:pt>
                <c:pt idx="6307">
                  <c:v>81.132599999999996</c:v>
                </c:pt>
                <c:pt idx="6308">
                  <c:v>81.131900000000002</c:v>
                </c:pt>
                <c:pt idx="6309">
                  <c:v>81.129300000000001</c:v>
                </c:pt>
                <c:pt idx="6310">
                  <c:v>81.124200000000002</c:v>
                </c:pt>
                <c:pt idx="6311">
                  <c:v>81.119299999999996</c:v>
                </c:pt>
                <c:pt idx="6312">
                  <c:v>81.113600000000005</c:v>
                </c:pt>
                <c:pt idx="6313">
                  <c:v>81.1096</c:v>
                </c:pt>
                <c:pt idx="6314">
                  <c:v>81.107299999999995</c:v>
                </c:pt>
                <c:pt idx="6315">
                  <c:v>81.106499999999997</c:v>
                </c:pt>
                <c:pt idx="6316">
                  <c:v>81.1066</c:v>
                </c:pt>
                <c:pt idx="6317">
                  <c:v>81.105900000000005</c:v>
                </c:pt>
                <c:pt idx="6318">
                  <c:v>81.106700000000004</c:v>
                </c:pt>
                <c:pt idx="6319">
                  <c:v>81.106700000000004</c:v>
                </c:pt>
                <c:pt idx="6320">
                  <c:v>81.105699999999999</c:v>
                </c:pt>
                <c:pt idx="6321">
                  <c:v>81.106800000000007</c:v>
                </c:pt>
                <c:pt idx="6322">
                  <c:v>81.107200000000006</c:v>
                </c:pt>
                <c:pt idx="6323">
                  <c:v>81.107500000000002</c:v>
                </c:pt>
                <c:pt idx="6324">
                  <c:v>81.110600000000005</c:v>
                </c:pt>
                <c:pt idx="6325">
                  <c:v>81.112300000000005</c:v>
                </c:pt>
                <c:pt idx="6326">
                  <c:v>81.114500000000007</c:v>
                </c:pt>
                <c:pt idx="6327">
                  <c:v>81.117599999999996</c:v>
                </c:pt>
                <c:pt idx="6328">
                  <c:v>81.120099999999994</c:v>
                </c:pt>
                <c:pt idx="6329">
                  <c:v>81.122500000000002</c:v>
                </c:pt>
                <c:pt idx="6330">
                  <c:v>81.125600000000006</c:v>
                </c:pt>
                <c:pt idx="6331">
                  <c:v>81.126099999999994</c:v>
                </c:pt>
                <c:pt idx="6332">
                  <c:v>81.127099999999999</c:v>
                </c:pt>
                <c:pt idx="6333">
                  <c:v>81.127600000000001</c:v>
                </c:pt>
                <c:pt idx="6334">
                  <c:v>81.126999999999995</c:v>
                </c:pt>
                <c:pt idx="6335">
                  <c:v>81.127799999999993</c:v>
                </c:pt>
                <c:pt idx="6336">
                  <c:v>81.128200000000007</c:v>
                </c:pt>
                <c:pt idx="6337">
                  <c:v>81.127799999999993</c:v>
                </c:pt>
                <c:pt idx="6338">
                  <c:v>81.128200000000007</c:v>
                </c:pt>
                <c:pt idx="6339">
                  <c:v>81.129099999999994</c:v>
                </c:pt>
                <c:pt idx="6340">
                  <c:v>81.131200000000007</c:v>
                </c:pt>
                <c:pt idx="6341">
                  <c:v>81.132999999999996</c:v>
                </c:pt>
                <c:pt idx="6342">
                  <c:v>81.136799999999994</c:v>
                </c:pt>
                <c:pt idx="6343">
                  <c:v>81.139600000000002</c:v>
                </c:pt>
                <c:pt idx="6344">
                  <c:v>81.142399999999995</c:v>
                </c:pt>
                <c:pt idx="6345">
                  <c:v>81.147199999999998</c:v>
                </c:pt>
                <c:pt idx="6346">
                  <c:v>81.153599999999997</c:v>
                </c:pt>
                <c:pt idx="6347">
                  <c:v>81.1648</c:v>
                </c:pt>
                <c:pt idx="6348">
                  <c:v>81.179199999999994</c:v>
                </c:pt>
                <c:pt idx="6349">
                  <c:v>81.1935</c:v>
                </c:pt>
                <c:pt idx="6350">
                  <c:v>81.204499999999996</c:v>
                </c:pt>
                <c:pt idx="6351">
                  <c:v>81.210099999999997</c:v>
                </c:pt>
                <c:pt idx="6352">
                  <c:v>81.207099999999997</c:v>
                </c:pt>
                <c:pt idx="6353">
                  <c:v>81.199399999999997</c:v>
                </c:pt>
                <c:pt idx="6354">
                  <c:v>81.1905</c:v>
                </c:pt>
                <c:pt idx="6355">
                  <c:v>81.181100000000001</c:v>
                </c:pt>
                <c:pt idx="6356">
                  <c:v>81.174099999999996</c:v>
                </c:pt>
                <c:pt idx="6357">
                  <c:v>81.168599999999998</c:v>
                </c:pt>
                <c:pt idx="6358">
                  <c:v>81.164299999999997</c:v>
                </c:pt>
                <c:pt idx="6359">
                  <c:v>81.159899999999993</c:v>
                </c:pt>
                <c:pt idx="6360">
                  <c:v>81.154600000000002</c:v>
                </c:pt>
                <c:pt idx="6361">
                  <c:v>81.150400000000005</c:v>
                </c:pt>
                <c:pt idx="6362">
                  <c:v>81.147800000000004</c:v>
                </c:pt>
                <c:pt idx="6363">
                  <c:v>81.146000000000001</c:v>
                </c:pt>
                <c:pt idx="6364">
                  <c:v>81.144800000000004</c:v>
                </c:pt>
                <c:pt idx="6365">
                  <c:v>81.143900000000002</c:v>
                </c:pt>
                <c:pt idx="6366">
                  <c:v>81.143900000000002</c:v>
                </c:pt>
                <c:pt idx="6367">
                  <c:v>81.145200000000003</c:v>
                </c:pt>
                <c:pt idx="6368">
                  <c:v>81.148399999999995</c:v>
                </c:pt>
                <c:pt idx="6369">
                  <c:v>81.153199999999998</c:v>
                </c:pt>
                <c:pt idx="6370">
                  <c:v>81.160700000000006</c:v>
                </c:pt>
                <c:pt idx="6371">
                  <c:v>81.168400000000005</c:v>
                </c:pt>
                <c:pt idx="6372">
                  <c:v>81.176599999999993</c:v>
                </c:pt>
                <c:pt idx="6373">
                  <c:v>81.188400000000001</c:v>
                </c:pt>
                <c:pt idx="6374">
                  <c:v>81.201599999999999</c:v>
                </c:pt>
                <c:pt idx="6375">
                  <c:v>81.213200000000001</c:v>
                </c:pt>
                <c:pt idx="6376">
                  <c:v>81.220399999999998</c:v>
                </c:pt>
                <c:pt idx="6377">
                  <c:v>81.221800000000002</c:v>
                </c:pt>
                <c:pt idx="6378">
                  <c:v>81.218100000000007</c:v>
                </c:pt>
                <c:pt idx="6379">
                  <c:v>81.212999999999994</c:v>
                </c:pt>
                <c:pt idx="6380">
                  <c:v>81.206299999999999</c:v>
                </c:pt>
                <c:pt idx="6381">
                  <c:v>81.199100000000001</c:v>
                </c:pt>
                <c:pt idx="6382">
                  <c:v>81.191699999999997</c:v>
                </c:pt>
                <c:pt idx="6383">
                  <c:v>81.188299999999998</c:v>
                </c:pt>
                <c:pt idx="6384">
                  <c:v>81.185500000000005</c:v>
                </c:pt>
                <c:pt idx="6385">
                  <c:v>81.183199999999999</c:v>
                </c:pt>
                <c:pt idx="6386">
                  <c:v>81.1828</c:v>
                </c:pt>
                <c:pt idx="6387">
                  <c:v>81.183700000000002</c:v>
                </c:pt>
                <c:pt idx="6388">
                  <c:v>81.183499999999995</c:v>
                </c:pt>
                <c:pt idx="6389">
                  <c:v>81.183099999999996</c:v>
                </c:pt>
                <c:pt idx="6390">
                  <c:v>81.183599999999998</c:v>
                </c:pt>
                <c:pt idx="6391">
                  <c:v>81.183800000000005</c:v>
                </c:pt>
                <c:pt idx="6392">
                  <c:v>81.185500000000005</c:v>
                </c:pt>
                <c:pt idx="6393">
                  <c:v>81.186499999999995</c:v>
                </c:pt>
                <c:pt idx="6394">
                  <c:v>81.186800000000005</c:v>
                </c:pt>
                <c:pt idx="6395">
                  <c:v>81.187299999999993</c:v>
                </c:pt>
                <c:pt idx="6396">
                  <c:v>81.188299999999998</c:v>
                </c:pt>
                <c:pt idx="6397">
                  <c:v>81.190299999999993</c:v>
                </c:pt>
                <c:pt idx="6398">
                  <c:v>81.193899999999999</c:v>
                </c:pt>
                <c:pt idx="6399">
                  <c:v>81.196899999999999</c:v>
                </c:pt>
                <c:pt idx="6400">
                  <c:v>81.196799999999996</c:v>
                </c:pt>
                <c:pt idx="6401">
                  <c:v>81.195800000000006</c:v>
                </c:pt>
                <c:pt idx="6402">
                  <c:v>81.193799999999996</c:v>
                </c:pt>
                <c:pt idx="6403">
                  <c:v>81.192599999999999</c:v>
                </c:pt>
                <c:pt idx="6404">
                  <c:v>81.191800000000001</c:v>
                </c:pt>
                <c:pt idx="6405">
                  <c:v>81.191199999999995</c:v>
                </c:pt>
                <c:pt idx="6406">
                  <c:v>81.190899999999999</c:v>
                </c:pt>
                <c:pt idx="6407">
                  <c:v>81.191000000000003</c:v>
                </c:pt>
                <c:pt idx="6408">
                  <c:v>81.1922</c:v>
                </c:pt>
                <c:pt idx="6409">
                  <c:v>81.194500000000005</c:v>
                </c:pt>
                <c:pt idx="6410">
                  <c:v>81.197000000000003</c:v>
                </c:pt>
                <c:pt idx="6411">
                  <c:v>81.200199999999995</c:v>
                </c:pt>
                <c:pt idx="6412">
                  <c:v>81.202100000000002</c:v>
                </c:pt>
                <c:pt idx="6413">
                  <c:v>81.204499999999996</c:v>
                </c:pt>
                <c:pt idx="6414">
                  <c:v>81.206000000000003</c:v>
                </c:pt>
                <c:pt idx="6415">
                  <c:v>81.211699999999993</c:v>
                </c:pt>
                <c:pt idx="6416">
                  <c:v>81.222800000000007</c:v>
                </c:pt>
                <c:pt idx="6417">
                  <c:v>81.234800000000007</c:v>
                </c:pt>
                <c:pt idx="6418">
                  <c:v>81.247299999999996</c:v>
                </c:pt>
                <c:pt idx="6419">
                  <c:v>81.259200000000007</c:v>
                </c:pt>
                <c:pt idx="6420">
                  <c:v>81.264499999999998</c:v>
                </c:pt>
                <c:pt idx="6421">
                  <c:v>81.261700000000005</c:v>
                </c:pt>
                <c:pt idx="6422">
                  <c:v>81.255099999999999</c:v>
                </c:pt>
                <c:pt idx="6423">
                  <c:v>81.246099999999998</c:v>
                </c:pt>
                <c:pt idx="6424">
                  <c:v>81.235900000000001</c:v>
                </c:pt>
                <c:pt idx="6425">
                  <c:v>81.228200000000001</c:v>
                </c:pt>
                <c:pt idx="6426">
                  <c:v>81.221900000000005</c:v>
                </c:pt>
                <c:pt idx="6427">
                  <c:v>81.2166</c:v>
                </c:pt>
                <c:pt idx="6428">
                  <c:v>81.211600000000004</c:v>
                </c:pt>
                <c:pt idx="6429">
                  <c:v>81.206999999999994</c:v>
                </c:pt>
                <c:pt idx="6430">
                  <c:v>81.203500000000005</c:v>
                </c:pt>
                <c:pt idx="6431">
                  <c:v>81.200900000000004</c:v>
                </c:pt>
                <c:pt idx="6432">
                  <c:v>81.198099999999997</c:v>
                </c:pt>
                <c:pt idx="6433">
                  <c:v>81.195599999999999</c:v>
                </c:pt>
                <c:pt idx="6434">
                  <c:v>81.194000000000003</c:v>
                </c:pt>
                <c:pt idx="6435">
                  <c:v>81.194199999999995</c:v>
                </c:pt>
                <c:pt idx="6436">
                  <c:v>81.1952</c:v>
                </c:pt>
                <c:pt idx="6437">
                  <c:v>81.199399999999997</c:v>
                </c:pt>
                <c:pt idx="6438">
                  <c:v>81.205100000000002</c:v>
                </c:pt>
                <c:pt idx="6439">
                  <c:v>81.210899999999995</c:v>
                </c:pt>
                <c:pt idx="6440">
                  <c:v>81.219300000000004</c:v>
                </c:pt>
                <c:pt idx="6441">
                  <c:v>81.230900000000005</c:v>
                </c:pt>
                <c:pt idx="6442">
                  <c:v>81.242000000000004</c:v>
                </c:pt>
                <c:pt idx="6443">
                  <c:v>81.253299999999996</c:v>
                </c:pt>
                <c:pt idx="6444">
                  <c:v>81.264799999999994</c:v>
                </c:pt>
                <c:pt idx="6445">
                  <c:v>81.273899999999998</c:v>
                </c:pt>
                <c:pt idx="6446">
                  <c:v>81.275499999999994</c:v>
                </c:pt>
                <c:pt idx="6447">
                  <c:v>81.272800000000004</c:v>
                </c:pt>
                <c:pt idx="6448">
                  <c:v>81.265799999999999</c:v>
                </c:pt>
                <c:pt idx="6449">
                  <c:v>81.255600000000001</c:v>
                </c:pt>
                <c:pt idx="6450">
                  <c:v>81.247500000000002</c:v>
                </c:pt>
                <c:pt idx="6451">
                  <c:v>81.241200000000006</c:v>
                </c:pt>
                <c:pt idx="6452">
                  <c:v>81.237899999999996</c:v>
                </c:pt>
                <c:pt idx="6453">
                  <c:v>81.237700000000004</c:v>
                </c:pt>
                <c:pt idx="6454">
                  <c:v>81.237700000000004</c:v>
                </c:pt>
                <c:pt idx="6455">
                  <c:v>81.238399999999999</c:v>
                </c:pt>
                <c:pt idx="6456">
                  <c:v>81.238600000000005</c:v>
                </c:pt>
                <c:pt idx="6457">
                  <c:v>81.237499999999997</c:v>
                </c:pt>
                <c:pt idx="6458">
                  <c:v>81.237200000000001</c:v>
                </c:pt>
                <c:pt idx="6459">
                  <c:v>81.237200000000001</c:v>
                </c:pt>
                <c:pt idx="6460">
                  <c:v>81.2363</c:v>
                </c:pt>
                <c:pt idx="6461">
                  <c:v>81.236199999999997</c:v>
                </c:pt>
                <c:pt idx="6462">
                  <c:v>81.237700000000004</c:v>
                </c:pt>
                <c:pt idx="6463">
                  <c:v>81.238600000000005</c:v>
                </c:pt>
                <c:pt idx="6464">
                  <c:v>81.238799999999998</c:v>
                </c:pt>
                <c:pt idx="6465">
                  <c:v>81.239500000000007</c:v>
                </c:pt>
                <c:pt idx="6466">
                  <c:v>81.242599999999996</c:v>
                </c:pt>
                <c:pt idx="6467">
                  <c:v>81.246200000000002</c:v>
                </c:pt>
                <c:pt idx="6468">
                  <c:v>81.249499999999998</c:v>
                </c:pt>
                <c:pt idx="6469">
                  <c:v>81.249799999999993</c:v>
                </c:pt>
                <c:pt idx="6470">
                  <c:v>81.248800000000003</c:v>
                </c:pt>
                <c:pt idx="6471">
                  <c:v>81.247100000000003</c:v>
                </c:pt>
                <c:pt idx="6472">
                  <c:v>81.245099999999994</c:v>
                </c:pt>
                <c:pt idx="6473">
                  <c:v>81.243899999999996</c:v>
                </c:pt>
                <c:pt idx="6474">
                  <c:v>81.244</c:v>
                </c:pt>
                <c:pt idx="6475">
                  <c:v>81.244799999999998</c:v>
                </c:pt>
                <c:pt idx="6476">
                  <c:v>81.246200000000002</c:v>
                </c:pt>
                <c:pt idx="6477">
                  <c:v>81.248199999999997</c:v>
                </c:pt>
                <c:pt idx="6478">
                  <c:v>81.248900000000006</c:v>
                </c:pt>
                <c:pt idx="6479">
                  <c:v>81.249899999999997</c:v>
                </c:pt>
                <c:pt idx="6480">
                  <c:v>81.252700000000004</c:v>
                </c:pt>
                <c:pt idx="6481">
                  <c:v>81.255799999999994</c:v>
                </c:pt>
                <c:pt idx="6482">
                  <c:v>81.258600000000001</c:v>
                </c:pt>
                <c:pt idx="6483">
                  <c:v>81.263300000000001</c:v>
                </c:pt>
                <c:pt idx="6484">
                  <c:v>81.269499999999994</c:v>
                </c:pt>
                <c:pt idx="6485">
                  <c:v>81.277000000000001</c:v>
                </c:pt>
                <c:pt idx="6486">
                  <c:v>81.287400000000005</c:v>
                </c:pt>
                <c:pt idx="6487">
                  <c:v>81.299300000000002</c:v>
                </c:pt>
                <c:pt idx="6488">
                  <c:v>81.310599999999994</c:v>
                </c:pt>
                <c:pt idx="6489">
                  <c:v>81.316000000000003</c:v>
                </c:pt>
                <c:pt idx="6490">
                  <c:v>81.315399999999997</c:v>
                </c:pt>
                <c:pt idx="6491">
                  <c:v>81.310299999999998</c:v>
                </c:pt>
                <c:pt idx="6492">
                  <c:v>81.302700000000002</c:v>
                </c:pt>
                <c:pt idx="6493">
                  <c:v>81.293499999999995</c:v>
                </c:pt>
                <c:pt idx="6494">
                  <c:v>81.285600000000002</c:v>
                </c:pt>
                <c:pt idx="6495">
                  <c:v>81.2774</c:v>
                </c:pt>
                <c:pt idx="6496">
                  <c:v>81.2727</c:v>
                </c:pt>
                <c:pt idx="6497">
                  <c:v>81.268600000000006</c:v>
                </c:pt>
                <c:pt idx="6498">
                  <c:v>81.263800000000003</c:v>
                </c:pt>
                <c:pt idx="6499">
                  <c:v>81.259900000000002</c:v>
                </c:pt>
                <c:pt idx="6500">
                  <c:v>81.255499999999998</c:v>
                </c:pt>
                <c:pt idx="6501">
                  <c:v>81.252099999999999</c:v>
                </c:pt>
                <c:pt idx="6502">
                  <c:v>81.249600000000001</c:v>
                </c:pt>
                <c:pt idx="6503">
                  <c:v>81.247799999999998</c:v>
                </c:pt>
                <c:pt idx="6504">
                  <c:v>81.248599999999996</c:v>
                </c:pt>
                <c:pt idx="6505">
                  <c:v>81.250799999999998</c:v>
                </c:pt>
                <c:pt idx="6506">
                  <c:v>81.253100000000003</c:v>
                </c:pt>
                <c:pt idx="6507">
                  <c:v>81.257900000000006</c:v>
                </c:pt>
                <c:pt idx="6508">
                  <c:v>81.264399999999995</c:v>
                </c:pt>
                <c:pt idx="6509">
                  <c:v>81.271500000000003</c:v>
                </c:pt>
                <c:pt idx="6510">
                  <c:v>81.282600000000002</c:v>
                </c:pt>
                <c:pt idx="6511">
                  <c:v>81.2958</c:v>
                </c:pt>
                <c:pt idx="6512">
                  <c:v>81.308499999999995</c:v>
                </c:pt>
                <c:pt idx="6513">
                  <c:v>81.318700000000007</c:v>
                </c:pt>
                <c:pt idx="6514">
                  <c:v>81.325699999999998</c:v>
                </c:pt>
                <c:pt idx="6515">
                  <c:v>81.326300000000003</c:v>
                </c:pt>
                <c:pt idx="6516">
                  <c:v>81.321600000000004</c:v>
                </c:pt>
                <c:pt idx="6517">
                  <c:v>81.315100000000001</c:v>
                </c:pt>
                <c:pt idx="6518">
                  <c:v>81.308099999999996</c:v>
                </c:pt>
                <c:pt idx="6519">
                  <c:v>81.300700000000006</c:v>
                </c:pt>
                <c:pt idx="6520">
                  <c:v>81.296099999999996</c:v>
                </c:pt>
                <c:pt idx="6521">
                  <c:v>81.292699999999996</c:v>
                </c:pt>
                <c:pt idx="6522">
                  <c:v>81.290199999999999</c:v>
                </c:pt>
                <c:pt idx="6523">
                  <c:v>81.290300000000002</c:v>
                </c:pt>
                <c:pt idx="6524">
                  <c:v>81.290499999999994</c:v>
                </c:pt>
                <c:pt idx="6525">
                  <c:v>81.289599999999993</c:v>
                </c:pt>
                <c:pt idx="6526">
                  <c:v>81.288799999999995</c:v>
                </c:pt>
                <c:pt idx="6527">
                  <c:v>81.288399999999996</c:v>
                </c:pt>
                <c:pt idx="6528">
                  <c:v>81.288300000000007</c:v>
                </c:pt>
                <c:pt idx="6529">
                  <c:v>81.288600000000002</c:v>
                </c:pt>
                <c:pt idx="6530">
                  <c:v>81.287400000000005</c:v>
                </c:pt>
                <c:pt idx="6531">
                  <c:v>81.287999999999997</c:v>
                </c:pt>
                <c:pt idx="6532">
                  <c:v>81.289299999999997</c:v>
                </c:pt>
                <c:pt idx="6533">
                  <c:v>81.290499999999994</c:v>
                </c:pt>
                <c:pt idx="6534">
                  <c:v>81.289199999999994</c:v>
                </c:pt>
                <c:pt idx="6535">
                  <c:v>81.290999999999997</c:v>
                </c:pt>
                <c:pt idx="6536">
                  <c:v>81.294300000000007</c:v>
                </c:pt>
                <c:pt idx="6537">
                  <c:v>81.296899999999994</c:v>
                </c:pt>
                <c:pt idx="6538">
                  <c:v>81.298100000000005</c:v>
                </c:pt>
                <c:pt idx="6539">
                  <c:v>81.298199999999994</c:v>
                </c:pt>
                <c:pt idx="6540">
                  <c:v>81.299499999999995</c:v>
                </c:pt>
                <c:pt idx="6541">
                  <c:v>81.299099999999996</c:v>
                </c:pt>
                <c:pt idx="6542">
                  <c:v>81.297600000000003</c:v>
                </c:pt>
                <c:pt idx="6543">
                  <c:v>81.296599999999998</c:v>
                </c:pt>
                <c:pt idx="6544">
                  <c:v>81.298000000000002</c:v>
                </c:pt>
                <c:pt idx="6545">
                  <c:v>81.299400000000006</c:v>
                </c:pt>
                <c:pt idx="6546">
                  <c:v>81.2988</c:v>
                </c:pt>
                <c:pt idx="6547">
                  <c:v>81.299599999999998</c:v>
                </c:pt>
                <c:pt idx="6548">
                  <c:v>81.3</c:v>
                </c:pt>
                <c:pt idx="6549">
                  <c:v>81.300799999999995</c:v>
                </c:pt>
                <c:pt idx="6550">
                  <c:v>81.301400000000001</c:v>
                </c:pt>
                <c:pt idx="6551">
                  <c:v>81.301400000000001</c:v>
                </c:pt>
                <c:pt idx="6552">
                  <c:v>81.304100000000005</c:v>
                </c:pt>
                <c:pt idx="6553">
                  <c:v>81.311800000000005</c:v>
                </c:pt>
                <c:pt idx="6554">
                  <c:v>81.325599999999994</c:v>
                </c:pt>
                <c:pt idx="6555">
                  <c:v>81.342699999999994</c:v>
                </c:pt>
                <c:pt idx="6556">
                  <c:v>81.3583</c:v>
                </c:pt>
                <c:pt idx="6557">
                  <c:v>81.367900000000006</c:v>
                </c:pt>
                <c:pt idx="6558">
                  <c:v>81.369</c:v>
                </c:pt>
                <c:pt idx="6559">
                  <c:v>81.362399999999994</c:v>
                </c:pt>
                <c:pt idx="6560">
                  <c:v>81.352400000000003</c:v>
                </c:pt>
                <c:pt idx="6561">
                  <c:v>81.340199999999996</c:v>
                </c:pt>
                <c:pt idx="6562">
                  <c:v>81.33</c:v>
                </c:pt>
                <c:pt idx="6563">
                  <c:v>81.321200000000005</c:v>
                </c:pt>
                <c:pt idx="6564">
                  <c:v>81.314599999999999</c:v>
                </c:pt>
                <c:pt idx="6565">
                  <c:v>81.309899999999999</c:v>
                </c:pt>
                <c:pt idx="6566">
                  <c:v>81.306799999999996</c:v>
                </c:pt>
                <c:pt idx="6567">
                  <c:v>81.302400000000006</c:v>
                </c:pt>
                <c:pt idx="6568">
                  <c:v>81.2971</c:v>
                </c:pt>
                <c:pt idx="6569">
                  <c:v>81.293400000000005</c:v>
                </c:pt>
                <c:pt idx="6570">
                  <c:v>81.290400000000005</c:v>
                </c:pt>
                <c:pt idx="6571">
                  <c:v>81.287800000000004</c:v>
                </c:pt>
                <c:pt idx="6572">
                  <c:v>81.286799999999999</c:v>
                </c:pt>
                <c:pt idx="6573">
                  <c:v>81.288600000000002</c:v>
                </c:pt>
                <c:pt idx="6574">
                  <c:v>81.291899999999998</c:v>
                </c:pt>
                <c:pt idx="6575">
                  <c:v>81.297399999999996</c:v>
                </c:pt>
                <c:pt idx="6576">
                  <c:v>81.303299999999993</c:v>
                </c:pt>
                <c:pt idx="6577">
                  <c:v>81.309200000000004</c:v>
                </c:pt>
                <c:pt idx="6578">
                  <c:v>81.317999999999998</c:v>
                </c:pt>
                <c:pt idx="6579">
                  <c:v>81.3292</c:v>
                </c:pt>
                <c:pt idx="6580">
                  <c:v>81.341099999999997</c:v>
                </c:pt>
                <c:pt idx="6581">
                  <c:v>81.351600000000005</c:v>
                </c:pt>
                <c:pt idx="6582">
                  <c:v>81.360299999999995</c:v>
                </c:pt>
                <c:pt idx="6583">
                  <c:v>81.364699999999999</c:v>
                </c:pt>
                <c:pt idx="6584">
                  <c:v>81.364099999999993</c:v>
                </c:pt>
                <c:pt idx="6585">
                  <c:v>81.359700000000004</c:v>
                </c:pt>
                <c:pt idx="6586">
                  <c:v>81.351799999999997</c:v>
                </c:pt>
                <c:pt idx="6587">
                  <c:v>81.343000000000004</c:v>
                </c:pt>
                <c:pt idx="6588">
                  <c:v>81.337100000000007</c:v>
                </c:pt>
                <c:pt idx="6589">
                  <c:v>81.332700000000003</c:v>
                </c:pt>
                <c:pt idx="6590">
                  <c:v>81.328500000000005</c:v>
                </c:pt>
                <c:pt idx="6591">
                  <c:v>81.326400000000007</c:v>
                </c:pt>
                <c:pt idx="6592">
                  <c:v>81.326800000000006</c:v>
                </c:pt>
                <c:pt idx="6593">
                  <c:v>81.328900000000004</c:v>
                </c:pt>
                <c:pt idx="6594">
                  <c:v>81.328800000000001</c:v>
                </c:pt>
                <c:pt idx="6595">
                  <c:v>81.326400000000007</c:v>
                </c:pt>
                <c:pt idx="6596">
                  <c:v>81.325000000000003</c:v>
                </c:pt>
                <c:pt idx="6597">
                  <c:v>81.323099999999997</c:v>
                </c:pt>
                <c:pt idx="6598">
                  <c:v>81.321200000000005</c:v>
                </c:pt>
                <c:pt idx="6599">
                  <c:v>81.320599999999999</c:v>
                </c:pt>
                <c:pt idx="6600">
                  <c:v>81.321799999999996</c:v>
                </c:pt>
                <c:pt idx="6601">
                  <c:v>81.320999999999998</c:v>
                </c:pt>
                <c:pt idx="6602">
                  <c:v>81.320800000000006</c:v>
                </c:pt>
                <c:pt idx="6603">
                  <c:v>81.322500000000005</c:v>
                </c:pt>
                <c:pt idx="6604">
                  <c:v>81.325599999999994</c:v>
                </c:pt>
                <c:pt idx="6605">
                  <c:v>81.328500000000005</c:v>
                </c:pt>
                <c:pt idx="6606">
                  <c:v>81.331800000000001</c:v>
                </c:pt>
                <c:pt idx="6607">
                  <c:v>81.333699999999993</c:v>
                </c:pt>
                <c:pt idx="6608">
                  <c:v>81.332300000000004</c:v>
                </c:pt>
                <c:pt idx="6609">
                  <c:v>81.329700000000003</c:v>
                </c:pt>
                <c:pt idx="6610">
                  <c:v>81.327500000000001</c:v>
                </c:pt>
                <c:pt idx="6611">
                  <c:v>81.325999999999993</c:v>
                </c:pt>
                <c:pt idx="6612">
                  <c:v>81.325100000000006</c:v>
                </c:pt>
                <c:pt idx="6613">
                  <c:v>81.325599999999994</c:v>
                </c:pt>
                <c:pt idx="6614">
                  <c:v>81.325800000000001</c:v>
                </c:pt>
                <c:pt idx="6615">
                  <c:v>81.327500000000001</c:v>
                </c:pt>
                <c:pt idx="6616">
                  <c:v>81.330699999999993</c:v>
                </c:pt>
                <c:pt idx="6617">
                  <c:v>81.333399999999997</c:v>
                </c:pt>
                <c:pt idx="6618">
                  <c:v>81.334900000000005</c:v>
                </c:pt>
                <c:pt idx="6619">
                  <c:v>81.335899999999995</c:v>
                </c:pt>
                <c:pt idx="6620">
                  <c:v>81.338499999999996</c:v>
                </c:pt>
                <c:pt idx="6621">
                  <c:v>81.342200000000005</c:v>
                </c:pt>
                <c:pt idx="6622">
                  <c:v>81.347800000000007</c:v>
                </c:pt>
                <c:pt idx="6623">
                  <c:v>81.358099999999993</c:v>
                </c:pt>
                <c:pt idx="6624">
                  <c:v>81.371600000000001</c:v>
                </c:pt>
                <c:pt idx="6625">
                  <c:v>81.383600000000001</c:v>
                </c:pt>
                <c:pt idx="6626">
                  <c:v>81.391800000000003</c:v>
                </c:pt>
                <c:pt idx="6627">
                  <c:v>81.393199999999993</c:v>
                </c:pt>
                <c:pt idx="6628">
                  <c:v>81.388999999999996</c:v>
                </c:pt>
                <c:pt idx="6629">
                  <c:v>81.379199999999997</c:v>
                </c:pt>
                <c:pt idx="6630">
                  <c:v>81.368700000000004</c:v>
                </c:pt>
                <c:pt idx="6631">
                  <c:v>81.358800000000002</c:v>
                </c:pt>
                <c:pt idx="6632">
                  <c:v>81.349199999999996</c:v>
                </c:pt>
                <c:pt idx="6633">
                  <c:v>81.343800000000002</c:v>
                </c:pt>
                <c:pt idx="6634">
                  <c:v>81.339399999999998</c:v>
                </c:pt>
                <c:pt idx="6635">
                  <c:v>81.334800000000001</c:v>
                </c:pt>
                <c:pt idx="6636">
                  <c:v>81.3279</c:v>
                </c:pt>
                <c:pt idx="6637">
                  <c:v>81.322100000000006</c:v>
                </c:pt>
                <c:pt idx="6638">
                  <c:v>81.318399999999997</c:v>
                </c:pt>
                <c:pt idx="6639">
                  <c:v>81.315700000000007</c:v>
                </c:pt>
                <c:pt idx="6640">
                  <c:v>81.312600000000003</c:v>
                </c:pt>
                <c:pt idx="6641">
                  <c:v>81.311599999999999</c:v>
                </c:pt>
                <c:pt idx="6642">
                  <c:v>81.312100000000001</c:v>
                </c:pt>
                <c:pt idx="6643">
                  <c:v>81.313500000000005</c:v>
                </c:pt>
                <c:pt idx="6644">
                  <c:v>81.316299999999998</c:v>
                </c:pt>
                <c:pt idx="6645">
                  <c:v>81.322599999999994</c:v>
                </c:pt>
                <c:pt idx="6646">
                  <c:v>81.33</c:v>
                </c:pt>
                <c:pt idx="6647">
                  <c:v>81.338899999999995</c:v>
                </c:pt>
                <c:pt idx="6648">
                  <c:v>81.348200000000006</c:v>
                </c:pt>
                <c:pt idx="6649">
                  <c:v>81.359399999999994</c:v>
                </c:pt>
                <c:pt idx="6650">
                  <c:v>81.370400000000004</c:v>
                </c:pt>
                <c:pt idx="6651">
                  <c:v>81.380499999999998</c:v>
                </c:pt>
                <c:pt idx="6652">
                  <c:v>81.385300000000001</c:v>
                </c:pt>
                <c:pt idx="6653">
                  <c:v>81.384699999999995</c:v>
                </c:pt>
                <c:pt idx="6654">
                  <c:v>81.375900000000001</c:v>
                </c:pt>
                <c:pt idx="6655">
                  <c:v>81.365399999999994</c:v>
                </c:pt>
                <c:pt idx="6656">
                  <c:v>81.356800000000007</c:v>
                </c:pt>
                <c:pt idx="6657">
                  <c:v>81.350800000000007</c:v>
                </c:pt>
                <c:pt idx="6658">
                  <c:v>81.3446</c:v>
                </c:pt>
                <c:pt idx="6659">
                  <c:v>81.341099999999997</c:v>
                </c:pt>
                <c:pt idx="6660">
                  <c:v>81.340699999999998</c:v>
                </c:pt>
                <c:pt idx="6661">
                  <c:v>81.338999999999999</c:v>
                </c:pt>
                <c:pt idx="6662">
                  <c:v>81.335899999999995</c:v>
                </c:pt>
                <c:pt idx="6663">
                  <c:v>81.335099999999997</c:v>
                </c:pt>
                <c:pt idx="6664">
                  <c:v>81.334199999999996</c:v>
                </c:pt>
                <c:pt idx="6665">
                  <c:v>81.3322</c:v>
                </c:pt>
                <c:pt idx="6666">
                  <c:v>81.328900000000004</c:v>
                </c:pt>
                <c:pt idx="6667">
                  <c:v>81.326899999999995</c:v>
                </c:pt>
                <c:pt idx="6668">
                  <c:v>81.327100000000002</c:v>
                </c:pt>
                <c:pt idx="6669">
                  <c:v>81.326700000000002</c:v>
                </c:pt>
                <c:pt idx="6670">
                  <c:v>81.325999999999993</c:v>
                </c:pt>
                <c:pt idx="6671">
                  <c:v>81.326099999999997</c:v>
                </c:pt>
                <c:pt idx="6672">
                  <c:v>81.326899999999995</c:v>
                </c:pt>
                <c:pt idx="6673">
                  <c:v>81.329400000000007</c:v>
                </c:pt>
                <c:pt idx="6674">
                  <c:v>81.332499999999996</c:v>
                </c:pt>
                <c:pt idx="6675">
                  <c:v>81.334599999999995</c:v>
                </c:pt>
                <c:pt idx="6676">
                  <c:v>81.335400000000007</c:v>
                </c:pt>
                <c:pt idx="6677">
                  <c:v>81.333100000000002</c:v>
                </c:pt>
                <c:pt idx="6678">
                  <c:v>81.328699999999998</c:v>
                </c:pt>
                <c:pt idx="6679">
                  <c:v>81.325999999999993</c:v>
                </c:pt>
                <c:pt idx="6680">
                  <c:v>81.324399999999997</c:v>
                </c:pt>
                <c:pt idx="6681">
                  <c:v>81.323999999999998</c:v>
                </c:pt>
                <c:pt idx="6682">
                  <c:v>81.322800000000001</c:v>
                </c:pt>
                <c:pt idx="6683">
                  <c:v>81.323099999999997</c:v>
                </c:pt>
                <c:pt idx="6684">
                  <c:v>81.323099999999997</c:v>
                </c:pt>
                <c:pt idx="6685">
                  <c:v>81.323899999999995</c:v>
                </c:pt>
                <c:pt idx="6686">
                  <c:v>81.325999999999993</c:v>
                </c:pt>
                <c:pt idx="6687">
                  <c:v>81.3279</c:v>
                </c:pt>
                <c:pt idx="6688">
                  <c:v>81.328299999999999</c:v>
                </c:pt>
                <c:pt idx="6689">
                  <c:v>81.329800000000006</c:v>
                </c:pt>
                <c:pt idx="6690">
                  <c:v>81.334299999999999</c:v>
                </c:pt>
                <c:pt idx="6691">
                  <c:v>81.340999999999994</c:v>
                </c:pt>
                <c:pt idx="6692">
                  <c:v>81.350300000000004</c:v>
                </c:pt>
                <c:pt idx="6693">
                  <c:v>81.363299999999995</c:v>
                </c:pt>
                <c:pt idx="6694">
                  <c:v>81.376900000000006</c:v>
                </c:pt>
                <c:pt idx="6695">
                  <c:v>81.385000000000005</c:v>
                </c:pt>
                <c:pt idx="6696">
                  <c:v>81.386300000000006</c:v>
                </c:pt>
                <c:pt idx="6697">
                  <c:v>81.381600000000006</c:v>
                </c:pt>
                <c:pt idx="6698">
                  <c:v>81.372900000000001</c:v>
                </c:pt>
                <c:pt idx="6699">
                  <c:v>81.364099999999993</c:v>
                </c:pt>
                <c:pt idx="6700">
                  <c:v>81.353700000000003</c:v>
                </c:pt>
                <c:pt idx="6701">
                  <c:v>81.346199999999996</c:v>
                </c:pt>
                <c:pt idx="6702">
                  <c:v>81.3399</c:v>
                </c:pt>
                <c:pt idx="6703">
                  <c:v>81.3339</c:v>
                </c:pt>
                <c:pt idx="6704">
                  <c:v>81.327699999999993</c:v>
                </c:pt>
                <c:pt idx="6705">
                  <c:v>81.322000000000003</c:v>
                </c:pt>
                <c:pt idx="6706">
                  <c:v>81.316299999999998</c:v>
                </c:pt>
                <c:pt idx="6707">
                  <c:v>81.3108</c:v>
                </c:pt>
                <c:pt idx="6708">
                  <c:v>81.306299999999993</c:v>
                </c:pt>
                <c:pt idx="6709">
                  <c:v>81.303600000000003</c:v>
                </c:pt>
                <c:pt idx="6710">
                  <c:v>81.303399999999996</c:v>
                </c:pt>
                <c:pt idx="6711">
                  <c:v>81.304299999999998</c:v>
                </c:pt>
                <c:pt idx="6712">
                  <c:v>81.305700000000002</c:v>
                </c:pt>
                <c:pt idx="6713">
                  <c:v>81.308800000000005</c:v>
                </c:pt>
                <c:pt idx="6714">
                  <c:v>81.3142</c:v>
                </c:pt>
                <c:pt idx="6715">
                  <c:v>81.320800000000006</c:v>
                </c:pt>
                <c:pt idx="6716">
                  <c:v>81.328299999999999</c:v>
                </c:pt>
                <c:pt idx="6717">
                  <c:v>81.335400000000007</c:v>
                </c:pt>
                <c:pt idx="6718">
                  <c:v>81.344300000000004</c:v>
                </c:pt>
                <c:pt idx="6719">
                  <c:v>81.354299999999995</c:v>
                </c:pt>
                <c:pt idx="6720">
                  <c:v>81.363699999999994</c:v>
                </c:pt>
                <c:pt idx="6721">
                  <c:v>81.370199999999997</c:v>
                </c:pt>
                <c:pt idx="6722">
                  <c:v>81.372299999999996</c:v>
                </c:pt>
                <c:pt idx="6723">
                  <c:v>81.367999999999995</c:v>
                </c:pt>
                <c:pt idx="6724">
                  <c:v>81.358500000000006</c:v>
                </c:pt>
                <c:pt idx="6725">
                  <c:v>81.349999999999994</c:v>
                </c:pt>
                <c:pt idx="6726">
                  <c:v>81.343500000000006</c:v>
                </c:pt>
                <c:pt idx="6727">
                  <c:v>81.338499999999996</c:v>
                </c:pt>
                <c:pt idx="6728">
                  <c:v>81.335499999999996</c:v>
                </c:pt>
                <c:pt idx="6729">
                  <c:v>81.334000000000003</c:v>
                </c:pt>
                <c:pt idx="6730">
                  <c:v>81.333500000000001</c:v>
                </c:pt>
                <c:pt idx="6731">
                  <c:v>81.331999999999994</c:v>
                </c:pt>
                <c:pt idx="6732">
                  <c:v>81.331000000000003</c:v>
                </c:pt>
                <c:pt idx="6733">
                  <c:v>81.329400000000007</c:v>
                </c:pt>
                <c:pt idx="6734">
                  <c:v>81.327299999999994</c:v>
                </c:pt>
                <c:pt idx="6735">
                  <c:v>81.324600000000004</c:v>
                </c:pt>
                <c:pt idx="6736">
                  <c:v>81.320599999999999</c:v>
                </c:pt>
                <c:pt idx="6737">
                  <c:v>81.319999999999993</c:v>
                </c:pt>
                <c:pt idx="6738">
                  <c:v>81.3202</c:v>
                </c:pt>
                <c:pt idx="6739">
                  <c:v>81.320800000000006</c:v>
                </c:pt>
                <c:pt idx="6740">
                  <c:v>81.322900000000004</c:v>
                </c:pt>
                <c:pt idx="6741">
                  <c:v>81.322299999999998</c:v>
                </c:pt>
                <c:pt idx="6742">
                  <c:v>81.321100000000001</c:v>
                </c:pt>
                <c:pt idx="6743">
                  <c:v>81.321299999999994</c:v>
                </c:pt>
                <c:pt idx="6744">
                  <c:v>81.319999999999993</c:v>
                </c:pt>
                <c:pt idx="6745">
                  <c:v>81.319199999999995</c:v>
                </c:pt>
                <c:pt idx="6746">
                  <c:v>81.319500000000005</c:v>
                </c:pt>
                <c:pt idx="6747">
                  <c:v>81.319000000000003</c:v>
                </c:pt>
                <c:pt idx="6748">
                  <c:v>81.316699999999997</c:v>
                </c:pt>
                <c:pt idx="6749">
                  <c:v>81.314300000000003</c:v>
                </c:pt>
                <c:pt idx="6750">
                  <c:v>81.313000000000002</c:v>
                </c:pt>
                <c:pt idx="6751">
                  <c:v>81.311899999999994</c:v>
                </c:pt>
                <c:pt idx="6752">
                  <c:v>81.310599999999994</c:v>
                </c:pt>
                <c:pt idx="6753">
                  <c:v>81.309799999999996</c:v>
                </c:pt>
                <c:pt idx="6754">
                  <c:v>81.311899999999994</c:v>
                </c:pt>
                <c:pt idx="6755">
                  <c:v>81.313400000000001</c:v>
                </c:pt>
                <c:pt idx="6756">
                  <c:v>81.313800000000001</c:v>
                </c:pt>
                <c:pt idx="6757">
                  <c:v>81.312899999999999</c:v>
                </c:pt>
                <c:pt idx="6758">
                  <c:v>81.312799999999996</c:v>
                </c:pt>
                <c:pt idx="6759">
                  <c:v>81.315100000000001</c:v>
                </c:pt>
                <c:pt idx="6760">
                  <c:v>81.322199999999995</c:v>
                </c:pt>
                <c:pt idx="6761">
                  <c:v>81.334500000000006</c:v>
                </c:pt>
                <c:pt idx="6762">
                  <c:v>81.350300000000004</c:v>
                </c:pt>
                <c:pt idx="6763">
                  <c:v>81.362700000000004</c:v>
                </c:pt>
                <c:pt idx="6764">
                  <c:v>81.368399999999994</c:v>
                </c:pt>
                <c:pt idx="6765">
                  <c:v>81.367999999999995</c:v>
                </c:pt>
                <c:pt idx="6766">
                  <c:v>81.360600000000005</c:v>
                </c:pt>
                <c:pt idx="6767">
                  <c:v>81.349900000000005</c:v>
                </c:pt>
                <c:pt idx="6768">
                  <c:v>81.339399999999998</c:v>
                </c:pt>
                <c:pt idx="6769">
                  <c:v>81.332400000000007</c:v>
                </c:pt>
                <c:pt idx="6770">
                  <c:v>81.325500000000005</c:v>
                </c:pt>
                <c:pt idx="6771">
                  <c:v>81.318299999999994</c:v>
                </c:pt>
                <c:pt idx="6772">
                  <c:v>81.310599999999994</c:v>
                </c:pt>
                <c:pt idx="6773">
                  <c:v>81.303399999999996</c:v>
                </c:pt>
                <c:pt idx="6774">
                  <c:v>81.297200000000004</c:v>
                </c:pt>
                <c:pt idx="6775">
                  <c:v>81.291200000000003</c:v>
                </c:pt>
                <c:pt idx="6776">
                  <c:v>81.285200000000003</c:v>
                </c:pt>
                <c:pt idx="6777">
                  <c:v>81.281300000000002</c:v>
                </c:pt>
                <c:pt idx="6778">
                  <c:v>81.2774</c:v>
                </c:pt>
                <c:pt idx="6779">
                  <c:v>81.276399999999995</c:v>
                </c:pt>
                <c:pt idx="6780">
                  <c:v>81.279799999999994</c:v>
                </c:pt>
                <c:pt idx="6781">
                  <c:v>81.283299999999997</c:v>
                </c:pt>
                <c:pt idx="6782">
                  <c:v>81.286199999999994</c:v>
                </c:pt>
                <c:pt idx="6783">
                  <c:v>81.290999999999997</c:v>
                </c:pt>
                <c:pt idx="6784">
                  <c:v>81.2988</c:v>
                </c:pt>
                <c:pt idx="6785">
                  <c:v>81.307100000000005</c:v>
                </c:pt>
                <c:pt idx="6786">
                  <c:v>81.316000000000003</c:v>
                </c:pt>
                <c:pt idx="6787">
                  <c:v>81.325999999999993</c:v>
                </c:pt>
                <c:pt idx="6788">
                  <c:v>81.333299999999994</c:v>
                </c:pt>
                <c:pt idx="6789">
                  <c:v>81.34</c:v>
                </c:pt>
                <c:pt idx="6790">
                  <c:v>81.343000000000004</c:v>
                </c:pt>
                <c:pt idx="6791">
                  <c:v>81.341200000000001</c:v>
                </c:pt>
                <c:pt idx="6792">
                  <c:v>81.335999999999999</c:v>
                </c:pt>
                <c:pt idx="6793">
                  <c:v>81.328199999999995</c:v>
                </c:pt>
                <c:pt idx="6794">
                  <c:v>81.320300000000003</c:v>
                </c:pt>
                <c:pt idx="6795">
                  <c:v>81.313400000000001</c:v>
                </c:pt>
                <c:pt idx="6796">
                  <c:v>81.308199999999999</c:v>
                </c:pt>
                <c:pt idx="6797">
                  <c:v>81.304400000000001</c:v>
                </c:pt>
                <c:pt idx="6798">
                  <c:v>81.302700000000002</c:v>
                </c:pt>
                <c:pt idx="6799">
                  <c:v>81.302899999999994</c:v>
                </c:pt>
                <c:pt idx="6800">
                  <c:v>81.301400000000001</c:v>
                </c:pt>
                <c:pt idx="6801">
                  <c:v>81.299700000000001</c:v>
                </c:pt>
                <c:pt idx="6802">
                  <c:v>81.297799999999995</c:v>
                </c:pt>
                <c:pt idx="6803">
                  <c:v>81.295000000000002</c:v>
                </c:pt>
                <c:pt idx="6804">
                  <c:v>81.291700000000006</c:v>
                </c:pt>
                <c:pt idx="6805">
                  <c:v>81.2898</c:v>
                </c:pt>
                <c:pt idx="6806">
                  <c:v>81.290099999999995</c:v>
                </c:pt>
                <c:pt idx="6807">
                  <c:v>81.289400000000001</c:v>
                </c:pt>
                <c:pt idx="6808">
                  <c:v>81.290199999999999</c:v>
                </c:pt>
                <c:pt idx="6809">
                  <c:v>81.292000000000002</c:v>
                </c:pt>
                <c:pt idx="6810">
                  <c:v>81.291700000000006</c:v>
                </c:pt>
                <c:pt idx="6811">
                  <c:v>81.292199999999994</c:v>
                </c:pt>
                <c:pt idx="6812">
                  <c:v>81.291899999999998</c:v>
                </c:pt>
                <c:pt idx="6813">
                  <c:v>81.291899999999998</c:v>
                </c:pt>
                <c:pt idx="6814">
                  <c:v>81.292699999999996</c:v>
                </c:pt>
                <c:pt idx="6815">
                  <c:v>81.291899999999998</c:v>
                </c:pt>
                <c:pt idx="6816">
                  <c:v>81.290300000000002</c:v>
                </c:pt>
                <c:pt idx="6817">
                  <c:v>81.288399999999996</c:v>
                </c:pt>
                <c:pt idx="6818">
                  <c:v>81.284800000000004</c:v>
                </c:pt>
                <c:pt idx="6819">
                  <c:v>81.283299999999997</c:v>
                </c:pt>
                <c:pt idx="6820">
                  <c:v>81.282600000000002</c:v>
                </c:pt>
                <c:pt idx="6821">
                  <c:v>81.282200000000003</c:v>
                </c:pt>
                <c:pt idx="6822">
                  <c:v>81.281700000000001</c:v>
                </c:pt>
                <c:pt idx="6823">
                  <c:v>81.281199999999998</c:v>
                </c:pt>
                <c:pt idx="6824">
                  <c:v>81.2804</c:v>
                </c:pt>
                <c:pt idx="6825">
                  <c:v>81.279200000000003</c:v>
                </c:pt>
                <c:pt idx="6826">
                  <c:v>81.280100000000004</c:v>
                </c:pt>
                <c:pt idx="6827">
                  <c:v>81.281400000000005</c:v>
                </c:pt>
                <c:pt idx="6828">
                  <c:v>81.285799999999995</c:v>
                </c:pt>
                <c:pt idx="6829">
                  <c:v>81.293199999999999</c:v>
                </c:pt>
                <c:pt idx="6830">
                  <c:v>81.303899999999999</c:v>
                </c:pt>
                <c:pt idx="6831">
                  <c:v>81.3185</c:v>
                </c:pt>
                <c:pt idx="6832">
                  <c:v>81.332400000000007</c:v>
                </c:pt>
                <c:pt idx="6833">
                  <c:v>81.339799999999997</c:v>
                </c:pt>
                <c:pt idx="6834">
                  <c:v>81.340199999999996</c:v>
                </c:pt>
                <c:pt idx="6835">
                  <c:v>81.333799999999997</c:v>
                </c:pt>
                <c:pt idx="6836">
                  <c:v>81.323599999999999</c:v>
                </c:pt>
                <c:pt idx="6837">
                  <c:v>81.311499999999995</c:v>
                </c:pt>
                <c:pt idx="6838">
                  <c:v>81.300600000000003</c:v>
                </c:pt>
                <c:pt idx="6839">
                  <c:v>81.289900000000003</c:v>
                </c:pt>
                <c:pt idx="6840">
                  <c:v>81.279399999999995</c:v>
                </c:pt>
                <c:pt idx="6841">
                  <c:v>81.270799999999994</c:v>
                </c:pt>
                <c:pt idx="6842">
                  <c:v>81.265000000000001</c:v>
                </c:pt>
                <c:pt idx="6843">
                  <c:v>81.258899999999997</c:v>
                </c:pt>
                <c:pt idx="6844">
                  <c:v>81.253299999999996</c:v>
                </c:pt>
                <c:pt idx="6845">
                  <c:v>81.248199999999997</c:v>
                </c:pt>
                <c:pt idx="6846">
                  <c:v>81.242999999999995</c:v>
                </c:pt>
                <c:pt idx="6847">
                  <c:v>81.238200000000006</c:v>
                </c:pt>
                <c:pt idx="6848">
                  <c:v>81.236699999999999</c:v>
                </c:pt>
                <c:pt idx="6849">
                  <c:v>81.236500000000007</c:v>
                </c:pt>
                <c:pt idx="6850">
                  <c:v>81.238100000000003</c:v>
                </c:pt>
                <c:pt idx="6851">
                  <c:v>81.240200000000002</c:v>
                </c:pt>
                <c:pt idx="6852">
                  <c:v>81.244500000000002</c:v>
                </c:pt>
                <c:pt idx="6853">
                  <c:v>81.251199999999997</c:v>
                </c:pt>
                <c:pt idx="6854">
                  <c:v>81.259399999999999</c:v>
                </c:pt>
                <c:pt idx="6855">
                  <c:v>81.269900000000007</c:v>
                </c:pt>
                <c:pt idx="6856">
                  <c:v>81.281700000000001</c:v>
                </c:pt>
                <c:pt idx="6857">
                  <c:v>81.292199999999994</c:v>
                </c:pt>
                <c:pt idx="6858">
                  <c:v>81.299800000000005</c:v>
                </c:pt>
                <c:pt idx="6859">
                  <c:v>81.3035</c:v>
                </c:pt>
                <c:pt idx="6860">
                  <c:v>81.303799999999995</c:v>
                </c:pt>
                <c:pt idx="6861">
                  <c:v>81.297399999999996</c:v>
                </c:pt>
                <c:pt idx="6862">
                  <c:v>81.289299999999997</c:v>
                </c:pt>
                <c:pt idx="6863">
                  <c:v>81.281400000000005</c:v>
                </c:pt>
                <c:pt idx="6864">
                  <c:v>81.272800000000004</c:v>
                </c:pt>
                <c:pt idx="6865">
                  <c:v>81.263499999999993</c:v>
                </c:pt>
                <c:pt idx="6866">
                  <c:v>81.256399999999999</c:v>
                </c:pt>
                <c:pt idx="6867">
                  <c:v>81.252600000000001</c:v>
                </c:pt>
                <c:pt idx="6868">
                  <c:v>81.251599999999996</c:v>
                </c:pt>
                <c:pt idx="6869">
                  <c:v>81.249300000000005</c:v>
                </c:pt>
                <c:pt idx="6870">
                  <c:v>81.247100000000003</c:v>
                </c:pt>
                <c:pt idx="6871">
                  <c:v>81.244600000000005</c:v>
                </c:pt>
                <c:pt idx="6872">
                  <c:v>81.243300000000005</c:v>
                </c:pt>
                <c:pt idx="6873">
                  <c:v>81.242199999999997</c:v>
                </c:pt>
                <c:pt idx="6874">
                  <c:v>81.239500000000007</c:v>
                </c:pt>
                <c:pt idx="6875">
                  <c:v>81.238</c:v>
                </c:pt>
                <c:pt idx="6876">
                  <c:v>81.237899999999996</c:v>
                </c:pt>
                <c:pt idx="6877">
                  <c:v>81.237300000000005</c:v>
                </c:pt>
                <c:pt idx="6878">
                  <c:v>81.236699999999999</c:v>
                </c:pt>
                <c:pt idx="6879">
                  <c:v>81.236400000000003</c:v>
                </c:pt>
                <c:pt idx="6880">
                  <c:v>81.235699999999994</c:v>
                </c:pt>
                <c:pt idx="6881">
                  <c:v>81.235900000000001</c:v>
                </c:pt>
                <c:pt idx="6882">
                  <c:v>81.235699999999994</c:v>
                </c:pt>
                <c:pt idx="6883">
                  <c:v>81.234300000000005</c:v>
                </c:pt>
                <c:pt idx="6884">
                  <c:v>81.231899999999996</c:v>
                </c:pt>
                <c:pt idx="6885">
                  <c:v>81.227699999999999</c:v>
                </c:pt>
                <c:pt idx="6886">
                  <c:v>81.224599999999995</c:v>
                </c:pt>
                <c:pt idx="6887">
                  <c:v>81.222899999999996</c:v>
                </c:pt>
                <c:pt idx="6888">
                  <c:v>81.220100000000002</c:v>
                </c:pt>
                <c:pt idx="6889">
                  <c:v>81.219099999999997</c:v>
                </c:pt>
                <c:pt idx="6890">
                  <c:v>81.218999999999994</c:v>
                </c:pt>
                <c:pt idx="6891">
                  <c:v>81.218800000000002</c:v>
                </c:pt>
                <c:pt idx="6892">
                  <c:v>81.217799999999997</c:v>
                </c:pt>
                <c:pt idx="6893">
                  <c:v>81.219399999999993</c:v>
                </c:pt>
                <c:pt idx="6894">
                  <c:v>81.219899999999996</c:v>
                </c:pt>
                <c:pt idx="6895">
                  <c:v>81.218199999999996</c:v>
                </c:pt>
                <c:pt idx="6896">
                  <c:v>81.217699999999994</c:v>
                </c:pt>
                <c:pt idx="6897">
                  <c:v>81.220100000000002</c:v>
                </c:pt>
                <c:pt idx="6898">
                  <c:v>81.224699999999999</c:v>
                </c:pt>
                <c:pt idx="6899">
                  <c:v>81.232399999999998</c:v>
                </c:pt>
                <c:pt idx="6900">
                  <c:v>81.244</c:v>
                </c:pt>
                <c:pt idx="6901">
                  <c:v>81.254400000000004</c:v>
                </c:pt>
                <c:pt idx="6902">
                  <c:v>81.261399999999995</c:v>
                </c:pt>
                <c:pt idx="6903">
                  <c:v>81.262500000000003</c:v>
                </c:pt>
                <c:pt idx="6904">
                  <c:v>81.255600000000001</c:v>
                </c:pt>
                <c:pt idx="6905">
                  <c:v>81.245500000000007</c:v>
                </c:pt>
                <c:pt idx="6906">
                  <c:v>81.234899999999996</c:v>
                </c:pt>
                <c:pt idx="6907">
                  <c:v>81.224400000000003</c:v>
                </c:pt>
                <c:pt idx="6908">
                  <c:v>81.216800000000006</c:v>
                </c:pt>
                <c:pt idx="6909">
                  <c:v>81.209900000000005</c:v>
                </c:pt>
                <c:pt idx="6910">
                  <c:v>81.202399999999997</c:v>
                </c:pt>
                <c:pt idx="6911">
                  <c:v>81.1965</c:v>
                </c:pt>
                <c:pt idx="6912">
                  <c:v>81.189899999999994</c:v>
                </c:pt>
                <c:pt idx="6913">
                  <c:v>81.183000000000007</c:v>
                </c:pt>
                <c:pt idx="6914">
                  <c:v>81.176900000000003</c:v>
                </c:pt>
                <c:pt idx="6915">
                  <c:v>81.172899999999998</c:v>
                </c:pt>
                <c:pt idx="6916">
                  <c:v>81.170100000000005</c:v>
                </c:pt>
                <c:pt idx="6917">
                  <c:v>81.169200000000004</c:v>
                </c:pt>
                <c:pt idx="6918">
                  <c:v>81.169899999999998</c:v>
                </c:pt>
                <c:pt idx="6919">
                  <c:v>81.171400000000006</c:v>
                </c:pt>
                <c:pt idx="6920">
                  <c:v>81.174800000000005</c:v>
                </c:pt>
                <c:pt idx="6921">
                  <c:v>81.180199999999999</c:v>
                </c:pt>
                <c:pt idx="6922">
                  <c:v>81.186599999999999</c:v>
                </c:pt>
                <c:pt idx="6923">
                  <c:v>81.194699999999997</c:v>
                </c:pt>
                <c:pt idx="6924">
                  <c:v>81.203500000000005</c:v>
                </c:pt>
                <c:pt idx="6925">
                  <c:v>81.2102</c:v>
                </c:pt>
                <c:pt idx="6926">
                  <c:v>81.217299999999994</c:v>
                </c:pt>
                <c:pt idx="6927">
                  <c:v>81.223500000000001</c:v>
                </c:pt>
                <c:pt idx="6928">
                  <c:v>81.224199999999996</c:v>
                </c:pt>
                <c:pt idx="6929">
                  <c:v>81.220399999999998</c:v>
                </c:pt>
                <c:pt idx="6930">
                  <c:v>81.212599999999995</c:v>
                </c:pt>
                <c:pt idx="6931">
                  <c:v>81.205100000000002</c:v>
                </c:pt>
                <c:pt idx="6932">
                  <c:v>81.197900000000004</c:v>
                </c:pt>
                <c:pt idx="6933">
                  <c:v>81.192800000000005</c:v>
                </c:pt>
                <c:pt idx="6934">
                  <c:v>81.188199999999995</c:v>
                </c:pt>
                <c:pt idx="6935">
                  <c:v>81.184700000000007</c:v>
                </c:pt>
                <c:pt idx="6936">
                  <c:v>81.182199999999995</c:v>
                </c:pt>
                <c:pt idx="6937">
                  <c:v>81.179100000000005</c:v>
                </c:pt>
                <c:pt idx="6938">
                  <c:v>81.175600000000003</c:v>
                </c:pt>
                <c:pt idx="6939">
                  <c:v>81.173100000000005</c:v>
                </c:pt>
                <c:pt idx="6940">
                  <c:v>81.169399999999996</c:v>
                </c:pt>
                <c:pt idx="6941">
                  <c:v>81.163700000000006</c:v>
                </c:pt>
                <c:pt idx="6942">
                  <c:v>81.160399999999996</c:v>
                </c:pt>
                <c:pt idx="6943">
                  <c:v>81.157799999999995</c:v>
                </c:pt>
                <c:pt idx="6944">
                  <c:v>81.156300000000002</c:v>
                </c:pt>
                <c:pt idx="6945">
                  <c:v>81.154899999999998</c:v>
                </c:pt>
                <c:pt idx="6946">
                  <c:v>81.152699999999996</c:v>
                </c:pt>
                <c:pt idx="6947">
                  <c:v>81.150300000000001</c:v>
                </c:pt>
                <c:pt idx="6948">
                  <c:v>81.149500000000003</c:v>
                </c:pt>
                <c:pt idx="6949">
                  <c:v>81.149699999999996</c:v>
                </c:pt>
                <c:pt idx="6950">
                  <c:v>81.149799999999999</c:v>
                </c:pt>
                <c:pt idx="6951">
                  <c:v>81.150199999999998</c:v>
                </c:pt>
                <c:pt idx="6952">
                  <c:v>81.1477</c:v>
                </c:pt>
                <c:pt idx="6953">
                  <c:v>81.144199999999998</c:v>
                </c:pt>
                <c:pt idx="6954">
                  <c:v>81.139799999999994</c:v>
                </c:pt>
                <c:pt idx="6955">
                  <c:v>81.136099999999999</c:v>
                </c:pt>
                <c:pt idx="6956">
                  <c:v>81.132199999999997</c:v>
                </c:pt>
                <c:pt idx="6957">
                  <c:v>81.129900000000006</c:v>
                </c:pt>
                <c:pt idx="6958">
                  <c:v>81.128299999999996</c:v>
                </c:pt>
                <c:pt idx="6959">
                  <c:v>81.126599999999996</c:v>
                </c:pt>
                <c:pt idx="6960">
                  <c:v>81.123599999999996</c:v>
                </c:pt>
                <c:pt idx="6961">
                  <c:v>81.122699999999995</c:v>
                </c:pt>
                <c:pt idx="6962">
                  <c:v>81.120999999999995</c:v>
                </c:pt>
                <c:pt idx="6963">
                  <c:v>81.118300000000005</c:v>
                </c:pt>
                <c:pt idx="6964">
                  <c:v>81.116</c:v>
                </c:pt>
                <c:pt idx="6965">
                  <c:v>81.115899999999996</c:v>
                </c:pt>
                <c:pt idx="6966">
                  <c:v>81.118200000000002</c:v>
                </c:pt>
                <c:pt idx="6967">
                  <c:v>81.124200000000002</c:v>
                </c:pt>
                <c:pt idx="6968">
                  <c:v>81.1357</c:v>
                </c:pt>
                <c:pt idx="6969">
                  <c:v>81.1494</c:v>
                </c:pt>
                <c:pt idx="6970">
                  <c:v>81.160499999999999</c:v>
                </c:pt>
                <c:pt idx="6971">
                  <c:v>81.165400000000005</c:v>
                </c:pt>
                <c:pt idx="6972">
                  <c:v>81.161699999999996</c:v>
                </c:pt>
                <c:pt idx="6973">
                  <c:v>81.151300000000006</c:v>
                </c:pt>
                <c:pt idx="6974">
                  <c:v>81.136200000000002</c:v>
                </c:pt>
                <c:pt idx="6975">
                  <c:v>81.121200000000002</c:v>
                </c:pt>
                <c:pt idx="6976">
                  <c:v>81.107200000000006</c:v>
                </c:pt>
                <c:pt idx="6977">
                  <c:v>81.094399999999993</c:v>
                </c:pt>
                <c:pt idx="6978">
                  <c:v>81.084400000000002</c:v>
                </c:pt>
                <c:pt idx="6979">
                  <c:v>81.075699999999998</c:v>
                </c:pt>
                <c:pt idx="6980">
                  <c:v>81.064700000000002</c:v>
                </c:pt>
                <c:pt idx="6981">
                  <c:v>81.054400000000001</c:v>
                </c:pt>
                <c:pt idx="6982">
                  <c:v>81.043499999999995</c:v>
                </c:pt>
                <c:pt idx="6983">
                  <c:v>81.031099999999995</c:v>
                </c:pt>
                <c:pt idx="6984">
                  <c:v>81.017399999999995</c:v>
                </c:pt>
                <c:pt idx="6985">
                  <c:v>81.001300000000001</c:v>
                </c:pt>
                <c:pt idx="6986">
                  <c:v>80.981999999999999</c:v>
                </c:pt>
                <c:pt idx="6987">
                  <c:v>80.963800000000006</c:v>
                </c:pt>
                <c:pt idx="6988">
                  <c:v>80.951099999999997</c:v>
                </c:pt>
                <c:pt idx="6989">
                  <c:v>80.942499999999995</c:v>
                </c:pt>
                <c:pt idx="6990">
                  <c:v>80.936499999999995</c:v>
                </c:pt>
                <c:pt idx="6991">
                  <c:v>80.932500000000005</c:v>
                </c:pt>
                <c:pt idx="6992">
                  <c:v>80.928200000000004</c:v>
                </c:pt>
                <c:pt idx="6993">
                  <c:v>80.924199999999999</c:v>
                </c:pt>
                <c:pt idx="6994">
                  <c:v>80.888800000000003</c:v>
                </c:pt>
                <c:pt idx="6995">
                  <c:v>80.731200000000001</c:v>
                </c:pt>
                <c:pt idx="6996">
                  <c:v>80.610500000000002</c:v>
                </c:pt>
                <c:pt idx="6997">
                  <c:v>80.553299999999993</c:v>
                </c:pt>
                <c:pt idx="6998">
                  <c:v>80.523700000000005</c:v>
                </c:pt>
                <c:pt idx="6999">
                  <c:v>80.497100000000003</c:v>
                </c:pt>
                <c:pt idx="7000">
                  <c:v>80.472399999999993</c:v>
                </c:pt>
                <c:pt idx="7001">
                  <c:v>80.449100000000001</c:v>
                </c:pt>
                <c:pt idx="7002">
                  <c:v>80.427800000000005</c:v>
                </c:pt>
                <c:pt idx="7003">
                  <c:v>80.409800000000004</c:v>
                </c:pt>
                <c:pt idx="7004">
                  <c:v>80.394400000000005</c:v>
                </c:pt>
                <c:pt idx="7005">
                  <c:v>80.380899999999997</c:v>
                </c:pt>
                <c:pt idx="7006">
                  <c:v>80.368099999999998</c:v>
                </c:pt>
                <c:pt idx="7007">
                  <c:v>80.354500000000002</c:v>
                </c:pt>
                <c:pt idx="7008">
                  <c:v>80.340900000000005</c:v>
                </c:pt>
                <c:pt idx="7009">
                  <c:v>80.3262</c:v>
                </c:pt>
                <c:pt idx="7010">
                  <c:v>80.305800000000005</c:v>
                </c:pt>
                <c:pt idx="7011">
                  <c:v>80.286699999999996</c:v>
                </c:pt>
                <c:pt idx="7012">
                  <c:v>80.272900000000007</c:v>
                </c:pt>
                <c:pt idx="7013">
                  <c:v>80.263199999999998</c:v>
                </c:pt>
                <c:pt idx="7014">
                  <c:v>80.252899999999997</c:v>
                </c:pt>
                <c:pt idx="7015">
                  <c:v>80.242800000000003</c:v>
                </c:pt>
                <c:pt idx="7016">
                  <c:v>80.233400000000003</c:v>
                </c:pt>
                <c:pt idx="7017">
                  <c:v>80.224999999999994</c:v>
                </c:pt>
                <c:pt idx="7018">
                  <c:v>80.217799999999997</c:v>
                </c:pt>
                <c:pt idx="7019">
                  <c:v>80.210400000000007</c:v>
                </c:pt>
                <c:pt idx="7020">
                  <c:v>80.200299999999999</c:v>
                </c:pt>
                <c:pt idx="7021">
                  <c:v>80.188900000000004</c:v>
                </c:pt>
                <c:pt idx="7022">
                  <c:v>80.176400000000001</c:v>
                </c:pt>
                <c:pt idx="7023">
                  <c:v>80.161600000000007</c:v>
                </c:pt>
                <c:pt idx="7024">
                  <c:v>80.147800000000004</c:v>
                </c:pt>
                <c:pt idx="7025">
                  <c:v>80.135199999999998</c:v>
                </c:pt>
                <c:pt idx="7026">
                  <c:v>80.125200000000007</c:v>
                </c:pt>
                <c:pt idx="7027">
                  <c:v>80.116299999999995</c:v>
                </c:pt>
                <c:pt idx="7028">
                  <c:v>80.106800000000007</c:v>
                </c:pt>
                <c:pt idx="7029">
                  <c:v>80.096800000000002</c:v>
                </c:pt>
                <c:pt idx="7030">
                  <c:v>80.087800000000001</c:v>
                </c:pt>
                <c:pt idx="7031">
                  <c:v>80.079800000000006</c:v>
                </c:pt>
                <c:pt idx="7032">
                  <c:v>80.070099999999996</c:v>
                </c:pt>
                <c:pt idx="7033">
                  <c:v>80.059899999999999</c:v>
                </c:pt>
                <c:pt idx="7034">
                  <c:v>80.054400000000001</c:v>
                </c:pt>
                <c:pt idx="7035">
                  <c:v>80.049800000000005</c:v>
                </c:pt>
                <c:pt idx="7036">
                  <c:v>80.0488</c:v>
                </c:pt>
                <c:pt idx="7037">
                  <c:v>80.052000000000007</c:v>
                </c:pt>
                <c:pt idx="7038">
                  <c:v>80.056899999999999</c:v>
                </c:pt>
                <c:pt idx="7039">
                  <c:v>80.058599999999998</c:v>
                </c:pt>
                <c:pt idx="7040">
                  <c:v>80.055999999999997</c:v>
                </c:pt>
                <c:pt idx="7041">
                  <c:v>80.0471</c:v>
                </c:pt>
                <c:pt idx="7042">
                  <c:v>80.032200000000003</c:v>
                </c:pt>
                <c:pt idx="7043">
                  <c:v>80.014700000000005</c:v>
                </c:pt>
                <c:pt idx="7044">
                  <c:v>79.995500000000007</c:v>
                </c:pt>
                <c:pt idx="7045">
                  <c:v>79.977800000000002</c:v>
                </c:pt>
                <c:pt idx="7046">
                  <c:v>79.961500000000001</c:v>
                </c:pt>
                <c:pt idx="7047">
                  <c:v>79.944500000000005</c:v>
                </c:pt>
                <c:pt idx="7048">
                  <c:v>79.928100000000001</c:v>
                </c:pt>
                <c:pt idx="7049">
                  <c:v>79.912599999999998</c:v>
                </c:pt>
                <c:pt idx="7050">
                  <c:v>79.897000000000006</c:v>
                </c:pt>
                <c:pt idx="7051">
                  <c:v>79.882000000000005</c:v>
                </c:pt>
                <c:pt idx="7052">
                  <c:v>79.872</c:v>
                </c:pt>
                <c:pt idx="7053">
                  <c:v>79.862099999999998</c:v>
                </c:pt>
                <c:pt idx="7054">
                  <c:v>79.850999999999999</c:v>
                </c:pt>
                <c:pt idx="7055">
                  <c:v>79.841700000000003</c:v>
                </c:pt>
                <c:pt idx="7056">
                  <c:v>79.834199999999996</c:v>
                </c:pt>
                <c:pt idx="7057">
                  <c:v>79.827299999999994</c:v>
                </c:pt>
                <c:pt idx="7058">
                  <c:v>79.823800000000006</c:v>
                </c:pt>
                <c:pt idx="7059">
                  <c:v>79.820599999999999</c:v>
                </c:pt>
                <c:pt idx="7060">
                  <c:v>79.819699999999997</c:v>
                </c:pt>
                <c:pt idx="7061">
                  <c:v>79.822000000000003</c:v>
                </c:pt>
                <c:pt idx="7062">
                  <c:v>79.822299999999998</c:v>
                </c:pt>
                <c:pt idx="7063">
                  <c:v>79.822299999999998</c:v>
                </c:pt>
                <c:pt idx="7064">
                  <c:v>79.824799999999996</c:v>
                </c:pt>
                <c:pt idx="7065">
                  <c:v>79.8232</c:v>
                </c:pt>
                <c:pt idx="7066">
                  <c:v>79.815799999999996</c:v>
                </c:pt>
                <c:pt idx="7067">
                  <c:v>79.8048</c:v>
                </c:pt>
                <c:pt idx="7068">
                  <c:v>79.789299999999997</c:v>
                </c:pt>
                <c:pt idx="7069">
                  <c:v>79.772499999999994</c:v>
                </c:pt>
                <c:pt idx="7070">
                  <c:v>79.751000000000005</c:v>
                </c:pt>
                <c:pt idx="7071">
                  <c:v>79.525800000000004</c:v>
                </c:pt>
                <c:pt idx="7072">
                  <c:v>79.308599999999998</c:v>
                </c:pt>
                <c:pt idx="7073">
                  <c:v>79.209299999999999</c:v>
                </c:pt>
                <c:pt idx="7074">
                  <c:v>79.172600000000003</c:v>
                </c:pt>
                <c:pt idx="7075">
                  <c:v>79.150999999999996</c:v>
                </c:pt>
                <c:pt idx="7076">
                  <c:v>79.127700000000004</c:v>
                </c:pt>
                <c:pt idx="7077">
                  <c:v>79.101500000000001</c:v>
                </c:pt>
                <c:pt idx="7078">
                  <c:v>79.075199999999995</c:v>
                </c:pt>
                <c:pt idx="7079">
                  <c:v>79.051699999999997</c:v>
                </c:pt>
                <c:pt idx="7080">
                  <c:v>79.0274</c:v>
                </c:pt>
                <c:pt idx="7081">
                  <c:v>79.005600000000001</c:v>
                </c:pt>
                <c:pt idx="7082">
                  <c:v>78.988</c:v>
                </c:pt>
                <c:pt idx="7083">
                  <c:v>78.97</c:v>
                </c:pt>
                <c:pt idx="7084">
                  <c:v>78.952399999999997</c:v>
                </c:pt>
                <c:pt idx="7085">
                  <c:v>78.936700000000002</c:v>
                </c:pt>
                <c:pt idx="7086">
                  <c:v>78.921000000000006</c:v>
                </c:pt>
                <c:pt idx="7087">
                  <c:v>78.904899999999998</c:v>
                </c:pt>
                <c:pt idx="7088">
                  <c:v>78.890199999999993</c:v>
                </c:pt>
                <c:pt idx="7089">
                  <c:v>78.874099999999999</c:v>
                </c:pt>
                <c:pt idx="7090">
                  <c:v>78.855500000000006</c:v>
                </c:pt>
                <c:pt idx="7091">
                  <c:v>78.836699999999993</c:v>
                </c:pt>
                <c:pt idx="7092">
                  <c:v>78.819000000000003</c:v>
                </c:pt>
                <c:pt idx="7093">
                  <c:v>78.801199999999994</c:v>
                </c:pt>
                <c:pt idx="7094">
                  <c:v>78.785899999999998</c:v>
                </c:pt>
                <c:pt idx="7095">
                  <c:v>78.771900000000002</c:v>
                </c:pt>
                <c:pt idx="7096">
                  <c:v>78.757999999999996</c:v>
                </c:pt>
                <c:pt idx="7097">
                  <c:v>78.743499999999997</c:v>
                </c:pt>
                <c:pt idx="7098">
                  <c:v>78.729900000000001</c:v>
                </c:pt>
                <c:pt idx="7099">
                  <c:v>78.716499999999996</c:v>
                </c:pt>
                <c:pt idx="7100">
                  <c:v>78.7029</c:v>
                </c:pt>
                <c:pt idx="7101">
                  <c:v>78.689400000000006</c:v>
                </c:pt>
                <c:pt idx="7102">
                  <c:v>78.677000000000007</c:v>
                </c:pt>
                <c:pt idx="7103">
                  <c:v>78.666300000000007</c:v>
                </c:pt>
                <c:pt idx="7104">
                  <c:v>78.659400000000005</c:v>
                </c:pt>
                <c:pt idx="7105">
                  <c:v>78.653300000000002</c:v>
                </c:pt>
                <c:pt idx="7106">
                  <c:v>78.650899999999993</c:v>
                </c:pt>
                <c:pt idx="7107">
                  <c:v>78.648799999999994</c:v>
                </c:pt>
                <c:pt idx="7108">
                  <c:v>78.642899999999997</c:v>
                </c:pt>
                <c:pt idx="7109">
                  <c:v>78.631799999999998</c:v>
                </c:pt>
                <c:pt idx="7110">
                  <c:v>78.613399999999999</c:v>
                </c:pt>
                <c:pt idx="7111">
                  <c:v>78.583299999999994</c:v>
                </c:pt>
                <c:pt idx="7112">
                  <c:v>78.551500000000004</c:v>
                </c:pt>
                <c:pt idx="7113">
                  <c:v>78.525999999999996</c:v>
                </c:pt>
                <c:pt idx="7114">
                  <c:v>78.5047</c:v>
                </c:pt>
                <c:pt idx="7115">
                  <c:v>78.487200000000001</c:v>
                </c:pt>
                <c:pt idx="7116">
                  <c:v>78.471199999999996</c:v>
                </c:pt>
                <c:pt idx="7117">
                  <c:v>78.4529</c:v>
                </c:pt>
                <c:pt idx="7118">
                  <c:v>78.435699999999997</c:v>
                </c:pt>
                <c:pt idx="7119">
                  <c:v>78.419300000000007</c:v>
                </c:pt>
                <c:pt idx="7120">
                  <c:v>78.404399999999995</c:v>
                </c:pt>
                <c:pt idx="7121">
                  <c:v>78.388999999999996</c:v>
                </c:pt>
                <c:pt idx="7122">
                  <c:v>78.375200000000007</c:v>
                </c:pt>
                <c:pt idx="7123">
                  <c:v>78.362200000000001</c:v>
                </c:pt>
                <c:pt idx="7124">
                  <c:v>78.351500000000001</c:v>
                </c:pt>
                <c:pt idx="7125">
                  <c:v>78.341200000000001</c:v>
                </c:pt>
                <c:pt idx="7126">
                  <c:v>78.332800000000006</c:v>
                </c:pt>
                <c:pt idx="7127">
                  <c:v>78.328199999999995</c:v>
                </c:pt>
                <c:pt idx="7128">
                  <c:v>78.3245</c:v>
                </c:pt>
                <c:pt idx="7129">
                  <c:v>78.321600000000004</c:v>
                </c:pt>
                <c:pt idx="7130">
                  <c:v>78.320499999999996</c:v>
                </c:pt>
                <c:pt idx="7131">
                  <c:v>78.319400000000002</c:v>
                </c:pt>
                <c:pt idx="7132">
                  <c:v>78.318600000000004</c:v>
                </c:pt>
                <c:pt idx="7133">
                  <c:v>78.316800000000001</c:v>
                </c:pt>
                <c:pt idx="7134">
                  <c:v>78.310699999999997</c:v>
                </c:pt>
                <c:pt idx="7135">
                  <c:v>78.296700000000001</c:v>
                </c:pt>
                <c:pt idx="7136">
                  <c:v>78.277699999999996</c:v>
                </c:pt>
                <c:pt idx="7137">
                  <c:v>78.257800000000003</c:v>
                </c:pt>
                <c:pt idx="7138">
                  <c:v>78.238399999999999</c:v>
                </c:pt>
                <c:pt idx="7139">
                  <c:v>78.222099999999998</c:v>
                </c:pt>
                <c:pt idx="7140">
                  <c:v>78.209800000000001</c:v>
                </c:pt>
                <c:pt idx="7141">
                  <c:v>78.197900000000004</c:v>
                </c:pt>
                <c:pt idx="7142">
                  <c:v>78.185699999999997</c:v>
                </c:pt>
                <c:pt idx="7143">
                  <c:v>78.174199999999999</c:v>
                </c:pt>
                <c:pt idx="7144">
                  <c:v>78.163200000000003</c:v>
                </c:pt>
                <c:pt idx="7145">
                  <c:v>78.152100000000004</c:v>
                </c:pt>
                <c:pt idx="7146">
                  <c:v>78.141800000000003</c:v>
                </c:pt>
                <c:pt idx="7147">
                  <c:v>78.131799999999998</c:v>
                </c:pt>
                <c:pt idx="7148">
                  <c:v>78.120500000000007</c:v>
                </c:pt>
                <c:pt idx="7149">
                  <c:v>78.109800000000007</c:v>
                </c:pt>
                <c:pt idx="7150">
                  <c:v>78.100899999999996</c:v>
                </c:pt>
                <c:pt idx="7151">
                  <c:v>78.092100000000002</c:v>
                </c:pt>
                <c:pt idx="7152">
                  <c:v>78.085099999999997</c:v>
                </c:pt>
                <c:pt idx="7153">
                  <c:v>78.076599999999999</c:v>
                </c:pt>
                <c:pt idx="7154">
                  <c:v>78.067499999999995</c:v>
                </c:pt>
                <c:pt idx="7155">
                  <c:v>78.060900000000004</c:v>
                </c:pt>
                <c:pt idx="7156">
                  <c:v>78.053799999999995</c:v>
                </c:pt>
                <c:pt idx="7157">
                  <c:v>78.045699999999997</c:v>
                </c:pt>
                <c:pt idx="7158">
                  <c:v>78.037899999999993</c:v>
                </c:pt>
                <c:pt idx="7159">
                  <c:v>78.028700000000001</c:v>
                </c:pt>
                <c:pt idx="7160">
                  <c:v>78.016599999999997</c:v>
                </c:pt>
                <c:pt idx="7161">
                  <c:v>78.006699999999995</c:v>
                </c:pt>
                <c:pt idx="7162">
                  <c:v>77.996600000000001</c:v>
                </c:pt>
                <c:pt idx="7163">
                  <c:v>77.985200000000006</c:v>
                </c:pt>
                <c:pt idx="7164">
                  <c:v>77.976799999999997</c:v>
                </c:pt>
                <c:pt idx="7165">
                  <c:v>77.969899999999996</c:v>
                </c:pt>
                <c:pt idx="7166">
                  <c:v>77.961500000000001</c:v>
                </c:pt>
                <c:pt idx="7167">
                  <c:v>77.954899999999995</c:v>
                </c:pt>
                <c:pt idx="7168">
                  <c:v>77.949200000000005</c:v>
                </c:pt>
                <c:pt idx="7169">
                  <c:v>77.941900000000004</c:v>
                </c:pt>
                <c:pt idx="7170">
                  <c:v>77.936700000000002</c:v>
                </c:pt>
                <c:pt idx="7171">
                  <c:v>77.931899999999999</c:v>
                </c:pt>
                <c:pt idx="7172">
                  <c:v>77.926500000000004</c:v>
                </c:pt>
                <c:pt idx="7173">
                  <c:v>77.923000000000002</c:v>
                </c:pt>
                <c:pt idx="7174">
                  <c:v>77.921300000000002</c:v>
                </c:pt>
                <c:pt idx="7175">
                  <c:v>77.923299999999998</c:v>
                </c:pt>
                <c:pt idx="7176">
                  <c:v>77.926199999999994</c:v>
                </c:pt>
                <c:pt idx="7177">
                  <c:v>77.927199999999999</c:v>
                </c:pt>
                <c:pt idx="7178">
                  <c:v>77.926000000000002</c:v>
                </c:pt>
                <c:pt idx="7179">
                  <c:v>77.9191</c:v>
                </c:pt>
                <c:pt idx="7180">
                  <c:v>77.906700000000001</c:v>
                </c:pt>
                <c:pt idx="7181">
                  <c:v>77.890799999999999</c:v>
                </c:pt>
                <c:pt idx="7182">
                  <c:v>77.874899999999997</c:v>
                </c:pt>
                <c:pt idx="7183">
                  <c:v>77.8596</c:v>
                </c:pt>
                <c:pt idx="7184">
                  <c:v>77.846299999999999</c:v>
                </c:pt>
                <c:pt idx="7185">
                  <c:v>77.833500000000001</c:v>
                </c:pt>
                <c:pt idx="7186">
                  <c:v>77.821799999999996</c:v>
                </c:pt>
                <c:pt idx="7187">
                  <c:v>77.807299999999998</c:v>
                </c:pt>
                <c:pt idx="7188">
                  <c:v>77.792699999999996</c:v>
                </c:pt>
                <c:pt idx="7189">
                  <c:v>77.780799999999999</c:v>
                </c:pt>
                <c:pt idx="7190">
                  <c:v>77.770399999999995</c:v>
                </c:pt>
                <c:pt idx="7191">
                  <c:v>77.760499999999993</c:v>
                </c:pt>
                <c:pt idx="7192">
                  <c:v>77.752099999999999</c:v>
                </c:pt>
                <c:pt idx="7193">
                  <c:v>77.744900000000001</c:v>
                </c:pt>
                <c:pt idx="7194">
                  <c:v>77.740499999999997</c:v>
                </c:pt>
                <c:pt idx="7195">
                  <c:v>77.738600000000005</c:v>
                </c:pt>
                <c:pt idx="7196">
                  <c:v>77.738399999999999</c:v>
                </c:pt>
                <c:pt idx="7197">
                  <c:v>77.740399999999994</c:v>
                </c:pt>
                <c:pt idx="7198">
                  <c:v>77.742599999999996</c:v>
                </c:pt>
                <c:pt idx="7199">
                  <c:v>77.745099999999994</c:v>
                </c:pt>
                <c:pt idx="7200">
                  <c:v>77.748400000000004</c:v>
                </c:pt>
                <c:pt idx="7201">
                  <c:v>77.751900000000006</c:v>
                </c:pt>
                <c:pt idx="7202">
                  <c:v>77.7517</c:v>
                </c:pt>
                <c:pt idx="7203">
                  <c:v>77.747900000000001</c:v>
                </c:pt>
                <c:pt idx="7204">
                  <c:v>77.740200000000002</c:v>
                </c:pt>
                <c:pt idx="7205">
                  <c:v>77.728200000000001</c:v>
                </c:pt>
                <c:pt idx="7206">
                  <c:v>77.713200000000001</c:v>
                </c:pt>
                <c:pt idx="7207">
                  <c:v>77.6995</c:v>
                </c:pt>
                <c:pt idx="7208">
                  <c:v>77.686999999999998</c:v>
                </c:pt>
                <c:pt idx="7209">
                  <c:v>77.675200000000004</c:v>
                </c:pt>
                <c:pt idx="7210">
                  <c:v>77.665800000000004</c:v>
                </c:pt>
                <c:pt idx="7211">
                  <c:v>77.659099999999995</c:v>
                </c:pt>
                <c:pt idx="7212">
                  <c:v>77.651399999999995</c:v>
                </c:pt>
                <c:pt idx="7213">
                  <c:v>77.644000000000005</c:v>
                </c:pt>
                <c:pt idx="7214">
                  <c:v>77.636700000000005</c:v>
                </c:pt>
                <c:pt idx="7215">
                  <c:v>77.6297</c:v>
                </c:pt>
                <c:pt idx="7216">
                  <c:v>77.621899999999997</c:v>
                </c:pt>
                <c:pt idx="7217">
                  <c:v>77.614199999999997</c:v>
                </c:pt>
                <c:pt idx="7218">
                  <c:v>77.599400000000003</c:v>
                </c:pt>
                <c:pt idx="7219">
                  <c:v>77.427899999999994</c:v>
                </c:pt>
                <c:pt idx="7220">
                  <c:v>77.271699999999996</c:v>
                </c:pt>
                <c:pt idx="7221">
                  <c:v>77.198700000000002</c:v>
                </c:pt>
                <c:pt idx="7222">
                  <c:v>77.168899999999994</c:v>
                </c:pt>
                <c:pt idx="7223">
                  <c:v>77.149299999999997</c:v>
                </c:pt>
                <c:pt idx="7224">
                  <c:v>77.127600000000001</c:v>
                </c:pt>
                <c:pt idx="7225">
                  <c:v>77.106099999999998</c:v>
                </c:pt>
                <c:pt idx="7226">
                  <c:v>77.086500000000001</c:v>
                </c:pt>
                <c:pt idx="7227">
                  <c:v>77.064300000000003</c:v>
                </c:pt>
                <c:pt idx="7228">
                  <c:v>77.042500000000004</c:v>
                </c:pt>
                <c:pt idx="7229">
                  <c:v>77.022800000000004</c:v>
                </c:pt>
                <c:pt idx="7230">
                  <c:v>77.001800000000003</c:v>
                </c:pt>
                <c:pt idx="7231">
                  <c:v>76.983000000000004</c:v>
                </c:pt>
                <c:pt idx="7232">
                  <c:v>76.965599999999995</c:v>
                </c:pt>
                <c:pt idx="7233">
                  <c:v>76.946399999999997</c:v>
                </c:pt>
                <c:pt idx="7234">
                  <c:v>76.927700000000002</c:v>
                </c:pt>
                <c:pt idx="7235">
                  <c:v>76.911699999999996</c:v>
                </c:pt>
                <c:pt idx="7236">
                  <c:v>76.897000000000006</c:v>
                </c:pt>
                <c:pt idx="7237">
                  <c:v>76.881699999999995</c:v>
                </c:pt>
                <c:pt idx="7238">
                  <c:v>76.865700000000004</c:v>
                </c:pt>
                <c:pt idx="7239">
                  <c:v>76.850300000000004</c:v>
                </c:pt>
                <c:pt idx="7240">
                  <c:v>76.837400000000002</c:v>
                </c:pt>
                <c:pt idx="7241">
                  <c:v>76.828900000000004</c:v>
                </c:pt>
                <c:pt idx="7242">
                  <c:v>76.8202</c:v>
                </c:pt>
                <c:pt idx="7243">
                  <c:v>76.816400000000002</c:v>
                </c:pt>
                <c:pt idx="7244">
                  <c:v>76.815700000000007</c:v>
                </c:pt>
                <c:pt idx="7245">
                  <c:v>76.813000000000002</c:v>
                </c:pt>
                <c:pt idx="7246">
                  <c:v>76.804599999999994</c:v>
                </c:pt>
                <c:pt idx="7247">
                  <c:v>76.791899999999998</c:v>
                </c:pt>
                <c:pt idx="7248">
                  <c:v>76.773799999999994</c:v>
                </c:pt>
                <c:pt idx="7249">
                  <c:v>76.750399999999999</c:v>
                </c:pt>
                <c:pt idx="7250">
                  <c:v>76.726699999999994</c:v>
                </c:pt>
                <c:pt idx="7251">
                  <c:v>76.706599999999995</c:v>
                </c:pt>
                <c:pt idx="7252">
                  <c:v>76.687799999999996</c:v>
                </c:pt>
                <c:pt idx="7253">
                  <c:v>76.6691</c:v>
                </c:pt>
                <c:pt idx="7254">
                  <c:v>76.651600000000002</c:v>
                </c:pt>
                <c:pt idx="7255">
                  <c:v>76.634799999999998</c:v>
                </c:pt>
                <c:pt idx="7256">
                  <c:v>76.618499999999997</c:v>
                </c:pt>
                <c:pt idx="7257">
                  <c:v>76.602099999999993</c:v>
                </c:pt>
                <c:pt idx="7258">
                  <c:v>76.585400000000007</c:v>
                </c:pt>
                <c:pt idx="7259">
                  <c:v>76.569800000000001</c:v>
                </c:pt>
                <c:pt idx="7260">
                  <c:v>76.556100000000001</c:v>
                </c:pt>
                <c:pt idx="7261">
                  <c:v>76.544499999999999</c:v>
                </c:pt>
                <c:pt idx="7262">
                  <c:v>76.5334</c:v>
                </c:pt>
                <c:pt idx="7263">
                  <c:v>76.523399999999995</c:v>
                </c:pt>
                <c:pt idx="7264">
                  <c:v>76.516099999999994</c:v>
                </c:pt>
                <c:pt idx="7265">
                  <c:v>76.512100000000004</c:v>
                </c:pt>
                <c:pt idx="7266">
                  <c:v>76.509600000000006</c:v>
                </c:pt>
                <c:pt idx="7267">
                  <c:v>76.507000000000005</c:v>
                </c:pt>
                <c:pt idx="7268">
                  <c:v>76.506399999999999</c:v>
                </c:pt>
                <c:pt idx="7269">
                  <c:v>76.507400000000004</c:v>
                </c:pt>
                <c:pt idx="7270">
                  <c:v>76.504999999999995</c:v>
                </c:pt>
                <c:pt idx="7271">
                  <c:v>76.500500000000002</c:v>
                </c:pt>
                <c:pt idx="7272">
                  <c:v>76.489900000000006</c:v>
                </c:pt>
                <c:pt idx="7273">
                  <c:v>76.475999999999999</c:v>
                </c:pt>
                <c:pt idx="7274">
                  <c:v>76.459599999999995</c:v>
                </c:pt>
                <c:pt idx="7275">
                  <c:v>76.443700000000007</c:v>
                </c:pt>
                <c:pt idx="7276">
                  <c:v>76.428700000000006</c:v>
                </c:pt>
                <c:pt idx="7277">
                  <c:v>76.415000000000006</c:v>
                </c:pt>
                <c:pt idx="7278">
                  <c:v>76.403000000000006</c:v>
                </c:pt>
                <c:pt idx="7279">
                  <c:v>76.390500000000003</c:v>
                </c:pt>
                <c:pt idx="7280">
                  <c:v>76.378900000000002</c:v>
                </c:pt>
                <c:pt idx="7281">
                  <c:v>76.368200000000002</c:v>
                </c:pt>
                <c:pt idx="7282">
                  <c:v>76.3583</c:v>
                </c:pt>
                <c:pt idx="7283">
                  <c:v>76.347700000000003</c:v>
                </c:pt>
                <c:pt idx="7284">
                  <c:v>76.336200000000005</c:v>
                </c:pt>
                <c:pt idx="7285">
                  <c:v>76.324700000000007</c:v>
                </c:pt>
                <c:pt idx="7286">
                  <c:v>76.313100000000006</c:v>
                </c:pt>
                <c:pt idx="7287">
                  <c:v>76.304199999999994</c:v>
                </c:pt>
                <c:pt idx="7288">
                  <c:v>76.295299999999997</c:v>
                </c:pt>
                <c:pt idx="7289">
                  <c:v>76.287899999999993</c:v>
                </c:pt>
                <c:pt idx="7290">
                  <c:v>76.2804</c:v>
                </c:pt>
                <c:pt idx="7291">
                  <c:v>76.271799999999999</c:v>
                </c:pt>
                <c:pt idx="7292">
                  <c:v>76.263800000000003</c:v>
                </c:pt>
                <c:pt idx="7293">
                  <c:v>76.2577</c:v>
                </c:pt>
                <c:pt idx="7294">
                  <c:v>76.250600000000006</c:v>
                </c:pt>
                <c:pt idx="7295">
                  <c:v>76.242999999999995</c:v>
                </c:pt>
                <c:pt idx="7296">
                  <c:v>76.235299999999995</c:v>
                </c:pt>
                <c:pt idx="7297">
                  <c:v>76.226299999999995</c:v>
                </c:pt>
                <c:pt idx="7298">
                  <c:v>76.215299999999999</c:v>
                </c:pt>
                <c:pt idx="7299">
                  <c:v>76.204999999999998</c:v>
                </c:pt>
                <c:pt idx="7300">
                  <c:v>76.197500000000005</c:v>
                </c:pt>
                <c:pt idx="7301">
                  <c:v>76.190100000000001</c:v>
                </c:pt>
                <c:pt idx="7302">
                  <c:v>76.182699999999997</c:v>
                </c:pt>
                <c:pt idx="7303">
                  <c:v>76.173400000000001</c:v>
                </c:pt>
                <c:pt idx="7304">
                  <c:v>76.163799999999995</c:v>
                </c:pt>
                <c:pt idx="7305">
                  <c:v>76.157399999999996</c:v>
                </c:pt>
                <c:pt idx="7306">
                  <c:v>76.149000000000001</c:v>
                </c:pt>
                <c:pt idx="7307">
                  <c:v>76.141499999999994</c:v>
                </c:pt>
                <c:pt idx="7308">
                  <c:v>76.135000000000005</c:v>
                </c:pt>
                <c:pt idx="7309">
                  <c:v>76.130399999999995</c:v>
                </c:pt>
                <c:pt idx="7310">
                  <c:v>76.128100000000003</c:v>
                </c:pt>
                <c:pt idx="7311">
                  <c:v>76.129300000000001</c:v>
                </c:pt>
                <c:pt idx="7312">
                  <c:v>76.133399999999995</c:v>
                </c:pt>
                <c:pt idx="7313">
                  <c:v>76.139300000000006</c:v>
                </c:pt>
                <c:pt idx="7314">
                  <c:v>76.143699999999995</c:v>
                </c:pt>
                <c:pt idx="7315">
                  <c:v>76.141499999999994</c:v>
                </c:pt>
                <c:pt idx="7316">
                  <c:v>76.133300000000006</c:v>
                </c:pt>
                <c:pt idx="7317">
                  <c:v>76.118300000000005</c:v>
                </c:pt>
                <c:pt idx="7318">
                  <c:v>76.100999999999999</c:v>
                </c:pt>
                <c:pt idx="7319">
                  <c:v>76.084000000000003</c:v>
                </c:pt>
                <c:pt idx="7320">
                  <c:v>76.068899999999999</c:v>
                </c:pt>
                <c:pt idx="7321">
                  <c:v>76.055499999999995</c:v>
                </c:pt>
                <c:pt idx="7322">
                  <c:v>76.040300000000002</c:v>
                </c:pt>
                <c:pt idx="7323">
                  <c:v>76.027000000000001</c:v>
                </c:pt>
                <c:pt idx="7324">
                  <c:v>76.016400000000004</c:v>
                </c:pt>
                <c:pt idx="7325">
                  <c:v>76.005600000000001</c:v>
                </c:pt>
                <c:pt idx="7326">
                  <c:v>75.993099999999998</c:v>
                </c:pt>
                <c:pt idx="7327">
                  <c:v>75.981300000000005</c:v>
                </c:pt>
                <c:pt idx="7328">
                  <c:v>75.971599999999995</c:v>
                </c:pt>
                <c:pt idx="7329">
                  <c:v>75.962199999999996</c:v>
                </c:pt>
                <c:pt idx="7330">
                  <c:v>75.954499999999996</c:v>
                </c:pt>
                <c:pt idx="7331">
                  <c:v>75.947900000000004</c:v>
                </c:pt>
                <c:pt idx="7332">
                  <c:v>75.943299999999994</c:v>
                </c:pt>
                <c:pt idx="7333">
                  <c:v>75.94</c:v>
                </c:pt>
                <c:pt idx="7334">
                  <c:v>75.939099999999996</c:v>
                </c:pt>
                <c:pt idx="7335">
                  <c:v>75.940399999999997</c:v>
                </c:pt>
                <c:pt idx="7336">
                  <c:v>75.943399999999997</c:v>
                </c:pt>
                <c:pt idx="7337">
                  <c:v>75.947100000000006</c:v>
                </c:pt>
                <c:pt idx="7338">
                  <c:v>75.953500000000005</c:v>
                </c:pt>
                <c:pt idx="7339">
                  <c:v>75.959900000000005</c:v>
                </c:pt>
                <c:pt idx="7340">
                  <c:v>75.960300000000004</c:v>
                </c:pt>
                <c:pt idx="7341">
                  <c:v>75.955100000000002</c:v>
                </c:pt>
                <c:pt idx="7342">
                  <c:v>75.945400000000006</c:v>
                </c:pt>
                <c:pt idx="7343">
                  <c:v>75.932500000000005</c:v>
                </c:pt>
                <c:pt idx="7344">
                  <c:v>75.918099999999995</c:v>
                </c:pt>
                <c:pt idx="7345">
                  <c:v>75.903599999999997</c:v>
                </c:pt>
                <c:pt idx="7346">
                  <c:v>75.895200000000003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5B0-9343-BF6C-81625E47217E}"/>
            </c:ext>
          </c:extLst>
        </c:ser>
        <c:ser>
          <c:idx val="3"/>
          <c:order val="3"/>
          <c:tx>
            <c:v>Specimen 4</c:v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Sheet2!$A$1:$A$7868</c:f>
              <c:numCache>
                <c:formatCode>General</c:formatCode>
                <c:ptCount val="78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2.9999999999999997E-4</c:v>
                </c:pt>
                <c:pt idx="4">
                  <c:v>1E-3</c:v>
                </c:pt>
                <c:pt idx="5">
                  <c:v>1.5E-3</c:v>
                </c:pt>
                <c:pt idx="6">
                  <c:v>1.8E-3</c:v>
                </c:pt>
                <c:pt idx="7">
                  <c:v>2.2000000000000001E-3</c:v>
                </c:pt>
                <c:pt idx="8">
                  <c:v>2.5999999999999999E-3</c:v>
                </c:pt>
                <c:pt idx="9">
                  <c:v>3.0999999999999999E-3</c:v>
                </c:pt>
                <c:pt idx="10">
                  <c:v>3.7000000000000002E-3</c:v>
                </c:pt>
                <c:pt idx="11">
                  <c:v>4.4999999999999997E-3</c:v>
                </c:pt>
                <c:pt idx="12">
                  <c:v>5.7999999999999996E-3</c:v>
                </c:pt>
                <c:pt idx="13">
                  <c:v>7.7000000000000002E-3</c:v>
                </c:pt>
                <c:pt idx="14">
                  <c:v>0.01</c:v>
                </c:pt>
                <c:pt idx="15">
                  <c:v>1.24E-2</c:v>
                </c:pt>
                <c:pt idx="16">
                  <c:v>1.46E-2</c:v>
                </c:pt>
                <c:pt idx="17">
                  <c:v>1.66E-2</c:v>
                </c:pt>
                <c:pt idx="18">
                  <c:v>1.84E-2</c:v>
                </c:pt>
                <c:pt idx="19">
                  <c:v>1.9900000000000001E-2</c:v>
                </c:pt>
                <c:pt idx="20">
                  <c:v>2.12E-2</c:v>
                </c:pt>
                <c:pt idx="21">
                  <c:v>2.2599999999999999E-2</c:v>
                </c:pt>
                <c:pt idx="22">
                  <c:v>2.3900000000000001E-2</c:v>
                </c:pt>
                <c:pt idx="23">
                  <c:v>2.52E-2</c:v>
                </c:pt>
                <c:pt idx="24">
                  <c:v>2.6499999999999999E-2</c:v>
                </c:pt>
                <c:pt idx="25">
                  <c:v>2.7900000000000001E-2</c:v>
                </c:pt>
                <c:pt idx="26">
                  <c:v>2.93E-2</c:v>
                </c:pt>
                <c:pt idx="27">
                  <c:v>3.0800000000000001E-2</c:v>
                </c:pt>
                <c:pt idx="28">
                  <c:v>3.2500000000000001E-2</c:v>
                </c:pt>
                <c:pt idx="29">
                  <c:v>3.4200000000000001E-2</c:v>
                </c:pt>
                <c:pt idx="30">
                  <c:v>3.61E-2</c:v>
                </c:pt>
                <c:pt idx="31">
                  <c:v>3.8100000000000002E-2</c:v>
                </c:pt>
                <c:pt idx="32">
                  <c:v>4.0099999999999997E-2</c:v>
                </c:pt>
                <c:pt idx="33">
                  <c:v>4.2099999999999999E-2</c:v>
                </c:pt>
                <c:pt idx="34">
                  <c:v>4.41E-2</c:v>
                </c:pt>
                <c:pt idx="35">
                  <c:v>4.5999999999999999E-2</c:v>
                </c:pt>
                <c:pt idx="36">
                  <c:v>4.7600000000000003E-2</c:v>
                </c:pt>
                <c:pt idx="37">
                  <c:v>4.9000000000000002E-2</c:v>
                </c:pt>
                <c:pt idx="38">
                  <c:v>5.0200000000000002E-2</c:v>
                </c:pt>
                <c:pt idx="39">
                  <c:v>5.1299999999999998E-2</c:v>
                </c:pt>
                <c:pt idx="40">
                  <c:v>5.2299999999999999E-2</c:v>
                </c:pt>
                <c:pt idx="41">
                  <c:v>5.33E-2</c:v>
                </c:pt>
                <c:pt idx="42">
                  <c:v>5.4399999999999997E-2</c:v>
                </c:pt>
                <c:pt idx="43">
                  <c:v>5.5599999999999997E-2</c:v>
                </c:pt>
                <c:pt idx="44">
                  <c:v>5.6899999999999999E-2</c:v>
                </c:pt>
                <c:pt idx="45">
                  <c:v>5.8200000000000002E-2</c:v>
                </c:pt>
                <c:pt idx="46">
                  <c:v>5.9499999999999997E-2</c:v>
                </c:pt>
                <c:pt idx="47">
                  <c:v>6.08E-2</c:v>
                </c:pt>
                <c:pt idx="48">
                  <c:v>6.2100000000000002E-2</c:v>
                </c:pt>
                <c:pt idx="49">
                  <c:v>6.3399999999999998E-2</c:v>
                </c:pt>
                <c:pt idx="50">
                  <c:v>6.4699999999999994E-2</c:v>
                </c:pt>
                <c:pt idx="51">
                  <c:v>6.6000000000000003E-2</c:v>
                </c:pt>
                <c:pt idx="52">
                  <c:v>6.7400000000000002E-2</c:v>
                </c:pt>
                <c:pt idx="53">
                  <c:v>6.8900000000000003E-2</c:v>
                </c:pt>
                <c:pt idx="54">
                  <c:v>7.0400000000000004E-2</c:v>
                </c:pt>
                <c:pt idx="55">
                  <c:v>7.1900000000000006E-2</c:v>
                </c:pt>
                <c:pt idx="56">
                  <c:v>7.3300000000000004E-2</c:v>
                </c:pt>
                <c:pt idx="57">
                  <c:v>7.4700000000000003E-2</c:v>
                </c:pt>
                <c:pt idx="58">
                  <c:v>7.6100000000000001E-2</c:v>
                </c:pt>
                <c:pt idx="59">
                  <c:v>7.7399999999999997E-2</c:v>
                </c:pt>
                <c:pt idx="60">
                  <c:v>7.8600000000000003E-2</c:v>
                </c:pt>
                <c:pt idx="61">
                  <c:v>7.9899999999999999E-2</c:v>
                </c:pt>
                <c:pt idx="62">
                  <c:v>8.1100000000000005E-2</c:v>
                </c:pt>
                <c:pt idx="63">
                  <c:v>8.2400000000000001E-2</c:v>
                </c:pt>
                <c:pt idx="64">
                  <c:v>8.3699999999999997E-2</c:v>
                </c:pt>
                <c:pt idx="65">
                  <c:v>8.5000000000000006E-2</c:v>
                </c:pt>
                <c:pt idx="66">
                  <c:v>8.6300000000000002E-2</c:v>
                </c:pt>
                <c:pt idx="67">
                  <c:v>8.77E-2</c:v>
                </c:pt>
                <c:pt idx="68">
                  <c:v>8.9200000000000002E-2</c:v>
                </c:pt>
                <c:pt idx="69">
                  <c:v>9.06E-2</c:v>
                </c:pt>
                <c:pt idx="70">
                  <c:v>9.2100000000000001E-2</c:v>
                </c:pt>
                <c:pt idx="71">
                  <c:v>9.3600000000000003E-2</c:v>
                </c:pt>
                <c:pt idx="72">
                  <c:v>9.5100000000000004E-2</c:v>
                </c:pt>
                <c:pt idx="73">
                  <c:v>9.6799999999999997E-2</c:v>
                </c:pt>
                <c:pt idx="74">
                  <c:v>9.8599999999999993E-2</c:v>
                </c:pt>
                <c:pt idx="75">
                  <c:v>0.1004</c:v>
                </c:pt>
                <c:pt idx="76">
                  <c:v>0.1024</c:v>
                </c:pt>
                <c:pt idx="77">
                  <c:v>0.10440000000000001</c:v>
                </c:pt>
                <c:pt idx="78">
                  <c:v>0.10630000000000001</c:v>
                </c:pt>
                <c:pt idx="79">
                  <c:v>0.108</c:v>
                </c:pt>
                <c:pt idx="80">
                  <c:v>0.1094</c:v>
                </c:pt>
                <c:pt idx="81">
                  <c:v>0.1106</c:v>
                </c:pt>
                <c:pt idx="82">
                  <c:v>0.1115</c:v>
                </c:pt>
                <c:pt idx="83">
                  <c:v>0.1123</c:v>
                </c:pt>
                <c:pt idx="84">
                  <c:v>0.1132</c:v>
                </c:pt>
                <c:pt idx="85">
                  <c:v>0.11409999999999999</c:v>
                </c:pt>
                <c:pt idx="86">
                  <c:v>0.11509999999999999</c:v>
                </c:pt>
                <c:pt idx="87">
                  <c:v>0.11609999999999999</c:v>
                </c:pt>
                <c:pt idx="88">
                  <c:v>0.1172</c:v>
                </c:pt>
                <c:pt idx="89">
                  <c:v>0.1183</c:v>
                </c:pt>
                <c:pt idx="90">
                  <c:v>0.11940000000000001</c:v>
                </c:pt>
                <c:pt idx="91">
                  <c:v>0.1205</c:v>
                </c:pt>
                <c:pt idx="92">
                  <c:v>0.1217</c:v>
                </c:pt>
                <c:pt idx="93">
                  <c:v>0.1229</c:v>
                </c:pt>
                <c:pt idx="94">
                  <c:v>0.1242</c:v>
                </c:pt>
                <c:pt idx="95">
                  <c:v>0.12559999999999999</c:v>
                </c:pt>
                <c:pt idx="96">
                  <c:v>0.12709999999999999</c:v>
                </c:pt>
                <c:pt idx="97">
                  <c:v>0.12870000000000001</c:v>
                </c:pt>
                <c:pt idx="98">
                  <c:v>0.13039999999999999</c:v>
                </c:pt>
                <c:pt idx="99">
                  <c:v>0.13220000000000001</c:v>
                </c:pt>
                <c:pt idx="100">
                  <c:v>0.1341</c:v>
                </c:pt>
                <c:pt idx="101">
                  <c:v>0.1361</c:v>
                </c:pt>
                <c:pt idx="102">
                  <c:v>0.13800000000000001</c:v>
                </c:pt>
                <c:pt idx="103">
                  <c:v>0.1399</c:v>
                </c:pt>
                <c:pt idx="104">
                  <c:v>0.14169999999999999</c:v>
                </c:pt>
                <c:pt idx="105">
                  <c:v>0.14330000000000001</c:v>
                </c:pt>
                <c:pt idx="106">
                  <c:v>0.14460000000000001</c:v>
                </c:pt>
                <c:pt idx="107">
                  <c:v>0.1457</c:v>
                </c:pt>
                <c:pt idx="108">
                  <c:v>0.1467</c:v>
                </c:pt>
                <c:pt idx="109">
                  <c:v>0.1477</c:v>
                </c:pt>
                <c:pt idx="110">
                  <c:v>0.1487</c:v>
                </c:pt>
                <c:pt idx="111">
                  <c:v>0.14979999999999999</c:v>
                </c:pt>
                <c:pt idx="112">
                  <c:v>0.151</c:v>
                </c:pt>
                <c:pt idx="113">
                  <c:v>0.15229999999999999</c:v>
                </c:pt>
                <c:pt idx="114">
                  <c:v>0.15359999999999999</c:v>
                </c:pt>
                <c:pt idx="115">
                  <c:v>0.15490000000000001</c:v>
                </c:pt>
                <c:pt idx="116">
                  <c:v>0.15620000000000001</c:v>
                </c:pt>
                <c:pt idx="117">
                  <c:v>0.1575</c:v>
                </c:pt>
                <c:pt idx="118">
                  <c:v>0.1588</c:v>
                </c:pt>
                <c:pt idx="119">
                  <c:v>0.16020000000000001</c:v>
                </c:pt>
                <c:pt idx="120">
                  <c:v>0.1615</c:v>
                </c:pt>
                <c:pt idx="121">
                  <c:v>0.16300000000000001</c:v>
                </c:pt>
                <c:pt idx="122">
                  <c:v>0.16439999999999999</c:v>
                </c:pt>
                <c:pt idx="123">
                  <c:v>0.1658</c:v>
                </c:pt>
                <c:pt idx="124">
                  <c:v>0.1673</c:v>
                </c:pt>
                <c:pt idx="125">
                  <c:v>0.16869999999999999</c:v>
                </c:pt>
                <c:pt idx="126">
                  <c:v>0.17019999999999999</c:v>
                </c:pt>
                <c:pt idx="127">
                  <c:v>0.17169999999999999</c:v>
                </c:pt>
                <c:pt idx="128">
                  <c:v>0.1731</c:v>
                </c:pt>
                <c:pt idx="129">
                  <c:v>0.1744</c:v>
                </c:pt>
                <c:pt idx="130">
                  <c:v>0.17560000000000001</c:v>
                </c:pt>
                <c:pt idx="131">
                  <c:v>0.17680000000000001</c:v>
                </c:pt>
                <c:pt idx="132">
                  <c:v>0.17799999999999999</c:v>
                </c:pt>
                <c:pt idx="133">
                  <c:v>0.17929999999999999</c:v>
                </c:pt>
                <c:pt idx="134">
                  <c:v>0.18060000000000001</c:v>
                </c:pt>
                <c:pt idx="135">
                  <c:v>0.182</c:v>
                </c:pt>
                <c:pt idx="136">
                  <c:v>0.18340000000000001</c:v>
                </c:pt>
                <c:pt idx="137">
                  <c:v>0.1847</c:v>
                </c:pt>
                <c:pt idx="138">
                  <c:v>0.1862</c:v>
                </c:pt>
                <c:pt idx="139">
                  <c:v>0.18759999999999999</c:v>
                </c:pt>
                <c:pt idx="140">
                  <c:v>0.18909999999999999</c:v>
                </c:pt>
                <c:pt idx="141">
                  <c:v>0.1905</c:v>
                </c:pt>
                <c:pt idx="142">
                  <c:v>0.19209999999999999</c:v>
                </c:pt>
                <c:pt idx="143">
                  <c:v>0.1938</c:v>
                </c:pt>
                <c:pt idx="144">
                  <c:v>0.1956</c:v>
                </c:pt>
                <c:pt idx="145">
                  <c:v>0.1976</c:v>
                </c:pt>
                <c:pt idx="146">
                  <c:v>0.19969999999999999</c:v>
                </c:pt>
                <c:pt idx="147">
                  <c:v>0.20169999999999999</c:v>
                </c:pt>
                <c:pt idx="148">
                  <c:v>0.2034</c:v>
                </c:pt>
                <c:pt idx="149">
                  <c:v>0.20480000000000001</c:v>
                </c:pt>
                <c:pt idx="150">
                  <c:v>0.2059</c:v>
                </c:pt>
                <c:pt idx="151">
                  <c:v>0.20680000000000001</c:v>
                </c:pt>
                <c:pt idx="152">
                  <c:v>0.20760000000000001</c:v>
                </c:pt>
                <c:pt idx="153">
                  <c:v>0.20860000000000001</c:v>
                </c:pt>
                <c:pt idx="154">
                  <c:v>0.20949999999999999</c:v>
                </c:pt>
                <c:pt idx="155">
                  <c:v>0.21060000000000001</c:v>
                </c:pt>
                <c:pt idx="156">
                  <c:v>0.21160000000000001</c:v>
                </c:pt>
                <c:pt idx="157">
                  <c:v>0.2127</c:v>
                </c:pt>
                <c:pt idx="158">
                  <c:v>0.21379999999999999</c:v>
                </c:pt>
                <c:pt idx="159">
                  <c:v>0.21490000000000001</c:v>
                </c:pt>
                <c:pt idx="160">
                  <c:v>0.216</c:v>
                </c:pt>
                <c:pt idx="161">
                  <c:v>0.2172</c:v>
                </c:pt>
                <c:pt idx="162">
                  <c:v>0.21840000000000001</c:v>
                </c:pt>
                <c:pt idx="163">
                  <c:v>0.2198</c:v>
                </c:pt>
                <c:pt idx="164">
                  <c:v>0.22120000000000001</c:v>
                </c:pt>
                <c:pt idx="165">
                  <c:v>0.22259999999999999</c:v>
                </c:pt>
                <c:pt idx="166">
                  <c:v>0.22420000000000001</c:v>
                </c:pt>
                <c:pt idx="167">
                  <c:v>0.22589999999999999</c:v>
                </c:pt>
                <c:pt idx="168">
                  <c:v>0.22770000000000001</c:v>
                </c:pt>
                <c:pt idx="169">
                  <c:v>0.22950000000000001</c:v>
                </c:pt>
                <c:pt idx="170">
                  <c:v>0.23139999999999999</c:v>
                </c:pt>
                <c:pt idx="171">
                  <c:v>0.2334</c:v>
                </c:pt>
                <c:pt idx="172">
                  <c:v>0.23530000000000001</c:v>
                </c:pt>
                <c:pt idx="173">
                  <c:v>0.23710000000000001</c:v>
                </c:pt>
                <c:pt idx="174">
                  <c:v>0.2387</c:v>
                </c:pt>
                <c:pt idx="175">
                  <c:v>0.24</c:v>
                </c:pt>
                <c:pt idx="176">
                  <c:v>0.24110000000000001</c:v>
                </c:pt>
                <c:pt idx="177">
                  <c:v>0.24210000000000001</c:v>
                </c:pt>
                <c:pt idx="178">
                  <c:v>0.24310000000000001</c:v>
                </c:pt>
                <c:pt idx="179">
                  <c:v>0.24410000000000001</c:v>
                </c:pt>
                <c:pt idx="180">
                  <c:v>0.24529999999999999</c:v>
                </c:pt>
                <c:pt idx="181">
                  <c:v>0.24660000000000001</c:v>
                </c:pt>
                <c:pt idx="182">
                  <c:v>0.24790000000000001</c:v>
                </c:pt>
                <c:pt idx="183">
                  <c:v>0.24929999999999999</c:v>
                </c:pt>
                <c:pt idx="184">
                  <c:v>0.25069999999999998</c:v>
                </c:pt>
                <c:pt idx="185">
                  <c:v>0.252</c:v>
                </c:pt>
                <c:pt idx="186">
                  <c:v>0.25330000000000003</c:v>
                </c:pt>
                <c:pt idx="187">
                  <c:v>0.25459999999999999</c:v>
                </c:pt>
                <c:pt idx="188">
                  <c:v>0.25580000000000003</c:v>
                </c:pt>
                <c:pt idx="189">
                  <c:v>0.2571</c:v>
                </c:pt>
                <c:pt idx="190">
                  <c:v>0.25850000000000001</c:v>
                </c:pt>
                <c:pt idx="191">
                  <c:v>0.25979999999999998</c:v>
                </c:pt>
                <c:pt idx="192">
                  <c:v>0.26119999999999999</c:v>
                </c:pt>
                <c:pt idx="193">
                  <c:v>0.26269999999999999</c:v>
                </c:pt>
                <c:pt idx="194">
                  <c:v>0.2641</c:v>
                </c:pt>
                <c:pt idx="195">
                  <c:v>0.2656</c:v>
                </c:pt>
                <c:pt idx="196">
                  <c:v>0.26700000000000002</c:v>
                </c:pt>
                <c:pt idx="197">
                  <c:v>0.26829999999999998</c:v>
                </c:pt>
                <c:pt idx="198">
                  <c:v>0.26960000000000001</c:v>
                </c:pt>
                <c:pt idx="199">
                  <c:v>0.27079999999999999</c:v>
                </c:pt>
                <c:pt idx="200">
                  <c:v>0.27200000000000002</c:v>
                </c:pt>
                <c:pt idx="201">
                  <c:v>0.27329999999999999</c:v>
                </c:pt>
                <c:pt idx="202">
                  <c:v>0.27460000000000001</c:v>
                </c:pt>
                <c:pt idx="203">
                  <c:v>0.27589999999999998</c:v>
                </c:pt>
                <c:pt idx="204">
                  <c:v>0.27729999999999999</c:v>
                </c:pt>
                <c:pt idx="205">
                  <c:v>0.2787</c:v>
                </c:pt>
                <c:pt idx="206">
                  <c:v>0.2802</c:v>
                </c:pt>
                <c:pt idx="207">
                  <c:v>0.28160000000000002</c:v>
                </c:pt>
                <c:pt idx="208">
                  <c:v>0.28310000000000002</c:v>
                </c:pt>
                <c:pt idx="209">
                  <c:v>0.28460000000000002</c:v>
                </c:pt>
                <c:pt idx="210">
                  <c:v>0.28610000000000002</c:v>
                </c:pt>
                <c:pt idx="211">
                  <c:v>0.28770000000000001</c:v>
                </c:pt>
                <c:pt idx="212">
                  <c:v>0.28939999999999999</c:v>
                </c:pt>
                <c:pt idx="213">
                  <c:v>0.2913</c:v>
                </c:pt>
                <c:pt idx="214">
                  <c:v>0.29330000000000001</c:v>
                </c:pt>
                <c:pt idx="215">
                  <c:v>0.2954</c:v>
                </c:pt>
                <c:pt idx="216">
                  <c:v>0.2974</c:v>
                </c:pt>
                <c:pt idx="217">
                  <c:v>0.29899999999999999</c:v>
                </c:pt>
                <c:pt idx="218">
                  <c:v>0.3004</c:v>
                </c:pt>
                <c:pt idx="219">
                  <c:v>0.3014</c:v>
                </c:pt>
                <c:pt idx="220">
                  <c:v>0.30230000000000001</c:v>
                </c:pt>
                <c:pt idx="221">
                  <c:v>0.30309999999999998</c:v>
                </c:pt>
                <c:pt idx="222">
                  <c:v>0.3039</c:v>
                </c:pt>
                <c:pt idx="223">
                  <c:v>0.3049</c:v>
                </c:pt>
                <c:pt idx="224">
                  <c:v>0.30590000000000001</c:v>
                </c:pt>
                <c:pt idx="225">
                  <c:v>0.307</c:v>
                </c:pt>
                <c:pt idx="226">
                  <c:v>0.308</c:v>
                </c:pt>
                <c:pt idx="227">
                  <c:v>0.309</c:v>
                </c:pt>
                <c:pt idx="228">
                  <c:v>0.31019999999999998</c:v>
                </c:pt>
                <c:pt idx="229">
                  <c:v>0.31130000000000002</c:v>
                </c:pt>
                <c:pt idx="230">
                  <c:v>0.31259999999999999</c:v>
                </c:pt>
                <c:pt idx="231">
                  <c:v>0.31380000000000002</c:v>
                </c:pt>
                <c:pt idx="232">
                  <c:v>0.31519999999999998</c:v>
                </c:pt>
                <c:pt idx="233">
                  <c:v>0.31659999999999999</c:v>
                </c:pt>
                <c:pt idx="234">
                  <c:v>0.31809999999999999</c:v>
                </c:pt>
                <c:pt idx="235">
                  <c:v>0.31979999999999997</c:v>
                </c:pt>
                <c:pt idx="236">
                  <c:v>0.32150000000000001</c:v>
                </c:pt>
                <c:pt idx="237">
                  <c:v>0.32340000000000002</c:v>
                </c:pt>
                <c:pt idx="238">
                  <c:v>0.32529999999999998</c:v>
                </c:pt>
                <c:pt idx="239">
                  <c:v>0.32719999999999999</c:v>
                </c:pt>
                <c:pt idx="240">
                  <c:v>0.32919999999999999</c:v>
                </c:pt>
                <c:pt idx="241">
                  <c:v>0.33110000000000001</c:v>
                </c:pt>
                <c:pt idx="242">
                  <c:v>0.33279999999999998</c:v>
                </c:pt>
                <c:pt idx="243">
                  <c:v>0.3342</c:v>
                </c:pt>
                <c:pt idx="244">
                  <c:v>0.33529999999999999</c:v>
                </c:pt>
                <c:pt idx="245">
                  <c:v>0.33639999999999998</c:v>
                </c:pt>
                <c:pt idx="246">
                  <c:v>0.33739999999999998</c:v>
                </c:pt>
                <c:pt idx="247">
                  <c:v>0.33839999999999998</c:v>
                </c:pt>
                <c:pt idx="248">
                  <c:v>0.33950000000000002</c:v>
                </c:pt>
                <c:pt idx="249">
                  <c:v>0.34060000000000001</c:v>
                </c:pt>
                <c:pt idx="250">
                  <c:v>0.34179999999999999</c:v>
                </c:pt>
                <c:pt idx="251">
                  <c:v>0.34310000000000002</c:v>
                </c:pt>
                <c:pt idx="252">
                  <c:v>0.34439999999999998</c:v>
                </c:pt>
                <c:pt idx="253">
                  <c:v>0.34570000000000001</c:v>
                </c:pt>
                <c:pt idx="254">
                  <c:v>0.34699999999999998</c:v>
                </c:pt>
                <c:pt idx="255">
                  <c:v>0.3483</c:v>
                </c:pt>
                <c:pt idx="256">
                  <c:v>0.34960000000000002</c:v>
                </c:pt>
                <c:pt idx="257">
                  <c:v>0.35089999999999999</c:v>
                </c:pt>
                <c:pt idx="258">
                  <c:v>0.3523</c:v>
                </c:pt>
                <c:pt idx="259">
                  <c:v>0.35370000000000001</c:v>
                </c:pt>
                <c:pt idx="260">
                  <c:v>0.35520000000000002</c:v>
                </c:pt>
                <c:pt idx="261">
                  <c:v>0.35659999999999997</c:v>
                </c:pt>
                <c:pt idx="262">
                  <c:v>0.35809999999999997</c:v>
                </c:pt>
                <c:pt idx="263">
                  <c:v>0.35949999999999999</c:v>
                </c:pt>
                <c:pt idx="264">
                  <c:v>0.3609</c:v>
                </c:pt>
                <c:pt idx="265">
                  <c:v>0.36230000000000001</c:v>
                </c:pt>
                <c:pt idx="266">
                  <c:v>0.36370000000000002</c:v>
                </c:pt>
                <c:pt idx="267">
                  <c:v>0.36509999999999998</c:v>
                </c:pt>
                <c:pt idx="268">
                  <c:v>0.36630000000000001</c:v>
                </c:pt>
                <c:pt idx="269">
                  <c:v>0.36759999999999998</c:v>
                </c:pt>
                <c:pt idx="270">
                  <c:v>0.36890000000000001</c:v>
                </c:pt>
                <c:pt idx="271">
                  <c:v>0.37019999999999997</c:v>
                </c:pt>
                <c:pt idx="272">
                  <c:v>0.3715</c:v>
                </c:pt>
                <c:pt idx="273">
                  <c:v>0.37280000000000002</c:v>
                </c:pt>
                <c:pt idx="274">
                  <c:v>0.37419999999999998</c:v>
                </c:pt>
                <c:pt idx="275">
                  <c:v>0.37559999999999999</c:v>
                </c:pt>
                <c:pt idx="276">
                  <c:v>0.37709999999999999</c:v>
                </c:pt>
                <c:pt idx="277">
                  <c:v>0.3785</c:v>
                </c:pt>
                <c:pt idx="278">
                  <c:v>0.38</c:v>
                </c:pt>
                <c:pt idx="279">
                  <c:v>0.38150000000000001</c:v>
                </c:pt>
                <c:pt idx="280">
                  <c:v>0.3831</c:v>
                </c:pt>
                <c:pt idx="281">
                  <c:v>0.38479999999999998</c:v>
                </c:pt>
                <c:pt idx="282">
                  <c:v>0.3866</c:v>
                </c:pt>
                <c:pt idx="283">
                  <c:v>0.3886</c:v>
                </c:pt>
                <c:pt idx="284">
                  <c:v>0.39069999999999999</c:v>
                </c:pt>
                <c:pt idx="285">
                  <c:v>0.3926</c:v>
                </c:pt>
                <c:pt idx="286">
                  <c:v>0.39429999999999998</c:v>
                </c:pt>
                <c:pt idx="287">
                  <c:v>0.39560000000000001</c:v>
                </c:pt>
                <c:pt idx="288">
                  <c:v>0.39660000000000001</c:v>
                </c:pt>
                <c:pt idx="289">
                  <c:v>0.39750000000000002</c:v>
                </c:pt>
                <c:pt idx="290">
                  <c:v>0.39839999999999998</c:v>
                </c:pt>
                <c:pt idx="291">
                  <c:v>0.39939999999999998</c:v>
                </c:pt>
                <c:pt idx="292">
                  <c:v>0.40029999999999999</c:v>
                </c:pt>
                <c:pt idx="293">
                  <c:v>0.40139999999999998</c:v>
                </c:pt>
                <c:pt idx="294">
                  <c:v>0.40239999999999998</c:v>
                </c:pt>
                <c:pt idx="295">
                  <c:v>0.40350000000000003</c:v>
                </c:pt>
                <c:pt idx="296">
                  <c:v>0.40460000000000002</c:v>
                </c:pt>
                <c:pt idx="297">
                  <c:v>0.40570000000000001</c:v>
                </c:pt>
                <c:pt idx="298">
                  <c:v>0.40679999999999999</c:v>
                </c:pt>
                <c:pt idx="299">
                  <c:v>0.40799999999999997</c:v>
                </c:pt>
                <c:pt idx="300">
                  <c:v>0.40920000000000001</c:v>
                </c:pt>
                <c:pt idx="301">
                  <c:v>0.41049999999999998</c:v>
                </c:pt>
                <c:pt idx="302">
                  <c:v>0.41189999999999999</c:v>
                </c:pt>
                <c:pt idx="303">
                  <c:v>0.41339999999999999</c:v>
                </c:pt>
                <c:pt idx="304">
                  <c:v>0.41499999999999998</c:v>
                </c:pt>
                <c:pt idx="305">
                  <c:v>0.41660000000000003</c:v>
                </c:pt>
                <c:pt idx="306">
                  <c:v>0.41839999999999999</c:v>
                </c:pt>
                <c:pt idx="307">
                  <c:v>0.4204</c:v>
                </c:pt>
                <c:pt idx="308">
                  <c:v>0.4224</c:v>
                </c:pt>
                <c:pt idx="309">
                  <c:v>0.4244</c:v>
                </c:pt>
                <c:pt idx="310">
                  <c:v>0.4264</c:v>
                </c:pt>
                <c:pt idx="311">
                  <c:v>0.42820000000000003</c:v>
                </c:pt>
                <c:pt idx="312">
                  <c:v>0.42970000000000003</c:v>
                </c:pt>
                <c:pt idx="313">
                  <c:v>0.43099999999999999</c:v>
                </c:pt>
                <c:pt idx="314">
                  <c:v>0.43209999999999998</c:v>
                </c:pt>
                <c:pt idx="315">
                  <c:v>0.433</c:v>
                </c:pt>
                <c:pt idx="316">
                  <c:v>0.434</c:v>
                </c:pt>
                <c:pt idx="317">
                  <c:v>0.435</c:v>
                </c:pt>
                <c:pt idx="318">
                  <c:v>0.43609999999999999</c:v>
                </c:pt>
                <c:pt idx="319">
                  <c:v>0.43730000000000002</c:v>
                </c:pt>
                <c:pt idx="320">
                  <c:v>0.4385</c:v>
                </c:pt>
                <c:pt idx="321">
                  <c:v>0.43980000000000002</c:v>
                </c:pt>
                <c:pt idx="322">
                  <c:v>0.44109999999999999</c:v>
                </c:pt>
                <c:pt idx="323">
                  <c:v>0.44240000000000002</c:v>
                </c:pt>
                <c:pt idx="324">
                  <c:v>0.44369999999999998</c:v>
                </c:pt>
                <c:pt idx="325">
                  <c:v>0.44500000000000001</c:v>
                </c:pt>
                <c:pt idx="326">
                  <c:v>0.44640000000000002</c:v>
                </c:pt>
                <c:pt idx="327">
                  <c:v>0.44769999999999999</c:v>
                </c:pt>
                <c:pt idx="328">
                  <c:v>0.4491</c:v>
                </c:pt>
                <c:pt idx="329">
                  <c:v>0.45050000000000001</c:v>
                </c:pt>
                <c:pt idx="330">
                  <c:v>0.45200000000000001</c:v>
                </c:pt>
                <c:pt idx="331">
                  <c:v>0.45340000000000003</c:v>
                </c:pt>
                <c:pt idx="332">
                  <c:v>0.45490000000000003</c:v>
                </c:pt>
                <c:pt idx="333">
                  <c:v>0.45629999999999998</c:v>
                </c:pt>
                <c:pt idx="334">
                  <c:v>0.45779999999999998</c:v>
                </c:pt>
                <c:pt idx="335">
                  <c:v>0.45910000000000001</c:v>
                </c:pt>
                <c:pt idx="336">
                  <c:v>0.46050000000000002</c:v>
                </c:pt>
                <c:pt idx="337">
                  <c:v>0.4617</c:v>
                </c:pt>
                <c:pt idx="338">
                  <c:v>0.46300000000000002</c:v>
                </c:pt>
                <c:pt idx="339">
                  <c:v>0.46429999999999999</c:v>
                </c:pt>
                <c:pt idx="340">
                  <c:v>0.46550000000000002</c:v>
                </c:pt>
                <c:pt idx="341">
                  <c:v>0.46679999999999999</c:v>
                </c:pt>
                <c:pt idx="342">
                  <c:v>0.46820000000000001</c:v>
                </c:pt>
                <c:pt idx="343">
                  <c:v>0.46949999999999997</c:v>
                </c:pt>
                <c:pt idx="344">
                  <c:v>0.47099999999999997</c:v>
                </c:pt>
                <c:pt idx="345">
                  <c:v>0.47249999999999998</c:v>
                </c:pt>
                <c:pt idx="346">
                  <c:v>0.47399999999999998</c:v>
                </c:pt>
                <c:pt idx="347">
                  <c:v>0.47549999999999998</c:v>
                </c:pt>
                <c:pt idx="348">
                  <c:v>0.47699999999999998</c:v>
                </c:pt>
                <c:pt idx="349">
                  <c:v>0.47860000000000003</c:v>
                </c:pt>
                <c:pt idx="350">
                  <c:v>0.48039999999999999</c:v>
                </c:pt>
                <c:pt idx="351">
                  <c:v>0.48230000000000001</c:v>
                </c:pt>
                <c:pt idx="352">
                  <c:v>0.4844</c:v>
                </c:pt>
                <c:pt idx="353">
                  <c:v>0.4864</c:v>
                </c:pt>
                <c:pt idx="354">
                  <c:v>0.48820000000000002</c:v>
                </c:pt>
                <c:pt idx="355">
                  <c:v>0.48970000000000002</c:v>
                </c:pt>
                <c:pt idx="356">
                  <c:v>0.4909</c:v>
                </c:pt>
                <c:pt idx="357">
                  <c:v>0.4919</c:v>
                </c:pt>
                <c:pt idx="358">
                  <c:v>0.49280000000000002</c:v>
                </c:pt>
                <c:pt idx="359">
                  <c:v>0.49370000000000003</c:v>
                </c:pt>
                <c:pt idx="360">
                  <c:v>0.49459999999999998</c:v>
                </c:pt>
                <c:pt idx="361">
                  <c:v>0.49559999999999998</c:v>
                </c:pt>
                <c:pt idx="362">
                  <c:v>0.49669999999999997</c:v>
                </c:pt>
                <c:pt idx="363">
                  <c:v>0.49780000000000002</c:v>
                </c:pt>
                <c:pt idx="364">
                  <c:v>0.49890000000000001</c:v>
                </c:pt>
                <c:pt idx="365">
                  <c:v>0.5</c:v>
                </c:pt>
                <c:pt idx="366">
                  <c:v>0.50109999999999999</c:v>
                </c:pt>
                <c:pt idx="367">
                  <c:v>0.50229999999999997</c:v>
                </c:pt>
                <c:pt idx="368">
                  <c:v>0.50339999999999996</c:v>
                </c:pt>
                <c:pt idx="369">
                  <c:v>0.50470000000000004</c:v>
                </c:pt>
                <c:pt idx="370">
                  <c:v>0.50600000000000001</c:v>
                </c:pt>
                <c:pt idx="371">
                  <c:v>0.50739999999999996</c:v>
                </c:pt>
                <c:pt idx="372">
                  <c:v>0.50890000000000002</c:v>
                </c:pt>
                <c:pt idx="373">
                  <c:v>0.51049999999999995</c:v>
                </c:pt>
                <c:pt idx="374">
                  <c:v>0.51219999999999999</c:v>
                </c:pt>
                <c:pt idx="375">
                  <c:v>0.51400000000000001</c:v>
                </c:pt>
                <c:pt idx="376">
                  <c:v>0.51590000000000003</c:v>
                </c:pt>
                <c:pt idx="377">
                  <c:v>0.51790000000000003</c:v>
                </c:pt>
                <c:pt idx="378">
                  <c:v>0.51990000000000003</c:v>
                </c:pt>
                <c:pt idx="379">
                  <c:v>0.52190000000000003</c:v>
                </c:pt>
                <c:pt idx="380">
                  <c:v>0.52359999999999995</c:v>
                </c:pt>
                <c:pt idx="381">
                  <c:v>0.52510000000000001</c:v>
                </c:pt>
                <c:pt idx="382">
                  <c:v>0.52629999999999999</c:v>
                </c:pt>
                <c:pt idx="383">
                  <c:v>0.52739999999999998</c:v>
                </c:pt>
                <c:pt idx="384">
                  <c:v>0.52829999999999999</c:v>
                </c:pt>
                <c:pt idx="385">
                  <c:v>0.52929999999999999</c:v>
                </c:pt>
                <c:pt idx="386">
                  <c:v>0.53029999999999999</c:v>
                </c:pt>
                <c:pt idx="387">
                  <c:v>0.53139999999999998</c:v>
                </c:pt>
                <c:pt idx="388">
                  <c:v>0.53259999999999996</c:v>
                </c:pt>
                <c:pt idx="389">
                  <c:v>0.53400000000000003</c:v>
                </c:pt>
                <c:pt idx="390">
                  <c:v>0.5353</c:v>
                </c:pt>
                <c:pt idx="391">
                  <c:v>0.53659999999999997</c:v>
                </c:pt>
                <c:pt idx="392">
                  <c:v>0.53790000000000004</c:v>
                </c:pt>
                <c:pt idx="393">
                  <c:v>0.53920000000000001</c:v>
                </c:pt>
                <c:pt idx="394">
                  <c:v>0.54049999999999998</c:v>
                </c:pt>
                <c:pt idx="395">
                  <c:v>0.54179999999999995</c:v>
                </c:pt>
                <c:pt idx="396">
                  <c:v>0.54320000000000002</c:v>
                </c:pt>
                <c:pt idx="397">
                  <c:v>0.54459999999999997</c:v>
                </c:pt>
                <c:pt idx="398">
                  <c:v>0.54600000000000004</c:v>
                </c:pt>
                <c:pt idx="399">
                  <c:v>0.5474</c:v>
                </c:pt>
                <c:pt idx="400">
                  <c:v>0.54890000000000005</c:v>
                </c:pt>
                <c:pt idx="401">
                  <c:v>0.5504</c:v>
                </c:pt>
                <c:pt idx="402">
                  <c:v>0.55189999999999995</c:v>
                </c:pt>
                <c:pt idx="403">
                  <c:v>0.5534</c:v>
                </c:pt>
                <c:pt idx="404">
                  <c:v>0.55469999999999997</c:v>
                </c:pt>
                <c:pt idx="405">
                  <c:v>0.55600000000000005</c:v>
                </c:pt>
                <c:pt idx="406">
                  <c:v>0.55720000000000003</c:v>
                </c:pt>
                <c:pt idx="407">
                  <c:v>0.5585</c:v>
                </c:pt>
                <c:pt idx="408">
                  <c:v>0.55979999999999996</c:v>
                </c:pt>
                <c:pt idx="409">
                  <c:v>0.56110000000000004</c:v>
                </c:pt>
                <c:pt idx="410">
                  <c:v>0.56230000000000002</c:v>
                </c:pt>
                <c:pt idx="411">
                  <c:v>0.56369999999999998</c:v>
                </c:pt>
                <c:pt idx="412">
                  <c:v>0.56499999999999995</c:v>
                </c:pt>
                <c:pt idx="413">
                  <c:v>0.5665</c:v>
                </c:pt>
                <c:pt idx="414">
                  <c:v>0.56789999999999996</c:v>
                </c:pt>
                <c:pt idx="415">
                  <c:v>0.56940000000000002</c:v>
                </c:pt>
                <c:pt idx="416">
                  <c:v>0.57099999999999995</c:v>
                </c:pt>
                <c:pt idx="417">
                  <c:v>0.57250000000000001</c:v>
                </c:pt>
                <c:pt idx="418">
                  <c:v>0.57420000000000004</c:v>
                </c:pt>
                <c:pt idx="419">
                  <c:v>0.57579999999999998</c:v>
                </c:pt>
                <c:pt idx="420">
                  <c:v>0.5776</c:v>
                </c:pt>
                <c:pt idx="421">
                  <c:v>0.57950000000000002</c:v>
                </c:pt>
                <c:pt idx="422">
                  <c:v>0.58150000000000002</c:v>
                </c:pt>
                <c:pt idx="423">
                  <c:v>0.58340000000000003</c:v>
                </c:pt>
                <c:pt idx="424">
                  <c:v>0.58499999999999996</c:v>
                </c:pt>
                <c:pt idx="425">
                  <c:v>0.58630000000000004</c:v>
                </c:pt>
                <c:pt idx="426">
                  <c:v>0.58730000000000004</c:v>
                </c:pt>
                <c:pt idx="427">
                  <c:v>0.58819999999999995</c:v>
                </c:pt>
                <c:pt idx="428">
                  <c:v>0.58909999999999996</c:v>
                </c:pt>
                <c:pt idx="429">
                  <c:v>0.59009999999999996</c:v>
                </c:pt>
                <c:pt idx="430">
                  <c:v>0.59109999999999996</c:v>
                </c:pt>
                <c:pt idx="431">
                  <c:v>0.59209999999999996</c:v>
                </c:pt>
                <c:pt idx="432">
                  <c:v>0.59319999999999995</c:v>
                </c:pt>
                <c:pt idx="433">
                  <c:v>0.59440000000000004</c:v>
                </c:pt>
                <c:pt idx="434">
                  <c:v>0.59550000000000003</c:v>
                </c:pt>
                <c:pt idx="435">
                  <c:v>0.59660000000000002</c:v>
                </c:pt>
                <c:pt idx="436">
                  <c:v>0.5978</c:v>
                </c:pt>
                <c:pt idx="437">
                  <c:v>0.59889999999999999</c:v>
                </c:pt>
                <c:pt idx="438">
                  <c:v>0.60019999999999996</c:v>
                </c:pt>
                <c:pt idx="439">
                  <c:v>0.60140000000000005</c:v>
                </c:pt>
                <c:pt idx="440">
                  <c:v>0.6028</c:v>
                </c:pt>
                <c:pt idx="441">
                  <c:v>0.60429999999999995</c:v>
                </c:pt>
                <c:pt idx="442">
                  <c:v>0.60589999999999999</c:v>
                </c:pt>
                <c:pt idx="443">
                  <c:v>0.60770000000000002</c:v>
                </c:pt>
                <c:pt idx="444">
                  <c:v>0.60950000000000004</c:v>
                </c:pt>
                <c:pt idx="445">
                  <c:v>0.61150000000000004</c:v>
                </c:pt>
                <c:pt idx="446">
                  <c:v>0.61350000000000005</c:v>
                </c:pt>
                <c:pt idx="447">
                  <c:v>0.61550000000000005</c:v>
                </c:pt>
                <c:pt idx="448">
                  <c:v>0.61739999999999995</c:v>
                </c:pt>
                <c:pt idx="449">
                  <c:v>0.61909999999999998</c:v>
                </c:pt>
                <c:pt idx="450">
                  <c:v>0.62060000000000004</c:v>
                </c:pt>
                <c:pt idx="451">
                  <c:v>0.62180000000000002</c:v>
                </c:pt>
                <c:pt idx="452">
                  <c:v>0.62290000000000001</c:v>
                </c:pt>
                <c:pt idx="453">
                  <c:v>0.62380000000000002</c:v>
                </c:pt>
                <c:pt idx="454">
                  <c:v>0.62480000000000002</c:v>
                </c:pt>
                <c:pt idx="455">
                  <c:v>0.62590000000000001</c:v>
                </c:pt>
                <c:pt idx="456">
                  <c:v>0.62709999999999999</c:v>
                </c:pt>
                <c:pt idx="457">
                  <c:v>0.62829999999999997</c:v>
                </c:pt>
                <c:pt idx="458">
                  <c:v>0.62970000000000004</c:v>
                </c:pt>
                <c:pt idx="459">
                  <c:v>0.63100000000000001</c:v>
                </c:pt>
                <c:pt idx="460">
                  <c:v>0.63229999999999997</c:v>
                </c:pt>
                <c:pt idx="461">
                  <c:v>0.63360000000000005</c:v>
                </c:pt>
                <c:pt idx="462">
                  <c:v>0.63490000000000002</c:v>
                </c:pt>
                <c:pt idx="463">
                  <c:v>0.6361</c:v>
                </c:pt>
                <c:pt idx="464">
                  <c:v>0.63739999999999997</c:v>
                </c:pt>
                <c:pt idx="465">
                  <c:v>0.63870000000000005</c:v>
                </c:pt>
                <c:pt idx="466">
                  <c:v>0.6401</c:v>
                </c:pt>
                <c:pt idx="467">
                  <c:v>0.64149999999999996</c:v>
                </c:pt>
                <c:pt idx="468">
                  <c:v>0.64290000000000003</c:v>
                </c:pt>
                <c:pt idx="469">
                  <c:v>0.64439999999999997</c:v>
                </c:pt>
                <c:pt idx="470">
                  <c:v>0.64580000000000004</c:v>
                </c:pt>
                <c:pt idx="471">
                  <c:v>0.64729999999999999</c:v>
                </c:pt>
                <c:pt idx="472">
                  <c:v>0.64870000000000005</c:v>
                </c:pt>
                <c:pt idx="473">
                  <c:v>0.65010000000000001</c:v>
                </c:pt>
                <c:pt idx="474">
                  <c:v>0.65139999999999998</c:v>
                </c:pt>
                <c:pt idx="475">
                  <c:v>0.65259999999999996</c:v>
                </c:pt>
                <c:pt idx="476">
                  <c:v>0.65390000000000004</c:v>
                </c:pt>
                <c:pt idx="477">
                  <c:v>0.6552</c:v>
                </c:pt>
                <c:pt idx="478">
                  <c:v>0.65659999999999996</c:v>
                </c:pt>
                <c:pt idx="479">
                  <c:v>0.65790000000000004</c:v>
                </c:pt>
                <c:pt idx="480">
                  <c:v>0.65920000000000001</c:v>
                </c:pt>
                <c:pt idx="481">
                  <c:v>0.66059999999999997</c:v>
                </c:pt>
                <c:pt idx="482">
                  <c:v>0.66200000000000003</c:v>
                </c:pt>
                <c:pt idx="483">
                  <c:v>0.66349999999999998</c:v>
                </c:pt>
                <c:pt idx="484">
                  <c:v>0.66490000000000005</c:v>
                </c:pt>
                <c:pt idx="485">
                  <c:v>0.6663</c:v>
                </c:pt>
                <c:pt idx="486">
                  <c:v>0.66779999999999995</c:v>
                </c:pt>
                <c:pt idx="487">
                  <c:v>0.6694</c:v>
                </c:pt>
                <c:pt idx="488">
                  <c:v>0.67120000000000002</c:v>
                </c:pt>
                <c:pt idx="489">
                  <c:v>0.67330000000000001</c:v>
                </c:pt>
                <c:pt idx="490">
                  <c:v>0.6754</c:v>
                </c:pt>
                <c:pt idx="491">
                  <c:v>0.67759999999999998</c:v>
                </c:pt>
                <c:pt idx="492">
                  <c:v>0.6794</c:v>
                </c:pt>
                <c:pt idx="493">
                  <c:v>0.68079999999999996</c:v>
                </c:pt>
                <c:pt idx="494">
                  <c:v>0.68189999999999995</c:v>
                </c:pt>
                <c:pt idx="495">
                  <c:v>0.68269999999999997</c:v>
                </c:pt>
                <c:pt idx="496">
                  <c:v>0.68359999999999999</c:v>
                </c:pt>
                <c:pt idx="497">
                  <c:v>0.6845</c:v>
                </c:pt>
                <c:pt idx="498">
                  <c:v>0.68540000000000001</c:v>
                </c:pt>
                <c:pt idx="499">
                  <c:v>0.6865</c:v>
                </c:pt>
                <c:pt idx="500">
                  <c:v>0.6875</c:v>
                </c:pt>
                <c:pt idx="501">
                  <c:v>0.68859999999999999</c:v>
                </c:pt>
                <c:pt idx="502">
                  <c:v>0.68969999999999998</c:v>
                </c:pt>
                <c:pt idx="503">
                  <c:v>0.69069999999999998</c:v>
                </c:pt>
                <c:pt idx="504">
                  <c:v>0.69189999999999996</c:v>
                </c:pt>
                <c:pt idx="505">
                  <c:v>0.69299999999999995</c:v>
                </c:pt>
                <c:pt idx="506">
                  <c:v>0.69420000000000004</c:v>
                </c:pt>
                <c:pt idx="507">
                  <c:v>0.69550000000000001</c:v>
                </c:pt>
                <c:pt idx="508">
                  <c:v>0.69689999999999996</c:v>
                </c:pt>
                <c:pt idx="509">
                  <c:v>0.69830000000000003</c:v>
                </c:pt>
                <c:pt idx="510">
                  <c:v>0.69979999999999998</c:v>
                </c:pt>
                <c:pt idx="511">
                  <c:v>0.70150000000000001</c:v>
                </c:pt>
                <c:pt idx="512">
                  <c:v>0.70330000000000004</c:v>
                </c:pt>
                <c:pt idx="513">
                  <c:v>0.70509999999999995</c:v>
                </c:pt>
                <c:pt idx="514">
                  <c:v>0.70709999999999995</c:v>
                </c:pt>
                <c:pt idx="515">
                  <c:v>0.70909999999999995</c:v>
                </c:pt>
                <c:pt idx="516">
                  <c:v>0.71109999999999995</c:v>
                </c:pt>
                <c:pt idx="517">
                  <c:v>0.71299999999999997</c:v>
                </c:pt>
                <c:pt idx="518">
                  <c:v>0.71460000000000001</c:v>
                </c:pt>
                <c:pt idx="519">
                  <c:v>0.71599999999999997</c:v>
                </c:pt>
                <c:pt idx="520">
                  <c:v>0.71719999999999995</c:v>
                </c:pt>
                <c:pt idx="521">
                  <c:v>0.71819999999999995</c:v>
                </c:pt>
                <c:pt idx="522">
                  <c:v>0.71909999999999996</c:v>
                </c:pt>
                <c:pt idx="523">
                  <c:v>0.72009999999999996</c:v>
                </c:pt>
                <c:pt idx="524">
                  <c:v>0.72119999999999995</c:v>
                </c:pt>
                <c:pt idx="525">
                  <c:v>0.72240000000000004</c:v>
                </c:pt>
                <c:pt idx="526">
                  <c:v>0.72370000000000001</c:v>
                </c:pt>
                <c:pt idx="527">
                  <c:v>0.72499999999999998</c:v>
                </c:pt>
                <c:pt idx="528">
                  <c:v>0.72629999999999995</c:v>
                </c:pt>
                <c:pt idx="529">
                  <c:v>0.72760000000000002</c:v>
                </c:pt>
                <c:pt idx="530">
                  <c:v>0.72889999999999999</c:v>
                </c:pt>
                <c:pt idx="531">
                  <c:v>0.73009999999999997</c:v>
                </c:pt>
                <c:pt idx="532">
                  <c:v>0.73129999999999995</c:v>
                </c:pt>
                <c:pt idx="533">
                  <c:v>0.73260000000000003</c:v>
                </c:pt>
                <c:pt idx="534">
                  <c:v>0.7339</c:v>
                </c:pt>
                <c:pt idx="535">
                  <c:v>0.73529999999999995</c:v>
                </c:pt>
                <c:pt idx="536">
                  <c:v>0.73680000000000001</c:v>
                </c:pt>
                <c:pt idx="537">
                  <c:v>0.73819999999999997</c:v>
                </c:pt>
                <c:pt idx="538">
                  <c:v>0.73970000000000002</c:v>
                </c:pt>
                <c:pt idx="539">
                  <c:v>0.74119999999999997</c:v>
                </c:pt>
                <c:pt idx="540">
                  <c:v>0.74270000000000003</c:v>
                </c:pt>
                <c:pt idx="541">
                  <c:v>0.74409999999999998</c:v>
                </c:pt>
                <c:pt idx="542">
                  <c:v>0.74550000000000005</c:v>
                </c:pt>
                <c:pt idx="543">
                  <c:v>0.74680000000000002</c:v>
                </c:pt>
                <c:pt idx="544">
                  <c:v>0.748</c:v>
                </c:pt>
                <c:pt idx="545">
                  <c:v>0.74929999999999997</c:v>
                </c:pt>
                <c:pt idx="546">
                  <c:v>0.75060000000000004</c:v>
                </c:pt>
                <c:pt idx="547">
                  <c:v>0.75180000000000002</c:v>
                </c:pt>
                <c:pt idx="548">
                  <c:v>0.75319999999999998</c:v>
                </c:pt>
                <c:pt idx="549">
                  <c:v>0.75460000000000005</c:v>
                </c:pt>
                <c:pt idx="550">
                  <c:v>0.75600000000000001</c:v>
                </c:pt>
                <c:pt idx="551">
                  <c:v>0.75749999999999995</c:v>
                </c:pt>
                <c:pt idx="552">
                  <c:v>0.75900000000000001</c:v>
                </c:pt>
                <c:pt idx="553">
                  <c:v>0.76039999999999996</c:v>
                </c:pt>
                <c:pt idx="554">
                  <c:v>0.76190000000000002</c:v>
                </c:pt>
                <c:pt idx="555">
                  <c:v>0.76349999999999996</c:v>
                </c:pt>
                <c:pt idx="556">
                  <c:v>0.7651</c:v>
                </c:pt>
                <c:pt idx="557">
                  <c:v>0.76690000000000003</c:v>
                </c:pt>
                <c:pt idx="558">
                  <c:v>0.76880000000000004</c:v>
                </c:pt>
                <c:pt idx="559">
                  <c:v>0.77090000000000003</c:v>
                </c:pt>
                <c:pt idx="560">
                  <c:v>0.77290000000000003</c:v>
                </c:pt>
                <c:pt idx="561">
                  <c:v>0.77480000000000004</c:v>
                </c:pt>
                <c:pt idx="562">
                  <c:v>0.7762</c:v>
                </c:pt>
                <c:pt idx="563">
                  <c:v>0.77739999999999998</c:v>
                </c:pt>
                <c:pt idx="564">
                  <c:v>0.77829999999999999</c:v>
                </c:pt>
                <c:pt idx="565">
                  <c:v>0.77910000000000001</c:v>
                </c:pt>
                <c:pt idx="566">
                  <c:v>0.77990000000000004</c:v>
                </c:pt>
                <c:pt idx="567">
                  <c:v>0.78090000000000004</c:v>
                </c:pt>
                <c:pt idx="568">
                  <c:v>0.78190000000000004</c:v>
                </c:pt>
                <c:pt idx="569">
                  <c:v>0.78290000000000004</c:v>
                </c:pt>
                <c:pt idx="570">
                  <c:v>0.78400000000000003</c:v>
                </c:pt>
                <c:pt idx="571">
                  <c:v>0.78510000000000002</c:v>
                </c:pt>
                <c:pt idx="572">
                  <c:v>0.78620000000000001</c:v>
                </c:pt>
                <c:pt idx="573">
                  <c:v>0.7873</c:v>
                </c:pt>
                <c:pt idx="574">
                  <c:v>0.78839999999999999</c:v>
                </c:pt>
                <c:pt idx="575">
                  <c:v>0.78959999999999997</c:v>
                </c:pt>
                <c:pt idx="576">
                  <c:v>0.79090000000000005</c:v>
                </c:pt>
                <c:pt idx="577">
                  <c:v>0.7923</c:v>
                </c:pt>
                <c:pt idx="578">
                  <c:v>0.79369999999999996</c:v>
                </c:pt>
                <c:pt idx="579">
                  <c:v>0.79520000000000002</c:v>
                </c:pt>
                <c:pt idx="580">
                  <c:v>0.79679999999999995</c:v>
                </c:pt>
                <c:pt idx="581">
                  <c:v>0.79859999999999998</c:v>
                </c:pt>
                <c:pt idx="582">
                  <c:v>0.8004</c:v>
                </c:pt>
                <c:pt idx="583">
                  <c:v>0.80230000000000001</c:v>
                </c:pt>
                <c:pt idx="584">
                  <c:v>0.80420000000000003</c:v>
                </c:pt>
                <c:pt idx="585">
                  <c:v>0.80620000000000003</c:v>
                </c:pt>
                <c:pt idx="586">
                  <c:v>0.80810000000000004</c:v>
                </c:pt>
                <c:pt idx="587">
                  <c:v>0.80979999999999996</c:v>
                </c:pt>
                <c:pt idx="588">
                  <c:v>0.81130000000000002</c:v>
                </c:pt>
                <c:pt idx="589">
                  <c:v>0.8125</c:v>
                </c:pt>
                <c:pt idx="590">
                  <c:v>0.81359999999999999</c:v>
                </c:pt>
                <c:pt idx="591">
                  <c:v>0.81459999999999999</c:v>
                </c:pt>
                <c:pt idx="592">
                  <c:v>0.81559999999999999</c:v>
                </c:pt>
                <c:pt idx="593">
                  <c:v>0.81669999999999998</c:v>
                </c:pt>
                <c:pt idx="594">
                  <c:v>0.81789999999999996</c:v>
                </c:pt>
                <c:pt idx="595">
                  <c:v>0.81920000000000004</c:v>
                </c:pt>
                <c:pt idx="596">
                  <c:v>0.82050000000000001</c:v>
                </c:pt>
                <c:pt idx="597">
                  <c:v>0.82169999999999999</c:v>
                </c:pt>
                <c:pt idx="598">
                  <c:v>0.82299999999999995</c:v>
                </c:pt>
                <c:pt idx="599">
                  <c:v>0.82430000000000003</c:v>
                </c:pt>
                <c:pt idx="600">
                  <c:v>0.82550000000000001</c:v>
                </c:pt>
                <c:pt idx="601">
                  <c:v>0.82679999999999998</c:v>
                </c:pt>
                <c:pt idx="602">
                  <c:v>0.82809999999999995</c:v>
                </c:pt>
                <c:pt idx="603">
                  <c:v>0.82940000000000003</c:v>
                </c:pt>
                <c:pt idx="604">
                  <c:v>0.83079999999999998</c:v>
                </c:pt>
                <c:pt idx="605">
                  <c:v>0.83230000000000004</c:v>
                </c:pt>
                <c:pt idx="606">
                  <c:v>0.8337</c:v>
                </c:pt>
                <c:pt idx="607">
                  <c:v>0.83520000000000005</c:v>
                </c:pt>
                <c:pt idx="608">
                  <c:v>0.8367</c:v>
                </c:pt>
                <c:pt idx="609">
                  <c:v>0.83809999999999996</c:v>
                </c:pt>
                <c:pt idx="610">
                  <c:v>0.83960000000000001</c:v>
                </c:pt>
                <c:pt idx="611">
                  <c:v>0.84089999999999998</c:v>
                </c:pt>
                <c:pt idx="612">
                  <c:v>0.84209999999999996</c:v>
                </c:pt>
                <c:pt idx="613">
                  <c:v>0.84330000000000005</c:v>
                </c:pt>
                <c:pt idx="614">
                  <c:v>0.84460000000000002</c:v>
                </c:pt>
                <c:pt idx="615">
                  <c:v>0.84589999999999999</c:v>
                </c:pt>
                <c:pt idx="616">
                  <c:v>0.84719999999999995</c:v>
                </c:pt>
                <c:pt idx="617">
                  <c:v>0.84860000000000002</c:v>
                </c:pt>
                <c:pt idx="618">
                  <c:v>0.85</c:v>
                </c:pt>
                <c:pt idx="619">
                  <c:v>0.85140000000000005</c:v>
                </c:pt>
                <c:pt idx="620">
                  <c:v>0.85289999999999999</c:v>
                </c:pt>
                <c:pt idx="621">
                  <c:v>0.85429999999999995</c:v>
                </c:pt>
                <c:pt idx="622">
                  <c:v>0.85580000000000001</c:v>
                </c:pt>
                <c:pt idx="623">
                  <c:v>0.85729999999999995</c:v>
                </c:pt>
                <c:pt idx="624">
                  <c:v>0.85880000000000001</c:v>
                </c:pt>
                <c:pt idx="625">
                  <c:v>0.86040000000000005</c:v>
                </c:pt>
                <c:pt idx="626">
                  <c:v>0.86209999999999998</c:v>
                </c:pt>
                <c:pt idx="627">
                  <c:v>0.86409999999999998</c:v>
                </c:pt>
                <c:pt idx="628">
                  <c:v>0.86619999999999997</c:v>
                </c:pt>
                <c:pt idx="629">
                  <c:v>0.86829999999999996</c:v>
                </c:pt>
                <c:pt idx="630">
                  <c:v>0.87019999999999997</c:v>
                </c:pt>
                <c:pt idx="631">
                  <c:v>0.87170000000000003</c:v>
                </c:pt>
                <c:pt idx="632">
                  <c:v>0.87290000000000001</c:v>
                </c:pt>
                <c:pt idx="633">
                  <c:v>0.87380000000000002</c:v>
                </c:pt>
                <c:pt idx="634">
                  <c:v>0.87460000000000004</c:v>
                </c:pt>
                <c:pt idx="635">
                  <c:v>0.87539999999999996</c:v>
                </c:pt>
                <c:pt idx="636">
                  <c:v>0.87639999999999996</c:v>
                </c:pt>
                <c:pt idx="637">
                  <c:v>0.87739999999999996</c:v>
                </c:pt>
                <c:pt idx="638">
                  <c:v>0.87839999999999996</c:v>
                </c:pt>
                <c:pt idx="639">
                  <c:v>0.87949999999999995</c:v>
                </c:pt>
                <c:pt idx="640">
                  <c:v>0.88060000000000005</c:v>
                </c:pt>
                <c:pt idx="641">
                  <c:v>0.88170000000000004</c:v>
                </c:pt>
                <c:pt idx="642">
                  <c:v>0.88280000000000003</c:v>
                </c:pt>
                <c:pt idx="643">
                  <c:v>0.88390000000000002</c:v>
                </c:pt>
                <c:pt idx="644">
                  <c:v>0.8851</c:v>
                </c:pt>
                <c:pt idx="645">
                  <c:v>0.88639999999999997</c:v>
                </c:pt>
                <c:pt idx="646">
                  <c:v>0.88770000000000004</c:v>
                </c:pt>
                <c:pt idx="647">
                  <c:v>0.88919999999999999</c:v>
                </c:pt>
                <c:pt idx="648">
                  <c:v>0.89070000000000005</c:v>
                </c:pt>
                <c:pt idx="649">
                  <c:v>0.89239999999999997</c:v>
                </c:pt>
                <c:pt idx="650">
                  <c:v>0.89410000000000001</c:v>
                </c:pt>
                <c:pt idx="651">
                  <c:v>0.89590000000000003</c:v>
                </c:pt>
                <c:pt idx="652">
                  <c:v>0.89780000000000004</c:v>
                </c:pt>
                <c:pt idx="653">
                  <c:v>0.89970000000000006</c:v>
                </c:pt>
                <c:pt idx="654">
                  <c:v>0.90159999999999996</c:v>
                </c:pt>
                <c:pt idx="655">
                  <c:v>0.90359999999999996</c:v>
                </c:pt>
                <c:pt idx="656">
                  <c:v>0.90529999999999999</c:v>
                </c:pt>
                <c:pt idx="657">
                  <c:v>0.90680000000000005</c:v>
                </c:pt>
                <c:pt idx="658">
                  <c:v>0.90800000000000003</c:v>
                </c:pt>
                <c:pt idx="659">
                  <c:v>0.90900000000000003</c:v>
                </c:pt>
                <c:pt idx="660">
                  <c:v>0.91</c:v>
                </c:pt>
                <c:pt idx="661">
                  <c:v>0.91100000000000003</c:v>
                </c:pt>
                <c:pt idx="662">
                  <c:v>0.91220000000000001</c:v>
                </c:pt>
                <c:pt idx="663">
                  <c:v>0.91339999999999999</c:v>
                </c:pt>
                <c:pt idx="664">
                  <c:v>0.91469999999999996</c:v>
                </c:pt>
                <c:pt idx="665">
                  <c:v>0.91600000000000004</c:v>
                </c:pt>
                <c:pt idx="666">
                  <c:v>0.9173</c:v>
                </c:pt>
                <c:pt idx="667">
                  <c:v>0.91859999999999997</c:v>
                </c:pt>
                <c:pt idx="668">
                  <c:v>0.91979999999999995</c:v>
                </c:pt>
                <c:pt idx="669">
                  <c:v>0.92100000000000004</c:v>
                </c:pt>
                <c:pt idx="670">
                  <c:v>0.92230000000000001</c:v>
                </c:pt>
                <c:pt idx="671">
                  <c:v>0.92349999999999999</c:v>
                </c:pt>
                <c:pt idx="672">
                  <c:v>0.92490000000000006</c:v>
                </c:pt>
                <c:pt idx="673">
                  <c:v>0.92630000000000001</c:v>
                </c:pt>
                <c:pt idx="674">
                  <c:v>0.92779999999999996</c:v>
                </c:pt>
                <c:pt idx="675">
                  <c:v>0.92920000000000003</c:v>
                </c:pt>
                <c:pt idx="676">
                  <c:v>0.93069999999999997</c:v>
                </c:pt>
                <c:pt idx="677">
                  <c:v>0.93210000000000004</c:v>
                </c:pt>
                <c:pt idx="678">
                  <c:v>0.93359999999999999</c:v>
                </c:pt>
                <c:pt idx="679">
                  <c:v>0.93489999999999995</c:v>
                </c:pt>
                <c:pt idx="680">
                  <c:v>0.93630000000000002</c:v>
                </c:pt>
                <c:pt idx="681">
                  <c:v>0.93759999999999999</c:v>
                </c:pt>
                <c:pt idx="682">
                  <c:v>0.93889999999999996</c:v>
                </c:pt>
                <c:pt idx="683">
                  <c:v>0.94020000000000004</c:v>
                </c:pt>
                <c:pt idx="684">
                  <c:v>0.94140000000000001</c:v>
                </c:pt>
                <c:pt idx="685">
                  <c:v>0.94269999999999998</c:v>
                </c:pt>
                <c:pt idx="686">
                  <c:v>0.94410000000000005</c:v>
                </c:pt>
                <c:pt idx="687">
                  <c:v>0.94540000000000002</c:v>
                </c:pt>
                <c:pt idx="688">
                  <c:v>0.94679999999999997</c:v>
                </c:pt>
                <c:pt idx="689">
                  <c:v>0.94820000000000004</c:v>
                </c:pt>
                <c:pt idx="690">
                  <c:v>0.94969999999999999</c:v>
                </c:pt>
                <c:pt idx="691">
                  <c:v>0.95109999999999995</c:v>
                </c:pt>
                <c:pt idx="692">
                  <c:v>0.9526</c:v>
                </c:pt>
                <c:pt idx="693">
                  <c:v>0.95399999999999996</c:v>
                </c:pt>
                <c:pt idx="694">
                  <c:v>0.95569999999999999</c:v>
                </c:pt>
                <c:pt idx="695">
                  <c:v>0.95750000000000002</c:v>
                </c:pt>
                <c:pt idx="696">
                  <c:v>0.95950000000000002</c:v>
                </c:pt>
                <c:pt idx="697">
                  <c:v>0.96160000000000001</c:v>
                </c:pt>
                <c:pt idx="698">
                  <c:v>0.9637</c:v>
                </c:pt>
                <c:pt idx="699">
                  <c:v>0.96550000000000002</c:v>
                </c:pt>
                <c:pt idx="700">
                  <c:v>0.96689999999999998</c:v>
                </c:pt>
                <c:pt idx="701">
                  <c:v>0.96799999999999997</c:v>
                </c:pt>
                <c:pt idx="702">
                  <c:v>0.96889999999999998</c:v>
                </c:pt>
                <c:pt idx="703">
                  <c:v>0.9698</c:v>
                </c:pt>
                <c:pt idx="704">
                  <c:v>0.97070000000000001</c:v>
                </c:pt>
                <c:pt idx="705">
                  <c:v>0.97170000000000001</c:v>
                </c:pt>
                <c:pt idx="706">
                  <c:v>0.97270000000000001</c:v>
                </c:pt>
                <c:pt idx="707">
                  <c:v>0.97370000000000001</c:v>
                </c:pt>
                <c:pt idx="708">
                  <c:v>0.9748</c:v>
                </c:pt>
                <c:pt idx="709">
                  <c:v>0.97589999999999999</c:v>
                </c:pt>
                <c:pt idx="710">
                  <c:v>0.97699999999999998</c:v>
                </c:pt>
                <c:pt idx="711">
                  <c:v>0.97809999999999997</c:v>
                </c:pt>
                <c:pt idx="712">
                  <c:v>0.97919999999999996</c:v>
                </c:pt>
                <c:pt idx="713">
                  <c:v>0.98040000000000005</c:v>
                </c:pt>
                <c:pt idx="714">
                  <c:v>0.98170000000000002</c:v>
                </c:pt>
                <c:pt idx="715">
                  <c:v>0.98309999999999997</c:v>
                </c:pt>
                <c:pt idx="716">
                  <c:v>0.98460000000000003</c:v>
                </c:pt>
                <c:pt idx="717">
                  <c:v>0.98619999999999997</c:v>
                </c:pt>
                <c:pt idx="718">
                  <c:v>0.9879</c:v>
                </c:pt>
                <c:pt idx="719">
                  <c:v>0.98970000000000002</c:v>
                </c:pt>
                <c:pt idx="720">
                  <c:v>0.99160000000000004</c:v>
                </c:pt>
                <c:pt idx="721">
                  <c:v>0.99350000000000005</c:v>
                </c:pt>
                <c:pt idx="722">
                  <c:v>0.99550000000000005</c:v>
                </c:pt>
                <c:pt idx="723">
                  <c:v>0.99739999999999995</c:v>
                </c:pt>
                <c:pt idx="724">
                  <c:v>0.99909999999999999</c:v>
                </c:pt>
                <c:pt idx="725">
                  <c:v>1.0006999999999999</c:v>
                </c:pt>
                <c:pt idx="726">
                  <c:v>1.0021</c:v>
                </c:pt>
                <c:pt idx="727">
                  <c:v>1.0033000000000001</c:v>
                </c:pt>
                <c:pt idx="728">
                  <c:v>1.0044</c:v>
                </c:pt>
                <c:pt idx="729">
                  <c:v>1.0053000000000001</c:v>
                </c:pt>
                <c:pt idx="730">
                  <c:v>1.0064</c:v>
                </c:pt>
                <c:pt idx="731">
                  <c:v>1.0075000000000001</c:v>
                </c:pt>
                <c:pt idx="732">
                  <c:v>1.0086999999999999</c:v>
                </c:pt>
                <c:pt idx="733">
                  <c:v>1.01</c:v>
                </c:pt>
                <c:pt idx="734">
                  <c:v>1.0113000000000001</c:v>
                </c:pt>
                <c:pt idx="735">
                  <c:v>1.0126999999999999</c:v>
                </c:pt>
                <c:pt idx="736">
                  <c:v>1.014</c:v>
                </c:pt>
                <c:pt idx="737">
                  <c:v>1.0153000000000001</c:v>
                </c:pt>
                <c:pt idx="738">
                  <c:v>1.0165</c:v>
                </c:pt>
                <c:pt idx="739">
                  <c:v>1.0177</c:v>
                </c:pt>
                <c:pt idx="740">
                  <c:v>1.0189999999999999</c:v>
                </c:pt>
                <c:pt idx="741">
                  <c:v>1.0203</c:v>
                </c:pt>
                <c:pt idx="742">
                  <c:v>1.0218</c:v>
                </c:pt>
                <c:pt idx="743">
                  <c:v>1.0232000000000001</c:v>
                </c:pt>
                <c:pt idx="744">
                  <c:v>1.0246999999999999</c:v>
                </c:pt>
                <c:pt idx="745">
                  <c:v>1.0262</c:v>
                </c:pt>
                <c:pt idx="746">
                  <c:v>1.0276000000000001</c:v>
                </c:pt>
                <c:pt idx="747">
                  <c:v>1.0289999999999999</c:v>
                </c:pt>
                <c:pt idx="748">
                  <c:v>1.0304</c:v>
                </c:pt>
                <c:pt idx="749">
                  <c:v>1.0318000000000001</c:v>
                </c:pt>
                <c:pt idx="750">
                  <c:v>1.0330999999999999</c:v>
                </c:pt>
                <c:pt idx="751">
                  <c:v>1.0344</c:v>
                </c:pt>
                <c:pt idx="752">
                  <c:v>1.0356000000000001</c:v>
                </c:pt>
                <c:pt idx="753">
                  <c:v>1.0368999999999999</c:v>
                </c:pt>
                <c:pt idx="754">
                  <c:v>1.0382</c:v>
                </c:pt>
                <c:pt idx="755">
                  <c:v>1.0396000000000001</c:v>
                </c:pt>
                <c:pt idx="756">
                  <c:v>1.0408999999999999</c:v>
                </c:pt>
                <c:pt idx="757">
                  <c:v>1.0423</c:v>
                </c:pt>
                <c:pt idx="758">
                  <c:v>1.0437000000000001</c:v>
                </c:pt>
                <c:pt idx="759">
                  <c:v>1.0450999999999999</c:v>
                </c:pt>
                <c:pt idx="760">
                  <c:v>1.0465</c:v>
                </c:pt>
                <c:pt idx="761">
                  <c:v>1.048</c:v>
                </c:pt>
                <c:pt idx="762">
                  <c:v>1.0495000000000001</c:v>
                </c:pt>
                <c:pt idx="763">
                  <c:v>1.0510999999999999</c:v>
                </c:pt>
                <c:pt idx="764">
                  <c:v>1.0529999999999999</c:v>
                </c:pt>
                <c:pt idx="765">
                  <c:v>1.0550999999999999</c:v>
                </c:pt>
                <c:pt idx="766">
                  <c:v>1.0572999999999999</c:v>
                </c:pt>
                <c:pt idx="767">
                  <c:v>1.0593999999999999</c:v>
                </c:pt>
                <c:pt idx="768">
                  <c:v>1.0611999999999999</c:v>
                </c:pt>
                <c:pt idx="769">
                  <c:v>1.0626</c:v>
                </c:pt>
                <c:pt idx="770">
                  <c:v>1.0637000000000001</c:v>
                </c:pt>
                <c:pt idx="771">
                  <c:v>1.0645</c:v>
                </c:pt>
                <c:pt idx="772">
                  <c:v>1.0652999999999999</c:v>
                </c:pt>
                <c:pt idx="773">
                  <c:v>1.0662</c:v>
                </c:pt>
                <c:pt idx="774">
                  <c:v>1.0670999999999999</c:v>
                </c:pt>
                <c:pt idx="775">
                  <c:v>1.0681</c:v>
                </c:pt>
                <c:pt idx="776">
                  <c:v>1.0691999999999999</c:v>
                </c:pt>
                <c:pt idx="777">
                  <c:v>1.0703</c:v>
                </c:pt>
                <c:pt idx="778">
                  <c:v>1.0713999999999999</c:v>
                </c:pt>
                <c:pt idx="779">
                  <c:v>1.0725</c:v>
                </c:pt>
                <c:pt idx="780">
                  <c:v>1.0736000000000001</c:v>
                </c:pt>
                <c:pt idx="781">
                  <c:v>1.0747</c:v>
                </c:pt>
                <c:pt idx="782">
                  <c:v>1.0759000000000001</c:v>
                </c:pt>
                <c:pt idx="783">
                  <c:v>1.0771999999999999</c:v>
                </c:pt>
                <c:pt idx="784">
                  <c:v>1.0785</c:v>
                </c:pt>
                <c:pt idx="785">
                  <c:v>1.0799000000000001</c:v>
                </c:pt>
                <c:pt idx="786">
                  <c:v>1.0814999999999999</c:v>
                </c:pt>
                <c:pt idx="787">
                  <c:v>1.0831</c:v>
                </c:pt>
                <c:pt idx="788">
                  <c:v>1.0848</c:v>
                </c:pt>
                <c:pt idx="789">
                  <c:v>1.0867</c:v>
                </c:pt>
                <c:pt idx="790">
                  <c:v>1.0887</c:v>
                </c:pt>
                <c:pt idx="791">
                  <c:v>1.0908</c:v>
                </c:pt>
                <c:pt idx="792">
                  <c:v>1.0929</c:v>
                </c:pt>
                <c:pt idx="793">
                  <c:v>1.0948</c:v>
                </c:pt>
                <c:pt idx="794">
                  <c:v>1.0964</c:v>
                </c:pt>
                <c:pt idx="795">
                  <c:v>1.0979000000000001</c:v>
                </c:pt>
                <c:pt idx="796">
                  <c:v>1.099</c:v>
                </c:pt>
                <c:pt idx="797">
                  <c:v>1.1000000000000001</c:v>
                </c:pt>
                <c:pt idx="798">
                  <c:v>1.101</c:v>
                </c:pt>
                <c:pt idx="799">
                  <c:v>1.1019000000000001</c:v>
                </c:pt>
                <c:pt idx="800">
                  <c:v>1.103</c:v>
                </c:pt>
                <c:pt idx="801">
                  <c:v>1.1041000000000001</c:v>
                </c:pt>
                <c:pt idx="802">
                  <c:v>1.1052999999999999</c:v>
                </c:pt>
                <c:pt idx="803">
                  <c:v>1.1066</c:v>
                </c:pt>
                <c:pt idx="804">
                  <c:v>1.1079000000000001</c:v>
                </c:pt>
                <c:pt idx="805">
                  <c:v>1.1092</c:v>
                </c:pt>
                <c:pt idx="806">
                  <c:v>1.1105</c:v>
                </c:pt>
                <c:pt idx="807">
                  <c:v>1.1117999999999999</c:v>
                </c:pt>
                <c:pt idx="808">
                  <c:v>1.1131</c:v>
                </c:pt>
                <c:pt idx="809">
                  <c:v>1.1144000000000001</c:v>
                </c:pt>
                <c:pt idx="810">
                  <c:v>1.1157999999999999</c:v>
                </c:pt>
                <c:pt idx="811">
                  <c:v>1.1172</c:v>
                </c:pt>
                <c:pt idx="812">
                  <c:v>1.1186</c:v>
                </c:pt>
                <c:pt idx="813">
                  <c:v>1.1201000000000001</c:v>
                </c:pt>
                <c:pt idx="814">
                  <c:v>1.1215999999999999</c:v>
                </c:pt>
                <c:pt idx="815">
                  <c:v>1.1231</c:v>
                </c:pt>
                <c:pt idx="816">
                  <c:v>1.1245000000000001</c:v>
                </c:pt>
                <c:pt idx="817">
                  <c:v>1.1258999999999999</c:v>
                </c:pt>
                <c:pt idx="818">
                  <c:v>1.1272</c:v>
                </c:pt>
                <c:pt idx="819">
                  <c:v>1.1285000000000001</c:v>
                </c:pt>
                <c:pt idx="820">
                  <c:v>1.1296999999999999</c:v>
                </c:pt>
                <c:pt idx="821">
                  <c:v>1.131</c:v>
                </c:pt>
                <c:pt idx="822">
                  <c:v>1.1323000000000001</c:v>
                </c:pt>
                <c:pt idx="823">
                  <c:v>1.1335999999999999</c:v>
                </c:pt>
                <c:pt idx="824">
                  <c:v>1.135</c:v>
                </c:pt>
                <c:pt idx="825">
                  <c:v>1.1363000000000001</c:v>
                </c:pt>
                <c:pt idx="826">
                  <c:v>1.1377999999999999</c:v>
                </c:pt>
                <c:pt idx="827">
                  <c:v>1.1392</c:v>
                </c:pt>
                <c:pt idx="828">
                  <c:v>1.1407</c:v>
                </c:pt>
                <c:pt idx="829">
                  <c:v>1.1420999999999999</c:v>
                </c:pt>
                <c:pt idx="830">
                  <c:v>1.1435</c:v>
                </c:pt>
                <c:pt idx="831">
                  <c:v>1.145</c:v>
                </c:pt>
                <c:pt idx="832">
                  <c:v>1.1466000000000001</c:v>
                </c:pt>
                <c:pt idx="833">
                  <c:v>1.1484000000000001</c:v>
                </c:pt>
                <c:pt idx="834">
                  <c:v>1.1505000000000001</c:v>
                </c:pt>
                <c:pt idx="835">
                  <c:v>1.1526000000000001</c:v>
                </c:pt>
                <c:pt idx="836">
                  <c:v>1.1546000000000001</c:v>
                </c:pt>
                <c:pt idx="837">
                  <c:v>1.1563000000000001</c:v>
                </c:pt>
                <c:pt idx="838">
                  <c:v>1.1577999999999999</c:v>
                </c:pt>
                <c:pt idx="839">
                  <c:v>1.1588000000000001</c:v>
                </c:pt>
                <c:pt idx="840">
                  <c:v>1.1597</c:v>
                </c:pt>
                <c:pt idx="841">
                  <c:v>1.1606000000000001</c:v>
                </c:pt>
                <c:pt idx="842">
                  <c:v>1.1615</c:v>
                </c:pt>
                <c:pt idx="843">
                  <c:v>1.1625000000000001</c:v>
                </c:pt>
                <c:pt idx="844">
                  <c:v>1.1635</c:v>
                </c:pt>
                <c:pt idx="845">
                  <c:v>1.1646000000000001</c:v>
                </c:pt>
                <c:pt idx="846">
                  <c:v>1.1657</c:v>
                </c:pt>
                <c:pt idx="847">
                  <c:v>1.1667000000000001</c:v>
                </c:pt>
                <c:pt idx="848">
                  <c:v>1.1677999999999999</c:v>
                </c:pt>
                <c:pt idx="849">
                  <c:v>1.169</c:v>
                </c:pt>
                <c:pt idx="850">
                  <c:v>1.1701999999999999</c:v>
                </c:pt>
                <c:pt idx="851">
                  <c:v>1.1714</c:v>
                </c:pt>
                <c:pt idx="852">
                  <c:v>1.1727000000000001</c:v>
                </c:pt>
                <c:pt idx="853">
                  <c:v>1.1740999999999999</c:v>
                </c:pt>
                <c:pt idx="854">
                  <c:v>1.1756</c:v>
                </c:pt>
                <c:pt idx="855">
                  <c:v>1.1772</c:v>
                </c:pt>
                <c:pt idx="856">
                  <c:v>1.1789000000000001</c:v>
                </c:pt>
                <c:pt idx="857">
                  <c:v>1.1806000000000001</c:v>
                </c:pt>
                <c:pt idx="858">
                  <c:v>1.1825000000000001</c:v>
                </c:pt>
                <c:pt idx="859">
                  <c:v>1.1843999999999999</c:v>
                </c:pt>
                <c:pt idx="860">
                  <c:v>1.1863999999999999</c:v>
                </c:pt>
                <c:pt idx="861">
                  <c:v>1.1882999999999999</c:v>
                </c:pt>
                <c:pt idx="862">
                  <c:v>1.1900999999999999</c:v>
                </c:pt>
                <c:pt idx="863">
                  <c:v>1.1916</c:v>
                </c:pt>
                <c:pt idx="864">
                  <c:v>1.1929000000000001</c:v>
                </c:pt>
                <c:pt idx="865">
                  <c:v>1.194</c:v>
                </c:pt>
                <c:pt idx="866">
                  <c:v>1.1951000000000001</c:v>
                </c:pt>
                <c:pt idx="867">
                  <c:v>1.1960999999999999</c:v>
                </c:pt>
                <c:pt idx="868">
                  <c:v>1.1972</c:v>
                </c:pt>
                <c:pt idx="869">
                  <c:v>1.1983999999999999</c:v>
                </c:pt>
                <c:pt idx="870">
                  <c:v>1.1997</c:v>
                </c:pt>
                <c:pt idx="871">
                  <c:v>1.2010000000000001</c:v>
                </c:pt>
                <c:pt idx="872">
                  <c:v>1.2022999999999999</c:v>
                </c:pt>
                <c:pt idx="873">
                  <c:v>1.2036</c:v>
                </c:pt>
                <c:pt idx="874">
                  <c:v>1.2048000000000001</c:v>
                </c:pt>
                <c:pt idx="875">
                  <c:v>1.2060999999999999</c:v>
                </c:pt>
                <c:pt idx="876">
                  <c:v>1.2073</c:v>
                </c:pt>
                <c:pt idx="877">
                  <c:v>1.2084999999999999</c:v>
                </c:pt>
                <c:pt idx="878">
                  <c:v>1.2098</c:v>
                </c:pt>
                <c:pt idx="879">
                  <c:v>1.2112000000000001</c:v>
                </c:pt>
                <c:pt idx="880">
                  <c:v>1.2126999999999999</c:v>
                </c:pt>
                <c:pt idx="881">
                  <c:v>1.2141999999999999</c:v>
                </c:pt>
                <c:pt idx="882">
                  <c:v>1.2156</c:v>
                </c:pt>
                <c:pt idx="883">
                  <c:v>1.2171000000000001</c:v>
                </c:pt>
                <c:pt idx="884">
                  <c:v>1.2184999999999999</c:v>
                </c:pt>
                <c:pt idx="885">
                  <c:v>1.2199</c:v>
                </c:pt>
                <c:pt idx="886">
                  <c:v>1.2213000000000001</c:v>
                </c:pt>
                <c:pt idx="887">
                  <c:v>1.2225999999999999</c:v>
                </c:pt>
                <c:pt idx="888">
                  <c:v>1.2238</c:v>
                </c:pt>
                <c:pt idx="889">
                  <c:v>1.2251000000000001</c:v>
                </c:pt>
                <c:pt idx="890">
                  <c:v>1.2263999999999999</c:v>
                </c:pt>
                <c:pt idx="891">
                  <c:v>1.2276</c:v>
                </c:pt>
                <c:pt idx="892">
                  <c:v>1.2289000000000001</c:v>
                </c:pt>
                <c:pt idx="893">
                  <c:v>1.2302999999999999</c:v>
                </c:pt>
                <c:pt idx="894">
                  <c:v>1.2316</c:v>
                </c:pt>
                <c:pt idx="895">
                  <c:v>1.2330000000000001</c:v>
                </c:pt>
                <c:pt idx="896">
                  <c:v>1.2344999999999999</c:v>
                </c:pt>
                <c:pt idx="897">
                  <c:v>1.2359</c:v>
                </c:pt>
                <c:pt idx="898">
                  <c:v>1.2374000000000001</c:v>
                </c:pt>
                <c:pt idx="899">
                  <c:v>1.2387999999999999</c:v>
                </c:pt>
                <c:pt idx="900">
                  <c:v>1.2403</c:v>
                </c:pt>
                <c:pt idx="901">
                  <c:v>1.242</c:v>
                </c:pt>
                <c:pt idx="902">
                  <c:v>1.2439</c:v>
                </c:pt>
                <c:pt idx="903">
                  <c:v>1.246</c:v>
                </c:pt>
                <c:pt idx="904">
                  <c:v>1.2482</c:v>
                </c:pt>
                <c:pt idx="905">
                  <c:v>1.2504</c:v>
                </c:pt>
                <c:pt idx="906">
                  <c:v>1.2522</c:v>
                </c:pt>
                <c:pt idx="907">
                  <c:v>1.2537</c:v>
                </c:pt>
                <c:pt idx="908">
                  <c:v>1.2546999999999999</c:v>
                </c:pt>
                <c:pt idx="909">
                  <c:v>1.2555000000000001</c:v>
                </c:pt>
                <c:pt idx="910">
                  <c:v>1.2563</c:v>
                </c:pt>
                <c:pt idx="911">
                  <c:v>1.2572000000000001</c:v>
                </c:pt>
                <c:pt idx="912">
                  <c:v>1.2581</c:v>
                </c:pt>
                <c:pt idx="913">
                  <c:v>1.2591000000000001</c:v>
                </c:pt>
                <c:pt idx="914">
                  <c:v>1.2601</c:v>
                </c:pt>
                <c:pt idx="915">
                  <c:v>1.2612000000000001</c:v>
                </c:pt>
                <c:pt idx="916">
                  <c:v>1.2622</c:v>
                </c:pt>
                <c:pt idx="917">
                  <c:v>1.2633000000000001</c:v>
                </c:pt>
                <c:pt idx="918">
                  <c:v>1.2644</c:v>
                </c:pt>
                <c:pt idx="919">
                  <c:v>1.2655000000000001</c:v>
                </c:pt>
                <c:pt idx="920">
                  <c:v>1.2667999999999999</c:v>
                </c:pt>
                <c:pt idx="921">
                  <c:v>1.2681</c:v>
                </c:pt>
                <c:pt idx="922">
                  <c:v>1.2695000000000001</c:v>
                </c:pt>
                <c:pt idx="923">
                  <c:v>1.2708999999999999</c:v>
                </c:pt>
                <c:pt idx="924">
                  <c:v>1.2725</c:v>
                </c:pt>
                <c:pt idx="925">
                  <c:v>1.2742</c:v>
                </c:pt>
                <c:pt idx="926">
                  <c:v>1.276</c:v>
                </c:pt>
                <c:pt idx="927">
                  <c:v>1.2779</c:v>
                </c:pt>
                <c:pt idx="928">
                  <c:v>1.2799</c:v>
                </c:pt>
                <c:pt idx="929">
                  <c:v>1.2821</c:v>
                </c:pt>
                <c:pt idx="930">
                  <c:v>1.2842</c:v>
                </c:pt>
                <c:pt idx="931">
                  <c:v>1.286</c:v>
                </c:pt>
                <c:pt idx="932">
                  <c:v>1.2876000000000001</c:v>
                </c:pt>
                <c:pt idx="933">
                  <c:v>1.2887</c:v>
                </c:pt>
                <c:pt idx="934">
                  <c:v>1.2896000000000001</c:v>
                </c:pt>
                <c:pt idx="935">
                  <c:v>1.2905</c:v>
                </c:pt>
                <c:pt idx="936">
                  <c:v>1.2914000000000001</c:v>
                </c:pt>
                <c:pt idx="937">
                  <c:v>1.2925</c:v>
                </c:pt>
                <c:pt idx="938">
                  <c:v>1.2937000000000001</c:v>
                </c:pt>
                <c:pt idx="939">
                  <c:v>1.2949999999999999</c:v>
                </c:pt>
                <c:pt idx="940">
                  <c:v>1.2963</c:v>
                </c:pt>
                <c:pt idx="941">
                  <c:v>1.2976000000000001</c:v>
                </c:pt>
                <c:pt idx="942">
                  <c:v>1.2988999999999999</c:v>
                </c:pt>
                <c:pt idx="943">
                  <c:v>1.3002</c:v>
                </c:pt>
                <c:pt idx="944">
                  <c:v>1.3013999999999999</c:v>
                </c:pt>
                <c:pt idx="945">
                  <c:v>1.3026</c:v>
                </c:pt>
                <c:pt idx="946">
                  <c:v>1.3038000000000001</c:v>
                </c:pt>
                <c:pt idx="947">
                  <c:v>1.3051999999999999</c:v>
                </c:pt>
                <c:pt idx="948">
                  <c:v>1.3066</c:v>
                </c:pt>
                <c:pt idx="949">
                  <c:v>1.3080000000000001</c:v>
                </c:pt>
                <c:pt idx="950">
                  <c:v>1.3093999999999999</c:v>
                </c:pt>
                <c:pt idx="951">
                  <c:v>1.3109</c:v>
                </c:pt>
                <c:pt idx="952">
                  <c:v>1.3125</c:v>
                </c:pt>
                <c:pt idx="953">
                  <c:v>1.3140000000000001</c:v>
                </c:pt>
                <c:pt idx="954">
                  <c:v>1.3153999999999999</c:v>
                </c:pt>
                <c:pt idx="955">
                  <c:v>1.3168</c:v>
                </c:pt>
                <c:pt idx="956">
                  <c:v>1.3181</c:v>
                </c:pt>
                <c:pt idx="957">
                  <c:v>1.3192999999999999</c:v>
                </c:pt>
                <c:pt idx="958">
                  <c:v>1.3206</c:v>
                </c:pt>
                <c:pt idx="959">
                  <c:v>1.3219000000000001</c:v>
                </c:pt>
                <c:pt idx="960">
                  <c:v>1.3231999999999999</c:v>
                </c:pt>
                <c:pt idx="961">
                  <c:v>1.3246</c:v>
                </c:pt>
                <c:pt idx="962">
                  <c:v>1.3259000000000001</c:v>
                </c:pt>
                <c:pt idx="963">
                  <c:v>1.3272999999999999</c:v>
                </c:pt>
                <c:pt idx="964">
                  <c:v>1.3287</c:v>
                </c:pt>
                <c:pt idx="965">
                  <c:v>1.3301000000000001</c:v>
                </c:pt>
                <c:pt idx="966">
                  <c:v>1.3315999999999999</c:v>
                </c:pt>
                <c:pt idx="967">
                  <c:v>1.333</c:v>
                </c:pt>
                <c:pt idx="968">
                  <c:v>1.3345</c:v>
                </c:pt>
                <c:pt idx="969">
                  <c:v>1.3360000000000001</c:v>
                </c:pt>
                <c:pt idx="970">
                  <c:v>1.3376999999999999</c:v>
                </c:pt>
                <c:pt idx="971">
                  <c:v>1.3395999999999999</c:v>
                </c:pt>
                <c:pt idx="972">
                  <c:v>1.3416999999999999</c:v>
                </c:pt>
                <c:pt idx="973">
                  <c:v>1.3438000000000001</c:v>
                </c:pt>
                <c:pt idx="974">
                  <c:v>1.3458000000000001</c:v>
                </c:pt>
                <c:pt idx="975">
                  <c:v>1.3473999999999999</c:v>
                </c:pt>
                <c:pt idx="976">
                  <c:v>1.3487</c:v>
                </c:pt>
                <c:pt idx="977">
                  <c:v>1.3496999999999999</c:v>
                </c:pt>
                <c:pt idx="978">
                  <c:v>1.3506</c:v>
                </c:pt>
                <c:pt idx="979">
                  <c:v>1.3513999999999999</c:v>
                </c:pt>
                <c:pt idx="980">
                  <c:v>1.3523000000000001</c:v>
                </c:pt>
                <c:pt idx="981">
                  <c:v>1.3532999999999999</c:v>
                </c:pt>
                <c:pt idx="982">
                  <c:v>1.3544</c:v>
                </c:pt>
                <c:pt idx="983">
                  <c:v>1.3554999999999999</c:v>
                </c:pt>
                <c:pt idx="984">
                  <c:v>1.3565</c:v>
                </c:pt>
                <c:pt idx="985">
                  <c:v>1.3575999999999999</c:v>
                </c:pt>
                <c:pt idx="986">
                  <c:v>1.3587</c:v>
                </c:pt>
                <c:pt idx="987">
                  <c:v>1.3597999999999999</c:v>
                </c:pt>
                <c:pt idx="988">
                  <c:v>1.361</c:v>
                </c:pt>
                <c:pt idx="989">
                  <c:v>1.3622000000000001</c:v>
                </c:pt>
                <c:pt idx="990">
                  <c:v>1.3635999999999999</c:v>
                </c:pt>
                <c:pt idx="991">
                  <c:v>1.365</c:v>
                </c:pt>
                <c:pt idx="992">
                  <c:v>1.3665</c:v>
                </c:pt>
                <c:pt idx="993">
                  <c:v>1.3680000000000001</c:v>
                </c:pt>
                <c:pt idx="994">
                  <c:v>1.3696999999999999</c:v>
                </c:pt>
                <c:pt idx="995">
                  <c:v>1.3715999999999999</c:v>
                </c:pt>
                <c:pt idx="996">
                  <c:v>1.3734999999999999</c:v>
                </c:pt>
                <c:pt idx="997">
                  <c:v>1.3754</c:v>
                </c:pt>
                <c:pt idx="998">
                  <c:v>1.3774</c:v>
                </c:pt>
                <c:pt idx="999">
                  <c:v>1.3793</c:v>
                </c:pt>
                <c:pt idx="1000">
                  <c:v>1.3811</c:v>
                </c:pt>
                <c:pt idx="1001">
                  <c:v>1.3826000000000001</c:v>
                </c:pt>
                <c:pt idx="1002">
                  <c:v>1.3838999999999999</c:v>
                </c:pt>
                <c:pt idx="1003">
                  <c:v>1.385</c:v>
                </c:pt>
                <c:pt idx="1004">
                  <c:v>1.3858999999999999</c:v>
                </c:pt>
                <c:pt idx="1005">
                  <c:v>1.3869</c:v>
                </c:pt>
                <c:pt idx="1006">
                  <c:v>1.3878999999999999</c:v>
                </c:pt>
                <c:pt idx="1007">
                  <c:v>1.389</c:v>
                </c:pt>
                <c:pt idx="1008">
                  <c:v>1.3902000000000001</c:v>
                </c:pt>
                <c:pt idx="1009">
                  <c:v>1.3915</c:v>
                </c:pt>
                <c:pt idx="1010">
                  <c:v>1.3928</c:v>
                </c:pt>
                <c:pt idx="1011">
                  <c:v>1.3942000000000001</c:v>
                </c:pt>
                <c:pt idx="1012">
                  <c:v>1.3955</c:v>
                </c:pt>
                <c:pt idx="1013">
                  <c:v>1.3968</c:v>
                </c:pt>
                <c:pt idx="1014">
                  <c:v>1.3980999999999999</c:v>
                </c:pt>
                <c:pt idx="1015">
                  <c:v>1.3994</c:v>
                </c:pt>
                <c:pt idx="1016">
                  <c:v>1.4008</c:v>
                </c:pt>
                <c:pt idx="1017">
                  <c:v>1.4021999999999999</c:v>
                </c:pt>
                <c:pt idx="1018">
                  <c:v>1.4036</c:v>
                </c:pt>
                <c:pt idx="1019">
                  <c:v>1.4051</c:v>
                </c:pt>
                <c:pt idx="1020">
                  <c:v>1.4065000000000001</c:v>
                </c:pt>
                <c:pt idx="1021">
                  <c:v>1.4079999999999999</c:v>
                </c:pt>
                <c:pt idx="1022">
                  <c:v>1.4094</c:v>
                </c:pt>
                <c:pt idx="1023">
                  <c:v>1.4109</c:v>
                </c:pt>
                <c:pt idx="1024">
                  <c:v>1.4121999999999999</c:v>
                </c:pt>
                <c:pt idx="1025">
                  <c:v>1.4135</c:v>
                </c:pt>
                <c:pt idx="1026">
                  <c:v>1.4147000000000001</c:v>
                </c:pt>
                <c:pt idx="1027">
                  <c:v>1.4159999999999999</c:v>
                </c:pt>
                <c:pt idx="1028">
                  <c:v>1.4173</c:v>
                </c:pt>
                <c:pt idx="1029">
                  <c:v>1.4186000000000001</c:v>
                </c:pt>
                <c:pt idx="1030">
                  <c:v>1.4198999999999999</c:v>
                </c:pt>
                <c:pt idx="1031">
                  <c:v>1.4213</c:v>
                </c:pt>
                <c:pt idx="1032">
                  <c:v>1.4226000000000001</c:v>
                </c:pt>
                <c:pt idx="1033">
                  <c:v>1.4239999999999999</c:v>
                </c:pt>
                <c:pt idx="1034">
                  <c:v>1.4255</c:v>
                </c:pt>
                <c:pt idx="1035">
                  <c:v>1.427</c:v>
                </c:pt>
                <c:pt idx="1036">
                  <c:v>1.4285000000000001</c:v>
                </c:pt>
                <c:pt idx="1037">
                  <c:v>1.43</c:v>
                </c:pt>
                <c:pt idx="1038">
                  <c:v>1.4316</c:v>
                </c:pt>
                <c:pt idx="1039">
                  <c:v>1.4333</c:v>
                </c:pt>
                <c:pt idx="1040">
                  <c:v>1.4352</c:v>
                </c:pt>
                <c:pt idx="1041">
                  <c:v>1.4373</c:v>
                </c:pt>
                <c:pt idx="1042">
                  <c:v>1.4393</c:v>
                </c:pt>
                <c:pt idx="1043">
                  <c:v>1.4412</c:v>
                </c:pt>
                <c:pt idx="1044">
                  <c:v>1.4427000000000001</c:v>
                </c:pt>
                <c:pt idx="1045">
                  <c:v>1.444</c:v>
                </c:pt>
                <c:pt idx="1046">
                  <c:v>1.4449000000000001</c:v>
                </c:pt>
                <c:pt idx="1047">
                  <c:v>1.4458</c:v>
                </c:pt>
                <c:pt idx="1048">
                  <c:v>1.4467000000000001</c:v>
                </c:pt>
                <c:pt idx="1049">
                  <c:v>1.4477</c:v>
                </c:pt>
                <c:pt idx="1050">
                  <c:v>1.4487000000000001</c:v>
                </c:pt>
                <c:pt idx="1051">
                  <c:v>1.4497</c:v>
                </c:pt>
                <c:pt idx="1052">
                  <c:v>1.4508000000000001</c:v>
                </c:pt>
                <c:pt idx="1053">
                  <c:v>1.4518</c:v>
                </c:pt>
                <c:pt idx="1054">
                  <c:v>1.4529000000000001</c:v>
                </c:pt>
                <c:pt idx="1055">
                  <c:v>1.454</c:v>
                </c:pt>
                <c:pt idx="1056">
                  <c:v>1.4551000000000001</c:v>
                </c:pt>
                <c:pt idx="1057">
                  <c:v>1.4562999999999999</c:v>
                </c:pt>
                <c:pt idx="1058">
                  <c:v>1.4576</c:v>
                </c:pt>
                <c:pt idx="1059">
                  <c:v>1.4589000000000001</c:v>
                </c:pt>
                <c:pt idx="1060">
                  <c:v>1.4602999999999999</c:v>
                </c:pt>
                <c:pt idx="1061">
                  <c:v>1.4619</c:v>
                </c:pt>
                <c:pt idx="1062">
                  <c:v>1.4635</c:v>
                </c:pt>
                <c:pt idx="1063">
                  <c:v>1.4652000000000001</c:v>
                </c:pt>
                <c:pt idx="1064">
                  <c:v>1.4670000000000001</c:v>
                </c:pt>
                <c:pt idx="1065">
                  <c:v>1.4689000000000001</c:v>
                </c:pt>
                <c:pt idx="1066">
                  <c:v>1.4708000000000001</c:v>
                </c:pt>
                <c:pt idx="1067">
                  <c:v>1.4728000000000001</c:v>
                </c:pt>
                <c:pt idx="1068">
                  <c:v>1.4746999999999999</c:v>
                </c:pt>
                <c:pt idx="1069">
                  <c:v>1.4763999999999999</c:v>
                </c:pt>
                <c:pt idx="1070">
                  <c:v>1.4778</c:v>
                </c:pt>
                <c:pt idx="1071">
                  <c:v>1.4790000000000001</c:v>
                </c:pt>
                <c:pt idx="1072">
                  <c:v>1.4801</c:v>
                </c:pt>
                <c:pt idx="1073">
                  <c:v>1.4811000000000001</c:v>
                </c:pt>
                <c:pt idx="1074">
                  <c:v>1.4822</c:v>
                </c:pt>
                <c:pt idx="1075">
                  <c:v>1.4833000000000001</c:v>
                </c:pt>
                <c:pt idx="1076">
                  <c:v>1.4844999999999999</c:v>
                </c:pt>
                <c:pt idx="1077">
                  <c:v>1.4858</c:v>
                </c:pt>
                <c:pt idx="1078">
                  <c:v>1.4871000000000001</c:v>
                </c:pt>
                <c:pt idx="1079">
                  <c:v>1.4883999999999999</c:v>
                </c:pt>
                <c:pt idx="1080">
                  <c:v>1.4897</c:v>
                </c:pt>
                <c:pt idx="1081">
                  <c:v>1.4910000000000001</c:v>
                </c:pt>
                <c:pt idx="1082">
                  <c:v>1.4922</c:v>
                </c:pt>
                <c:pt idx="1083">
                  <c:v>1.4935</c:v>
                </c:pt>
                <c:pt idx="1084">
                  <c:v>1.4947999999999999</c:v>
                </c:pt>
                <c:pt idx="1085">
                  <c:v>1.4962</c:v>
                </c:pt>
                <c:pt idx="1086">
                  <c:v>1.4976</c:v>
                </c:pt>
                <c:pt idx="1087">
                  <c:v>1.4991000000000001</c:v>
                </c:pt>
                <c:pt idx="1088">
                  <c:v>1.5004999999999999</c:v>
                </c:pt>
                <c:pt idx="1089">
                  <c:v>1.5019</c:v>
                </c:pt>
                <c:pt idx="1090">
                  <c:v>1.5034000000000001</c:v>
                </c:pt>
                <c:pt idx="1091">
                  <c:v>1.5048999999999999</c:v>
                </c:pt>
                <c:pt idx="1092">
                  <c:v>1.5063</c:v>
                </c:pt>
                <c:pt idx="1093">
                  <c:v>1.5076000000000001</c:v>
                </c:pt>
                <c:pt idx="1094">
                  <c:v>1.5088999999999999</c:v>
                </c:pt>
                <c:pt idx="1095">
                  <c:v>1.5102</c:v>
                </c:pt>
                <c:pt idx="1096">
                  <c:v>1.5114000000000001</c:v>
                </c:pt>
                <c:pt idx="1097">
                  <c:v>1.5126999999999999</c:v>
                </c:pt>
                <c:pt idx="1098">
                  <c:v>1.5139</c:v>
                </c:pt>
                <c:pt idx="1099">
                  <c:v>1.5153000000000001</c:v>
                </c:pt>
                <c:pt idx="1100">
                  <c:v>1.5166999999999999</c:v>
                </c:pt>
                <c:pt idx="1101">
                  <c:v>1.5181</c:v>
                </c:pt>
                <c:pt idx="1102">
                  <c:v>1.5195000000000001</c:v>
                </c:pt>
                <c:pt idx="1103">
                  <c:v>1.5208999999999999</c:v>
                </c:pt>
                <c:pt idx="1104">
                  <c:v>1.5224</c:v>
                </c:pt>
                <c:pt idx="1105">
                  <c:v>1.5239</c:v>
                </c:pt>
                <c:pt idx="1106">
                  <c:v>1.5254000000000001</c:v>
                </c:pt>
                <c:pt idx="1107">
                  <c:v>1.5269999999999999</c:v>
                </c:pt>
                <c:pt idx="1108">
                  <c:v>1.5286</c:v>
                </c:pt>
                <c:pt idx="1109">
                  <c:v>1.5304</c:v>
                </c:pt>
                <c:pt idx="1110">
                  <c:v>1.5323</c:v>
                </c:pt>
                <c:pt idx="1111">
                  <c:v>1.5343</c:v>
                </c:pt>
                <c:pt idx="1112">
                  <c:v>1.5362</c:v>
                </c:pt>
                <c:pt idx="1113">
                  <c:v>1.5379</c:v>
                </c:pt>
                <c:pt idx="1114">
                  <c:v>1.5392999999999999</c:v>
                </c:pt>
                <c:pt idx="1115">
                  <c:v>1.5404</c:v>
                </c:pt>
                <c:pt idx="1116">
                  <c:v>1.5412999999999999</c:v>
                </c:pt>
                <c:pt idx="1117">
                  <c:v>1.5422</c:v>
                </c:pt>
                <c:pt idx="1118">
                  <c:v>1.5430999999999999</c:v>
                </c:pt>
                <c:pt idx="1119">
                  <c:v>1.5441</c:v>
                </c:pt>
                <c:pt idx="1120">
                  <c:v>1.5451999999999999</c:v>
                </c:pt>
                <c:pt idx="1121">
                  <c:v>1.5462</c:v>
                </c:pt>
                <c:pt idx="1122">
                  <c:v>1.5472999999999999</c:v>
                </c:pt>
                <c:pt idx="1123">
                  <c:v>1.5483</c:v>
                </c:pt>
                <c:pt idx="1124">
                  <c:v>1.5494000000000001</c:v>
                </c:pt>
                <c:pt idx="1125">
                  <c:v>1.5506</c:v>
                </c:pt>
                <c:pt idx="1126">
                  <c:v>1.5517000000000001</c:v>
                </c:pt>
                <c:pt idx="1127">
                  <c:v>1.5529999999999999</c:v>
                </c:pt>
                <c:pt idx="1128">
                  <c:v>1.5544</c:v>
                </c:pt>
                <c:pt idx="1129">
                  <c:v>1.5559000000000001</c:v>
                </c:pt>
                <c:pt idx="1130">
                  <c:v>1.5575000000000001</c:v>
                </c:pt>
                <c:pt idx="1131">
                  <c:v>1.5591999999999999</c:v>
                </c:pt>
                <c:pt idx="1132">
                  <c:v>1.5609999999999999</c:v>
                </c:pt>
                <c:pt idx="1133">
                  <c:v>1.5629</c:v>
                </c:pt>
                <c:pt idx="1134">
                  <c:v>1.5648</c:v>
                </c:pt>
                <c:pt idx="1135">
                  <c:v>1.5667</c:v>
                </c:pt>
                <c:pt idx="1136">
                  <c:v>1.5687</c:v>
                </c:pt>
                <c:pt idx="1137">
                  <c:v>1.5705</c:v>
                </c:pt>
                <c:pt idx="1138">
                  <c:v>1.5721000000000001</c:v>
                </c:pt>
                <c:pt idx="1139">
                  <c:v>1.5734999999999999</c:v>
                </c:pt>
                <c:pt idx="1140">
                  <c:v>1.5746</c:v>
                </c:pt>
                <c:pt idx="1141">
                  <c:v>1.5755999999999999</c:v>
                </c:pt>
                <c:pt idx="1142">
                  <c:v>1.5766</c:v>
                </c:pt>
                <c:pt idx="1143">
                  <c:v>1.5775999999999999</c:v>
                </c:pt>
                <c:pt idx="1144">
                  <c:v>1.5787</c:v>
                </c:pt>
                <c:pt idx="1145">
                  <c:v>1.5799000000000001</c:v>
                </c:pt>
                <c:pt idx="1146">
                  <c:v>1.5810999999999999</c:v>
                </c:pt>
                <c:pt idx="1147">
                  <c:v>1.5825</c:v>
                </c:pt>
                <c:pt idx="1148">
                  <c:v>1.5838000000000001</c:v>
                </c:pt>
                <c:pt idx="1149">
                  <c:v>1.5851</c:v>
                </c:pt>
                <c:pt idx="1150">
                  <c:v>1.5863</c:v>
                </c:pt>
                <c:pt idx="1151">
                  <c:v>1.5875999999999999</c:v>
                </c:pt>
                <c:pt idx="1152">
                  <c:v>1.5888</c:v>
                </c:pt>
                <c:pt idx="1153">
                  <c:v>1.5901000000000001</c:v>
                </c:pt>
                <c:pt idx="1154">
                  <c:v>1.5914999999999999</c:v>
                </c:pt>
                <c:pt idx="1155">
                  <c:v>1.5929</c:v>
                </c:pt>
                <c:pt idx="1156">
                  <c:v>1.5944</c:v>
                </c:pt>
                <c:pt idx="1157">
                  <c:v>1.5959000000000001</c:v>
                </c:pt>
                <c:pt idx="1158">
                  <c:v>1.5973999999999999</c:v>
                </c:pt>
                <c:pt idx="1159">
                  <c:v>1.5989</c:v>
                </c:pt>
                <c:pt idx="1160">
                  <c:v>1.6003000000000001</c:v>
                </c:pt>
                <c:pt idx="1161">
                  <c:v>1.6016999999999999</c:v>
                </c:pt>
                <c:pt idx="1162">
                  <c:v>1.603</c:v>
                </c:pt>
                <c:pt idx="1163">
                  <c:v>1.6042000000000001</c:v>
                </c:pt>
                <c:pt idx="1164">
                  <c:v>1.6054999999999999</c:v>
                </c:pt>
                <c:pt idx="1165">
                  <c:v>1.6068</c:v>
                </c:pt>
                <c:pt idx="1166">
                  <c:v>1.6082000000000001</c:v>
                </c:pt>
                <c:pt idx="1167">
                  <c:v>1.6094999999999999</c:v>
                </c:pt>
                <c:pt idx="1168">
                  <c:v>1.6109</c:v>
                </c:pt>
                <c:pt idx="1169">
                  <c:v>1.6123000000000001</c:v>
                </c:pt>
                <c:pt idx="1170">
                  <c:v>1.6136999999999999</c:v>
                </c:pt>
                <c:pt idx="1171">
                  <c:v>1.6151</c:v>
                </c:pt>
                <c:pt idx="1172">
                  <c:v>1.6165</c:v>
                </c:pt>
                <c:pt idx="1173">
                  <c:v>1.6178999999999999</c:v>
                </c:pt>
                <c:pt idx="1174">
                  <c:v>1.6194</c:v>
                </c:pt>
                <c:pt idx="1175">
                  <c:v>1.6209</c:v>
                </c:pt>
                <c:pt idx="1176">
                  <c:v>1.6226</c:v>
                </c:pt>
                <c:pt idx="1177">
                  <c:v>1.6244000000000001</c:v>
                </c:pt>
                <c:pt idx="1178">
                  <c:v>1.6264000000000001</c:v>
                </c:pt>
                <c:pt idx="1179">
                  <c:v>1.6284000000000001</c:v>
                </c:pt>
                <c:pt idx="1180">
                  <c:v>1.6304000000000001</c:v>
                </c:pt>
                <c:pt idx="1181">
                  <c:v>1.6322000000000001</c:v>
                </c:pt>
                <c:pt idx="1182">
                  <c:v>1.6335999999999999</c:v>
                </c:pt>
                <c:pt idx="1183">
                  <c:v>1.6347</c:v>
                </c:pt>
                <c:pt idx="1184">
                  <c:v>1.6355999999999999</c:v>
                </c:pt>
                <c:pt idx="1185">
                  <c:v>1.6365000000000001</c:v>
                </c:pt>
                <c:pt idx="1186">
                  <c:v>1.6374</c:v>
                </c:pt>
                <c:pt idx="1187">
                  <c:v>1.6383000000000001</c:v>
                </c:pt>
                <c:pt idx="1188">
                  <c:v>1.6393</c:v>
                </c:pt>
                <c:pt idx="1189">
                  <c:v>1.6404000000000001</c:v>
                </c:pt>
                <c:pt idx="1190">
                  <c:v>1.6415</c:v>
                </c:pt>
                <c:pt idx="1191">
                  <c:v>1.6426000000000001</c:v>
                </c:pt>
                <c:pt idx="1192">
                  <c:v>1.6436999999999999</c:v>
                </c:pt>
                <c:pt idx="1193">
                  <c:v>1.6448</c:v>
                </c:pt>
                <c:pt idx="1194">
                  <c:v>1.6458999999999999</c:v>
                </c:pt>
                <c:pt idx="1195">
                  <c:v>1.6471</c:v>
                </c:pt>
                <c:pt idx="1196">
                  <c:v>1.6484000000000001</c:v>
                </c:pt>
                <c:pt idx="1197">
                  <c:v>1.6496999999999999</c:v>
                </c:pt>
                <c:pt idx="1198">
                  <c:v>1.6513</c:v>
                </c:pt>
                <c:pt idx="1199">
                  <c:v>1.6529</c:v>
                </c:pt>
                <c:pt idx="1200">
                  <c:v>1.6546000000000001</c:v>
                </c:pt>
                <c:pt idx="1201">
                  <c:v>1.6564000000000001</c:v>
                </c:pt>
                <c:pt idx="1202">
                  <c:v>1.6583000000000001</c:v>
                </c:pt>
                <c:pt idx="1203">
                  <c:v>1.6601999999999999</c:v>
                </c:pt>
                <c:pt idx="1204">
                  <c:v>1.6621999999999999</c:v>
                </c:pt>
                <c:pt idx="1205">
                  <c:v>1.6640999999999999</c:v>
                </c:pt>
                <c:pt idx="1206">
                  <c:v>1.6657999999999999</c:v>
                </c:pt>
                <c:pt idx="1207">
                  <c:v>1.6674</c:v>
                </c:pt>
                <c:pt idx="1208">
                  <c:v>1.6687000000000001</c:v>
                </c:pt>
                <c:pt idx="1209">
                  <c:v>1.6698</c:v>
                </c:pt>
                <c:pt idx="1210">
                  <c:v>1.6709000000000001</c:v>
                </c:pt>
                <c:pt idx="1211">
                  <c:v>1.6718999999999999</c:v>
                </c:pt>
                <c:pt idx="1212">
                  <c:v>1.6731</c:v>
                </c:pt>
                <c:pt idx="1213">
                  <c:v>1.6741999999999999</c:v>
                </c:pt>
                <c:pt idx="1214">
                  <c:v>1.6754</c:v>
                </c:pt>
                <c:pt idx="1215">
                  <c:v>1.6767000000000001</c:v>
                </c:pt>
                <c:pt idx="1216">
                  <c:v>1.6778999999999999</c:v>
                </c:pt>
                <c:pt idx="1217">
                  <c:v>1.6792</c:v>
                </c:pt>
                <c:pt idx="1218">
                  <c:v>1.6805000000000001</c:v>
                </c:pt>
                <c:pt idx="1219">
                  <c:v>1.6818</c:v>
                </c:pt>
                <c:pt idx="1220">
                  <c:v>1.6830000000000001</c:v>
                </c:pt>
                <c:pt idx="1221">
                  <c:v>1.6842999999999999</c:v>
                </c:pt>
                <c:pt idx="1222">
                  <c:v>1.6857</c:v>
                </c:pt>
                <c:pt idx="1223">
                  <c:v>1.6871</c:v>
                </c:pt>
                <c:pt idx="1224">
                  <c:v>1.6884999999999999</c:v>
                </c:pt>
                <c:pt idx="1225">
                  <c:v>1.6899</c:v>
                </c:pt>
                <c:pt idx="1226">
                  <c:v>1.6913</c:v>
                </c:pt>
                <c:pt idx="1227">
                  <c:v>1.6928000000000001</c:v>
                </c:pt>
                <c:pt idx="1228">
                  <c:v>1.6942999999999999</c:v>
                </c:pt>
                <c:pt idx="1229">
                  <c:v>1.6957</c:v>
                </c:pt>
                <c:pt idx="1230">
                  <c:v>1.6971000000000001</c:v>
                </c:pt>
                <c:pt idx="1231">
                  <c:v>1.6983999999999999</c:v>
                </c:pt>
                <c:pt idx="1232">
                  <c:v>1.6997</c:v>
                </c:pt>
                <c:pt idx="1233">
                  <c:v>1.7009000000000001</c:v>
                </c:pt>
                <c:pt idx="1234">
                  <c:v>1.7021999999999999</c:v>
                </c:pt>
                <c:pt idx="1235">
                  <c:v>1.7036</c:v>
                </c:pt>
                <c:pt idx="1236">
                  <c:v>1.7049000000000001</c:v>
                </c:pt>
                <c:pt idx="1237">
                  <c:v>1.7062999999999999</c:v>
                </c:pt>
                <c:pt idx="1238">
                  <c:v>1.7077</c:v>
                </c:pt>
                <c:pt idx="1239">
                  <c:v>1.7091000000000001</c:v>
                </c:pt>
                <c:pt idx="1240">
                  <c:v>1.7104999999999999</c:v>
                </c:pt>
                <c:pt idx="1241">
                  <c:v>1.712</c:v>
                </c:pt>
                <c:pt idx="1242">
                  <c:v>1.7134</c:v>
                </c:pt>
                <c:pt idx="1243">
                  <c:v>1.7149000000000001</c:v>
                </c:pt>
                <c:pt idx="1244">
                  <c:v>1.7163999999999999</c:v>
                </c:pt>
                <c:pt idx="1245">
                  <c:v>1.7181</c:v>
                </c:pt>
                <c:pt idx="1246">
                  <c:v>1.7198</c:v>
                </c:pt>
                <c:pt idx="1247">
                  <c:v>1.7218</c:v>
                </c:pt>
                <c:pt idx="1248">
                  <c:v>1.7239</c:v>
                </c:pt>
                <c:pt idx="1249">
                  <c:v>1.7259</c:v>
                </c:pt>
                <c:pt idx="1250">
                  <c:v>1.7277</c:v>
                </c:pt>
                <c:pt idx="1251">
                  <c:v>1.7292000000000001</c:v>
                </c:pt>
                <c:pt idx="1252">
                  <c:v>1.7302999999999999</c:v>
                </c:pt>
                <c:pt idx="1253">
                  <c:v>1.7312000000000001</c:v>
                </c:pt>
                <c:pt idx="1254">
                  <c:v>1.732</c:v>
                </c:pt>
                <c:pt idx="1255">
                  <c:v>1.7329000000000001</c:v>
                </c:pt>
                <c:pt idx="1256">
                  <c:v>1.7338</c:v>
                </c:pt>
                <c:pt idx="1257">
                  <c:v>1.7347999999999999</c:v>
                </c:pt>
                <c:pt idx="1258">
                  <c:v>1.7358</c:v>
                </c:pt>
                <c:pt idx="1259">
                  <c:v>1.7369000000000001</c:v>
                </c:pt>
                <c:pt idx="1260">
                  <c:v>1.7379</c:v>
                </c:pt>
                <c:pt idx="1261">
                  <c:v>1.7390000000000001</c:v>
                </c:pt>
                <c:pt idx="1262">
                  <c:v>1.7401</c:v>
                </c:pt>
                <c:pt idx="1263">
                  <c:v>1.7413000000000001</c:v>
                </c:pt>
                <c:pt idx="1264">
                  <c:v>1.7424999999999999</c:v>
                </c:pt>
                <c:pt idx="1265">
                  <c:v>1.7438</c:v>
                </c:pt>
                <c:pt idx="1266">
                  <c:v>1.7453000000000001</c:v>
                </c:pt>
                <c:pt idx="1267">
                  <c:v>1.7467999999999999</c:v>
                </c:pt>
                <c:pt idx="1268">
                  <c:v>1.7484</c:v>
                </c:pt>
                <c:pt idx="1269">
                  <c:v>1.7501</c:v>
                </c:pt>
                <c:pt idx="1270">
                  <c:v>1.7518</c:v>
                </c:pt>
                <c:pt idx="1271">
                  <c:v>1.7537</c:v>
                </c:pt>
                <c:pt idx="1272">
                  <c:v>1.7557</c:v>
                </c:pt>
                <c:pt idx="1273">
                  <c:v>1.7578</c:v>
                </c:pt>
                <c:pt idx="1274">
                  <c:v>1.7598</c:v>
                </c:pt>
                <c:pt idx="1275">
                  <c:v>1.7617</c:v>
                </c:pt>
                <c:pt idx="1276">
                  <c:v>1.7632000000000001</c:v>
                </c:pt>
                <c:pt idx="1277">
                  <c:v>1.7645</c:v>
                </c:pt>
                <c:pt idx="1278">
                  <c:v>1.7655000000000001</c:v>
                </c:pt>
                <c:pt idx="1279">
                  <c:v>1.7665</c:v>
                </c:pt>
                <c:pt idx="1280">
                  <c:v>1.7674000000000001</c:v>
                </c:pt>
                <c:pt idx="1281">
                  <c:v>1.7685</c:v>
                </c:pt>
                <c:pt idx="1282">
                  <c:v>1.7696000000000001</c:v>
                </c:pt>
                <c:pt idx="1283">
                  <c:v>1.7707999999999999</c:v>
                </c:pt>
                <c:pt idx="1284">
                  <c:v>1.7721</c:v>
                </c:pt>
                <c:pt idx="1285">
                  <c:v>1.7734000000000001</c:v>
                </c:pt>
                <c:pt idx="1286">
                  <c:v>1.7746999999999999</c:v>
                </c:pt>
                <c:pt idx="1287">
                  <c:v>1.776</c:v>
                </c:pt>
                <c:pt idx="1288">
                  <c:v>1.7771999999999999</c:v>
                </c:pt>
                <c:pt idx="1289">
                  <c:v>1.7785</c:v>
                </c:pt>
                <c:pt idx="1290">
                  <c:v>1.7798</c:v>
                </c:pt>
                <c:pt idx="1291">
                  <c:v>1.7810999999999999</c:v>
                </c:pt>
                <c:pt idx="1292">
                  <c:v>1.7826</c:v>
                </c:pt>
                <c:pt idx="1293">
                  <c:v>1.7841</c:v>
                </c:pt>
                <c:pt idx="1294">
                  <c:v>1.7855000000000001</c:v>
                </c:pt>
                <c:pt idx="1295">
                  <c:v>1.7868999999999999</c:v>
                </c:pt>
                <c:pt idx="1296">
                  <c:v>1.7884</c:v>
                </c:pt>
                <c:pt idx="1297">
                  <c:v>1.7898000000000001</c:v>
                </c:pt>
                <c:pt idx="1298">
                  <c:v>1.7911999999999999</c:v>
                </c:pt>
                <c:pt idx="1299">
                  <c:v>1.7926</c:v>
                </c:pt>
                <c:pt idx="1300">
                  <c:v>1.7938000000000001</c:v>
                </c:pt>
                <c:pt idx="1301">
                  <c:v>1.7949999999999999</c:v>
                </c:pt>
                <c:pt idx="1302">
                  <c:v>1.7963</c:v>
                </c:pt>
                <c:pt idx="1303">
                  <c:v>1.7975000000000001</c:v>
                </c:pt>
                <c:pt idx="1304">
                  <c:v>1.7988</c:v>
                </c:pt>
                <c:pt idx="1305">
                  <c:v>1.8002</c:v>
                </c:pt>
                <c:pt idx="1306">
                  <c:v>1.8015000000000001</c:v>
                </c:pt>
                <c:pt idx="1307">
                  <c:v>1.8029999999999999</c:v>
                </c:pt>
                <c:pt idx="1308">
                  <c:v>1.8044</c:v>
                </c:pt>
                <c:pt idx="1309">
                  <c:v>1.8059000000000001</c:v>
                </c:pt>
                <c:pt idx="1310">
                  <c:v>1.8072999999999999</c:v>
                </c:pt>
                <c:pt idx="1311">
                  <c:v>1.8088</c:v>
                </c:pt>
                <c:pt idx="1312">
                  <c:v>1.8102</c:v>
                </c:pt>
                <c:pt idx="1313">
                  <c:v>1.8117000000000001</c:v>
                </c:pt>
                <c:pt idx="1314">
                  <c:v>1.8133999999999999</c:v>
                </c:pt>
                <c:pt idx="1315">
                  <c:v>1.8151999999999999</c:v>
                </c:pt>
                <c:pt idx="1316">
                  <c:v>1.8171999999999999</c:v>
                </c:pt>
                <c:pt idx="1317">
                  <c:v>1.8192999999999999</c:v>
                </c:pt>
                <c:pt idx="1318">
                  <c:v>1.8212999999999999</c:v>
                </c:pt>
                <c:pt idx="1319">
                  <c:v>1.8230999999999999</c:v>
                </c:pt>
                <c:pt idx="1320">
                  <c:v>1.8245</c:v>
                </c:pt>
                <c:pt idx="1321">
                  <c:v>1.8254999999999999</c:v>
                </c:pt>
                <c:pt idx="1322">
                  <c:v>1.8265</c:v>
                </c:pt>
                <c:pt idx="1323">
                  <c:v>1.8273999999999999</c:v>
                </c:pt>
                <c:pt idx="1324">
                  <c:v>1.8283</c:v>
                </c:pt>
                <c:pt idx="1325">
                  <c:v>1.8291999999999999</c:v>
                </c:pt>
                <c:pt idx="1326">
                  <c:v>1.8303</c:v>
                </c:pt>
                <c:pt idx="1327">
                  <c:v>1.8312999999999999</c:v>
                </c:pt>
                <c:pt idx="1328">
                  <c:v>1.8324</c:v>
                </c:pt>
                <c:pt idx="1329">
                  <c:v>1.8333999999999999</c:v>
                </c:pt>
                <c:pt idx="1330">
                  <c:v>1.8345</c:v>
                </c:pt>
                <c:pt idx="1331">
                  <c:v>1.8355999999999999</c:v>
                </c:pt>
                <c:pt idx="1332">
                  <c:v>1.8368</c:v>
                </c:pt>
                <c:pt idx="1333">
                  <c:v>1.8380000000000001</c:v>
                </c:pt>
                <c:pt idx="1334">
                  <c:v>1.8392999999999999</c:v>
                </c:pt>
                <c:pt idx="1335">
                  <c:v>1.8407</c:v>
                </c:pt>
                <c:pt idx="1336">
                  <c:v>1.8422000000000001</c:v>
                </c:pt>
                <c:pt idx="1337">
                  <c:v>1.8438000000000001</c:v>
                </c:pt>
                <c:pt idx="1338">
                  <c:v>1.8454999999999999</c:v>
                </c:pt>
                <c:pt idx="1339">
                  <c:v>1.8472999999999999</c:v>
                </c:pt>
                <c:pt idx="1340">
                  <c:v>1.8492</c:v>
                </c:pt>
                <c:pt idx="1341">
                  <c:v>1.8512</c:v>
                </c:pt>
                <c:pt idx="1342">
                  <c:v>1.8532</c:v>
                </c:pt>
                <c:pt idx="1343">
                  <c:v>1.8552</c:v>
                </c:pt>
                <c:pt idx="1344">
                  <c:v>1.857</c:v>
                </c:pt>
                <c:pt idx="1345">
                  <c:v>1.8585</c:v>
                </c:pt>
                <c:pt idx="1346">
                  <c:v>1.8597999999999999</c:v>
                </c:pt>
                <c:pt idx="1347">
                  <c:v>1.8607</c:v>
                </c:pt>
                <c:pt idx="1348">
                  <c:v>1.8615999999999999</c:v>
                </c:pt>
                <c:pt idx="1349">
                  <c:v>1.8626</c:v>
                </c:pt>
                <c:pt idx="1350">
                  <c:v>1.8636999999999999</c:v>
                </c:pt>
                <c:pt idx="1351">
                  <c:v>1.8649</c:v>
                </c:pt>
                <c:pt idx="1352">
                  <c:v>1.8661000000000001</c:v>
                </c:pt>
                <c:pt idx="1353">
                  <c:v>1.8674999999999999</c:v>
                </c:pt>
                <c:pt idx="1354">
                  <c:v>1.8688</c:v>
                </c:pt>
                <c:pt idx="1355">
                  <c:v>1.8702000000000001</c:v>
                </c:pt>
                <c:pt idx="1356">
                  <c:v>1.8714</c:v>
                </c:pt>
                <c:pt idx="1357">
                  <c:v>1.8727</c:v>
                </c:pt>
                <c:pt idx="1358">
                  <c:v>1.8740000000000001</c:v>
                </c:pt>
                <c:pt idx="1359">
                  <c:v>1.8752</c:v>
                </c:pt>
                <c:pt idx="1360">
                  <c:v>1.8766</c:v>
                </c:pt>
                <c:pt idx="1361">
                  <c:v>1.8779999999999999</c:v>
                </c:pt>
                <c:pt idx="1362">
                  <c:v>1.8794999999999999</c:v>
                </c:pt>
                <c:pt idx="1363">
                  <c:v>1.8809</c:v>
                </c:pt>
                <c:pt idx="1364">
                  <c:v>1.8823000000000001</c:v>
                </c:pt>
                <c:pt idx="1365">
                  <c:v>1.8836999999999999</c:v>
                </c:pt>
                <c:pt idx="1366">
                  <c:v>1.8851</c:v>
                </c:pt>
                <c:pt idx="1367">
                  <c:v>1.8866000000000001</c:v>
                </c:pt>
                <c:pt idx="1368">
                  <c:v>1.8878999999999999</c:v>
                </c:pt>
                <c:pt idx="1369">
                  <c:v>1.8892</c:v>
                </c:pt>
                <c:pt idx="1370">
                  <c:v>1.8905000000000001</c:v>
                </c:pt>
                <c:pt idx="1371">
                  <c:v>1.8916999999999999</c:v>
                </c:pt>
                <c:pt idx="1372">
                  <c:v>1.893</c:v>
                </c:pt>
                <c:pt idx="1373">
                  <c:v>1.8943000000000001</c:v>
                </c:pt>
                <c:pt idx="1374">
                  <c:v>1.8956</c:v>
                </c:pt>
                <c:pt idx="1375">
                  <c:v>1.8969</c:v>
                </c:pt>
                <c:pt idx="1376">
                  <c:v>1.8983000000000001</c:v>
                </c:pt>
                <c:pt idx="1377">
                  <c:v>1.8997999999999999</c:v>
                </c:pt>
                <c:pt idx="1378">
                  <c:v>1.9012</c:v>
                </c:pt>
                <c:pt idx="1379">
                  <c:v>1.9027000000000001</c:v>
                </c:pt>
                <c:pt idx="1380">
                  <c:v>1.9041999999999999</c:v>
                </c:pt>
                <c:pt idx="1381">
                  <c:v>1.9056999999999999</c:v>
                </c:pt>
                <c:pt idx="1382">
                  <c:v>1.9072</c:v>
                </c:pt>
                <c:pt idx="1383">
                  <c:v>1.9088000000000001</c:v>
                </c:pt>
                <c:pt idx="1384">
                  <c:v>1.9107000000000001</c:v>
                </c:pt>
                <c:pt idx="1385">
                  <c:v>1.9127000000000001</c:v>
                </c:pt>
                <c:pt idx="1386">
                  <c:v>1.9148000000000001</c:v>
                </c:pt>
                <c:pt idx="1387">
                  <c:v>1.9169</c:v>
                </c:pt>
                <c:pt idx="1388">
                  <c:v>1.9186000000000001</c:v>
                </c:pt>
                <c:pt idx="1389">
                  <c:v>1.9200999999999999</c:v>
                </c:pt>
                <c:pt idx="1390">
                  <c:v>1.9211</c:v>
                </c:pt>
                <c:pt idx="1391">
                  <c:v>1.9219999999999999</c:v>
                </c:pt>
                <c:pt idx="1392">
                  <c:v>1.9228000000000001</c:v>
                </c:pt>
                <c:pt idx="1393">
                  <c:v>1.9237</c:v>
                </c:pt>
                <c:pt idx="1394">
                  <c:v>1.9247000000000001</c:v>
                </c:pt>
                <c:pt idx="1395">
                  <c:v>1.9257</c:v>
                </c:pt>
                <c:pt idx="1396">
                  <c:v>1.9267000000000001</c:v>
                </c:pt>
                <c:pt idx="1397">
                  <c:v>1.9278</c:v>
                </c:pt>
                <c:pt idx="1398">
                  <c:v>1.9289000000000001</c:v>
                </c:pt>
                <c:pt idx="1399">
                  <c:v>1.93</c:v>
                </c:pt>
                <c:pt idx="1400">
                  <c:v>1.9311</c:v>
                </c:pt>
                <c:pt idx="1401">
                  <c:v>1.9322999999999999</c:v>
                </c:pt>
                <c:pt idx="1402">
                  <c:v>1.9335</c:v>
                </c:pt>
                <c:pt idx="1403">
                  <c:v>1.9347000000000001</c:v>
                </c:pt>
                <c:pt idx="1404">
                  <c:v>1.9360999999999999</c:v>
                </c:pt>
                <c:pt idx="1405">
                  <c:v>1.9376</c:v>
                </c:pt>
                <c:pt idx="1406">
                  <c:v>1.9393</c:v>
                </c:pt>
                <c:pt idx="1407">
                  <c:v>1.9410000000000001</c:v>
                </c:pt>
                <c:pt idx="1408">
                  <c:v>1.9429000000000001</c:v>
                </c:pt>
                <c:pt idx="1409">
                  <c:v>1.9448000000000001</c:v>
                </c:pt>
                <c:pt idx="1410">
                  <c:v>1.9467000000000001</c:v>
                </c:pt>
                <c:pt idx="1411">
                  <c:v>1.9487000000000001</c:v>
                </c:pt>
                <c:pt idx="1412">
                  <c:v>1.9505999999999999</c:v>
                </c:pt>
                <c:pt idx="1413">
                  <c:v>1.9522999999999999</c:v>
                </c:pt>
                <c:pt idx="1414">
                  <c:v>1.9538</c:v>
                </c:pt>
                <c:pt idx="1415">
                  <c:v>1.9550000000000001</c:v>
                </c:pt>
                <c:pt idx="1416">
                  <c:v>1.9560999999999999</c:v>
                </c:pt>
                <c:pt idx="1417">
                  <c:v>1.9571000000000001</c:v>
                </c:pt>
                <c:pt idx="1418">
                  <c:v>1.9581</c:v>
                </c:pt>
                <c:pt idx="1419">
                  <c:v>1.9591000000000001</c:v>
                </c:pt>
                <c:pt idx="1420">
                  <c:v>1.9601999999999999</c:v>
                </c:pt>
                <c:pt idx="1421">
                  <c:v>1.9614</c:v>
                </c:pt>
                <c:pt idx="1422">
                  <c:v>1.9626999999999999</c:v>
                </c:pt>
                <c:pt idx="1423">
                  <c:v>1.964</c:v>
                </c:pt>
                <c:pt idx="1424">
                  <c:v>1.9653</c:v>
                </c:pt>
                <c:pt idx="1425">
                  <c:v>1.9665999999999999</c:v>
                </c:pt>
                <c:pt idx="1426">
                  <c:v>1.968</c:v>
                </c:pt>
                <c:pt idx="1427">
                  <c:v>1.9693000000000001</c:v>
                </c:pt>
                <c:pt idx="1428">
                  <c:v>1.9705999999999999</c:v>
                </c:pt>
                <c:pt idx="1429">
                  <c:v>1.972</c:v>
                </c:pt>
                <c:pt idx="1430">
                  <c:v>1.9734</c:v>
                </c:pt>
                <c:pt idx="1431">
                  <c:v>1.9748000000000001</c:v>
                </c:pt>
                <c:pt idx="1432">
                  <c:v>1.9762</c:v>
                </c:pt>
                <c:pt idx="1433">
                  <c:v>1.9776</c:v>
                </c:pt>
                <c:pt idx="1434">
                  <c:v>1.9791000000000001</c:v>
                </c:pt>
                <c:pt idx="1435">
                  <c:v>1.9804999999999999</c:v>
                </c:pt>
                <c:pt idx="1436">
                  <c:v>1.982</c:v>
                </c:pt>
                <c:pt idx="1437">
                  <c:v>1.9834000000000001</c:v>
                </c:pt>
                <c:pt idx="1438">
                  <c:v>1.9846999999999999</c:v>
                </c:pt>
                <c:pt idx="1439">
                  <c:v>1.986</c:v>
                </c:pt>
                <c:pt idx="1440">
                  <c:v>1.9873000000000001</c:v>
                </c:pt>
                <c:pt idx="1441">
                  <c:v>1.9885999999999999</c:v>
                </c:pt>
                <c:pt idx="1442">
                  <c:v>1.9899</c:v>
                </c:pt>
                <c:pt idx="1443">
                  <c:v>1.9912000000000001</c:v>
                </c:pt>
                <c:pt idx="1444">
                  <c:v>1.9925999999999999</c:v>
                </c:pt>
                <c:pt idx="1445">
                  <c:v>1.994</c:v>
                </c:pt>
                <c:pt idx="1446">
                  <c:v>1.9954000000000001</c:v>
                </c:pt>
                <c:pt idx="1447">
                  <c:v>1.9967999999999999</c:v>
                </c:pt>
                <c:pt idx="1448">
                  <c:v>1.9983</c:v>
                </c:pt>
                <c:pt idx="1449">
                  <c:v>1.9997</c:v>
                </c:pt>
                <c:pt idx="1450">
                  <c:v>2.0011999999999999</c:v>
                </c:pt>
                <c:pt idx="1451">
                  <c:v>2.0026999999999999</c:v>
                </c:pt>
                <c:pt idx="1452">
                  <c:v>2.0044</c:v>
                </c:pt>
                <c:pt idx="1453">
                  <c:v>2.0063</c:v>
                </c:pt>
                <c:pt idx="1454">
                  <c:v>2.0083000000000002</c:v>
                </c:pt>
                <c:pt idx="1455">
                  <c:v>2.0104000000000002</c:v>
                </c:pt>
                <c:pt idx="1456">
                  <c:v>2.0123000000000002</c:v>
                </c:pt>
                <c:pt idx="1457">
                  <c:v>2.0139</c:v>
                </c:pt>
                <c:pt idx="1458">
                  <c:v>2.0152000000000001</c:v>
                </c:pt>
                <c:pt idx="1459">
                  <c:v>2.0162</c:v>
                </c:pt>
                <c:pt idx="1460">
                  <c:v>2.0171000000000001</c:v>
                </c:pt>
                <c:pt idx="1461">
                  <c:v>2.0179999999999998</c:v>
                </c:pt>
                <c:pt idx="1462">
                  <c:v>2.0188999999999999</c:v>
                </c:pt>
                <c:pt idx="1463">
                  <c:v>2.0198999999999998</c:v>
                </c:pt>
                <c:pt idx="1464">
                  <c:v>2.0209999999999999</c:v>
                </c:pt>
                <c:pt idx="1465">
                  <c:v>2.0219999999999998</c:v>
                </c:pt>
                <c:pt idx="1466">
                  <c:v>2.0230999999999999</c:v>
                </c:pt>
                <c:pt idx="1467">
                  <c:v>2.0242</c:v>
                </c:pt>
                <c:pt idx="1468">
                  <c:v>2.0253000000000001</c:v>
                </c:pt>
                <c:pt idx="1469">
                  <c:v>2.0264000000000002</c:v>
                </c:pt>
                <c:pt idx="1470">
                  <c:v>2.0276000000000001</c:v>
                </c:pt>
                <c:pt idx="1471">
                  <c:v>2.0287999999999999</c:v>
                </c:pt>
                <c:pt idx="1472">
                  <c:v>2.0301</c:v>
                </c:pt>
                <c:pt idx="1473">
                  <c:v>2.0314999999999999</c:v>
                </c:pt>
                <c:pt idx="1474">
                  <c:v>2.0329999999999999</c:v>
                </c:pt>
                <c:pt idx="1475">
                  <c:v>2.0346000000000002</c:v>
                </c:pt>
                <c:pt idx="1476">
                  <c:v>2.0363000000000002</c:v>
                </c:pt>
                <c:pt idx="1477">
                  <c:v>2.0381</c:v>
                </c:pt>
                <c:pt idx="1478">
                  <c:v>2.0400999999999998</c:v>
                </c:pt>
                <c:pt idx="1479">
                  <c:v>2.0421</c:v>
                </c:pt>
                <c:pt idx="1480">
                  <c:v>2.0440999999999998</c:v>
                </c:pt>
                <c:pt idx="1481">
                  <c:v>2.0459999999999998</c:v>
                </c:pt>
                <c:pt idx="1482">
                  <c:v>2.0476999999999999</c:v>
                </c:pt>
                <c:pt idx="1483">
                  <c:v>2.0491999999999999</c:v>
                </c:pt>
                <c:pt idx="1484">
                  <c:v>2.0503999999999998</c:v>
                </c:pt>
                <c:pt idx="1485">
                  <c:v>2.0514999999999999</c:v>
                </c:pt>
                <c:pt idx="1486">
                  <c:v>2.0525000000000002</c:v>
                </c:pt>
                <c:pt idx="1487">
                  <c:v>2.0535000000000001</c:v>
                </c:pt>
                <c:pt idx="1488">
                  <c:v>2.0545</c:v>
                </c:pt>
                <c:pt idx="1489">
                  <c:v>2.0556999999999999</c:v>
                </c:pt>
                <c:pt idx="1490">
                  <c:v>2.0569999999999999</c:v>
                </c:pt>
                <c:pt idx="1491">
                  <c:v>2.0583999999999998</c:v>
                </c:pt>
                <c:pt idx="1492">
                  <c:v>2.0596999999999999</c:v>
                </c:pt>
                <c:pt idx="1493">
                  <c:v>2.0611000000000002</c:v>
                </c:pt>
                <c:pt idx="1494">
                  <c:v>2.0623999999999998</c:v>
                </c:pt>
                <c:pt idx="1495">
                  <c:v>2.0636000000000001</c:v>
                </c:pt>
                <c:pt idx="1496">
                  <c:v>2.0649000000000002</c:v>
                </c:pt>
                <c:pt idx="1497">
                  <c:v>2.0661999999999998</c:v>
                </c:pt>
                <c:pt idx="1498">
                  <c:v>2.0674999999999999</c:v>
                </c:pt>
                <c:pt idx="1499">
                  <c:v>2.069</c:v>
                </c:pt>
                <c:pt idx="1500">
                  <c:v>2.0703999999999998</c:v>
                </c:pt>
                <c:pt idx="1501">
                  <c:v>2.0718999999999999</c:v>
                </c:pt>
                <c:pt idx="1502">
                  <c:v>2.0733999999999999</c:v>
                </c:pt>
                <c:pt idx="1503">
                  <c:v>2.0747</c:v>
                </c:pt>
                <c:pt idx="1504">
                  <c:v>2.0760999999999998</c:v>
                </c:pt>
                <c:pt idx="1505">
                  <c:v>2.0773999999999999</c:v>
                </c:pt>
                <c:pt idx="1506">
                  <c:v>2.0787</c:v>
                </c:pt>
                <c:pt idx="1507">
                  <c:v>2.08</c:v>
                </c:pt>
                <c:pt idx="1508">
                  <c:v>2.0811999999999999</c:v>
                </c:pt>
                <c:pt idx="1509">
                  <c:v>2.0825</c:v>
                </c:pt>
                <c:pt idx="1510">
                  <c:v>2.0838000000000001</c:v>
                </c:pt>
                <c:pt idx="1511">
                  <c:v>2.0851000000000002</c:v>
                </c:pt>
                <c:pt idx="1512">
                  <c:v>2.0865</c:v>
                </c:pt>
                <c:pt idx="1513">
                  <c:v>2.0878000000000001</c:v>
                </c:pt>
                <c:pt idx="1514">
                  <c:v>2.0893000000000002</c:v>
                </c:pt>
                <c:pt idx="1515">
                  <c:v>2.0907</c:v>
                </c:pt>
                <c:pt idx="1516">
                  <c:v>2.0922000000000001</c:v>
                </c:pt>
                <c:pt idx="1517">
                  <c:v>2.0935999999999999</c:v>
                </c:pt>
                <c:pt idx="1518">
                  <c:v>2.0952000000000002</c:v>
                </c:pt>
                <c:pt idx="1519">
                  <c:v>2.0968</c:v>
                </c:pt>
                <c:pt idx="1520">
                  <c:v>2.0985</c:v>
                </c:pt>
                <c:pt idx="1521">
                  <c:v>2.1004</c:v>
                </c:pt>
                <c:pt idx="1522">
                  <c:v>2.1023000000000001</c:v>
                </c:pt>
                <c:pt idx="1523">
                  <c:v>2.1042000000000001</c:v>
                </c:pt>
                <c:pt idx="1524">
                  <c:v>2.1061000000000001</c:v>
                </c:pt>
                <c:pt idx="1525">
                  <c:v>2.1078999999999999</c:v>
                </c:pt>
                <c:pt idx="1526">
                  <c:v>2.1093999999999999</c:v>
                </c:pt>
                <c:pt idx="1527">
                  <c:v>2.1105999999999998</c:v>
                </c:pt>
                <c:pt idx="1528">
                  <c:v>2.1116000000000001</c:v>
                </c:pt>
                <c:pt idx="1529">
                  <c:v>2.1124000000000001</c:v>
                </c:pt>
                <c:pt idx="1530">
                  <c:v>2.1133000000000002</c:v>
                </c:pt>
                <c:pt idx="1531">
                  <c:v>2.1141999999999999</c:v>
                </c:pt>
                <c:pt idx="1532">
                  <c:v>2.1152000000000002</c:v>
                </c:pt>
                <c:pt idx="1533">
                  <c:v>2.1162999999999998</c:v>
                </c:pt>
                <c:pt idx="1534">
                  <c:v>2.1173999999999999</c:v>
                </c:pt>
                <c:pt idx="1535">
                  <c:v>2.1183999999999998</c:v>
                </c:pt>
                <c:pt idx="1536">
                  <c:v>2.1194999999999999</c:v>
                </c:pt>
                <c:pt idx="1537">
                  <c:v>2.1206</c:v>
                </c:pt>
                <c:pt idx="1538">
                  <c:v>2.1217999999999999</c:v>
                </c:pt>
                <c:pt idx="1539">
                  <c:v>2.1229</c:v>
                </c:pt>
                <c:pt idx="1540">
                  <c:v>2.1242000000000001</c:v>
                </c:pt>
                <c:pt idx="1541">
                  <c:v>2.1255999999999999</c:v>
                </c:pt>
                <c:pt idx="1542">
                  <c:v>2.1269999999999998</c:v>
                </c:pt>
                <c:pt idx="1543">
                  <c:v>2.1286</c:v>
                </c:pt>
                <c:pt idx="1544">
                  <c:v>2.1301999999999999</c:v>
                </c:pt>
                <c:pt idx="1545">
                  <c:v>2.1320000000000001</c:v>
                </c:pt>
                <c:pt idx="1546">
                  <c:v>2.1337999999999999</c:v>
                </c:pt>
                <c:pt idx="1547">
                  <c:v>2.1358000000000001</c:v>
                </c:pt>
                <c:pt idx="1548">
                  <c:v>2.1377999999999999</c:v>
                </c:pt>
                <c:pt idx="1549">
                  <c:v>2.1398000000000001</c:v>
                </c:pt>
                <c:pt idx="1550">
                  <c:v>2.1417000000000002</c:v>
                </c:pt>
                <c:pt idx="1551">
                  <c:v>2.1433</c:v>
                </c:pt>
                <c:pt idx="1552">
                  <c:v>2.1448</c:v>
                </c:pt>
                <c:pt idx="1553">
                  <c:v>2.1459000000000001</c:v>
                </c:pt>
                <c:pt idx="1554">
                  <c:v>2.1469</c:v>
                </c:pt>
                <c:pt idx="1555">
                  <c:v>2.1478999999999999</c:v>
                </c:pt>
                <c:pt idx="1556">
                  <c:v>2.1488999999999998</c:v>
                </c:pt>
                <c:pt idx="1557">
                  <c:v>2.15</c:v>
                </c:pt>
                <c:pt idx="1558">
                  <c:v>2.1511999999999998</c:v>
                </c:pt>
                <c:pt idx="1559">
                  <c:v>2.1524000000000001</c:v>
                </c:pt>
                <c:pt idx="1560">
                  <c:v>2.1537999999999999</c:v>
                </c:pt>
                <c:pt idx="1561">
                  <c:v>2.1551</c:v>
                </c:pt>
                <c:pt idx="1562">
                  <c:v>2.1564000000000001</c:v>
                </c:pt>
                <c:pt idx="1563">
                  <c:v>2.1577000000000002</c:v>
                </c:pt>
                <c:pt idx="1564">
                  <c:v>2.1589999999999998</c:v>
                </c:pt>
                <c:pt idx="1565">
                  <c:v>2.1602999999999999</c:v>
                </c:pt>
                <c:pt idx="1566">
                  <c:v>2.1616</c:v>
                </c:pt>
                <c:pt idx="1567">
                  <c:v>2.1629</c:v>
                </c:pt>
                <c:pt idx="1568">
                  <c:v>2.1642999999999999</c:v>
                </c:pt>
                <c:pt idx="1569">
                  <c:v>2.1657999999999999</c:v>
                </c:pt>
                <c:pt idx="1570">
                  <c:v>2.1671999999999998</c:v>
                </c:pt>
                <c:pt idx="1571">
                  <c:v>2.1686999999999999</c:v>
                </c:pt>
                <c:pt idx="1572">
                  <c:v>2.1701000000000001</c:v>
                </c:pt>
                <c:pt idx="1573">
                  <c:v>2.1716000000000002</c:v>
                </c:pt>
                <c:pt idx="1574">
                  <c:v>2.173</c:v>
                </c:pt>
                <c:pt idx="1575">
                  <c:v>2.1743000000000001</c:v>
                </c:pt>
                <c:pt idx="1576">
                  <c:v>2.1756000000000002</c:v>
                </c:pt>
                <c:pt idx="1577">
                  <c:v>2.1768000000000001</c:v>
                </c:pt>
                <c:pt idx="1578">
                  <c:v>2.1779999999999999</c:v>
                </c:pt>
                <c:pt idx="1579">
                  <c:v>2.1793</c:v>
                </c:pt>
                <c:pt idx="1580">
                  <c:v>2.1806000000000001</c:v>
                </c:pt>
                <c:pt idx="1581">
                  <c:v>2.1819999999999999</c:v>
                </c:pt>
                <c:pt idx="1582">
                  <c:v>2.1833</c:v>
                </c:pt>
                <c:pt idx="1583">
                  <c:v>2.1846999999999999</c:v>
                </c:pt>
                <c:pt idx="1584">
                  <c:v>2.1861000000000002</c:v>
                </c:pt>
                <c:pt idx="1585">
                  <c:v>2.1876000000000002</c:v>
                </c:pt>
                <c:pt idx="1586">
                  <c:v>2.1890000000000001</c:v>
                </c:pt>
                <c:pt idx="1587">
                  <c:v>2.1903999999999999</c:v>
                </c:pt>
                <c:pt idx="1588">
                  <c:v>2.1919</c:v>
                </c:pt>
                <c:pt idx="1589">
                  <c:v>2.1934999999999998</c:v>
                </c:pt>
                <c:pt idx="1590">
                  <c:v>2.1953</c:v>
                </c:pt>
                <c:pt idx="1591">
                  <c:v>2.1972999999999998</c:v>
                </c:pt>
                <c:pt idx="1592">
                  <c:v>2.1993999999999998</c:v>
                </c:pt>
                <c:pt idx="1593">
                  <c:v>2.2014</c:v>
                </c:pt>
                <c:pt idx="1594">
                  <c:v>2.2033</c:v>
                </c:pt>
                <c:pt idx="1595">
                  <c:v>2.2048999999999999</c:v>
                </c:pt>
                <c:pt idx="1596">
                  <c:v>2.2061000000000002</c:v>
                </c:pt>
                <c:pt idx="1597">
                  <c:v>2.2071000000000001</c:v>
                </c:pt>
                <c:pt idx="1598">
                  <c:v>2.2080000000000002</c:v>
                </c:pt>
                <c:pt idx="1599">
                  <c:v>2.2088000000000001</c:v>
                </c:pt>
                <c:pt idx="1600">
                  <c:v>2.2098</c:v>
                </c:pt>
                <c:pt idx="1601">
                  <c:v>2.2107000000000001</c:v>
                </c:pt>
                <c:pt idx="1602">
                  <c:v>2.2118000000000002</c:v>
                </c:pt>
                <c:pt idx="1603">
                  <c:v>2.2128999999999999</c:v>
                </c:pt>
                <c:pt idx="1604">
                  <c:v>2.214</c:v>
                </c:pt>
                <c:pt idx="1605">
                  <c:v>2.2149999999999999</c:v>
                </c:pt>
                <c:pt idx="1606">
                  <c:v>2.2161</c:v>
                </c:pt>
                <c:pt idx="1607">
                  <c:v>2.2172000000000001</c:v>
                </c:pt>
                <c:pt idx="1608">
                  <c:v>2.2183999999999999</c:v>
                </c:pt>
                <c:pt idx="1609">
                  <c:v>2.2197</c:v>
                </c:pt>
                <c:pt idx="1610">
                  <c:v>2.2210999999999999</c:v>
                </c:pt>
                <c:pt idx="1611">
                  <c:v>2.2225000000000001</c:v>
                </c:pt>
                <c:pt idx="1612">
                  <c:v>2.2241</c:v>
                </c:pt>
                <c:pt idx="1613">
                  <c:v>2.2256999999999998</c:v>
                </c:pt>
                <c:pt idx="1614">
                  <c:v>2.2273999999999998</c:v>
                </c:pt>
                <c:pt idx="1615">
                  <c:v>2.2292999999999998</c:v>
                </c:pt>
                <c:pt idx="1616">
                  <c:v>2.2311999999999999</c:v>
                </c:pt>
                <c:pt idx="1617">
                  <c:v>2.2332000000000001</c:v>
                </c:pt>
                <c:pt idx="1618">
                  <c:v>2.2351999999999999</c:v>
                </c:pt>
                <c:pt idx="1619">
                  <c:v>2.2370999999999999</c:v>
                </c:pt>
                <c:pt idx="1620">
                  <c:v>2.2387999999999999</c:v>
                </c:pt>
                <c:pt idx="1621">
                  <c:v>2.2402000000000002</c:v>
                </c:pt>
                <c:pt idx="1622">
                  <c:v>2.2412999999999998</c:v>
                </c:pt>
                <c:pt idx="1623">
                  <c:v>2.2423000000000002</c:v>
                </c:pt>
                <c:pt idx="1624">
                  <c:v>2.2433000000000001</c:v>
                </c:pt>
                <c:pt idx="1625">
                  <c:v>2.2443</c:v>
                </c:pt>
                <c:pt idx="1626">
                  <c:v>2.2454000000000001</c:v>
                </c:pt>
                <c:pt idx="1627">
                  <c:v>2.2465999999999999</c:v>
                </c:pt>
                <c:pt idx="1628">
                  <c:v>2.2479</c:v>
                </c:pt>
                <c:pt idx="1629">
                  <c:v>2.2492999999999999</c:v>
                </c:pt>
                <c:pt idx="1630">
                  <c:v>2.2507000000000001</c:v>
                </c:pt>
                <c:pt idx="1631">
                  <c:v>2.2519999999999998</c:v>
                </c:pt>
                <c:pt idx="1632">
                  <c:v>2.2532999999999999</c:v>
                </c:pt>
                <c:pt idx="1633">
                  <c:v>2.2545999999999999</c:v>
                </c:pt>
                <c:pt idx="1634">
                  <c:v>2.2557999999999998</c:v>
                </c:pt>
                <c:pt idx="1635">
                  <c:v>2.2570999999999999</c:v>
                </c:pt>
                <c:pt idx="1636">
                  <c:v>2.2584</c:v>
                </c:pt>
                <c:pt idx="1637">
                  <c:v>2.2597999999999998</c:v>
                </c:pt>
                <c:pt idx="1638">
                  <c:v>2.2610999999999999</c:v>
                </c:pt>
                <c:pt idx="1639">
                  <c:v>2.2625000000000002</c:v>
                </c:pt>
                <c:pt idx="1640">
                  <c:v>2.2639</c:v>
                </c:pt>
                <c:pt idx="1641">
                  <c:v>2.2654000000000001</c:v>
                </c:pt>
                <c:pt idx="1642">
                  <c:v>2.2667999999999999</c:v>
                </c:pt>
                <c:pt idx="1643">
                  <c:v>2.2683</c:v>
                </c:pt>
                <c:pt idx="1644">
                  <c:v>2.2696000000000001</c:v>
                </c:pt>
                <c:pt idx="1645">
                  <c:v>2.2709000000000001</c:v>
                </c:pt>
                <c:pt idx="1646">
                  <c:v>2.2721</c:v>
                </c:pt>
                <c:pt idx="1647">
                  <c:v>2.2734000000000001</c:v>
                </c:pt>
                <c:pt idx="1648">
                  <c:v>2.2746</c:v>
                </c:pt>
                <c:pt idx="1649">
                  <c:v>2.2759999999999998</c:v>
                </c:pt>
                <c:pt idx="1650">
                  <c:v>2.2774000000000001</c:v>
                </c:pt>
                <c:pt idx="1651">
                  <c:v>2.2787000000000002</c:v>
                </c:pt>
                <c:pt idx="1652">
                  <c:v>2.2801999999999998</c:v>
                </c:pt>
                <c:pt idx="1653">
                  <c:v>2.2816000000000001</c:v>
                </c:pt>
                <c:pt idx="1654">
                  <c:v>2.2831000000000001</c:v>
                </c:pt>
                <c:pt idx="1655">
                  <c:v>2.2845</c:v>
                </c:pt>
                <c:pt idx="1656">
                  <c:v>2.286</c:v>
                </c:pt>
                <c:pt idx="1657">
                  <c:v>2.2875000000000001</c:v>
                </c:pt>
                <c:pt idx="1658">
                  <c:v>2.2890999999999999</c:v>
                </c:pt>
                <c:pt idx="1659">
                  <c:v>2.2909000000000002</c:v>
                </c:pt>
                <c:pt idx="1660">
                  <c:v>2.2928999999999999</c:v>
                </c:pt>
                <c:pt idx="1661">
                  <c:v>2.2949999999999999</c:v>
                </c:pt>
                <c:pt idx="1662">
                  <c:v>2.2970999999999999</c:v>
                </c:pt>
                <c:pt idx="1663">
                  <c:v>2.2989000000000002</c:v>
                </c:pt>
                <c:pt idx="1664">
                  <c:v>2.3003999999999998</c:v>
                </c:pt>
                <c:pt idx="1665">
                  <c:v>2.3016000000000001</c:v>
                </c:pt>
                <c:pt idx="1666">
                  <c:v>2.3025000000000002</c:v>
                </c:pt>
                <c:pt idx="1667">
                  <c:v>2.3033000000000001</c:v>
                </c:pt>
                <c:pt idx="1668">
                  <c:v>2.3041999999999998</c:v>
                </c:pt>
                <c:pt idx="1669">
                  <c:v>2.3050999999999999</c:v>
                </c:pt>
                <c:pt idx="1670">
                  <c:v>2.3060999999999998</c:v>
                </c:pt>
                <c:pt idx="1671">
                  <c:v>2.3071999999999999</c:v>
                </c:pt>
                <c:pt idx="1672">
                  <c:v>2.3081999999999998</c:v>
                </c:pt>
                <c:pt idx="1673">
                  <c:v>2.3092000000000001</c:v>
                </c:pt>
                <c:pt idx="1674">
                  <c:v>2.3102999999999998</c:v>
                </c:pt>
                <c:pt idx="1675">
                  <c:v>2.3113999999999999</c:v>
                </c:pt>
                <c:pt idx="1676">
                  <c:v>2.3126000000000002</c:v>
                </c:pt>
                <c:pt idx="1677">
                  <c:v>2.3138000000000001</c:v>
                </c:pt>
                <c:pt idx="1678">
                  <c:v>2.3151999999999999</c:v>
                </c:pt>
                <c:pt idx="1679">
                  <c:v>2.3166000000000002</c:v>
                </c:pt>
                <c:pt idx="1680">
                  <c:v>2.3180999999999998</c:v>
                </c:pt>
                <c:pt idx="1681">
                  <c:v>2.3197000000000001</c:v>
                </c:pt>
                <c:pt idx="1682">
                  <c:v>2.3212999999999999</c:v>
                </c:pt>
                <c:pt idx="1683">
                  <c:v>2.3231000000000002</c:v>
                </c:pt>
                <c:pt idx="1684">
                  <c:v>2.3250000000000002</c:v>
                </c:pt>
                <c:pt idx="1685">
                  <c:v>2.327</c:v>
                </c:pt>
                <c:pt idx="1686">
                  <c:v>2.3289</c:v>
                </c:pt>
                <c:pt idx="1687">
                  <c:v>2.3309000000000002</c:v>
                </c:pt>
                <c:pt idx="1688">
                  <c:v>2.3327</c:v>
                </c:pt>
                <c:pt idx="1689">
                  <c:v>2.3342000000000001</c:v>
                </c:pt>
                <c:pt idx="1690">
                  <c:v>2.3355000000000001</c:v>
                </c:pt>
                <c:pt idx="1691">
                  <c:v>2.3365999999999998</c:v>
                </c:pt>
                <c:pt idx="1692">
                  <c:v>2.3376000000000001</c:v>
                </c:pt>
                <c:pt idx="1693">
                  <c:v>2.3384999999999998</c:v>
                </c:pt>
                <c:pt idx="1694">
                  <c:v>2.3395000000000001</c:v>
                </c:pt>
                <c:pt idx="1695">
                  <c:v>2.3405999999999998</c:v>
                </c:pt>
                <c:pt idx="1696">
                  <c:v>2.3418999999999999</c:v>
                </c:pt>
                <c:pt idx="1697">
                  <c:v>2.3431999999999999</c:v>
                </c:pt>
                <c:pt idx="1698">
                  <c:v>2.3445</c:v>
                </c:pt>
                <c:pt idx="1699">
                  <c:v>2.3458000000000001</c:v>
                </c:pt>
                <c:pt idx="1700">
                  <c:v>2.3471000000000002</c:v>
                </c:pt>
                <c:pt idx="1701">
                  <c:v>2.3483999999999998</c:v>
                </c:pt>
                <c:pt idx="1702">
                  <c:v>2.3496000000000001</c:v>
                </c:pt>
                <c:pt idx="1703">
                  <c:v>2.3509000000000002</c:v>
                </c:pt>
                <c:pt idx="1704">
                  <c:v>2.3523000000000001</c:v>
                </c:pt>
                <c:pt idx="1705">
                  <c:v>2.3536999999999999</c:v>
                </c:pt>
                <c:pt idx="1706">
                  <c:v>2.3551000000000002</c:v>
                </c:pt>
                <c:pt idx="1707">
                  <c:v>2.3565999999999998</c:v>
                </c:pt>
                <c:pt idx="1708">
                  <c:v>2.3580000000000001</c:v>
                </c:pt>
                <c:pt idx="1709">
                  <c:v>2.3595000000000002</c:v>
                </c:pt>
                <c:pt idx="1710">
                  <c:v>2.3609</c:v>
                </c:pt>
                <c:pt idx="1711">
                  <c:v>2.3624000000000001</c:v>
                </c:pt>
                <c:pt idx="1712">
                  <c:v>2.3637999999999999</c:v>
                </c:pt>
                <c:pt idx="1713">
                  <c:v>2.3651</c:v>
                </c:pt>
                <c:pt idx="1714">
                  <c:v>2.3662999999999998</c:v>
                </c:pt>
                <c:pt idx="1715">
                  <c:v>2.3675999999999999</c:v>
                </c:pt>
                <c:pt idx="1716">
                  <c:v>2.3689</c:v>
                </c:pt>
                <c:pt idx="1717">
                  <c:v>2.3702000000000001</c:v>
                </c:pt>
                <c:pt idx="1718">
                  <c:v>2.3715999999999999</c:v>
                </c:pt>
                <c:pt idx="1719">
                  <c:v>2.3729</c:v>
                </c:pt>
                <c:pt idx="1720">
                  <c:v>2.3742999999999999</c:v>
                </c:pt>
                <c:pt idx="1721">
                  <c:v>2.3755999999999999</c:v>
                </c:pt>
                <c:pt idx="1722">
                  <c:v>2.3769999999999998</c:v>
                </c:pt>
                <c:pt idx="1723">
                  <c:v>2.3784999999999998</c:v>
                </c:pt>
                <c:pt idx="1724">
                  <c:v>2.38</c:v>
                </c:pt>
                <c:pt idx="1725">
                  <c:v>2.3815</c:v>
                </c:pt>
                <c:pt idx="1726">
                  <c:v>2.383</c:v>
                </c:pt>
                <c:pt idx="1727">
                  <c:v>2.3845999999999998</c:v>
                </c:pt>
                <c:pt idx="1728">
                  <c:v>2.3864000000000001</c:v>
                </c:pt>
                <c:pt idx="1729">
                  <c:v>2.3883999999999999</c:v>
                </c:pt>
                <c:pt idx="1730">
                  <c:v>2.3904999999999998</c:v>
                </c:pt>
                <c:pt idx="1731">
                  <c:v>2.3925000000000001</c:v>
                </c:pt>
                <c:pt idx="1732">
                  <c:v>2.3942999999999999</c:v>
                </c:pt>
                <c:pt idx="1733">
                  <c:v>2.3957000000000002</c:v>
                </c:pt>
                <c:pt idx="1734">
                  <c:v>2.3967999999999998</c:v>
                </c:pt>
                <c:pt idx="1735">
                  <c:v>2.3976999999999999</c:v>
                </c:pt>
                <c:pt idx="1736">
                  <c:v>2.3986000000000001</c:v>
                </c:pt>
                <c:pt idx="1737">
                  <c:v>2.3995000000000002</c:v>
                </c:pt>
                <c:pt idx="1738">
                  <c:v>2.4003999999999999</c:v>
                </c:pt>
                <c:pt idx="1739">
                  <c:v>2.4015</c:v>
                </c:pt>
                <c:pt idx="1740">
                  <c:v>2.4024999999999999</c:v>
                </c:pt>
                <c:pt idx="1741">
                  <c:v>2.4036</c:v>
                </c:pt>
                <c:pt idx="1742">
                  <c:v>2.4045999999999998</c:v>
                </c:pt>
                <c:pt idx="1743">
                  <c:v>2.4056999999999999</c:v>
                </c:pt>
                <c:pt idx="1744">
                  <c:v>2.4068000000000001</c:v>
                </c:pt>
                <c:pt idx="1745">
                  <c:v>2.4079999999999999</c:v>
                </c:pt>
                <c:pt idx="1746">
                  <c:v>2.4091999999999998</c:v>
                </c:pt>
                <c:pt idx="1747">
                  <c:v>2.4104999999999999</c:v>
                </c:pt>
                <c:pt idx="1748">
                  <c:v>2.4119000000000002</c:v>
                </c:pt>
                <c:pt idx="1749">
                  <c:v>2.4133</c:v>
                </c:pt>
                <c:pt idx="1750">
                  <c:v>2.4148000000000001</c:v>
                </c:pt>
                <c:pt idx="1751">
                  <c:v>2.4163999999999999</c:v>
                </c:pt>
                <c:pt idx="1752">
                  <c:v>2.4182000000000001</c:v>
                </c:pt>
                <c:pt idx="1753">
                  <c:v>2.4201000000000001</c:v>
                </c:pt>
                <c:pt idx="1754">
                  <c:v>2.4220999999999999</c:v>
                </c:pt>
                <c:pt idx="1755">
                  <c:v>2.4241999999999999</c:v>
                </c:pt>
                <c:pt idx="1756">
                  <c:v>2.4262999999999999</c:v>
                </c:pt>
                <c:pt idx="1757">
                  <c:v>2.4281999999999999</c:v>
                </c:pt>
                <c:pt idx="1758">
                  <c:v>2.4298000000000002</c:v>
                </c:pt>
                <c:pt idx="1759">
                  <c:v>2.4310999999999998</c:v>
                </c:pt>
                <c:pt idx="1760">
                  <c:v>2.4323000000000001</c:v>
                </c:pt>
                <c:pt idx="1761">
                  <c:v>2.4333</c:v>
                </c:pt>
                <c:pt idx="1762">
                  <c:v>2.4342000000000001</c:v>
                </c:pt>
                <c:pt idx="1763">
                  <c:v>2.4352</c:v>
                </c:pt>
                <c:pt idx="1764">
                  <c:v>2.4361999999999999</c:v>
                </c:pt>
                <c:pt idx="1765">
                  <c:v>2.4373</c:v>
                </c:pt>
                <c:pt idx="1766">
                  <c:v>2.4384999999999999</c:v>
                </c:pt>
                <c:pt idx="1767">
                  <c:v>2.4398</c:v>
                </c:pt>
                <c:pt idx="1768">
                  <c:v>2.4411</c:v>
                </c:pt>
                <c:pt idx="1769">
                  <c:v>2.4424999999999999</c:v>
                </c:pt>
                <c:pt idx="1770">
                  <c:v>2.4438</c:v>
                </c:pt>
                <c:pt idx="1771">
                  <c:v>2.4451000000000001</c:v>
                </c:pt>
                <c:pt idx="1772">
                  <c:v>2.4464000000000001</c:v>
                </c:pt>
                <c:pt idx="1773">
                  <c:v>2.4478</c:v>
                </c:pt>
                <c:pt idx="1774">
                  <c:v>2.4491999999999998</c:v>
                </c:pt>
                <c:pt idx="1775">
                  <c:v>2.4506000000000001</c:v>
                </c:pt>
                <c:pt idx="1776">
                  <c:v>2.452</c:v>
                </c:pt>
                <c:pt idx="1777">
                  <c:v>2.4533999999999998</c:v>
                </c:pt>
                <c:pt idx="1778">
                  <c:v>2.4548999999999999</c:v>
                </c:pt>
                <c:pt idx="1779">
                  <c:v>2.4563000000000001</c:v>
                </c:pt>
                <c:pt idx="1780">
                  <c:v>2.4578000000000002</c:v>
                </c:pt>
                <c:pt idx="1781">
                  <c:v>2.4592000000000001</c:v>
                </c:pt>
                <c:pt idx="1782">
                  <c:v>2.4605000000000001</c:v>
                </c:pt>
                <c:pt idx="1783">
                  <c:v>2.4618000000000002</c:v>
                </c:pt>
                <c:pt idx="1784">
                  <c:v>2.4630000000000001</c:v>
                </c:pt>
                <c:pt idx="1785">
                  <c:v>2.4643000000000002</c:v>
                </c:pt>
                <c:pt idx="1786">
                  <c:v>2.4655999999999998</c:v>
                </c:pt>
                <c:pt idx="1787">
                  <c:v>2.4668000000000001</c:v>
                </c:pt>
                <c:pt idx="1788">
                  <c:v>2.4681000000000002</c:v>
                </c:pt>
                <c:pt idx="1789">
                  <c:v>2.4695</c:v>
                </c:pt>
                <c:pt idx="1790">
                  <c:v>2.4708999999999999</c:v>
                </c:pt>
                <c:pt idx="1791">
                  <c:v>2.4723999999999999</c:v>
                </c:pt>
                <c:pt idx="1792">
                  <c:v>2.4739</c:v>
                </c:pt>
                <c:pt idx="1793">
                  <c:v>2.4754</c:v>
                </c:pt>
                <c:pt idx="1794">
                  <c:v>2.4769000000000001</c:v>
                </c:pt>
                <c:pt idx="1795">
                  <c:v>2.4784000000000002</c:v>
                </c:pt>
                <c:pt idx="1796">
                  <c:v>2.4801000000000002</c:v>
                </c:pt>
                <c:pt idx="1797">
                  <c:v>2.4819</c:v>
                </c:pt>
                <c:pt idx="1798">
                  <c:v>2.484</c:v>
                </c:pt>
                <c:pt idx="1799">
                  <c:v>2.4861</c:v>
                </c:pt>
                <c:pt idx="1800">
                  <c:v>2.4882</c:v>
                </c:pt>
                <c:pt idx="1801">
                  <c:v>2.4899</c:v>
                </c:pt>
                <c:pt idx="1802">
                  <c:v>2.4912000000000001</c:v>
                </c:pt>
                <c:pt idx="1803">
                  <c:v>2.4923000000000002</c:v>
                </c:pt>
                <c:pt idx="1804">
                  <c:v>2.4931000000000001</c:v>
                </c:pt>
                <c:pt idx="1805">
                  <c:v>2.4940000000000002</c:v>
                </c:pt>
                <c:pt idx="1806">
                  <c:v>2.4948999999999999</c:v>
                </c:pt>
                <c:pt idx="1807">
                  <c:v>2.4958</c:v>
                </c:pt>
                <c:pt idx="1808">
                  <c:v>2.4967999999999999</c:v>
                </c:pt>
                <c:pt idx="1809">
                  <c:v>2.4979</c:v>
                </c:pt>
                <c:pt idx="1810">
                  <c:v>2.4990000000000001</c:v>
                </c:pt>
                <c:pt idx="1811">
                  <c:v>2.5001000000000002</c:v>
                </c:pt>
                <c:pt idx="1812">
                  <c:v>2.5011999999999999</c:v>
                </c:pt>
                <c:pt idx="1813">
                  <c:v>2.5024000000000002</c:v>
                </c:pt>
                <c:pt idx="1814">
                  <c:v>2.5034999999999998</c:v>
                </c:pt>
                <c:pt idx="1815">
                  <c:v>2.5047000000000001</c:v>
                </c:pt>
                <c:pt idx="1816">
                  <c:v>2.5059</c:v>
                </c:pt>
                <c:pt idx="1817">
                  <c:v>2.5072999999999999</c:v>
                </c:pt>
                <c:pt idx="1818">
                  <c:v>2.5087999999999999</c:v>
                </c:pt>
                <c:pt idx="1819">
                  <c:v>2.5103</c:v>
                </c:pt>
                <c:pt idx="1820">
                  <c:v>2.512</c:v>
                </c:pt>
                <c:pt idx="1821">
                  <c:v>2.5137999999999998</c:v>
                </c:pt>
                <c:pt idx="1822">
                  <c:v>2.5156999999999998</c:v>
                </c:pt>
                <c:pt idx="1823">
                  <c:v>2.5177</c:v>
                </c:pt>
                <c:pt idx="1824">
                  <c:v>2.5198</c:v>
                </c:pt>
                <c:pt idx="1825">
                  <c:v>2.5219</c:v>
                </c:pt>
                <c:pt idx="1826">
                  <c:v>2.5236999999999998</c:v>
                </c:pt>
                <c:pt idx="1827">
                  <c:v>2.5253000000000001</c:v>
                </c:pt>
                <c:pt idx="1828">
                  <c:v>2.5266000000000002</c:v>
                </c:pt>
                <c:pt idx="1829">
                  <c:v>2.5276000000000001</c:v>
                </c:pt>
                <c:pt idx="1830">
                  <c:v>2.5286</c:v>
                </c:pt>
                <c:pt idx="1831">
                  <c:v>2.5293999999999999</c:v>
                </c:pt>
                <c:pt idx="1832">
                  <c:v>2.5304000000000002</c:v>
                </c:pt>
                <c:pt idx="1833">
                  <c:v>2.5314000000000001</c:v>
                </c:pt>
                <c:pt idx="1834">
                  <c:v>2.5327000000000002</c:v>
                </c:pt>
                <c:pt idx="1835">
                  <c:v>2.5339999999999998</c:v>
                </c:pt>
                <c:pt idx="1836">
                  <c:v>2.5352999999999999</c:v>
                </c:pt>
                <c:pt idx="1837">
                  <c:v>2.5366</c:v>
                </c:pt>
                <c:pt idx="1838">
                  <c:v>2.5379</c:v>
                </c:pt>
                <c:pt idx="1839">
                  <c:v>2.5392000000000001</c:v>
                </c:pt>
                <c:pt idx="1840">
                  <c:v>2.5406</c:v>
                </c:pt>
                <c:pt idx="1841">
                  <c:v>2.5419</c:v>
                </c:pt>
                <c:pt idx="1842">
                  <c:v>2.5432000000000001</c:v>
                </c:pt>
                <c:pt idx="1843">
                  <c:v>2.5446</c:v>
                </c:pt>
                <c:pt idx="1844">
                  <c:v>2.5459999999999998</c:v>
                </c:pt>
                <c:pt idx="1845">
                  <c:v>2.5474000000000001</c:v>
                </c:pt>
                <c:pt idx="1846">
                  <c:v>2.5488</c:v>
                </c:pt>
                <c:pt idx="1847">
                  <c:v>2.5501999999999998</c:v>
                </c:pt>
                <c:pt idx="1848">
                  <c:v>2.5516999999999999</c:v>
                </c:pt>
                <c:pt idx="1849">
                  <c:v>2.5531999999999999</c:v>
                </c:pt>
                <c:pt idx="1850">
                  <c:v>2.5546000000000002</c:v>
                </c:pt>
                <c:pt idx="1851">
                  <c:v>2.5558999999999998</c:v>
                </c:pt>
                <c:pt idx="1852">
                  <c:v>2.5571000000000002</c:v>
                </c:pt>
                <c:pt idx="1853">
                  <c:v>2.5583999999999998</c:v>
                </c:pt>
                <c:pt idx="1854">
                  <c:v>2.5596000000000001</c:v>
                </c:pt>
                <c:pt idx="1855">
                  <c:v>2.5609000000000002</c:v>
                </c:pt>
                <c:pt idx="1856">
                  <c:v>2.5623</c:v>
                </c:pt>
                <c:pt idx="1857">
                  <c:v>2.5636000000000001</c:v>
                </c:pt>
                <c:pt idx="1858">
                  <c:v>2.5649999999999999</c:v>
                </c:pt>
                <c:pt idx="1859">
                  <c:v>2.5663999999999998</c:v>
                </c:pt>
                <c:pt idx="1860">
                  <c:v>2.5678999999999998</c:v>
                </c:pt>
                <c:pt idx="1861">
                  <c:v>2.5693000000000001</c:v>
                </c:pt>
                <c:pt idx="1862">
                  <c:v>2.5708000000000002</c:v>
                </c:pt>
                <c:pt idx="1863">
                  <c:v>2.5724</c:v>
                </c:pt>
                <c:pt idx="1864">
                  <c:v>2.5739999999999998</c:v>
                </c:pt>
                <c:pt idx="1865">
                  <c:v>2.5756000000000001</c:v>
                </c:pt>
                <c:pt idx="1866">
                  <c:v>2.5773000000000001</c:v>
                </c:pt>
                <c:pt idx="1867">
                  <c:v>2.5792000000000002</c:v>
                </c:pt>
                <c:pt idx="1868">
                  <c:v>2.5813000000000001</c:v>
                </c:pt>
                <c:pt idx="1869">
                  <c:v>2.5834000000000001</c:v>
                </c:pt>
                <c:pt idx="1870">
                  <c:v>2.5851999999999999</c:v>
                </c:pt>
                <c:pt idx="1871">
                  <c:v>2.5867</c:v>
                </c:pt>
                <c:pt idx="1872">
                  <c:v>2.5878000000000001</c:v>
                </c:pt>
                <c:pt idx="1873">
                  <c:v>2.5886</c:v>
                </c:pt>
                <c:pt idx="1874">
                  <c:v>2.5895000000000001</c:v>
                </c:pt>
                <c:pt idx="1875">
                  <c:v>2.5903999999999998</c:v>
                </c:pt>
                <c:pt idx="1876">
                  <c:v>2.5912999999999999</c:v>
                </c:pt>
                <c:pt idx="1877">
                  <c:v>2.5924</c:v>
                </c:pt>
                <c:pt idx="1878">
                  <c:v>2.5933999999999999</c:v>
                </c:pt>
                <c:pt idx="1879">
                  <c:v>2.5945</c:v>
                </c:pt>
                <c:pt idx="1880">
                  <c:v>2.5956999999999999</c:v>
                </c:pt>
                <c:pt idx="1881">
                  <c:v>2.5968</c:v>
                </c:pt>
                <c:pt idx="1882">
                  <c:v>2.5979000000000001</c:v>
                </c:pt>
                <c:pt idx="1883">
                  <c:v>2.5991</c:v>
                </c:pt>
                <c:pt idx="1884">
                  <c:v>2.6002000000000001</c:v>
                </c:pt>
                <c:pt idx="1885">
                  <c:v>2.6013999999999999</c:v>
                </c:pt>
                <c:pt idx="1886">
                  <c:v>2.6027</c:v>
                </c:pt>
                <c:pt idx="1887">
                  <c:v>2.6040999999999999</c:v>
                </c:pt>
                <c:pt idx="1888">
                  <c:v>2.6057000000000001</c:v>
                </c:pt>
                <c:pt idx="1889">
                  <c:v>2.6074000000000002</c:v>
                </c:pt>
                <c:pt idx="1890">
                  <c:v>2.6092</c:v>
                </c:pt>
                <c:pt idx="1891">
                  <c:v>2.6111</c:v>
                </c:pt>
                <c:pt idx="1892">
                  <c:v>2.6131000000000002</c:v>
                </c:pt>
                <c:pt idx="1893">
                  <c:v>2.6152000000000002</c:v>
                </c:pt>
                <c:pt idx="1894">
                  <c:v>2.6173000000000002</c:v>
                </c:pt>
                <c:pt idx="1895">
                  <c:v>2.6192000000000002</c:v>
                </c:pt>
                <c:pt idx="1896">
                  <c:v>2.6206999999999998</c:v>
                </c:pt>
                <c:pt idx="1897">
                  <c:v>2.6219999999999999</c:v>
                </c:pt>
                <c:pt idx="1898">
                  <c:v>2.6230000000000002</c:v>
                </c:pt>
                <c:pt idx="1899">
                  <c:v>2.6238999999999999</c:v>
                </c:pt>
                <c:pt idx="1900">
                  <c:v>2.6248999999999998</c:v>
                </c:pt>
                <c:pt idx="1901">
                  <c:v>2.6259000000000001</c:v>
                </c:pt>
                <c:pt idx="1902">
                  <c:v>2.6269</c:v>
                </c:pt>
                <c:pt idx="1903">
                  <c:v>2.6280999999999999</c:v>
                </c:pt>
                <c:pt idx="1904">
                  <c:v>2.6294</c:v>
                </c:pt>
                <c:pt idx="1905">
                  <c:v>2.6307999999999998</c:v>
                </c:pt>
                <c:pt idx="1906">
                  <c:v>2.6320999999999999</c:v>
                </c:pt>
                <c:pt idx="1907">
                  <c:v>2.6334</c:v>
                </c:pt>
                <c:pt idx="1908">
                  <c:v>2.6347</c:v>
                </c:pt>
                <c:pt idx="1909">
                  <c:v>2.6360000000000001</c:v>
                </c:pt>
                <c:pt idx="1910">
                  <c:v>2.6373000000000002</c:v>
                </c:pt>
                <c:pt idx="1911">
                  <c:v>2.6385999999999998</c:v>
                </c:pt>
                <c:pt idx="1912">
                  <c:v>2.64</c:v>
                </c:pt>
                <c:pt idx="1913">
                  <c:v>2.6414</c:v>
                </c:pt>
                <c:pt idx="1914">
                  <c:v>2.6427999999999998</c:v>
                </c:pt>
                <c:pt idx="1915">
                  <c:v>2.6442999999999999</c:v>
                </c:pt>
                <c:pt idx="1916">
                  <c:v>2.6457000000000002</c:v>
                </c:pt>
                <c:pt idx="1917">
                  <c:v>2.6471</c:v>
                </c:pt>
                <c:pt idx="1918">
                  <c:v>2.6486000000000001</c:v>
                </c:pt>
                <c:pt idx="1919">
                  <c:v>2.65</c:v>
                </c:pt>
                <c:pt idx="1920">
                  <c:v>2.6514000000000002</c:v>
                </c:pt>
                <c:pt idx="1921">
                  <c:v>2.6526999999999998</c:v>
                </c:pt>
                <c:pt idx="1922">
                  <c:v>2.6539000000000001</c:v>
                </c:pt>
                <c:pt idx="1923">
                  <c:v>2.6551999999999998</c:v>
                </c:pt>
                <c:pt idx="1924">
                  <c:v>2.6566000000000001</c:v>
                </c:pt>
                <c:pt idx="1925">
                  <c:v>2.6579000000000002</c:v>
                </c:pt>
                <c:pt idx="1926">
                  <c:v>2.6593</c:v>
                </c:pt>
                <c:pt idx="1927">
                  <c:v>2.6606000000000001</c:v>
                </c:pt>
                <c:pt idx="1928">
                  <c:v>2.6619999999999999</c:v>
                </c:pt>
                <c:pt idx="1929">
                  <c:v>2.6635</c:v>
                </c:pt>
                <c:pt idx="1930">
                  <c:v>2.6648999999999998</c:v>
                </c:pt>
                <c:pt idx="1931">
                  <c:v>2.6663000000000001</c:v>
                </c:pt>
                <c:pt idx="1932">
                  <c:v>2.6677</c:v>
                </c:pt>
                <c:pt idx="1933">
                  <c:v>2.6692999999999998</c:v>
                </c:pt>
                <c:pt idx="1934">
                  <c:v>2.6709999999999998</c:v>
                </c:pt>
                <c:pt idx="1935">
                  <c:v>2.6728999999999998</c:v>
                </c:pt>
                <c:pt idx="1936">
                  <c:v>2.6751999999999998</c:v>
                </c:pt>
                <c:pt idx="1937">
                  <c:v>2.6775000000000002</c:v>
                </c:pt>
                <c:pt idx="1938">
                  <c:v>2.6795</c:v>
                </c:pt>
                <c:pt idx="1939">
                  <c:v>2.6810999999999998</c:v>
                </c:pt>
                <c:pt idx="1940">
                  <c:v>2.6823000000000001</c:v>
                </c:pt>
                <c:pt idx="1941">
                  <c:v>2.6831999999999998</c:v>
                </c:pt>
                <c:pt idx="1942">
                  <c:v>2.6839</c:v>
                </c:pt>
                <c:pt idx="1943">
                  <c:v>2.6846999999999999</c:v>
                </c:pt>
                <c:pt idx="1944">
                  <c:v>2.6856</c:v>
                </c:pt>
                <c:pt idx="1945">
                  <c:v>2.6865999999999999</c:v>
                </c:pt>
                <c:pt idx="1946">
                  <c:v>2.6876000000000002</c:v>
                </c:pt>
                <c:pt idx="1947">
                  <c:v>2.6886999999999999</c:v>
                </c:pt>
                <c:pt idx="1948">
                  <c:v>2.6898</c:v>
                </c:pt>
                <c:pt idx="1949">
                  <c:v>2.6907999999999999</c:v>
                </c:pt>
                <c:pt idx="1950">
                  <c:v>2.6920000000000002</c:v>
                </c:pt>
                <c:pt idx="1951">
                  <c:v>2.6930999999999998</c:v>
                </c:pt>
                <c:pt idx="1952">
                  <c:v>2.6943000000000001</c:v>
                </c:pt>
                <c:pt idx="1953">
                  <c:v>2.6955</c:v>
                </c:pt>
                <c:pt idx="1954">
                  <c:v>2.6968000000000001</c:v>
                </c:pt>
                <c:pt idx="1955">
                  <c:v>2.6981000000000002</c:v>
                </c:pt>
                <c:pt idx="1956">
                  <c:v>2.6996000000000002</c:v>
                </c:pt>
                <c:pt idx="1957">
                  <c:v>2.7012</c:v>
                </c:pt>
                <c:pt idx="1958">
                  <c:v>2.7029999999999998</c:v>
                </c:pt>
                <c:pt idx="1959">
                  <c:v>2.7048000000000001</c:v>
                </c:pt>
                <c:pt idx="1960">
                  <c:v>2.7067000000000001</c:v>
                </c:pt>
                <c:pt idx="1961">
                  <c:v>2.7086999999999999</c:v>
                </c:pt>
                <c:pt idx="1962">
                  <c:v>2.7107999999999999</c:v>
                </c:pt>
                <c:pt idx="1963">
                  <c:v>2.7128000000000001</c:v>
                </c:pt>
                <c:pt idx="1964">
                  <c:v>2.7147000000000001</c:v>
                </c:pt>
                <c:pt idx="1965">
                  <c:v>2.7162000000000002</c:v>
                </c:pt>
                <c:pt idx="1966">
                  <c:v>2.7174</c:v>
                </c:pt>
                <c:pt idx="1967">
                  <c:v>2.7183999999999999</c:v>
                </c:pt>
                <c:pt idx="1968">
                  <c:v>2.7193000000000001</c:v>
                </c:pt>
                <c:pt idx="1969">
                  <c:v>2.7202999999999999</c:v>
                </c:pt>
                <c:pt idx="1970">
                  <c:v>2.7212999999999998</c:v>
                </c:pt>
                <c:pt idx="1971">
                  <c:v>2.7225000000000001</c:v>
                </c:pt>
                <c:pt idx="1972">
                  <c:v>2.7237</c:v>
                </c:pt>
                <c:pt idx="1973">
                  <c:v>2.7250000000000001</c:v>
                </c:pt>
                <c:pt idx="1974">
                  <c:v>2.7263999999999999</c:v>
                </c:pt>
                <c:pt idx="1975">
                  <c:v>2.7277</c:v>
                </c:pt>
                <c:pt idx="1976">
                  <c:v>2.7290000000000001</c:v>
                </c:pt>
                <c:pt idx="1977">
                  <c:v>2.7302</c:v>
                </c:pt>
                <c:pt idx="1978">
                  <c:v>2.7313999999999998</c:v>
                </c:pt>
                <c:pt idx="1979">
                  <c:v>2.7326999999999999</c:v>
                </c:pt>
                <c:pt idx="1980">
                  <c:v>2.734</c:v>
                </c:pt>
                <c:pt idx="1981">
                  <c:v>2.7353999999999998</c:v>
                </c:pt>
                <c:pt idx="1982">
                  <c:v>2.7368000000000001</c:v>
                </c:pt>
                <c:pt idx="1983">
                  <c:v>2.7382</c:v>
                </c:pt>
                <c:pt idx="1984">
                  <c:v>2.7395999999999998</c:v>
                </c:pt>
                <c:pt idx="1985">
                  <c:v>2.7410999999999999</c:v>
                </c:pt>
                <c:pt idx="1986">
                  <c:v>2.7425999999999999</c:v>
                </c:pt>
                <c:pt idx="1987">
                  <c:v>2.7441</c:v>
                </c:pt>
                <c:pt idx="1988">
                  <c:v>2.7456</c:v>
                </c:pt>
                <c:pt idx="1989">
                  <c:v>2.7469000000000001</c:v>
                </c:pt>
                <c:pt idx="1990">
                  <c:v>2.7482000000000002</c:v>
                </c:pt>
                <c:pt idx="1991">
                  <c:v>2.7494000000000001</c:v>
                </c:pt>
                <c:pt idx="1992">
                  <c:v>2.7505999999999999</c:v>
                </c:pt>
                <c:pt idx="1993">
                  <c:v>2.7519</c:v>
                </c:pt>
                <c:pt idx="1994">
                  <c:v>2.7532000000000001</c:v>
                </c:pt>
                <c:pt idx="1995">
                  <c:v>2.7545999999999999</c:v>
                </c:pt>
                <c:pt idx="1996">
                  <c:v>2.7559999999999998</c:v>
                </c:pt>
                <c:pt idx="1997">
                  <c:v>2.7574999999999998</c:v>
                </c:pt>
                <c:pt idx="1998">
                  <c:v>2.7589999999999999</c:v>
                </c:pt>
                <c:pt idx="1999">
                  <c:v>2.7604000000000002</c:v>
                </c:pt>
                <c:pt idx="2000">
                  <c:v>2.7618999999999998</c:v>
                </c:pt>
                <c:pt idx="2001">
                  <c:v>2.7633000000000001</c:v>
                </c:pt>
                <c:pt idx="2002">
                  <c:v>2.7648999999999999</c:v>
                </c:pt>
                <c:pt idx="2003">
                  <c:v>2.7667000000000002</c:v>
                </c:pt>
                <c:pt idx="2004">
                  <c:v>2.7686000000000002</c:v>
                </c:pt>
                <c:pt idx="2005">
                  <c:v>2.7707000000000002</c:v>
                </c:pt>
                <c:pt idx="2006">
                  <c:v>2.7728000000000002</c:v>
                </c:pt>
                <c:pt idx="2007">
                  <c:v>2.7747000000000002</c:v>
                </c:pt>
                <c:pt idx="2008">
                  <c:v>2.7761999999999998</c:v>
                </c:pt>
                <c:pt idx="2009">
                  <c:v>2.7774000000000001</c:v>
                </c:pt>
                <c:pt idx="2010">
                  <c:v>2.7784</c:v>
                </c:pt>
                <c:pt idx="2011">
                  <c:v>2.7793000000000001</c:v>
                </c:pt>
                <c:pt idx="2012">
                  <c:v>2.7801</c:v>
                </c:pt>
                <c:pt idx="2013">
                  <c:v>2.7810000000000001</c:v>
                </c:pt>
                <c:pt idx="2014">
                  <c:v>2.782</c:v>
                </c:pt>
                <c:pt idx="2015">
                  <c:v>2.7829999999999999</c:v>
                </c:pt>
                <c:pt idx="2016">
                  <c:v>2.7841</c:v>
                </c:pt>
                <c:pt idx="2017">
                  <c:v>2.7852000000000001</c:v>
                </c:pt>
                <c:pt idx="2018">
                  <c:v>2.7863000000000002</c:v>
                </c:pt>
                <c:pt idx="2019">
                  <c:v>2.7873000000000001</c:v>
                </c:pt>
                <c:pt idx="2020">
                  <c:v>2.7885</c:v>
                </c:pt>
                <c:pt idx="2021">
                  <c:v>2.7896999999999998</c:v>
                </c:pt>
                <c:pt idx="2022">
                  <c:v>2.7909000000000002</c:v>
                </c:pt>
                <c:pt idx="2023">
                  <c:v>2.7921999999999998</c:v>
                </c:pt>
                <c:pt idx="2024">
                  <c:v>2.7936000000000001</c:v>
                </c:pt>
                <c:pt idx="2025">
                  <c:v>2.7951000000000001</c:v>
                </c:pt>
                <c:pt idx="2026">
                  <c:v>2.7967</c:v>
                </c:pt>
                <c:pt idx="2027">
                  <c:v>2.7982999999999998</c:v>
                </c:pt>
                <c:pt idx="2028">
                  <c:v>2.8001</c:v>
                </c:pt>
                <c:pt idx="2029">
                  <c:v>2.802</c:v>
                </c:pt>
                <c:pt idx="2030">
                  <c:v>2.8039999999999998</c:v>
                </c:pt>
                <c:pt idx="2031">
                  <c:v>2.8060999999999998</c:v>
                </c:pt>
                <c:pt idx="2032">
                  <c:v>2.8081</c:v>
                </c:pt>
                <c:pt idx="2033">
                  <c:v>2.81</c:v>
                </c:pt>
                <c:pt idx="2034">
                  <c:v>2.8115999999999999</c:v>
                </c:pt>
                <c:pt idx="2035">
                  <c:v>2.8129</c:v>
                </c:pt>
                <c:pt idx="2036">
                  <c:v>2.8138999999999998</c:v>
                </c:pt>
                <c:pt idx="2037">
                  <c:v>2.8148</c:v>
                </c:pt>
                <c:pt idx="2038">
                  <c:v>2.8157999999999999</c:v>
                </c:pt>
                <c:pt idx="2039">
                  <c:v>2.8169</c:v>
                </c:pt>
                <c:pt idx="2040">
                  <c:v>2.8180000000000001</c:v>
                </c:pt>
                <c:pt idx="2041">
                  <c:v>2.8193000000000001</c:v>
                </c:pt>
                <c:pt idx="2042">
                  <c:v>2.8206000000000002</c:v>
                </c:pt>
                <c:pt idx="2043">
                  <c:v>2.8218999999999999</c:v>
                </c:pt>
                <c:pt idx="2044">
                  <c:v>2.8231999999999999</c:v>
                </c:pt>
                <c:pt idx="2045">
                  <c:v>2.8245</c:v>
                </c:pt>
                <c:pt idx="2046">
                  <c:v>2.8256999999999999</c:v>
                </c:pt>
                <c:pt idx="2047">
                  <c:v>2.827</c:v>
                </c:pt>
                <c:pt idx="2048">
                  <c:v>2.8281999999999998</c:v>
                </c:pt>
                <c:pt idx="2049">
                  <c:v>2.8294999999999999</c:v>
                </c:pt>
                <c:pt idx="2050">
                  <c:v>2.8309000000000002</c:v>
                </c:pt>
                <c:pt idx="2051">
                  <c:v>2.8323</c:v>
                </c:pt>
                <c:pt idx="2052">
                  <c:v>2.8338000000000001</c:v>
                </c:pt>
                <c:pt idx="2053">
                  <c:v>2.8351999999999999</c:v>
                </c:pt>
                <c:pt idx="2054">
                  <c:v>2.8365999999999998</c:v>
                </c:pt>
                <c:pt idx="2055">
                  <c:v>2.8380999999999998</c:v>
                </c:pt>
                <c:pt idx="2056">
                  <c:v>2.8395000000000001</c:v>
                </c:pt>
                <c:pt idx="2057">
                  <c:v>2.8409</c:v>
                </c:pt>
                <c:pt idx="2058">
                  <c:v>2.8422000000000001</c:v>
                </c:pt>
                <c:pt idx="2059">
                  <c:v>2.8435000000000001</c:v>
                </c:pt>
                <c:pt idx="2060">
                  <c:v>2.8448000000000002</c:v>
                </c:pt>
                <c:pt idx="2061">
                  <c:v>2.8460000000000001</c:v>
                </c:pt>
                <c:pt idx="2062">
                  <c:v>2.8473000000000002</c:v>
                </c:pt>
                <c:pt idx="2063">
                  <c:v>2.8485999999999998</c:v>
                </c:pt>
                <c:pt idx="2064">
                  <c:v>2.8498999999999999</c:v>
                </c:pt>
                <c:pt idx="2065">
                  <c:v>2.8513000000000002</c:v>
                </c:pt>
                <c:pt idx="2066">
                  <c:v>2.8527999999999998</c:v>
                </c:pt>
                <c:pt idx="2067">
                  <c:v>2.8542000000000001</c:v>
                </c:pt>
                <c:pt idx="2068">
                  <c:v>2.8557000000000001</c:v>
                </c:pt>
                <c:pt idx="2069">
                  <c:v>2.8572000000000002</c:v>
                </c:pt>
                <c:pt idx="2070">
                  <c:v>2.8586</c:v>
                </c:pt>
                <c:pt idx="2071">
                  <c:v>2.8601999999999999</c:v>
                </c:pt>
                <c:pt idx="2072">
                  <c:v>2.8618999999999999</c:v>
                </c:pt>
                <c:pt idx="2073">
                  <c:v>2.8637999999999999</c:v>
                </c:pt>
                <c:pt idx="2074">
                  <c:v>2.8658000000000001</c:v>
                </c:pt>
                <c:pt idx="2075">
                  <c:v>2.8679999999999999</c:v>
                </c:pt>
                <c:pt idx="2076">
                  <c:v>2.8700999999999999</c:v>
                </c:pt>
                <c:pt idx="2077">
                  <c:v>2.8717999999999999</c:v>
                </c:pt>
                <c:pt idx="2078">
                  <c:v>2.8731</c:v>
                </c:pt>
                <c:pt idx="2079">
                  <c:v>2.8740000000000001</c:v>
                </c:pt>
                <c:pt idx="2080">
                  <c:v>2.8748999999999998</c:v>
                </c:pt>
                <c:pt idx="2081">
                  <c:v>2.8757000000000001</c:v>
                </c:pt>
                <c:pt idx="2082">
                  <c:v>2.8765999999999998</c:v>
                </c:pt>
                <c:pt idx="2083">
                  <c:v>2.8776000000000002</c:v>
                </c:pt>
                <c:pt idx="2084">
                  <c:v>2.8786</c:v>
                </c:pt>
                <c:pt idx="2085">
                  <c:v>2.8797000000000001</c:v>
                </c:pt>
                <c:pt idx="2086">
                  <c:v>2.8807</c:v>
                </c:pt>
                <c:pt idx="2087">
                  <c:v>2.8818000000000001</c:v>
                </c:pt>
                <c:pt idx="2088">
                  <c:v>2.8828999999999998</c:v>
                </c:pt>
                <c:pt idx="2089">
                  <c:v>2.8839999999999999</c:v>
                </c:pt>
                <c:pt idx="2090">
                  <c:v>2.8851</c:v>
                </c:pt>
                <c:pt idx="2091">
                  <c:v>2.8862999999999999</c:v>
                </c:pt>
                <c:pt idx="2092">
                  <c:v>2.8875999999999999</c:v>
                </c:pt>
                <c:pt idx="2093">
                  <c:v>2.8889999999999998</c:v>
                </c:pt>
                <c:pt idx="2094">
                  <c:v>2.8906000000000001</c:v>
                </c:pt>
                <c:pt idx="2095">
                  <c:v>2.8921999999999999</c:v>
                </c:pt>
                <c:pt idx="2096">
                  <c:v>2.8938000000000001</c:v>
                </c:pt>
                <c:pt idx="2097">
                  <c:v>2.8956</c:v>
                </c:pt>
                <c:pt idx="2098">
                  <c:v>2.8975</c:v>
                </c:pt>
                <c:pt idx="2099">
                  <c:v>2.8994</c:v>
                </c:pt>
                <c:pt idx="2100">
                  <c:v>2.9014000000000002</c:v>
                </c:pt>
                <c:pt idx="2101">
                  <c:v>2.9035000000000002</c:v>
                </c:pt>
                <c:pt idx="2102">
                  <c:v>2.9053</c:v>
                </c:pt>
                <c:pt idx="2103">
                  <c:v>2.907</c:v>
                </c:pt>
                <c:pt idx="2104">
                  <c:v>2.9081999999999999</c:v>
                </c:pt>
                <c:pt idx="2105">
                  <c:v>2.9091999999999998</c:v>
                </c:pt>
                <c:pt idx="2106">
                  <c:v>2.9102000000000001</c:v>
                </c:pt>
                <c:pt idx="2107">
                  <c:v>2.9110999999999998</c:v>
                </c:pt>
                <c:pt idx="2108">
                  <c:v>2.9121999999999999</c:v>
                </c:pt>
                <c:pt idx="2109">
                  <c:v>2.9134000000000002</c:v>
                </c:pt>
                <c:pt idx="2110">
                  <c:v>2.9146999999999998</c:v>
                </c:pt>
                <c:pt idx="2111">
                  <c:v>2.9159999999999999</c:v>
                </c:pt>
                <c:pt idx="2112">
                  <c:v>2.9173</c:v>
                </c:pt>
                <c:pt idx="2113">
                  <c:v>2.9186000000000001</c:v>
                </c:pt>
                <c:pt idx="2114">
                  <c:v>2.9198</c:v>
                </c:pt>
                <c:pt idx="2115">
                  <c:v>2.9211</c:v>
                </c:pt>
                <c:pt idx="2116">
                  <c:v>2.9222999999999999</c:v>
                </c:pt>
                <c:pt idx="2117">
                  <c:v>2.9235000000000002</c:v>
                </c:pt>
                <c:pt idx="2118">
                  <c:v>2.9247999999999998</c:v>
                </c:pt>
                <c:pt idx="2119">
                  <c:v>2.9262000000000001</c:v>
                </c:pt>
                <c:pt idx="2120">
                  <c:v>2.9276</c:v>
                </c:pt>
                <c:pt idx="2121">
                  <c:v>2.9289999999999998</c:v>
                </c:pt>
                <c:pt idx="2122">
                  <c:v>2.9304999999999999</c:v>
                </c:pt>
                <c:pt idx="2123">
                  <c:v>2.9319999999999999</c:v>
                </c:pt>
                <c:pt idx="2124">
                  <c:v>2.9333999999999998</c:v>
                </c:pt>
                <c:pt idx="2125">
                  <c:v>2.9348000000000001</c:v>
                </c:pt>
                <c:pt idx="2126">
                  <c:v>2.9361999999999999</c:v>
                </c:pt>
                <c:pt idx="2127">
                  <c:v>2.9376000000000002</c:v>
                </c:pt>
                <c:pt idx="2128">
                  <c:v>2.9388999999999998</c:v>
                </c:pt>
                <c:pt idx="2129">
                  <c:v>2.9401999999999999</c:v>
                </c:pt>
                <c:pt idx="2130">
                  <c:v>2.9413999999999998</c:v>
                </c:pt>
                <c:pt idx="2131">
                  <c:v>2.9426999999999999</c:v>
                </c:pt>
                <c:pt idx="2132">
                  <c:v>2.9441000000000002</c:v>
                </c:pt>
                <c:pt idx="2133">
                  <c:v>2.9453999999999998</c:v>
                </c:pt>
                <c:pt idx="2134">
                  <c:v>2.9468000000000001</c:v>
                </c:pt>
                <c:pt idx="2135">
                  <c:v>2.9481999999999999</c:v>
                </c:pt>
                <c:pt idx="2136">
                  <c:v>2.9497</c:v>
                </c:pt>
                <c:pt idx="2137">
                  <c:v>2.9510999999999998</c:v>
                </c:pt>
                <c:pt idx="2138">
                  <c:v>2.9525999999999999</c:v>
                </c:pt>
                <c:pt idx="2139">
                  <c:v>2.9540000000000002</c:v>
                </c:pt>
                <c:pt idx="2140">
                  <c:v>2.9556</c:v>
                </c:pt>
                <c:pt idx="2141">
                  <c:v>2.9573</c:v>
                </c:pt>
                <c:pt idx="2142">
                  <c:v>2.9590999999999998</c:v>
                </c:pt>
                <c:pt idx="2143">
                  <c:v>2.9611999999999998</c:v>
                </c:pt>
                <c:pt idx="2144">
                  <c:v>2.9632999999999998</c:v>
                </c:pt>
                <c:pt idx="2145">
                  <c:v>2.9653</c:v>
                </c:pt>
                <c:pt idx="2146">
                  <c:v>2.9670000000000001</c:v>
                </c:pt>
                <c:pt idx="2147">
                  <c:v>2.9681999999999999</c:v>
                </c:pt>
                <c:pt idx="2148">
                  <c:v>2.9691999999999998</c:v>
                </c:pt>
                <c:pt idx="2149">
                  <c:v>2.9701</c:v>
                </c:pt>
                <c:pt idx="2150">
                  <c:v>2.9708999999999999</c:v>
                </c:pt>
                <c:pt idx="2151">
                  <c:v>2.9719000000000002</c:v>
                </c:pt>
                <c:pt idx="2152">
                  <c:v>2.9729000000000001</c:v>
                </c:pt>
                <c:pt idx="2153">
                  <c:v>2.9739</c:v>
                </c:pt>
                <c:pt idx="2154">
                  <c:v>2.9750000000000001</c:v>
                </c:pt>
                <c:pt idx="2155">
                  <c:v>2.976</c:v>
                </c:pt>
                <c:pt idx="2156">
                  <c:v>2.9771000000000001</c:v>
                </c:pt>
                <c:pt idx="2157">
                  <c:v>2.9781</c:v>
                </c:pt>
                <c:pt idx="2158">
                  <c:v>2.9792000000000001</c:v>
                </c:pt>
                <c:pt idx="2159">
                  <c:v>2.9803999999999999</c:v>
                </c:pt>
                <c:pt idx="2160">
                  <c:v>2.9817</c:v>
                </c:pt>
                <c:pt idx="2161">
                  <c:v>2.9830999999999999</c:v>
                </c:pt>
                <c:pt idx="2162">
                  <c:v>2.9845999999999999</c:v>
                </c:pt>
                <c:pt idx="2163">
                  <c:v>2.9862000000000002</c:v>
                </c:pt>
                <c:pt idx="2164">
                  <c:v>2.9878999999999998</c:v>
                </c:pt>
                <c:pt idx="2165">
                  <c:v>2.9895999999999998</c:v>
                </c:pt>
                <c:pt idx="2166">
                  <c:v>2.9914000000000001</c:v>
                </c:pt>
                <c:pt idx="2167">
                  <c:v>2.9931999999999999</c:v>
                </c:pt>
                <c:pt idx="2168">
                  <c:v>2.9950999999999999</c:v>
                </c:pt>
                <c:pt idx="2169">
                  <c:v>2.9969999999999999</c:v>
                </c:pt>
                <c:pt idx="2170">
                  <c:v>2.9988000000000001</c:v>
                </c:pt>
                <c:pt idx="2171">
                  <c:v>3.0005000000000002</c:v>
                </c:pt>
                <c:pt idx="2172">
                  <c:v>3.0019999999999998</c:v>
                </c:pt>
                <c:pt idx="2173">
                  <c:v>3.0034000000000001</c:v>
                </c:pt>
                <c:pt idx="2174">
                  <c:v>3.0045999999999999</c:v>
                </c:pt>
                <c:pt idx="2175">
                  <c:v>3.0055000000000001</c:v>
                </c:pt>
                <c:pt idx="2176">
                  <c:v>3.0065</c:v>
                </c:pt>
                <c:pt idx="2177">
                  <c:v>3.0074999999999998</c:v>
                </c:pt>
                <c:pt idx="2178">
                  <c:v>3.0087000000000002</c:v>
                </c:pt>
                <c:pt idx="2179">
                  <c:v>3.0099</c:v>
                </c:pt>
                <c:pt idx="2180">
                  <c:v>3.0112999999999999</c:v>
                </c:pt>
                <c:pt idx="2181">
                  <c:v>3.0125999999999999</c:v>
                </c:pt>
                <c:pt idx="2182">
                  <c:v>3.0139</c:v>
                </c:pt>
                <c:pt idx="2183">
                  <c:v>3.0152000000000001</c:v>
                </c:pt>
                <c:pt idx="2184">
                  <c:v>3.0165000000000002</c:v>
                </c:pt>
                <c:pt idx="2185">
                  <c:v>3.0177</c:v>
                </c:pt>
                <c:pt idx="2186">
                  <c:v>3.0190000000000001</c:v>
                </c:pt>
                <c:pt idx="2187">
                  <c:v>3.0203000000000002</c:v>
                </c:pt>
                <c:pt idx="2188">
                  <c:v>3.0217000000000001</c:v>
                </c:pt>
                <c:pt idx="2189">
                  <c:v>3.0230999999999999</c:v>
                </c:pt>
                <c:pt idx="2190">
                  <c:v>3.0246</c:v>
                </c:pt>
                <c:pt idx="2191">
                  <c:v>3.0259999999999998</c:v>
                </c:pt>
                <c:pt idx="2192">
                  <c:v>3.0274999999999999</c:v>
                </c:pt>
                <c:pt idx="2193">
                  <c:v>3.0289000000000001</c:v>
                </c:pt>
                <c:pt idx="2194">
                  <c:v>3.0303</c:v>
                </c:pt>
                <c:pt idx="2195">
                  <c:v>3.0316999999999998</c:v>
                </c:pt>
                <c:pt idx="2196">
                  <c:v>3.0331000000000001</c:v>
                </c:pt>
                <c:pt idx="2197">
                  <c:v>3.0344000000000002</c:v>
                </c:pt>
                <c:pt idx="2198">
                  <c:v>3.0356999999999998</c:v>
                </c:pt>
                <c:pt idx="2199">
                  <c:v>3.0369999999999999</c:v>
                </c:pt>
                <c:pt idx="2200">
                  <c:v>3.0383</c:v>
                </c:pt>
                <c:pt idx="2201">
                  <c:v>3.0396000000000001</c:v>
                </c:pt>
                <c:pt idx="2202">
                  <c:v>3.0409999999999999</c:v>
                </c:pt>
                <c:pt idx="2203">
                  <c:v>3.0424000000000002</c:v>
                </c:pt>
                <c:pt idx="2204">
                  <c:v>3.0438000000000001</c:v>
                </c:pt>
                <c:pt idx="2205">
                  <c:v>3.0451999999999999</c:v>
                </c:pt>
                <c:pt idx="2206">
                  <c:v>3.0466000000000002</c:v>
                </c:pt>
                <c:pt idx="2207">
                  <c:v>3.0478999999999998</c:v>
                </c:pt>
                <c:pt idx="2208">
                  <c:v>3.0493999999999999</c:v>
                </c:pt>
                <c:pt idx="2209">
                  <c:v>3.0508999999999999</c:v>
                </c:pt>
                <c:pt idx="2210">
                  <c:v>3.0527000000000002</c:v>
                </c:pt>
                <c:pt idx="2211">
                  <c:v>3.0547</c:v>
                </c:pt>
                <c:pt idx="2212">
                  <c:v>3.0568</c:v>
                </c:pt>
                <c:pt idx="2213">
                  <c:v>3.0589</c:v>
                </c:pt>
                <c:pt idx="2214">
                  <c:v>3.0608</c:v>
                </c:pt>
                <c:pt idx="2215">
                  <c:v>3.0625</c:v>
                </c:pt>
                <c:pt idx="2216">
                  <c:v>3.0638999999999998</c:v>
                </c:pt>
                <c:pt idx="2217">
                  <c:v>3.0649000000000002</c:v>
                </c:pt>
                <c:pt idx="2218">
                  <c:v>3.0657999999999999</c:v>
                </c:pt>
                <c:pt idx="2219">
                  <c:v>3.0666000000000002</c:v>
                </c:pt>
                <c:pt idx="2220">
                  <c:v>3.0674000000000001</c:v>
                </c:pt>
                <c:pt idx="2221">
                  <c:v>3.0684</c:v>
                </c:pt>
                <c:pt idx="2222">
                  <c:v>3.0693999999999999</c:v>
                </c:pt>
                <c:pt idx="2223">
                  <c:v>3.0703999999999998</c:v>
                </c:pt>
                <c:pt idx="2224">
                  <c:v>3.0714999999999999</c:v>
                </c:pt>
                <c:pt idx="2225">
                  <c:v>3.0724999999999998</c:v>
                </c:pt>
                <c:pt idx="2226">
                  <c:v>3.0735999999999999</c:v>
                </c:pt>
                <c:pt idx="2227">
                  <c:v>3.0747</c:v>
                </c:pt>
                <c:pt idx="2228">
                  <c:v>3.0758999999999999</c:v>
                </c:pt>
                <c:pt idx="2229">
                  <c:v>3.0771999999999999</c:v>
                </c:pt>
                <c:pt idx="2230">
                  <c:v>3.0785</c:v>
                </c:pt>
                <c:pt idx="2231">
                  <c:v>3.08</c:v>
                </c:pt>
                <c:pt idx="2232">
                  <c:v>3.0815000000000001</c:v>
                </c:pt>
                <c:pt idx="2233">
                  <c:v>3.0830000000000002</c:v>
                </c:pt>
                <c:pt idx="2234">
                  <c:v>3.0847000000000002</c:v>
                </c:pt>
                <c:pt idx="2235">
                  <c:v>3.0865999999999998</c:v>
                </c:pt>
                <c:pt idx="2236">
                  <c:v>3.0884999999999998</c:v>
                </c:pt>
                <c:pt idx="2237">
                  <c:v>3.0905</c:v>
                </c:pt>
                <c:pt idx="2238">
                  <c:v>3.0926</c:v>
                </c:pt>
                <c:pt idx="2239">
                  <c:v>3.0945</c:v>
                </c:pt>
                <c:pt idx="2240">
                  <c:v>3.0962000000000001</c:v>
                </c:pt>
                <c:pt idx="2241">
                  <c:v>3.0977000000000001</c:v>
                </c:pt>
                <c:pt idx="2242">
                  <c:v>3.0991</c:v>
                </c:pt>
                <c:pt idx="2243">
                  <c:v>3.1002999999999998</c:v>
                </c:pt>
                <c:pt idx="2244">
                  <c:v>3.1013000000000002</c:v>
                </c:pt>
                <c:pt idx="2245">
                  <c:v>3.1023000000000001</c:v>
                </c:pt>
                <c:pt idx="2246">
                  <c:v>3.1032000000000002</c:v>
                </c:pt>
                <c:pt idx="2247">
                  <c:v>3.1042000000000001</c:v>
                </c:pt>
                <c:pt idx="2248">
                  <c:v>3.1053000000000002</c:v>
                </c:pt>
                <c:pt idx="2249">
                  <c:v>3.1065</c:v>
                </c:pt>
                <c:pt idx="2250">
                  <c:v>3.1078000000000001</c:v>
                </c:pt>
                <c:pt idx="2251">
                  <c:v>3.1091000000000002</c:v>
                </c:pt>
                <c:pt idx="2252">
                  <c:v>3.1103999999999998</c:v>
                </c:pt>
                <c:pt idx="2253">
                  <c:v>3.1118000000000001</c:v>
                </c:pt>
                <c:pt idx="2254">
                  <c:v>3.1131000000000002</c:v>
                </c:pt>
                <c:pt idx="2255">
                  <c:v>3.1145</c:v>
                </c:pt>
                <c:pt idx="2256">
                  <c:v>3.1158999999999999</c:v>
                </c:pt>
                <c:pt idx="2257">
                  <c:v>3.1172</c:v>
                </c:pt>
                <c:pt idx="2258">
                  <c:v>3.1185999999999998</c:v>
                </c:pt>
                <c:pt idx="2259">
                  <c:v>3.1200999999999999</c:v>
                </c:pt>
                <c:pt idx="2260">
                  <c:v>3.1215000000000002</c:v>
                </c:pt>
                <c:pt idx="2261">
                  <c:v>3.1230000000000002</c:v>
                </c:pt>
                <c:pt idx="2262">
                  <c:v>3.1244999999999998</c:v>
                </c:pt>
                <c:pt idx="2263">
                  <c:v>3.1259000000000001</c:v>
                </c:pt>
                <c:pt idx="2264">
                  <c:v>3.1273</c:v>
                </c:pt>
                <c:pt idx="2265">
                  <c:v>3.1286</c:v>
                </c:pt>
                <c:pt idx="2266">
                  <c:v>3.1299000000000001</c:v>
                </c:pt>
                <c:pt idx="2267">
                  <c:v>3.1311</c:v>
                </c:pt>
                <c:pt idx="2268">
                  <c:v>3.1324999999999998</c:v>
                </c:pt>
                <c:pt idx="2269">
                  <c:v>3.1337999999999999</c:v>
                </c:pt>
                <c:pt idx="2270">
                  <c:v>3.1351</c:v>
                </c:pt>
                <c:pt idx="2271">
                  <c:v>3.1364999999999998</c:v>
                </c:pt>
                <c:pt idx="2272">
                  <c:v>3.1379000000000001</c:v>
                </c:pt>
                <c:pt idx="2273">
                  <c:v>3.1393</c:v>
                </c:pt>
                <c:pt idx="2274">
                  <c:v>3.1408</c:v>
                </c:pt>
                <c:pt idx="2275">
                  <c:v>3.1421999999999999</c:v>
                </c:pt>
                <c:pt idx="2276">
                  <c:v>3.1436999999999999</c:v>
                </c:pt>
                <c:pt idx="2277">
                  <c:v>3.1450999999999998</c:v>
                </c:pt>
                <c:pt idx="2278">
                  <c:v>3.1465999999999998</c:v>
                </c:pt>
                <c:pt idx="2279">
                  <c:v>3.1482999999999999</c:v>
                </c:pt>
                <c:pt idx="2280">
                  <c:v>3.1501999999999999</c:v>
                </c:pt>
                <c:pt idx="2281">
                  <c:v>3.1520999999999999</c:v>
                </c:pt>
                <c:pt idx="2282">
                  <c:v>3.1541000000000001</c:v>
                </c:pt>
                <c:pt idx="2283">
                  <c:v>3.1560000000000001</c:v>
                </c:pt>
                <c:pt idx="2284">
                  <c:v>3.1577000000000002</c:v>
                </c:pt>
                <c:pt idx="2285">
                  <c:v>3.1589999999999998</c:v>
                </c:pt>
                <c:pt idx="2286">
                  <c:v>3.1600999999999999</c:v>
                </c:pt>
                <c:pt idx="2287">
                  <c:v>3.161</c:v>
                </c:pt>
                <c:pt idx="2288">
                  <c:v>3.1619000000000002</c:v>
                </c:pt>
                <c:pt idx="2289">
                  <c:v>3.1627999999999998</c:v>
                </c:pt>
                <c:pt idx="2290">
                  <c:v>3.1638000000000002</c:v>
                </c:pt>
                <c:pt idx="2291">
                  <c:v>3.1648000000000001</c:v>
                </c:pt>
                <c:pt idx="2292">
                  <c:v>3.1657999999999999</c:v>
                </c:pt>
                <c:pt idx="2293">
                  <c:v>3.1667999999999998</c:v>
                </c:pt>
                <c:pt idx="2294">
                  <c:v>3.1678999999999999</c:v>
                </c:pt>
                <c:pt idx="2295">
                  <c:v>3.169</c:v>
                </c:pt>
                <c:pt idx="2296">
                  <c:v>3.1701999999999999</c:v>
                </c:pt>
                <c:pt idx="2297">
                  <c:v>3.1714000000000002</c:v>
                </c:pt>
                <c:pt idx="2298">
                  <c:v>3.1728000000000001</c:v>
                </c:pt>
                <c:pt idx="2299">
                  <c:v>3.1741999999999999</c:v>
                </c:pt>
                <c:pt idx="2300">
                  <c:v>3.1757</c:v>
                </c:pt>
                <c:pt idx="2301">
                  <c:v>3.1772999999999998</c:v>
                </c:pt>
                <c:pt idx="2302">
                  <c:v>3.1789000000000001</c:v>
                </c:pt>
                <c:pt idx="2303">
                  <c:v>3.1806999999999999</c:v>
                </c:pt>
                <c:pt idx="2304">
                  <c:v>3.1825000000000001</c:v>
                </c:pt>
                <c:pt idx="2305">
                  <c:v>3.1842999999999999</c:v>
                </c:pt>
                <c:pt idx="2306">
                  <c:v>3.1861999999999999</c:v>
                </c:pt>
                <c:pt idx="2307">
                  <c:v>3.1880999999999999</c:v>
                </c:pt>
                <c:pt idx="2308">
                  <c:v>3.1898</c:v>
                </c:pt>
                <c:pt idx="2309">
                  <c:v>3.1915</c:v>
                </c:pt>
                <c:pt idx="2310">
                  <c:v>3.1928999999999998</c:v>
                </c:pt>
                <c:pt idx="2311">
                  <c:v>3.1941999999999999</c:v>
                </c:pt>
                <c:pt idx="2312">
                  <c:v>3.1951999999999998</c:v>
                </c:pt>
                <c:pt idx="2313">
                  <c:v>3.1962999999999999</c:v>
                </c:pt>
                <c:pt idx="2314">
                  <c:v>3.1974</c:v>
                </c:pt>
                <c:pt idx="2315">
                  <c:v>3.1985999999999999</c:v>
                </c:pt>
                <c:pt idx="2316">
                  <c:v>3.1998000000000002</c:v>
                </c:pt>
                <c:pt idx="2317">
                  <c:v>3.2010999999999998</c:v>
                </c:pt>
                <c:pt idx="2318">
                  <c:v>3.2023999999999999</c:v>
                </c:pt>
                <c:pt idx="2319">
                  <c:v>3.2037</c:v>
                </c:pt>
                <c:pt idx="2320">
                  <c:v>3.2050000000000001</c:v>
                </c:pt>
                <c:pt idx="2321">
                  <c:v>3.2063000000000001</c:v>
                </c:pt>
                <c:pt idx="2322">
                  <c:v>3.2075</c:v>
                </c:pt>
                <c:pt idx="2323">
                  <c:v>3.2086999999999999</c:v>
                </c:pt>
                <c:pt idx="2324">
                  <c:v>3.2099000000000002</c:v>
                </c:pt>
                <c:pt idx="2325">
                  <c:v>3.2113</c:v>
                </c:pt>
                <c:pt idx="2326">
                  <c:v>3.2126999999999999</c:v>
                </c:pt>
                <c:pt idx="2327">
                  <c:v>3.2141000000000002</c:v>
                </c:pt>
                <c:pt idx="2328">
                  <c:v>3.2155999999999998</c:v>
                </c:pt>
                <c:pt idx="2329">
                  <c:v>3.2170999999999998</c:v>
                </c:pt>
                <c:pt idx="2330">
                  <c:v>3.2185000000000001</c:v>
                </c:pt>
                <c:pt idx="2331">
                  <c:v>3.22</c:v>
                </c:pt>
                <c:pt idx="2332">
                  <c:v>3.2212999999999998</c:v>
                </c:pt>
                <c:pt idx="2333">
                  <c:v>3.2225999999999999</c:v>
                </c:pt>
                <c:pt idx="2334">
                  <c:v>3.2239</c:v>
                </c:pt>
                <c:pt idx="2335">
                  <c:v>3.2250999999999999</c:v>
                </c:pt>
                <c:pt idx="2336">
                  <c:v>3.2263999999999999</c:v>
                </c:pt>
                <c:pt idx="2337">
                  <c:v>3.2277</c:v>
                </c:pt>
                <c:pt idx="2338">
                  <c:v>3.2290999999999999</c:v>
                </c:pt>
                <c:pt idx="2339">
                  <c:v>3.2303999999999999</c:v>
                </c:pt>
                <c:pt idx="2340">
                  <c:v>3.2317999999999998</c:v>
                </c:pt>
                <c:pt idx="2341">
                  <c:v>3.2332000000000001</c:v>
                </c:pt>
                <c:pt idx="2342">
                  <c:v>3.2345999999999999</c:v>
                </c:pt>
                <c:pt idx="2343">
                  <c:v>3.2361</c:v>
                </c:pt>
                <c:pt idx="2344">
                  <c:v>3.2374999999999998</c:v>
                </c:pt>
                <c:pt idx="2345">
                  <c:v>3.2389000000000001</c:v>
                </c:pt>
                <c:pt idx="2346">
                  <c:v>3.2403</c:v>
                </c:pt>
                <c:pt idx="2347">
                  <c:v>3.2418999999999998</c:v>
                </c:pt>
                <c:pt idx="2348">
                  <c:v>3.2437</c:v>
                </c:pt>
                <c:pt idx="2349">
                  <c:v>3.2456</c:v>
                </c:pt>
                <c:pt idx="2350">
                  <c:v>3.2477</c:v>
                </c:pt>
                <c:pt idx="2351">
                  <c:v>3.2498999999999998</c:v>
                </c:pt>
                <c:pt idx="2352">
                  <c:v>3.2519</c:v>
                </c:pt>
                <c:pt idx="2353">
                  <c:v>3.2536</c:v>
                </c:pt>
                <c:pt idx="2354">
                  <c:v>3.2549000000000001</c:v>
                </c:pt>
                <c:pt idx="2355">
                  <c:v>3.2557999999999998</c:v>
                </c:pt>
                <c:pt idx="2356">
                  <c:v>3.2566000000000002</c:v>
                </c:pt>
                <c:pt idx="2357">
                  <c:v>3.2574000000000001</c:v>
                </c:pt>
                <c:pt idx="2358">
                  <c:v>3.2583000000000002</c:v>
                </c:pt>
                <c:pt idx="2359">
                  <c:v>3.2591999999999999</c:v>
                </c:pt>
                <c:pt idx="2360">
                  <c:v>3.2602000000000002</c:v>
                </c:pt>
                <c:pt idx="2361">
                  <c:v>3.2612999999999999</c:v>
                </c:pt>
                <c:pt idx="2362">
                  <c:v>3.2623000000000002</c:v>
                </c:pt>
                <c:pt idx="2363">
                  <c:v>3.2633999999999999</c:v>
                </c:pt>
                <c:pt idx="2364">
                  <c:v>3.2644000000000002</c:v>
                </c:pt>
                <c:pt idx="2365">
                  <c:v>3.2654999999999998</c:v>
                </c:pt>
                <c:pt idx="2366">
                  <c:v>3.2667000000000002</c:v>
                </c:pt>
                <c:pt idx="2367">
                  <c:v>3.2681</c:v>
                </c:pt>
                <c:pt idx="2368">
                  <c:v>3.2694999999999999</c:v>
                </c:pt>
                <c:pt idx="2369">
                  <c:v>3.2709999999999999</c:v>
                </c:pt>
                <c:pt idx="2370">
                  <c:v>3.2725</c:v>
                </c:pt>
                <c:pt idx="2371">
                  <c:v>3.2742</c:v>
                </c:pt>
                <c:pt idx="2372">
                  <c:v>3.2759999999999998</c:v>
                </c:pt>
                <c:pt idx="2373">
                  <c:v>3.2778</c:v>
                </c:pt>
                <c:pt idx="2374">
                  <c:v>3.2797000000000001</c:v>
                </c:pt>
                <c:pt idx="2375">
                  <c:v>3.2816999999999998</c:v>
                </c:pt>
                <c:pt idx="2376">
                  <c:v>3.2837000000000001</c:v>
                </c:pt>
                <c:pt idx="2377">
                  <c:v>3.2856999999999998</c:v>
                </c:pt>
                <c:pt idx="2378">
                  <c:v>3.2873999999999999</c:v>
                </c:pt>
                <c:pt idx="2379">
                  <c:v>3.2888000000000002</c:v>
                </c:pt>
                <c:pt idx="2380">
                  <c:v>3.2898999999999998</c:v>
                </c:pt>
                <c:pt idx="2381">
                  <c:v>3.2907999999999999</c:v>
                </c:pt>
                <c:pt idx="2382">
                  <c:v>3.2917000000000001</c:v>
                </c:pt>
                <c:pt idx="2383">
                  <c:v>3.2926000000000002</c:v>
                </c:pt>
                <c:pt idx="2384">
                  <c:v>3.2938000000000001</c:v>
                </c:pt>
                <c:pt idx="2385">
                  <c:v>3.2949999999999999</c:v>
                </c:pt>
                <c:pt idx="2386">
                  <c:v>3.2963</c:v>
                </c:pt>
                <c:pt idx="2387">
                  <c:v>3.2976000000000001</c:v>
                </c:pt>
                <c:pt idx="2388">
                  <c:v>3.2989000000000002</c:v>
                </c:pt>
                <c:pt idx="2389">
                  <c:v>3.3001999999999998</c:v>
                </c:pt>
                <c:pt idx="2390">
                  <c:v>3.3014000000000001</c:v>
                </c:pt>
                <c:pt idx="2391">
                  <c:v>3.3026</c:v>
                </c:pt>
                <c:pt idx="2392">
                  <c:v>3.3037999999999998</c:v>
                </c:pt>
                <c:pt idx="2393">
                  <c:v>3.3050999999999999</c:v>
                </c:pt>
                <c:pt idx="2394">
                  <c:v>3.3064</c:v>
                </c:pt>
                <c:pt idx="2395">
                  <c:v>3.3077999999999999</c:v>
                </c:pt>
                <c:pt idx="2396">
                  <c:v>3.3092999999999999</c:v>
                </c:pt>
                <c:pt idx="2397">
                  <c:v>3.3107000000000002</c:v>
                </c:pt>
                <c:pt idx="2398">
                  <c:v>3.3121999999999998</c:v>
                </c:pt>
                <c:pt idx="2399">
                  <c:v>3.3138000000000001</c:v>
                </c:pt>
                <c:pt idx="2400">
                  <c:v>3.3153000000000001</c:v>
                </c:pt>
                <c:pt idx="2401">
                  <c:v>3.3168000000000002</c:v>
                </c:pt>
                <c:pt idx="2402">
                  <c:v>3.3180999999999998</c:v>
                </c:pt>
                <c:pt idx="2403">
                  <c:v>3.3193999999999999</c:v>
                </c:pt>
                <c:pt idx="2404">
                  <c:v>3.3207</c:v>
                </c:pt>
                <c:pt idx="2405">
                  <c:v>3.3220000000000001</c:v>
                </c:pt>
                <c:pt idx="2406">
                  <c:v>3.3233000000000001</c:v>
                </c:pt>
                <c:pt idx="2407">
                  <c:v>3.3246000000000002</c:v>
                </c:pt>
                <c:pt idx="2408">
                  <c:v>3.3260000000000001</c:v>
                </c:pt>
                <c:pt idx="2409">
                  <c:v>3.3273999999999999</c:v>
                </c:pt>
                <c:pt idx="2410">
                  <c:v>3.3288000000000002</c:v>
                </c:pt>
                <c:pt idx="2411">
                  <c:v>3.3302</c:v>
                </c:pt>
                <c:pt idx="2412">
                  <c:v>3.3315999999999999</c:v>
                </c:pt>
                <c:pt idx="2413">
                  <c:v>3.3330000000000002</c:v>
                </c:pt>
                <c:pt idx="2414">
                  <c:v>3.3344999999999998</c:v>
                </c:pt>
                <c:pt idx="2415">
                  <c:v>3.3359000000000001</c:v>
                </c:pt>
                <c:pt idx="2416">
                  <c:v>3.3374999999999999</c:v>
                </c:pt>
                <c:pt idx="2417">
                  <c:v>3.3393000000000002</c:v>
                </c:pt>
                <c:pt idx="2418">
                  <c:v>3.3412000000000002</c:v>
                </c:pt>
                <c:pt idx="2419">
                  <c:v>3.3433000000000002</c:v>
                </c:pt>
                <c:pt idx="2420">
                  <c:v>3.3452999999999999</c:v>
                </c:pt>
                <c:pt idx="2421">
                  <c:v>3.3472</c:v>
                </c:pt>
                <c:pt idx="2422">
                  <c:v>3.3488000000000002</c:v>
                </c:pt>
                <c:pt idx="2423">
                  <c:v>3.35</c:v>
                </c:pt>
                <c:pt idx="2424">
                  <c:v>3.351</c:v>
                </c:pt>
                <c:pt idx="2425">
                  <c:v>3.3517999999999999</c:v>
                </c:pt>
                <c:pt idx="2426">
                  <c:v>3.3527</c:v>
                </c:pt>
                <c:pt idx="2427">
                  <c:v>3.3536000000000001</c:v>
                </c:pt>
                <c:pt idx="2428">
                  <c:v>3.3546</c:v>
                </c:pt>
                <c:pt idx="2429">
                  <c:v>3.3555999999999999</c:v>
                </c:pt>
                <c:pt idx="2430">
                  <c:v>3.3567</c:v>
                </c:pt>
                <c:pt idx="2431">
                  <c:v>3.3576999999999999</c:v>
                </c:pt>
                <c:pt idx="2432">
                  <c:v>3.3588</c:v>
                </c:pt>
                <c:pt idx="2433">
                  <c:v>3.3597999999999999</c:v>
                </c:pt>
                <c:pt idx="2434">
                  <c:v>3.3609</c:v>
                </c:pt>
                <c:pt idx="2435">
                  <c:v>3.3622000000000001</c:v>
                </c:pt>
                <c:pt idx="2436">
                  <c:v>3.3635000000000002</c:v>
                </c:pt>
                <c:pt idx="2437">
                  <c:v>3.3649</c:v>
                </c:pt>
                <c:pt idx="2438">
                  <c:v>3.3664999999999998</c:v>
                </c:pt>
                <c:pt idx="2439">
                  <c:v>3.3679999999999999</c:v>
                </c:pt>
                <c:pt idx="2440">
                  <c:v>3.3696999999999999</c:v>
                </c:pt>
                <c:pt idx="2441">
                  <c:v>3.3714</c:v>
                </c:pt>
                <c:pt idx="2442">
                  <c:v>3.3732000000000002</c:v>
                </c:pt>
                <c:pt idx="2443">
                  <c:v>3.3751000000000002</c:v>
                </c:pt>
                <c:pt idx="2444">
                  <c:v>3.3769</c:v>
                </c:pt>
                <c:pt idx="2445">
                  <c:v>3.3786999999999998</c:v>
                </c:pt>
                <c:pt idx="2446">
                  <c:v>3.3805000000000001</c:v>
                </c:pt>
                <c:pt idx="2447">
                  <c:v>3.3822000000000001</c:v>
                </c:pt>
                <c:pt idx="2448">
                  <c:v>3.3837000000000002</c:v>
                </c:pt>
                <c:pt idx="2449">
                  <c:v>3.3849999999999998</c:v>
                </c:pt>
                <c:pt idx="2450">
                  <c:v>3.3860999999999999</c:v>
                </c:pt>
                <c:pt idx="2451">
                  <c:v>3.3871000000000002</c:v>
                </c:pt>
                <c:pt idx="2452">
                  <c:v>3.3879999999999999</c:v>
                </c:pt>
                <c:pt idx="2453">
                  <c:v>3.3891</c:v>
                </c:pt>
                <c:pt idx="2454">
                  <c:v>3.3902999999999999</c:v>
                </c:pt>
                <c:pt idx="2455">
                  <c:v>3.3915000000000002</c:v>
                </c:pt>
                <c:pt idx="2456">
                  <c:v>3.3929</c:v>
                </c:pt>
                <c:pt idx="2457">
                  <c:v>3.3942000000000001</c:v>
                </c:pt>
                <c:pt idx="2458">
                  <c:v>3.3955000000000002</c:v>
                </c:pt>
                <c:pt idx="2459">
                  <c:v>3.3967999999999998</c:v>
                </c:pt>
                <c:pt idx="2460">
                  <c:v>3.3980999999999999</c:v>
                </c:pt>
                <c:pt idx="2461">
                  <c:v>3.3994</c:v>
                </c:pt>
                <c:pt idx="2462">
                  <c:v>3.4007000000000001</c:v>
                </c:pt>
                <c:pt idx="2463">
                  <c:v>3.4020999999999999</c:v>
                </c:pt>
                <c:pt idx="2464">
                  <c:v>3.4035000000000002</c:v>
                </c:pt>
                <c:pt idx="2465">
                  <c:v>3.4049999999999998</c:v>
                </c:pt>
                <c:pt idx="2466">
                  <c:v>3.4064000000000001</c:v>
                </c:pt>
                <c:pt idx="2467">
                  <c:v>3.4077999999999999</c:v>
                </c:pt>
                <c:pt idx="2468">
                  <c:v>3.4093</c:v>
                </c:pt>
                <c:pt idx="2469">
                  <c:v>3.4108000000000001</c:v>
                </c:pt>
                <c:pt idx="2470">
                  <c:v>3.4121999999999999</c:v>
                </c:pt>
                <c:pt idx="2471">
                  <c:v>3.4135</c:v>
                </c:pt>
                <c:pt idx="2472">
                  <c:v>3.4148000000000001</c:v>
                </c:pt>
                <c:pt idx="2473">
                  <c:v>3.4161000000000001</c:v>
                </c:pt>
                <c:pt idx="2474">
                  <c:v>3.4174000000000002</c:v>
                </c:pt>
                <c:pt idx="2475">
                  <c:v>3.4186999999999999</c:v>
                </c:pt>
                <c:pt idx="2476">
                  <c:v>3.4201000000000001</c:v>
                </c:pt>
                <c:pt idx="2477">
                  <c:v>3.4215</c:v>
                </c:pt>
                <c:pt idx="2478">
                  <c:v>3.4228000000000001</c:v>
                </c:pt>
                <c:pt idx="2479">
                  <c:v>3.4241999999999999</c:v>
                </c:pt>
                <c:pt idx="2480">
                  <c:v>3.4257</c:v>
                </c:pt>
                <c:pt idx="2481">
                  <c:v>3.4270999999999998</c:v>
                </c:pt>
                <c:pt idx="2482">
                  <c:v>3.4285999999999999</c:v>
                </c:pt>
                <c:pt idx="2483">
                  <c:v>3.4300999999999999</c:v>
                </c:pt>
                <c:pt idx="2484">
                  <c:v>3.4316</c:v>
                </c:pt>
                <c:pt idx="2485">
                  <c:v>3.4333</c:v>
                </c:pt>
                <c:pt idx="2486">
                  <c:v>3.4350000000000001</c:v>
                </c:pt>
                <c:pt idx="2487">
                  <c:v>3.4369000000000001</c:v>
                </c:pt>
                <c:pt idx="2488">
                  <c:v>3.4388000000000001</c:v>
                </c:pt>
                <c:pt idx="2489">
                  <c:v>3.4407999999999999</c:v>
                </c:pt>
                <c:pt idx="2490">
                  <c:v>3.4426000000000001</c:v>
                </c:pt>
                <c:pt idx="2491">
                  <c:v>3.4441000000000002</c:v>
                </c:pt>
                <c:pt idx="2492">
                  <c:v>3.4451999999999998</c:v>
                </c:pt>
                <c:pt idx="2493">
                  <c:v>3.4460999999999999</c:v>
                </c:pt>
                <c:pt idx="2494">
                  <c:v>3.4470000000000001</c:v>
                </c:pt>
                <c:pt idx="2495">
                  <c:v>3.4478</c:v>
                </c:pt>
                <c:pt idx="2496">
                  <c:v>3.4487999999999999</c:v>
                </c:pt>
                <c:pt idx="2497">
                  <c:v>3.4498000000000002</c:v>
                </c:pt>
                <c:pt idx="2498">
                  <c:v>3.4508000000000001</c:v>
                </c:pt>
                <c:pt idx="2499">
                  <c:v>3.4519000000000002</c:v>
                </c:pt>
                <c:pt idx="2500">
                  <c:v>3.4529000000000001</c:v>
                </c:pt>
                <c:pt idx="2501">
                  <c:v>3.4539</c:v>
                </c:pt>
                <c:pt idx="2502">
                  <c:v>3.4550000000000001</c:v>
                </c:pt>
                <c:pt idx="2503">
                  <c:v>3.4563000000000001</c:v>
                </c:pt>
                <c:pt idx="2504">
                  <c:v>3.4575999999999998</c:v>
                </c:pt>
                <c:pt idx="2505">
                  <c:v>3.4588999999999999</c:v>
                </c:pt>
                <c:pt idx="2506">
                  <c:v>3.4603999999999999</c:v>
                </c:pt>
                <c:pt idx="2507">
                  <c:v>3.4619</c:v>
                </c:pt>
                <c:pt idx="2508">
                  <c:v>3.4634999999999998</c:v>
                </c:pt>
                <c:pt idx="2509">
                  <c:v>3.4651000000000001</c:v>
                </c:pt>
                <c:pt idx="2510">
                  <c:v>3.4668999999999999</c:v>
                </c:pt>
                <c:pt idx="2511">
                  <c:v>3.4687000000000001</c:v>
                </c:pt>
                <c:pt idx="2512">
                  <c:v>3.4706000000000001</c:v>
                </c:pt>
                <c:pt idx="2513">
                  <c:v>3.4725000000000001</c:v>
                </c:pt>
                <c:pt idx="2514">
                  <c:v>3.4744000000000002</c:v>
                </c:pt>
                <c:pt idx="2515">
                  <c:v>3.4761000000000002</c:v>
                </c:pt>
                <c:pt idx="2516">
                  <c:v>3.4775999999999998</c:v>
                </c:pt>
                <c:pt idx="2517">
                  <c:v>3.4788999999999999</c:v>
                </c:pt>
                <c:pt idx="2518">
                  <c:v>3.4801000000000002</c:v>
                </c:pt>
                <c:pt idx="2519">
                  <c:v>3.4811999999999999</c:v>
                </c:pt>
                <c:pt idx="2520">
                  <c:v>3.4822000000000002</c:v>
                </c:pt>
                <c:pt idx="2521">
                  <c:v>3.4832999999999998</c:v>
                </c:pt>
                <c:pt idx="2522">
                  <c:v>3.4845000000000002</c:v>
                </c:pt>
                <c:pt idx="2523">
                  <c:v>3.4859</c:v>
                </c:pt>
                <c:pt idx="2524">
                  <c:v>3.4872000000000001</c:v>
                </c:pt>
                <c:pt idx="2525">
                  <c:v>3.4885000000000002</c:v>
                </c:pt>
                <c:pt idx="2526">
                  <c:v>3.4899</c:v>
                </c:pt>
                <c:pt idx="2527">
                  <c:v>3.4912000000000001</c:v>
                </c:pt>
                <c:pt idx="2528">
                  <c:v>3.4923999999999999</c:v>
                </c:pt>
                <c:pt idx="2529">
                  <c:v>3.4937</c:v>
                </c:pt>
                <c:pt idx="2530">
                  <c:v>3.4950000000000001</c:v>
                </c:pt>
                <c:pt idx="2531">
                  <c:v>3.4963000000000002</c:v>
                </c:pt>
                <c:pt idx="2532">
                  <c:v>3.4977</c:v>
                </c:pt>
                <c:pt idx="2533">
                  <c:v>3.4990999999999999</c:v>
                </c:pt>
                <c:pt idx="2534">
                  <c:v>3.5005000000000002</c:v>
                </c:pt>
                <c:pt idx="2535">
                  <c:v>3.5019</c:v>
                </c:pt>
                <c:pt idx="2536">
                  <c:v>3.5034000000000001</c:v>
                </c:pt>
                <c:pt idx="2537">
                  <c:v>3.5047999999999999</c:v>
                </c:pt>
                <c:pt idx="2538">
                  <c:v>3.5063</c:v>
                </c:pt>
                <c:pt idx="2539">
                  <c:v>3.5076999999999998</c:v>
                </c:pt>
                <c:pt idx="2540">
                  <c:v>3.5089999999999999</c:v>
                </c:pt>
                <c:pt idx="2541">
                  <c:v>3.5103</c:v>
                </c:pt>
                <c:pt idx="2542">
                  <c:v>3.5116000000000001</c:v>
                </c:pt>
                <c:pt idx="2543">
                  <c:v>3.5129000000000001</c:v>
                </c:pt>
                <c:pt idx="2544">
                  <c:v>3.5142000000000002</c:v>
                </c:pt>
                <c:pt idx="2545">
                  <c:v>3.5154999999999998</c:v>
                </c:pt>
                <c:pt idx="2546">
                  <c:v>3.5167999999999999</c:v>
                </c:pt>
                <c:pt idx="2547">
                  <c:v>3.5182000000000002</c:v>
                </c:pt>
                <c:pt idx="2548">
                  <c:v>3.5194999999999999</c:v>
                </c:pt>
                <c:pt idx="2549">
                  <c:v>3.5209000000000001</c:v>
                </c:pt>
                <c:pt idx="2550">
                  <c:v>3.5223</c:v>
                </c:pt>
                <c:pt idx="2551">
                  <c:v>3.5238</c:v>
                </c:pt>
                <c:pt idx="2552">
                  <c:v>3.5253000000000001</c:v>
                </c:pt>
                <c:pt idx="2553">
                  <c:v>3.5268000000000002</c:v>
                </c:pt>
                <c:pt idx="2554">
                  <c:v>3.5283000000000002</c:v>
                </c:pt>
                <c:pt idx="2555">
                  <c:v>3.5301</c:v>
                </c:pt>
                <c:pt idx="2556">
                  <c:v>3.532</c:v>
                </c:pt>
                <c:pt idx="2557">
                  <c:v>3.5339999999999998</c:v>
                </c:pt>
                <c:pt idx="2558">
                  <c:v>3.5358999999999998</c:v>
                </c:pt>
                <c:pt idx="2559">
                  <c:v>3.5375999999999999</c:v>
                </c:pt>
                <c:pt idx="2560">
                  <c:v>3.5390999999999999</c:v>
                </c:pt>
                <c:pt idx="2561">
                  <c:v>3.5404</c:v>
                </c:pt>
                <c:pt idx="2562">
                  <c:v>3.5415000000000001</c:v>
                </c:pt>
                <c:pt idx="2563">
                  <c:v>3.5425</c:v>
                </c:pt>
                <c:pt idx="2564">
                  <c:v>3.5434000000000001</c:v>
                </c:pt>
                <c:pt idx="2565">
                  <c:v>3.5442999999999998</c:v>
                </c:pt>
                <c:pt idx="2566">
                  <c:v>3.5453000000000001</c:v>
                </c:pt>
                <c:pt idx="2567">
                  <c:v>3.5463</c:v>
                </c:pt>
                <c:pt idx="2568">
                  <c:v>3.5474000000000001</c:v>
                </c:pt>
                <c:pt idx="2569">
                  <c:v>3.5484</c:v>
                </c:pt>
                <c:pt idx="2570">
                  <c:v>3.5495000000000001</c:v>
                </c:pt>
                <c:pt idx="2571">
                  <c:v>3.5506000000000002</c:v>
                </c:pt>
                <c:pt idx="2572">
                  <c:v>3.5518999999999998</c:v>
                </c:pt>
                <c:pt idx="2573">
                  <c:v>3.5531000000000001</c:v>
                </c:pt>
                <c:pt idx="2574">
                  <c:v>3.5543999999999998</c:v>
                </c:pt>
                <c:pt idx="2575">
                  <c:v>3.5558999999999998</c:v>
                </c:pt>
                <c:pt idx="2576">
                  <c:v>3.5573999999999999</c:v>
                </c:pt>
                <c:pt idx="2577">
                  <c:v>3.5590000000000002</c:v>
                </c:pt>
                <c:pt idx="2578">
                  <c:v>3.5608</c:v>
                </c:pt>
                <c:pt idx="2579">
                  <c:v>3.5627</c:v>
                </c:pt>
                <c:pt idx="2580">
                  <c:v>3.5646</c:v>
                </c:pt>
                <c:pt idx="2581">
                  <c:v>3.5666000000000002</c:v>
                </c:pt>
                <c:pt idx="2582">
                  <c:v>3.5686</c:v>
                </c:pt>
                <c:pt idx="2583">
                  <c:v>3.5705</c:v>
                </c:pt>
                <c:pt idx="2584">
                  <c:v>3.5720999999999998</c:v>
                </c:pt>
                <c:pt idx="2585">
                  <c:v>3.5733999999999999</c:v>
                </c:pt>
                <c:pt idx="2586">
                  <c:v>3.5746000000000002</c:v>
                </c:pt>
                <c:pt idx="2587">
                  <c:v>3.5756999999999999</c:v>
                </c:pt>
                <c:pt idx="2588">
                  <c:v>3.5767000000000002</c:v>
                </c:pt>
                <c:pt idx="2589">
                  <c:v>3.5777000000000001</c:v>
                </c:pt>
                <c:pt idx="2590">
                  <c:v>3.5787</c:v>
                </c:pt>
                <c:pt idx="2591">
                  <c:v>3.5798999999999999</c:v>
                </c:pt>
                <c:pt idx="2592">
                  <c:v>3.5811000000000002</c:v>
                </c:pt>
                <c:pt idx="2593">
                  <c:v>3.5825</c:v>
                </c:pt>
                <c:pt idx="2594">
                  <c:v>3.5838000000000001</c:v>
                </c:pt>
                <c:pt idx="2595">
                  <c:v>3.5851000000000002</c:v>
                </c:pt>
                <c:pt idx="2596">
                  <c:v>3.5863999999999998</c:v>
                </c:pt>
                <c:pt idx="2597">
                  <c:v>3.5876999999999999</c:v>
                </c:pt>
                <c:pt idx="2598">
                  <c:v>3.5889000000000002</c:v>
                </c:pt>
                <c:pt idx="2599">
                  <c:v>3.5901999999999998</c:v>
                </c:pt>
                <c:pt idx="2600">
                  <c:v>3.5914999999999999</c:v>
                </c:pt>
                <c:pt idx="2601">
                  <c:v>3.5929000000000002</c:v>
                </c:pt>
                <c:pt idx="2602">
                  <c:v>3.5943999999999998</c:v>
                </c:pt>
                <c:pt idx="2603">
                  <c:v>3.5958000000000001</c:v>
                </c:pt>
                <c:pt idx="2604">
                  <c:v>3.5973000000000002</c:v>
                </c:pt>
                <c:pt idx="2605">
                  <c:v>3.5988000000000002</c:v>
                </c:pt>
                <c:pt idx="2606">
                  <c:v>3.6002000000000001</c:v>
                </c:pt>
                <c:pt idx="2607">
                  <c:v>3.6015999999999999</c:v>
                </c:pt>
                <c:pt idx="2608">
                  <c:v>3.6030000000000002</c:v>
                </c:pt>
                <c:pt idx="2609">
                  <c:v>3.6042999999999998</c:v>
                </c:pt>
                <c:pt idx="2610">
                  <c:v>3.6057000000000001</c:v>
                </c:pt>
                <c:pt idx="2611">
                  <c:v>3.6070000000000002</c:v>
                </c:pt>
                <c:pt idx="2612">
                  <c:v>3.6082999999999998</c:v>
                </c:pt>
                <c:pt idx="2613">
                  <c:v>3.6095999999999999</c:v>
                </c:pt>
                <c:pt idx="2614">
                  <c:v>3.6110000000000002</c:v>
                </c:pt>
                <c:pt idx="2615">
                  <c:v>3.6122999999999998</c:v>
                </c:pt>
                <c:pt idx="2616">
                  <c:v>3.6137000000000001</c:v>
                </c:pt>
                <c:pt idx="2617">
                  <c:v>3.6151</c:v>
                </c:pt>
                <c:pt idx="2618">
                  <c:v>3.6164999999999998</c:v>
                </c:pt>
                <c:pt idx="2619">
                  <c:v>3.6179000000000001</c:v>
                </c:pt>
                <c:pt idx="2620">
                  <c:v>3.6193</c:v>
                </c:pt>
                <c:pt idx="2621">
                  <c:v>3.6208</c:v>
                </c:pt>
                <c:pt idx="2622">
                  <c:v>3.6223999999999998</c:v>
                </c:pt>
                <c:pt idx="2623">
                  <c:v>3.6240999999999999</c:v>
                </c:pt>
                <c:pt idx="2624">
                  <c:v>3.6259999999999999</c:v>
                </c:pt>
                <c:pt idx="2625">
                  <c:v>3.6280999999999999</c:v>
                </c:pt>
                <c:pt idx="2626">
                  <c:v>3.6301999999999999</c:v>
                </c:pt>
                <c:pt idx="2627">
                  <c:v>3.6320000000000001</c:v>
                </c:pt>
                <c:pt idx="2628">
                  <c:v>3.6335999999999999</c:v>
                </c:pt>
                <c:pt idx="2629">
                  <c:v>3.6347999999999998</c:v>
                </c:pt>
                <c:pt idx="2630">
                  <c:v>3.6358000000000001</c:v>
                </c:pt>
                <c:pt idx="2631">
                  <c:v>3.6368</c:v>
                </c:pt>
                <c:pt idx="2632">
                  <c:v>3.6377000000000002</c:v>
                </c:pt>
                <c:pt idx="2633">
                  <c:v>3.6385999999999998</c:v>
                </c:pt>
                <c:pt idx="2634">
                  <c:v>3.6395</c:v>
                </c:pt>
                <c:pt idx="2635">
                  <c:v>3.6404999999999998</c:v>
                </c:pt>
                <c:pt idx="2636">
                  <c:v>3.6415999999999999</c:v>
                </c:pt>
                <c:pt idx="2637">
                  <c:v>3.6427</c:v>
                </c:pt>
                <c:pt idx="2638">
                  <c:v>3.6438000000000001</c:v>
                </c:pt>
                <c:pt idx="2639">
                  <c:v>3.6448999999999998</c:v>
                </c:pt>
                <c:pt idx="2640">
                  <c:v>3.6459999999999999</c:v>
                </c:pt>
                <c:pt idx="2641">
                  <c:v>3.6472000000000002</c:v>
                </c:pt>
                <c:pt idx="2642">
                  <c:v>3.6484999999999999</c:v>
                </c:pt>
                <c:pt idx="2643">
                  <c:v>3.6497999999999999</c:v>
                </c:pt>
                <c:pt idx="2644">
                  <c:v>3.6511999999999998</c:v>
                </c:pt>
                <c:pt idx="2645">
                  <c:v>3.6528</c:v>
                </c:pt>
                <c:pt idx="2646">
                  <c:v>3.6543999999999999</c:v>
                </c:pt>
                <c:pt idx="2647">
                  <c:v>3.6562000000000001</c:v>
                </c:pt>
                <c:pt idx="2648">
                  <c:v>3.6581000000000001</c:v>
                </c:pt>
                <c:pt idx="2649">
                  <c:v>3.6600999999999999</c:v>
                </c:pt>
                <c:pt idx="2650">
                  <c:v>3.6621000000000001</c:v>
                </c:pt>
                <c:pt idx="2651">
                  <c:v>3.6640999999999999</c:v>
                </c:pt>
                <c:pt idx="2652">
                  <c:v>3.6659000000000002</c:v>
                </c:pt>
                <c:pt idx="2653">
                  <c:v>3.6673</c:v>
                </c:pt>
                <c:pt idx="2654">
                  <c:v>3.6686000000000001</c:v>
                </c:pt>
                <c:pt idx="2655">
                  <c:v>3.6697000000000002</c:v>
                </c:pt>
                <c:pt idx="2656">
                  <c:v>3.6707999999999998</c:v>
                </c:pt>
                <c:pt idx="2657">
                  <c:v>3.6718999999999999</c:v>
                </c:pt>
                <c:pt idx="2658">
                  <c:v>3.673</c:v>
                </c:pt>
                <c:pt idx="2659">
                  <c:v>3.6741000000000001</c:v>
                </c:pt>
                <c:pt idx="2660">
                  <c:v>3.6753999999999998</c:v>
                </c:pt>
                <c:pt idx="2661">
                  <c:v>3.6766999999999999</c:v>
                </c:pt>
                <c:pt idx="2662">
                  <c:v>3.6779999999999999</c:v>
                </c:pt>
                <c:pt idx="2663">
                  <c:v>3.6793</c:v>
                </c:pt>
                <c:pt idx="2664">
                  <c:v>3.6804999999999999</c:v>
                </c:pt>
                <c:pt idx="2665">
                  <c:v>3.6818</c:v>
                </c:pt>
                <c:pt idx="2666">
                  <c:v>3.6831</c:v>
                </c:pt>
                <c:pt idx="2667">
                  <c:v>3.6844000000000001</c:v>
                </c:pt>
                <c:pt idx="2668">
                  <c:v>3.6857000000000002</c:v>
                </c:pt>
                <c:pt idx="2669">
                  <c:v>3.6871</c:v>
                </c:pt>
                <c:pt idx="2670">
                  <c:v>3.6884999999999999</c:v>
                </c:pt>
                <c:pt idx="2671">
                  <c:v>3.6899000000000002</c:v>
                </c:pt>
                <c:pt idx="2672">
                  <c:v>3.6913</c:v>
                </c:pt>
                <c:pt idx="2673">
                  <c:v>3.6926999999999999</c:v>
                </c:pt>
                <c:pt idx="2674">
                  <c:v>3.6941999999999999</c:v>
                </c:pt>
                <c:pt idx="2675">
                  <c:v>3.6957</c:v>
                </c:pt>
                <c:pt idx="2676">
                  <c:v>3.6970999999999998</c:v>
                </c:pt>
                <c:pt idx="2677">
                  <c:v>3.6985000000000001</c:v>
                </c:pt>
                <c:pt idx="2678">
                  <c:v>3.6998000000000002</c:v>
                </c:pt>
                <c:pt idx="2679">
                  <c:v>3.7010000000000001</c:v>
                </c:pt>
                <c:pt idx="2680">
                  <c:v>3.7023000000000001</c:v>
                </c:pt>
                <c:pt idx="2681">
                  <c:v>3.7035999999999998</c:v>
                </c:pt>
                <c:pt idx="2682">
                  <c:v>3.7048999999999999</c:v>
                </c:pt>
                <c:pt idx="2683">
                  <c:v>3.7063000000000001</c:v>
                </c:pt>
                <c:pt idx="2684">
                  <c:v>3.7075999999999998</c:v>
                </c:pt>
                <c:pt idx="2685">
                  <c:v>3.7090000000000001</c:v>
                </c:pt>
                <c:pt idx="2686">
                  <c:v>3.7105000000000001</c:v>
                </c:pt>
                <c:pt idx="2687">
                  <c:v>3.7119</c:v>
                </c:pt>
                <c:pt idx="2688">
                  <c:v>3.7134</c:v>
                </c:pt>
                <c:pt idx="2689">
                  <c:v>3.7147999999999999</c:v>
                </c:pt>
                <c:pt idx="2690">
                  <c:v>3.7162999999999999</c:v>
                </c:pt>
                <c:pt idx="2691">
                  <c:v>3.7179000000000002</c:v>
                </c:pt>
                <c:pt idx="2692">
                  <c:v>3.7195999999999998</c:v>
                </c:pt>
                <c:pt idx="2693">
                  <c:v>3.7214999999999998</c:v>
                </c:pt>
                <c:pt idx="2694">
                  <c:v>3.7235999999999998</c:v>
                </c:pt>
                <c:pt idx="2695">
                  <c:v>3.7256</c:v>
                </c:pt>
                <c:pt idx="2696">
                  <c:v>3.7275</c:v>
                </c:pt>
                <c:pt idx="2697">
                  <c:v>3.7290000000000001</c:v>
                </c:pt>
                <c:pt idx="2698">
                  <c:v>3.7303000000000002</c:v>
                </c:pt>
                <c:pt idx="2699">
                  <c:v>3.7313000000000001</c:v>
                </c:pt>
                <c:pt idx="2700">
                  <c:v>3.7323</c:v>
                </c:pt>
                <c:pt idx="2701">
                  <c:v>3.7332000000000001</c:v>
                </c:pt>
                <c:pt idx="2702">
                  <c:v>3.7341000000000002</c:v>
                </c:pt>
                <c:pt idx="2703">
                  <c:v>3.7349999999999999</c:v>
                </c:pt>
                <c:pt idx="2704">
                  <c:v>3.7360000000000002</c:v>
                </c:pt>
                <c:pt idx="2705">
                  <c:v>3.7370000000000001</c:v>
                </c:pt>
                <c:pt idx="2706">
                  <c:v>3.738</c:v>
                </c:pt>
                <c:pt idx="2707">
                  <c:v>3.7391000000000001</c:v>
                </c:pt>
                <c:pt idx="2708">
                  <c:v>3.7402000000000002</c:v>
                </c:pt>
                <c:pt idx="2709">
                  <c:v>3.7412999999999998</c:v>
                </c:pt>
                <c:pt idx="2710">
                  <c:v>3.7425000000000002</c:v>
                </c:pt>
                <c:pt idx="2711">
                  <c:v>3.7437999999999998</c:v>
                </c:pt>
                <c:pt idx="2712">
                  <c:v>3.7452000000000001</c:v>
                </c:pt>
                <c:pt idx="2713">
                  <c:v>3.7465999999999999</c:v>
                </c:pt>
                <c:pt idx="2714">
                  <c:v>3.7482000000000002</c:v>
                </c:pt>
                <c:pt idx="2715">
                  <c:v>3.7498999999999998</c:v>
                </c:pt>
                <c:pt idx="2716">
                  <c:v>3.7515999999999998</c:v>
                </c:pt>
                <c:pt idx="2717">
                  <c:v>3.7534000000000001</c:v>
                </c:pt>
                <c:pt idx="2718">
                  <c:v>3.7553999999999998</c:v>
                </c:pt>
                <c:pt idx="2719">
                  <c:v>3.7574000000000001</c:v>
                </c:pt>
                <c:pt idx="2720">
                  <c:v>3.7595000000000001</c:v>
                </c:pt>
                <c:pt idx="2721">
                  <c:v>3.7614000000000001</c:v>
                </c:pt>
                <c:pt idx="2722">
                  <c:v>3.7631000000000001</c:v>
                </c:pt>
                <c:pt idx="2723">
                  <c:v>3.7644000000000002</c:v>
                </c:pt>
                <c:pt idx="2724">
                  <c:v>3.7654999999999998</c:v>
                </c:pt>
                <c:pt idx="2725">
                  <c:v>3.7665000000000002</c:v>
                </c:pt>
                <c:pt idx="2726">
                  <c:v>3.7675000000000001</c:v>
                </c:pt>
                <c:pt idx="2727">
                  <c:v>3.7685</c:v>
                </c:pt>
                <c:pt idx="2728">
                  <c:v>3.7696000000000001</c:v>
                </c:pt>
                <c:pt idx="2729">
                  <c:v>3.7707999999999999</c:v>
                </c:pt>
                <c:pt idx="2730">
                  <c:v>3.7721</c:v>
                </c:pt>
                <c:pt idx="2731">
                  <c:v>3.7734000000000001</c:v>
                </c:pt>
                <c:pt idx="2732">
                  <c:v>3.7747000000000002</c:v>
                </c:pt>
                <c:pt idx="2733">
                  <c:v>3.7759999999999998</c:v>
                </c:pt>
                <c:pt idx="2734">
                  <c:v>3.7772999999999999</c:v>
                </c:pt>
                <c:pt idx="2735">
                  <c:v>3.7785000000000002</c:v>
                </c:pt>
                <c:pt idx="2736">
                  <c:v>3.7797999999999998</c:v>
                </c:pt>
                <c:pt idx="2737">
                  <c:v>3.7812000000000001</c:v>
                </c:pt>
                <c:pt idx="2738">
                  <c:v>3.7826</c:v>
                </c:pt>
                <c:pt idx="2739">
                  <c:v>3.7841</c:v>
                </c:pt>
                <c:pt idx="2740">
                  <c:v>3.7854999999999999</c:v>
                </c:pt>
                <c:pt idx="2741">
                  <c:v>3.7869000000000002</c:v>
                </c:pt>
                <c:pt idx="2742">
                  <c:v>3.7883</c:v>
                </c:pt>
                <c:pt idx="2743">
                  <c:v>3.7896999999999998</c:v>
                </c:pt>
                <c:pt idx="2744">
                  <c:v>3.7911999999999999</c:v>
                </c:pt>
                <c:pt idx="2745">
                  <c:v>3.7925</c:v>
                </c:pt>
                <c:pt idx="2746">
                  <c:v>3.7938999999999998</c:v>
                </c:pt>
                <c:pt idx="2747">
                  <c:v>3.7951000000000001</c:v>
                </c:pt>
                <c:pt idx="2748">
                  <c:v>3.7964000000000002</c:v>
                </c:pt>
                <c:pt idx="2749">
                  <c:v>3.7976000000000001</c:v>
                </c:pt>
                <c:pt idx="2750">
                  <c:v>3.7989000000000002</c:v>
                </c:pt>
                <c:pt idx="2751">
                  <c:v>3.8001999999999998</c:v>
                </c:pt>
                <c:pt idx="2752">
                  <c:v>3.8016000000000001</c:v>
                </c:pt>
                <c:pt idx="2753">
                  <c:v>3.8029999999999999</c:v>
                </c:pt>
                <c:pt idx="2754">
                  <c:v>3.8045</c:v>
                </c:pt>
                <c:pt idx="2755">
                  <c:v>3.8058999999999998</c:v>
                </c:pt>
                <c:pt idx="2756">
                  <c:v>3.8073999999999999</c:v>
                </c:pt>
                <c:pt idx="2757">
                  <c:v>3.8088000000000002</c:v>
                </c:pt>
                <c:pt idx="2758">
                  <c:v>3.8102</c:v>
                </c:pt>
                <c:pt idx="2759">
                  <c:v>3.8115999999999999</c:v>
                </c:pt>
                <c:pt idx="2760">
                  <c:v>3.8132000000000001</c:v>
                </c:pt>
                <c:pt idx="2761">
                  <c:v>3.8149000000000002</c:v>
                </c:pt>
                <c:pt idx="2762">
                  <c:v>3.8168000000000002</c:v>
                </c:pt>
                <c:pt idx="2763">
                  <c:v>3.8189000000000002</c:v>
                </c:pt>
                <c:pt idx="2764">
                  <c:v>3.8210000000000002</c:v>
                </c:pt>
                <c:pt idx="2765">
                  <c:v>3.8228</c:v>
                </c:pt>
                <c:pt idx="2766">
                  <c:v>3.8243</c:v>
                </c:pt>
                <c:pt idx="2767">
                  <c:v>3.8254999999999999</c:v>
                </c:pt>
                <c:pt idx="2768">
                  <c:v>3.8264999999999998</c:v>
                </c:pt>
                <c:pt idx="2769">
                  <c:v>3.8275000000000001</c:v>
                </c:pt>
                <c:pt idx="2770">
                  <c:v>3.8283999999999998</c:v>
                </c:pt>
                <c:pt idx="2771">
                  <c:v>3.8294000000000001</c:v>
                </c:pt>
                <c:pt idx="2772">
                  <c:v>3.8304</c:v>
                </c:pt>
                <c:pt idx="2773">
                  <c:v>3.8315000000000001</c:v>
                </c:pt>
                <c:pt idx="2774">
                  <c:v>3.8325999999999998</c:v>
                </c:pt>
                <c:pt idx="2775">
                  <c:v>3.8336000000000001</c:v>
                </c:pt>
                <c:pt idx="2776">
                  <c:v>3.8347000000000002</c:v>
                </c:pt>
                <c:pt idx="2777">
                  <c:v>3.8357999999999999</c:v>
                </c:pt>
                <c:pt idx="2778">
                  <c:v>3.8369</c:v>
                </c:pt>
                <c:pt idx="2779">
                  <c:v>3.8380999999999998</c:v>
                </c:pt>
                <c:pt idx="2780">
                  <c:v>3.8393999999999999</c:v>
                </c:pt>
                <c:pt idx="2781">
                  <c:v>3.8408000000000002</c:v>
                </c:pt>
                <c:pt idx="2782">
                  <c:v>3.8422000000000001</c:v>
                </c:pt>
                <c:pt idx="2783">
                  <c:v>3.8437999999999999</c:v>
                </c:pt>
                <c:pt idx="2784">
                  <c:v>3.8454000000000002</c:v>
                </c:pt>
                <c:pt idx="2785">
                  <c:v>3.8471000000000002</c:v>
                </c:pt>
                <c:pt idx="2786">
                  <c:v>3.8490000000000002</c:v>
                </c:pt>
                <c:pt idx="2787">
                  <c:v>3.8509000000000002</c:v>
                </c:pt>
                <c:pt idx="2788">
                  <c:v>3.8530000000000002</c:v>
                </c:pt>
                <c:pt idx="2789">
                  <c:v>3.855</c:v>
                </c:pt>
                <c:pt idx="2790">
                  <c:v>3.8570000000000002</c:v>
                </c:pt>
                <c:pt idx="2791">
                  <c:v>3.8586</c:v>
                </c:pt>
                <c:pt idx="2792">
                  <c:v>3.8597999999999999</c:v>
                </c:pt>
                <c:pt idx="2793">
                  <c:v>3.8609</c:v>
                </c:pt>
                <c:pt idx="2794">
                  <c:v>3.8618000000000001</c:v>
                </c:pt>
                <c:pt idx="2795">
                  <c:v>3.8626999999999998</c:v>
                </c:pt>
                <c:pt idx="2796">
                  <c:v>3.8637999999999999</c:v>
                </c:pt>
                <c:pt idx="2797">
                  <c:v>3.8649</c:v>
                </c:pt>
                <c:pt idx="2798">
                  <c:v>3.8662000000000001</c:v>
                </c:pt>
                <c:pt idx="2799">
                  <c:v>3.8675000000000002</c:v>
                </c:pt>
                <c:pt idx="2800">
                  <c:v>3.8689</c:v>
                </c:pt>
                <c:pt idx="2801">
                  <c:v>3.8702000000000001</c:v>
                </c:pt>
                <c:pt idx="2802">
                  <c:v>3.8715999999999999</c:v>
                </c:pt>
                <c:pt idx="2803">
                  <c:v>3.8729</c:v>
                </c:pt>
                <c:pt idx="2804">
                  <c:v>3.8740999999999999</c:v>
                </c:pt>
                <c:pt idx="2805">
                  <c:v>3.8754</c:v>
                </c:pt>
                <c:pt idx="2806">
                  <c:v>3.8767</c:v>
                </c:pt>
                <c:pt idx="2807">
                  <c:v>3.8780999999999999</c:v>
                </c:pt>
                <c:pt idx="2808">
                  <c:v>3.8795000000000002</c:v>
                </c:pt>
                <c:pt idx="2809">
                  <c:v>3.8809999999999998</c:v>
                </c:pt>
                <c:pt idx="2810">
                  <c:v>3.8824000000000001</c:v>
                </c:pt>
                <c:pt idx="2811">
                  <c:v>3.8837000000000002</c:v>
                </c:pt>
                <c:pt idx="2812">
                  <c:v>3.8852000000000002</c:v>
                </c:pt>
                <c:pt idx="2813">
                  <c:v>3.8866000000000001</c:v>
                </c:pt>
                <c:pt idx="2814">
                  <c:v>3.8879000000000001</c:v>
                </c:pt>
                <c:pt idx="2815">
                  <c:v>3.8893</c:v>
                </c:pt>
                <c:pt idx="2816">
                  <c:v>3.8904999999999998</c:v>
                </c:pt>
                <c:pt idx="2817">
                  <c:v>3.8917999999999999</c:v>
                </c:pt>
                <c:pt idx="2818">
                  <c:v>3.8931</c:v>
                </c:pt>
                <c:pt idx="2819">
                  <c:v>3.8944000000000001</c:v>
                </c:pt>
                <c:pt idx="2820">
                  <c:v>3.8957000000000002</c:v>
                </c:pt>
                <c:pt idx="2821">
                  <c:v>3.8969999999999998</c:v>
                </c:pt>
                <c:pt idx="2822">
                  <c:v>3.8984000000000001</c:v>
                </c:pt>
                <c:pt idx="2823">
                  <c:v>3.8997999999999999</c:v>
                </c:pt>
                <c:pt idx="2824">
                  <c:v>3.9013</c:v>
                </c:pt>
                <c:pt idx="2825">
                  <c:v>3.9026999999999998</c:v>
                </c:pt>
                <c:pt idx="2826">
                  <c:v>3.9041999999999999</c:v>
                </c:pt>
                <c:pt idx="2827">
                  <c:v>3.9056999999999999</c:v>
                </c:pt>
                <c:pt idx="2828">
                  <c:v>3.9072</c:v>
                </c:pt>
                <c:pt idx="2829">
                  <c:v>3.9087000000000001</c:v>
                </c:pt>
                <c:pt idx="2830">
                  <c:v>3.9104999999999999</c:v>
                </c:pt>
                <c:pt idx="2831">
                  <c:v>3.9123999999999999</c:v>
                </c:pt>
                <c:pt idx="2832">
                  <c:v>3.9144999999999999</c:v>
                </c:pt>
                <c:pt idx="2833">
                  <c:v>3.9165999999999999</c:v>
                </c:pt>
                <c:pt idx="2834">
                  <c:v>3.9184999999999999</c:v>
                </c:pt>
                <c:pt idx="2835">
                  <c:v>3.92</c:v>
                </c:pt>
                <c:pt idx="2836">
                  <c:v>3.9211999999999998</c:v>
                </c:pt>
                <c:pt idx="2837">
                  <c:v>3.9220999999999999</c:v>
                </c:pt>
                <c:pt idx="2838">
                  <c:v>3.923</c:v>
                </c:pt>
                <c:pt idx="2839">
                  <c:v>3.9239000000000002</c:v>
                </c:pt>
                <c:pt idx="2840">
                  <c:v>3.9247999999999998</c:v>
                </c:pt>
                <c:pt idx="2841">
                  <c:v>3.9258000000000002</c:v>
                </c:pt>
                <c:pt idx="2842">
                  <c:v>3.9268000000000001</c:v>
                </c:pt>
                <c:pt idx="2843">
                  <c:v>3.9279000000000002</c:v>
                </c:pt>
                <c:pt idx="2844">
                  <c:v>3.9289999999999998</c:v>
                </c:pt>
                <c:pt idx="2845">
                  <c:v>3.9300999999999999</c:v>
                </c:pt>
                <c:pt idx="2846">
                  <c:v>3.9312999999999998</c:v>
                </c:pt>
                <c:pt idx="2847">
                  <c:v>3.9325000000000001</c:v>
                </c:pt>
                <c:pt idx="2848">
                  <c:v>3.9336000000000002</c:v>
                </c:pt>
                <c:pt idx="2849">
                  <c:v>3.9348000000000001</c:v>
                </c:pt>
                <c:pt idx="2850">
                  <c:v>3.9361999999999999</c:v>
                </c:pt>
                <c:pt idx="2851">
                  <c:v>3.9376000000000002</c:v>
                </c:pt>
                <c:pt idx="2852">
                  <c:v>3.9392</c:v>
                </c:pt>
                <c:pt idx="2853">
                  <c:v>3.9409000000000001</c:v>
                </c:pt>
                <c:pt idx="2854">
                  <c:v>3.9428000000000001</c:v>
                </c:pt>
                <c:pt idx="2855">
                  <c:v>3.9447000000000001</c:v>
                </c:pt>
                <c:pt idx="2856">
                  <c:v>3.9466000000000001</c:v>
                </c:pt>
                <c:pt idx="2857">
                  <c:v>3.9485999999999999</c:v>
                </c:pt>
                <c:pt idx="2858">
                  <c:v>3.9506000000000001</c:v>
                </c:pt>
                <c:pt idx="2859">
                  <c:v>3.9523000000000001</c:v>
                </c:pt>
                <c:pt idx="2860">
                  <c:v>3.9538000000000002</c:v>
                </c:pt>
                <c:pt idx="2861">
                  <c:v>3.9550000000000001</c:v>
                </c:pt>
                <c:pt idx="2862">
                  <c:v>3.9561000000000002</c:v>
                </c:pt>
                <c:pt idx="2863">
                  <c:v>3.9571000000000001</c:v>
                </c:pt>
                <c:pt idx="2864">
                  <c:v>3.9581</c:v>
                </c:pt>
                <c:pt idx="2865">
                  <c:v>3.9590999999999998</c:v>
                </c:pt>
                <c:pt idx="2866">
                  <c:v>3.9601000000000002</c:v>
                </c:pt>
                <c:pt idx="2867">
                  <c:v>3.9613</c:v>
                </c:pt>
                <c:pt idx="2868">
                  <c:v>3.9624999999999999</c:v>
                </c:pt>
                <c:pt idx="2869">
                  <c:v>3.9639000000000002</c:v>
                </c:pt>
                <c:pt idx="2870">
                  <c:v>3.9651999999999998</c:v>
                </c:pt>
                <c:pt idx="2871">
                  <c:v>3.9666000000000001</c:v>
                </c:pt>
                <c:pt idx="2872">
                  <c:v>3.968</c:v>
                </c:pt>
                <c:pt idx="2873">
                  <c:v>3.9693999999999998</c:v>
                </c:pt>
                <c:pt idx="2874">
                  <c:v>3.9706999999999999</c:v>
                </c:pt>
                <c:pt idx="2875">
                  <c:v>3.9721000000000002</c:v>
                </c:pt>
                <c:pt idx="2876">
                  <c:v>3.9735</c:v>
                </c:pt>
                <c:pt idx="2877">
                  <c:v>3.9748999999999999</c:v>
                </c:pt>
                <c:pt idx="2878">
                  <c:v>3.9763000000000002</c:v>
                </c:pt>
                <c:pt idx="2879">
                  <c:v>3.9777</c:v>
                </c:pt>
                <c:pt idx="2880">
                  <c:v>3.9790999999999999</c:v>
                </c:pt>
                <c:pt idx="2881">
                  <c:v>3.9805000000000001</c:v>
                </c:pt>
                <c:pt idx="2882">
                  <c:v>3.9820000000000002</c:v>
                </c:pt>
                <c:pt idx="2883">
                  <c:v>3.9834000000000001</c:v>
                </c:pt>
                <c:pt idx="2884">
                  <c:v>3.9847999999999999</c:v>
                </c:pt>
                <c:pt idx="2885">
                  <c:v>3.9861</c:v>
                </c:pt>
                <c:pt idx="2886">
                  <c:v>3.9874000000000001</c:v>
                </c:pt>
                <c:pt idx="2887">
                  <c:v>3.9885999999999999</c:v>
                </c:pt>
                <c:pt idx="2888">
                  <c:v>3.9899</c:v>
                </c:pt>
                <c:pt idx="2889">
                  <c:v>3.9912999999999998</c:v>
                </c:pt>
                <c:pt idx="2890">
                  <c:v>3.9925999999999999</c:v>
                </c:pt>
                <c:pt idx="2891">
                  <c:v>3.9940000000000002</c:v>
                </c:pt>
                <c:pt idx="2892">
                  <c:v>3.9954000000000001</c:v>
                </c:pt>
                <c:pt idx="2893">
                  <c:v>3.9967999999999999</c:v>
                </c:pt>
                <c:pt idx="2894">
                  <c:v>3.9983</c:v>
                </c:pt>
                <c:pt idx="2895">
                  <c:v>3.9996999999999998</c:v>
                </c:pt>
                <c:pt idx="2896">
                  <c:v>4.0011000000000001</c:v>
                </c:pt>
                <c:pt idx="2897">
                  <c:v>4.0026999999999999</c:v>
                </c:pt>
                <c:pt idx="2898">
                  <c:v>4.0042999999999997</c:v>
                </c:pt>
                <c:pt idx="2899">
                  <c:v>4.0061</c:v>
                </c:pt>
                <c:pt idx="2900">
                  <c:v>4.008</c:v>
                </c:pt>
                <c:pt idx="2901">
                  <c:v>4.0101000000000004</c:v>
                </c:pt>
                <c:pt idx="2902">
                  <c:v>4.0121000000000002</c:v>
                </c:pt>
                <c:pt idx="2903">
                  <c:v>4.0137</c:v>
                </c:pt>
                <c:pt idx="2904">
                  <c:v>4.0151000000000003</c:v>
                </c:pt>
                <c:pt idx="2905">
                  <c:v>4.0162000000000004</c:v>
                </c:pt>
                <c:pt idx="2906">
                  <c:v>4.0171999999999999</c:v>
                </c:pt>
                <c:pt idx="2907">
                  <c:v>4.0182000000000002</c:v>
                </c:pt>
                <c:pt idx="2908">
                  <c:v>4.0190999999999999</c:v>
                </c:pt>
                <c:pt idx="2909">
                  <c:v>4.0201000000000002</c:v>
                </c:pt>
                <c:pt idx="2910">
                  <c:v>4.0210999999999997</c:v>
                </c:pt>
                <c:pt idx="2911">
                  <c:v>4.0221999999999998</c:v>
                </c:pt>
                <c:pt idx="2912">
                  <c:v>4.0232999999999999</c:v>
                </c:pt>
                <c:pt idx="2913">
                  <c:v>4.0244</c:v>
                </c:pt>
                <c:pt idx="2914">
                  <c:v>4.0255000000000001</c:v>
                </c:pt>
                <c:pt idx="2915">
                  <c:v>4.0266000000000002</c:v>
                </c:pt>
                <c:pt idx="2916">
                  <c:v>4.0277000000000003</c:v>
                </c:pt>
                <c:pt idx="2917">
                  <c:v>4.0289000000000001</c:v>
                </c:pt>
                <c:pt idx="2918">
                  <c:v>4.0301</c:v>
                </c:pt>
                <c:pt idx="2919">
                  <c:v>4.0315000000000003</c:v>
                </c:pt>
                <c:pt idx="2920">
                  <c:v>4.0328999999999997</c:v>
                </c:pt>
                <c:pt idx="2921">
                  <c:v>4.0345000000000004</c:v>
                </c:pt>
                <c:pt idx="2922">
                  <c:v>4.0362</c:v>
                </c:pt>
                <c:pt idx="2923">
                  <c:v>4.0380000000000003</c:v>
                </c:pt>
                <c:pt idx="2924">
                  <c:v>4.0397999999999996</c:v>
                </c:pt>
                <c:pt idx="2925">
                  <c:v>4.0418000000000003</c:v>
                </c:pt>
                <c:pt idx="2926">
                  <c:v>4.0437000000000003</c:v>
                </c:pt>
                <c:pt idx="2927">
                  <c:v>4.0457000000000001</c:v>
                </c:pt>
                <c:pt idx="2928">
                  <c:v>4.0475000000000003</c:v>
                </c:pt>
                <c:pt idx="2929">
                  <c:v>4.0491000000000001</c:v>
                </c:pt>
                <c:pt idx="2930">
                  <c:v>4.0505000000000004</c:v>
                </c:pt>
                <c:pt idx="2931">
                  <c:v>4.0515999999999996</c:v>
                </c:pt>
                <c:pt idx="2932">
                  <c:v>4.0526</c:v>
                </c:pt>
                <c:pt idx="2933">
                  <c:v>4.0536000000000003</c:v>
                </c:pt>
                <c:pt idx="2934">
                  <c:v>4.0545999999999998</c:v>
                </c:pt>
                <c:pt idx="2935">
                  <c:v>4.0557999999999996</c:v>
                </c:pt>
                <c:pt idx="2936">
                  <c:v>4.0571000000000002</c:v>
                </c:pt>
                <c:pt idx="2937">
                  <c:v>4.0583999999999998</c:v>
                </c:pt>
                <c:pt idx="2938">
                  <c:v>4.0597000000000003</c:v>
                </c:pt>
                <c:pt idx="2939">
                  <c:v>4.0610999999999997</c:v>
                </c:pt>
                <c:pt idx="2940">
                  <c:v>4.0624000000000002</c:v>
                </c:pt>
                <c:pt idx="2941">
                  <c:v>4.0636999999999999</c:v>
                </c:pt>
                <c:pt idx="2942">
                  <c:v>4.0650000000000004</c:v>
                </c:pt>
                <c:pt idx="2943">
                  <c:v>4.0663</c:v>
                </c:pt>
                <c:pt idx="2944">
                  <c:v>4.0675999999999997</c:v>
                </c:pt>
                <c:pt idx="2945">
                  <c:v>4.069</c:v>
                </c:pt>
                <c:pt idx="2946">
                  <c:v>4.0704000000000002</c:v>
                </c:pt>
                <c:pt idx="2947">
                  <c:v>4.0719000000000003</c:v>
                </c:pt>
                <c:pt idx="2948">
                  <c:v>4.0732999999999997</c:v>
                </c:pt>
                <c:pt idx="2949">
                  <c:v>4.0747</c:v>
                </c:pt>
                <c:pt idx="2950">
                  <c:v>4.0759999999999996</c:v>
                </c:pt>
                <c:pt idx="2951">
                  <c:v>4.0773999999999999</c:v>
                </c:pt>
                <c:pt idx="2952">
                  <c:v>4.0788000000000002</c:v>
                </c:pt>
                <c:pt idx="2953">
                  <c:v>4.08</c:v>
                </c:pt>
                <c:pt idx="2954">
                  <c:v>4.0812999999999997</c:v>
                </c:pt>
                <c:pt idx="2955">
                  <c:v>4.0824999999999996</c:v>
                </c:pt>
                <c:pt idx="2956">
                  <c:v>4.0838000000000001</c:v>
                </c:pt>
                <c:pt idx="2957">
                  <c:v>4.0850999999999997</c:v>
                </c:pt>
                <c:pt idx="2958">
                  <c:v>4.0865</c:v>
                </c:pt>
                <c:pt idx="2959">
                  <c:v>4.0877999999999997</c:v>
                </c:pt>
                <c:pt idx="2960">
                  <c:v>4.0892999999999997</c:v>
                </c:pt>
                <c:pt idx="2961">
                  <c:v>4.0907</c:v>
                </c:pt>
                <c:pt idx="2962">
                  <c:v>4.0922000000000001</c:v>
                </c:pt>
                <c:pt idx="2963">
                  <c:v>4.0937000000000001</c:v>
                </c:pt>
                <c:pt idx="2964">
                  <c:v>4.0952000000000002</c:v>
                </c:pt>
                <c:pt idx="2965">
                  <c:v>4.0968</c:v>
                </c:pt>
                <c:pt idx="2966">
                  <c:v>4.0983999999999998</c:v>
                </c:pt>
                <c:pt idx="2967">
                  <c:v>4.1002000000000001</c:v>
                </c:pt>
                <c:pt idx="2968">
                  <c:v>4.1020000000000003</c:v>
                </c:pt>
                <c:pt idx="2969">
                  <c:v>4.1039000000000003</c:v>
                </c:pt>
                <c:pt idx="2970">
                  <c:v>4.1056999999999997</c:v>
                </c:pt>
                <c:pt idx="2971">
                  <c:v>4.1074999999999999</c:v>
                </c:pt>
                <c:pt idx="2972">
                  <c:v>4.109</c:v>
                </c:pt>
                <c:pt idx="2973">
                  <c:v>4.1102999999999996</c:v>
                </c:pt>
                <c:pt idx="2974">
                  <c:v>4.1113999999999997</c:v>
                </c:pt>
                <c:pt idx="2975">
                  <c:v>4.1124000000000001</c:v>
                </c:pt>
                <c:pt idx="2976">
                  <c:v>4.1132999999999997</c:v>
                </c:pt>
                <c:pt idx="2977">
                  <c:v>4.1143000000000001</c:v>
                </c:pt>
                <c:pt idx="2978">
                  <c:v>4.1153000000000004</c:v>
                </c:pt>
                <c:pt idx="2979">
                  <c:v>4.1163999999999996</c:v>
                </c:pt>
                <c:pt idx="2980">
                  <c:v>4.1174999999999997</c:v>
                </c:pt>
                <c:pt idx="2981">
                  <c:v>4.1185999999999998</c:v>
                </c:pt>
                <c:pt idx="2982">
                  <c:v>4.1196999999999999</c:v>
                </c:pt>
                <c:pt idx="2983">
                  <c:v>4.1208</c:v>
                </c:pt>
                <c:pt idx="2984">
                  <c:v>4.1219000000000001</c:v>
                </c:pt>
                <c:pt idx="2985">
                  <c:v>4.1230000000000002</c:v>
                </c:pt>
                <c:pt idx="2986">
                  <c:v>4.1242000000000001</c:v>
                </c:pt>
                <c:pt idx="2987">
                  <c:v>4.1256000000000004</c:v>
                </c:pt>
                <c:pt idx="2988">
                  <c:v>4.1269999999999998</c:v>
                </c:pt>
                <c:pt idx="2989">
                  <c:v>4.1284999999999998</c:v>
                </c:pt>
                <c:pt idx="2990">
                  <c:v>4.1300999999999997</c:v>
                </c:pt>
                <c:pt idx="2991">
                  <c:v>4.1318999999999999</c:v>
                </c:pt>
                <c:pt idx="2992">
                  <c:v>4.1337000000000002</c:v>
                </c:pt>
                <c:pt idx="2993">
                  <c:v>4.1356000000000002</c:v>
                </c:pt>
                <c:pt idx="2994">
                  <c:v>4.1375999999999999</c:v>
                </c:pt>
                <c:pt idx="2995">
                  <c:v>4.1397000000000004</c:v>
                </c:pt>
                <c:pt idx="2996">
                  <c:v>4.1417000000000002</c:v>
                </c:pt>
                <c:pt idx="2997">
                  <c:v>4.1435000000000004</c:v>
                </c:pt>
                <c:pt idx="2998">
                  <c:v>4.1449999999999996</c:v>
                </c:pt>
                <c:pt idx="2999">
                  <c:v>4.1462000000000003</c:v>
                </c:pt>
                <c:pt idx="3000">
                  <c:v>4.1471999999999998</c:v>
                </c:pt>
                <c:pt idx="3001">
                  <c:v>4.1479999999999997</c:v>
                </c:pt>
                <c:pt idx="3002">
                  <c:v>4.1489000000000003</c:v>
                </c:pt>
                <c:pt idx="3003">
                  <c:v>4.1500000000000004</c:v>
                </c:pt>
                <c:pt idx="3004">
                  <c:v>4.1510999999999996</c:v>
                </c:pt>
                <c:pt idx="3005">
                  <c:v>4.1524000000000001</c:v>
                </c:pt>
                <c:pt idx="3006">
                  <c:v>4.1536999999999997</c:v>
                </c:pt>
                <c:pt idx="3007">
                  <c:v>4.1551</c:v>
                </c:pt>
                <c:pt idx="3008">
                  <c:v>4.1563999999999997</c:v>
                </c:pt>
                <c:pt idx="3009">
                  <c:v>4.1577000000000002</c:v>
                </c:pt>
                <c:pt idx="3010">
                  <c:v>4.1589999999999998</c:v>
                </c:pt>
                <c:pt idx="3011">
                  <c:v>4.1603000000000003</c:v>
                </c:pt>
                <c:pt idx="3012">
                  <c:v>4.1616</c:v>
                </c:pt>
                <c:pt idx="3013">
                  <c:v>4.1630000000000003</c:v>
                </c:pt>
                <c:pt idx="3014">
                  <c:v>4.1643999999999997</c:v>
                </c:pt>
                <c:pt idx="3015">
                  <c:v>4.1657999999999999</c:v>
                </c:pt>
                <c:pt idx="3016">
                  <c:v>4.1672000000000002</c:v>
                </c:pt>
                <c:pt idx="3017">
                  <c:v>4.1685999999999996</c:v>
                </c:pt>
                <c:pt idx="3018">
                  <c:v>4.17</c:v>
                </c:pt>
                <c:pt idx="3019">
                  <c:v>4.1715</c:v>
                </c:pt>
                <c:pt idx="3020">
                  <c:v>4.173</c:v>
                </c:pt>
                <c:pt idx="3021">
                  <c:v>4.1744000000000003</c:v>
                </c:pt>
                <c:pt idx="3022">
                  <c:v>4.1757</c:v>
                </c:pt>
                <c:pt idx="3023">
                  <c:v>4.1768999999999998</c:v>
                </c:pt>
                <c:pt idx="3024">
                  <c:v>4.1779999999999999</c:v>
                </c:pt>
                <c:pt idx="3025">
                  <c:v>4.1792999999999996</c:v>
                </c:pt>
                <c:pt idx="3026">
                  <c:v>4.1806000000000001</c:v>
                </c:pt>
                <c:pt idx="3027">
                  <c:v>4.1818999999999997</c:v>
                </c:pt>
                <c:pt idx="3028">
                  <c:v>4.1832000000000003</c:v>
                </c:pt>
                <c:pt idx="3029">
                  <c:v>4.1845999999999997</c:v>
                </c:pt>
                <c:pt idx="3030">
                  <c:v>4.1860999999999997</c:v>
                </c:pt>
                <c:pt idx="3031">
                  <c:v>4.1875</c:v>
                </c:pt>
                <c:pt idx="3032">
                  <c:v>4.1890000000000001</c:v>
                </c:pt>
                <c:pt idx="3033">
                  <c:v>4.1904000000000003</c:v>
                </c:pt>
                <c:pt idx="3034">
                  <c:v>4.1917999999999997</c:v>
                </c:pt>
                <c:pt idx="3035">
                  <c:v>4.1932999999999998</c:v>
                </c:pt>
                <c:pt idx="3036">
                  <c:v>4.1950000000000003</c:v>
                </c:pt>
                <c:pt idx="3037">
                  <c:v>4.1969000000000003</c:v>
                </c:pt>
                <c:pt idx="3038">
                  <c:v>4.1989999999999998</c:v>
                </c:pt>
                <c:pt idx="3039">
                  <c:v>4.2012</c:v>
                </c:pt>
                <c:pt idx="3040">
                  <c:v>4.2031999999999998</c:v>
                </c:pt>
                <c:pt idx="3041">
                  <c:v>4.2050000000000001</c:v>
                </c:pt>
                <c:pt idx="3042">
                  <c:v>4.2062999999999997</c:v>
                </c:pt>
                <c:pt idx="3043">
                  <c:v>4.2073</c:v>
                </c:pt>
                <c:pt idx="3044">
                  <c:v>4.2081999999999997</c:v>
                </c:pt>
                <c:pt idx="3045">
                  <c:v>4.2089999999999996</c:v>
                </c:pt>
                <c:pt idx="3046">
                  <c:v>4.2099000000000002</c:v>
                </c:pt>
                <c:pt idx="3047">
                  <c:v>4.2108999999999996</c:v>
                </c:pt>
                <c:pt idx="3048">
                  <c:v>4.2119999999999997</c:v>
                </c:pt>
                <c:pt idx="3049">
                  <c:v>4.2130000000000001</c:v>
                </c:pt>
                <c:pt idx="3050">
                  <c:v>4.2141000000000002</c:v>
                </c:pt>
                <c:pt idx="3051">
                  <c:v>4.2152000000000003</c:v>
                </c:pt>
                <c:pt idx="3052">
                  <c:v>4.2163000000000004</c:v>
                </c:pt>
                <c:pt idx="3053">
                  <c:v>4.2173999999999996</c:v>
                </c:pt>
                <c:pt idx="3054">
                  <c:v>4.2186000000000003</c:v>
                </c:pt>
                <c:pt idx="3055">
                  <c:v>4.2198000000000002</c:v>
                </c:pt>
                <c:pt idx="3056">
                  <c:v>4.2210999999999999</c:v>
                </c:pt>
                <c:pt idx="3057">
                  <c:v>4.2225999999999999</c:v>
                </c:pt>
                <c:pt idx="3058">
                  <c:v>4.2241</c:v>
                </c:pt>
                <c:pt idx="3059">
                  <c:v>4.2256999999999998</c:v>
                </c:pt>
                <c:pt idx="3060">
                  <c:v>4.2274000000000003</c:v>
                </c:pt>
                <c:pt idx="3061">
                  <c:v>4.2291999999999996</c:v>
                </c:pt>
                <c:pt idx="3062">
                  <c:v>4.2310999999999996</c:v>
                </c:pt>
                <c:pt idx="3063">
                  <c:v>4.2331000000000003</c:v>
                </c:pt>
                <c:pt idx="3064">
                  <c:v>4.2351000000000001</c:v>
                </c:pt>
                <c:pt idx="3065">
                  <c:v>4.2370999999999999</c:v>
                </c:pt>
                <c:pt idx="3066">
                  <c:v>4.2388000000000003</c:v>
                </c:pt>
                <c:pt idx="3067">
                  <c:v>4.2403000000000004</c:v>
                </c:pt>
                <c:pt idx="3068">
                  <c:v>4.2413999999999996</c:v>
                </c:pt>
                <c:pt idx="3069">
                  <c:v>4.2423999999999999</c:v>
                </c:pt>
                <c:pt idx="3070">
                  <c:v>4.2432999999999996</c:v>
                </c:pt>
                <c:pt idx="3071">
                  <c:v>4.2443</c:v>
                </c:pt>
                <c:pt idx="3072">
                  <c:v>4.2454000000000001</c:v>
                </c:pt>
                <c:pt idx="3073">
                  <c:v>4.2465999999999999</c:v>
                </c:pt>
                <c:pt idx="3074">
                  <c:v>4.2478999999999996</c:v>
                </c:pt>
                <c:pt idx="3075">
                  <c:v>4.2492999999999999</c:v>
                </c:pt>
                <c:pt idx="3076">
                  <c:v>4.2507000000000001</c:v>
                </c:pt>
                <c:pt idx="3077">
                  <c:v>4.2519999999999998</c:v>
                </c:pt>
                <c:pt idx="3078">
                  <c:v>4.2533000000000003</c:v>
                </c:pt>
                <c:pt idx="3079">
                  <c:v>4.2545999999999999</c:v>
                </c:pt>
                <c:pt idx="3080">
                  <c:v>4.2557999999999998</c:v>
                </c:pt>
                <c:pt idx="3081">
                  <c:v>4.2569999999999997</c:v>
                </c:pt>
                <c:pt idx="3082">
                  <c:v>4.2583000000000002</c:v>
                </c:pt>
                <c:pt idx="3083">
                  <c:v>4.2596999999999996</c:v>
                </c:pt>
                <c:pt idx="3084">
                  <c:v>4.2610999999999999</c:v>
                </c:pt>
                <c:pt idx="3085">
                  <c:v>4.2624000000000004</c:v>
                </c:pt>
                <c:pt idx="3086">
                  <c:v>4.2637999999999998</c:v>
                </c:pt>
                <c:pt idx="3087">
                  <c:v>4.2652999999999999</c:v>
                </c:pt>
                <c:pt idx="3088">
                  <c:v>4.2667000000000002</c:v>
                </c:pt>
                <c:pt idx="3089">
                  <c:v>4.2682000000000002</c:v>
                </c:pt>
                <c:pt idx="3090">
                  <c:v>4.2695999999999996</c:v>
                </c:pt>
                <c:pt idx="3091">
                  <c:v>4.2709999999999999</c:v>
                </c:pt>
                <c:pt idx="3092">
                  <c:v>4.2721999999999998</c:v>
                </c:pt>
                <c:pt idx="3093">
                  <c:v>4.2735000000000003</c:v>
                </c:pt>
                <c:pt idx="3094">
                  <c:v>4.2747999999999999</c:v>
                </c:pt>
                <c:pt idx="3095">
                  <c:v>4.2760999999999996</c:v>
                </c:pt>
                <c:pt idx="3096">
                  <c:v>4.2774000000000001</c:v>
                </c:pt>
                <c:pt idx="3097">
                  <c:v>4.2788000000000004</c:v>
                </c:pt>
                <c:pt idx="3098">
                  <c:v>4.2803000000000004</c:v>
                </c:pt>
                <c:pt idx="3099">
                  <c:v>4.2816999999999998</c:v>
                </c:pt>
                <c:pt idx="3100">
                  <c:v>4.2831999999999999</c:v>
                </c:pt>
                <c:pt idx="3101">
                  <c:v>4.2847</c:v>
                </c:pt>
                <c:pt idx="3102">
                  <c:v>4.2861000000000002</c:v>
                </c:pt>
                <c:pt idx="3103">
                  <c:v>4.2876000000000003</c:v>
                </c:pt>
                <c:pt idx="3104">
                  <c:v>4.2891000000000004</c:v>
                </c:pt>
                <c:pt idx="3105">
                  <c:v>4.2907999999999999</c:v>
                </c:pt>
                <c:pt idx="3106">
                  <c:v>4.2927</c:v>
                </c:pt>
                <c:pt idx="3107">
                  <c:v>4.2948000000000004</c:v>
                </c:pt>
                <c:pt idx="3108">
                  <c:v>4.2968999999999999</c:v>
                </c:pt>
                <c:pt idx="3109">
                  <c:v>4.2988</c:v>
                </c:pt>
                <c:pt idx="3110">
                  <c:v>4.3003999999999998</c:v>
                </c:pt>
                <c:pt idx="3111">
                  <c:v>4.3017000000000003</c:v>
                </c:pt>
                <c:pt idx="3112">
                  <c:v>4.3026999999999997</c:v>
                </c:pt>
                <c:pt idx="3113">
                  <c:v>4.3034999999999997</c:v>
                </c:pt>
                <c:pt idx="3114">
                  <c:v>4.3044000000000002</c:v>
                </c:pt>
                <c:pt idx="3115">
                  <c:v>4.3052999999999999</c:v>
                </c:pt>
                <c:pt idx="3116">
                  <c:v>4.3063000000000002</c:v>
                </c:pt>
                <c:pt idx="3117">
                  <c:v>4.3072999999999997</c:v>
                </c:pt>
                <c:pt idx="3118">
                  <c:v>4.3083999999999998</c:v>
                </c:pt>
                <c:pt idx="3119">
                  <c:v>4.3094000000000001</c:v>
                </c:pt>
                <c:pt idx="3120">
                  <c:v>4.3105000000000002</c:v>
                </c:pt>
                <c:pt idx="3121">
                  <c:v>4.3117000000000001</c:v>
                </c:pt>
                <c:pt idx="3122">
                  <c:v>4.3128000000000002</c:v>
                </c:pt>
                <c:pt idx="3123">
                  <c:v>4.3140000000000001</c:v>
                </c:pt>
                <c:pt idx="3124">
                  <c:v>4.3152999999999997</c:v>
                </c:pt>
                <c:pt idx="3125">
                  <c:v>4.3166000000000002</c:v>
                </c:pt>
                <c:pt idx="3126">
                  <c:v>4.3181000000000003</c:v>
                </c:pt>
                <c:pt idx="3127">
                  <c:v>4.3197000000000001</c:v>
                </c:pt>
                <c:pt idx="3128">
                  <c:v>4.3213999999999997</c:v>
                </c:pt>
                <c:pt idx="3129">
                  <c:v>4.3231000000000002</c:v>
                </c:pt>
                <c:pt idx="3130">
                  <c:v>4.3250000000000002</c:v>
                </c:pt>
                <c:pt idx="3131">
                  <c:v>4.3268000000000004</c:v>
                </c:pt>
                <c:pt idx="3132">
                  <c:v>4.3287000000000004</c:v>
                </c:pt>
                <c:pt idx="3133">
                  <c:v>4.3304999999999998</c:v>
                </c:pt>
                <c:pt idx="3134">
                  <c:v>4.3323</c:v>
                </c:pt>
                <c:pt idx="3135">
                  <c:v>4.3338999999999999</c:v>
                </c:pt>
                <c:pt idx="3136">
                  <c:v>4.3353000000000002</c:v>
                </c:pt>
                <c:pt idx="3137">
                  <c:v>4.3365</c:v>
                </c:pt>
                <c:pt idx="3138">
                  <c:v>4.3376000000000001</c:v>
                </c:pt>
                <c:pt idx="3139">
                  <c:v>4.3385999999999996</c:v>
                </c:pt>
                <c:pt idx="3140">
                  <c:v>4.3395999999999999</c:v>
                </c:pt>
                <c:pt idx="3141">
                  <c:v>4.3407</c:v>
                </c:pt>
                <c:pt idx="3142">
                  <c:v>4.3419999999999996</c:v>
                </c:pt>
                <c:pt idx="3143">
                  <c:v>4.3433000000000002</c:v>
                </c:pt>
                <c:pt idx="3144">
                  <c:v>4.3446999999999996</c:v>
                </c:pt>
                <c:pt idx="3145">
                  <c:v>4.3460000000000001</c:v>
                </c:pt>
                <c:pt idx="3146">
                  <c:v>4.3472999999999997</c:v>
                </c:pt>
                <c:pt idx="3147">
                  <c:v>4.3486000000000002</c:v>
                </c:pt>
                <c:pt idx="3148">
                  <c:v>4.3498999999999999</c:v>
                </c:pt>
                <c:pt idx="3149">
                  <c:v>4.3510999999999997</c:v>
                </c:pt>
                <c:pt idx="3150">
                  <c:v>4.3525</c:v>
                </c:pt>
                <c:pt idx="3151">
                  <c:v>4.3537999999999997</c:v>
                </c:pt>
                <c:pt idx="3152">
                  <c:v>4.3552</c:v>
                </c:pt>
                <c:pt idx="3153">
                  <c:v>4.3566000000000003</c:v>
                </c:pt>
                <c:pt idx="3154">
                  <c:v>4.3581000000000003</c:v>
                </c:pt>
                <c:pt idx="3155">
                  <c:v>4.3594999999999997</c:v>
                </c:pt>
                <c:pt idx="3156">
                  <c:v>4.3609</c:v>
                </c:pt>
                <c:pt idx="3157">
                  <c:v>4.3623000000000003</c:v>
                </c:pt>
                <c:pt idx="3158">
                  <c:v>4.3636999999999997</c:v>
                </c:pt>
                <c:pt idx="3159">
                  <c:v>4.3651</c:v>
                </c:pt>
                <c:pt idx="3160">
                  <c:v>4.3663999999999996</c:v>
                </c:pt>
                <c:pt idx="3161">
                  <c:v>4.3677000000000001</c:v>
                </c:pt>
                <c:pt idx="3162">
                  <c:v>4.3689999999999998</c:v>
                </c:pt>
                <c:pt idx="3163">
                  <c:v>4.3703000000000003</c:v>
                </c:pt>
                <c:pt idx="3164">
                  <c:v>4.3716999999999997</c:v>
                </c:pt>
                <c:pt idx="3165">
                  <c:v>4.3730000000000002</c:v>
                </c:pt>
                <c:pt idx="3166">
                  <c:v>4.3742999999999999</c:v>
                </c:pt>
                <c:pt idx="3167">
                  <c:v>4.3757000000000001</c:v>
                </c:pt>
                <c:pt idx="3168">
                  <c:v>4.3772000000000002</c:v>
                </c:pt>
                <c:pt idx="3169">
                  <c:v>4.3785999999999996</c:v>
                </c:pt>
                <c:pt idx="3170">
                  <c:v>4.3800999999999997</c:v>
                </c:pt>
                <c:pt idx="3171">
                  <c:v>4.3815999999999997</c:v>
                </c:pt>
                <c:pt idx="3172">
                  <c:v>4.3830999999999998</c:v>
                </c:pt>
                <c:pt idx="3173">
                  <c:v>4.3845999999999998</c:v>
                </c:pt>
                <c:pt idx="3174">
                  <c:v>4.3861999999999997</c:v>
                </c:pt>
                <c:pt idx="3175">
                  <c:v>4.3880999999999997</c:v>
                </c:pt>
                <c:pt idx="3176">
                  <c:v>4.3901000000000003</c:v>
                </c:pt>
                <c:pt idx="3177">
                  <c:v>4.3921999999999999</c:v>
                </c:pt>
                <c:pt idx="3178">
                  <c:v>4.3940999999999999</c:v>
                </c:pt>
                <c:pt idx="3179">
                  <c:v>4.3956</c:v>
                </c:pt>
                <c:pt idx="3180">
                  <c:v>4.3967999999999998</c:v>
                </c:pt>
                <c:pt idx="3181">
                  <c:v>4.3978000000000002</c:v>
                </c:pt>
                <c:pt idx="3182">
                  <c:v>4.3986999999999998</c:v>
                </c:pt>
                <c:pt idx="3183">
                  <c:v>4.3996000000000004</c:v>
                </c:pt>
                <c:pt idx="3184">
                  <c:v>4.4005000000000001</c:v>
                </c:pt>
                <c:pt idx="3185">
                  <c:v>4.4015000000000004</c:v>
                </c:pt>
                <c:pt idx="3186">
                  <c:v>4.4025999999999996</c:v>
                </c:pt>
                <c:pt idx="3187">
                  <c:v>4.4036</c:v>
                </c:pt>
                <c:pt idx="3188">
                  <c:v>4.4047000000000001</c:v>
                </c:pt>
                <c:pt idx="3189">
                  <c:v>4.4058000000000002</c:v>
                </c:pt>
                <c:pt idx="3190">
                  <c:v>4.407</c:v>
                </c:pt>
                <c:pt idx="3191">
                  <c:v>4.4081000000000001</c:v>
                </c:pt>
                <c:pt idx="3192">
                  <c:v>4.4092000000000002</c:v>
                </c:pt>
                <c:pt idx="3193">
                  <c:v>4.4104999999999999</c:v>
                </c:pt>
                <c:pt idx="3194">
                  <c:v>4.4118000000000004</c:v>
                </c:pt>
                <c:pt idx="3195">
                  <c:v>4.4132999999999996</c:v>
                </c:pt>
                <c:pt idx="3196">
                  <c:v>4.4147999999999996</c:v>
                </c:pt>
                <c:pt idx="3197">
                  <c:v>4.4164000000000003</c:v>
                </c:pt>
                <c:pt idx="3198">
                  <c:v>4.4180999999999999</c:v>
                </c:pt>
                <c:pt idx="3199">
                  <c:v>4.42</c:v>
                </c:pt>
                <c:pt idx="3200">
                  <c:v>4.4218999999999999</c:v>
                </c:pt>
                <c:pt idx="3201">
                  <c:v>4.4238999999999997</c:v>
                </c:pt>
                <c:pt idx="3202">
                  <c:v>4.4260000000000002</c:v>
                </c:pt>
                <c:pt idx="3203">
                  <c:v>4.4279999999999999</c:v>
                </c:pt>
                <c:pt idx="3204">
                  <c:v>4.4297000000000004</c:v>
                </c:pt>
                <c:pt idx="3205">
                  <c:v>4.4311999999999996</c:v>
                </c:pt>
                <c:pt idx="3206">
                  <c:v>4.4324000000000003</c:v>
                </c:pt>
                <c:pt idx="3207">
                  <c:v>4.4333999999999998</c:v>
                </c:pt>
                <c:pt idx="3208">
                  <c:v>4.4343000000000004</c:v>
                </c:pt>
                <c:pt idx="3209">
                  <c:v>4.4352999999999998</c:v>
                </c:pt>
                <c:pt idx="3210">
                  <c:v>4.4363000000000001</c:v>
                </c:pt>
                <c:pt idx="3211">
                  <c:v>4.4375</c:v>
                </c:pt>
                <c:pt idx="3212">
                  <c:v>4.4386999999999999</c:v>
                </c:pt>
                <c:pt idx="3213">
                  <c:v>4.4398999999999997</c:v>
                </c:pt>
                <c:pt idx="3214">
                  <c:v>4.4412000000000003</c:v>
                </c:pt>
                <c:pt idx="3215">
                  <c:v>4.4425999999999997</c:v>
                </c:pt>
                <c:pt idx="3216">
                  <c:v>4.4439000000000002</c:v>
                </c:pt>
                <c:pt idx="3217">
                  <c:v>4.4451999999999998</c:v>
                </c:pt>
                <c:pt idx="3218">
                  <c:v>4.4465000000000003</c:v>
                </c:pt>
                <c:pt idx="3219">
                  <c:v>4.4478</c:v>
                </c:pt>
                <c:pt idx="3220">
                  <c:v>4.4490999999999996</c:v>
                </c:pt>
                <c:pt idx="3221">
                  <c:v>4.4504999999999999</c:v>
                </c:pt>
                <c:pt idx="3222">
                  <c:v>4.4519000000000002</c:v>
                </c:pt>
                <c:pt idx="3223">
                  <c:v>4.4532999999999996</c:v>
                </c:pt>
                <c:pt idx="3224">
                  <c:v>4.4546999999999999</c:v>
                </c:pt>
                <c:pt idx="3225">
                  <c:v>4.4561999999999999</c:v>
                </c:pt>
                <c:pt idx="3226">
                  <c:v>4.4577</c:v>
                </c:pt>
                <c:pt idx="3227">
                  <c:v>4.4591000000000003</c:v>
                </c:pt>
                <c:pt idx="3228">
                  <c:v>4.4604999999999997</c:v>
                </c:pt>
                <c:pt idx="3229">
                  <c:v>4.4619</c:v>
                </c:pt>
                <c:pt idx="3230">
                  <c:v>4.4631999999999996</c:v>
                </c:pt>
                <c:pt idx="3231">
                  <c:v>4.4644000000000004</c:v>
                </c:pt>
                <c:pt idx="3232">
                  <c:v>4.4657</c:v>
                </c:pt>
                <c:pt idx="3233">
                  <c:v>4.4669999999999996</c:v>
                </c:pt>
                <c:pt idx="3234">
                  <c:v>4.4683000000000002</c:v>
                </c:pt>
                <c:pt idx="3235">
                  <c:v>4.4696999999999996</c:v>
                </c:pt>
                <c:pt idx="3236">
                  <c:v>4.4710000000000001</c:v>
                </c:pt>
                <c:pt idx="3237">
                  <c:v>4.4725000000000001</c:v>
                </c:pt>
                <c:pt idx="3238">
                  <c:v>4.4739000000000004</c:v>
                </c:pt>
                <c:pt idx="3239">
                  <c:v>4.4752999999999998</c:v>
                </c:pt>
                <c:pt idx="3240">
                  <c:v>4.4767000000000001</c:v>
                </c:pt>
                <c:pt idx="3241">
                  <c:v>4.4782000000000002</c:v>
                </c:pt>
                <c:pt idx="3242">
                  <c:v>4.4797000000000002</c:v>
                </c:pt>
                <c:pt idx="3243">
                  <c:v>4.4813000000000001</c:v>
                </c:pt>
                <c:pt idx="3244">
                  <c:v>4.4832000000000001</c:v>
                </c:pt>
                <c:pt idx="3245">
                  <c:v>4.4852999999999996</c:v>
                </c:pt>
                <c:pt idx="3246">
                  <c:v>4.4874999999999998</c:v>
                </c:pt>
                <c:pt idx="3247">
                  <c:v>4.4894999999999996</c:v>
                </c:pt>
                <c:pt idx="3248">
                  <c:v>4.4912000000000001</c:v>
                </c:pt>
                <c:pt idx="3249">
                  <c:v>4.4923999999999999</c:v>
                </c:pt>
                <c:pt idx="3250">
                  <c:v>4.4934000000000003</c:v>
                </c:pt>
                <c:pt idx="3251">
                  <c:v>4.4943</c:v>
                </c:pt>
                <c:pt idx="3252">
                  <c:v>4.4950999999999999</c:v>
                </c:pt>
                <c:pt idx="3253">
                  <c:v>4.4960000000000004</c:v>
                </c:pt>
                <c:pt idx="3254">
                  <c:v>4.4969999999999999</c:v>
                </c:pt>
                <c:pt idx="3255">
                  <c:v>4.4981</c:v>
                </c:pt>
                <c:pt idx="3256">
                  <c:v>4.4992000000000001</c:v>
                </c:pt>
                <c:pt idx="3257">
                  <c:v>4.5003000000000002</c:v>
                </c:pt>
                <c:pt idx="3258">
                  <c:v>4.5012999999999996</c:v>
                </c:pt>
                <c:pt idx="3259">
                  <c:v>4.5023999999999997</c:v>
                </c:pt>
                <c:pt idx="3260">
                  <c:v>4.5035999999999996</c:v>
                </c:pt>
                <c:pt idx="3261">
                  <c:v>4.5048000000000004</c:v>
                </c:pt>
                <c:pt idx="3262">
                  <c:v>4.5060000000000002</c:v>
                </c:pt>
                <c:pt idx="3263">
                  <c:v>4.5072999999999999</c:v>
                </c:pt>
                <c:pt idx="3264">
                  <c:v>4.5087999999999999</c:v>
                </c:pt>
                <c:pt idx="3265">
                  <c:v>4.5103</c:v>
                </c:pt>
                <c:pt idx="3266">
                  <c:v>4.5119999999999996</c:v>
                </c:pt>
                <c:pt idx="3267">
                  <c:v>4.5137</c:v>
                </c:pt>
                <c:pt idx="3268">
                  <c:v>4.5156000000000001</c:v>
                </c:pt>
                <c:pt idx="3269">
                  <c:v>4.5175000000000001</c:v>
                </c:pt>
                <c:pt idx="3270">
                  <c:v>4.5194999999999999</c:v>
                </c:pt>
                <c:pt idx="3271">
                  <c:v>4.5216000000000003</c:v>
                </c:pt>
                <c:pt idx="3272">
                  <c:v>4.5235000000000003</c:v>
                </c:pt>
                <c:pt idx="3273">
                  <c:v>4.5251999999999999</c:v>
                </c:pt>
                <c:pt idx="3274">
                  <c:v>4.5266999999999999</c:v>
                </c:pt>
                <c:pt idx="3275">
                  <c:v>4.5278</c:v>
                </c:pt>
                <c:pt idx="3276">
                  <c:v>4.5288000000000004</c:v>
                </c:pt>
                <c:pt idx="3277">
                  <c:v>4.5297000000000001</c:v>
                </c:pt>
                <c:pt idx="3278">
                  <c:v>4.5305999999999997</c:v>
                </c:pt>
                <c:pt idx="3279">
                  <c:v>4.5316000000000001</c:v>
                </c:pt>
                <c:pt idx="3280">
                  <c:v>4.5327000000000002</c:v>
                </c:pt>
                <c:pt idx="3281">
                  <c:v>4.5339999999999998</c:v>
                </c:pt>
                <c:pt idx="3282">
                  <c:v>4.5353000000000003</c:v>
                </c:pt>
                <c:pt idx="3283">
                  <c:v>4.5366999999999997</c:v>
                </c:pt>
                <c:pt idx="3284">
                  <c:v>4.5380000000000003</c:v>
                </c:pt>
                <c:pt idx="3285">
                  <c:v>4.5392999999999999</c:v>
                </c:pt>
                <c:pt idx="3286">
                  <c:v>4.5406000000000004</c:v>
                </c:pt>
                <c:pt idx="3287">
                  <c:v>4.5419</c:v>
                </c:pt>
                <c:pt idx="3288">
                  <c:v>4.5431999999999997</c:v>
                </c:pt>
                <c:pt idx="3289">
                  <c:v>4.5446</c:v>
                </c:pt>
                <c:pt idx="3290">
                  <c:v>4.5460000000000003</c:v>
                </c:pt>
                <c:pt idx="3291">
                  <c:v>4.5472999999999999</c:v>
                </c:pt>
                <c:pt idx="3292">
                  <c:v>4.5487000000000002</c:v>
                </c:pt>
                <c:pt idx="3293">
                  <c:v>4.5500999999999996</c:v>
                </c:pt>
                <c:pt idx="3294">
                  <c:v>4.5515999999999996</c:v>
                </c:pt>
                <c:pt idx="3295">
                  <c:v>4.5529999999999999</c:v>
                </c:pt>
                <c:pt idx="3296">
                  <c:v>4.5544000000000002</c:v>
                </c:pt>
                <c:pt idx="3297">
                  <c:v>4.5557999999999996</c:v>
                </c:pt>
                <c:pt idx="3298">
                  <c:v>4.5571000000000002</c:v>
                </c:pt>
                <c:pt idx="3299">
                  <c:v>4.5583999999999998</c:v>
                </c:pt>
                <c:pt idx="3300">
                  <c:v>4.5597000000000003</c:v>
                </c:pt>
                <c:pt idx="3301">
                  <c:v>4.5609999999999999</c:v>
                </c:pt>
                <c:pt idx="3302">
                  <c:v>4.5622999999999996</c:v>
                </c:pt>
                <c:pt idx="3303">
                  <c:v>4.5636999999999999</c:v>
                </c:pt>
                <c:pt idx="3304">
                  <c:v>4.5650000000000004</c:v>
                </c:pt>
                <c:pt idx="3305">
                  <c:v>4.5664999999999996</c:v>
                </c:pt>
                <c:pt idx="3306">
                  <c:v>4.5678999999999998</c:v>
                </c:pt>
                <c:pt idx="3307">
                  <c:v>4.5693999999999999</c:v>
                </c:pt>
                <c:pt idx="3308">
                  <c:v>4.5709</c:v>
                </c:pt>
                <c:pt idx="3309">
                  <c:v>4.5724</c:v>
                </c:pt>
                <c:pt idx="3310">
                  <c:v>4.5739999999999998</c:v>
                </c:pt>
                <c:pt idx="3311">
                  <c:v>4.5755999999999997</c:v>
                </c:pt>
                <c:pt idx="3312">
                  <c:v>4.5772000000000004</c:v>
                </c:pt>
                <c:pt idx="3313">
                  <c:v>4.5791000000000004</c:v>
                </c:pt>
                <c:pt idx="3314">
                  <c:v>4.5810000000000004</c:v>
                </c:pt>
                <c:pt idx="3315">
                  <c:v>4.5831</c:v>
                </c:pt>
                <c:pt idx="3316">
                  <c:v>4.585</c:v>
                </c:pt>
                <c:pt idx="3317">
                  <c:v>4.5865999999999998</c:v>
                </c:pt>
                <c:pt idx="3318">
                  <c:v>4.5879000000000003</c:v>
                </c:pt>
                <c:pt idx="3319">
                  <c:v>4.5888999999999998</c:v>
                </c:pt>
                <c:pt idx="3320">
                  <c:v>4.5898000000000003</c:v>
                </c:pt>
                <c:pt idx="3321">
                  <c:v>4.5906000000000002</c:v>
                </c:pt>
                <c:pt idx="3322">
                  <c:v>4.5914999999999999</c:v>
                </c:pt>
                <c:pt idx="3323">
                  <c:v>4.5925000000000002</c:v>
                </c:pt>
                <c:pt idx="3324">
                  <c:v>4.5936000000000003</c:v>
                </c:pt>
                <c:pt idx="3325">
                  <c:v>4.5946999999999996</c:v>
                </c:pt>
                <c:pt idx="3326">
                  <c:v>4.5957999999999997</c:v>
                </c:pt>
                <c:pt idx="3327">
                  <c:v>4.5968999999999998</c:v>
                </c:pt>
                <c:pt idx="3328">
                  <c:v>4.5979999999999999</c:v>
                </c:pt>
                <c:pt idx="3329">
                  <c:v>4.5991</c:v>
                </c:pt>
                <c:pt idx="3330">
                  <c:v>4.6002999999999998</c:v>
                </c:pt>
                <c:pt idx="3331">
                  <c:v>4.6014999999999997</c:v>
                </c:pt>
                <c:pt idx="3332">
                  <c:v>4.6028000000000002</c:v>
                </c:pt>
                <c:pt idx="3333">
                  <c:v>4.6041999999999996</c:v>
                </c:pt>
                <c:pt idx="3334">
                  <c:v>4.6058000000000003</c:v>
                </c:pt>
                <c:pt idx="3335">
                  <c:v>4.6074000000000002</c:v>
                </c:pt>
                <c:pt idx="3336">
                  <c:v>4.6092000000000004</c:v>
                </c:pt>
                <c:pt idx="3337">
                  <c:v>4.6111000000000004</c:v>
                </c:pt>
                <c:pt idx="3338">
                  <c:v>4.6131000000000002</c:v>
                </c:pt>
                <c:pt idx="3339">
                  <c:v>4.6151</c:v>
                </c:pt>
                <c:pt idx="3340">
                  <c:v>4.6172000000000004</c:v>
                </c:pt>
                <c:pt idx="3341">
                  <c:v>4.6189999999999998</c:v>
                </c:pt>
                <c:pt idx="3342">
                  <c:v>4.6205999999999996</c:v>
                </c:pt>
                <c:pt idx="3343">
                  <c:v>4.6219000000000001</c:v>
                </c:pt>
                <c:pt idx="3344">
                  <c:v>4.6230000000000002</c:v>
                </c:pt>
                <c:pt idx="3345">
                  <c:v>4.6239999999999997</c:v>
                </c:pt>
                <c:pt idx="3346">
                  <c:v>4.6249000000000002</c:v>
                </c:pt>
                <c:pt idx="3347">
                  <c:v>4.6258999999999997</c:v>
                </c:pt>
                <c:pt idx="3348">
                  <c:v>4.6269999999999998</c:v>
                </c:pt>
                <c:pt idx="3349">
                  <c:v>4.6280999999999999</c:v>
                </c:pt>
                <c:pt idx="3350">
                  <c:v>4.6294000000000004</c:v>
                </c:pt>
                <c:pt idx="3351">
                  <c:v>4.6307</c:v>
                </c:pt>
                <c:pt idx="3352">
                  <c:v>4.6319999999999997</c:v>
                </c:pt>
                <c:pt idx="3353">
                  <c:v>4.6333000000000002</c:v>
                </c:pt>
                <c:pt idx="3354">
                  <c:v>4.6346999999999996</c:v>
                </c:pt>
                <c:pt idx="3355">
                  <c:v>4.6360000000000001</c:v>
                </c:pt>
                <c:pt idx="3356">
                  <c:v>4.6372999999999998</c:v>
                </c:pt>
                <c:pt idx="3357">
                  <c:v>4.6387</c:v>
                </c:pt>
                <c:pt idx="3358">
                  <c:v>4.6399999999999997</c:v>
                </c:pt>
                <c:pt idx="3359">
                  <c:v>4.6414</c:v>
                </c:pt>
                <c:pt idx="3360">
                  <c:v>4.6429</c:v>
                </c:pt>
                <c:pt idx="3361">
                  <c:v>4.6443000000000003</c:v>
                </c:pt>
                <c:pt idx="3362">
                  <c:v>4.6456999999999997</c:v>
                </c:pt>
                <c:pt idx="3363">
                  <c:v>4.6471</c:v>
                </c:pt>
                <c:pt idx="3364">
                  <c:v>4.6486000000000001</c:v>
                </c:pt>
                <c:pt idx="3365">
                  <c:v>4.6500000000000004</c:v>
                </c:pt>
                <c:pt idx="3366">
                  <c:v>4.6513999999999998</c:v>
                </c:pt>
                <c:pt idx="3367">
                  <c:v>4.6528</c:v>
                </c:pt>
                <c:pt idx="3368">
                  <c:v>4.6540999999999997</c:v>
                </c:pt>
                <c:pt idx="3369">
                  <c:v>4.6554000000000002</c:v>
                </c:pt>
                <c:pt idx="3370">
                  <c:v>4.6566999999999998</c:v>
                </c:pt>
                <c:pt idx="3371">
                  <c:v>4.6580000000000004</c:v>
                </c:pt>
                <c:pt idx="3372">
                  <c:v>4.6593999999999998</c:v>
                </c:pt>
                <c:pt idx="3373">
                  <c:v>4.6608000000000001</c:v>
                </c:pt>
                <c:pt idx="3374">
                  <c:v>4.6620999999999997</c:v>
                </c:pt>
                <c:pt idx="3375">
                  <c:v>4.6635999999999997</c:v>
                </c:pt>
                <c:pt idx="3376">
                  <c:v>4.665</c:v>
                </c:pt>
                <c:pt idx="3377">
                  <c:v>4.6664000000000003</c:v>
                </c:pt>
                <c:pt idx="3378">
                  <c:v>4.6677999999999997</c:v>
                </c:pt>
                <c:pt idx="3379">
                  <c:v>4.6692</c:v>
                </c:pt>
                <c:pt idx="3380">
                  <c:v>4.6707999999999998</c:v>
                </c:pt>
                <c:pt idx="3381">
                  <c:v>4.6726999999999999</c:v>
                </c:pt>
                <c:pt idx="3382">
                  <c:v>4.6748000000000003</c:v>
                </c:pt>
                <c:pt idx="3383">
                  <c:v>4.6771000000000003</c:v>
                </c:pt>
                <c:pt idx="3384">
                  <c:v>4.6791999999999998</c:v>
                </c:pt>
                <c:pt idx="3385">
                  <c:v>4.681</c:v>
                </c:pt>
                <c:pt idx="3386">
                  <c:v>4.6824000000000003</c:v>
                </c:pt>
                <c:pt idx="3387">
                  <c:v>4.6833999999999998</c:v>
                </c:pt>
                <c:pt idx="3388">
                  <c:v>4.6841999999999997</c:v>
                </c:pt>
                <c:pt idx="3389">
                  <c:v>4.6849999999999996</c:v>
                </c:pt>
                <c:pt idx="3390">
                  <c:v>4.6858000000000004</c:v>
                </c:pt>
                <c:pt idx="3391">
                  <c:v>4.6867999999999999</c:v>
                </c:pt>
                <c:pt idx="3392">
                  <c:v>4.6878000000000002</c:v>
                </c:pt>
                <c:pt idx="3393">
                  <c:v>4.6889000000000003</c:v>
                </c:pt>
                <c:pt idx="3394">
                  <c:v>4.6900000000000004</c:v>
                </c:pt>
                <c:pt idx="3395">
                  <c:v>4.6909999999999998</c:v>
                </c:pt>
                <c:pt idx="3396">
                  <c:v>4.6920999999999999</c:v>
                </c:pt>
                <c:pt idx="3397">
                  <c:v>4.6932</c:v>
                </c:pt>
                <c:pt idx="3398">
                  <c:v>4.6943999999999999</c:v>
                </c:pt>
                <c:pt idx="3399">
                  <c:v>4.6955999999999998</c:v>
                </c:pt>
                <c:pt idx="3400">
                  <c:v>4.6967999999999996</c:v>
                </c:pt>
                <c:pt idx="3401">
                  <c:v>4.6981999999999999</c:v>
                </c:pt>
                <c:pt idx="3402">
                  <c:v>4.6996000000000002</c:v>
                </c:pt>
                <c:pt idx="3403">
                  <c:v>4.7012</c:v>
                </c:pt>
                <c:pt idx="3404">
                  <c:v>4.7027999999999999</c:v>
                </c:pt>
                <c:pt idx="3405">
                  <c:v>4.7046000000000001</c:v>
                </c:pt>
                <c:pt idx="3406">
                  <c:v>4.7065000000000001</c:v>
                </c:pt>
                <c:pt idx="3407">
                  <c:v>4.7084999999999999</c:v>
                </c:pt>
                <c:pt idx="3408">
                  <c:v>4.7104999999999997</c:v>
                </c:pt>
                <c:pt idx="3409">
                  <c:v>4.7126000000000001</c:v>
                </c:pt>
                <c:pt idx="3410">
                  <c:v>4.7145000000000001</c:v>
                </c:pt>
                <c:pt idx="3411">
                  <c:v>4.7161999999999997</c:v>
                </c:pt>
                <c:pt idx="3412">
                  <c:v>4.7175000000000002</c:v>
                </c:pt>
                <c:pt idx="3413">
                  <c:v>4.7186000000000003</c:v>
                </c:pt>
                <c:pt idx="3414">
                  <c:v>4.7195999999999998</c:v>
                </c:pt>
                <c:pt idx="3415">
                  <c:v>4.7205000000000004</c:v>
                </c:pt>
                <c:pt idx="3416">
                  <c:v>4.7214999999999998</c:v>
                </c:pt>
                <c:pt idx="3417">
                  <c:v>4.7225999999999999</c:v>
                </c:pt>
                <c:pt idx="3418">
                  <c:v>4.7237999999999998</c:v>
                </c:pt>
                <c:pt idx="3419">
                  <c:v>4.7251000000000003</c:v>
                </c:pt>
                <c:pt idx="3420">
                  <c:v>4.7263999999999999</c:v>
                </c:pt>
                <c:pt idx="3421">
                  <c:v>4.7278000000000002</c:v>
                </c:pt>
                <c:pt idx="3422">
                  <c:v>4.7290999999999999</c:v>
                </c:pt>
                <c:pt idx="3423">
                  <c:v>4.7304000000000004</c:v>
                </c:pt>
                <c:pt idx="3424">
                  <c:v>4.7316000000000003</c:v>
                </c:pt>
                <c:pt idx="3425">
                  <c:v>4.7328000000000001</c:v>
                </c:pt>
                <c:pt idx="3426">
                  <c:v>4.7340999999999998</c:v>
                </c:pt>
                <c:pt idx="3427">
                  <c:v>4.7354000000000003</c:v>
                </c:pt>
                <c:pt idx="3428">
                  <c:v>4.7367999999999997</c:v>
                </c:pt>
                <c:pt idx="3429">
                  <c:v>4.7382</c:v>
                </c:pt>
                <c:pt idx="3430">
                  <c:v>4.7396000000000003</c:v>
                </c:pt>
                <c:pt idx="3431">
                  <c:v>4.7409999999999997</c:v>
                </c:pt>
                <c:pt idx="3432">
                  <c:v>4.7424999999999997</c:v>
                </c:pt>
                <c:pt idx="3433">
                  <c:v>4.7441000000000004</c:v>
                </c:pt>
                <c:pt idx="3434">
                  <c:v>4.7455999999999996</c:v>
                </c:pt>
                <c:pt idx="3435">
                  <c:v>4.7469000000000001</c:v>
                </c:pt>
                <c:pt idx="3436">
                  <c:v>4.7481999999999998</c:v>
                </c:pt>
                <c:pt idx="3437">
                  <c:v>4.7495000000000003</c:v>
                </c:pt>
                <c:pt idx="3438">
                  <c:v>4.7507999999999999</c:v>
                </c:pt>
                <c:pt idx="3439">
                  <c:v>4.7519999999999998</c:v>
                </c:pt>
                <c:pt idx="3440">
                  <c:v>4.7534000000000001</c:v>
                </c:pt>
                <c:pt idx="3441">
                  <c:v>4.7546999999999997</c:v>
                </c:pt>
                <c:pt idx="3442">
                  <c:v>4.7561</c:v>
                </c:pt>
                <c:pt idx="3443">
                  <c:v>4.7575000000000003</c:v>
                </c:pt>
                <c:pt idx="3444">
                  <c:v>4.7590000000000003</c:v>
                </c:pt>
                <c:pt idx="3445">
                  <c:v>4.7605000000000004</c:v>
                </c:pt>
                <c:pt idx="3446">
                  <c:v>4.7618999999999998</c:v>
                </c:pt>
                <c:pt idx="3447">
                  <c:v>4.7633000000000001</c:v>
                </c:pt>
                <c:pt idx="3448">
                  <c:v>4.7648000000000001</c:v>
                </c:pt>
                <c:pt idx="3449">
                  <c:v>4.7664</c:v>
                </c:pt>
                <c:pt idx="3450">
                  <c:v>4.7683</c:v>
                </c:pt>
                <c:pt idx="3451">
                  <c:v>4.7702999999999998</c:v>
                </c:pt>
                <c:pt idx="3452">
                  <c:v>4.7723000000000004</c:v>
                </c:pt>
                <c:pt idx="3453">
                  <c:v>4.7742000000000004</c:v>
                </c:pt>
                <c:pt idx="3454">
                  <c:v>4.7759</c:v>
                </c:pt>
                <c:pt idx="3455">
                  <c:v>4.7773000000000003</c:v>
                </c:pt>
                <c:pt idx="3456">
                  <c:v>4.7784000000000004</c:v>
                </c:pt>
                <c:pt idx="3457">
                  <c:v>4.7793000000000001</c:v>
                </c:pt>
                <c:pt idx="3458">
                  <c:v>4.7801999999999998</c:v>
                </c:pt>
                <c:pt idx="3459">
                  <c:v>4.7811000000000003</c:v>
                </c:pt>
                <c:pt idx="3460">
                  <c:v>4.7820999999999998</c:v>
                </c:pt>
                <c:pt idx="3461">
                  <c:v>4.7831999999999999</c:v>
                </c:pt>
                <c:pt idx="3462">
                  <c:v>4.7843</c:v>
                </c:pt>
                <c:pt idx="3463">
                  <c:v>4.7854000000000001</c:v>
                </c:pt>
                <c:pt idx="3464">
                  <c:v>4.7865000000000002</c:v>
                </c:pt>
                <c:pt idx="3465">
                  <c:v>4.7874999999999996</c:v>
                </c:pt>
                <c:pt idx="3466">
                  <c:v>4.7885999999999997</c:v>
                </c:pt>
                <c:pt idx="3467">
                  <c:v>4.7896999999999998</c:v>
                </c:pt>
                <c:pt idx="3468">
                  <c:v>4.7908999999999997</c:v>
                </c:pt>
                <c:pt idx="3469">
                  <c:v>4.7923</c:v>
                </c:pt>
                <c:pt idx="3470">
                  <c:v>4.7935999999999996</c:v>
                </c:pt>
                <c:pt idx="3471">
                  <c:v>4.7950999999999997</c:v>
                </c:pt>
                <c:pt idx="3472">
                  <c:v>4.7967000000000004</c:v>
                </c:pt>
                <c:pt idx="3473">
                  <c:v>4.7983000000000002</c:v>
                </c:pt>
                <c:pt idx="3474">
                  <c:v>4.8</c:v>
                </c:pt>
                <c:pt idx="3475">
                  <c:v>4.8018999999999998</c:v>
                </c:pt>
                <c:pt idx="3476">
                  <c:v>4.8037999999999998</c:v>
                </c:pt>
                <c:pt idx="3477">
                  <c:v>4.8059000000000003</c:v>
                </c:pt>
                <c:pt idx="3478">
                  <c:v>4.8079000000000001</c:v>
                </c:pt>
                <c:pt idx="3479">
                  <c:v>4.8098000000000001</c:v>
                </c:pt>
                <c:pt idx="3480">
                  <c:v>4.8113999999999999</c:v>
                </c:pt>
                <c:pt idx="3481">
                  <c:v>4.8128000000000002</c:v>
                </c:pt>
                <c:pt idx="3482">
                  <c:v>4.8140000000000001</c:v>
                </c:pt>
                <c:pt idx="3483">
                  <c:v>4.8148999999999997</c:v>
                </c:pt>
                <c:pt idx="3484">
                  <c:v>4.8159000000000001</c:v>
                </c:pt>
                <c:pt idx="3485">
                  <c:v>4.8169000000000004</c:v>
                </c:pt>
                <c:pt idx="3486">
                  <c:v>4.8181000000000003</c:v>
                </c:pt>
                <c:pt idx="3487">
                  <c:v>4.8193000000000001</c:v>
                </c:pt>
                <c:pt idx="3488">
                  <c:v>4.8205999999999998</c:v>
                </c:pt>
                <c:pt idx="3489">
                  <c:v>4.8219000000000003</c:v>
                </c:pt>
                <c:pt idx="3490">
                  <c:v>4.8231999999999999</c:v>
                </c:pt>
                <c:pt idx="3491">
                  <c:v>4.8244999999999996</c:v>
                </c:pt>
                <c:pt idx="3492">
                  <c:v>4.8258000000000001</c:v>
                </c:pt>
                <c:pt idx="3493">
                  <c:v>4.827</c:v>
                </c:pt>
                <c:pt idx="3494">
                  <c:v>4.8282999999999996</c:v>
                </c:pt>
                <c:pt idx="3495">
                  <c:v>4.8295000000000003</c:v>
                </c:pt>
                <c:pt idx="3496">
                  <c:v>4.8308999999999997</c:v>
                </c:pt>
                <c:pt idx="3497">
                  <c:v>4.8323</c:v>
                </c:pt>
                <c:pt idx="3498">
                  <c:v>4.8337000000000003</c:v>
                </c:pt>
                <c:pt idx="3499">
                  <c:v>4.8350999999999997</c:v>
                </c:pt>
                <c:pt idx="3500">
                  <c:v>4.8365</c:v>
                </c:pt>
                <c:pt idx="3501">
                  <c:v>4.8380000000000001</c:v>
                </c:pt>
                <c:pt idx="3502">
                  <c:v>4.8395000000000001</c:v>
                </c:pt>
                <c:pt idx="3503">
                  <c:v>4.8409000000000004</c:v>
                </c:pt>
                <c:pt idx="3504">
                  <c:v>4.8422999999999998</c:v>
                </c:pt>
                <c:pt idx="3505">
                  <c:v>4.8436000000000003</c:v>
                </c:pt>
                <c:pt idx="3506">
                  <c:v>4.8448000000000002</c:v>
                </c:pt>
                <c:pt idx="3507">
                  <c:v>4.8460000000000001</c:v>
                </c:pt>
                <c:pt idx="3508">
                  <c:v>4.8472999999999997</c:v>
                </c:pt>
                <c:pt idx="3509">
                  <c:v>4.8484999999999996</c:v>
                </c:pt>
                <c:pt idx="3510">
                  <c:v>4.8498999999999999</c:v>
                </c:pt>
                <c:pt idx="3511">
                  <c:v>4.8513000000000002</c:v>
                </c:pt>
                <c:pt idx="3512">
                  <c:v>4.8526999999999996</c:v>
                </c:pt>
                <c:pt idx="3513">
                  <c:v>4.8540999999999999</c:v>
                </c:pt>
                <c:pt idx="3514">
                  <c:v>4.8555999999999999</c:v>
                </c:pt>
                <c:pt idx="3515">
                  <c:v>4.8571</c:v>
                </c:pt>
                <c:pt idx="3516">
                  <c:v>4.8586</c:v>
                </c:pt>
                <c:pt idx="3517">
                  <c:v>4.8601000000000001</c:v>
                </c:pt>
                <c:pt idx="3518">
                  <c:v>4.8616999999999999</c:v>
                </c:pt>
                <c:pt idx="3519">
                  <c:v>4.8634000000000004</c:v>
                </c:pt>
                <c:pt idx="3520">
                  <c:v>4.8654000000000002</c:v>
                </c:pt>
                <c:pt idx="3521">
                  <c:v>4.8676000000000004</c:v>
                </c:pt>
                <c:pt idx="3522">
                  <c:v>4.8696999999999999</c:v>
                </c:pt>
                <c:pt idx="3523">
                  <c:v>4.8715999999999999</c:v>
                </c:pt>
                <c:pt idx="3524">
                  <c:v>4.8731</c:v>
                </c:pt>
                <c:pt idx="3525">
                  <c:v>4.8742000000000001</c:v>
                </c:pt>
                <c:pt idx="3526">
                  <c:v>4.8750999999999998</c:v>
                </c:pt>
                <c:pt idx="3527">
                  <c:v>4.8758999999999997</c:v>
                </c:pt>
                <c:pt idx="3528">
                  <c:v>4.8768000000000002</c:v>
                </c:pt>
                <c:pt idx="3529">
                  <c:v>4.8777999999999997</c:v>
                </c:pt>
                <c:pt idx="3530">
                  <c:v>4.8788</c:v>
                </c:pt>
                <c:pt idx="3531">
                  <c:v>4.8798000000000004</c:v>
                </c:pt>
                <c:pt idx="3532">
                  <c:v>4.8808999999999996</c:v>
                </c:pt>
                <c:pt idx="3533">
                  <c:v>4.8818999999999999</c:v>
                </c:pt>
                <c:pt idx="3534">
                  <c:v>4.883</c:v>
                </c:pt>
                <c:pt idx="3535">
                  <c:v>4.8840000000000003</c:v>
                </c:pt>
                <c:pt idx="3536">
                  <c:v>4.8852000000000002</c:v>
                </c:pt>
                <c:pt idx="3537">
                  <c:v>4.8864000000000001</c:v>
                </c:pt>
                <c:pt idx="3538">
                  <c:v>4.8876999999999997</c:v>
                </c:pt>
                <c:pt idx="3539">
                  <c:v>4.8891</c:v>
                </c:pt>
                <c:pt idx="3540">
                  <c:v>4.8906000000000001</c:v>
                </c:pt>
                <c:pt idx="3541">
                  <c:v>4.8921000000000001</c:v>
                </c:pt>
                <c:pt idx="3542">
                  <c:v>4.8937999999999997</c:v>
                </c:pt>
                <c:pt idx="3543">
                  <c:v>4.8955000000000002</c:v>
                </c:pt>
                <c:pt idx="3544">
                  <c:v>4.8974000000000002</c:v>
                </c:pt>
                <c:pt idx="3545">
                  <c:v>4.8993000000000002</c:v>
                </c:pt>
                <c:pt idx="3546">
                  <c:v>4.9012000000000002</c:v>
                </c:pt>
                <c:pt idx="3547">
                  <c:v>4.9032</c:v>
                </c:pt>
                <c:pt idx="3548">
                  <c:v>4.9051</c:v>
                </c:pt>
                <c:pt idx="3549">
                  <c:v>4.9067999999999996</c:v>
                </c:pt>
                <c:pt idx="3550">
                  <c:v>4.9081999999999999</c:v>
                </c:pt>
                <c:pt idx="3551">
                  <c:v>4.9093</c:v>
                </c:pt>
                <c:pt idx="3552">
                  <c:v>4.9103000000000003</c:v>
                </c:pt>
                <c:pt idx="3553">
                  <c:v>4.9112999999999998</c:v>
                </c:pt>
                <c:pt idx="3554">
                  <c:v>4.9123000000000001</c:v>
                </c:pt>
                <c:pt idx="3555">
                  <c:v>4.9135</c:v>
                </c:pt>
                <c:pt idx="3556">
                  <c:v>4.9146999999999998</c:v>
                </c:pt>
                <c:pt idx="3557">
                  <c:v>4.9161000000000001</c:v>
                </c:pt>
                <c:pt idx="3558">
                  <c:v>4.9173999999999998</c:v>
                </c:pt>
                <c:pt idx="3559">
                  <c:v>4.9187000000000003</c:v>
                </c:pt>
                <c:pt idx="3560">
                  <c:v>4.92</c:v>
                </c:pt>
                <c:pt idx="3561">
                  <c:v>4.9211999999999998</c:v>
                </c:pt>
                <c:pt idx="3562">
                  <c:v>4.9223999999999997</c:v>
                </c:pt>
                <c:pt idx="3563">
                  <c:v>4.9236000000000004</c:v>
                </c:pt>
                <c:pt idx="3564">
                  <c:v>4.9248000000000003</c:v>
                </c:pt>
                <c:pt idx="3565">
                  <c:v>4.9261999999999997</c:v>
                </c:pt>
                <c:pt idx="3566">
                  <c:v>4.9276</c:v>
                </c:pt>
                <c:pt idx="3567">
                  <c:v>4.9290000000000003</c:v>
                </c:pt>
                <c:pt idx="3568">
                  <c:v>4.9305000000000003</c:v>
                </c:pt>
                <c:pt idx="3569">
                  <c:v>4.9318999999999997</c:v>
                </c:pt>
                <c:pt idx="3570">
                  <c:v>4.9333999999999998</c:v>
                </c:pt>
                <c:pt idx="3571">
                  <c:v>4.9348000000000001</c:v>
                </c:pt>
                <c:pt idx="3572">
                  <c:v>4.9362000000000004</c:v>
                </c:pt>
                <c:pt idx="3573">
                  <c:v>4.9375999999999998</c:v>
                </c:pt>
                <c:pt idx="3574">
                  <c:v>4.9389000000000003</c:v>
                </c:pt>
                <c:pt idx="3575">
                  <c:v>4.9402999999999997</c:v>
                </c:pt>
                <c:pt idx="3576">
                  <c:v>4.9416000000000002</c:v>
                </c:pt>
                <c:pt idx="3577">
                  <c:v>4.9428999999999998</c:v>
                </c:pt>
                <c:pt idx="3578">
                  <c:v>4.9442000000000004</c:v>
                </c:pt>
                <c:pt idx="3579">
                  <c:v>4.9455</c:v>
                </c:pt>
                <c:pt idx="3580">
                  <c:v>4.9469000000000003</c:v>
                </c:pt>
                <c:pt idx="3581">
                  <c:v>4.9482999999999997</c:v>
                </c:pt>
                <c:pt idx="3582">
                  <c:v>4.9497</c:v>
                </c:pt>
                <c:pt idx="3583">
                  <c:v>4.9512</c:v>
                </c:pt>
                <c:pt idx="3584">
                  <c:v>4.9526000000000003</c:v>
                </c:pt>
                <c:pt idx="3585">
                  <c:v>4.9539999999999997</c:v>
                </c:pt>
                <c:pt idx="3586">
                  <c:v>4.9554</c:v>
                </c:pt>
                <c:pt idx="3587">
                  <c:v>4.9569999999999999</c:v>
                </c:pt>
                <c:pt idx="3588">
                  <c:v>4.9588999999999999</c:v>
                </c:pt>
                <c:pt idx="3589">
                  <c:v>4.9610000000000003</c:v>
                </c:pt>
                <c:pt idx="3590">
                  <c:v>4.9631999999999996</c:v>
                </c:pt>
                <c:pt idx="3591">
                  <c:v>4.9653</c:v>
                </c:pt>
                <c:pt idx="3592">
                  <c:v>4.9671000000000003</c:v>
                </c:pt>
                <c:pt idx="3593">
                  <c:v>4.9683999999999999</c:v>
                </c:pt>
                <c:pt idx="3594">
                  <c:v>4.9695</c:v>
                </c:pt>
                <c:pt idx="3595">
                  <c:v>4.9702999999999999</c:v>
                </c:pt>
                <c:pt idx="3596">
                  <c:v>4.9711999999999996</c:v>
                </c:pt>
                <c:pt idx="3597">
                  <c:v>4.9721000000000002</c:v>
                </c:pt>
                <c:pt idx="3598">
                  <c:v>4.9729999999999999</c:v>
                </c:pt>
                <c:pt idx="3599">
                  <c:v>4.9741</c:v>
                </c:pt>
                <c:pt idx="3600">
                  <c:v>4.9751000000000003</c:v>
                </c:pt>
                <c:pt idx="3601">
                  <c:v>4.9762000000000004</c:v>
                </c:pt>
                <c:pt idx="3602">
                  <c:v>4.9771999999999998</c:v>
                </c:pt>
                <c:pt idx="3603">
                  <c:v>4.9782999999999999</c:v>
                </c:pt>
                <c:pt idx="3604">
                  <c:v>4.9794</c:v>
                </c:pt>
                <c:pt idx="3605">
                  <c:v>4.9805000000000001</c:v>
                </c:pt>
                <c:pt idx="3606">
                  <c:v>4.9817999999999998</c:v>
                </c:pt>
                <c:pt idx="3607">
                  <c:v>4.9831000000000003</c:v>
                </c:pt>
                <c:pt idx="3608">
                  <c:v>4.9846000000000004</c:v>
                </c:pt>
                <c:pt idx="3609">
                  <c:v>4.9861000000000004</c:v>
                </c:pt>
                <c:pt idx="3610">
                  <c:v>4.9878</c:v>
                </c:pt>
                <c:pt idx="3611">
                  <c:v>4.9894999999999996</c:v>
                </c:pt>
                <c:pt idx="3612">
                  <c:v>4.9912000000000001</c:v>
                </c:pt>
                <c:pt idx="3613">
                  <c:v>4.9930000000000003</c:v>
                </c:pt>
                <c:pt idx="3614">
                  <c:v>4.9949000000000003</c:v>
                </c:pt>
                <c:pt idx="3615">
                  <c:v>4.9968000000000004</c:v>
                </c:pt>
                <c:pt idx="3616">
                  <c:v>4.9985999999999997</c:v>
                </c:pt>
                <c:pt idx="3617">
                  <c:v>5.0004</c:v>
                </c:pt>
                <c:pt idx="3618">
                  <c:v>5.0019</c:v>
                </c:pt>
                <c:pt idx="3619">
                  <c:v>5.0033000000000003</c:v>
                </c:pt>
                <c:pt idx="3620">
                  <c:v>5.0045000000000002</c:v>
                </c:pt>
                <c:pt idx="3621">
                  <c:v>5.0054999999999996</c:v>
                </c:pt>
                <c:pt idx="3622">
                  <c:v>5.0065</c:v>
                </c:pt>
                <c:pt idx="3623">
                  <c:v>5.0075000000000003</c:v>
                </c:pt>
                <c:pt idx="3624">
                  <c:v>5.0086000000000004</c:v>
                </c:pt>
                <c:pt idx="3625">
                  <c:v>5.0099</c:v>
                </c:pt>
                <c:pt idx="3626">
                  <c:v>5.0113000000000003</c:v>
                </c:pt>
                <c:pt idx="3627">
                  <c:v>5.0126999999999997</c:v>
                </c:pt>
                <c:pt idx="3628">
                  <c:v>5.0140000000000002</c:v>
                </c:pt>
                <c:pt idx="3629">
                  <c:v>5.0153999999999996</c:v>
                </c:pt>
                <c:pt idx="3630">
                  <c:v>5.0166000000000004</c:v>
                </c:pt>
                <c:pt idx="3631">
                  <c:v>5.0179</c:v>
                </c:pt>
                <c:pt idx="3632">
                  <c:v>5.0190999999999999</c:v>
                </c:pt>
                <c:pt idx="3633">
                  <c:v>5.0204000000000004</c:v>
                </c:pt>
                <c:pt idx="3634">
                  <c:v>5.0217999999999998</c:v>
                </c:pt>
                <c:pt idx="3635">
                  <c:v>5.0232000000000001</c:v>
                </c:pt>
                <c:pt idx="3636">
                  <c:v>5.0246000000000004</c:v>
                </c:pt>
                <c:pt idx="3637">
                  <c:v>5.0260999999999996</c:v>
                </c:pt>
                <c:pt idx="3638">
                  <c:v>5.0274999999999999</c:v>
                </c:pt>
                <c:pt idx="3639">
                  <c:v>5.0289000000000001</c:v>
                </c:pt>
                <c:pt idx="3640">
                  <c:v>5.0303000000000004</c:v>
                </c:pt>
                <c:pt idx="3641">
                  <c:v>5.0316999999999998</c:v>
                </c:pt>
                <c:pt idx="3642">
                  <c:v>5.0331000000000001</c:v>
                </c:pt>
                <c:pt idx="3643">
                  <c:v>5.0343999999999998</c:v>
                </c:pt>
                <c:pt idx="3644">
                  <c:v>5.0357000000000003</c:v>
                </c:pt>
                <c:pt idx="3645">
                  <c:v>5.0369999999999999</c:v>
                </c:pt>
                <c:pt idx="3646">
                  <c:v>5.0382999999999996</c:v>
                </c:pt>
                <c:pt idx="3647">
                  <c:v>5.0396999999999998</c:v>
                </c:pt>
                <c:pt idx="3648">
                  <c:v>5.0410000000000004</c:v>
                </c:pt>
                <c:pt idx="3649">
                  <c:v>5.0423999999999998</c:v>
                </c:pt>
                <c:pt idx="3650">
                  <c:v>5.0438000000000001</c:v>
                </c:pt>
                <c:pt idx="3651">
                  <c:v>5.0452000000000004</c:v>
                </c:pt>
                <c:pt idx="3652">
                  <c:v>5.0465999999999998</c:v>
                </c:pt>
                <c:pt idx="3653">
                  <c:v>5.0479000000000003</c:v>
                </c:pt>
                <c:pt idx="3654">
                  <c:v>5.0492999999999997</c:v>
                </c:pt>
                <c:pt idx="3655">
                  <c:v>5.0507999999999997</c:v>
                </c:pt>
                <c:pt idx="3656">
                  <c:v>5.0525000000000002</c:v>
                </c:pt>
                <c:pt idx="3657">
                  <c:v>5.0544000000000002</c:v>
                </c:pt>
                <c:pt idx="3658">
                  <c:v>5.0564999999999998</c:v>
                </c:pt>
                <c:pt idx="3659">
                  <c:v>5.0587999999999997</c:v>
                </c:pt>
                <c:pt idx="3660">
                  <c:v>5.0609000000000002</c:v>
                </c:pt>
                <c:pt idx="3661">
                  <c:v>5.0628000000000002</c:v>
                </c:pt>
                <c:pt idx="3662">
                  <c:v>5.0641999999999996</c:v>
                </c:pt>
                <c:pt idx="3663">
                  <c:v>5.0651999999999999</c:v>
                </c:pt>
                <c:pt idx="3664">
                  <c:v>5.0659000000000001</c:v>
                </c:pt>
                <c:pt idx="3665">
                  <c:v>5.0667</c:v>
                </c:pt>
                <c:pt idx="3666">
                  <c:v>5.0674999999999999</c:v>
                </c:pt>
                <c:pt idx="3667">
                  <c:v>5.0683999999999996</c:v>
                </c:pt>
                <c:pt idx="3668">
                  <c:v>5.0693999999999999</c:v>
                </c:pt>
                <c:pt idx="3669">
                  <c:v>5.0705</c:v>
                </c:pt>
                <c:pt idx="3670">
                  <c:v>5.0716000000000001</c:v>
                </c:pt>
                <c:pt idx="3671">
                  <c:v>5.0727000000000002</c:v>
                </c:pt>
                <c:pt idx="3672">
                  <c:v>5.0738000000000003</c:v>
                </c:pt>
                <c:pt idx="3673">
                  <c:v>5.0747999999999998</c:v>
                </c:pt>
                <c:pt idx="3674">
                  <c:v>5.0758999999999999</c:v>
                </c:pt>
                <c:pt idx="3675">
                  <c:v>5.0770999999999997</c:v>
                </c:pt>
                <c:pt idx="3676">
                  <c:v>5.0784000000000002</c:v>
                </c:pt>
                <c:pt idx="3677">
                  <c:v>5.0797999999999996</c:v>
                </c:pt>
                <c:pt idx="3678">
                  <c:v>5.0811999999999999</c:v>
                </c:pt>
                <c:pt idx="3679">
                  <c:v>5.0827999999999998</c:v>
                </c:pt>
                <c:pt idx="3680">
                  <c:v>5.0845000000000002</c:v>
                </c:pt>
                <c:pt idx="3681">
                  <c:v>5.0862999999999996</c:v>
                </c:pt>
                <c:pt idx="3682">
                  <c:v>5.0883000000000003</c:v>
                </c:pt>
                <c:pt idx="3683">
                  <c:v>5.0903</c:v>
                </c:pt>
                <c:pt idx="3684">
                  <c:v>5.0923999999999996</c:v>
                </c:pt>
                <c:pt idx="3685">
                  <c:v>5.0945</c:v>
                </c:pt>
                <c:pt idx="3686">
                  <c:v>5.0964</c:v>
                </c:pt>
                <c:pt idx="3687">
                  <c:v>5.0979999999999999</c:v>
                </c:pt>
                <c:pt idx="3688">
                  <c:v>5.0994000000000002</c:v>
                </c:pt>
                <c:pt idx="3689">
                  <c:v>5.1005000000000003</c:v>
                </c:pt>
                <c:pt idx="3690">
                  <c:v>5.1013999999999999</c:v>
                </c:pt>
                <c:pt idx="3691">
                  <c:v>5.1024000000000003</c:v>
                </c:pt>
                <c:pt idx="3692">
                  <c:v>5.1032999999999999</c:v>
                </c:pt>
                <c:pt idx="3693">
                  <c:v>5.1044</c:v>
                </c:pt>
                <c:pt idx="3694">
                  <c:v>5.1055000000000001</c:v>
                </c:pt>
                <c:pt idx="3695">
                  <c:v>5.1067</c:v>
                </c:pt>
                <c:pt idx="3696">
                  <c:v>5.1079999999999997</c:v>
                </c:pt>
                <c:pt idx="3697">
                  <c:v>5.1093000000000002</c:v>
                </c:pt>
                <c:pt idx="3698">
                  <c:v>5.1105999999999998</c:v>
                </c:pt>
                <c:pt idx="3699">
                  <c:v>5.1119000000000003</c:v>
                </c:pt>
                <c:pt idx="3700">
                  <c:v>5.1132</c:v>
                </c:pt>
                <c:pt idx="3701">
                  <c:v>5.1144999999999996</c:v>
                </c:pt>
                <c:pt idx="3702">
                  <c:v>5.1158999999999999</c:v>
                </c:pt>
                <c:pt idx="3703">
                  <c:v>5.1172000000000004</c:v>
                </c:pt>
                <c:pt idx="3704">
                  <c:v>5.1185999999999998</c:v>
                </c:pt>
                <c:pt idx="3705">
                  <c:v>5.12</c:v>
                </c:pt>
                <c:pt idx="3706">
                  <c:v>5.1214000000000004</c:v>
                </c:pt>
                <c:pt idx="3707">
                  <c:v>5.1228999999999996</c:v>
                </c:pt>
                <c:pt idx="3708">
                  <c:v>5.1243999999999996</c:v>
                </c:pt>
                <c:pt idx="3709">
                  <c:v>5.1258999999999997</c:v>
                </c:pt>
                <c:pt idx="3710">
                  <c:v>5.1273</c:v>
                </c:pt>
                <c:pt idx="3711">
                  <c:v>5.1285999999999996</c:v>
                </c:pt>
                <c:pt idx="3712">
                  <c:v>5.1299000000000001</c:v>
                </c:pt>
                <c:pt idx="3713">
                  <c:v>5.1311999999999998</c:v>
                </c:pt>
                <c:pt idx="3714">
                  <c:v>5.1325000000000003</c:v>
                </c:pt>
                <c:pt idx="3715">
                  <c:v>5.1337000000000002</c:v>
                </c:pt>
                <c:pt idx="3716">
                  <c:v>5.1351000000000004</c:v>
                </c:pt>
                <c:pt idx="3717">
                  <c:v>5.1364000000000001</c:v>
                </c:pt>
                <c:pt idx="3718">
                  <c:v>5.1379000000000001</c:v>
                </c:pt>
                <c:pt idx="3719">
                  <c:v>5.1393000000000004</c:v>
                </c:pt>
                <c:pt idx="3720">
                  <c:v>5.1406999999999998</c:v>
                </c:pt>
                <c:pt idx="3721">
                  <c:v>5.1421000000000001</c:v>
                </c:pt>
                <c:pt idx="3722">
                  <c:v>5.1435000000000004</c:v>
                </c:pt>
                <c:pt idx="3723">
                  <c:v>5.1448</c:v>
                </c:pt>
                <c:pt idx="3724">
                  <c:v>5.1463000000000001</c:v>
                </c:pt>
                <c:pt idx="3725">
                  <c:v>5.1478999999999999</c:v>
                </c:pt>
                <c:pt idx="3726">
                  <c:v>5.1497999999999999</c:v>
                </c:pt>
                <c:pt idx="3727">
                  <c:v>5.1517999999999997</c:v>
                </c:pt>
                <c:pt idx="3728">
                  <c:v>5.1539000000000001</c:v>
                </c:pt>
                <c:pt idx="3729">
                  <c:v>5.1558999999999999</c:v>
                </c:pt>
                <c:pt idx="3730">
                  <c:v>5.1576000000000004</c:v>
                </c:pt>
                <c:pt idx="3731">
                  <c:v>5.1589999999999998</c:v>
                </c:pt>
                <c:pt idx="3732">
                  <c:v>5.1600999999999999</c:v>
                </c:pt>
                <c:pt idx="3733">
                  <c:v>5.1611000000000002</c:v>
                </c:pt>
                <c:pt idx="3734">
                  <c:v>5.1619999999999999</c:v>
                </c:pt>
                <c:pt idx="3735">
                  <c:v>5.1628999999999996</c:v>
                </c:pt>
                <c:pt idx="3736">
                  <c:v>5.1638999999999999</c:v>
                </c:pt>
                <c:pt idx="3737">
                  <c:v>5.1649000000000003</c:v>
                </c:pt>
                <c:pt idx="3738">
                  <c:v>5.1660000000000004</c:v>
                </c:pt>
                <c:pt idx="3739">
                  <c:v>5.1669999999999998</c:v>
                </c:pt>
                <c:pt idx="3740">
                  <c:v>5.1680999999999999</c:v>
                </c:pt>
                <c:pt idx="3741">
                  <c:v>5.1691000000000003</c:v>
                </c:pt>
                <c:pt idx="3742">
                  <c:v>5.1702000000000004</c:v>
                </c:pt>
                <c:pt idx="3743">
                  <c:v>5.1714000000000002</c:v>
                </c:pt>
                <c:pt idx="3744">
                  <c:v>5.1726999999999999</c:v>
                </c:pt>
                <c:pt idx="3745">
                  <c:v>5.1741000000000001</c:v>
                </c:pt>
                <c:pt idx="3746">
                  <c:v>5.1756000000000002</c:v>
                </c:pt>
                <c:pt idx="3747">
                  <c:v>5.1771000000000003</c:v>
                </c:pt>
                <c:pt idx="3748">
                  <c:v>5.1787000000000001</c:v>
                </c:pt>
                <c:pt idx="3749">
                  <c:v>5.1803999999999997</c:v>
                </c:pt>
                <c:pt idx="3750">
                  <c:v>5.1821999999999999</c:v>
                </c:pt>
                <c:pt idx="3751">
                  <c:v>5.1840999999999999</c:v>
                </c:pt>
                <c:pt idx="3752">
                  <c:v>5.1860999999999997</c:v>
                </c:pt>
                <c:pt idx="3753">
                  <c:v>5.1881000000000004</c:v>
                </c:pt>
                <c:pt idx="3754">
                  <c:v>5.1898999999999997</c:v>
                </c:pt>
                <c:pt idx="3755">
                  <c:v>5.1916000000000002</c:v>
                </c:pt>
                <c:pt idx="3756">
                  <c:v>5.1931000000000003</c:v>
                </c:pt>
                <c:pt idx="3757">
                  <c:v>5.1943000000000001</c:v>
                </c:pt>
                <c:pt idx="3758">
                  <c:v>5.1952999999999996</c:v>
                </c:pt>
                <c:pt idx="3759">
                  <c:v>5.1962999999999999</c:v>
                </c:pt>
                <c:pt idx="3760">
                  <c:v>5.1974</c:v>
                </c:pt>
                <c:pt idx="3761">
                  <c:v>5.1985000000000001</c:v>
                </c:pt>
                <c:pt idx="3762">
                  <c:v>5.1997999999999998</c:v>
                </c:pt>
                <c:pt idx="3763">
                  <c:v>5.2011000000000003</c:v>
                </c:pt>
                <c:pt idx="3764">
                  <c:v>5.2023999999999999</c:v>
                </c:pt>
                <c:pt idx="3765">
                  <c:v>5.2037000000000004</c:v>
                </c:pt>
                <c:pt idx="3766">
                  <c:v>5.2050999999999998</c:v>
                </c:pt>
                <c:pt idx="3767">
                  <c:v>5.2064000000000004</c:v>
                </c:pt>
                <c:pt idx="3768">
                  <c:v>5.2076000000000002</c:v>
                </c:pt>
                <c:pt idx="3769">
                  <c:v>5.2088999999999999</c:v>
                </c:pt>
                <c:pt idx="3770">
                  <c:v>5.2100999999999997</c:v>
                </c:pt>
                <c:pt idx="3771">
                  <c:v>5.2112999999999996</c:v>
                </c:pt>
                <c:pt idx="3772">
                  <c:v>5.2126999999999999</c:v>
                </c:pt>
                <c:pt idx="3773">
                  <c:v>5.2140000000000004</c:v>
                </c:pt>
                <c:pt idx="3774">
                  <c:v>5.2153999999999998</c:v>
                </c:pt>
                <c:pt idx="3775">
                  <c:v>5.2168000000000001</c:v>
                </c:pt>
                <c:pt idx="3776">
                  <c:v>5.2182000000000004</c:v>
                </c:pt>
                <c:pt idx="3777">
                  <c:v>5.2196999999999996</c:v>
                </c:pt>
                <c:pt idx="3778">
                  <c:v>5.2210999999999999</c:v>
                </c:pt>
                <c:pt idx="3779">
                  <c:v>5.2225000000000001</c:v>
                </c:pt>
                <c:pt idx="3780">
                  <c:v>5.2239000000000004</c:v>
                </c:pt>
                <c:pt idx="3781">
                  <c:v>5.2252000000000001</c:v>
                </c:pt>
                <c:pt idx="3782">
                  <c:v>5.2264999999999997</c:v>
                </c:pt>
                <c:pt idx="3783">
                  <c:v>5.2278000000000002</c:v>
                </c:pt>
                <c:pt idx="3784">
                  <c:v>5.2290999999999999</c:v>
                </c:pt>
                <c:pt idx="3785">
                  <c:v>5.2304000000000004</c:v>
                </c:pt>
                <c:pt idx="3786">
                  <c:v>5.2317</c:v>
                </c:pt>
                <c:pt idx="3787">
                  <c:v>5.2331000000000003</c:v>
                </c:pt>
                <c:pt idx="3788">
                  <c:v>5.2344999999999997</c:v>
                </c:pt>
                <c:pt idx="3789">
                  <c:v>5.2359</c:v>
                </c:pt>
                <c:pt idx="3790">
                  <c:v>5.2374000000000001</c:v>
                </c:pt>
                <c:pt idx="3791">
                  <c:v>5.2388000000000003</c:v>
                </c:pt>
                <c:pt idx="3792">
                  <c:v>5.2401999999999997</c:v>
                </c:pt>
                <c:pt idx="3793">
                  <c:v>5.2416999999999998</c:v>
                </c:pt>
                <c:pt idx="3794">
                  <c:v>5.2434000000000003</c:v>
                </c:pt>
                <c:pt idx="3795">
                  <c:v>5.2453000000000003</c:v>
                </c:pt>
                <c:pt idx="3796">
                  <c:v>5.2473999999999998</c:v>
                </c:pt>
                <c:pt idx="3797">
                  <c:v>5.2496999999999998</c:v>
                </c:pt>
                <c:pt idx="3798">
                  <c:v>5.2519</c:v>
                </c:pt>
                <c:pt idx="3799">
                  <c:v>5.2537000000000003</c:v>
                </c:pt>
                <c:pt idx="3800">
                  <c:v>5.2550999999999997</c:v>
                </c:pt>
                <c:pt idx="3801">
                  <c:v>5.2561</c:v>
                </c:pt>
                <c:pt idx="3802">
                  <c:v>5.2568999999999999</c:v>
                </c:pt>
                <c:pt idx="3803">
                  <c:v>5.2576999999999998</c:v>
                </c:pt>
                <c:pt idx="3804">
                  <c:v>5.2584999999999997</c:v>
                </c:pt>
                <c:pt idx="3805">
                  <c:v>5.2594000000000003</c:v>
                </c:pt>
                <c:pt idx="3806">
                  <c:v>5.2603999999999997</c:v>
                </c:pt>
                <c:pt idx="3807">
                  <c:v>5.2614000000000001</c:v>
                </c:pt>
                <c:pt idx="3808">
                  <c:v>5.2624000000000004</c:v>
                </c:pt>
                <c:pt idx="3809">
                  <c:v>5.2634999999999996</c:v>
                </c:pt>
                <c:pt idx="3810">
                  <c:v>5.2645</c:v>
                </c:pt>
                <c:pt idx="3811">
                  <c:v>5.2656000000000001</c:v>
                </c:pt>
                <c:pt idx="3812">
                  <c:v>5.2667999999999999</c:v>
                </c:pt>
                <c:pt idx="3813">
                  <c:v>5.2680999999999996</c:v>
                </c:pt>
                <c:pt idx="3814">
                  <c:v>5.2694000000000001</c:v>
                </c:pt>
                <c:pt idx="3815">
                  <c:v>5.2709000000000001</c:v>
                </c:pt>
                <c:pt idx="3816">
                  <c:v>5.2724000000000002</c:v>
                </c:pt>
                <c:pt idx="3817">
                  <c:v>5.274</c:v>
                </c:pt>
                <c:pt idx="3818">
                  <c:v>5.2756999999999996</c:v>
                </c:pt>
                <c:pt idx="3819">
                  <c:v>5.2774999999999999</c:v>
                </c:pt>
                <c:pt idx="3820">
                  <c:v>5.2794999999999996</c:v>
                </c:pt>
                <c:pt idx="3821">
                  <c:v>5.2815000000000003</c:v>
                </c:pt>
                <c:pt idx="3822">
                  <c:v>5.2835999999999999</c:v>
                </c:pt>
                <c:pt idx="3823">
                  <c:v>5.2857000000000003</c:v>
                </c:pt>
                <c:pt idx="3824">
                  <c:v>5.2873999999999999</c:v>
                </c:pt>
                <c:pt idx="3825">
                  <c:v>5.2888000000000002</c:v>
                </c:pt>
                <c:pt idx="3826">
                  <c:v>5.2897999999999996</c:v>
                </c:pt>
                <c:pt idx="3827">
                  <c:v>5.2907000000000002</c:v>
                </c:pt>
                <c:pt idx="3828">
                  <c:v>5.2915000000000001</c:v>
                </c:pt>
                <c:pt idx="3829">
                  <c:v>5.2925000000000004</c:v>
                </c:pt>
                <c:pt idx="3830">
                  <c:v>5.2937000000000003</c:v>
                </c:pt>
                <c:pt idx="3831">
                  <c:v>5.2949000000000002</c:v>
                </c:pt>
                <c:pt idx="3832">
                  <c:v>5.2962999999999996</c:v>
                </c:pt>
                <c:pt idx="3833">
                  <c:v>5.2976999999999999</c:v>
                </c:pt>
                <c:pt idx="3834">
                  <c:v>5.2990000000000004</c:v>
                </c:pt>
                <c:pt idx="3835">
                  <c:v>5.3003</c:v>
                </c:pt>
                <c:pt idx="3836">
                  <c:v>5.3014999999999999</c:v>
                </c:pt>
                <c:pt idx="3837">
                  <c:v>5.3026999999999997</c:v>
                </c:pt>
                <c:pt idx="3838">
                  <c:v>5.3038999999999996</c:v>
                </c:pt>
                <c:pt idx="3839">
                  <c:v>5.3051000000000004</c:v>
                </c:pt>
                <c:pt idx="3840">
                  <c:v>5.3064999999999998</c:v>
                </c:pt>
                <c:pt idx="3841">
                  <c:v>5.3079000000000001</c:v>
                </c:pt>
                <c:pt idx="3842">
                  <c:v>5.3093000000000004</c:v>
                </c:pt>
                <c:pt idx="3843">
                  <c:v>5.3106999999999998</c:v>
                </c:pt>
                <c:pt idx="3844">
                  <c:v>5.3121999999999998</c:v>
                </c:pt>
                <c:pt idx="3845">
                  <c:v>5.3136999999999999</c:v>
                </c:pt>
                <c:pt idx="3846">
                  <c:v>5.3152999999999997</c:v>
                </c:pt>
                <c:pt idx="3847">
                  <c:v>5.3167999999999997</c:v>
                </c:pt>
                <c:pt idx="3848">
                  <c:v>5.3182</c:v>
                </c:pt>
                <c:pt idx="3849">
                  <c:v>5.3194999999999997</c:v>
                </c:pt>
                <c:pt idx="3850">
                  <c:v>5.3208000000000002</c:v>
                </c:pt>
                <c:pt idx="3851">
                  <c:v>5.3220999999999998</c:v>
                </c:pt>
                <c:pt idx="3852">
                  <c:v>5.3234000000000004</c:v>
                </c:pt>
                <c:pt idx="3853">
                  <c:v>5.3247</c:v>
                </c:pt>
                <c:pt idx="3854">
                  <c:v>5.3261000000000003</c:v>
                </c:pt>
                <c:pt idx="3855">
                  <c:v>5.3273999999999999</c:v>
                </c:pt>
                <c:pt idx="3856">
                  <c:v>5.3288000000000002</c:v>
                </c:pt>
                <c:pt idx="3857">
                  <c:v>5.3301999999999996</c:v>
                </c:pt>
                <c:pt idx="3858">
                  <c:v>5.3316999999999997</c:v>
                </c:pt>
                <c:pt idx="3859">
                  <c:v>5.3331</c:v>
                </c:pt>
                <c:pt idx="3860">
                  <c:v>5.3345000000000002</c:v>
                </c:pt>
                <c:pt idx="3861">
                  <c:v>5.3358999999999996</c:v>
                </c:pt>
                <c:pt idx="3862">
                  <c:v>5.3373999999999997</c:v>
                </c:pt>
                <c:pt idx="3863">
                  <c:v>5.3391000000000002</c:v>
                </c:pt>
                <c:pt idx="3864">
                  <c:v>5.3410000000000002</c:v>
                </c:pt>
                <c:pt idx="3865">
                  <c:v>5.3432000000000004</c:v>
                </c:pt>
                <c:pt idx="3866">
                  <c:v>5.3452999999999999</c:v>
                </c:pt>
                <c:pt idx="3867">
                  <c:v>5.3472999999999997</c:v>
                </c:pt>
                <c:pt idx="3868">
                  <c:v>5.3490000000000002</c:v>
                </c:pt>
                <c:pt idx="3869">
                  <c:v>5.3502999999999998</c:v>
                </c:pt>
                <c:pt idx="3870">
                  <c:v>5.3512000000000004</c:v>
                </c:pt>
                <c:pt idx="3871">
                  <c:v>5.3521000000000001</c:v>
                </c:pt>
                <c:pt idx="3872">
                  <c:v>5.3529</c:v>
                </c:pt>
                <c:pt idx="3873">
                  <c:v>5.3537999999999997</c:v>
                </c:pt>
                <c:pt idx="3874">
                  <c:v>5.3547000000000002</c:v>
                </c:pt>
                <c:pt idx="3875">
                  <c:v>5.3558000000000003</c:v>
                </c:pt>
                <c:pt idx="3876">
                  <c:v>5.3567999999999998</c:v>
                </c:pt>
                <c:pt idx="3877">
                  <c:v>5.3578999999999999</c:v>
                </c:pt>
                <c:pt idx="3878">
                  <c:v>5.3589000000000002</c:v>
                </c:pt>
                <c:pt idx="3879">
                  <c:v>5.36</c:v>
                </c:pt>
                <c:pt idx="3880">
                  <c:v>5.3609999999999998</c:v>
                </c:pt>
                <c:pt idx="3881">
                  <c:v>5.3621999999999996</c:v>
                </c:pt>
                <c:pt idx="3882">
                  <c:v>5.3634000000000004</c:v>
                </c:pt>
                <c:pt idx="3883">
                  <c:v>5.3647999999999998</c:v>
                </c:pt>
                <c:pt idx="3884">
                  <c:v>5.3662000000000001</c:v>
                </c:pt>
                <c:pt idx="3885">
                  <c:v>5.3677000000000001</c:v>
                </c:pt>
                <c:pt idx="3886">
                  <c:v>5.3693</c:v>
                </c:pt>
                <c:pt idx="3887">
                  <c:v>5.3711000000000002</c:v>
                </c:pt>
                <c:pt idx="3888">
                  <c:v>5.3728999999999996</c:v>
                </c:pt>
                <c:pt idx="3889">
                  <c:v>5.3747999999999996</c:v>
                </c:pt>
                <c:pt idx="3890">
                  <c:v>5.3766999999999996</c:v>
                </c:pt>
                <c:pt idx="3891">
                  <c:v>5.3787000000000003</c:v>
                </c:pt>
                <c:pt idx="3892">
                  <c:v>5.3806000000000003</c:v>
                </c:pt>
                <c:pt idx="3893">
                  <c:v>5.3823999999999996</c:v>
                </c:pt>
                <c:pt idx="3894">
                  <c:v>5.3838999999999997</c:v>
                </c:pt>
                <c:pt idx="3895">
                  <c:v>5.3852000000000002</c:v>
                </c:pt>
                <c:pt idx="3896">
                  <c:v>5.3863000000000003</c:v>
                </c:pt>
                <c:pt idx="3897">
                  <c:v>5.3872</c:v>
                </c:pt>
                <c:pt idx="3898">
                  <c:v>5.3882000000000003</c:v>
                </c:pt>
                <c:pt idx="3899">
                  <c:v>5.3891999999999998</c:v>
                </c:pt>
                <c:pt idx="3900">
                  <c:v>5.3902999999999999</c:v>
                </c:pt>
                <c:pt idx="3901">
                  <c:v>5.3916000000000004</c:v>
                </c:pt>
                <c:pt idx="3902">
                  <c:v>5.3929</c:v>
                </c:pt>
                <c:pt idx="3903">
                  <c:v>5.3941999999999997</c:v>
                </c:pt>
                <c:pt idx="3904">
                  <c:v>5.3956</c:v>
                </c:pt>
                <c:pt idx="3905">
                  <c:v>5.3968999999999996</c:v>
                </c:pt>
                <c:pt idx="3906">
                  <c:v>5.3982000000000001</c:v>
                </c:pt>
                <c:pt idx="3907">
                  <c:v>5.3994999999999997</c:v>
                </c:pt>
                <c:pt idx="3908">
                  <c:v>5.4008000000000003</c:v>
                </c:pt>
                <c:pt idx="3909">
                  <c:v>5.4021999999999997</c:v>
                </c:pt>
                <c:pt idx="3910">
                  <c:v>5.4036</c:v>
                </c:pt>
                <c:pt idx="3911">
                  <c:v>5.4051</c:v>
                </c:pt>
                <c:pt idx="3912">
                  <c:v>5.4063999999999997</c:v>
                </c:pt>
                <c:pt idx="3913">
                  <c:v>5.4077999999999999</c:v>
                </c:pt>
                <c:pt idx="3914">
                  <c:v>5.4093</c:v>
                </c:pt>
                <c:pt idx="3915">
                  <c:v>5.4108000000000001</c:v>
                </c:pt>
                <c:pt idx="3916">
                  <c:v>5.4123000000000001</c:v>
                </c:pt>
                <c:pt idx="3917">
                  <c:v>5.4135999999999997</c:v>
                </c:pt>
                <c:pt idx="3918">
                  <c:v>5.4149000000000003</c:v>
                </c:pt>
                <c:pt idx="3919">
                  <c:v>5.4161999999999999</c:v>
                </c:pt>
                <c:pt idx="3920">
                  <c:v>5.4173999999999998</c:v>
                </c:pt>
                <c:pt idx="3921">
                  <c:v>5.4187000000000003</c:v>
                </c:pt>
                <c:pt idx="3922">
                  <c:v>5.4200999999999997</c:v>
                </c:pt>
                <c:pt idx="3923">
                  <c:v>5.4215</c:v>
                </c:pt>
                <c:pt idx="3924">
                  <c:v>5.4229000000000003</c:v>
                </c:pt>
                <c:pt idx="3925">
                  <c:v>5.4242999999999997</c:v>
                </c:pt>
                <c:pt idx="3926">
                  <c:v>5.4257</c:v>
                </c:pt>
                <c:pt idx="3927">
                  <c:v>5.4271000000000003</c:v>
                </c:pt>
                <c:pt idx="3928">
                  <c:v>5.4286000000000003</c:v>
                </c:pt>
                <c:pt idx="3929">
                  <c:v>5.4301000000000004</c:v>
                </c:pt>
                <c:pt idx="3930">
                  <c:v>5.4316000000000004</c:v>
                </c:pt>
                <c:pt idx="3931">
                  <c:v>5.4332000000000003</c:v>
                </c:pt>
                <c:pt idx="3932">
                  <c:v>5.4348999999999998</c:v>
                </c:pt>
                <c:pt idx="3933">
                  <c:v>5.4367000000000001</c:v>
                </c:pt>
                <c:pt idx="3934">
                  <c:v>5.4386000000000001</c:v>
                </c:pt>
                <c:pt idx="3935">
                  <c:v>5.4405000000000001</c:v>
                </c:pt>
                <c:pt idx="3936">
                  <c:v>5.4423000000000004</c:v>
                </c:pt>
                <c:pt idx="3937">
                  <c:v>5.4439000000000002</c:v>
                </c:pt>
                <c:pt idx="3938">
                  <c:v>5.4451000000000001</c:v>
                </c:pt>
                <c:pt idx="3939">
                  <c:v>5.4461000000000004</c:v>
                </c:pt>
                <c:pt idx="3940">
                  <c:v>5.4470000000000001</c:v>
                </c:pt>
                <c:pt idx="3941">
                  <c:v>5.4480000000000004</c:v>
                </c:pt>
                <c:pt idx="3942">
                  <c:v>5.4489000000000001</c:v>
                </c:pt>
                <c:pt idx="3943">
                  <c:v>5.45</c:v>
                </c:pt>
                <c:pt idx="3944">
                  <c:v>5.4509999999999996</c:v>
                </c:pt>
                <c:pt idx="3945">
                  <c:v>5.4520999999999997</c:v>
                </c:pt>
                <c:pt idx="3946">
                  <c:v>5.4531000000000001</c:v>
                </c:pt>
                <c:pt idx="3947">
                  <c:v>5.4542000000000002</c:v>
                </c:pt>
                <c:pt idx="3948">
                  <c:v>5.4551999999999996</c:v>
                </c:pt>
                <c:pt idx="3949">
                  <c:v>5.4564000000000004</c:v>
                </c:pt>
                <c:pt idx="3950">
                  <c:v>5.4576000000000002</c:v>
                </c:pt>
                <c:pt idx="3951">
                  <c:v>5.4588999999999999</c:v>
                </c:pt>
                <c:pt idx="3952">
                  <c:v>5.4603000000000002</c:v>
                </c:pt>
                <c:pt idx="3953">
                  <c:v>5.4618000000000002</c:v>
                </c:pt>
                <c:pt idx="3954">
                  <c:v>5.4634</c:v>
                </c:pt>
                <c:pt idx="3955">
                  <c:v>5.4649999999999999</c:v>
                </c:pt>
                <c:pt idx="3956">
                  <c:v>5.4668000000000001</c:v>
                </c:pt>
                <c:pt idx="3957">
                  <c:v>5.4686000000000003</c:v>
                </c:pt>
                <c:pt idx="3958">
                  <c:v>5.4705000000000004</c:v>
                </c:pt>
                <c:pt idx="3959">
                  <c:v>5.4725000000000001</c:v>
                </c:pt>
                <c:pt idx="3960">
                  <c:v>5.4744999999999999</c:v>
                </c:pt>
                <c:pt idx="3961">
                  <c:v>5.4763000000000002</c:v>
                </c:pt>
                <c:pt idx="3962">
                  <c:v>5.4779</c:v>
                </c:pt>
                <c:pt idx="3963">
                  <c:v>5.4793000000000003</c:v>
                </c:pt>
                <c:pt idx="3964">
                  <c:v>5.4804000000000004</c:v>
                </c:pt>
                <c:pt idx="3965">
                  <c:v>5.4814999999999996</c:v>
                </c:pt>
                <c:pt idx="3966">
                  <c:v>5.4824999999999999</c:v>
                </c:pt>
                <c:pt idx="3967">
                  <c:v>5.4835000000000003</c:v>
                </c:pt>
                <c:pt idx="3968">
                  <c:v>5.4846000000000004</c:v>
                </c:pt>
                <c:pt idx="3969">
                  <c:v>5.4859</c:v>
                </c:pt>
                <c:pt idx="3970">
                  <c:v>5.4871999999999996</c:v>
                </c:pt>
                <c:pt idx="3971">
                  <c:v>5.4885999999999999</c:v>
                </c:pt>
                <c:pt idx="3972">
                  <c:v>5.4898999999999996</c:v>
                </c:pt>
                <c:pt idx="3973">
                  <c:v>5.4912000000000001</c:v>
                </c:pt>
                <c:pt idx="3974">
                  <c:v>5.4924999999999997</c:v>
                </c:pt>
                <c:pt idx="3975">
                  <c:v>5.4938000000000002</c:v>
                </c:pt>
                <c:pt idx="3976">
                  <c:v>5.4950000000000001</c:v>
                </c:pt>
                <c:pt idx="3977">
                  <c:v>5.4962999999999997</c:v>
                </c:pt>
                <c:pt idx="3978">
                  <c:v>5.4977</c:v>
                </c:pt>
                <c:pt idx="3979">
                  <c:v>5.4991000000000003</c:v>
                </c:pt>
                <c:pt idx="3980">
                  <c:v>5.5004999999999997</c:v>
                </c:pt>
                <c:pt idx="3981">
                  <c:v>5.5019</c:v>
                </c:pt>
                <c:pt idx="3982">
                  <c:v>5.5033000000000003</c:v>
                </c:pt>
                <c:pt idx="3983">
                  <c:v>5.5046999999999997</c:v>
                </c:pt>
                <c:pt idx="3984">
                  <c:v>5.5061999999999998</c:v>
                </c:pt>
                <c:pt idx="3985">
                  <c:v>5.5076000000000001</c:v>
                </c:pt>
                <c:pt idx="3986">
                  <c:v>5.5090000000000003</c:v>
                </c:pt>
                <c:pt idx="3987">
                  <c:v>5.5103</c:v>
                </c:pt>
                <c:pt idx="3988">
                  <c:v>5.5114999999999998</c:v>
                </c:pt>
                <c:pt idx="3989">
                  <c:v>5.5128000000000004</c:v>
                </c:pt>
                <c:pt idx="3990">
                  <c:v>5.5140000000000002</c:v>
                </c:pt>
                <c:pt idx="3991">
                  <c:v>5.5153999999999996</c:v>
                </c:pt>
                <c:pt idx="3992">
                  <c:v>5.5167000000000002</c:v>
                </c:pt>
                <c:pt idx="3993">
                  <c:v>5.5180999999999996</c:v>
                </c:pt>
                <c:pt idx="3994">
                  <c:v>5.5194999999999999</c:v>
                </c:pt>
                <c:pt idx="3995">
                  <c:v>5.5209000000000001</c:v>
                </c:pt>
                <c:pt idx="3996">
                  <c:v>5.5223000000000004</c:v>
                </c:pt>
                <c:pt idx="3997">
                  <c:v>5.5237999999999996</c:v>
                </c:pt>
                <c:pt idx="3998">
                  <c:v>5.5251999999999999</c:v>
                </c:pt>
                <c:pt idx="3999">
                  <c:v>5.5266999999999999</c:v>
                </c:pt>
                <c:pt idx="4000">
                  <c:v>5.5282</c:v>
                </c:pt>
                <c:pt idx="4001">
                  <c:v>5.5297999999999998</c:v>
                </c:pt>
                <c:pt idx="4002">
                  <c:v>5.5316999999999998</c:v>
                </c:pt>
                <c:pt idx="4003">
                  <c:v>5.5335999999999999</c:v>
                </c:pt>
                <c:pt idx="4004">
                  <c:v>5.5355999999999996</c:v>
                </c:pt>
                <c:pt idx="4005">
                  <c:v>5.5376000000000003</c:v>
                </c:pt>
                <c:pt idx="4006">
                  <c:v>5.5392999999999999</c:v>
                </c:pt>
                <c:pt idx="4007">
                  <c:v>5.5407000000000002</c:v>
                </c:pt>
                <c:pt idx="4008">
                  <c:v>5.5418000000000003</c:v>
                </c:pt>
                <c:pt idx="4009">
                  <c:v>5.5427999999999997</c:v>
                </c:pt>
                <c:pt idx="4010">
                  <c:v>5.5437000000000003</c:v>
                </c:pt>
                <c:pt idx="4011">
                  <c:v>5.5446</c:v>
                </c:pt>
                <c:pt idx="4012">
                  <c:v>5.5454999999999997</c:v>
                </c:pt>
                <c:pt idx="4013">
                  <c:v>5.5465</c:v>
                </c:pt>
                <c:pt idx="4014">
                  <c:v>5.5476000000000001</c:v>
                </c:pt>
                <c:pt idx="4015">
                  <c:v>5.5486000000000004</c:v>
                </c:pt>
                <c:pt idx="4016">
                  <c:v>5.5495999999999999</c:v>
                </c:pt>
                <c:pt idx="4017">
                  <c:v>5.5507</c:v>
                </c:pt>
                <c:pt idx="4018">
                  <c:v>5.5518000000000001</c:v>
                </c:pt>
                <c:pt idx="4019">
                  <c:v>5.5530999999999997</c:v>
                </c:pt>
                <c:pt idx="4020">
                  <c:v>5.5544000000000002</c:v>
                </c:pt>
                <c:pt idx="4021">
                  <c:v>5.5557999999999996</c:v>
                </c:pt>
                <c:pt idx="4022">
                  <c:v>5.5572999999999997</c:v>
                </c:pt>
                <c:pt idx="4023">
                  <c:v>5.5590000000000002</c:v>
                </c:pt>
                <c:pt idx="4024">
                  <c:v>5.5606999999999998</c:v>
                </c:pt>
                <c:pt idx="4025">
                  <c:v>5.5625</c:v>
                </c:pt>
                <c:pt idx="4026">
                  <c:v>5.5644</c:v>
                </c:pt>
                <c:pt idx="4027">
                  <c:v>5.5663999999999998</c:v>
                </c:pt>
                <c:pt idx="4028">
                  <c:v>5.5683999999999996</c:v>
                </c:pt>
                <c:pt idx="4029">
                  <c:v>5.5702999999999996</c:v>
                </c:pt>
                <c:pt idx="4030">
                  <c:v>5.5720999999999998</c:v>
                </c:pt>
                <c:pt idx="4031">
                  <c:v>5.5736999999999997</c:v>
                </c:pt>
                <c:pt idx="4032">
                  <c:v>5.5750000000000002</c:v>
                </c:pt>
                <c:pt idx="4033">
                  <c:v>5.5761000000000003</c:v>
                </c:pt>
                <c:pt idx="4034">
                  <c:v>5.577</c:v>
                </c:pt>
                <c:pt idx="4035">
                  <c:v>5.5778999999999996</c:v>
                </c:pt>
                <c:pt idx="4036">
                  <c:v>5.5789</c:v>
                </c:pt>
                <c:pt idx="4037">
                  <c:v>5.58</c:v>
                </c:pt>
                <c:pt idx="4038">
                  <c:v>5.5811999999999999</c:v>
                </c:pt>
                <c:pt idx="4039">
                  <c:v>5.5823999999999998</c:v>
                </c:pt>
                <c:pt idx="4040">
                  <c:v>5.5837000000000003</c:v>
                </c:pt>
                <c:pt idx="4041">
                  <c:v>5.585</c:v>
                </c:pt>
                <c:pt idx="4042">
                  <c:v>5.5862999999999996</c:v>
                </c:pt>
                <c:pt idx="4043">
                  <c:v>5.5876000000000001</c:v>
                </c:pt>
                <c:pt idx="4044">
                  <c:v>5.5888</c:v>
                </c:pt>
                <c:pt idx="4045">
                  <c:v>5.5900999999999996</c:v>
                </c:pt>
                <c:pt idx="4046">
                  <c:v>5.5914000000000001</c:v>
                </c:pt>
                <c:pt idx="4047">
                  <c:v>5.5928000000000004</c:v>
                </c:pt>
                <c:pt idx="4048">
                  <c:v>5.5941999999999998</c:v>
                </c:pt>
                <c:pt idx="4049">
                  <c:v>5.5956999999999999</c:v>
                </c:pt>
                <c:pt idx="4050">
                  <c:v>5.5972</c:v>
                </c:pt>
                <c:pt idx="4051">
                  <c:v>5.5987</c:v>
                </c:pt>
                <c:pt idx="4052">
                  <c:v>5.6001000000000003</c:v>
                </c:pt>
                <c:pt idx="4053">
                  <c:v>5.6014999999999997</c:v>
                </c:pt>
                <c:pt idx="4054">
                  <c:v>5.6029</c:v>
                </c:pt>
                <c:pt idx="4055">
                  <c:v>5.6041999999999996</c:v>
                </c:pt>
                <c:pt idx="4056">
                  <c:v>5.6055999999999999</c:v>
                </c:pt>
                <c:pt idx="4057">
                  <c:v>5.6069000000000004</c:v>
                </c:pt>
                <c:pt idx="4058">
                  <c:v>5.6082999999999998</c:v>
                </c:pt>
                <c:pt idx="4059">
                  <c:v>5.6096000000000004</c:v>
                </c:pt>
                <c:pt idx="4060">
                  <c:v>5.6109999999999998</c:v>
                </c:pt>
                <c:pt idx="4061">
                  <c:v>5.6124000000000001</c:v>
                </c:pt>
                <c:pt idx="4062">
                  <c:v>5.6136999999999997</c:v>
                </c:pt>
                <c:pt idx="4063">
                  <c:v>5.6151999999999997</c:v>
                </c:pt>
                <c:pt idx="4064">
                  <c:v>5.6166</c:v>
                </c:pt>
                <c:pt idx="4065">
                  <c:v>5.6180000000000003</c:v>
                </c:pt>
                <c:pt idx="4066">
                  <c:v>5.6193999999999997</c:v>
                </c:pt>
                <c:pt idx="4067">
                  <c:v>5.6208</c:v>
                </c:pt>
                <c:pt idx="4068">
                  <c:v>5.6223000000000001</c:v>
                </c:pt>
                <c:pt idx="4069">
                  <c:v>5.6238999999999999</c:v>
                </c:pt>
                <c:pt idx="4070">
                  <c:v>5.6257000000000001</c:v>
                </c:pt>
                <c:pt idx="4071">
                  <c:v>5.6276999999999999</c:v>
                </c:pt>
                <c:pt idx="4072">
                  <c:v>5.6298000000000004</c:v>
                </c:pt>
                <c:pt idx="4073">
                  <c:v>5.6318000000000001</c:v>
                </c:pt>
                <c:pt idx="4074">
                  <c:v>5.6336000000000004</c:v>
                </c:pt>
                <c:pt idx="4075">
                  <c:v>5.6349999999999998</c:v>
                </c:pt>
                <c:pt idx="4076">
                  <c:v>5.6360999999999999</c:v>
                </c:pt>
                <c:pt idx="4077">
                  <c:v>5.6371000000000002</c:v>
                </c:pt>
                <c:pt idx="4078">
                  <c:v>5.6379000000000001</c:v>
                </c:pt>
                <c:pt idx="4079">
                  <c:v>5.6387999999999998</c:v>
                </c:pt>
                <c:pt idx="4080">
                  <c:v>5.6398000000000001</c:v>
                </c:pt>
                <c:pt idx="4081">
                  <c:v>5.6406999999999998</c:v>
                </c:pt>
                <c:pt idx="4082">
                  <c:v>5.6417999999999999</c:v>
                </c:pt>
                <c:pt idx="4083">
                  <c:v>5.6429</c:v>
                </c:pt>
                <c:pt idx="4084">
                  <c:v>5.6439000000000004</c:v>
                </c:pt>
                <c:pt idx="4085">
                  <c:v>5.6449999999999996</c:v>
                </c:pt>
                <c:pt idx="4086">
                  <c:v>5.6460999999999997</c:v>
                </c:pt>
                <c:pt idx="4087">
                  <c:v>5.6471999999999998</c:v>
                </c:pt>
                <c:pt idx="4088">
                  <c:v>5.6483999999999996</c:v>
                </c:pt>
                <c:pt idx="4089">
                  <c:v>5.6497000000000002</c:v>
                </c:pt>
                <c:pt idx="4090">
                  <c:v>5.6512000000000002</c:v>
                </c:pt>
                <c:pt idx="4091">
                  <c:v>5.6527000000000003</c:v>
                </c:pt>
                <c:pt idx="4092">
                  <c:v>5.6543999999999999</c:v>
                </c:pt>
                <c:pt idx="4093">
                  <c:v>5.6561000000000003</c:v>
                </c:pt>
                <c:pt idx="4094">
                  <c:v>5.6578999999999997</c:v>
                </c:pt>
                <c:pt idx="4095">
                  <c:v>5.6597999999999997</c:v>
                </c:pt>
                <c:pt idx="4096">
                  <c:v>5.6616999999999997</c:v>
                </c:pt>
                <c:pt idx="4097">
                  <c:v>5.6635999999999997</c:v>
                </c:pt>
                <c:pt idx="4098">
                  <c:v>5.6654999999999998</c:v>
                </c:pt>
                <c:pt idx="4099">
                  <c:v>5.6672000000000002</c:v>
                </c:pt>
                <c:pt idx="4100">
                  <c:v>5.6687000000000003</c:v>
                </c:pt>
                <c:pt idx="4101">
                  <c:v>5.6699000000000002</c:v>
                </c:pt>
                <c:pt idx="4102">
                  <c:v>5.6710000000000003</c:v>
                </c:pt>
                <c:pt idx="4103">
                  <c:v>5.6721000000000004</c:v>
                </c:pt>
                <c:pt idx="4104">
                  <c:v>5.6730999999999998</c:v>
                </c:pt>
                <c:pt idx="4105">
                  <c:v>5.6741999999999999</c:v>
                </c:pt>
                <c:pt idx="4106">
                  <c:v>5.6753999999999998</c:v>
                </c:pt>
                <c:pt idx="4107">
                  <c:v>5.6767000000000003</c:v>
                </c:pt>
                <c:pt idx="4108">
                  <c:v>5.6779999999999999</c:v>
                </c:pt>
                <c:pt idx="4109">
                  <c:v>5.6792999999999996</c:v>
                </c:pt>
                <c:pt idx="4110">
                  <c:v>5.6806000000000001</c:v>
                </c:pt>
                <c:pt idx="4111">
                  <c:v>5.6818999999999997</c:v>
                </c:pt>
                <c:pt idx="4112">
                  <c:v>5.6832000000000003</c:v>
                </c:pt>
                <c:pt idx="4113">
                  <c:v>5.6844000000000001</c:v>
                </c:pt>
                <c:pt idx="4114">
                  <c:v>5.6856999999999998</c:v>
                </c:pt>
                <c:pt idx="4115">
                  <c:v>5.6871</c:v>
                </c:pt>
                <c:pt idx="4116">
                  <c:v>5.6885000000000003</c:v>
                </c:pt>
                <c:pt idx="4117">
                  <c:v>5.6898999999999997</c:v>
                </c:pt>
                <c:pt idx="4118">
                  <c:v>5.6913</c:v>
                </c:pt>
                <c:pt idx="4119">
                  <c:v>5.6927000000000003</c:v>
                </c:pt>
                <c:pt idx="4120">
                  <c:v>5.6940999999999997</c:v>
                </c:pt>
                <c:pt idx="4121">
                  <c:v>5.6955999999999998</c:v>
                </c:pt>
                <c:pt idx="4122">
                  <c:v>5.6970999999999998</c:v>
                </c:pt>
                <c:pt idx="4123">
                  <c:v>5.6985999999999999</c:v>
                </c:pt>
                <c:pt idx="4124">
                  <c:v>5.6999000000000004</c:v>
                </c:pt>
                <c:pt idx="4125">
                  <c:v>5.7011000000000003</c:v>
                </c:pt>
                <c:pt idx="4126">
                  <c:v>5.7023999999999999</c:v>
                </c:pt>
                <c:pt idx="4127">
                  <c:v>5.7037000000000004</c:v>
                </c:pt>
                <c:pt idx="4128">
                  <c:v>5.7050000000000001</c:v>
                </c:pt>
                <c:pt idx="4129">
                  <c:v>5.7064000000000004</c:v>
                </c:pt>
                <c:pt idx="4130">
                  <c:v>5.7077999999999998</c:v>
                </c:pt>
                <c:pt idx="4131">
                  <c:v>5.7092000000000001</c:v>
                </c:pt>
                <c:pt idx="4132">
                  <c:v>5.7106000000000003</c:v>
                </c:pt>
                <c:pt idx="4133">
                  <c:v>5.7121000000000004</c:v>
                </c:pt>
                <c:pt idx="4134">
                  <c:v>5.7134999999999998</c:v>
                </c:pt>
                <c:pt idx="4135">
                  <c:v>5.7149000000000001</c:v>
                </c:pt>
                <c:pt idx="4136">
                  <c:v>5.7164000000000001</c:v>
                </c:pt>
                <c:pt idx="4137">
                  <c:v>5.7179000000000002</c:v>
                </c:pt>
                <c:pt idx="4138">
                  <c:v>5.7195</c:v>
                </c:pt>
                <c:pt idx="4139">
                  <c:v>5.7214</c:v>
                </c:pt>
                <c:pt idx="4140">
                  <c:v>5.7233999999999998</c:v>
                </c:pt>
                <c:pt idx="4141">
                  <c:v>5.7255000000000003</c:v>
                </c:pt>
                <c:pt idx="4142">
                  <c:v>5.7275</c:v>
                </c:pt>
                <c:pt idx="4143">
                  <c:v>5.7291999999999996</c:v>
                </c:pt>
                <c:pt idx="4144">
                  <c:v>5.7305999999999999</c:v>
                </c:pt>
                <c:pt idx="4145">
                  <c:v>5.7316000000000003</c:v>
                </c:pt>
                <c:pt idx="4146">
                  <c:v>5.7324999999999999</c:v>
                </c:pt>
                <c:pt idx="4147">
                  <c:v>5.7332999999999998</c:v>
                </c:pt>
                <c:pt idx="4148">
                  <c:v>5.7342000000000004</c:v>
                </c:pt>
                <c:pt idx="4149">
                  <c:v>5.7351000000000001</c:v>
                </c:pt>
                <c:pt idx="4150">
                  <c:v>5.7361000000000004</c:v>
                </c:pt>
                <c:pt idx="4151">
                  <c:v>5.7371999999999996</c:v>
                </c:pt>
                <c:pt idx="4152">
                  <c:v>5.7382</c:v>
                </c:pt>
                <c:pt idx="4153">
                  <c:v>5.7392000000000003</c:v>
                </c:pt>
                <c:pt idx="4154">
                  <c:v>5.7401999999999997</c:v>
                </c:pt>
                <c:pt idx="4155">
                  <c:v>5.7412999999999998</c:v>
                </c:pt>
                <c:pt idx="4156">
                  <c:v>5.7424999999999997</c:v>
                </c:pt>
                <c:pt idx="4157">
                  <c:v>5.7438000000000002</c:v>
                </c:pt>
                <c:pt idx="4158">
                  <c:v>5.7450999999999999</c:v>
                </c:pt>
                <c:pt idx="4159">
                  <c:v>5.7465999999999999</c:v>
                </c:pt>
                <c:pt idx="4160">
                  <c:v>5.7481</c:v>
                </c:pt>
                <c:pt idx="4161">
                  <c:v>5.7496999999999998</c:v>
                </c:pt>
                <c:pt idx="4162">
                  <c:v>5.7514000000000003</c:v>
                </c:pt>
                <c:pt idx="4163">
                  <c:v>5.7531999999999996</c:v>
                </c:pt>
                <c:pt idx="4164">
                  <c:v>5.7550999999999997</c:v>
                </c:pt>
                <c:pt idx="4165">
                  <c:v>5.7572000000000001</c:v>
                </c:pt>
                <c:pt idx="4166">
                  <c:v>5.7592999999999996</c:v>
                </c:pt>
                <c:pt idx="4167">
                  <c:v>5.7613000000000003</c:v>
                </c:pt>
                <c:pt idx="4168">
                  <c:v>5.7632000000000003</c:v>
                </c:pt>
                <c:pt idx="4169">
                  <c:v>5.7647000000000004</c:v>
                </c:pt>
                <c:pt idx="4170">
                  <c:v>5.7659000000000002</c:v>
                </c:pt>
                <c:pt idx="4171">
                  <c:v>5.7668999999999997</c:v>
                </c:pt>
                <c:pt idx="4172">
                  <c:v>5.7678000000000003</c:v>
                </c:pt>
                <c:pt idx="4173">
                  <c:v>5.7686999999999999</c:v>
                </c:pt>
                <c:pt idx="4174">
                  <c:v>5.7697000000000003</c:v>
                </c:pt>
                <c:pt idx="4175">
                  <c:v>5.7709000000000001</c:v>
                </c:pt>
                <c:pt idx="4176">
                  <c:v>5.7721</c:v>
                </c:pt>
                <c:pt idx="4177">
                  <c:v>5.7733999999999996</c:v>
                </c:pt>
                <c:pt idx="4178">
                  <c:v>5.7747000000000002</c:v>
                </c:pt>
                <c:pt idx="4179">
                  <c:v>5.7759999999999998</c:v>
                </c:pt>
                <c:pt idx="4180">
                  <c:v>5.7773000000000003</c:v>
                </c:pt>
                <c:pt idx="4181">
                  <c:v>5.7786</c:v>
                </c:pt>
                <c:pt idx="4182">
                  <c:v>5.7798999999999996</c:v>
                </c:pt>
                <c:pt idx="4183">
                  <c:v>5.7812000000000001</c:v>
                </c:pt>
                <c:pt idx="4184">
                  <c:v>5.7826000000000004</c:v>
                </c:pt>
                <c:pt idx="4185">
                  <c:v>5.7839999999999998</c:v>
                </c:pt>
                <c:pt idx="4186">
                  <c:v>5.7854999999999999</c:v>
                </c:pt>
                <c:pt idx="4187">
                  <c:v>5.7869000000000002</c:v>
                </c:pt>
                <c:pt idx="4188">
                  <c:v>5.7881999999999998</c:v>
                </c:pt>
                <c:pt idx="4189">
                  <c:v>5.7896999999999998</c:v>
                </c:pt>
                <c:pt idx="4190">
                  <c:v>5.7911999999999999</c:v>
                </c:pt>
                <c:pt idx="4191">
                  <c:v>5.7926000000000002</c:v>
                </c:pt>
                <c:pt idx="4192">
                  <c:v>5.7938999999999998</c:v>
                </c:pt>
                <c:pt idx="4193">
                  <c:v>5.7952000000000004</c:v>
                </c:pt>
                <c:pt idx="4194">
                  <c:v>5.7965</c:v>
                </c:pt>
                <c:pt idx="4195">
                  <c:v>5.7976999999999999</c:v>
                </c:pt>
                <c:pt idx="4196">
                  <c:v>5.7990000000000004</c:v>
                </c:pt>
                <c:pt idx="4197">
                  <c:v>5.8003999999999998</c:v>
                </c:pt>
                <c:pt idx="4198">
                  <c:v>5.8017000000000003</c:v>
                </c:pt>
                <c:pt idx="4199">
                  <c:v>5.8030999999999997</c:v>
                </c:pt>
                <c:pt idx="4200">
                  <c:v>5.8045999999999998</c:v>
                </c:pt>
                <c:pt idx="4201">
                  <c:v>5.806</c:v>
                </c:pt>
                <c:pt idx="4202">
                  <c:v>5.8074000000000003</c:v>
                </c:pt>
                <c:pt idx="4203">
                  <c:v>5.8087999999999997</c:v>
                </c:pt>
                <c:pt idx="4204">
                  <c:v>5.8101000000000003</c:v>
                </c:pt>
                <c:pt idx="4205">
                  <c:v>5.8114999999999997</c:v>
                </c:pt>
                <c:pt idx="4206">
                  <c:v>5.8129999999999997</c:v>
                </c:pt>
                <c:pt idx="4207">
                  <c:v>5.8147000000000002</c:v>
                </c:pt>
                <c:pt idx="4208">
                  <c:v>5.8164999999999996</c:v>
                </c:pt>
                <c:pt idx="4209">
                  <c:v>5.8186</c:v>
                </c:pt>
                <c:pt idx="4210">
                  <c:v>5.8207000000000004</c:v>
                </c:pt>
                <c:pt idx="4211">
                  <c:v>5.8227000000000002</c:v>
                </c:pt>
                <c:pt idx="4212">
                  <c:v>5.8243999999999998</c:v>
                </c:pt>
                <c:pt idx="4213">
                  <c:v>5.8258000000000001</c:v>
                </c:pt>
                <c:pt idx="4214">
                  <c:v>5.8269000000000002</c:v>
                </c:pt>
                <c:pt idx="4215">
                  <c:v>5.8277999999999999</c:v>
                </c:pt>
                <c:pt idx="4216">
                  <c:v>5.8287000000000004</c:v>
                </c:pt>
                <c:pt idx="4217">
                  <c:v>5.8296000000000001</c:v>
                </c:pt>
                <c:pt idx="4218">
                  <c:v>5.8305999999999996</c:v>
                </c:pt>
                <c:pt idx="4219">
                  <c:v>5.8315999999999999</c:v>
                </c:pt>
                <c:pt idx="4220">
                  <c:v>5.8327</c:v>
                </c:pt>
                <c:pt idx="4221">
                  <c:v>5.8337000000000003</c:v>
                </c:pt>
                <c:pt idx="4222">
                  <c:v>5.8346999999999998</c:v>
                </c:pt>
                <c:pt idx="4223">
                  <c:v>5.8357999999999999</c:v>
                </c:pt>
                <c:pt idx="4224">
                  <c:v>5.8369</c:v>
                </c:pt>
                <c:pt idx="4225">
                  <c:v>5.8380999999999998</c:v>
                </c:pt>
                <c:pt idx="4226">
                  <c:v>5.8394000000000004</c:v>
                </c:pt>
                <c:pt idx="4227">
                  <c:v>5.8407</c:v>
                </c:pt>
                <c:pt idx="4228">
                  <c:v>5.8422000000000001</c:v>
                </c:pt>
                <c:pt idx="4229">
                  <c:v>5.8437000000000001</c:v>
                </c:pt>
                <c:pt idx="4230">
                  <c:v>5.8452999999999999</c:v>
                </c:pt>
                <c:pt idx="4231">
                  <c:v>5.8470000000000004</c:v>
                </c:pt>
                <c:pt idx="4232">
                  <c:v>5.8487999999999998</c:v>
                </c:pt>
                <c:pt idx="4233">
                  <c:v>5.8506999999999998</c:v>
                </c:pt>
                <c:pt idx="4234">
                  <c:v>5.8526999999999996</c:v>
                </c:pt>
                <c:pt idx="4235">
                  <c:v>5.8548</c:v>
                </c:pt>
                <c:pt idx="4236">
                  <c:v>5.8567</c:v>
                </c:pt>
                <c:pt idx="4237">
                  <c:v>5.8585000000000003</c:v>
                </c:pt>
                <c:pt idx="4238">
                  <c:v>5.86</c:v>
                </c:pt>
                <c:pt idx="4239">
                  <c:v>5.8612000000000002</c:v>
                </c:pt>
                <c:pt idx="4240">
                  <c:v>5.8620999999999999</c:v>
                </c:pt>
                <c:pt idx="4241">
                  <c:v>5.8630000000000004</c:v>
                </c:pt>
                <c:pt idx="4242">
                  <c:v>5.8639999999999999</c:v>
                </c:pt>
                <c:pt idx="4243">
                  <c:v>5.8650000000000002</c:v>
                </c:pt>
                <c:pt idx="4244">
                  <c:v>5.8662000000000001</c:v>
                </c:pt>
                <c:pt idx="4245">
                  <c:v>5.8676000000000004</c:v>
                </c:pt>
                <c:pt idx="4246">
                  <c:v>5.8689</c:v>
                </c:pt>
                <c:pt idx="4247">
                  <c:v>5.8703000000000003</c:v>
                </c:pt>
                <c:pt idx="4248">
                  <c:v>5.8715999999999999</c:v>
                </c:pt>
                <c:pt idx="4249">
                  <c:v>5.8728999999999996</c:v>
                </c:pt>
                <c:pt idx="4250">
                  <c:v>5.8742000000000001</c:v>
                </c:pt>
                <c:pt idx="4251">
                  <c:v>5.8754</c:v>
                </c:pt>
                <c:pt idx="4252">
                  <c:v>5.8766999999999996</c:v>
                </c:pt>
                <c:pt idx="4253">
                  <c:v>5.8780000000000001</c:v>
                </c:pt>
                <c:pt idx="4254">
                  <c:v>5.8794000000000004</c:v>
                </c:pt>
                <c:pt idx="4255">
                  <c:v>5.8808999999999996</c:v>
                </c:pt>
                <c:pt idx="4256">
                  <c:v>5.8822999999999999</c:v>
                </c:pt>
                <c:pt idx="4257">
                  <c:v>5.8836000000000004</c:v>
                </c:pt>
                <c:pt idx="4258">
                  <c:v>5.8849999999999998</c:v>
                </c:pt>
                <c:pt idx="4259">
                  <c:v>5.8864000000000001</c:v>
                </c:pt>
                <c:pt idx="4260">
                  <c:v>5.8878000000000004</c:v>
                </c:pt>
                <c:pt idx="4261">
                  <c:v>5.8891999999999998</c:v>
                </c:pt>
                <c:pt idx="4262">
                  <c:v>5.8906000000000001</c:v>
                </c:pt>
                <c:pt idx="4263">
                  <c:v>5.8918999999999997</c:v>
                </c:pt>
                <c:pt idx="4264">
                  <c:v>5.8930999999999996</c:v>
                </c:pt>
                <c:pt idx="4265">
                  <c:v>5.8944000000000001</c:v>
                </c:pt>
                <c:pt idx="4266">
                  <c:v>5.8956999999999997</c:v>
                </c:pt>
                <c:pt idx="4267">
                  <c:v>5.8970000000000002</c:v>
                </c:pt>
                <c:pt idx="4268">
                  <c:v>5.8982999999999999</c:v>
                </c:pt>
                <c:pt idx="4269">
                  <c:v>5.8997000000000002</c:v>
                </c:pt>
                <c:pt idx="4270">
                  <c:v>5.9012000000000002</c:v>
                </c:pt>
                <c:pt idx="4271">
                  <c:v>5.9027000000000003</c:v>
                </c:pt>
                <c:pt idx="4272">
                  <c:v>5.9042000000000003</c:v>
                </c:pt>
                <c:pt idx="4273">
                  <c:v>5.9055999999999997</c:v>
                </c:pt>
                <c:pt idx="4274">
                  <c:v>5.9070999999999998</c:v>
                </c:pt>
                <c:pt idx="4275">
                  <c:v>5.9085999999999999</c:v>
                </c:pt>
                <c:pt idx="4276">
                  <c:v>5.9101999999999997</c:v>
                </c:pt>
                <c:pt idx="4277">
                  <c:v>5.9120999999999997</c:v>
                </c:pt>
                <c:pt idx="4278">
                  <c:v>5.9142000000000001</c:v>
                </c:pt>
                <c:pt idx="4279">
                  <c:v>5.9164000000000003</c:v>
                </c:pt>
                <c:pt idx="4280">
                  <c:v>5.9184999999999999</c:v>
                </c:pt>
                <c:pt idx="4281">
                  <c:v>5.9202000000000004</c:v>
                </c:pt>
                <c:pt idx="4282">
                  <c:v>5.9215</c:v>
                </c:pt>
                <c:pt idx="4283">
                  <c:v>5.9225000000000003</c:v>
                </c:pt>
                <c:pt idx="4284">
                  <c:v>5.9233000000000002</c:v>
                </c:pt>
                <c:pt idx="4285">
                  <c:v>5.9241000000000001</c:v>
                </c:pt>
                <c:pt idx="4286">
                  <c:v>5.9249999999999998</c:v>
                </c:pt>
                <c:pt idx="4287">
                  <c:v>5.9259000000000004</c:v>
                </c:pt>
                <c:pt idx="4288">
                  <c:v>5.9268999999999998</c:v>
                </c:pt>
                <c:pt idx="4289">
                  <c:v>5.9279999999999999</c:v>
                </c:pt>
                <c:pt idx="4290">
                  <c:v>5.9291</c:v>
                </c:pt>
                <c:pt idx="4291">
                  <c:v>5.9302000000000001</c:v>
                </c:pt>
                <c:pt idx="4292">
                  <c:v>5.9313000000000002</c:v>
                </c:pt>
                <c:pt idx="4293">
                  <c:v>5.9324000000000003</c:v>
                </c:pt>
                <c:pt idx="4294">
                  <c:v>5.9335000000000004</c:v>
                </c:pt>
                <c:pt idx="4295">
                  <c:v>5.9348000000000001</c:v>
                </c:pt>
                <c:pt idx="4296">
                  <c:v>5.9360999999999997</c:v>
                </c:pt>
                <c:pt idx="4297">
                  <c:v>5.9375</c:v>
                </c:pt>
                <c:pt idx="4298">
                  <c:v>5.9390000000000001</c:v>
                </c:pt>
                <c:pt idx="4299">
                  <c:v>5.9406999999999996</c:v>
                </c:pt>
                <c:pt idx="4300">
                  <c:v>5.9424999999999999</c:v>
                </c:pt>
                <c:pt idx="4301">
                  <c:v>5.9443000000000001</c:v>
                </c:pt>
                <c:pt idx="4302">
                  <c:v>5.9462999999999999</c:v>
                </c:pt>
                <c:pt idx="4303">
                  <c:v>5.9482999999999997</c:v>
                </c:pt>
                <c:pt idx="4304">
                  <c:v>5.9503000000000004</c:v>
                </c:pt>
                <c:pt idx="4305">
                  <c:v>5.9522000000000004</c:v>
                </c:pt>
                <c:pt idx="4306">
                  <c:v>5.9539</c:v>
                </c:pt>
                <c:pt idx="4307">
                  <c:v>5.9553000000000003</c:v>
                </c:pt>
                <c:pt idx="4308">
                  <c:v>5.9564000000000004</c:v>
                </c:pt>
                <c:pt idx="4309">
                  <c:v>5.9573999999999998</c:v>
                </c:pt>
                <c:pt idx="4310">
                  <c:v>5.9583000000000004</c:v>
                </c:pt>
                <c:pt idx="4311">
                  <c:v>5.9592000000000001</c:v>
                </c:pt>
                <c:pt idx="4312">
                  <c:v>5.9602000000000004</c:v>
                </c:pt>
                <c:pt idx="4313">
                  <c:v>5.9612999999999996</c:v>
                </c:pt>
                <c:pt idx="4314">
                  <c:v>5.9625000000000004</c:v>
                </c:pt>
                <c:pt idx="4315">
                  <c:v>5.9638</c:v>
                </c:pt>
                <c:pt idx="4316">
                  <c:v>5.9650999999999996</c:v>
                </c:pt>
                <c:pt idx="4317">
                  <c:v>5.9664999999999999</c:v>
                </c:pt>
                <c:pt idx="4318">
                  <c:v>5.9679000000000002</c:v>
                </c:pt>
                <c:pt idx="4319">
                  <c:v>5.9691999999999998</c:v>
                </c:pt>
                <c:pt idx="4320">
                  <c:v>5.9706000000000001</c:v>
                </c:pt>
                <c:pt idx="4321">
                  <c:v>5.9720000000000004</c:v>
                </c:pt>
                <c:pt idx="4322">
                  <c:v>5.9733000000000001</c:v>
                </c:pt>
                <c:pt idx="4323">
                  <c:v>5.9748000000000001</c:v>
                </c:pt>
                <c:pt idx="4324">
                  <c:v>5.9762000000000004</c:v>
                </c:pt>
                <c:pt idx="4325">
                  <c:v>5.9775999999999998</c:v>
                </c:pt>
                <c:pt idx="4326">
                  <c:v>5.9790000000000001</c:v>
                </c:pt>
                <c:pt idx="4327">
                  <c:v>5.9804000000000004</c:v>
                </c:pt>
                <c:pt idx="4328">
                  <c:v>5.9819000000000004</c:v>
                </c:pt>
                <c:pt idx="4329">
                  <c:v>5.9832999999999998</c:v>
                </c:pt>
                <c:pt idx="4330">
                  <c:v>5.9847999999999999</c:v>
                </c:pt>
                <c:pt idx="4331">
                  <c:v>5.9861000000000004</c:v>
                </c:pt>
                <c:pt idx="4332">
                  <c:v>5.9874000000000001</c:v>
                </c:pt>
                <c:pt idx="4333">
                  <c:v>5.9886999999999997</c:v>
                </c:pt>
                <c:pt idx="4334">
                  <c:v>5.99</c:v>
                </c:pt>
                <c:pt idx="4335">
                  <c:v>5.9912999999999998</c:v>
                </c:pt>
                <c:pt idx="4336">
                  <c:v>5.9927000000000001</c:v>
                </c:pt>
                <c:pt idx="4337">
                  <c:v>5.9939999999999998</c:v>
                </c:pt>
                <c:pt idx="4338">
                  <c:v>5.9954000000000001</c:v>
                </c:pt>
                <c:pt idx="4339">
                  <c:v>5.9968000000000004</c:v>
                </c:pt>
                <c:pt idx="4340">
                  <c:v>5.9981999999999998</c:v>
                </c:pt>
                <c:pt idx="4341">
                  <c:v>5.9996999999999998</c:v>
                </c:pt>
                <c:pt idx="4342">
                  <c:v>6.0011000000000001</c:v>
                </c:pt>
                <c:pt idx="4343">
                  <c:v>6.0025000000000004</c:v>
                </c:pt>
                <c:pt idx="4344">
                  <c:v>6.0041000000000002</c:v>
                </c:pt>
                <c:pt idx="4345">
                  <c:v>6.0057999999999998</c:v>
                </c:pt>
                <c:pt idx="4346">
                  <c:v>6.0076999999999998</c:v>
                </c:pt>
                <c:pt idx="4347">
                  <c:v>6.0098000000000003</c:v>
                </c:pt>
                <c:pt idx="4348">
                  <c:v>6.0118999999999998</c:v>
                </c:pt>
                <c:pt idx="4349">
                  <c:v>6.0137999999999998</c:v>
                </c:pt>
                <c:pt idx="4350">
                  <c:v>6.0153999999999996</c:v>
                </c:pt>
                <c:pt idx="4351">
                  <c:v>6.0167000000000002</c:v>
                </c:pt>
                <c:pt idx="4352">
                  <c:v>6.0176999999999996</c:v>
                </c:pt>
                <c:pt idx="4353">
                  <c:v>6.0186000000000002</c:v>
                </c:pt>
                <c:pt idx="4354">
                  <c:v>6.0194000000000001</c:v>
                </c:pt>
                <c:pt idx="4355">
                  <c:v>6.0202999999999998</c:v>
                </c:pt>
                <c:pt idx="4356">
                  <c:v>6.0213000000000001</c:v>
                </c:pt>
                <c:pt idx="4357">
                  <c:v>6.0223000000000004</c:v>
                </c:pt>
                <c:pt idx="4358">
                  <c:v>6.0233999999999996</c:v>
                </c:pt>
                <c:pt idx="4359">
                  <c:v>6.0244999999999997</c:v>
                </c:pt>
                <c:pt idx="4360">
                  <c:v>6.0255000000000001</c:v>
                </c:pt>
                <c:pt idx="4361">
                  <c:v>6.0266000000000002</c:v>
                </c:pt>
                <c:pt idx="4362">
                  <c:v>6.0277000000000003</c:v>
                </c:pt>
                <c:pt idx="4363">
                  <c:v>6.0289000000000001</c:v>
                </c:pt>
                <c:pt idx="4364">
                  <c:v>6.0301</c:v>
                </c:pt>
                <c:pt idx="4365">
                  <c:v>6.0313999999999997</c:v>
                </c:pt>
                <c:pt idx="4366">
                  <c:v>6.0327999999999999</c:v>
                </c:pt>
                <c:pt idx="4367">
                  <c:v>6.0343999999999998</c:v>
                </c:pt>
                <c:pt idx="4368">
                  <c:v>6.0359999999999996</c:v>
                </c:pt>
                <c:pt idx="4369">
                  <c:v>6.0377999999999998</c:v>
                </c:pt>
                <c:pt idx="4370">
                  <c:v>6.0396000000000001</c:v>
                </c:pt>
                <c:pt idx="4371">
                  <c:v>6.0415000000000001</c:v>
                </c:pt>
                <c:pt idx="4372">
                  <c:v>6.0434000000000001</c:v>
                </c:pt>
                <c:pt idx="4373">
                  <c:v>6.0453999999999999</c:v>
                </c:pt>
                <c:pt idx="4374">
                  <c:v>6.0472000000000001</c:v>
                </c:pt>
                <c:pt idx="4375">
                  <c:v>6.0490000000000004</c:v>
                </c:pt>
                <c:pt idx="4376">
                  <c:v>6.0505000000000004</c:v>
                </c:pt>
                <c:pt idx="4377">
                  <c:v>6.0517000000000003</c:v>
                </c:pt>
                <c:pt idx="4378">
                  <c:v>6.0528000000000004</c:v>
                </c:pt>
                <c:pt idx="4379">
                  <c:v>6.0537999999999998</c:v>
                </c:pt>
                <c:pt idx="4380">
                  <c:v>6.0548000000000002</c:v>
                </c:pt>
                <c:pt idx="4381">
                  <c:v>6.0559000000000003</c:v>
                </c:pt>
                <c:pt idx="4382">
                  <c:v>6.0571000000000002</c:v>
                </c:pt>
                <c:pt idx="4383">
                  <c:v>6.0583</c:v>
                </c:pt>
                <c:pt idx="4384">
                  <c:v>6.0597000000000003</c:v>
                </c:pt>
                <c:pt idx="4385">
                  <c:v>6.0610999999999997</c:v>
                </c:pt>
                <c:pt idx="4386">
                  <c:v>6.0624000000000002</c:v>
                </c:pt>
                <c:pt idx="4387">
                  <c:v>6.0637999999999996</c:v>
                </c:pt>
                <c:pt idx="4388">
                  <c:v>6.0650000000000004</c:v>
                </c:pt>
                <c:pt idx="4389">
                  <c:v>6.0663</c:v>
                </c:pt>
                <c:pt idx="4390">
                  <c:v>6.0675999999999997</c:v>
                </c:pt>
                <c:pt idx="4391">
                  <c:v>6.069</c:v>
                </c:pt>
                <c:pt idx="4392">
                  <c:v>6.0705</c:v>
                </c:pt>
                <c:pt idx="4393">
                  <c:v>6.0719000000000003</c:v>
                </c:pt>
                <c:pt idx="4394">
                  <c:v>6.0732999999999997</c:v>
                </c:pt>
                <c:pt idx="4395">
                  <c:v>6.0747</c:v>
                </c:pt>
                <c:pt idx="4396">
                  <c:v>6.0759999999999996</c:v>
                </c:pt>
                <c:pt idx="4397">
                  <c:v>6.0773999999999999</c:v>
                </c:pt>
                <c:pt idx="4398">
                  <c:v>6.0787000000000004</c:v>
                </c:pt>
                <c:pt idx="4399">
                  <c:v>6.0800999999999998</c:v>
                </c:pt>
                <c:pt idx="4400">
                  <c:v>6.0814000000000004</c:v>
                </c:pt>
                <c:pt idx="4401">
                  <c:v>6.0827</c:v>
                </c:pt>
                <c:pt idx="4402">
                  <c:v>6.0838999999999999</c:v>
                </c:pt>
                <c:pt idx="4403">
                  <c:v>6.0852000000000004</c:v>
                </c:pt>
                <c:pt idx="4404">
                  <c:v>6.0865999999999998</c:v>
                </c:pt>
                <c:pt idx="4405">
                  <c:v>6.0880000000000001</c:v>
                </c:pt>
                <c:pt idx="4406">
                  <c:v>6.0894000000000004</c:v>
                </c:pt>
                <c:pt idx="4407">
                  <c:v>6.0907999999999998</c:v>
                </c:pt>
                <c:pt idx="4408">
                  <c:v>6.0922999999999998</c:v>
                </c:pt>
                <c:pt idx="4409">
                  <c:v>6.0937999999999999</c:v>
                </c:pt>
                <c:pt idx="4410">
                  <c:v>6.0952999999999999</c:v>
                </c:pt>
                <c:pt idx="4411">
                  <c:v>6.0968</c:v>
                </c:pt>
                <c:pt idx="4412">
                  <c:v>6.0983999999999998</c:v>
                </c:pt>
                <c:pt idx="4413">
                  <c:v>6.1001000000000003</c:v>
                </c:pt>
                <c:pt idx="4414">
                  <c:v>6.1018999999999997</c:v>
                </c:pt>
                <c:pt idx="4415">
                  <c:v>6.1036999999999999</c:v>
                </c:pt>
                <c:pt idx="4416">
                  <c:v>6.1055999999999999</c:v>
                </c:pt>
                <c:pt idx="4417">
                  <c:v>6.1074999999999999</c:v>
                </c:pt>
                <c:pt idx="4418">
                  <c:v>6.1092000000000004</c:v>
                </c:pt>
                <c:pt idx="4419">
                  <c:v>6.1105999999999998</c:v>
                </c:pt>
                <c:pt idx="4420">
                  <c:v>6.1117999999999997</c:v>
                </c:pt>
                <c:pt idx="4421">
                  <c:v>6.1127000000000002</c:v>
                </c:pt>
                <c:pt idx="4422">
                  <c:v>6.1135999999999999</c:v>
                </c:pt>
                <c:pt idx="4423">
                  <c:v>6.1146000000000003</c:v>
                </c:pt>
                <c:pt idx="4424">
                  <c:v>6.1154999999999999</c:v>
                </c:pt>
                <c:pt idx="4425">
                  <c:v>6.1165000000000003</c:v>
                </c:pt>
                <c:pt idx="4426">
                  <c:v>6.1176000000000004</c:v>
                </c:pt>
                <c:pt idx="4427">
                  <c:v>6.1185999999999998</c:v>
                </c:pt>
                <c:pt idx="4428">
                  <c:v>6.1196000000000002</c:v>
                </c:pt>
                <c:pt idx="4429">
                  <c:v>6.1207000000000003</c:v>
                </c:pt>
                <c:pt idx="4430">
                  <c:v>6.1219000000000001</c:v>
                </c:pt>
                <c:pt idx="4431">
                  <c:v>6.1230000000000002</c:v>
                </c:pt>
                <c:pt idx="4432">
                  <c:v>6.1242000000000001</c:v>
                </c:pt>
                <c:pt idx="4433">
                  <c:v>6.1254999999999997</c:v>
                </c:pt>
                <c:pt idx="4434">
                  <c:v>6.1269</c:v>
                </c:pt>
                <c:pt idx="4435">
                  <c:v>6.1284999999999998</c:v>
                </c:pt>
                <c:pt idx="4436">
                  <c:v>6.1300999999999997</c:v>
                </c:pt>
                <c:pt idx="4437">
                  <c:v>6.1318000000000001</c:v>
                </c:pt>
                <c:pt idx="4438">
                  <c:v>6.1336000000000004</c:v>
                </c:pt>
                <c:pt idx="4439">
                  <c:v>6.1355000000000004</c:v>
                </c:pt>
                <c:pt idx="4440">
                  <c:v>6.1374000000000004</c:v>
                </c:pt>
                <c:pt idx="4441">
                  <c:v>6.1394000000000002</c:v>
                </c:pt>
                <c:pt idx="4442">
                  <c:v>6.1414</c:v>
                </c:pt>
                <c:pt idx="4443">
                  <c:v>6.1432000000000002</c:v>
                </c:pt>
                <c:pt idx="4444">
                  <c:v>6.1448</c:v>
                </c:pt>
                <c:pt idx="4445">
                  <c:v>6.1460999999999997</c:v>
                </c:pt>
                <c:pt idx="4446">
                  <c:v>6.1471999999999998</c:v>
                </c:pt>
                <c:pt idx="4447">
                  <c:v>6.1482000000000001</c:v>
                </c:pt>
                <c:pt idx="4448">
                  <c:v>6.1490999999999998</c:v>
                </c:pt>
                <c:pt idx="4449">
                  <c:v>6.1501000000000001</c:v>
                </c:pt>
                <c:pt idx="4450">
                  <c:v>6.1512000000000002</c:v>
                </c:pt>
                <c:pt idx="4451">
                  <c:v>6.1524999999999999</c:v>
                </c:pt>
                <c:pt idx="4452">
                  <c:v>6.1538000000000004</c:v>
                </c:pt>
                <c:pt idx="4453">
                  <c:v>6.1551999999999998</c:v>
                </c:pt>
                <c:pt idx="4454">
                  <c:v>6.1565000000000003</c:v>
                </c:pt>
                <c:pt idx="4455">
                  <c:v>6.1577999999999999</c:v>
                </c:pt>
                <c:pt idx="4456">
                  <c:v>6.1590999999999996</c:v>
                </c:pt>
                <c:pt idx="4457">
                  <c:v>6.1604000000000001</c:v>
                </c:pt>
                <c:pt idx="4458">
                  <c:v>6.1616999999999997</c:v>
                </c:pt>
                <c:pt idx="4459">
                  <c:v>6.1631</c:v>
                </c:pt>
                <c:pt idx="4460">
                  <c:v>6.1645000000000003</c:v>
                </c:pt>
                <c:pt idx="4461">
                  <c:v>6.1658999999999997</c:v>
                </c:pt>
                <c:pt idx="4462">
                  <c:v>6.1673</c:v>
                </c:pt>
                <c:pt idx="4463">
                  <c:v>6.1687000000000003</c:v>
                </c:pt>
                <c:pt idx="4464">
                  <c:v>6.1700999999999997</c:v>
                </c:pt>
                <c:pt idx="4465">
                  <c:v>6.1715</c:v>
                </c:pt>
                <c:pt idx="4466">
                  <c:v>6.173</c:v>
                </c:pt>
                <c:pt idx="4467">
                  <c:v>6.1745000000000001</c:v>
                </c:pt>
                <c:pt idx="4468">
                  <c:v>6.1757999999999997</c:v>
                </c:pt>
                <c:pt idx="4469">
                  <c:v>6.1771000000000003</c:v>
                </c:pt>
                <c:pt idx="4470">
                  <c:v>6.1783000000000001</c:v>
                </c:pt>
                <c:pt idx="4471">
                  <c:v>6.1795</c:v>
                </c:pt>
                <c:pt idx="4472">
                  <c:v>6.1807999999999996</c:v>
                </c:pt>
                <c:pt idx="4473">
                  <c:v>6.1820000000000004</c:v>
                </c:pt>
                <c:pt idx="4474">
                  <c:v>6.1833</c:v>
                </c:pt>
                <c:pt idx="4475">
                  <c:v>6.1847000000000003</c:v>
                </c:pt>
                <c:pt idx="4476">
                  <c:v>6.1860999999999997</c:v>
                </c:pt>
                <c:pt idx="4477">
                  <c:v>6.1875</c:v>
                </c:pt>
                <c:pt idx="4478">
                  <c:v>6.1890000000000001</c:v>
                </c:pt>
                <c:pt idx="4479">
                  <c:v>6.1904000000000003</c:v>
                </c:pt>
                <c:pt idx="4480">
                  <c:v>6.1917</c:v>
                </c:pt>
                <c:pt idx="4481">
                  <c:v>6.1932</c:v>
                </c:pt>
                <c:pt idx="4482">
                  <c:v>6.1947999999999999</c:v>
                </c:pt>
                <c:pt idx="4483">
                  <c:v>6.1966000000000001</c:v>
                </c:pt>
                <c:pt idx="4484">
                  <c:v>6.1985999999999999</c:v>
                </c:pt>
                <c:pt idx="4485">
                  <c:v>6.2008000000000001</c:v>
                </c:pt>
                <c:pt idx="4486">
                  <c:v>6.2028999999999996</c:v>
                </c:pt>
                <c:pt idx="4487">
                  <c:v>6.2049000000000003</c:v>
                </c:pt>
                <c:pt idx="4488">
                  <c:v>6.2064000000000004</c:v>
                </c:pt>
                <c:pt idx="4489">
                  <c:v>6.2076000000000002</c:v>
                </c:pt>
                <c:pt idx="4490">
                  <c:v>6.2085999999999997</c:v>
                </c:pt>
                <c:pt idx="4491">
                  <c:v>6.2093999999999996</c:v>
                </c:pt>
                <c:pt idx="4492">
                  <c:v>6.2102000000000004</c:v>
                </c:pt>
                <c:pt idx="4493">
                  <c:v>6.2111000000000001</c:v>
                </c:pt>
                <c:pt idx="4494">
                  <c:v>6.2121000000000004</c:v>
                </c:pt>
                <c:pt idx="4495">
                  <c:v>6.2131999999999996</c:v>
                </c:pt>
                <c:pt idx="4496">
                  <c:v>6.2141999999999999</c:v>
                </c:pt>
                <c:pt idx="4497">
                  <c:v>6.2152000000000003</c:v>
                </c:pt>
                <c:pt idx="4498">
                  <c:v>6.2163000000000004</c:v>
                </c:pt>
                <c:pt idx="4499">
                  <c:v>6.2173999999999996</c:v>
                </c:pt>
                <c:pt idx="4500">
                  <c:v>6.2184999999999997</c:v>
                </c:pt>
                <c:pt idx="4501">
                  <c:v>6.2198000000000002</c:v>
                </c:pt>
                <c:pt idx="4502">
                  <c:v>6.2210999999999999</c:v>
                </c:pt>
                <c:pt idx="4503">
                  <c:v>6.2225000000000001</c:v>
                </c:pt>
                <c:pt idx="4504">
                  <c:v>6.2240000000000002</c:v>
                </c:pt>
                <c:pt idx="4505">
                  <c:v>6.2256</c:v>
                </c:pt>
                <c:pt idx="4506">
                  <c:v>6.2272999999999996</c:v>
                </c:pt>
                <c:pt idx="4507">
                  <c:v>6.2290000000000001</c:v>
                </c:pt>
                <c:pt idx="4508">
                  <c:v>6.2309000000000001</c:v>
                </c:pt>
                <c:pt idx="4509">
                  <c:v>6.2328000000000001</c:v>
                </c:pt>
                <c:pt idx="4510">
                  <c:v>6.2347999999999999</c:v>
                </c:pt>
                <c:pt idx="4511">
                  <c:v>6.2367999999999997</c:v>
                </c:pt>
                <c:pt idx="4512">
                  <c:v>6.2386999999999997</c:v>
                </c:pt>
                <c:pt idx="4513">
                  <c:v>6.2403000000000004</c:v>
                </c:pt>
                <c:pt idx="4514">
                  <c:v>6.2416</c:v>
                </c:pt>
                <c:pt idx="4515">
                  <c:v>6.2426000000000004</c:v>
                </c:pt>
                <c:pt idx="4516">
                  <c:v>6.2435999999999998</c:v>
                </c:pt>
                <c:pt idx="4517">
                  <c:v>6.2445000000000004</c:v>
                </c:pt>
                <c:pt idx="4518">
                  <c:v>6.2454999999999998</c:v>
                </c:pt>
                <c:pt idx="4519">
                  <c:v>6.2466999999999997</c:v>
                </c:pt>
                <c:pt idx="4520">
                  <c:v>6.2478999999999996</c:v>
                </c:pt>
                <c:pt idx="4521">
                  <c:v>6.2492999999999999</c:v>
                </c:pt>
                <c:pt idx="4522">
                  <c:v>6.2507000000000001</c:v>
                </c:pt>
                <c:pt idx="4523">
                  <c:v>6.2521000000000004</c:v>
                </c:pt>
                <c:pt idx="4524">
                  <c:v>6.2534999999999998</c:v>
                </c:pt>
                <c:pt idx="4525">
                  <c:v>6.2548000000000004</c:v>
                </c:pt>
                <c:pt idx="4526">
                  <c:v>6.2560000000000002</c:v>
                </c:pt>
                <c:pt idx="4527">
                  <c:v>6.2572000000000001</c:v>
                </c:pt>
                <c:pt idx="4528">
                  <c:v>6.2584</c:v>
                </c:pt>
                <c:pt idx="4529">
                  <c:v>6.2596999999999996</c:v>
                </c:pt>
                <c:pt idx="4530">
                  <c:v>6.2610999999999999</c:v>
                </c:pt>
                <c:pt idx="4531">
                  <c:v>6.2624000000000004</c:v>
                </c:pt>
                <c:pt idx="4532">
                  <c:v>6.2637</c:v>
                </c:pt>
                <c:pt idx="4533">
                  <c:v>6.2652000000000001</c:v>
                </c:pt>
                <c:pt idx="4534">
                  <c:v>6.2666000000000004</c:v>
                </c:pt>
                <c:pt idx="4535">
                  <c:v>6.2680999999999996</c:v>
                </c:pt>
                <c:pt idx="4536">
                  <c:v>6.2695999999999996</c:v>
                </c:pt>
                <c:pt idx="4537">
                  <c:v>6.2709999999999999</c:v>
                </c:pt>
                <c:pt idx="4538">
                  <c:v>6.2723000000000004</c:v>
                </c:pt>
                <c:pt idx="4539">
                  <c:v>6.2735000000000003</c:v>
                </c:pt>
                <c:pt idx="4540">
                  <c:v>6.2747999999999999</c:v>
                </c:pt>
                <c:pt idx="4541">
                  <c:v>6.2760999999999996</c:v>
                </c:pt>
                <c:pt idx="4542">
                  <c:v>6.2774000000000001</c:v>
                </c:pt>
                <c:pt idx="4543">
                  <c:v>6.2788000000000004</c:v>
                </c:pt>
                <c:pt idx="4544">
                  <c:v>6.2801999999999998</c:v>
                </c:pt>
                <c:pt idx="4545">
                  <c:v>6.2816999999999998</c:v>
                </c:pt>
                <c:pt idx="4546">
                  <c:v>6.2831999999999999</c:v>
                </c:pt>
                <c:pt idx="4547">
                  <c:v>6.2847</c:v>
                </c:pt>
                <c:pt idx="4548">
                  <c:v>6.2861000000000002</c:v>
                </c:pt>
                <c:pt idx="4549">
                  <c:v>6.2874999999999996</c:v>
                </c:pt>
                <c:pt idx="4550">
                  <c:v>6.2889999999999997</c:v>
                </c:pt>
                <c:pt idx="4551">
                  <c:v>6.2904999999999998</c:v>
                </c:pt>
                <c:pt idx="4552">
                  <c:v>6.2923</c:v>
                </c:pt>
                <c:pt idx="4553">
                  <c:v>6.2942999999999998</c:v>
                </c:pt>
                <c:pt idx="4554">
                  <c:v>6.2964000000000002</c:v>
                </c:pt>
                <c:pt idx="4555">
                  <c:v>6.2984999999999998</c:v>
                </c:pt>
                <c:pt idx="4556">
                  <c:v>6.3003</c:v>
                </c:pt>
                <c:pt idx="4557">
                  <c:v>6.3018000000000001</c:v>
                </c:pt>
                <c:pt idx="4558">
                  <c:v>6.3029999999999999</c:v>
                </c:pt>
                <c:pt idx="4559">
                  <c:v>6.3040000000000003</c:v>
                </c:pt>
                <c:pt idx="4560">
                  <c:v>6.3048000000000002</c:v>
                </c:pt>
                <c:pt idx="4561">
                  <c:v>6.3056000000000001</c:v>
                </c:pt>
                <c:pt idx="4562">
                  <c:v>6.3064999999999998</c:v>
                </c:pt>
                <c:pt idx="4563">
                  <c:v>6.3075000000000001</c:v>
                </c:pt>
                <c:pt idx="4564">
                  <c:v>6.3085000000000004</c:v>
                </c:pt>
                <c:pt idx="4565">
                  <c:v>6.3094999999999999</c:v>
                </c:pt>
                <c:pt idx="4566">
                  <c:v>6.3105000000000002</c:v>
                </c:pt>
                <c:pt idx="4567">
                  <c:v>6.3116000000000003</c:v>
                </c:pt>
                <c:pt idx="4568">
                  <c:v>6.3127000000000004</c:v>
                </c:pt>
                <c:pt idx="4569">
                  <c:v>6.3139000000000003</c:v>
                </c:pt>
                <c:pt idx="4570">
                  <c:v>6.3151999999999999</c:v>
                </c:pt>
                <c:pt idx="4571">
                  <c:v>6.3166000000000002</c:v>
                </c:pt>
                <c:pt idx="4572">
                  <c:v>6.3179999999999996</c:v>
                </c:pt>
                <c:pt idx="4573">
                  <c:v>6.3194999999999997</c:v>
                </c:pt>
                <c:pt idx="4574">
                  <c:v>6.3211000000000004</c:v>
                </c:pt>
                <c:pt idx="4575">
                  <c:v>6.3228999999999997</c:v>
                </c:pt>
                <c:pt idx="4576">
                  <c:v>6.3247</c:v>
                </c:pt>
                <c:pt idx="4577">
                  <c:v>6.3266</c:v>
                </c:pt>
                <c:pt idx="4578">
                  <c:v>6.3285999999999998</c:v>
                </c:pt>
                <c:pt idx="4579">
                  <c:v>6.3304999999999998</c:v>
                </c:pt>
                <c:pt idx="4580">
                  <c:v>6.3323</c:v>
                </c:pt>
                <c:pt idx="4581">
                  <c:v>6.3338999999999999</c:v>
                </c:pt>
                <c:pt idx="4582">
                  <c:v>6.3353000000000002</c:v>
                </c:pt>
                <c:pt idx="4583">
                  <c:v>6.3365</c:v>
                </c:pt>
                <c:pt idx="4584">
                  <c:v>6.3376000000000001</c:v>
                </c:pt>
                <c:pt idx="4585">
                  <c:v>6.3387000000000002</c:v>
                </c:pt>
                <c:pt idx="4586">
                  <c:v>6.3396999999999997</c:v>
                </c:pt>
                <c:pt idx="4587">
                  <c:v>6.3407999999999998</c:v>
                </c:pt>
                <c:pt idx="4588">
                  <c:v>6.3418999999999999</c:v>
                </c:pt>
                <c:pt idx="4589">
                  <c:v>6.3432000000000004</c:v>
                </c:pt>
                <c:pt idx="4590">
                  <c:v>6.3445</c:v>
                </c:pt>
                <c:pt idx="4591">
                  <c:v>6.3457999999999997</c:v>
                </c:pt>
                <c:pt idx="4592">
                  <c:v>6.3472</c:v>
                </c:pt>
                <c:pt idx="4593">
                  <c:v>6.3484999999999996</c:v>
                </c:pt>
                <c:pt idx="4594">
                  <c:v>6.3497000000000003</c:v>
                </c:pt>
                <c:pt idx="4595">
                  <c:v>6.351</c:v>
                </c:pt>
                <c:pt idx="4596">
                  <c:v>6.3524000000000003</c:v>
                </c:pt>
                <c:pt idx="4597">
                  <c:v>6.3536999999999999</c:v>
                </c:pt>
                <c:pt idx="4598">
                  <c:v>6.3552</c:v>
                </c:pt>
                <c:pt idx="4599">
                  <c:v>6.3566000000000003</c:v>
                </c:pt>
                <c:pt idx="4600">
                  <c:v>6.3579999999999997</c:v>
                </c:pt>
                <c:pt idx="4601">
                  <c:v>6.3593999999999999</c:v>
                </c:pt>
                <c:pt idx="4602">
                  <c:v>6.3608000000000002</c:v>
                </c:pt>
                <c:pt idx="4603">
                  <c:v>6.3621999999999996</c:v>
                </c:pt>
                <c:pt idx="4604">
                  <c:v>6.3636999999999997</c:v>
                </c:pt>
                <c:pt idx="4605">
                  <c:v>6.3651</c:v>
                </c:pt>
                <c:pt idx="4606">
                  <c:v>6.3663999999999996</c:v>
                </c:pt>
                <c:pt idx="4607">
                  <c:v>6.3677000000000001</c:v>
                </c:pt>
                <c:pt idx="4608">
                  <c:v>6.3689999999999998</c:v>
                </c:pt>
                <c:pt idx="4609">
                  <c:v>6.3703000000000003</c:v>
                </c:pt>
                <c:pt idx="4610">
                  <c:v>6.3715999999999999</c:v>
                </c:pt>
                <c:pt idx="4611">
                  <c:v>6.3728999999999996</c:v>
                </c:pt>
                <c:pt idx="4612">
                  <c:v>6.3742999999999999</c:v>
                </c:pt>
                <c:pt idx="4613">
                  <c:v>6.3757000000000001</c:v>
                </c:pt>
                <c:pt idx="4614">
                  <c:v>6.3771000000000004</c:v>
                </c:pt>
                <c:pt idx="4615">
                  <c:v>6.3784999999999998</c:v>
                </c:pt>
                <c:pt idx="4616">
                  <c:v>6.38</c:v>
                </c:pt>
                <c:pt idx="4617">
                  <c:v>6.3815</c:v>
                </c:pt>
                <c:pt idx="4618">
                  <c:v>6.383</c:v>
                </c:pt>
                <c:pt idx="4619">
                  <c:v>6.3844000000000003</c:v>
                </c:pt>
                <c:pt idx="4620">
                  <c:v>6.3860000000000001</c:v>
                </c:pt>
                <c:pt idx="4621">
                  <c:v>6.3878000000000004</c:v>
                </c:pt>
                <c:pt idx="4622">
                  <c:v>6.3898000000000001</c:v>
                </c:pt>
                <c:pt idx="4623">
                  <c:v>6.3918999999999997</c:v>
                </c:pt>
                <c:pt idx="4624">
                  <c:v>6.3939000000000004</c:v>
                </c:pt>
                <c:pt idx="4625">
                  <c:v>6.3956</c:v>
                </c:pt>
                <c:pt idx="4626">
                  <c:v>6.3971</c:v>
                </c:pt>
                <c:pt idx="4627">
                  <c:v>6.3982000000000001</c:v>
                </c:pt>
                <c:pt idx="4628">
                  <c:v>6.3992000000000004</c:v>
                </c:pt>
                <c:pt idx="4629">
                  <c:v>6.4</c:v>
                </c:pt>
                <c:pt idx="4630">
                  <c:v>6.4009</c:v>
                </c:pt>
                <c:pt idx="4631">
                  <c:v>6.4017999999999997</c:v>
                </c:pt>
                <c:pt idx="4632">
                  <c:v>6.4028</c:v>
                </c:pt>
                <c:pt idx="4633">
                  <c:v>6.4038000000000004</c:v>
                </c:pt>
                <c:pt idx="4634">
                  <c:v>6.4047999999999998</c:v>
                </c:pt>
                <c:pt idx="4635">
                  <c:v>6.4058000000000002</c:v>
                </c:pt>
                <c:pt idx="4636">
                  <c:v>6.4069000000000003</c:v>
                </c:pt>
                <c:pt idx="4637">
                  <c:v>6.4080000000000004</c:v>
                </c:pt>
                <c:pt idx="4638">
                  <c:v>6.4092000000000002</c:v>
                </c:pt>
                <c:pt idx="4639">
                  <c:v>6.4104999999999999</c:v>
                </c:pt>
                <c:pt idx="4640">
                  <c:v>6.4118000000000004</c:v>
                </c:pt>
                <c:pt idx="4641">
                  <c:v>6.4131999999999998</c:v>
                </c:pt>
                <c:pt idx="4642">
                  <c:v>6.4146999999999998</c:v>
                </c:pt>
                <c:pt idx="4643">
                  <c:v>6.4162999999999997</c:v>
                </c:pt>
                <c:pt idx="4644">
                  <c:v>6.4179000000000004</c:v>
                </c:pt>
                <c:pt idx="4645">
                  <c:v>6.4196999999999997</c:v>
                </c:pt>
                <c:pt idx="4646">
                  <c:v>6.4215999999999998</c:v>
                </c:pt>
                <c:pt idx="4647">
                  <c:v>6.4236000000000004</c:v>
                </c:pt>
                <c:pt idx="4648">
                  <c:v>6.4257</c:v>
                </c:pt>
                <c:pt idx="4649">
                  <c:v>6.4276999999999997</c:v>
                </c:pt>
                <c:pt idx="4650">
                  <c:v>6.4295999999999998</c:v>
                </c:pt>
                <c:pt idx="4651">
                  <c:v>6.4311999999999996</c:v>
                </c:pt>
                <c:pt idx="4652">
                  <c:v>6.4325000000000001</c:v>
                </c:pt>
                <c:pt idx="4653">
                  <c:v>6.4336000000000002</c:v>
                </c:pt>
                <c:pt idx="4654">
                  <c:v>6.4345999999999997</c:v>
                </c:pt>
                <c:pt idx="4655">
                  <c:v>6.4355000000000002</c:v>
                </c:pt>
                <c:pt idx="4656">
                  <c:v>6.4364999999999997</c:v>
                </c:pt>
                <c:pt idx="4657">
                  <c:v>6.4375</c:v>
                </c:pt>
                <c:pt idx="4658">
                  <c:v>6.4386999999999999</c:v>
                </c:pt>
                <c:pt idx="4659">
                  <c:v>6.4398999999999997</c:v>
                </c:pt>
                <c:pt idx="4660">
                  <c:v>6.4412000000000003</c:v>
                </c:pt>
                <c:pt idx="4661">
                  <c:v>6.4424999999999999</c:v>
                </c:pt>
                <c:pt idx="4662">
                  <c:v>6.4439000000000002</c:v>
                </c:pt>
                <c:pt idx="4663">
                  <c:v>6.4451999999999998</c:v>
                </c:pt>
                <c:pt idx="4664">
                  <c:v>6.4465000000000003</c:v>
                </c:pt>
                <c:pt idx="4665">
                  <c:v>6.4478</c:v>
                </c:pt>
                <c:pt idx="4666">
                  <c:v>6.4492000000000003</c:v>
                </c:pt>
                <c:pt idx="4667">
                  <c:v>6.4505999999999997</c:v>
                </c:pt>
                <c:pt idx="4668">
                  <c:v>6.452</c:v>
                </c:pt>
                <c:pt idx="4669">
                  <c:v>6.4532999999999996</c:v>
                </c:pt>
                <c:pt idx="4670">
                  <c:v>6.4546999999999999</c:v>
                </c:pt>
                <c:pt idx="4671">
                  <c:v>6.4561999999999999</c:v>
                </c:pt>
                <c:pt idx="4672">
                  <c:v>6.4577</c:v>
                </c:pt>
                <c:pt idx="4673">
                  <c:v>6.4591000000000003</c:v>
                </c:pt>
                <c:pt idx="4674">
                  <c:v>6.4606000000000003</c:v>
                </c:pt>
                <c:pt idx="4675">
                  <c:v>6.4619</c:v>
                </c:pt>
                <c:pt idx="4676">
                  <c:v>6.4631999999999996</c:v>
                </c:pt>
                <c:pt idx="4677">
                  <c:v>6.4645000000000001</c:v>
                </c:pt>
                <c:pt idx="4678">
                  <c:v>6.4657999999999998</c:v>
                </c:pt>
                <c:pt idx="4679">
                  <c:v>6.4671000000000003</c:v>
                </c:pt>
                <c:pt idx="4680">
                  <c:v>6.4683999999999999</c:v>
                </c:pt>
                <c:pt idx="4681">
                  <c:v>6.4696999999999996</c:v>
                </c:pt>
                <c:pt idx="4682">
                  <c:v>6.4710999999999999</c:v>
                </c:pt>
                <c:pt idx="4683">
                  <c:v>6.4725000000000001</c:v>
                </c:pt>
                <c:pt idx="4684">
                  <c:v>6.4740000000000002</c:v>
                </c:pt>
                <c:pt idx="4685">
                  <c:v>6.4753999999999996</c:v>
                </c:pt>
                <c:pt idx="4686">
                  <c:v>6.4768999999999997</c:v>
                </c:pt>
                <c:pt idx="4687">
                  <c:v>6.4782999999999999</c:v>
                </c:pt>
                <c:pt idx="4688">
                  <c:v>6.4798999999999998</c:v>
                </c:pt>
                <c:pt idx="4689">
                  <c:v>6.4814999999999996</c:v>
                </c:pt>
                <c:pt idx="4690">
                  <c:v>6.4832999999999998</c:v>
                </c:pt>
                <c:pt idx="4691">
                  <c:v>6.4852999999999996</c:v>
                </c:pt>
                <c:pt idx="4692">
                  <c:v>6.4874000000000001</c:v>
                </c:pt>
                <c:pt idx="4693">
                  <c:v>6.4893000000000001</c:v>
                </c:pt>
                <c:pt idx="4694">
                  <c:v>6.4911000000000003</c:v>
                </c:pt>
                <c:pt idx="4695">
                  <c:v>6.4923999999999999</c:v>
                </c:pt>
                <c:pt idx="4696">
                  <c:v>6.4935</c:v>
                </c:pt>
                <c:pt idx="4697">
                  <c:v>6.4943999999999997</c:v>
                </c:pt>
                <c:pt idx="4698">
                  <c:v>6.4953000000000003</c:v>
                </c:pt>
                <c:pt idx="4699">
                  <c:v>6.4962</c:v>
                </c:pt>
                <c:pt idx="4700">
                  <c:v>6.4972000000000003</c:v>
                </c:pt>
                <c:pt idx="4701">
                  <c:v>6.4981999999999998</c:v>
                </c:pt>
                <c:pt idx="4702">
                  <c:v>6.4992999999999999</c:v>
                </c:pt>
                <c:pt idx="4703">
                  <c:v>6.5004</c:v>
                </c:pt>
                <c:pt idx="4704">
                  <c:v>6.5014000000000003</c:v>
                </c:pt>
                <c:pt idx="4705">
                  <c:v>6.5025000000000004</c:v>
                </c:pt>
                <c:pt idx="4706">
                  <c:v>6.5035999999999996</c:v>
                </c:pt>
                <c:pt idx="4707">
                  <c:v>6.5048000000000004</c:v>
                </c:pt>
                <c:pt idx="4708">
                  <c:v>6.5060000000000002</c:v>
                </c:pt>
                <c:pt idx="4709">
                  <c:v>6.5072999999999999</c:v>
                </c:pt>
                <c:pt idx="4710">
                  <c:v>6.5087999999999999</c:v>
                </c:pt>
                <c:pt idx="4711">
                  <c:v>6.5103</c:v>
                </c:pt>
                <c:pt idx="4712">
                  <c:v>6.5118999999999998</c:v>
                </c:pt>
                <c:pt idx="4713">
                  <c:v>6.5136000000000003</c:v>
                </c:pt>
                <c:pt idx="4714">
                  <c:v>6.5153999999999996</c:v>
                </c:pt>
                <c:pt idx="4715">
                  <c:v>6.5172999999999996</c:v>
                </c:pt>
                <c:pt idx="4716">
                  <c:v>6.5193000000000003</c:v>
                </c:pt>
                <c:pt idx="4717">
                  <c:v>6.5213999999999999</c:v>
                </c:pt>
                <c:pt idx="4718">
                  <c:v>6.5232999999999999</c:v>
                </c:pt>
                <c:pt idx="4719">
                  <c:v>6.5251000000000001</c:v>
                </c:pt>
                <c:pt idx="4720">
                  <c:v>6.5266000000000002</c:v>
                </c:pt>
                <c:pt idx="4721">
                  <c:v>6.5278999999999998</c:v>
                </c:pt>
                <c:pt idx="4722">
                  <c:v>6.5289000000000001</c:v>
                </c:pt>
                <c:pt idx="4723">
                  <c:v>6.5297999999999998</c:v>
                </c:pt>
                <c:pt idx="4724">
                  <c:v>6.5307000000000004</c:v>
                </c:pt>
                <c:pt idx="4725">
                  <c:v>6.5316999999999998</c:v>
                </c:pt>
                <c:pt idx="4726">
                  <c:v>6.5327999999999999</c:v>
                </c:pt>
                <c:pt idx="4727">
                  <c:v>6.5339999999999998</c:v>
                </c:pt>
                <c:pt idx="4728">
                  <c:v>6.5354000000000001</c:v>
                </c:pt>
                <c:pt idx="4729">
                  <c:v>6.5366999999999997</c:v>
                </c:pt>
                <c:pt idx="4730">
                  <c:v>6.5381</c:v>
                </c:pt>
                <c:pt idx="4731">
                  <c:v>6.5393999999999997</c:v>
                </c:pt>
                <c:pt idx="4732">
                  <c:v>6.5407000000000002</c:v>
                </c:pt>
                <c:pt idx="4733">
                  <c:v>6.5419999999999998</c:v>
                </c:pt>
                <c:pt idx="4734">
                  <c:v>6.5433000000000003</c:v>
                </c:pt>
                <c:pt idx="4735">
                  <c:v>6.5446</c:v>
                </c:pt>
                <c:pt idx="4736">
                  <c:v>6.5460000000000003</c:v>
                </c:pt>
                <c:pt idx="4737">
                  <c:v>6.5473999999999997</c:v>
                </c:pt>
                <c:pt idx="4738">
                  <c:v>6.5488</c:v>
                </c:pt>
                <c:pt idx="4739">
                  <c:v>6.5502000000000002</c:v>
                </c:pt>
                <c:pt idx="4740">
                  <c:v>6.5515999999999996</c:v>
                </c:pt>
                <c:pt idx="4741">
                  <c:v>6.5530999999999997</c:v>
                </c:pt>
                <c:pt idx="4742">
                  <c:v>6.5545999999999998</c:v>
                </c:pt>
                <c:pt idx="4743">
                  <c:v>6.556</c:v>
                </c:pt>
                <c:pt idx="4744">
                  <c:v>6.5572999999999997</c:v>
                </c:pt>
                <c:pt idx="4745">
                  <c:v>6.5586000000000002</c:v>
                </c:pt>
                <c:pt idx="4746">
                  <c:v>6.5598999999999998</c:v>
                </c:pt>
                <c:pt idx="4747">
                  <c:v>6.5610999999999997</c:v>
                </c:pt>
                <c:pt idx="4748">
                  <c:v>6.5624000000000002</c:v>
                </c:pt>
                <c:pt idx="4749">
                  <c:v>6.5637999999999996</c:v>
                </c:pt>
                <c:pt idx="4750">
                  <c:v>6.5651999999999999</c:v>
                </c:pt>
                <c:pt idx="4751">
                  <c:v>6.5664999999999996</c:v>
                </c:pt>
                <c:pt idx="4752">
                  <c:v>6.5678999999999998</c:v>
                </c:pt>
                <c:pt idx="4753">
                  <c:v>6.5693999999999999</c:v>
                </c:pt>
                <c:pt idx="4754">
                  <c:v>6.5709</c:v>
                </c:pt>
                <c:pt idx="4755">
                  <c:v>6.5724</c:v>
                </c:pt>
                <c:pt idx="4756">
                  <c:v>6.5739000000000001</c:v>
                </c:pt>
                <c:pt idx="4757">
                  <c:v>6.5754999999999999</c:v>
                </c:pt>
                <c:pt idx="4758">
                  <c:v>6.5770999999999997</c:v>
                </c:pt>
                <c:pt idx="4759">
                  <c:v>6.5788000000000002</c:v>
                </c:pt>
                <c:pt idx="4760">
                  <c:v>6.5807000000000002</c:v>
                </c:pt>
                <c:pt idx="4761">
                  <c:v>6.5827</c:v>
                </c:pt>
                <c:pt idx="4762">
                  <c:v>6.5846999999999998</c:v>
                </c:pt>
                <c:pt idx="4763">
                  <c:v>6.5865</c:v>
                </c:pt>
                <c:pt idx="4764">
                  <c:v>6.5879000000000003</c:v>
                </c:pt>
                <c:pt idx="4765">
                  <c:v>6.5890000000000004</c:v>
                </c:pt>
                <c:pt idx="4766">
                  <c:v>6.5899000000000001</c:v>
                </c:pt>
                <c:pt idx="4767">
                  <c:v>6.5907999999999998</c:v>
                </c:pt>
                <c:pt idx="4768">
                  <c:v>6.5917000000000003</c:v>
                </c:pt>
                <c:pt idx="4769">
                  <c:v>6.5926999999999998</c:v>
                </c:pt>
                <c:pt idx="4770">
                  <c:v>6.5937000000000001</c:v>
                </c:pt>
                <c:pt idx="4771">
                  <c:v>6.5948000000000002</c:v>
                </c:pt>
                <c:pt idx="4772">
                  <c:v>6.5959000000000003</c:v>
                </c:pt>
                <c:pt idx="4773">
                  <c:v>6.5970000000000004</c:v>
                </c:pt>
                <c:pt idx="4774">
                  <c:v>6.5980999999999996</c:v>
                </c:pt>
                <c:pt idx="4775">
                  <c:v>6.5991999999999997</c:v>
                </c:pt>
                <c:pt idx="4776">
                  <c:v>6.6002999999999998</c:v>
                </c:pt>
                <c:pt idx="4777">
                  <c:v>6.6014999999999997</c:v>
                </c:pt>
                <c:pt idx="4778">
                  <c:v>6.6028000000000002</c:v>
                </c:pt>
                <c:pt idx="4779">
                  <c:v>6.6041999999999996</c:v>
                </c:pt>
                <c:pt idx="4780">
                  <c:v>6.6056999999999997</c:v>
                </c:pt>
                <c:pt idx="4781">
                  <c:v>6.6073000000000004</c:v>
                </c:pt>
                <c:pt idx="4782">
                  <c:v>6.609</c:v>
                </c:pt>
                <c:pt idx="4783">
                  <c:v>6.6108000000000002</c:v>
                </c:pt>
                <c:pt idx="4784">
                  <c:v>6.6127000000000002</c:v>
                </c:pt>
                <c:pt idx="4785">
                  <c:v>6.6147999999999998</c:v>
                </c:pt>
                <c:pt idx="4786">
                  <c:v>6.6167999999999996</c:v>
                </c:pt>
                <c:pt idx="4787">
                  <c:v>6.6188000000000002</c:v>
                </c:pt>
                <c:pt idx="4788">
                  <c:v>6.6204999999999998</c:v>
                </c:pt>
                <c:pt idx="4789">
                  <c:v>6.6219999999999999</c:v>
                </c:pt>
                <c:pt idx="4790">
                  <c:v>6.6231999999999998</c:v>
                </c:pt>
                <c:pt idx="4791">
                  <c:v>6.6242000000000001</c:v>
                </c:pt>
                <c:pt idx="4792">
                  <c:v>6.6252000000000004</c:v>
                </c:pt>
                <c:pt idx="4793">
                  <c:v>6.6261000000000001</c:v>
                </c:pt>
                <c:pt idx="4794">
                  <c:v>6.6272000000000002</c:v>
                </c:pt>
                <c:pt idx="4795">
                  <c:v>6.6283000000000003</c:v>
                </c:pt>
                <c:pt idx="4796">
                  <c:v>6.6295000000000002</c:v>
                </c:pt>
                <c:pt idx="4797">
                  <c:v>6.6307999999999998</c:v>
                </c:pt>
                <c:pt idx="4798">
                  <c:v>6.6321000000000003</c:v>
                </c:pt>
                <c:pt idx="4799">
                  <c:v>6.6334</c:v>
                </c:pt>
                <c:pt idx="4800">
                  <c:v>6.6346999999999996</c:v>
                </c:pt>
                <c:pt idx="4801">
                  <c:v>6.6360000000000001</c:v>
                </c:pt>
                <c:pt idx="4802">
                  <c:v>6.6372999999999998</c:v>
                </c:pt>
                <c:pt idx="4803">
                  <c:v>6.6386000000000003</c:v>
                </c:pt>
                <c:pt idx="4804">
                  <c:v>6.64</c:v>
                </c:pt>
                <c:pt idx="4805">
                  <c:v>6.6414</c:v>
                </c:pt>
                <c:pt idx="4806">
                  <c:v>6.6428000000000003</c:v>
                </c:pt>
                <c:pt idx="4807">
                  <c:v>6.6441999999999997</c:v>
                </c:pt>
                <c:pt idx="4808">
                  <c:v>6.6456</c:v>
                </c:pt>
                <c:pt idx="4809">
                  <c:v>6.6470000000000002</c:v>
                </c:pt>
                <c:pt idx="4810">
                  <c:v>6.6485000000000003</c:v>
                </c:pt>
                <c:pt idx="4811">
                  <c:v>6.6498999999999997</c:v>
                </c:pt>
                <c:pt idx="4812">
                  <c:v>6.6513999999999998</c:v>
                </c:pt>
                <c:pt idx="4813">
                  <c:v>6.6528</c:v>
                </c:pt>
                <c:pt idx="4814">
                  <c:v>6.6540999999999997</c:v>
                </c:pt>
                <c:pt idx="4815">
                  <c:v>6.6554000000000002</c:v>
                </c:pt>
                <c:pt idx="4816">
                  <c:v>6.6566999999999998</c:v>
                </c:pt>
                <c:pt idx="4817">
                  <c:v>6.6581000000000001</c:v>
                </c:pt>
                <c:pt idx="4818">
                  <c:v>6.6593999999999998</c:v>
                </c:pt>
                <c:pt idx="4819">
                  <c:v>6.6608000000000001</c:v>
                </c:pt>
                <c:pt idx="4820">
                  <c:v>6.6620999999999997</c:v>
                </c:pt>
                <c:pt idx="4821">
                  <c:v>6.6635</c:v>
                </c:pt>
                <c:pt idx="4822">
                  <c:v>6.6649000000000003</c:v>
                </c:pt>
                <c:pt idx="4823">
                  <c:v>6.6662999999999997</c:v>
                </c:pt>
                <c:pt idx="4824">
                  <c:v>6.6677</c:v>
                </c:pt>
                <c:pt idx="4825">
                  <c:v>6.6689999999999996</c:v>
                </c:pt>
                <c:pt idx="4826">
                  <c:v>6.6704999999999997</c:v>
                </c:pt>
                <c:pt idx="4827">
                  <c:v>6.6722000000000001</c:v>
                </c:pt>
                <c:pt idx="4828">
                  <c:v>6.6741999999999999</c:v>
                </c:pt>
                <c:pt idx="4829">
                  <c:v>6.6764999999999999</c:v>
                </c:pt>
                <c:pt idx="4830">
                  <c:v>6.6787000000000001</c:v>
                </c:pt>
                <c:pt idx="4831">
                  <c:v>6.6806999999999999</c:v>
                </c:pt>
                <c:pt idx="4832">
                  <c:v>6.6824000000000003</c:v>
                </c:pt>
                <c:pt idx="4833">
                  <c:v>6.6836000000000002</c:v>
                </c:pt>
                <c:pt idx="4834">
                  <c:v>6.6844999999999999</c:v>
                </c:pt>
                <c:pt idx="4835">
                  <c:v>6.6852999999999998</c:v>
                </c:pt>
                <c:pt idx="4836">
                  <c:v>6.6860999999999997</c:v>
                </c:pt>
                <c:pt idx="4837">
                  <c:v>6.6870000000000003</c:v>
                </c:pt>
                <c:pt idx="4838">
                  <c:v>6.6879999999999997</c:v>
                </c:pt>
                <c:pt idx="4839">
                  <c:v>6.6890000000000001</c:v>
                </c:pt>
                <c:pt idx="4840">
                  <c:v>6.6901000000000002</c:v>
                </c:pt>
                <c:pt idx="4841">
                  <c:v>6.6910999999999996</c:v>
                </c:pt>
                <c:pt idx="4842">
                  <c:v>6.6921999999999997</c:v>
                </c:pt>
                <c:pt idx="4843">
                  <c:v>6.6932</c:v>
                </c:pt>
                <c:pt idx="4844">
                  <c:v>6.6943999999999999</c:v>
                </c:pt>
                <c:pt idx="4845">
                  <c:v>6.6955999999999998</c:v>
                </c:pt>
                <c:pt idx="4846">
                  <c:v>6.6969000000000003</c:v>
                </c:pt>
                <c:pt idx="4847">
                  <c:v>6.6981999999999999</c:v>
                </c:pt>
                <c:pt idx="4848">
                  <c:v>6.6996000000000002</c:v>
                </c:pt>
                <c:pt idx="4849">
                  <c:v>6.7011000000000003</c:v>
                </c:pt>
                <c:pt idx="4850">
                  <c:v>6.7027000000000001</c:v>
                </c:pt>
                <c:pt idx="4851">
                  <c:v>6.7043999999999997</c:v>
                </c:pt>
                <c:pt idx="4852">
                  <c:v>6.7062999999999997</c:v>
                </c:pt>
                <c:pt idx="4853">
                  <c:v>6.7081999999999997</c:v>
                </c:pt>
                <c:pt idx="4854">
                  <c:v>6.7103000000000002</c:v>
                </c:pt>
                <c:pt idx="4855">
                  <c:v>6.7122999999999999</c:v>
                </c:pt>
                <c:pt idx="4856">
                  <c:v>6.7142999999999997</c:v>
                </c:pt>
                <c:pt idx="4857">
                  <c:v>6.7160000000000002</c:v>
                </c:pt>
                <c:pt idx="4858">
                  <c:v>6.7175000000000002</c:v>
                </c:pt>
                <c:pt idx="4859">
                  <c:v>6.7186000000000003</c:v>
                </c:pt>
                <c:pt idx="4860">
                  <c:v>6.7195999999999998</c:v>
                </c:pt>
                <c:pt idx="4861">
                  <c:v>6.7206000000000001</c:v>
                </c:pt>
                <c:pt idx="4862">
                  <c:v>6.7214999999999998</c:v>
                </c:pt>
                <c:pt idx="4863">
                  <c:v>6.7225999999999999</c:v>
                </c:pt>
                <c:pt idx="4864">
                  <c:v>6.7237999999999998</c:v>
                </c:pt>
                <c:pt idx="4865">
                  <c:v>6.7249999999999996</c:v>
                </c:pt>
                <c:pt idx="4866">
                  <c:v>6.7263999999999999</c:v>
                </c:pt>
                <c:pt idx="4867">
                  <c:v>6.7276999999999996</c:v>
                </c:pt>
                <c:pt idx="4868">
                  <c:v>6.7290999999999999</c:v>
                </c:pt>
                <c:pt idx="4869">
                  <c:v>6.7302999999999997</c:v>
                </c:pt>
                <c:pt idx="4870">
                  <c:v>6.7316000000000003</c:v>
                </c:pt>
                <c:pt idx="4871">
                  <c:v>6.7328000000000001</c:v>
                </c:pt>
                <c:pt idx="4872">
                  <c:v>6.7340999999999998</c:v>
                </c:pt>
                <c:pt idx="4873">
                  <c:v>6.7354000000000003</c:v>
                </c:pt>
                <c:pt idx="4874">
                  <c:v>6.7366999999999999</c:v>
                </c:pt>
                <c:pt idx="4875">
                  <c:v>6.7381000000000002</c:v>
                </c:pt>
                <c:pt idx="4876">
                  <c:v>6.7394999999999996</c:v>
                </c:pt>
                <c:pt idx="4877">
                  <c:v>6.7408999999999999</c:v>
                </c:pt>
                <c:pt idx="4878">
                  <c:v>6.7423999999999999</c:v>
                </c:pt>
                <c:pt idx="4879">
                  <c:v>6.7439</c:v>
                </c:pt>
                <c:pt idx="4880">
                  <c:v>6.7454000000000001</c:v>
                </c:pt>
                <c:pt idx="4881">
                  <c:v>6.7469000000000001</c:v>
                </c:pt>
                <c:pt idx="4882">
                  <c:v>6.7483000000000004</c:v>
                </c:pt>
                <c:pt idx="4883">
                  <c:v>6.7496</c:v>
                </c:pt>
                <c:pt idx="4884">
                  <c:v>6.7507999999999999</c:v>
                </c:pt>
                <c:pt idx="4885">
                  <c:v>6.7521000000000004</c:v>
                </c:pt>
                <c:pt idx="4886">
                  <c:v>6.7534000000000001</c:v>
                </c:pt>
                <c:pt idx="4887">
                  <c:v>6.7548000000000004</c:v>
                </c:pt>
                <c:pt idx="4888">
                  <c:v>6.7561</c:v>
                </c:pt>
                <c:pt idx="4889">
                  <c:v>6.7575000000000003</c:v>
                </c:pt>
                <c:pt idx="4890">
                  <c:v>6.7590000000000003</c:v>
                </c:pt>
                <c:pt idx="4891">
                  <c:v>6.7603999999999997</c:v>
                </c:pt>
                <c:pt idx="4892">
                  <c:v>6.7618999999999998</c:v>
                </c:pt>
                <c:pt idx="4893">
                  <c:v>6.7633000000000001</c:v>
                </c:pt>
                <c:pt idx="4894">
                  <c:v>6.7647000000000004</c:v>
                </c:pt>
                <c:pt idx="4895">
                  <c:v>6.7663000000000002</c:v>
                </c:pt>
                <c:pt idx="4896">
                  <c:v>6.7680999999999996</c:v>
                </c:pt>
                <c:pt idx="4897">
                  <c:v>6.77</c:v>
                </c:pt>
                <c:pt idx="4898">
                  <c:v>6.7721</c:v>
                </c:pt>
                <c:pt idx="4899">
                  <c:v>6.7740999999999998</c:v>
                </c:pt>
                <c:pt idx="4900">
                  <c:v>6.7759</c:v>
                </c:pt>
                <c:pt idx="4901">
                  <c:v>6.7774000000000001</c:v>
                </c:pt>
                <c:pt idx="4902">
                  <c:v>6.7786</c:v>
                </c:pt>
                <c:pt idx="4903">
                  <c:v>6.7796000000000003</c:v>
                </c:pt>
                <c:pt idx="4904">
                  <c:v>6.7805</c:v>
                </c:pt>
                <c:pt idx="4905">
                  <c:v>6.7813999999999997</c:v>
                </c:pt>
                <c:pt idx="4906">
                  <c:v>6.7824</c:v>
                </c:pt>
                <c:pt idx="4907">
                  <c:v>6.7834000000000003</c:v>
                </c:pt>
                <c:pt idx="4908">
                  <c:v>6.7843999999999998</c:v>
                </c:pt>
                <c:pt idx="4909">
                  <c:v>6.7854999999999999</c:v>
                </c:pt>
                <c:pt idx="4910">
                  <c:v>6.7866</c:v>
                </c:pt>
                <c:pt idx="4911">
                  <c:v>6.7876000000000003</c:v>
                </c:pt>
                <c:pt idx="4912">
                  <c:v>6.7887000000000004</c:v>
                </c:pt>
                <c:pt idx="4913">
                  <c:v>6.7897999999999996</c:v>
                </c:pt>
                <c:pt idx="4914">
                  <c:v>6.7910000000000004</c:v>
                </c:pt>
                <c:pt idx="4915">
                  <c:v>6.7923</c:v>
                </c:pt>
                <c:pt idx="4916">
                  <c:v>6.7935999999999996</c:v>
                </c:pt>
                <c:pt idx="4917">
                  <c:v>6.7950999999999997</c:v>
                </c:pt>
                <c:pt idx="4918">
                  <c:v>6.7965999999999998</c:v>
                </c:pt>
                <c:pt idx="4919">
                  <c:v>6.7981999999999996</c:v>
                </c:pt>
                <c:pt idx="4920">
                  <c:v>6.7999000000000001</c:v>
                </c:pt>
                <c:pt idx="4921">
                  <c:v>6.8017000000000003</c:v>
                </c:pt>
                <c:pt idx="4922">
                  <c:v>6.8036000000000003</c:v>
                </c:pt>
                <c:pt idx="4923">
                  <c:v>6.8056000000000001</c:v>
                </c:pt>
                <c:pt idx="4924">
                  <c:v>6.8076999999999996</c:v>
                </c:pt>
                <c:pt idx="4925">
                  <c:v>6.8095999999999997</c:v>
                </c:pt>
                <c:pt idx="4926">
                  <c:v>6.8113999999999999</c:v>
                </c:pt>
                <c:pt idx="4927">
                  <c:v>6.8129</c:v>
                </c:pt>
                <c:pt idx="4928">
                  <c:v>6.8140999999999998</c:v>
                </c:pt>
                <c:pt idx="4929">
                  <c:v>6.8151000000000002</c:v>
                </c:pt>
                <c:pt idx="4930">
                  <c:v>6.8159999999999998</c:v>
                </c:pt>
                <c:pt idx="4931">
                  <c:v>6.8170000000000002</c:v>
                </c:pt>
                <c:pt idx="4932">
                  <c:v>6.8182</c:v>
                </c:pt>
                <c:pt idx="4933">
                  <c:v>6.8193999999999999</c:v>
                </c:pt>
                <c:pt idx="4934">
                  <c:v>6.8205999999999998</c:v>
                </c:pt>
                <c:pt idx="4935">
                  <c:v>6.8219000000000003</c:v>
                </c:pt>
                <c:pt idx="4936">
                  <c:v>6.8232999999999997</c:v>
                </c:pt>
                <c:pt idx="4937">
                  <c:v>6.8246000000000002</c:v>
                </c:pt>
                <c:pt idx="4938">
                  <c:v>6.8258999999999999</c:v>
                </c:pt>
                <c:pt idx="4939">
                  <c:v>6.8270999999999997</c:v>
                </c:pt>
                <c:pt idx="4940">
                  <c:v>6.8284000000000002</c:v>
                </c:pt>
                <c:pt idx="4941">
                  <c:v>6.8296000000000001</c:v>
                </c:pt>
                <c:pt idx="4942">
                  <c:v>6.8308999999999997</c:v>
                </c:pt>
                <c:pt idx="4943">
                  <c:v>6.8323</c:v>
                </c:pt>
                <c:pt idx="4944">
                  <c:v>6.8337000000000003</c:v>
                </c:pt>
                <c:pt idx="4945">
                  <c:v>6.8350999999999997</c:v>
                </c:pt>
                <c:pt idx="4946">
                  <c:v>6.8365</c:v>
                </c:pt>
                <c:pt idx="4947">
                  <c:v>6.8380000000000001</c:v>
                </c:pt>
                <c:pt idx="4948">
                  <c:v>6.8394000000000004</c:v>
                </c:pt>
                <c:pt idx="4949">
                  <c:v>6.8409000000000004</c:v>
                </c:pt>
                <c:pt idx="4950">
                  <c:v>6.8422999999999998</c:v>
                </c:pt>
                <c:pt idx="4951">
                  <c:v>6.8437000000000001</c:v>
                </c:pt>
                <c:pt idx="4952">
                  <c:v>6.8449</c:v>
                </c:pt>
                <c:pt idx="4953">
                  <c:v>6.8460999999999999</c:v>
                </c:pt>
                <c:pt idx="4954">
                  <c:v>6.8474000000000004</c:v>
                </c:pt>
                <c:pt idx="4955">
                  <c:v>6.8487</c:v>
                </c:pt>
                <c:pt idx="4956">
                  <c:v>6.85</c:v>
                </c:pt>
                <c:pt idx="4957">
                  <c:v>6.8513999999999999</c:v>
                </c:pt>
                <c:pt idx="4958">
                  <c:v>6.8528000000000002</c:v>
                </c:pt>
                <c:pt idx="4959">
                  <c:v>6.8541999999999996</c:v>
                </c:pt>
                <c:pt idx="4960">
                  <c:v>6.8556999999999997</c:v>
                </c:pt>
                <c:pt idx="4961">
                  <c:v>6.8571</c:v>
                </c:pt>
                <c:pt idx="4962">
                  <c:v>6.8586</c:v>
                </c:pt>
                <c:pt idx="4963">
                  <c:v>6.86</c:v>
                </c:pt>
                <c:pt idx="4964">
                  <c:v>6.8616000000000001</c:v>
                </c:pt>
                <c:pt idx="4965">
                  <c:v>6.8632999999999997</c:v>
                </c:pt>
                <c:pt idx="4966">
                  <c:v>6.8651999999999997</c:v>
                </c:pt>
                <c:pt idx="4967">
                  <c:v>6.8673000000000002</c:v>
                </c:pt>
                <c:pt idx="4968">
                  <c:v>6.8695000000000004</c:v>
                </c:pt>
                <c:pt idx="4969">
                  <c:v>6.8715000000000002</c:v>
                </c:pt>
                <c:pt idx="4970">
                  <c:v>6.8731</c:v>
                </c:pt>
                <c:pt idx="4971">
                  <c:v>6.8743999999999996</c:v>
                </c:pt>
                <c:pt idx="4972">
                  <c:v>6.8754</c:v>
                </c:pt>
                <c:pt idx="4973">
                  <c:v>6.8761999999999999</c:v>
                </c:pt>
                <c:pt idx="4974">
                  <c:v>6.8769999999999998</c:v>
                </c:pt>
                <c:pt idx="4975">
                  <c:v>6.8780000000000001</c:v>
                </c:pt>
                <c:pt idx="4976">
                  <c:v>6.8788999999999998</c:v>
                </c:pt>
                <c:pt idx="4977">
                  <c:v>6.88</c:v>
                </c:pt>
                <c:pt idx="4978">
                  <c:v>6.8810000000000002</c:v>
                </c:pt>
                <c:pt idx="4979">
                  <c:v>6.8821000000000003</c:v>
                </c:pt>
                <c:pt idx="4980">
                  <c:v>6.8830999999999998</c:v>
                </c:pt>
                <c:pt idx="4981">
                  <c:v>6.8841999999999999</c:v>
                </c:pt>
                <c:pt idx="4982">
                  <c:v>6.8853</c:v>
                </c:pt>
                <c:pt idx="4983">
                  <c:v>6.8864999999999998</c:v>
                </c:pt>
                <c:pt idx="4984">
                  <c:v>6.8878000000000004</c:v>
                </c:pt>
                <c:pt idx="4985">
                  <c:v>6.8891</c:v>
                </c:pt>
                <c:pt idx="4986">
                  <c:v>6.8906000000000001</c:v>
                </c:pt>
                <c:pt idx="4987">
                  <c:v>6.8921000000000001</c:v>
                </c:pt>
                <c:pt idx="4988">
                  <c:v>6.8936999999999999</c:v>
                </c:pt>
                <c:pt idx="4989">
                  <c:v>6.8954000000000004</c:v>
                </c:pt>
                <c:pt idx="4990">
                  <c:v>6.8971</c:v>
                </c:pt>
                <c:pt idx="4991">
                  <c:v>6.899</c:v>
                </c:pt>
                <c:pt idx="4992">
                  <c:v>6.9009999999999998</c:v>
                </c:pt>
                <c:pt idx="4993">
                  <c:v>6.9029999999999996</c:v>
                </c:pt>
                <c:pt idx="4994">
                  <c:v>6.9050000000000002</c:v>
                </c:pt>
                <c:pt idx="4995">
                  <c:v>6.9067999999999996</c:v>
                </c:pt>
                <c:pt idx="4996">
                  <c:v>6.9082999999999997</c:v>
                </c:pt>
                <c:pt idx="4997">
                  <c:v>6.9095000000000004</c:v>
                </c:pt>
                <c:pt idx="4998">
                  <c:v>6.9104999999999999</c:v>
                </c:pt>
                <c:pt idx="4999">
                  <c:v>6.9114000000000004</c:v>
                </c:pt>
                <c:pt idx="5000">
                  <c:v>6.9123999999999999</c:v>
                </c:pt>
                <c:pt idx="5001">
                  <c:v>6.9135</c:v>
                </c:pt>
                <c:pt idx="5002">
                  <c:v>6.9147999999999996</c:v>
                </c:pt>
                <c:pt idx="5003">
                  <c:v>6.9161000000000001</c:v>
                </c:pt>
                <c:pt idx="5004">
                  <c:v>6.9173999999999998</c:v>
                </c:pt>
                <c:pt idx="5005">
                  <c:v>6.9188000000000001</c:v>
                </c:pt>
                <c:pt idx="5006">
                  <c:v>6.9200999999999997</c:v>
                </c:pt>
                <c:pt idx="5007">
                  <c:v>6.9214000000000002</c:v>
                </c:pt>
                <c:pt idx="5008">
                  <c:v>6.9226000000000001</c:v>
                </c:pt>
                <c:pt idx="5009">
                  <c:v>6.9237000000000002</c:v>
                </c:pt>
                <c:pt idx="5010">
                  <c:v>6.9249000000000001</c:v>
                </c:pt>
                <c:pt idx="5011">
                  <c:v>6.9261999999999997</c:v>
                </c:pt>
                <c:pt idx="5012">
                  <c:v>6.9276</c:v>
                </c:pt>
                <c:pt idx="5013">
                  <c:v>6.9290000000000003</c:v>
                </c:pt>
                <c:pt idx="5014">
                  <c:v>6.9305000000000003</c:v>
                </c:pt>
                <c:pt idx="5015">
                  <c:v>6.9320000000000004</c:v>
                </c:pt>
                <c:pt idx="5016">
                  <c:v>6.9333999999999998</c:v>
                </c:pt>
                <c:pt idx="5017">
                  <c:v>6.9348000000000001</c:v>
                </c:pt>
                <c:pt idx="5018">
                  <c:v>6.9362000000000004</c:v>
                </c:pt>
                <c:pt idx="5019">
                  <c:v>6.9375999999999998</c:v>
                </c:pt>
                <c:pt idx="5020">
                  <c:v>6.9390000000000001</c:v>
                </c:pt>
                <c:pt idx="5021">
                  <c:v>6.9402999999999997</c:v>
                </c:pt>
                <c:pt idx="5022">
                  <c:v>6.9416000000000002</c:v>
                </c:pt>
                <c:pt idx="5023">
                  <c:v>6.9428999999999998</c:v>
                </c:pt>
                <c:pt idx="5024">
                  <c:v>6.9442000000000004</c:v>
                </c:pt>
                <c:pt idx="5025">
                  <c:v>6.9455</c:v>
                </c:pt>
                <c:pt idx="5026">
                  <c:v>6.9469000000000003</c:v>
                </c:pt>
                <c:pt idx="5027">
                  <c:v>6.9482999999999997</c:v>
                </c:pt>
                <c:pt idx="5028">
                  <c:v>6.9497</c:v>
                </c:pt>
                <c:pt idx="5029">
                  <c:v>6.9511000000000003</c:v>
                </c:pt>
                <c:pt idx="5030">
                  <c:v>6.9524999999999997</c:v>
                </c:pt>
                <c:pt idx="5031">
                  <c:v>6.9539</c:v>
                </c:pt>
                <c:pt idx="5032">
                  <c:v>6.9553000000000003</c:v>
                </c:pt>
                <c:pt idx="5033">
                  <c:v>6.9569000000000001</c:v>
                </c:pt>
                <c:pt idx="5034">
                  <c:v>6.9585999999999997</c:v>
                </c:pt>
                <c:pt idx="5035">
                  <c:v>6.9606000000000003</c:v>
                </c:pt>
                <c:pt idx="5036">
                  <c:v>6.9626999999999999</c:v>
                </c:pt>
                <c:pt idx="5037">
                  <c:v>6.9649000000000001</c:v>
                </c:pt>
                <c:pt idx="5038">
                  <c:v>6.9668000000000001</c:v>
                </c:pt>
                <c:pt idx="5039">
                  <c:v>6.9683999999999999</c:v>
                </c:pt>
                <c:pt idx="5040">
                  <c:v>6.9695</c:v>
                </c:pt>
                <c:pt idx="5041">
                  <c:v>6.9705000000000004</c:v>
                </c:pt>
                <c:pt idx="5042">
                  <c:v>6.9713000000000003</c:v>
                </c:pt>
                <c:pt idx="5043">
                  <c:v>6.9722</c:v>
                </c:pt>
                <c:pt idx="5044">
                  <c:v>6.9732000000000003</c:v>
                </c:pt>
                <c:pt idx="5045">
                  <c:v>6.9741999999999997</c:v>
                </c:pt>
                <c:pt idx="5046">
                  <c:v>6.9752999999999998</c:v>
                </c:pt>
                <c:pt idx="5047">
                  <c:v>6.9763000000000002</c:v>
                </c:pt>
                <c:pt idx="5048">
                  <c:v>6.9774000000000003</c:v>
                </c:pt>
                <c:pt idx="5049">
                  <c:v>6.9783999999999997</c:v>
                </c:pt>
                <c:pt idx="5050">
                  <c:v>6.9794999999999998</c:v>
                </c:pt>
                <c:pt idx="5051">
                  <c:v>6.9805999999999999</c:v>
                </c:pt>
                <c:pt idx="5052">
                  <c:v>6.9817999999999998</c:v>
                </c:pt>
                <c:pt idx="5053">
                  <c:v>6.9831000000000003</c:v>
                </c:pt>
                <c:pt idx="5054">
                  <c:v>6.9844999999999997</c:v>
                </c:pt>
                <c:pt idx="5055">
                  <c:v>6.9859999999999998</c:v>
                </c:pt>
                <c:pt idx="5056">
                  <c:v>6.9875999999999996</c:v>
                </c:pt>
                <c:pt idx="5057">
                  <c:v>6.9893000000000001</c:v>
                </c:pt>
                <c:pt idx="5058">
                  <c:v>6.9911000000000003</c:v>
                </c:pt>
                <c:pt idx="5059">
                  <c:v>6.9928999999999997</c:v>
                </c:pt>
                <c:pt idx="5060">
                  <c:v>6.9947999999999997</c:v>
                </c:pt>
                <c:pt idx="5061">
                  <c:v>6.9966999999999997</c:v>
                </c:pt>
                <c:pt idx="5062">
                  <c:v>6.9984999999999999</c:v>
                </c:pt>
                <c:pt idx="5063">
                  <c:v>7.0003000000000002</c:v>
                </c:pt>
                <c:pt idx="5064">
                  <c:v>7.0019999999999998</c:v>
                </c:pt>
                <c:pt idx="5065">
                  <c:v>7.0034000000000001</c:v>
                </c:pt>
                <c:pt idx="5066">
                  <c:v>7.0045999999999999</c:v>
                </c:pt>
                <c:pt idx="5067">
                  <c:v>7.0057</c:v>
                </c:pt>
                <c:pt idx="5068">
                  <c:v>7.0067000000000004</c:v>
                </c:pt>
                <c:pt idx="5069">
                  <c:v>7.0076999999999998</c:v>
                </c:pt>
                <c:pt idx="5070">
                  <c:v>7.0087999999999999</c:v>
                </c:pt>
                <c:pt idx="5071">
                  <c:v>7.01</c:v>
                </c:pt>
                <c:pt idx="5072">
                  <c:v>7.0113000000000003</c:v>
                </c:pt>
                <c:pt idx="5073">
                  <c:v>7.0125999999999999</c:v>
                </c:pt>
                <c:pt idx="5074">
                  <c:v>7.0140000000000002</c:v>
                </c:pt>
                <c:pt idx="5075">
                  <c:v>7.0152999999999999</c:v>
                </c:pt>
                <c:pt idx="5076">
                  <c:v>7.0166000000000004</c:v>
                </c:pt>
                <c:pt idx="5077">
                  <c:v>7.0179</c:v>
                </c:pt>
                <c:pt idx="5078">
                  <c:v>7.0191999999999997</c:v>
                </c:pt>
                <c:pt idx="5079">
                  <c:v>7.0205000000000002</c:v>
                </c:pt>
                <c:pt idx="5080">
                  <c:v>7.0217999999999998</c:v>
                </c:pt>
                <c:pt idx="5081">
                  <c:v>7.0232000000000001</c:v>
                </c:pt>
                <c:pt idx="5082">
                  <c:v>7.0246000000000004</c:v>
                </c:pt>
                <c:pt idx="5083">
                  <c:v>7.0259999999999998</c:v>
                </c:pt>
                <c:pt idx="5084">
                  <c:v>7.0274000000000001</c:v>
                </c:pt>
                <c:pt idx="5085">
                  <c:v>7.0288000000000004</c:v>
                </c:pt>
                <c:pt idx="5086">
                  <c:v>7.0303000000000004</c:v>
                </c:pt>
                <c:pt idx="5087">
                  <c:v>7.0316999999999998</c:v>
                </c:pt>
                <c:pt idx="5088">
                  <c:v>7.0331000000000001</c:v>
                </c:pt>
                <c:pt idx="5089">
                  <c:v>7.0343999999999998</c:v>
                </c:pt>
                <c:pt idx="5090">
                  <c:v>7.0357000000000003</c:v>
                </c:pt>
                <c:pt idx="5091">
                  <c:v>7.0369999999999999</c:v>
                </c:pt>
                <c:pt idx="5092">
                  <c:v>7.0382999999999996</c:v>
                </c:pt>
                <c:pt idx="5093">
                  <c:v>7.0396000000000001</c:v>
                </c:pt>
                <c:pt idx="5094">
                  <c:v>7.0410000000000004</c:v>
                </c:pt>
                <c:pt idx="5095">
                  <c:v>7.0423</c:v>
                </c:pt>
                <c:pt idx="5096">
                  <c:v>7.0437000000000003</c:v>
                </c:pt>
                <c:pt idx="5097">
                  <c:v>7.0452000000000004</c:v>
                </c:pt>
                <c:pt idx="5098">
                  <c:v>7.0465999999999998</c:v>
                </c:pt>
                <c:pt idx="5099">
                  <c:v>7.048</c:v>
                </c:pt>
                <c:pt idx="5100">
                  <c:v>7.0492999999999997</c:v>
                </c:pt>
                <c:pt idx="5101">
                  <c:v>7.0507</c:v>
                </c:pt>
                <c:pt idx="5102">
                  <c:v>7.0522</c:v>
                </c:pt>
                <c:pt idx="5103">
                  <c:v>7.0540000000000003</c:v>
                </c:pt>
                <c:pt idx="5104">
                  <c:v>7.0560999999999998</c:v>
                </c:pt>
                <c:pt idx="5105">
                  <c:v>7.0583</c:v>
                </c:pt>
                <c:pt idx="5106">
                  <c:v>7.0605000000000002</c:v>
                </c:pt>
                <c:pt idx="5107">
                  <c:v>7.0625</c:v>
                </c:pt>
                <c:pt idx="5108">
                  <c:v>7.0640999999999998</c:v>
                </c:pt>
                <c:pt idx="5109">
                  <c:v>7.0652999999999997</c:v>
                </c:pt>
                <c:pt idx="5110">
                  <c:v>7.0662000000000003</c:v>
                </c:pt>
                <c:pt idx="5111">
                  <c:v>7.0670000000000002</c:v>
                </c:pt>
                <c:pt idx="5112">
                  <c:v>7.0678000000000001</c:v>
                </c:pt>
                <c:pt idx="5113">
                  <c:v>7.0686999999999998</c:v>
                </c:pt>
                <c:pt idx="5114">
                  <c:v>7.0696000000000003</c:v>
                </c:pt>
                <c:pt idx="5115">
                  <c:v>7.0705999999999998</c:v>
                </c:pt>
                <c:pt idx="5116">
                  <c:v>7.0716999999999999</c:v>
                </c:pt>
                <c:pt idx="5117">
                  <c:v>7.0728</c:v>
                </c:pt>
                <c:pt idx="5118">
                  <c:v>7.0739000000000001</c:v>
                </c:pt>
                <c:pt idx="5119">
                  <c:v>7.0750000000000002</c:v>
                </c:pt>
                <c:pt idx="5120">
                  <c:v>7.0761000000000003</c:v>
                </c:pt>
                <c:pt idx="5121">
                  <c:v>7.0772000000000004</c:v>
                </c:pt>
                <c:pt idx="5122">
                  <c:v>7.0784000000000002</c:v>
                </c:pt>
                <c:pt idx="5123">
                  <c:v>7.0797999999999996</c:v>
                </c:pt>
                <c:pt idx="5124">
                  <c:v>7.0812999999999997</c:v>
                </c:pt>
                <c:pt idx="5125">
                  <c:v>7.0827999999999998</c:v>
                </c:pt>
                <c:pt idx="5126">
                  <c:v>7.0843999999999996</c:v>
                </c:pt>
                <c:pt idx="5127">
                  <c:v>7.0861999999999998</c:v>
                </c:pt>
                <c:pt idx="5128">
                  <c:v>7.0880000000000001</c:v>
                </c:pt>
                <c:pt idx="5129">
                  <c:v>7.09</c:v>
                </c:pt>
                <c:pt idx="5130">
                  <c:v>7.0921000000000003</c:v>
                </c:pt>
                <c:pt idx="5131">
                  <c:v>7.0941000000000001</c:v>
                </c:pt>
                <c:pt idx="5132">
                  <c:v>7.0960999999999999</c:v>
                </c:pt>
                <c:pt idx="5133">
                  <c:v>7.0978000000000003</c:v>
                </c:pt>
                <c:pt idx="5134">
                  <c:v>7.0993000000000004</c:v>
                </c:pt>
                <c:pt idx="5135">
                  <c:v>7.1005000000000003</c:v>
                </c:pt>
                <c:pt idx="5136">
                  <c:v>7.1014999999999997</c:v>
                </c:pt>
                <c:pt idx="5137">
                  <c:v>7.1025</c:v>
                </c:pt>
                <c:pt idx="5138">
                  <c:v>7.1033999999999997</c:v>
                </c:pt>
                <c:pt idx="5139">
                  <c:v>7.1044</c:v>
                </c:pt>
                <c:pt idx="5140">
                  <c:v>7.1055000000000001</c:v>
                </c:pt>
                <c:pt idx="5141">
                  <c:v>7.1067</c:v>
                </c:pt>
                <c:pt idx="5142">
                  <c:v>7.1078999999999999</c:v>
                </c:pt>
                <c:pt idx="5143">
                  <c:v>7.1092000000000004</c:v>
                </c:pt>
                <c:pt idx="5144">
                  <c:v>7.1105</c:v>
                </c:pt>
                <c:pt idx="5145">
                  <c:v>7.1119000000000003</c:v>
                </c:pt>
                <c:pt idx="5146">
                  <c:v>7.1132</c:v>
                </c:pt>
                <c:pt idx="5147">
                  <c:v>7.1144999999999996</c:v>
                </c:pt>
                <c:pt idx="5148">
                  <c:v>7.1158999999999999</c:v>
                </c:pt>
                <c:pt idx="5149">
                  <c:v>7.1172000000000004</c:v>
                </c:pt>
                <c:pt idx="5150">
                  <c:v>7.1185999999999998</c:v>
                </c:pt>
                <c:pt idx="5151">
                  <c:v>7.12</c:v>
                </c:pt>
                <c:pt idx="5152">
                  <c:v>7.1212999999999997</c:v>
                </c:pt>
                <c:pt idx="5153">
                  <c:v>7.1227999999999998</c:v>
                </c:pt>
                <c:pt idx="5154">
                  <c:v>7.1242999999999999</c:v>
                </c:pt>
                <c:pt idx="5155">
                  <c:v>7.1257999999999999</c:v>
                </c:pt>
                <c:pt idx="5156">
                  <c:v>7.1273</c:v>
                </c:pt>
                <c:pt idx="5157">
                  <c:v>7.1287000000000003</c:v>
                </c:pt>
                <c:pt idx="5158">
                  <c:v>7.13</c:v>
                </c:pt>
                <c:pt idx="5159">
                  <c:v>7.1313000000000004</c:v>
                </c:pt>
                <c:pt idx="5160">
                  <c:v>7.1325000000000003</c:v>
                </c:pt>
                <c:pt idx="5161">
                  <c:v>7.1337999999999999</c:v>
                </c:pt>
                <c:pt idx="5162">
                  <c:v>7.1351000000000004</c:v>
                </c:pt>
                <c:pt idx="5163">
                  <c:v>7.1364999999999998</c:v>
                </c:pt>
                <c:pt idx="5164">
                  <c:v>7.1379000000000001</c:v>
                </c:pt>
                <c:pt idx="5165">
                  <c:v>7.1393000000000004</c:v>
                </c:pt>
                <c:pt idx="5166">
                  <c:v>7.1407999999999996</c:v>
                </c:pt>
                <c:pt idx="5167">
                  <c:v>7.1421999999999999</c:v>
                </c:pt>
                <c:pt idx="5168">
                  <c:v>7.1436000000000002</c:v>
                </c:pt>
                <c:pt idx="5169">
                  <c:v>7.1449999999999996</c:v>
                </c:pt>
                <c:pt idx="5170">
                  <c:v>7.1463000000000001</c:v>
                </c:pt>
                <c:pt idx="5171">
                  <c:v>7.1478000000000002</c:v>
                </c:pt>
                <c:pt idx="5172">
                  <c:v>7.1496000000000004</c:v>
                </c:pt>
                <c:pt idx="5173">
                  <c:v>7.1515000000000004</c:v>
                </c:pt>
                <c:pt idx="5174">
                  <c:v>7.1536</c:v>
                </c:pt>
                <c:pt idx="5175">
                  <c:v>7.1557000000000004</c:v>
                </c:pt>
                <c:pt idx="5176">
                  <c:v>7.1576000000000004</c:v>
                </c:pt>
                <c:pt idx="5177">
                  <c:v>7.1590999999999996</c:v>
                </c:pt>
                <c:pt idx="5178">
                  <c:v>7.1603000000000003</c:v>
                </c:pt>
                <c:pt idx="5179">
                  <c:v>7.1611000000000002</c:v>
                </c:pt>
                <c:pt idx="5180">
                  <c:v>7.1612999999999998</c:v>
                </c:pt>
                <c:pt idx="5181">
                  <c:v>7.1615000000000002</c:v>
                </c:pt>
                <c:pt idx="5182">
                  <c:v>7.1616999999999997</c:v>
                </c:pt>
                <c:pt idx="5183">
                  <c:v>7.1619999999999999</c:v>
                </c:pt>
                <c:pt idx="5184">
                  <c:v>7.1623000000000001</c:v>
                </c:pt>
                <c:pt idx="5185">
                  <c:v>7.1626000000000003</c:v>
                </c:pt>
                <c:pt idx="5186">
                  <c:v>7.1631999999999998</c:v>
                </c:pt>
                <c:pt idx="5187">
                  <c:v>7.1637000000000004</c:v>
                </c:pt>
                <c:pt idx="5188">
                  <c:v>7.1645000000000003</c:v>
                </c:pt>
                <c:pt idx="5189">
                  <c:v>7.1654</c:v>
                </c:pt>
                <c:pt idx="5190">
                  <c:v>7.1668000000000003</c:v>
                </c:pt>
                <c:pt idx="5191">
                  <c:v>7.1684999999999999</c:v>
                </c:pt>
                <c:pt idx="5192">
                  <c:v>7.1689999999999996</c:v>
                </c:pt>
                <c:pt idx="5193">
                  <c:v>7.1691000000000003</c:v>
                </c:pt>
                <c:pt idx="5194">
                  <c:v>7.1692999999999998</c:v>
                </c:pt>
                <c:pt idx="5195">
                  <c:v>7.1696</c:v>
                </c:pt>
                <c:pt idx="5196">
                  <c:v>7.1703000000000001</c:v>
                </c:pt>
                <c:pt idx="5197">
                  <c:v>7.1711</c:v>
                </c:pt>
                <c:pt idx="5198">
                  <c:v>7.1721000000000004</c:v>
                </c:pt>
                <c:pt idx="5199">
                  <c:v>7.1733000000000002</c:v>
                </c:pt>
                <c:pt idx="5200">
                  <c:v>7.1745999999999999</c:v>
                </c:pt>
                <c:pt idx="5201">
                  <c:v>7.1759000000000004</c:v>
                </c:pt>
                <c:pt idx="5202">
                  <c:v>7.1773999999999996</c:v>
                </c:pt>
                <c:pt idx="5203">
                  <c:v>7.1790000000000003</c:v>
                </c:pt>
                <c:pt idx="5204">
                  <c:v>7.1806000000000001</c:v>
                </c:pt>
                <c:pt idx="5205">
                  <c:v>7.1824000000000003</c:v>
                </c:pt>
                <c:pt idx="5206">
                  <c:v>7.1841999999999997</c:v>
                </c:pt>
                <c:pt idx="5207">
                  <c:v>7.1860999999999997</c:v>
                </c:pt>
                <c:pt idx="5208">
                  <c:v>7.1881000000000004</c:v>
                </c:pt>
                <c:pt idx="5209">
                  <c:v>7.19</c:v>
                </c:pt>
                <c:pt idx="5210">
                  <c:v>7.1917999999999997</c:v>
                </c:pt>
                <c:pt idx="5211">
                  <c:v>7.1932999999999998</c:v>
                </c:pt>
                <c:pt idx="5212">
                  <c:v>7.1944999999999997</c:v>
                </c:pt>
                <c:pt idx="5213">
                  <c:v>7.1955999999999998</c:v>
                </c:pt>
                <c:pt idx="5214">
                  <c:v>7.1966000000000001</c:v>
                </c:pt>
                <c:pt idx="5215">
                  <c:v>7.1977000000000002</c:v>
                </c:pt>
                <c:pt idx="5216">
                  <c:v>7.1988000000000003</c:v>
                </c:pt>
                <c:pt idx="5217">
                  <c:v>7.2000999999999999</c:v>
                </c:pt>
                <c:pt idx="5218">
                  <c:v>7.2013999999999996</c:v>
                </c:pt>
                <c:pt idx="5219">
                  <c:v>7.2027000000000001</c:v>
                </c:pt>
                <c:pt idx="5220">
                  <c:v>7.2039999999999997</c:v>
                </c:pt>
                <c:pt idx="5221">
                  <c:v>7.2053000000000003</c:v>
                </c:pt>
                <c:pt idx="5222">
                  <c:v>7.2065999999999999</c:v>
                </c:pt>
                <c:pt idx="5223">
                  <c:v>7.2079000000000004</c:v>
                </c:pt>
                <c:pt idx="5224">
                  <c:v>7.2091000000000003</c:v>
                </c:pt>
                <c:pt idx="5225">
                  <c:v>7.2103999999999999</c:v>
                </c:pt>
                <c:pt idx="5226">
                  <c:v>7.2117000000000004</c:v>
                </c:pt>
                <c:pt idx="5227">
                  <c:v>7.2130000000000001</c:v>
                </c:pt>
                <c:pt idx="5228">
                  <c:v>7.2144000000000004</c:v>
                </c:pt>
                <c:pt idx="5229">
                  <c:v>7.2157999999999998</c:v>
                </c:pt>
                <c:pt idx="5230">
                  <c:v>7.2172000000000001</c:v>
                </c:pt>
                <c:pt idx="5231">
                  <c:v>7.2186000000000003</c:v>
                </c:pt>
                <c:pt idx="5232">
                  <c:v>7.2201000000000004</c:v>
                </c:pt>
                <c:pt idx="5233">
                  <c:v>7.2214999999999998</c:v>
                </c:pt>
                <c:pt idx="5234">
                  <c:v>7.2229000000000001</c:v>
                </c:pt>
                <c:pt idx="5235">
                  <c:v>7.2241999999999997</c:v>
                </c:pt>
                <c:pt idx="5236">
                  <c:v>7.2255000000000003</c:v>
                </c:pt>
                <c:pt idx="5237">
                  <c:v>7.2267000000000001</c:v>
                </c:pt>
                <c:pt idx="5238">
                  <c:v>7.2279999999999998</c:v>
                </c:pt>
                <c:pt idx="5239">
                  <c:v>7.2293000000000003</c:v>
                </c:pt>
                <c:pt idx="5240">
                  <c:v>7.2305999999999999</c:v>
                </c:pt>
                <c:pt idx="5241">
                  <c:v>7.2319000000000004</c:v>
                </c:pt>
                <c:pt idx="5242">
                  <c:v>7.2332999999999998</c:v>
                </c:pt>
                <c:pt idx="5243">
                  <c:v>7.2347000000000001</c:v>
                </c:pt>
                <c:pt idx="5244">
                  <c:v>7.2361000000000004</c:v>
                </c:pt>
                <c:pt idx="5245">
                  <c:v>7.2375999999999996</c:v>
                </c:pt>
                <c:pt idx="5246">
                  <c:v>7.2389999999999999</c:v>
                </c:pt>
                <c:pt idx="5247">
                  <c:v>7.2404000000000002</c:v>
                </c:pt>
                <c:pt idx="5248">
                  <c:v>7.2419000000000002</c:v>
                </c:pt>
                <c:pt idx="5249">
                  <c:v>7.2435</c:v>
                </c:pt>
                <c:pt idx="5250">
                  <c:v>7.2454000000000001</c:v>
                </c:pt>
                <c:pt idx="5251">
                  <c:v>7.2473999999999998</c:v>
                </c:pt>
                <c:pt idx="5252">
                  <c:v>7.2496999999999998</c:v>
                </c:pt>
                <c:pt idx="5253">
                  <c:v>7.2519</c:v>
                </c:pt>
                <c:pt idx="5254">
                  <c:v>7.2538</c:v>
                </c:pt>
                <c:pt idx="5255">
                  <c:v>7.2553000000000001</c:v>
                </c:pt>
                <c:pt idx="5256">
                  <c:v>7.2564000000000002</c:v>
                </c:pt>
                <c:pt idx="5257">
                  <c:v>7.2572000000000001</c:v>
                </c:pt>
                <c:pt idx="5258">
                  <c:v>7.258</c:v>
                </c:pt>
                <c:pt idx="5259">
                  <c:v>7.2587999999999999</c:v>
                </c:pt>
                <c:pt idx="5260">
                  <c:v>7.2596999999999996</c:v>
                </c:pt>
                <c:pt idx="5261">
                  <c:v>7.2606999999999999</c:v>
                </c:pt>
                <c:pt idx="5262">
                  <c:v>7.2617000000000003</c:v>
                </c:pt>
                <c:pt idx="5263">
                  <c:v>7.2628000000000004</c:v>
                </c:pt>
                <c:pt idx="5264">
                  <c:v>7.2637999999999998</c:v>
                </c:pt>
                <c:pt idx="5265">
                  <c:v>7.2648999999999999</c:v>
                </c:pt>
                <c:pt idx="5266">
                  <c:v>7.266</c:v>
                </c:pt>
                <c:pt idx="5267">
                  <c:v>7.2671000000000001</c:v>
                </c:pt>
                <c:pt idx="5268">
                  <c:v>7.2683999999999997</c:v>
                </c:pt>
                <c:pt idx="5269">
                  <c:v>7.2697000000000003</c:v>
                </c:pt>
                <c:pt idx="5270">
                  <c:v>7.2710999999999997</c:v>
                </c:pt>
                <c:pt idx="5271">
                  <c:v>7.2725</c:v>
                </c:pt>
                <c:pt idx="5272">
                  <c:v>7.2740999999999998</c:v>
                </c:pt>
                <c:pt idx="5273">
                  <c:v>7.2758000000000003</c:v>
                </c:pt>
                <c:pt idx="5274">
                  <c:v>7.2775999999999996</c:v>
                </c:pt>
                <c:pt idx="5275">
                  <c:v>7.2794999999999996</c:v>
                </c:pt>
                <c:pt idx="5276">
                  <c:v>7.2815000000000003</c:v>
                </c:pt>
                <c:pt idx="5277">
                  <c:v>7.2835999999999999</c:v>
                </c:pt>
                <c:pt idx="5278">
                  <c:v>7.2857000000000003</c:v>
                </c:pt>
                <c:pt idx="5279">
                  <c:v>7.2876000000000003</c:v>
                </c:pt>
                <c:pt idx="5280">
                  <c:v>7.2891000000000004</c:v>
                </c:pt>
                <c:pt idx="5281">
                  <c:v>7.2903000000000002</c:v>
                </c:pt>
                <c:pt idx="5282">
                  <c:v>7.2911999999999999</c:v>
                </c:pt>
                <c:pt idx="5283">
                  <c:v>7.2919999999999998</c:v>
                </c:pt>
                <c:pt idx="5284">
                  <c:v>7.2929000000000004</c:v>
                </c:pt>
                <c:pt idx="5285">
                  <c:v>7.2939999999999996</c:v>
                </c:pt>
                <c:pt idx="5286">
                  <c:v>7.2952000000000004</c:v>
                </c:pt>
                <c:pt idx="5287">
                  <c:v>7.2965</c:v>
                </c:pt>
                <c:pt idx="5288">
                  <c:v>7.2979000000000003</c:v>
                </c:pt>
                <c:pt idx="5289">
                  <c:v>7.2991999999999999</c:v>
                </c:pt>
                <c:pt idx="5290">
                  <c:v>7.3005000000000004</c:v>
                </c:pt>
                <c:pt idx="5291">
                  <c:v>7.3018000000000001</c:v>
                </c:pt>
                <c:pt idx="5292">
                  <c:v>7.3029999999999999</c:v>
                </c:pt>
                <c:pt idx="5293">
                  <c:v>7.3041999999999998</c:v>
                </c:pt>
                <c:pt idx="5294">
                  <c:v>7.3055000000000003</c:v>
                </c:pt>
                <c:pt idx="5295">
                  <c:v>7.3068</c:v>
                </c:pt>
                <c:pt idx="5296">
                  <c:v>7.3082000000000003</c:v>
                </c:pt>
                <c:pt idx="5297">
                  <c:v>7.3095999999999997</c:v>
                </c:pt>
                <c:pt idx="5298">
                  <c:v>7.3109999999999999</c:v>
                </c:pt>
                <c:pt idx="5299">
                  <c:v>7.3124000000000002</c:v>
                </c:pt>
                <c:pt idx="5300">
                  <c:v>7.3140000000000001</c:v>
                </c:pt>
                <c:pt idx="5301">
                  <c:v>7.3155000000000001</c:v>
                </c:pt>
                <c:pt idx="5302">
                  <c:v>7.3170000000000002</c:v>
                </c:pt>
                <c:pt idx="5303">
                  <c:v>7.3183999999999996</c:v>
                </c:pt>
                <c:pt idx="5304">
                  <c:v>7.3197000000000001</c:v>
                </c:pt>
                <c:pt idx="5305">
                  <c:v>7.3209999999999997</c:v>
                </c:pt>
                <c:pt idx="5306">
                  <c:v>7.3223000000000003</c:v>
                </c:pt>
                <c:pt idx="5307">
                  <c:v>7.3235999999999999</c:v>
                </c:pt>
                <c:pt idx="5308">
                  <c:v>7.3249000000000004</c:v>
                </c:pt>
                <c:pt idx="5309">
                  <c:v>7.3262</c:v>
                </c:pt>
                <c:pt idx="5310">
                  <c:v>7.3276000000000003</c:v>
                </c:pt>
                <c:pt idx="5311">
                  <c:v>7.3289</c:v>
                </c:pt>
                <c:pt idx="5312">
                  <c:v>7.3303000000000003</c:v>
                </c:pt>
                <c:pt idx="5313">
                  <c:v>7.3318000000000003</c:v>
                </c:pt>
                <c:pt idx="5314">
                  <c:v>7.3331999999999997</c:v>
                </c:pt>
                <c:pt idx="5315">
                  <c:v>7.3346</c:v>
                </c:pt>
                <c:pt idx="5316">
                  <c:v>7.3360000000000003</c:v>
                </c:pt>
                <c:pt idx="5317">
                  <c:v>7.3375000000000004</c:v>
                </c:pt>
                <c:pt idx="5318">
                  <c:v>7.3391000000000002</c:v>
                </c:pt>
                <c:pt idx="5319">
                  <c:v>7.3410000000000002</c:v>
                </c:pt>
                <c:pt idx="5320">
                  <c:v>7.3430999999999997</c:v>
                </c:pt>
                <c:pt idx="5321">
                  <c:v>7.3452000000000002</c:v>
                </c:pt>
                <c:pt idx="5322">
                  <c:v>7.3472</c:v>
                </c:pt>
                <c:pt idx="5323">
                  <c:v>7.3490000000000002</c:v>
                </c:pt>
                <c:pt idx="5324">
                  <c:v>7.3503999999999996</c:v>
                </c:pt>
                <c:pt idx="5325">
                  <c:v>7.3513999999999999</c:v>
                </c:pt>
                <c:pt idx="5326">
                  <c:v>7.3522999999999996</c:v>
                </c:pt>
                <c:pt idx="5327">
                  <c:v>7.3532000000000002</c:v>
                </c:pt>
                <c:pt idx="5328">
                  <c:v>7.3540999999999999</c:v>
                </c:pt>
                <c:pt idx="5329">
                  <c:v>7.3550000000000004</c:v>
                </c:pt>
                <c:pt idx="5330">
                  <c:v>7.3560999999999996</c:v>
                </c:pt>
                <c:pt idx="5331">
                  <c:v>7.3571</c:v>
                </c:pt>
                <c:pt idx="5332">
                  <c:v>7.3582000000000001</c:v>
                </c:pt>
                <c:pt idx="5333">
                  <c:v>7.3593000000000002</c:v>
                </c:pt>
                <c:pt idx="5334">
                  <c:v>7.3602999999999996</c:v>
                </c:pt>
                <c:pt idx="5335">
                  <c:v>7.3613999999999997</c:v>
                </c:pt>
                <c:pt idx="5336">
                  <c:v>7.3624999999999998</c:v>
                </c:pt>
                <c:pt idx="5337">
                  <c:v>7.3638000000000003</c:v>
                </c:pt>
                <c:pt idx="5338">
                  <c:v>7.3651</c:v>
                </c:pt>
                <c:pt idx="5339">
                  <c:v>7.3663999999999996</c:v>
                </c:pt>
                <c:pt idx="5340">
                  <c:v>7.3678999999999997</c:v>
                </c:pt>
                <c:pt idx="5341">
                  <c:v>7.3695000000000004</c:v>
                </c:pt>
                <c:pt idx="5342">
                  <c:v>7.3712</c:v>
                </c:pt>
                <c:pt idx="5343">
                  <c:v>7.3730000000000002</c:v>
                </c:pt>
                <c:pt idx="5344">
                  <c:v>7.3749000000000002</c:v>
                </c:pt>
                <c:pt idx="5345">
                  <c:v>7.3768000000000002</c:v>
                </c:pt>
                <c:pt idx="5346">
                  <c:v>7.3788</c:v>
                </c:pt>
                <c:pt idx="5347">
                  <c:v>7.3807999999999998</c:v>
                </c:pt>
                <c:pt idx="5348">
                  <c:v>7.3826000000000001</c:v>
                </c:pt>
                <c:pt idx="5349">
                  <c:v>7.3841000000000001</c:v>
                </c:pt>
                <c:pt idx="5350">
                  <c:v>7.3853999999999997</c:v>
                </c:pt>
                <c:pt idx="5351">
                  <c:v>7.3864999999999998</c:v>
                </c:pt>
                <c:pt idx="5352">
                  <c:v>7.3875000000000002</c:v>
                </c:pt>
                <c:pt idx="5353">
                  <c:v>7.3883999999999999</c:v>
                </c:pt>
                <c:pt idx="5354">
                  <c:v>7.3894000000000002</c:v>
                </c:pt>
                <c:pt idx="5355">
                  <c:v>7.3905000000000003</c:v>
                </c:pt>
                <c:pt idx="5356">
                  <c:v>7.3917000000000002</c:v>
                </c:pt>
                <c:pt idx="5357">
                  <c:v>7.3929999999999998</c:v>
                </c:pt>
                <c:pt idx="5358">
                  <c:v>7.3943000000000003</c:v>
                </c:pt>
                <c:pt idx="5359">
                  <c:v>7.3956999999999997</c:v>
                </c:pt>
                <c:pt idx="5360">
                  <c:v>7.3971</c:v>
                </c:pt>
                <c:pt idx="5361">
                  <c:v>7.3983999999999996</c:v>
                </c:pt>
                <c:pt idx="5362">
                  <c:v>7.3997000000000002</c:v>
                </c:pt>
                <c:pt idx="5363">
                  <c:v>7.4010999999999996</c:v>
                </c:pt>
                <c:pt idx="5364">
                  <c:v>7.4024000000000001</c:v>
                </c:pt>
                <c:pt idx="5365">
                  <c:v>7.4038000000000004</c:v>
                </c:pt>
                <c:pt idx="5366">
                  <c:v>7.4051999999999998</c:v>
                </c:pt>
                <c:pt idx="5367">
                  <c:v>7.4066000000000001</c:v>
                </c:pt>
                <c:pt idx="5368">
                  <c:v>7.4080000000000004</c:v>
                </c:pt>
                <c:pt idx="5369">
                  <c:v>7.4093999999999998</c:v>
                </c:pt>
                <c:pt idx="5370">
                  <c:v>7.4108999999999998</c:v>
                </c:pt>
                <c:pt idx="5371">
                  <c:v>7.4123999999999999</c:v>
                </c:pt>
                <c:pt idx="5372">
                  <c:v>7.4138000000000002</c:v>
                </c:pt>
                <c:pt idx="5373">
                  <c:v>7.4150999999999998</c:v>
                </c:pt>
                <c:pt idx="5374">
                  <c:v>7.4164000000000003</c:v>
                </c:pt>
                <c:pt idx="5375">
                  <c:v>7.4176000000000002</c:v>
                </c:pt>
                <c:pt idx="5376">
                  <c:v>7.4188999999999998</c:v>
                </c:pt>
                <c:pt idx="5377">
                  <c:v>7.4202000000000004</c:v>
                </c:pt>
                <c:pt idx="5378">
                  <c:v>7.4215999999999998</c:v>
                </c:pt>
                <c:pt idx="5379">
                  <c:v>7.4229000000000003</c:v>
                </c:pt>
                <c:pt idx="5380">
                  <c:v>7.4244000000000003</c:v>
                </c:pt>
                <c:pt idx="5381">
                  <c:v>7.4257999999999997</c:v>
                </c:pt>
                <c:pt idx="5382">
                  <c:v>7.4272999999999998</c:v>
                </c:pt>
                <c:pt idx="5383">
                  <c:v>7.4287000000000001</c:v>
                </c:pt>
                <c:pt idx="5384">
                  <c:v>7.4302000000000001</c:v>
                </c:pt>
                <c:pt idx="5385">
                  <c:v>7.4317000000000002</c:v>
                </c:pt>
                <c:pt idx="5386">
                  <c:v>7.4332000000000003</c:v>
                </c:pt>
                <c:pt idx="5387">
                  <c:v>7.4348999999999998</c:v>
                </c:pt>
                <c:pt idx="5388">
                  <c:v>7.4367000000000001</c:v>
                </c:pt>
                <c:pt idx="5389">
                  <c:v>7.4386999999999999</c:v>
                </c:pt>
                <c:pt idx="5390">
                  <c:v>7.4408000000000003</c:v>
                </c:pt>
                <c:pt idx="5391">
                  <c:v>7.4425999999999997</c:v>
                </c:pt>
                <c:pt idx="5392">
                  <c:v>7.4442000000000004</c:v>
                </c:pt>
                <c:pt idx="5393">
                  <c:v>7.4455</c:v>
                </c:pt>
                <c:pt idx="5394">
                  <c:v>7.4465000000000003</c:v>
                </c:pt>
                <c:pt idx="5395">
                  <c:v>7.4474</c:v>
                </c:pt>
                <c:pt idx="5396">
                  <c:v>7.4482999999999997</c:v>
                </c:pt>
                <c:pt idx="5397">
                  <c:v>7.4492000000000003</c:v>
                </c:pt>
                <c:pt idx="5398">
                  <c:v>7.4503000000000004</c:v>
                </c:pt>
                <c:pt idx="5399">
                  <c:v>7.4513999999999996</c:v>
                </c:pt>
                <c:pt idx="5400">
                  <c:v>7.4523999999999999</c:v>
                </c:pt>
                <c:pt idx="5401">
                  <c:v>7.4535</c:v>
                </c:pt>
                <c:pt idx="5402">
                  <c:v>7.4545000000000003</c:v>
                </c:pt>
                <c:pt idx="5403">
                  <c:v>7.4555999999999996</c:v>
                </c:pt>
                <c:pt idx="5404">
                  <c:v>7.4566999999999997</c:v>
                </c:pt>
                <c:pt idx="5405">
                  <c:v>7.4579000000000004</c:v>
                </c:pt>
                <c:pt idx="5406">
                  <c:v>7.4591000000000003</c:v>
                </c:pt>
                <c:pt idx="5407">
                  <c:v>7.4604999999999997</c:v>
                </c:pt>
                <c:pt idx="5408">
                  <c:v>7.4619</c:v>
                </c:pt>
                <c:pt idx="5409">
                  <c:v>7.4634999999999998</c:v>
                </c:pt>
                <c:pt idx="5410">
                  <c:v>7.4652000000000003</c:v>
                </c:pt>
                <c:pt idx="5411">
                  <c:v>7.4668999999999999</c:v>
                </c:pt>
                <c:pt idx="5412">
                  <c:v>7.4687000000000001</c:v>
                </c:pt>
                <c:pt idx="5413">
                  <c:v>7.4705000000000004</c:v>
                </c:pt>
                <c:pt idx="5414">
                  <c:v>7.4724000000000004</c:v>
                </c:pt>
                <c:pt idx="5415">
                  <c:v>7.4744000000000002</c:v>
                </c:pt>
                <c:pt idx="5416">
                  <c:v>7.4763000000000002</c:v>
                </c:pt>
                <c:pt idx="5417">
                  <c:v>7.4779999999999998</c:v>
                </c:pt>
                <c:pt idx="5418">
                  <c:v>7.4794999999999998</c:v>
                </c:pt>
                <c:pt idx="5419">
                  <c:v>7.4806999999999997</c:v>
                </c:pt>
                <c:pt idx="5420">
                  <c:v>7.4817</c:v>
                </c:pt>
                <c:pt idx="5421">
                  <c:v>7.4827000000000004</c:v>
                </c:pt>
                <c:pt idx="5422">
                  <c:v>7.4837999999999996</c:v>
                </c:pt>
                <c:pt idx="5423">
                  <c:v>7.4848999999999997</c:v>
                </c:pt>
                <c:pt idx="5424">
                  <c:v>7.4861000000000004</c:v>
                </c:pt>
                <c:pt idx="5425">
                  <c:v>7.4874999999999998</c:v>
                </c:pt>
                <c:pt idx="5426">
                  <c:v>7.4888000000000003</c:v>
                </c:pt>
                <c:pt idx="5427">
                  <c:v>7.4901</c:v>
                </c:pt>
                <c:pt idx="5428">
                  <c:v>7.4913999999999996</c:v>
                </c:pt>
                <c:pt idx="5429">
                  <c:v>7.4927000000000001</c:v>
                </c:pt>
                <c:pt idx="5430">
                  <c:v>7.4939999999999998</c:v>
                </c:pt>
                <c:pt idx="5431">
                  <c:v>7.4953000000000003</c:v>
                </c:pt>
                <c:pt idx="5432">
                  <c:v>7.4965999999999999</c:v>
                </c:pt>
                <c:pt idx="5433">
                  <c:v>7.4978999999999996</c:v>
                </c:pt>
                <c:pt idx="5434">
                  <c:v>7.4992999999999999</c:v>
                </c:pt>
                <c:pt idx="5435">
                  <c:v>7.5007000000000001</c:v>
                </c:pt>
                <c:pt idx="5436">
                  <c:v>7.5021000000000004</c:v>
                </c:pt>
                <c:pt idx="5437">
                  <c:v>7.5034999999999998</c:v>
                </c:pt>
                <c:pt idx="5438">
                  <c:v>7.5049000000000001</c:v>
                </c:pt>
                <c:pt idx="5439">
                  <c:v>7.5064000000000002</c:v>
                </c:pt>
                <c:pt idx="5440">
                  <c:v>7.5079000000000002</c:v>
                </c:pt>
                <c:pt idx="5441">
                  <c:v>7.5092999999999996</c:v>
                </c:pt>
                <c:pt idx="5442">
                  <c:v>7.5106000000000002</c:v>
                </c:pt>
                <c:pt idx="5443">
                  <c:v>7.5118999999999998</c:v>
                </c:pt>
                <c:pt idx="5444">
                  <c:v>7.5130999999999997</c:v>
                </c:pt>
                <c:pt idx="5445">
                  <c:v>7.5143000000000004</c:v>
                </c:pt>
                <c:pt idx="5446">
                  <c:v>7.5155000000000003</c:v>
                </c:pt>
                <c:pt idx="5447">
                  <c:v>7.5168999999999997</c:v>
                </c:pt>
                <c:pt idx="5448">
                  <c:v>7.5183</c:v>
                </c:pt>
                <c:pt idx="5449">
                  <c:v>7.5197000000000003</c:v>
                </c:pt>
                <c:pt idx="5450">
                  <c:v>7.5210999999999997</c:v>
                </c:pt>
                <c:pt idx="5451">
                  <c:v>7.5225999999999997</c:v>
                </c:pt>
                <c:pt idx="5452">
                  <c:v>7.524</c:v>
                </c:pt>
                <c:pt idx="5453">
                  <c:v>7.5255000000000001</c:v>
                </c:pt>
                <c:pt idx="5454">
                  <c:v>7.5270000000000001</c:v>
                </c:pt>
                <c:pt idx="5455">
                  <c:v>7.5285000000000002</c:v>
                </c:pt>
                <c:pt idx="5456">
                  <c:v>7.5301</c:v>
                </c:pt>
                <c:pt idx="5457">
                  <c:v>7.5319000000000003</c:v>
                </c:pt>
                <c:pt idx="5458">
                  <c:v>7.5338000000000003</c:v>
                </c:pt>
                <c:pt idx="5459">
                  <c:v>7.5358000000000001</c:v>
                </c:pt>
                <c:pt idx="5460">
                  <c:v>7.5377000000000001</c:v>
                </c:pt>
                <c:pt idx="5461">
                  <c:v>7.5395000000000003</c:v>
                </c:pt>
                <c:pt idx="5462">
                  <c:v>7.5408999999999997</c:v>
                </c:pt>
                <c:pt idx="5463">
                  <c:v>7.5420999999999996</c:v>
                </c:pt>
                <c:pt idx="5464">
                  <c:v>7.5430999999999999</c:v>
                </c:pt>
                <c:pt idx="5465">
                  <c:v>7.5439999999999996</c:v>
                </c:pt>
                <c:pt idx="5466">
                  <c:v>7.5449999999999999</c:v>
                </c:pt>
                <c:pt idx="5467">
                  <c:v>7.5458999999999996</c:v>
                </c:pt>
                <c:pt idx="5468">
                  <c:v>7.5468999999999999</c:v>
                </c:pt>
                <c:pt idx="5469">
                  <c:v>7.5479000000000003</c:v>
                </c:pt>
                <c:pt idx="5470">
                  <c:v>7.5488999999999997</c:v>
                </c:pt>
                <c:pt idx="5471">
                  <c:v>7.55</c:v>
                </c:pt>
                <c:pt idx="5472">
                  <c:v>7.5510000000000002</c:v>
                </c:pt>
                <c:pt idx="5473">
                  <c:v>7.5522</c:v>
                </c:pt>
                <c:pt idx="5474">
                  <c:v>7.5533999999999999</c:v>
                </c:pt>
                <c:pt idx="5475">
                  <c:v>7.5545999999999998</c:v>
                </c:pt>
                <c:pt idx="5476">
                  <c:v>7.556</c:v>
                </c:pt>
                <c:pt idx="5477">
                  <c:v>7.5575000000000001</c:v>
                </c:pt>
                <c:pt idx="5478">
                  <c:v>7.5590999999999999</c:v>
                </c:pt>
                <c:pt idx="5479">
                  <c:v>7.5609000000000002</c:v>
                </c:pt>
                <c:pt idx="5480">
                  <c:v>7.5627000000000004</c:v>
                </c:pt>
                <c:pt idx="5481">
                  <c:v>7.5646000000000004</c:v>
                </c:pt>
                <c:pt idx="5482">
                  <c:v>7.5664999999999996</c:v>
                </c:pt>
                <c:pt idx="5483">
                  <c:v>7.5685000000000002</c:v>
                </c:pt>
                <c:pt idx="5484">
                  <c:v>7.5705</c:v>
                </c:pt>
                <c:pt idx="5485">
                  <c:v>7.5723000000000003</c:v>
                </c:pt>
                <c:pt idx="5486">
                  <c:v>7.5739000000000001</c:v>
                </c:pt>
                <c:pt idx="5487">
                  <c:v>7.5751999999999997</c:v>
                </c:pt>
                <c:pt idx="5488">
                  <c:v>7.5762999999999998</c:v>
                </c:pt>
                <c:pt idx="5489">
                  <c:v>7.5773000000000001</c:v>
                </c:pt>
                <c:pt idx="5490">
                  <c:v>7.5781999999999998</c:v>
                </c:pt>
                <c:pt idx="5491">
                  <c:v>7.5792000000000002</c:v>
                </c:pt>
                <c:pt idx="5492">
                  <c:v>7.5803000000000003</c:v>
                </c:pt>
                <c:pt idx="5493">
                  <c:v>7.5815000000000001</c:v>
                </c:pt>
                <c:pt idx="5494">
                  <c:v>7.5827</c:v>
                </c:pt>
                <c:pt idx="5495">
                  <c:v>7.5841000000000003</c:v>
                </c:pt>
                <c:pt idx="5496">
                  <c:v>7.5853999999999999</c:v>
                </c:pt>
                <c:pt idx="5497">
                  <c:v>7.5867000000000004</c:v>
                </c:pt>
                <c:pt idx="5498">
                  <c:v>7.5879000000000003</c:v>
                </c:pt>
                <c:pt idx="5499">
                  <c:v>7.5891999999999999</c:v>
                </c:pt>
                <c:pt idx="5500">
                  <c:v>7.5903999999999998</c:v>
                </c:pt>
                <c:pt idx="5501">
                  <c:v>7.5917000000000003</c:v>
                </c:pt>
                <c:pt idx="5502">
                  <c:v>7.593</c:v>
                </c:pt>
                <c:pt idx="5503">
                  <c:v>7.5944000000000003</c:v>
                </c:pt>
                <c:pt idx="5504">
                  <c:v>7.5959000000000003</c:v>
                </c:pt>
                <c:pt idx="5505">
                  <c:v>7.5974000000000004</c:v>
                </c:pt>
                <c:pt idx="5506">
                  <c:v>7.5989000000000004</c:v>
                </c:pt>
                <c:pt idx="5507">
                  <c:v>7.6003999999999996</c:v>
                </c:pt>
                <c:pt idx="5508">
                  <c:v>7.6017999999999999</c:v>
                </c:pt>
                <c:pt idx="5509">
                  <c:v>7.6032000000000002</c:v>
                </c:pt>
                <c:pt idx="5510">
                  <c:v>7.6044999999999998</c:v>
                </c:pt>
                <c:pt idx="5511">
                  <c:v>7.6059000000000001</c:v>
                </c:pt>
                <c:pt idx="5512">
                  <c:v>7.6071999999999997</c:v>
                </c:pt>
                <c:pt idx="5513">
                  <c:v>7.6085000000000003</c:v>
                </c:pt>
                <c:pt idx="5514">
                  <c:v>7.6097999999999999</c:v>
                </c:pt>
                <c:pt idx="5515">
                  <c:v>7.6112000000000002</c:v>
                </c:pt>
                <c:pt idx="5516">
                  <c:v>7.6124999999999998</c:v>
                </c:pt>
                <c:pt idx="5517">
                  <c:v>7.6139000000000001</c:v>
                </c:pt>
                <c:pt idx="5518">
                  <c:v>7.6153000000000004</c:v>
                </c:pt>
                <c:pt idx="5519">
                  <c:v>7.6167999999999996</c:v>
                </c:pt>
                <c:pt idx="5520">
                  <c:v>7.6181999999999999</c:v>
                </c:pt>
                <c:pt idx="5521">
                  <c:v>7.6196000000000002</c:v>
                </c:pt>
                <c:pt idx="5522">
                  <c:v>7.6210000000000004</c:v>
                </c:pt>
                <c:pt idx="5523">
                  <c:v>7.6223999999999998</c:v>
                </c:pt>
                <c:pt idx="5524">
                  <c:v>7.6241000000000003</c:v>
                </c:pt>
                <c:pt idx="5525">
                  <c:v>7.6258999999999997</c:v>
                </c:pt>
                <c:pt idx="5526">
                  <c:v>7.6279000000000003</c:v>
                </c:pt>
                <c:pt idx="5527">
                  <c:v>7.63</c:v>
                </c:pt>
                <c:pt idx="5528">
                  <c:v>7.6319999999999997</c:v>
                </c:pt>
                <c:pt idx="5529">
                  <c:v>7.6337999999999999</c:v>
                </c:pt>
                <c:pt idx="5530">
                  <c:v>7.6353</c:v>
                </c:pt>
                <c:pt idx="5531">
                  <c:v>7.6364000000000001</c:v>
                </c:pt>
                <c:pt idx="5532">
                  <c:v>7.6374000000000004</c:v>
                </c:pt>
                <c:pt idx="5533">
                  <c:v>7.6382000000000003</c:v>
                </c:pt>
                <c:pt idx="5534">
                  <c:v>7.6391</c:v>
                </c:pt>
                <c:pt idx="5535">
                  <c:v>7.64</c:v>
                </c:pt>
                <c:pt idx="5536">
                  <c:v>7.641</c:v>
                </c:pt>
                <c:pt idx="5537">
                  <c:v>7.6421000000000001</c:v>
                </c:pt>
                <c:pt idx="5538">
                  <c:v>7.6432000000000002</c:v>
                </c:pt>
                <c:pt idx="5539">
                  <c:v>7.6443000000000003</c:v>
                </c:pt>
                <c:pt idx="5540">
                  <c:v>7.6452999999999998</c:v>
                </c:pt>
                <c:pt idx="5541">
                  <c:v>7.6463999999999999</c:v>
                </c:pt>
                <c:pt idx="5542">
                  <c:v>7.6475999999999997</c:v>
                </c:pt>
                <c:pt idx="5543">
                  <c:v>7.6487999999999996</c:v>
                </c:pt>
                <c:pt idx="5544">
                  <c:v>7.65</c:v>
                </c:pt>
                <c:pt idx="5545">
                  <c:v>7.6513999999999998</c:v>
                </c:pt>
                <c:pt idx="5546">
                  <c:v>7.6528999999999998</c:v>
                </c:pt>
                <c:pt idx="5547">
                  <c:v>7.6544999999999996</c:v>
                </c:pt>
                <c:pt idx="5548">
                  <c:v>7.6562000000000001</c:v>
                </c:pt>
                <c:pt idx="5549">
                  <c:v>7.6580000000000004</c:v>
                </c:pt>
                <c:pt idx="5550">
                  <c:v>7.6599000000000004</c:v>
                </c:pt>
                <c:pt idx="5551">
                  <c:v>7.6619000000000002</c:v>
                </c:pt>
                <c:pt idx="5552">
                  <c:v>7.6638999999999999</c:v>
                </c:pt>
                <c:pt idx="5553">
                  <c:v>7.6657999999999999</c:v>
                </c:pt>
                <c:pt idx="5554">
                  <c:v>7.6676000000000002</c:v>
                </c:pt>
                <c:pt idx="5555">
                  <c:v>7.6689999999999996</c:v>
                </c:pt>
                <c:pt idx="5556">
                  <c:v>7.6703000000000001</c:v>
                </c:pt>
                <c:pt idx="5557">
                  <c:v>7.6714000000000002</c:v>
                </c:pt>
                <c:pt idx="5558">
                  <c:v>7.6723999999999997</c:v>
                </c:pt>
                <c:pt idx="5559">
                  <c:v>7.6734999999999998</c:v>
                </c:pt>
                <c:pt idx="5560">
                  <c:v>7.6745999999999999</c:v>
                </c:pt>
                <c:pt idx="5561">
                  <c:v>7.6757</c:v>
                </c:pt>
                <c:pt idx="5562">
                  <c:v>7.6769999999999996</c:v>
                </c:pt>
                <c:pt idx="5563">
                  <c:v>7.6783000000000001</c:v>
                </c:pt>
                <c:pt idx="5564">
                  <c:v>7.6795999999999998</c:v>
                </c:pt>
                <c:pt idx="5565">
                  <c:v>7.6809000000000003</c:v>
                </c:pt>
                <c:pt idx="5566">
                  <c:v>7.6821000000000002</c:v>
                </c:pt>
                <c:pt idx="5567">
                  <c:v>7.6833999999999998</c:v>
                </c:pt>
                <c:pt idx="5568">
                  <c:v>7.6847000000000003</c:v>
                </c:pt>
                <c:pt idx="5569">
                  <c:v>7.6859999999999999</c:v>
                </c:pt>
                <c:pt idx="5570">
                  <c:v>7.6872999999999996</c:v>
                </c:pt>
                <c:pt idx="5571">
                  <c:v>7.6886999999999999</c:v>
                </c:pt>
                <c:pt idx="5572">
                  <c:v>7.6901000000000002</c:v>
                </c:pt>
                <c:pt idx="5573">
                  <c:v>7.6914999999999996</c:v>
                </c:pt>
                <c:pt idx="5574">
                  <c:v>7.6928999999999998</c:v>
                </c:pt>
                <c:pt idx="5575">
                  <c:v>7.6943000000000001</c:v>
                </c:pt>
                <c:pt idx="5576">
                  <c:v>7.6958000000000002</c:v>
                </c:pt>
                <c:pt idx="5577">
                  <c:v>7.6974</c:v>
                </c:pt>
                <c:pt idx="5578">
                  <c:v>7.6988000000000003</c:v>
                </c:pt>
                <c:pt idx="5579">
                  <c:v>7.7000999999999999</c:v>
                </c:pt>
                <c:pt idx="5580">
                  <c:v>7.7013999999999996</c:v>
                </c:pt>
                <c:pt idx="5581">
                  <c:v>7.7026000000000003</c:v>
                </c:pt>
                <c:pt idx="5582">
                  <c:v>7.7039</c:v>
                </c:pt>
                <c:pt idx="5583">
                  <c:v>7.7051999999999996</c:v>
                </c:pt>
                <c:pt idx="5584">
                  <c:v>7.7065000000000001</c:v>
                </c:pt>
                <c:pt idx="5585">
                  <c:v>7.7079000000000004</c:v>
                </c:pt>
                <c:pt idx="5586">
                  <c:v>7.7092999999999998</c:v>
                </c:pt>
                <c:pt idx="5587">
                  <c:v>7.7107000000000001</c:v>
                </c:pt>
                <c:pt idx="5588">
                  <c:v>7.7121000000000004</c:v>
                </c:pt>
                <c:pt idx="5589">
                  <c:v>7.7135999999999996</c:v>
                </c:pt>
                <c:pt idx="5590">
                  <c:v>7.7149999999999999</c:v>
                </c:pt>
                <c:pt idx="5591">
                  <c:v>7.7164999999999999</c:v>
                </c:pt>
                <c:pt idx="5592">
                  <c:v>7.718</c:v>
                </c:pt>
                <c:pt idx="5593">
                  <c:v>7.7195999999999998</c:v>
                </c:pt>
                <c:pt idx="5594">
                  <c:v>7.7214</c:v>
                </c:pt>
                <c:pt idx="5595">
                  <c:v>7.7233999999999998</c:v>
                </c:pt>
                <c:pt idx="5596">
                  <c:v>7.7255000000000003</c:v>
                </c:pt>
                <c:pt idx="5597">
                  <c:v>7.7275</c:v>
                </c:pt>
                <c:pt idx="5598">
                  <c:v>7.7293000000000003</c:v>
                </c:pt>
                <c:pt idx="5599">
                  <c:v>7.7308000000000003</c:v>
                </c:pt>
                <c:pt idx="5600">
                  <c:v>7.7319000000000004</c:v>
                </c:pt>
                <c:pt idx="5601">
                  <c:v>7.7328000000000001</c:v>
                </c:pt>
                <c:pt idx="5602">
                  <c:v>7.7336999999999998</c:v>
                </c:pt>
                <c:pt idx="5603">
                  <c:v>7.7344999999999997</c:v>
                </c:pt>
                <c:pt idx="5604">
                  <c:v>7.7355</c:v>
                </c:pt>
                <c:pt idx="5605">
                  <c:v>7.7365000000000004</c:v>
                </c:pt>
                <c:pt idx="5606">
                  <c:v>7.7374999999999998</c:v>
                </c:pt>
                <c:pt idx="5607">
                  <c:v>7.7385999999999999</c:v>
                </c:pt>
                <c:pt idx="5608">
                  <c:v>7.7396000000000003</c:v>
                </c:pt>
                <c:pt idx="5609">
                  <c:v>7.7405999999999997</c:v>
                </c:pt>
                <c:pt idx="5610">
                  <c:v>7.7416</c:v>
                </c:pt>
                <c:pt idx="5611">
                  <c:v>7.7427999999999999</c:v>
                </c:pt>
                <c:pt idx="5612">
                  <c:v>7.7439</c:v>
                </c:pt>
              </c:numCache>
            </c:numRef>
          </c:xVal>
          <c:yVal>
            <c:numRef>
              <c:f>Sheet2!$E$1:$E$7868</c:f>
              <c:numCache>
                <c:formatCode>General</c:formatCode>
                <c:ptCount val="7868"/>
                <c:pt idx="0">
                  <c:v>2.4262000000000001</c:v>
                </c:pt>
                <c:pt idx="1">
                  <c:v>2.4264999999999999</c:v>
                </c:pt>
                <c:pt idx="2">
                  <c:v>2.4272999999999998</c:v>
                </c:pt>
                <c:pt idx="3">
                  <c:v>2.4291</c:v>
                </c:pt>
                <c:pt idx="4">
                  <c:v>2.4300999999999999</c:v>
                </c:pt>
                <c:pt idx="5">
                  <c:v>2.4306000000000001</c:v>
                </c:pt>
                <c:pt idx="6">
                  <c:v>2.4312999999999998</c:v>
                </c:pt>
                <c:pt idx="7">
                  <c:v>2.4329999999999998</c:v>
                </c:pt>
                <c:pt idx="8">
                  <c:v>2.4344999999999999</c:v>
                </c:pt>
                <c:pt idx="9">
                  <c:v>2.4361999999999999</c:v>
                </c:pt>
                <c:pt idx="10">
                  <c:v>2.4371999999999998</c:v>
                </c:pt>
                <c:pt idx="11">
                  <c:v>2.4399000000000002</c:v>
                </c:pt>
                <c:pt idx="12">
                  <c:v>2.4455</c:v>
                </c:pt>
                <c:pt idx="13">
                  <c:v>2.4539</c:v>
                </c:pt>
                <c:pt idx="14">
                  <c:v>2.4626000000000001</c:v>
                </c:pt>
                <c:pt idx="15">
                  <c:v>2.4706000000000001</c:v>
                </c:pt>
                <c:pt idx="16">
                  <c:v>2.4784000000000002</c:v>
                </c:pt>
                <c:pt idx="17">
                  <c:v>2.4849999999999999</c:v>
                </c:pt>
                <c:pt idx="18">
                  <c:v>2.4906000000000001</c:v>
                </c:pt>
                <c:pt idx="19">
                  <c:v>2.4973000000000001</c:v>
                </c:pt>
                <c:pt idx="20">
                  <c:v>2.5047999999999999</c:v>
                </c:pt>
                <c:pt idx="21">
                  <c:v>2.5110000000000001</c:v>
                </c:pt>
                <c:pt idx="22">
                  <c:v>2.5190000000000001</c:v>
                </c:pt>
                <c:pt idx="23">
                  <c:v>2.5259999999999998</c:v>
                </c:pt>
                <c:pt idx="24">
                  <c:v>2.5308999999999999</c:v>
                </c:pt>
                <c:pt idx="25">
                  <c:v>2.5386000000000002</c:v>
                </c:pt>
                <c:pt idx="26">
                  <c:v>2.5485000000000002</c:v>
                </c:pt>
                <c:pt idx="27">
                  <c:v>2.5594000000000001</c:v>
                </c:pt>
                <c:pt idx="28">
                  <c:v>2.5701999999999998</c:v>
                </c:pt>
                <c:pt idx="29">
                  <c:v>2.5807000000000002</c:v>
                </c:pt>
                <c:pt idx="30">
                  <c:v>2.5893000000000002</c:v>
                </c:pt>
                <c:pt idx="31">
                  <c:v>2.5972</c:v>
                </c:pt>
                <c:pt idx="32">
                  <c:v>2.6055000000000001</c:v>
                </c:pt>
                <c:pt idx="33">
                  <c:v>2.613</c:v>
                </c:pt>
                <c:pt idx="34">
                  <c:v>2.6179000000000001</c:v>
                </c:pt>
                <c:pt idx="35">
                  <c:v>2.6206</c:v>
                </c:pt>
                <c:pt idx="36">
                  <c:v>2.6221000000000001</c:v>
                </c:pt>
                <c:pt idx="37">
                  <c:v>2.6234000000000002</c:v>
                </c:pt>
                <c:pt idx="38">
                  <c:v>2.6288</c:v>
                </c:pt>
                <c:pt idx="39">
                  <c:v>2.6351</c:v>
                </c:pt>
                <c:pt idx="40">
                  <c:v>2.6410999999999998</c:v>
                </c:pt>
                <c:pt idx="41">
                  <c:v>2.6474000000000002</c:v>
                </c:pt>
                <c:pt idx="42">
                  <c:v>2.6524999999999999</c:v>
                </c:pt>
                <c:pt idx="43">
                  <c:v>2.6551</c:v>
                </c:pt>
                <c:pt idx="44">
                  <c:v>2.6598000000000002</c:v>
                </c:pt>
                <c:pt idx="45">
                  <c:v>2.6667999999999998</c:v>
                </c:pt>
                <c:pt idx="46">
                  <c:v>2.6751</c:v>
                </c:pt>
                <c:pt idx="47">
                  <c:v>2.6827999999999999</c:v>
                </c:pt>
                <c:pt idx="48">
                  <c:v>2.6882999999999999</c:v>
                </c:pt>
                <c:pt idx="49">
                  <c:v>2.6934999999999998</c:v>
                </c:pt>
                <c:pt idx="50">
                  <c:v>2.7012999999999998</c:v>
                </c:pt>
                <c:pt idx="51">
                  <c:v>2.7107000000000001</c:v>
                </c:pt>
                <c:pt idx="52">
                  <c:v>2.7202000000000002</c:v>
                </c:pt>
                <c:pt idx="53">
                  <c:v>2.7317</c:v>
                </c:pt>
                <c:pt idx="54">
                  <c:v>2.7418</c:v>
                </c:pt>
                <c:pt idx="55">
                  <c:v>2.7494999999999998</c:v>
                </c:pt>
                <c:pt idx="56">
                  <c:v>2.7568000000000001</c:v>
                </c:pt>
                <c:pt idx="57">
                  <c:v>2.7635999999999998</c:v>
                </c:pt>
                <c:pt idx="58">
                  <c:v>2.7671000000000001</c:v>
                </c:pt>
                <c:pt idx="59">
                  <c:v>2.7724000000000002</c:v>
                </c:pt>
                <c:pt idx="60">
                  <c:v>2.7795999999999998</c:v>
                </c:pt>
                <c:pt idx="61">
                  <c:v>2.7833999999999999</c:v>
                </c:pt>
                <c:pt idx="62">
                  <c:v>2.7875999999999999</c:v>
                </c:pt>
                <c:pt idx="63">
                  <c:v>2.7932999999999999</c:v>
                </c:pt>
                <c:pt idx="64">
                  <c:v>2.8</c:v>
                </c:pt>
                <c:pt idx="65">
                  <c:v>2.8062999999999998</c:v>
                </c:pt>
                <c:pt idx="66">
                  <c:v>2.8127</c:v>
                </c:pt>
                <c:pt idx="67">
                  <c:v>2.8174000000000001</c:v>
                </c:pt>
                <c:pt idx="68">
                  <c:v>2.8222</c:v>
                </c:pt>
                <c:pt idx="69">
                  <c:v>2.8275999999999999</c:v>
                </c:pt>
                <c:pt idx="70">
                  <c:v>2.8315999999999999</c:v>
                </c:pt>
                <c:pt idx="71">
                  <c:v>2.8380999999999998</c:v>
                </c:pt>
                <c:pt idx="72">
                  <c:v>2.8452999999999999</c:v>
                </c:pt>
                <c:pt idx="73">
                  <c:v>2.8521000000000001</c:v>
                </c:pt>
                <c:pt idx="74">
                  <c:v>2.86</c:v>
                </c:pt>
                <c:pt idx="75">
                  <c:v>2.8664000000000001</c:v>
                </c:pt>
                <c:pt idx="76">
                  <c:v>2.8725999999999998</c:v>
                </c:pt>
                <c:pt idx="77">
                  <c:v>2.8813</c:v>
                </c:pt>
                <c:pt idx="78">
                  <c:v>2.8900999999999999</c:v>
                </c:pt>
                <c:pt idx="79">
                  <c:v>2.8959999999999999</c:v>
                </c:pt>
                <c:pt idx="80">
                  <c:v>2.9009</c:v>
                </c:pt>
                <c:pt idx="81">
                  <c:v>2.9062000000000001</c:v>
                </c:pt>
                <c:pt idx="82">
                  <c:v>2.9121999999999999</c:v>
                </c:pt>
                <c:pt idx="83">
                  <c:v>2.9178000000000002</c:v>
                </c:pt>
                <c:pt idx="84">
                  <c:v>2.9232999999999998</c:v>
                </c:pt>
                <c:pt idx="85">
                  <c:v>2.93</c:v>
                </c:pt>
                <c:pt idx="86">
                  <c:v>2.9352999999999998</c:v>
                </c:pt>
                <c:pt idx="87">
                  <c:v>2.9411</c:v>
                </c:pt>
                <c:pt idx="88">
                  <c:v>2.9483000000000001</c:v>
                </c:pt>
                <c:pt idx="89">
                  <c:v>2.9546999999999999</c:v>
                </c:pt>
                <c:pt idx="90">
                  <c:v>2.9609000000000001</c:v>
                </c:pt>
                <c:pt idx="91">
                  <c:v>2.9687999999999999</c:v>
                </c:pt>
                <c:pt idx="92">
                  <c:v>2.9752000000000001</c:v>
                </c:pt>
                <c:pt idx="93">
                  <c:v>2.9821</c:v>
                </c:pt>
                <c:pt idx="94">
                  <c:v>2.99</c:v>
                </c:pt>
                <c:pt idx="95">
                  <c:v>2.9996999999999998</c:v>
                </c:pt>
                <c:pt idx="96">
                  <c:v>3.0089000000000001</c:v>
                </c:pt>
                <c:pt idx="97">
                  <c:v>3.0190000000000001</c:v>
                </c:pt>
                <c:pt idx="98">
                  <c:v>3.0287999999999999</c:v>
                </c:pt>
                <c:pt idx="99">
                  <c:v>3.0373999999999999</c:v>
                </c:pt>
                <c:pt idx="100">
                  <c:v>3.0438999999999998</c:v>
                </c:pt>
                <c:pt idx="101">
                  <c:v>3.0486</c:v>
                </c:pt>
                <c:pt idx="102">
                  <c:v>3.0531000000000001</c:v>
                </c:pt>
                <c:pt idx="103">
                  <c:v>3.0583999999999998</c:v>
                </c:pt>
                <c:pt idx="104">
                  <c:v>3.0611999999999999</c:v>
                </c:pt>
                <c:pt idx="105">
                  <c:v>3.0647000000000002</c:v>
                </c:pt>
                <c:pt idx="106">
                  <c:v>3.0691000000000002</c:v>
                </c:pt>
                <c:pt idx="107">
                  <c:v>3.0743</c:v>
                </c:pt>
                <c:pt idx="108">
                  <c:v>3.0779999999999998</c:v>
                </c:pt>
                <c:pt idx="109">
                  <c:v>3.0832000000000002</c:v>
                </c:pt>
                <c:pt idx="110">
                  <c:v>3.0884</c:v>
                </c:pt>
                <c:pt idx="111">
                  <c:v>3.0926</c:v>
                </c:pt>
                <c:pt idx="112">
                  <c:v>3.0988000000000002</c:v>
                </c:pt>
                <c:pt idx="113">
                  <c:v>3.1048</c:v>
                </c:pt>
                <c:pt idx="114">
                  <c:v>3.1103999999999998</c:v>
                </c:pt>
                <c:pt idx="115">
                  <c:v>3.1173999999999999</c:v>
                </c:pt>
                <c:pt idx="116">
                  <c:v>3.1244000000000001</c:v>
                </c:pt>
                <c:pt idx="117">
                  <c:v>3.1307999999999998</c:v>
                </c:pt>
                <c:pt idx="118">
                  <c:v>3.1389999999999998</c:v>
                </c:pt>
                <c:pt idx="119">
                  <c:v>3.1482999999999999</c:v>
                </c:pt>
                <c:pt idx="120">
                  <c:v>3.1575000000000002</c:v>
                </c:pt>
                <c:pt idx="121">
                  <c:v>3.1671999999999998</c:v>
                </c:pt>
                <c:pt idx="122">
                  <c:v>3.1758000000000002</c:v>
                </c:pt>
                <c:pt idx="123">
                  <c:v>3.1865000000000001</c:v>
                </c:pt>
                <c:pt idx="124">
                  <c:v>3.1962000000000002</c:v>
                </c:pt>
                <c:pt idx="125">
                  <c:v>3.2039</c:v>
                </c:pt>
                <c:pt idx="126">
                  <c:v>3.2092999999999998</c:v>
                </c:pt>
                <c:pt idx="127">
                  <c:v>3.2147000000000001</c:v>
                </c:pt>
                <c:pt idx="128">
                  <c:v>3.2195999999999998</c:v>
                </c:pt>
                <c:pt idx="129">
                  <c:v>3.2248000000000001</c:v>
                </c:pt>
                <c:pt idx="130">
                  <c:v>3.2296999999999998</c:v>
                </c:pt>
                <c:pt idx="131">
                  <c:v>3.2324999999999999</c:v>
                </c:pt>
                <c:pt idx="132">
                  <c:v>3.2366000000000001</c:v>
                </c:pt>
                <c:pt idx="133">
                  <c:v>3.2421000000000002</c:v>
                </c:pt>
                <c:pt idx="134">
                  <c:v>3.2492999999999999</c:v>
                </c:pt>
                <c:pt idx="135">
                  <c:v>3.2561</c:v>
                </c:pt>
                <c:pt idx="136">
                  <c:v>3.2633999999999999</c:v>
                </c:pt>
                <c:pt idx="137">
                  <c:v>3.2704</c:v>
                </c:pt>
                <c:pt idx="138">
                  <c:v>3.2761999999999998</c:v>
                </c:pt>
                <c:pt idx="139">
                  <c:v>3.2826</c:v>
                </c:pt>
                <c:pt idx="140">
                  <c:v>3.2877999999999998</c:v>
                </c:pt>
                <c:pt idx="141">
                  <c:v>3.2938000000000001</c:v>
                </c:pt>
                <c:pt idx="142">
                  <c:v>3.3003999999999998</c:v>
                </c:pt>
                <c:pt idx="143">
                  <c:v>3.3068</c:v>
                </c:pt>
                <c:pt idx="144">
                  <c:v>3.3136000000000001</c:v>
                </c:pt>
                <c:pt idx="145">
                  <c:v>3.3195000000000001</c:v>
                </c:pt>
                <c:pt idx="146">
                  <c:v>3.3283</c:v>
                </c:pt>
                <c:pt idx="147">
                  <c:v>3.3357999999999999</c:v>
                </c:pt>
                <c:pt idx="148">
                  <c:v>3.3424</c:v>
                </c:pt>
                <c:pt idx="149">
                  <c:v>3.3496000000000001</c:v>
                </c:pt>
                <c:pt idx="150">
                  <c:v>3.3563999999999998</c:v>
                </c:pt>
                <c:pt idx="151">
                  <c:v>3.3612000000000002</c:v>
                </c:pt>
                <c:pt idx="152">
                  <c:v>3.3654999999999999</c:v>
                </c:pt>
                <c:pt idx="153">
                  <c:v>3.3725000000000001</c:v>
                </c:pt>
                <c:pt idx="154">
                  <c:v>3.3791000000000002</c:v>
                </c:pt>
                <c:pt idx="155">
                  <c:v>3.3856999999999999</c:v>
                </c:pt>
                <c:pt idx="156">
                  <c:v>3.3921000000000001</c:v>
                </c:pt>
                <c:pt idx="157">
                  <c:v>3.3986999999999998</c:v>
                </c:pt>
                <c:pt idx="158">
                  <c:v>3.4058999999999999</c:v>
                </c:pt>
                <c:pt idx="159">
                  <c:v>3.4116</c:v>
                </c:pt>
                <c:pt idx="160">
                  <c:v>3.4180999999999999</c:v>
                </c:pt>
                <c:pt idx="161">
                  <c:v>3.4266999999999999</c:v>
                </c:pt>
                <c:pt idx="162">
                  <c:v>3.4350000000000001</c:v>
                </c:pt>
                <c:pt idx="163">
                  <c:v>3.4432999999999998</c:v>
                </c:pt>
                <c:pt idx="164">
                  <c:v>3.4529000000000001</c:v>
                </c:pt>
                <c:pt idx="165">
                  <c:v>3.4621</c:v>
                </c:pt>
                <c:pt idx="166">
                  <c:v>3.4721000000000002</c:v>
                </c:pt>
                <c:pt idx="167">
                  <c:v>3.4832999999999998</c:v>
                </c:pt>
                <c:pt idx="168">
                  <c:v>3.4922</c:v>
                </c:pt>
                <c:pt idx="169">
                  <c:v>3.4990999999999999</c:v>
                </c:pt>
                <c:pt idx="170">
                  <c:v>3.5034999999999998</c:v>
                </c:pt>
                <c:pt idx="171">
                  <c:v>3.5066999999999999</c:v>
                </c:pt>
                <c:pt idx="172">
                  <c:v>3.5101</c:v>
                </c:pt>
                <c:pt idx="173">
                  <c:v>3.5141</c:v>
                </c:pt>
                <c:pt idx="174">
                  <c:v>3.5190000000000001</c:v>
                </c:pt>
                <c:pt idx="175">
                  <c:v>3.5244</c:v>
                </c:pt>
                <c:pt idx="176">
                  <c:v>3.5284</c:v>
                </c:pt>
                <c:pt idx="177">
                  <c:v>3.5333000000000001</c:v>
                </c:pt>
                <c:pt idx="178">
                  <c:v>3.5385</c:v>
                </c:pt>
                <c:pt idx="179">
                  <c:v>3.5442</c:v>
                </c:pt>
                <c:pt idx="180">
                  <c:v>3.5499000000000001</c:v>
                </c:pt>
                <c:pt idx="181">
                  <c:v>3.556</c:v>
                </c:pt>
                <c:pt idx="182">
                  <c:v>3.5617000000000001</c:v>
                </c:pt>
                <c:pt idx="183">
                  <c:v>3.5682</c:v>
                </c:pt>
                <c:pt idx="184">
                  <c:v>3.5739999999999998</c:v>
                </c:pt>
                <c:pt idx="185">
                  <c:v>3.5798999999999999</c:v>
                </c:pt>
                <c:pt idx="186">
                  <c:v>3.5878000000000001</c:v>
                </c:pt>
                <c:pt idx="187">
                  <c:v>3.5977000000000001</c:v>
                </c:pt>
                <c:pt idx="188">
                  <c:v>3.6070000000000002</c:v>
                </c:pt>
                <c:pt idx="189">
                  <c:v>3.617</c:v>
                </c:pt>
                <c:pt idx="190">
                  <c:v>3.6253000000000002</c:v>
                </c:pt>
                <c:pt idx="191">
                  <c:v>3.6333000000000002</c:v>
                </c:pt>
                <c:pt idx="192">
                  <c:v>3.6427</c:v>
                </c:pt>
                <c:pt idx="193">
                  <c:v>3.6524999999999999</c:v>
                </c:pt>
                <c:pt idx="194">
                  <c:v>3.66</c:v>
                </c:pt>
                <c:pt idx="195">
                  <c:v>3.6680999999999999</c:v>
                </c:pt>
                <c:pt idx="196">
                  <c:v>3.6724999999999999</c:v>
                </c:pt>
                <c:pt idx="197">
                  <c:v>3.6772</c:v>
                </c:pt>
                <c:pt idx="198">
                  <c:v>3.6829999999999998</c:v>
                </c:pt>
                <c:pt idx="199">
                  <c:v>3.6890000000000001</c:v>
                </c:pt>
                <c:pt idx="200">
                  <c:v>3.694</c:v>
                </c:pt>
                <c:pt idx="201">
                  <c:v>3.7002000000000002</c:v>
                </c:pt>
                <c:pt idx="202">
                  <c:v>3.7073999999999998</c:v>
                </c:pt>
                <c:pt idx="203">
                  <c:v>3.7136999999999998</c:v>
                </c:pt>
                <c:pt idx="204">
                  <c:v>3.7195</c:v>
                </c:pt>
                <c:pt idx="205">
                  <c:v>3.7265999999999999</c:v>
                </c:pt>
                <c:pt idx="206">
                  <c:v>3.7317999999999998</c:v>
                </c:pt>
                <c:pt idx="207">
                  <c:v>3.7376999999999998</c:v>
                </c:pt>
                <c:pt idx="208">
                  <c:v>3.7444999999999999</c:v>
                </c:pt>
                <c:pt idx="209">
                  <c:v>3.75</c:v>
                </c:pt>
                <c:pt idx="210">
                  <c:v>3.7562000000000002</c:v>
                </c:pt>
                <c:pt idx="211">
                  <c:v>3.7648000000000001</c:v>
                </c:pt>
                <c:pt idx="212">
                  <c:v>3.7730000000000001</c:v>
                </c:pt>
                <c:pt idx="213">
                  <c:v>3.7797000000000001</c:v>
                </c:pt>
                <c:pt idx="214">
                  <c:v>3.7866</c:v>
                </c:pt>
                <c:pt idx="215">
                  <c:v>3.7927</c:v>
                </c:pt>
                <c:pt idx="216">
                  <c:v>3.8008999999999999</c:v>
                </c:pt>
                <c:pt idx="217">
                  <c:v>3.8079000000000001</c:v>
                </c:pt>
                <c:pt idx="218">
                  <c:v>3.8140000000000001</c:v>
                </c:pt>
                <c:pt idx="219">
                  <c:v>3.8207</c:v>
                </c:pt>
                <c:pt idx="220">
                  <c:v>3.8289</c:v>
                </c:pt>
                <c:pt idx="221">
                  <c:v>3.8340000000000001</c:v>
                </c:pt>
                <c:pt idx="222">
                  <c:v>3.84</c:v>
                </c:pt>
                <c:pt idx="223">
                  <c:v>3.8460999999999999</c:v>
                </c:pt>
                <c:pt idx="224">
                  <c:v>3.8532999999999999</c:v>
                </c:pt>
                <c:pt idx="225">
                  <c:v>3.8599000000000001</c:v>
                </c:pt>
                <c:pt idx="226">
                  <c:v>3.8673999999999999</c:v>
                </c:pt>
                <c:pt idx="227">
                  <c:v>3.8744999999999998</c:v>
                </c:pt>
                <c:pt idx="228">
                  <c:v>3.8816000000000002</c:v>
                </c:pt>
                <c:pt idx="229">
                  <c:v>3.8896999999999999</c:v>
                </c:pt>
                <c:pt idx="230">
                  <c:v>3.8972000000000002</c:v>
                </c:pt>
                <c:pt idx="231">
                  <c:v>3.9047999999999998</c:v>
                </c:pt>
                <c:pt idx="232">
                  <c:v>3.9125999999999999</c:v>
                </c:pt>
                <c:pt idx="233">
                  <c:v>3.9199000000000002</c:v>
                </c:pt>
                <c:pt idx="234">
                  <c:v>3.9291999999999998</c:v>
                </c:pt>
                <c:pt idx="235">
                  <c:v>3.9403000000000001</c:v>
                </c:pt>
                <c:pt idx="236">
                  <c:v>3.9508000000000001</c:v>
                </c:pt>
                <c:pt idx="237">
                  <c:v>3.9613999999999998</c:v>
                </c:pt>
                <c:pt idx="238">
                  <c:v>3.9702000000000002</c:v>
                </c:pt>
                <c:pt idx="239">
                  <c:v>3.9759000000000002</c:v>
                </c:pt>
                <c:pt idx="240">
                  <c:v>3.9796999999999998</c:v>
                </c:pt>
                <c:pt idx="241">
                  <c:v>3.9838</c:v>
                </c:pt>
                <c:pt idx="242">
                  <c:v>3.9881000000000002</c:v>
                </c:pt>
                <c:pt idx="243">
                  <c:v>3.9925000000000002</c:v>
                </c:pt>
                <c:pt idx="244">
                  <c:v>3.9975000000000001</c:v>
                </c:pt>
                <c:pt idx="245">
                  <c:v>4.0027999999999997</c:v>
                </c:pt>
                <c:pt idx="246">
                  <c:v>4.0069999999999997</c:v>
                </c:pt>
                <c:pt idx="247">
                  <c:v>4.0121000000000002</c:v>
                </c:pt>
                <c:pt idx="248">
                  <c:v>4.0171999999999999</c:v>
                </c:pt>
                <c:pt idx="249">
                  <c:v>4.0217999999999998</c:v>
                </c:pt>
                <c:pt idx="250">
                  <c:v>4.0279999999999996</c:v>
                </c:pt>
                <c:pt idx="251">
                  <c:v>4.0339999999999998</c:v>
                </c:pt>
                <c:pt idx="252">
                  <c:v>4.0407000000000002</c:v>
                </c:pt>
                <c:pt idx="253">
                  <c:v>4.0480999999999998</c:v>
                </c:pt>
                <c:pt idx="254">
                  <c:v>4.0574000000000003</c:v>
                </c:pt>
                <c:pt idx="255">
                  <c:v>4.0659000000000001</c:v>
                </c:pt>
                <c:pt idx="256">
                  <c:v>4.0761000000000003</c:v>
                </c:pt>
                <c:pt idx="257">
                  <c:v>4.0857999999999999</c:v>
                </c:pt>
                <c:pt idx="258">
                  <c:v>4.0967000000000002</c:v>
                </c:pt>
                <c:pt idx="259">
                  <c:v>4.1086</c:v>
                </c:pt>
                <c:pt idx="260">
                  <c:v>4.1200999999999999</c:v>
                </c:pt>
                <c:pt idx="261">
                  <c:v>4.1296999999999997</c:v>
                </c:pt>
                <c:pt idx="262">
                  <c:v>4.1387999999999998</c:v>
                </c:pt>
                <c:pt idx="263">
                  <c:v>4.1473000000000004</c:v>
                </c:pt>
                <c:pt idx="264">
                  <c:v>4.1528</c:v>
                </c:pt>
                <c:pt idx="265">
                  <c:v>4.1586999999999996</c:v>
                </c:pt>
                <c:pt idx="266">
                  <c:v>4.1626000000000003</c:v>
                </c:pt>
                <c:pt idx="267">
                  <c:v>4.1679000000000004</c:v>
                </c:pt>
                <c:pt idx="268">
                  <c:v>4.1738999999999997</c:v>
                </c:pt>
                <c:pt idx="269">
                  <c:v>4.1795999999999998</c:v>
                </c:pt>
                <c:pt idx="270">
                  <c:v>4.1853999999999996</c:v>
                </c:pt>
                <c:pt idx="271">
                  <c:v>4.1921999999999997</c:v>
                </c:pt>
                <c:pt idx="272">
                  <c:v>4.2003000000000004</c:v>
                </c:pt>
                <c:pt idx="273">
                  <c:v>4.2074999999999996</c:v>
                </c:pt>
                <c:pt idx="274">
                  <c:v>4.2138999999999998</c:v>
                </c:pt>
                <c:pt idx="275">
                  <c:v>4.2214999999999998</c:v>
                </c:pt>
                <c:pt idx="276">
                  <c:v>4.2282000000000002</c:v>
                </c:pt>
                <c:pt idx="277">
                  <c:v>4.2351999999999999</c:v>
                </c:pt>
                <c:pt idx="278">
                  <c:v>4.2426000000000004</c:v>
                </c:pt>
                <c:pt idx="279">
                  <c:v>4.2511999999999999</c:v>
                </c:pt>
                <c:pt idx="280">
                  <c:v>4.2579000000000002</c:v>
                </c:pt>
                <c:pt idx="281">
                  <c:v>4.2653999999999996</c:v>
                </c:pt>
                <c:pt idx="282">
                  <c:v>4.2736999999999998</c:v>
                </c:pt>
                <c:pt idx="283">
                  <c:v>4.2817999999999996</c:v>
                </c:pt>
                <c:pt idx="284">
                  <c:v>4.2907999999999999</c:v>
                </c:pt>
                <c:pt idx="285">
                  <c:v>4.2981999999999996</c:v>
                </c:pt>
                <c:pt idx="286">
                  <c:v>4.3052999999999999</c:v>
                </c:pt>
                <c:pt idx="287">
                  <c:v>4.3132999999999999</c:v>
                </c:pt>
                <c:pt idx="288">
                  <c:v>4.3204000000000002</c:v>
                </c:pt>
                <c:pt idx="289">
                  <c:v>4.3258999999999999</c:v>
                </c:pt>
                <c:pt idx="290">
                  <c:v>4.3337000000000003</c:v>
                </c:pt>
                <c:pt idx="291">
                  <c:v>4.3415999999999997</c:v>
                </c:pt>
                <c:pt idx="292">
                  <c:v>4.3487</c:v>
                </c:pt>
                <c:pt idx="293">
                  <c:v>4.3566000000000003</c:v>
                </c:pt>
                <c:pt idx="294">
                  <c:v>4.3654999999999999</c:v>
                </c:pt>
                <c:pt idx="295">
                  <c:v>4.3724999999999996</c:v>
                </c:pt>
                <c:pt idx="296">
                  <c:v>4.3799000000000001</c:v>
                </c:pt>
                <c:pt idx="297">
                  <c:v>4.3875999999999999</c:v>
                </c:pt>
                <c:pt idx="298">
                  <c:v>4.3954000000000004</c:v>
                </c:pt>
                <c:pt idx="299">
                  <c:v>4.4043999999999999</c:v>
                </c:pt>
                <c:pt idx="300">
                  <c:v>4.4135</c:v>
                </c:pt>
                <c:pt idx="301">
                  <c:v>4.4237000000000002</c:v>
                </c:pt>
                <c:pt idx="302">
                  <c:v>4.4337999999999997</c:v>
                </c:pt>
                <c:pt idx="303">
                  <c:v>4.4458000000000002</c:v>
                </c:pt>
                <c:pt idx="304">
                  <c:v>4.4580000000000002</c:v>
                </c:pt>
                <c:pt idx="305">
                  <c:v>4.4706000000000001</c:v>
                </c:pt>
                <c:pt idx="306">
                  <c:v>4.4805999999999999</c:v>
                </c:pt>
                <c:pt idx="307">
                  <c:v>4.4881000000000002</c:v>
                </c:pt>
                <c:pt idx="308">
                  <c:v>4.4931000000000001</c:v>
                </c:pt>
                <c:pt idx="309">
                  <c:v>4.4983000000000004</c:v>
                </c:pt>
                <c:pt idx="310">
                  <c:v>4.5008999999999997</c:v>
                </c:pt>
                <c:pt idx="311">
                  <c:v>4.5058999999999996</c:v>
                </c:pt>
                <c:pt idx="312">
                  <c:v>4.5118999999999998</c:v>
                </c:pt>
                <c:pt idx="313">
                  <c:v>4.5171999999999999</c:v>
                </c:pt>
                <c:pt idx="314">
                  <c:v>4.5236999999999998</c:v>
                </c:pt>
                <c:pt idx="315">
                  <c:v>4.5289999999999999</c:v>
                </c:pt>
                <c:pt idx="316">
                  <c:v>4.5338000000000003</c:v>
                </c:pt>
                <c:pt idx="317">
                  <c:v>4.5403000000000002</c:v>
                </c:pt>
                <c:pt idx="318">
                  <c:v>4.5468000000000002</c:v>
                </c:pt>
                <c:pt idx="319">
                  <c:v>4.5537999999999998</c:v>
                </c:pt>
                <c:pt idx="320">
                  <c:v>4.5610999999999997</c:v>
                </c:pt>
                <c:pt idx="321">
                  <c:v>4.5688000000000004</c:v>
                </c:pt>
                <c:pt idx="322">
                  <c:v>4.5750999999999999</c:v>
                </c:pt>
                <c:pt idx="323">
                  <c:v>4.5842999999999998</c:v>
                </c:pt>
                <c:pt idx="324">
                  <c:v>4.5948000000000002</c:v>
                </c:pt>
                <c:pt idx="325">
                  <c:v>4.6062000000000003</c:v>
                </c:pt>
                <c:pt idx="326">
                  <c:v>4.6170999999999998</c:v>
                </c:pt>
                <c:pt idx="327">
                  <c:v>4.6298000000000004</c:v>
                </c:pt>
                <c:pt idx="328">
                  <c:v>4.6418999999999997</c:v>
                </c:pt>
                <c:pt idx="329">
                  <c:v>4.6532999999999998</c:v>
                </c:pt>
                <c:pt idx="330">
                  <c:v>4.6646000000000001</c:v>
                </c:pt>
                <c:pt idx="331">
                  <c:v>4.6749000000000001</c:v>
                </c:pt>
                <c:pt idx="332">
                  <c:v>4.6828000000000003</c:v>
                </c:pt>
                <c:pt idx="333">
                  <c:v>4.6890000000000001</c:v>
                </c:pt>
                <c:pt idx="334">
                  <c:v>4.6942000000000004</c:v>
                </c:pt>
                <c:pt idx="335">
                  <c:v>4.7001999999999997</c:v>
                </c:pt>
                <c:pt idx="336">
                  <c:v>4.7058</c:v>
                </c:pt>
                <c:pt idx="337">
                  <c:v>4.7122000000000002</c:v>
                </c:pt>
                <c:pt idx="338">
                  <c:v>4.7183999999999999</c:v>
                </c:pt>
                <c:pt idx="339">
                  <c:v>4.7257999999999996</c:v>
                </c:pt>
                <c:pt idx="340">
                  <c:v>4.7329999999999997</c:v>
                </c:pt>
                <c:pt idx="341">
                  <c:v>4.7393000000000001</c:v>
                </c:pt>
                <c:pt idx="342">
                  <c:v>4.7462999999999997</c:v>
                </c:pt>
                <c:pt idx="343">
                  <c:v>4.7548000000000004</c:v>
                </c:pt>
                <c:pt idx="344">
                  <c:v>4.7615999999999996</c:v>
                </c:pt>
                <c:pt idx="345">
                  <c:v>4.7691999999999997</c:v>
                </c:pt>
                <c:pt idx="346">
                  <c:v>4.7778</c:v>
                </c:pt>
                <c:pt idx="347">
                  <c:v>4.7859999999999996</c:v>
                </c:pt>
                <c:pt idx="348">
                  <c:v>4.7938999999999998</c:v>
                </c:pt>
                <c:pt idx="349">
                  <c:v>4.8025000000000002</c:v>
                </c:pt>
                <c:pt idx="350">
                  <c:v>4.8108000000000004</c:v>
                </c:pt>
                <c:pt idx="351">
                  <c:v>4.8188000000000004</c:v>
                </c:pt>
                <c:pt idx="352">
                  <c:v>4.8282999999999996</c:v>
                </c:pt>
                <c:pt idx="353">
                  <c:v>4.8360000000000003</c:v>
                </c:pt>
                <c:pt idx="354">
                  <c:v>4.8437999999999999</c:v>
                </c:pt>
                <c:pt idx="355">
                  <c:v>4.8529999999999998</c:v>
                </c:pt>
                <c:pt idx="356">
                  <c:v>4.8604000000000003</c:v>
                </c:pt>
                <c:pt idx="357">
                  <c:v>4.8681000000000001</c:v>
                </c:pt>
                <c:pt idx="358">
                  <c:v>4.8761000000000001</c:v>
                </c:pt>
                <c:pt idx="359">
                  <c:v>4.8830999999999998</c:v>
                </c:pt>
                <c:pt idx="360">
                  <c:v>4.8907999999999996</c:v>
                </c:pt>
                <c:pt idx="361">
                  <c:v>4.9001999999999999</c:v>
                </c:pt>
                <c:pt idx="362">
                  <c:v>4.9077000000000002</c:v>
                </c:pt>
                <c:pt idx="363">
                  <c:v>4.9139999999999997</c:v>
                </c:pt>
                <c:pt idx="364">
                  <c:v>4.9225000000000003</c:v>
                </c:pt>
                <c:pt idx="365">
                  <c:v>4.9318999999999997</c:v>
                </c:pt>
                <c:pt idx="366">
                  <c:v>4.9410999999999996</c:v>
                </c:pt>
                <c:pt idx="367">
                  <c:v>4.9509999999999996</c:v>
                </c:pt>
                <c:pt idx="368">
                  <c:v>4.9595000000000002</c:v>
                </c:pt>
                <c:pt idx="369">
                  <c:v>4.9684999999999997</c:v>
                </c:pt>
                <c:pt idx="370">
                  <c:v>4.9795999999999996</c:v>
                </c:pt>
                <c:pt idx="371">
                  <c:v>4.9908000000000001</c:v>
                </c:pt>
                <c:pt idx="372">
                  <c:v>5.0026000000000002</c:v>
                </c:pt>
                <c:pt idx="373">
                  <c:v>5.0153999999999996</c:v>
                </c:pt>
                <c:pt idx="374">
                  <c:v>5.0270999999999999</c:v>
                </c:pt>
                <c:pt idx="375">
                  <c:v>5.0370999999999997</c:v>
                </c:pt>
                <c:pt idx="376">
                  <c:v>5.0450999999999997</c:v>
                </c:pt>
                <c:pt idx="377">
                  <c:v>5.0518000000000001</c:v>
                </c:pt>
                <c:pt idx="378">
                  <c:v>5.0555000000000003</c:v>
                </c:pt>
                <c:pt idx="379">
                  <c:v>5.0602999999999998</c:v>
                </c:pt>
                <c:pt idx="380">
                  <c:v>5.0667999999999997</c:v>
                </c:pt>
                <c:pt idx="381">
                  <c:v>5.0724</c:v>
                </c:pt>
                <c:pt idx="382">
                  <c:v>5.077</c:v>
                </c:pt>
                <c:pt idx="383">
                  <c:v>5.0819999999999999</c:v>
                </c:pt>
                <c:pt idx="384">
                  <c:v>5.0896999999999997</c:v>
                </c:pt>
                <c:pt idx="385">
                  <c:v>5.0965999999999996</c:v>
                </c:pt>
                <c:pt idx="386">
                  <c:v>5.1024000000000003</c:v>
                </c:pt>
                <c:pt idx="387">
                  <c:v>5.1079999999999997</c:v>
                </c:pt>
                <c:pt idx="388">
                  <c:v>5.1155999999999997</c:v>
                </c:pt>
                <c:pt idx="389">
                  <c:v>5.1241000000000003</c:v>
                </c:pt>
                <c:pt idx="390">
                  <c:v>5.1323999999999996</c:v>
                </c:pt>
                <c:pt idx="391">
                  <c:v>5.1403999999999996</c:v>
                </c:pt>
                <c:pt idx="392">
                  <c:v>5.1496000000000004</c:v>
                </c:pt>
                <c:pt idx="393">
                  <c:v>5.1608999999999998</c:v>
                </c:pt>
                <c:pt idx="394">
                  <c:v>5.1708999999999996</c:v>
                </c:pt>
                <c:pt idx="395">
                  <c:v>5.1825000000000001</c:v>
                </c:pt>
                <c:pt idx="396">
                  <c:v>5.1952999999999996</c:v>
                </c:pt>
                <c:pt idx="397">
                  <c:v>5.2076000000000002</c:v>
                </c:pt>
                <c:pt idx="398">
                  <c:v>5.2211999999999996</c:v>
                </c:pt>
                <c:pt idx="399">
                  <c:v>5.2327000000000004</c:v>
                </c:pt>
                <c:pt idx="400">
                  <c:v>5.2427000000000001</c:v>
                </c:pt>
                <c:pt idx="401">
                  <c:v>5.2511999999999999</c:v>
                </c:pt>
                <c:pt idx="402">
                  <c:v>5.2586000000000004</c:v>
                </c:pt>
                <c:pt idx="403">
                  <c:v>5.2644000000000002</c:v>
                </c:pt>
                <c:pt idx="404">
                  <c:v>5.2704000000000004</c:v>
                </c:pt>
                <c:pt idx="405">
                  <c:v>5.2756999999999996</c:v>
                </c:pt>
                <c:pt idx="406">
                  <c:v>5.2807000000000004</c:v>
                </c:pt>
                <c:pt idx="407">
                  <c:v>5.2880000000000003</c:v>
                </c:pt>
                <c:pt idx="408">
                  <c:v>5.2964000000000002</c:v>
                </c:pt>
                <c:pt idx="409">
                  <c:v>5.3017000000000003</c:v>
                </c:pt>
                <c:pt idx="410">
                  <c:v>5.3090000000000002</c:v>
                </c:pt>
                <c:pt idx="411">
                  <c:v>5.3182</c:v>
                </c:pt>
                <c:pt idx="412">
                  <c:v>5.3261000000000003</c:v>
                </c:pt>
                <c:pt idx="413">
                  <c:v>5.3338000000000001</c:v>
                </c:pt>
                <c:pt idx="414">
                  <c:v>5.3428000000000004</c:v>
                </c:pt>
                <c:pt idx="415">
                  <c:v>5.3494999999999999</c:v>
                </c:pt>
                <c:pt idx="416">
                  <c:v>5.3573000000000004</c:v>
                </c:pt>
                <c:pt idx="417">
                  <c:v>5.3665000000000003</c:v>
                </c:pt>
                <c:pt idx="418">
                  <c:v>5.3757000000000001</c:v>
                </c:pt>
                <c:pt idx="419">
                  <c:v>5.3852000000000002</c:v>
                </c:pt>
                <c:pt idx="420">
                  <c:v>5.3948999999999998</c:v>
                </c:pt>
                <c:pt idx="421">
                  <c:v>5.4038000000000004</c:v>
                </c:pt>
                <c:pt idx="422">
                  <c:v>5.4134000000000002</c:v>
                </c:pt>
                <c:pt idx="423">
                  <c:v>5.4230999999999998</c:v>
                </c:pt>
                <c:pt idx="424">
                  <c:v>5.4303999999999997</c:v>
                </c:pt>
                <c:pt idx="425">
                  <c:v>5.4379</c:v>
                </c:pt>
                <c:pt idx="426">
                  <c:v>5.4440999999999997</c:v>
                </c:pt>
                <c:pt idx="427">
                  <c:v>5.4515000000000002</c:v>
                </c:pt>
                <c:pt idx="428">
                  <c:v>5.4591000000000003</c:v>
                </c:pt>
                <c:pt idx="429">
                  <c:v>5.4671000000000003</c:v>
                </c:pt>
                <c:pt idx="430">
                  <c:v>5.4760999999999997</c:v>
                </c:pt>
                <c:pt idx="431">
                  <c:v>5.4837999999999996</c:v>
                </c:pt>
                <c:pt idx="432">
                  <c:v>5.4927999999999999</c:v>
                </c:pt>
                <c:pt idx="433">
                  <c:v>5.5011000000000001</c:v>
                </c:pt>
                <c:pt idx="434">
                  <c:v>5.51</c:v>
                </c:pt>
                <c:pt idx="435">
                  <c:v>5.5195999999999996</c:v>
                </c:pt>
                <c:pt idx="436">
                  <c:v>5.5294999999999996</c:v>
                </c:pt>
                <c:pt idx="437">
                  <c:v>5.5388000000000002</c:v>
                </c:pt>
                <c:pt idx="438">
                  <c:v>5.5486000000000004</c:v>
                </c:pt>
                <c:pt idx="439">
                  <c:v>5.56</c:v>
                </c:pt>
                <c:pt idx="440">
                  <c:v>5.5726000000000004</c:v>
                </c:pt>
                <c:pt idx="441">
                  <c:v>5.5868000000000002</c:v>
                </c:pt>
                <c:pt idx="442">
                  <c:v>5.5995999999999997</c:v>
                </c:pt>
                <c:pt idx="443">
                  <c:v>5.6093999999999999</c:v>
                </c:pt>
                <c:pt idx="444">
                  <c:v>5.6181999999999999</c:v>
                </c:pt>
                <c:pt idx="445">
                  <c:v>5.6261999999999999</c:v>
                </c:pt>
                <c:pt idx="446">
                  <c:v>5.6318999999999999</c:v>
                </c:pt>
                <c:pt idx="447">
                  <c:v>5.6378000000000004</c:v>
                </c:pt>
                <c:pt idx="448">
                  <c:v>5.6436999999999999</c:v>
                </c:pt>
                <c:pt idx="449">
                  <c:v>5.6470000000000002</c:v>
                </c:pt>
                <c:pt idx="450">
                  <c:v>5.6524999999999999</c:v>
                </c:pt>
                <c:pt idx="451">
                  <c:v>5.6592000000000002</c:v>
                </c:pt>
                <c:pt idx="452">
                  <c:v>5.6661000000000001</c:v>
                </c:pt>
                <c:pt idx="453">
                  <c:v>5.6719999999999997</c:v>
                </c:pt>
                <c:pt idx="454">
                  <c:v>5.6787999999999998</c:v>
                </c:pt>
                <c:pt idx="455">
                  <c:v>5.6844999999999999</c:v>
                </c:pt>
                <c:pt idx="456">
                  <c:v>5.6910999999999996</c:v>
                </c:pt>
                <c:pt idx="457">
                  <c:v>5.6990999999999996</c:v>
                </c:pt>
                <c:pt idx="458">
                  <c:v>5.7070999999999996</c:v>
                </c:pt>
                <c:pt idx="459">
                  <c:v>5.7150999999999996</c:v>
                </c:pt>
                <c:pt idx="460">
                  <c:v>5.7240000000000002</c:v>
                </c:pt>
                <c:pt idx="461">
                  <c:v>5.7333999999999996</c:v>
                </c:pt>
                <c:pt idx="462">
                  <c:v>5.7443</c:v>
                </c:pt>
                <c:pt idx="463">
                  <c:v>5.7553999999999998</c:v>
                </c:pt>
                <c:pt idx="464">
                  <c:v>5.7663000000000002</c:v>
                </c:pt>
                <c:pt idx="465">
                  <c:v>5.7786</c:v>
                </c:pt>
                <c:pt idx="466">
                  <c:v>5.7923999999999998</c:v>
                </c:pt>
                <c:pt idx="467">
                  <c:v>5.8063000000000002</c:v>
                </c:pt>
                <c:pt idx="468">
                  <c:v>5.8182999999999998</c:v>
                </c:pt>
                <c:pt idx="469">
                  <c:v>5.8297999999999996</c:v>
                </c:pt>
                <c:pt idx="470">
                  <c:v>5.8388999999999998</c:v>
                </c:pt>
                <c:pt idx="471">
                  <c:v>5.8464</c:v>
                </c:pt>
                <c:pt idx="472">
                  <c:v>5.8525999999999998</c:v>
                </c:pt>
                <c:pt idx="473">
                  <c:v>5.8586</c:v>
                </c:pt>
                <c:pt idx="474">
                  <c:v>5.8631000000000002</c:v>
                </c:pt>
                <c:pt idx="475">
                  <c:v>5.8693</c:v>
                </c:pt>
                <c:pt idx="476">
                  <c:v>5.8765999999999998</c:v>
                </c:pt>
                <c:pt idx="477">
                  <c:v>5.8849999999999998</c:v>
                </c:pt>
                <c:pt idx="478">
                  <c:v>5.8929999999999998</c:v>
                </c:pt>
                <c:pt idx="479">
                  <c:v>5.9013999999999998</c:v>
                </c:pt>
                <c:pt idx="480">
                  <c:v>5.9093</c:v>
                </c:pt>
                <c:pt idx="481">
                  <c:v>5.9173999999999998</c:v>
                </c:pt>
                <c:pt idx="482">
                  <c:v>5.9264000000000001</c:v>
                </c:pt>
                <c:pt idx="483">
                  <c:v>5.9332000000000003</c:v>
                </c:pt>
                <c:pt idx="484">
                  <c:v>5.9412000000000003</c:v>
                </c:pt>
                <c:pt idx="485">
                  <c:v>5.9505999999999997</c:v>
                </c:pt>
                <c:pt idx="486">
                  <c:v>5.9599000000000002</c:v>
                </c:pt>
                <c:pt idx="487">
                  <c:v>5.9688999999999997</c:v>
                </c:pt>
                <c:pt idx="488">
                  <c:v>5.9791999999999996</c:v>
                </c:pt>
                <c:pt idx="489">
                  <c:v>5.9869000000000003</c:v>
                </c:pt>
                <c:pt idx="490">
                  <c:v>5.9965000000000002</c:v>
                </c:pt>
                <c:pt idx="491">
                  <c:v>6.0065999999999997</c:v>
                </c:pt>
                <c:pt idx="492">
                  <c:v>6.0148999999999999</c:v>
                </c:pt>
                <c:pt idx="493">
                  <c:v>6.0221</c:v>
                </c:pt>
                <c:pt idx="494">
                  <c:v>6.03</c:v>
                </c:pt>
                <c:pt idx="495">
                  <c:v>6.0373000000000001</c:v>
                </c:pt>
                <c:pt idx="496">
                  <c:v>6.0454999999999997</c:v>
                </c:pt>
                <c:pt idx="497">
                  <c:v>6.0541</c:v>
                </c:pt>
                <c:pt idx="498">
                  <c:v>6.0612000000000004</c:v>
                </c:pt>
                <c:pt idx="499">
                  <c:v>6.0686</c:v>
                </c:pt>
                <c:pt idx="500">
                  <c:v>6.0768000000000004</c:v>
                </c:pt>
                <c:pt idx="501">
                  <c:v>6.0846999999999998</c:v>
                </c:pt>
                <c:pt idx="502">
                  <c:v>6.0932000000000004</c:v>
                </c:pt>
                <c:pt idx="503">
                  <c:v>6.1037999999999997</c:v>
                </c:pt>
                <c:pt idx="504">
                  <c:v>6.1128999999999998</c:v>
                </c:pt>
                <c:pt idx="505">
                  <c:v>6.1231</c:v>
                </c:pt>
                <c:pt idx="506">
                  <c:v>6.1341000000000001</c:v>
                </c:pt>
                <c:pt idx="507">
                  <c:v>6.1436999999999999</c:v>
                </c:pt>
                <c:pt idx="508">
                  <c:v>6.1543000000000001</c:v>
                </c:pt>
                <c:pt idx="509">
                  <c:v>6.1679000000000004</c:v>
                </c:pt>
                <c:pt idx="510">
                  <c:v>6.1811999999999996</c:v>
                </c:pt>
                <c:pt idx="511">
                  <c:v>6.1944999999999997</c:v>
                </c:pt>
                <c:pt idx="512">
                  <c:v>6.2081999999999997</c:v>
                </c:pt>
                <c:pt idx="513">
                  <c:v>6.2182000000000004</c:v>
                </c:pt>
                <c:pt idx="514">
                  <c:v>6.2240000000000002</c:v>
                </c:pt>
                <c:pt idx="515">
                  <c:v>6.2302</c:v>
                </c:pt>
                <c:pt idx="516">
                  <c:v>6.2344999999999997</c:v>
                </c:pt>
                <c:pt idx="517">
                  <c:v>6.2385999999999999</c:v>
                </c:pt>
                <c:pt idx="518">
                  <c:v>6.2457000000000003</c:v>
                </c:pt>
                <c:pt idx="519">
                  <c:v>6.2516999999999996</c:v>
                </c:pt>
                <c:pt idx="520">
                  <c:v>6.2575000000000003</c:v>
                </c:pt>
                <c:pt idx="521">
                  <c:v>6.2641999999999998</c:v>
                </c:pt>
                <c:pt idx="522">
                  <c:v>6.2704000000000004</c:v>
                </c:pt>
                <c:pt idx="523">
                  <c:v>6.2763999999999998</c:v>
                </c:pt>
                <c:pt idx="524">
                  <c:v>6.2839</c:v>
                </c:pt>
                <c:pt idx="525">
                  <c:v>6.2910000000000004</c:v>
                </c:pt>
                <c:pt idx="526">
                  <c:v>6.2995000000000001</c:v>
                </c:pt>
                <c:pt idx="527">
                  <c:v>6.3083</c:v>
                </c:pt>
                <c:pt idx="528">
                  <c:v>6.3158000000000003</c:v>
                </c:pt>
                <c:pt idx="529">
                  <c:v>6.3246000000000002</c:v>
                </c:pt>
                <c:pt idx="530">
                  <c:v>6.3350999999999997</c:v>
                </c:pt>
                <c:pt idx="531">
                  <c:v>6.3451000000000004</c:v>
                </c:pt>
                <c:pt idx="532">
                  <c:v>6.3559999999999999</c:v>
                </c:pt>
                <c:pt idx="533">
                  <c:v>6.3688000000000002</c:v>
                </c:pt>
                <c:pt idx="534">
                  <c:v>6.3815999999999997</c:v>
                </c:pt>
                <c:pt idx="535">
                  <c:v>6.3940000000000001</c:v>
                </c:pt>
                <c:pt idx="536">
                  <c:v>6.4076000000000004</c:v>
                </c:pt>
                <c:pt idx="537">
                  <c:v>6.4221000000000004</c:v>
                </c:pt>
                <c:pt idx="538">
                  <c:v>6.4322999999999997</c:v>
                </c:pt>
                <c:pt idx="539">
                  <c:v>6.4401999999999999</c:v>
                </c:pt>
                <c:pt idx="540">
                  <c:v>6.4471999999999996</c:v>
                </c:pt>
                <c:pt idx="541">
                  <c:v>6.4538000000000002</c:v>
                </c:pt>
                <c:pt idx="542">
                  <c:v>6.4595000000000002</c:v>
                </c:pt>
                <c:pt idx="543">
                  <c:v>6.4669999999999996</c:v>
                </c:pt>
                <c:pt idx="544">
                  <c:v>6.4725000000000001</c:v>
                </c:pt>
                <c:pt idx="545">
                  <c:v>6.4790000000000001</c:v>
                </c:pt>
                <c:pt idx="546">
                  <c:v>6.4871999999999996</c:v>
                </c:pt>
                <c:pt idx="547">
                  <c:v>6.4966999999999997</c:v>
                </c:pt>
                <c:pt idx="548">
                  <c:v>6.5045999999999999</c:v>
                </c:pt>
                <c:pt idx="549">
                  <c:v>6.5130999999999997</c:v>
                </c:pt>
                <c:pt idx="550">
                  <c:v>6.5213000000000001</c:v>
                </c:pt>
                <c:pt idx="551">
                  <c:v>6.5292000000000003</c:v>
                </c:pt>
                <c:pt idx="552">
                  <c:v>6.5372000000000003</c:v>
                </c:pt>
                <c:pt idx="553">
                  <c:v>6.5457000000000001</c:v>
                </c:pt>
                <c:pt idx="554">
                  <c:v>6.556</c:v>
                </c:pt>
                <c:pt idx="555">
                  <c:v>6.5654000000000003</c:v>
                </c:pt>
                <c:pt idx="556">
                  <c:v>6.5746000000000002</c:v>
                </c:pt>
                <c:pt idx="557">
                  <c:v>6.5839999999999996</c:v>
                </c:pt>
                <c:pt idx="558">
                  <c:v>6.5944000000000003</c:v>
                </c:pt>
                <c:pt idx="559">
                  <c:v>6.6036000000000001</c:v>
                </c:pt>
                <c:pt idx="560">
                  <c:v>6.6124000000000001</c:v>
                </c:pt>
                <c:pt idx="561">
                  <c:v>6.6219000000000001</c:v>
                </c:pt>
                <c:pt idx="562">
                  <c:v>6.6295999999999999</c:v>
                </c:pt>
                <c:pt idx="563">
                  <c:v>6.6387999999999998</c:v>
                </c:pt>
                <c:pt idx="564">
                  <c:v>6.6478999999999999</c:v>
                </c:pt>
                <c:pt idx="565">
                  <c:v>6.6543000000000001</c:v>
                </c:pt>
                <c:pt idx="566">
                  <c:v>6.6619999999999999</c:v>
                </c:pt>
                <c:pt idx="567">
                  <c:v>6.6707000000000001</c:v>
                </c:pt>
                <c:pt idx="568">
                  <c:v>6.6802000000000001</c:v>
                </c:pt>
                <c:pt idx="569">
                  <c:v>6.6902999999999997</c:v>
                </c:pt>
                <c:pt idx="570">
                  <c:v>6.6996000000000002</c:v>
                </c:pt>
                <c:pt idx="571">
                  <c:v>6.7077</c:v>
                </c:pt>
                <c:pt idx="572">
                  <c:v>6.7168000000000001</c:v>
                </c:pt>
                <c:pt idx="573">
                  <c:v>6.7274000000000003</c:v>
                </c:pt>
                <c:pt idx="574">
                  <c:v>6.7370000000000001</c:v>
                </c:pt>
                <c:pt idx="575">
                  <c:v>6.7477</c:v>
                </c:pt>
                <c:pt idx="576">
                  <c:v>6.7591999999999999</c:v>
                </c:pt>
                <c:pt idx="577">
                  <c:v>6.7702999999999998</c:v>
                </c:pt>
                <c:pt idx="578">
                  <c:v>6.7824999999999998</c:v>
                </c:pt>
                <c:pt idx="579">
                  <c:v>6.7972000000000001</c:v>
                </c:pt>
                <c:pt idx="580">
                  <c:v>6.8121</c:v>
                </c:pt>
                <c:pt idx="581">
                  <c:v>6.8239000000000001</c:v>
                </c:pt>
                <c:pt idx="582">
                  <c:v>6.8356000000000003</c:v>
                </c:pt>
                <c:pt idx="583">
                  <c:v>6.8432000000000004</c:v>
                </c:pt>
                <c:pt idx="584">
                  <c:v>6.8478000000000003</c:v>
                </c:pt>
                <c:pt idx="585">
                  <c:v>6.8532000000000002</c:v>
                </c:pt>
                <c:pt idx="586">
                  <c:v>6.8586</c:v>
                </c:pt>
                <c:pt idx="587">
                  <c:v>6.8631000000000002</c:v>
                </c:pt>
                <c:pt idx="588">
                  <c:v>6.8680000000000003</c:v>
                </c:pt>
                <c:pt idx="589">
                  <c:v>6.8754</c:v>
                </c:pt>
                <c:pt idx="590">
                  <c:v>6.8818999999999999</c:v>
                </c:pt>
                <c:pt idx="591">
                  <c:v>6.8894000000000002</c:v>
                </c:pt>
                <c:pt idx="592">
                  <c:v>6.8974000000000002</c:v>
                </c:pt>
                <c:pt idx="593">
                  <c:v>6.9043000000000001</c:v>
                </c:pt>
                <c:pt idx="594">
                  <c:v>6.9111000000000002</c:v>
                </c:pt>
                <c:pt idx="595">
                  <c:v>6.9184999999999999</c:v>
                </c:pt>
                <c:pt idx="596">
                  <c:v>6.9272</c:v>
                </c:pt>
                <c:pt idx="597">
                  <c:v>6.9363000000000001</c:v>
                </c:pt>
                <c:pt idx="598">
                  <c:v>6.9471999999999996</c:v>
                </c:pt>
                <c:pt idx="599">
                  <c:v>6.9569999999999999</c:v>
                </c:pt>
                <c:pt idx="600">
                  <c:v>6.9691000000000001</c:v>
                </c:pt>
                <c:pt idx="601">
                  <c:v>6.9819000000000004</c:v>
                </c:pt>
                <c:pt idx="602">
                  <c:v>6.9943</c:v>
                </c:pt>
                <c:pt idx="603">
                  <c:v>7.0076000000000001</c:v>
                </c:pt>
                <c:pt idx="604">
                  <c:v>7.0210999999999997</c:v>
                </c:pt>
                <c:pt idx="605">
                  <c:v>7.0340999999999996</c:v>
                </c:pt>
                <c:pt idx="606">
                  <c:v>7.0468999999999999</c:v>
                </c:pt>
                <c:pt idx="607">
                  <c:v>7.0572999999999997</c:v>
                </c:pt>
                <c:pt idx="608">
                  <c:v>7.0648999999999997</c:v>
                </c:pt>
                <c:pt idx="609">
                  <c:v>7.0727000000000002</c:v>
                </c:pt>
                <c:pt idx="610">
                  <c:v>7.0792000000000002</c:v>
                </c:pt>
                <c:pt idx="611">
                  <c:v>7.0856000000000003</c:v>
                </c:pt>
                <c:pt idx="612">
                  <c:v>7.0923999999999996</c:v>
                </c:pt>
                <c:pt idx="613">
                  <c:v>7.1010999999999997</c:v>
                </c:pt>
                <c:pt idx="614">
                  <c:v>7.1075999999999997</c:v>
                </c:pt>
                <c:pt idx="615">
                  <c:v>7.1157000000000004</c:v>
                </c:pt>
                <c:pt idx="616">
                  <c:v>7.1254</c:v>
                </c:pt>
                <c:pt idx="617">
                  <c:v>7.1338999999999997</c:v>
                </c:pt>
                <c:pt idx="618">
                  <c:v>7.1421999999999999</c:v>
                </c:pt>
                <c:pt idx="619">
                  <c:v>7.1519000000000004</c:v>
                </c:pt>
                <c:pt idx="620">
                  <c:v>7.1597999999999997</c:v>
                </c:pt>
                <c:pt idx="621">
                  <c:v>7.1672000000000002</c:v>
                </c:pt>
                <c:pt idx="622">
                  <c:v>7.1757</c:v>
                </c:pt>
                <c:pt idx="623">
                  <c:v>7.1840999999999999</c:v>
                </c:pt>
                <c:pt idx="624">
                  <c:v>7.1939000000000002</c:v>
                </c:pt>
                <c:pt idx="625">
                  <c:v>7.2050000000000001</c:v>
                </c:pt>
                <c:pt idx="626">
                  <c:v>7.2142999999999997</c:v>
                </c:pt>
                <c:pt idx="627">
                  <c:v>7.2241</c:v>
                </c:pt>
                <c:pt idx="628">
                  <c:v>7.2332000000000001</c:v>
                </c:pt>
                <c:pt idx="629">
                  <c:v>7.2416</c:v>
                </c:pt>
                <c:pt idx="630">
                  <c:v>7.2496</c:v>
                </c:pt>
                <c:pt idx="631">
                  <c:v>7.26</c:v>
                </c:pt>
                <c:pt idx="632">
                  <c:v>7.2689000000000004</c:v>
                </c:pt>
                <c:pt idx="633">
                  <c:v>7.2770000000000001</c:v>
                </c:pt>
                <c:pt idx="634">
                  <c:v>7.2851999999999997</c:v>
                </c:pt>
                <c:pt idx="635">
                  <c:v>7.2953999999999999</c:v>
                </c:pt>
                <c:pt idx="636">
                  <c:v>7.3037000000000001</c:v>
                </c:pt>
                <c:pt idx="637">
                  <c:v>7.3127000000000004</c:v>
                </c:pt>
                <c:pt idx="638">
                  <c:v>7.3221999999999996</c:v>
                </c:pt>
                <c:pt idx="639">
                  <c:v>7.3304</c:v>
                </c:pt>
                <c:pt idx="640">
                  <c:v>7.3409000000000004</c:v>
                </c:pt>
                <c:pt idx="641">
                  <c:v>7.3506</c:v>
                </c:pt>
                <c:pt idx="642">
                  <c:v>7.3613</c:v>
                </c:pt>
                <c:pt idx="643">
                  <c:v>7.3723000000000001</c:v>
                </c:pt>
                <c:pt idx="644">
                  <c:v>7.3842999999999996</c:v>
                </c:pt>
                <c:pt idx="645">
                  <c:v>7.3968999999999996</c:v>
                </c:pt>
                <c:pt idx="646">
                  <c:v>7.4107000000000003</c:v>
                </c:pt>
                <c:pt idx="647">
                  <c:v>7.4245000000000001</c:v>
                </c:pt>
                <c:pt idx="648">
                  <c:v>7.4367000000000001</c:v>
                </c:pt>
                <c:pt idx="649">
                  <c:v>7.4503000000000004</c:v>
                </c:pt>
                <c:pt idx="650">
                  <c:v>7.4619999999999997</c:v>
                </c:pt>
                <c:pt idx="651">
                  <c:v>7.4698000000000002</c:v>
                </c:pt>
                <c:pt idx="652">
                  <c:v>7.4774000000000003</c:v>
                </c:pt>
                <c:pt idx="653">
                  <c:v>7.4839000000000002</c:v>
                </c:pt>
                <c:pt idx="654">
                  <c:v>7.4885999999999999</c:v>
                </c:pt>
                <c:pt idx="655">
                  <c:v>7.4930000000000003</c:v>
                </c:pt>
                <c:pt idx="656">
                  <c:v>7.4992000000000001</c:v>
                </c:pt>
                <c:pt idx="657">
                  <c:v>7.5057</c:v>
                </c:pt>
                <c:pt idx="658">
                  <c:v>7.5126999999999997</c:v>
                </c:pt>
                <c:pt idx="659">
                  <c:v>7.5190000000000001</c:v>
                </c:pt>
                <c:pt idx="660">
                  <c:v>7.5252999999999997</c:v>
                </c:pt>
                <c:pt idx="661">
                  <c:v>7.5330000000000004</c:v>
                </c:pt>
                <c:pt idx="662">
                  <c:v>7.5397999999999996</c:v>
                </c:pt>
                <c:pt idx="663">
                  <c:v>7.5475000000000003</c:v>
                </c:pt>
                <c:pt idx="664">
                  <c:v>7.5553999999999997</c:v>
                </c:pt>
                <c:pt idx="665">
                  <c:v>7.5646000000000004</c:v>
                </c:pt>
                <c:pt idx="666">
                  <c:v>7.5739999999999998</c:v>
                </c:pt>
                <c:pt idx="667">
                  <c:v>7.5846999999999998</c:v>
                </c:pt>
                <c:pt idx="668">
                  <c:v>7.5961999999999996</c:v>
                </c:pt>
                <c:pt idx="669">
                  <c:v>7.6071</c:v>
                </c:pt>
                <c:pt idx="670">
                  <c:v>7.6192000000000002</c:v>
                </c:pt>
                <c:pt idx="671">
                  <c:v>7.633</c:v>
                </c:pt>
                <c:pt idx="672">
                  <c:v>7.6486000000000001</c:v>
                </c:pt>
                <c:pt idx="673">
                  <c:v>7.6623000000000001</c:v>
                </c:pt>
                <c:pt idx="674">
                  <c:v>7.6757</c:v>
                </c:pt>
                <c:pt idx="675">
                  <c:v>7.6879999999999997</c:v>
                </c:pt>
                <c:pt idx="676">
                  <c:v>7.6993999999999998</c:v>
                </c:pt>
                <c:pt idx="677">
                  <c:v>7.7084000000000001</c:v>
                </c:pt>
                <c:pt idx="678">
                  <c:v>7.7145999999999999</c:v>
                </c:pt>
                <c:pt idx="679">
                  <c:v>7.7206999999999999</c:v>
                </c:pt>
                <c:pt idx="680">
                  <c:v>7.7275999999999998</c:v>
                </c:pt>
                <c:pt idx="681">
                  <c:v>7.7332999999999998</c:v>
                </c:pt>
                <c:pt idx="682">
                  <c:v>7.7404000000000002</c:v>
                </c:pt>
                <c:pt idx="683">
                  <c:v>7.7499000000000002</c:v>
                </c:pt>
                <c:pt idx="684">
                  <c:v>7.7598000000000003</c:v>
                </c:pt>
                <c:pt idx="685">
                  <c:v>7.7686000000000002</c:v>
                </c:pt>
                <c:pt idx="686">
                  <c:v>7.7778</c:v>
                </c:pt>
                <c:pt idx="687">
                  <c:v>7.7861000000000002</c:v>
                </c:pt>
                <c:pt idx="688">
                  <c:v>7.7937000000000003</c:v>
                </c:pt>
                <c:pt idx="689">
                  <c:v>7.8021000000000003</c:v>
                </c:pt>
                <c:pt idx="690">
                  <c:v>7.8120000000000003</c:v>
                </c:pt>
                <c:pt idx="691">
                  <c:v>7.8212000000000002</c:v>
                </c:pt>
                <c:pt idx="692">
                  <c:v>7.8314000000000004</c:v>
                </c:pt>
                <c:pt idx="693">
                  <c:v>7.8411999999999997</c:v>
                </c:pt>
                <c:pt idx="694">
                  <c:v>7.8498999999999999</c:v>
                </c:pt>
                <c:pt idx="695">
                  <c:v>7.8608000000000002</c:v>
                </c:pt>
                <c:pt idx="696">
                  <c:v>7.8723999999999998</c:v>
                </c:pt>
                <c:pt idx="697">
                  <c:v>7.883</c:v>
                </c:pt>
                <c:pt idx="698">
                  <c:v>7.8940000000000001</c:v>
                </c:pt>
                <c:pt idx="699">
                  <c:v>7.9023000000000003</c:v>
                </c:pt>
                <c:pt idx="700">
                  <c:v>7.9097</c:v>
                </c:pt>
                <c:pt idx="701">
                  <c:v>7.9173999999999998</c:v>
                </c:pt>
                <c:pt idx="702">
                  <c:v>7.9268000000000001</c:v>
                </c:pt>
                <c:pt idx="703">
                  <c:v>7.9349999999999996</c:v>
                </c:pt>
                <c:pt idx="704">
                  <c:v>7.9439000000000002</c:v>
                </c:pt>
                <c:pt idx="705">
                  <c:v>7.9522000000000004</c:v>
                </c:pt>
                <c:pt idx="706">
                  <c:v>7.9603000000000002</c:v>
                </c:pt>
                <c:pt idx="707">
                  <c:v>7.9706999999999999</c:v>
                </c:pt>
                <c:pt idx="708">
                  <c:v>7.9819000000000004</c:v>
                </c:pt>
                <c:pt idx="709">
                  <c:v>7.9913999999999996</c:v>
                </c:pt>
                <c:pt idx="710">
                  <c:v>8.0023999999999997</c:v>
                </c:pt>
                <c:pt idx="711">
                  <c:v>8.0112000000000005</c:v>
                </c:pt>
                <c:pt idx="712">
                  <c:v>8.0203000000000007</c:v>
                </c:pt>
                <c:pt idx="713">
                  <c:v>8.0307999999999993</c:v>
                </c:pt>
                <c:pt idx="714">
                  <c:v>8.0431000000000008</c:v>
                </c:pt>
                <c:pt idx="715">
                  <c:v>8.0578000000000003</c:v>
                </c:pt>
                <c:pt idx="716">
                  <c:v>8.0740999999999996</c:v>
                </c:pt>
                <c:pt idx="717">
                  <c:v>8.0889000000000006</c:v>
                </c:pt>
                <c:pt idx="718">
                  <c:v>8.1021000000000001</c:v>
                </c:pt>
                <c:pt idx="719">
                  <c:v>8.1135999999999999</c:v>
                </c:pt>
                <c:pt idx="720">
                  <c:v>8.1228999999999996</c:v>
                </c:pt>
                <c:pt idx="721">
                  <c:v>8.1300000000000008</c:v>
                </c:pt>
                <c:pt idx="722">
                  <c:v>8.1363000000000003</c:v>
                </c:pt>
                <c:pt idx="723">
                  <c:v>8.1410999999999998</c:v>
                </c:pt>
                <c:pt idx="724">
                  <c:v>8.1473999999999993</c:v>
                </c:pt>
                <c:pt idx="725">
                  <c:v>8.1538000000000004</c:v>
                </c:pt>
                <c:pt idx="726">
                  <c:v>8.1610999999999994</c:v>
                </c:pt>
                <c:pt idx="727">
                  <c:v>8.1672999999999991</c:v>
                </c:pt>
                <c:pt idx="728">
                  <c:v>8.1739999999999995</c:v>
                </c:pt>
                <c:pt idx="729">
                  <c:v>8.1809999999999992</c:v>
                </c:pt>
                <c:pt idx="730">
                  <c:v>8.1887000000000008</c:v>
                </c:pt>
                <c:pt idx="731">
                  <c:v>8.1967999999999996</c:v>
                </c:pt>
                <c:pt idx="732">
                  <c:v>8.2050999999999998</c:v>
                </c:pt>
                <c:pt idx="733">
                  <c:v>8.2141000000000002</c:v>
                </c:pt>
                <c:pt idx="734">
                  <c:v>8.2238000000000007</c:v>
                </c:pt>
                <c:pt idx="735">
                  <c:v>8.2333999999999996</c:v>
                </c:pt>
                <c:pt idx="736">
                  <c:v>8.2432999999999996</c:v>
                </c:pt>
                <c:pt idx="737">
                  <c:v>8.2523999999999997</c:v>
                </c:pt>
                <c:pt idx="738">
                  <c:v>8.2661999999999995</c:v>
                </c:pt>
                <c:pt idx="739">
                  <c:v>8.2805</c:v>
                </c:pt>
                <c:pt idx="740">
                  <c:v>8.2927</c:v>
                </c:pt>
                <c:pt idx="741">
                  <c:v>8.3063000000000002</c:v>
                </c:pt>
                <c:pt idx="742">
                  <c:v>8.3225999999999996</c:v>
                </c:pt>
                <c:pt idx="743">
                  <c:v>8.3362999999999996</c:v>
                </c:pt>
                <c:pt idx="744">
                  <c:v>8.3488000000000007</c:v>
                </c:pt>
                <c:pt idx="745">
                  <c:v>8.3605999999999998</c:v>
                </c:pt>
                <c:pt idx="746">
                  <c:v>8.3702000000000005</c:v>
                </c:pt>
                <c:pt idx="747">
                  <c:v>8.3763000000000005</c:v>
                </c:pt>
                <c:pt idx="748">
                  <c:v>8.3825000000000003</c:v>
                </c:pt>
                <c:pt idx="749">
                  <c:v>8.3899000000000008</c:v>
                </c:pt>
                <c:pt idx="750">
                  <c:v>8.3971</c:v>
                </c:pt>
                <c:pt idx="751">
                  <c:v>8.4054000000000002</c:v>
                </c:pt>
                <c:pt idx="752">
                  <c:v>8.4139999999999997</c:v>
                </c:pt>
                <c:pt idx="753">
                  <c:v>8.4222999999999999</c:v>
                </c:pt>
                <c:pt idx="754">
                  <c:v>8.4319000000000006</c:v>
                </c:pt>
                <c:pt idx="755">
                  <c:v>8.4407999999999994</c:v>
                </c:pt>
                <c:pt idx="756">
                  <c:v>8.4496000000000002</c:v>
                </c:pt>
                <c:pt idx="757">
                  <c:v>8.4601000000000006</c:v>
                </c:pt>
                <c:pt idx="758">
                  <c:v>8.4684000000000008</c:v>
                </c:pt>
                <c:pt idx="759">
                  <c:v>8.4765999999999995</c:v>
                </c:pt>
                <c:pt idx="760">
                  <c:v>8.4849999999999994</c:v>
                </c:pt>
                <c:pt idx="761">
                  <c:v>8.4943000000000008</c:v>
                </c:pt>
                <c:pt idx="762">
                  <c:v>8.5030999999999999</c:v>
                </c:pt>
                <c:pt idx="763">
                  <c:v>8.5139999999999993</c:v>
                </c:pt>
                <c:pt idx="764">
                  <c:v>8.5257000000000005</c:v>
                </c:pt>
                <c:pt idx="765">
                  <c:v>8.5356000000000005</c:v>
                </c:pt>
                <c:pt idx="766">
                  <c:v>8.5460999999999991</c:v>
                </c:pt>
                <c:pt idx="767">
                  <c:v>8.5564</c:v>
                </c:pt>
                <c:pt idx="768">
                  <c:v>8.5654000000000003</c:v>
                </c:pt>
                <c:pt idx="769">
                  <c:v>8.5749999999999993</c:v>
                </c:pt>
                <c:pt idx="770">
                  <c:v>8.5828000000000007</c:v>
                </c:pt>
                <c:pt idx="771">
                  <c:v>8.5904000000000007</c:v>
                </c:pt>
                <c:pt idx="772">
                  <c:v>8.5995000000000008</c:v>
                </c:pt>
                <c:pt idx="773">
                  <c:v>8.6074000000000002</c:v>
                </c:pt>
                <c:pt idx="774">
                  <c:v>8.6163000000000007</c:v>
                </c:pt>
                <c:pt idx="775">
                  <c:v>8.6264000000000003</c:v>
                </c:pt>
                <c:pt idx="776">
                  <c:v>8.6364000000000001</c:v>
                </c:pt>
                <c:pt idx="777">
                  <c:v>8.6464999999999996</c:v>
                </c:pt>
                <c:pt idx="778">
                  <c:v>8.6562000000000001</c:v>
                </c:pt>
                <c:pt idx="779">
                  <c:v>8.6682000000000006</c:v>
                </c:pt>
                <c:pt idx="780">
                  <c:v>8.6801999999999992</c:v>
                </c:pt>
                <c:pt idx="781">
                  <c:v>8.6910000000000007</c:v>
                </c:pt>
                <c:pt idx="782">
                  <c:v>8.7021999999999995</c:v>
                </c:pt>
                <c:pt idx="783">
                  <c:v>8.7144999999999992</c:v>
                </c:pt>
                <c:pt idx="784">
                  <c:v>8.7286999999999999</c:v>
                </c:pt>
                <c:pt idx="785">
                  <c:v>8.7436000000000007</c:v>
                </c:pt>
                <c:pt idx="786">
                  <c:v>8.7599</c:v>
                </c:pt>
                <c:pt idx="787">
                  <c:v>8.7736000000000001</c:v>
                </c:pt>
                <c:pt idx="788">
                  <c:v>8.7860999999999994</c:v>
                </c:pt>
                <c:pt idx="789">
                  <c:v>8.7965</c:v>
                </c:pt>
                <c:pt idx="790">
                  <c:v>8.8032000000000004</c:v>
                </c:pt>
                <c:pt idx="791">
                  <c:v>8.8080999999999996</c:v>
                </c:pt>
                <c:pt idx="792">
                  <c:v>8.8117000000000001</c:v>
                </c:pt>
                <c:pt idx="793">
                  <c:v>8.8165999999999993</c:v>
                </c:pt>
                <c:pt idx="794">
                  <c:v>8.8221000000000007</c:v>
                </c:pt>
                <c:pt idx="795">
                  <c:v>8.8286999999999995</c:v>
                </c:pt>
                <c:pt idx="796">
                  <c:v>8.8362999999999996</c:v>
                </c:pt>
                <c:pt idx="797">
                  <c:v>8.8439999999999994</c:v>
                </c:pt>
                <c:pt idx="798">
                  <c:v>8.8511000000000006</c:v>
                </c:pt>
                <c:pt idx="799">
                  <c:v>8.8579000000000008</c:v>
                </c:pt>
                <c:pt idx="800">
                  <c:v>8.8665000000000003</c:v>
                </c:pt>
                <c:pt idx="801">
                  <c:v>8.8752999999999993</c:v>
                </c:pt>
                <c:pt idx="802">
                  <c:v>8.8843999999999994</c:v>
                </c:pt>
                <c:pt idx="803">
                  <c:v>8.8942999999999994</c:v>
                </c:pt>
                <c:pt idx="804">
                  <c:v>8.9040999999999997</c:v>
                </c:pt>
                <c:pt idx="805">
                  <c:v>8.9147999999999996</c:v>
                </c:pt>
                <c:pt idx="806">
                  <c:v>8.9267000000000003</c:v>
                </c:pt>
                <c:pt idx="807">
                  <c:v>8.9390999999999998</c:v>
                </c:pt>
                <c:pt idx="808">
                  <c:v>8.9534000000000002</c:v>
                </c:pt>
                <c:pt idx="809">
                  <c:v>8.9689999999999994</c:v>
                </c:pt>
                <c:pt idx="810">
                  <c:v>8.9842999999999993</c:v>
                </c:pt>
                <c:pt idx="811">
                  <c:v>8.9977999999999998</c:v>
                </c:pt>
                <c:pt idx="812">
                  <c:v>9.0112000000000005</c:v>
                </c:pt>
                <c:pt idx="813">
                  <c:v>9.0252999999999997</c:v>
                </c:pt>
                <c:pt idx="814">
                  <c:v>9.0357000000000003</c:v>
                </c:pt>
                <c:pt idx="815">
                  <c:v>9.0429999999999993</c:v>
                </c:pt>
                <c:pt idx="816">
                  <c:v>9.0494000000000003</c:v>
                </c:pt>
                <c:pt idx="817">
                  <c:v>9.0559999999999992</c:v>
                </c:pt>
                <c:pt idx="818">
                  <c:v>9.0618999999999996</c:v>
                </c:pt>
                <c:pt idx="819">
                  <c:v>9.0695999999999994</c:v>
                </c:pt>
                <c:pt idx="820">
                  <c:v>9.0768000000000004</c:v>
                </c:pt>
                <c:pt idx="821">
                  <c:v>9.0864999999999991</c:v>
                </c:pt>
                <c:pt idx="822">
                  <c:v>9.0967000000000002</c:v>
                </c:pt>
                <c:pt idx="823">
                  <c:v>9.1062999999999992</c:v>
                </c:pt>
                <c:pt idx="824">
                  <c:v>9.1140000000000008</c:v>
                </c:pt>
                <c:pt idx="825">
                  <c:v>9.1220999999999997</c:v>
                </c:pt>
                <c:pt idx="826">
                  <c:v>9.1318999999999999</c:v>
                </c:pt>
                <c:pt idx="827">
                  <c:v>9.1409000000000002</c:v>
                </c:pt>
                <c:pt idx="828">
                  <c:v>9.1494999999999997</c:v>
                </c:pt>
                <c:pt idx="829">
                  <c:v>9.1608999999999998</c:v>
                </c:pt>
                <c:pt idx="830">
                  <c:v>9.1727000000000007</c:v>
                </c:pt>
                <c:pt idx="831">
                  <c:v>9.1829999999999998</c:v>
                </c:pt>
                <c:pt idx="832">
                  <c:v>9.1930999999999994</c:v>
                </c:pt>
                <c:pt idx="833">
                  <c:v>9.2022999999999993</c:v>
                </c:pt>
                <c:pt idx="834">
                  <c:v>9.2133000000000003</c:v>
                </c:pt>
                <c:pt idx="835">
                  <c:v>9.2245000000000008</c:v>
                </c:pt>
                <c:pt idx="836">
                  <c:v>9.2349999999999994</c:v>
                </c:pt>
                <c:pt idx="837">
                  <c:v>9.2448999999999995</c:v>
                </c:pt>
                <c:pt idx="838">
                  <c:v>9.2538</c:v>
                </c:pt>
                <c:pt idx="839">
                  <c:v>9.2609999999999992</c:v>
                </c:pt>
                <c:pt idx="840">
                  <c:v>9.2700999999999993</c:v>
                </c:pt>
                <c:pt idx="841">
                  <c:v>9.2797000000000001</c:v>
                </c:pt>
                <c:pt idx="842">
                  <c:v>9.2896000000000001</c:v>
                </c:pt>
                <c:pt idx="843">
                  <c:v>9.2992000000000008</c:v>
                </c:pt>
                <c:pt idx="844">
                  <c:v>9.3092000000000006</c:v>
                </c:pt>
                <c:pt idx="845">
                  <c:v>9.3178999999999998</c:v>
                </c:pt>
                <c:pt idx="846">
                  <c:v>9.3302999999999994</c:v>
                </c:pt>
                <c:pt idx="847">
                  <c:v>9.3414999999999999</c:v>
                </c:pt>
                <c:pt idx="848">
                  <c:v>9.3513999999999999</c:v>
                </c:pt>
                <c:pt idx="849">
                  <c:v>9.3622999999999994</c:v>
                </c:pt>
                <c:pt idx="850">
                  <c:v>9.3728999999999996</c:v>
                </c:pt>
                <c:pt idx="851">
                  <c:v>9.3839000000000006</c:v>
                </c:pt>
                <c:pt idx="852">
                  <c:v>9.3971</c:v>
                </c:pt>
                <c:pt idx="853">
                  <c:v>9.4111999999999991</c:v>
                </c:pt>
                <c:pt idx="854">
                  <c:v>9.4253</c:v>
                </c:pt>
                <c:pt idx="855">
                  <c:v>9.4402000000000008</c:v>
                </c:pt>
                <c:pt idx="856">
                  <c:v>9.4563000000000006</c:v>
                </c:pt>
                <c:pt idx="857">
                  <c:v>9.4693000000000005</c:v>
                </c:pt>
                <c:pt idx="858">
                  <c:v>9.4774999999999991</c:v>
                </c:pt>
                <c:pt idx="859">
                  <c:v>9.4840999999999998</c:v>
                </c:pt>
                <c:pt idx="860">
                  <c:v>9.4915000000000003</c:v>
                </c:pt>
                <c:pt idx="861">
                  <c:v>9.4974000000000007</c:v>
                </c:pt>
                <c:pt idx="862">
                  <c:v>9.5028000000000006</c:v>
                </c:pt>
                <c:pt idx="863">
                  <c:v>9.5101999999999993</c:v>
                </c:pt>
                <c:pt idx="864">
                  <c:v>9.5162999999999993</c:v>
                </c:pt>
                <c:pt idx="865">
                  <c:v>9.5227000000000004</c:v>
                </c:pt>
                <c:pt idx="866">
                  <c:v>9.5305999999999997</c:v>
                </c:pt>
                <c:pt idx="867">
                  <c:v>9.5380000000000003</c:v>
                </c:pt>
                <c:pt idx="868">
                  <c:v>9.5465</c:v>
                </c:pt>
                <c:pt idx="869">
                  <c:v>9.5546000000000006</c:v>
                </c:pt>
                <c:pt idx="870">
                  <c:v>9.5606000000000009</c:v>
                </c:pt>
                <c:pt idx="871">
                  <c:v>9.5691000000000006</c:v>
                </c:pt>
                <c:pt idx="872">
                  <c:v>9.5801999999999996</c:v>
                </c:pt>
                <c:pt idx="873">
                  <c:v>9.5911000000000008</c:v>
                </c:pt>
                <c:pt idx="874">
                  <c:v>9.6013000000000002</c:v>
                </c:pt>
                <c:pt idx="875">
                  <c:v>9.6137999999999995</c:v>
                </c:pt>
                <c:pt idx="876">
                  <c:v>9.6266999999999996</c:v>
                </c:pt>
                <c:pt idx="877">
                  <c:v>9.6407000000000007</c:v>
                </c:pt>
                <c:pt idx="878">
                  <c:v>9.6561000000000003</c:v>
                </c:pt>
                <c:pt idx="879">
                  <c:v>9.6715</c:v>
                </c:pt>
                <c:pt idx="880">
                  <c:v>9.6867999999999999</c:v>
                </c:pt>
                <c:pt idx="881">
                  <c:v>9.7028999999999996</c:v>
                </c:pt>
                <c:pt idx="882">
                  <c:v>9.7164999999999999</c:v>
                </c:pt>
                <c:pt idx="883">
                  <c:v>9.7261000000000006</c:v>
                </c:pt>
                <c:pt idx="884">
                  <c:v>9.7363</c:v>
                </c:pt>
                <c:pt idx="885">
                  <c:v>9.7439</c:v>
                </c:pt>
                <c:pt idx="886">
                  <c:v>9.7502999999999993</c:v>
                </c:pt>
                <c:pt idx="887">
                  <c:v>9.7577999999999996</c:v>
                </c:pt>
                <c:pt idx="888">
                  <c:v>9.7651000000000003</c:v>
                </c:pt>
                <c:pt idx="889">
                  <c:v>9.7715999999999994</c:v>
                </c:pt>
                <c:pt idx="890">
                  <c:v>9.7802000000000007</c:v>
                </c:pt>
                <c:pt idx="891">
                  <c:v>9.7888999999999999</c:v>
                </c:pt>
                <c:pt idx="892">
                  <c:v>9.7978000000000005</c:v>
                </c:pt>
                <c:pt idx="893">
                  <c:v>9.8085000000000004</c:v>
                </c:pt>
                <c:pt idx="894">
                  <c:v>9.8176000000000005</c:v>
                </c:pt>
                <c:pt idx="895">
                  <c:v>9.8270999999999997</c:v>
                </c:pt>
                <c:pt idx="896">
                  <c:v>9.8369999999999997</c:v>
                </c:pt>
                <c:pt idx="897">
                  <c:v>9.8476999999999997</c:v>
                </c:pt>
                <c:pt idx="898">
                  <c:v>9.8582000000000001</c:v>
                </c:pt>
                <c:pt idx="899">
                  <c:v>9.8687000000000005</c:v>
                </c:pt>
                <c:pt idx="900">
                  <c:v>9.8785000000000007</c:v>
                </c:pt>
                <c:pt idx="901">
                  <c:v>9.8885000000000005</c:v>
                </c:pt>
                <c:pt idx="902">
                  <c:v>9.8992000000000004</c:v>
                </c:pt>
                <c:pt idx="903">
                  <c:v>9.9114000000000004</c:v>
                </c:pt>
                <c:pt idx="904">
                  <c:v>9.9214000000000002</c:v>
                </c:pt>
                <c:pt idx="905">
                  <c:v>9.9323999999999995</c:v>
                </c:pt>
                <c:pt idx="906">
                  <c:v>9.9428999999999998</c:v>
                </c:pt>
                <c:pt idx="907">
                  <c:v>9.952</c:v>
                </c:pt>
                <c:pt idx="908">
                  <c:v>9.9618000000000002</c:v>
                </c:pt>
                <c:pt idx="909">
                  <c:v>9.9709000000000003</c:v>
                </c:pt>
                <c:pt idx="910">
                  <c:v>9.9809999999999999</c:v>
                </c:pt>
                <c:pt idx="911">
                  <c:v>9.9896999999999991</c:v>
                </c:pt>
                <c:pt idx="912">
                  <c:v>9.9983000000000004</c:v>
                </c:pt>
                <c:pt idx="913">
                  <c:v>10.007400000000001</c:v>
                </c:pt>
                <c:pt idx="914">
                  <c:v>10.0184</c:v>
                </c:pt>
                <c:pt idx="915">
                  <c:v>10.029299999999999</c:v>
                </c:pt>
                <c:pt idx="916">
                  <c:v>10.0396</c:v>
                </c:pt>
                <c:pt idx="917">
                  <c:v>10.0505</c:v>
                </c:pt>
                <c:pt idx="918">
                  <c:v>10.062900000000001</c:v>
                </c:pt>
                <c:pt idx="919">
                  <c:v>10.0761</c:v>
                </c:pt>
                <c:pt idx="920">
                  <c:v>10.0885</c:v>
                </c:pt>
                <c:pt idx="921">
                  <c:v>10.1023</c:v>
                </c:pt>
                <c:pt idx="922">
                  <c:v>10.1165</c:v>
                </c:pt>
                <c:pt idx="923">
                  <c:v>10.133100000000001</c:v>
                </c:pt>
                <c:pt idx="924">
                  <c:v>10.15</c:v>
                </c:pt>
                <c:pt idx="925">
                  <c:v>10.165100000000001</c:v>
                </c:pt>
                <c:pt idx="926">
                  <c:v>10.1769</c:v>
                </c:pt>
                <c:pt idx="927">
                  <c:v>10.185700000000001</c:v>
                </c:pt>
                <c:pt idx="928">
                  <c:v>10.190899999999999</c:v>
                </c:pt>
                <c:pt idx="929">
                  <c:v>10.196400000000001</c:v>
                </c:pt>
                <c:pt idx="930">
                  <c:v>10.2034</c:v>
                </c:pt>
                <c:pt idx="931">
                  <c:v>10.2096</c:v>
                </c:pt>
                <c:pt idx="932">
                  <c:v>10.2172</c:v>
                </c:pt>
                <c:pt idx="933">
                  <c:v>10.2264</c:v>
                </c:pt>
                <c:pt idx="934">
                  <c:v>10.235200000000001</c:v>
                </c:pt>
                <c:pt idx="935">
                  <c:v>10.2437</c:v>
                </c:pt>
                <c:pt idx="936">
                  <c:v>10.2509</c:v>
                </c:pt>
                <c:pt idx="937">
                  <c:v>10.2605</c:v>
                </c:pt>
                <c:pt idx="938">
                  <c:v>10.268000000000001</c:v>
                </c:pt>
                <c:pt idx="939">
                  <c:v>10.2761</c:v>
                </c:pt>
                <c:pt idx="940">
                  <c:v>10.2851</c:v>
                </c:pt>
                <c:pt idx="941">
                  <c:v>10.294600000000001</c:v>
                </c:pt>
                <c:pt idx="942">
                  <c:v>10.3062</c:v>
                </c:pt>
                <c:pt idx="943">
                  <c:v>10.3192</c:v>
                </c:pt>
                <c:pt idx="944">
                  <c:v>10.3325</c:v>
                </c:pt>
                <c:pt idx="945">
                  <c:v>10.3459</c:v>
                </c:pt>
                <c:pt idx="946">
                  <c:v>10.361499999999999</c:v>
                </c:pt>
                <c:pt idx="947">
                  <c:v>10.376899999999999</c:v>
                </c:pt>
                <c:pt idx="948">
                  <c:v>10.395</c:v>
                </c:pt>
                <c:pt idx="949">
                  <c:v>10.412599999999999</c:v>
                </c:pt>
                <c:pt idx="950">
                  <c:v>10.428000000000001</c:v>
                </c:pt>
                <c:pt idx="951">
                  <c:v>10.4419</c:v>
                </c:pt>
                <c:pt idx="952">
                  <c:v>10.4544</c:v>
                </c:pt>
                <c:pt idx="953">
                  <c:v>10.4642</c:v>
                </c:pt>
                <c:pt idx="954">
                  <c:v>10.4719</c:v>
                </c:pt>
                <c:pt idx="955">
                  <c:v>10.478899999999999</c:v>
                </c:pt>
                <c:pt idx="956">
                  <c:v>10.4855</c:v>
                </c:pt>
                <c:pt idx="957">
                  <c:v>10.4923</c:v>
                </c:pt>
                <c:pt idx="958">
                  <c:v>10.5009</c:v>
                </c:pt>
                <c:pt idx="959">
                  <c:v>10.510999999999999</c:v>
                </c:pt>
                <c:pt idx="960">
                  <c:v>10.521599999999999</c:v>
                </c:pt>
                <c:pt idx="961">
                  <c:v>10.5334</c:v>
                </c:pt>
                <c:pt idx="962">
                  <c:v>10.5444</c:v>
                </c:pt>
                <c:pt idx="963">
                  <c:v>10.5527</c:v>
                </c:pt>
                <c:pt idx="964">
                  <c:v>10.5633</c:v>
                </c:pt>
                <c:pt idx="965">
                  <c:v>10.5745</c:v>
                </c:pt>
                <c:pt idx="966">
                  <c:v>10.584199999999999</c:v>
                </c:pt>
                <c:pt idx="967">
                  <c:v>10.5954</c:v>
                </c:pt>
                <c:pt idx="968">
                  <c:v>10.6059</c:v>
                </c:pt>
                <c:pt idx="969">
                  <c:v>10.6174</c:v>
                </c:pt>
                <c:pt idx="970">
                  <c:v>10.6295</c:v>
                </c:pt>
                <c:pt idx="971">
                  <c:v>10.6418</c:v>
                </c:pt>
                <c:pt idx="972">
                  <c:v>10.6547</c:v>
                </c:pt>
                <c:pt idx="973">
                  <c:v>10.6678</c:v>
                </c:pt>
                <c:pt idx="974">
                  <c:v>10.680199999999999</c:v>
                </c:pt>
                <c:pt idx="975">
                  <c:v>10.6919</c:v>
                </c:pt>
                <c:pt idx="976">
                  <c:v>10.7013</c:v>
                </c:pt>
                <c:pt idx="977">
                  <c:v>10.7113</c:v>
                </c:pt>
                <c:pt idx="978">
                  <c:v>10.722</c:v>
                </c:pt>
                <c:pt idx="979">
                  <c:v>10.731999999999999</c:v>
                </c:pt>
                <c:pt idx="980">
                  <c:v>10.742100000000001</c:v>
                </c:pt>
                <c:pt idx="981">
                  <c:v>10.7529</c:v>
                </c:pt>
                <c:pt idx="982">
                  <c:v>10.7646</c:v>
                </c:pt>
                <c:pt idx="983">
                  <c:v>10.774699999999999</c:v>
                </c:pt>
                <c:pt idx="984">
                  <c:v>10.785500000000001</c:v>
                </c:pt>
                <c:pt idx="985">
                  <c:v>10.799200000000001</c:v>
                </c:pt>
                <c:pt idx="986">
                  <c:v>10.813000000000001</c:v>
                </c:pt>
                <c:pt idx="987">
                  <c:v>10.8249</c:v>
                </c:pt>
                <c:pt idx="988">
                  <c:v>10.8383</c:v>
                </c:pt>
                <c:pt idx="989">
                  <c:v>10.8504</c:v>
                </c:pt>
                <c:pt idx="990">
                  <c:v>10.8637</c:v>
                </c:pt>
                <c:pt idx="991">
                  <c:v>10.88</c:v>
                </c:pt>
                <c:pt idx="992">
                  <c:v>10.898099999999999</c:v>
                </c:pt>
                <c:pt idx="993">
                  <c:v>10.915900000000001</c:v>
                </c:pt>
                <c:pt idx="994">
                  <c:v>10.9323</c:v>
                </c:pt>
                <c:pt idx="995">
                  <c:v>10.9468</c:v>
                </c:pt>
                <c:pt idx="996">
                  <c:v>10.9579</c:v>
                </c:pt>
                <c:pt idx="997">
                  <c:v>10.9657</c:v>
                </c:pt>
                <c:pt idx="998">
                  <c:v>10.9724</c:v>
                </c:pt>
                <c:pt idx="999">
                  <c:v>10.9786</c:v>
                </c:pt>
                <c:pt idx="1000">
                  <c:v>10.986599999999999</c:v>
                </c:pt>
                <c:pt idx="1001">
                  <c:v>10.9948</c:v>
                </c:pt>
                <c:pt idx="1002">
                  <c:v>11.002700000000001</c:v>
                </c:pt>
                <c:pt idx="1003">
                  <c:v>11.0114</c:v>
                </c:pt>
                <c:pt idx="1004">
                  <c:v>11.0204</c:v>
                </c:pt>
                <c:pt idx="1005">
                  <c:v>11.0296</c:v>
                </c:pt>
                <c:pt idx="1006">
                  <c:v>11.0388</c:v>
                </c:pt>
                <c:pt idx="1007">
                  <c:v>11.0486</c:v>
                </c:pt>
                <c:pt idx="1008">
                  <c:v>11.058299999999999</c:v>
                </c:pt>
                <c:pt idx="1009">
                  <c:v>11.067500000000001</c:v>
                </c:pt>
                <c:pt idx="1010">
                  <c:v>11.0786</c:v>
                </c:pt>
                <c:pt idx="1011">
                  <c:v>11.090299999999999</c:v>
                </c:pt>
                <c:pt idx="1012">
                  <c:v>11.1028</c:v>
                </c:pt>
                <c:pt idx="1013">
                  <c:v>11.117000000000001</c:v>
                </c:pt>
                <c:pt idx="1014">
                  <c:v>11.131</c:v>
                </c:pt>
                <c:pt idx="1015">
                  <c:v>11.147399999999999</c:v>
                </c:pt>
                <c:pt idx="1016">
                  <c:v>11.164999999999999</c:v>
                </c:pt>
                <c:pt idx="1017">
                  <c:v>11.182499999999999</c:v>
                </c:pt>
                <c:pt idx="1018">
                  <c:v>11.200100000000001</c:v>
                </c:pt>
                <c:pt idx="1019">
                  <c:v>11.2173</c:v>
                </c:pt>
                <c:pt idx="1020">
                  <c:v>11.232799999999999</c:v>
                </c:pt>
                <c:pt idx="1021">
                  <c:v>11.2456</c:v>
                </c:pt>
                <c:pt idx="1022">
                  <c:v>11.2547</c:v>
                </c:pt>
                <c:pt idx="1023">
                  <c:v>11.263199999999999</c:v>
                </c:pt>
                <c:pt idx="1024">
                  <c:v>11.2704</c:v>
                </c:pt>
                <c:pt idx="1025">
                  <c:v>11.2789</c:v>
                </c:pt>
                <c:pt idx="1026">
                  <c:v>11.2888</c:v>
                </c:pt>
                <c:pt idx="1027">
                  <c:v>11.2964</c:v>
                </c:pt>
                <c:pt idx="1028">
                  <c:v>11.304</c:v>
                </c:pt>
                <c:pt idx="1029">
                  <c:v>11.3157</c:v>
                </c:pt>
                <c:pt idx="1030">
                  <c:v>11.3278</c:v>
                </c:pt>
                <c:pt idx="1031">
                  <c:v>11.3393</c:v>
                </c:pt>
                <c:pt idx="1032">
                  <c:v>11.3492</c:v>
                </c:pt>
                <c:pt idx="1033">
                  <c:v>11.36</c:v>
                </c:pt>
                <c:pt idx="1034">
                  <c:v>11.370799999999999</c:v>
                </c:pt>
                <c:pt idx="1035">
                  <c:v>11.3809</c:v>
                </c:pt>
                <c:pt idx="1036">
                  <c:v>11.3919</c:v>
                </c:pt>
                <c:pt idx="1037">
                  <c:v>11.405200000000001</c:v>
                </c:pt>
                <c:pt idx="1038">
                  <c:v>11.4176</c:v>
                </c:pt>
                <c:pt idx="1039">
                  <c:v>11.426600000000001</c:v>
                </c:pt>
                <c:pt idx="1040">
                  <c:v>11.436999999999999</c:v>
                </c:pt>
                <c:pt idx="1041">
                  <c:v>11.4513</c:v>
                </c:pt>
                <c:pt idx="1042">
                  <c:v>11.465299999999999</c:v>
                </c:pt>
                <c:pt idx="1043">
                  <c:v>11.4772</c:v>
                </c:pt>
                <c:pt idx="1044">
                  <c:v>11.488899999999999</c:v>
                </c:pt>
                <c:pt idx="1045">
                  <c:v>11.498900000000001</c:v>
                </c:pt>
                <c:pt idx="1046">
                  <c:v>11.5076</c:v>
                </c:pt>
                <c:pt idx="1047">
                  <c:v>11.5185</c:v>
                </c:pt>
                <c:pt idx="1048">
                  <c:v>11.5307</c:v>
                </c:pt>
                <c:pt idx="1049">
                  <c:v>11.5433</c:v>
                </c:pt>
                <c:pt idx="1050">
                  <c:v>11.554399999999999</c:v>
                </c:pt>
                <c:pt idx="1051">
                  <c:v>11.562799999999999</c:v>
                </c:pt>
                <c:pt idx="1052">
                  <c:v>11.5739</c:v>
                </c:pt>
                <c:pt idx="1053">
                  <c:v>11.587</c:v>
                </c:pt>
                <c:pt idx="1054">
                  <c:v>11.5998</c:v>
                </c:pt>
                <c:pt idx="1055">
                  <c:v>11.6127</c:v>
                </c:pt>
                <c:pt idx="1056">
                  <c:v>11.625299999999999</c:v>
                </c:pt>
                <c:pt idx="1057">
                  <c:v>11.637700000000001</c:v>
                </c:pt>
                <c:pt idx="1058">
                  <c:v>11.650399999999999</c:v>
                </c:pt>
                <c:pt idx="1059">
                  <c:v>11.665100000000001</c:v>
                </c:pt>
                <c:pt idx="1060">
                  <c:v>11.685</c:v>
                </c:pt>
                <c:pt idx="1061">
                  <c:v>11.7065</c:v>
                </c:pt>
                <c:pt idx="1062">
                  <c:v>11.7258</c:v>
                </c:pt>
                <c:pt idx="1063">
                  <c:v>11.743399999999999</c:v>
                </c:pt>
                <c:pt idx="1064">
                  <c:v>11.7562</c:v>
                </c:pt>
                <c:pt idx="1065">
                  <c:v>11.7638</c:v>
                </c:pt>
                <c:pt idx="1066">
                  <c:v>11.767899999999999</c:v>
                </c:pt>
                <c:pt idx="1067">
                  <c:v>11.7738</c:v>
                </c:pt>
                <c:pt idx="1068">
                  <c:v>11.7803</c:v>
                </c:pt>
                <c:pt idx="1069">
                  <c:v>11.787800000000001</c:v>
                </c:pt>
                <c:pt idx="1070">
                  <c:v>11.795999999999999</c:v>
                </c:pt>
                <c:pt idx="1071">
                  <c:v>11.805199999999999</c:v>
                </c:pt>
                <c:pt idx="1072">
                  <c:v>11.814299999999999</c:v>
                </c:pt>
                <c:pt idx="1073">
                  <c:v>11.8225</c:v>
                </c:pt>
                <c:pt idx="1074">
                  <c:v>11.8309</c:v>
                </c:pt>
                <c:pt idx="1075">
                  <c:v>11.8393</c:v>
                </c:pt>
                <c:pt idx="1076">
                  <c:v>11.8482</c:v>
                </c:pt>
                <c:pt idx="1077">
                  <c:v>11.8592</c:v>
                </c:pt>
                <c:pt idx="1078">
                  <c:v>11.8712</c:v>
                </c:pt>
                <c:pt idx="1079">
                  <c:v>11.8835</c:v>
                </c:pt>
                <c:pt idx="1080">
                  <c:v>11.8962</c:v>
                </c:pt>
                <c:pt idx="1081">
                  <c:v>11.908099999999999</c:v>
                </c:pt>
                <c:pt idx="1082">
                  <c:v>11.9217</c:v>
                </c:pt>
                <c:pt idx="1083">
                  <c:v>11.9396</c:v>
                </c:pt>
                <c:pt idx="1084">
                  <c:v>11.9575</c:v>
                </c:pt>
                <c:pt idx="1085">
                  <c:v>11.9748</c:v>
                </c:pt>
                <c:pt idx="1086">
                  <c:v>11.993</c:v>
                </c:pt>
                <c:pt idx="1087">
                  <c:v>12.0105</c:v>
                </c:pt>
                <c:pt idx="1088">
                  <c:v>12.026199999999999</c:v>
                </c:pt>
                <c:pt idx="1089">
                  <c:v>12.0405</c:v>
                </c:pt>
                <c:pt idx="1090">
                  <c:v>12.0534</c:v>
                </c:pt>
                <c:pt idx="1091">
                  <c:v>12.0632</c:v>
                </c:pt>
                <c:pt idx="1092">
                  <c:v>12.069900000000001</c:v>
                </c:pt>
                <c:pt idx="1093">
                  <c:v>12.075699999999999</c:v>
                </c:pt>
                <c:pt idx="1094">
                  <c:v>12.0824</c:v>
                </c:pt>
                <c:pt idx="1095">
                  <c:v>12.0922</c:v>
                </c:pt>
                <c:pt idx="1096">
                  <c:v>12.1037</c:v>
                </c:pt>
                <c:pt idx="1097">
                  <c:v>12.1153</c:v>
                </c:pt>
                <c:pt idx="1098">
                  <c:v>12.126200000000001</c:v>
                </c:pt>
                <c:pt idx="1099">
                  <c:v>12.1379</c:v>
                </c:pt>
                <c:pt idx="1100">
                  <c:v>12.1486</c:v>
                </c:pt>
                <c:pt idx="1101">
                  <c:v>12.1594</c:v>
                </c:pt>
                <c:pt idx="1102">
                  <c:v>12.170199999999999</c:v>
                </c:pt>
                <c:pt idx="1103">
                  <c:v>12.1812</c:v>
                </c:pt>
                <c:pt idx="1104">
                  <c:v>12.1912</c:v>
                </c:pt>
                <c:pt idx="1105">
                  <c:v>12.2012</c:v>
                </c:pt>
                <c:pt idx="1106">
                  <c:v>12.2121</c:v>
                </c:pt>
                <c:pt idx="1107">
                  <c:v>12.2241</c:v>
                </c:pt>
                <c:pt idx="1108">
                  <c:v>12.236700000000001</c:v>
                </c:pt>
                <c:pt idx="1109">
                  <c:v>12.250299999999999</c:v>
                </c:pt>
                <c:pt idx="1110">
                  <c:v>12.2643</c:v>
                </c:pt>
                <c:pt idx="1111">
                  <c:v>12.2784</c:v>
                </c:pt>
                <c:pt idx="1112">
                  <c:v>12.291</c:v>
                </c:pt>
                <c:pt idx="1113">
                  <c:v>12.301500000000001</c:v>
                </c:pt>
                <c:pt idx="1114">
                  <c:v>12.313499999999999</c:v>
                </c:pt>
                <c:pt idx="1115">
                  <c:v>12.324999999999999</c:v>
                </c:pt>
                <c:pt idx="1116">
                  <c:v>12.336</c:v>
                </c:pt>
                <c:pt idx="1117">
                  <c:v>12.347300000000001</c:v>
                </c:pt>
                <c:pt idx="1118">
                  <c:v>12.3561</c:v>
                </c:pt>
                <c:pt idx="1119">
                  <c:v>12.3668</c:v>
                </c:pt>
                <c:pt idx="1120">
                  <c:v>12.3803</c:v>
                </c:pt>
                <c:pt idx="1121">
                  <c:v>12.3924</c:v>
                </c:pt>
                <c:pt idx="1122">
                  <c:v>12.404199999999999</c:v>
                </c:pt>
                <c:pt idx="1123">
                  <c:v>12.417400000000001</c:v>
                </c:pt>
                <c:pt idx="1124">
                  <c:v>12.430300000000001</c:v>
                </c:pt>
                <c:pt idx="1125">
                  <c:v>12.443</c:v>
                </c:pt>
                <c:pt idx="1126">
                  <c:v>12.4572</c:v>
                </c:pt>
                <c:pt idx="1127">
                  <c:v>12.473000000000001</c:v>
                </c:pt>
                <c:pt idx="1128">
                  <c:v>12.4907</c:v>
                </c:pt>
                <c:pt idx="1129">
                  <c:v>12.507899999999999</c:v>
                </c:pt>
                <c:pt idx="1130">
                  <c:v>12.5273</c:v>
                </c:pt>
                <c:pt idx="1131">
                  <c:v>12.5451</c:v>
                </c:pt>
                <c:pt idx="1132">
                  <c:v>12.561299999999999</c:v>
                </c:pt>
                <c:pt idx="1133">
                  <c:v>12.574199999999999</c:v>
                </c:pt>
                <c:pt idx="1134">
                  <c:v>12.582599999999999</c:v>
                </c:pt>
                <c:pt idx="1135">
                  <c:v>12.5898</c:v>
                </c:pt>
                <c:pt idx="1136">
                  <c:v>12.5953</c:v>
                </c:pt>
                <c:pt idx="1137">
                  <c:v>12.601000000000001</c:v>
                </c:pt>
                <c:pt idx="1138">
                  <c:v>12.6075</c:v>
                </c:pt>
                <c:pt idx="1139">
                  <c:v>12.615399999999999</c:v>
                </c:pt>
                <c:pt idx="1140">
                  <c:v>12.625299999999999</c:v>
                </c:pt>
                <c:pt idx="1141">
                  <c:v>12.635199999999999</c:v>
                </c:pt>
                <c:pt idx="1142">
                  <c:v>12.643599999999999</c:v>
                </c:pt>
                <c:pt idx="1143">
                  <c:v>12.6518</c:v>
                </c:pt>
                <c:pt idx="1144">
                  <c:v>12.662599999999999</c:v>
                </c:pt>
                <c:pt idx="1145">
                  <c:v>12.672499999999999</c:v>
                </c:pt>
                <c:pt idx="1146">
                  <c:v>12.682700000000001</c:v>
                </c:pt>
                <c:pt idx="1147">
                  <c:v>12.694100000000001</c:v>
                </c:pt>
                <c:pt idx="1148">
                  <c:v>12.7058</c:v>
                </c:pt>
                <c:pt idx="1149">
                  <c:v>12.716799999999999</c:v>
                </c:pt>
                <c:pt idx="1150">
                  <c:v>12.729100000000001</c:v>
                </c:pt>
                <c:pt idx="1151">
                  <c:v>12.7433</c:v>
                </c:pt>
                <c:pt idx="1152">
                  <c:v>12.7601</c:v>
                </c:pt>
                <c:pt idx="1153">
                  <c:v>12.777799999999999</c:v>
                </c:pt>
                <c:pt idx="1154">
                  <c:v>12.794</c:v>
                </c:pt>
                <c:pt idx="1155">
                  <c:v>12.8119</c:v>
                </c:pt>
                <c:pt idx="1156">
                  <c:v>12.8325</c:v>
                </c:pt>
                <c:pt idx="1157">
                  <c:v>12.8506</c:v>
                </c:pt>
                <c:pt idx="1158">
                  <c:v>12.865399999999999</c:v>
                </c:pt>
                <c:pt idx="1159">
                  <c:v>12.8782</c:v>
                </c:pt>
                <c:pt idx="1160">
                  <c:v>12.8878</c:v>
                </c:pt>
                <c:pt idx="1161">
                  <c:v>12.895</c:v>
                </c:pt>
                <c:pt idx="1162">
                  <c:v>12.9024</c:v>
                </c:pt>
                <c:pt idx="1163">
                  <c:v>12.912000000000001</c:v>
                </c:pt>
                <c:pt idx="1164">
                  <c:v>12.9208</c:v>
                </c:pt>
                <c:pt idx="1165">
                  <c:v>12.9308</c:v>
                </c:pt>
                <c:pt idx="1166">
                  <c:v>12.941700000000001</c:v>
                </c:pt>
                <c:pt idx="1167">
                  <c:v>12.9505</c:v>
                </c:pt>
                <c:pt idx="1168">
                  <c:v>12.9613</c:v>
                </c:pt>
                <c:pt idx="1169">
                  <c:v>12.9726</c:v>
                </c:pt>
                <c:pt idx="1170">
                  <c:v>12.9839</c:v>
                </c:pt>
                <c:pt idx="1171">
                  <c:v>12.9947</c:v>
                </c:pt>
                <c:pt idx="1172">
                  <c:v>13.005800000000001</c:v>
                </c:pt>
                <c:pt idx="1173">
                  <c:v>13.016500000000001</c:v>
                </c:pt>
                <c:pt idx="1174">
                  <c:v>13.029</c:v>
                </c:pt>
                <c:pt idx="1175">
                  <c:v>13.0411</c:v>
                </c:pt>
                <c:pt idx="1176">
                  <c:v>13.0528</c:v>
                </c:pt>
                <c:pt idx="1177">
                  <c:v>13.065799999999999</c:v>
                </c:pt>
                <c:pt idx="1178">
                  <c:v>13.0793</c:v>
                </c:pt>
                <c:pt idx="1179">
                  <c:v>13.0929</c:v>
                </c:pt>
                <c:pt idx="1180">
                  <c:v>13.105700000000001</c:v>
                </c:pt>
                <c:pt idx="1181">
                  <c:v>13.119</c:v>
                </c:pt>
                <c:pt idx="1182">
                  <c:v>13.130800000000001</c:v>
                </c:pt>
                <c:pt idx="1183">
                  <c:v>13.140599999999999</c:v>
                </c:pt>
                <c:pt idx="1184">
                  <c:v>13.151300000000001</c:v>
                </c:pt>
                <c:pt idx="1185">
                  <c:v>13.161799999999999</c:v>
                </c:pt>
                <c:pt idx="1186">
                  <c:v>13.173400000000001</c:v>
                </c:pt>
                <c:pt idx="1187">
                  <c:v>13.1859</c:v>
                </c:pt>
                <c:pt idx="1188">
                  <c:v>13.196999999999999</c:v>
                </c:pt>
                <c:pt idx="1189">
                  <c:v>13.2082</c:v>
                </c:pt>
                <c:pt idx="1190">
                  <c:v>13.220499999999999</c:v>
                </c:pt>
                <c:pt idx="1191">
                  <c:v>13.232900000000001</c:v>
                </c:pt>
                <c:pt idx="1192">
                  <c:v>13.246</c:v>
                </c:pt>
                <c:pt idx="1193">
                  <c:v>13.258100000000001</c:v>
                </c:pt>
                <c:pt idx="1194">
                  <c:v>13.272</c:v>
                </c:pt>
                <c:pt idx="1195">
                  <c:v>13.286199999999999</c:v>
                </c:pt>
                <c:pt idx="1196">
                  <c:v>13.300599999999999</c:v>
                </c:pt>
                <c:pt idx="1197">
                  <c:v>13.3157</c:v>
                </c:pt>
                <c:pt idx="1198">
                  <c:v>13.3345</c:v>
                </c:pt>
                <c:pt idx="1199">
                  <c:v>13.354900000000001</c:v>
                </c:pt>
                <c:pt idx="1200">
                  <c:v>13.3759</c:v>
                </c:pt>
                <c:pt idx="1201">
                  <c:v>13.3926</c:v>
                </c:pt>
                <c:pt idx="1202">
                  <c:v>13.4061</c:v>
                </c:pt>
                <c:pt idx="1203">
                  <c:v>13.4162</c:v>
                </c:pt>
                <c:pt idx="1204">
                  <c:v>13.423500000000001</c:v>
                </c:pt>
                <c:pt idx="1205">
                  <c:v>13.430099999999999</c:v>
                </c:pt>
                <c:pt idx="1206">
                  <c:v>13.436199999999999</c:v>
                </c:pt>
                <c:pt idx="1207">
                  <c:v>13.4429</c:v>
                </c:pt>
                <c:pt idx="1208">
                  <c:v>13.4504</c:v>
                </c:pt>
                <c:pt idx="1209">
                  <c:v>13.459099999999999</c:v>
                </c:pt>
                <c:pt idx="1210">
                  <c:v>13.4673</c:v>
                </c:pt>
                <c:pt idx="1211">
                  <c:v>13.4772</c:v>
                </c:pt>
                <c:pt idx="1212">
                  <c:v>13.485200000000001</c:v>
                </c:pt>
                <c:pt idx="1213">
                  <c:v>13.4939</c:v>
                </c:pt>
                <c:pt idx="1214">
                  <c:v>13.504</c:v>
                </c:pt>
                <c:pt idx="1215">
                  <c:v>13.5138</c:v>
                </c:pt>
                <c:pt idx="1216">
                  <c:v>13.525700000000001</c:v>
                </c:pt>
                <c:pt idx="1217">
                  <c:v>13.537800000000001</c:v>
                </c:pt>
                <c:pt idx="1218">
                  <c:v>13.5511</c:v>
                </c:pt>
                <c:pt idx="1219">
                  <c:v>13.564500000000001</c:v>
                </c:pt>
                <c:pt idx="1220">
                  <c:v>13.578900000000001</c:v>
                </c:pt>
                <c:pt idx="1221">
                  <c:v>13.595000000000001</c:v>
                </c:pt>
                <c:pt idx="1222">
                  <c:v>13.611499999999999</c:v>
                </c:pt>
                <c:pt idx="1223">
                  <c:v>13.6304</c:v>
                </c:pt>
                <c:pt idx="1224">
                  <c:v>13.648400000000001</c:v>
                </c:pt>
                <c:pt idx="1225">
                  <c:v>13.6668</c:v>
                </c:pt>
                <c:pt idx="1226">
                  <c:v>13.684900000000001</c:v>
                </c:pt>
                <c:pt idx="1227">
                  <c:v>13.7012</c:v>
                </c:pt>
                <c:pt idx="1228">
                  <c:v>13.712400000000001</c:v>
                </c:pt>
                <c:pt idx="1229">
                  <c:v>13.7226</c:v>
                </c:pt>
                <c:pt idx="1230">
                  <c:v>13.7311</c:v>
                </c:pt>
                <c:pt idx="1231">
                  <c:v>13.7379</c:v>
                </c:pt>
                <c:pt idx="1232">
                  <c:v>13.7471</c:v>
                </c:pt>
                <c:pt idx="1233">
                  <c:v>13.757300000000001</c:v>
                </c:pt>
                <c:pt idx="1234">
                  <c:v>13.767300000000001</c:v>
                </c:pt>
                <c:pt idx="1235">
                  <c:v>13.777799999999999</c:v>
                </c:pt>
                <c:pt idx="1236">
                  <c:v>13.7888</c:v>
                </c:pt>
                <c:pt idx="1237">
                  <c:v>13.801299999999999</c:v>
                </c:pt>
                <c:pt idx="1238">
                  <c:v>13.8126</c:v>
                </c:pt>
                <c:pt idx="1239">
                  <c:v>13.8224</c:v>
                </c:pt>
                <c:pt idx="1240">
                  <c:v>13.832100000000001</c:v>
                </c:pt>
                <c:pt idx="1241">
                  <c:v>13.8428</c:v>
                </c:pt>
                <c:pt idx="1242">
                  <c:v>13.854200000000001</c:v>
                </c:pt>
                <c:pt idx="1243">
                  <c:v>13.8651</c:v>
                </c:pt>
                <c:pt idx="1244">
                  <c:v>13.8774</c:v>
                </c:pt>
                <c:pt idx="1245">
                  <c:v>13.8926</c:v>
                </c:pt>
                <c:pt idx="1246">
                  <c:v>13.906499999999999</c:v>
                </c:pt>
                <c:pt idx="1247">
                  <c:v>13.918799999999999</c:v>
                </c:pt>
                <c:pt idx="1248">
                  <c:v>13.931900000000001</c:v>
                </c:pt>
                <c:pt idx="1249">
                  <c:v>13.946199999999999</c:v>
                </c:pt>
                <c:pt idx="1250">
                  <c:v>13.9595</c:v>
                </c:pt>
                <c:pt idx="1251">
                  <c:v>13.9716</c:v>
                </c:pt>
                <c:pt idx="1252">
                  <c:v>13.9819</c:v>
                </c:pt>
                <c:pt idx="1253">
                  <c:v>13.9925</c:v>
                </c:pt>
                <c:pt idx="1254">
                  <c:v>14.0037</c:v>
                </c:pt>
                <c:pt idx="1255">
                  <c:v>14.0153</c:v>
                </c:pt>
                <c:pt idx="1256">
                  <c:v>14.026</c:v>
                </c:pt>
                <c:pt idx="1257">
                  <c:v>14.037000000000001</c:v>
                </c:pt>
                <c:pt idx="1258">
                  <c:v>14.049200000000001</c:v>
                </c:pt>
                <c:pt idx="1259">
                  <c:v>14.0609</c:v>
                </c:pt>
                <c:pt idx="1260">
                  <c:v>14.073700000000001</c:v>
                </c:pt>
                <c:pt idx="1261">
                  <c:v>14.0876</c:v>
                </c:pt>
                <c:pt idx="1262">
                  <c:v>14.100899999999999</c:v>
                </c:pt>
                <c:pt idx="1263">
                  <c:v>14.1145</c:v>
                </c:pt>
                <c:pt idx="1264">
                  <c:v>14.1275</c:v>
                </c:pt>
                <c:pt idx="1265">
                  <c:v>14.141</c:v>
                </c:pt>
                <c:pt idx="1266">
                  <c:v>14.1584</c:v>
                </c:pt>
                <c:pt idx="1267">
                  <c:v>14.1774</c:v>
                </c:pt>
                <c:pt idx="1268">
                  <c:v>14.1972</c:v>
                </c:pt>
                <c:pt idx="1269">
                  <c:v>14.2178</c:v>
                </c:pt>
                <c:pt idx="1270">
                  <c:v>14.235200000000001</c:v>
                </c:pt>
                <c:pt idx="1271">
                  <c:v>14.247299999999999</c:v>
                </c:pt>
                <c:pt idx="1272">
                  <c:v>14.256500000000001</c:v>
                </c:pt>
                <c:pt idx="1273">
                  <c:v>14.263999999999999</c:v>
                </c:pt>
                <c:pt idx="1274">
                  <c:v>14.2704</c:v>
                </c:pt>
                <c:pt idx="1275">
                  <c:v>14.2789</c:v>
                </c:pt>
                <c:pt idx="1276">
                  <c:v>14.286099999999999</c:v>
                </c:pt>
                <c:pt idx="1277">
                  <c:v>14.2928</c:v>
                </c:pt>
                <c:pt idx="1278">
                  <c:v>14.301399999999999</c:v>
                </c:pt>
                <c:pt idx="1279">
                  <c:v>14.311999999999999</c:v>
                </c:pt>
                <c:pt idx="1280">
                  <c:v>14.322100000000001</c:v>
                </c:pt>
                <c:pt idx="1281">
                  <c:v>14.3307</c:v>
                </c:pt>
                <c:pt idx="1282">
                  <c:v>14.3398</c:v>
                </c:pt>
                <c:pt idx="1283">
                  <c:v>14.35</c:v>
                </c:pt>
                <c:pt idx="1284">
                  <c:v>14.360799999999999</c:v>
                </c:pt>
                <c:pt idx="1285">
                  <c:v>14.3725</c:v>
                </c:pt>
                <c:pt idx="1286">
                  <c:v>14.385300000000001</c:v>
                </c:pt>
                <c:pt idx="1287">
                  <c:v>14.3988</c:v>
                </c:pt>
                <c:pt idx="1288">
                  <c:v>14.414</c:v>
                </c:pt>
                <c:pt idx="1289">
                  <c:v>14.4297</c:v>
                </c:pt>
                <c:pt idx="1290">
                  <c:v>14.445499999999999</c:v>
                </c:pt>
                <c:pt idx="1291">
                  <c:v>14.462300000000001</c:v>
                </c:pt>
                <c:pt idx="1292">
                  <c:v>14.4801</c:v>
                </c:pt>
                <c:pt idx="1293">
                  <c:v>14.5001</c:v>
                </c:pt>
                <c:pt idx="1294">
                  <c:v>14.5184</c:v>
                </c:pt>
                <c:pt idx="1295">
                  <c:v>14.535399999999999</c:v>
                </c:pt>
                <c:pt idx="1296">
                  <c:v>14.55</c:v>
                </c:pt>
                <c:pt idx="1297">
                  <c:v>14.562200000000001</c:v>
                </c:pt>
                <c:pt idx="1298">
                  <c:v>14.571400000000001</c:v>
                </c:pt>
                <c:pt idx="1299">
                  <c:v>14.5794</c:v>
                </c:pt>
                <c:pt idx="1300">
                  <c:v>14.5883</c:v>
                </c:pt>
                <c:pt idx="1301">
                  <c:v>14.596299999999999</c:v>
                </c:pt>
                <c:pt idx="1302">
                  <c:v>14.6068</c:v>
                </c:pt>
                <c:pt idx="1303">
                  <c:v>14.6168</c:v>
                </c:pt>
                <c:pt idx="1304">
                  <c:v>14.627000000000001</c:v>
                </c:pt>
                <c:pt idx="1305">
                  <c:v>14.6387</c:v>
                </c:pt>
                <c:pt idx="1306">
                  <c:v>14.6518</c:v>
                </c:pt>
                <c:pt idx="1307">
                  <c:v>14.6637</c:v>
                </c:pt>
                <c:pt idx="1308">
                  <c:v>14.6753</c:v>
                </c:pt>
                <c:pt idx="1309">
                  <c:v>14.684900000000001</c:v>
                </c:pt>
                <c:pt idx="1310">
                  <c:v>14.696199999999999</c:v>
                </c:pt>
                <c:pt idx="1311">
                  <c:v>14.7067</c:v>
                </c:pt>
                <c:pt idx="1312">
                  <c:v>14.7201</c:v>
                </c:pt>
                <c:pt idx="1313">
                  <c:v>14.7332</c:v>
                </c:pt>
                <c:pt idx="1314">
                  <c:v>14.7454</c:v>
                </c:pt>
                <c:pt idx="1315">
                  <c:v>14.7591</c:v>
                </c:pt>
                <c:pt idx="1316">
                  <c:v>14.772399999999999</c:v>
                </c:pt>
                <c:pt idx="1317">
                  <c:v>14.786099999999999</c:v>
                </c:pt>
                <c:pt idx="1318">
                  <c:v>14.8</c:v>
                </c:pt>
                <c:pt idx="1319">
                  <c:v>14.8125</c:v>
                </c:pt>
                <c:pt idx="1320">
                  <c:v>14.824</c:v>
                </c:pt>
                <c:pt idx="1321">
                  <c:v>14.836399999999999</c:v>
                </c:pt>
                <c:pt idx="1322">
                  <c:v>14.8476</c:v>
                </c:pt>
                <c:pt idx="1323">
                  <c:v>14.8566</c:v>
                </c:pt>
                <c:pt idx="1324">
                  <c:v>14.8675</c:v>
                </c:pt>
                <c:pt idx="1325">
                  <c:v>14.879799999999999</c:v>
                </c:pt>
                <c:pt idx="1326">
                  <c:v>14.8927</c:v>
                </c:pt>
                <c:pt idx="1327">
                  <c:v>14.907</c:v>
                </c:pt>
                <c:pt idx="1328">
                  <c:v>14.9185</c:v>
                </c:pt>
                <c:pt idx="1329">
                  <c:v>14.93</c:v>
                </c:pt>
                <c:pt idx="1330">
                  <c:v>14.942299999999999</c:v>
                </c:pt>
                <c:pt idx="1331">
                  <c:v>14.9558</c:v>
                </c:pt>
                <c:pt idx="1332">
                  <c:v>14.9687</c:v>
                </c:pt>
                <c:pt idx="1333">
                  <c:v>14.9838</c:v>
                </c:pt>
                <c:pt idx="1334">
                  <c:v>15.0002</c:v>
                </c:pt>
                <c:pt idx="1335">
                  <c:v>15.017899999999999</c:v>
                </c:pt>
                <c:pt idx="1336">
                  <c:v>15.0367</c:v>
                </c:pt>
                <c:pt idx="1337">
                  <c:v>15.057600000000001</c:v>
                </c:pt>
                <c:pt idx="1338">
                  <c:v>15.078099999999999</c:v>
                </c:pt>
                <c:pt idx="1339">
                  <c:v>15.096299999999999</c:v>
                </c:pt>
                <c:pt idx="1340">
                  <c:v>15.109</c:v>
                </c:pt>
                <c:pt idx="1341">
                  <c:v>15.1181</c:v>
                </c:pt>
                <c:pt idx="1342">
                  <c:v>15.1229</c:v>
                </c:pt>
                <c:pt idx="1343">
                  <c:v>15.1286</c:v>
                </c:pt>
                <c:pt idx="1344">
                  <c:v>15.1356</c:v>
                </c:pt>
                <c:pt idx="1345">
                  <c:v>15.1424</c:v>
                </c:pt>
                <c:pt idx="1346">
                  <c:v>15.1509</c:v>
                </c:pt>
                <c:pt idx="1347">
                  <c:v>15.159000000000001</c:v>
                </c:pt>
                <c:pt idx="1348">
                  <c:v>15.167199999999999</c:v>
                </c:pt>
                <c:pt idx="1349">
                  <c:v>15.176600000000001</c:v>
                </c:pt>
                <c:pt idx="1350">
                  <c:v>15.1868</c:v>
                </c:pt>
                <c:pt idx="1351">
                  <c:v>15.1966</c:v>
                </c:pt>
                <c:pt idx="1352">
                  <c:v>15.206300000000001</c:v>
                </c:pt>
                <c:pt idx="1353">
                  <c:v>15.217499999999999</c:v>
                </c:pt>
                <c:pt idx="1354">
                  <c:v>15.2281</c:v>
                </c:pt>
                <c:pt idx="1355">
                  <c:v>15.240399999999999</c:v>
                </c:pt>
                <c:pt idx="1356">
                  <c:v>15.254799999999999</c:v>
                </c:pt>
                <c:pt idx="1357">
                  <c:v>15.2685</c:v>
                </c:pt>
                <c:pt idx="1358">
                  <c:v>15.284000000000001</c:v>
                </c:pt>
                <c:pt idx="1359">
                  <c:v>15.2997</c:v>
                </c:pt>
                <c:pt idx="1360">
                  <c:v>15.315899999999999</c:v>
                </c:pt>
                <c:pt idx="1361">
                  <c:v>15.336</c:v>
                </c:pt>
                <c:pt idx="1362">
                  <c:v>15.3576</c:v>
                </c:pt>
                <c:pt idx="1363">
                  <c:v>15.375999999999999</c:v>
                </c:pt>
                <c:pt idx="1364">
                  <c:v>15.394500000000001</c:v>
                </c:pt>
                <c:pt idx="1365">
                  <c:v>15.4114</c:v>
                </c:pt>
                <c:pt idx="1366">
                  <c:v>15.4247</c:v>
                </c:pt>
                <c:pt idx="1367">
                  <c:v>15.4352</c:v>
                </c:pt>
                <c:pt idx="1368">
                  <c:v>15.443899999999999</c:v>
                </c:pt>
                <c:pt idx="1369">
                  <c:v>15.4506</c:v>
                </c:pt>
                <c:pt idx="1370">
                  <c:v>15.4574</c:v>
                </c:pt>
                <c:pt idx="1371">
                  <c:v>15.4663</c:v>
                </c:pt>
                <c:pt idx="1372">
                  <c:v>15.4758</c:v>
                </c:pt>
                <c:pt idx="1373">
                  <c:v>15.485900000000001</c:v>
                </c:pt>
                <c:pt idx="1374">
                  <c:v>15.497199999999999</c:v>
                </c:pt>
                <c:pt idx="1375">
                  <c:v>15.509399999999999</c:v>
                </c:pt>
                <c:pt idx="1376">
                  <c:v>15.521800000000001</c:v>
                </c:pt>
                <c:pt idx="1377">
                  <c:v>15.532400000000001</c:v>
                </c:pt>
                <c:pt idx="1378">
                  <c:v>15.545299999999999</c:v>
                </c:pt>
                <c:pt idx="1379">
                  <c:v>15.5587</c:v>
                </c:pt>
                <c:pt idx="1380">
                  <c:v>15.570499999999999</c:v>
                </c:pt>
                <c:pt idx="1381">
                  <c:v>15.582000000000001</c:v>
                </c:pt>
                <c:pt idx="1382">
                  <c:v>15.594099999999999</c:v>
                </c:pt>
                <c:pt idx="1383">
                  <c:v>15.607900000000001</c:v>
                </c:pt>
                <c:pt idx="1384">
                  <c:v>15.620699999999999</c:v>
                </c:pt>
                <c:pt idx="1385">
                  <c:v>15.634499999999999</c:v>
                </c:pt>
                <c:pt idx="1386">
                  <c:v>15.648199999999999</c:v>
                </c:pt>
                <c:pt idx="1387">
                  <c:v>15.6637</c:v>
                </c:pt>
                <c:pt idx="1388">
                  <c:v>15.6767</c:v>
                </c:pt>
                <c:pt idx="1389">
                  <c:v>15.688000000000001</c:v>
                </c:pt>
                <c:pt idx="1390">
                  <c:v>15.6995</c:v>
                </c:pt>
                <c:pt idx="1391">
                  <c:v>15.709</c:v>
                </c:pt>
                <c:pt idx="1392">
                  <c:v>15.719900000000001</c:v>
                </c:pt>
                <c:pt idx="1393">
                  <c:v>15.730499999999999</c:v>
                </c:pt>
                <c:pt idx="1394">
                  <c:v>15.7423</c:v>
                </c:pt>
                <c:pt idx="1395">
                  <c:v>15.7552</c:v>
                </c:pt>
                <c:pt idx="1396">
                  <c:v>15.769</c:v>
                </c:pt>
                <c:pt idx="1397">
                  <c:v>15.782</c:v>
                </c:pt>
                <c:pt idx="1398">
                  <c:v>15.795</c:v>
                </c:pt>
                <c:pt idx="1399">
                  <c:v>15.808</c:v>
                </c:pt>
                <c:pt idx="1400">
                  <c:v>15.8216</c:v>
                </c:pt>
                <c:pt idx="1401">
                  <c:v>15.835599999999999</c:v>
                </c:pt>
                <c:pt idx="1402">
                  <c:v>15.8489</c:v>
                </c:pt>
                <c:pt idx="1403">
                  <c:v>15.8637</c:v>
                </c:pt>
                <c:pt idx="1404">
                  <c:v>15.8818</c:v>
                </c:pt>
                <c:pt idx="1405">
                  <c:v>15.9003</c:v>
                </c:pt>
                <c:pt idx="1406">
                  <c:v>15.9198</c:v>
                </c:pt>
                <c:pt idx="1407">
                  <c:v>15.939399999999999</c:v>
                </c:pt>
                <c:pt idx="1408">
                  <c:v>15.956099999999999</c:v>
                </c:pt>
                <c:pt idx="1409">
                  <c:v>15.9682</c:v>
                </c:pt>
                <c:pt idx="1410">
                  <c:v>15.9772</c:v>
                </c:pt>
                <c:pt idx="1411">
                  <c:v>15.9856</c:v>
                </c:pt>
                <c:pt idx="1412">
                  <c:v>15.9925</c:v>
                </c:pt>
                <c:pt idx="1413">
                  <c:v>15.999000000000001</c:v>
                </c:pt>
                <c:pt idx="1414">
                  <c:v>16.0063</c:v>
                </c:pt>
                <c:pt idx="1415">
                  <c:v>16.014700000000001</c:v>
                </c:pt>
                <c:pt idx="1416">
                  <c:v>16.0242</c:v>
                </c:pt>
                <c:pt idx="1417">
                  <c:v>16.033799999999999</c:v>
                </c:pt>
                <c:pt idx="1418">
                  <c:v>16.041399999999999</c:v>
                </c:pt>
                <c:pt idx="1419">
                  <c:v>16.049099999999999</c:v>
                </c:pt>
                <c:pt idx="1420">
                  <c:v>16.0579</c:v>
                </c:pt>
                <c:pt idx="1421">
                  <c:v>16.067900000000002</c:v>
                </c:pt>
                <c:pt idx="1422">
                  <c:v>16.079699999999999</c:v>
                </c:pt>
                <c:pt idx="1423">
                  <c:v>16.090499999999999</c:v>
                </c:pt>
                <c:pt idx="1424">
                  <c:v>16.103300000000001</c:v>
                </c:pt>
                <c:pt idx="1425">
                  <c:v>16.116900000000001</c:v>
                </c:pt>
                <c:pt idx="1426">
                  <c:v>16.132000000000001</c:v>
                </c:pt>
                <c:pt idx="1427">
                  <c:v>16.1478</c:v>
                </c:pt>
                <c:pt idx="1428">
                  <c:v>16.165400000000002</c:v>
                </c:pt>
                <c:pt idx="1429">
                  <c:v>16.184200000000001</c:v>
                </c:pt>
                <c:pt idx="1430">
                  <c:v>16.2041</c:v>
                </c:pt>
                <c:pt idx="1431">
                  <c:v>16.222200000000001</c:v>
                </c:pt>
                <c:pt idx="1432">
                  <c:v>16.239999999999998</c:v>
                </c:pt>
                <c:pt idx="1433">
                  <c:v>16.256699999999999</c:v>
                </c:pt>
                <c:pt idx="1434">
                  <c:v>16.271699999999999</c:v>
                </c:pt>
                <c:pt idx="1435">
                  <c:v>16.2835</c:v>
                </c:pt>
                <c:pt idx="1436">
                  <c:v>16.2927</c:v>
                </c:pt>
                <c:pt idx="1437">
                  <c:v>16.302099999999999</c:v>
                </c:pt>
                <c:pt idx="1438">
                  <c:v>16.310600000000001</c:v>
                </c:pt>
                <c:pt idx="1439">
                  <c:v>16.3201</c:v>
                </c:pt>
                <c:pt idx="1440">
                  <c:v>16.3309</c:v>
                </c:pt>
                <c:pt idx="1441">
                  <c:v>16.341699999999999</c:v>
                </c:pt>
                <c:pt idx="1442">
                  <c:v>16.352699999999999</c:v>
                </c:pt>
                <c:pt idx="1443">
                  <c:v>16.365400000000001</c:v>
                </c:pt>
                <c:pt idx="1444">
                  <c:v>16.3767</c:v>
                </c:pt>
                <c:pt idx="1445">
                  <c:v>16.388400000000001</c:v>
                </c:pt>
                <c:pt idx="1446">
                  <c:v>16.400200000000002</c:v>
                </c:pt>
                <c:pt idx="1447">
                  <c:v>16.412199999999999</c:v>
                </c:pt>
                <c:pt idx="1448">
                  <c:v>16.423300000000001</c:v>
                </c:pt>
                <c:pt idx="1449">
                  <c:v>16.435400000000001</c:v>
                </c:pt>
                <c:pt idx="1450">
                  <c:v>16.447700000000001</c:v>
                </c:pt>
                <c:pt idx="1451">
                  <c:v>16.460799999999999</c:v>
                </c:pt>
                <c:pt idx="1452">
                  <c:v>16.474699999999999</c:v>
                </c:pt>
                <c:pt idx="1453">
                  <c:v>16.488099999999999</c:v>
                </c:pt>
                <c:pt idx="1454">
                  <c:v>16.5001</c:v>
                </c:pt>
                <c:pt idx="1455">
                  <c:v>16.513000000000002</c:v>
                </c:pt>
                <c:pt idx="1456">
                  <c:v>16.526599999999998</c:v>
                </c:pt>
                <c:pt idx="1457">
                  <c:v>16.541</c:v>
                </c:pt>
                <c:pt idx="1458">
                  <c:v>16.553100000000001</c:v>
                </c:pt>
                <c:pt idx="1459">
                  <c:v>16.5641</c:v>
                </c:pt>
                <c:pt idx="1460">
                  <c:v>16.5745</c:v>
                </c:pt>
                <c:pt idx="1461">
                  <c:v>16.5871</c:v>
                </c:pt>
                <c:pt idx="1462">
                  <c:v>16.5989</c:v>
                </c:pt>
                <c:pt idx="1463">
                  <c:v>16.609300000000001</c:v>
                </c:pt>
                <c:pt idx="1464">
                  <c:v>16.6218</c:v>
                </c:pt>
                <c:pt idx="1465">
                  <c:v>16.634499999999999</c:v>
                </c:pt>
                <c:pt idx="1466">
                  <c:v>16.647500000000001</c:v>
                </c:pt>
                <c:pt idx="1467">
                  <c:v>16.6617</c:v>
                </c:pt>
                <c:pt idx="1468">
                  <c:v>16.675899999999999</c:v>
                </c:pt>
                <c:pt idx="1469">
                  <c:v>16.688700000000001</c:v>
                </c:pt>
                <c:pt idx="1470">
                  <c:v>16.701799999999999</c:v>
                </c:pt>
                <c:pt idx="1471">
                  <c:v>16.715699999999998</c:v>
                </c:pt>
                <c:pt idx="1472">
                  <c:v>16.732800000000001</c:v>
                </c:pt>
                <c:pt idx="1473">
                  <c:v>16.7515</c:v>
                </c:pt>
                <c:pt idx="1474">
                  <c:v>16.773800000000001</c:v>
                </c:pt>
                <c:pt idx="1475">
                  <c:v>16.7971</c:v>
                </c:pt>
                <c:pt idx="1476">
                  <c:v>16.8201</c:v>
                </c:pt>
                <c:pt idx="1477">
                  <c:v>16.838000000000001</c:v>
                </c:pt>
                <c:pt idx="1478">
                  <c:v>16.851199999999999</c:v>
                </c:pt>
                <c:pt idx="1479">
                  <c:v>16.859000000000002</c:v>
                </c:pt>
                <c:pt idx="1480">
                  <c:v>16.8659</c:v>
                </c:pt>
                <c:pt idx="1481">
                  <c:v>16.8721</c:v>
                </c:pt>
                <c:pt idx="1482">
                  <c:v>16.8796</c:v>
                </c:pt>
                <c:pt idx="1483">
                  <c:v>16.886600000000001</c:v>
                </c:pt>
                <c:pt idx="1484">
                  <c:v>16.895</c:v>
                </c:pt>
                <c:pt idx="1485">
                  <c:v>16.904</c:v>
                </c:pt>
                <c:pt idx="1486">
                  <c:v>16.914100000000001</c:v>
                </c:pt>
                <c:pt idx="1487">
                  <c:v>16.9238</c:v>
                </c:pt>
                <c:pt idx="1488">
                  <c:v>16.9331</c:v>
                </c:pt>
                <c:pt idx="1489">
                  <c:v>16.942799999999998</c:v>
                </c:pt>
                <c:pt idx="1490">
                  <c:v>16.9527</c:v>
                </c:pt>
                <c:pt idx="1491">
                  <c:v>16.964700000000001</c:v>
                </c:pt>
                <c:pt idx="1492">
                  <c:v>16.977699999999999</c:v>
                </c:pt>
                <c:pt idx="1493">
                  <c:v>16.991499999999998</c:v>
                </c:pt>
                <c:pt idx="1494">
                  <c:v>17.0062</c:v>
                </c:pt>
                <c:pt idx="1495">
                  <c:v>17.0215</c:v>
                </c:pt>
                <c:pt idx="1496">
                  <c:v>17.039200000000001</c:v>
                </c:pt>
                <c:pt idx="1497">
                  <c:v>17.0578</c:v>
                </c:pt>
                <c:pt idx="1498">
                  <c:v>17.077200000000001</c:v>
                </c:pt>
                <c:pt idx="1499">
                  <c:v>17.098199999999999</c:v>
                </c:pt>
                <c:pt idx="1500">
                  <c:v>17.119599999999998</c:v>
                </c:pt>
                <c:pt idx="1501">
                  <c:v>17.140899999999998</c:v>
                </c:pt>
                <c:pt idx="1502">
                  <c:v>17.1585</c:v>
                </c:pt>
                <c:pt idx="1503">
                  <c:v>17.174199999999999</c:v>
                </c:pt>
                <c:pt idx="1504">
                  <c:v>17.185500000000001</c:v>
                </c:pt>
                <c:pt idx="1505">
                  <c:v>17.1936</c:v>
                </c:pt>
                <c:pt idx="1506">
                  <c:v>17.201499999999999</c:v>
                </c:pt>
                <c:pt idx="1507">
                  <c:v>17.21</c:v>
                </c:pt>
                <c:pt idx="1508">
                  <c:v>17.220400000000001</c:v>
                </c:pt>
                <c:pt idx="1509">
                  <c:v>17.2319</c:v>
                </c:pt>
                <c:pt idx="1510">
                  <c:v>17.244599999999998</c:v>
                </c:pt>
                <c:pt idx="1511">
                  <c:v>17.256499999999999</c:v>
                </c:pt>
                <c:pt idx="1512">
                  <c:v>17.268899999999999</c:v>
                </c:pt>
                <c:pt idx="1513">
                  <c:v>17.281099999999999</c:v>
                </c:pt>
                <c:pt idx="1514">
                  <c:v>17.293299999999999</c:v>
                </c:pt>
                <c:pt idx="1515">
                  <c:v>17.305599999999998</c:v>
                </c:pt>
                <c:pt idx="1516">
                  <c:v>17.316800000000001</c:v>
                </c:pt>
                <c:pt idx="1517">
                  <c:v>17.329000000000001</c:v>
                </c:pt>
                <c:pt idx="1518">
                  <c:v>17.3429</c:v>
                </c:pt>
                <c:pt idx="1519">
                  <c:v>17.3566</c:v>
                </c:pt>
                <c:pt idx="1520">
                  <c:v>17.369700000000002</c:v>
                </c:pt>
                <c:pt idx="1521">
                  <c:v>17.383299999999998</c:v>
                </c:pt>
                <c:pt idx="1522">
                  <c:v>17.398199999999999</c:v>
                </c:pt>
                <c:pt idx="1523">
                  <c:v>17.413499999999999</c:v>
                </c:pt>
                <c:pt idx="1524">
                  <c:v>17.428799999999999</c:v>
                </c:pt>
                <c:pt idx="1525">
                  <c:v>17.4452</c:v>
                </c:pt>
                <c:pt idx="1526">
                  <c:v>17.458500000000001</c:v>
                </c:pt>
                <c:pt idx="1527">
                  <c:v>17.470700000000001</c:v>
                </c:pt>
                <c:pt idx="1528">
                  <c:v>17.484400000000001</c:v>
                </c:pt>
                <c:pt idx="1529">
                  <c:v>17.4968</c:v>
                </c:pt>
                <c:pt idx="1530">
                  <c:v>17.508400000000002</c:v>
                </c:pt>
                <c:pt idx="1531">
                  <c:v>17.523</c:v>
                </c:pt>
                <c:pt idx="1532">
                  <c:v>17.5367</c:v>
                </c:pt>
                <c:pt idx="1533">
                  <c:v>17.549700000000001</c:v>
                </c:pt>
                <c:pt idx="1534">
                  <c:v>17.564800000000002</c:v>
                </c:pt>
                <c:pt idx="1535">
                  <c:v>17.578299999999999</c:v>
                </c:pt>
                <c:pt idx="1536">
                  <c:v>17.591799999999999</c:v>
                </c:pt>
                <c:pt idx="1537">
                  <c:v>17.6066</c:v>
                </c:pt>
                <c:pt idx="1538">
                  <c:v>17.622299999999999</c:v>
                </c:pt>
                <c:pt idx="1539">
                  <c:v>17.636099999999999</c:v>
                </c:pt>
                <c:pt idx="1540">
                  <c:v>17.6523</c:v>
                </c:pt>
                <c:pt idx="1541">
                  <c:v>17.670500000000001</c:v>
                </c:pt>
                <c:pt idx="1542">
                  <c:v>17.690999999999999</c:v>
                </c:pt>
                <c:pt idx="1543">
                  <c:v>17.714200000000002</c:v>
                </c:pt>
                <c:pt idx="1544">
                  <c:v>17.7379</c:v>
                </c:pt>
                <c:pt idx="1545">
                  <c:v>17.758800000000001</c:v>
                </c:pt>
                <c:pt idx="1546">
                  <c:v>17.775300000000001</c:v>
                </c:pt>
                <c:pt idx="1547">
                  <c:v>17.7882</c:v>
                </c:pt>
                <c:pt idx="1548">
                  <c:v>17.798100000000002</c:v>
                </c:pt>
                <c:pt idx="1549">
                  <c:v>17.8064</c:v>
                </c:pt>
                <c:pt idx="1550">
                  <c:v>17.815000000000001</c:v>
                </c:pt>
                <c:pt idx="1551">
                  <c:v>17.824100000000001</c:v>
                </c:pt>
                <c:pt idx="1552">
                  <c:v>17.8322</c:v>
                </c:pt>
                <c:pt idx="1553">
                  <c:v>17.841100000000001</c:v>
                </c:pt>
                <c:pt idx="1554">
                  <c:v>17.8508</c:v>
                </c:pt>
                <c:pt idx="1555">
                  <c:v>17.861999999999998</c:v>
                </c:pt>
                <c:pt idx="1556">
                  <c:v>17.872299999999999</c:v>
                </c:pt>
                <c:pt idx="1557">
                  <c:v>17.882899999999999</c:v>
                </c:pt>
                <c:pt idx="1558">
                  <c:v>17.894300000000001</c:v>
                </c:pt>
                <c:pt idx="1559">
                  <c:v>17.905899999999999</c:v>
                </c:pt>
                <c:pt idx="1560">
                  <c:v>17.918500000000002</c:v>
                </c:pt>
                <c:pt idx="1561">
                  <c:v>17.932400000000001</c:v>
                </c:pt>
                <c:pt idx="1562">
                  <c:v>17.947299999999998</c:v>
                </c:pt>
                <c:pt idx="1563">
                  <c:v>17.962700000000002</c:v>
                </c:pt>
                <c:pt idx="1564">
                  <c:v>17.981200000000001</c:v>
                </c:pt>
                <c:pt idx="1565">
                  <c:v>17.999300000000002</c:v>
                </c:pt>
                <c:pt idx="1566">
                  <c:v>18.0167</c:v>
                </c:pt>
                <c:pt idx="1567">
                  <c:v>18.0306</c:v>
                </c:pt>
                <c:pt idx="1568">
                  <c:v>18.045999999999999</c:v>
                </c:pt>
                <c:pt idx="1569">
                  <c:v>18.063500000000001</c:v>
                </c:pt>
                <c:pt idx="1570">
                  <c:v>18.082000000000001</c:v>
                </c:pt>
                <c:pt idx="1571">
                  <c:v>18.100200000000001</c:v>
                </c:pt>
                <c:pt idx="1572">
                  <c:v>18.116299999999999</c:v>
                </c:pt>
                <c:pt idx="1573">
                  <c:v>18.1282</c:v>
                </c:pt>
                <c:pt idx="1574">
                  <c:v>18.137799999999999</c:v>
                </c:pt>
                <c:pt idx="1575">
                  <c:v>18.146599999999999</c:v>
                </c:pt>
                <c:pt idx="1576">
                  <c:v>18.154900000000001</c:v>
                </c:pt>
                <c:pt idx="1577">
                  <c:v>18.1647</c:v>
                </c:pt>
                <c:pt idx="1578">
                  <c:v>18.174199999999999</c:v>
                </c:pt>
                <c:pt idx="1579">
                  <c:v>18.185600000000001</c:v>
                </c:pt>
                <c:pt idx="1580">
                  <c:v>18.198499999999999</c:v>
                </c:pt>
                <c:pt idx="1581">
                  <c:v>18.2119</c:v>
                </c:pt>
                <c:pt idx="1582">
                  <c:v>18.2258</c:v>
                </c:pt>
                <c:pt idx="1583">
                  <c:v>18.238</c:v>
                </c:pt>
                <c:pt idx="1584">
                  <c:v>18.242799999999999</c:v>
                </c:pt>
                <c:pt idx="1585">
                  <c:v>18.235499999999998</c:v>
                </c:pt>
                <c:pt idx="1586">
                  <c:v>18.236599999999999</c:v>
                </c:pt>
                <c:pt idx="1587">
                  <c:v>18.245799999999999</c:v>
                </c:pt>
                <c:pt idx="1588">
                  <c:v>18.259899999999998</c:v>
                </c:pt>
                <c:pt idx="1589">
                  <c:v>18.275700000000001</c:v>
                </c:pt>
                <c:pt idx="1590">
                  <c:v>18.291399999999999</c:v>
                </c:pt>
                <c:pt idx="1591">
                  <c:v>18.306000000000001</c:v>
                </c:pt>
                <c:pt idx="1592">
                  <c:v>18.320799999999998</c:v>
                </c:pt>
                <c:pt idx="1593">
                  <c:v>18.336400000000001</c:v>
                </c:pt>
                <c:pt idx="1594">
                  <c:v>18.350999999999999</c:v>
                </c:pt>
                <c:pt idx="1595">
                  <c:v>18.364699999999999</c:v>
                </c:pt>
                <c:pt idx="1596">
                  <c:v>18.3767</c:v>
                </c:pt>
                <c:pt idx="1597">
                  <c:v>18.389199999999999</c:v>
                </c:pt>
                <c:pt idx="1598">
                  <c:v>18.4008</c:v>
                </c:pt>
                <c:pt idx="1599">
                  <c:v>18.413599999999999</c:v>
                </c:pt>
                <c:pt idx="1600">
                  <c:v>18.427900000000001</c:v>
                </c:pt>
                <c:pt idx="1601">
                  <c:v>18.442900000000002</c:v>
                </c:pt>
                <c:pt idx="1602">
                  <c:v>18.4575</c:v>
                </c:pt>
                <c:pt idx="1603">
                  <c:v>18.4726</c:v>
                </c:pt>
                <c:pt idx="1604">
                  <c:v>18.486599999999999</c:v>
                </c:pt>
                <c:pt idx="1605">
                  <c:v>18.502800000000001</c:v>
                </c:pt>
                <c:pt idx="1606">
                  <c:v>18.517399999999999</c:v>
                </c:pt>
                <c:pt idx="1607">
                  <c:v>18.532499999999999</c:v>
                </c:pt>
                <c:pt idx="1608">
                  <c:v>18.5486</c:v>
                </c:pt>
                <c:pt idx="1609">
                  <c:v>18.565899999999999</c:v>
                </c:pt>
                <c:pt idx="1610">
                  <c:v>18.5852</c:v>
                </c:pt>
                <c:pt idx="1611">
                  <c:v>18.6065</c:v>
                </c:pt>
                <c:pt idx="1612">
                  <c:v>18.6282</c:v>
                </c:pt>
                <c:pt idx="1613">
                  <c:v>18.650200000000002</c:v>
                </c:pt>
                <c:pt idx="1614">
                  <c:v>18.6708</c:v>
                </c:pt>
                <c:pt idx="1615">
                  <c:v>18.688600000000001</c:v>
                </c:pt>
                <c:pt idx="1616">
                  <c:v>18.7014</c:v>
                </c:pt>
                <c:pt idx="1617">
                  <c:v>18.712399999999999</c:v>
                </c:pt>
                <c:pt idx="1618">
                  <c:v>18.719899999999999</c:v>
                </c:pt>
                <c:pt idx="1619">
                  <c:v>18.727699999999999</c:v>
                </c:pt>
                <c:pt idx="1620">
                  <c:v>18.735700000000001</c:v>
                </c:pt>
                <c:pt idx="1621">
                  <c:v>18.745000000000001</c:v>
                </c:pt>
                <c:pt idx="1622">
                  <c:v>18.756499999999999</c:v>
                </c:pt>
                <c:pt idx="1623">
                  <c:v>18.767199999999999</c:v>
                </c:pt>
                <c:pt idx="1624">
                  <c:v>18.776700000000002</c:v>
                </c:pt>
                <c:pt idx="1625">
                  <c:v>18.784700000000001</c:v>
                </c:pt>
                <c:pt idx="1626">
                  <c:v>18.796700000000001</c:v>
                </c:pt>
                <c:pt idx="1627">
                  <c:v>18.810600000000001</c:v>
                </c:pt>
                <c:pt idx="1628">
                  <c:v>18.822399999999998</c:v>
                </c:pt>
                <c:pt idx="1629">
                  <c:v>18.8354</c:v>
                </c:pt>
                <c:pt idx="1630">
                  <c:v>18.849599999999999</c:v>
                </c:pt>
                <c:pt idx="1631">
                  <c:v>18.8659</c:v>
                </c:pt>
                <c:pt idx="1632">
                  <c:v>18.882100000000001</c:v>
                </c:pt>
                <c:pt idx="1633">
                  <c:v>18.899699999999999</c:v>
                </c:pt>
                <c:pt idx="1634">
                  <c:v>18.9192</c:v>
                </c:pt>
                <c:pt idx="1635">
                  <c:v>18.940100000000001</c:v>
                </c:pt>
                <c:pt idx="1636">
                  <c:v>18.962299999999999</c:v>
                </c:pt>
                <c:pt idx="1637">
                  <c:v>18.984100000000002</c:v>
                </c:pt>
                <c:pt idx="1638">
                  <c:v>19.004999999999999</c:v>
                </c:pt>
                <c:pt idx="1639">
                  <c:v>19.025300000000001</c:v>
                </c:pt>
                <c:pt idx="1640">
                  <c:v>19.044</c:v>
                </c:pt>
                <c:pt idx="1641">
                  <c:v>19.060600000000001</c:v>
                </c:pt>
                <c:pt idx="1642">
                  <c:v>19.0747</c:v>
                </c:pt>
                <c:pt idx="1643">
                  <c:v>19.084599999999998</c:v>
                </c:pt>
                <c:pt idx="1644">
                  <c:v>19.093800000000002</c:v>
                </c:pt>
                <c:pt idx="1645">
                  <c:v>19.103100000000001</c:v>
                </c:pt>
                <c:pt idx="1646">
                  <c:v>19.116099999999999</c:v>
                </c:pt>
                <c:pt idx="1647">
                  <c:v>19.13</c:v>
                </c:pt>
                <c:pt idx="1648">
                  <c:v>19.142600000000002</c:v>
                </c:pt>
                <c:pt idx="1649">
                  <c:v>19.1569</c:v>
                </c:pt>
                <c:pt idx="1650">
                  <c:v>19.171199999999999</c:v>
                </c:pt>
                <c:pt idx="1651">
                  <c:v>19.185300000000002</c:v>
                </c:pt>
                <c:pt idx="1652">
                  <c:v>19.199300000000001</c:v>
                </c:pt>
                <c:pt idx="1653">
                  <c:v>19.212199999999999</c:v>
                </c:pt>
                <c:pt idx="1654">
                  <c:v>19.2256</c:v>
                </c:pt>
                <c:pt idx="1655">
                  <c:v>19.238900000000001</c:v>
                </c:pt>
                <c:pt idx="1656">
                  <c:v>19.253499999999999</c:v>
                </c:pt>
                <c:pt idx="1657">
                  <c:v>19.269200000000001</c:v>
                </c:pt>
                <c:pt idx="1658">
                  <c:v>19.284600000000001</c:v>
                </c:pt>
                <c:pt idx="1659">
                  <c:v>19.298999999999999</c:v>
                </c:pt>
                <c:pt idx="1660">
                  <c:v>19.314499999999999</c:v>
                </c:pt>
                <c:pt idx="1661">
                  <c:v>19.331099999999999</c:v>
                </c:pt>
                <c:pt idx="1662">
                  <c:v>19.346800000000002</c:v>
                </c:pt>
                <c:pt idx="1663">
                  <c:v>19.363600000000002</c:v>
                </c:pt>
                <c:pt idx="1664">
                  <c:v>19.378699999999998</c:v>
                </c:pt>
                <c:pt idx="1665">
                  <c:v>19.392600000000002</c:v>
                </c:pt>
                <c:pt idx="1666">
                  <c:v>19.4071</c:v>
                </c:pt>
                <c:pt idx="1667">
                  <c:v>19.419799999999999</c:v>
                </c:pt>
                <c:pt idx="1668">
                  <c:v>19.4331</c:v>
                </c:pt>
                <c:pt idx="1669">
                  <c:v>19.447399999999998</c:v>
                </c:pt>
                <c:pt idx="1670">
                  <c:v>19.4621</c:v>
                </c:pt>
                <c:pt idx="1671">
                  <c:v>19.476500000000001</c:v>
                </c:pt>
                <c:pt idx="1672">
                  <c:v>19.491299999999999</c:v>
                </c:pt>
                <c:pt idx="1673">
                  <c:v>19.505500000000001</c:v>
                </c:pt>
                <c:pt idx="1674">
                  <c:v>19.520800000000001</c:v>
                </c:pt>
                <c:pt idx="1675">
                  <c:v>19.537199999999999</c:v>
                </c:pt>
                <c:pt idx="1676">
                  <c:v>19.554300000000001</c:v>
                </c:pt>
                <c:pt idx="1677">
                  <c:v>19.5702</c:v>
                </c:pt>
                <c:pt idx="1678">
                  <c:v>19.588699999999999</c:v>
                </c:pt>
                <c:pt idx="1679">
                  <c:v>19.606999999999999</c:v>
                </c:pt>
                <c:pt idx="1680">
                  <c:v>19.627300000000002</c:v>
                </c:pt>
                <c:pt idx="1681">
                  <c:v>19.648599999999998</c:v>
                </c:pt>
                <c:pt idx="1682">
                  <c:v>19.671900000000001</c:v>
                </c:pt>
                <c:pt idx="1683">
                  <c:v>19.694199999999999</c:v>
                </c:pt>
                <c:pt idx="1684">
                  <c:v>19.712800000000001</c:v>
                </c:pt>
                <c:pt idx="1685">
                  <c:v>19.727900000000002</c:v>
                </c:pt>
                <c:pt idx="1686">
                  <c:v>19.739999999999998</c:v>
                </c:pt>
                <c:pt idx="1687">
                  <c:v>19.749400000000001</c:v>
                </c:pt>
                <c:pt idx="1688">
                  <c:v>19.7563</c:v>
                </c:pt>
                <c:pt idx="1689">
                  <c:v>19.764600000000002</c:v>
                </c:pt>
                <c:pt idx="1690">
                  <c:v>19.775200000000002</c:v>
                </c:pt>
                <c:pt idx="1691">
                  <c:v>19.785799999999998</c:v>
                </c:pt>
                <c:pt idx="1692">
                  <c:v>19.796600000000002</c:v>
                </c:pt>
                <c:pt idx="1693">
                  <c:v>19.807700000000001</c:v>
                </c:pt>
                <c:pt idx="1694">
                  <c:v>19.818200000000001</c:v>
                </c:pt>
                <c:pt idx="1695">
                  <c:v>19.829699999999999</c:v>
                </c:pt>
                <c:pt idx="1696">
                  <c:v>19.841899999999999</c:v>
                </c:pt>
                <c:pt idx="1697">
                  <c:v>19.856200000000001</c:v>
                </c:pt>
                <c:pt idx="1698">
                  <c:v>19.8705</c:v>
                </c:pt>
                <c:pt idx="1699">
                  <c:v>19.885000000000002</c:v>
                </c:pt>
                <c:pt idx="1700">
                  <c:v>19.9008</c:v>
                </c:pt>
                <c:pt idx="1701">
                  <c:v>19.918399999999998</c:v>
                </c:pt>
                <c:pt idx="1702">
                  <c:v>19.937799999999999</c:v>
                </c:pt>
                <c:pt idx="1703">
                  <c:v>19.958600000000001</c:v>
                </c:pt>
                <c:pt idx="1704">
                  <c:v>19.9802</c:v>
                </c:pt>
                <c:pt idx="1705">
                  <c:v>20.003499999999999</c:v>
                </c:pt>
                <c:pt idx="1706">
                  <c:v>20.026</c:v>
                </c:pt>
                <c:pt idx="1707">
                  <c:v>20.047999999999998</c:v>
                </c:pt>
                <c:pt idx="1708">
                  <c:v>20.070799999999998</c:v>
                </c:pt>
                <c:pt idx="1709">
                  <c:v>20.088999999999999</c:v>
                </c:pt>
                <c:pt idx="1710">
                  <c:v>20.103400000000001</c:v>
                </c:pt>
                <c:pt idx="1711">
                  <c:v>20.114799999999999</c:v>
                </c:pt>
                <c:pt idx="1712">
                  <c:v>20.125399999999999</c:v>
                </c:pt>
                <c:pt idx="1713">
                  <c:v>20.1355</c:v>
                </c:pt>
                <c:pt idx="1714">
                  <c:v>20.1449</c:v>
                </c:pt>
                <c:pt idx="1715">
                  <c:v>20.154599999999999</c:v>
                </c:pt>
                <c:pt idx="1716">
                  <c:v>20.166599999999999</c:v>
                </c:pt>
                <c:pt idx="1717">
                  <c:v>20.1813</c:v>
                </c:pt>
                <c:pt idx="1718">
                  <c:v>20.196100000000001</c:v>
                </c:pt>
                <c:pt idx="1719">
                  <c:v>20.211300000000001</c:v>
                </c:pt>
                <c:pt idx="1720">
                  <c:v>20.224599999999999</c:v>
                </c:pt>
                <c:pt idx="1721">
                  <c:v>20.238600000000002</c:v>
                </c:pt>
                <c:pt idx="1722">
                  <c:v>20.252800000000001</c:v>
                </c:pt>
                <c:pt idx="1723">
                  <c:v>20.266200000000001</c:v>
                </c:pt>
                <c:pt idx="1724">
                  <c:v>20.280899999999999</c:v>
                </c:pt>
                <c:pt idx="1725">
                  <c:v>20.294599999999999</c:v>
                </c:pt>
                <c:pt idx="1726">
                  <c:v>20.3096</c:v>
                </c:pt>
                <c:pt idx="1727">
                  <c:v>20.326499999999999</c:v>
                </c:pt>
                <c:pt idx="1728">
                  <c:v>20.345099999999999</c:v>
                </c:pt>
                <c:pt idx="1729">
                  <c:v>20.363399999999999</c:v>
                </c:pt>
                <c:pt idx="1730">
                  <c:v>20.379200000000001</c:v>
                </c:pt>
                <c:pt idx="1731">
                  <c:v>20.395199999999999</c:v>
                </c:pt>
                <c:pt idx="1732">
                  <c:v>20.4102</c:v>
                </c:pt>
                <c:pt idx="1733">
                  <c:v>20.423999999999999</c:v>
                </c:pt>
                <c:pt idx="1734">
                  <c:v>20.4391</c:v>
                </c:pt>
                <c:pt idx="1735">
                  <c:v>20.455100000000002</c:v>
                </c:pt>
                <c:pt idx="1736">
                  <c:v>20.469000000000001</c:v>
                </c:pt>
                <c:pt idx="1737">
                  <c:v>20.484300000000001</c:v>
                </c:pt>
                <c:pt idx="1738">
                  <c:v>20.499199999999998</c:v>
                </c:pt>
                <c:pt idx="1739">
                  <c:v>20.513100000000001</c:v>
                </c:pt>
                <c:pt idx="1740">
                  <c:v>20.5276</c:v>
                </c:pt>
                <c:pt idx="1741">
                  <c:v>20.542899999999999</c:v>
                </c:pt>
                <c:pt idx="1742">
                  <c:v>20.559799999999999</c:v>
                </c:pt>
                <c:pt idx="1743">
                  <c:v>20.575500000000002</c:v>
                </c:pt>
                <c:pt idx="1744">
                  <c:v>20.5915</c:v>
                </c:pt>
                <c:pt idx="1745">
                  <c:v>20.607299999999999</c:v>
                </c:pt>
                <c:pt idx="1746">
                  <c:v>20.625</c:v>
                </c:pt>
                <c:pt idx="1747">
                  <c:v>20.643599999999999</c:v>
                </c:pt>
                <c:pt idx="1748">
                  <c:v>20.664100000000001</c:v>
                </c:pt>
                <c:pt idx="1749">
                  <c:v>20.689</c:v>
                </c:pt>
                <c:pt idx="1750">
                  <c:v>20.714600000000001</c:v>
                </c:pt>
                <c:pt idx="1751">
                  <c:v>20.740400000000001</c:v>
                </c:pt>
                <c:pt idx="1752">
                  <c:v>20.761299999999999</c:v>
                </c:pt>
                <c:pt idx="1753">
                  <c:v>20.775600000000001</c:v>
                </c:pt>
                <c:pt idx="1754">
                  <c:v>20.787299999999998</c:v>
                </c:pt>
                <c:pt idx="1755">
                  <c:v>20.7957</c:v>
                </c:pt>
                <c:pt idx="1756">
                  <c:v>20.803799999999999</c:v>
                </c:pt>
                <c:pt idx="1757">
                  <c:v>20.8126</c:v>
                </c:pt>
                <c:pt idx="1758">
                  <c:v>20.822700000000001</c:v>
                </c:pt>
                <c:pt idx="1759">
                  <c:v>20.832599999999999</c:v>
                </c:pt>
                <c:pt idx="1760">
                  <c:v>20.843599999999999</c:v>
                </c:pt>
                <c:pt idx="1761">
                  <c:v>20.856400000000001</c:v>
                </c:pt>
                <c:pt idx="1762">
                  <c:v>20.8687</c:v>
                </c:pt>
                <c:pt idx="1763">
                  <c:v>20.878799999999998</c:v>
                </c:pt>
                <c:pt idx="1764">
                  <c:v>20.890699999999999</c:v>
                </c:pt>
                <c:pt idx="1765">
                  <c:v>20.902799999999999</c:v>
                </c:pt>
                <c:pt idx="1766">
                  <c:v>20.916</c:v>
                </c:pt>
                <c:pt idx="1767">
                  <c:v>20.9298</c:v>
                </c:pt>
                <c:pt idx="1768">
                  <c:v>20.9436</c:v>
                </c:pt>
                <c:pt idx="1769">
                  <c:v>20.959900000000001</c:v>
                </c:pt>
                <c:pt idx="1770">
                  <c:v>20.977499999999999</c:v>
                </c:pt>
                <c:pt idx="1771">
                  <c:v>20.998100000000001</c:v>
                </c:pt>
                <c:pt idx="1772">
                  <c:v>21.0197</c:v>
                </c:pt>
                <c:pt idx="1773">
                  <c:v>21.043500000000002</c:v>
                </c:pt>
                <c:pt idx="1774">
                  <c:v>21.067799999999998</c:v>
                </c:pt>
                <c:pt idx="1775">
                  <c:v>21.092700000000001</c:v>
                </c:pt>
                <c:pt idx="1776">
                  <c:v>21.116399999999999</c:v>
                </c:pt>
                <c:pt idx="1777">
                  <c:v>21.136399999999998</c:v>
                </c:pt>
                <c:pt idx="1778">
                  <c:v>21.151800000000001</c:v>
                </c:pt>
                <c:pt idx="1779">
                  <c:v>21.164899999999999</c:v>
                </c:pt>
                <c:pt idx="1780">
                  <c:v>21.176400000000001</c:v>
                </c:pt>
                <c:pt idx="1781">
                  <c:v>21.187899999999999</c:v>
                </c:pt>
                <c:pt idx="1782">
                  <c:v>21.1997</c:v>
                </c:pt>
                <c:pt idx="1783">
                  <c:v>21.2118</c:v>
                </c:pt>
                <c:pt idx="1784">
                  <c:v>21.222999999999999</c:v>
                </c:pt>
                <c:pt idx="1785">
                  <c:v>21.234999999999999</c:v>
                </c:pt>
                <c:pt idx="1786">
                  <c:v>21.2485</c:v>
                </c:pt>
                <c:pt idx="1787">
                  <c:v>21.262499999999999</c:v>
                </c:pt>
                <c:pt idx="1788">
                  <c:v>21.277000000000001</c:v>
                </c:pt>
                <c:pt idx="1789">
                  <c:v>21.290900000000001</c:v>
                </c:pt>
                <c:pt idx="1790">
                  <c:v>21.305199999999999</c:v>
                </c:pt>
                <c:pt idx="1791">
                  <c:v>21.320499999999999</c:v>
                </c:pt>
                <c:pt idx="1792">
                  <c:v>21.334199999999999</c:v>
                </c:pt>
                <c:pt idx="1793">
                  <c:v>21.348600000000001</c:v>
                </c:pt>
                <c:pt idx="1794">
                  <c:v>21.3658</c:v>
                </c:pt>
                <c:pt idx="1795">
                  <c:v>21.383600000000001</c:v>
                </c:pt>
                <c:pt idx="1796">
                  <c:v>21.3996</c:v>
                </c:pt>
                <c:pt idx="1797">
                  <c:v>21.415800000000001</c:v>
                </c:pt>
                <c:pt idx="1798">
                  <c:v>21.432300000000001</c:v>
                </c:pt>
                <c:pt idx="1799">
                  <c:v>21.450600000000001</c:v>
                </c:pt>
                <c:pt idx="1800">
                  <c:v>21.467400000000001</c:v>
                </c:pt>
                <c:pt idx="1801">
                  <c:v>21.483499999999999</c:v>
                </c:pt>
                <c:pt idx="1802">
                  <c:v>21.498100000000001</c:v>
                </c:pt>
                <c:pt idx="1803">
                  <c:v>21.512599999999999</c:v>
                </c:pt>
                <c:pt idx="1804">
                  <c:v>21.528600000000001</c:v>
                </c:pt>
                <c:pt idx="1805">
                  <c:v>21.542300000000001</c:v>
                </c:pt>
                <c:pt idx="1806">
                  <c:v>21.557099999999998</c:v>
                </c:pt>
                <c:pt idx="1807">
                  <c:v>21.572600000000001</c:v>
                </c:pt>
                <c:pt idx="1808">
                  <c:v>21.587800000000001</c:v>
                </c:pt>
                <c:pt idx="1809">
                  <c:v>21.603400000000001</c:v>
                </c:pt>
                <c:pt idx="1810">
                  <c:v>21.619499999999999</c:v>
                </c:pt>
                <c:pt idx="1811">
                  <c:v>21.636399999999998</c:v>
                </c:pt>
                <c:pt idx="1812">
                  <c:v>21.6538</c:v>
                </c:pt>
                <c:pt idx="1813">
                  <c:v>21.6707</c:v>
                </c:pt>
                <c:pt idx="1814">
                  <c:v>21.688199999999998</c:v>
                </c:pt>
                <c:pt idx="1815">
                  <c:v>21.706600000000002</c:v>
                </c:pt>
                <c:pt idx="1816">
                  <c:v>21.726500000000001</c:v>
                </c:pt>
                <c:pt idx="1817">
                  <c:v>21.747199999999999</c:v>
                </c:pt>
                <c:pt idx="1818">
                  <c:v>21.772200000000002</c:v>
                </c:pt>
                <c:pt idx="1819">
                  <c:v>21.799399999999999</c:v>
                </c:pt>
                <c:pt idx="1820">
                  <c:v>21.826000000000001</c:v>
                </c:pt>
                <c:pt idx="1821">
                  <c:v>21.847200000000001</c:v>
                </c:pt>
                <c:pt idx="1822">
                  <c:v>21.863299999999999</c:v>
                </c:pt>
                <c:pt idx="1823">
                  <c:v>21.874099999999999</c:v>
                </c:pt>
                <c:pt idx="1824">
                  <c:v>21.881699999999999</c:v>
                </c:pt>
                <c:pt idx="1825">
                  <c:v>21.8902</c:v>
                </c:pt>
                <c:pt idx="1826">
                  <c:v>21.9</c:v>
                </c:pt>
                <c:pt idx="1827">
                  <c:v>21.909800000000001</c:v>
                </c:pt>
                <c:pt idx="1828">
                  <c:v>21.920100000000001</c:v>
                </c:pt>
                <c:pt idx="1829">
                  <c:v>21.9312</c:v>
                </c:pt>
                <c:pt idx="1830">
                  <c:v>21.942799999999998</c:v>
                </c:pt>
                <c:pt idx="1831">
                  <c:v>21.954699999999999</c:v>
                </c:pt>
                <c:pt idx="1832">
                  <c:v>21.9664</c:v>
                </c:pt>
                <c:pt idx="1833">
                  <c:v>21.9787</c:v>
                </c:pt>
                <c:pt idx="1834">
                  <c:v>21.992799999999999</c:v>
                </c:pt>
                <c:pt idx="1835">
                  <c:v>22.0076</c:v>
                </c:pt>
                <c:pt idx="1836">
                  <c:v>22.0244</c:v>
                </c:pt>
                <c:pt idx="1837">
                  <c:v>22.042100000000001</c:v>
                </c:pt>
                <c:pt idx="1838">
                  <c:v>22.058599999999998</c:v>
                </c:pt>
                <c:pt idx="1839">
                  <c:v>22.076000000000001</c:v>
                </c:pt>
                <c:pt idx="1840">
                  <c:v>22.097000000000001</c:v>
                </c:pt>
                <c:pt idx="1841">
                  <c:v>22.120100000000001</c:v>
                </c:pt>
                <c:pt idx="1842">
                  <c:v>22.144600000000001</c:v>
                </c:pt>
                <c:pt idx="1843">
                  <c:v>22.169899999999998</c:v>
                </c:pt>
                <c:pt idx="1844">
                  <c:v>22.1966</c:v>
                </c:pt>
                <c:pt idx="1845">
                  <c:v>22.2226</c:v>
                </c:pt>
                <c:pt idx="1846">
                  <c:v>22.245899999999999</c:v>
                </c:pt>
                <c:pt idx="1847">
                  <c:v>22.264099999999999</c:v>
                </c:pt>
                <c:pt idx="1848">
                  <c:v>22.277699999999999</c:v>
                </c:pt>
                <c:pt idx="1849">
                  <c:v>22.289000000000001</c:v>
                </c:pt>
                <c:pt idx="1850">
                  <c:v>22.3003</c:v>
                </c:pt>
                <c:pt idx="1851">
                  <c:v>22.310300000000002</c:v>
                </c:pt>
                <c:pt idx="1852">
                  <c:v>22.320599999999999</c:v>
                </c:pt>
                <c:pt idx="1853">
                  <c:v>22.333400000000001</c:v>
                </c:pt>
                <c:pt idx="1854">
                  <c:v>22.3475</c:v>
                </c:pt>
                <c:pt idx="1855">
                  <c:v>22.362300000000001</c:v>
                </c:pt>
                <c:pt idx="1856">
                  <c:v>22.377400000000002</c:v>
                </c:pt>
                <c:pt idx="1857">
                  <c:v>22.394100000000002</c:v>
                </c:pt>
                <c:pt idx="1858">
                  <c:v>22.409600000000001</c:v>
                </c:pt>
                <c:pt idx="1859">
                  <c:v>22.424700000000001</c:v>
                </c:pt>
                <c:pt idx="1860">
                  <c:v>22.438600000000001</c:v>
                </c:pt>
                <c:pt idx="1861">
                  <c:v>22.453099999999999</c:v>
                </c:pt>
                <c:pt idx="1862">
                  <c:v>22.469100000000001</c:v>
                </c:pt>
                <c:pt idx="1863">
                  <c:v>22.486599999999999</c:v>
                </c:pt>
                <c:pt idx="1864">
                  <c:v>22.5045</c:v>
                </c:pt>
                <c:pt idx="1865">
                  <c:v>22.521100000000001</c:v>
                </c:pt>
                <c:pt idx="1866">
                  <c:v>22.538499999999999</c:v>
                </c:pt>
                <c:pt idx="1867">
                  <c:v>22.556899999999999</c:v>
                </c:pt>
                <c:pt idx="1868">
                  <c:v>22.575500000000002</c:v>
                </c:pt>
                <c:pt idx="1869">
                  <c:v>22.593299999999999</c:v>
                </c:pt>
                <c:pt idx="1870">
                  <c:v>22.610199999999999</c:v>
                </c:pt>
                <c:pt idx="1871">
                  <c:v>22.625699999999998</c:v>
                </c:pt>
                <c:pt idx="1872">
                  <c:v>22.639399999999998</c:v>
                </c:pt>
                <c:pt idx="1873">
                  <c:v>22.652799999999999</c:v>
                </c:pt>
                <c:pt idx="1874">
                  <c:v>22.668299999999999</c:v>
                </c:pt>
                <c:pt idx="1875">
                  <c:v>22.683800000000002</c:v>
                </c:pt>
                <c:pt idx="1876">
                  <c:v>22.700600000000001</c:v>
                </c:pt>
                <c:pt idx="1877">
                  <c:v>22.717700000000001</c:v>
                </c:pt>
                <c:pt idx="1878">
                  <c:v>22.733699999999999</c:v>
                </c:pt>
                <c:pt idx="1879">
                  <c:v>22.7498</c:v>
                </c:pt>
                <c:pt idx="1880">
                  <c:v>22.767299999999999</c:v>
                </c:pt>
                <c:pt idx="1881">
                  <c:v>22.785900000000002</c:v>
                </c:pt>
                <c:pt idx="1882">
                  <c:v>22.8035</c:v>
                </c:pt>
                <c:pt idx="1883">
                  <c:v>22.8202</c:v>
                </c:pt>
                <c:pt idx="1884">
                  <c:v>22.839700000000001</c:v>
                </c:pt>
                <c:pt idx="1885">
                  <c:v>22.8612</c:v>
                </c:pt>
                <c:pt idx="1886">
                  <c:v>22.882899999999999</c:v>
                </c:pt>
                <c:pt idx="1887">
                  <c:v>22.9102</c:v>
                </c:pt>
                <c:pt idx="1888">
                  <c:v>22.937799999999999</c:v>
                </c:pt>
                <c:pt idx="1889">
                  <c:v>22.9636</c:v>
                </c:pt>
                <c:pt idx="1890">
                  <c:v>22.985199999999999</c:v>
                </c:pt>
                <c:pt idx="1891">
                  <c:v>23.001200000000001</c:v>
                </c:pt>
                <c:pt idx="1892">
                  <c:v>23.014299999999999</c:v>
                </c:pt>
                <c:pt idx="1893">
                  <c:v>23.0243</c:v>
                </c:pt>
                <c:pt idx="1894">
                  <c:v>23.0335</c:v>
                </c:pt>
                <c:pt idx="1895">
                  <c:v>23.043700000000001</c:v>
                </c:pt>
                <c:pt idx="1896">
                  <c:v>23.054400000000001</c:v>
                </c:pt>
                <c:pt idx="1897">
                  <c:v>23.064900000000002</c:v>
                </c:pt>
                <c:pt idx="1898">
                  <c:v>23.077200000000001</c:v>
                </c:pt>
                <c:pt idx="1899">
                  <c:v>23.089400000000001</c:v>
                </c:pt>
                <c:pt idx="1900">
                  <c:v>23.101600000000001</c:v>
                </c:pt>
                <c:pt idx="1901">
                  <c:v>23.113399999999999</c:v>
                </c:pt>
                <c:pt idx="1902">
                  <c:v>23.126799999999999</c:v>
                </c:pt>
                <c:pt idx="1903">
                  <c:v>23.140799999999999</c:v>
                </c:pt>
                <c:pt idx="1904">
                  <c:v>23.155100000000001</c:v>
                </c:pt>
                <c:pt idx="1905">
                  <c:v>23.171500000000002</c:v>
                </c:pt>
                <c:pt idx="1906">
                  <c:v>23.189800000000002</c:v>
                </c:pt>
                <c:pt idx="1907">
                  <c:v>23.208600000000001</c:v>
                </c:pt>
                <c:pt idx="1908">
                  <c:v>23.226900000000001</c:v>
                </c:pt>
                <c:pt idx="1909">
                  <c:v>23.247199999999999</c:v>
                </c:pt>
                <c:pt idx="1910">
                  <c:v>23.270800000000001</c:v>
                </c:pt>
                <c:pt idx="1911">
                  <c:v>23.2958</c:v>
                </c:pt>
                <c:pt idx="1912">
                  <c:v>23.3215</c:v>
                </c:pt>
                <c:pt idx="1913">
                  <c:v>23.349299999999999</c:v>
                </c:pt>
                <c:pt idx="1914">
                  <c:v>23.376899999999999</c:v>
                </c:pt>
                <c:pt idx="1915">
                  <c:v>23.3992</c:v>
                </c:pt>
                <c:pt idx="1916">
                  <c:v>23.417899999999999</c:v>
                </c:pt>
                <c:pt idx="1917">
                  <c:v>23.4316</c:v>
                </c:pt>
                <c:pt idx="1918">
                  <c:v>23.443200000000001</c:v>
                </c:pt>
                <c:pt idx="1919">
                  <c:v>23.4528</c:v>
                </c:pt>
                <c:pt idx="1920">
                  <c:v>23.4633</c:v>
                </c:pt>
                <c:pt idx="1921">
                  <c:v>23.4755</c:v>
                </c:pt>
                <c:pt idx="1922">
                  <c:v>23.489599999999999</c:v>
                </c:pt>
                <c:pt idx="1923">
                  <c:v>23.505600000000001</c:v>
                </c:pt>
                <c:pt idx="1924">
                  <c:v>23.5213</c:v>
                </c:pt>
                <c:pt idx="1925">
                  <c:v>23.5383</c:v>
                </c:pt>
                <c:pt idx="1926">
                  <c:v>23.554500000000001</c:v>
                </c:pt>
                <c:pt idx="1927">
                  <c:v>23.569700000000001</c:v>
                </c:pt>
                <c:pt idx="1928">
                  <c:v>23.584499999999998</c:v>
                </c:pt>
                <c:pt idx="1929">
                  <c:v>23.599499999999999</c:v>
                </c:pt>
                <c:pt idx="1930">
                  <c:v>23.613800000000001</c:v>
                </c:pt>
                <c:pt idx="1931">
                  <c:v>23.6279</c:v>
                </c:pt>
                <c:pt idx="1932">
                  <c:v>23.645</c:v>
                </c:pt>
                <c:pt idx="1933">
                  <c:v>23.662700000000001</c:v>
                </c:pt>
                <c:pt idx="1934">
                  <c:v>23.680199999999999</c:v>
                </c:pt>
                <c:pt idx="1935">
                  <c:v>23.697700000000001</c:v>
                </c:pt>
                <c:pt idx="1936">
                  <c:v>23.714400000000001</c:v>
                </c:pt>
                <c:pt idx="1937">
                  <c:v>23.7317</c:v>
                </c:pt>
                <c:pt idx="1938">
                  <c:v>23.751300000000001</c:v>
                </c:pt>
                <c:pt idx="1939">
                  <c:v>23.768799999999999</c:v>
                </c:pt>
                <c:pt idx="1940">
                  <c:v>23.7834</c:v>
                </c:pt>
                <c:pt idx="1941">
                  <c:v>23.798200000000001</c:v>
                </c:pt>
                <c:pt idx="1942">
                  <c:v>23.8125</c:v>
                </c:pt>
                <c:pt idx="1943">
                  <c:v>23.827999999999999</c:v>
                </c:pt>
                <c:pt idx="1944">
                  <c:v>23.844000000000001</c:v>
                </c:pt>
                <c:pt idx="1945">
                  <c:v>23.860199999999999</c:v>
                </c:pt>
                <c:pt idx="1946">
                  <c:v>23.877500000000001</c:v>
                </c:pt>
                <c:pt idx="1947">
                  <c:v>23.894500000000001</c:v>
                </c:pt>
                <c:pt idx="1948">
                  <c:v>23.9115</c:v>
                </c:pt>
                <c:pt idx="1949">
                  <c:v>23.928899999999999</c:v>
                </c:pt>
                <c:pt idx="1950">
                  <c:v>23.947700000000001</c:v>
                </c:pt>
                <c:pt idx="1951">
                  <c:v>23.965599999999998</c:v>
                </c:pt>
                <c:pt idx="1952">
                  <c:v>23.983699999999999</c:v>
                </c:pt>
                <c:pt idx="1953">
                  <c:v>24.0031</c:v>
                </c:pt>
                <c:pt idx="1954">
                  <c:v>24.024999999999999</c:v>
                </c:pt>
                <c:pt idx="1955">
                  <c:v>24.049199999999999</c:v>
                </c:pt>
                <c:pt idx="1956">
                  <c:v>24.075800000000001</c:v>
                </c:pt>
                <c:pt idx="1957">
                  <c:v>24.1035</c:v>
                </c:pt>
                <c:pt idx="1958">
                  <c:v>24.130400000000002</c:v>
                </c:pt>
                <c:pt idx="1959">
                  <c:v>24.152899999999999</c:v>
                </c:pt>
                <c:pt idx="1960">
                  <c:v>24.169499999999999</c:v>
                </c:pt>
                <c:pt idx="1961">
                  <c:v>24.182200000000002</c:v>
                </c:pt>
                <c:pt idx="1962">
                  <c:v>24.1922</c:v>
                </c:pt>
                <c:pt idx="1963">
                  <c:v>24.200299999999999</c:v>
                </c:pt>
                <c:pt idx="1964">
                  <c:v>24.2087</c:v>
                </c:pt>
                <c:pt idx="1965">
                  <c:v>24.2182</c:v>
                </c:pt>
                <c:pt idx="1966">
                  <c:v>24.228899999999999</c:v>
                </c:pt>
                <c:pt idx="1967">
                  <c:v>24.243400000000001</c:v>
                </c:pt>
                <c:pt idx="1968">
                  <c:v>24.256</c:v>
                </c:pt>
                <c:pt idx="1969">
                  <c:v>24.264299999999999</c:v>
                </c:pt>
                <c:pt idx="1970">
                  <c:v>24.270199999999999</c:v>
                </c:pt>
                <c:pt idx="1971">
                  <c:v>24.277799999999999</c:v>
                </c:pt>
                <c:pt idx="1972">
                  <c:v>24.287700000000001</c:v>
                </c:pt>
                <c:pt idx="1973">
                  <c:v>24.3</c:v>
                </c:pt>
                <c:pt idx="1974">
                  <c:v>24.313199999999998</c:v>
                </c:pt>
                <c:pt idx="1975">
                  <c:v>24.327500000000001</c:v>
                </c:pt>
                <c:pt idx="1976">
                  <c:v>24.344000000000001</c:v>
                </c:pt>
                <c:pt idx="1977">
                  <c:v>24.363199999999999</c:v>
                </c:pt>
                <c:pt idx="1978">
                  <c:v>24.3843</c:v>
                </c:pt>
                <c:pt idx="1979">
                  <c:v>24.406600000000001</c:v>
                </c:pt>
                <c:pt idx="1980">
                  <c:v>24.430499999999999</c:v>
                </c:pt>
                <c:pt idx="1981">
                  <c:v>24.456299999999999</c:v>
                </c:pt>
                <c:pt idx="1982">
                  <c:v>24.482399999999998</c:v>
                </c:pt>
                <c:pt idx="1983">
                  <c:v>24.506</c:v>
                </c:pt>
                <c:pt idx="1984">
                  <c:v>24.526499999999999</c:v>
                </c:pt>
                <c:pt idx="1985">
                  <c:v>24.5441</c:v>
                </c:pt>
                <c:pt idx="1986">
                  <c:v>24.558</c:v>
                </c:pt>
                <c:pt idx="1987">
                  <c:v>24.569900000000001</c:v>
                </c:pt>
                <c:pt idx="1988">
                  <c:v>24.5806</c:v>
                </c:pt>
                <c:pt idx="1989">
                  <c:v>24.5914</c:v>
                </c:pt>
                <c:pt idx="1990">
                  <c:v>24.602499999999999</c:v>
                </c:pt>
                <c:pt idx="1991">
                  <c:v>24.614699999999999</c:v>
                </c:pt>
                <c:pt idx="1992">
                  <c:v>24.6297</c:v>
                </c:pt>
                <c:pt idx="1993">
                  <c:v>24.6449</c:v>
                </c:pt>
                <c:pt idx="1994">
                  <c:v>24.660499999999999</c:v>
                </c:pt>
                <c:pt idx="1995">
                  <c:v>24.6768</c:v>
                </c:pt>
                <c:pt idx="1996">
                  <c:v>24.692399999999999</c:v>
                </c:pt>
                <c:pt idx="1997">
                  <c:v>24.708600000000001</c:v>
                </c:pt>
                <c:pt idx="1998">
                  <c:v>24.7257</c:v>
                </c:pt>
                <c:pt idx="1999">
                  <c:v>24.7424</c:v>
                </c:pt>
                <c:pt idx="2000">
                  <c:v>24.759899999999998</c:v>
                </c:pt>
                <c:pt idx="2001">
                  <c:v>24.778199999999998</c:v>
                </c:pt>
                <c:pt idx="2002">
                  <c:v>24.795400000000001</c:v>
                </c:pt>
                <c:pt idx="2003">
                  <c:v>24.812899999999999</c:v>
                </c:pt>
                <c:pt idx="2004">
                  <c:v>24.831</c:v>
                </c:pt>
                <c:pt idx="2005">
                  <c:v>24.85</c:v>
                </c:pt>
                <c:pt idx="2006">
                  <c:v>24.8688</c:v>
                </c:pt>
                <c:pt idx="2007">
                  <c:v>24.887499999999999</c:v>
                </c:pt>
                <c:pt idx="2008">
                  <c:v>24.904800000000002</c:v>
                </c:pt>
                <c:pt idx="2009">
                  <c:v>24.920999999999999</c:v>
                </c:pt>
                <c:pt idx="2010">
                  <c:v>24.934999999999999</c:v>
                </c:pt>
                <c:pt idx="2011">
                  <c:v>24.951000000000001</c:v>
                </c:pt>
                <c:pt idx="2012">
                  <c:v>24.967700000000001</c:v>
                </c:pt>
                <c:pt idx="2013">
                  <c:v>24.983899999999998</c:v>
                </c:pt>
                <c:pt idx="2014">
                  <c:v>25.0014</c:v>
                </c:pt>
                <c:pt idx="2015">
                  <c:v>25.018899999999999</c:v>
                </c:pt>
                <c:pt idx="2016">
                  <c:v>25.035599999999999</c:v>
                </c:pt>
                <c:pt idx="2017">
                  <c:v>25.054099999999998</c:v>
                </c:pt>
                <c:pt idx="2018">
                  <c:v>25.072700000000001</c:v>
                </c:pt>
                <c:pt idx="2019">
                  <c:v>25.090699999999998</c:v>
                </c:pt>
                <c:pt idx="2020">
                  <c:v>25.1099</c:v>
                </c:pt>
                <c:pt idx="2021">
                  <c:v>25.129300000000001</c:v>
                </c:pt>
                <c:pt idx="2022">
                  <c:v>25.1496</c:v>
                </c:pt>
                <c:pt idx="2023">
                  <c:v>25.1737</c:v>
                </c:pt>
                <c:pt idx="2024">
                  <c:v>25.198699999999999</c:v>
                </c:pt>
                <c:pt idx="2025">
                  <c:v>25.224799999999998</c:v>
                </c:pt>
                <c:pt idx="2026">
                  <c:v>25.251200000000001</c:v>
                </c:pt>
                <c:pt idx="2027">
                  <c:v>25.279199999999999</c:v>
                </c:pt>
                <c:pt idx="2028">
                  <c:v>25.301100000000002</c:v>
                </c:pt>
                <c:pt idx="2029">
                  <c:v>25.3171</c:v>
                </c:pt>
                <c:pt idx="2030">
                  <c:v>25.329599999999999</c:v>
                </c:pt>
                <c:pt idx="2031">
                  <c:v>25.3398</c:v>
                </c:pt>
                <c:pt idx="2032">
                  <c:v>25.348299999999998</c:v>
                </c:pt>
                <c:pt idx="2033">
                  <c:v>25.358899999999998</c:v>
                </c:pt>
                <c:pt idx="2034">
                  <c:v>25.371200000000002</c:v>
                </c:pt>
                <c:pt idx="2035">
                  <c:v>25.383500000000002</c:v>
                </c:pt>
                <c:pt idx="2036">
                  <c:v>25.395800000000001</c:v>
                </c:pt>
                <c:pt idx="2037">
                  <c:v>25.408999999999999</c:v>
                </c:pt>
                <c:pt idx="2038">
                  <c:v>25.422499999999999</c:v>
                </c:pt>
                <c:pt idx="2039">
                  <c:v>25.435099999999998</c:v>
                </c:pt>
                <c:pt idx="2040">
                  <c:v>25.447199999999999</c:v>
                </c:pt>
                <c:pt idx="2041">
                  <c:v>25.461099999999998</c:v>
                </c:pt>
                <c:pt idx="2042">
                  <c:v>25.477599999999999</c:v>
                </c:pt>
                <c:pt idx="2043">
                  <c:v>25.494599999999998</c:v>
                </c:pt>
                <c:pt idx="2044">
                  <c:v>25.512799999999999</c:v>
                </c:pt>
                <c:pt idx="2045">
                  <c:v>25.5321</c:v>
                </c:pt>
                <c:pt idx="2046">
                  <c:v>25.552700000000002</c:v>
                </c:pt>
                <c:pt idx="2047">
                  <c:v>25.575600000000001</c:v>
                </c:pt>
                <c:pt idx="2048">
                  <c:v>25.6008</c:v>
                </c:pt>
                <c:pt idx="2049">
                  <c:v>25.627400000000002</c:v>
                </c:pt>
                <c:pt idx="2050">
                  <c:v>25.654900000000001</c:v>
                </c:pt>
                <c:pt idx="2051">
                  <c:v>25.683399999999999</c:v>
                </c:pt>
                <c:pt idx="2052">
                  <c:v>25.709599999999998</c:v>
                </c:pt>
                <c:pt idx="2053">
                  <c:v>25.733000000000001</c:v>
                </c:pt>
                <c:pt idx="2054">
                  <c:v>25.752300000000002</c:v>
                </c:pt>
                <c:pt idx="2055">
                  <c:v>25.767600000000002</c:v>
                </c:pt>
                <c:pt idx="2056">
                  <c:v>25.780100000000001</c:v>
                </c:pt>
                <c:pt idx="2057">
                  <c:v>25.791</c:v>
                </c:pt>
                <c:pt idx="2058">
                  <c:v>25.802800000000001</c:v>
                </c:pt>
                <c:pt idx="2059">
                  <c:v>25.817399999999999</c:v>
                </c:pt>
                <c:pt idx="2060">
                  <c:v>25.831600000000002</c:v>
                </c:pt>
                <c:pt idx="2061">
                  <c:v>25.846399999999999</c:v>
                </c:pt>
                <c:pt idx="2062">
                  <c:v>25.863700000000001</c:v>
                </c:pt>
                <c:pt idx="2063">
                  <c:v>25.881499999999999</c:v>
                </c:pt>
                <c:pt idx="2064">
                  <c:v>25.898700000000002</c:v>
                </c:pt>
                <c:pt idx="2065">
                  <c:v>25.914899999999999</c:v>
                </c:pt>
                <c:pt idx="2066">
                  <c:v>25.9298</c:v>
                </c:pt>
                <c:pt idx="2067">
                  <c:v>25.9468</c:v>
                </c:pt>
                <c:pt idx="2068">
                  <c:v>25.964500000000001</c:v>
                </c:pt>
                <c:pt idx="2069">
                  <c:v>25.982600000000001</c:v>
                </c:pt>
                <c:pt idx="2070">
                  <c:v>26.000800000000002</c:v>
                </c:pt>
                <c:pt idx="2071">
                  <c:v>26.019400000000001</c:v>
                </c:pt>
                <c:pt idx="2072">
                  <c:v>26.04</c:v>
                </c:pt>
                <c:pt idx="2073">
                  <c:v>26.060300000000002</c:v>
                </c:pt>
                <c:pt idx="2074">
                  <c:v>26.077300000000001</c:v>
                </c:pt>
                <c:pt idx="2075">
                  <c:v>26.093599999999999</c:v>
                </c:pt>
                <c:pt idx="2076">
                  <c:v>26.1112</c:v>
                </c:pt>
                <c:pt idx="2077">
                  <c:v>26.127300000000002</c:v>
                </c:pt>
                <c:pt idx="2078">
                  <c:v>26.1433</c:v>
                </c:pt>
                <c:pt idx="2079">
                  <c:v>26.159500000000001</c:v>
                </c:pt>
                <c:pt idx="2080">
                  <c:v>26.175999999999998</c:v>
                </c:pt>
                <c:pt idx="2081">
                  <c:v>26.1934</c:v>
                </c:pt>
                <c:pt idx="2082">
                  <c:v>26.2103</c:v>
                </c:pt>
                <c:pt idx="2083">
                  <c:v>26.226700000000001</c:v>
                </c:pt>
                <c:pt idx="2084">
                  <c:v>26.243600000000001</c:v>
                </c:pt>
                <c:pt idx="2085">
                  <c:v>26.261199999999999</c:v>
                </c:pt>
                <c:pt idx="2086">
                  <c:v>26.2789</c:v>
                </c:pt>
                <c:pt idx="2087">
                  <c:v>26.299099999999999</c:v>
                </c:pt>
                <c:pt idx="2088">
                  <c:v>26.320499999999999</c:v>
                </c:pt>
                <c:pt idx="2089">
                  <c:v>26.340699999999998</c:v>
                </c:pt>
                <c:pt idx="2090">
                  <c:v>26.362500000000001</c:v>
                </c:pt>
                <c:pt idx="2091">
                  <c:v>26.3855</c:v>
                </c:pt>
                <c:pt idx="2092">
                  <c:v>26.409700000000001</c:v>
                </c:pt>
                <c:pt idx="2093">
                  <c:v>26.4375</c:v>
                </c:pt>
                <c:pt idx="2094">
                  <c:v>26.465299999999999</c:v>
                </c:pt>
                <c:pt idx="2095">
                  <c:v>26.491599999999998</c:v>
                </c:pt>
                <c:pt idx="2096">
                  <c:v>26.517199999999999</c:v>
                </c:pt>
                <c:pt idx="2097">
                  <c:v>26.5365</c:v>
                </c:pt>
                <c:pt idx="2098">
                  <c:v>26.551500000000001</c:v>
                </c:pt>
                <c:pt idx="2099">
                  <c:v>26.563800000000001</c:v>
                </c:pt>
                <c:pt idx="2100">
                  <c:v>26.573399999999999</c:v>
                </c:pt>
                <c:pt idx="2101">
                  <c:v>26.5807</c:v>
                </c:pt>
                <c:pt idx="2102">
                  <c:v>26.590499999999999</c:v>
                </c:pt>
                <c:pt idx="2103">
                  <c:v>26.603100000000001</c:v>
                </c:pt>
                <c:pt idx="2104">
                  <c:v>26.616199999999999</c:v>
                </c:pt>
                <c:pt idx="2105">
                  <c:v>26.628</c:v>
                </c:pt>
                <c:pt idx="2106">
                  <c:v>26.640999999999998</c:v>
                </c:pt>
                <c:pt idx="2107">
                  <c:v>26.654800000000002</c:v>
                </c:pt>
                <c:pt idx="2108">
                  <c:v>26.667999999999999</c:v>
                </c:pt>
                <c:pt idx="2109">
                  <c:v>26.681699999999999</c:v>
                </c:pt>
                <c:pt idx="2110">
                  <c:v>26.697900000000001</c:v>
                </c:pt>
                <c:pt idx="2111">
                  <c:v>26.715499999999999</c:v>
                </c:pt>
                <c:pt idx="2112">
                  <c:v>26.734000000000002</c:v>
                </c:pt>
                <c:pt idx="2113">
                  <c:v>26.7531</c:v>
                </c:pt>
                <c:pt idx="2114">
                  <c:v>26.773299999999999</c:v>
                </c:pt>
                <c:pt idx="2115">
                  <c:v>26.794899999999998</c:v>
                </c:pt>
                <c:pt idx="2116">
                  <c:v>26.8188</c:v>
                </c:pt>
                <c:pt idx="2117">
                  <c:v>26.844100000000001</c:v>
                </c:pt>
                <c:pt idx="2118">
                  <c:v>26.8718</c:v>
                </c:pt>
                <c:pt idx="2119">
                  <c:v>26.901299999999999</c:v>
                </c:pt>
                <c:pt idx="2120">
                  <c:v>26.93</c:v>
                </c:pt>
                <c:pt idx="2121">
                  <c:v>26.956199999999999</c:v>
                </c:pt>
                <c:pt idx="2122">
                  <c:v>26.9786</c:v>
                </c:pt>
                <c:pt idx="2123">
                  <c:v>26.996099999999998</c:v>
                </c:pt>
                <c:pt idx="2124">
                  <c:v>27.011299999999999</c:v>
                </c:pt>
                <c:pt idx="2125">
                  <c:v>27.0244</c:v>
                </c:pt>
                <c:pt idx="2126">
                  <c:v>27.035299999999999</c:v>
                </c:pt>
                <c:pt idx="2127">
                  <c:v>27.048400000000001</c:v>
                </c:pt>
                <c:pt idx="2128">
                  <c:v>27.061</c:v>
                </c:pt>
                <c:pt idx="2129">
                  <c:v>27.074400000000001</c:v>
                </c:pt>
                <c:pt idx="2130">
                  <c:v>27.0914</c:v>
                </c:pt>
                <c:pt idx="2131">
                  <c:v>27.108899999999998</c:v>
                </c:pt>
                <c:pt idx="2132">
                  <c:v>27.126200000000001</c:v>
                </c:pt>
                <c:pt idx="2133">
                  <c:v>27.1431</c:v>
                </c:pt>
                <c:pt idx="2134">
                  <c:v>27.160299999999999</c:v>
                </c:pt>
                <c:pt idx="2135">
                  <c:v>27.176600000000001</c:v>
                </c:pt>
                <c:pt idx="2136">
                  <c:v>27.193899999999999</c:v>
                </c:pt>
                <c:pt idx="2137">
                  <c:v>27.211600000000001</c:v>
                </c:pt>
                <c:pt idx="2138">
                  <c:v>27.230499999999999</c:v>
                </c:pt>
                <c:pt idx="2139">
                  <c:v>27.249099999999999</c:v>
                </c:pt>
                <c:pt idx="2140">
                  <c:v>27.269100000000002</c:v>
                </c:pt>
                <c:pt idx="2141">
                  <c:v>27.288900000000002</c:v>
                </c:pt>
                <c:pt idx="2142">
                  <c:v>27.308499999999999</c:v>
                </c:pt>
                <c:pt idx="2143">
                  <c:v>27.3293</c:v>
                </c:pt>
                <c:pt idx="2144">
                  <c:v>27.349599999999999</c:v>
                </c:pt>
                <c:pt idx="2145">
                  <c:v>27.368400000000001</c:v>
                </c:pt>
                <c:pt idx="2146">
                  <c:v>27.385999999999999</c:v>
                </c:pt>
                <c:pt idx="2147">
                  <c:v>27.4025</c:v>
                </c:pt>
                <c:pt idx="2148">
                  <c:v>27.417899999999999</c:v>
                </c:pt>
                <c:pt idx="2149">
                  <c:v>27.434100000000001</c:v>
                </c:pt>
                <c:pt idx="2150">
                  <c:v>27.450399999999998</c:v>
                </c:pt>
                <c:pt idx="2151">
                  <c:v>27.466999999999999</c:v>
                </c:pt>
                <c:pt idx="2152">
                  <c:v>27.484200000000001</c:v>
                </c:pt>
                <c:pt idx="2153">
                  <c:v>27.502099999999999</c:v>
                </c:pt>
                <c:pt idx="2154">
                  <c:v>27.522099999999998</c:v>
                </c:pt>
                <c:pt idx="2155">
                  <c:v>27.541899999999998</c:v>
                </c:pt>
                <c:pt idx="2156">
                  <c:v>27.560600000000001</c:v>
                </c:pt>
                <c:pt idx="2157">
                  <c:v>27.578900000000001</c:v>
                </c:pt>
                <c:pt idx="2158">
                  <c:v>27.597799999999999</c:v>
                </c:pt>
                <c:pt idx="2159">
                  <c:v>27.617799999999999</c:v>
                </c:pt>
                <c:pt idx="2160">
                  <c:v>27.639600000000002</c:v>
                </c:pt>
                <c:pt idx="2161">
                  <c:v>27.665700000000001</c:v>
                </c:pt>
                <c:pt idx="2162">
                  <c:v>27.696000000000002</c:v>
                </c:pt>
                <c:pt idx="2163">
                  <c:v>27.726900000000001</c:v>
                </c:pt>
                <c:pt idx="2164">
                  <c:v>27.757899999999999</c:v>
                </c:pt>
                <c:pt idx="2165">
                  <c:v>27.784700000000001</c:v>
                </c:pt>
                <c:pt idx="2166">
                  <c:v>27.8064</c:v>
                </c:pt>
                <c:pt idx="2167">
                  <c:v>27.820799999999998</c:v>
                </c:pt>
                <c:pt idx="2168">
                  <c:v>27.831199999999999</c:v>
                </c:pt>
                <c:pt idx="2169">
                  <c:v>27.841000000000001</c:v>
                </c:pt>
                <c:pt idx="2170">
                  <c:v>27.850300000000001</c:v>
                </c:pt>
                <c:pt idx="2171">
                  <c:v>27.860499999999998</c:v>
                </c:pt>
                <c:pt idx="2172">
                  <c:v>27.8719</c:v>
                </c:pt>
                <c:pt idx="2173">
                  <c:v>27.886099999999999</c:v>
                </c:pt>
                <c:pt idx="2174">
                  <c:v>27.901700000000002</c:v>
                </c:pt>
                <c:pt idx="2175">
                  <c:v>27.915400000000002</c:v>
                </c:pt>
                <c:pt idx="2176">
                  <c:v>27.929500000000001</c:v>
                </c:pt>
                <c:pt idx="2177">
                  <c:v>27.944099999999999</c:v>
                </c:pt>
                <c:pt idx="2178">
                  <c:v>27.959099999999999</c:v>
                </c:pt>
                <c:pt idx="2179">
                  <c:v>27.974799999999998</c:v>
                </c:pt>
                <c:pt idx="2180">
                  <c:v>27.991800000000001</c:v>
                </c:pt>
                <c:pt idx="2181">
                  <c:v>28.009599999999999</c:v>
                </c:pt>
                <c:pt idx="2182">
                  <c:v>28.029199999999999</c:v>
                </c:pt>
                <c:pt idx="2183">
                  <c:v>28.05</c:v>
                </c:pt>
                <c:pt idx="2184">
                  <c:v>28.0731</c:v>
                </c:pt>
                <c:pt idx="2185">
                  <c:v>28.098099999999999</c:v>
                </c:pt>
                <c:pt idx="2186">
                  <c:v>28.122800000000002</c:v>
                </c:pt>
                <c:pt idx="2187">
                  <c:v>28.149899999999999</c:v>
                </c:pt>
                <c:pt idx="2188">
                  <c:v>28.179600000000001</c:v>
                </c:pt>
                <c:pt idx="2189">
                  <c:v>28.2103</c:v>
                </c:pt>
                <c:pt idx="2190">
                  <c:v>28.238299999999999</c:v>
                </c:pt>
                <c:pt idx="2191">
                  <c:v>28.2623</c:v>
                </c:pt>
                <c:pt idx="2192">
                  <c:v>28.281500000000001</c:v>
                </c:pt>
                <c:pt idx="2193">
                  <c:v>28.294799999999999</c:v>
                </c:pt>
                <c:pt idx="2194">
                  <c:v>28.3049</c:v>
                </c:pt>
                <c:pt idx="2195">
                  <c:v>28.317</c:v>
                </c:pt>
                <c:pt idx="2196">
                  <c:v>28.3308</c:v>
                </c:pt>
                <c:pt idx="2197">
                  <c:v>28.346800000000002</c:v>
                </c:pt>
                <c:pt idx="2198">
                  <c:v>28.3629</c:v>
                </c:pt>
                <c:pt idx="2199">
                  <c:v>28.3795</c:v>
                </c:pt>
                <c:pt idx="2200">
                  <c:v>28.3965</c:v>
                </c:pt>
                <c:pt idx="2201">
                  <c:v>28.414100000000001</c:v>
                </c:pt>
                <c:pt idx="2202">
                  <c:v>28.4331</c:v>
                </c:pt>
                <c:pt idx="2203">
                  <c:v>28.451000000000001</c:v>
                </c:pt>
                <c:pt idx="2204">
                  <c:v>28.468499999999999</c:v>
                </c:pt>
                <c:pt idx="2205">
                  <c:v>28.485600000000002</c:v>
                </c:pt>
                <c:pt idx="2206">
                  <c:v>28.502700000000001</c:v>
                </c:pt>
                <c:pt idx="2207">
                  <c:v>28.520800000000001</c:v>
                </c:pt>
                <c:pt idx="2208">
                  <c:v>28.538699999999999</c:v>
                </c:pt>
                <c:pt idx="2209">
                  <c:v>28.558800000000002</c:v>
                </c:pt>
                <c:pt idx="2210">
                  <c:v>28.578099999999999</c:v>
                </c:pt>
                <c:pt idx="2211">
                  <c:v>28.5974</c:v>
                </c:pt>
                <c:pt idx="2212">
                  <c:v>28.616800000000001</c:v>
                </c:pt>
                <c:pt idx="2213">
                  <c:v>28.6356</c:v>
                </c:pt>
                <c:pt idx="2214">
                  <c:v>28.6541</c:v>
                </c:pt>
                <c:pt idx="2215">
                  <c:v>28.6739</c:v>
                </c:pt>
                <c:pt idx="2216">
                  <c:v>28.691500000000001</c:v>
                </c:pt>
                <c:pt idx="2217">
                  <c:v>28.707899999999999</c:v>
                </c:pt>
                <c:pt idx="2218">
                  <c:v>28.723099999999999</c:v>
                </c:pt>
                <c:pt idx="2219">
                  <c:v>28.739799999999999</c:v>
                </c:pt>
                <c:pt idx="2220">
                  <c:v>28.757000000000001</c:v>
                </c:pt>
                <c:pt idx="2221">
                  <c:v>28.774999999999999</c:v>
                </c:pt>
                <c:pt idx="2222">
                  <c:v>28.7941</c:v>
                </c:pt>
                <c:pt idx="2223">
                  <c:v>28.814599999999999</c:v>
                </c:pt>
                <c:pt idx="2224">
                  <c:v>28.834900000000001</c:v>
                </c:pt>
                <c:pt idx="2225">
                  <c:v>28.856300000000001</c:v>
                </c:pt>
                <c:pt idx="2226">
                  <c:v>28.876899999999999</c:v>
                </c:pt>
                <c:pt idx="2227">
                  <c:v>28.897200000000002</c:v>
                </c:pt>
                <c:pt idx="2228">
                  <c:v>28.916899999999998</c:v>
                </c:pt>
                <c:pt idx="2229">
                  <c:v>28.939699999999998</c:v>
                </c:pt>
                <c:pt idx="2230">
                  <c:v>28.9665</c:v>
                </c:pt>
                <c:pt idx="2231">
                  <c:v>28.994700000000002</c:v>
                </c:pt>
                <c:pt idx="2232">
                  <c:v>29.024999999999999</c:v>
                </c:pt>
                <c:pt idx="2233">
                  <c:v>29.0566</c:v>
                </c:pt>
                <c:pt idx="2234">
                  <c:v>29.085599999999999</c:v>
                </c:pt>
                <c:pt idx="2235">
                  <c:v>29.106999999999999</c:v>
                </c:pt>
                <c:pt idx="2236">
                  <c:v>29.122599999999998</c:v>
                </c:pt>
                <c:pt idx="2237">
                  <c:v>29.1325</c:v>
                </c:pt>
                <c:pt idx="2238">
                  <c:v>29.1419</c:v>
                </c:pt>
                <c:pt idx="2239">
                  <c:v>29.1511</c:v>
                </c:pt>
                <c:pt idx="2240">
                  <c:v>29.162400000000002</c:v>
                </c:pt>
                <c:pt idx="2241">
                  <c:v>29.174499999999998</c:v>
                </c:pt>
                <c:pt idx="2242">
                  <c:v>29.1889</c:v>
                </c:pt>
                <c:pt idx="2243">
                  <c:v>29.202200000000001</c:v>
                </c:pt>
                <c:pt idx="2244">
                  <c:v>29.215499999999999</c:v>
                </c:pt>
                <c:pt idx="2245">
                  <c:v>29.229500000000002</c:v>
                </c:pt>
                <c:pt idx="2246">
                  <c:v>29.243200000000002</c:v>
                </c:pt>
                <c:pt idx="2247">
                  <c:v>29.259899999999998</c:v>
                </c:pt>
                <c:pt idx="2248">
                  <c:v>29.278199999999998</c:v>
                </c:pt>
                <c:pt idx="2249">
                  <c:v>29.2959</c:v>
                </c:pt>
                <c:pt idx="2250">
                  <c:v>29.3155</c:v>
                </c:pt>
                <c:pt idx="2251">
                  <c:v>29.337</c:v>
                </c:pt>
                <c:pt idx="2252">
                  <c:v>29.3581</c:v>
                </c:pt>
                <c:pt idx="2253">
                  <c:v>29.382400000000001</c:v>
                </c:pt>
                <c:pt idx="2254">
                  <c:v>29.408899999999999</c:v>
                </c:pt>
                <c:pt idx="2255">
                  <c:v>29.4376</c:v>
                </c:pt>
                <c:pt idx="2256">
                  <c:v>29.467099999999999</c:v>
                </c:pt>
                <c:pt idx="2257">
                  <c:v>29.497900000000001</c:v>
                </c:pt>
                <c:pt idx="2258">
                  <c:v>29.527000000000001</c:v>
                </c:pt>
                <c:pt idx="2259">
                  <c:v>29.550899999999999</c:v>
                </c:pt>
                <c:pt idx="2260">
                  <c:v>29.5717</c:v>
                </c:pt>
                <c:pt idx="2261">
                  <c:v>29.590199999999999</c:v>
                </c:pt>
                <c:pt idx="2262">
                  <c:v>29.6037</c:v>
                </c:pt>
                <c:pt idx="2263">
                  <c:v>29.615100000000002</c:v>
                </c:pt>
                <c:pt idx="2264">
                  <c:v>29.626000000000001</c:v>
                </c:pt>
                <c:pt idx="2265">
                  <c:v>29.6387</c:v>
                </c:pt>
                <c:pt idx="2266">
                  <c:v>29.653199999999998</c:v>
                </c:pt>
                <c:pt idx="2267">
                  <c:v>29.669799999999999</c:v>
                </c:pt>
                <c:pt idx="2268">
                  <c:v>29.688300000000002</c:v>
                </c:pt>
                <c:pt idx="2269">
                  <c:v>29.7074</c:v>
                </c:pt>
                <c:pt idx="2270">
                  <c:v>29.7254</c:v>
                </c:pt>
                <c:pt idx="2271">
                  <c:v>29.7422</c:v>
                </c:pt>
                <c:pt idx="2272">
                  <c:v>29.7605</c:v>
                </c:pt>
                <c:pt idx="2273">
                  <c:v>29.777799999999999</c:v>
                </c:pt>
                <c:pt idx="2274">
                  <c:v>29.795400000000001</c:v>
                </c:pt>
                <c:pt idx="2275">
                  <c:v>29.814399999999999</c:v>
                </c:pt>
                <c:pt idx="2276">
                  <c:v>29.834099999999999</c:v>
                </c:pt>
                <c:pt idx="2277">
                  <c:v>29.854500000000002</c:v>
                </c:pt>
                <c:pt idx="2278">
                  <c:v>29.875499999999999</c:v>
                </c:pt>
                <c:pt idx="2279">
                  <c:v>29.8964</c:v>
                </c:pt>
                <c:pt idx="2280">
                  <c:v>29.9163</c:v>
                </c:pt>
                <c:pt idx="2281">
                  <c:v>29.9359</c:v>
                </c:pt>
                <c:pt idx="2282">
                  <c:v>29.956299999999999</c:v>
                </c:pt>
                <c:pt idx="2283">
                  <c:v>29.975300000000001</c:v>
                </c:pt>
                <c:pt idx="2284">
                  <c:v>29.992599999999999</c:v>
                </c:pt>
                <c:pt idx="2285">
                  <c:v>30.0107</c:v>
                </c:pt>
                <c:pt idx="2286">
                  <c:v>30.0288</c:v>
                </c:pt>
                <c:pt idx="2287">
                  <c:v>30.048400000000001</c:v>
                </c:pt>
                <c:pt idx="2288">
                  <c:v>30.067299999999999</c:v>
                </c:pt>
                <c:pt idx="2289">
                  <c:v>30.0855</c:v>
                </c:pt>
                <c:pt idx="2290">
                  <c:v>30.103400000000001</c:v>
                </c:pt>
                <c:pt idx="2291">
                  <c:v>30.1218</c:v>
                </c:pt>
                <c:pt idx="2292">
                  <c:v>30.1403</c:v>
                </c:pt>
                <c:pt idx="2293">
                  <c:v>30.160599999999999</c:v>
                </c:pt>
                <c:pt idx="2294">
                  <c:v>30.1813</c:v>
                </c:pt>
                <c:pt idx="2295">
                  <c:v>30.201899999999998</c:v>
                </c:pt>
                <c:pt idx="2296">
                  <c:v>30.223500000000001</c:v>
                </c:pt>
                <c:pt idx="2297">
                  <c:v>30.247</c:v>
                </c:pt>
                <c:pt idx="2298">
                  <c:v>30.2713</c:v>
                </c:pt>
                <c:pt idx="2299">
                  <c:v>30.298100000000002</c:v>
                </c:pt>
                <c:pt idx="2300">
                  <c:v>30.326699999999999</c:v>
                </c:pt>
                <c:pt idx="2301">
                  <c:v>30.3565</c:v>
                </c:pt>
                <c:pt idx="2302">
                  <c:v>30.386399999999998</c:v>
                </c:pt>
                <c:pt idx="2303">
                  <c:v>30.412500000000001</c:v>
                </c:pt>
                <c:pt idx="2304">
                  <c:v>30.433700000000002</c:v>
                </c:pt>
                <c:pt idx="2305">
                  <c:v>30.449000000000002</c:v>
                </c:pt>
                <c:pt idx="2306">
                  <c:v>30.459499999999998</c:v>
                </c:pt>
                <c:pt idx="2307">
                  <c:v>30.470300000000002</c:v>
                </c:pt>
                <c:pt idx="2308">
                  <c:v>30.4801</c:v>
                </c:pt>
                <c:pt idx="2309">
                  <c:v>30.491099999999999</c:v>
                </c:pt>
                <c:pt idx="2310">
                  <c:v>30.504899999999999</c:v>
                </c:pt>
                <c:pt idx="2311">
                  <c:v>30.519500000000001</c:v>
                </c:pt>
                <c:pt idx="2312">
                  <c:v>30.534199999999998</c:v>
                </c:pt>
                <c:pt idx="2313">
                  <c:v>30.549099999999999</c:v>
                </c:pt>
                <c:pt idx="2314">
                  <c:v>30.5639</c:v>
                </c:pt>
                <c:pt idx="2315">
                  <c:v>30.578399999999998</c:v>
                </c:pt>
                <c:pt idx="2316">
                  <c:v>30.593800000000002</c:v>
                </c:pt>
                <c:pt idx="2317">
                  <c:v>30.6096</c:v>
                </c:pt>
                <c:pt idx="2318">
                  <c:v>30.627099999999999</c:v>
                </c:pt>
                <c:pt idx="2319">
                  <c:v>30.646699999999999</c:v>
                </c:pt>
                <c:pt idx="2320">
                  <c:v>30.667999999999999</c:v>
                </c:pt>
                <c:pt idx="2321">
                  <c:v>30.690100000000001</c:v>
                </c:pt>
                <c:pt idx="2322">
                  <c:v>30.714600000000001</c:v>
                </c:pt>
                <c:pt idx="2323">
                  <c:v>30.741499999999998</c:v>
                </c:pt>
                <c:pt idx="2324">
                  <c:v>30.7697</c:v>
                </c:pt>
                <c:pt idx="2325">
                  <c:v>30.799399999999999</c:v>
                </c:pt>
                <c:pt idx="2326">
                  <c:v>30.829799999999999</c:v>
                </c:pt>
                <c:pt idx="2327">
                  <c:v>30.8597</c:v>
                </c:pt>
                <c:pt idx="2328">
                  <c:v>30.889099999999999</c:v>
                </c:pt>
                <c:pt idx="2329">
                  <c:v>30.913499999999999</c:v>
                </c:pt>
                <c:pt idx="2330">
                  <c:v>30.932300000000001</c:v>
                </c:pt>
                <c:pt idx="2331">
                  <c:v>30.947700000000001</c:v>
                </c:pt>
                <c:pt idx="2332">
                  <c:v>30.9618</c:v>
                </c:pt>
                <c:pt idx="2333">
                  <c:v>30.974699999999999</c:v>
                </c:pt>
                <c:pt idx="2334">
                  <c:v>30.987100000000002</c:v>
                </c:pt>
                <c:pt idx="2335">
                  <c:v>31.001200000000001</c:v>
                </c:pt>
                <c:pt idx="2336">
                  <c:v>31.015799999999999</c:v>
                </c:pt>
                <c:pt idx="2337">
                  <c:v>31.032599999999999</c:v>
                </c:pt>
                <c:pt idx="2338">
                  <c:v>31.0504</c:v>
                </c:pt>
                <c:pt idx="2339">
                  <c:v>31.066600000000001</c:v>
                </c:pt>
                <c:pt idx="2340">
                  <c:v>31.0854</c:v>
                </c:pt>
                <c:pt idx="2341">
                  <c:v>31.104800000000001</c:v>
                </c:pt>
                <c:pt idx="2342">
                  <c:v>31.1235</c:v>
                </c:pt>
                <c:pt idx="2343">
                  <c:v>31.142399999999999</c:v>
                </c:pt>
                <c:pt idx="2344">
                  <c:v>31.162199999999999</c:v>
                </c:pt>
                <c:pt idx="2345">
                  <c:v>31.182200000000002</c:v>
                </c:pt>
                <c:pt idx="2346">
                  <c:v>31.202100000000002</c:v>
                </c:pt>
                <c:pt idx="2347">
                  <c:v>31.221699999999998</c:v>
                </c:pt>
                <c:pt idx="2348">
                  <c:v>31.242000000000001</c:v>
                </c:pt>
                <c:pt idx="2349">
                  <c:v>31.263500000000001</c:v>
                </c:pt>
                <c:pt idx="2350">
                  <c:v>31.2849</c:v>
                </c:pt>
                <c:pt idx="2351">
                  <c:v>31.3065</c:v>
                </c:pt>
                <c:pt idx="2352">
                  <c:v>31.326000000000001</c:v>
                </c:pt>
                <c:pt idx="2353">
                  <c:v>31.343800000000002</c:v>
                </c:pt>
                <c:pt idx="2354">
                  <c:v>31.361799999999999</c:v>
                </c:pt>
                <c:pt idx="2355">
                  <c:v>31.380199999999999</c:v>
                </c:pt>
                <c:pt idx="2356">
                  <c:v>31.397600000000001</c:v>
                </c:pt>
                <c:pt idx="2357">
                  <c:v>31.415900000000001</c:v>
                </c:pt>
                <c:pt idx="2358">
                  <c:v>31.433800000000002</c:v>
                </c:pt>
                <c:pt idx="2359">
                  <c:v>31.452100000000002</c:v>
                </c:pt>
                <c:pt idx="2360">
                  <c:v>31.4711</c:v>
                </c:pt>
                <c:pt idx="2361">
                  <c:v>31.492000000000001</c:v>
                </c:pt>
                <c:pt idx="2362">
                  <c:v>31.5138</c:v>
                </c:pt>
                <c:pt idx="2363">
                  <c:v>31.536200000000001</c:v>
                </c:pt>
                <c:pt idx="2364">
                  <c:v>31.556000000000001</c:v>
                </c:pt>
                <c:pt idx="2365">
                  <c:v>31.577200000000001</c:v>
                </c:pt>
                <c:pt idx="2366">
                  <c:v>31.600200000000001</c:v>
                </c:pt>
                <c:pt idx="2367">
                  <c:v>31.6234</c:v>
                </c:pt>
                <c:pt idx="2368">
                  <c:v>31.650099999999998</c:v>
                </c:pt>
                <c:pt idx="2369">
                  <c:v>31.680199999999999</c:v>
                </c:pt>
                <c:pt idx="2370">
                  <c:v>31.712800000000001</c:v>
                </c:pt>
                <c:pt idx="2371">
                  <c:v>31.744599999999998</c:v>
                </c:pt>
                <c:pt idx="2372">
                  <c:v>31.770900000000001</c:v>
                </c:pt>
                <c:pt idx="2373">
                  <c:v>31.790800000000001</c:v>
                </c:pt>
                <c:pt idx="2374">
                  <c:v>31.805399999999999</c:v>
                </c:pt>
                <c:pt idx="2375">
                  <c:v>31.816700000000001</c:v>
                </c:pt>
                <c:pt idx="2376">
                  <c:v>31.826499999999999</c:v>
                </c:pt>
                <c:pt idx="2377">
                  <c:v>31.837199999999999</c:v>
                </c:pt>
                <c:pt idx="2378">
                  <c:v>31.848800000000001</c:v>
                </c:pt>
                <c:pt idx="2379">
                  <c:v>31.862200000000001</c:v>
                </c:pt>
                <c:pt idx="2380">
                  <c:v>31.876200000000001</c:v>
                </c:pt>
                <c:pt idx="2381">
                  <c:v>31.890899999999998</c:v>
                </c:pt>
                <c:pt idx="2382">
                  <c:v>31.905100000000001</c:v>
                </c:pt>
                <c:pt idx="2383">
                  <c:v>31.920200000000001</c:v>
                </c:pt>
                <c:pt idx="2384">
                  <c:v>31.935700000000001</c:v>
                </c:pt>
                <c:pt idx="2385">
                  <c:v>31.9514</c:v>
                </c:pt>
                <c:pt idx="2386">
                  <c:v>31.9682</c:v>
                </c:pt>
                <c:pt idx="2387">
                  <c:v>31.9862</c:v>
                </c:pt>
                <c:pt idx="2388">
                  <c:v>32.006</c:v>
                </c:pt>
                <c:pt idx="2389">
                  <c:v>32.027200000000001</c:v>
                </c:pt>
                <c:pt idx="2390">
                  <c:v>32.052300000000002</c:v>
                </c:pt>
                <c:pt idx="2391">
                  <c:v>32.078899999999997</c:v>
                </c:pt>
                <c:pt idx="2392">
                  <c:v>32.104799999999997</c:v>
                </c:pt>
                <c:pt idx="2393">
                  <c:v>32.131399999999999</c:v>
                </c:pt>
                <c:pt idx="2394">
                  <c:v>32.160400000000003</c:v>
                </c:pt>
                <c:pt idx="2395">
                  <c:v>32.192399999999999</c:v>
                </c:pt>
                <c:pt idx="2396">
                  <c:v>32.223399999999998</c:v>
                </c:pt>
                <c:pt idx="2397">
                  <c:v>32.252000000000002</c:v>
                </c:pt>
                <c:pt idx="2398">
                  <c:v>32.277000000000001</c:v>
                </c:pt>
                <c:pt idx="2399">
                  <c:v>32.2958</c:v>
                </c:pt>
                <c:pt idx="2400">
                  <c:v>32.309399999999997</c:v>
                </c:pt>
                <c:pt idx="2401">
                  <c:v>32.321100000000001</c:v>
                </c:pt>
                <c:pt idx="2402">
                  <c:v>32.333100000000002</c:v>
                </c:pt>
                <c:pt idx="2403">
                  <c:v>32.345500000000001</c:v>
                </c:pt>
                <c:pt idx="2404">
                  <c:v>32.359000000000002</c:v>
                </c:pt>
                <c:pt idx="2405">
                  <c:v>32.375399999999999</c:v>
                </c:pt>
                <c:pt idx="2406">
                  <c:v>32.393700000000003</c:v>
                </c:pt>
                <c:pt idx="2407">
                  <c:v>32.413800000000002</c:v>
                </c:pt>
                <c:pt idx="2408">
                  <c:v>32.433199999999999</c:v>
                </c:pt>
                <c:pt idx="2409">
                  <c:v>32.450800000000001</c:v>
                </c:pt>
                <c:pt idx="2410">
                  <c:v>32.468899999999998</c:v>
                </c:pt>
                <c:pt idx="2411">
                  <c:v>32.4876</c:v>
                </c:pt>
                <c:pt idx="2412">
                  <c:v>32.506799999999998</c:v>
                </c:pt>
                <c:pt idx="2413">
                  <c:v>32.524700000000003</c:v>
                </c:pt>
                <c:pt idx="2414">
                  <c:v>32.545099999999998</c:v>
                </c:pt>
                <c:pt idx="2415">
                  <c:v>32.565899999999999</c:v>
                </c:pt>
                <c:pt idx="2416">
                  <c:v>32.586300000000001</c:v>
                </c:pt>
                <c:pt idx="2417">
                  <c:v>32.607300000000002</c:v>
                </c:pt>
                <c:pt idx="2418">
                  <c:v>32.628500000000003</c:v>
                </c:pt>
                <c:pt idx="2419">
                  <c:v>32.650100000000002</c:v>
                </c:pt>
                <c:pt idx="2420">
                  <c:v>32.671700000000001</c:v>
                </c:pt>
                <c:pt idx="2421">
                  <c:v>32.691200000000002</c:v>
                </c:pt>
                <c:pt idx="2422">
                  <c:v>32.711300000000001</c:v>
                </c:pt>
                <c:pt idx="2423">
                  <c:v>32.729599999999998</c:v>
                </c:pt>
                <c:pt idx="2424">
                  <c:v>32.7468</c:v>
                </c:pt>
                <c:pt idx="2425">
                  <c:v>32.764699999999998</c:v>
                </c:pt>
                <c:pt idx="2426">
                  <c:v>32.783200000000001</c:v>
                </c:pt>
                <c:pt idx="2427">
                  <c:v>32.803199999999997</c:v>
                </c:pt>
                <c:pt idx="2428">
                  <c:v>32.822400000000002</c:v>
                </c:pt>
                <c:pt idx="2429">
                  <c:v>32.842100000000002</c:v>
                </c:pt>
                <c:pt idx="2430">
                  <c:v>32.862499999999997</c:v>
                </c:pt>
                <c:pt idx="2431">
                  <c:v>32.883800000000001</c:v>
                </c:pt>
                <c:pt idx="2432">
                  <c:v>32.905200000000001</c:v>
                </c:pt>
                <c:pt idx="2433">
                  <c:v>32.926499999999997</c:v>
                </c:pt>
                <c:pt idx="2434">
                  <c:v>32.949399999999997</c:v>
                </c:pt>
                <c:pt idx="2435">
                  <c:v>32.972999999999999</c:v>
                </c:pt>
                <c:pt idx="2436">
                  <c:v>32.998699999999999</c:v>
                </c:pt>
                <c:pt idx="2437">
                  <c:v>33.025799999999997</c:v>
                </c:pt>
                <c:pt idx="2438">
                  <c:v>33.053199999999997</c:v>
                </c:pt>
                <c:pt idx="2439">
                  <c:v>33.082700000000003</c:v>
                </c:pt>
                <c:pt idx="2440">
                  <c:v>33.114199999999997</c:v>
                </c:pt>
                <c:pt idx="2441">
                  <c:v>33.142299999999999</c:v>
                </c:pt>
                <c:pt idx="2442">
                  <c:v>33.163499999999999</c:v>
                </c:pt>
                <c:pt idx="2443">
                  <c:v>33.1783</c:v>
                </c:pt>
                <c:pt idx="2444">
                  <c:v>33.1905</c:v>
                </c:pt>
                <c:pt idx="2445">
                  <c:v>33.202300000000001</c:v>
                </c:pt>
                <c:pt idx="2446">
                  <c:v>33.212899999999998</c:v>
                </c:pt>
                <c:pt idx="2447">
                  <c:v>33.224600000000002</c:v>
                </c:pt>
                <c:pt idx="2448">
                  <c:v>33.238399999999999</c:v>
                </c:pt>
                <c:pt idx="2449">
                  <c:v>33.253300000000003</c:v>
                </c:pt>
                <c:pt idx="2450">
                  <c:v>33.2697</c:v>
                </c:pt>
                <c:pt idx="2451">
                  <c:v>33.286499999999997</c:v>
                </c:pt>
                <c:pt idx="2452">
                  <c:v>33.302199999999999</c:v>
                </c:pt>
                <c:pt idx="2453">
                  <c:v>33.316099999999999</c:v>
                </c:pt>
                <c:pt idx="2454">
                  <c:v>33.330800000000004</c:v>
                </c:pt>
                <c:pt idx="2455">
                  <c:v>33.346600000000002</c:v>
                </c:pt>
                <c:pt idx="2456">
                  <c:v>33.366100000000003</c:v>
                </c:pt>
                <c:pt idx="2457">
                  <c:v>33.386499999999998</c:v>
                </c:pt>
                <c:pt idx="2458">
                  <c:v>33.406500000000001</c:v>
                </c:pt>
                <c:pt idx="2459">
                  <c:v>33.429000000000002</c:v>
                </c:pt>
                <c:pt idx="2460">
                  <c:v>33.454300000000003</c:v>
                </c:pt>
                <c:pt idx="2461">
                  <c:v>33.482199999999999</c:v>
                </c:pt>
                <c:pt idx="2462">
                  <c:v>33.510800000000003</c:v>
                </c:pt>
                <c:pt idx="2463">
                  <c:v>33.541600000000003</c:v>
                </c:pt>
                <c:pt idx="2464">
                  <c:v>33.573399999999999</c:v>
                </c:pt>
                <c:pt idx="2465">
                  <c:v>33.604199999999999</c:v>
                </c:pt>
                <c:pt idx="2466">
                  <c:v>33.633099999999999</c:v>
                </c:pt>
                <c:pt idx="2467">
                  <c:v>33.655799999999999</c:v>
                </c:pt>
                <c:pt idx="2468">
                  <c:v>33.674500000000002</c:v>
                </c:pt>
                <c:pt idx="2469">
                  <c:v>33.690100000000001</c:v>
                </c:pt>
                <c:pt idx="2470">
                  <c:v>33.7027</c:v>
                </c:pt>
                <c:pt idx="2471">
                  <c:v>33.714700000000001</c:v>
                </c:pt>
                <c:pt idx="2472">
                  <c:v>33.7286</c:v>
                </c:pt>
                <c:pt idx="2473">
                  <c:v>33.743099999999998</c:v>
                </c:pt>
                <c:pt idx="2474">
                  <c:v>33.760399999999997</c:v>
                </c:pt>
                <c:pt idx="2475">
                  <c:v>33.778199999999998</c:v>
                </c:pt>
                <c:pt idx="2476">
                  <c:v>33.797699999999999</c:v>
                </c:pt>
                <c:pt idx="2477">
                  <c:v>33.816400000000002</c:v>
                </c:pt>
                <c:pt idx="2478">
                  <c:v>33.835599999999999</c:v>
                </c:pt>
                <c:pt idx="2479">
                  <c:v>33.854599999999998</c:v>
                </c:pt>
                <c:pt idx="2480">
                  <c:v>33.872199999999999</c:v>
                </c:pt>
                <c:pt idx="2481">
                  <c:v>33.890700000000002</c:v>
                </c:pt>
                <c:pt idx="2482">
                  <c:v>33.909300000000002</c:v>
                </c:pt>
                <c:pt idx="2483">
                  <c:v>33.929200000000002</c:v>
                </c:pt>
                <c:pt idx="2484">
                  <c:v>33.950499999999998</c:v>
                </c:pt>
                <c:pt idx="2485">
                  <c:v>33.972200000000001</c:v>
                </c:pt>
                <c:pt idx="2486">
                  <c:v>33.994199999999999</c:v>
                </c:pt>
                <c:pt idx="2487">
                  <c:v>34.016300000000001</c:v>
                </c:pt>
                <c:pt idx="2488">
                  <c:v>34.037999999999997</c:v>
                </c:pt>
                <c:pt idx="2489">
                  <c:v>34.0593</c:v>
                </c:pt>
                <c:pt idx="2490">
                  <c:v>34.081099999999999</c:v>
                </c:pt>
                <c:pt idx="2491">
                  <c:v>34.101100000000002</c:v>
                </c:pt>
                <c:pt idx="2492">
                  <c:v>34.119399999999999</c:v>
                </c:pt>
                <c:pt idx="2493">
                  <c:v>34.137099999999997</c:v>
                </c:pt>
                <c:pt idx="2494">
                  <c:v>34.155999999999999</c:v>
                </c:pt>
                <c:pt idx="2495">
                  <c:v>34.1768</c:v>
                </c:pt>
                <c:pt idx="2496">
                  <c:v>34.196899999999999</c:v>
                </c:pt>
                <c:pt idx="2497">
                  <c:v>34.215400000000002</c:v>
                </c:pt>
                <c:pt idx="2498">
                  <c:v>34.235399999999998</c:v>
                </c:pt>
                <c:pt idx="2499">
                  <c:v>34.256100000000004</c:v>
                </c:pt>
                <c:pt idx="2500">
                  <c:v>34.276200000000003</c:v>
                </c:pt>
                <c:pt idx="2501">
                  <c:v>34.2971</c:v>
                </c:pt>
                <c:pt idx="2502">
                  <c:v>34.318600000000004</c:v>
                </c:pt>
                <c:pt idx="2503">
                  <c:v>34.339100000000002</c:v>
                </c:pt>
                <c:pt idx="2504">
                  <c:v>34.360999999999997</c:v>
                </c:pt>
                <c:pt idx="2505">
                  <c:v>34.387700000000002</c:v>
                </c:pt>
                <c:pt idx="2506">
                  <c:v>34.419400000000003</c:v>
                </c:pt>
                <c:pt idx="2507">
                  <c:v>34.454900000000002</c:v>
                </c:pt>
                <c:pt idx="2508">
                  <c:v>34.491599999999998</c:v>
                </c:pt>
                <c:pt idx="2509">
                  <c:v>34.524500000000003</c:v>
                </c:pt>
                <c:pt idx="2510">
                  <c:v>34.548400000000001</c:v>
                </c:pt>
                <c:pt idx="2511">
                  <c:v>34.564100000000003</c:v>
                </c:pt>
                <c:pt idx="2512">
                  <c:v>34.574300000000001</c:v>
                </c:pt>
                <c:pt idx="2513">
                  <c:v>34.582799999999999</c:v>
                </c:pt>
                <c:pt idx="2514">
                  <c:v>34.592799999999997</c:v>
                </c:pt>
                <c:pt idx="2515">
                  <c:v>34.603900000000003</c:v>
                </c:pt>
                <c:pt idx="2516">
                  <c:v>34.615299999999998</c:v>
                </c:pt>
                <c:pt idx="2517">
                  <c:v>34.629800000000003</c:v>
                </c:pt>
                <c:pt idx="2518">
                  <c:v>34.645600000000002</c:v>
                </c:pt>
                <c:pt idx="2519">
                  <c:v>34.660699999999999</c:v>
                </c:pt>
                <c:pt idx="2520">
                  <c:v>34.6751</c:v>
                </c:pt>
                <c:pt idx="2521">
                  <c:v>34.690899999999999</c:v>
                </c:pt>
                <c:pt idx="2522">
                  <c:v>34.706899999999997</c:v>
                </c:pt>
                <c:pt idx="2523">
                  <c:v>34.723399999999998</c:v>
                </c:pt>
                <c:pt idx="2524">
                  <c:v>34.741599999999998</c:v>
                </c:pt>
                <c:pt idx="2525">
                  <c:v>34.761299999999999</c:v>
                </c:pt>
                <c:pt idx="2526">
                  <c:v>34.783000000000001</c:v>
                </c:pt>
                <c:pt idx="2527">
                  <c:v>34.806199999999997</c:v>
                </c:pt>
                <c:pt idx="2528">
                  <c:v>34.830199999999998</c:v>
                </c:pt>
                <c:pt idx="2529">
                  <c:v>34.855499999999999</c:v>
                </c:pt>
                <c:pt idx="2530">
                  <c:v>34.8825</c:v>
                </c:pt>
                <c:pt idx="2531">
                  <c:v>34.912999999999997</c:v>
                </c:pt>
                <c:pt idx="2532">
                  <c:v>34.945099999999996</c:v>
                </c:pt>
                <c:pt idx="2533">
                  <c:v>34.978200000000001</c:v>
                </c:pt>
                <c:pt idx="2534">
                  <c:v>35.008499999999998</c:v>
                </c:pt>
                <c:pt idx="2535">
                  <c:v>35.036299999999997</c:v>
                </c:pt>
                <c:pt idx="2536">
                  <c:v>35.059899999999999</c:v>
                </c:pt>
                <c:pt idx="2537">
                  <c:v>35.078899999999997</c:v>
                </c:pt>
                <c:pt idx="2538">
                  <c:v>35.093899999999998</c:v>
                </c:pt>
                <c:pt idx="2539">
                  <c:v>35.104100000000003</c:v>
                </c:pt>
                <c:pt idx="2540">
                  <c:v>35.1145</c:v>
                </c:pt>
                <c:pt idx="2541">
                  <c:v>35.128599999999999</c:v>
                </c:pt>
                <c:pt idx="2542">
                  <c:v>35.145800000000001</c:v>
                </c:pt>
                <c:pt idx="2543">
                  <c:v>35.164099999999998</c:v>
                </c:pt>
                <c:pt idx="2544">
                  <c:v>35.183300000000003</c:v>
                </c:pt>
                <c:pt idx="2545">
                  <c:v>35.203099999999999</c:v>
                </c:pt>
                <c:pt idx="2546">
                  <c:v>35.222499999999997</c:v>
                </c:pt>
                <c:pt idx="2547">
                  <c:v>35.241</c:v>
                </c:pt>
                <c:pt idx="2548">
                  <c:v>35.2592</c:v>
                </c:pt>
                <c:pt idx="2549">
                  <c:v>35.2761</c:v>
                </c:pt>
                <c:pt idx="2550">
                  <c:v>35.293900000000001</c:v>
                </c:pt>
                <c:pt idx="2551">
                  <c:v>35.312199999999997</c:v>
                </c:pt>
                <c:pt idx="2552">
                  <c:v>35.331299999999999</c:v>
                </c:pt>
                <c:pt idx="2553">
                  <c:v>35.352600000000002</c:v>
                </c:pt>
                <c:pt idx="2554">
                  <c:v>35.374299999999998</c:v>
                </c:pt>
                <c:pt idx="2555">
                  <c:v>35.3947</c:v>
                </c:pt>
                <c:pt idx="2556">
                  <c:v>35.417400000000001</c:v>
                </c:pt>
                <c:pt idx="2557">
                  <c:v>35.441000000000003</c:v>
                </c:pt>
                <c:pt idx="2558">
                  <c:v>35.465400000000002</c:v>
                </c:pt>
                <c:pt idx="2559">
                  <c:v>35.487400000000001</c:v>
                </c:pt>
                <c:pt idx="2560">
                  <c:v>35.5062</c:v>
                </c:pt>
                <c:pt idx="2561">
                  <c:v>35.5242</c:v>
                </c:pt>
                <c:pt idx="2562">
                  <c:v>35.542499999999997</c:v>
                </c:pt>
                <c:pt idx="2563">
                  <c:v>35.562100000000001</c:v>
                </c:pt>
                <c:pt idx="2564">
                  <c:v>35.580199999999998</c:v>
                </c:pt>
                <c:pt idx="2565">
                  <c:v>35.599299999999999</c:v>
                </c:pt>
                <c:pt idx="2566">
                  <c:v>35.620399999999997</c:v>
                </c:pt>
                <c:pt idx="2567">
                  <c:v>35.641500000000001</c:v>
                </c:pt>
                <c:pt idx="2568">
                  <c:v>35.661200000000001</c:v>
                </c:pt>
                <c:pt idx="2569">
                  <c:v>35.682099999999998</c:v>
                </c:pt>
                <c:pt idx="2570">
                  <c:v>35.704099999999997</c:v>
                </c:pt>
                <c:pt idx="2571">
                  <c:v>35.725999999999999</c:v>
                </c:pt>
                <c:pt idx="2572">
                  <c:v>35.748100000000001</c:v>
                </c:pt>
                <c:pt idx="2573">
                  <c:v>35.771799999999999</c:v>
                </c:pt>
                <c:pt idx="2574">
                  <c:v>35.798299999999998</c:v>
                </c:pt>
                <c:pt idx="2575">
                  <c:v>35.828000000000003</c:v>
                </c:pt>
                <c:pt idx="2576">
                  <c:v>35.859900000000003</c:v>
                </c:pt>
                <c:pt idx="2577">
                  <c:v>35.893799999999999</c:v>
                </c:pt>
                <c:pt idx="2578">
                  <c:v>35.924300000000002</c:v>
                </c:pt>
                <c:pt idx="2579">
                  <c:v>35.950299999999999</c:v>
                </c:pt>
                <c:pt idx="2580">
                  <c:v>35.9681</c:v>
                </c:pt>
                <c:pt idx="2581">
                  <c:v>35.981099999999998</c:v>
                </c:pt>
                <c:pt idx="2582">
                  <c:v>35.991399999999999</c:v>
                </c:pt>
                <c:pt idx="2583">
                  <c:v>36.001899999999999</c:v>
                </c:pt>
                <c:pt idx="2584">
                  <c:v>36.013500000000001</c:v>
                </c:pt>
                <c:pt idx="2585">
                  <c:v>36.026000000000003</c:v>
                </c:pt>
                <c:pt idx="2586">
                  <c:v>36.040500000000002</c:v>
                </c:pt>
                <c:pt idx="2587">
                  <c:v>36.056100000000001</c:v>
                </c:pt>
                <c:pt idx="2588">
                  <c:v>36.072099999999999</c:v>
                </c:pt>
                <c:pt idx="2589">
                  <c:v>36.086100000000002</c:v>
                </c:pt>
                <c:pt idx="2590">
                  <c:v>36.099499999999999</c:v>
                </c:pt>
                <c:pt idx="2591">
                  <c:v>36.115099999999998</c:v>
                </c:pt>
                <c:pt idx="2592">
                  <c:v>36.132599999999996</c:v>
                </c:pt>
                <c:pt idx="2593">
                  <c:v>36.151899999999998</c:v>
                </c:pt>
                <c:pt idx="2594">
                  <c:v>36.171900000000001</c:v>
                </c:pt>
                <c:pt idx="2595">
                  <c:v>36.193399999999997</c:v>
                </c:pt>
                <c:pt idx="2596">
                  <c:v>36.216299999999997</c:v>
                </c:pt>
                <c:pt idx="2597">
                  <c:v>36.240299999999998</c:v>
                </c:pt>
                <c:pt idx="2598">
                  <c:v>36.265799999999999</c:v>
                </c:pt>
                <c:pt idx="2599">
                  <c:v>36.2943</c:v>
                </c:pt>
                <c:pt idx="2600">
                  <c:v>36.322400000000002</c:v>
                </c:pt>
                <c:pt idx="2601">
                  <c:v>36.353999999999999</c:v>
                </c:pt>
                <c:pt idx="2602">
                  <c:v>36.386600000000001</c:v>
                </c:pt>
                <c:pt idx="2603">
                  <c:v>36.4193</c:v>
                </c:pt>
                <c:pt idx="2604">
                  <c:v>36.447200000000002</c:v>
                </c:pt>
                <c:pt idx="2605">
                  <c:v>36.471899999999998</c:v>
                </c:pt>
                <c:pt idx="2606">
                  <c:v>36.491300000000003</c:v>
                </c:pt>
                <c:pt idx="2607">
                  <c:v>36.506100000000004</c:v>
                </c:pt>
                <c:pt idx="2608">
                  <c:v>36.520600000000002</c:v>
                </c:pt>
                <c:pt idx="2609">
                  <c:v>36.534399999999998</c:v>
                </c:pt>
                <c:pt idx="2610">
                  <c:v>36.549300000000002</c:v>
                </c:pt>
                <c:pt idx="2611">
                  <c:v>36.565899999999999</c:v>
                </c:pt>
                <c:pt idx="2612">
                  <c:v>36.5824</c:v>
                </c:pt>
                <c:pt idx="2613">
                  <c:v>36.599800000000002</c:v>
                </c:pt>
                <c:pt idx="2614">
                  <c:v>36.618200000000002</c:v>
                </c:pt>
                <c:pt idx="2615">
                  <c:v>36.637</c:v>
                </c:pt>
                <c:pt idx="2616">
                  <c:v>36.654600000000002</c:v>
                </c:pt>
                <c:pt idx="2617">
                  <c:v>36.672499999999999</c:v>
                </c:pt>
                <c:pt idx="2618">
                  <c:v>36.690800000000003</c:v>
                </c:pt>
                <c:pt idx="2619">
                  <c:v>36.709699999999998</c:v>
                </c:pt>
                <c:pt idx="2620">
                  <c:v>36.729300000000002</c:v>
                </c:pt>
                <c:pt idx="2621">
                  <c:v>36.748899999999999</c:v>
                </c:pt>
                <c:pt idx="2622">
                  <c:v>36.770000000000003</c:v>
                </c:pt>
                <c:pt idx="2623">
                  <c:v>36.7911</c:v>
                </c:pt>
                <c:pt idx="2624">
                  <c:v>36.811700000000002</c:v>
                </c:pt>
                <c:pt idx="2625">
                  <c:v>36.834299999999999</c:v>
                </c:pt>
                <c:pt idx="2626">
                  <c:v>36.856999999999999</c:v>
                </c:pt>
                <c:pt idx="2627">
                  <c:v>36.878700000000002</c:v>
                </c:pt>
                <c:pt idx="2628">
                  <c:v>36.898499999999999</c:v>
                </c:pt>
                <c:pt idx="2629">
                  <c:v>36.918100000000003</c:v>
                </c:pt>
                <c:pt idx="2630">
                  <c:v>36.9377</c:v>
                </c:pt>
                <c:pt idx="2631">
                  <c:v>36.955399999999997</c:v>
                </c:pt>
                <c:pt idx="2632">
                  <c:v>36.974400000000003</c:v>
                </c:pt>
                <c:pt idx="2633">
                  <c:v>36.994599999999998</c:v>
                </c:pt>
                <c:pt idx="2634">
                  <c:v>37.014299999999999</c:v>
                </c:pt>
                <c:pt idx="2635">
                  <c:v>37.0336</c:v>
                </c:pt>
                <c:pt idx="2636">
                  <c:v>37.052900000000001</c:v>
                </c:pt>
                <c:pt idx="2637">
                  <c:v>37.072899999999997</c:v>
                </c:pt>
                <c:pt idx="2638">
                  <c:v>37.0944</c:v>
                </c:pt>
                <c:pt idx="2639">
                  <c:v>37.116500000000002</c:v>
                </c:pt>
                <c:pt idx="2640">
                  <c:v>37.138199999999998</c:v>
                </c:pt>
                <c:pt idx="2641">
                  <c:v>37.160499999999999</c:v>
                </c:pt>
                <c:pt idx="2642">
                  <c:v>37.183999999999997</c:v>
                </c:pt>
                <c:pt idx="2643">
                  <c:v>37.211399999999998</c:v>
                </c:pt>
                <c:pt idx="2644">
                  <c:v>37.242199999999997</c:v>
                </c:pt>
                <c:pt idx="2645">
                  <c:v>37.274999999999999</c:v>
                </c:pt>
                <c:pt idx="2646">
                  <c:v>37.310299999999998</c:v>
                </c:pt>
                <c:pt idx="2647">
                  <c:v>37.342399999999998</c:v>
                </c:pt>
                <c:pt idx="2648">
                  <c:v>37.369199999999999</c:v>
                </c:pt>
                <c:pt idx="2649">
                  <c:v>37.387599999999999</c:v>
                </c:pt>
                <c:pt idx="2650">
                  <c:v>37.4</c:v>
                </c:pt>
                <c:pt idx="2651">
                  <c:v>37.410499999999999</c:v>
                </c:pt>
                <c:pt idx="2652">
                  <c:v>37.419600000000003</c:v>
                </c:pt>
                <c:pt idx="2653">
                  <c:v>37.430599999999998</c:v>
                </c:pt>
                <c:pt idx="2654">
                  <c:v>37.444200000000002</c:v>
                </c:pt>
                <c:pt idx="2655">
                  <c:v>37.458300000000001</c:v>
                </c:pt>
                <c:pt idx="2656">
                  <c:v>37.4726</c:v>
                </c:pt>
                <c:pt idx="2657">
                  <c:v>37.487699999999997</c:v>
                </c:pt>
                <c:pt idx="2658">
                  <c:v>37.502499999999998</c:v>
                </c:pt>
                <c:pt idx="2659">
                  <c:v>37.517000000000003</c:v>
                </c:pt>
                <c:pt idx="2660">
                  <c:v>37.5334</c:v>
                </c:pt>
                <c:pt idx="2661">
                  <c:v>37.5503</c:v>
                </c:pt>
                <c:pt idx="2662">
                  <c:v>37.5687</c:v>
                </c:pt>
                <c:pt idx="2663">
                  <c:v>37.5886</c:v>
                </c:pt>
                <c:pt idx="2664">
                  <c:v>37.610300000000002</c:v>
                </c:pt>
                <c:pt idx="2665">
                  <c:v>37.6325</c:v>
                </c:pt>
                <c:pt idx="2666">
                  <c:v>37.655299999999997</c:v>
                </c:pt>
                <c:pt idx="2667">
                  <c:v>37.6815</c:v>
                </c:pt>
                <c:pt idx="2668">
                  <c:v>37.709299999999999</c:v>
                </c:pt>
                <c:pt idx="2669">
                  <c:v>37.739199999999997</c:v>
                </c:pt>
                <c:pt idx="2670">
                  <c:v>37.769599999999997</c:v>
                </c:pt>
                <c:pt idx="2671">
                  <c:v>37.802199999999999</c:v>
                </c:pt>
                <c:pt idx="2672">
                  <c:v>37.834200000000003</c:v>
                </c:pt>
                <c:pt idx="2673">
                  <c:v>37.8628</c:v>
                </c:pt>
                <c:pt idx="2674">
                  <c:v>37.886200000000002</c:v>
                </c:pt>
                <c:pt idx="2675">
                  <c:v>37.905200000000001</c:v>
                </c:pt>
                <c:pt idx="2676">
                  <c:v>37.921500000000002</c:v>
                </c:pt>
                <c:pt idx="2677">
                  <c:v>37.936100000000003</c:v>
                </c:pt>
                <c:pt idx="2678">
                  <c:v>37.949300000000001</c:v>
                </c:pt>
                <c:pt idx="2679">
                  <c:v>37.9634</c:v>
                </c:pt>
                <c:pt idx="2680">
                  <c:v>37.978000000000002</c:v>
                </c:pt>
                <c:pt idx="2681">
                  <c:v>37.996200000000002</c:v>
                </c:pt>
                <c:pt idx="2682">
                  <c:v>38.015099999999997</c:v>
                </c:pt>
                <c:pt idx="2683">
                  <c:v>38.0336</c:v>
                </c:pt>
                <c:pt idx="2684">
                  <c:v>38.052</c:v>
                </c:pt>
                <c:pt idx="2685">
                  <c:v>38.071199999999997</c:v>
                </c:pt>
                <c:pt idx="2686">
                  <c:v>38.089100000000002</c:v>
                </c:pt>
                <c:pt idx="2687">
                  <c:v>38.106699999999996</c:v>
                </c:pt>
                <c:pt idx="2688">
                  <c:v>38.124200000000002</c:v>
                </c:pt>
                <c:pt idx="2689">
                  <c:v>38.142899999999997</c:v>
                </c:pt>
                <c:pt idx="2690">
                  <c:v>38.164700000000003</c:v>
                </c:pt>
                <c:pt idx="2691">
                  <c:v>38.186300000000003</c:v>
                </c:pt>
                <c:pt idx="2692">
                  <c:v>38.208399999999997</c:v>
                </c:pt>
                <c:pt idx="2693">
                  <c:v>38.230600000000003</c:v>
                </c:pt>
                <c:pt idx="2694">
                  <c:v>38.253599999999999</c:v>
                </c:pt>
                <c:pt idx="2695">
                  <c:v>38.275799999999997</c:v>
                </c:pt>
                <c:pt idx="2696">
                  <c:v>38.296300000000002</c:v>
                </c:pt>
                <c:pt idx="2697">
                  <c:v>38.316800000000001</c:v>
                </c:pt>
                <c:pt idx="2698">
                  <c:v>38.337000000000003</c:v>
                </c:pt>
                <c:pt idx="2699">
                  <c:v>38.357399999999998</c:v>
                </c:pt>
                <c:pt idx="2700">
                  <c:v>38.377899999999997</c:v>
                </c:pt>
                <c:pt idx="2701">
                  <c:v>38.396900000000002</c:v>
                </c:pt>
                <c:pt idx="2702">
                  <c:v>38.414999999999999</c:v>
                </c:pt>
                <c:pt idx="2703">
                  <c:v>38.432899999999997</c:v>
                </c:pt>
                <c:pt idx="2704">
                  <c:v>38.451599999999999</c:v>
                </c:pt>
                <c:pt idx="2705">
                  <c:v>38.471200000000003</c:v>
                </c:pt>
                <c:pt idx="2706">
                  <c:v>38.491399999999999</c:v>
                </c:pt>
                <c:pt idx="2707">
                  <c:v>38.512900000000002</c:v>
                </c:pt>
                <c:pt idx="2708">
                  <c:v>38.534999999999997</c:v>
                </c:pt>
                <c:pt idx="2709">
                  <c:v>38.557899999999997</c:v>
                </c:pt>
                <c:pt idx="2710">
                  <c:v>38.579099999999997</c:v>
                </c:pt>
                <c:pt idx="2711">
                  <c:v>38.603000000000002</c:v>
                </c:pt>
                <c:pt idx="2712">
                  <c:v>38.6297</c:v>
                </c:pt>
                <c:pt idx="2713">
                  <c:v>38.658999999999999</c:v>
                </c:pt>
                <c:pt idx="2714">
                  <c:v>38.691800000000001</c:v>
                </c:pt>
                <c:pt idx="2715">
                  <c:v>38.726500000000001</c:v>
                </c:pt>
                <c:pt idx="2716">
                  <c:v>38.758499999999998</c:v>
                </c:pt>
                <c:pt idx="2717">
                  <c:v>38.782800000000002</c:v>
                </c:pt>
                <c:pt idx="2718">
                  <c:v>38.799999999999997</c:v>
                </c:pt>
                <c:pt idx="2719">
                  <c:v>38.811700000000002</c:v>
                </c:pt>
                <c:pt idx="2720">
                  <c:v>38.822000000000003</c:v>
                </c:pt>
                <c:pt idx="2721">
                  <c:v>38.832700000000003</c:v>
                </c:pt>
                <c:pt idx="2722">
                  <c:v>38.845399999999998</c:v>
                </c:pt>
                <c:pt idx="2723">
                  <c:v>38.858699999999999</c:v>
                </c:pt>
                <c:pt idx="2724">
                  <c:v>38.871499999999997</c:v>
                </c:pt>
                <c:pt idx="2725">
                  <c:v>38.886600000000001</c:v>
                </c:pt>
                <c:pt idx="2726">
                  <c:v>38.901600000000002</c:v>
                </c:pt>
                <c:pt idx="2727">
                  <c:v>38.9161</c:v>
                </c:pt>
                <c:pt idx="2728">
                  <c:v>38.930999999999997</c:v>
                </c:pt>
                <c:pt idx="2729">
                  <c:v>38.947200000000002</c:v>
                </c:pt>
                <c:pt idx="2730">
                  <c:v>38.964799999999997</c:v>
                </c:pt>
                <c:pt idx="2731">
                  <c:v>38.984400000000001</c:v>
                </c:pt>
                <c:pt idx="2732">
                  <c:v>39.003399999999999</c:v>
                </c:pt>
                <c:pt idx="2733">
                  <c:v>39.024000000000001</c:v>
                </c:pt>
                <c:pt idx="2734">
                  <c:v>39.046900000000001</c:v>
                </c:pt>
                <c:pt idx="2735">
                  <c:v>39.073</c:v>
                </c:pt>
                <c:pt idx="2736">
                  <c:v>39.101199999999999</c:v>
                </c:pt>
                <c:pt idx="2737">
                  <c:v>39.131300000000003</c:v>
                </c:pt>
                <c:pt idx="2738">
                  <c:v>39.162599999999998</c:v>
                </c:pt>
                <c:pt idx="2739">
                  <c:v>39.195</c:v>
                </c:pt>
                <c:pt idx="2740">
                  <c:v>39.229700000000001</c:v>
                </c:pt>
                <c:pt idx="2741">
                  <c:v>39.260800000000003</c:v>
                </c:pt>
                <c:pt idx="2742">
                  <c:v>39.286200000000001</c:v>
                </c:pt>
                <c:pt idx="2743">
                  <c:v>39.307200000000002</c:v>
                </c:pt>
                <c:pt idx="2744">
                  <c:v>39.322800000000001</c:v>
                </c:pt>
                <c:pt idx="2745">
                  <c:v>39.335700000000003</c:v>
                </c:pt>
                <c:pt idx="2746">
                  <c:v>39.348700000000001</c:v>
                </c:pt>
                <c:pt idx="2747">
                  <c:v>39.362099999999998</c:v>
                </c:pt>
                <c:pt idx="2748">
                  <c:v>39.377299999999998</c:v>
                </c:pt>
                <c:pt idx="2749">
                  <c:v>39.393999999999998</c:v>
                </c:pt>
                <c:pt idx="2750">
                  <c:v>39.414099999999998</c:v>
                </c:pt>
                <c:pt idx="2751">
                  <c:v>39.433999999999997</c:v>
                </c:pt>
                <c:pt idx="2752">
                  <c:v>39.453600000000002</c:v>
                </c:pt>
                <c:pt idx="2753">
                  <c:v>39.473999999999997</c:v>
                </c:pt>
                <c:pt idx="2754">
                  <c:v>39.493000000000002</c:v>
                </c:pt>
                <c:pt idx="2755">
                  <c:v>39.510899999999999</c:v>
                </c:pt>
                <c:pt idx="2756">
                  <c:v>39.529200000000003</c:v>
                </c:pt>
                <c:pt idx="2757">
                  <c:v>39.5488</c:v>
                </c:pt>
                <c:pt idx="2758">
                  <c:v>39.569000000000003</c:v>
                </c:pt>
                <c:pt idx="2759">
                  <c:v>39.589700000000001</c:v>
                </c:pt>
                <c:pt idx="2760">
                  <c:v>39.610700000000001</c:v>
                </c:pt>
                <c:pt idx="2761">
                  <c:v>39.633099999999999</c:v>
                </c:pt>
                <c:pt idx="2762">
                  <c:v>39.6556</c:v>
                </c:pt>
                <c:pt idx="2763">
                  <c:v>39.678800000000003</c:v>
                </c:pt>
                <c:pt idx="2764">
                  <c:v>39.700800000000001</c:v>
                </c:pt>
                <c:pt idx="2765">
                  <c:v>39.722700000000003</c:v>
                </c:pt>
                <c:pt idx="2766">
                  <c:v>39.743899999999996</c:v>
                </c:pt>
                <c:pt idx="2767">
                  <c:v>39.763300000000001</c:v>
                </c:pt>
                <c:pt idx="2768">
                  <c:v>39.7819</c:v>
                </c:pt>
                <c:pt idx="2769">
                  <c:v>39.8001</c:v>
                </c:pt>
                <c:pt idx="2770">
                  <c:v>39.819899999999997</c:v>
                </c:pt>
                <c:pt idx="2771">
                  <c:v>39.838799999999999</c:v>
                </c:pt>
                <c:pt idx="2772">
                  <c:v>39.857100000000003</c:v>
                </c:pt>
                <c:pt idx="2773">
                  <c:v>39.876399999999997</c:v>
                </c:pt>
                <c:pt idx="2774">
                  <c:v>39.895800000000001</c:v>
                </c:pt>
                <c:pt idx="2775">
                  <c:v>39.918100000000003</c:v>
                </c:pt>
                <c:pt idx="2776">
                  <c:v>39.939900000000002</c:v>
                </c:pt>
                <c:pt idx="2777">
                  <c:v>39.9617</c:v>
                </c:pt>
                <c:pt idx="2778">
                  <c:v>39.984099999999998</c:v>
                </c:pt>
                <c:pt idx="2779">
                  <c:v>40.007800000000003</c:v>
                </c:pt>
                <c:pt idx="2780">
                  <c:v>40.032600000000002</c:v>
                </c:pt>
                <c:pt idx="2781">
                  <c:v>40.059399999999997</c:v>
                </c:pt>
                <c:pt idx="2782">
                  <c:v>40.090899999999998</c:v>
                </c:pt>
                <c:pt idx="2783">
                  <c:v>40.1265</c:v>
                </c:pt>
                <c:pt idx="2784">
                  <c:v>40.163200000000003</c:v>
                </c:pt>
                <c:pt idx="2785">
                  <c:v>40.195799999999998</c:v>
                </c:pt>
                <c:pt idx="2786">
                  <c:v>40.223599999999998</c:v>
                </c:pt>
                <c:pt idx="2787">
                  <c:v>40.242600000000003</c:v>
                </c:pt>
                <c:pt idx="2788">
                  <c:v>40.255200000000002</c:v>
                </c:pt>
                <c:pt idx="2789">
                  <c:v>40.264400000000002</c:v>
                </c:pt>
                <c:pt idx="2790">
                  <c:v>40.272100000000002</c:v>
                </c:pt>
                <c:pt idx="2791">
                  <c:v>40.2819</c:v>
                </c:pt>
                <c:pt idx="2792">
                  <c:v>40.2941</c:v>
                </c:pt>
                <c:pt idx="2793">
                  <c:v>40.308399999999999</c:v>
                </c:pt>
                <c:pt idx="2794">
                  <c:v>40.323700000000002</c:v>
                </c:pt>
                <c:pt idx="2795">
                  <c:v>40.339799999999997</c:v>
                </c:pt>
                <c:pt idx="2796">
                  <c:v>40.355800000000002</c:v>
                </c:pt>
                <c:pt idx="2797">
                  <c:v>40.372</c:v>
                </c:pt>
                <c:pt idx="2798">
                  <c:v>40.3872</c:v>
                </c:pt>
                <c:pt idx="2799">
                  <c:v>40.402000000000001</c:v>
                </c:pt>
                <c:pt idx="2800">
                  <c:v>40.419699999999999</c:v>
                </c:pt>
                <c:pt idx="2801">
                  <c:v>40.439</c:v>
                </c:pt>
                <c:pt idx="2802">
                  <c:v>40.460799999999999</c:v>
                </c:pt>
                <c:pt idx="2803">
                  <c:v>40.484699999999997</c:v>
                </c:pt>
                <c:pt idx="2804">
                  <c:v>40.510599999999997</c:v>
                </c:pt>
                <c:pt idx="2805">
                  <c:v>40.533000000000001</c:v>
                </c:pt>
                <c:pt idx="2806">
                  <c:v>40.554499999999997</c:v>
                </c:pt>
                <c:pt idx="2807">
                  <c:v>40.581499999999998</c:v>
                </c:pt>
                <c:pt idx="2808">
                  <c:v>40.613700000000001</c:v>
                </c:pt>
                <c:pt idx="2809">
                  <c:v>40.647199999999998</c:v>
                </c:pt>
                <c:pt idx="2810">
                  <c:v>40.6813</c:v>
                </c:pt>
                <c:pt idx="2811">
                  <c:v>40.711799999999997</c:v>
                </c:pt>
                <c:pt idx="2812">
                  <c:v>40.735599999999998</c:v>
                </c:pt>
                <c:pt idx="2813">
                  <c:v>40.752499999999998</c:v>
                </c:pt>
                <c:pt idx="2814">
                  <c:v>40.766300000000001</c:v>
                </c:pt>
                <c:pt idx="2815">
                  <c:v>40.776899999999998</c:v>
                </c:pt>
                <c:pt idx="2816">
                  <c:v>40.789099999999998</c:v>
                </c:pt>
                <c:pt idx="2817">
                  <c:v>40.802</c:v>
                </c:pt>
                <c:pt idx="2818">
                  <c:v>40.815399999999997</c:v>
                </c:pt>
                <c:pt idx="2819">
                  <c:v>40.831000000000003</c:v>
                </c:pt>
                <c:pt idx="2820">
                  <c:v>40.849299999999999</c:v>
                </c:pt>
                <c:pt idx="2821">
                  <c:v>40.869300000000003</c:v>
                </c:pt>
                <c:pt idx="2822">
                  <c:v>40.889000000000003</c:v>
                </c:pt>
                <c:pt idx="2823">
                  <c:v>40.908099999999997</c:v>
                </c:pt>
                <c:pt idx="2824">
                  <c:v>40.928400000000003</c:v>
                </c:pt>
                <c:pt idx="2825">
                  <c:v>40.949399999999997</c:v>
                </c:pt>
                <c:pt idx="2826">
                  <c:v>40.969299999999997</c:v>
                </c:pt>
                <c:pt idx="2827">
                  <c:v>40.991399999999999</c:v>
                </c:pt>
                <c:pt idx="2828">
                  <c:v>41.011699999999998</c:v>
                </c:pt>
                <c:pt idx="2829">
                  <c:v>41.031700000000001</c:v>
                </c:pt>
                <c:pt idx="2830">
                  <c:v>41.053600000000003</c:v>
                </c:pt>
                <c:pt idx="2831">
                  <c:v>41.075800000000001</c:v>
                </c:pt>
                <c:pt idx="2832">
                  <c:v>41.098500000000001</c:v>
                </c:pt>
                <c:pt idx="2833">
                  <c:v>41.122100000000003</c:v>
                </c:pt>
                <c:pt idx="2834">
                  <c:v>41.1449</c:v>
                </c:pt>
                <c:pt idx="2835">
                  <c:v>41.165799999999997</c:v>
                </c:pt>
                <c:pt idx="2836">
                  <c:v>41.184899999999999</c:v>
                </c:pt>
                <c:pt idx="2837">
                  <c:v>41.203699999999998</c:v>
                </c:pt>
                <c:pt idx="2838">
                  <c:v>41.221800000000002</c:v>
                </c:pt>
                <c:pt idx="2839">
                  <c:v>41.241199999999999</c:v>
                </c:pt>
                <c:pt idx="2840">
                  <c:v>41.260800000000003</c:v>
                </c:pt>
                <c:pt idx="2841">
                  <c:v>41.279600000000002</c:v>
                </c:pt>
                <c:pt idx="2842">
                  <c:v>41.299599999999998</c:v>
                </c:pt>
                <c:pt idx="2843">
                  <c:v>41.321100000000001</c:v>
                </c:pt>
                <c:pt idx="2844">
                  <c:v>41.3431</c:v>
                </c:pt>
                <c:pt idx="2845">
                  <c:v>41.365600000000001</c:v>
                </c:pt>
                <c:pt idx="2846">
                  <c:v>41.387900000000002</c:v>
                </c:pt>
                <c:pt idx="2847">
                  <c:v>41.410400000000003</c:v>
                </c:pt>
                <c:pt idx="2848">
                  <c:v>41.434600000000003</c:v>
                </c:pt>
                <c:pt idx="2849">
                  <c:v>41.459800000000001</c:v>
                </c:pt>
                <c:pt idx="2850">
                  <c:v>41.485700000000001</c:v>
                </c:pt>
                <c:pt idx="2851">
                  <c:v>41.515000000000001</c:v>
                </c:pt>
                <c:pt idx="2852">
                  <c:v>41.5503</c:v>
                </c:pt>
                <c:pt idx="2853">
                  <c:v>41.585500000000003</c:v>
                </c:pt>
                <c:pt idx="2854">
                  <c:v>41.616799999999998</c:v>
                </c:pt>
                <c:pt idx="2855">
                  <c:v>41.640999999999998</c:v>
                </c:pt>
                <c:pt idx="2856">
                  <c:v>41.658099999999997</c:v>
                </c:pt>
                <c:pt idx="2857">
                  <c:v>41.670900000000003</c:v>
                </c:pt>
                <c:pt idx="2858">
                  <c:v>41.681699999999999</c:v>
                </c:pt>
                <c:pt idx="2859">
                  <c:v>41.693199999999997</c:v>
                </c:pt>
                <c:pt idx="2860">
                  <c:v>41.705199999999998</c:v>
                </c:pt>
                <c:pt idx="2861">
                  <c:v>41.718699999999998</c:v>
                </c:pt>
                <c:pt idx="2862">
                  <c:v>41.732900000000001</c:v>
                </c:pt>
                <c:pt idx="2863">
                  <c:v>41.747700000000002</c:v>
                </c:pt>
                <c:pt idx="2864">
                  <c:v>41.762700000000002</c:v>
                </c:pt>
                <c:pt idx="2865">
                  <c:v>41.777500000000003</c:v>
                </c:pt>
                <c:pt idx="2866">
                  <c:v>41.793700000000001</c:v>
                </c:pt>
                <c:pt idx="2867">
                  <c:v>41.811300000000003</c:v>
                </c:pt>
                <c:pt idx="2868">
                  <c:v>41.829300000000003</c:v>
                </c:pt>
                <c:pt idx="2869">
                  <c:v>41.849400000000003</c:v>
                </c:pt>
                <c:pt idx="2870">
                  <c:v>41.8703</c:v>
                </c:pt>
                <c:pt idx="2871">
                  <c:v>41.8919</c:v>
                </c:pt>
                <c:pt idx="2872">
                  <c:v>41.915999999999997</c:v>
                </c:pt>
                <c:pt idx="2873">
                  <c:v>41.943100000000001</c:v>
                </c:pt>
                <c:pt idx="2874">
                  <c:v>41.972000000000001</c:v>
                </c:pt>
                <c:pt idx="2875">
                  <c:v>42.002299999999998</c:v>
                </c:pt>
                <c:pt idx="2876">
                  <c:v>42.033299999999997</c:v>
                </c:pt>
                <c:pt idx="2877">
                  <c:v>42.066400000000002</c:v>
                </c:pt>
                <c:pt idx="2878">
                  <c:v>42.1004</c:v>
                </c:pt>
                <c:pt idx="2879">
                  <c:v>42.132300000000001</c:v>
                </c:pt>
                <c:pt idx="2880">
                  <c:v>42.159199999999998</c:v>
                </c:pt>
                <c:pt idx="2881">
                  <c:v>42.179299999999998</c:v>
                </c:pt>
                <c:pt idx="2882">
                  <c:v>42.193899999999999</c:v>
                </c:pt>
                <c:pt idx="2883">
                  <c:v>42.206400000000002</c:v>
                </c:pt>
                <c:pt idx="2884">
                  <c:v>42.220399999999998</c:v>
                </c:pt>
                <c:pt idx="2885">
                  <c:v>42.237000000000002</c:v>
                </c:pt>
                <c:pt idx="2886">
                  <c:v>42.253599999999999</c:v>
                </c:pt>
                <c:pt idx="2887">
                  <c:v>42.272300000000001</c:v>
                </c:pt>
                <c:pt idx="2888">
                  <c:v>42.291400000000003</c:v>
                </c:pt>
                <c:pt idx="2889">
                  <c:v>42.310699999999997</c:v>
                </c:pt>
                <c:pt idx="2890">
                  <c:v>42.329599999999999</c:v>
                </c:pt>
                <c:pt idx="2891">
                  <c:v>42.349200000000003</c:v>
                </c:pt>
                <c:pt idx="2892">
                  <c:v>42.368400000000001</c:v>
                </c:pt>
                <c:pt idx="2893">
                  <c:v>42.386699999999998</c:v>
                </c:pt>
                <c:pt idx="2894">
                  <c:v>42.406100000000002</c:v>
                </c:pt>
                <c:pt idx="2895">
                  <c:v>42.425199999999997</c:v>
                </c:pt>
                <c:pt idx="2896">
                  <c:v>42.445500000000003</c:v>
                </c:pt>
                <c:pt idx="2897">
                  <c:v>42.467100000000002</c:v>
                </c:pt>
                <c:pt idx="2898">
                  <c:v>42.489699999999999</c:v>
                </c:pt>
                <c:pt idx="2899">
                  <c:v>42.512599999999999</c:v>
                </c:pt>
                <c:pt idx="2900">
                  <c:v>42.534999999999997</c:v>
                </c:pt>
                <c:pt idx="2901">
                  <c:v>42.557699999999997</c:v>
                </c:pt>
                <c:pt idx="2902">
                  <c:v>42.578299999999999</c:v>
                </c:pt>
                <c:pt idx="2903">
                  <c:v>42.598799999999997</c:v>
                </c:pt>
                <c:pt idx="2904">
                  <c:v>42.618400000000001</c:v>
                </c:pt>
                <c:pt idx="2905">
                  <c:v>42.637099999999997</c:v>
                </c:pt>
                <c:pt idx="2906">
                  <c:v>42.6554</c:v>
                </c:pt>
                <c:pt idx="2907">
                  <c:v>42.674500000000002</c:v>
                </c:pt>
                <c:pt idx="2908">
                  <c:v>42.692799999999998</c:v>
                </c:pt>
                <c:pt idx="2909">
                  <c:v>42.712600000000002</c:v>
                </c:pt>
                <c:pt idx="2910">
                  <c:v>42.733199999999997</c:v>
                </c:pt>
                <c:pt idx="2911">
                  <c:v>42.754300000000001</c:v>
                </c:pt>
                <c:pt idx="2912">
                  <c:v>42.776400000000002</c:v>
                </c:pt>
                <c:pt idx="2913">
                  <c:v>42.798699999999997</c:v>
                </c:pt>
                <c:pt idx="2914">
                  <c:v>42.820599999999999</c:v>
                </c:pt>
                <c:pt idx="2915">
                  <c:v>42.841900000000003</c:v>
                </c:pt>
                <c:pt idx="2916">
                  <c:v>42.863500000000002</c:v>
                </c:pt>
                <c:pt idx="2917">
                  <c:v>42.887</c:v>
                </c:pt>
                <c:pt idx="2918">
                  <c:v>42.912999999999997</c:v>
                </c:pt>
                <c:pt idx="2919">
                  <c:v>42.942</c:v>
                </c:pt>
                <c:pt idx="2920">
                  <c:v>42.975200000000001</c:v>
                </c:pt>
                <c:pt idx="2921">
                  <c:v>43.013300000000001</c:v>
                </c:pt>
                <c:pt idx="2922">
                  <c:v>43.052799999999998</c:v>
                </c:pt>
                <c:pt idx="2923">
                  <c:v>43.087400000000002</c:v>
                </c:pt>
                <c:pt idx="2924">
                  <c:v>43.112299999999998</c:v>
                </c:pt>
                <c:pt idx="2925">
                  <c:v>43.128300000000003</c:v>
                </c:pt>
                <c:pt idx="2926">
                  <c:v>43.139099999999999</c:v>
                </c:pt>
                <c:pt idx="2927">
                  <c:v>43.146299999999997</c:v>
                </c:pt>
                <c:pt idx="2928">
                  <c:v>43.154800000000002</c:v>
                </c:pt>
                <c:pt idx="2929">
                  <c:v>43.164499999999997</c:v>
                </c:pt>
                <c:pt idx="2930">
                  <c:v>43.1783</c:v>
                </c:pt>
                <c:pt idx="2931">
                  <c:v>43.1935</c:v>
                </c:pt>
                <c:pt idx="2932">
                  <c:v>43.208599999999997</c:v>
                </c:pt>
                <c:pt idx="2933">
                  <c:v>43.2239</c:v>
                </c:pt>
                <c:pt idx="2934">
                  <c:v>43.239800000000002</c:v>
                </c:pt>
                <c:pt idx="2935">
                  <c:v>43.255800000000001</c:v>
                </c:pt>
                <c:pt idx="2936">
                  <c:v>43.2727</c:v>
                </c:pt>
                <c:pt idx="2937">
                  <c:v>43.290599999999998</c:v>
                </c:pt>
                <c:pt idx="2938">
                  <c:v>43.309899999999999</c:v>
                </c:pt>
                <c:pt idx="2939">
                  <c:v>43.329599999999999</c:v>
                </c:pt>
                <c:pt idx="2940">
                  <c:v>43.349899999999998</c:v>
                </c:pt>
                <c:pt idx="2941">
                  <c:v>43.374200000000002</c:v>
                </c:pt>
                <c:pt idx="2942">
                  <c:v>43.4009</c:v>
                </c:pt>
                <c:pt idx="2943">
                  <c:v>43.430100000000003</c:v>
                </c:pt>
                <c:pt idx="2944">
                  <c:v>43.462200000000003</c:v>
                </c:pt>
                <c:pt idx="2945">
                  <c:v>43.4953</c:v>
                </c:pt>
                <c:pt idx="2946">
                  <c:v>43.529699999999998</c:v>
                </c:pt>
                <c:pt idx="2947">
                  <c:v>43.566800000000001</c:v>
                </c:pt>
                <c:pt idx="2948">
                  <c:v>43.6004</c:v>
                </c:pt>
                <c:pt idx="2949">
                  <c:v>43.6265</c:v>
                </c:pt>
                <c:pt idx="2950">
                  <c:v>43.645099999999999</c:v>
                </c:pt>
                <c:pt idx="2951">
                  <c:v>43.658999999999999</c:v>
                </c:pt>
                <c:pt idx="2952">
                  <c:v>43.670200000000001</c:v>
                </c:pt>
                <c:pt idx="2953">
                  <c:v>43.681800000000003</c:v>
                </c:pt>
                <c:pt idx="2954">
                  <c:v>43.694299999999998</c:v>
                </c:pt>
                <c:pt idx="2955">
                  <c:v>43.71</c:v>
                </c:pt>
                <c:pt idx="2956">
                  <c:v>43.727499999999999</c:v>
                </c:pt>
                <c:pt idx="2957">
                  <c:v>43.747399999999999</c:v>
                </c:pt>
                <c:pt idx="2958">
                  <c:v>43.768900000000002</c:v>
                </c:pt>
                <c:pt idx="2959">
                  <c:v>43.790399999999998</c:v>
                </c:pt>
                <c:pt idx="2960">
                  <c:v>43.808399999999999</c:v>
                </c:pt>
                <c:pt idx="2961">
                  <c:v>43.826300000000003</c:v>
                </c:pt>
                <c:pt idx="2962">
                  <c:v>43.844799999999999</c:v>
                </c:pt>
                <c:pt idx="2963">
                  <c:v>43.8643</c:v>
                </c:pt>
                <c:pt idx="2964">
                  <c:v>43.884300000000003</c:v>
                </c:pt>
                <c:pt idx="2965">
                  <c:v>43.9056</c:v>
                </c:pt>
                <c:pt idx="2966">
                  <c:v>43.926499999999997</c:v>
                </c:pt>
                <c:pt idx="2967">
                  <c:v>43.948700000000002</c:v>
                </c:pt>
                <c:pt idx="2968">
                  <c:v>43.9711</c:v>
                </c:pt>
                <c:pt idx="2969">
                  <c:v>43.994</c:v>
                </c:pt>
                <c:pt idx="2970">
                  <c:v>44.018999999999998</c:v>
                </c:pt>
                <c:pt idx="2971">
                  <c:v>44.042900000000003</c:v>
                </c:pt>
                <c:pt idx="2972">
                  <c:v>44.066099999999999</c:v>
                </c:pt>
                <c:pt idx="2973">
                  <c:v>44.087499999999999</c:v>
                </c:pt>
                <c:pt idx="2974">
                  <c:v>44.107999999999997</c:v>
                </c:pt>
                <c:pt idx="2975">
                  <c:v>44.127400000000002</c:v>
                </c:pt>
                <c:pt idx="2976">
                  <c:v>44.145200000000003</c:v>
                </c:pt>
                <c:pt idx="2977">
                  <c:v>44.163699999999999</c:v>
                </c:pt>
                <c:pt idx="2978">
                  <c:v>44.1843</c:v>
                </c:pt>
                <c:pt idx="2979">
                  <c:v>44.206299999999999</c:v>
                </c:pt>
                <c:pt idx="2980">
                  <c:v>44.226300000000002</c:v>
                </c:pt>
                <c:pt idx="2981">
                  <c:v>44.246200000000002</c:v>
                </c:pt>
                <c:pt idx="2982">
                  <c:v>44.267899999999997</c:v>
                </c:pt>
                <c:pt idx="2983">
                  <c:v>44.290500000000002</c:v>
                </c:pt>
                <c:pt idx="2984">
                  <c:v>44.3127</c:v>
                </c:pt>
                <c:pt idx="2985">
                  <c:v>44.336300000000001</c:v>
                </c:pt>
                <c:pt idx="2986">
                  <c:v>44.360399999999998</c:v>
                </c:pt>
                <c:pt idx="2987">
                  <c:v>44.386499999999998</c:v>
                </c:pt>
                <c:pt idx="2988">
                  <c:v>44.416899999999998</c:v>
                </c:pt>
                <c:pt idx="2989">
                  <c:v>44.452100000000002</c:v>
                </c:pt>
                <c:pt idx="2990">
                  <c:v>44.489800000000002</c:v>
                </c:pt>
                <c:pt idx="2991">
                  <c:v>44.525399999999998</c:v>
                </c:pt>
                <c:pt idx="2992">
                  <c:v>44.555199999999999</c:v>
                </c:pt>
                <c:pt idx="2993">
                  <c:v>44.577500000000001</c:v>
                </c:pt>
                <c:pt idx="2994">
                  <c:v>44.592799999999997</c:v>
                </c:pt>
                <c:pt idx="2995">
                  <c:v>44.603700000000003</c:v>
                </c:pt>
                <c:pt idx="2996">
                  <c:v>44.613199999999999</c:v>
                </c:pt>
                <c:pt idx="2997">
                  <c:v>44.624400000000001</c:v>
                </c:pt>
                <c:pt idx="2998">
                  <c:v>44.637</c:v>
                </c:pt>
                <c:pt idx="2999">
                  <c:v>44.65</c:v>
                </c:pt>
                <c:pt idx="3000">
                  <c:v>44.6648</c:v>
                </c:pt>
                <c:pt idx="3001">
                  <c:v>44.678600000000003</c:v>
                </c:pt>
                <c:pt idx="3002">
                  <c:v>44.693199999999997</c:v>
                </c:pt>
                <c:pt idx="3003">
                  <c:v>44.709200000000003</c:v>
                </c:pt>
                <c:pt idx="3004">
                  <c:v>44.724600000000002</c:v>
                </c:pt>
                <c:pt idx="3005">
                  <c:v>44.7408</c:v>
                </c:pt>
                <c:pt idx="3006">
                  <c:v>44.7592</c:v>
                </c:pt>
                <c:pt idx="3007">
                  <c:v>44.779200000000003</c:v>
                </c:pt>
                <c:pt idx="3008">
                  <c:v>44.800600000000003</c:v>
                </c:pt>
                <c:pt idx="3009">
                  <c:v>44.823599999999999</c:v>
                </c:pt>
                <c:pt idx="3010">
                  <c:v>44.847299999999997</c:v>
                </c:pt>
                <c:pt idx="3011">
                  <c:v>44.873399999999997</c:v>
                </c:pt>
                <c:pt idx="3012">
                  <c:v>44.9024</c:v>
                </c:pt>
                <c:pt idx="3013">
                  <c:v>44.933100000000003</c:v>
                </c:pt>
                <c:pt idx="3014">
                  <c:v>44.965899999999998</c:v>
                </c:pt>
                <c:pt idx="3015">
                  <c:v>44.999299999999998</c:v>
                </c:pt>
                <c:pt idx="3016">
                  <c:v>45.033000000000001</c:v>
                </c:pt>
                <c:pt idx="3017">
                  <c:v>45.064500000000002</c:v>
                </c:pt>
                <c:pt idx="3018">
                  <c:v>45.090600000000002</c:v>
                </c:pt>
                <c:pt idx="3019">
                  <c:v>45.111199999999997</c:v>
                </c:pt>
                <c:pt idx="3020">
                  <c:v>45.128799999999998</c:v>
                </c:pt>
                <c:pt idx="3021">
                  <c:v>45.142499999999998</c:v>
                </c:pt>
                <c:pt idx="3022">
                  <c:v>45.154899999999998</c:v>
                </c:pt>
                <c:pt idx="3023">
                  <c:v>45.1676</c:v>
                </c:pt>
                <c:pt idx="3024">
                  <c:v>45.183199999999999</c:v>
                </c:pt>
                <c:pt idx="3025">
                  <c:v>45.202800000000003</c:v>
                </c:pt>
                <c:pt idx="3026">
                  <c:v>45.222200000000001</c:v>
                </c:pt>
                <c:pt idx="3027">
                  <c:v>45.242100000000001</c:v>
                </c:pt>
                <c:pt idx="3028">
                  <c:v>45.262300000000003</c:v>
                </c:pt>
                <c:pt idx="3029">
                  <c:v>45.282800000000002</c:v>
                </c:pt>
                <c:pt idx="3030">
                  <c:v>45.303400000000003</c:v>
                </c:pt>
                <c:pt idx="3031">
                  <c:v>45.322899999999997</c:v>
                </c:pt>
                <c:pt idx="3032">
                  <c:v>45.341999999999999</c:v>
                </c:pt>
                <c:pt idx="3033">
                  <c:v>45.362699999999997</c:v>
                </c:pt>
                <c:pt idx="3034">
                  <c:v>45.383699999999997</c:v>
                </c:pt>
                <c:pt idx="3035">
                  <c:v>45.405299999999997</c:v>
                </c:pt>
                <c:pt idx="3036">
                  <c:v>45.427700000000002</c:v>
                </c:pt>
                <c:pt idx="3037">
                  <c:v>45.4497</c:v>
                </c:pt>
                <c:pt idx="3038">
                  <c:v>45.4724</c:v>
                </c:pt>
                <c:pt idx="3039">
                  <c:v>45.496400000000001</c:v>
                </c:pt>
                <c:pt idx="3040">
                  <c:v>45.519799999999996</c:v>
                </c:pt>
                <c:pt idx="3041">
                  <c:v>45.542299999999997</c:v>
                </c:pt>
                <c:pt idx="3042">
                  <c:v>45.563899999999997</c:v>
                </c:pt>
                <c:pt idx="3043">
                  <c:v>45.5839</c:v>
                </c:pt>
                <c:pt idx="3044">
                  <c:v>45.600999999999999</c:v>
                </c:pt>
                <c:pt idx="3045">
                  <c:v>45.619700000000002</c:v>
                </c:pt>
                <c:pt idx="3046">
                  <c:v>45.639499999999998</c:v>
                </c:pt>
                <c:pt idx="3047">
                  <c:v>45.661099999999998</c:v>
                </c:pt>
                <c:pt idx="3048">
                  <c:v>45.6828</c:v>
                </c:pt>
                <c:pt idx="3049">
                  <c:v>45.705399999999997</c:v>
                </c:pt>
                <c:pt idx="3050">
                  <c:v>45.727200000000003</c:v>
                </c:pt>
                <c:pt idx="3051">
                  <c:v>45.747999999999998</c:v>
                </c:pt>
                <c:pt idx="3052">
                  <c:v>45.768799999999999</c:v>
                </c:pt>
                <c:pt idx="3053">
                  <c:v>45.791699999999999</c:v>
                </c:pt>
                <c:pt idx="3054">
                  <c:v>45.817100000000003</c:v>
                </c:pt>
                <c:pt idx="3055">
                  <c:v>45.8444</c:v>
                </c:pt>
                <c:pt idx="3056">
                  <c:v>45.871299999999998</c:v>
                </c:pt>
                <c:pt idx="3057">
                  <c:v>45.901000000000003</c:v>
                </c:pt>
                <c:pt idx="3058">
                  <c:v>45.935099999999998</c:v>
                </c:pt>
                <c:pt idx="3059">
                  <c:v>45.9711</c:v>
                </c:pt>
                <c:pt idx="3060">
                  <c:v>46.004600000000003</c:v>
                </c:pt>
                <c:pt idx="3061">
                  <c:v>46.0319</c:v>
                </c:pt>
                <c:pt idx="3062">
                  <c:v>46.051600000000001</c:v>
                </c:pt>
                <c:pt idx="3063">
                  <c:v>46.065300000000001</c:v>
                </c:pt>
                <c:pt idx="3064">
                  <c:v>46.075899999999997</c:v>
                </c:pt>
                <c:pt idx="3065">
                  <c:v>46.0869</c:v>
                </c:pt>
                <c:pt idx="3066">
                  <c:v>46.098300000000002</c:v>
                </c:pt>
                <c:pt idx="3067">
                  <c:v>46.110799999999998</c:v>
                </c:pt>
                <c:pt idx="3068">
                  <c:v>46.123899999999999</c:v>
                </c:pt>
                <c:pt idx="3069">
                  <c:v>46.139600000000002</c:v>
                </c:pt>
                <c:pt idx="3070">
                  <c:v>46.155099999999997</c:v>
                </c:pt>
                <c:pt idx="3071">
                  <c:v>46.17</c:v>
                </c:pt>
                <c:pt idx="3072">
                  <c:v>46.185000000000002</c:v>
                </c:pt>
                <c:pt idx="3073">
                  <c:v>46.201000000000001</c:v>
                </c:pt>
                <c:pt idx="3074">
                  <c:v>46.218400000000003</c:v>
                </c:pt>
                <c:pt idx="3075">
                  <c:v>46.236199999999997</c:v>
                </c:pt>
                <c:pt idx="3076">
                  <c:v>46.257300000000001</c:v>
                </c:pt>
                <c:pt idx="3077">
                  <c:v>46.279299999999999</c:v>
                </c:pt>
                <c:pt idx="3078">
                  <c:v>46.303100000000001</c:v>
                </c:pt>
                <c:pt idx="3079">
                  <c:v>46.329599999999999</c:v>
                </c:pt>
                <c:pt idx="3080">
                  <c:v>46.357799999999997</c:v>
                </c:pt>
                <c:pt idx="3081">
                  <c:v>46.386400000000002</c:v>
                </c:pt>
                <c:pt idx="3082">
                  <c:v>46.417000000000002</c:v>
                </c:pt>
                <c:pt idx="3083">
                  <c:v>46.4497</c:v>
                </c:pt>
                <c:pt idx="3084">
                  <c:v>46.482500000000002</c:v>
                </c:pt>
                <c:pt idx="3085">
                  <c:v>46.515099999999997</c:v>
                </c:pt>
                <c:pt idx="3086">
                  <c:v>46.5456</c:v>
                </c:pt>
                <c:pt idx="3087">
                  <c:v>46.571300000000001</c:v>
                </c:pt>
                <c:pt idx="3088">
                  <c:v>46.592300000000002</c:v>
                </c:pt>
                <c:pt idx="3089">
                  <c:v>46.607999999999997</c:v>
                </c:pt>
                <c:pt idx="3090">
                  <c:v>46.621499999999997</c:v>
                </c:pt>
                <c:pt idx="3091">
                  <c:v>46.634</c:v>
                </c:pt>
                <c:pt idx="3092">
                  <c:v>46.649299999999997</c:v>
                </c:pt>
                <c:pt idx="3093">
                  <c:v>46.667000000000002</c:v>
                </c:pt>
                <c:pt idx="3094">
                  <c:v>46.686700000000002</c:v>
                </c:pt>
                <c:pt idx="3095">
                  <c:v>46.706400000000002</c:v>
                </c:pt>
                <c:pt idx="3096">
                  <c:v>46.7273</c:v>
                </c:pt>
                <c:pt idx="3097">
                  <c:v>46.7485</c:v>
                </c:pt>
                <c:pt idx="3098">
                  <c:v>46.767899999999997</c:v>
                </c:pt>
                <c:pt idx="3099">
                  <c:v>46.786200000000001</c:v>
                </c:pt>
                <c:pt idx="3100">
                  <c:v>46.804499999999997</c:v>
                </c:pt>
                <c:pt idx="3101">
                  <c:v>46.824100000000001</c:v>
                </c:pt>
                <c:pt idx="3102">
                  <c:v>46.844799999999999</c:v>
                </c:pt>
                <c:pt idx="3103">
                  <c:v>46.865600000000001</c:v>
                </c:pt>
                <c:pt idx="3104">
                  <c:v>46.888300000000001</c:v>
                </c:pt>
                <c:pt idx="3105">
                  <c:v>46.910899999999998</c:v>
                </c:pt>
                <c:pt idx="3106">
                  <c:v>46.933500000000002</c:v>
                </c:pt>
                <c:pt idx="3107">
                  <c:v>46.955399999999997</c:v>
                </c:pt>
                <c:pt idx="3108">
                  <c:v>46.978900000000003</c:v>
                </c:pt>
                <c:pt idx="3109">
                  <c:v>47.002800000000001</c:v>
                </c:pt>
                <c:pt idx="3110">
                  <c:v>47.025199999999998</c:v>
                </c:pt>
                <c:pt idx="3111">
                  <c:v>47.045099999999998</c:v>
                </c:pt>
                <c:pt idx="3112">
                  <c:v>47.064799999999998</c:v>
                </c:pt>
                <c:pt idx="3113">
                  <c:v>47.082799999999999</c:v>
                </c:pt>
                <c:pt idx="3114">
                  <c:v>47.101500000000001</c:v>
                </c:pt>
                <c:pt idx="3115">
                  <c:v>47.120899999999999</c:v>
                </c:pt>
                <c:pt idx="3116">
                  <c:v>47.141399999999997</c:v>
                </c:pt>
                <c:pt idx="3117">
                  <c:v>47.162300000000002</c:v>
                </c:pt>
                <c:pt idx="3118">
                  <c:v>47.183300000000003</c:v>
                </c:pt>
                <c:pt idx="3119">
                  <c:v>47.205100000000002</c:v>
                </c:pt>
                <c:pt idx="3120">
                  <c:v>47.227800000000002</c:v>
                </c:pt>
                <c:pt idx="3121">
                  <c:v>47.252099999999999</c:v>
                </c:pt>
                <c:pt idx="3122">
                  <c:v>47.274500000000003</c:v>
                </c:pt>
                <c:pt idx="3123">
                  <c:v>47.298200000000001</c:v>
                </c:pt>
                <c:pt idx="3124">
                  <c:v>47.3249</c:v>
                </c:pt>
                <c:pt idx="3125">
                  <c:v>47.350900000000003</c:v>
                </c:pt>
                <c:pt idx="3126">
                  <c:v>47.376199999999997</c:v>
                </c:pt>
                <c:pt idx="3127">
                  <c:v>47.404699999999998</c:v>
                </c:pt>
                <c:pt idx="3128">
                  <c:v>47.438200000000002</c:v>
                </c:pt>
                <c:pt idx="3129">
                  <c:v>47.472200000000001</c:v>
                </c:pt>
                <c:pt idx="3130">
                  <c:v>47.504899999999999</c:v>
                </c:pt>
                <c:pt idx="3131">
                  <c:v>47.532299999999999</c:v>
                </c:pt>
                <c:pt idx="3132">
                  <c:v>47.551699999999997</c:v>
                </c:pt>
                <c:pt idx="3133">
                  <c:v>47.564999999999998</c:v>
                </c:pt>
                <c:pt idx="3134">
                  <c:v>47.5747</c:v>
                </c:pt>
                <c:pt idx="3135">
                  <c:v>47.586100000000002</c:v>
                </c:pt>
                <c:pt idx="3136">
                  <c:v>47.598700000000001</c:v>
                </c:pt>
                <c:pt idx="3137">
                  <c:v>47.610399999999998</c:v>
                </c:pt>
                <c:pt idx="3138">
                  <c:v>47.625</c:v>
                </c:pt>
                <c:pt idx="3139">
                  <c:v>47.641399999999997</c:v>
                </c:pt>
                <c:pt idx="3140">
                  <c:v>47.656599999999997</c:v>
                </c:pt>
                <c:pt idx="3141">
                  <c:v>47.669899999999998</c:v>
                </c:pt>
                <c:pt idx="3142">
                  <c:v>47.685600000000001</c:v>
                </c:pt>
                <c:pt idx="3143">
                  <c:v>47.701700000000002</c:v>
                </c:pt>
                <c:pt idx="3144">
                  <c:v>47.721499999999999</c:v>
                </c:pt>
                <c:pt idx="3145">
                  <c:v>47.742600000000003</c:v>
                </c:pt>
                <c:pt idx="3146">
                  <c:v>47.767200000000003</c:v>
                </c:pt>
                <c:pt idx="3147">
                  <c:v>47.793999999999997</c:v>
                </c:pt>
                <c:pt idx="3148">
                  <c:v>47.822099999999999</c:v>
                </c:pt>
                <c:pt idx="3149">
                  <c:v>47.851100000000002</c:v>
                </c:pt>
                <c:pt idx="3150">
                  <c:v>47.882100000000001</c:v>
                </c:pt>
                <c:pt idx="3151">
                  <c:v>47.914400000000001</c:v>
                </c:pt>
                <c:pt idx="3152">
                  <c:v>47.947099999999999</c:v>
                </c:pt>
                <c:pt idx="3153">
                  <c:v>47.979100000000003</c:v>
                </c:pt>
                <c:pt idx="3154">
                  <c:v>48.010199999999998</c:v>
                </c:pt>
                <c:pt idx="3155">
                  <c:v>48.038899999999998</c:v>
                </c:pt>
                <c:pt idx="3156">
                  <c:v>48.063000000000002</c:v>
                </c:pt>
                <c:pt idx="3157">
                  <c:v>48.081200000000003</c:v>
                </c:pt>
                <c:pt idx="3158">
                  <c:v>48.094799999999999</c:v>
                </c:pt>
                <c:pt idx="3159">
                  <c:v>48.106400000000001</c:v>
                </c:pt>
                <c:pt idx="3160">
                  <c:v>48.117699999999999</c:v>
                </c:pt>
                <c:pt idx="3161">
                  <c:v>48.130899999999997</c:v>
                </c:pt>
                <c:pt idx="3162">
                  <c:v>48.147599999999997</c:v>
                </c:pt>
                <c:pt idx="3163">
                  <c:v>48.1661</c:v>
                </c:pt>
                <c:pt idx="3164">
                  <c:v>48.186300000000003</c:v>
                </c:pt>
                <c:pt idx="3165">
                  <c:v>48.207799999999999</c:v>
                </c:pt>
                <c:pt idx="3166">
                  <c:v>48.228999999999999</c:v>
                </c:pt>
                <c:pt idx="3167">
                  <c:v>48.248100000000001</c:v>
                </c:pt>
                <c:pt idx="3168">
                  <c:v>48.266500000000001</c:v>
                </c:pt>
                <c:pt idx="3169">
                  <c:v>48.285400000000003</c:v>
                </c:pt>
                <c:pt idx="3170">
                  <c:v>48.304099999999998</c:v>
                </c:pt>
                <c:pt idx="3171">
                  <c:v>48.322800000000001</c:v>
                </c:pt>
                <c:pt idx="3172">
                  <c:v>48.343200000000003</c:v>
                </c:pt>
                <c:pt idx="3173">
                  <c:v>48.365600000000001</c:v>
                </c:pt>
                <c:pt idx="3174">
                  <c:v>48.388399999999997</c:v>
                </c:pt>
                <c:pt idx="3175">
                  <c:v>48.412999999999997</c:v>
                </c:pt>
                <c:pt idx="3176">
                  <c:v>48.437600000000003</c:v>
                </c:pt>
                <c:pt idx="3177">
                  <c:v>48.461399999999998</c:v>
                </c:pt>
                <c:pt idx="3178">
                  <c:v>48.483800000000002</c:v>
                </c:pt>
                <c:pt idx="3179">
                  <c:v>48.505400000000002</c:v>
                </c:pt>
                <c:pt idx="3180">
                  <c:v>48.526800000000001</c:v>
                </c:pt>
                <c:pt idx="3181">
                  <c:v>48.546300000000002</c:v>
                </c:pt>
                <c:pt idx="3182">
                  <c:v>48.565800000000003</c:v>
                </c:pt>
                <c:pt idx="3183">
                  <c:v>48.5867</c:v>
                </c:pt>
                <c:pt idx="3184">
                  <c:v>48.608600000000003</c:v>
                </c:pt>
                <c:pt idx="3185">
                  <c:v>48.629600000000003</c:v>
                </c:pt>
                <c:pt idx="3186">
                  <c:v>48.650799999999997</c:v>
                </c:pt>
                <c:pt idx="3187">
                  <c:v>48.6721</c:v>
                </c:pt>
                <c:pt idx="3188">
                  <c:v>48.693800000000003</c:v>
                </c:pt>
                <c:pt idx="3189">
                  <c:v>48.7166</c:v>
                </c:pt>
                <c:pt idx="3190">
                  <c:v>48.739400000000003</c:v>
                </c:pt>
                <c:pt idx="3191">
                  <c:v>48.761600000000001</c:v>
                </c:pt>
                <c:pt idx="3192">
                  <c:v>48.785800000000002</c:v>
                </c:pt>
                <c:pt idx="3193">
                  <c:v>48.810400000000001</c:v>
                </c:pt>
                <c:pt idx="3194">
                  <c:v>48.837299999999999</c:v>
                </c:pt>
                <c:pt idx="3195">
                  <c:v>48.868200000000002</c:v>
                </c:pt>
                <c:pt idx="3196">
                  <c:v>48.902299999999997</c:v>
                </c:pt>
                <c:pt idx="3197">
                  <c:v>48.938000000000002</c:v>
                </c:pt>
                <c:pt idx="3198">
                  <c:v>48.972299999999997</c:v>
                </c:pt>
                <c:pt idx="3199">
                  <c:v>48.999099999999999</c:v>
                </c:pt>
                <c:pt idx="3200">
                  <c:v>49.018500000000003</c:v>
                </c:pt>
                <c:pt idx="3201">
                  <c:v>49.031399999999998</c:v>
                </c:pt>
                <c:pt idx="3202">
                  <c:v>49.040599999999998</c:v>
                </c:pt>
                <c:pt idx="3203">
                  <c:v>49.050699999999999</c:v>
                </c:pt>
                <c:pt idx="3204">
                  <c:v>49.061700000000002</c:v>
                </c:pt>
                <c:pt idx="3205">
                  <c:v>49.0747</c:v>
                </c:pt>
                <c:pt idx="3206">
                  <c:v>49.090299999999999</c:v>
                </c:pt>
                <c:pt idx="3207">
                  <c:v>49.106099999999998</c:v>
                </c:pt>
                <c:pt idx="3208">
                  <c:v>49.120899999999999</c:v>
                </c:pt>
                <c:pt idx="3209">
                  <c:v>49.137</c:v>
                </c:pt>
                <c:pt idx="3210">
                  <c:v>49.153199999999998</c:v>
                </c:pt>
                <c:pt idx="3211">
                  <c:v>49.168900000000001</c:v>
                </c:pt>
                <c:pt idx="3212">
                  <c:v>49.184800000000003</c:v>
                </c:pt>
                <c:pt idx="3213">
                  <c:v>49.201999999999998</c:v>
                </c:pt>
                <c:pt idx="3214">
                  <c:v>49.2224</c:v>
                </c:pt>
                <c:pt idx="3215">
                  <c:v>49.246499999999997</c:v>
                </c:pt>
                <c:pt idx="3216">
                  <c:v>49.272500000000001</c:v>
                </c:pt>
                <c:pt idx="3217">
                  <c:v>49.301699999999997</c:v>
                </c:pt>
                <c:pt idx="3218">
                  <c:v>49.331600000000002</c:v>
                </c:pt>
                <c:pt idx="3219">
                  <c:v>49.363100000000003</c:v>
                </c:pt>
                <c:pt idx="3220">
                  <c:v>49.394799999999996</c:v>
                </c:pt>
                <c:pt idx="3221">
                  <c:v>49.427999999999997</c:v>
                </c:pt>
                <c:pt idx="3222">
                  <c:v>49.460599999999999</c:v>
                </c:pt>
                <c:pt idx="3223">
                  <c:v>49.491900000000001</c:v>
                </c:pt>
                <c:pt idx="3224">
                  <c:v>49.519100000000002</c:v>
                </c:pt>
                <c:pt idx="3225">
                  <c:v>49.541600000000003</c:v>
                </c:pt>
                <c:pt idx="3226">
                  <c:v>49.558700000000002</c:v>
                </c:pt>
                <c:pt idx="3227">
                  <c:v>49.573099999999997</c:v>
                </c:pt>
                <c:pt idx="3228">
                  <c:v>49.587499999999999</c:v>
                </c:pt>
                <c:pt idx="3229">
                  <c:v>49.601199999999999</c:v>
                </c:pt>
                <c:pt idx="3230">
                  <c:v>49.618099999999998</c:v>
                </c:pt>
                <c:pt idx="3231">
                  <c:v>49.6357</c:v>
                </c:pt>
                <c:pt idx="3232">
                  <c:v>49.653300000000002</c:v>
                </c:pt>
                <c:pt idx="3233">
                  <c:v>49.671999999999997</c:v>
                </c:pt>
                <c:pt idx="3234">
                  <c:v>49.691400000000002</c:v>
                </c:pt>
                <c:pt idx="3235">
                  <c:v>49.709699999999998</c:v>
                </c:pt>
                <c:pt idx="3236">
                  <c:v>49.729500000000002</c:v>
                </c:pt>
                <c:pt idx="3237">
                  <c:v>49.747999999999998</c:v>
                </c:pt>
                <c:pt idx="3238">
                  <c:v>49.767000000000003</c:v>
                </c:pt>
                <c:pt idx="3239">
                  <c:v>49.786200000000001</c:v>
                </c:pt>
                <c:pt idx="3240">
                  <c:v>49.807499999999997</c:v>
                </c:pt>
                <c:pt idx="3241">
                  <c:v>49.829300000000003</c:v>
                </c:pt>
                <c:pt idx="3242">
                  <c:v>49.851900000000001</c:v>
                </c:pt>
                <c:pt idx="3243">
                  <c:v>49.874400000000001</c:v>
                </c:pt>
                <c:pt idx="3244">
                  <c:v>49.896900000000002</c:v>
                </c:pt>
                <c:pt idx="3245">
                  <c:v>49.921100000000003</c:v>
                </c:pt>
                <c:pt idx="3246">
                  <c:v>49.945900000000002</c:v>
                </c:pt>
                <c:pt idx="3247">
                  <c:v>49.969499999999996</c:v>
                </c:pt>
                <c:pt idx="3248">
                  <c:v>49.990699999999997</c:v>
                </c:pt>
                <c:pt idx="3249">
                  <c:v>50.011499999999998</c:v>
                </c:pt>
                <c:pt idx="3250">
                  <c:v>50.030299999999997</c:v>
                </c:pt>
                <c:pt idx="3251">
                  <c:v>50.049900000000001</c:v>
                </c:pt>
                <c:pt idx="3252">
                  <c:v>50.0702</c:v>
                </c:pt>
                <c:pt idx="3253">
                  <c:v>50.0901</c:v>
                </c:pt>
                <c:pt idx="3254">
                  <c:v>50.111199999999997</c:v>
                </c:pt>
                <c:pt idx="3255">
                  <c:v>50.133800000000001</c:v>
                </c:pt>
                <c:pt idx="3256">
                  <c:v>50.1554</c:v>
                </c:pt>
                <c:pt idx="3257">
                  <c:v>50.177999999999997</c:v>
                </c:pt>
                <c:pt idx="3258">
                  <c:v>50.200099999999999</c:v>
                </c:pt>
                <c:pt idx="3259">
                  <c:v>50.222200000000001</c:v>
                </c:pt>
                <c:pt idx="3260">
                  <c:v>50.2453</c:v>
                </c:pt>
                <c:pt idx="3261">
                  <c:v>50.270800000000001</c:v>
                </c:pt>
                <c:pt idx="3262">
                  <c:v>50.295900000000003</c:v>
                </c:pt>
                <c:pt idx="3263">
                  <c:v>50.323</c:v>
                </c:pt>
                <c:pt idx="3264">
                  <c:v>50.353299999999997</c:v>
                </c:pt>
                <c:pt idx="3265">
                  <c:v>50.386800000000001</c:v>
                </c:pt>
                <c:pt idx="3266">
                  <c:v>50.421100000000003</c:v>
                </c:pt>
                <c:pt idx="3267">
                  <c:v>50.455599999999997</c:v>
                </c:pt>
                <c:pt idx="3268">
                  <c:v>50.4863</c:v>
                </c:pt>
                <c:pt idx="3269">
                  <c:v>50.505699999999997</c:v>
                </c:pt>
                <c:pt idx="3270">
                  <c:v>50.5182</c:v>
                </c:pt>
                <c:pt idx="3271">
                  <c:v>50.528500000000001</c:v>
                </c:pt>
                <c:pt idx="3272">
                  <c:v>50.5381</c:v>
                </c:pt>
                <c:pt idx="3273">
                  <c:v>50.549599999999998</c:v>
                </c:pt>
                <c:pt idx="3274">
                  <c:v>50.561199999999999</c:v>
                </c:pt>
                <c:pt idx="3275">
                  <c:v>50.573399999999999</c:v>
                </c:pt>
                <c:pt idx="3276">
                  <c:v>50.5886</c:v>
                </c:pt>
                <c:pt idx="3277">
                  <c:v>50.6036</c:v>
                </c:pt>
                <c:pt idx="3278">
                  <c:v>50.618099999999998</c:v>
                </c:pt>
                <c:pt idx="3279">
                  <c:v>50.632399999999997</c:v>
                </c:pt>
                <c:pt idx="3280">
                  <c:v>50.649000000000001</c:v>
                </c:pt>
                <c:pt idx="3281">
                  <c:v>50.667400000000001</c:v>
                </c:pt>
                <c:pt idx="3282">
                  <c:v>50.686900000000001</c:v>
                </c:pt>
                <c:pt idx="3283">
                  <c:v>50.709899999999998</c:v>
                </c:pt>
                <c:pt idx="3284">
                  <c:v>50.7346</c:v>
                </c:pt>
                <c:pt idx="3285">
                  <c:v>50.759599999999999</c:v>
                </c:pt>
                <c:pt idx="3286">
                  <c:v>50.786999999999999</c:v>
                </c:pt>
                <c:pt idx="3287">
                  <c:v>50.816899999999997</c:v>
                </c:pt>
                <c:pt idx="3288">
                  <c:v>50.848799999999997</c:v>
                </c:pt>
                <c:pt idx="3289">
                  <c:v>50.881399999999999</c:v>
                </c:pt>
                <c:pt idx="3290">
                  <c:v>50.913200000000003</c:v>
                </c:pt>
                <c:pt idx="3291">
                  <c:v>50.946100000000001</c:v>
                </c:pt>
                <c:pt idx="3292">
                  <c:v>50.978900000000003</c:v>
                </c:pt>
                <c:pt idx="3293">
                  <c:v>51.008899999999997</c:v>
                </c:pt>
                <c:pt idx="3294">
                  <c:v>51.032899999999998</c:v>
                </c:pt>
                <c:pt idx="3295">
                  <c:v>51.05</c:v>
                </c:pt>
                <c:pt idx="3296">
                  <c:v>51.062899999999999</c:v>
                </c:pt>
                <c:pt idx="3297">
                  <c:v>51.074199999999998</c:v>
                </c:pt>
                <c:pt idx="3298">
                  <c:v>51.085999999999999</c:v>
                </c:pt>
                <c:pt idx="3299">
                  <c:v>51.100700000000003</c:v>
                </c:pt>
                <c:pt idx="3300">
                  <c:v>51.117800000000003</c:v>
                </c:pt>
                <c:pt idx="3301">
                  <c:v>51.137300000000003</c:v>
                </c:pt>
                <c:pt idx="3302">
                  <c:v>51.157800000000002</c:v>
                </c:pt>
                <c:pt idx="3303">
                  <c:v>51.177399999999999</c:v>
                </c:pt>
                <c:pt idx="3304">
                  <c:v>51.197000000000003</c:v>
                </c:pt>
                <c:pt idx="3305">
                  <c:v>51.2164</c:v>
                </c:pt>
                <c:pt idx="3306">
                  <c:v>51.236499999999999</c:v>
                </c:pt>
                <c:pt idx="3307">
                  <c:v>51.2545</c:v>
                </c:pt>
                <c:pt idx="3308">
                  <c:v>51.274900000000002</c:v>
                </c:pt>
                <c:pt idx="3309">
                  <c:v>51.296399999999998</c:v>
                </c:pt>
                <c:pt idx="3310">
                  <c:v>51.318899999999999</c:v>
                </c:pt>
                <c:pt idx="3311">
                  <c:v>51.342399999999998</c:v>
                </c:pt>
                <c:pt idx="3312">
                  <c:v>51.366</c:v>
                </c:pt>
                <c:pt idx="3313">
                  <c:v>51.387599999999999</c:v>
                </c:pt>
                <c:pt idx="3314">
                  <c:v>51.410699999999999</c:v>
                </c:pt>
                <c:pt idx="3315">
                  <c:v>51.436399999999999</c:v>
                </c:pt>
                <c:pt idx="3316">
                  <c:v>51.459499999999998</c:v>
                </c:pt>
                <c:pt idx="3317">
                  <c:v>51.480200000000004</c:v>
                </c:pt>
                <c:pt idx="3318">
                  <c:v>51.4983</c:v>
                </c:pt>
                <c:pt idx="3319">
                  <c:v>51.5154</c:v>
                </c:pt>
                <c:pt idx="3320">
                  <c:v>51.534599999999998</c:v>
                </c:pt>
                <c:pt idx="3321">
                  <c:v>51.555300000000003</c:v>
                </c:pt>
                <c:pt idx="3322">
                  <c:v>51.576700000000002</c:v>
                </c:pt>
                <c:pt idx="3323">
                  <c:v>51.5991</c:v>
                </c:pt>
                <c:pt idx="3324">
                  <c:v>51.621600000000001</c:v>
                </c:pt>
                <c:pt idx="3325">
                  <c:v>51.644399999999997</c:v>
                </c:pt>
                <c:pt idx="3326">
                  <c:v>51.666200000000003</c:v>
                </c:pt>
                <c:pt idx="3327">
                  <c:v>51.6877</c:v>
                </c:pt>
                <c:pt idx="3328">
                  <c:v>51.7104</c:v>
                </c:pt>
                <c:pt idx="3329">
                  <c:v>51.7333</c:v>
                </c:pt>
                <c:pt idx="3330">
                  <c:v>51.756700000000002</c:v>
                </c:pt>
                <c:pt idx="3331">
                  <c:v>51.7804</c:v>
                </c:pt>
                <c:pt idx="3332">
                  <c:v>51.8093</c:v>
                </c:pt>
                <c:pt idx="3333">
                  <c:v>51.842199999999998</c:v>
                </c:pt>
                <c:pt idx="3334">
                  <c:v>51.875500000000002</c:v>
                </c:pt>
                <c:pt idx="3335">
                  <c:v>51.91</c:v>
                </c:pt>
                <c:pt idx="3336">
                  <c:v>51.943100000000001</c:v>
                </c:pt>
                <c:pt idx="3337">
                  <c:v>51.971600000000002</c:v>
                </c:pt>
                <c:pt idx="3338">
                  <c:v>51.992100000000001</c:v>
                </c:pt>
                <c:pt idx="3339">
                  <c:v>52.006399999999999</c:v>
                </c:pt>
                <c:pt idx="3340">
                  <c:v>52.017499999999998</c:v>
                </c:pt>
                <c:pt idx="3341">
                  <c:v>52.027900000000002</c:v>
                </c:pt>
                <c:pt idx="3342">
                  <c:v>52.038400000000003</c:v>
                </c:pt>
                <c:pt idx="3343">
                  <c:v>52.051699999999997</c:v>
                </c:pt>
                <c:pt idx="3344">
                  <c:v>52.066600000000001</c:v>
                </c:pt>
                <c:pt idx="3345">
                  <c:v>52.081899999999997</c:v>
                </c:pt>
                <c:pt idx="3346">
                  <c:v>52.096200000000003</c:v>
                </c:pt>
                <c:pt idx="3347">
                  <c:v>52.110700000000001</c:v>
                </c:pt>
                <c:pt idx="3348">
                  <c:v>52.125300000000003</c:v>
                </c:pt>
                <c:pt idx="3349">
                  <c:v>52.1419</c:v>
                </c:pt>
                <c:pt idx="3350">
                  <c:v>52.161799999999999</c:v>
                </c:pt>
                <c:pt idx="3351">
                  <c:v>52.182299999999998</c:v>
                </c:pt>
                <c:pt idx="3352">
                  <c:v>52.203899999999997</c:v>
                </c:pt>
                <c:pt idx="3353">
                  <c:v>52.227800000000002</c:v>
                </c:pt>
                <c:pt idx="3354">
                  <c:v>52.253599999999999</c:v>
                </c:pt>
                <c:pt idx="3355">
                  <c:v>52.281100000000002</c:v>
                </c:pt>
                <c:pt idx="3356">
                  <c:v>52.310200000000002</c:v>
                </c:pt>
                <c:pt idx="3357">
                  <c:v>52.341200000000001</c:v>
                </c:pt>
                <c:pt idx="3358">
                  <c:v>52.373800000000003</c:v>
                </c:pt>
                <c:pt idx="3359">
                  <c:v>52.406999999999996</c:v>
                </c:pt>
                <c:pt idx="3360">
                  <c:v>52.439</c:v>
                </c:pt>
                <c:pt idx="3361">
                  <c:v>52.469900000000003</c:v>
                </c:pt>
                <c:pt idx="3362">
                  <c:v>52.498199999999997</c:v>
                </c:pt>
                <c:pt idx="3363">
                  <c:v>52.522199999999998</c:v>
                </c:pt>
                <c:pt idx="3364">
                  <c:v>52.540500000000002</c:v>
                </c:pt>
                <c:pt idx="3365">
                  <c:v>52.552799999999998</c:v>
                </c:pt>
                <c:pt idx="3366">
                  <c:v>52.564300000000003</c:v>
                </c:pt>
                <c:pt idx="3367">
                  <c:v>52.578000000000003</c:v>
                </c:pt>
                <c:pt idx="3368">
                  <c:v>52.593699999999998</c:v>
                </c:pt>
                <c:pt idx="3369">
                  <c:v>52.611699999999999</c:v>
                </c:pt>
                <c:pt idx="3370">
                  <c:v>52.631500000000003</c:v>
                </c:pt>
                <c:pt idx="3371">
                  <c:v>52.651899999999998</c:v>
                </c:pt>
                <c:pt idx="3372">
                  <c:v>52.674199999999999</c:v>
                </c:pt>
                <c:pt idx="3373">
                  <c:v>52.695</c:v>
                </c:pt>
                <c:pt idx="3374">
                  <c:v>52.714100000000002</c:v>
                </c:pt>
                <c:pt idx="3375">
                  <c:v>52.732199999999999</c:v>
                </c:pt>
                <c:pt idx="3376">
                  <c:v>52.7515</c:v>
                </c:pt>
                <c:pt idx="3377">
                  <c:v>52.771299999999997</c:v>
                </c:pt>
                <c:pt idx="3378">
                  <c:v>52.792999999999999</c:v>
                </c:pt>
                <c:pt idx="3379">
                  <c:v>52.815100000000001</c:v>
                </c:pt>
                <c:pt idx="3380">
                  <c:v>52.838299999999997</c:v>
                </c:pt>
                <c:pt idx="3381">
                  <c:v>52.859200000000001</c:v>
                </c:pt>
                <c:pt idx="3382">
                  <c:v>52.88</c:v>
                </c:pt>
                <c:pt idx="3383">
                  <c:v>52.902900000000002</c:v>
                </c:pt>
                <c:pt idx="3384">
                  <c:v>52.926000000000002</c:v>
                </c:pt>
                <c:pt idx="3385">
                  <c:v>52.948900000000002</c:v>
                </c:pt>
                <c:pt idx="3386">
                  <c:v>52.9696</c:v>
                </c:pt>
                <c:pt idx="3387">
                  <c:v>52.988900000000001</c:v>
                </c:pt>
                <c:pt idx="3388">
                  <c:v>53.008000000000003</c:v>
                </c:pt>
                <c:pt idx="3389">
                  <c:v>53.027500000000003</c:v>
                </c:pt>
                <c:pt idx="3390">
                  <c:v>53.047199999999997</c:v>
                </c:pt>
                <c:pt idx="3391">
                  <c:v>53.0672</c:v>
                </c:pt>
                <c:pt idx="3392">
                  <c:v>53.087499999999999</c:v>
                </c:pt>
                <c:pt idx="3393">
                  <c:v>53.1096</c:v>
                </c:pt>
                <c:pt idx="3394">
                  <c:v>53.130600000000001</c:v>
                </c:pt>
                <c:pt idx="3395">
                  <c:v>53.1417</c:v>
                </c:pt>
                <c:pt idx="3396">
                  <c:v>53.152700000000003</c:v>
                </c:pt>
                <c:pt idx="3397">
                  <c:v>53.169600000000003</c:v>
                </c:pt>
                <c:pt idx="3398">
                  <c:v>53.190899999999999</c:v>
                </c:pt>
                <c:pt idx="3399">
                  <c:v>53.214799999999997</c:v>
                </c:pt>
                <c:pt idx="3400">
                  <c:v>53.240099999999998</c:v>
                </c:pt>
                <c:pt idx="3401">
                  <c:v>53.267499999999998</c:v>
                </c:pt>
                <c:pt idx="3402">
                  <c:v>53.299100000000003</c:v>
                </c:pt>
                <c:pt idx="3403">
                  <c:v>53.333399999999997</c:v>
                </c:pt>
                <c:pt idx="3404">
                  <c:v>53.368899999999996</c:v>
                </c:pt>
                <c:pt idx="3405">
                  <c:v>53.4026</c:v>
                </c:pt>
                <c:pt idx="3406">
                  <c:v>53.429200000000002</c:v>
                </c:pt>
                <c:pt idx="3407">
                  <c:v>53.447899999999997</c:v>
                </c:pt>
                <c:pt idx="3408">
                  <c:v>53.459000000000003</c:v>
                </c:pt>
                <c:pt idx="3409">
                  <c:v>53.467199999999998</c:v>
                </c:pt>
                <c:pt idx="3410">
                  <c:v>53.476199999999999</c:v>
                </c:pt>
                <c:pt idx="3411">
                  <c:v>53.485399999999998</c:v>
                </c:pt>
                <c:pt idx="3412">
                  <c:v>53.497599999999998</c:v>
                </c:pt>
                <c:pt idx="3413">
                  <c:v>53.512599999999999</c:v>
                </c:pt>
                <c:pt idx="3414">
                  <c:v>53.529200000000003</c:v>
                </c:pt>
                <c:pt idx="3415">
                  <c:v>53.544400000000003</c:v>
                </c:pt>
                <c:pt idx="3416">
                  <c:v>53.559600000000003</c:v>
                </c:pt>
                <c:pt idx="3417">
                  <c:v>53.576000000000001</c:v>
                </c:pt>
                <c:pt idx="3418">
                  <c:v>53.591000000000001</c:v>
                </c:pt>
                <c:pt idx="3419">
                  <c:v>53.607700000000001</c:v>
                </c:pt>
                <c:pt idx="3420">
                  <c:v>53.625999999999998</c:v>
                </c:pt>
                <c:pt idx="3421">
                  <c:v>53.647599999999997</c:v>
                </c:pt>
                <c:pt idx="3422">
                  <c:v>53.672199999999997</c:v>
                </c:pt>
                <c:pt idx="3423">
                  <c:v>53.698700000000002</c:v>
                </c:pt>
                <c:pt idx="3424">
                  <c:v>53.726399999999998</c:v>
                </c:pt>
                <c:pt idx="3425">
                  <c:v>53.7562</c:v>
                </c:pt>
                <c:pt idx="3426">
                  <c:v>53.788899999999998</c:v>
                </c:pt>
                <c:pt idx="3427">
                  <c:v>53.8217</c:v>
                </c:pt>
                <c:pt idx="3428">
                  <c:v>53.8538</c:v>
                </c:pt>
                <c:pt idx="3429">
                  <c:v>53.887099999999997</c:v>
                </c:pt>
                <c:pt idx="3430">
                  <c:v>53.916899999999998</c:v>
                </c:pt>
                <c:pt idx="3431">
                  <c:v>53.941600000000001</c:v>
                </c:pt>
                <c:pt idx="3432">
                  <c:v>53.962899999999998</c:v>
                </c:pt>
                <c:pt idx="3433">
                  <c:v>53.980600000000003</c:v>
                </c:pt>
                <c:pt idx="3434">
                  <c:v>53.993899999999996</c:v>
                </c:pt>
                <c:pt idx="3435">
                  <c:v>54.004300000000001</c:v>
                </c:pt>
                <c:pt idx="3436">
                  <c:v>54.016199999999998</c:v>
                </c:pt>
                <c:pt idx="3437">
                  <c:v>54.029400000000003</c:v>
                </c:pt>
                <c:pt idx="3438">
                  <c:v>54.045400000000001</c:v>
                </c:pt>
                <c:pt idx="3439">
                  <c:v>54.0642</c:v>
                </c:pt>
                <c:pt idx="3440">
                  <c:v>54.084000000000003</c:v>
                </c:pt>
                <c:pt idx="3441">
                  <c:v>54.103900000000003</c:v>
                </c:pt>
                <c:pt idx="3442">
                  <c:v>54.125</c:v>
                </c:pt>
                <c:pt idx="3443">
                  <c:v>54.143999999999998</c:v>
                </c:pt>
                <c:pt idx="3444">
                  <c:v>54.164999999999999</c:v>
                </c:pt>
                <c:pt idx="3445">
                  <c:v>54.186900000000001</c:v>
                </c:pt>
                <c:pt idx="3446">
                  <c:v>54.208599999999997</c:v>
                </c:pt>
                <c:pt idx="3447">
                  <c:v>54.230499999999999</c:v>
                </c:pt>
                <c:pt idx="3448">
                  <c:v>54.252800000000001</c:v>
                </c:pt>
                <c:pt idx="3449">
                  <c:v>54.2746</c:v>
                </c:pt>
                <c:pt idx="3450">
                  <c:v>54.297499999999999</c:v>
                </c:pt>
                <c:pt idx="3451">
                  <c:v>54.320700000000002</c:v>
                </c:pt>
                <c:pt idx="3452">
                  <c:v>54.343299999999999</c:v>
                </c:pt>
                <c:pt idx="3453">
                  <c:v>54.365600000000001</c:v>
                </c:pt>
                <c:pt idx="3454">
                  <c:v>54.387999999999998</c:v>
                </c:pt>
                <c:pt idx="3455">
                  <c:v>54.4084</c:v>
                </c:pt>
                <c:pt idx="3456">
                  <c:v>54.428600000000003</c:v>
                </c:pt>
                <c:pt idx="3457">
                  <c:v>54.447000000000003</c:v>
                </c:pt>
                <c:pt idx="3458">
                  <c:v>54.466500000000003</c:v>
                </c:pt>
                <c:pt idx="3459">
                  <c:v>54.487099999999998</c:v>
                </c:pt>
                <c:pt idx="3460">
                  <c:v>54.507800000000003</c:v>
                </c:pt>
                <c:pt idx="3461">
                  <c:v>54.5289</c:v>
                </c:pt>
                <c:pt idx="3462">
                  <c:v>54.550600000000003</c:v>
                </c:pt>
                <c:pt idx="3463">
                  <c:v>54.572699999999998</c:v>
                </c:pt>
                <c:pt idx="3464">
                  <c:v>54.594200000000001</c:v>
                </c:pt>
                <c:pt idx="3465">
                  <c:v>54.6173</c:v>
                </c:pt>
                <c:pt idx="3466">
                  <c:v>54.6389</c:v>
                </c:pt>
                <c:pt idx="3467">
                  <c:v>54.660800000000002</c:v>
                </c:pt>
                <c:pt idx="3468">
                  <c:v>54.684600000000003</c:v>
                </c:pt>
                <c:pt idx="3469">
                  <c:v>54.711199999999998</c:v>
                </c:pt>
                <c:pt idx="3470">
                  <c:v>54.738599999999998</c:v>
                </c:pt>
                <c:pt idx="3471">
                  <c:v>54.768799999999999</c:v>
                </c:pt>
                <c:pt idx="3472">
                  <c:v>54.802500000000002</c:v>
                </c:pt>
                <c:pt idx="3473">
                  <c:v>54.837899999999998</c:v>
                </c:pt>
                <c:pt idx="3474">
                  <c:v>54.870600000000003</c:v>
                </c:pt>
                <c:pt idx="3475">
                  <c:v>54.8962</c:v>
                </c:pt>
                <c:pt idx="3476">
                  <c:v>54.914700000000003</c:v>
                </c:pt>
                <c:pt idx="3477">
                  <c:v>54.926699999999997</c:v>
                </c:pt>
                <c:pt idx="3478">
                  <c:v>54.935499999999998</c:v>
                </c:pt>
                <c:pt idx="3479">
                  <c:v>54.945700000000002</c:v>
                </c:pt>
                <c:pt idx="3480">
                  <c:v>54.957799999999999</c:v>
                </c:pt>
                <c:pt idx="3481">
                  <c:v>54.971499999999999</c:v>
                </c:pt>
                <c:pt idx="3482">
                  <c:v>54.985399999999998</c:v>
                </c:pt>
                <c:pt idx="3483">
                  <c:v>55.0002</c:v>
                </c:pt>
                <c:pt idx="3484">
                  <c:v>55.016399999999997</c:v>
                </c:pt>
                <c:pt idx="3485">
                  <c:v>55.031199999999998</c:v>
                </c:pt>
                <c:pt idx="3486">
                  <c:v>55.044499999999999</c:v>
                </c:pt>
                <c:pt idx="3487">
                  <c:v>55.0608</c:v>
                </c:pt>
                <c:pt idx="3488">
                  <c:v>55.079300000000003</c:v>
                </c:pt>
                <c:pt idx="3489">
                  <c:v>55.099400000000003</c:v>
                </c:pt>
                <c:pt idx="3490">
                  <c:v>55.122300000000003</c:v>
                </c:pt>
                <c:pt idx="3491">
                  <c:v>55.146500000000003</c:v>
                </c:pt>
                <c:pt idx="3492">
                  <c:v>55.172400000000003</c:v>
                </c:pt>
                <c:pt idx="3493">
                  <c:v>55.198300000000003</c:v>
                </c:pt>
                <c:pt idx="3494">
                  <c:v>55.226199999999999</c:v>
                </c:pt>
                <c:pt idx="3495">
                  <c:v>55.257899999999999</c:v>
                </c:pt>
                <c:pt idx="3496">
                  <c:v>55.292200000000001</c:v>
                </c:pt>
                <c:pt idx="3497">
                  <c:v>55.326300000000003</c:v>
                </c:pt>
                <c:pt idx="3498">
                  <c:v>55.3583</c:v>
                </c:pt>
                <c:pt idx="3499">
                  <c:v>55.3874</c:v>
                </c:pt>
                <c:pt idx="3500">
                  <c:v>55.413899999999998</c:v>
                </c:pt>
                <c:pt idx="3501">
                  <c:v>55.436</c:v>
                </c:pt>
                <c:pt idx="3502">
                  <c:v>55.452800000000003</c:v>
                </c:pt>
                <c:pt idx="3503">
                  <c:v>55.468899999999998</c:v>
                </c:pt>
                <c:pt idx="3504">
                  <c:v>55.481699999999996</c:v>
                </c:pt>
                <c:pt idx="3505">
                  <c:v>55.494599999999998</c:v>
                </c:pt>
                <c:pt idx="3506">
                  <c:v>55.5105</c:v>
                </c:pt>
                <c:pt idx="3507">
                  <c:v>55.529800000000002</c:v>
                </c:pt>
                <c:pt idx="3508">
                  <c:v>55.5505</c:v>
                </c:pt>
                <c:pt idx="3509">
                  <c:v>55.570799999999998</c:v>
                </c:pt>
                <c:pt idx="3510">
                  <c:v>55.591200000000001</c:v>
                </c:pt>
                <c:pt idx="3511">
                  <c:v>55.610999999999997</c:v>
                </c:pt>
                <c:pt idx="3512">
                  <c:v>55.630600000000001</c:v>
                </c:pt>
                <c:pt idx="3513">
                  <c:v>55.65</c:v>
                </c:pt>
                <c:pt idx="3514">
                  <c:v>55.670299999999997</c:v>
                </c:pt>
                <c:pt idx="3515">
                  <c:v>55.691200000000002</c:v>
                </c:pt>
                <c:pt idx="3516">
                  <c:v>55.7117</c:v>
                </c:pt>
                <c:pt idx="3517">
                  <c:v>55.733699999999999</c:v>
                </c:pt>
                <c:pt idx="3518">
                  <c:v>55.758299999999998</c:v>
                </c:pt>
                <c:pt idx="3519">
                  <c:v>55.7819</c:v>
                </c:pt>
                <c:pt idx="3520">
                  <c:v>55.802599999999998</c:v>
                </c:pt>
                <c:pt idx="3521">
                  <c:v>55.823099999999997</c:v>
                </c:pt>
                <c:pt idx="3522">
                  <c:v>55.8429</c:v>
                </c:pt>
                <c:pt idx="3523">
                  <c:v>55.865099999999998</c:v>
                </c:pt>
                <c:pt idx="3524">
                  <c:v>55.886000000000003</c:v>
                </c:pt>
                <c:pt idx="3525">
                  <c:v>55.905200000000001</c:v>
                </c:pt>
                <c:pt idx="3526">
                  <c:v>55.924300000000002</c:v>
                </c:pt>
                <c:pt idx="3527">
                  <c:v>55.944099999999999</c:v>
                </c:pt>
                <c:pt idx="3528">
                  <c:v>55.964500000000001</c:v>
                </c:pt>
                <c:pt idx="3529">
                  <c:v>55.986899999999999</c:v>
                </c:pt>
                <c:pt idx="3530">
                  <c:v>56.008499999999998</c:v>
                </c:pt>
                <c:pt idx="3531">
                  <c:v>56.029200000000003</c:v>
                </c:pt>
                <c:pt idx="3532">
                  <c:v>56.049799999999998</c:v>
                </c:pt>
                <c:pt idx="3533">
                  <c:v>56.0717</c:v>
                </c:pt>
                <c:pt idx="3534">
                  <c:v>56.094200000000001</c:v>
                </c:pt>
                <c:pt idx="3535">
                  <c:v>56.117100000000001</c:v>
                </c:pt>
                <c:pt idx="3536">
                  <c:v>56.142400000000002</c:v>
                </c:pt>
                <c:pt idx="3537">
                  <c:v>56.170900000000003</c:v>
                </c:pt>
                <c:pt idx="3538">
                  <c:v>56.201500000000003</c:v>
                </c:pt>
                <c:pt idx="3539">
                  <c:v>56.233899999999998</c:v>
                </c:pt>
                <c:pt idx="3540">
                  <c:v>56.264600000000002</c:v>
                </c:pt>
                <c:pt idx="3541">
                  <c:v>56.2943</c:v>
                </c:pt>
                <c:pt idx="3542">
                  <c:v>56.324800000000003</c:v>
                </c:pt>
                <c:pt idx="3543">
                  <c:v>56.35</c:v>
                </c:pt>
                <c:pt idx="3544">
                  <c:v>56.370699999999999</c:v>
                </c:pt>
                <c:pt idx="3545">
                  <c:v>56.3872</c:v>
                </c:pt>
                <c:pt idx="3546">
                  <c:v>56.3994</c:v>
                </c:pt>
                <c:pt idx="3547">
                  <c:v>56.409799999999997</c:v>
                </c:pt>
                <c:pt idx="3548">
                  <c:v>56.422499999999999</c:v>
                </c:pt>
                <c:pt idx="3549">
                  <c:v>56.435600000000001</c:v>
                </c:pt>
                <c:pt idx="3550">
                  <c:v>56.4497</c:v>
                </c:pt>
                <c:pt idx="3551">
                  <c:v>56.463200000000001</c:v>
                </c:pt>
                <c:pt idx="3552">
                  <c:v>56.475900000000003</c:v>
                </c:pt>
                <c:pt idx="3553">
                  <c:v>56.489699999999999</c:v>
                </c:pt>
                <c:pt idx="3554">
                  <c:v>56.5062</c:v>
                </c:pt>
                <c:pt idx="3555">
                  <c:v>56.523499999999999</c:v>
                </c:pt>
                <c:pt idx="3556">
                  <c:v>56.541699999999999</c:v>
                </c:pt>
                <c:pt idx="3557">
                  <c:v>56.561599999999999</c:v>
                </c:pt>
                <c:pt idx="3558">
                  <c:v>56.583199999999998</c:v>
                </c:pt>
                <c:pt idx="3559">
                  <c:v>56.605800000000002</c:v>
                </c:pt>
                <c:pt idx="3560">
                  <c:v>56.630299999999998</c:v>
                </c:pt>
                <c:pt idx="3561">
                  <c:v>56.656100000000002</c:v>
                </c:pt>
                <c:pt idx="3562">
                  <c:v>56.683999999999997</c:v>
                </c:pt>
                <c:pt idx="3563">
                  <c:v>56.7149</c:v>
                </c:pt>
                <c:pt idx="3564">
                  <c:v>56.747900000000001</c:v>
                </c:pt>
                <c:pt idx="3565">
                  <c:v>56.782899999999998</c:v>
                </c:pt>
                <c:pt idx="3566">
                  <c:v>56.818199999999997</c:v>
                </c:pt>
                <c:pt idx="3567">
                  <c:v>56.8489</c:v>
                </c:pt>
                <c:pt idx="3568">
                  <c:v>56.875399999999999</c:v>
                </c:pt>
                <c:pt idx="3569">
                  <c:v>56.897799999999997</c:v>
                </c:pt>
                <c:pt idx="3570">
                  <c:v>56.915799999999997</c:v>
                </c:pt>
                <c:pt idx="3571">
                  <c:v>56.932400000000001</c:v>
                </c:pt>
                <c:pt idx="3572">
                  <c:v>56.947000000000003</c:v>
                </c:pt>
                <c:pt idx="3573">
                  <c:v>56.959699999999998</c:v>
                </c:pt>
                <c:pt idx="3574">
                  <c:v>56.973199999999999</c:v>
                </c:pt>
                <c:pt idx="3575">
                  <c:v>56.990699999999997</c:v>
                </c:pt>
                <c:pt idx="3576">
                  <c:v>57.009799999999998</c:v>
                </c:pt>
                <c:pt idx="3577">
                  <c:v>57.028799999999997</c:v>
                </c:pt>
                <c:pt idx="3578">
                  <c:v>57.048499999999997</c:v>
                </c:pt>
                <c:pt idx="3579">
                  <c:v>57.068600000000004</c:v>
                </c:pt>
                <c:pt idx="3580">
                  <c:v>57.088200000000001</c:v>
                </c:pt>
                <c:pt idx="3581">
                  <c:v>57.108199999999997</c:v>
                </c:pt>
                <c:pt idx="3582">
                  <c:v>57.127899999999997</c:v>
                </c:pt>
                <c:pt idx="3583">
                  <c:v>57.148299999999999</c:v>
                </c:pt>
                <c:pt idx="3584">
                  <c:v>57.169699999999999</c:v>
                </c:pt>
                <c:pt idx="3585">
                  <c:v>57.192399999999999</c:v>
                </c:pt>
                <c:pt idx="3586">
                  <c:v>57.214599999999997</c:v>
                </c:pt>
                <c:pt idx="3587">
                  <c:v>57.235599999999998</c:v>
                </c:pt>
                <c:pt idx="3588">
                  <c:v>57.258000000000003</c:v>
                </c:pt>
                <c:pt idx="3589">
                  <c:v>57.281700000000001</c:v>
                </c:pt>
                <c:pt idx="3590">
                  <c:v>57.306100000000001</c:v>
                </c:pt>
                <c:pt idx="3591">
                  <c:v>57.328200000000002</c:v>
                </c:pt>
                <c:pt idx="3592">
                  <c:v>57.348199999999999</c:v>
                </c:pt>
                <c:pt idx="3593">
                  <c:v>57.368200000000002</c:v>
                </c:pt>
                <c:pt idx="3594">
                  <c:v>57.387</c:v>
                </c:pt>
                <c:pt idx="3595">
                  <c:v>57.404299999999999</c:v>
                </c:pt>
                <c:pt idx="3596">
                  <c:v>57.422400000000003</c:v>
                </c:pt>
                <c:pt idx="3597">
                  <c:v>57.442300000000003</c:v>
                </c:pt>
                <c:pt idx="3598">
                  <c:v>57.463000000000001</c:v>
                </c:pt>
                <c:pt idx="3599">
                  <c:v>57.481900000000003</c:v>
                </c:pt>
                <c:pt idx="3600">
                  <c:v>57.502499999999998</c:v>
                </c:pt>
                <c:pt idx="3601">
                  <c:v>57.524500000000003</c:v>
                </c:pt>
                <c:pt idx="3602">
                  <c:v>57.547899999999998</c:v>
                </c:pt>
                <c:pt idx="3603">
                  <c:v>57.570799999999998</c:v>
                </c:pt>
                <c:pt idx="3604">
                  <c:v>57.591900000000003</c:v>
                </c:pt>
                <c:pt idx="3605">
                  <c:v>57.613399999999999</c:v>
                </c:pt>
                <c:pt idx="3606">
                  <c:v>57.6374</c:v>
                </c:pt>
                <c:pt idx="3607">
                  <c:v>57.666899999999998</c:v>
                </c:pt>
                <c:pt idx="3608">
                  <c:v>57.6999</c:v>
                </c:pt>
                <c:pt idx="3609">
                  <c:v>57.737099999999998</c:v>
                </c:pt>
                <c:pt idx="3610">
                  <c:v>57.775199999999998</c:v>
                </c:pt>
                <c:pt idx="3611">
                  <c:v>57.807099999999998</c:v>
                </c:pt>
                <c:pt idx="3612">
                  <c:v>57.833399999999997</c:v>
                </c:pt>
                <c:pt idx="3613">
                  <c:v>57.857500000000002</c:v>
                </c:pt>
                <c:pt idx="3614">
                  <c:v>57.873899999999999</c:v>
                </c:pt>
                <c:pt idx="3615">
                  <c:v>57.884799999999998</c:v>
                </c:pt>
                <c:pt idx="3616">
                  <c:v>57.893500000000003</c:v>
                </c:pt>
                <c:pt idx="3617">
                  <c:v>57.9026</c:v>
                </c:pt>
                <c:pt idx="3618">
                  <c:v>57.914400000000001</c:v>
                </c:pt>
                <c:pt idx="3619">
                  <c:v>57.927700000000002</c:v>
                </c:pt>
                <c:pt idx="3620">
                  <c:v>57.941499999999998</c:v>
                </c:pt>
                <c:pt idx="3621">
                  <c:v>57.955599999999997</c:v>
                </c:pt>
                <c:pt idx="3622">
                  <c:v>57.970100000000002</c:v>
                </c:pt>
                <c:pt idx="3623">
                  <c:v>57.985399999999998</c:v>
                </c:pt>
                <c:pt idx="3624">
                  <c:v>58.003</c:v>
                </c:pt>
                <c:pt idx="3625">
                  <c:v>58.020899999999997</c:v>
                </c:pt>
                <c:pt idx="3626">
                  <c:v>58.0398</c:v>
                </c:pt>
                <c:pt idx="3627">
                  <c:v>58.060299999999998</c:v>
                </c:pt>
                <c:pt idx="3628">
                  <c:v>58.084800000000001</c:v>
                </c:pt>
                <c:pt idx="3629">
                  <c:v>58.108800000000002</c:v>
                </c:pt>
                <c:pt idx="3630">
                  <c:v>58.133699999999997</c:v>
                </c:pt>
                <c:pt idx="3631">
                  <c:v>58.160899999999998</c:v>
                </c:pt>
                <c:pt idx="3632">
                  <c:v>58.190100000000001</c:v>
                </c:pt>
                <c:pt idx="3633">
                  <c:v>58.222299999999997</c:v>
                </c:pt>
                <c:pt idx="3634">
                  <c:v>58.257100000000001</c:v>
                </c:pt>
                <c:pt idx="3635">
                  <c:v>58.290999999999997</c:v>
                </c:pt>
                <c:pt idx="3636">
                  <c:v>58.322299999999998</c:v>
                </c:pt>
                <c:pt idx="3637">
                  <c:v>58.348799999999997</c:v>
                </c:pt>
                <c:pt idx="3638">
                  <c:v>58.371099999999998</c:v>
                </c:pt>
                <c:pt idx="3639">
                  <c:v>58.390599999999999</c:v>
                </c:pt>
                <c:pt idx="3640">
                  <c:v>58.406700000000001</c:v>
                </c:pt>
                <c:pt idx="3641">
                  <c:v>58.4193</c:v>
                </c:pt>
                <c:pt idx="3642">
                  <c:v>58.4315</c:v>
                </c:pt>
                <c:pt idx="3643">
                  <c:v>58.446199999999997</c:v>
                </c:pt>
                <c:pt idx="3644">
                  <c:v>58.464100000000002</c:v>
                </c:pt>
                <c:pt idx="3645">
                  <c:v>58.481999999999999</c:v>
                </c:pt>
                <c:pt idx="3646">
                  <c:v>58.501600000000003</c:v>
                </c:pt>
                <c:pt idx="3647">
                  <c:v>58.521900000000002</c:v>
                </c:pt>
                <c:pt idx="3648">
                  <c:v>58.542200000000001</c:v>
                </c:pt>
                <c:pt idx="3649">
                  <c:v>58.5627</c:v>
                </c:pt>
                <c:pt idx="3650">
                  <c:v>58.581699999999998</c:v>
                </c:pt>
                <c:pt idx="3651">
                  <c:v>58.6</c:v>
                </c:pt>
                <c:pt idx="3652">
                  <c:v>58.617699999999999</c:v>
                </c:pt>
                <c:pt idx="3653">
                  <c:v>58.636400000000002</c:v>
                </c:pt>
                <c:pt idx="3654">
                  <c:v>58.658499999999997</c:v>
                </c:pt>
                <c:pt idx="3655">
                  <c:v>58.681699999999999</c:v>
                </c:pt>
                <c:pt idx="3656">
                  <c:v>58.704099999999997</c:v>
                </c:pt>
                <c:pt idx="3657">
                  <c:v>58.724499999999999</c:v>
                </c:pt>
                <c:pt idx="3658">
                  <c:v>58.746899999999997</c:v>
                </c:pt>
                <c:pt idx="3659">
                  <c:v>58.7699</c:v>
                </c:pt>
                <c:pt idx="3660">
                  <c:v>58.792999999999999</c:v>
                </c:pt>
                <c:pt idx="3661">
                  <c:v>58.816400000000002</c:v>
                </c:pt>
                <c:pt idx="3662">
                  <c:v>58.835999999999999</c:v>
                </c:pt>
                <c:pt idx="3663">
                  <c:v>58.854199999999999</c:v>
                </c:pt>
                <c:pt idx="3664">
                  <c:v>58.873199999999997</c:v>
                </c:pt>
                <c:pt idx="3665">
                  <c:v>58.892400000000002</c:v>
                </c:pt>
                <c:pt idx="3666">
                  <c:v>58.911700000000003</c:v>
                </c:pt>
                <c:pt idx="3667">
                  <c:v>58.932600000000001</c:v>
                </c:pt>
                <c:pt idx="3668">
                  <c:v>58.953800000000001</c:v>
                </c:pt>
                <c:pt idx="3669">
                  <c:v>58.974600000000002</c:v>
                </c:pt>
                <c:pt idx="3670">
                  <c:v>58.996699999999997</c:v>
                </c:pt>
                <c:pt idx="3671">
                  <c:v>59.021000000000001</c:v>
                </c:pt>
                <c:pt idx="3672">
                  <c:v>59.044899999999998</c:v>
                </c:pt>
                <c:pt idx="3673">
                  <c:v>59.067599999999999</c:v>
                </c:pt>
                <c:pt idx="3674">
                  <c:v>59.091799999999999</c:v>
                </c:pt>
                <c:pt idx="3675">
                  <c:v>59.115600000000001</c:v>
                </c:pt>
                <c:pt idx="3676">
                  <c:v>59.1419</c:v>
                </c:pt>
                <c:pt idx="3677">
                  <c:v>59.1736</c:v>
                </c:pt>
                <c:pt idx="3678">
                  <c:v>59.209499999999998</c:v>
                </c:pt>
                <c:pt idx="3679">
                  <c:v>59.246000000000002</c:v>
                </c:pt>
                <c:pt idx="3680">
                  <c:v>59.2791</c:v>
                </c:pt>
                <c:pt idx="3681">
                  <c:v>59.307200000000002</c:v>
                </c:pt>
                <c:pt idx="3682">
                  <c:v>59.328400000000002</c:v>
                </c:pt>
                <c:pt idx="3683">
                  <c:v>59.342300000000002</c:v>
                </c:pt>
                <c:pt idx="3684">
                  <c:v>59.351799999999997</c:v>
                </c:pt>
                <c:pt idx="3685">
                  <c:v>59.359900000000003</c:v>
                </c:pt>
                <c:pt idx="3686">
                  <c:v>59.369199999999999</c:v>
                </c:pt>
                <c:pt idx="3687">
                  <c:v>59.381</c:v>
                </c:pt>
                <c:pt idx="3688">
                  <c:v>59.393500000000003</c:v>
                </c:pt>
                <c:pt idx="3689">
                  <c:v>59.408000000000001</c:v>
                </c:pt>
                <c:pt idx="3690">
                  <c:v>59.4206</c:v>
                </c:pt>
                <c:pt idx="3691">
                  <c:v>59.434199999999997</c:v>
                </c:pt>
                <c:pt idx="3692">
                  <c:v>59.45</c:v>
                </c:pt>
                <c:pt idx="3693">
                  <c:v>59.466000000000001</c:v>
                </c:pt>
                <c:pt idx="3694">
                  <c:v>59.484000000000002</c:v>
                </c:pt>
                <c:pt idx="3695">
                  <c:v>59.506</c:v>
                </c:pt>
                <c:pt idx="3696">
                  <c:v>59.527500000000003</c:v>
                </c:pt>
                <c:pt idx="3697">
                  <c:v>59.55</c:v>
                </c:pt>
                <c:pt idx="3698">
                  <c:v>59.575499999999998</c:v>
                </c:pt>
                <c:pt idx="3699">
                  <c:v>59.603400000000001</c:v>
                </c:pt>
                <c:pt idx="3700">
                  <c:v>59.632100000000001</c:v>
                </c:pt>
                <c:pt idx="3701">
                  <c:v>59.662500000000001</c:v>
                </c:pt>
                <c:pt idx="3702">
                  <c:v>59.694200000000002</c:v>
                </c:pt>
                <c:pt idx="3703">
                  <c:v>59.724699999999999</c:v>
                </c:pt>
                <c:pt idx="3704">
                  <c:v>59.754199999999997</c:v>
                </c:pt>
                <c:pt idx="3705">
                  <c:v>59.782699999999998</c:v>
                </c:pt>
                <c:pt idx="3706">
                  <c:v>59.806600000000003</c:v>
                </c:pt>
                <c:pt idx="3707">
                  <c:v>59.8294</c:v>
                </c:pt>
                <c:pt idx="3708">
                  <c:v>59.847999999999999</c:v>
                </c:pt>
                <c:pt idx="3709">
                  <c:v>59.864199999999997</c:v>
                </c:pt>
                <c:pt idx="3710">
                  <c:v>59.878999999999998</c:v>
                </c:pt>
                <c:pt idx="3711">
                  <c:v>59.8932</c:v>
                </c:pt>
                <c:pt idx="3712">
                  <c:v>59.905900000000003</c:v>
                </c:pt>
                <c:pt idx="3713">
                  <c:v>59.923000000000002</c:v>
                </c:pt>
                <c:pt idx="3714">
                  <c:v>59.942399999999999</c:v>
                </c:pt>
                <c:pt idx="3715">
                  <c:v>59.962200000000003</c:v>
                </c:pt>
                <c:pt idx="3716">
                  <c:v>59.982500000000002</c:v>
                </c:pt>
                <c:pt idx="3717">
                  <c:v>60.002200000000002</c:v>
                </c:pt>
                <c:pt idx="3718">
                  <c:v>60.0212</c:v>
                </c:pt>
                <c:pt idx="3719">
                  <c:v>60.039499999999997</c:v>
                </c:pt>
                <c:pt idx="3720">
                  <c:v>60.058199999999999</c:v>
                </c:pt>
                <c:pt idx="3721">
                  <c:v>60.0762</c:v>
                </c:pt>
                <c:pt idx="3722">
                  <c:v>60.0976</c:v>
                </c:pt>
                <c:pt idx="3723">
                  <c:v>60.120399999999997</c:v>
                </c:pt>
                <c:pt idx="3724">
                  <c:v>60.143300000000004</c:v>
                </c:pt>
                <c:pt idx="3725">
                  <c:v>60.165100000000002</c:v>
                </c:pt>
                <c:pt idx="3726">
                  <c:v>60.187199999999997</c:v>
                </c:pt>
                <c:pt idx="3727">
                  <c:v>60.209899999999998</c:v>
                </c:pt>
                <c:pt idx="3728">
                  <c:v>60.232199999999999</c:v>
                </c:pt>
                <c:pt idx="3729">
                  <c:v>60.253999999999998</c:v>
                </c:pt>
                <c:pt idx="3730">
                  <c:v>60.273499999999999</c:v>
                </c:pt>
                <c:pt idx="3731">
                  <c:v>60.292499999999997</c:v>
                </c:pt>
                <c:pt idx="3732">
                  <c:v>60.3125</c:v>
                </c:pt>
                <c:pt idx="3733">
                  <c:v>60.332799999999999</c:v>
                </c:pt>
                <c:pt idx="3734">
                  <c:v>60.354399999999998</c:v>
                </c:pt>
                <c:pt idx="3735">
                  <c:v>60.375999999999998</c:v>
                </c:pt>
                <c:pt idx="3736">
                  <c:v>60.395200000000003</c:v>
                </c:pt>
                <c:pt idx="3737">
                  <c:v>60.415599999999998</c:v>
                </c:pt>
                <c:pt idx="3738">
                  <c:v>60.4358</c:v>
                </c:pt>
                <c:pt idx="3739">
                  <c:v>60.456899999999997</c:v>
                </c:pt>
                <c:pt idx="3740">
                  <c:v>60.4786</c:v>
                </c:pt>
                <c:pt idx="3741">
                  <c:v>60.500900000000001</c:v>
                </c:pt>
                <c:pt idx="3742">
                  <c:v>60.523600000000002</c:v>
                </c:pt>
                <c:pt idx="3743">
                  <c:v>60.548000000000002</c:v>
                </c:pt>
                <c:pt idx="3744">
                  <c:v>60.573799999999999</c:v>
                </c:pt>
                <c:pt idx="3745">
                  <c:v>60.601500000000001</c:v>
                </c:pt>
                <c:pt idx="3746">
                  <c:v>60.631399999999999</c:v>
                </c:pt>
                <c:pt idx="3747">
                  <c:v>60.664200000000001</c:v>
                </c:pt>
                <c:pt idx="3748">
                  <c:v>60.698</c:v>
                </c:pt>
                <c:pt idx="3749">
                  <c:v>60.7303</c:v>
                </c:pt>
                <c:pt idx="3750">
                  <c:v>60.758000000000003</c:v>
                </c:pt>
                <c:pt idx="3751">
                  <c:v>60.777000000000001</c:v>
                </c:pt>
                <c:pt idx="3752">
                  <c:v>60.790399999999998</c:v>
                </c:pt>
                <c:pt idx="3753">
                  <c:v>60.800699999999999</c:v>
                </c:pt>
                <c:pt idx="3754">
                  <c:v>60.81</c:v>
                </c:pt>
                <c:pt idx="3755">
                  <c:v>60.819299999999998</c:v>
                </c:pt>
                <c:pt idx="3756">
                  <c:v>60.830599999999997</c:v>
                </c:pt>
                <c:pt idx="3757">
                  <c:v>60.844299999999997</c:v>
                </c:pt>
                <c:pt idx="3758">
                  <c:v>60.857799999999997</c:v>
                </c:pt>
                <c:pt idx="3759">
                  <c:v>60.872500000000002</c:v>
                </c:pt>
                <c:pt idx="3760">
                  <c:v>60.8872</c:v>
                </c:pt>
                <c:pt idx="3761">
                  <c:v>60.902299999999997</c:v>
                </c:pt>
                <c:pt idx="3762">
                  <c:v>60.918700000000001</c:v>
                </c:pt>
                <c:pt idx="3763">
                  <c:v>60.936199999999999</c:v>
                </c:pt>
                <c:pt idx="3764">
                  <c:v>60.956000000000003</c:v>
                </c:pt>
                <c:pt idx="3765">
                  <c:v>60.975900000000003</c:v>
                </c:pt>
                <c:pt idx="3766">
                  <c:v>60.998800000000003</c:v>
                </c:pt>
                <c:pt idx="3767">
                  <c:v>61.021999999999998</c:v>
                </c:pt>
                <c:pt idx="3768">
                  <c:v>61.048400000000001</c:v>
                </c:pt>
                <c:pt idx="3769">
                  <c:v>61.075800000000001</c:v>
                </c:pt>
                <c:pt idx="3770">
                  <c:v>61.105499999999999</c:v>
                </c:pt>
                <c:pt idx="3771">
                  <c:v>61.138300000000001</c:v>
                </c:pt>
                <c:pt idx="3772">
                  <c:v>61.174399999999999</c:v>
                </c:pt>
                <c:pt idx="3773">
                  <c:v>61.211300000000001</c:v>
                </c:pt>
                <c:pt idx="3774">
                  <c:v>61.243299999999998</c:v>
                </c:pt>
                <c:pt idx="3775">
                  <c:v>61.269799999999996</c:v>
                </c:pt>
                <c:pt idx="3776">
                  <c:v>61.292200000000001</c:v>
                </c:pt>
                <c:pt idx="3777">
                  <c:v>61.310200000000002</c:v>
                </c:pt>
                <c:pt idx="3778">
                  <c:v>61.324599999999997</c:v>
                </c:pt>
                <c:pt idx="3779">
                  <c:v>61.336799999999997</c:v>
                </c:pt>
                <c:pt idx="3780">
                  <c:v>61.347999999999999</c:v>
                </c:pt>
                <c:pt idx="3781">
                  <c:v>61.360999999999997</c:v>
                </c:pt>
                <c:pt idx="3782">
                  <c:v>61.374699999999997</c:v>
                </c:pt>
                <c:pt idx="3783">
                  <c:v>61.390999999999998</c:v>
                </c:pt>
                <c:pt idx="3784">
                  <c:v>61.410499999999999</c:v>
                </c:pt>
                <c:pt idx="3785">
                  <c:v>61.430100000000003</c:v>
                </c:pt>
                <c:pt idx="3786">
                  <c:v>61.449599999999997</c:v>
                </c:pt>
                <c:pt idx="3787">
                  <c:v>61.468899999999998</c:v>
                </c:pt>
                <c:pt idx="3788">
                  <c:v>61.4893</c:v>
                </c:pt>
                <c:pt idx="3789">
                  <c:v>61.510199999999998</c:v>
                </c:pt>
                <c:pt idx="3790">
                  <c:v>61.531199999999998</c:v>
                </c:pt>
                <c:pt idx="3791">
                  <c:v>61.551200000000001</c:v>
                </c:pt>
                <c:pt idx="3792">
                  <c:v>61.573099999999997</c:v>
                </c:pt>
                <c:pt idx="3793">
                  <c:v>61.5944</c:v>
                </c:pt>
                <c:pt idx="3794">
                  <c:v>61.614100000000001</c:v>
                </c:pt>
                <c:pt idx="3795">
                  <c:v>61.636600000000001</c:v>
                </c:pt>
                <c:pt idx="3796">
                  <c:v>61.658499999999997</c:v>
                </c:pt>
                <c:pt idx="3797">
                  <c:v>61.680700000000002</c:v>
                </c:pt>
                <c:pt idx="3798">
                  <c:v>61.704599999999999</c:v>
                </c:pt>
                <c:pt idx="3799">
                  <c:v>61.725700000000003</c:v>
                </c:pt>
                <c:pt idx="3800">
                  <c:v>61.744799999999998</c:v>
                </c:pt>
                <c:pt idx="3801">
                  <c:v>61.761899999999997</c:v>
                </c:pt>
                <c:pt idx="3802">
                  <c:v>61.780700000000003</c:v>
                </c:pt>
                <c:pt idx="3803">
                  <c:v>61.799399999999999</c:v>
                </c:pt>
                <c:pt idx="3804">
                  <c:v>61.819400000000002</c:v>
                </c:pt>
                <c:pt idx="3805">
                  <c:v>61.839100000000002</c:v>
                </c:pt>
                <c:pt idx="3806">
                  <c:v>61.858400000000003</c:v>
                </c:pt>
                <c:pt idx="3807">
                  <c:v>61.878999999999998</c:v>
                </c:pt>
                <c:pt idx="3808">
                  <c:v>61.901400000000002</c:v>
                </c:pt>
                <c:pt idx="3809">
                  <c:v>61.9238</c:v>
                </c:pt>
                <c:pt idx="3810">
                  <c:v>61.945399999999999</c:v>
                </c:pt>
                <c:pt idx="3811">
                  <c:v>61.967100000000002</c:v>
                </c:pt>
                <c:pt idx="3812">
                  <c:v>61.988500000000002</c:v>
                </c:pt>
                <c:pt idx="3813">
                  <c:v>62.0122</c:v>
                </c:pt>
                <c:pt idx="3814">
                  <c:v>62.039499999999997</c:v>
                </c:pt>
                <c:pt idx="3815">
                  <c:v>62.07</c:v>
                </c:pt>
                <c:pt idx="3816">
                  <c:v>62.104199999999999</c:v>
                </c:pt>
                <c:pt idx="3817">
                  <c:v>62.140900000000002</c:v>
                </c:pt>
                <c:pt idx="3818">
                  <c:v>62.174399999999999</c:v>
                </c:pt>
                <c:pt idx="3819">
                  <c:v>62.2</c:v>
                </c:pt>
                <c:pt idx="3820">
                  <c:v>62.218899999999998</c:v>
                </c:pt>
                <c:pt idx="3821">
                  <c:v>62.232900000000001</c:v>
                </c:pt>
                <c:pt idx="3822">
                  <c:v>62.2425</c:v>
                </c:pt>
                <c:pt idx="3823">
                  <c:v>62.251800000000003</c:v>
                </c:pt>
                <c:pt idx="3824">
                  <c:v>62.263500000000001</c:v>
                </c:pt>
                <c:pt idx="3825">
                  <c:v>62.275500000000001</c:v>
                </c:pt>
                <c:pt idx="3826">
                  <c:v>62.289299999999997</c:v>
                </c:pt>
                <c:pt idx="3827">
                  <c:v>62.3035</c:v>
                </c:pt>
                <c:pt idx="3828">
                  <c:v>62.316400000000002</c:v>
                </c:pt>
                <c:pt idx="3829">
                  <c:v>62.329700000000003</c:v>
                </c:pt>
                <c:pt idx="3830">
                  <c:v>62.3459</c:v>
                </c:pt>
                <c:pt idx="3831">
                  <c:v>62.363199999999999</c:v>
                </c:pt>
                <c:pt idx="3832">
                  <c:v>62.380299999999998</c:v>
                </c:pt>
                <c:pt idx="3833">
                  <c:v>62.398400000000002</c:v>
                </c:pt>
                <c:pt idx="3834">
                  <c:v>62.417299999999997</c:v>
                </c:pt>
                <c:pt idx="3835">
                  <c:v>62.439399999999999</c:v>
                </c:pt>
                <c:pt idx="3836">
                  <c:v>62.4651</c:v>
                </c:pt>
                <c:pt idx="3837">
                  <c:v>62.491399999999999</c:v>
                </c:pt>
                <c:pt idx="3838">
                  <c:v>62.518999999999998</c:v>
                </c:pt>
                <c:pt idx="3839">
                  <c:v>62.549700000000001</c:v>
                </c:pt>
                <c:pt idx="3840">
                  <c:v>62.581600000000002</c:v>
                </c:pt>
                <c:pt idx="3841">
                  <c:v>62.613799999999998</c:v>
                </c:pt>
                <c:pt idx="3842">
                  <c:v>62.648499999999999</c:v>
                </c:pt>
                <c:pt idx="3843">
                  <c:v>62.682000000000002</c:v>
                </c:pt>
                <c:pt idx="3844">
                  <c:v>62.709400000000002</c:v>
                </c:pt>
                <c:pt idx="3845">
                  <c:v>62.731900000000003</c:v>
                </c:pt>
                <c:pt idx="3846">
                  <c:v>62.748100000000001</c:v>
                </c:pt>
                <c:pt idx="3847">
                  <c:v>62.759300000000003</c:v>
                </c:pt>
                <c:pt idx="3848">
                  <c:v>62.769100000000002</c:v>
                </c:pt>
                <c:pt idx="3849">
                  <c:v>62.779200000000003</c:v>
                </c:pt>
                <c:pt idx="3850">
                  <c:v>62.792299999999997</c:v>
                </c:pt>
                <c:pt idx="3851">
                  <c:v>62.808999999999997</c:v>
                </c:pt>
                <c:pt idx="3852">
                  <c:v>62.828499999999998</c:v>
                </c:pt>
                <c:pt idx="3853">
                  <c:v>62.847999999999999</c:v>
                </c:pt>
                <c:pt idx="3854">
                  <c:v>62.867899999999999</c:v>
                </c:pt>
                <c:pt idx="3855">
                  <c:v>62.887999999999998</c:v>
                </c:pt>
                <c:pt idx="3856">
                  <c:v>62.907299999999999</c:v>
                </c:pt>
                <c:pt idx="3857">
                  <c:v>62.926000000000002</c:v>
                </c:pt>
                <c:pt idx="3858">
                  <c:v>62.943899999999999</c:v>
                </c:pt>
                <c:pt idx="3859">
                  <c:v>62.963900000000002</c:v>
                </c:pt>
                <c:pt idx="3860">
                  <c:v>62.985300000000002</c:v>
                </c:pt>
                <c:pt idx="3861">
                  <c:v>63.006500000000003</c:v>
                </c:pt>
                <c:pt idx="3862">
                  <c:v>63.028100000000002</c:v>
                </c:pt>
                <c:pt idx="3863">
                  <c:v>63.0486</c:v>
                </c:pt>
                <c:pt idx="3864">
                  <c:v>63.069499999999998</c:v>
                </c:pt>
                <c:pt idx="3865">
                  <c:v>63.089300000000001</c:v>
                </c:pt>
                <c:pt idx="3866">
                  <c:v>63.110999999999997</c:v>
                </c:pt>
                <c:pt idx="3867">
                  <c:v>63.133099999999999</c:v>
                </c:pt>
                <c:pt idx="3868">
                  <c:v>63.154699999999998</c:v>
                </c:pt>
                <c:pt idx="3869">
                  <c:v>63.174399999999999</c:v>
                </c:pt>
                <c:pt idx="3870">
                  <c:v>63.192700000000002</c:v>
                </c:pt>
                <c:pt idx="3871">
                  <c:v>63.211599999999997</c:v>
                </c:pt>
                <c:pt idx="3872">
                  <c:v>63.231200000000001</c:v>
                </c:pt>
                <c:pt idx="3873">
                  <c:v>63.251100000000001</c:v>
                </c:pt>
                <c:pt idx="3874">
                  <c:v>63.270499999999998</c:v>
                </c:pt>
                <c:pt idx="3875">
                  <c:v>63.292099999999998</c:v>
                </c:pt>
                <c:pt idx="3876">
                  <c:v>63.313499999999998</c:v>
                </c:pt>
                <c:pt idx="3877">
                  <c:v>63.334899999999998</c:v>
                </c:pt>
                <c:pt idx="3878">
                  <c:v>63.356699999999996</c:v>
                </c:pt>
                <c:pt idx="3879">
                  <c:v>63.379100000000001</c:v>
                </c:pt>
                <c:pt idx="3880">
                  <c:v>63.402999999999999</c:v>
                </c:pt>
                <c:pt idx="3881">
                  <c:v>63.428199999999997</c:v>
                </c:pt>
                <c:pt idx="3882">
                  <c:v>63.453899999999997</c:v>
                </c:pt>
                <c:pt idx="3883">
                  <c:v>63.480400000000003</c:v>
                </c:pt>
                <c:pt idx="3884">
                  <c:v>63.508899999999997</c:v>
                </c:pt>
                <c:pt idx="3885">
                  <c:v>63.540300000000002</c:v>
                </c:pt>
                <c:pt idx="3886">
                  <c:v>63.574599999999997</c:v>
                </c:pt>
                <c:pt idx="3887">
                  <c:v>63.605899999999998</c:v>
                </c:pt>
                <c:pt idx="3888">
                  <c:v>63.630800000000001</c:v>
                </c:pt>
                <c:pt idx="3889">
                  <c:v>63.648000000000003</c:v>
                </c:pt>
                <c:pt idx="3890">
                  <c:v>63.660400000000003</c:v>
                </c:pt>
                <c:pt idx="3891">
                  <c:v>63.671100000000003</c:v>
                </c:pt>
                <c:pt idx="3892">
                  <c:v>63.680399999999999</c:v>
                </c:pt>
                <c:pt idx="3893">
                  <c:v>63.692599999999999</c:v>
                </c:pt>
                <c:pt idx="3894">
                  <c:v>63.705599999999997</c:v>
                </c:pt>
                <c:pt idx="3895">
                  <c:v>63.7194</c:v>
                </c:pt>
                <c:pt idx="3896">
                  <c:v>63.733800000000002</c:v>
                </c:pt>
                <c:pt idx="3897">
                  <c:v>63.749600000000001</c:v>
                </c:pt>
                <c:pt idx="3898">
                  <c:v>63.765700000000002</c:v>
                </c:pt>
                <c:pt idx="3899">
                  <c:v>63.780799999999999</c:v>
                </c:pt>
                <c:pt idx="3900">
                  <c:v>63.796999999999997</c:v>
                </c:pt>
                <c:pt idx="3901">
                  <c:v>63.812399999999997</c:v>
                </c:pt>
                <c:pt idx="3902">
                  <c:v>63.829900000000002</c:v>
                </c:pt>
                <c:pt idx="3903">
                  <c:v>63.848300000000002</c:v>
                </c:pt>
                <c:pt idx="3904">
                  <c:v>63.869500000000002</c:v>
                </c:pt>
                <c:pt idx="3905">
                  <c:v>63.893300000000004</c:v>
                </c:pt>
                <c:pt idx="3906">
                  <c:v>63.9193</c:v>
                </c:pt>
                <c:pt idx="3907">
                  <c:v>63.947699999999998</c:v>
                </c:pt>
                <c:pt idx="3908">
                  <c:v>63.978499999999997</c:v>
                </c:pt>
                <c:pt idx="3909">
                  <c:v>64.010900000000007</c:v>
                </c:pt>
                <c:pt idx="3910">
                  <c:v>64.0441</c:v>
                </c:pt>
                <c:pt idx="3911">
                  <c:v>64.078000000000003</c:v>
                </c:pt>
                <c:pt idx="3912">
                  <c:v>64.110100000000003</c:v>
                </c:pt>
                <c:pt idx="3913">
                  <c:v>64.135199999999998</c:v>
                </c:pt>
                <c:pt idx="3914">
                  <c:v>64.153899999999993</c:v>
                </c:pt>
                <c:pt idx="3915">
                  <c:v>64.170100000000005</c:v>
                </c:pt>
                <c:pt idx="3916">
                  <c:v>64.1815</c:v>
                </c:pt>
                <c:pt idx="3917">
                  <c:v>64.191599999999994</c:v>
                </c:pt>
                <c:pt idx="3918">
                  <c:v>64.203599999999994</c:v>
                </c:pt>
                <c:pt idx="3919">
                  <c:v>64.217600000000004</c:v>
                </c:pt>
                <c:pt idx="3920">
                  <c:v>64.234700000000004</c:v>
                </c:pt>
                <c:pt idx="3921">
                  <c:v>64.253100000000003</c:v>
                </c:pt>
                <c:pt idx="3922">
                  <c:v>64.272099999999995</c:v>
                </c:pt>
                <c:pt idx="3923">
                  <c:v>64.291600000000003</c:v>
                </c:pt>
                <c:pt idx="3924">
                  <c:v>64.311599999999999</c:v>
                </c:pt>
                <c:pt idx="3925">
                  <c:v>64.330699999999993</c:v>
                </c:pt>
                <c:pt idx="3926">
                  <c:v>64.348699999999994</c:v>
                </c:pt>
                <c:pt idx="3927">
                  <c:v>64.368200000000002</c:v>
                </c:pt>
                <c:pt idx="3928">
                  <c:v>64.388300000000001</c:v>
                </c:pt>
                <c:pt idx="3929">
                  <c:v>64.408600000000007</c:v>
                </c:pt>
                <c:pt idx="3930">
                  <c:v>64.430700000000002</c:v>
                </c:pt>
                <c:pt idx="3931">
                  <c:v>64.452500000000001</c:v>
                </c:pt>
                <c:pt idx="3932">
                  <c:v>64.473500000000001</c:v>
                </c:pt>
                <c:pt idx="3933">
                  <c:v>64.494900000000001</c:v>
                </c:pt>
                <c:pt idx="3934">
                  <c:v>64.516400000000004</c:v>
                </c:pt>
                <c:pt idx="3935">
                  <c:v>64.537800000000004</c:v>
                </c:pt>
                <c:pt idx="3936">
                  <c:v>64.559399999999997</c:v>
                </c:pt>
                <c:pt idx="3937">
                  <c:v>64.58</c:v>
                </c:pt>
                <c:pt idx="3938">
                  <c:v>64.600099999999998</c:v>
                </c:pt>
                <c:pt idx="3939">
                  <c:v>64.620099999999994</c:v>
                </c:pt>
                <c:pt idx="3940">
                  <c:v>64.639600000000002</c:v>
                </c:pt>
                <c:pt idx="3941">
                  <c:v>64.658600000000007</c:v>
                </c:pt>
                <c:pt idx="3942">
                  <c:v>64.6785</c:v>
                </c:pt>
                <c:pt idx="3943">
                  <c:v>64.697299999999998</c:v>
                </c:pt>
                <c:pt idx="3944">
                  <c:v>64.715900000000005</c:v>
                </c:pt>
                <c:pt idx="3945">
                  <c:v>64.737099999999998</c:v>
                </c:pt>
                <c:pt idx="3946">
                  <c:v>64.758499999999998</c:v>
                </c:pt>
                <c:pt idx="3947">
                  <c:v>64.780699999999996</c:v>
                </c:pt>
                <c:pt idx="3948">
                  <c:v>64.802599999999998</c:v>
                </c:pt>
                <c:pt idx="3949">
                  <c:v>64.822000000000003</c:v>
                </c:pt>
                <c:pt idx="3950">
                  <c:v>64.842299999999994</c:v>
                </c:pt>
                <c:pt idx="3951">
                  <c:v>64.867599999999996</c:v>
                </c:pt>
                <c:pt idx="3952">
                  <c:v>64.898600000000002</c:v>
                </c:pt>
                <c:pt idx="3953">
                  <c:v>64.934700000000007</c:v>
                </c:pt>
                <c:pt idx="3954">
                  <c:v>64.974100000000007</c:v>
                </c:pt>
                <c:pt idx="3955">
                  <c:v>65.010300000000001</c:v>
                </c:pt>
                <c:pt idx="3956">
                  <c:v>65.040099999999995</c:v>
                </c:pt>
                <c:pt idx="3957">
                  <c:v>65.059899999999999</c:v>
                </c:pt>
                <c:pt idx="3958">
                  <c:v>65.072400000000002</c:v>
                </c:pt>
                <c:pt idx="3959">
                  <c:v>65.082400000000007</c:v>
                </c:pt>
                <c:pt idx="3960">
                  <c:v>65.088999999999999</c:v>
                </c:pt>
                <c:pt idx="3961">
                  <c:v>65.096699999999998</c:v>
                </c:pt>
                <c:pt idx="3962">
                  <c:v>65.107500000000002</c:v>
                </c:pt>
                <c:pt idx="3963">
                  <c:v>65.119600000000005</c:v>
                </c:pt>
                <c:pt idx="3964">
                  <c:v>65.133899999999997</c:v>
                </c:pt>
                <c:pt idx="3965">
                  <c:v>65.147499999999994</c:v>
                </c:pt>
                <c:pt idx="3966">
                  <c:v>65.160899999999998</c:v>
                </c:pt>
                <c:pt idx="3967">
                  <c:v>65.176400000000001</c:v>
                </c:pt>
                <c:pt idx="3968">
                  <c:v>65.192400000000006</c:v>
                </c:pt>
                <c:pt idx="3969">
                  <c:v>65.209400000000002</c:v>
                </c:pt>
                <c:pt idx="3970">
                  <c:v>65.225999999999999</c:v>
                </c:pt>
                <c:pt idx="3971">
                  <c:v>65.244200000000006</c:v>
                </c:pt>
                <c:pt idx="3972">
                  <c:v>65.263300000000001</c:v>
                </c:pt>
                <c:pt idx="3973">
                  <c:v>65.284700000000001</c:v>
                </c:pt>
                <c:pt idx="3974">
                  <c:v>65.308899999999994</c:v>
                </c:pt>
                <c:pt idx="3975">
                  <c:v>65.334599999999995</c:v>
                </c:pt>
                <c:pt idx="3976">
                  <c:v>65.363500000000002</c:v>
                </c:pt>
                <c:pt idx="3977">
                  <c:v>65.394499999999994</c:v>
                </c:pt>
                <c:pt idx="3978">
                  <c:v>65.427899999999994</c:v>
                </c:pt>
                <c:pt idx="3979">
                  <c:v>65.461799999999997</c:v>
                </c:pt>
                <c:pt idx="3980">
                  <c:v>65.495199999999997</c:v>
                </c:pt>
                <c:pt idx="3981">
                  <c:v>65.525999999999996</c:v>
                </c:pt>
                <c:pt idx="3982">
                  <c:v>65.551199999999994</c:v>
                </c:pt>
                <c:pt idx="3983">
                  <c:v>65.569199999999995</c:v>
                </c:pt>
                <c:pt idx="3984">
                  <c:v>65.583200000000005</c:v>
                </c:pt>
                <c:pt idx="3985">
                  <c:v>65.595399999999998</c:v>
                </c:pt>
                <c:pt idx="3986">
                  <c:v>65.607200000000006</c:v>
                </c:pt>
                <c:pt idx="3987">
                  <c:v>65.617699999999999</c:v>
                </c:pt>
                <c:pt idx="3988">
                  <c:v>65.631699999999995</c:v>
                </c:pt>
                <c:pt idx="3989">
                  <c:v>65.648899999999998</c:v>
                </c:pt>
                <c:pt idx="3990">
                  <c:v>65.667599999999993</c:v>
                </c:pt>
                <c:pt idx="3991">
                  <c:v>65.688299999999998</c:v>
                </c:pt>
                <c:pt idx="3992">
                  <c:v>65.708399999999997</c:v>
                </c:pt>
                <c:pt idx="3993">
                  <c:v>65.726799999999997</c:v>
                </c:pt>
                <c:pt idx="3994">
                  <c:v>65.745999999999995</c:v>
                </c:pt>
                <c:pt idx="3995">
                  <c:v>65.7637</c:v>
                </c:pt>
                <c:pt idx="3996">
                  <c:v>65.779200000000003</c:v>
                </c:pt>
                <c:pt idx="3997">
                  <c:v>65.797200000000004</c:v>
                </c:pt>
                <c:pt idx="3998">
                  <c:v>65.817599999999999</c:v>
                </c:pt>
                <c:pt idx="3999">
                  <c:v>65.837199999999996</c:v>
                </c:pt>
                <c:pt idx="4000">
                  <c:v>65.854399999999998</c:v>
                </c:pt>
                <c:pt idx="4001">
                  <c:v>65.872500000000002</c:v>
                </c:pt>
                <c:pt idx="4002">
                  <c:v>65.893900000000002</c:v>
                </c:pt>
                <c:pt idx="4003">
                  <c:v>65.916600000000003</c:v>
                </c:pt>
                <c:pt idx="4004">
                  <c:v>65.940899999999999</c:v>
                </c:pt>
                <c:pt idx="4005">
                  <c:v>65.962400000000002</c:v>
                </c:pt>
                <c:pt idx="4006">
                  <c:v>65.982399999999998</c:v>
                </c:pt>
                <c:pt idx="4007">
                  <c:v>66.001099999999994</c:v>
                </c:pt>
                <c:pt idx="4008">
                  <c:v>66.018900000000002</c:v>
                </c:pt>
                <c:pt idx="4009">
                  <c:v>66.037099999999995</c:v>
                </c:pt>
                <c:pt idx="4010">
                  <c:v>66.054900000000004</c:v>
                </c:pt>
                <c:pt idx="4011">
                  <c:v>66.072999999999993</c:v>
                </c:pt>
                <c:pt idx="4012">
                  <c:v>66.0916</c:v>
                </c:pt>
                <c:pt idx="4013">
                  <c:v>66.112499999999997</c:v>
                </c:pt>
                <c:pt idx="4014">
                  <c:v>66.134</c:v>
                </c:pt>
                <c:pt idx="4015">
                  <c:v>66.155500000000004</c:v>
                </c:pt>
                <c:pt idx="4016">
                  <c:v>66.177700000000002</c:v>
                </c:pt>
                <c:pt idx="4017">
                  <c:v>66.1995</c:v>
                </c:pt>
                <c:pt idx="4018">
                  <c:v>66.221000000000004</c:v>
                </c:pt>
                <c:pt idx="4019">
                  <c:v>66.245699999999999</c:v>
                </c:pt>
                <c:pt idx="4020">
                  <c:v>66.271000000000001</c:v>
                </c:pt>
                <c:pt idx="4021">
                  <c:v>66.299499999999995</c:v>
                </c:pt>
                <c:pt idx="4022">
                  <c:v>66.331800000000001</c:v>
                </c:pt>
                <c:pt idx="4023">
                  <c:v>66.365300000000005</c:v>
                </c:pt>
                <c:pt idx="4024">
                  <c:v>66.395799999999994</c:v>
                </c:pt>
                <c:pt idx="4025">
                  <c:v>66.4208</c:v>
                </c:pt>
                <c:pt idx="4026">
                  <c:v>66.44</c:v>
                </c:pt>
                <c:pt idx="4027">
                  <c:v>66.456599999999995</c:v>
                </c:pt>
                <c:pt idx="4028">
                  <c:v>66.469700000000003</c:v>
                </c:pt>
                <c:pt idx="4029">
                  <c:v>66.480199999999996</c:v>
                </c:pt>
                <c:pt idx="4030">
                  <c:v>66.491500000000002</c:v>
                </c:pt>
                <c:pt idx="4031">
                  <c:v>66.502899999999997</c:v>
                </c:pt>
                <c:pt idx="4032">
                  <c:v>66.514099999999999</c:v>
                </c:pt>
                <c:pt idx="4033">
                  <c:v>66.526600000000002</c:v>
                </c:pt>
                <c:pt idx="4034">
                  <c:v>66.540800000000004</c:v>
                </c:pt>
                <c:pt idx="4035">
                  <c:v>66.553200000000004</c:v>
                </c:pt>
                <c:pt idx="4036">
                  <c:v>66.567099999999996</c:v>
                </c:pt>
                <c:pt idx="4037">
                  <c:v>66.581500000000005</c:v>
                </c:pt>
                <c:pt idx="4038">
                  <c:v>66.597899999999996</c:v>
                </c:pt>
                <c:pt idx="4039">
                  <c:v>66.616200000000006</c:v>
                </c:pt>
                <c:pt idx="4040">
                  <c:v>66.636099999999999</c:v>
                </c:pt>
                <c:pt idx="4041">
                  <c:v>66.657300000000006</c:v>
                </c:pt>
                <c:pt idx="4042">
                  <c:v>66.678700000000006</c:v>
                </c:pt>
                <c:pt idx="4043">
                  <c:v>66.702299999999994</c:v>
                </c:pt>
                <c:pt idx="4044">
                  <c:v>66.728099999999998</c:v>
                </c:pt>
                <c:pt idx="4045">
                  <c:v>66.756299999999996</c:v>
                </c:pt>
                <c:pt idx="4046">
                  <c:v>66.785799999999995</c:v>
                </c:pt>
                <c:pt idx="4047">
                  <c:v>66.8155</c:v>
                </c:pt>
                <c:pt idx="4048">
                  <c:v>66.847099999999998</c:v>
                </c:pt>
                <c:pt idx="4049">
                  <c:v>66.879499999999993</c:v>
                </c:pt>
                <c:pt idx="4050">
                  <c:v>66.911900000000003</c:v>
                </c:pt>
                <c:pt idx="4051">
                  <c:v>66.937899999999999</c:v>
                </c:pt>
                <c:pt idx="4052">
                  <c:v>66.957099999999997</c:v>
                </c:pt>
                <c:pt idx="4053">
                  <c:v>66.972099999999998</c:v>
                </c:pt>
                <c:pt idx="4054">
                  <c:v>66.985299999999995</c:v>
                </c:pt>
                <c:pt idx="4055">
                  <c:v>66.997699999999995</c:v>
                </c:pt>
                <c:pt idx="4056">
                  <c:v>67.010300000000001</c:v>
                </c:pt>
                <c:pt idx="4057">
                  <c:v>67.024900000000002</c:v>
                </c:pt>
                <c:pt idx="4058">
                  <c:v>67.042699999999996</c:v>
                </c:pt>
                <c:pt idx="4059">
                  <c:v>67.059899999999999</c:v>
                </c:pt>
                <c:pt idx="4060">
                  <c:v>67.077100000000002</c:v>
                </c:pt>
                <c:pt idx="4061">
                  <c:v>67.096299999999999</c:v>
                </c:pt>
                <c:pt idx="4062">
                  <c:v>67.115099999999998</c:v>
                </c:pt>
                <c:pt idx="4063">
                  <c:v>65.188299999999998</c:v>
                </c:pt>
                <c:pt idx="4064">
                  <c:v>63.269599999999997</c:v>
                </c:pt>
                <c:pt idx="4065">
                  <c:v>61.179499999999997</c:v>
                </c:pt>
                <c:pt idx="4066">
                  <c:v>59.142600000000002</c:v>
                </c:pt>
                <c:pt idx="4067">
                  <c:v>57.3018</c:v>
                </c:pt>
                <c:pt idx="4068">
                  <c:v>55.452599999999997</c:v>
                </c:pt>
                <c:pt idx="4069">
                  <c:v>53.6524</c:v>
                </c:pt>
                <c:pt idx="4070">
                  <c:v>51.954999999999998</c:v>
                </c:pt>
                <c:pt idx="4071">
                  <c:v>51.756399999999999</c:v>
                </c:pt>
                <c:pt idx="4072">
                  <c:v>52.044800000000002</c:v>
                </c:pt>
                <c:pt idx="4073">
                  <c:v>52.2044</c:v>
                </c:pt>
                <c:pt idx="4074">
                  <c:v>52.219299999999997</c:v>
                </c:pt>
                <c:pt idx="4075">
                  <c:v>52.188899999999997</c:v>
                </c:pt>
                <c:pt idx="4076">
                  <c:v>52.164200000000001</c:v>
                </c:pt>
                <c:pt idx="4077">
                  <c:v>52.151200000000003</c:v>
                </c:pt>
                <c:pt idx="4078">
                  <c:v>52.145899999999997</c:v>
                </c:pt>
                <c:pt idx="4079">
                  <c:v>52.145200000000003</c:v>
                </c:pt>
                <c:pt idx="4080">
                  <c:v>52.144100000000002</c:v>
                </c:pt>
                <c:pt idx="4081">
                  <c:v>52.142299999999999</c:v>
                </c:pt>
                <c:pt idx="4082">
                  <c:v>52.141300000000001</c:v>
                </c:pt>
                <c:pt idx="4083">
                  <c:v>52.142899999999997</c:v>
                </c:pt>
                <c:pt idx="4084">
                  <c:v>52.144199999999998</c:v>
                </c:pt>
                <c:pt idx="4085">
                  <c:v>52.148400000000002</c:v>
                </c:pt>
                <c:pt idx="4086">
                  <c:v>52.154000000000003</c:v>
                </c:pt>
                <c:pt idx="4087">
                  <c:v>52.1614</c:v>
                </c:pt>
                <c:pt idx="4088">
                  <c:v>52.169600000000003</c:v>
                </c:pt>
                <c:pt idx="4089">
                  <c:v>52.178699999999999</c:v>
                </c:pt>
                <c:pt idx="4090">
                  <c:v>52.188899999999997</c:v>
                </c:pt>
                <c:pt idx="4091">
                  <c:v>52.201000000000001</c:v>
                </c:pt>
                <c:pt idx="4092">
                  <c:v>52.211300000000001</c:v>
                </c:pt>
                <c:pt idx="4093">
                  <c:v>52.223100000000002</c:v>
                </c:pt>
                <c:pt idx="4094">
                  <c:v>52.236899999999999</c:v>
                </c:pt>
                <c:pt idx="4095">
                  <c:v>52.253799999999998</c:v>
                </c:pt>
                <c:pt idx="4096">
                  <c:v>52.273099999999999</c:v>
                </c:pt>
                <c:pt idx="4097">
                  <c:v>52.296999999999997</c:v>
                </c:pt>
                <c:pt idx="4098">
                  <c:v>52.322699999999998</c:v>
                </c:pt>
                <c:pt idx="4099">
                  <c:v>52.342799999999997</c:v>
                </c:pt>
                <c:pt idx="4100">
                  <c:v>52.357199999999999</c:v>
                </c:pt>
                <c:pt idx="4101">
                  <c:v>52.364100000000001</c:v>
                </c:pt>
                <c:pt idx="4102">
                  <c:v>52.366799999999998</c:v>
                </c:pt>
                <c:pt idx="4103">
                  <c:v>52.368699999999997</c:v>
                </c:pt>
                <c:pt idx="4104">
                  <c:v>52.3703</c:v>
                </c:pt>
                <c:pt idx="4105">
                  <c:v>52.375100000000003</c:v>
                </c:pt>
                <c:pt idx="4106">
                  <c:v>52.381</c:v>
                </c:pt>
                <c:pt idx="4107">
                  <c:v>52.388199999999998</c:v>
                </c:pt>
                <c:pt idx="4108">
                  <c:v>52.395299999999999</c:v>
                </c:pt>
                <c:pt idx="4109">
                  <c:v>52.402999999999999</c:v>
                </c:pt>
                <c:pt idx="4110">
                  <c:v>52.410400000000003</c:v>
                </c:pt>
                <c:pt idx="4111">
                  <c:v>52.417999999999999</c:v>
                </c:pt>
                <c:pt idx="4112">
                  <c:v>52.426400000000001</c:v>
                </c:pt>
                <c:pt idx="4113">
                  <c:v>52.437100000000001</c:v>
                </c:pt>
                <c:pt idx="4114">
                  <c:v>52.4499</c:v>
                </c:pt>
                <c:pt idx="4115">
                  <c:v>52.464500000000001</c:v>
                </c:pt>
                <c:pt idx="4116">
                  <c:v>52.480499999999999</c:v>
                </c:pt>
                <c:pt idx="4117">
                  <c:v>52.499499999999998</c:v>
                </c:pt>
                <c:pt idx="4118">
                  <c:v>52.519199999999998</c:v>
                </c:pt>
                <c:pt idx="4119">
                  <c:v>52.539499999999997</c:v>
                </c:pt>
                <c:pt idx="4120">
                  <c:v>52.559399999999997</c:v>
                </c:pt>
                <c:pt idx="4121">
                  <c:v>52.5822</c:v>
                </c:pt>
                <c:pt idx="4122">
                  <c:v>52.605600000000003</c:v>
                </c:pt>
                <c:pt idx="4123">
                  <c:v>52.6295</c:v>
                </c:pt>
                <c:pt idx="4124">
                  <c:v>52.653399999999998</c:v>
                </c:pt>
                <c:pt idx="4125">
                  <c:v>52.676099999999998</c:v>
                </c:pt>
                <c:pt idx="4126">
                  <c:v>52.694000000000003</c:v>
                </c:pt>
                <c:pt idx="4127">
                  <c:v>52.704700000000003</c:v>
                </c:pt>
                <c:pt idx="4128">
                  <c:v>52.711599999999997</c:v>
                </c:pt>
                <c:pt idx="4129">
                  <c:v>52.719099999999997</c:v>
                </c:pt>
                <c:pt idx="4130">
                  <c:v>52.728000000000002</c:v>
                </c:pt>
                <c:pt idx="4131">
                  <c:v>52.738100000000003</c:v>
                </c:pt>
                <c:pt idx="4132">
                  <c:v>52.747300000000003</c:v>
                </c:pt>
                <c:pt idx="4133">
                  <c:v>52.761000000000003</c:v>
                </c:pt>
                <c:pt idx="4134">
                  <c:v>52.775700000000001</c:v>
                </c:pt>
                <c:pt idx="4135">
                  <c:v>52.79</c:v>
                </c:pt>
                <c:pt idx="4136">
                  <c:v>52.804000000000002</c:v>
                </c:pt>
                <c:pt idx="4137">
                  <c:v>52.815300000000001</c:v>
                </c:pt>
                <c:pt idx="4138">
                  <c:v>52.826500000000003</c:v>
                </c:pt>
                <c:pt idx="4139">
                  <c:v>52.839500000000001</c:v>
                </c:pt>
                <c:pt idx="4140">
                  <c:v>52.852600000000002</c:v>
                </c:pt>
                <c:pt idx="4141">
                  <c:v>52.867600000000003</c:v>
                </c:pt>
                <c:pt idx="4142">
                  <c:v>52.883400000000002</c:v>
                </c:pt>
                <c:pt idx="4143">
                  <c:v>52.9011</c:v>
                </c:pt>
                <c:pt idx="4144">
                  <c:v>52.918900000000001</c:v>
                </c:pt>
                <c:pt idx="4145">
                  <c:v>52.933900000000001</c:v>
                </c:pt>
                <c:pt idx="4146">
                  <c:v>52.950299999999999</c:v>
                </c:pt>
                <c:pt idx="4147">
                  <c:v>52.9679</c:v>
                </c:pt>
                <c:pt idx="4148">
                  <c:v>52.9863</c:v>
                </c:pt>
                <c:pt idx="4149">
                  <c:v>53.003399999999999</c:v>
                </c:pt>
                <c:pt idx="4150">
                  <c:v>53.019599999999997</c:v>
                </c:pt>
                <c:pt idx="4151">
                  <c:v>53.0334</c:v>
                </c:pt>
                <c:pt idx="4152">
                  <c:v>53.047699999999999</c:v>
                </c:pt>
                <c:pt idx="4153">
                  <c:v>53.061</c:v>
                </c:pt>
                <c:pt idx="4154">
                  <c:v>53.076099999999997</c:v>
                </c:pt>
                <c:pt idx="4155">
                  <c:v>53.091299999999997</c:v>
                </c:pt>
                <c:pt idx="4156">
                  <c:v>53.106099999999998</c:v>
                </c:pt>
                <c:pt idx="4157">
                  <c:v>53.1218</c:v>
                </c:pt>
                <c:pt idx="4158">
                  <c:v>53.139200000000002</c:v>
                </c:pt>
                <c:pt idx="4159">
                  <c:v>53.155200000000001</c:v>
                </c:pt>
                <c:pt idx="4160">
                  <c:v>53.1721</c:v>
                </c:pt>
                <c:pt idx="4161">
                  <c:v>53.189399999999999</c:v>
                </c:pt>
                <c:pt idx="4162">
                  <c:v>53.208199999999998</c:v>
                </c:pt>
                <c:pt idx="4163">
                  <c:v>53.228999999999999</c:v>
                </c:pt>
                <c:pt idx="4164">
                  <c:v>53.253599999999999</c:v>
                </c:pt>
                <c:pt idx="4165">
                  <c:v>53.279400000000003</c:v>
                </c:pt>
                <c:pt idx="4166">
                  <c:v>53.305599999999998</c:v>
                </c:pt>
                <c:pt idx="4167">
                  <c:v>53.332900000000002</c:v>
                </c:pt>
                <c:pt idx="4168">
                  <c:v>53.357799999999997</c:v>
                </c:pt>
                <c:pt idx="4169">
                  <c:v>53.374699999999997</c:v>
                </c:pt>
                <c:pt idx="4170">
                  <c:v>53.3857</c:v>
                </c:pt>
                <c:pt idx="4171">
                  <c:v>53.3932</c:v>
                </c:pt>
                <c:pt idx="4172">
                  <c:v>53.400300000000001</c:v>
                </c:pt>
                <c:pt idx="4173">
                  <c:v>53.406999999999996</c:v>
                </c:pt>
                <c:pt idx="4174">
                  <c:v>53.415999999999997</c:v>
                </c:pt>
                <c:pt idx="4175">
                  <c:v>53.425899999999999</c:v>
                </c:pt>
                <c:pt idx="4176">
                  <c:v>53.436199999999999</c:v>
                </c:pt>
                <c:pt idx="4177">
                  <c:v>53.4465</c:v>
                </c:pt>
                <c:pt idx="4178">
                  <c:v>53.456499999999998</c:v>
                </c:pt>
                <c:pt idx="4179">
                  <c:v>53.467199999999998</c:v>
                </c:pt>
                <c:pt idx="4180">
                  <c:v>53.478000000000002</c:v>
                </c:pt>
                <c:pt idx="4181">
                  <c:v>53.490900000000003</c:v>
                </c:pt>
                <c:pt idx="4182">
                  <c:v>53.505800000000001</c:v>
                </c:pt>
                <c:pt idx="4183">
                  <c:v>53.522500000000001</c:v>
                </c:pt>
                <c:pt idx="4184">
                  <c:v>53.5411</c:v>
                </c:pt>
                <c:pt idx="4185">
                  <c:v>53.560099999999998</c:v>
                </c:pt>
                <c:pt idx="4186">
                  <c:v>53.581400000000002</c:v>
                </c:pt>
                <c:pt idx="4187">
                  <c:v>53.6038</c:v>
                </c:pt>
                <c:pt idx="4188">
                  <c:v>53.627499999999998</c:v>
                </c:pt>
                <c:pt idx="4189">
                  <c:v>53.6511</c:v>
                </c:pt>
                <c:pt idx="4190">
                  <c:v>53.6753</c:v>
                </c:pt>
                <c:pt idx="4191">
                  <c:v>53.698599999999999</c:v>
                </c:pt>
                <c:pt idx="4192">
                  <c:v>53.723599999999998</c:v>
                </c:pt>
                <c:pt idx="4193">
                  <c:v>53.745699999999999</c:v>
                </c:pt>
                <c:pt idx="4194">
                  <c:v>53.765700000000002</c:v>
                </c:pt>
                <c:pt idx="4195">
                  <c:v>53.7836</c:v>
                </c:pt>
                <c:pt idx="4196">
                  <c:v>53.797400000000003</c:v>
                </c:pt>
                <c:pt idx="4197">
                  <c:v>53.8078</c:v>
                </c:pt>
                <c:pt idx="4198">
                  <c:v>53.818199999999997</c:v>
                </c:pt>
                <c:pt idx="4199">
                  <c:v>53.827399999999997</c:v>
                </c:pt>
                <c:pt idx="4200">
                  <c:v>53.839399999999998</c:v>
                </c:pt>
                <c:pt idx="4201">
                  <c:v>53.853999999999999</c:v>
                </c:pt>
                <c:pt idx="4202">
                  <c:v>53.869799999999998</c:v>
                </c:pt>
                <c:pt idx="4203">
                  <c:v>53.885300000000001</c:v>
                </c:pt>
                <c:pt idx="4204">
                  <c:v>53.901600000000002</c:v>
                </c:pt>
                <c:pt idx="4205">
                  <c:v>53.916800000000002</c:v>
                </c:pt>
                <c:pt idx="4206">
                  <c:v>53.930900000000001</c:v>
                </c:pt>
                <c:pt idx="4207">
                  <c:v>53.945999999999998</c:v>
                </c:pt>
                <c:pt idx="4208">
                  <c:v>53.960299999999997</c:v>
                </c:pt>
                <c:pt idx="4209">
                  <c:v>53.974299999999999</c:v>
                </c:pt>
                <c:pt idx="4210">
                  <c:v>53.990900000000003</c:v>
                </c:pt>
                <c:pt idx="4211">
                  <c:v>54.009300000000003</c:v>
                </c:pt>
                <c:pt idx="4212">
                  <c:v>54.026699999999998</c:v>
                </c:pt>
                <c:pt idx="4213">
                  <c:v>54.043999999999997</c:v>
                </c:pt>
                <c:pt idx="4214">
                  <c:v>54.061900000000001</c:v>
                </c:pt>
                <c:pt idx="4215">
                  <c:v>54.080599999999997</c:v>
                </c:pt>
                <c:pt idx="4216">
                  <c:v>54.098500000000001</c:v>
                </c:pt>
                <c:pt idx="4217">
                  <c:v>54.115200000000002</c:v>
                </c:pt>
                <c:pt idx="4218">
                  <c:v>54.131500000000003</c:v>
                </c:pt>
                <c:pt idx="4219">
                  <c:v>54.146999999999998</c:v>
                </c:pt>
                <c:pt idx="4220">
                  <c:v>54.161499999999997</c:v>
                </c:pt>
                <c:pt idx="4221">
                  <c:v>54.177199999999999</c:v>
                </c:pt>
                <c:pt idx="4222">
                  <c:v>54.192399999999999</c:v>
                </c:pt>
                <c:pt idx="4223">
                  <c:v>54.206899999999997</c:v>
                </c:pt>
                <c:pt idx="4224">
                  <c:v>54.221899999999998</c:v>
                </c:pt>
                <c:pt idx="4225">
                  <c:v>54.239100000000001</c:v>
                </c:pt>
                <c:pt idx="4226">
                  <c:v>54.255400000000002</c:v>
                </c:pt>
                <c:pt idx="4227">
                  <c:v>54.273499999999999</c:v>
                </c:pt>
                <c:pt idx="4228">
                  <c:v>54.2898</c:v>
                </c:pt>
                <c:pt idx="4229">
                  <c:v>54.307000000000002</c:v>
                </c:pt>
                <c:pt idx="4230">
                  <c:v>54.3247</c:v>
                </c:pt>
                <c:pt idx="4231">
                  <c:v>54.343800000000002</c:v>
                </c:pt>
                <c:pt idx="4232">
                  <c:v>54.364100000000001</c:v>
                </c:pt>
                <c:pt idx="4233">
                  <c:v>54.3887</c:v>
                </c:pt>
                <c:pt idx="4234">
                  <c:v>54.418300000000002</c:v>
                </c:pt>
                <c:pt idx="4235">
                  <c:v>54.4495</c:v>
                </c:pt>
                <c:pt idx="4236">
                  <c:v>54.479199999999999</c:v>
                </c:pt>
                <c:pt idx="4237">
                  <c:v>54.502299999999998</c:v>
                </c:pt>
                <c:pt idx="4238">
                  <c:v>54.519599999999997</c:v>
                </c:pt>
                <c:pt idx="4239">
                  <c:v>54.531300000000002</c:v>
                </c:pt>
                <c:pt idx="4240">
                  <c:v>54.538600000000002</c:v>
                </c:pt>
                <c:pt idx="4241">
                  <c:v>54.543599999999998</c:v>
                </c:pt>
                <c:pt idx="4242">
                  <c:v>54.548999999999999</c:v>
                </c:pt>
                <c:pt idx="4243">
                  <c:v>54.555999999999997</c:v>
                </c:pt>
                <c:pt idx="4244">
                  <c:v>54.5657</c:v>
                </c:pt>
                <c:pt idx="4245">
                  <c:v>54.576500000000003</c:v>
                </c:pt>
                <c:pt idx="4246">
                  <c:v>54.588000000000001</c:v>
                </c:pt>
                <c:pt idx="4247">
                  <c:v>54.599299999999999</c:v>
                </c:pt>
                <c:pt idx="4248">
                  <c:v>54.610500000000002</c:v>
                </c:pt>
                <c:pt idx="4249">
                  <c:v>54.622100000000003</c:v>
                </c:pt>
                <c:pt idx="4250">
                  <c:v>54.635899999999999</c:v>
                </c:pt>
                <c:pt idx="4251">
                  <c:v>54.650799999999997</c:v>
                </c:pt>
                <c:pt idx="4252">
                  <c:v>54.666499999999999</c:v>
                </c:pt>
                <c:pt idx="4253">
                  <c:v>54.683300000000003</c:v>
                </c:pt>
                <c:pt idx="4254">
                  <c:v>54.701900000000002</c:v>
                </c:pt>
                <c:pt idx="4255">
                  <c:v>54.7209</c:v>
                </c:pt>
                <c:pt idx="4256">
                  <c:v>54.742699999999999</c:v>
                </c:pt>
                <c:pt idx="4257">
                  <c:v>54.767400000000002</c:v>
                </c:pt>
                <c:pt idx="4258">
                  <c:v>54.793999999999997</c:v>
                </c:pt>
                <c:pt idx="4259">
                  <c:v>54.820799999999998</c:v>
                </c:pt>
                <c:pt idx="4260">
                  <c:v>54.850099999999998</c:v>
                </c:pt>
                <c:pt idx="4261">
                  <c:v>54.878100000000003</c:v>
                </c:pt>
                <c:pt idx="4262">
                  <c:v>54.902099999999997</c:v>
                </c:pt>
                <c:pt idx="4263">
                  <c:v>54.922199999999997</c:v>
                </c:pt>
                <c:pt idx="4264">
                  <c:v>54.938299999999998</c:v>
                </c:pt>
                <c:pt idx="4265">
                  <c:v>54.950600000000001</c:v>
                </c:pt>
                <c:pt idx="4266">
                  <c:v>54.960799999999999</c:v>
                </c:pt>
                <c:pt idx="4267">
                  <c:v>54.970100000000002</c:v>
                </c:pt>
                <c:pt idx="4268">
                  <c:v>54.978999999999999</c:v>
                </c:pt>
                <c:pt idx="4269">
                  <c:v>54.988599999999998</c:v>
                </c:pt>
                <c:pt idx="4270">
                  <c:v>55.000300000000003</c:v>
                </c:pt>
                <c:pt idx="4271">
                  <c:v>55.014600000000002</c:v>
                </c:pt>
                <c:pt idx="4272">
                  <c:v>55.027999999999999</c:v>
                </c:pt>
                <c:pt idx="4273">
                  <c:v>55.042200000000001</c:v>
                </c:pt>
                <c:pt idx="4274">
                  <c:v>55.058300000000003</c:v>
                </c:pt>
                <c:pt idx="4275">
                  <c:v>55.074800000000003</c:v>
                </c:pt>
                <c:pt idx="4276">
                  <c:v>55.090200000000003</c:v>
                </c:pt>
                <c:pt idx="4277">
                  <c:v>55.106000000000002</c:v>
                </c:pt>
                <c:pt idx="4278">
                  <c:v>55.1235</c:v>
                </c:pt>
                <c:pt idx="4279">
                  <c:v>55.140099999999997</c:v>
                </c:pt>
                <c:pt idx="4280">
                  <c:v>55.155999999999999</c:v>
                </c:pt>
                <c:pt idx="4281">
                  <c:v>55.1723</c:v>
                </c:pt>
                <c:pt idx="4282">
                  <c:v>55.190800000000003</c:v>
                </c:pt>
                <c:pt idx="4283">
                  <c:v>55.209800000000001</c:v>
                </c:pt>
                <c:pt idx="4284">
                  <c:v>55.228499999999997</c:v>
                </c:pt>
                <c:pt idx="4285">
                  <c:v>55.247500000000002</c:v>
                </c:pt>
                <c:pt idx="4286">
                  <c:v>55.2639</c:v>
                </c:pt>
                <c:pt idx="4287">
                  <c:v>55.279800000000002</c:v>
                </c:pt>
                <c:pt idx="4288">
                  <c:v>55.295200000000001</c:v>
                </c:pt>
                <c:pt idx="4289">
                  <c:v>55.308700000000002</c:v>
                </c:pt>
                <c:pt idx="4290">
                  <c:v>55.3232</c:v>
                </c:pt>
                <c:pt idx="4291">
                  <c:v>55.339500000000001</c:v>
                </c:pt>
                <c:pt idx="4292">
                  <c:v>55.355699999999999</c:v>
                </c:pt>
                <c:pt idx="4293">
                  <c:v>55.371899999999997</c:v>
                </c:pt>
                <c:pt idx="4294">
                  <c:v>55.389000000000003</c:v>
                </c:pt>
                <c:pt idx="4295">
                  <c:v>55.405500000000004</c:v>
                </c:pt>
                <c:pt idx="4296">
                  <c:v>55.421999999999997</c:v>
                </c:pt>
                <c:pt idx="4297">
                  <c:v>55.437899999999999</c:v>
                </c:pt>
                <c:pt idx="4298">
                  <c:v>55.454799999999999</c:v>
                </c:pt>
                <c:pt idx="4299">
                  <c:v>55.473100000000002</c:v>
                </c:pt>
                <c:pt idx="4300">
                  <c:v>55.491900000000001</c:v>
                </c:pt>
                <c:pt idx="4301">
                  <c:v>55.513300000000001</c:v>
                </c:pt>
                <c:pt idx="4302">
                  <c:v>55.5383</c:v>
                </c:pt>
                <c:pt idx="4303">
                  <c:v>55.564399999999999</c:v>
                </c:pt>
                <c:pt idx="4304">
                  <c:v>55.591000000000001</c:v>
                </c:pt>
                <c:pt idx="4305">
                  <c:v>55.616500000000002</c:v>
                </c:pt>
                <c:pt idx="4306">
                  <c:v>55.638599999999997</c:v>
                </c:pt>
                <c:pt idx="4307">
                  <c:v>55.657200000000003</c:v>
                </c:pt>
                <c:pt idx="4308">
                  <c:v>55.670099999999998</c:v>
                </c:pt>
                <c:pt idx="4309">
                  <c:v>55.680599999999998</c:v>
                </c:pt>
                <c:pt idx="4310">
                  <c:v>55.690300000000001</c:v>
                </c:pt>
                <c:pt idx="4311">
                  <c:v>55.697400000000002</c:v>
                </c:pt>
                <c:pt idx="4312">
                  <c:v>55.705599999999997</c:v>
                </c:pt>
                <c:pt idx="4313">
                  <c:v>55.715400000000002</c:v>
                </c:pt>
                <c:pt idx="4314">
                  <c:v>55.723700000000001</c:v>
                </c:pt>
                <c:pt idx="4315">
                  <c:v>55.734099999999998</c:v>
                </c:pt>
                <c:pt idx="4316">
                  <c:v>55.7438</c:v>
                </c:pt>
                <c:pt idx="4317">
                  <c:v>55.755299999999998</c:v>
                </c:pt>
                <c:pt idx="4318">
                  <c:v>55.768500000000003</c:v>
                </c:pt>
                <c:pt idx="4319">
                  <c:v>55.782200000000003</c:v>
                </c:pt>
                <c:pt idx="4320">
                  <c:v>55.798999999999999</c:v>
                </c:pt>
                <c:pt idx="4321">
                  <c:v>55.815899999999999</c:v>
                </c:pt>
                <c:pt idx="4322">
                  <c:v>55.833599999999997</c:v>
                </c:pt>
                <c:pt idx="4323">
                  <c:v>55.852699999999999</c:v>
                </c:pt>
                <c:pt idx="4324">
                  <c:v>55.8733</c:v>
                </c:pt>
                <c:pt idx="4325">
                  <c:v>55.895600000000002</c:v>
                </c:pt>
                <c:pt idx="4326">
                  <c:v>55.919600000000003</c:v>
                </c:pt>
                <c:pt idx="4327">
                  <c:v>55.945</c:v>
                </c:pt>
                <c:pt idx="4328">
                  <c:v>55.971299999999999</c:v>
                </c:pt>
                <c:pt idx="4329">
                  <c:v>55.997100000000003</c:v>
                </c:pt>
                <c:pt idx="4330">
                  <c:v>56.020499999999998</c:v>
                </c:pt>
                <c:pt idx="4331">
                  <c:v>56.0411</c:v>
                </c:pt>
                <c:pt idx="4332">
                  <c:v>56.058399999999999</c:v>
                </c:pt>
                <c:pt idx="4333">
                  <c:v>56.073700000000002</c:v>
                </c:pt>
                <c:pt idx="4334">
                  <c:v>56.085799999999999</c:v>
                </c:pt>
                <c:pt idx="4335">
                  <c:v>56.096299999999999</c:v>
                </c:pt>
                <c:pt idx="4336">
                  <c:v>56.107500000000002</c:v>
                </c:pt>
                <c:pt idx="4337">
                  <c:v>56.119700000000002</c:v>
                </c:pt>
                <c:pt idx="4338">
                  <c:v>56.133699999999997</c:v>
                </c:pt>
                <c:pt idx="4339">
                  <c:v>56.1492</c:v>
                </c:pt>
                <c:pt idx="4340">
                  <c:v>56.1646</c:v>
                </c:pt>
                <c:pt idx="4341">
                  <c:v>56.178699999999999</c:v>
                </c:pt>
                <c:pt idx="4342">
                  <c:v>56.192599999999999</c:v>
                </c:pt>
                <c:pt idx="4343">
                  <c:v>56.2059</c:v>
                </c:pt>
                <c:pt idx="4344">
                  <c:v>56.220999999999997</c:v>
                </c:pt>
                <c:pt idx="4345">
                  <c:v>56.235999999999997</c:v>
                </c:pt>
                <c:pt idx="4346">
                  <c:v>56.2502</c:v>
                </c:pt>
                <c:pt idx="4347">
                  <c:v>56.264099999999999</c:v>
                </c:pt>
                <c:pt idx="4348">
                  <c:v>56.2791</c:v>
                </c:pt>
                <c:pt idx="4349">
                  <c:v>56.296999999999997</c:v>
                </c:pt>
                <c:pt idx="4350">
                  <c:v>56.316099999999999</c:v>
                </c:pt>
                <c:pt idx="4351">
                  <c:v>56.332900000000002</c:v>
                </c:pt>
                <c:pt idx="4352">
                  <c:v>56.349600000000002</c:v>
                </c:pt>
                <c:pt idx="4353">
                  <c:v>56.366799999999998</c:v>
                </c:pt>
                <c:pt idx="4354">
                  <c:v>56.384799999999998</c:v>
                </c:pt>
                <c:pt idx="4355">
                  <c:v>56.401400000000002</c:v>
                </c:pt>
                <c:pt idx="4356">
                  <c:v>56.417000000000002</c:v>
                </c:pt>
                <c:pt idx="4357">
                  <c:v>56.432200000000002</c:v>
                </c:pt>
                <c:pt idx="4358">
                  <c:v>56.447299999999998</c:v>
                </c:pt>
                <c:pt idx="4359">
                  <c:v>56.462800000000001</c:v>
                </c:pt>
                <c:pt idx="4360">
                  <c:v>56.477600000000002</c:v>
                </c:pt>
                <c:pt idx="4361">
                  <c:v>56.492699999999999</c:v>
                </c:pt>
                <c:pt idx="4362">
                  <c:v>56.507800000000003</c:v>
                </c:pt>
                <c:pt idx="4363">
                  <c:v>56.5227</c:v>
                </c:pt>
                <c:pt idx="4364">
                  <c:v>56.539400000000001</c:v>
                </c:pt>
                <c:pt idx="4365">
                  <c:v>56.557299999999998</c:v>
                </c:pt>
                <c:pt idx="4366">
                  <c:v>56.573300000000003</c:v>
                </c:pt>
                <c:pt idx="4367">
                  <c:v>56.5899</c:v>
                </c:pt>
                <c:pt idx="4368">
                  <c:v>56.606900000000003</c:v>
                </c:pt>
                <c:pt idx="4369">
                  <c:v>56.625700000000002</c:v>
                </c:pt>
                <c:pt idx="4370">
                  <c:v>56.647500000000001</c:v>
                </c:pt>
                <c:pt idx="4371">
                  <c:v>56.674100000000003</c:v>
                </c:pt>
                <c:pt idx="4372">
                  <c:v>56.704500000000003</c:v>
                </c:pt>
                <c:pt idx="4373">
                  <c:v>56.737099999999998</c:v>
                </c:pt>
                <c:pt idx="4374">
                  <c:v>56.766399999999997</c:v>
                </c:pt>
                <c:pt idx="4375">
                  <c:v>56.788800000000002</c:v>
                </c:pt>
                <c:pt idx="4376">
                  <c:v>56.804299999999998</c:v>
                </c:pt>
                <c:pt idx="4377">
                  <c:v>56.814599999999999</c:v>
                </c:pt>
                <c:pt idx="4378">
                  <c:v>56.819200000000002</c:v>
                </c:pt>
                <c:pt idx="4379">
                  <c:v>56.8249</c:v>
                </c:pt>
                <c:pt idx="4380">
                  <c:v>56.8307</c:v>
                </c:pt>
                <c:pt idx="4381">
                  <c:v>56.838200000000001</c:v>
                </c:pt>
                <c:pt idx="4382">
                  <c:v>56.8476</c:v>
                </c:pt>
                <c:pt idx="4383">
                  <c:v>56.857700000000001</c:v>
                </c:pt>
                <c:pt idx="4384">
                  <c:v>56.867699999999999</c:v>
                </c:pt>
                <c:pt idx="4385">
                  <c:v>56.877099999999999</c:v>
                </c:pt>
                <c:pt idx="4386">
                  <c:v>56.888500000000001</c:v>
                </c:pt>
                <c:pt idx="4387">
                  <c:v>56.900700000000001</c:v>
                </c:pt>
                <c:pt idx="4388">
                  <c:v>56.915799999999997</c:v>
                </c:pt>
                <c:pt idx="4389">
                  <c:v>56.931199999999997</c:v>
                </c:pt>
                <c:pt idx="4390">
                  <c:v>56.9465</c:v>
                </c:pt>
                <c:pt idx="4391">
                  <c:v>56.963000000000001</c:v>
                </c:pt>
                <c:pt idx="4392">
                  <c:v>56.981900000000003</c:v>
                </c:pt>
                <c:pt idx="4393">
                  <c:v>57.003</c:v>
                </c:pt>
                <c:pt idx="4394">
                  <c:v>57.0246</c:v>
                </c:pt>
                <c:pt idx="4395">
                  <c:v>57.049599999999998</c:v>
                </c:pt>
                <c:pt idx="4396">
                  <c:v>57.075899999999997</c:v>
                </c:pt>
                <c:pt idx="4397">
                  <c:v>57.102899999999998</c:v>
                </c:pt>
                <c:pt idx="4398">
                  <c:v>57.1312</c:v>
                </c:pt>
                <c:pt idx="4399">
                  <c:v>57.156300000000002</c:v>
                </c:pt>
                <c:pt idx="4400">
                  <c:v>57.178100000000001</c:v>
                </c:pt>
                <c:pt idx="4401">
                  <c:v>57.195399999999999</c:v>
                </c:pt>
                <c:pt idx="4402">
                  <c:v>57.207599999999999</c:v>
                </c:pt>
                <c:pt idx="4403">
                  <c:v>57.215699999999998</c:v>
                </c:pt>
                <c:pt idx="4404">
                  <c:v>57.223300000000002</c:v>
                </c:pt>
                <c:pt idx="4405">
                  <c:v>57.2316</c:v>
                </c:pt>
                <c:pt idx="4406">
                  <c:v>57.242600000000003</c:v>
                </c:pt>
                <c:pt idx="4407">
                  <c:v>57.256399999999999</c:v>
                </c:pt>
                <c:pt idx="4408">
                  <c:v>57.271299999999997</c:v>
                </c:pt>
                <c:pt idx="4409">
                  <c:v>57.2864</c:v>
                </c:pt>
                <c:pt idx="4410">
                  <c:v>57.302399999999999</c:v>
                </c:pt>
                <c:pt idx="4411">
                  <c:v>57.316400000000002</c:v>
                </c:pt>
                <c:pt idx="4412">
                  <c:v>57.330199999999998</c:v>
                </c:pt>
                <c:pt idx="4413">
                  <c:v>57.343000000000004</c:v>
                </c:pt>
                <c:pt idx="4414">
                  <c:v>57.3568</c:v>
                </c:pt>
                <c:pt idx="4415">
                  <c:v>57.369500000000002</c:v>
                </c:pt>
                <c:pt idx="4416">
                  <c:v>57.385800000000003</c:v>
                </c:pt>
                <c:pt idx="4417">
                  <c:v>57.402799999999999</c:v>
                </c:pt>
                <c:pt idx="4418">
                  <c:v>57.418999999999997</c:v>
                </c:pt>
                <c:pt idx="4419">
                  <c:v>57.436300000000003</c:v>
                </c:pt>
                <c:pt idx="4420">
                  <c:v>57.455199999999998</c:v>
                </c:pt>
                <c:pt idx="4421">
                  <c:v>57.475299999999997</c:v>
                </c:pt>
                <c:pt idx="4422">
                  <c:v>57.494500000000002</c:v>
                </c:pt>
                <c:pt idx="4423">
                  <c:v>57.511299999999999</c:v>
                </c:pt>
                <c:pt idx="4424">
                  <c:v>57.526899999999998</c:v>
                </c:pt>
                <c:pt idx="4425">
                  <c:v>57.541800000000002</c:v>
                </c:pt>
                <c:pt idx="4426">
                  <c:v>57.556199999999997</c:v>
                </c:pt>
                <c:pt idx="4427">
                  <c:v>57.571800000000003</c:v>
                </c:pt>
                <c:pt idx="4428">
                  <c:v>57.5867</c:v>
                </c:pt>
                <c:pt idx="4429">
                  <c:v>57.601199999999999</c:v>
                </c:pt>
                <c:pt idx="4430">
                  <c:v>57.616599999999998</c:v>
                </c:pt>
                <c:pt idx="4431">
                  <c:v>57.632399999999997</c:v>
                </c:pt>
                <c:pt idx="4432">
                  <c:v>57.648400000000002</c:v>
                </c:pt>
                <c:pt idx="4433">
                  <c:v>57.664099999999998</c:v>
                </c:pt>
                <c:pt idx="4434">
                  <c:v>57.679900000000004</c:v>
                </c:pt>
                <c:pt idx="4435">
                  <c:v>57.695999999999998</c:v>
                </c:pt>
                <c:pt idx="4436">
                  <c:v>57.712499999999999</c:v>
                </c:pt>
                <c:pt idx="4437">
                  <c:v>57.7303</c:v>
                </c:pt>
                <c:pt idx="4438">
                  <c:v>57.749299999999998</c:v>
                </c:pt>
                <c:pt idx="4439">
                  <c:v>57.770600000000002</c:v>
                </c:pt>
                <c:pt idx="4440">
                  <c:v>57.798099999999998</c:v>
                </c:pt>
                <c:pt idx="4441">
                  <c:v>57.825600000000001</c:v>
                </c:pt>
                <c:pt idx="4442">
                  <c:v>57.853900000000003</c:v>
                </c:pt>
                <c:pt idx="4443">
                  <c:v>57.88</c:v>
                </c:pt>
                <c:pt idx="4444">
                  <c:v>57.900799999999997</c:v>
                </c:pt>
                <c:pt idx="4445">
                  <c:v>57.914700000000003</c:v>
                </c:pt>
                <c:pt idx="4446">
                  <c:v>57.925600000000003</c:v>
                </c:pt>
                <c:pt idx="4447">
                  <c:v>57.932299999999998</c:v>
                </c:pt>
                <c:pt idx="4448">
                  <c:v>57.938000000000002</c:v>
                </c:pt>
                <c:pt idx="4449">
                  <c:v>57.944699999999997</c:v>
                </c:pt>
                <c:pt idx="4450">
                  <c:v>57.952199999999998</c:v>
                </c:pt>
                <c:pt idx="4451">
                  <c:v>57.960099999999997</c:v>
                </c:pt>
                <c:pt idx="4452">
                  <c:v>57.970199999999998</c:v>
                </c:pt>
                <c:pt idx="4453">
                  <c:v>57.981699999999996</c:v>
                </c:pt>
                <c:pt idx="4454">
                  <c:v>57.990600000000001</c:v>
                </c:pt>
                <c:pt idx="4455">
                  <c:v>57.999699999999997</c:v>
                </c:pt>
                <c:pt idx="4456">
                  <c:v>58.011000000000003</c:v>
                </c:pt>
                <c:pt idx="4457">
                  <c:v>58.023499999999999</c:v>
                </c:pt>
                <c:pt idx="4458">
                  <c:v>58.039700000000003</c:v>
                </c:pt>
                <c:pt idx="4459">
                  <c:v>58.057099999999998</c:v>
                </c:pt>
                <c:pt idx="4460">
                  <c:v>58.073799999999999</c:v>
                </c:pt>
                <c:pt idx="4461">
                  <c:v>58.091700000000003</c:v>
                </c:pt>
                <c:pt idx="4462">
                  <c:v>58.1111</c:v>
                </c:pt>
                <c:pt idx="4463">
                  <c:v>58.133200000000002</c:v>
                </c:pt>
                <c:pt idx="4464">
                  <c:v>58.157400000000003</c:v>
                </c:pt>
                <c:pt idx="4465">
                  <c:v>58.183399999999999</c:v>
                </c:pt>
                <c:pt idx="4466">
                  <c:v>58.209600000000002</c:v>
                </c:pt>
                <c:pt idx="4467">
                  <c:v>58.235999999999997</c:v>
                </c:pt>
                <c:pt idx="4468">
                  <c:v>58.258299999999998</c:v>
                </c:pt>
                <c:pt idx="4469">
                  <c:v>58.278399999999998</c:v>
                </c:pt>
                <c:pt idx="4470">
                  <c:v>58.296300000000002</c:v>
                </c:pt>
                <c:pt idx="4471">
                  <c:v>58.311</c:v>
                </c:pt>
                <c:pt idx="4472">
                  <c:v>58.322800000000001</c:v>
                </c:pt>
                <c:pt idx="4473">
                  <c:v>58.331299999999999</c:v>
                </c:pt>
                <c:pt idx="4474">
                  <c:v>58.339599999999997</c:v>
                </c:pt>
                <c:pt idx="4475">
                  <c:v>58.3491</c:v>
                </c:pt>
                <c:pt idx="4476">
                  <c:v>58.359900000000003</c:v>
                </c:pt>
                <c:pt idx="4477">
                  <c:v>58.373600000000003</c:v>
                </c:pt>
                <c:pt idx="4478">
                  <c:v>58.3887</c:v>
                </c:pt>
                <c:pt idx="4479">
                  <c:v>58.403199999999998</c:v>
                </c:pt>
                <c:pt idx="4480">
                  <c:v>58.4178</c:v>
                </c:pt>
                <c:pt idx="4481">
                  <c:v>58.431800000000003</c:v>
                </c:pt>
                <c:pt idx="4482">
                  <c:v>58.446800000000003</c:v>
                </c:pt>
                <c:pt idx="4483">
                  <c:v>58.4617</c:v>
                </c:pt>
                <c:pt idx="4484">
                  <c:v>58.477899999999998</c:v>
                </c:pt>
                <c:pt idx="4485">
                  <c:v>58.492699999999999</c:v>
                </c:pt>
                <c:pt idx="4486">
                  <c:v>58.508899999999997</c:v>
                </c:pt>
                <c:pt idx="4487">
                  <c:v>58.525199999999998</c:v>
                </c:pt>
                <c:pt idx="4488">
                  <c:v>58.542000000000002</c:v>
                </c:pt>
                <c:pt idx="4489">
                  <c:v>58.558399999999999</c:v>
                </c:pt>
                <c:pt idx="4490">
                  <c:v>58.574800000000003</c:v>
                </c:pt>
                <c:pt idx="4491">
                  <c:v>58.591200000000001</c:v>
                </c:pt>
                <c:pt idx="4492">
                  <c:v>58.608699999999999</c:v>
                </c:pt>
                <c:pt idx="4493">
                  <c:v>58.624200000000002</c:v>
                </c:pt>
                <c:pt idx="4494">
                  <c:v>58.6387</c:v>
                </c:pt>
                <c:pt idx="4495">
                  <c:v>58.653199999999998</c:v>
                </c:pt>
                <c:pt idx="4496">
                  <c:v>58.667200000000001</c:v>
                </c:pt>
                <c:pt idx="4497">
                  <c:v>58.682099999999998</c:v>
                </c:pt>
                <c:pt idx="4498">
                  <c:v>58.696399999999997</c:v>
                </c:pt>
                <c:pt idx="4499">
                  <c:v>58.710900000000002</c:v>
                </c:pt>
                <c:pt idx="4500">
                  <c:v>58.725700000000003</c:v>
                </c:pt>
                <c:pt idx="4501">
                  <c:v>58.741900000000001</c:v>
                </c:pt>
                <c:pt idx="4502">
                  <c:v>58.758699999999997</c:v>
                </c:pt>
                <c:pt idx="4503">
                  <c:v>58.774900000000002</c:v>
                </c:pt>
                <c:pt idx="4504">
                  <c:v>58.790599999999998</c:v>
                </c:pt>
                <c:pt idx="4505">
                  <c:v>58.808500000000002</c:v>
                </c:pt>
                <c:pt idx="4506">
                  <c:v>58.8279</c:v>
                </c:pt>
                <c:pt idx="4507">
                  <c:v>58.848599999999998</c:v>
                </c:pt>
                <c:pt idx="4508">
                  <c:v>58.8705</c:v>
                </c:pt>
                <c:pt idx="4509">
                  <c:v>58.8932</c:v>
                </c:pt>
                <c:pt idx="4510">
                  <c:v>58.915199999999999</c:v>
                </c:pt>
                <c:pt idx="4511">
                  <c:v>58.938699999999997</c:v>
                </c:pt>
                <c:pt idx="4512">
                  <c:v>58.960799999999999</c:v>
                </c:pt>
                <c:pt idx="4513">
                  <c:v>58.979700000000001</c:v>
                </c:pt>
                <c:pt idx="4514">
                  <c:v>58.994900000000001</c:v>
                </c:pt>
                <c:pt idx="4515">
                  <c:v>59.005899999999997</c:v>
                </c:pt>
                <c:pt idx="4516">
                  <c:v>59.014200000000002</c:v>
                </c:pt>
                <c:pt idx="4517">
                  <c:v>59.021000000000001</c:v>
                </c:pt>
                <c:pt idx="4518">
                  <c:v>59.027900000000002</c:v>
                </c:pt>
                <c:pt idx="4519">
                  <c:v>59.036700000000003</c:v>
                </c:pt>
                <c:pt idx="4520">
                  <c:v>59.046399999999998</c:v>
                </c:pt>
                <c:pt idx="4521">
                  <c:v>59.054299999999998</c:v>
                </c:pt>
                <c:pt idx="4522">
                  <c:v>59.063800000000001</c:v>
                </c:pt>
                <c:pt idx="4523">
                  <c:v>59.074800000000003</c:v>
                </c:pt>
                <c:pt idx="4524">
                  <c:v>59.086199999999998</c:v>
                </c:pt>
                <c:pt idx="4525">
                  <c:v>59.096299999999999</c:v>
                </c:pt>
                <c:pt idx="4526">
                  <c:v>59.108899999999998</c:v>
                </c:pt>
                <c:pt idx="4527">
                  <c:v>59.124499999999998</c:v>
                </c:pt>
                <c:pt idx="4528">
                  <c:v>59.1404</c:v>
                </c:pt>
                <c:pt idx="4529">
                  <c:v>59.157699999999998</c:v>
                </c:pt>
                <c:pt idx="4530">
                  <c:v>59.1785</c:v>
                </c:pt>
                <c:pt idx="4531">
                  <c:v>59.198700000000002</c:v>
                </c:pt>
                <c:pt idx="4532">
                  <c:v>59.219799999999999</c:v>
                </c:pt>
                <c:pt idx="4533">
                  <c:v>59.244</c:v>
                </c:pt>
                <c:pt idx="4534">
                  <c:v>59.270699999999998</c:v>
                </c:pt>
                <c:pt idx="4535">
                  <c:v>59.297400000000003</c:v>
                </c:pt>
                <c:pt idx="4536">
                  <c:v>59.322099999999999</c:v>
                </c:pt>
                <c:pt idx="4537">
                  <c:v>59.342500000000001</c:v>
                </c:pt>
                <c:pt idx="4538">
                  <c:v>59.360100000000003</c:v>
                </c:pt>
                <c:pt idx="4539">
                  <c:v>59.375100000000003</c:v>
                </c:pt>
                <c:pt idx="4540">
                  <c:v>59.386200000000002</c:v>
                </c:pt>
                <c:pt idx="4541">
                  <c:v>59.395699999999998</c:v>
                </c:pt>
                <c:pt idx="4542">
                  <c:v>59.406199999999998</c:v>
                </c:pt>
                <c:pt idx="4543">
                  <c:v>59.4161</c:v>
                </c:pt>
                <c:pt idx="4544">
                  <c:v>59.427300000000002</c:v>
                </c:pt>
                <c:pt idx="4545">
                  <c:v>59.440800000000003</c:v>
                </c:pt>
                <c:pt idx="4546">
                  <c:v>59.453600000000002</c:v>
                </c:pt>
                <c:pt idx="4547">
                  <c:v>59.467300000000002</c:v>
                </c:pt>
                <c:pt idx="4548">
                  <c:v>59.4816</c:v>
                </c:pt>
                <c:pt idx="4549">
                  <c:v>59.497599999999998</c:v>
                </c:pt>
                <c:pt idx="4550">
                  <c:v>59.511699999999998</c:v>
                </c:pt>
                <c:pt idx="4551">
                  <c:v>59.525199999999998</c:v>
                </c:pt>
                <c:pt idx="4552">
                  <c:v>59.538200000000003</c:v>
                </c:pt>
                <c:pt idx="4553">
                  <c:v>59.552</c:v>
                </c:pt>
                <c:pt idx="4554">
                  <c:v>59.567100000000003</c:v>
                </c:pt>
                <c:pt idx="4555">
                  <c:v>59.582900000000002</c:v>
                </c:pt>
                <c:pt idx="4556">
                  <c:v>59.599800000000002</c:v>
                </c:pt>
                <c:pt idx="4557">
                  <c:v>59.617100000000001</c:v>
                </c:pt>
                <c:pt idx="4558">
                  <c:v>59.633400000000002</c:v>
                </c:pt>
                <c:pt idx="4559">
                  <c:v>59.649500000000003</c:v>
                </c:pt>
                <c:pt idx="4560">
                  <c:v>59.666699999999999</c:v>
                </c:pt>
                <c:pt idx="4561">
                  <c:v>59.682899999999997</c:v>
                </c:pt>
                <c:pt idx="4562">
                  <c:v>59.696599999999997</c:v>
                </c:pt>
                <c:pt idx="4563">
                  <c:v>59.709099999999999</c:v>
                </c:pt>
                <c:pt idx="4564">
                  <c:v>59.721699999999998</c:v>
                </c:pt>
                <c:pt idx="4565">
                  <c:v>59.735300000000002</c:v>
                </c:pt>
                <c:pt idx="4566">
                  <c:v>59.749899999999997</c:v>
                </c:pt>
                <c:pt idx="4567">
                  <c:v>59.7652</c:v>
                </c:pt>
                <c:pt idx="4568">
                  <c:v>59.780200000000001</c:v>
                </c:pt>
                <c:pt idx="4569">
                  <c:v>59.795200000000001</c:v>
                </c:pt>
                <c:pt idx="4570">
                  <c:v>59.809199999999997</c:v>
                </c:pt>
                <c:pt idx="4571">
                  <c:v>59.824599999999997</c:v>
                </c:pt>
                <c:pt idx="4572">
                  <c:v>59.840899999999998</c:v>
                </c:pt>
                <c:pt idx="4573">
                  <c:v>59.856900000000003</c:v>
                </c:pt>
                <c:pt idx="4574">
                  <c:v>59.873100000000001</c:v>
                </c:pt>
                <c:pt idx="4575">
                  <c:v>59.889899999999997</c:v>
                </c:pt>
                <c:pt idx="4576">
                  <c:v>59.908700000000003</c:v>
                </c:pt>
                <c:pt idx="4577">
                  <c:v>59.929200000000002</c:v>
                </c:pt>
                <c:pt idx="4578">
                  <c:v>59.9529</c:v>
                </c:pt>
                <c:pt idx="4579">
                  <c:v>59.9788</c:v>
                </c:pt>
                <c:pt idx="4580">
                  <c:v>60.003599999999999</c:v>
                </c:pt>
                <c:pt idx="4581">
                  <c:v>60.0259</c:v>
                </c:pt>
                <c:pt idx="4582">
                  <c:v>60.0458</c:v>
                </c:pt>
                <c:pt idx="4583">
                  <c:v>60.060699999999997</c:v>
                </c:pt>
                <c:pt idx="4584">
                  <c:v>60.072899999999997</c:v>
                </c:pt>
                <c:pt idx="4585">
                  <c:v>60.0824</c:v>
                </c:pt>
                <c:pt idx="4586">
                  <c:v>60.088999999999999</c:v>
                </c:pt>
                <c:pt idx="4587">
                  <c:v>60.096200000000003</c:v>
                </c:pt>
                <c:pt idx="4588">
                  <c:v>60.103299999999997</c:v>
                </c:pt>
                <c:pt idx="4589">
                  <c:v>60.111600000000003</c:v>
                </c:pt>
                <c:pt idx="4590">
                  <c:v>60.120199999999997</c:v>
                </c:pt>
                <c:pt idx="4591">
                  <c:v>60.128399999999999</c:v>
                </c:pt>
                <c:pt idx="4592">
                  <c:v>60.137799999999999</c:v>
                </c:pt>
                <c:pt idx="4593">
                  <c:v>60.148400000000002</c:v>
                </c:pt>
                <c:pt idx="4594">
                  <c:v>60.160699999999999</c:v>
                </c:pt>
                <c:pt idx="4595">
                  <c:v>60.173200000000001</c:v>
                </c:pt>
                <c:pt idx="4596">
                  <c:v>60.1875</c:v>
                </c:pt>
                <c:pt idx="4597">
                  <c:v>60.204099999999997</c:v>
                </c:pt>
                <c:pt idx="4598">
                  <c:v>60.221800000000002</c:v>
                </c:pt>
                <c:pt idx="4599">
                  <c:v>60.240699999999997</c:v>
                </c:pt>
                <c:pt idx="4600">
                  <c:v>60.263199999999998</c:v>
                </c:pt>
                <c:pt idx="4601">
                  <c:v>60.287199999999999</c:v>
                </c:pt>
                <c:pt idx="4602">
                  <c:v>60.312100000000001</c:v>
                </c:pt>
                <c:pt idx="4603">
                  <c:v>60.337800000000001</c:v>
                </c:pt>
                <c:pt idx="4604">
                  <c:v>60.363599999999998</c:v>
                </c:pt>
                <c:pt idx="4605">
                  <c:v>60.387099999999997</c:v>
                </c:pt>
                <c:pt idx="4606">
                  <c:v>60.407200000000003</c:v>
                </c:pt>
                <c:pt idx="4607">
                  <c:v>60.424199999999999</c:v>
                </c:pt>
                <c:pt idx="4608">
                  <c:v>60.437199999999997</c:v>
                </c:pt>
                <c:pt idx="4609">
                  <c:v>60.447200000000002</c:v>
                </c:pt>
                <c:pt idx="4610">
                  <c:v>60.454099999999997</c:v>
                </c:pt>
                <c:pt idx="4611">
                  <c:v>60.460099999999997</c:v>
                </c:pt>
                <c:pt idx="4612">
                  <c:v>60.4694</c:v>
                </c:pt>
                <c:pt idx="4613">
                  <c:v>60.479799999999997</c:v>
                </c:pt>
                <c:pt idx="4614">
                  <c:v>60.491700000000002</c:v>
                </c:pt>
                <c:pt idx="4615">
                  <c:v>60.504100000000001</c:v>
                </c:pt>
                <c:pt idx="4616">
                  <c:v>60.518300000000004</c:v>
                </c:pt>
                <c:pt idx="4617">
                  <c:v>60.531999999999996</c:v>
                </c:pt>
                <c:pt idx="4618">
                  <c:v>60.544899999999998</c:v>
                </c:pt>
                <c:pt idx="4619">
                  <c:v>60.557899999999997</c:v>
                </c:pt>
                <c:pt idx="4620">
                  <c:v>60.571800000000003</c:v>
                </c:pt>
                <c:pt idx="4621">
                  <c:v>60.585900000000002</c:v>
                </c:pt>
                <c:pt idx="4622">
                  <c:v>60.6006</c:v>
                </c:pt>
                <c:pt idx="4623">
                  <c:v>60.616500000000002</c:v>
                </c:pt>
                <c:pt idx="4624">
                  <c:v>60.632300000000001</c:v>
                </c:pt>
                <c:pt idx="4625">
                  <c:v>60.648499999999999</c:v>
                </c:pt>
                <c:pt idx="4626">
                  <c:v>60.665399999999998</c:v>
                </c:pt>
                <c:pt idx="4627">
                  <c:v>60.683100000000003</c:v>
                </c:pt>
                <c:pt idx="4628">
                  <c:v>60.6997</c:v>
                </c:pt>
                <c:pt idx="4629">
                  <c:v>60.714500000000001</c:v>
                </c:pt>
                <c:pt idx="4630">
                  <c:v>60.728999999999999</c:v>
                </c:pt>
                <c:pt idx="4631">
                  <c:v>60.743200000000002</c:v>
                </c:pt>
                <c:pt idx="4632">
                  <c:v>60.758400000000002</c:v>
                </c:pt>
                <c:pt idx="4633">
                  <c:v>60.773699999999998</c:v>
                </c:pt>
                <c:pt idx="4634">
                  <c:v>60.787999999999997</c:v>
                </c:pt>
                <c:pt idx="4635">
                  <c:v>60.801499999999997</c:v>
                </c:pt>
                <c:pt idx="4636">
                  <c:v>60.814999999999998</c:v>
                </c:pt>
                <c:pt idx="4637">
                  <c:v>60.828800000000001</c:v>
                </c:pt>
                <c:pt idx="4638">
                  <c:v>60.843800000000002</c:v>
                </c:pt>
                <c:pt idx="4639">
                  <c:v>60.858400000000003</c:v>
                </c:pt>
                <c:pt idx="4640">
                  <c:v>60.873699999999999</c:v>
                </c:pt>
                <c:pt idx="4641">
                  <c:v>60.889099999999999</c:v>
                </c:pt>
                <c:pt idx="4642">
                  <c:v>60.905299999999997</c:v>
                </c:pt>
                <c:pt idx="4643">
                  <c:v>60.921100000000003</c:v>
                </c:pt>
                <c:pt idx="4644">
                  <c:v>60.938200000000002</c:v>
                </c:pt>
                <c:pt idx="4645">
                  <c:v>60.9574</c:v>
                </c:pt>
                <c:pt idx="4646">
                  <c:v>60.9801</c:v>
                </c:pt>
                <c:pt idx="4647">
                  <c:v>61.006799999999998</c:v>
                </c:pt>
                <c:pt idx="4648">
                  <c:v>61.034100000000002</c:v>
                </c:pt>
                <c:pt idx="4649">
                  <c:v>61.0595</c:v>
                </c:pt>
                <c:pt idx="4650">
                  <c:v>61.080199999999998</c:v>
                </c:pt>
                <c:pt idx="4651">
                  <c:v>61.094799999999999</c:v>
                </c:pt>
                <c:pt idx="4652">
                  <c:v>61.1053</c:v>
                </c:pt>
                <c:pt idx="4653">
                  <c:v>61.112900000000003</c:v>
                </c:pt>
                <c:pt idx="4654">
                  <c:v>61.119700000000002</c:v>
                </c:pt>
                <c:pt idx="4655">
                  <c:v>61.123800000000003</c:v>
                </c:pt>
                <c:pt idx="4656">
                  <c:v>61.130400000000002</c:v>
                </c:pt>
                <c:pt idx="4657">
                  <c:v>61.137700000000002</c:v>
                </c:pt>
                <c:pt idx="4658">
                  <c:v>61.147300000000001</c:v>
                </c:pt>
                <c:pt idx="4659">
                  <c:v>61.1571</c:v>
                </c:pt>
                <c:pt idx="4660">
                  <c:v>61.166200000000003</c:v>
                </c:pt>
                <c:pt idx="4661">
                  <c:v>61.176400000000001</c:v>
                </c:pt>
                <c:pt idx="4662">
                  <c:v>61.186999999999998</c:v>
                </c:pt>
                <c:pt idx="4663">
                  <c:v>61.199199999999998</c:v>
                </c:pt>
                <c:pt idx="4664">
                  <c:v>61.212200000000003</c:v>
                </c:pt>
                <c:pt idx="4665">
                  <c:v>61.225299999999997</c:v>
                </c:pt>
                <c:pt idx="4666">
                  <c:v>61.240299999999998</c:v>
                </c:pt>
                <c:pt idx="4667">
                  <c:v>61.258200000000002</c:v>
                </c:pt>
                <c:pt idx="4668">
                  <c:v>61.277200000000001</c:v>
                </c:pt>
                <c:pt idx="4669">
                  <c:v>61.2973</c:v>
                </c:pt>
                <c:pt idx="4670">
                  <c:v>61.319899999999997</c:v>
                </c:pt>
                <c:pt idx="4671">
                  <c:v>61.344900000000003</c:v>
                </c:pt>
                <c:pt idx="4672">
                  <c:v>61.370100000000001</c:v>
                </c:pt>
                <c:pt idx="4673">
                  <c:v>61.3962</c:v>
                </c:pt>
                <c:pt idx="4674">
                  <c:v>61.420699999999997</c:v>
                </c:pt>
                <c:pt idx="4675">
                  <c:v>61.44</c:v>
                </c:pt>
                <c:pt idx="4676">
                  <c:v>61.454099999999997</c:v>
                </c:pt>
                <c:pt idx="4677">
                  <c:v>61.465200000000003</c:v>
                </c:pt>
                <c:pt idx="4678">
                  <c:v>61.474499999999999</c:v>
                </c:pt>
                <c:pt idx="4679">
                  <c:v>61.484699999999997</c:v>
                </c:pt>
                <c:pt idx="4680">
                  <c:v>61.493600000000001</c:v>
                </c:pt>
                <c:pt idx="4681">
                  <c:v>61.503900000000002</c:v>
                </c:pt>
                <c:pt idx="4682">
                  <c:v>61.5154</c:v>
                </c:pt>
                <c:pt idx="4683">
                  <c:v>61.526699999999998</c:v>
                </c:pt>
                <c:pt idx="4684">
                  <c:v>61.540399999999998</c:v>
                </c:pt>
                <c:pt idx="4685">
                  <c:v>61.554900000000004</c:v>
                </c:pt>
                <c:pt idx="4686">
                  <c:v>61.566699999999997</c:v>
                </c:pt>
                <c:pt idx="4687">
                  <c:v>61.578800000000001</c:v>
                </c:pt>
                <c:pt idx="4688">
                  <c:v>61.592300000000002</c:v>
                </c:pt>
                <c:pt idx="4689">
                  <c:v>61.6053</c:v>
                </c:pt>
                <c:pt idx="4690">
                  <c:v>61.618600000000001</c:v>
                </c:pt>
                <c:pt idx="4691">
                  <c:v>61.633499999999998</c:v>
                </c:pt>
                <c:pt idx="4692">
                  <c:v>61.650199999999998</c:v>
                </c:pt>
                <c:pt idx="4693">
                  <c:v>61.665900000000001</c:v>
                </c:pt>
                <c:pt idx="4694">
                  <c:v>61.680399999999999</c:v>
                </c:pt>
                <c:pt idx="4695">
                  <c:v>61.694299999999998</c:v>
                </c:pt>
                <c:pt idx="4696">
                  <c:v>61.7102</c:v>
                </c:pt>
                <c:pt idx="4697">
                  <c:v>61.727400000000003</c:v>
                </c:pt>
                <c:pt idx="4698">
                  <c:v>61.744199999999999</c:v>
                </c:pt>
                <c:pt idx="4699">
                  <c:v>61.758099999999999</c:v>
                </c:pt>
                <c:pt idx="4700">
                  <c:v>61.771599999999999</c:v>
                </c:pt>
                <c:pt idx="4701">
                  <c:v>61.783999999999999</c:v>
                </c:pt>
                <c:pt idx="4702">
                  <c:v>61.796599999999998</c:v>
                </c:pt>
                <c:pt idx="4703">
                  <c:v>61.809699999999999</c:v>
                </c:pt>
                <c:pt idx="4704">
                  <c:v>61.823799999999999</c:v>
                </c:pt>
                <c:pt idx="4705">
                  <c:v>61.837400000000002</c:v>
                </c:pt>
                <c:pt idx="4706">
                  <c:v>61.851999999999997</c:v>
                </c:pt>
                <c:pt idx="4707">
                  <c:v>61.867400000000004</c:v>
                </c:pt>
                <c:pt idx="4708">
                  <c:v>61.882399999999997</c:v>
                </c:pt>
                <c:pt idx="4709">
                  <c:v>61.897799999999997</c:v>
                </c:pt>
                <c:pt idx="4710">
                  <c:v>61.913899999999998</c:v>
                </c:pt>
                <c:pt idx="4711">
                  <c:v>61.93</c:v>
                </c:pt>
                <c:pt idx="4712">
                  <c:v>61.947499999999998</c:v>
                </c:pt>
                <c:pt idx="4713">
                  <c:v>61.965000000000003</c:v>
                </c:pt>
                <c:pt idx="4714">
                  <c:v>61.982799999999997</c:v>
                </c:pt>
                <c:pt idx="4715">
                  <c:v>62.007199999999997</c:v>
                </c:pt>
                <c:pt idx="4716">
                  <c:v>62.031799999999997</c:v>
                </c:pt>
                <c:pt idx="4717">
                  <c:v>62.057600000000001</c:v>
                </c:pt>
                <c:pt idx="4718">
                  <c:v>62.0837</c:v>
                </c:pt>
                <c:pt idx="4719">
                  <c:v>62.101999999999997</c:v>
                </c:pt>
                <c:pt idx="4720">
                  <c:v>62.115600000000001</c:v>
                </c:pt>
                <c:pt idx="4721">
                  <c:v>62.125500000000002</c:v>
                </c:pt>
                <c:pt idx="4722">
                  <c:v>62.131999999999998</c:v>
                </c:pt>
                <c:pt idx="4723">
                  <c:v>62.135399999999997</c:v>
                </c:pt>
                <c:pt idx="4724">
                  <c:v>62.140599999999999</c:v>
                </c:pt>
                <c:pt idx="4725">
                  <c:v>62.146599999999999</c:v>
                </c:pt>
                <c:pt idx="4726">
                  <c:v>62.152700000000003</c:v>
                </c:pt>
                <c:pt idx="4727">
                  <c:v>62.1616</c:v>
                </c:pt>
                <c:pt idx="4728">
                  <c:v>62.169400000000003</c:v>
                </c:pt>
                <c:pt idx="4729">
                  <c:v>62.176699999999997</c:v>
                </c:pt>
                <c:pt idx="4730">
                  <c:v>62.187199999999997</c:v>
                </c:pt>
                <c:pt idx="4731">
                  <c:v>62.198700000000002</c:v>
                </c:pt>
                <c:pt idx="4732">
                  <c:v>62.209899999999998</c:v>
                </c:pt>
                <c:pt idx="4733">
                  <c:v>62.224299999999999</c:v>
                </c:pt>
                <c:pt idx="4734">
                  <c:v>62.238500000000002</c:v>
                </c:pt>
                <c:pt idx="4735">
                  <c:v>62.253100000000003</c:v>
                </c:pt>
                <c:pt idx="4736">
                  <c:v>62.270400000000002</c:v>
                </c:pt>
                <c:pt idx="4737">
                  <c:v>62.290300000000002</c:v>
                </c:pt>
                <c:pt idx="4738">
                  <c:v>62.310899999999997</c:v>
                </c:pt>
                <c:pt idx="4739">
                  <c:v>62.332799999999999</c:v>
                </c:pt>
                <c:pt idx="4740">
                  <c:v>62.3566</c:v>
                </c:pt>
                <c:pt idx="4741">
                  <c:v>62.382399999999997</c:v>
                </c:pt>
                <c:pt idx="4742">
                  <c:v>62.410699999999999</c:v>
                </c:pt>
                <c:pt idx="4743">
                  <c:v>62.435899999999997</c:v>
                </c:pt>
                <c:pt idx="4744">
                  <c:v>62.454599999999999</c:v>
                </c:pt>
                <c:pt idx="4745">
                  <c:v>62.469799999999999</c:v>
                </c:pt>
                <c:pt idx="4746">
                  <c:v>62.481200000000001</c:v>
                </c:pt>
                <c:pt idx="4747">
                  <c:v>62.4893</c:v>
                </c:pt>
                <c:pt idx="4748">
                  <c:v>62.495800000000003</c:v>
                </c:pt>
                <c:pt idx="4749">
                  <c:v>62.503700000000002</c:v>
                </c:pt>
                <c:pt idx="4750">
                  <c:v>62.511699999999998</c:v>
                </c:pt>
                <c:pt idx="4751">
                  <c:v>62.521099999999997</c:v>
                </c:pt>
                <c:pt idx="4752">
                  <c:v>62.531300000000002</c:v>
                </c:pt>
                <c:pt idx="4753">
                  <c:v>62.543300000000002</c:v>
                </c:pt>
                <c:pt idx="4754">
                  <c:v>62.557099999999998</c:v>
                </c:pt>
                <c:pt idx="4755">
                  <c:v>62.571599999999997</c:v>
                </c:pt>
                <c:pt idx="4756">
                  <c:v>62.586300000000001</c:v>
                </c:pt>
                <c:pt idx="4757">
                  <c:v>62.597999999999999</c:v>
                </c:pt>
                <c:pt idx="4758">
                  <c:v>62.611199999999997</c:v>
                </c:pt>
                <c:pt idx="4759">
                  <c:v>62.623699999999999</c:v>
                </c:pt>
                <c:pt idx="4760">
                  <c:v>62.636600000000001</c:v>
                </c:pt>
                <c:pt idx="4761">
                  <c:v>62.652200000000001</c:v>
                </c:pt>
                <c:pt idx="4762">
                  <c:v>62.668199999999999</c:v>
                </c:pt>
                <c:pt idx="4763">
                  <c:v>62.683999999999997</c:v>
                </c:pt>
                <c:pt idx="4764">
                  <c:v>62.698599999999999</c:v>
                </c:pt>
                <c:pt idx="4765">
                  <c:v>62.713799999999999</c:v>
                </c:pt>
                <c:pt idx="4766">
                  <c:v>62.73</c:v>
                </c:pt>
                <c:pt idx="4767">
                  <c:v>62.745699999999999</c:v>
                </c:pt>
                <c:pt idx="4768">
                  <c:v>62.759099999999997</c:v>
                </c:pt>
                <c:pt idx="4769">
                  <c:v>62.770299999999999</c:v>
                </c:pt>
                <c:pt idx="4770">
                  <c:v>62.7821</c:v>
                </c:pt>
                <c:pt idx="4771">
                  <c:v>62.794400000000003</c:v>
                </c:pt>
                <c:pt idx="4772">
                  <c:v>62.808100000000003</c:v>
                </c:pt>
                <c:pt idx="4773">
                  <c:v>62.822699999999998</c:v>
                </c:pt>
                <c:pt idx="4774">
                  <c:v>62.836599999999997</c:v>
                </c:pt>
                <c:pt idx="4775">
                  <c:v>62.850499999999997</c:v>
                </c:pt>
                <c:pt idx="4776">
                  <c:v>62.864400000000003</c:v>
                </c:pt>
                <c:pt idx="4777">
                  <c:v>62.8797</c:v>
                </c:pt>
                <c:pt idx="4778">
                  <c:v>62.894500000000001</c:v>
                </c:pt>
                <c:pt idx="4779">
                  <c:v>62.907200000000003</c:v>
                </c:pt>
                <c:pt idx="4780">
                  <c:v>62.921300000000002</c:v>
                </c:pt>
                <c:pt idx="4781">
                  <c:v>62.936999999999998</c:v>
                </c:pt>
                <c:pt idx="4782">
                  <c:v>62.954999999999998</c:v>
                </c:pt>
                <c:pt idx="4783">
                  <c:v>62.975299999999997</c:v>
                </c:pt>
                <c:pt idx="4784">
                  <c:v>62.996200000000002</c:v>
                </c:pt>
                <c:pt idx="4785">
                  <c:v>63.023600000000002</c:v>
                </c:pt>
                <c:pt idx="4786">
                  <c:v>63.049300000000002</c:v>
                </c:pt>
                <c:pt idx="4787">
                  <c:v>63.073</c:v>
                </c:pt>
                <c:pt idx="4788">
                  <c:v>63.092700000000001</c:v>
                </c:pt>
                <c:pt idx="4789">
                  <c:v>63.106099999999998</c:v>
                </c:pt>
                <c:pt idx="4790">
                  <c:v>63.116599999999998</c:v>
                </c:pt>
                <c:pt idx="4791">
                  <c:v>63.123800000000003</c:v>
                </c:pt>
                <c:pt idx="4792">
                  <c:v>63.129399999999997</c:v>
                </c:pt>
                <c:pt idx="4793">
                  <c:v>63.134900000000002</c:v>
                </c:pt>
                <c:pt idx="4794">
                  <c:v>63.140099999999997</c:v>
                </c:pt>
                <c:pt idx="4795">
                  <c:v>63.146000000000001</c:v>
                </c:pt>
                <c:pt idx="4796">
                  <c:v>63.153500000000001</c:v>
                </c:pt>
                <c:pt idx="4797">
                  <c:v>63.162199999999999</c:v>
                </c:pt>
                <c:pt idx="4798">
                  <c:v>63.17</c:v>
                </c:pt>
                <c:pt idx="4799">
                  <c:v>63.179400000000001</c:v>
                </c:pt>
                <c:pt idx="4800">
                  <c:v>63.189799999999998</c:v>
                </c:pt>
                <c:pt idx="4801">
                  <c:v>63.201300000000003</c:v>
                </c:pt>
                <c:pt idx="4802">
                  <c:v>63.214300000000001</c:v>
                </c:pt>
                <c:pt idx="4803">
                  <c:v>63.227699999999999</c:v>
                </c:pt>
                <c:pt idx="4804">
                  <c:v>63.242800000000003</c:v>
                </c:pt>
                <c:pt idx="4805">
                  <c:v>63.259300000000003</c:v>
                </c:pt>
                <c:pt idx="4806">
                  <c:v>63.277999999999999</c:v>
                </c:pt>
                <c:pt idx="4807">
                  <c:v>63.298200000000001</c:v>
                </c:pt>
                <c:pt idx="4808">
                  <c:v>63.32</c:v>
                </c:pt>
                <c:pt idx="4809">
                  <c:v>63.344700000000003</c:v>
                </c:pt>
                <c:pt idx="4810">
                  <c:v>63.371299999999998</c:v>
                </c:pt>
                <c:pt idx="4811">
                  <c:v>63.395600000000002</c:v>
                </c:pt>
                <c:pt idx="4812">
                  <c:v>63.4178</c:v>
                </c:pt>
                <c:pt idx="4813">
                  <c:v>63.436100000000003</c:v>
                </c:pt>
                <c:pt idx="4814">
                  <c:v>63.450400000000002</c:v>
                </c:pt>
                <c:pt idx="4815">
                  <c:v>63.461399999999998</c:v>
                </c:pt>
                <c:pt idx="4816">
                  <c:v>63.4696</c:v>
                </c:pt>
                <c:pt idx="4817">
                  <c:v>63.473399999999998</c:v>
                </c:pt>
                <c:pt idx="4818">
                  <c:v>63.480200000000004</c:v>
                </c:pt>
                <c:pt idx="4819">
                  <c:v>63.488900000000001</c:v>
                </c:pt>
                <c:pt idx="4820">
                  <c:v>63.4998</c:v>
                </c:pt>
                <c:pt idx="4821">
                  <c:v>63.512099999999997</c:v>
                </c:pt>
                <c:pt idx="4822">
                  <c:v>63.526200000000003</c:v>
                </c:pt>
                <c:pt idx="4823">
                  <c:v>63.540799999999997</c:v>
                </c:pt>
                <c:pt idx="4824">
                  <c:v>63.554400000000001</c:v>
                </c:pt>
                <c:pt idx="4825">
                  <c:v>63.566499999999998</c:v>
                </c:pt>
                <c:pt idx="4826">
                  <c:v>63.576799999999999</c:v>
                </c:pt>
                <c:pt idx="4827">
                  <c:v>63.588500000000003</c:v>
                </c:pt>
                <c:pt idx="4828">
                  <c:v>63.600900000000003</c:v>
                </c:pt>
                <c:pt idx="4829">
                  <c:v>63.615099999999998</c:v>
                </c:pt>
                <c:pt idx="4830">
                  <c:v>63.628900000000002</c:v>
                </c:pt>
                <c:pt idx="4831">
                  <c:v>63.643300000000004</c:v>
                </c:pt>
                <c:pt idx="4832">
                  <c:v>63.657800000000002</c:v>
                </c:pt>
                <c:pt idx="4833">
                  <c:v>63.672400000000003</c:v>
                </c:pt>
                <c:pt idx="4834">
                  <c:v>63.6873</c:v>
                </c:pt>
                <c:pt idx="4835">
                  <c:v>63.701099999999997</c:v>
                </c:pt>
                <c:pt idx="4836">
                  <c:v>63.714599999999997</c:v>
                </c:pt>
                <c:pt idx="4837">
                  <c:v>63.7286</c:v>
                </c:pt>
                <c:pt idx="4838">
                  <c:v>63.741599999999998</c:v>
                </c:pt>
                <c:pt idx="4839">
                  <c:v>63.755099999999999</c:v>
                </c:pt>
                <c:pt idx="4840">
                  <c:v>63.767000000000003</c:v>
                </c:pt>
                <c:pt idx="4841">
                  <c:v>63.779800000000002</c:v>
                </c:pt>
                <c:pt idx="4842">
                  <c:v>63.792499999999997</c:v>
                </c:pt>
                <c:pt idx="4843">
                  <c:v>63.8065</c:v>
                </c:pt>
                <c:pt idx="4844">
                  <c:v>63.819499999999998</c:v>
                </c:pt>
                <c:pt idx="4845">
                  <c:v>63.832099999999997</c:v>
                </c:pt>
                <c:pt idx="4846">
                  <c:v>63.845599999999997</c:v>
                </c:pt>
                <c:pt idx="4847">
                  <c:v>63.860999999999997</c:v>
                </c:pt>
                <c:pt idx="4848">
                  <c:v>63.877299999999998</c:v>
                </c:pt>
                <c:pt idx="4849">
                  <c:v>63.893999999999998</c:v>
                </c:pt>
                <c:pt idx="4850">
                  <c:v>63.909599999999998</c:v>
                </c:pt>
                <c:pt idx="4851">
                  <c:v>63.926099999999998</c:v>
                </c:pt>
                <c:pt idx="4852">
                  <c:v>63.944600000000001</c:v>
                </c:pt>
                <c:pt idx="4853">
                  <c:v>63.967599999999997</c:v>
                </c:pt>
                <c:pt idx="4854">
                  <c:v>63.994500000000002</c:v>
                </c:pt>
                <c:pt idx="4855">
                  <c:v>64.021699999999996</c:v>
                </c:pt>
                <c:pt idx="4856">
                  <c:v>64.047499999999999</c:v>
                </c:pt>
                <c:pt idx="4857">
                  <c:v>64.066999999999993</c:v>
                </c:pt>
                <c:pt idx="4858">
                  <c:v>64.079499999999996</c:v>
                </c:pt>
                <c:pt idx="4859">
                  <c:v>64.087400000000002</c:v>
                </c:pt>
                <c:pt idx="4860">
                  <c:v>64.091800000000006</c:v>
                </c:pt>
                <c:pt idx="4861">
                  <c:v>64.093599999999995</c:v>
                </c:pt>
                <c:pt idx="4862">
                  <c:v>64.096800000000002</c:v>
                </c:pt>
                <c:pt idx="4863">
                  <c:v>64.101200000000006</c:v>
                </c:pt>
                <c:pt idx="4864">
                  <c:v>64.108599999999996</c:v>
                </c:pt>
                <c:pt idx="4865">
                  <c:v>64.117500000000007</c:v>
                </c:pt>
                <c:pt idx="4866">
                  <c:v>64.124899999999997</c:v>
                </c:pt>
                <c:pt idx="4867">
                  <c:v>64.132900000000006</c:v>
                </c:pt>
                <c:pt idx="4868">
                  <c:v>64.143000000000001</c:v>
                </c:pt>
                <c:pt idx="4869">
                  <c:v>64.153999999999996</c:v>
                </c:pt>
                <c:pt idx="4870">
                  <c:v>64.165000000000006</c:v>
                </c:pt>
                <c:pt idx="4871">
                  <c:v>64.176299999999998</c:v>
                </c:pt>
                <c:pt idx="4872">
                  <c:v>64.189899999999994</c:v>
                </c:pt>
                <c:pt idx="4873">
                  <c:v>64.203699999999998</c:v>
                </c:pt>
                <c:pt idx="4874">
                  <c:v>64.220299999999995</c:v>
                </c:pt>
                <c:pt idx="4875">
                  <c:v>64.238500000000002</c:v>
                </c:pt>
                <c:pt idx="4876">
                  <c:v>64.259100000000004</c:v>
                </c:pt>
                <c:pt idx="4877">
                  <c:v>64.281599999999997</c:v>
                </c:pt>
                <c:pt idx="4878">
                  <c:v>64.306600000000003</c:v>
                </c:pt>
                <c:pt idx="4879">
                  <c:v>64.331199999999995</c:v>
                </c:pt>
                <c:pt idx="4880">
                  <c:v>64.355199999999996</c:v>
                </c:pt>
                <c:pt idx="4881">
                  <c:v>64.376199999999997</c:v>
                </c:pt>
                <c:pt idx="4882">
                  <c:v>64.393199999999993</c:v>
                </c:pt>
                <c:pt idx="4883">
                  <c:v>64.406099999999995</c:v>
                </c:pt>
                <c:pt idx="4884">
                  <c:v>64.415099999999995</c:v>
                </c:pt>
                <c:pt idx="4885">
                  <c:v>64.423299999999998</c:v>
                </c:pt>
                <c:pt idx="4886">
                  <c:v>64.430000000000007</c:v>
                </c:pt>
                <c:pt idx="4887">
                  <c:v>64.434899999999999</c:v>
                </c:pt>
                <c:pt idx="4888">
                  <c:v>64.443200000000004</c:v>
                </c:pt>
                <c:pt idx="4889">
                  <c:v>64.452399999999997</c:v>
                </c:pt>
                <c:pt idx="4890">
                  <c:v>64.463200000000001</c:v>
                </c:pt>
                <c:pt idx="4891">
                  <c:v>64.474400000000003</c:v>
                </c:pt>
                <c:pt idx="4892">
                  <c:v>64.486400000000003</c:v>
                </c:pt>
                <c:pt idx="4893">
                  <c:v>64.500699999999995</c:v>
                </c:pt>
                <c:pt idx="4894">
                  <c:v>64.514200000000002</c:v>
                </c:pt>
                <c:pt idx="4895">
                  <c:v>64.528700000000001</c:v>
                </c:pt>
                <c:pt idx="4896">
                  <c:v>64.541899999999998</c:v>
                </c:pt>
                <c:pt idx="4897">
                  <c:v>64.555400000000006</c:v>
                </c:pt>
                <c:pt idx="4898">
                  <c:v>64.569999999999993</c:v>
                </c:pt>
                <c:pt idx="4899">
                  <c:v>64.584299999999999</c:v>
                </c:pt>
                <c:pt idx="4900">
                  <c:v>64.599299999999999</c:v>
                </c:pt>
                <c:pt idx="4901">
                  <c:v>64.614400000000003</c:v>
                </c:pt>
                <c:pt idx="4902">
                  <c:v>64.627700000000004</c:v>
                </c:pt>
                <c:pt idx="4903">
                  <c:v>64.642499999999998</c:v>
                </c:pt>
                <c:pt idx="4904">
                  <c:v>64.657499999999999</c:v>
                </c:pt>
                <c:pt idx="4905">
                  <c:v>64.673299999999998</c:v>
                </c:pt>
                <c:pt idx="4906">
                  <c:v>64.686800000000005</c:v>
                </c:pt>
                <c:pt idx="4907">
                  <c:v>64.699700000000007</c:v>
                </c:pt>
                <c:pt idx="4908">
                  <c:v>64.711399999999998</c:v>
                </c:pt>
                <c:pt idx="4909">
                  <c:v>64.722999999999999</c:v>
                </c:pt>
                <c:pt idx="4910">
                  <c:v>64.733699999999999</c:v>
                </c:pt>
                <c:pt idx="4911">
                  <c:v>64.745400000000004</c:v>
                </c:pt>
                <c:pt idx="4912">
                  <c:v>64.758499999999998</c:v>
                </c:pt>
                <c:pt idx="4913">
                  <c:v>64.769800000000004</c:v>
                </c:pt>
                <c:pt idx="4914">
                  <c:v>64.773700000000005</c:v>
                </c:pt>
                <c:pt idx="4915">
                  <c:v>64.780100000000004</c:v>
                </c:pt>
                <c:pt idx="4916">
                  <c:v>64.792400000000001</c:v>
                </c:pt>
                <c:pt idx="4917">
                  <c:v>64.8065</c:v>
                </c:pt>
                <c:pt idx="4918">
                  <c:v>64.820599999999999</c:v>
                </c:pt>
                <c:pt idx="4919">
                  <c:v>64.833799999999997</c:v>
                </c:pt>
                <c:pt idx="4920">
                  <c:v>64.849299999999999</c:v>
                </c:pt>
                <c:pt idx="4921">
                  <c:v>64.867800000000003</c:v>
                </c:pt>
                <c:pt idx="4922">
                  <c:v>64.889700000000005</c:v>
                </c:pt>
                <c:pt idx="4923">
                  <c:v>64.914400000000001</c:v>
                </c:pt>
                <c:pt idx="4924">
                  <c:v>64.937399999999997</c:v>
                </c:pt>
                <c:pt idx="4925">
                  <c:v>64.956800000000001</c:v>
                </c:pt>
                <c:pt idx="4926">
                  <c:v>64.972300000000004</c:v>
                </c:pt>
                <c:pt idx="4927">
                  <c:v>64.983000000000004</c:v>
                </c:pt>
                <c:pt idx="4928">
                  <c:v>64.990300000000005</c:v>
                </c:pt>
                <c:pt idx="4929">
                  <c:v>64.996300000000005</c:v>
                </c:pt>
                <c:pt idx="4930">
                  <c:v>65.001800000000003</c:v>
                </c:pt>
                <c:pt idx="4931">
                  <c:v>65.005700000000004</c:v>
                </c:pt>
                <c:pt idx="4932">
                  <c:v>65.009500000000003</c:v>
                </c:pt>
                <c:pt idx="4933">
                  <c:v>65.0154</c:v>
                </c:pt>
                <c:pt idx="4934">
                  <c:v>65.022999999999996</c:v>
                </c:pt>
                <c:pt idx="4935">
                  <c:v>65.029499999999999</c:v>
                </c:pt>
                <c:pt idx="4936">
                  <c:v>65.037800000000004</c:v>
                </c:pt>
                <c:pt idx="4937">
                  <c:v>65.046599999999998</c:v>
                </c:pt>
                <c:pt idx="4938">
                  <c:v>65.055499999999995</c:v>
                </c:pt>
                <c:pt idx="4939">
                  <c:v>65.065600000000003</c:v>
                </c:pt>
                <c:pt idx="4940">
                  <c:v>65.075900000000004</c:v>
                </c:pt>
                <c:pt idx="4941">
                  <c:v>65.086600000000004</c:v>
                </c:pt>
                <c:pt idx="4942">
                  <c:v>65.100099999999998</c:v>
                </c:pt>
                <c:pt idx="4943">
                  <c:v>65.116200000000006</c:v>
                </c:pt>
                <c:pt idx="4944">
                  <c:v>65.133899999999997</c:v>
                </c:pt>
                <c:pt idx="4945">
                  <c:v>65.153700000000001</c:v>
                </c:pt>
                <c:pt idx="4946">
                  <c:v>65.175200000000004</c:v>
                </c:pt>
                <c:pt idx="4947">
                  <c:v>65.197999999999993</c:v>
                </c:pt>
                <c:pt idx="4948">
                  <c:v>65.220699999999994</c:v>
                </c:pt>
                <c:pt idx="4949">
                  <c:v>65.243499999999997</c:v>
                </c:pt>
                <c:pt idx="4950">
                  <c:v>65.264700000000005</c:v>
                </c:pt>
                <c:pt idx="4951">
                  <c:v>65.283500000000004</c:v>
                </c:pt>
                <c:pt idx="4952">
                  <c:v>65.298599999999993</c:v>
                </c:pt>
                <c:pt idx="4953">
                  <c:v>65.307299999999998</c:v>
                </c:pt>
                <c:pt idx="4954">
                  <c:v>65.312600000000003</c:v>
                </c:pt>
                <c:pt idx="4955">
                  <c:v>65.317800000000005</c:v>
                </c:pt>
                <c:pt idx="4956">
                  <c:v>65.323800000000006</c:v>
                </c:pt>
                <c:pt idx="4957">
                  <c:v>65.334299999999999</c:v>
                </c:pt>
                <c:pt idx="4958">
                  <c:v>65.346100000000007</c:v>
                </c:pt>
                <c:pt idx="4959">
                  <c:v>65.356499999999997</c:v>
                </c:pt>
                <c:pt idx="4960">
                  <c:v>65.368300000000005</c:v>
                </c:pt>
                <c:pt idx="4961">
                  <c:v>65.381200000000007</c:v>
                </c:pt>
                <c:pt idx="4962">
                  <c:v>65.393699999999995</c:v>
                </c:pt>
                <c:pt idx="4963">
                  <c:v>65.405000000000001</c:v>
                </c:pt>
                <c:pt idx="4964">
                  <c:v>65.416899999999998</c:v>
                </c:pt>
                <c:pt idx="4965">
                  <c:v>65.427700000000002</c:v>
                </c:pt>
                <c:pt idx="4966">
                  <c:v>65.438999999999993</c:v>
                </c:pt>
                <c:pt idx="4967">
                  <c:v>65.451999999999998</c:v>
                </c:pt>
                <c:pt idx="4968">
                  <c:v>65.4649</c:v>
                </c:pt>
                <c:pt idx="4969">
                  <c:v>65.479500000000002</c:v>
                </c:pt>
                <c:pt idx="4970">
                  <c:v>65.494299999999996</c:v>
                </c:pt>
                <c:pt idx="4971">
                  <c:v>65.506699999999995</c:v>
                </c:pt>
                <c:pt idx="4972">
                  <c:v>65.518299999999996</c:v>
                </c:pt>
                <c:pt idx="4973">
                  <c:v>65.531499999999994</c:v>
                </c:pt>
                <c:pt idx="4974">
                  <c:v>65.543499999999995</c:v>
                </c:pt>
                <c:pt idx="4975">
                  <c:v>65.554400000000001</c:v>
                </c:pt>
                <c:pt idx="4976">
                  <c:v>65.567099999999996</c:v>
                </c:pt>
                <c:pt idx="4977">
                  <c:v>65.578999999999994</c:v>
                </c:pt>
                <c:pt idx="4978">
                  <c:v>65.59</c:v>
                </c:pt>
                <c:pt idx="4979">
                  <c:v>65.601299999999995</c:v>
                </c:pt>
                <c:pt idx="4980">
                  <c:v>65.613200000000006</c:v>
                </c:pt>
                <c:pt idx="4981">
                  <c:v>65.625399999999999</c:v>
                </c:pt>
                <c:pt idx="4982">
                  <c:v>65.640100000000004</c:v>
                </c:pt>
                <c:pt idx="4983">
                  <c:v>65.654499999999999</c:v>
                </c:pt>
                <c:pt idx="4984">
                  <c:v>65.667599999999993</c:v>
                </c:pt>
                <c:pt idx="4985">
                  <c:v>65.681700000000006</c:v>
                </c:pt>
                <c:pt idx="4986">
                  <c:v>65.697599999999994</c:v>
                </c:pt>
                <c:pt idx="4987">
                  <c:v>65.713800000000006</c:v>
                </c:pt>
                <c:pt idx="4988">
                  <c:v>65.730800000000002</c:v>
                </c:pt>
                <c:pt idx="4989">
                  <c:v>65.749399999999994</c:v>
                </c:pt>
                <c:pt idx="4990">
                  <c:v>65.769499999999994</c:v>
                </c:pt>
                <c:pt idx="4991">
                  <c:v>65.792599999999993</c:v>
                </c:pt>
                <c:pt idx="4992">
                  <c:v>65.816299999999998</c:v>
                </c:pt>
                <c:pt idx="4993">
                  <c:v>65.835700000000003</c:v>
                </c:pt>
                <c:pt idx="4994">
                  <c:v>65.851200000000006</c:v>
                </c:pt>
                <c:pt idx="4995">
                  <c:v>65.864099999999993</c:v>
                </c:pt>
                <c:pt idx="4996">
                  <c:v>65.872799999999998</c:v>
                </c:pt>
                <c:pt idx="4997">
                  <c:v>65.879000000000005</c:v>
                </c:pt>
                <c:pt idx="4998">
                  <c:v>65.884100000000004</c:v>
                </c:pt>
                <c:pt idx="4999">
                  <c:v>65.888599999999997</c:v>
                </c:pt>
                <c:pt idx="5000">
                  <c:v>65.894400000000005</c:v>
                </c:pt>
                <c:pt idx="5001">
                  <c:v>65.900000000000006</c:v>
                </c:pt>
                <c:pt idx="5002">
                  <c:v>65.906700000000001</c:v>
                </c:pt>
                <c:pt idx="5003">
                  <c:v>65.912999999999997</c:v>
                </c:pt>
                <c:pt idx="5004">
                  <c:v>65.920400000000001</c:v>
                </c:pt>
                <c:pt idx="5005">
                  <c:v>65.929699999999997</c:v>
                </c:pt>
                <c:pt idx="5006">
                  <c:v>65.938100000000006</c:v>
                </c:pt>
                <c:pt idx="5007">
                  <c:v>65.947299999999998</c:v>
                </c:pt>
                <c:pt idx="5008">
                  <c:v>65.957300000000004</c:v>
                </c:pt>
                <c:pt idx="5009">
                  <c:v>65.968299999999999</c:v>
                </c:pt>
                <c:pt idx="5010">
                  <c:v>65.981399999999994</c:v>
                </c:pt>
                <c:pt idx="5011">
                  <c:v>65.996200000000002</c:v>
                </c:pt>
                <c:pt idx="5012">
                  <c:v>66.014300000000006</c:v>
                </c:pt>
                <c:pt idx="5013">
                  <c:v>66.033799999999999</c:v>
                </c:pt>
                <c:pt idx="5014">
                  <c:v>66.054500000000004</c:v>
                </c:pt>
                <c:pt idx="5015">
                  <c:v>66.077399999999997</c:v>
                </c:pt>
                <c:pt idx="5016">
                  <c:v>66.101500000000001</c:v>
                </c:pt>
                <c:pt idx="5017">
                  <c:v>66.124700000000004</c:v>
                </c:pt>
                <c:pt idx="5018">
                  <c:v>66.146500000000003</c:v>
                </c:pt>
                <c:pt idx="5019">
                  <c:v>66.166600000000003</c:v>
                </c:pt>
                <c:pt idx="5020">
                  <c:v>66.180899999999994</c:v>
                </c:pt>
                <c:pt idx="5021">
                  <c:v>66.191000000000003</c:v>
                </c:pt>
                <c:pt idx="5022">
                  <c:v>66.198499999999996</c:v>
                </c:pt>
                <c:pt idx="5023">
                  <c:v>66.203800000000001</c:v>
                </c:pt>
                <c:pt idx="5024">
                  <c:v>66.209000000000003</c:v>
                </c:pt>
                <c:pt idx="5025">
                  <c:v>66.216099999999997</c:v>
                </c:pt>
                <c:pt idx="5026">
                  <c:v>66.224199999999996</c:v>
                </c:pt>
                <c:pt idx="5027">
                  <c:v>66.233199999999997</c:v>
                </c:pt>
                <c:pt idx="5028">
                  <c:v>66.244500000000002</c:v>
                </c:pt>
                <c:pt idx="5029">
                  <c:v>66.258099999999999</c:v>
                </c:pt>
                <c:pt idx="5030">
                  <c:v>66.269400000000005</c:v>
                </c:pt>
                <c:pt idx="5031">
                  <c:v>66.281499999999994</c:v>
                </c:pt>
                <c:pt idx="5032">
                  <c:v>66.295100000000005</c:v>
                </c:pt>
                <c:pt idx="5033">
                  <c:v>66.306100000000001</c:v>
                </c:pt>
                <c:pt idx="5034">
                  <c:v>66.316999999999993</c:v>
                </c:pt>
                <c:pt idx="5035">
                  <c:v>66.329099999999997</c:v>
                </c:pt>
                <c:pt idx="5036">
                  <c:v>66.342100000000002</c:v>
                </c:pt>
                <c:pt idx="5037">
                  <c:v>66.355599999999995</c:v>
                </c:pt>
                <c:pt idx="5038">
                  <c:v>66.368200000000002</c:v>
                </c:pt>
                <c:pt idx="5039">
                  <c:v>66.381</c:v>
                </c:pt>
                <c:pt idx="5040">
                  <c:v>66.394000000000005</c:v>
                </c:pt>
                <c:pt idx="5041">
                  <c:v>66.408000000000001</c:v>
                </c:pt>
                <c:pt idx="5042">
                  <c:v>66.422899999999998</c:v>
                </c:pt>
                <c:pt idx="5043">
                  <c:v>66.436099999999996</c:v>
                </c:pt>
                <c:pt idx="5044">
                  <c:v>66.447900000000004</c:v>
                </c:pt>
                <c:pt idx="5045">
                  <c:v>66.458100000000002</c:v>
                </c:pt>
                <c:pt idx="5046">
                  <c:v>66.467500000000001</c:v>
                </c:pt>
                <c:pt idx="5047">
                  <c:v>66.477500000000006</c:v>
                </c:pt>
                <c:pt idx="5048">
                  <c:v>66.488399999999999</c:v>
                </c:pt>
                <c:pt idx="5049">
                  <c:v>66.499399999999994</c:v>
                </c:pt>
                <c:pt idx="5050">
                  <c:v>66.511399999999995</c:v>
                </c:pt>
                <c:pt idx="5051">
                  <c:v>66.522199999999998</c:v>
                </c:pt>
                <c:pt idx="5052">
                  <c:v>66.534599999999998</c:v>
                </c:pt>
                <c:pt idx="5053">
                  <c:v>66.548000000000002</c:v>
                </c:pt>
                <c:pt idx="5054">
                  <c:v>66.561400000000006</c:v>
                </c:pt>
                <c:pt idx="5055">
                  <c:v>66.574399999999997</c:v>
                </c:pt>
                <c:pt idx="5056">
                  <c:v>66.587999999999994</c:v>
                </c:pt>
                <c:pt idx="5057">
                  <c:v>66.601299999999995</c:v>
                </c:pt>
                <c:pt idx="5058">
                  <c:v>66.618399999999994</c:v>
                </c:pt>
                <c:pt idx="5059">
                  <c:v>66.639399999999995</c:v>
                </c:pt>
                <c:pt idx="5060">
                  <c:v>66.664500000000004</c:v>
                </c:pt>
                <c:pt idx="5061">
                  <c:v>66.692400000000006</c:v>
                </c:pt>
                <c:pt idx="5062">
                  <c:v>66.716700000000003</c:v>
                </c:pt>
                <c:pt idx="5063">
                  <c:v>66.7363</c:v>
                </c:pt>
                <c:pt idx="5064">
                  <c:v>66.750200000000007</c:v>
                </c:pt>
                <c:pt idx="5065">
                  <c:v>66.758700000000005</c:v>
                </c:pt>
                <c:pt idx="5066">
                  <c:v>66.763499999999993</c:v>
                </c:pt>
                <c:pt idx="5067">
                  <c:v>66.767099999999999</c:v>
                </c:pt>
                <c:pt idx="5068">
                  <c:v>66.769900000000007</c:v>
                </c:pt>
                <c:pt idx="5069">
                  <c:v>66.773899999999998</c:v>
                </c:pt>
                <c:pt idx="5070">
                  <c:v>66.777900000000002</c:v>
                </c:pt>
                <c:pt idx="5071">
                  <c:v>66.782700000000006</c:v>
                </c:pt>
                <c:pt idx="5072">
                  <c:v>66.789900000000003</c:v>
                </c:pt>
                <c:pt idx="5073">
                  <c:v>66.797700000000006</c:v>
                </c:pt>
                <c:pt idx="5074">
                  <c:v>66.805800000000005</c:v>
                </c:pt>
                <c:pt idx="5075">
                  <c:v>66.813900000000004</c:v>
                </c:pt>
                <c:pt idx="5076">
                  <c:v>66.822400000000002</c:v>
                </c:pt>
                <c:pt idx="5077">
                  <c:v>66.833500000000001</c:v>
                </c:pt>
                <c:pt idx="5078">
                  <c:v>66.844999999999999</c:v>
                </c:pt>
                <c:pt idx="5079">
                  <c:v>66.858099999999993</c:v>
                </c:pt>
                <c:pt idx="5080">
                  <c:v>66.872699999999995</c:v>
                </c:pt>
                <c:pt idx="5081">
                  <c:v>66.888199999999998</c:v>
                </c:pt>
                <c:pt idx="5082">
                  <c:v>66.906000000000006</c:v>
                </c:pt>
                <c:pt idx="5083">
                  <c:v>66.925299999999993</c:v>
                </c:pt>
                <c:pt idx="5084">
                  <c:v>66.947299999999998</c:v>
                </c:pt>
                <c:pt idx="5085">
                  <c:v>66.969200000000001</c:v>
                </c:pt>
                <c:pt idx="5086">
                  <c:v>66.9923</c:v>
                </c:pt>
                <c:pt idx="5087">
                  <c:v>67.0154</c:v>
                </c:pt>
                <c:pt idx="5088">
                  <c:v>67.033699999999996</c:v>
                </c:pt>
                <c:pt idx="5089">
                  <c:v>67.047200000000004</c:v>
                </c:pt>
                <c:pt idx="5090">
                  <c:v>67.057100000000005</c:v>
                </c:pt>
                <c:pt idx="5091">
                  <c:v>67.063599999999994</c:v>
                </c:pt>
                <c:pt idx="5092">
                  <c:v>67.069299999999998</c:v>
                </c:pt>
                <c:pt idx="5093">
                  <c:v>67.075699999999998</c:v>
                </c:pt>
                <c:pt idx="5094">
                  <c:v>67.081400000000002</c:v>
                </c:pt>
                <c:pt idx="5095">
                  <c:v>67.090400000000002</c:v>
                </c:pt>
                <c:pt idx="5096">
                  <c:v>67.101200000000006</c:v>
                </c:pt>
                <c:pt idx="5097">
                  <c:v>67.111999999999995</c:v>
                </c:pt>
                <c:pt idx="5098">
                  <c:v>67.124700000000004</c:v>
                </c:pt>
                <c:pt idx="5099">
                  <c:v>67.137799999999999</c:v>
                </c:pt>
                <c:pt idx="5100">
                  <c:v>67.149000000000001</c:v>
                </c:pt>
                <c:pt idx="5101">
                  <c:v>67.159700000000001</c:v>
                </c:pt>
                <c:pt idx="5102">
                  <c:v>67.170100000000005</c:v>
                </c:pt>
                <c:pt idx="5103">
                  <c:v>67.179400000000001</c:v>
                </c:pt>
                <c:pt idx="5104">
                  <c:v>67.190200000000004</c:v>
                </c:pt>
                <c:pt idx="5105">
                  <c:v>67.202100000000002</c:v>
                </c:pt>
                <c:pt idx="5106">
                  <c:v>67.212900000000005</c:v>
                </c:pt>
                <c:pt idx="5107">
                  <c:v>67.224299999999999</c:v>
                </c:pt>
                <c:pt idx="5108">
                  <c:v>67.236699999999999</c:v>
                </c:pt>
                <c:pt idx="5109">
                  <c:v>67.250900000000001</c:v>
                </c:pt>
                <c:pt idx="5110">
                  <c:v>67.264799999999994</c:v>
                </c:pt>
                <c:pt idx="5111">
                  <c:v>67.277500000000003</c:v>
                </c:pt>
                <c:pt idx="5112">
                  <c:v>67.2898</c:v>
                </c:pt>
                <c:pt idx="5113">
                  <c:v>67.302499999999995</c:v>
                </c:pt>
                <c:pt idx="5114">
                  <c:v>67.314400000000006</c:v>
                </c:pt>
                <c:pt idx="5115">
                  <c:v>67.323899999999995</c:v>
                </c:pt>
                <c:pt idx="5116">
                  <c:v>67.335300000000004</c:v>
                </c:pt>
                <c:pt idx="5117">
                  <c:v>67.348200000000006</c:v>
                </c:pt>
                <c:pt idx="5118">
                  <c:v>67.3596</c:v>
                </c:pt>
                <c:pt idx="5119">
                  <c:v>67.371499999999997</c:v>
                </c:pt>
                <c:pt idx="5120">
                  <c:v>67.383200000000002</c:v>
                </c:pt>
                <c:pt idx="5121">
                  <c:v>67.3964</c:v>
                </c:pt>
                <c:pt idx="5122">
                  <c:v>67.410300000000007</c:v>
                </c:pt>
                <c:pt idx="5123">
                  <c:v>67.424800000000005</c:v>
                </c:pt>
                <c:pt idx="5124">
                  <c:v>67.439599999999999</c:v>
                </c:pt>
                <c:pt idx="5125">
                  <c:v>67.453199999999995</c:v>
                </c:pt>
                <c:pt idx="5126">
                  <c:v>67.465900000000005</c:v>
                </c:pt>
                <c:pt idx="5127">
                  <c:v>67.481800000000007</c:v>
                </c:pt>
                <c:pt idx="5128">
                  <c:v>67.502099999999999</c:v>
                </c:pt>
                <c:pt idx="5129">
                  <c:v>67.525300000000001</c:v>
                </c:pt>
                <c:pt idx="5130">
                  <c:v>67.550700000000006</c:v>
                </c:pt>
                <c:pt idx="5131">
                  <c:v>67.574299999999994</c:v>
                </c:pt>
                <c:pt idx="5132">
                  <c:v>67.594099999999997</c:v>
                </c:pt>
                <c:pt idx="5133">
                  <c:v>67.607900000000001</c:v>
                </c:pt>
                <c:pt idx="5134">
                  <c:v>67.616</c:v>
                </c:pt>
                <c:pt idx="5135">
                  <c:v>67.619500000000002</c:v>
                </c:pt>
                <c:pt idx="5136">
                  <c:v>67.620999999999995</c:v>
                </c:pt>
                <c:pt idx="5137">
                  <c:v>67.622100000000003</c:v>
                </c:pt>
                <c:pt idx="5138">
                  <c:v>67.625500000000002</c:v>
                </c:pt>
                <c:pt idx="5139">
                  <c:v>67.630600000000001</c:v>
                </c:pt>
                <c:pt idx="5140">
                  <c:v>67.636200000000002</c:v>
                </c:pt>
                <c:pt idx="5141">
                  <c:v>67.641300000000001</c:v>
                </c:pt>
                <c:pt idx="5142">
                  <c:v>67.647499999999994</c:v>
                </c:pt>
                <c:pt idx="5143">
                  <c:v>67.653800000000004</c:v>
                </c:pt>
                <c:pt idx="5144">
                  <c:v>67.662599999999998</c:v>
                </c:pt>
                <c:pt idx="5145">
                  <c:v>67.673100000000005</c:v>
                </c:pt>
                <c:pt idx="5146">
                  <c:v>67.683899999999994</c:v>
                </c:pt>
                <c:pt idx="5147">
                  <c:v>67.696100000000001</c:v>
                </c:pt>
                <c:pt idx="5148">
                  <c:v>67.710099999999997</c:v>
                </c:pt>
                <c:pt idx="5149">
                  <c:v>67.724299999999999</c:v>
                </c:pt>
                <c:pt idx="5150">
                  <c:v>67.740700000000004</c:v>
                </c:pt>
                <c:pt idx="5151">
                  <c:v>67.759699999999995</c:v>
                </c:pt>
                <c:pt idx="5152">
                  <c:v>67.7804</c:v>
                </c:pt>
                <c:pt idx="5153">
                  <c:v>67.802400000000006</c:v>
                </c:pt>
                <c:pt idx="5154">
                  <c:v>67.825800000000001</c:v>
                </c:pt>
                <c:pt idx="5155">
                  <c:v>67.846299999999999</c:v>
                </c:pt>
                <c:pt idx="5156">
                  <c:v>67.864000000000004</c:v>
                </c:pt>
                <c:pt idx="5157">
                  <c:v>67.878900000000002</c:v>
                </c:pt>
                <c:pt idx="5158">
                  <c:v>67.890699999999995</c:v>
                </c:pt>
                <c:pt idx="5159">
                  <c:v>67.898799999999994</c:v>
                </c:pt>
                <c:pt idx="5160">
                  <c:v>67.905500000000004</c:v>
                </c:pt>
                <c:pt idx="5161">
                  <c:v>67.911500000000004</c:v>
                </c:pt>
                <c:pt idx="5162">
                  <c:v>67.917100000000005</c:v>
                </c:pt>
                <c:pt idx="5163">
                  <c:v>67.924300000000002</c:v>
                </c:pt>
                <c:pt idx="5164">
                  <c:v>67.933099999999996</c:v>
                </c:pt>
                <c:pt idx="5165">
                  <c:v>67.944299999999998</c:v>
                </c:pt>
                <c:pt idx="5166">
                  <c:v>67.955100000000002</c:v>
                </c:pt>
                <c:pt idx="5167">
                  <c:v>67.966499999999996</c:v>
                </c:pt>
                <c:pt idx="5168">
                  <c:v>67.9773</c:v>
                </c:pt>
                <c:pt idx="5169">
                  <c:v>67.987700000000004</c:v>
                </c:pt>
                <c:pt idx="5170">
                  <c:v>67.998999999999995</c:v>
                </c:pt>
                <c:pt idx="5171">
                  <c:v>68.010499999999993</c:v>
                </c:pt>
                <c:pt idx="5172">
                  <c:v>68.021699999999996</c:v>
                </c:pt>
                <c:pt idx="5173">
                  <c:v>68.035200000000003</c:v>
                </c:pt>
                <c:pt idx="5174">
                  <c:v>68.047300000000007</c:v>
                </c:pt>
                <c:pt idx="5175">
                  <c:v>68.06</c:v>
                </c:pt>
                <c:pt idx="5176">
                  <c:v>68.073800000000006</c:v>
                </c:pt>
                <c:pt idx="5177">
                  <c:v>68.085999999999999</c:v>
                </c:pt>
                <c:pt idx="5178">
                  <c:v>68.098600000000005</c:v>
                </c:pt>
                <c:pt idx="5179">
                  <c:v>68.112099999999998</c:v>
                </c:pt>
                <c:pt idx="5180">
                  <c:v>68.125500000000002</c:v>
                </c:pt>
                <c:pt idx="5181">
                  <c:v>68.138300000000001</c:v>
                </c:pt>
                <c:pt idx="5182">
                  <c:v>68.148399999999995</c:v>
                </c:pt>
                <c:pt idx="5183">
                  <c:v>68.159899999999993</c:v>
                </c:pt>
                <c:pt idx="5184">
                  <c:v>68.170500000000004</c:v>
                </c:pt>
                <c:pt idx="5185">
                  <c:v>68.180700000000002</c:v>
                </c:pt>
                <c:pt idx="5186">
                  <c:v>68.191800000000001</c:v>
                </c:pt>
                <c:pt idx="5187">
                  <c:v>68.202500000000001</c:v>
                </c:pt>
                <c:pt idx="5188">
                  <c:v>68.213700000000003</c:v>
                </c:pt>
                <c:pt idx="5189">
                  <c:v>68.225899999999996</c:v>
                </c:pt>
                <c:pt idx="5190">
                  <c:v>68.238699999999994</c:v>
                </c:pt>
                <c:pt idx="5191">
                  <c:v>68.250500000000002</c:v>
                </c:pt>
                <c:pt idx="5192">
                  <c:v>68.264200000000002</c:v>
                </c:pt>
                <c:pt idx="5193">
                  <c:v>68.278899999999993</c:v>
                </c:pt>
                <c:pt idx="5194">
                  <c:v>68.294700000000006</c:v>
                </c:pt>
                <c:pt idx="5195">
                  <c:v>68.311199999999999</c:v>
                </c:pt>
                <c:pt idx="5196">
                  <c:v>68.325699999999998</c:v>
                </c:pt>
                <c:pt idx="5197">
                  <c:v>68.343699999999998</c:v>
                </c:pt>
                <c:pt idx="5198">
                  <c:v>68.366</c:v>
                </c:pt>
                <c:pt idx="5199">
                  <c:v>68.39</c:v>
                </c:pt>
                <c:pt idx="5200">
                  <c:v>68.412300000000002</c:v>
                </c:pt>
                <c:pt idx="5201">
                  <c:v>68.429100000000005</c:v>
                </c:pt>
                <c:pt idx="5202">
                  <c:v>68.439499999999995</c:v>
                </c:pt>
                <c:pt idx="5203">
                  <c:v>68.446799999999996</c:v>
                </c:pt>
                <c:pt idx="5204">
                  <c:v>68.450999999999993</c:v>
                </c:pt>
                <c:pt idx="5205">
                  <c:v>68.454599999999999</c:v>
                </c:pt>
                <c:pt idx="5206">
                  <c:v>68.457599999999999</c:v>
                </c:pt>
                <c:pt idx="5207">
                  <c:v>68.461799999999997</c:v>
                </c:pt>
                <c:pt idx="5208">
                  <c:v>68.466399999999993</c:v>
                </c:pt>
                <c:pt idx="5209">
                  <c:v>68.471599999999995</c:v>
                </c:pt>
                <c:pt idx="5210">
                  <c:v>68.478300000000004</c:v>
                </c:pt>
                <c:pt idx="5211">
                  <c:v>68.484499999999997</c:v>
                </c:pt>
                <c:pt idx="5212">
                  <c:v>68.491299999999995</c:v>
                </c:pt>
                <c:pt idx="5213">
                  <c:v>68.499399999999994</c:v>
                </c:pt>
                <c:pt idx="5214">
                  <c:v>68.507999999999996</c:v>
                </c:pt>
                <c:pt idx="5215">
                  <c:v>68.517600000000002</c:v>
                </c:pt>
                <c:pt idx="5216">
                  <c:v>68.528599999999997</c:v>
                </c:pt>
                <c:pt idx="5217">
                  <c:v>68.540899999999993</c:v>
                </c:pt>
                <c:pt idx="5218">
                  <c:v>68.554000000000002</c:v>
                </c:pt>
                <c:pt idx="5219">
                  <c:v>68.570499999999996</c:v>
                </c:pt>
                <c:pt idx="5220">
                  <c:v>68.587299999999999</c:v>
                </c:pt>
                <c:pt idx="5221">
                  <c:v>68.606800000000007</c:v>
                </c:pt>
                <c:pt idx="5222">
                  <c:v>68.629300000000001</c:v>
                </c:pt>
                <c:pt idx="5223">
                  <c:v>68.653800000000004</c:v>
                </c:pt>
                <c:pt idx="5224">
                  <c:v>68.678200000000004</c:v>
                </c:pt>
                <c:pt idx="5225">
                  <c:v>68.700800000000001</c:v>
                </c:pt>
                <c:pt idx="5226">
                  <c:v>68.720699999999994</c:v>
                </c:pt>
                <c:pt idx="5227">
                  <c:v>68.734099999999998</c:v>
                </c:pt>
                <c:pt idx="5228">
                  <c:v>68.742699999999999</c:v>
                </c:pt>
                <c:pt idx="5229">
                  <c:v>68.749200000000002</c:v>
                </c:pt>
                <c:pt idx="5230">
                  <c:v>68.754199999999997</c:v>
                </c:pt>
                <c:pt idx="5231">
                  <c:v>68.758899999999997</c:v>
                </c:pt>
                <c:pt idx="5232">
                  <c:v>68.763000000000005</c:v>
                </c:pt>
                <c:pt idx="5233">
                  <c:v>68.768699999999995</c:v>
                </c:pt>
                <c:pt idx="5234">
                  <c:v>68.777600000000007</c:v>
                </c:pt>
                <c:pt idx="5235">
                  <c:v>68.788200000000003</c:v>
                </c:pt>
                <c:pt idx="5236">
                  <c:v>68.797600000000003</c:v>
                </c:pt>
                <c:pt idx="5237">
                  <c:v>68.807699999999997</c:v>
                </c:pt>
                <c:pt idx="5238">
                  <c:v>68.818299999999994</c:v>
                </c:pt>
                <c:pt idx="5239">
                  <c:v>68.8292</c:v>
                </c:pt>
                <c:pt idx="5240">
                  <c:v>68.84</c:v>
                </c:pt>
                <c:pt idx="5241">
                  <c:v>68.850700000000003</c:v>
                </c:pt>
                <c:pt idx="5242">
                  <c:v>68.862300000000005</c:v>
                </c:pt>
                <c:pt idx="5243">
                  <c:v>68.875200000000007</c:v>
                </c:pt>
                <c:pt idx="5244">
                  <c:v>68.8874</c:v>
                </c:pt>
                <c:pt idx="5245">
                  <c:v>68.900099999999995</c:v>
                </c:pt>
                <c:pt idx="5246">
                  <c:v>68.912700000000001</c:v>
                </c:pt>
                <c:pt idx="5247">
                  <c:v>68.924999999999997</c:v>
                </c:pt>
                <c:pt idx="5248">
                  <c:v>68.938299999999998</c:v>
                </c:pt>
                <c:pt idx="5249">
                  <c:v>68.952100000000002</c:v>
                </c:pt>
                <c:pt idx="5250">
                  <c:v>68.963099999999997</c:v>
                </c:pt>
                <c:pt idx="5251">
                  <c:v>68.974599999999995</c:v>
                </c:pt>
                <c:pt idx="5252">
                  <c:v>68.984899999999996</c:v>
                </c:pt>
                <c:pt idx="5253">
                  <c:v>68.994500000000002</c:v>
                </c:pt>
                <c:pt idx="5254">
                  <c:v>69.004000000000005</c:v>
                </c:pt>
                <c:pt idx="5255">
                  <c:v>69.014399999999995</c:v>
                </c:pt>
                <c:pt idx="5256">
                  <c:v>69.0244</c:v>
                </c:pt>
                <c:pt idx="5257">
                  <c:v>69.035399999999996</c:v>
                </c:pt>
                <c:pt idx="5258">
                  <c:v>69.047799999999995</c:v>
                </c:pt>
                <c:pt idx="5259">
                  <c:v>69.061300000000003</c:v>
                </c:pt>
                <c:pt idx="5260">
                  <c:v>69.074200000000005</c:v>
                </c:pt>
                <c:pt idx="5261">
                  <c:v>69.088200000000001</c:v>
                </c:pt>
                <c:pt idx="5262">
                  <c:v>69.101299999999995</c:v>
                </c:pt>
                <c:pt idx="5263">
                  <c:v>69.115499999999997</c:v>
                </c:pt>
                <c:pt idx="5264">
                  <c:v>69.130300000000005</c:v>
                </c:pt>
                <c:pt idx="5265">
                  <c:v>69.144900000000007</c:v>
                </c:pt>
                <c:pt idx="5266">
                  <c:v>69.162899999999993</c:v>
                </c:pt>
                <c:pt idx="5267">
                  <c:v>69.185199999999995</c:v>
                </c:pt>
                <c:pt idx="5268">
                  <c:v>69.209999999999994</c:v>
                </c:pt>
                <c:pt idx="5269">
                  <c:v>69.232900000000001</c:v>
                </c:pt>
                <c:pt idx="5270">
                  <c:v>69.249200000000002</c:v>
                </c:pt>
                <c:pt idx="5271">
                  <c:v>69.260000000000005</c:v>
                </c:pt>
                <c:pt idx="5272">
                  <c:v>69.265699999999995</c:v>
                </c:pt>
                <c:pt idx="5273">
                  <c:v>69.268199999999993</c:v>
                </c:pt>
                <c:pt idx="5274">
                  <c:v>69.269800000000004</c:v>
                </c:pt>
                <c:pt idx="5275">
                  <c:v>69.273700000000005</c:v>
                </c:pt>
                <c:pt idx="5276">
                  <c:v>69.2791</c:v>
                </c:pt>
                <c:pt idx="5277">
                  <c:v>69.284999999999997</c:v>
                </c:pt>
                <c:pt idx="5278">
                  <c:v>69.291200000000003</c:v>
                </c:pt>
                <c:pt idx="5279">
                  <c:v>69.2988</c:v>
                </c:pt>
                <c:pt idx="5280">
                  <c:v>69.305999999999997</c:v>
                </c:pt>
                <c:pt idx="5281">
                  <c:v>69.313000000000002</c:v>
                </c:pt>
                <c:pt idx="5282">
                  <c:v>69.319800000000001</c:v>
                </c:pt>
                <c:pt idx="5283">
                  <c:v>69.327500000000001</c:v>
                </c:pt>
                <c:pt idx="5284">
                  <c:v>69.335300000000004</c:v>
                </c:pt>
                <c:pt idx="5285">
                  <c:v>69.344899999999996</c:v>
                </c:pt>
                <c:pt idx="5286">
                  <c:v>69.3583</c:v>
                </c:pt>
                <c:pt idx="5287">
                  <c:v>69.373199999999997</c:v>
                </c:pt>
                <c:pt idx="5288">
                  <c:v>69.389700000000005</c:v>
                </c:pt>
                <c:pt idx="5289">
                  <c:v>69.406899999999993</c:v>
                </c:pt>
                <c:pt idx="5290">
                  <c:v>69.4268</c:v>
                </c:pt>
                <c:pt idx="5291">
                  <c:v>69.448099999999997</c:v>
                </c:pt>
                <c:pt idx="5292">
                  <c:v>69.471599999999995</c:v>
                </c:pt>
                <c:pt idx="5293">
                  <c:v>69.492599999999996</c:v>
                </c:pt>
                <c:pt idx="5294">
                  <c:v>69.514099999999999</c:v>
                </c:pt>
                <c:pt idx="5295">
                  <c:v>69.534000000000006</c:v>
                </c:pt>
                <c:pt idx="5296">
                  <c:v>69.547499999999999</c:v>
                </c:pt>
                <c:pt idx="5297">
                  <c:v>69.555700000000002</c:v>
                </c:pt>
                <c:pt idx="5298">
                  <c:v>69.5595</c:v>
                </c:pt>
                <c:pt idx="5299">
                  <c:v>69.561599999999999</c:v>
                </c:pt>
                <c:pt idx="5300">
                  <c:v>69.563699999999997</c:v>
                </c:pt>
                <c:pt idx="5301">
                  <c:v>69.569699999999997</c:v>
                </c:pt>
                <c:pt idx="5302">
                  <c:v>69.578000000000003</c:v>
                </c:pt>
                <c:pt idx="5303">
                  <c:v>69.5869</c:v>
                </c:pt>
                <c:pt idx="5304">
                  <c:v>69.596800000000002</c:v>
                </c:pt>
                <c:pt idx="5305">
                  <c:v>69.607100000000003</c:v>
                </c:pt>
                <c:pt idx="5306">
                  <c:v>69.618099999999998</c:v>
                </c:pt>
                <c:pt idx="5307">
                  <c:v>69.629599999999996</c:v>
                </c:pt>
                <c:pt idx="5308">
                  <c:v>69.639600000000002</c:v>
                </c:pt>
                <c:pt idx="5309">
                  <c:v>69.649600000000007</c:v>
                </c:pt>
                <c:pt idx="5310">
                  <c:v>69.659599999999998</c:v>
                </c:pt>
                <c:pt idx="5311">
                  <c:v>69.670100000000005</c:v>
                </c:pt>
                <c:pt idx="5312">
                  <c:v>69.681700000000006</c:v>
                </c:pt>
                <c:pt idx="5313">
                  <c:v>69.694199999999995</c:v>
                </c:pt>
                <c:pt idx="5314">
                  <c:v>69.706100000000006</c:v>
                </c:pt>
                <c:pt idx="5315">
                  <c:v>69.718699999999998</c:v>
                </c:pt>
                <c:pt idx="5316">
                  <c:v>69.731200000000001</c:v>
                </c:pt>
                <c:pt idx="5317">
                  <c:v>69.744799999999998</c:v>
                </c:pt>
                <c:pt idx="5318">
                  <c:v>69.757499999999993</c:v>
                </c:pt>
                <c:pt idx="5319">
                  <c:v>69.769099999999995</c:v>
                </c:pt>
                <c:pt idx="5320">
                  <c:v>69.779300000000006</c:v>
                </c:pt>
                <c:pt idx="5321">
                  <c:v>69.788300000000007</c:v>
                </c:pt>
                <c:pt idx="5322">
                  <c:v>69.796800000000005</c:v>
                </c:pt>
                <c:pt idx="5323">
                  <c:v>69.806299999999993</c:v>
                </c:pt>
                <c:pt idx="5324">
                  <c:v>69.816699999999997</c:v>
                </c:pt>
                <c:pt idx="5325">
                  <c:v>69.828699999999998</c:v>
                </c:pt>
                <c:pt idx="5326">
                  <c:v>69.838899999999995</c:v>
                </c:pt>
                <c:pt idx="5327">
                  <c:v>69.850200000000001</c:v>
                </c:pt>
                <c:pt idx="5328">
                  <c:v>69.862399999999994</c:v>
                </c:pt>
                <c:pt idx="5329">
                  <c:v>69.874200000000002</c:v>
                </c:pt>
                <c:pt idx="5330">
                  <c:v>69.8874</c:v>
                </c:pt>
                <c:pt idx="5331">
                  <c:v>69.900700000000001</c:v>
                </c:pt>
                <c:pt idx="5332">
                  <c:v>69.9161</c:v>
                </c:pt>
                <c:pt idx="5333">
                  <c:v>69.932000000000002</c:v>
                </c:pt>
                <c:pt idx="5334">
                  <c:v>69.947400000000002</c:v>
                </c:pt>
                <c:pt idx="5335">
                  <c:v>69.964500000000001</c:v>
                </c:pt>
                <c:pt idx="5336">
                  <c:v>69.983999999999995</c:v>
                </c:pt>
                <c:pt idx="5337">
                  <c:v>70.005899999999997</c:v>
                </c:pt>
                <c:pt idx="5338">
                  <c:v>70.028099999999995</c:v>
                </c:pt>
                <c:pt idx="5339">
                  <c:v>70.044300000000007</c:v>
                </c:pt>
                <c:pt idx="5340">
                  <c:v>70.055199999999999</c:v>
                </c:pt>
                <c:pt idx="5341">
                  <c:v>70.060299999999998</c:v>
                </c:pt>
                <c:pt idx="5342">
                  <c:v>70.062899999999999</c:v>
                </c:pt>
                <c:pt idx="5343">
                  <c:v>70.065399999999997</c:v>
                </c:pt>
                <c:pt idx="5344">
                  <c:v>70.069000000000003</c:v>
                </c:pt>
                <c:pt idx="5345">
                  <c:v>70.073400000000007</c:v>
                </c:pt>
                <c:pt idx="5346">
                  <c:v>70.078500000000005</c:v>
                </c:pt>
                <c:pt idx="5347">
                  <c:v>70.085400000000007</c:v>
                </c:pt>
                <c:pt idx="5348">
                  <c:v>70.092200000000005</c:v>
                </c:pt>
                <c:pt idx="5349">
                  <c:v>70.098699999999994</c:v>
                </c:pt>
                <c:pt idx="5350">
                  <c:v>70.106399999999994</c:v>
                </c:pt>
                <c:pt idx="5351">
                  <c:v>70.113200000000006</c:v>
                </c:pt>
                <c:pt idx="5352">
                  <c:v>70.120500000000007</c:v>
                </c:pt>
                <c:pt idx="5353">
                  <c:v>70.129199999999997</c:v>
                </c:pt>
                <c:pt idx="5354">
                  <c:v>70.139600000000002</c:v>
                </c:pt>
                <c:pt idx="5355">
                  <c:v>70.150199999999998</c:v>
                </c:pt>
                <c:pt idx="5356">
                  <c:v>70.164199999999994</c:v>
                </c:pt>
                <c:pt idx="5357">
                  <c:v>70.180899999999994</c:v>
                </c:pt>
                <c:pt idx="5358">
                  <c:v>70.198999999999998</c:v>
                </c:pt>
                <c:pt idx="5359">
                  <c:v>70.217500000000001</c:v>
                </c:pt>
                <c:pt idx="5360">
                  <c:v>70.236699999999999</c:v>
                </c:pt>
                <c:pt idx="5361">
                  <c:v>70.257499999999993</c:v>
                </c:pt>
                <c:pt idx="5362">
                  <c:v>70.280900000000003</c:v>
                </c:pt>
                <c:pt idx="5363">
                  <c:v>70.303799999999995</c:v>
                </c:pt>
                <c:pt idx="5364">
                  <c:v>70.321899999999999</c:v>
                </c:pt>
                <c:pt idx="5365">
                  <c:v>70.333500000000001</c:v>
                </c:pt>
                <c:pt idx="5366">
                  <c:v>70.341499999999996</c:v>
                </c:pt>
                <c:pt idx="5367">
                  <c:v>70.3476</c:v>
                </c:pt>
                <c:pt idx="5368">
                  <c:v>70.349999999999994</c:v>
                </c:pt>
                <c:pt idx="5369">
                  <c:v>70.353399999999993</c:v>
                </c:pt>
                <c:pt idx="5370">
                  <c:v>70.3583</c:v>
                </c:pt>
                <c:pt idx="5371">
                  <c:v>70.364500000000007</c:v>
                </c:pt>
                <c:pt idx="5372">
                  <c:v>70.372399999999999</c:v>
                </c:pt>
                <c:pt idx="5373">
                  <c:v>70.382199999999997</c:v>
                </c:pt>
                <c:pt idx="5374">
                  <c:v>70.393500000000003</c:v>
                </c:pt>
                <c:pt idx="5375">
                  <c:v>70.403700000000001</c:v>
                </c:pt>
                <c:pt idx="5376">
                  <c:v>70.413499999999999</c:v>
                </c:pt>
                <c:pt idx="5377">
                  <c:v>70.422399999999996</c:v>
                </c:pt>
                <c:pt idx="5378">
                  <c:v>70.4315</c:v>
                </c:pt>
                <c:pt idx="5379">
                  <c:v>70.442800000000005</c:v>
                </c:pt>
                <c:pt idx="5380">
                  <c:v>70.454800000000006</c:v>
                </c:pt>
                <c:pt idx="5381">
                  <c:v>70.466099999999997</c:v>
                </c:pt>
                <c:pt idx="5382">
                  <c:v>70.478700000000003</c:v>
                </c:pt>
                <c:pt idx="5383">
                  <c:v>70.491200000000006</c:v>
                </c:pt>
                <c:pt idx="5384">
                  <c:v>70.502099999999999</c:v>
                </c:pt>
                <c:pt idx="5385">
                  <c:v>70.5137</c:v>
                </c:pt>
                <c:pt idx="5386">
                  <c:v>70.526600000000002</c:v>
                </c:pt>
                <c:pt idx="5387">
                  <c:v>70.538600000000002</c:v>
                </c:pt>
                <c:pt idx="5388">
                  <c:v>70.551000000000002</c:v>
                </c:pt>
                <c:pt idx="5389">
                  <c:v>70.562399999999997</c:v>
                </c:pt>
                <c:pt idx="5390">
                  <c:v>70.572999999999993</c:v>
                </c:pt>
                <c:pt idx="5391">
                  <c:v>70.581599999999995</c:v>
                </c:pt>
                <c:pt idx="5392">
                  <c:v>70.591499999999996</c:v>
                </c:pt>
                <c:pt idx="5393">
                  <c:v>70.602099999999993</c:v>
                </c:pt>
                <c:pt idx="5394">
                  <c:v>70.612499999999997</c:v>
                </c:pt>
                <c:pt idx="5395">
                  <c:v>70.622399999999999</c:v>
                </c:pt>
                <c:pt idx="5396">
                  <c:v>70.634799999999998</c:v>
                </c:pt>
                <c:pt idx="5397">
                  <c:v>70.645899999999997</c:v>
                </c:pt>
                <c:pt idx="5398">
                  <c:v>70.657600000000002</c:v>
                </c:pt>
                <c:pt idx="5399">
                  <c:v>70.670299999999997</c:v>
                </c:pt>
                <c:pt idx="5400">
                  <c:v>70.681799999999996</c:v>
                </c:pt>
                <c:pt idx="5401">
                  <c:v>70.693100000000001</c:v>
                </c:pt>
                <c:pt idx="5402">
                  <c:v>70.705500000000001</c:v>
                </c:pt>
                <c:pt idx="5403">
                  <c:v>70.722700000000003</c:v>
                </c:pt>
                <c:pt idx="5404">
                  <c:v>70.745599999999996</c:v>
                </c:pt>
                <c:pt idx="5405">
                  <c:v>70.7714</c:v>
                </c:pt>
                <c:pt idx="5406">
                  <c:v>70.797899999999998</c:v>
                </c:pt>
                <c:pt idx="5407">
                  <c:v>70.818799999999996</c:v>
                </c:pt>
                <c:pt idx="5408">
                  <c:v>70.832099999999997</c:v>
                </c:pt>
                <c:pt idx="5409">
                  <c:v>70.838200000000001</c:v>
                </c:pt>
                <c:pt idx="5410">
                  <c:v>70.84</c:v>
                </c:pt>
                <c:pt idx="5411">
                  <c:v>70.840599999999995</c:v>
                </c:pt>
                <c:pt idx="5412">
                  <c:v>70.841499999999996</c:v>
                </c:pt>
                <c:pt idx="5413">
                  <c:v>70.844700000000003</c:v>
                </c:pt>
                <c:pt idx="5414">
                  <c:v>70.849500000000006</c:v>
                </c:pt>
                <c:pt idx="5415">
                  <c:v>70.855400000000003</c:v>
                </c:pt>
                <c:pt idx="5416">
                  <c:v>70.859700000000004</c:v>
                </c:pt>
                <c:pt idx="5417">
                  <c:v>70.865300000000005</c:v>
                </c:pt>
                <c:pt idx="5418">
                  <c:v>70.870999999999995</c:v>
                </c:pt>
                <c:pt idx="5419">
                  <c:v>70.877200000000002</c:v>
                </c:pt>
                <c:pt idx="5420">
                  <c:v>70.884399999999999</c:v>
                </c:pt>
                <c:pt idx="5421">
                  <c:v>70.8917</c:v>
                </c:pt>
                <c:pt idx="5422">
                  <c:v>70.900499999999994</c:v>
                </c:pt>
                <c:pt idx="5423">
                  <c:v>70.912099999999995</c:v>
                </c:pt>
                <c:pt idx="5424">
                  <c:v>70.924599999999998</c:v>
                </c:pt>
                <c:pt idx="5425">
                  <c:v>70.938299999999998</c:v>
                </c:pt>
                <c:pt idx="5426">
                  <c:v>70.953100000000006</c:v>
                </c:pt>
                <c:pt idx="5427">
                  <c:v>70.969800000000006</c:v>
                </c:pt>
                <c:pt idx="5428">
                  <c:v>70.989400000000003</c:v>
                </c:pt>
                <c:pt idx="5429">
                  <c:v>71.011700000000005</c:v>
                </c:pt>
                <c:pt idx="5430">
                  <c:v>71.033199999999994</c:v>
                </c:pt>
                <c:pt idx="5431">
                  <c:v>71.055300000000003</c:v>
                </c:pt>
                <c:pt idx="5432">
                  <c:v>71.0762</c:v>
                </c:pt>
                <c:pt idx="5433">
                  <c:v>71.093800000000002</c:v>
                </c:pt>
                <c:pt idx="5434">
                  <c:v>71.105500000000006</c:v>
                </c:pt>
                <c:pt idx="5435">
                  <c:v>71.111500000000007</c:v>
                </c:pt>
                <c:pt idx="5436">
                  <c:v>71.114800000000002</c:v>
                </c:pt>
                <c:pt idx="5437">
                  <c:v>71.118700000000004</c:v>
                </c:pt>
                <c:pt idx="5438">
                  <c:v>71.121899999999997</c:v>
                </c:pt>
                <c:pt idx="5439">
                  <c:v>71.127399999999994</c:v>
                </c:pt>
                <c:pt idx="5440">
                  <c:v>71.136200000000002</c:v>
                </c:pt>
                <c:pt idx="5441">
                  <c:v>71.145600000000002</c:v>
                </c:pt>
                <c:pt idx="5442">
                  <c:v>71.154700000000005</c:v>
                </c:pt>
                <c:pt idx="5443">
                  <c:v>71.1648</c:v>
                </c:pt>
                <c:pt idx="5444">
                  <c:v>71.174400000000006</c:v>
                </c:pt>
                <c:pt idx="5445">
                  <c:v>71.184399999999997</c:v>
                </c:pt>
                <c:pt idx="5446">
                  <c:v>71.193200000000004</c:v>
                </c:pt>
                <c:pt idx="5447">
                  <c:v>71.201400000000007</c:v>
                </c:pt>
                <c:pt idx="5448">
                  <c:v>71.209800000000001</c:v>
                </c:pt>
                <c:pt idx="5449">
                  <c:v>71.220200000000006</c:v>
                </c:pt>
                <c:pt idx="5450">
                  <c:v>71.231399999999994</c:v>
                </c:pt>
                <c:pt idx="5451">
                  <c:v>71.241</c:v>
                </c:pt>
                <c:pt idx="5452">
                  <c:v>71.251099999999994</c:v>
                </c:pt>
                <c:pt idx="5453">
                  <c:v>71.262100000000004</c:v>
                </c:pt>
                <c:pt idx="5454">
                  <c:v>71.275499999999994</c:v>
                </c:pt>
                <c:pt idx="5455">
                  <c:v>71.290199999999999</c:v>
                </c:pt>
                <c:pt idx="5456">
                  <c:v>71.305000000000007</c:v>
                </c:pt>
                <c:pt idx="5457">
                  <c:v>71.316100000000006</c:v>
                </c:pt>
                <c:pt idx="5458">
                  <c:v>71.326099999999997</c:v>
                </c:pt>
                <c:pt idx="5459">
                  <c:v>71.336100000000002</c:v>
                </c:pt>
                <c:pt idx="5460">
                  <c:v>71.345500000000001</c:v>
                </c:pt>
                <c:pt idx="5461">
                  <c:v>71.353999999999999</c:v>
                </c:pt>
                <c:pt idx="5462">
                  <c:v>71.363699999999994</c:v>
                </c:pt>
                <c:pt idx="5463">
                  <c:v>71.373800000000003</c:v>
                </c:pt>
                <c:pt idx="5464">
                  <c:v>71.383499999999998</c:v>
                </c:pt>
                <c:pt idx="5465">
                  <c:v>71.395600000000002</c:v>
                </c:pt>
                <c:pt idx="5466">
                  <c:v>71.406700000000001</c:v>
                </c:pt>
                <c:pt idx="5467">
                  <c:v>71.417900000000003</c:v>
                </c:pt>
                <c:pt idx="5468">
                  <c:v>71.428700000000006</c:v>
                </c:pt>
                <c:pt idx="5469">
                  <c:v>71.4405</c:v>
                </c:pt>
                <c:pt idx="5470">
                  <c:v>71.4542</c:v>
                </c:pt>
                <c:pt idx="5471">
                  <c:v>71.467699999999994</c:v>
                </c:pt>
                <c:pt idx="5472">
                  <c:v>71.485600000000005</c:v>
                </c:pt>
                <c:pt idx="5473">
                  <c:v>71.506399999999999</c:v>
                </c:pt>
                <c:pt idx="5474">
                  <c:v>71.528400000000005</c:v>
                </c:pt>
                <c:pt idx="5475">
                  <c:v>71.551199999999994</c:v>
                </c:pt>
                <c:pt idx="5476">
                  <c:v>71.568700000000007</c:v>
                </c:pt>
                <c:pt idx="5477">
                  <c:v>71.581100000000006</c:v>
                </c:pt>
                <c:pt idx="5478">
                  <c:v>71.587500000000006</c:v>
                </c:pt>
                <c:pt idx="5479">
                  <c:v>71.59</c:v>
                </c:pt>
                <c:pt idx="5480">
                  <c:v>71.591399999999993</c:v>
                </c:pt>
                <c:pt idx="5481">
                  <c:v>71.5946</c:v>
                </c:pt>
                <c:pt idx="5482">
                  <c:v>71.597399999999993</c:v>
                </c:pt>
                <c:pt idx="5483">
                  <c:v>71.601100000000002</c:v>
                </c:pt>
                <c:pt idx="5484">
                  <c:v>71.607399999999998</c:v>
                </c:pt>
                <c:pt idx="5485">
                  <c:v>71.614099999999993</c:v>
                </c:pt>
                <c:pt idx="5486">
                  <c:v>71.62</c:v>
                </c:pt>
                <c:pt idx="5487">
                  <c:v>71.622900000000001</c:v>
                </c:pt>
                <c:pt idx="5488">
                  <c:v>71.627200000000002</c:v>
                </c:pt>
                <c:pt idx="5489">
                  <c:v>71.635099999999994</c:v>
                </c:pt>
                <c:pt idx="5490">
                  <c:v>71.643100000000004</c:v>
                </c:pt>
                <c:pt idx="5491">
                  <c:v>71.651899999999998</c:v>
                </c:pt>
                <c:pt idx="5492">
                  <c:v>71.663300000000007</c:v>
                </c:pt>
                <c:pt idx="5493">
                  <c:v>71.674800000000005</c:v>
                </c:pt>
                <c:pt idx="5494">
                  <c:v>71.688000000000002</c:v>
                </c:pt>
                <c:pt idx="5495">
                  <c:v>71.703800000000001</c:v>
                </c:pt>
                <c:pt idx="5496">
                  <c:v>71.721000000000004</c:v>
                </c:pt>
                <c:pt idx="5497">
                  <c:v>71.739099999999993</c:v>
                </c:pt>
                <c:pt idx="5498">
                  <c:v>71.758899999999997</c:v>
                </c:pt>
                <c:pt idx="5499">
                  <c:v>71.780100000000004</c:v>
                </c:pt>
                <c:pt idx="5500">
                  <c:v>71.8</c:v>
                </c:pt>
                <c:pt idx="5501">
                  <c:v>71.820599999999999</c:v>
                </c:pt>
                <c:pt idx="5502">
                  <c:v>71.837900000000005</c:v>
                </c:pt>
                <c:pt idx="5503">
                  <c:v>71.849699999999999</c:v>
                </c:pt>
                <c:pt idx="5504">
                  <c:v>71.857399999999998</c:v>
                </c:pt>
                <c:pt idx="5505">
                  <c:v>71.861500000000007</c:v>
                </c:pt>
                <c:pt idx="5506">
                  <c:v>71.863500000000002</c:v>
                </c:pt>
                <c:pt idx="5507">
                  <c:v>71.867500000000007</c:v>
                </c:pt>
                <c:pt idx="5508">
                  <c:v>71.872799999999998</c:v>
                </c:pt>
                <c:pt idx="5509">
                  <c:v>71.881100000000004</c:v>
                </c:pt>
                <c:pt idx="5510">
                  <c:v>71.888499999999993</c:v>
                </c:pt>
                <c:pt idx="5511">
                  <c:v>71.897800000000004</c:v>
                </c:pt>
                <c:pt idx="5512">
                  <c:v>71.907700000000006</c:v>
                </c:pt>
                <c:pt idx="5513">
                  <c:v>71.916899999999998</c:v>
                </c:pt>
                <c:pt idx="5514">
                  <c:v>71.926100000000005</c:v>
                </c:pt>
                <c:pt idx="5515">
                  <c:v>71.933599999999998</c:v>
                </c:pt>
                <c:pt idx="5516">
                  <c:v>71.941800000000001</c:v>
                </c:pt>
                <c:pt idx="5517">
                  <c:v>71.950699999999998</c:v>
                </c:pt>
                <c:pt idx="5518">
                  <c:v>71.959199999999996</c:v>
                </c:pt>
                <c:pt idx="5519">
                  <c:v>71.969899999999996</c:v>
                </c:pt>
                <c:pt idx="5520">
                  <c:v>71.981099999999998</c:v>
                </c:pt>
                <c:pt idx="5521">
                  <c:v>71.990899999999996</c:v>
                </c:pt>
                <c:pt idx="5522">
                  <c:v>72.002200000000002</c:v>
                </c:pt>
                <c:pt idx="5523">
                  <c:v>72.015799999999999</c:v>
                </c:pt>
                <c:pt idx="5524">
                  <c:v>72.027500000000003</c:v>
                </c:pt>
                <c:pt idx="5525">
                  <c:v>72.038600000000002</c:v>
                </c:pt>
                <c:pt idx="5526">
                  <c:v>72.049499999999995</c:v>
                </c:pt>
                <c:pt idx="5527">
                  <c:v>72.058999999999997</c:v>
                </c:pt>
                <c:pt idx="5528">
                  <c:v>72.0685</c:v>
                </c:pt>
                <c:pt idx="5529">
                  <c:v>72.077399999999997</c:v>
                </c:pt>
                <c:pt idx="5530">
                  <c:v>72.084800000000001</c:v>
                </c:pt>
                <c:pt idx="5531">
                  <c:v>72.093800000000002</c:v>
                </c:pt>
                <c:pt idx="5532">
                  <c:v>72.104200000000006</c:v>
                </c:pt>
                <c:pt idx="5533">
                  <c:v>72.113100000000003</c:v>
                </c:pt>
                <c:pt idx="5534">
                  <c:v>72.123999999999995</c:v>
                </c:pt>
                <c:pt idx="5535">
                  <c:v>72.135499999999993</c:v>
                </c:pt>
                <c:pt idx="5536">
                  <c:v>72.147099999999995</c:v>
                </c:pt>
                <c:pt idx="5537">
                  <c:v>72.157899999999998</c:v>
                </c:pt>
                <c:pt idx="5538">
                  <c:v>72.169300000000007</c:v>
                </c:pt>
                <c:pt idx="5539">
                  <c:v>72.180899999999994</c:v>
                </c:pt>
                <c:pt idx="5540">
                  <c:v>72.1952</c:v>
                </c:pt>
                <c:pt idx="5541">
                  <c:v>72.211500000000001</c:v>
                </c:pt>
                <c:pt idx="5542">
                  <c:v>72.231800000000007</c:v>
                </c:pt>
                <c:pt idx="5543">
                  <c:v>72.254599999999996</c:v>
                </c:pt>
                <c:pt idx="5544">
                  <c:v>72.280299999999997</c:v>
                </c:pt>
                <c:pt idx="5545">
                  <c:v>72.301000000000002</c:v>
                </c:pt>
                <c:pt idx="5546">
                  <c:v>72.313999999999993</c:v>
                </c:pt>
                <c:pt idx="5547">
                  <c:v>72.320700000000002</c:v>
                </c:pt>
                <c:pt idx="5548">
                  <c:v>72.322800000000001</c:v>
                </c:pt>
                <c:pt idx="5549">
                  <c:v>72.322400000000002</c:v>
                </c:pt>
                <c:pt idx="5550">
                  <c:v>72.322500000000005</c:v>
                </c:pt>
                <c:pt idx="5551">
                  <c:v>72.323800000000006</c:v>
                </c:pt>
                <c:pt idx="5552">
                  <c:v>72.327100000000002</c:v>
                </c:pt>
                <c:pt idx="5553">
                  <c:v>72.332300000000004</c:v>
                </c:pt>
                <c:pt idx="5554">
                  <c:v>72.339100000000002</c:v>
                </c:pt>
                <c:pt idx="5555">
                  <c:v>72.343699999999998</c:v>
                </c:pt>
                <c:pt idx="5556">
                  <c:v>72.348799999999997</c:v>
                </c:pt>
                <c:pt idx="5557">
                  <c:v>72.353899999999996</c:v>
                </c:pt>
                <c:pt idx="5558">
                  <c:v>72.36</c:v>
                </c:pt>
                <c:pt idx="5559">
                  <c:v>72.366299999999995</c:v>
                </c:pt>
                <c:pt idx="5560">
                  <c:v>72.373900000000006</c:v>
                </c:pt>
                <c:pt idx="5561">
                  <c:v>72.383099999999999</c:v>
                </c:pt>
                <c:pt idx="5562">
                  <c:v>72.395300000000006</c:v>
                </c:pt>
                <c:pt idx="5563">
                  <c:v>72.409499999999994</c:v>
                </c:pt>
                <c:pt idx="5564">
                  <c:v>72.423299999999998</c:v>
                </c:pt>
                <c:pt idx="5565">
                  <c:v>72.437200000000004</c:v>
                </c:pt>
                <c:pt idx="5566">
                  <c:v>72.455799999999996</c:v>
                </c:pt>
                <c:pt idx="5567">
                  <c:v>72.474999999999994</c:v>
                </c:pt>
                <c:pt idx="5568">
                  <c:v>72.494699999999995</c:v>
                </c:pt>
                <c:pt idx="5569">
                  <c:v>72.516099999999994</c:v>
                </c:pt>
                <c:pt idx="5570">
                  <c:v>72.536100000000005</c:v>
                </c:pt>
                <c:pt idx="5571">
                  <c:v>72.552499999999995</c:v>
                </c:pt>
                <c:pt idx="5572">
                  <c:v>72.565700000000007</c:v>
                </c:pt>
                <c:pt idx="5573">
                  <c:v>72.573099999999997</c:v>
                </c:pt>
                <c:pt idx="5574">
                  <c:v>72.575500000000005</c:v>
                </c:pt>
                <c:pt idx="5575">
                  <c:v>72.578100000000006</c:v>
                </c:pt>
                <c:pt idx="5576">
                  <c:v>72.58</c:v>
                </c:pt>
                <c:pt idx="5577">
                  <c:v>72.585499999999996</c:v>
                </c:pt>
                <c:pt idx="5578">
                  <c:v>72.593000000000004</c:v>
                </c:pt>
                <c:pt idx="5579">
                  <c:v>72.601900000000001</c:v>
                </c:pt>
                <c:pt idx="5580">
                  <c:v>72.611500000000007</c:v>
                </c:pt>
                <c:pt idx="5581">
                  <c:v>72.621399999999994</c:v>
                </c:pt>
                <c:pt idx="5582">
                  <c:v>72.629499999999993</c:v>
                </c:pt>
                <c:pt idx="5583">
                  <c:v>72.636200000000002</c:v>
                </c:pt>
                <c:pt idx="5584">
                  <c:v>72.644199999999998</c:v>
                </c:pt>
                <c:pt idx="5585">
                  <c:v>72.650599999999997</c:v>
                </c:pt>
                <c:pt idx="5586">
                  <c:v>72.656899999999993</c:v>
                </c:pt>
                <c:pt idx="5587">
                  <c:v>72.664699999999996</c:v>
                </c:pt>
                <c:pt idx="5588">
                  <c:v>72.675899999999999</c:v>
                </c:pt>
                <c:pt idx="5589">
                  <c:v>72.687799999999996</c:v>
                </c:pt>
                <c:pt idx="5590">
                  <c:v>72.6999</c:v>
                </c:pt>
                <c:pt idx="5591">
                  <c:v>72.711799999999997</c:v>
                </c:pt>
                <c:pt idx="5592">
                  <c:v>72.721400000000003</c:v>
                </c:pt>
                <c:pt idx="5593">
                  <c:v>72.731800000000007</c:v>
                </c:pt>
                <c:pt idx="5594">
                  <c:v>72.742400000000004</c:v>
                </c:pt>
                <c:pt idx="5595">
                  <c:v>72.754199999999997</c:v>
                </c:pt>
                <c:pt idx="5596">
                  <c:v>72.765500000000003</c:v>
                </c:pt>
                <c:pt idx="5597">
                  <c:v>72.774600000000007</c:v>
                </c:pt>
                <c:pt idx="5598">
                  <c:v>72.7834</c:v>
                </c:pt>
                <c:pt idx="5599">
                  <c:v>72.791899999999998</c:v>
                </c:pt>
                <c:pt idx="5600">
                  <c:v>72.7988</c:v>
                </c:pt>
                <c:pt idx="5601">
                  <c:v>72.8078</c:v>
                </c:pt>
                <c:pt idx="5602">
                  <c:v>72.817999999999998</c:v>
                </c:pt>
                <c:pt idx="5603">
                  <c:v>72.827799999999996</c:v>
                </c:pt>
                <c:pt idx="5604">
                  <c:v>72.837699999999998</c:v>
                </c:pt>
                <c:pt idx="5605">
                  <c:v>72.849400000000003</c:v>
                </c:pt>
                <c:pt idx="5606">
                  <c:v>72.858999999999995</c:v>
                </c:pt>
                <c:pt idx="5607">
                  <c:v>72.868600000000001</c:v>
                </c:pt>
                <c:pt idx="5608">
                  <c:v>72.880200000000002</c:v>
                </c:pt>
                <c:pt idx="5609">
                  <c:v>72.8934</c:v>
                </c:pt>
                <c:pt idx="5610">
                  <c:v>72.910899999999998</c:v>
                </c:pt>
                <c:pt idx="5611">
                  <c:v>72.932900000000004</c:v>
                </c:pt>
                <c:pt idx="5612">
                  <c:v>72.955200000000005</c:v>
                </c:pt>
                <c:pt idx="5613">
                  <c:v>72.977199999999996</c:v>
                </c:pt>
                <c:pt idx="5614">
                  <c:v>72.995699999999999</c:v>
                </c:pt>
                <c:pt idx="5615">
                  <c:v>73.006299999999996</c:v>
                </c:pt>
                <c:pt idx="5616">
                  <c:v>73.012299999999996</c:v>
                </c:pt>
                <c:pt idx="5617">
                  <c:v>73.012799999999999</c:v>
                </c:pt>
                <c:pt idx="5618">
                  <c:v>73.014300000000006</c:v>
                </c:pt>
                <c:pt idx="5619">
                  <c:v>73.015799999999999</c:v>
                </c:pt>
                <c:pt idx="5620">
                  <c:v>73.019499999999994</c:v>
                </c:pt>
                <c:pt idx="5621">
                  <c:v>73.022400000000005</c:v>
                </c:pt>
                <c:pt idx="5622">
                  <c:v>73.025099999999995</c:v>
                </c:pt>
                <c:pt idx="5623">
                  <c:v>73.0304</c:v>
                </c:pt>
                <c:pt idx="5624">
                  <c:v>73.034800000000004</c:v>
                </c:pt>
                <c:pt idx="5625">
                  <c:v>73.039299999999997</c:v>
                </c:pt>
                <c:pt idx="5626">
                  <c:v>73.042599999999993</c:v>
                </c:pt>
                <c:pt idx="5627">
                  <c:v>73.047899999999998</c:v>
                </c:pt>
                <c:pt idx="5628">
                  <c:v>73.055400000000006</c:v>
                </c:pt>
                <c:pt idx="5629">
                  <c:v>73.066000000000003</c:v>
                </c:pt>
                <c:pt idx="5630">
                  <c:v>73.078000000000003</c:v>
                </c:pt>
                <c:pt idx="5631">
                  <c:v>73.089200000000005</c:v>
                </c:pt>
                <c:pt idx="5632">
                  <c:v>73.102199999999996</c:v>
                </c:pt>
                <c:pt idx="5633">
                  <c:v>73.116900000000001</c:v>
                </c:pt>
                <c:pt idx="5634">
                  <c:v>73.133899999999997</c:v>
                </c:pt>
                <c:pt idx="5635">
                  <c:v>73.152600000000007</c:v>
                </c:pt>
                <c:pt idx="5636">
                  <c:v>73.172700000000006</c:v>
                </c:pt>
                <c:pt idx="5637">
                  <c:v>73.193200000000004</c:v>
                </c:pt>
                <c:pt idx="5638">
                  <c:v>73.212500000000006</c:v>
                </c:pt>
                <c:pt idx="5639">
                  <c:v>73.228499999999997</c:v>
                </c:pt>
                <c:pt idx="5640">
                  <c:v>73.240899999999996</c:v>
                </c:pt>
                <c:pt idx="5641">
                  <c:v>73.250600000000006</c:v>
                </c:pt>
                <c:pt idx="5642">
                  <c:v>73.257999999999996</c:v>
                </c:pt>
                <c:pt idx="5643">
                  <c:v>73.260999999999996</c:v>
                </c:pt>
                <c:pt idx="5644">
                  <c:v>73.262900000000002</c:v>
                </c:pt>
                <c:pt idx="5645">
                  <c:v>73.265900000000002</c:v>
                </c:pt>
                <c:pt idx="5646">
                  <c:v>73.2714</c:v>
                </c:pt>
                <c:pt idx="5647">
                  <c:v>73.276600000000002</c:v>
                </c:pt>
                <c:pt idx="5648">
                  <c:v>73.285700000000006</c:v>
                </c:pt>
                <c:pt idx="5649">
                  <c:v>73.295699999999997</c:v>
                </c:pt>
                <c:pt idx="5650">
                  <c:v>73.305400000000006</c:v>
                </c:pt>
                <c:pt idx="5651">
                  <c:v>73.315200000000004</c:v>
                </c:pt>
                <c:pt idx="5652">
                  <c:v>73.323800000000006</c:v>
                </c:pt>
                <c:pt idx="5653">
                  <c:v>73.331400000000002</c:v>
                </c:pt>
                <c:pt idx="5654">
                  <c:v>73.3386</c:v>
                </c:pt>
                <c:pt idx="5655">
                  <c:v>73.346000000000004</c:v>
                </c:pt>
                <c:pt idx="5656">
                  <c:v>73.353999999999999</c:v>
                </c:pt>
                <c:pt idx="5657">
                  <c:v>73.3643</c:v>
                </c:pt>
                <c:pt idx="5658">
                  <c:v>73.374499999999998</c:v>
                </c:pt>
                <c:pt idx="5659">
                  <c:v>73.384500000000003</c:v>
                </c:pt>
                <c:pt idx="5660">
                  <c:v>73.396000000000001</c:v>
                </c:pt>
                <c:pt idx="5661">
                  <c:v>73.409499999999994</c:v>
                </c:pt>
                <c:pt idx="5662">
                  <c:v>73.420400000000001</c:v>
                </c:pt>
                <c:pt idx="5663">
                  <c:v>73.4298</c:v>
                </c:pt>
                <c:pt idx="5664">
                  <c:v>73.440200000000004</c:v>
                </c:pt>
                <c:pt idx="5665">
                  <c:v>73.448800000000006</c:v>
                </c:pt>
                <c:pt idx="5666">
                  <c:v>73.456800000000001</c:v>
                </c:pt>
                <c:pt idx="5667">
                  <c:v>73.464600000000004</c:v>
                </c:pt>
                <c:pt idx="5668">
                  <c:v>73.474000000000004</c:v>
                </c:pt>
                <c:pt idx="5669">
                  <c:v>73.482399999999998</c:v>
                </c:pt>
                <c:pt idx="5670">
                  <c:v>73.491500000000002</c:v>
                </c:pt>
                <c:pt idx="5671">
                  <c:v>73.501300000000001</c:v>
                </c:pt>
                <c:pt idx="5672">
                  <c:v>73.510400000000004</c:v>
                </c:pt>
                <c:pt idx="5673">
                  <c:v>73.520600000000002</c:v>
                </c:pt>
                <c:pt idx="5674">
                  <c:v>73.530699999999996</c:v>
                </c:pt>
                <c:pt idx="5675">
                  <c:v>73.541600000000003</c:v>
                </c:pt>
                <c:pt idx="5676">
                  <c:v>73.5518</c:v>
                </c:pt>
                <c:pt idx="5677">
                  <c:v>73.563400000000001</c:v>
                </c:pt>
                <c:pt idx="5678">
                  <c:v>73.5779</c:v>
                </c:pt>
                <c:pt idx="5679">
                  <c:v>73.593800000000002</c:v>
                </c:pt>
                <c:pt idx="5680">
                  <c:v>73.613699999999994</c:v>
                </c:pt>
                <c:pt idx="5681">
                  <c:v>73.636700000000005</c:v>
                </c:pt>
                <c:pt idx="5682">
                  <c:v>73.661299999999997</c:v>
                </c:pt>
                <c:pt idx="5683">
                  <c:v>73.681799999999996</c:v>
                </c:pt>
                <c:pt idx="5684">
                  <c:v>73.694599999999994</c:v>
                </c:pt>
                <c:pt idx="5685">
                  <c:v>73.699399999999997</c:v>
                </c:pt>
                <c:pt idx="5686">
                  <c:v>73.698899999999995</c:v>
                </c:pt>
                <c:pt idx="5687">
                  <c:v>73.696299999999994</c:v>
                </c:pt>
                <c:pt idx="5688">
                  <c:v>73.695999999999998</c:v>
                </c:pt>
                <c:pt idx="5689">
                  <c:v>73.697100000000006</c:v>
                </c:pt>
                <c:pt idx="5690">
                  <c:v>73.699399999999997</c:v>
                </c:pt>
                <c:pt idx="5691">
                  <c:v>73.703400000000002</c:v>
                </c:pt>
                <c:pt idx="5692">
                  <c:v>73.7072</c:v>
                </c:pt>
                <c:pt idx="5693">
                  <c:v>73.710899999999995</c:v>
                </c:pt>
                <c:pt idx="5694">
                  <c:v>73.715100000000007</c:v>
                </c:pt>
                <c:pt idx="5695">
                  <c:v>73.719800000000006</c:v>
                </c:pt>
                <c:pt idx="5696">
                  <c:v>73.725200000000001</c:v>
                </c:pt>
                <c:pt idx="5697">
                  <c:v>73.731399999999994</c:v>
                </c:pt>
                <c:pt idx="5698">
                  <c:v>73.738699999999994</c:v>
                </c:pt>
                <c:pt idx="5699">
                  <c:v>73.749399999999994</c:v>
                </c:pt>
                <c:pt idx="5700">
                  <c:v>73.759699999999995</c:v>
                </c:pt>
                <c:pt idx="5701">
                  <c:v>73.7697</c:v>
                </c:pt>
                <c:pt idx="5702">
                  <c:v>73.784099999999995</c:v>
                </c:pt>
                <c:pt idx="5703">
                  <c:v>73.802700000000002</c:v>
                </c:pt>
                <c:pt idx="5704">
                  <c:v>73.821200000000005</c:v>
                </c:pt>
                <c:pt idx="5705">
                  <c:v>73.842200000000005</c:v>
                </c:pt>
                <c:pt idx="5706">
                  <c:v>73.863600000000005</c:v>
                </c:pt>
                <c:pt idx="5707">
                  <c:v>73.8857</c:v>
                </c:pt>
                <c:pt idx="5708">
                  <c:v>73.905500000000004</c:v>
                </c:pt>
                <c:pt idx="5709">
                  <c:v>73.921199999999999</c:v>
                </c:pt>
                <c:pt idx="5710">
                  <c:v>73.932100000000005</c:v>
                </c:pt>
                <c:pt idx="5711">
                  <c:v>73.937700000000007</c:v>
                </c:pt>
                <c:pt idx="5712">
                  <c:v>73.939899999999994</c:v>
                </c:pt>
                <c:pt idx="5713">
                  <c:v>73.940399999999997</c:v>
                </c:pt>
                <c:pt idx="5714">
                  <c:v>73.942499999999995</c:v>
                </c:pt>
                <c:pt idx="5715">
                  <c:v>73.946200000000005</c:v>
                </c:pt>
                <c:pt idx="5716">
                  <c:v>73.949399999999997</c:v>
                </c:pt>
                <c:pt idx="5717">
                  <c:v>73.953500000000005</c:v>
                </c:pt>
                <c:pt idx="5718">
                  <c:v>73.960099999999997</c:v>
                </c:pt>
                <c:pt idx="5719">
                  <c:v>73.968100000000007</c:v>
                </c:pt>
                <c:pt idx="5720">
                  <c:v>73.977599999999995</c:v>
                </c:pt>
                <c:pt idx="5721">
                  <c:v>73.987099999999998</c:v>
                </c:pt>
                <c:pt idx="5722">
                  <c:v>73.996499999999997</c:v>
                </c:pt>
                <c:pt idx="5723">
                  <c:v>74.004999999999995</c:v>
                </c:pt>
                <c:pt idx="5724">
                  <c:v>74.015199999999993</c:v>
                </c:pt>
                <c:pt idx="5725">
                  <c:v>74.024100000000004</c:v>
                </c:pt>
                <c:pt idx="5726">
                  <c:v>74.033199999999994</c:v>
                </c:pt>
                <c:pt idx="5727">
                  <c:v>74.043199999999999</c:v>
                </c:pt>
                <c:pt idx="5728">
                  <c:v>74.053399999999996</c:v>
                </c:pt>
                <c:pt idx="5729">
                  <c:v>74.064400000000006</c:v>
                </c:pt>
                <c:pt idx="5730">
                  <c:v>74.075900000000004</c:v>
                </c:pt>
                <c:pt idx="5731">
                  <c:v>74.0886</c:v>
                </c:pt>
                <c:pt idx="5732">
                  <c:v>74.098799999999997</c:v>
                </c:pt>
                <c:pt idx="5733">
                  <c:v>74.107399999999998</c:v>
                </c:pt>
                <c:pt idx="5734">
                  <c:v>74.114599999999996</c:v>
                </c:pt>
                <c:pt idx="5735">
                  <c:v>74.120800000000003</c:v>
                </c:pt>
                <c:pt idx="5736">
                  <c:v>74.128799999999998</c:v>
                </c:pt>
                <c:pt idx="5737">
                  <c:v>74.136799999999994</c:v>
                </c:pt>
                <c:pt idx="5738">
                  <c:v>74.144999999999996</c:v>
                </c:pt>
                <c:pt idx="5739">
                  <c:v>74.154899999999998</c:v>
                </c:pt>
                <c:pt idx="5740">
                  <c:v>74.164299999999997</c:v>
                </c:pt>
                <c:pt idx="5741">
                  <c:v>74.173500000000004</c:v>
                </c:pt>
                <c:pt idx="5742">
                  <c:v>74.184200000000004</c:v>
                </c:pt>
                <c:pt idx="5743">
                  <c:v>74.195400000000006</c:v>
                </c:pt>
                <c:pt idx="5744">
                  <c:v>74.2059</c:v>
                </c:pt>
                <c:pt idx="5745">
                  <c:v>74.215999999999994</c:v>
                </c:pt>
                <c:pt idx="5746">
                  <c:v>74.227099999999993</c:v>
                </c:pt>
                <c:pt idx="5747">
                  <c:v>74.238900000000001</c:v>
                </c:pt>
                <c:pt idx="5748">
                  <c:v>74.254400000000004</c:v>
                </c:pt>
                <c:pt idx="5749">
                  <c:v>74.272099999999995</c:v>
                </c:pt>
                <c:pt idx="5750">
                  <c:v>74.292500000000004</c:v>
                </c:pt>
                <c:pt idx="5751">
                  <c:v>74.316199999999995</c:v>
                </c:pt>
                <c:pt idx="5752">
                  <c:v>74.333699999999993</c:v>
                </c:pt>
                <c:pt idx="5753">
                  <c:v>74.344800000000006</c:v>
                </c:pt>
                <c:pt idx="5754">
                  <c:v>74.349800000000002</c:v>
                </c:pt>
                <c:pt idx="5755">
                  <c:v>74.353300000000004</c:v>
                </c:pt>
                <c:pt idx="5756">
                  <c:v>74.3523</c:v>
                </c:pt>
                <c:pt idx="5757">
                  <c:v>74.351699999999994</c:v>
                </c:pt>
                <c:pt idx="5758">
                  <c:v>74.353399999999993</c:v>
                </c:pt>
                <c:pt idx="5759">
                  <c:v>74.356499999999997</c:v>
                </c:pt>
                <c:pt idx="5760">
                  <c:v>74.360799999999998</c:v>
                </c:pt>
                <c:pt idx="5761">
                  <c:v>74.364500000000007</c:v>
                </c:pt>
                <c:pt idx="5762">
                  <c:v>74.365700000000004</c:v>
                </c:pt>
                <c:pt idx="5763">
                  <c:v>74.369600000000005</c:v>
                </c:pt>
                <c:pt idx="5764">
                  <c:v>74.375900000000001</c:v>
                </c:pt>
                <c:pt idx="5765">
                  <c:v>74.382000000000005</c:v>
                </c:pt>
                <c:pt idx="5766">
                  <c:v>74.388900000000007</c:v>
                </c:pt>
                <c:pt idx="5767">
                  <c:v>74.397400000000005</c:v>
                </c:pt>
                <c:pt idx="5768">
                  <c:v>74.406400000000005</c:v>
                </c:pt>
                <c:pt idx="5769">
                  <c:v>74.417400000000001</c:v>
                </c:pt>
                <c:pt idx="5770">
                  <c:v>74.431399999999996</c:v>
                </c:pt>
                <c:pt idx="5771">
                  <c:v>74.446399999999997</c:v>
                </c:pt>
                <c:pt idx="5772">
                  <c:v>74.463499999999996</c:v>
                </c:pt>
                <c:pt idx="5773">
                  <c:v>74.4803</c:v>
                </c:pt>
                <c:pt idx="5774">
                  <c:v>74.499399999999994</c:v>
                </c:pt>
                <c:pt idx="5775">
                  <c:v>74.519599999999997</c:v>
                </c:pt>
                <c:pt idx="5776">
                  <c:v>74.538899999999998</c:v>
                </c:pt>
                <c:pt idx="5777">
                  <c:v>74.556200000000004</c:v>
                </c:pt>
                <c:pt idx="5778">
                  <c:v>74.566400000000002</c:v>
                </c:pt>
                <c:pt idx="5779">
                  <c:v>74.572500000000005</c:v>
                </c:pt>
                <c:pt idx="5780">
                  <c:v>74.575400000000002</c:v>
                </c:pt>
                <c:pt idx="5781">
                  <c:v>74.577799999999996</c:v>
                </c:pt>
                <c:pt idx="5782">
                  <c:v>74.581500000000005</c:v>
                </c:pt>
                <c:pt idx="5783">
                  <c:v>74.5852</c:v>
                </c:pt>
                <c:pt idx="5784">
                  <c:v>74.590400000000002</c:v>
                </c:pt>
                <c:pt idx="5785">
                  <c:v>74.597700000000003</c:v>
                </c:pt>
                <c:pt idx="5786">
                  <c:v>74.605900000000005</c:v>
                </c:pt>
                <c:pt idx="5787">
                  <c:v>74.614500000000007</c:v>
                </c:pt>
                <c:pt idx="5788">
                  <c:v>74.621099999999998</c:v>
                </c:pt>
                <c:pt idx="5789">
                  <c:v>74.629000000000005</c:v>
                </c:pt>
                <c:pt idx="5790">
                  <c:v>74.636099999999999</c:v>
                </c:pt>
                <c:pt idx="5791">
                  <c:v>74.642700000000005</c:v>
                </c:pt>
                <c:pt idx="5792">
                  <c:v>74.6494</c:v>
                </c:pt>
                <c:pt idx="5793">
                  <c:v>74.656999999999996</c:v>
                </c:pt>
                <c:pt idx="5794">
                  <c:v>74.6661</c:v>
                </c:pt>
                <c:pt idx="5795">
                  <c:v>74.676500000000004</c:v>
                </c:pt>
                <c:pt idx="5796">
                  <c:v>74.686499999999995</c:v>
                </c:pt>
                <c:pt idx="5797">
                  <c:v>74.695899999999995</c:v>
                </c:pt>
                <c:pt idx="5798">
                  <c:v>74.706400000000002</c:v>
                </c:pt>
                <c:pt idx="5799">
                  <c:v>74.716399999999993</c:v>
                </c:pt>
                <c:pt idx="5800">
                  <c:v>74.726900000000001</c:v>
                </c:pt>
                <c:pt idx="5801">
                  <c:v>74.736400000000003</c:v>
                </c:pt>
                <c:pt idx="5802">
                  <c:v>74.745099999999994</c:v>
                </c:pt>
                <c:pt idx="5803">
                  <c:v>74.752300000000005</c:v>
                </c:pt>
                <c:pt idx="5804">
                  <c:v>74.759600000000006</c:v>
                </c:pt>
                <c:pt idx="5805">
                  <c:v>74.767200000000003</c:v>
                </c:pt>
                <c:pt idx="5806">
                  <c:v>74.775300000000001</c:v>
                </c:pt>
                <c:pt idx="5807">
                  <c:v>74.782300000000006</c:v>
                </c:pt>
                <c:pt idx="5808">
                  <c:v>74.790400000000005</c:v>
                </c:pt>
                <c:pt idx="5809">
                  <c:v>74.799099999999996</c:v>
                </c:pt>
                <c:pt idx="5810">
                  <c:v>74.807699999999997</c:v>
                </c:pt>
                <c:pt idx="5811">
                  <c:v>74.817300000000003</c:v>
                </c:pt>
                <c:pt idx="5812">
                  <c:v>74.827600000000004</c:v>
                </c:pt>
                <c:pt idx="5813">
                  <c:v>74.8369</c:v>
                </c:pt>
                <c:pt idx="5814">
                  <c:v>74.846900000000005</c:v>
                </c:pt>
                <c:pt idx="5815">
                  <c:v>74.855800000000002</c:v>
                </c:pt>
                <c:pt idx="5816">
                  <c:v>74.869</c:v>
                </c:pt>
                <c:pt idx="5817">
                  <c:v>74.886099999999999</c:v>
                </c:pt>
                <c:pt idx="5818">
                  <c:v>74.907399999999996</c:v>
                </c:pt>
                <c:pt idx="5819">
                  <c:v>74.932299999999998</c:v>
                </c:pt>
                <c:pt idx="5820">
                  <c:v>74.957599999999999</c:v>
                </c:pt>
                <c:pt idx="5821">
                  <c:v>74.977199999999996</c:v>
                </c:pt>
                <c:pt idx="5822">
                  <c:v>74.987399999999994</c:v>
                </c:pt>
                <c:pt idx="5823">
                  <c:v>74.991200000000006</c:v>
                </c:pt>
                <c:pt idx="5824">
                  <c:v>74.990200000000002</c:v>
                </c:pt>
                <c:pt idx="5825">
                  <c:v>74.987799999999993</c:v>
                </c:pt>
                <c:pt idx="5826">
                  <c:v>74.985699999999994</c:v>
                </c:pt>
                <c:pt idx="5827">
                  <c:v>74.9846</c:v>
                </c:pt>
                <c:pt idx="5828">
                  <c:v>74.987399999999994</c:v>
                </c:pt>
                <c:pt idx="5829">
                  <c:v>74.989699999999999</c:v>
                </c:pt>
                <c:pt idx="5830">
                  <c:v>74.9923</c:v>
                </c:pt>
                <c:pt idx="5831">
                  <c:v>74.996200000000002</c:v>
                </c:pt>
                <c:pt idx="5832">
                  <c:v>74.999300000000005</c:v>
                </c:pt>
                <c:pt idx="5833">
                  <c:v>75.001900000000006</c:v>
                </c:pt>
                <c:pt idx="5834">
                  <c:v>75.007499999999993</c:v>
                </c:pt>
                <c:pt idx="5835">
                  <c:v>75.014300000000006</c:v>
                </c:pt>
                <c:pt idx="5836">
                  <c:v>75.021600000000007</c:v>
                </c:pt>
                <c:pt idx="5837">
                  <c:v>75.031700000000001</c:v>
                </c:pt>
                <c:pt idx="5838">
                  <c:v>75.042500000000004</c:v>
                </c:pt>
                <c:pt idx="5839">
                  <c:v>75.054599999999994</c:v>
                </c:pt>
                <c:pt idx="5840">
                  <c:v>75.069800000000001</c:v>
                </c:pt>
                <c:pt idx="5841">
                  <c:v>75.087100000000007</c:v>
                </c:pt>
                <c:pt idx="5842">
                  <c:v>75.105099999999993</c:v>
                </c:pt>
                <c:pt idx="5843">
                  <c:v>75.124499999999998</c:v>
                </c:pt>
                <c:pt idx="5844">
                  <c:v>75.146000000000001</c:v>
                </c:pt>
                <c:pt idx="5845">
                  <c:v>75.167299999999997</c:v>
                </c:pt>
                <c:pt idx="5846">
                  <c:v>75.184899999999999</c:v>
                </c:pt>
                <c:pt idx="5847">
                  <c:v>75.197599999999994</c:v>
                </c:pt>
                <c:pt idx="5848">
                  <c:v>75.201599999999999</c:v>
                </c:pt>
                <c:pt idx="5849">
                  <c:v>75.201999999999998</c:v>
                </c:pt>
                <c:pt idx="5850">
                  <c:v>75.2</c:v>
                </c:pt>
                <c:pt idx="5851">
                  <c:v>75.198999999999998</c:v>
                </c:pt>
                <c:pt idx="5852">
                  <c:v>75.201700000000002</c:v>
                </c:pt>
                <c:pt idx="5853">
                  <c:v>75.207599999999999</c:v>
                </c:pt>
                <c:pt idx="5854">
                  <c:v>75.214600000000004</c:v>
                </c:pt>
                <c:pt idx="5855">
                  <c:v>75.223200000000006</c:v>
                </c:pt>
                <c:pt idx="5856">
                  <c:v>75.231399999999994</c:v>
                </c:pt>
                <c:pt idx="5857">
                  <c:v>75.239199999999997</c:v>
                </c:pt>
                <c:pt idx="5858">
                  <c:v>75.245800000000003</c:v>
                </c:pt>
                <c:pt idx="5859">
                  <c:v>75.251000000000005</c:v>
                </c:pt>
                <c:pt idx="5860">
                  <c:v>75.257599999999996</c:v>
                </c:pt>
                <c:pt idx="5861">
                  <c:v>75.264700000000005</c:v>
                </c:pt>
                <c:pt idx="5862">
                  <c:v>75.271199999999993</c:v>
                </c:pt>
                <c:pt idx="5863">
                  <c:v>75.279200000000003</c:v>
                </c:pt>
                <c:pt idx="5864">
                  <c:v>75.289000000000001</c:v>
                </c:pt>
                <c:pt idx="5865">
                  <c:v>75.298100000000005</c:v>
                </c:pt>
                <c:pt idx="5866">
                  <c:v>75.307299999999998</c:v>
                </c:pt>
                <c:pt idx="5867">
                  <c:v>75.318399999999997</c:v>
                </c:pt>
                <c:pt idx="5868">
                  <c:v>75.329800000000006</c:v>
                </c:pt>
                <c:pt idx="5869">
                  <c:v>75.341099999999997</c:v>
                </c:pt>
                <c:pt idx="5870">
                  <c:v>75.350499999999997</c:v>
                </c:pt>
                <c:pt idx="5871">
                  <c:v>75.357699999999994</c:v>
                </c:pt>
                <c:pt idx="5872">
                  <c:v>75.364500000000007</c:v>
                </c:pt>
                <c:pt idx="5873">
                  <c:v>75.372</c:v>
                </c:pt>
                <c:pt idx="5874">
                  <c:v>75.379099999999994</c:v>
                </c:pt>
                <c:pt idx="5875">
                  <c:v>75.385499999999993</c:v>
                </c:pt>
                <c:pt idx="5876">
                  <c:v>75.393799999999999</c:v>
                </c:pt>
                <c:pt idx="5877">
                  <c:v>75.402699999999996</c:v>
                </c:pt>
                <c:pt idx="5878">
                  <c:v>75.411100000000005</c:v>
                </c:pt>
                <c:pt idx="5879">
                  <c:v>75.419300000000007</c:v>
                </c:pt>
                <c:pt idx="5880">
                  <c:v>75.428299999999993</c:v>
                </c:pt>
                <c:pt idx="5881">
                  <c:v>75.437700000000007</c:v>
                </c:pt>
                <c:pt idx="5882">
                  <c:v>75.442999999999998</c:v>
                </c:pt>
                <c:pt idx="5883">
                  <c:v>75.445899999999995</c:v>
                </c:pt>
                <c:pt idx="5884">
                  <c:v>75.452399999999997</c:v>
                </c:pt>
                <c:pt idx="5885">
                  <c:v>75.465500000000006</c:v>
                </c:pt>
                <c:pt idx="5886">
                  <c:v>75.481200000000001</c:v>
                </c:pt>
                <c:pt idx="5887">
                  <c:v>75.501000000000005</c:v>
                </c:pt>
                <c:pt idx="5888">
                  <c:v>75.5227</c:v>
                </c:pt>
                <c:pt idx="5889">
                  <c:v>75.543999999999997</c:v>
                </c:pt>
                <c:pt idx="5890">
                  <c:v>75.559299999999993</c:v>
                </c:pt>
                <c:pt idx="5891">
                  <c:v>75.566900000000004</c:v>
                </c:pt>
                <c:pt idx="5892">
                  <c:v>75.568399999999997</c:v>
                </c:pt>
                <c:pt idx="5893">
                  <c:v>75.566599999999994</c:v>
                </c:pt>
                <c:pt idx="5894">
                  <c:v>75.563599999999994</c:v>
                </c:pt>
                <c:pt idx="5895">
                  <c:v>75.562100000000001</c:v>
                </c:pt>
                <c:pt idx="5896">
                  <c:v>75.561999999999998</c:v>
                </c:pt>
                <c:pt idx="5897">
                  <c:v>75.564700000000002</c:v>
                </c:pt>
                <c:pt idx="5898">
                  <c:v>75.568399999999997</c:v>
                </c:pt>
                <c:pt idx="5899">
                  <c:v>75.5702</c:v>
                </c:pt>
                <c:pt idx="5900">
                  <c:v>75.571799999999996</c:v>
                </c:pt>
                <c:pt idx="5901">
                  <c:v>75.574100000000001</c:v>
                </c:pt>
                <c:pt idx="5902">
                  <c:v>75.577600000000004</c:v>
                </c:pt>
                <c:pt idx="5903">
                  <c:v>75.581500000000005</c:v>
                </c:pt>
                <c:pt idx="5904">
                  <c:v>75.586699999999993</c:v>
                </c:pt>
                <c:pt idx="5905">
                  <c:v>75.593699999999998</c:v>
                </c:pt>
                <c:pt idx="5906">
                  <c:v>75.6023</c:v>
                </c:pt>
                <c:pt idx="5907">
                  <c:v>75.613</c:v>
                </c:pt>
                <c:pt idx="5908">
                  <c:v>75.625299999999996</c:v>
                </c:pt>
                <c:pt idx="5909">
                  <c:v>75.639600000000002</c:v>
                </c:pt>
                <c:pt idx="5910">
                  <c:v>75.6571</c:v>
                </c:pt>
                <c:pt idx="5911">
                  <c:v>75.674999999999997</c:v>
                </c:pt>
                <c:pt idx="5912">
                  <c:v>75.694699999999997</c:v>
                </c:pt>
                <c:pt idx="5913">
                  <c:v>75.713800000000006</c:v>
                </c:pt>
                <c:pt idx="5914">
                  <c:v>75.730599999999995</c:v>
                </c:pt>
                <c:pt idx="5915">
                  <c:v>75.745500000000007</c:v>
                </c:pt>
                <c:pt idx="5916">
                  <c:v>75.756</c:v>
                </c:pt>
                <c:pt idx="5917">
                  <c:v>75.761300000000006</c:v>
                </c:pt>
                <c:pt idx="5918">
                  <c:v>75.764799999999994</c:v>
                </c:pt>
                <c:pt idx="5919">
                  <c:v>75.765600000000006</c:v>
                </c:pt>
                <c:pt idx="5920">
                  <c:v>75.765000000000001</c:v>
                </c:pt>
                <c:pt idx="5921">
                  <c:v>75.766900000000007</c:v>
                </c:pt>
                <c:pt idx="5922">
                  <c:v>75.768799999999999</c:v>
                </c:pt>
                <c:pt idx="5923">
                  <c:v>75.772499999999994</c:v>
                </c:pt>
                <c:pt idx="5924">
                  <c:v>75.779499999999999</c:v>
                </c:pt>
                <c:pt idx="5925">
                  <c:v>75.787599999999998</c:v>
                </c:pt>
                <c:pt idx="5926">
                  <c:v>75.796000000000006</c:v>
                </c:pt>
                <c:pt idx="5927">
                  <c:v>75.805000000000007</c:v>
                </c:pt>
                <c:pt idx="5928">
                  <c:v>75.812600000000003</c:v>
                </c:pt>
                <c:pt idx="5929">
                  <c:v>75.820099999999996</c:v>
                </c:pt>
                <c:pt idx="5930">
                  <c:v>75.826599999999999</c:v>
                </c:pt>
                <c:pt idx="5931">
                  <c:v>75.8339</c:v>
                </c:pt>
                <c:pt idx="5932">
                  <c:v>75.842799999999997</c:v>
                </c:pt>
                <c:pt idx="5933">
                  <c:v>75.851600000000005</c:v>
                </c:pt>
                <c:pt idx="5934">
                  <c:v>75.860600000000005</c:v>
                </c:pt>
                <c:pt idx="5935">
                  <c:v>75.869600000000005</c:v>
                </c:pt>
                <c:pt idx="5936">
                  <c:v>75.878900000000002</c:v>
                </c:pt>
                <c:pt idx="5937">
                  <c:v>75.888800000000003</c:v>
                </c:pt>
                <c:pt idx="5938">
                  <c:v>75.897999999999996</c:v>
                </c:pt>
                <c:pt idx="5939">
                  <c:v>75.907200000000003</c:v>
                </c:pt>
                <c:pt idx="5940">
                  <c:v>75.915099999999995</c:v>
                </c:pt>
                <c:pt idx="5941">
                  <c:v>75.921700000000001</c:v>
                </c:pt>
                <c:pt idx="5942">
                  <c:v>75.927400000000006</c:v>
                </c:pt>
                <c:pt idx="5943">
                  <c:v>75.932599999999994</c:v>
                </c:pt>
                <c:pt idx="5944">
                  <c:v>75.938900000000004</c:v>
                </c:pt>
                <c:pt idx="5945">
                  <c:v>75.946100000000001</c:v>
                </c:pt>
                <c:pt idx="5946">
                  <c:v>75.953900000000004</c:v>
                </c:pt>
                <c:pt idx="5947">
                  <c:v>75.962500000000006</c:v>
                </c:pt>
                <c:pt idx="5948">
                  <c:v>75.971500000000006</c:v>
                </c:pt>
                <c:pt idx="5949">
                  <c:v>75.979699999999994</c:v>
                </c:pt>
                <c:pt idx="5950">
                  <c:v>75.988500000000002</c:v>
                </c:pt>
                <c:pt idx="5951">
                  <c:v>75.997399999999999</c:v>
                </c:pt>
                <c:pt idx="5952">
                  <c:v>76.008399999999995</c:v>
                </c:pt>
                <c:pt idx="5953">
                  <c:v>76.019900000000007</c:v>
                </c:pt>
                <c:pt idx="5954">
                  <c:v>76.033699999999996</c:v>
                </c:pt>
                <c:pt idx="5955">
                  <c:v>76.049800000000005</c:v>
                </c:pt>
                <c:pt idx="5956">
                  <c:v>76.068299999999994</c:v>
                </c:pt>
                <c:pt idx="5957">
                  <c:v>76.086500000000001</c:v>
                </c:pt>
                <c:pt idx="5958">
                  <c:v>76.101399999999998</c:v>
                </c:pt>
                <c:pt idx="5959">
                  <c:v>76.112399999999994</c:v>
                </c:pt>
                <c:pt idx="5960">
                  <c:v>76.118200000000002</c:v>
                </c:pt>
                <c:pt idx="5961">
                  <c:v>76.12</c:v>
                </c:pt>
                <c:pt idx="5962">
                  <c:v>76.120099999999994</c:v>
                </c:pt>
                <c:pt idx="5963">
                  <c:v>76.118600000000001</c:v>
                </c:pt>
                <c:pt idx="5964">
                  <c:v>76.119200000000006</c:v>
                </c:pt>
                <c:pt idx="5965">
                  <c:v>76.121099999999998</c:v>
                </c:pt>
                <c:pt idx="5966">
                  <c:v>76.122900000000001</c:v>
                </c:pt>
                <c:pt idx="5967">
                  <c:v>76.124499999999998</c:v>
                </c:pt>
                <c:pt idx="5968">
                  <c:v>76.127200000000002</c:v>
                </c:pt>
                <c:pt idx="5969">
                  <c:v>76.13</c:v>
                </c:pt>
                <c:pt idx="5970">
                  <c:v>76.133600000000001</c:v>
                </c:pt>
                <c:pt idx="5971">
                  <c:v>76.137600000000006</c:v>
                </c:pt>
                <c:pt idx="5972">
                  <c:v>76.141800000000003</c:v>
                </c:pt>
                <c:pt idx="5973">
                  <c:v>76.148200000000003</c:v>
                </c:pt>
                <c:pt idx="5974">
                  <c:v>76.156300000000002</c:v>
                </c:pt>
                <c:pt idx="5975">
                  <c:v>76.165999999999997</c:v>
                </c:pt>
                <c:pt idx="5976">
                  <c:v>76.1768</c:v>
                </c:pt>
                <c:pt idx="5977">
                  <c:v>76.189300000000003</c:v>
                </c:pt>
                <c:pt idx="5978">
                  <c:v>76.204999999999998</c:v>
                </c:pt>
                <c:pt idx="5979">
                  <c:v>76.220100000000002</c:v>
                </c:pt>
                <c:pt idx="5980">
                  <c:v>76.236500000000007</c:v>
                </c:pt>
                <c:pt idx="5981">
                  <c:v>76.254300000000001</c:v>
                </c:pt>
                <c:pt idx="5982">
                  <c:v>76.273499999999999</c:v>
                </c:pt>
                <c:pt idx="5983">
                  <c:v>76.290800000000004</c:v>
                </c:pt>
                <c:pt idx="5984">
                  <c:v>76.304299999999998</c:v>
                </c:pt>
                <c:pt idx="5985">
                  <c:v>76.313800000000001</c:v>
                </c:pt>
                <c:pt idx="5986">
                  <c:v>76.318899999999999</c:v>
                </c:pt>
                <c:pt idx="5987">
                  <c:v>76.320599999999999</c:v>
                </c:pt>
                <c:pt idx="5988">
                  <c:v>76.319400000000002</c:v>
                </c:pt>
                <c:pt idx="5989">
                  <c:v>76.320700000000002</c:v>
                </c:pt>
                <c:pt idx="5990">
                  <c:v>76.324600000000004</c:v>
                </c:pt>
                <c:pt idx="5991">
                  <c:v>76.329400000000007</c:v>
                </c:pt>
                <c:pt idx="5992">
                  <c:v>76.336299999999994</c:v>
                </c:pt>
                <c:pt idx="5993">
                  <c:v>76.343500000000006</c:v>
                </c:pt>
                <c:pt idx="5994">
                  <c:v>76.350999999999999</c:v>
                </c:pt>
                <c:pt idx="5995">
                  <c:v>76.358699999999999</c:v>
                </c:pt>
                <c:pt idx="5996">
                  <c:v>76.365200000000002</c:v>
                </c:pt>
                <c:pt idx="5997">
                  <c:v>76.370599999999996</c:v>
                </c:pt>
                <c:pt idx="5998">
                  <c:v>76.375900000000001</c:v>
                </c:pt>
                <c:pt idx="5999">
                  <c:v>76.381699999999995</c:v>
                </c:pt>
                <c:pt idx="6000">
                  <c:v>76.388499999999993</c:v>
                </c:pt>
                <c:pt idx="6001">
                  <c:v>76.397000000000006</c:v>
                </c:pt>
                <c:pt idx="6002">
                  <c:v>76.405699999999996</c:v>
                </c:pt>
                <c:pt idx="6003">
                  <c:v>76.414000000000001</c:v>
                </c:pt>
                <c:pt idx="6004">
                  <c:v>76.422399999999996</c:v>
                </c:pt>
                <c:pt idx="6005">
                  <c:v>76.4315</c:v>
                </c:pt>
                <c:pt idx="6006">
                  <c:v>76.440799999999996</c:v>
                </c:pt>
                <c:pt idx="6007">
                  <c:v>76.448899999999995</c:v>
                </c:pt>
                <c:pt idx="6008">
                  <c:v>76.457099999999997</c:v>
                </c:pt>
                <c:pt idx="6009">
                  <c:v>76.465699999999998</c:v>
                </c:pt>
                <c:pt idx="6010">
                  <c:v>76.471500000000006</c:v>
                </c:pt>
                <c:pt idx="6011">
                  <c:v>76.476100000000002</c:v>
                </c:pt>
                <c:pt idx="6012">
                  <c:v>76.481200000000001</c:v>
                </c:pt>
                <c:pt idx="6013">
                  <c:v>76.487099999999998</c:v>
                </c:pt>
                <c:pt idx="6014">
                  <c:v>76.494299999999996</c:v>
                </c:pt>
                <c:pt idx="6015">
                  <c:v>76.503399999999999</c:v>
                </c:pt>
                <c:pt idx="6016">
                  <c:v>76.511899999999997</c:v>
                </c:pt>
                <c:pt idx="6017">
                  <c:v>76.520799999999994</c:v>
                </c:pt>
                <c:pt idx="6018">
                  <c:v>76.529700000000005</c:v>
                </c:pt>
                <c:pt idx="6019">
                  <c:v>76.538700000000006</c:v>
                </c:pt>
                <c:pt idx="6020">
                  <c:v>76.549499999999995</c:v>
                </c:pt>
                <c:pt idx="6021">
                  <c:v>76.5595</c:v>
                </c:pt>
                <c:pt idx="6022">
                  <c:v>76.569299999999998</c:v>
                </c:pt>
                <c:pt idx="6023">
                  <c:v>76.581999999999994</c:v>
                </c:pt>
                <c:pt idx="6024">
                  <c:v>76.5959</c:v>
                </c:pt>
                <c:pt idx="6025">
                  <c:v>76.610299999999995</c:v>
                </c:pt>
                <c:pt idx="6026">
                  <c:v>76.629000000000005</c:v>
                </c:pt>
                <c:pt idx="6027">
                  <c:v>76.648099999999999</c:v>
                </c:pt>
                <c:pt idx="6028">
                  <c:v>76.662499999999994</c:v>
                </c:pt>
                <c:pt idx="6029">
                  <c:v>76.671700000000001</c:v>
                </c:pt>
                <c:pt idx="6030">
                  <c:v>76.675399999999996</c:v>
                </c:pt>
                <c:pt idx="6031">
                  <c:v>76.676000000000002</c:v>
                </c:pt>
                <c:pt idx="6032">
                  <c:v>76.675899999999999</c:v>
                </c:pt>
                <c:pt idx="6033">
                  <c:v>76.674899999999994</c:v>
                </c:pt>
                <c:pt idx="6034">
                  <c:v>76.674800000000005</c:v>
                </c:pt>
                <c:pt idx="6035">
                  <c:v>76.675899999999999</c:v>
                </c:pt>
                <c:pt idx="6036">
                  <c:v>76.676299999999998</c:v>
                </c:pt>
                <c:pt idx="6037">
                  <c:v>76.677999999999997</c:v>
                </c:pt>
                <c:pt idx="6038">
                  <c:v>76.679900000000004</c:v>
                </c:pt>
                <c:pt idx="6039">
                  <c:v>76.682199999999995</c:v>
                </c:pt>
                <c:pt idx="6040">
                  <c:v>76.684399999999997</c:v>
                </c:pt>
                <c:pt idx="6041">
                  <c:v>76.689899999999994</c:v>
                </c:pt>
                <c:pt idx="6042">
                  <c:v>76.6952</c:v>
                </c:pt>
                <c:pt idx="6043">
                  <c:v>76.703199999999995</c:v>
                </c:pt>
                <c:pt idx="6044">
                  <c:v>76.713099999999997</c:v>
                </c:pt>
                <c:pt idx="6045">
                  <c:v>76.725399999999993</c:v>
                </c:pt>
                <c:pt idx="6046">
                  <c:v>76.739099999999993</c:v>
                </c:pt>
                <c:pt idx="6047">
                  <c:v>76.754800000000003</c:v>
                </c:pt>
                <c:pt idx="6048">
                  <c:v>76.773099999999999</c:v>
                </c:pt>
                <c:pt idx="6049">
                  <c:v>76.791399999999996</c:v>
                </c:pt>
                <c:pt idx="6050">
                  <c:v>76.811000000000007</c:v>
                </c:pt>
                <c:pt idx="6051">
                  <c:v>76.829899999999995</c:v>
                </c:pt>
                <c:pt idx="6052">
                  <c:v>76.845299999999995</c:v>
                </c:pt>
                <c:pt idx="6053">
                  <c:v>76.857200000000006</c:v>
                </c:pt>
                <c:pt idx="6054">
                  <c:v>76.863900000000001</c:v>
                </c:pt>
                <c:pt idx="6055">
                  <c:v>76.865600000000001</c:v>
                </c:pt>
                <c:pt idx="6056">
                  <c:v>76.865399999999994</c:v>
                </c:pt>
                <c:pt idx="6057">
                  <c:v>76.863600000000005</c:v>
                </c:pt>
                <c:pt idx="6058">
                  <c:v>76.863699999999994</c:v>
                </c:pt>
                <c:pt idx="6059">
                  <c:v>76.864400000000003</c:v>
                </c:pt>
                <c:pt idx="6060">
                  <c:v>76.867900000000006</c:v>
                </c:pt>
                <c:pt idx="6061">
                  <c:v>76.874600000000001</c:v>
                </c:pt>
                <c:pt idx="6062">
                  <c:v>76.882000000000005</c:v>
                </c:pt>
                <c:pt idx="6063">
                  <c:v>76.888599999999997</c:v>
                </c:pt>
                <c:pt idx="6064">
                  <c:v>76.893799999999999</c:v>
                </c:pt>
                <c:pt idx="6065">
                  <c:v>76.898700000000005</c:v>
                </c:pt>
                <c:pt idx="6066">
                  <c:v>76.905000000000001</c:v>
                </c:pt>
                <c:pt idx="6067">
                  <c:v>76.910399999999996</c:v>
                </c:pt>
                <c:pt idx="6068">
                  <c:v>76.916200000000003</c:v>
                </c:pt>
                <c:pt idx="6069">
                  <c:v>76.924499999999995</c:v>
                </c:pt>
                <c:pt idx="6070">
                  <c:v>76.932900000000004</c:v>
                </c:pt>
                <c:pt idx="6071">
                  <c:v>76.941000000000003</c:v>
                </c:pt>
                <c:pt idx="6072">
                  <c:v>76.950999999999993</c:v>
                </c:pt>
                <c:pt idx="6073">
                  <c:v>76.957300000000004</c:v>
                </c:pt>
                <c:pt idx="6074">
                  <c:v>76.961100000000002</c:v>
                </c:pt>
                <c:pt idx="6075">
                  <c:v>76.967299999999994</c:v>
                </c:pt>
                <c:pt idx="6076">
                  <c:v>76.974199999999996</c:v>
                </c:pt>
                <c:pt idx="6077">
                  <c:v>76.981899999999996</c:v>
                </c:pt>
                <c:pt idx="6078">
                  <c:v>76.989800000000002</c:v>
                </c:pt>
                <c:pt idx="6079">
                  <c:v>76.997299999999996</c:v>
                </c:pt>
                <c:pt idx="6080">
                  <c:v>77.003500000000003</c:v>
                </c:pt>
                <c:pt idx="6081">
                  <c:v>77.008399999999995</c:v>
                </c:pt>
                <c:pt idx="6082">
                  <c:v>77.014700000000005</c:v>
                </c:pt>
                <c:pt idx="6083">
                  <c:v>77.021900000000002</c:v>
                </c:pt>
                <c:pt idx="6084">
                  <c:v>77.029700000000005</c:v>
                </c:pt>
                <c:pt idx="6085">
                  <c:v>77.0364</c:v>
                </c:pt>
                <c:pt idx="6086">
                  <c:v>77.0441</c:v>
                </c:pt>
                <c:pt idx="6087">
                  <c:v>77.052700000000002</c:v>
                </c:pt>
                <c:pt idx="6088">
                  <c:v>77.060400000000001</c:v>
                </c:pt>
                <c:pt idx="6089">
                  <c:v>77.067899999999995</c:v>
                </c:pt>
                <c:pt idx="6090">
                  <c:v>77.076700000000002</c:v>
                </c:pt>
                <c:pt idx="6091">
                  <c:v>77.088700000000003</c:v>
                </c:pt>
                <c:pt idx="6092">
                  <c:v>77.102400000000003</c:v>
                </c:pt>
                <c:pt idx="6093">
                  <c:v>77.120199999999997</c:v>
                </c:pt>
                <c:pt idx="6094">
                  <c:v>77.140900000000002</c:v>
                </c:pt>
                <c:pt idx="6095">
                  <c:v>77.161000000000001</c:v>
                </c:pt>
                <c:pt idx="6096">
                  <c:v>77.177199999999999</c:v>
                </c:pt>
                <c:pt idx="6097">
                  <c:v>77.185699999999997</c:v>
                </c:pt>
                <c:pt idx="6098">
                  <c:v>77.1892</c:v>
                </c:pt>
                <c:pt idx="6099">
                  <c:v>77.19</c:v>
                </c:pt>
                <c:pt idx="6100">
                  <c:v>77.186300000000003</c:v>
                </c:pt>
                <c:pt idx="6101">
                  <c:v>77.182900000000004</c:v>
                </c:pt>
                <c:pt idx="6102">
                  <c:v>77.182000000000002</c:v>
                </c:pt>
                <c:pt idx="6103">
                  <c:v>77.181799999999996</c:v>
                </c:pt>
                <c:pt idx="6104">
                  <c:v>77.182299999999998</c:v>
                </c:pt>
                <c:pt idx="6105">
                  <c:v>77.186099999999996</c:v>
                </c:pt>
                <c:pt idx="6106">
                  <c:v>77.188199999999995</c:v>
                </c:pt>
                <c:pt idx="6107">
                  <c:v>77.189400000000006</c:v>
                </c:pt>
                <c:pt idx="6108">
                  <c:v>77.192999999999998</c:v>
                </c:pt>
                <c:pt idx="6109">
                  <c:v>77.196399999999997</c:v>
                </c:pt>
                <c:pt idx="6110">
                  <c:v>77.199600000000004</c:v>
                </c:pt>
                <c:pt idx="6111">
                  <c:v>77.202699999999993</c:v>
                </c:pt>
                <c:pt idx="6112">
                  <c:v>77.209299999999999</c:v>
                </c:pt>
                <c:pt idx="6113">
                  <c:v>77.219099999999997</c:v>
                </c:pt>
                <c:pt idx="6114">
                  <c:v>77.231399999999994</c:v>
                </c:pt>
                <c:pt idx="6115">
                  <c:v>77.246499999999997</c:v>
                </c:pt>
                <c:pt idx="6116">
                  <c:v>77.263300000000001</c:v>
                </c:pt>
                <c:pt idx="6117">
                  <c:v>77.280100000000004</c:v>
                </c:pt>
                <c:pt idx="6118">
                  <c:v>77.297399999999996</c:v>
                </c:pt>
                <c:pt idx="6119">
                  <c:v>77.314899999999994</c:v>
                </c:pt>
                <c:pt idx="6120">
                  <c:v>77.332700000000003</c:v>
                </c:pt>
                <c:pt idx="6121">
                  <c:v>77.347300000000004</c:v>
                </c:pt>
                <c:pt idx="6122">
                  <c:v>77.354299999999995</c:v>
                </c:pt>
                <c:pt idx="6123">
                  <c:v>77.357600000000005</c:v>
                </c:pt>
                <c:pt idx="6124">
                  <c:v>77.358400000000003</c:v>
                </c:pt>
                <c:pt idx="6125">
                  <c:v>77.357900000000001</c:v>
                </c:pt>
                <c:pt idx="6126">
                  <c:v>77.358199999999997</c:v>
                </c:pt>
                <c:pt idx="6127">
                  <c:v>77.361199999999997</c:v>
                </c:pt>
                <c:pt idx="6128">
                  <c:v>77.364999999999995</c:v>
                </c:pt>
                <c:pt idx="6129">
                  <c:v>77.369900000000001</c:v>
                </c:pt>
                <c:pt idx="6130">
                  <c:v>77.375100000000003</c:v>
                </c:pt>
                <c:pt idx="6131">
                  <c:v>77.380899999999997</c:v>
                </c:pt>
                <c:pt idx="6132">
                  <c:v>77.385199999999998</c:v>
                </c:pt>
                <c:pt idx="6133">
                  <c:v>77.389700000000005</c:v>
                </c:pt>
                <c:pt idx="6134">
                  <c:v>77.394999999999996</c:v>
                </c:pt>
                <c:pt idx="6135">
                  <c:v>77.400499999999994</c:v>
                </c:pt>
                <c:pt idx="6136">
                  <c:v>77.405199999999994</c:v>
                </c:pt>
                <c:pt idx="6137">
                  <c:v>77.411500000000004</c:v>
                </c:pt>
                <c:pt idx="6138">
                  <c:v>77.419200000000004</c:v>
                </c:pt>
                <c:pt idx="6139">
                  <c:v>77.428100000000001</c:v>
                </c:pt>
                <c:pt idx="6140">
                  <c:v>77.434899999999999</c:v>
                </c:pt>
                <c:pt idx="6141">
                  <c:v>77.441699999999997</c:v>
                </c:pt>
                <c:pt idx="6142">
                  <c:v>77.450400000000002</c:v>
                </c:pt>
                <c:pt idx="6143">
                  <c:v>77.459599999999995</c:v>
                </c:pt>
                <c:pt idx="6144">
                  <c:v>77.467699999999994</c:v>
                </c:pt>
                <c:pt idx="6145">
                  <c:v>77.474800000000002</c:v>
                </c:pt>
                <c:pt idx="6146">
                  <c:v>77.479500000000002</c:v>
                </c:pt>
                <c:pt idx="6147">
                  <c:v>77.483900000000006</c:v>
                </c:pt>
                <c:pt idx="6148">
                  <c:v>77.488500000000002</c:v>
                </c:pt>
                <c:pt idx="6149">
                  <c:v>77.493200000000002</c:v>
                </c:pt>
                <c:pt idx="6150">
                  <c:v>77.498199999999997</c:v>
                </c:pt>
                <c:pt idx="6151">
                  <c:v>77.5047</c:v>
                </c:pt>
                <c:pt idx="6152">
                  <c:v>77.512500000000003</c:v>
                </c:pt>
                <c:pt idx="6153">
                  <c:v>77.52</c:v>
                </c:pt>
                <c:pt idx="6154">
                  <c:v>77.526600000000002</c:v>
                </c:pt>
                <c:pt idx="6155">
                  <c:v>77.533600000000007</c:v>
                </c:pt>
                <c:pt idx="6156">
                  <c:v>77.542199999999994</c:v>
                </c:pt>
                <c:pt idx="6157">
                  <c:v>77.551900000000003</c:v>
                </c:pt>
                <c:pt idx="6158">
                  <c:v>77.560900000000004</c:v>
                </c:pt>
                <c:pt idx="6159">
                  <c:v>77.569400000000002</c:v>
                </c:pt>
                <c:pt idx="6160">
                  <c:v>77.580399999999997</c:v>
                </c:pt>
                <c:pt idx="6161">
                  <c:v>77.593299999999999</c:v>
                </c:pt>
                <c:pt idx="6162">
                  <c:v>77.607799999999997</c:v>
                </c:pt>
                <c:pt idx="6163">
                  <c:v>77.626999999999995</c:v>
                </c:pt>
                <c:pt idx="6164">
                  <c:v>77.647199999999998</c:v>
                </c:pt>
                <c:pt idx="6165">
                  <c:v>77.663700000000006</c:v>
                </c:pt>
                <c:pt idx="6166">
                  <c:v>77.674199999999999</c:v>
                </c:pt>
                <c:pt idx="6167">
                  <c:v>77.676900000000003</c:v>
                </c:pt>
                <c:pt idx="6168">
                  <c:v>77.674400000000006</c:v>
                </c:pt>
                <c:pt idx="6169">
                  <c:v>77.670400000000001</c:v>
                </c:pt>
                <c:pt idx="6170">
                  <c:v>77.666600000000003</c:v>
                </c:pt>
                <c:pt idx="6171">
                  <c:v>77.663600000000002</c:v>
                </c:pt>
                <c:pt idx="6172">
                  <c:v>77.662499999999994</c:v>
                </c:pt>
                <c:pt idx="6173">
                  <c:v>77.663799999999995</c:v>
                </c:pt>
                <c:pt idx="6174">
                  <c:v>77.665700000000001</c:v>
                </c:pt>
                <c:pt idx="6175">
                  <c:v>77.665800000000004</c:v>
                </c:pt>
                <c:pt idx="6176">
                  <c:v>77.665700000000001</c:v>
                </c:pt>
                <c:pt idx="6177">
                  <c:v>77.667500000000004</c:v>
                </c:pt>
                <c:pt idx="6178">
                  <c:v>77.670900000000003</c:v>
                </c:pt>
                <c:pt idx="6179">
                  <c:v>77.676699999999997</c:v>
                </c:pt>
                <c:pt idx="6180">
                  <c:v>77.682699999999997</c:v>
                </c:pt>
                <c:pt idx="6181">
                  <c:v>77.690200000000004</c:v>
                </c:pt>
                <c:pt idx="6182">
                  <c:v>77.698700000000002</c:v>
                </c:pt>
                <c:pt idx="6183">
                  <c:v>77.710999999999999</c:v>
                </c:pt>
                <c:pt idx="6184">
                  <c:v>77.723799999999997</c:v>
                </c:pt>
                <c:pt idx="6185">
                  <c:v>77.738200000000006</c:v>
                </c:pt>
                <c:pt idx="6186">
                  <c:v>77.753399999999999</c:v>
                </c:pt>
                <c:pt idx="6187">
                  <c:v>77.772099999999995</c:v>
                </c:pt>
                <c:pt idx="6188">
                  <c:v>77.7911</c:v>
                </c:pt>
                <c:pt idx="6189">
                  <c:v>77.810599999999994</c:v>
                </c:pt>
                <c:pt idx="6190">
                  <c:v>77.827399999999997</c:v>
                </c:pt>
                <c:pt idx="6191">
                  <c:v>77.838300000000004</c:v>
                </c:pt>
                <c:pt idx="6192">
                  <c:v>77.842600000000004</c:v>
                </c:pt>
                <c:pt idx="6193">
                  <c:v>77.842600000000004</c:v>
                </c:pt>
                <c:pt idx="6194">
                  <c:v>77.840800000000002</c:v>
                </c:pt>
                <c:pt idx="6195">
                  <c:v>77.839200000000005</c:v>
                </c:pt>
                <c:pt idx="6196">
                  <c:v>77.84</c:v>
                </c:pt>
                <c:pt idx="6197">
                  <c:v>77.841399999999993</c:v>
                </c:pt>
                <c:pt idx="6198">
                  <c:v>77.843100000000007</c:v>
                </c:pt>
                <c:pt idx="6199">
                  <c:v>77.846400000000003</c:v>
                </c:pt>
                <c:pt idx="6200">
                  <c:v>77.852699999999999</c:v>
                </c:pt>
                <c:pt idx="6201">
                  <c:v>77.858199999999997</c:v>
                </c:pt>
                <c:pt idx="6202">
                  <c:v>77.864099999999993</c:v>
                </c:pt>
                <c:pt idx="6203">
                  <c:v>77.870599999999996</c:v>
                </c:pt>
                <c:pt idx="6204">
                  <c:v>77.876800000000003</c:v>
                </c:pt>
                <c:pt idx="6205">
                  <c:v>77.881699999999995</c:v>
                </c:pt>
                <c:pt idx="6206">
                  <c:v>77.887299999999996</c:v>
                </c:pt>
                <c:pt idx="6207">
                  <c:v>77.895099999999999</c:v>
                </c:pt>
                <c:pt idx="6208">
                  <c:v>77.903400000000005</c:v>
                </c:pt>
                <c:pt idx="6209">
                  <c:v>77.911199999999994</c:v>
                </c:pt>
                <c:pt idx="6210">
                  <c:v>77.9178</c:v>
                </c:pt>
                <c:pt idx="6211">
                  <c:v>77.924199999999999</c:v>
                </c:pt>
                <c:pt idx="6212">
                  <c:v>77.932500000000005</c:v>
                </c:pt>
                <c:pt idx="6213">
                  <c:v>77.941699999999997</c:v>
                </c:pt>
                <c:pt idx="6214">
                  <c:v>77.948300000000003</c:v>
                </c:pt>
                <c:pt idx="6215">
                  <c:v>77.953199999999995</c:v>
                </c:pt>
                <c:pt idx="6216">
                  <c:v>77.957300000000004</c:v>
                </c:pt>
                <c:pt idx="6217">
                  <c:v>77.960999999999999</c:v>
                </c:pt>
                <c:pt idx="6218">
                  <c:v>77.965100000000007</c:v>
                </c:pt>
                <c:pt idx="6219">
                  <c:v>77.963700000000003</c:v>
                </c:pt>
                <c:pt idx="6220">
                  <c:v>77.954999999999998</c:v>
                </c:pt>
                <c:pt idx="6221">
                  <c:v>77.953500000000005</c:v>
                </c:pt>
                <c:pt idx="6222">
                  <c:v>77.958600000000004</c:v>
                </c:pt>
                <c:pt idx="6223">
                  <c:v>77.966300000000004</c:v>
                </c:pt>
                <c:pt idx="6224">
                  <c:v>77.973399999999998</c:v>
                </c:pt>
                <c:pt idx="6225">
                  <c:v>77.980699999999999</c:v>
                </c:pt>
                <c:pt idx="6226">
                  <c:v>77.987300000000005</c:v>
                </c:pt>
                <c:pt idx="6227">
                  <c:v>77.994900000000001</c:v>
                </c:pt>
                <c:pt idx="6228">
                  <c:v>78.002899999999997</c:v>
                </c:pt>
                <c:pt idx="6229">
                  <c:v>78.013599999999997</c:v>
                </c:pt>
                <c:pt idx="6230">
                  <c:v>78.027199999999993</c:v>
                </c:pt>
                <c:pt idx="6231">
                  <c:v>78.043899999999994</c:v>
                </c:pt>
                <c:pt idx="6232">
                  <c:v>78.062700000000007</c:v>
                </c:pt>
                <c:pt idx="6233">
                  <c:v>78.081500000000005</c:v>
                </c:pt>
                <c:pt idx="6234">
                  <c:v>78.0959</c:v>
                </c:pt>
                <c:pt idx="6235">
                  <c:v>78.104600000000005</c:v>
                </c:pt>
                <c:pt idx="6236">
                  <c:v>78.107200000000006</c:v>
                </c:pt>
                <c:pt idx="6237">
                  <c:v>78.105500000000006</c:v>
                </c:pt>
                <c:pt idx="6238">
                  <c:v>78.102000000000004</c:v>
                </c:pt>
                <c:pt idx="6239">
                  <c:v>78.0989</c:v>
                </c:pt>
                <c:pt idx="6240">
                  <c:v>78.097800000000007</c:v>
                </c:pt>
                <c:pt idx="6241">
                  <c:v>78.0976</c:v>
                </c:pt>
                <c:pt idx="6242">
                  <c:v>78.096199999999996</c:v>
                </c:pt>
                <c:pt idx="6243">
                  <c:v>78.097200000000001</c:v>
                </c:pt>
                <c:pt idx="6244">
                  <c:v>78.099199999999996</c:v>
                </c:pt>
                <c:pt idx="6245">
                  <c:v>78.099599999999995</c:v>
                </c:pt>
                <c:pt idx="6246">
                  <c:v>78.101399999999998</c:v>
                </c:pt>
                <c:pt idx="6247">
                  <c:v>78.104799999999997</c:v>
                </c:pt>
                <c:pt idx="6248">
                  <c:v>78.1083</c:v>
                </c:pt>
                <c:pt idx="6249">
                  <c:v>78.113299999999995</c:v>
                </c:pt>
                <c:pt idx="6250">
                  <c:v>78.120999999999995</c:v>
                </c:pt>
                <c:pt idx="6251">
                  <c:v>78.130399999999995</c:v>
                </c:pt>
                <c:pt idx="6252">
                  <c:v>78.139899999999997</c:v>
                </c:pt>
                <c:pt idx="6253">
                  <c:v>78.152000000000001</c:v>
                </c:pt>
                <c:pt idx="6254">
                  <c:v>78.166499999999999</c:v>
                </c:pt>
                <c:pt idx="6255">
                  <c:v>78.182599999999994</c:v>
                </c:pt>
                <c:pt idx="6256">
                  <c:v>78.200500000000005</c:v>
                </c:pt>
                <c:pt idx="6257">
                  <c:v>78.218599999999995</c:v>
                </c:pt>
                <c:pt idx="6258">
                  <c:v>78.237700000000004</c:v>
                </c:pt>
                <c:pt idx="6259">
                  <c:v>78.252799999999993</c:v>
                </c:pt>
                <c:pt idx="6260">
                  <c:v>78.261799999999994</c:v>
                </c:pt>
                <c:pt idx="6261">
                  <c:v>78.265000000000001</c:v>
                </c:pt>
                <c:pt idx="6262">
                  <c:v>78.265900000000002</c:v>
                </c:pt>
                <c:pt idx="6263">
                  <c:v>78.263099999999994</c:v>
                </c:pt>
                <c:pt idx="6264">
                  <c:v>78.2607</c:v>
                </c:pt>
                <c:pt idx="6265">
                  <c:v>78.259799999999998</c:v>
                </c:pt>
                <c:pt idx="6266">
                  <c:v>78.262</c:v>
                </c:pt>
                <c:pt idx="6267">
                  <c:v>78.266900000000007</c:v>
                </c:pt>
                <c:pt idx="6268">
                  <c:v>78.273200000000003</c:v>
                </c:pt>
                <c:pt idx="6269">
                  <c:v>78.279200000000003</c:v>
                </c:pt>
                <c:pt idx="6270">
                  <c:v>78.285899999999998</c:v>
                </c:pt>
                <c:pt idx="6271">
                  <c:v>78.292299999999997</c:v>
                </c:pt>
                <c:pt idx="6272">
                  <c:v>78.296000000000006</c:v>
                </c:pt>
                <c:pt idx="6273">
                  <c:v>78.2988</c:v>
                </c:pt>
                <c:pt idx="6274">
                  <c:v>78.304100000000005</c:v>
                </c:pt>
                <c:pt idx="6275">
                  <c:v>78.310400000000001</c:v>
                </c:pt>
                <c:pt idx="6276">
                  <c:v>78.317099999999996</c:v>
                </c:pt>
                <c:pt idx="6277">
                  <c:v>78.325000000000003</c:v>
                </c:pt>
                <c:pt idx="6278">
                  <c:v>78.332400000000007</c:v>
                </c:pt>
                <c:pt idx="6279">
                  <c:v>78.337900000000005</c:v>
                </c:pt>
                <c:pt idx="6280">
                  <c:v>78.345299999999995</c:v>
                </c:pt>
                <c:pt idx="6281">
                  <c:v>78.353700000000003</c:v>
                </c:pt>
                <c:pt idx="6282">
                  <c:v>78.362200000000001</c:v>
                </c:pt>
                <c:pt idx="6283">
                  <c:v>78.369600000000005</c:v>
                </c:pt>
                <c:pt idx="6284">
                  <c:v>78.375100000000003</c:v>
                </c:pt>
                <c:pt idx="6285">
                  <c:v>78.379300000000001</c:v>
                </c:pt>
                <c:pt idx="6286">
                  <c:v>78.383899999999997</c:v>
                </c:pt>
                <c:pt idx="6287">
                  <c:v>78.388499999999993</c:v>
                </c:pt>
                <c:pt idx="6288">
                  <c:v>78.392899999999997</c:v>
                </c:pt>
                <c:pt idx="6289">
                  <c:v>78.398300000000006</c:v>
                </c:pt>
                <c:pt idx="6290">
                  <c:v>78.404700000000005</c:v>
                </c:pt>
                <c:pt idx="6291">
                  <c:v>78.410799999999995</c:v>
                </c:pt>
                <c:pt idx="6292">
                  <c:v>78.4178</c:v>
                </c:pt>
                <c:pt idx="6293">
                  <c:v>78.425200000000004</c:v>
                </c:pt>
                <c:pt idx="6294">
                  <c:v>78.433000000000007</c:v>
                </c:pt>
                <c:pt idx="6295">
                  <c:v>78.442099999999996</c:v>
                </c:pt>
                <c:pt idx="6296">
                  <c:v>78.449399999999997</c:v>
                </c:pt>
                <c:pt idx="6297">
                  <c:v>78.457499999999996</c:v>
                </c:pt>
                <c:pt idx="6298">
                  <c:v>78.468900000000005</c:v>
                </c:pt>
                <c:pt idx="6299">
                  <c:v>78.483099999999993</c:v>
                </c:pt>
                <c:pt idx="6300">
                  <c:v>78.499499999999998</c:v>
                </c:pt>
                <c:pt idx="6301">
                  <c:v>78.519300000000001</c:v>
                </c:pt>
                <c:pt idx="6302">
                  <c:v>78.538899999999998</c:v>
                </c:pt>
                <c:pt idx="6303">
                  <c:v>78.555899999999994</c:v>
                </c:pt>
                <c:pt idx="6304">
                  <c:v>78.564700000000002</c:v>
                </c:pt>
                <c:pt idx="6305">
                  <c:v>78.566000000000003</c:v>
                </c:pt>
                <c:pt idx="6306">
                  <c:v>78.560100000000006</c:v>
                </c:pt>
                <c:pt idx="6307">
                  <c:v>78.555099999999996</c:v>
                </c:pt>
                <c:pt idx="6308">
                  <c:v>78.5505</c:v>
                </c:pt>
                <c:pt idx="6309">
                  <c:v>78.547499999999999</c:v>
                </c:pt>
                <c:pt idx="6310">
                  <c:v>78.546300000000002</c:v>
                </c:pt>
                <c:pt idx="6311">
                  <c:v>78.546899999999994</c:v>
                </c:pt>
                <c:pt idx="6312">
                  <c:v>78.547600000000003</c:v>
                </c:pt>
                <c:pt idx="6313">
                  <c:v>78.549000000000007</c:v>
                </c:pt>
                <c:pt idx="6314">
                  <c:v>78.551500000000004</c:v>
                </c:pt>
                <c:pt idx="6315">
                  <c:v>78.553399999999996</c:v>
                </c:pt>
                <c:pt idx="6316">
                  <c:v>78.556100000000001</c:v>
                </c:pt>
                <c:pt idx="6317">
                  <c:v>78.559899999999999</c:v>
                </c:pt>
                <c:pt idx="6318">
                  <c:v>78.564800000000005</c:v>
                </c:pt>
                <c:pt idx="6319">
                  <c:v>78.571399999999997</c:v>
                </c:pt>
                <c:pt idx="6320">
                  <c:v>78.579300000000003</c:v>
                </c:pt>
                <c:pt idx="6321">
                  <c:v>78.589699999999993</c:v>
                </c:pt>
                <c:pt idx="6322">
                  <c:v>78.602699999999999</c:v>
                </c:pt>
                <c:pt idx="6323">
                  <c:v>78.617599999999996</c:v>
                </c:pt>
                <c:pt idx="6324">
                  <c:v>78.634200000000007</c:v>
                </c:pt>
                <c:pt idx="6325">
                  <c:v>78.652699999999996</c:v>
                </c:pt>
                <c:pt idx="6326">
                  <c:v>78.671599999999998</c:v>
                </c:pt>
                <c:pt idx="6327">
                  <c:v>78.688400000000001</c:v>
                </c:pt>
                <c:pt idx="6328">
                  <c:v>78.700900000000004</c:v>
                </c:pt>
                <c:pt idx="6329">
                  <c:v>78.706999999999994</c:v>
                </c:pt>
                <c:pt idx="6330">
                  <c:v>78.709900000000005</c:v>
                </c:pt>
                <c:pt idx="6331">
                  <c:v>78.709500000000006</c:v>
                </c:pt>
                <c:pt idx="6332">
                  <c:v>78.708200000000005</c:v>
                </c:pt>
                <c:pt idx="6333">
                  <c:v>78.704400000000007</c:v>
                </c:pt>
                <c:pt idx="6334">
                  <c:v>78.703299999999999</c:v>
                </c:pt>
                <c:pt idx="6335">
                  <c:v>78.704300000000003</c:v>
                </c:pt>
                <c:pt idx="6336">
                  <c:v>78.706900000000005</c:v>
                </c:pt>
                <c:pt idx="6337">
                  <c:v>78.712599999999995</c:v>
                </c:pt>
                <c:pt idx="6338">
                  <c:v>78.718800000000002</c:v>
                </c:pt>
                <c:pt idx="6339">
                  <c:v>78.724000000000004</c:v>
                </c:pt>
                <c:pt idx="6340">
                  <c:v>78.7303</c:v>
                </c:pt>
                <c:pt idx="6341">
                  <c:v>78.737399999999994</c:v>
                </c:pt>
                <c:pt idx="6342">
                  <c:v>78.742800000000003</c:v>
                </c:pt>
                <c:pt idx="6343">
                  <c:v>78.749600000000001</c:v>
                </c:pt>
                <c:pt idx="6344">
                  <c:v>78.756799999999998</c:v>
                </c:pt>
                <c:pt idx="6345">
                  <c:v>78.762200000000007</c:v>
                </c:pt>
                <c:pt idx="6346">
                  <c:v>78.7684</c:v>
                </c:pt>
                <c:pt idx="6347">
                  <c:v>78.775000000000006</c:v>
                </c:pt>
                <c:pt idx="6348">
                  <c:v>78.780799999999999</c:v>
                </c:pt>
                <c:pt idx="6349">
                  <c:v>78.787599999999998</c:v>
                </c:pt>
                <c:pt idx="6350">
                  <c:v>78.796099999999996</c:v>
                </c:pt>
                <c:pt idx="6351">
                  <c:v>78.803200000000004</c:v>
                </c:pt>
                <c:pt idx="6352">
                  <c:v>78.809799999999996</c:v>
                </c:pt>
                <c:pt idx="6353">
                  <c:v>78.814700000000002</c:v>
                </c:pt>
                <c:pt idx="6354">
                  <c:v>78.8215</c:v>
                </c:pt>
                <c:pt idx="6355">
                  <c:v>78.824700000000007</c:v>
                </c:pt>
                <c:pt idx="6356">
                  <c:v>78.828699999999998</c:v>
                </c:pt>
                <c:pt idx="6357">
                  <c:v>78.833799999999997</c:v>
                </c:pt>
                <c:pt idx="6358">
                  <c:v>78.838999999999999</c:v>
                </c:pt>
                <c:pt idx="6359">
                  <c:v>78.845500000000001</c:v>
                </c:pt>
                <c:pt idx="6360">
                  <c:v>78.850999999999999</c:v>
                </c:pt>
                <c:pt idx="6361">
                  <c:v>78.8566</c:v>
                </c:pt>
                <c:pt idx="6362">
                  <c:v>78.864699999999999</c:v>
                </c:pt>
                <c:pt idx="6363">
                  <c:v>78.873400000000004</c:v>
                </c:pt>
                <c:pt idx="6364">
                  <c:v>78.880899999999997</c:v>
                </c:pt>
                <c:pt idx="6365">
                  <c:v>78.888999999999996</c:v>
                </c:pt>
                <c:pt idx="6366">
                  <c:v>78.898700000000005</c:v>
                </c:pt>
                <c:pt idx="6367">
                  <c:v>78.909499999999994</c:v>
                </c:pt>
                <c:pt idx="6368">
                  <c:v>78.923000000000002</c:v>
                </c:pt>
                <c:pt idx="6369">
                  <c:v>78.940399999999997</c:v>
                </c:pt>
                <c:pt idx="6370">
                  <c:v>78.959699999999998</c:v>
                </c:pt>
                <c:pt idx="6371">
                  <c:v>78.977800000000002</c:v>
                </c:pt>
                <c:pt idx="6372">
                  <c:v>78.990799999999993</c:v>
                </c:pt>
                <c:pt idx="6373">
                  <c:v>78.994500000000002</c:v>
                </c:pt>
                <c:pt idx="6374">
                  <c:v>78.994600000000005</c:v>
                </c:pt>
                <c:pt idx="6375">
                  <c:v>78.990399999999994</c:v>
                </c:pt>
                <c:pt idx="6376">
                  <c:v>78.985900000000001</c:v>
                </c:pt>
                <c:pt idx="6377">
                  <c:v>78.983099999999993</c:v>
                </c:pt>
                <c:pt idx="6378">
                  <c:v>78.982200000000006</c:v>
                </c:pt>
                <c:pt idx="6379">
                  <c:v>78.981200000000001</c:v>
                </c:pt>
                <c:pt idx="6380">
                  <c:v>78.9816</c:v>
                </c:pt>
                <c:pt idx="6381">
                  <c:v>78.982699999999994</c:v>
                </c:pt>
                <c:pt idx="6382">
                  <c:v>78.9833</c:v>
                </c:pt>
                <c:pt idx="6383">
                  <c:v>78.984999999999999</c:v>
                </c:pt>
                <c:pt idx="6384">
                  <c:v>78.986800000000002</c:v>
                </c:pt>
                <c:pt idx="6385">
                  <c:v>78.989500000000007</c:v>
                </c:pt>
                <c:pt idx="6386">
                  <c:v>78.993600000000001</c:v>
                </c:pt>
                <c:pt idx="6387">
                  <c:v>78.9983</c:v>
                </c:pt>
                <c:pt idx="6388">
                  <c:v>79.003600000000006</c:v>
                </c:pt>
                <c:pt idx="6389">
                  <c:v>79.011200000000002</c:v>
                </c:pt>
                <c:pt idx="6390">
                  <c:v>79.021699999999996</c:v>
                </c:pt>
                <c:pt idx="6391">
                  <c:v>79.034400000000005</c:v>
                </c:pt>
                <c:pt idx="6392">
                  <c:v>79.049400000000006</c:v>
                </c:pt>
                <c:pt idx="6393">
                  <c:v>79.065100000000001</c:v>
                </c:pt>
                <c:pt idx="6394">
                  <c:v>79.081000000000003</c:v>
                </c:pt>
                <c:pt idx="6395">
                  <c:v>79.098200000000006</c:v>
                </c:pt>
                <c:pt idx="6396">
                  <c:v>79.115499999999997</c:v>
                </c:pt>
                <c:pt idx="6397">
                  <c:v>79.129400000000004</c:v>
                </c:pt>
                <c:pt idx="6398">
                  <c:v>79.136799999999994</c:v>
                </c:pt>
                <c:pt idx="6399">
                  <c:v>79.140100000000004</c:v>
                </c:pt>
                <c:pt idx="6400">
                  <c:v>79.140799999999999</c:v>
                </c:pt>
                <c:pt idx="6401">
                  <c:v>79.138800000000003</c:v>
                </c:pt>
                <c:pt idx="6402">
                  <c:v>79.138099999999994</c:v>
                </c:pt>
                <c:pt idx="6403">
                  <c:v>79.138000000000005</c:v>
                </c:pt>
                <c:pt idx="6404">
                  <c:v>79.139300000000006</c:v>
                </c:pt>
                <c:pt idx="6405">
                  <c:v>79.143799999999999</c:v>
                </c:pt>
                <c:pt idx="6406">
                  <c:v>79.149799999999999</c:v>
                </c:pt>
                <c:pt idx="6407">
                  <c:v>79.153700000000001</c:v>
                </c:pt>
                <c:pt idx="6408">
                  <c:v>79.160700000000006</c:v>
                </c:pt>
                <c:pt idx="6409">
                  <c:v>79.167699999999996</c:v>
                </c:pt>
                <c:pt idx="6410">
                  <c:v>79.171899999999994</c:v>
                </c:pt>
                <c:pt idx="6411">
                  <c:v>79.176400000000001</c:v>
                </c:pt>
                <c:pt idx="6412">
                  <c:v>79.180400000000006</c:v>
                </c:pt>
                <c:pt idx="6413">
                  <c:v>79.185000000000002</c:v>
                </c:pt>
                <c:pt idx="6414">
                  <c:v>79.1922</c:v>
                </c:pt>
                <c:pt idx="6415">
                  <c:v>79.201300000000003</c:v>
                </c:pt>
                <c:pt idx="6416">
                  <c:v>79.2089</c:v>
                </c:pt>
                <c:pt idx="6417">
                  <c:v>79.216099999999997</c:v>
                </c:pt>
                <c:pt idx="6418">
                  <c:v>79.222399999999993</c:v>
                </c:pt>
                <c:pt idx="6419">
                  <c:v>79.227699999999999</c:v>
                </c:pt>
                <c:pt idx="6420">
                  <c:v>79.232299999999995</c:v>
                </c:pt>
                <c:pt idx="6421">
                  <c:v>79.238200000000006</c:v>
                </c:pt>
                <c:pt idx="6422">
                  <c:v>79.244200000000006</c:v>
                </c:pt>
                <c:pt idx="6423">
                  <c:v>79.250200000000007</c:v>
                </c:pt>
                <c:pt idx="6424">
                  <c:v>79.253299999999996</c:v>
                </c:pt>
                <c:pt idx="6425">
                  <c:v>79.256799999999998</c:v>
                </c:pt>
                <c:pt idx="6426">
                  <c:v>79.2624</c:v>
                </c:pt>
                <c:pt idx="6427">
                  <c:v>79.269000000000005</c:v>
                </c:pt>
                <c:pt idx="6428">
                  <c:v>79.275000000000006</c:v>
                </c:pt>
                <c:pt idx="6429">
                  <c:v>79.281499999999994</c:v>
                </c:pt>
                <c:pt idx="6430">
                  <c:v>79.286699999999996</c:v>
                </c:pt>
                <c:pt idx="6431">
                  <c:v>79.294799999999995</c:v>
                </c:pt>
                <c:pt idx="6432">
                  <c:v>79.302899999999994</c:v>
                </c:pt>
                <c:pt idx="6433">
                  <c:v>79.312399999999997</c:v>
                </c:pt>
                <c:pt idx="6434">
                  <c:v>79.322100000000006</c:v>
                </c:pt>
                <c:pt idx="6435">
                  <c:v>79.334599999999995</c:v>
                </c:pt>
                <c:pt idx="6436">
                  <c:v>79.349500000000006</c:v>
                </c:pt>
                <c:pt idx="6437">
                  <c:v>79.3643</c:v>
                </c:pt>
                <c:pt idx="6438">
                  <c:v>79.3797</c:v>
                </c:pt>
                <c:pt idx="6439">
                  <c:v>79.394099999999995</c:v>
                </c:pt>
                <c:pt idx="6440">
                  <c:v>79.406199999999998</c:v>
                </c:pt>
                <c:pt idx="6441">
                  <c:v>79.415099999999995</c:v>
                </c:pt>
                <c:pt idx="6442">
                  <c:v>79.418400000000005</c:v>
                </c:pt>
                <c:pt idx="6443">
                  <c:v>79.416499999999999</c:v>
                </c:pt>
                <c:pt idx="6444">
                  <c:v>79.411699999999996</c:v>
                </c:pt>
                <c:pt idx="6445">
                  <c:v>79.407399999999996</c:v>
                </c:pt>
                <c:pt idx="6446">
                  <c:v>79.405900000000003</c:v>
                </c:pt>
                <c:pt idx="6447">
                  <c:v>79.405199999999994</c:v>
                </c:pt>
                <c:pt idx="6448">
                  <c:v>79.405100000000004</c:v>
                </c:pt>
                <c:pt idx="6449">
                  <c:v>79.406199999999998</c:v>
                </c:pt>
                <c:pt idx="6450">
                  <c:v>79.4071</c:v>
                </c:pt>
                <c:pt idx="6451">
                  <c:v>79.406199999999998</c:v>
                </c:pt>
                <c:pt idx="6452">
                  <c:v>79.408199999999994</c:v>
                </c:pt>
                <c:pt idx="6453">
                  <c:v>79.409700000000001</c:v>
                </c:pt>
                <c:pt idx="6454">
                  <c:v>79.413499999999999</c:v>
                </c:pt>
                <c:pt idx="6455">
                  <c:v>79.418800000000005</c:v>
                </c:pt>
                <c:pt idx="6456">
                  <c:v>79.425399999999996</c:v>
                </c:pt>
                <c:pt idx="6457">
                  <c:v>79.433199999999999</c:v>
                </c:pt>
                <c:pt idx="6458">
                  <c:v>79.442700000000002</c:v>
                </c:pt>
                <c:pt idx="6459">
                  <c:v>79.453100000000006</c:v>
                </c:pt>
                <c:pt idx="6460">
                  <c:v>79.467299999999994</c:v>
                </c:pt>
                <c:pt idx="6461">
                  <c:v>79.482299999999995</c:v>
                </c:pt>
                <c:pt idx="6462">
                  <c:v>79.498500000000007</c:v>
                </c:pt>
                <c:pt idx="6463">
                  <c:v>79.515000000000001</c:v>
                </c:pt>
                <c:pt idx="6464">
                  <c:v>79.532899999999998</c:v>
                </c:pt>
                <c:pt idx="6465">
                  <c:v>79.547899999999998</c:v>
                </c:pt>
                <c:pt idx="6466">
                  <c:v>79.5595</c:v>
                </c:pt>
                <c:pt idx="6467">
                  <c:v>79.565899999999999</c:v>
                </c:pt>
                <c:pt idx="6468">
                  <c:v>79.567999999999998</c:v>
                </c:pt>
                <c:pt idx="6469">
                  <c:v>79.566900000000004</c:v>
                </c:pt>
                <c:pt idx="6470">
                  <c:v>79.5655</c:v>
                </c:pt>
                <c:pt idx="6471">
                  <c:v>79.563599999999994</c:v>
                </c:pt>
                <c:pt idx="6472">
                  <c:v>79.563000000000002</c:v>
                </c:pt>
                <c:pt idx="6473">
                  <c:v>79.565899999999999</c:v>
                </c:pt>
                <c:pt idx="6474">
                  <c:v>79.569400000000002</c:v>
                </c:pt>
                <c:pt idx="6475">
                  <c:v>79.574700000000007</c:v>
                </c:pt>
                <c:pt idx="6476">
                  <c:v>79.580100000000002</c:v>
                </c:pt>
                <c:pt idx="6477">
                  <c:v>79.585800000000006</c:v>
                </c:pt>
                <c:pt idx="6478">
                  <c:v>79.59</c:v>
                </c:pt>
                <c:pt idx="6479">
                  <c:v>79.5946</c:v>
                </c:pt>
                <c:pt idx="6480">
                  <c:v>79.599900000000005</c:v>
                </c:pt>
                <c:pt idx="6481">
                  <c:v>79.604900000000001</c:v>
                </c:pt>
                <c:pt idx="6482">
                  <c:v>79.6113</c:v>
                </c:pt>
                <c:pt idx="6483">
                  <c:v>79.618300000000005</c:v>
                </c:pt>
                <c:pt idx="6484">
                  <c:v>79.624799999999993</c:v>
                </c:pt>
                <c:pt idx="6485">
                  <c:v>79.630499999999998</c:v>
                </c:pt>
                <c:pt idx="6486">
                  <c:v>79.636200000000002</c:v>
                </c:pt>
                <c:pt idx="6487">
                  <c:v>79.644099999999995</c:v>
                </c:pt>
                <c:pt idx="6488">
                  <c:v>79.652799999999999</c:v>
                </c:pt>
                <c:pt idx="6489">
                  <c:v>79.660499999999999</c:v>
                </c:pt>
                <c:pt idx="6490">
                  <c:v>79.666300000000007</c:v>
                </c:pt>
                <c:pt idx="6491">
                  <c:v>79.670100000000005</c:v>
                </c:pt>
                <c:pt idx="6492">
                  <c:v>79.673000000000002</c:v>
                </c:pt>
                <c:pt idx="6493">
                  <c:v>79.676000000000002</c:v>
                </c:pt>
                <c:pt idx="6494">
                  <c:v>79.679500000000004</c:v>
                </c:pt>
                <c:pt idx="6495">
                  <c:v>79.683999999999997</c:v>
                </c:pt>
                <c:pt idx="6496">
                  <c:v>79.688699999999997</c:v>
                </c:pt>
                <c:pt idx="6497">
                  <c:v>79.694500000000005</c:v>
                </c:pt>
                <c:pt idx="6498">
                  <c:v>79.698999999999998</c:v>
                </c:pt>
                <c:pt idx="6499">
                  <c:v>79.704800000000006</c:v>
                </c:pt>
                <c:pt idx="6500">
                  <c:v>79.712599999999995</c:v>
                </c:pt>
                <c:pt idx="6501">
                  <c:v>79.719899999999996</c:v>
                </c:pt>
                <c:pt idx="6502">
                  <c:v>79.726699999999994</c:v>
                </c:pt>
                <c:pt idx="6503">
                  <c:v>79.733900000000006</c:v>
                </c:pt>
                <c:pt idx="6504">
                  <c:v>79.742599999999996</c:v>
                </c:pt>
                <c:pt idx="6505">
                  <c:v>79.754300000000001</c:v>
                </c:pt>
                <c:pt idx="6506">
                  <c:v>79.770799999999994</c:v>
                </c:pt>
                <c:pt idx="6507">
                  <c:v>79.790199999999999</c:v>
                </c:pt>
                <c:pt idx="6508">
                  <c:v>79.81</c:v>
                </c:pt>
                <c:pt idx="6509">
                  <c:v>79.827399999999997</c:v>
                </c:pt>
                <c:pt idx="6510">
                  <c:v>79.838399999999993</c:v>
                </c:pt>
                <c:pt idx="6511">
                  <c:v>79.842100000000002</c:v>
                </c:pt>
                <c:pt idx="6512">
                  <c:v>79.838999999999999</c:v>
                </c:pt>
                <c:pt idx="6513">
                  <c:v>79.833399999999997</c:v>
                </c:pt>
                <c:pt idx="6514">
                  <c:v>79.828199999999995</c:v>
                </c:pt>
                <c:pt idx="6515">
                  <c:v>79.824100000000001</c:v>
                </c:pt>
                <c:pt idx="6516">
                  <c:v>79.823499999999996</c:v>
                </c:pt>
                <c:pt idx="6517">
                  <c:v>79.824799999999996</c:v>
                </c:pt>
                <c:pt idx="6518">
                  <c:v>79.825299999999999</c:v>
                </c:pt>
                <c:pt idx="6519">
                  <c:v>79.824700000000007</c:v>
                </c:pt>
                <c:pt idx="6520">
                  <c:v>79.825400000000002</c:v>
                </c:pt>
                <c:pt idx="6521">
                  <c:v>79.825999999999993</c:v>
                </c:pt>
                <c:pt idx="6522">
                  <c:v>79.828599999999994</c:v>
                </c:pt>
                <c:pt idx="6523">
                  <c:v>79.831100000000006</c:v>
                </c:pt>
                <c:pt idx="6524">
                  <c:v>79.834900000000005</c:v>
                </c:pt>
                <c:pt idx="6525">
                  <c:v>79.840400000000002</c:v>
                </c:pt>
                <c:pt idx="6526">
                  <c:v>79.846299999999999</c:v>
                </c:pt>
                <c:pt idx="6527">
                  <c:v>79.854699999999994</c:v>
                </c:pt>
                <c:pt idx="6528">
                  <c:v>79.865200000000002</c:v>
                </c:pt>
                <c:pt idx="6529">
                  <c:v>79.877899999999997</c:v>
                </c:pt>
                <c:pt idx="6530">
                  <c:v>79.893500000000003</c:v>
                </c:pt>
                <c:pt idx="6531">
                  <c:v>79.910499999999999</c:v>
                </c:pt>
                <c:pt idx="6532">
                  <c:v>79.928399999999996</c:v>
                </c:pt>
                <c:pt idx="6533">
                  <c:v>79.946299999999994</c:v>
                </c:pt>
                <c:pt idx="6534">
                  <c:v>79.962100000000007</c:v>
                </c:pt>
                <c:pt idx="6535">
                  <c:v>79.971199999999996</c:v>
                </c:pt>
                <c:pt idx="6536">
                  <c:v>79.975499999999997</c:v>
                </c:pt>
                <c:pt idx="6537">
                  <c:v>79.975999999999999</c:v>
                </c:pt>
                <c:pt idx="6538">
                  <c:v>79.974400000000003</c:v>
                </c:pt>
                <c:pt idx="6539">
                  <c:v>79.971100000000007</c:v>
                </c:pt>
                <c:pt idx="6540">
                  <c:v>79.969700000000003</c:v>
                </c:pt>
                <c:pt idx="6541">
                  <c:v>79.9696</c:v>
                </c:pt>
                <c:pt idx="6542">
                  <c:v>79.972099999999998</c:v>
                </c:pt>
                <c:pt idx="6543">
                  <c:v>79.975899999999996</c:v>
                </c:pt>
                <c:pt idx="6544">
                  <c:v>79.980999999999995</c:v>
                </c:pt>
                <c:pt idx="6545">
                  <c:v>79.9846</c:v>
                </c:pt>
                <c:pt idx="6546">
                  <c:v>79.981300000000005</c:v>
                </c:pt>
                <c:pt idx="6547">
                  <c:v>79.981200000000001</c:v>
                </c:pt>
                <c:pt idx="6548">
                  <c:v>79.983999999999995</c:v>
                </c:pt>
                <c:pt idx="6549">
                  <c:v>79.987799999999993</c:v>
                </c:pt>
                <c:pt idx="6550">
                  <c:v>79.991600000000005</c:v>
                </c:pt>
                <c:pt idx="6551">
                  <c:v>79.995000000000005</c:v>
                </c:pt>
                <c:pt idx="6552">
                  <c:v>80.000200000000007</c:v>
                </c:pt>
                <c:pt idx="6553">
                  <c:v>80.006</c:v>
                </c:pt>
                <c:pt idx="6554">
                  <c:v>80.010599999999997</c:v>
                </c:pt>
                <c:pt idx="6555">
                  <c:v>80.016599999999997</c:v>
                </c:pt>
                <c:pt idx="6556">
                  <c:v>80.024699999999996</c:v>
                </c:pt>
                <c:pt idx="6557">
                  <c:v>80.032499999999999</c:v>
                </c:pt>
                <c:pt idx="6558">
                  <c:v>80.039400000000001</c:v>
                </c:pt>
                <c:pt idx="6559">
                  <c:v>80.045000000000002</c:v>
                </c:pt>
                <c:pt idx="6560">
                  <c:v>80.049499999999995</c:v>
                </c:pt>
                <c:pt idx="6561">
                  <c:v>80.053299999999993</c:v>
                </c:pt>
                <c:pt idx="6562">
                  <c:v>80.055700000000002</c:v>
                </c:pt>
                <c:pt idx="6563">
                  <c:v>80.058300000000003</c:v>
                </c:pt>
                <c:pt idx="6564">
                  <c:v>80.062299999999993</c:v>
                </c:pt>
                <c:pt idx="6565">
                  <c:v>80.068799999999996</c:v>
                </c:pt>
                <c:pt idx="6566">
                  <c:v>80.075699999999998</c:v>
                </c:pt>
                <c:pt idx="6567">
                  <c:v>80.082400000000007</c:v>
                </c:pt>
                <c:pt idx="6568">
                  <c:v>80.089799999999997</c:v>
                </c:pt>
                <c:pt idx="6569">
                  <c:v>80.096199999999996</c:v>
                </c:pt>
                <c:pt idx="6570">
                  <c:v>80.102699999999999</c:v>
                </c:pt>
                <c:pt idx="6571">
                  <c:v>80.109700000000004</c:v>
                </c:pt>
                <c:pt idx="6572">
                  <c:v>80.116299999999995</c:v>
                </c:pt>
                <c:pt idx="6573">
                  <c:v>80.125500000000002</c:v>
                </c:pt>
                <c:pt idx="6574">
                  <c:v>80.137699999999995</c:v>
                </c:pt>
                <c:pt idx="6575">
                  <c:v>80.152699999999996</c:v>
                </c:pt>
                <c:pt idx="6576">
                  <c:v>80.170500000000004</c:v>
                </c:pt>
                <c:pt idx="6577">
                  <c:v>80.189499999999995</c:v>
                </c:pt>
                <c:pt idx="6578">
                  <c:v>80.206900000000005</c:v>
                </c:pt>
                <c:pt idx="6579">
                  <c:v>80.216300000000004</c:v>
                </c:pt>
                <c:pt idx="6580">
                  <c:v>80.218500000000006</c:v>
                </c:pt>
                <c:pt idx="6581">
                  <c:v>80.215100000000007</c:v>
                </c:pt>
                <c:pt idx="6582">
                  <c:v>80.209400000000002</c:v>
                </c:pt>
                <c:pt idx="6583">
                  <c:v>80.203800000000001</c:v>
                </c:pt>
                <c:pt idx="6584">
                  <c:v>80.199200000000005</c:v>
                </c:pt>
                <c:pt idx="6585">
                  <c:v>80.197199999999995</c:v>
                </c:pt>
                <c:pt idx="6586">
                  <c:v>80.198300000000003</c:v>
                </c:pt>
                <c:pt idx="6587">
                  <c:v>80.198700000000002</c:v>
                </c:pt>
                <c:pt idx="6588">
                  <c:v>80.196299999999994</c:v>
                </c:pt>
                <c:pt idx="6589">
                  <c:v>80.196700000000007</c:v>
                </c:pt>
                <c:pt idx="6590">
                  <c:v>80.197400000000002</c:v>
                </c:pt>
                <c:pt idx="6591">
                  <c:v>80.199200000000005</c:v>
                </c:pt>
                <c:pt idx="6592">
                  <c:v>80.201499999999996</c:v>
                </c:pt>
                <c:pt idx="6593">
                  <c:v>80.206100000000006</c:v>
                </c:pt>
                <c:pt idx="6594">
                  <c:v>80.213099999999997</c:v>
                </c:pt>
                <c:pt idx="6595">
                  <c:v>80.221500000000006</c:v>
                </c:pt>
                <c:pt idx="6596">
                  <c:v>80.2303</c:v>
                </c:pt>
                <c:pt idx="6597">
                  <c:v>80.240899999999996</c:v>
                </c:pt>
                <c:pt idx="6598">
                  <c:v>80.255899999999997</c:v>
                </c:pt>
                <c:pt idx="6599">
                  <c:v>80.272400000000005</c:v>
                </c:pt>
                <c:pt idx="6600">
                  <c:v>80.289599999999993</c:v>
                </c:pt>
                <c:pt idx="6601">
                  <c:v>80.306399999999996</c:v>
                </c:pt>
                <c:pt idx="6602">
                  <c:v>80.3215</c:v>
                </c:pt>
                <c:pt idx="6603">
                  <c:v>80.331599999999995</c:v>
                </c:pt>
                <c:pt idx="6604">
                  <c:v>80.338200000000001</c:v>
                </c:pt>
                <c:pt idx="6605">
                  <c:v>80.340699999999998</c:v>
                </c:pt>
                <c:pt idx="6606">
                  <c:v>80.340299999999999</c:v>
                </c:pt>
                <c:pt idx="6607">
                  <c:v>80.337699999999998</c:v>
                </c:pt>
                <c:pt idx="6608">
                  <c:v>80.336500000000001</c:v>
                </c:pt>
                <c:pt idx="6609">
                  <c:v>80.334199999999996</c:v>
                </c:pt>
                <c:pt idx="6610">
                  <c:v>80.334400000000002</c:v>
                </c:pt>
                <c:pt idx="6611">
                  <c:v>80.337699999999998</c:v>
                </c:pt>
                <c:pt idx="6612">
                  <c:v>80.341700000000003</c:v>
                </c:pt>
                <c:pt idx="6613">
                  <c:v>80.347099999999998</c:v>
                </c:pt>
                <c:pt idx="6614">
                  <c:v>80.353499999999997</c:v>
                </c:pt>
                <c:pt idx="6615">
                  <c:v>80.357399999999998</c:v>
                </c:pt>
                <c:pt idx="6616">
                  <c:v>80.361099999999993</c:v>
                </c:pt>
                <c:pt idx="6617">
                  <c:v>80.364800000000002</c:v>
                </c:pt>
                <c:pt idx="6618">
                  <c:v>80.368399999999994</c:v>
                </c:pt>
                <c:pt idx="6619">
                  <c:v>80.373000000000005</c:v>
                </c:pt>
                <c:pt idx="6620">
                  <c:v>80.379099999999994</c:v>
                </c:pt>
                <c:pt idx="6621">
                  <c:v>80.385000000000005</c:v>
                </c:pt>
                <c:pt idx="6622">
                  <c:v>80.392300000000006</c:v>
                </c:pt>
                <c:pt idx="6623">
                  <c:v>80.398799999999994</c:v>
                </c:pt>
                <c:pt idx="6624">
                  <c:v>80.402799999999999</c:v>
                </c:pt>
                <c:pt idx="6625">
                  <c:v>80.408299999999997</c:v>
                </c:pt>
                <c:pt idx="6626">
                  <c:v>80.415599999999998</c:v>
                </c:pt>
                <c:pt idx="6627">
                  <c:v>80.421400000000006</c:v>
                </c:pt>
                <c:pt idx="6628">
                  <c:v>80.426199999999994</c:v>
                </c:pt>
                <c:pt idx="6629">
                  <c:v>80.432000000000002</c:v>
                </c:pt>
                <c:pt idx="6630">
                  <c:v>80.436999999999998</c:v>
                </c:pt>
                <c:pt idx="6631">
                  <c:v>80.442300000000003</c:v>
                </c:pt>
                <c:pt idx="6632">
                  <c:v>80.447599999999994</c:v>
                </c:pt>
                <c:pt idx="6633">
                  <c:v>80.4512</c:v>
                </c:pt>
                <c:pt idx="6634">
                  <c:v>80.454700000000003</c:v>
                </c:pt>
                <c:pt idx="6635">
                  <c:v>80.459599999999995</c:v>
                </c:pt>
                <c:pt idx="6636">
                  <c:v>80.464399999999998</c:v>
                </c:pt>
                <c:pt idx="6637">
                  <c:v>80.470399999999998</c:v>
                </c:pt>
                <c:pt idx="6638">
                  <c:v>80.477199999999996</c:v>
                </c:pt>
                <c:pt idx="6639">
                  <c:v>80.484200000000001</c:v>
                </c:pt>
                <c:pt idx="6640">
                  <c:v>80.492000000000004</c:v>
                </c:pt>
                <c:pt idx="6641">
                  <c:v>80.499899999999997</c:v>
                </c:pt>
                <c:pt idx="6642">
                  <c:v>80.508600000000001</c:v>
                </c:pt>
                <c:pt idx="6643">
                  <c:v>80.519400000000005</c:v>
                </c:pt>
                <c:pt idx="6644">
                  <c:v>80.534199999999998</c:v>
                </c:pt>
                <c:pt idx="6645">
                  <c:v>80.552999999999997</c:v>
                </c:pt>
                <c:pt idx="6646">
                  <c:v>80.570400000000006</c:v>
                </c:pt>
                <c:pt idx="6647">
                  <c:v>80.582999999999998</c:v>
                </c:pt>
                <c:pt idx="6648">
                  <c:v>80.590400000000002</c:v>
                </c:pt>
                <c:pt idx="6649">
                  <c:v>80.591700000000003</c:v>
                </c:pt>
                <c:pt idx="6650">
                  <c:v>80.587999999999994</c:v>
                </c:pt>
                <c:pt idx="6651">
                  <c:v>80.583200000000005</c:v>
                </c:pt>
                <c:pt idx="6652">
                  <c:v>80.578500000000005</c:v>
                </c:pt>
                <c:pt idx="6653">
                  <c:v>80.576499999999996</c:v>
                </c:pt>
                <c:pt idx="6654">
                  <c:v>80.575299999999999</c:v>
                </c:pt>
                <c:pt idx="6655">
                  <c:v>80.575000000000003</c:v>
                </c:pt>
                <c:pt idx="6656">
                  <c:v>80.5745</c:v>
                </c:pt>
                <c:pt idx="6657">
                  <c:v>80.575500000000005</c:v>
                </c:pt>
                <c:pt idx="6658">
                  <c:v>80.575699999999998</c:v>
                </c:pt>
                <c:pt idx="6659">
                  <c:v>80.5745</c:v>
                </c:pt>
                <c:pt idx="6660">
                  <c:v>80.575100000000006</c:v>
                </c:pt>
                <c:pt idx="6661">
                  <c:v>80.578800000000001</c:v>
                </c:pt>
                <c:pt idx="6662">
                  <c:v>80.583600000000004</c:v>
                </c:pt>
                <c:pt idx="6663">
                  <c:v>80.589100000000002</c:v>
                </c:pt>
                <c:pt idx="6664">
                  <c:v>80.595299999999995</c:v>
                </c:pt>
                <c:pt idx="6665">
                  <c:v>80.604100000000003</c:v>
                </c:pt>
                <c:pt idx="6666">
                  <c:v>80.614900000000006</c:v>
                </c:pt>
                <c:pt idx="6667">
                  <c:v>80.625200000000007</c:v>
                </c:pt>
                <c:pt idx="6668">
                  <c:v>80.637699999999995</c:v>
                </c:pt>
                <c:pt idx="6669">
                  <c:v>80.6524</c:v>
                </c:pt>
                <c:pt idx="6670">
                  <c:v>80.670400000000001</c:v>
                </c:pt>
                <c:pt idx="6671">
                  <c:v>80.687600000000003</c:v>
                </c:pt>
                <c:pt idx="6672">
                  <c:v>80.703400000000002</c:v>
                </c:pt>
                <c:pt idx="6673">
                  <c:v>80.713999999999999</c:v>
                </c:pt>
                <c:pt idx="6674">
                  <c:v>80.718800000000002</c:v>
                </c:pt>
                <c:pt idx="6675">
                  <c:v>80.720500000000001</c:v>
                </c:pt>
                <c:pt idx="6676">
                  <c:v>80.718000000000004</c:v>
                </c:pt>
                <c:pt idx="6677">
                  <c:v>80.714699999999993</c:v>
                </c:pt>
                <c:pt idx="6678">
                  <c:v>80.712400000000002</c:v>
                </c:pt>
                <c:pt idx="6679">
                  <c:v>80.710800000000006</c:v>
                </c:pt>
                <c:pt idx="6680">
                  <c:v>80.710999999999999</c:v>
                </c:pt>
                <c:pt idx="6681">
                  <c:v>80.711799999999997</c:v>
                </c:pt>
                <c:pt idx="6682">
                  <c:v>80.715100000000007</c:v>
                </c:pt>
                <c:pt idx="6683">
                  <c:v>80.718699999999998</c:v>
                </c:pt>
                <c:pt idx="6684">
                  <c:v>80.722800000000007</c:v>
                </c:pt>
                <c:pt idx="6685">
                  <c:v>80.726600000000005</c:v>
                </c:pt>
                <c:pt idx="6686">
                  <c:v>80.732399999999998</c:v>
                </c:pt>
                <c:pt idx="6687">
                  <c:v>80.737499999999997</c:v>
                </c:pt>
                <c:pt idx="6688">
                  <c:v>80.742800000000003</c:v>
                </c:pt>
                <c:pt idx="6689">
                  <c:v>80.747600000000006</c:v>
                </c:pt>
                <c:pt idx="6690">
                  <c:v>80.753699999999995</c:v>
                </c:pt>
                <c:pt idx="6691">
                  <c:v>80.759100000000004</c:v>
                </c:pt>
                <c:pt idx="6692">
                  <c:v>80.764200000000002</c:v>
                </c:pt>
                <c:pt idx="6693">
                  <c:v>80.770899999999997</c:v>
                </c:pt>
                <c:pt idx="6694">
                  <c:v>80.778099999999995</c:v>
                </c:pt>
                <c:pt idx="6695">
                  <c:v>80.785200000000003</c:v>
                </c:pt>
                <c:pt idx="6696">
                  <c:v>80.791700000000006</c:v>
                </c:pt>
                <c:pt idx="6697">
                  <c:v>80.7971</c:v>
                </c:pt>
                <c:pt idx="6698">
                  <c:v>80.801000000000002</c:v>
                </c:pt>
                <c:pt idx="6699">
                  <c:v>80.803299999999993</c:v>
                </c:pt>
                <c:pt idx="6700">
                  <c:v>80.805300000000003</c:v>
                </c:pt>
                <c:pt idx="6701">
                  <c:v>80.808599999999998</c:v>
                </c:pt>
                <c:pt idx="6702">
                  <c:v>80.813500000000005</c:v>
                </c:pt>
                <c:pt idx="6703">
                  <c:v>80.818799999999996</c:v>
                </c:pt>
                <c:pt idx="6704">
                  <c:v>80.824700000000007</c:v>
                </c:pt>
                <c:pt idx="6705">
                  <c:v>80.831299999999999</c:v>
                </c:pt>
                <c:pt idx="6706">
                  <c:v>80.837299999999999</c:v>
                </c:pt>
                <c:pt idx="6707">
                  <c:v>80.843100000000007</c:v>
                </c:pt>
                <c:pt idx="6708">
                  <c:v>80.851500000000001</c:v>
                </c:pt>
                <c:pt idx="6709">
                  <c:v>80.858699999999999</c:v>
                </c:pt>
                <c:pt idx="6710">
                  <c:v>80.864599999999996</c:v>
                </c:pt>
                <c:pt idx="6711">
                  <c:v>80.872500000000002</c:v>
                </c:pt>
                <c:pt idx="6712">
                  <c:v>80.884200000000007</c:v>
                </c:pt>
                <c:pt idx="6713">
                  <c:v>80.898899999999998</c:v>
                </c:pt>
                <c:pt idx="6714">
                  <c:v>80.916700000000006</c:v>
                </c:pt>
                <c:pt idx="6715">
                  <c:v>80.9345</c:v>
                </c:pt>
                <c:pt idx="6716">
                  <c:v>80.947800000000001</c:v>
                </c:pt>
                <c:pt idx="6717">
                  <c:v>80.956599999999995</c:v>
                </c:pt>
                <c:pt idx="6718">
                  <c:v>80.958399999999997</c:v>
                </c:pt>
                <c:pt idx="6719">
                  <c:v>80.954899999999995</c:v>
                </c:pt>
                <c:pt idx="6720">
                  <c:v>80.950199999999995</c:v>
                </c:pt>
                <c:pt idx="6721">
                  <c:v>80.945700000000002</c:v>
                </c:pt>
                <c:pt idx="6722">
                  <c:v>80.941199999999995</c:v>
                </c:pt>
                <c:pt idx="6723">
                  <c:v>80.938699999999997</c:v>
                </c:pt>
                <c:pt idx="6724">
                  <c:v>80.938900000000004</c:v>
                </c:pt>
                <c:pt idx="6725">
                  <c:v>80.938400000000001</c:v>
                </c:pt>
                <c:pt idx="6726">
                  <c:v>80.938800000000001</c:v>
                </c:pt>
                <c:pt idx="6727">
                  <c:v>80.938400000000001</c:v>
                </c:pt>
                <c:pt idx="6728">
                  <c:v>80.937399999999997</c:v>
                </c:pt>
                <c:pt idx="6729">
                  <c:v>80.938999999999993</c:v>
                </c:pt>
                <c:pt idx="6730">
                  <c:v>80.940100000000001</c:v>
                </c:pt>
                <c:pt idx="6731">
                  <c:v>80.942999999999998</c:v>
                </c:pt>
                <c:pt idx="6732">
                  <c:v>80.948400000000007</c:v>
                </c:pt>
                <c:pt idx="6733">
                  <c:v>80.956100000000006</c:v>
                </c:pt>
                <c:pt idx="6734">
                  <c:v>80.965599999999995</c:v>
                </c:pt>
                <c:pt idx="6735">
                  <c:v>80.978300000000004</c:v>
                </c:pt>
                <c:pt idx="6736">
                  <c:v>80.991</c:v>
                </c:pt>
                <c:pt idx="6737">
                  <c:v>81.004499999999993</c:v>
                </c:pt>
                <c:pt idx="6738">
                  <c:v>81.0197</c:v>
                </c:pt>
                <c:pt idx="6739">
                  <c:v>81.0364</c:v>
                </c:pt>
                <c:pt idx="6740">
                  <c:v>81.050899999999999</c:v>
                </c:pt>
                <c:pt idx="6741">
                  <c:v>81.064400000000006</c:v>
                </c:pt>
                <c:pt idx="6742">
                  <c:v>81.075500000000005</c:v>
                </c:pt>
                <c:pt idx="6743">
                  <c:v>81.079700000000003</c:v>
                </c:pt>
                <c:pt idx="6744">
                  <c:v>81.079700000000003</c:v>
                </c:pt>
                <c:pt idx="6745">
                  <c:v>81.075999999999993</c:v>
                </c:pt>
                <c:pt idx="6746">
                  <c:v>81.070599999999999</c:v>
                </c:pt>
                <c:pt idx="6747">
                  <c:v>81.0672</c:v>
                </c:pt>
                <c:pt idx="6748">
                  <c:v>81.066299999999998</c:v>
                </c:pt>
                <c:pt idx="6749">
                  <c:v>81.067899999999995</c:v>
                </c:pt>
                <c:pt idx="6750">
                  <c:v>81.072299999999998</c:v>
                </c:pt>
                <c:pt idx="6751">
                  <c:v>81.077399999999997</c:v>
                </c:pt>
                <c:pt idx="6752">
                  <c:v>81.080600000000004</c:v>
                </c:pt>
                <c:pt idx="6753">
                  <c:v>81.0852</c:v>
                </c:pt>
                <c:pt idx="6754">
                  <c:v>81.090199999999996</c:v>
                </c:pt>
                <c:pt idx="6755">
                  <c:v>81.093999999999994</c:v>
                </c:pt>
                <c:pt idx="6756">
                  <c:v>81.096699999999998</c:v>
                </c:pt>
                <c:pt idx="6757">
                  <c:v>81.099599999999995</c:v>
                </c:pt>
                <c:pt idx="6758">
                  <c:v>81.104399999999998</c:v>
                </c:pt>
                <c:pt idx="6759">
                  <c:v>81.110500000000002</c:v>
                </c:pt>
                <c:pt idx="6760">
                  <c:v>81.116100000000003</c:v>
                </c:pt>
                <c:pt idx="6761">
                  <c:v>81.119900000000001</c:v>
                </c:pt>
                <c:pt idx="6762">
                  <c:v>81.125</c:v>
                </c:pt>
                <c:pt idx="6763">
                  <c:v>81.132400000000004</c:v>
                </c:pt>
                <c:pt idx="6764">
                  <c:v>81.140299999999996</c:v>
                </c:pt>
                <c:pt idx="6765">
                  <c:v>81.147400000000005</c:v>
                </c:pt>
                <c:pt idx="6766">
                  <c:v>81.1524</c:v>
                </c:pt>
                <c:pt idx="6767">
                  <c:v>81.155699999999996</c:v>
                </c:pt>
                <c:pt idx="6768">
                  <c:v>81.158500000000004</c:v>
                </c:pt>
                <c:pt idx="6769">
                  <c:v>81.160499999999999</c:v>
                </c:pt>
                <c:pt idx="6770">
                  <c:v>81.1648</c:v>
                </c:pt>
                <c:pt idx="6771">
                  <c:v>81.169200000000004</c:v>
                </c:pt>
                <c:pt idx="6772">
                  <c:v>81.173199999999994</c:v>
                </c:pt>
                <c:pt idx="6773">
                  <c:v>81.177400000000006</c:v>
                </c:pt>
                <c:pt idx="6774">
                  <c:v>81.1828</c:v>
                </c:pt>
                <c:pt idx="6775">
                  <c:v>81.1892</c:v>
                </c:pt>
                <c:pt idx="6776">
                  <c:v>81.195099999999996</c:v>
                </c:pt>
                <c:pt idx="6777">
                  <c:v>81.200900000000004</c:v>
                </c:pt>
                <c:pt idx="6778">
                  <c:v>81.208200000000005</c:v>
                </c:pt>
                <c:pt idx="6779">
                  <c:v>81.217200000000005</c:v>
                </c:pt>
                <c:pt idx="6780">
                  <c:v>81.2256</c:v>
                </c:pt>
                <c:pt idx="6781">
                  <c:v>81.237399999999994</c:v>
                </c:pt>
                <c:pt idx="6782">
                  <c:v>81.250600000000006</c:v>
                </c:pt>
                <c:pt idx="6783">
                  <c:v>81.265100000000004</c:v>
                </c:pt>
                <c:pt idx="6784">
                  <c:v>81.282200000000003</c:v>
                </c:pt>
                <c:pt idx="6785">
                  <c:v>81.296400000000006</c:v>
                </c:pt>
                <c:pt idx="6786">
                  <c:v>81.303299999999993</c:v>
                </c:pt>
                <c:pt idx="6787">
                  <c:v>81.304900000000004</c:v>
                </c:pt>
                <c:pt idx="6788">
                  <c:v>81.302800000000005</c:v>
                </c:pt>
                <c:pt idx="6789">
                  <c:v>81.298000000000002</c:v>
                </c:pt>
                <c:pt idx="6790">
                  <c:v>81.292900000000003</c:v>
                </c:pt>
                <c:pt idx="6791">
                  <c:v>81.290099999999995</c:v>
                </c:pt>
                <c:pt idx="6792">
                  <c:v>81.287899999999993</c:v>
                </c:pt>
                <c:pt idx="6793">
                  <c:v>81.287099999999995</c:v>
                </c:pt>
                <c:pt idx="6794">
                  <c:v>81.287700000000001</c:v>
                </c:pt>
                <c:pt idx="6795">
                  <c:v>81.288399999999996</c:v>
                </c:pt>
                <c:pt idx="6796">
                  <c:v>81.287899999999993</c:v>
                </c:pt>
                <c:pt idx="6797">
                  <c:v>81.289000000000001</c:v>
                </c:pt>
                <c:pt idx="6798">
                  <c:v>81.290199999999999</c:v>
                </c:pt>
                <c:pt idx="6799">
                  <c:v>81.291799999999995</c:v>
                </c:pt>
                <c:pt idx="6800">
                  <c:v>81.293599999999998</c:v>
                </c:pt>
                <c:pt idx="6801">
                  <c:v>81.297200000000004</c:v>
                </c:pt>
                <c:pt idx="6802">
                  <c:v>81.302899999999994</c:v>
                </c:pt>
                <c:pt idx="6803">
                  <c:v>81.310100000000006</c:v>
                </c:pt>
                <c:pt idx="6804">
                  <c:v>81.319699999999997</c:v>
                </c:pt>
                <c:pt idx="6805">
                  <c:v>81.331500000000005</c:v>
                </c:pt>
                <c:pt idx="6806">
                  <c:v>81.346699999999998</c:v>
                </c:pt>
                <c:pt idx="6807">
                  <c:v>81.362899999999996</c:v>
                </c:pt>
                <c:pt idx="6808">
                  <c:v>81.379400000000004</c:v>
                </c:pt>
                <c:pt idx="6809">
                  <c:v>81.395300000000006</c:v>
                </c:pt>
                <c:pt idx="6810">
                  <c:v>81.408600000000007</c:v>
                </c:pt>
                <c:pt idx="6811">
                  <c:v>81.418400000000005</c:v>
                </c:pt>
                <c:pt idx="6812">
                  <c:v>81.4221</c:v>
                </c:pt>
                <c:pt idx="6813">
                  <c:v>81.421400000000006</c:v>
                </c:pt>
                <c:pt idx="6814">
                  <c:v>81.417199999999994</c:v>
                </c:pt>
                <c:pt idx="6815">
                  <c:v>81.414000000000001</c:v>
                </c:pt>
                <c:pt idx="6816">
                  <c:v>81.411299999999997</c:v>
                </c:pt>
                <c:pt idx="6817">
                  <c:v>81.4084</c:v>
                </c:pt>
                <c:pt idx="6818">
                  <c:v>81.409199999999998</c:v>
                </c:pt>
                <c:pt idx="6819">
                  <c:v>81.412999999999997</c:v>
                </c:pt>
                <c:pt idx="6820">
                  <c:v>81.417699999999996</c:v>
                </c:pt>
                <c:pt idx="6821">
                  <c:v>81.421000000000006</c:v>
                </c:pt>
                <c:pt idx="6822">
                  <c:v>81.422499999999999</c:v>
                </c:pt>
                <c:pt idx="6823">
                  <c:v>81.424300000000002</c:v>
                </c:pt>
                <c:pt idx="6824">
                  <c:v>81.427499999999995</c:v>
                </c:pt>
                <c:pt idx="6825">
                  <c:v>81.4315</c:v>
                </c:pt>
                <c:pt idx="6826">
                  <c:v>81.435400000000001</c:v>
                </c:pt>
                <c:pt idx="6827">
                  <c:v>81.440399999999997</c:v>
                </c:pt>
                <c:pt idx="6828">
                  <c:v>81.445700000000002</c:v>
                </c:pt>
                <c:pt idx="6829">
                  <c:v>81.451499999999996</c:v>
                </c:pt>
                <c:pt idx="6830">
                  <c:v>81.4572</c:v>
                </c:pt>
                <c:pt idx="6831">
                  <c:v>81.462199999999996</c:v>
                </c:pt>
                <c:pt idx="6832">
                  <c:v>81.4679</c:v>
                </c:pt>
                <c:pt idx="6833">
                  <c:v>81.470799999999997</c:v>
                </c:pt>
                <c:pt idx="6834">
                  <c:v>81.474900000000005</c:v>
                </c:pt>
                <c:pt idx="6835">
                  <c:v>81.479799999999997</c:v>
                </c:pt>
                <c:pt idx="6836">
                  <c:v>81.484099999999998</c:v>
                </c:pt>
                <c:pt idx="6837">
                  <c:v>81.4876</c:v>
                </c:pt>
                <c:pt idx="6838">
                  <c:v>81.490399999999994</c:v>
                </c:pt>
                <c:pt idx="6839">
                  <c:v>81.493200000000002</c:v>
                </c:pt>
                <c:pt idx="6840">
                  <c:v>81.497900000000001</c:v>
                </c:pt>
                <c:pt idx="6841">
                  <c:v>81.501900000000006</c:v>
                </c:pt>
                <c:pt idx="6842">
                  <c:v>81.506699999999995</c:v>
                </c:pt>
                <c:pt idx="6843">
                  <c:v>81.511899999999997</c:v>
                </c:pt>
                <c:pt idx="6844">
                  <c:v>81.515699999999995</c:v>
                </c:pt>
                <c:pt idx="6845">
                  <c:v>81.520899999999997</c:v>
                </c:pt>
                <c:pt idx="6846">
                  <c:v>81.525199999999998</c:v>
                </c:pt>
                <c:pt idx="6847">
                  <c:v>81.527799999999999</c:v>
                </c:pt>
                <c:pt idx="6848">
                  <c:v>81.533100000000005</c:v>
                </c:pt>
                <c:pt idx="6849">
                  <c:v>81.543099999999995</c:v>
                </c:pt>
                <c:pt idx="6850">
                  <c:v>81.556799999999996</c:v>
                </c:pt>
                <c:pt idx="6851">
                  <c:v>81.574399999999997</c:v>
                </c:pt>
                <c:pt idx="6852">
                  <c:v>81.594999999999999</c:v>
                </c:pt>
                <c:pt idx="6853">
                  <c:v>81.614900000000006</c:v>
                </c:pt>
                <c:pt idx="6854">
                  <c:v>81.626000000000005</c:v>
                </c:pt>
                <c:pt idx="6855">
                  <c:v>81.629099999999994</c:v>
                </c:pt>
                <c:pt idx="6856">
                  <c:v>81.626099999999994</c:v>
                </c:pt>
                <c:pt idx="6857">
                  <c:v>81.619699999999995</c:v>
                </c:pt>
                <c:pt idx="6858">
                  <c:v>81.612899999999996</c:v>
                </c:pt>
                <c:pt idx="6859">
                  <c:v>81.606399999999994</c:v>
                </c:pt>
                <c:pt idx="6860">
                  <c:v>81.601900000000001</c:v>
                </c:pt>
                <c:pt idx="6861">
                  <c:v>81.598799999999997</c:v>
                </c:pt>
                <c:pt idx="6862">
                  <c:v>81.598100000000002</c:v>
                </c:pt>
                <c:pt idx="6863">
                  <c:v>81.596699999999998</c:v>
                </c:pt>
                <c:pt idx="6864">
                  <c:v>81.595600000000005</c:v>
                </c:pt>
                <c:pt idx="6865">
                  <c:v>81.594899999999996</c:v>
                </c:pt>
                <c:pt idx="6866">
                  <c:v>81.595699999999994</c:v>
                </c:pt>
                <c:pt idx="6867">
                  <c:v>81.597700000000003</c:v>
                </c:pt>
                <c:pt idx="6868">
                  <c:v>81.599699999999999</c:v>
                </c:pt>
                <c:pt idx="6869">
                  <c:v>81.603200000000001</c:v>
                </c:pt>
                <c:pt idx="6870">
                  <c:v>81.608699999999999</c:v>
                </c:pt>
                <c:pt idx="6871">
                  <c:v>81.616</c:v>
                </c:pt>
                <c:pt idx="6872">
                  <c:v>81.625399999999999</c:v>
                </c:pt>
                <c:pt idx="6873">
                  <c:v>81.636200000000002</c:v>
                </c:pt>
                <c:pt idx="6874">
                  <c:v>81.649799999999999</c:v>
                </c:pt>
                <c:pt idx="6875">
                  <c:v>81.664199999999994</c:v>
                </c:pt>
                <c:pt idx="6876">
                  <c:v>81.679699999999997</c:v>
                </c:pt>
                <c:pt idx="6877">
                  <c:v>81.694999999999993</c:v>
                </c:pt>
                <c:pt idx="6878">
                  <c:v>81.710700000000003</c:v>
                </c:pt>
                <c:pt idx="6879">
                  <c:v>81.722499999999997</c:v>
                </c:pt>
                <c:pt idx="6880">
                  <c:v>81.728700000000003</c:v>
                </c:pt>
                <c:pt idx="6881">
                  <c:v>81.73</c:v>
                </c:pt>
                <c:pt idx="6882">
                  <c:v>81.7273</c:v>
                </c:pt>
                <c:pt idx="6883">
                  <c:v>81.723399999999998</c:v>
                </c:pt>
                <c:pt idx="6884">
                  <c:v>81.719200000000001</c:v>
                </c:pt>
                <c:pt idx="6885">
                  <c:v>81.716099999999997</c:v>
                </c:pt>
                <c:pt idx="6886">
                  <c:v>81.715500000000006</c:v>
                </c:pt>
                <c:pt idx="6887">
                  <c:v>81.716999999999999</c:v>
                </c:pt>
                <c:pt idx="6888">
                  <c:v>81.7209</c:v>
                </c:pt>
                <c:pt idx="6889">
                  <c:v>81.726399999999998</c:v>
                </c:pt>
                <c:pt idx="6890">
                  <c:v>81.730999999999995</c:v>
                </c:pt>
                <c:pt idx="6891">
                  <c:v>81.733099999999993</c:v>
                </c:pt>
                <c:pt idx="6892">
                  <c:v>81.734700000000004</c:v>
                </c:pt>
                <c:pt idx="6893">
                  <c:v>81.7363</c:v>
                </c:pt>
                <c:pt idx="6894">
                  <c:v>81.738299999999995</c:v>
                </c:pt>
                <c:pt idx="6895">
                  <c:v>81.742099999999994</c:v>
                </c:pt>
                <c:pt idx="6896">
                  <c:v>81.746899999999997</c:v>
                </c:pt>
                <c:pt idx="6897">
                  <c:v>81.751400000000004</c:v>
                </c:pt>
                <c:pt idx="6898">
                  <c:v>81.753900000000002</c:v>
                </c:pt>
                <c:pt idx="6899">
                  <c:v>81.757999999999996</c:v>
                </c:pt>
                <c:pt idx="6900">
                  <c:v>81.763900000000007</c:v>
                </c:pt>
                <c:pt idx="6901">
                  <c:v>81.772800000000004</c:v>
                </c:pt>
                <c:pt idx="6902">
                  <c:v>81.781000000000006</c:v>
                </c:pt>
                <c:pt idx="6903">
                  <c:v>81.786500000000004</c:v>
                </c:pt>
                <c:pt idx="6904">
                  <c:v>81.791300000000007</c:v>
                </c:pt>
                <c:pt idx="6905">
                  <c:v>81.7941</c:v>
                </c:pt>
                <c:pt idx="6906">
                  <c:v>81.795299999999997</c:v>
                </c:pt>
                <c:pt idx="6907">
                  <c:v>81.797799999999995</c:v>
                </c:pt>
                <c:pt idx="6908">
                  <c:v>81.801100000000005</c:v>
                </c:pt>
                <c:pt idx="6909">
                  <c:v>81.804100000000005</c:v>
                </c:pt>
                <c:pt idx="6910">
                  <c:v>81.809299999999993</c:v>
                </c:pt>
                <c:pt idx="6911">
                  <c:v>81.8142</c:v>
                </c:pt>
                <c:pt idx="6912">
                  <c:v>81.819699999999997</c:v>
                </c:pt>
                <c:pt idx="6913">
                  <c:v>81.825999999999993</c:v>
                </c:pt>
                <c:pt idx="6914">
                  <c:v>81.832499999999996</c:v>
                </c:pt>
                <c:pt idx="6915">
                  <c:v>81.836100000000002</c:v>
                </c:pt>
                <c:pt idx="6916">
                  <c:v>81.841399999999993</c:v>
                </c:pt>
                <c:pt idx="6917">
                  <c:v>81.848299999999995</c:v>
                </c:pt>
                <c:pt idx="6918">
                  <c:v>81.858800000000002</c:v>
                </c:pt>
                <c:pt idx="6919">
                  <c:v>81.871200000000002</c:v>
                </c:pt>
                <c:pt idx="6920">
                  <c:v>81.887</c:v>
                </c:pt>
                <c:pt idx="6921">
                  <c:v>81.903000000000006</c:v>
                </c:pt>
                <c:pt idx="6922">
                  <c:v>81.916399999999996</c:v>
                </c:pt>
                <c:pt idx="6923">
                  <c:v>81.926199999999994</c:v>
                </c:pt>
                <c:pt idx="6924">
                  <c:v>81.930099999999996</c:v>
                </c:pt>
                <c:pt idx="6925">
                  <c:v>81.9285</c:v>
                </c:pt>
                <c:pt idx="6926">
                  <c:v>81.922300000000007</c:v>
                </c:pt>
                <c:pt idx="6927">
                  <c:v>81.916799999999995</c:v>
                </c:pt>
                <c:pt idx="6928">
                  <c:v>81.911799999999999</c:v>
                </c:pt>
                <c:pt idx="6929">
                  <c:v>81.907200000000003</c:v>
                </c:pt>
                <c:pt idx="6930">
                  <c:v>81.904399999999995</c:v>
                </c:pt>
                <c:pt idx="6931">
                  <c:v>81.903099999999995</c:v>
                </c:pt>
                <c:pt idx="6932">
                  <c:v>81.901700000000005</c:v>
                </c:pt>
                <c:pt idx="6933">
                  <c:v>81.900800000000004</c:v>
                </c:pt>
                <c:pt idx="6934">
                  <c:v>81.899799999999999</c:v>
                </c:pt>
                <c:pt idx="6935">
                  <c:v>81.899799999999999</c:v>
                </c:pt>
                <c:pt idx="6936">
                  <c:v>81.900400000000005</c:v>
                </c:pt>
                <c:pt idx="6937">
                  <c:v>81.902900000000002</c:v>
                </c:pt>
                <c:pt idx="6938">
                  <c:v>81.906400000000005</c:v>
                </c:pt>
                <c:pt idx="6939">
                  <c:v>81.911699999999996</c:v>
                </c:pt>
                <c:pt idx="6940">
                  <c:v>81.9191</c:v>
                </c:pt>
                <c:pt idx="6941">
                  <c:v>81.927499999999995</c:v>
                </c:pt>
                <c:pt idx="6942">
                  <c:v>81.938299999999998</c:v>
                </c:pt>
                <c:pt idx="6943">
                  <c:v>81.949299999999994</c:v>
                </c:pt>
                <c:pt idx="6944">
                  <c:v>81.960899999999995</c:v>
                </c:pt>
                <c:pt idx="6945">
                  <c:v>81.973699999999994</c:v>
                </c:pt>
                <c:pt idx="6946">
                  <c:v>81.988900000000001</c:v>
                </c:pt>
                <c:pt idx="6947">
                  <c:v>82.004099999999994</c:v>
                </c:pt>
                <c:pt idx="6948">
                  <c:v>82.017200000000003</c:v>
                </c:pt>
                <c:pt idx="6949">
                  <c:v>82.024900000000002</c:v>
                </c:pt>
                <c:pt idx="6950">
                  <c:v>82.027900000000002</c:v>
                </c:pt>
                <c:pt idx="6951">
                  <c:v>82.026399999999995</c:v>
                </c:pt>
                <c:pt idx="6952">
                  <c:v>82.022800000000004</c:v>
                </c:pt>
                <c:pt idx="6953">
                  <c:v>82.020200000000003</c:v>
                </c:pt>
                <c:pt idx="6954">
                  <c:v>82.019400000000005</c:v>
                </c:pt>
                <c:pt idx="6955">
                  <c:v>82.018699999999995</c:v>
                </c:pt>
                <c:pt idx="6956">
                  <c:v>82.019400000000005</c:v>
                </c:pt>
                <c:pt idx="6957">
                  <c:v>82.021699999999996</c:v>
                </c:pt>
                <c:pt idx="6958">
                  <c:v>82.0244</c:v>
                </c:pt>
                <c:pt idx="6959">
                  <c:v>82.026499999999999</c:v>
                </c:pt>
                <c:pt idx="6960">
                  <c:v>82.030500000000004</c:v>
                </c:pt>
                <c:pt idx="6961">
                  <c:v>82.032600000000002</c:v>
                </c:pt>
                <c:pt idx="6962">
                  <c:v>82.034099999999995</c:v>
                </c:pt>
                <c:pt idx="6963">
                  <c:v>82.035799999999995</c:v>
                </c:pt>
                <c:pt idx="6964">
                  <c:v>82.038799999999995</c:v>
                </c:pt>
                <c:pt idx="6965">
                  <c:v>82.041399999999996</c:v>
                </c:pt>
                <c:pt idx="6966">
                  <c:v>82.047300000000007</c:v>
                </c:pt>
                <c:pt idx="6967">
                  <c:v>82.052099999999996</c:v>
                </c:pt>
                <c:pt idx="6968">
                  <c:v>82.056100000000001</c:v>
                </c:pt>
                <c:pt idx="6969">
                  <c:v>82.061000000000007</c:v>
                </c:pt>
                <c:pt idx="6970">
                  <c:v>82.067300000000003</c:v>
                </c:pt>
                <c:pt idx="6971">
                  <c:v>82.073300000000003</c:v>
                </c:pt>
                <c:pt idx="6972">
                  <c:v>82.078299999999999</c:v>
                </c:pt>
                <c:pt idx="6973">
                  <c:v>82.082300000000004</c:v>
                </c:pt>
                <c:pt idx="6974">
                  <c:v>82.085899999999995</c:v>
                </c:pt>
                <c:pt idx="6975">
                  <c:v>82.086500000000001</c:v>
                </c:pt>
                <c:pt idx="6976">
                  <c:v>82.087500000000006</c:v>
                </c:pt>
                <c:pt idx="6977">
                  <c:v>82.089600000000004</c:v>
                </c:pt>
                <c:pt idx="6978">
                  <c:v>82.094399999999993</c:v>
                </c:pt>
                <c:pt idx="6979">
                  <c:v>82.097800000000007</c:v>
                </c:pt>
                <c:pt idx="6980">
                  <c:v>82.101600000000005</c:v>
                </c:pt>
                <c:pt idx="6981">
                  <c:v>82.106300000000005</c:v>
                </c:pt>
                <c:pt idx="6982">
                  <c:v>82.111400000000003</c:v>
                </c:pt>
                <c:pt idx="6983">
                  <c:v>82.116299999999995</c:v>
                </c:pt>
                <c:pt idx="6984">
                  <c:v>82.122399999999999</c:v>
                </c:pt>
                <c:pt idx="6985">
                  <c:v>82.128799999999998</c:v>
                </c:pt>
                <c:pt idx="6986">
                  <c:v>82.132599999999996</c:v>
                </c:pt>
                <c:pt idx="6987">
                  <c:v>82.140900000000002</c:v>
                </c:pt>
                <c:pt idx="6988">
                  <c:v>82.153499999999994</c:v>
                </c:pt>
                <c:pt idx="6989">
                  <c:v>82.167199999999994</c:v>
                </c:pt>
                <c:pt idx="6990">
                  <c:v>82.184299999999993</c:v>
                </c:pt>
                <c:pt idx="6991">
                  <c:v>82.201499999999996</c:v>
                </c:pt>
                <c:pt idx="6992">
                  <c:v>82.212699999999998</c:v>
                </c:pt>
                <c:pt idx="6993">
                  <c:v>82.216200000000001</c:v>
                </c:pt>
                <c:pt idx="6994">
                  <c:v>82.215699999999998</c:v>
                </c:pt>
                <c:pt idx="6995">
                  <c:v>82.211500000000001</c:v>
                </c:pt>
                <c:pt idx="6996">
                  <c:v>82.205399999999997</c:v>
                </c:pt>
                <c:pt idx="6997">
                  <c:v>82.199600000000004</c:v>
                </c:pt>
                <c:pt idx="6998">
                  <c:v>82.194900000000004</c:v>
                </c:pt>
                <c:pt idx="6999">
                  <c:v>82.191500000000005</c:v>
                </c:pt>
                <c:pt idx="7000">
                  <c:v>82.189400000000006</c:v>
                </c:pt>
                <c:pt idx="7001">
                  <c:v>82.188599999999994</c:v>
                </c:pt>
                <c:pt idx="7002">
                  <c:v>82.187299999999993</c:v>
                </c:pt>
                <c:pt idx="7003">
                  <c:v>82.186199999999999</c:v>
                </c:pt>
                <c:pt idx="7004">
                  <c:v>82.184600000000003</c:v>
                </c:pt>
                <c:pt idx="7005">
                  <c:v>82.184899999999999</c:v>
                </c:pt>
                <c:pt idx="7006">
                  <c:v>82.186899999999994</c:v>
                </c:pt>
                <c:pt idx="7007">
                  <c:v>82.188999999999993</c:v>
                </c:pt>
                <c:pt idx="7008">
                  <c:v>82.1922</c:v>
                </c:pt>
                <c:pt idx="7009">
                  <c:v>82.199100000000001</c:v>
                </c:pt>
                <c:pt idx="7010">
                  <c:v>82.208399999999997</c:v>
                </c:pt>
                <c:pt idx="7011">
                  <c:v>82.217500000000001</c:v>
                </c:pt>
                <c:pt idx="7012">
                  <c:v>82.228899999999996</c:v>
                </c:pt>
                <c:pt idx="7013">
                  <c:v>82.240799999999993</c:v>
                </c:pt>
                <c:pt idx="7014">
                  <c:v>82.254499999999993</c:v>
                </c:pt>
                <c:pt idx="7015">
                  <c:v>82.269099999999995</c:v>
                </c:pt>
                <c:pt idx="7016">
                  <c:v>82.284199999999998</c:v>
                </c:pt>
                <c:pt idx="7017">
                  <c:v>82.2971</c:v>
                </c:pt>
                <c:pt idx="7018">
                  <c:v>82.304699999999997</c:v>
                </c:pt>
                <c:pt idx="7019">
                  <c:v>82.307400000000001</c:v>
                </c:pt>
                <c:pt idx="7020">
                  <c:v>82.306299999999993</c:v>
                </c:pt>
                <c:pt idx="7021">
                  <c:v>82.303100000000001</c:v>
                </c:pt>
                <c:pt idx="7022">
                  <c:v>82.299000000000007</c:v>
                </c:pt>
                <c:pt idx="7023">
                  <c:v>82.296000000000006</c:v>
                </c:pt>
                <c:pt idx="7024">
                  <c:v>82.294700000000006</c:v>
                </c:pt>
                <c:pt idx="7025">
                  <c:v>82.296199999999999</c:v>
                </c:pt>
                <c:pt idx="7026">
                  <c:v>82.298900000000003</c:v>
                </c:pt>
                <c:pt idx="7027">
                  <c:v>82.303100000000001</c:v>
                </c:pt>
                <c:pt idx="7028">
                  <c:v>82.306799999999996</c:v>
                </c:pt>
                <c:pt idx="7029">
                  <c:v>82.308999999999997</c:v>
                </c:pt>
                <c:pt idx="7030">
                  <c:v>82.309200000000004</c:v>
                </c:pt>
                <c:pt idx="7031">
                  <c:v>82.310199999999995</c:v>
                </c:pt>
                <c:pt idx="7032">
                  <c:v>82.312100000000001</c:v>
                </c:pt>
                <c:pt idx="7033">
                  <c:v>82.313599999999994</c:v>
                </c:pt>
                <c:pt idx="7034">
                  <c:v>82.317300000000003</c:v>
                </c:pt>
                <c:pt idx="7035">
                  <c:v>82.322299999999998</c:v>
                </c:pt>
                <c:pt idx="7036">
                  <c:v>82.327100000000002</c:v>
                </c:pt>
                <c:pt idx="7037">
                  <c:v>82.332599999999999</c:v>
                </c:pt>
                <c:pt idx="7038">
                  <c:v>82.337000000000003</c:v>
                </c:pt>
                <c:pt idx="7039">
                  <c:v>82.342799999999997</c:v>
                </c:pt>
                <c:pt idx="7040">
                  <c:v>82.349000000000004</c:v>
                </c:pt>
                <c:pt idx="7041">
                  <c:v>82.353300000000004</c:v>
                </c:pt>
                <c:pt idx="7042">
                  <c:v>82.357299999999995</c:v>
                </c:pt>
                <c:pt idx="7043">
                  <c:v>82.361000000000004</c:v>
                </c:pt>
                <c:pt idx="7044">
                  <c:v>82.363399999999999</c:v>
                </c:pt>
                <c:pt idx="7045">
                  <c:v>82.364599999999996</c:v>
                </c:pt>
                <c:pt idx="7046">
                  <c:v>82.366900000000001</c:v>
                </c:pt>
                <c:pt idx="7047">
                  <c:v>82.369600000000005</c:v>
                </c:pt>
                <c:pt idx="7048">
                  <c:v>82.373599999999996</c:v>
                </c:pt>
                <c:pt idx="7049">
                  <c:v>82.376900000000006</c:v>
                </c:pt>
                <c:pt idx="7050">
                  <c:v>82.379800000000003</c:v>
                </c:pt>
                <c:pt idx="7051">
                  <c:v>82.383200000000002</c:v>
                </c:pt>
                <c:pt idx="7052">
                  <c:v>82.387100000000004</c:v>
                </c:pt>
                <c:pt idx="7053">
                  <c:v>82.391099999999994</c:v>
                </c:pt>
                <c:pt idx="7054">
                  <c:v>82.395799999999994</c:v>
                </c:pt>
                <c:pt idx="7055">
                  <c:v>82.399100000000004</c:v>
                </c:pt>
                <c:pt idx="7056">
                  <c:v>82.4041</c:v>
                </c:pt>
                <c:pt idx="7057">
                  <c:v>82.415499999999994</c:v>
                </c:pt>
                <c:pt idx="7058">
                  <c:v>82.432100000000005</c:v>
                </c:pt>
                <c:pt idx="7059">
                  <c:v>82.4499</c:v>
                </c:pt>
                <c:pt idx="7060">
                  <c:v>82.464699999999993</c:v>
                </c:pt>
                <c:pt idx="7061">
                  <c:v>82.474199999999996</c:v>
                </c:pt>
                <c:pt idx="7062">
                  <c:v>82.476799999999997</c:v>
                </c:pt>
                <c:pt idx="7063">
                  <c:v>82.471999999999994</c:v>
                </c:pt>
                <c:pt idx="7064">
                  <c:v>82.465100000000007</c:v>
                </c:pt>
                <c:pt idx="7065">
                  <c:v>82.458699999999993</c:v>
                </c:pt>
                <c:pt idx="7066">
                  <c:v>82.452699999999993</c:v>
                </c:pt>
                <c:pt idx="7067">
                  <c:v>82.447900000000004</c:v>
                </c:pt>
                <c:pt idx="7068">
                  <c:v>82.446100000000001</c:v>
                </c:pt>
                <c:pt idx="7069">
                  <c:v>82.444800000000001</c:v>
                </c:pt>
                <c:pt idx="7070">
                  <c:v>82.442400000000006</c:v>
                </c:pt>
                <c:pt idx="7071">
                  <c:v>82.441000000000003</c:v>
                </c:pt>
                <c:pt idx="7072">
                  <c:v>82.439099999999996</c:v>
                </c:pt>
                <c:pt idx="7073">
                  <c:v>82.436599999999999</c:v>
                </c:pt>
                <c:pt idx="7074">
                  <c:v>82.436300000000003</c:v>
                </c:pt>
                <c:pt idx="7075">
                  <c:v>82.438900000000004</c:v>
                </c:pt>
                <c:pt idx="7076">
                  <c:v>82.442999999999998</c:v>
                </c:pt>
                <c:pt idx="7077">
                  <c:v>82.449299999999994</c:v>
                </c:pt>
                <c:pt idx="7078">
                  <c:v>82.456299999999999</c:v>
                </c:pt>
                <c:pt idx="7079">
                  <c:v>82.464699999999993</c:v>
                </c:pt>
                <c:pt idx="7080">
                  <c:v>82.475499999999997</c:v>
                </c:pt>
                <c:pt idx="7081">
                  <c:v>82.486999999999995</c:v>
                </c:pt>
                <c:pt idx="7082">
                  <c:v>82.499300000000005</c:v>
                </c:pt>
                <c:pt idx="7083">
                  <c:v>82.513499999999993</c:v>
                </c:pt>
                <c:pt idx="7084">
                  <c:v>82.527900000000002</c:v>
                </c:pt>
                <c:pt idx="7085">
                  <c:v>82.540300000000002</c:v>
                </c:pt>
                <c:pt idx="7086">
                  <c:v>82.547899999999998</c:v>
                </c:pt>
                <c:pt idx="7087">
                  <c:v>82.552300000000002</c:v>
                </c:pt>
                <c:pt idx="7088">
                  <c:v>82.553700000000006</c:v>
                </c:pt>
                <c:pt idx="7089">
                  <c:v>82.552899999999994</c:v>
                </c:pt>
                <c:pt idx="7090">
                  <c:v>82.548900000000003</c:v>
                </c:pt>
                <c:pt idx="7091">
                  <c:v>82.543999999999997</c:v>
                </c:pt>
                <c:pt idx="7092">
                  <c:v>82.540099999999995</c:v>
                </c:pt>
                <c:pt idx="7093">
                  <c:v>82.539000000000001</c:v>
                </c:pt>
                <c:pt idx="7094">
                  <c:v>82.541300000000007</c:v>
                </c:pt>
                <c:pt idx="7095">
                  <c:v>82.544700000000006</c:v>
                </c:pt>
                <c:pt idx="7096">
                  <c:v>82.548900000000003</c:v>
                </c:pt>
                <c:pt idx="7097">
                  <c:v>82.552199999999999</c:v>
                </c:pt>
                <c:pt idx="7098">
                  <c:v>82.5535</c:v>
                </c:pt>
                <c:pt idx="7099">
                  <c:v>82.5535</c:v>
                </c:pt>
                <c:pt idx="7100">
                  <c:v>82.554599999999994</c:v>
                </c:pt>
                <c:pt idx="7101">
                  <c:v>82.556299999999993</c:v>
                </c:pt>
                <c:pt idx="7102">
                  <c:v>82.558199999999999</c:v>
                </c:pt>
                <c:pt idx="7103">
                  <c:v>82.563999999999993</c:v>
                </c:pt>
                <c:pt idx="7104">
                  <c:v>82.568700000000007</c:v>
                </c:pt>
                <c:pt idx="7105">
                  <c:v>82.572599999999994</c:v>
                </c:pt>
                <c:pt idx="7106">
                  <c:v>82.576400000000007</c:v>
                </c:pt>
                <c:pt idx="7107">
                  <c:v>82.581400000000002</c:v>
                </c:pt>
                <c:pt idx="7108">
                  <c:v>82.586500000000001</c:v>
                </c:pt>
                <c:pt idx="7109">
                  <c:v>82.590400000000002</c:v>
                </c:pt>
                <c:pt idx="7110">
                  <c:v>82.594700000000003</c:v>
                </c:pt>
                <c:pt idx="7111">
                  <c:v>82.597800000000007</c:v>
                </c:pt>
                <c:pt idx="7112">
                  <c:v>82.599599999999995</c:v>
                </c:pt>
                <c:pt idx="7113">
                  <c:v>82.599500000000006</c:v>
                </c:pt>
                <c:pt idx="7114">
                  <c:v>82.601600000000005</c:v>
                </c:pt>
                <c:pt idx="7115">
                  <c:v>82.604399999999998</c:v>
                </c:pt>
                <c:pt idx="7116">
                  <c:v>82.607500000000002</c:v>
                </c:pt>
                <c:pt idx="7117">
                  <c:v>82.611400000000003</c:v>
                </c:pt>
                <c:pt idx="7118">
                  <c:v>82.614599999999996</c:v>
                </c:pt>
                <c:pt idx="7119">
                  <c:v>82.617199999999997</c:v>
                </c:pt>
                <c:pt idx="7120">
                  <c:v>82.621300000000005</c:v>
                </c:pt>
                <c:pt idx="7121">
                  <c:v>82.626300000000001</c:v>
                </c:pt>
                <c:pt idx="7122">
                  <c:v>82.631500000000003</c:v>
                </c:pt>
                <c:pt idx="7123">
                  <c:v>82.636200000000002</c:v>
                </c:pt>
                <c:pt idx="7124">
                  <c:v>82.641499999999994</c:v>
                </c:pt>
                <c:pt idx="7125">
                  <c:v>82.648700000000005</c:v>
                </c:pt>
                <c:pt idx="7126">
                  <c:v>82.6601</c:v>
                </c:pt>
                <c:pt idx="7127">
                  <c:v>82.677099999999996</c:v>
                </c:pt>
                <c:pt idx="7128">
                  <c:v>82.696600000000004</c:v>
                </c:pt>
                <c:pt idx="7129">
                  <c:v>82.713200000000001</c:v>
                </c:pt>
                <c:pt idx="7130">
                  <c:v>82.724199999999996</c:v>
                </c:pt>
                <c:pt idx="7131">
                  <c:v>82.725300000000004</c:v>
                </c:pt>
                <c:pt idx="7132">
                  <c:v>82.719899999999996</c:v>
                </c:pt>
                <c:pt idx="7133">
                  <c:v>82.713200000000001</c:v>
                </c:pt>
                <c:pt idx="7134">
                  <c:v>82.706000000000003</c:v>
                </c:pt>
                <c:pt idx="7135">
                  <c:v>82.699299999999994</c:v>
                </c:pt>
                <c:pt idx="7136">
                  <c:v>82.694699999999997</c:v>
                </c:pt>
                <c:pt idx="7137">
                  <c:v>82.690299999999993</c:v>
                </c:pt>
                <c:pt idx="7138">
                  <c:v>82.686800000000005</c:v>
                </c:pt>
                <c:pt idx="7139">
                  <c:v>82.685599999999994</c:v>
                </c:pt>
                <c:pt idx="7140">
                  <c:v>82.685000000000002</c:v>
                </c:pt>
                <c:pt idx="7141">
                  <c:v>82.684299999999993</c:v>
                </c:pt>
                <c:pt idx="7142">
                  <c:v>82.682000000000002</c:v>
                </c:pt>
                <c:pt idx="7143">
                  <c:v>82.68</c:v>
                </c:pt>
                <c:pt idx="7144">
                  <c:v>82.680999999999997</c:v>
                </c:pt>
                <c:pt idx="7145">
                  <c:v>82.683999999999997</c:v>
                </c:pt>
                <c:pt idx="7146">
                  <c:v>82.687700000000007</c:v>
                </c:pt>
                <c:pt idx="7147">
                  <c:v>82.692700000000002</c:v>
                </c:pt>
                <c:pt idx="7148">
                  <c:v>82.7012</c:v>
                </c:pt>
                <c:pt idx="7149">
                  <c:v>82.711699999999993</c:v>
                </c:pt>
                <c:pt idx="7150">
                  <c:v>82.723299999999995</c:v>
                </c:pt>
                <c:pt idx="7151">
                  <c:v>82.736599999999996</c:v>
                </c:pt>
                <c:pt idx="7152">
                  <c:v>82.752099999999999</c:v>
                </c:pt>
                <c:pt idx="7153">
                  <c:v>82.768299999999996</c:v>
                </c:pt>
                <c:pt idx="7154">
                  <c:v>82.781000000000006</c:v>
                </c:pt>
                <c:pt idx="7155">
                  <c:v>82.790400000000005</c:v>
                </c:pt>
                <c:pt idx="7156">
                  <c:v>82.793400000000005</c:v>
                </c:pt>
                <c:pt idx="7157">
                  <c:v>82.768900000000002</c:v>
                </c:pt>
                <c:pt idx="7158">
                  <c:v>82.746099999999998</c:v>
                </c:pt>
                <c:pt idx="7159">
                  <c:v>82.732900000000001</c:v>
                </c:pt>
                <c:pt idx="7160">
                  <c:v>82.724699999999999</c:v>
                </c:pt>
                <c:pt idx="7161">
                  <c:v>82.718999999999994</c:v>
                </c:pt>
                <c:pt idx="7162">
                  <c:v>82.714299999999994</c:v>
                </c:pt>
                <c:pt idx="7163">
                  <c:v>82.710099999999997</c:v>
                </c:pt>
                <c:pt idx="7164">
                  <c:v>82.706900000000005</c:v>
                </c:pt>
                <c:pt idx="7165">
                  <c:v>82.706299999999999</c:v>
                </c:pt>
                <c:pt idx="7166">
                  <c:v>82.706900000000005</c:v>
                </c:pt>
                <c:pt idx="7167">
                  <c:v>82.707400000000007</c:v>
                </c:pt>
                <c:pt idx="7168">
                  <c:v>82.708600000000004</c:v>
                </c:pt>
                <c:pt idx="7169">
                  <c:v>82.708699999999993</c:v>
                </c:pt>
                <c:pt idx="7170">
                  <c:v>82.710700000000003</c:v>
                </c:pt>
                <c:pt idx="7171">
                  <c:v>82.713700000000003</c:v>
                </c:pt>
                <c:pt idx="7172">
                  <c:v>82.715199999999996</c:v>
                </c:pt>
                <c:pt idx="7173">
                  <c:v>82.718000000000004</c:v>
                </c:pt>
                <c:pt idx="7174">
                  <c:v>82.72</c:v>
                </c:pt>
                <c:pt idx="7175">
                  <c:v>82.722399999999993</c:v>
                </c:pt>
                <c:pt idx="7176">
                  <c:v>82.7273</c:v>
                </c:pt>
                <c:pt idx="7177">
                  <c:v>82.733199999999997</c:v>
                </c:pt>
                <c:pt idx="7178">
                  <c:v>82.738299999999995</c:v>
                </c:pt>
                <c:pt idx="7179">
                  <c:v>82.740200000000002</c:v>
                </c:pt>
                <c:pt idx="7180">
                  <c:v>82.739699999999999</c:v>
                </c:pt>
                <c:pt idx="7181">
                  <c:v>82.738799999999998</c:v>
                </c:pt>
                <c:pt idx="7182">
                  <c:v>82.739099999999993</c:v>
                </c:pt>
                <c:pt idx="7183">
                  <c:v>82.738900000000001</c:v>
                </c:pt>
                <c:pt idx="7184">
                  <c:v>82.739800000000002</c:v>
                </c:pt>
                <c:pt idx="7185">
                  <c:v>82.741699999999994</c:v>
                </c:pt>
                <c:pt idx="7186">
                  <c:v>82.743899999999996</c:v>
                </c:pt>
                <c:pt idx="7187">
                  <c:v>82.746799999999993</c:v>
                </c:pt>
                <c:pt idx="7188">
                  <c:v>82.75</c:v>
                </c:pt>
                <c:pt idx="7189">
                  <c:v>82.752200000000002</c:v>
                </c:pt>
                <c:pt idx="7190">
                  <c:v>82.754300000000001</c:v>
                </c:pt>
                <c:pt idx="7191">
                  <c:v>82.757999999999996</c:v>
                </c:pt>
                <c:pt idx="7192">
                  <c:v>82.763900000000007</c:v>
                </c:pt>
                <c:pt idx="7193">
                  <c:v>82.768000000000001</c:v>
                </c:pt>
                <c:pt idx="7194">
                  <c:v>82.773300000000006</c:v>
                </c:pt>
                <c:pt idx="7195">
                  <c:v>82.783199999999994</c:v>
                </c:pt>
                <c:pt idx="7196">
                  <c:v>82.795599999999993</c:v>
                </c:pt>
                <c:pt idx="7197">
                  <c:v>82.809600000000003</c:v>
                </c:pt>
                <c:pt idx="7198">
                  <c:v>82.822599999999994</c:v>
                </c:pt>
                <c:pt idx="7199">
                  <c:v>82.831400000000002</c:v>
                </c:pt>
                <c:pt idx="7200">
                  <c:v>82.832400000000007</c:v>
                </c:pt>
                <c:pt idx="7201">
                  <c:v>82.827699999999993</c:v>
                </c:pt>
                <c:pt idx="7202">
                  <c:v>82.821100000000001</c:v>
                </c:pt>
                <c:pt idx="7203">
                  <c:v>82.813400000000001</c:v>
                </c:pt>
                <c:pt idx="7204">
                  <c:v>82.807000000000002</c:v>
                </c:pt>
                <c:pt idx="7205">
                  <c:v>82.802499999999995</c:v>
                </c:pt>
                <c:pt idx="7206">
                  <c:v>82.798000000000002</c:v>
                </c:pt>
                <c:pt idx="7207">
                  <c:v>82.795100000000005</c:v>
                </c:pt>
                <c:pt idx="7208">
                  <c:v>82.790499999999994</c:v>
                </c:pt>
                <c:pt idx="7209">
                  <c:v>82.786500000000004</c:v>
                </c:pt>
                <c:pt idx="7210">
                  <c:v>82.784700000000001</c:v>
                </c:pt>
                <c:pt idx="7211">
                  <c:v>82.783299999999997</c:v>
                </c:pt>
                <c:pt idx="7212">
                  <c:v>82.784099999999995</c:v>
                </c:pt>
                <c:pt idx="7213">
                  <c:v>82.785899999999998</c:v>
                </c:pt>
                <c:pt idx="7214">
                  <c:v>82.7881</c:v>
                </c:pt>
                <c:pt idx="7215">
                  <c:v>82.792100000000005</c:v>
                </c:pt>
                <c:pt idx="7216">
                  <c:v>82.798400000000001</c:v>
                </c:pt>
                <c:pt idx="7217">
                  <c:v>82.805800000000005</c:v>
                </c:pt>
                <c:pt idx="7218">
                  <c:v>82.815200000000004</c:v>
                </c:pt>
                <c:pt idx="7219">
                  <c:v>82.827299999999994</c:v>
                </c:pt>
                <c:pt idx="7220">
                  <c:v>82.839500000000001</c:v>
                </c:pt>
                <c:pt idx="7221">
                  <c:v>82.852400000000003</c:v>
                </c:pt>
                <c:pt idx="7222">
                  <c:v>82.865099999999998</c:v>
                </c:pt>
                <c:pt idx="7223">
                  <c:v>82.875399999999999</c:v>
                </c:pt>
                <c:pt idx="7224">
                  <c:v>82.881200000000007</c:v>
                </c:pt>
                <c:pt idx="7225">
                  <c:v>82.885800000000003</c:v>
                </c:pt>
                <c:pt idx="7226">
                  <c:v>82.883799999999994</c:v>
                </c:pt>
                <c:pt idx="7227">
                  <c:v>82.880200000000002</c:v>
                </c:pt>
                <c:pt idx="7228">
                  <c:v>82.876099999999994</c:v>
                </c:pt>
                <c:pt idx="7229">
                  <c:v>82.872500000000002</c:v>
                </c:pt>
                <c:pt idx="7230">
                  <c:v>82.870699999999999</c:v>
                </c:pt>
                <c:pt idx="7231">
                  <c:v>82.871899999999997</c:v>
                </c:pt>
                <c:pt idx="7232">
                  <c:v>82.873599999999996</c:v>
                </c:pt>
                <c:pt idx="7233">
                  <c:v>82.874600000000001</c:v>
                </c:pt>
                <c:pt idx="7234">
                  <c:v>82.876199999999997</c:v>
                </c:pt>
                <c:pt idx="7235">
                  <c:v>82.878799999999998</c:v>
                </c:pt>
                <c:pt idx="7236">
                  <c:v>82.8797</c:v>
                </c:pt>
                <c:pt idx="7237">
                  <c:v>82.881</c:v>
                </c:pt>
                <c:pt idx="7238">
                  <c:v>82.881299999999996</c:v>
                </c:pt>
                <c:pt idx="7239">
                  <c:v>82.881399999999999</c:v>
                </c:pt>
                <c:pt idx="7240">
                  <c:v>82.883499999999998</c:v>
                </c:pt>
                <c:pt idx="7241">
                  <c:v>82.885599999999997</c:v>
                </c:pt>
                <c:pt idx="7242">
                  <c:v>82.887200000000007</c:v>
                </c:pt>
                <c:pt idx="7243">
                  <c:v>82.890799999999999</c:v>
                </c:pt>
                <c:pt idx="7244">
                  <c:v>82.894499999999994</c:v>
                </c:pt>
                <c:pt idx="7245">
                  <c:v>82.898399999999995</c:v>
                </c:pt>
                <c:pt idx="7246">
                  <c:v>82.901399999999995</c:v>
                </c:pt>
                <c:pt idx="7247">
                  <c:v>82.906199999999998</c:v>
                </c:pt>
                <c:pt idx="7248">
                  <c:v>82.909400000000005</c:v>
                </c:pt>
                <c:pt idx="7249">
                  <c:v>82.911500000000004</c:v>
                </c:pt>
                <c:pt idx="7250">
                  <c:v>82.913499999999999</c:v>
                </c:pt>
                <c:pt idx="7251">
                  <c:v>82.914599999999993</c:v>
                </c:pt>
                <c:pt idx="7252">
                  <c:v>82.915599999999998</c:v>
                </c:pt>
                <c:pt idx="7253">
                  <c:v>82.915999999999997</c:v>
                </c:pt>
                <c:pt idx="7254">
                  <c:v>82.916700000000006</c:v>
                </c:pt>
                <c:pt idx="7255">
                  <c:v>82.918800000000005</c:v>
                </c:pt>
                <c:pt idx="7256">
                  <c:v>82.921400000000006</c:v>
                </c:pt>
                <c:pt idx="7257">
                  <c:v>82.924700000000001</c:v>
                </c:pt>
                <c:pt idx="7258">
                  <c:v>82.927400000000006</c:v>
                </c:pt>
                <c:pt idx="7259">
                  <c:v>82.930499999999995</c:v>
                </c:pt>
                <c:pt idx="7260">
                  <c:v>82.933800000000005</c:v>
                </c:pt>
                <c:pt idx="7261">
                  <c:v>82.936400000000006</c:v>
                </c:pt>
                <c:pt idx="7262">
                  <c:v>82.941699999999997</c:v>
                </c:pt>
                <c:pt idx="7263">
                  <c:v>82.950800000000001</c:v>
                </c:pt>
                <c:pt idx="7264">
                  <c:v>82.9636</c:v>
                </c:pt>
                <c:pt idx="7265">
                  <c:v>82.980800000000002</c:v>
                </c:pt>
                <c:pt idx="7266">
                  <c:v>83.001000000000005</c:v>
                </c:pt>
                <c:pt idx="7267">
                  <c:v>83.017099999999999</c:v>
                </c:pt>
                <c:pt idx="7268">
                  <c:v>83.026499999999999</c:v>
                </c:pt>
                <c:pt idx="7269">
                  <c:v>83.027000000000001</c:v>
                </c:pt>
                <c:pt idx="7270">
                  <c:v>83.019800000000004</c:v>
                </c:pt>
                <c:pt idx="7271">
                  <c:v>83.011300000000006</c:v>
                </c:pt>
                <c:pt idx="7272">
                  <c:v>83.003200000000007</c:v>
                </c:pt>
                <c:pt idx="7273">
                  <c:v>82.995999999999995</c:v>
                </c:pt>
                <c:pt idx="7274">
                  <c:v>82.990099999999998</c:v>
                </c:pt>
                <c:pt idx="7275">
                  <c:v>82.985500000000002</c:v>
                </c:pt>
                <c:pt idx="7276">
                  <c:v>82.980999999999995</c:v>
                </c:pt>
                <c:pt idx="7277">
                  <c:v>82.977800000000002</c:v>
                </c:pt>
                <c:pt idx="7278">
                  <c:v>82.975200000000001</c:v>
                </c:pt>
                <c:pt idx="7279">
                  <c:v>82.973799999999997</c:v>
                </c:pt>
                <c:pt idx="7280">
                  <c:v>82.971999999999994</c:v>
                </c:pt>
                <c:pt idx="7281">
                  <c:v>82.971400000000003</c:v>
                </c:pt>
                <c:pt idx="7282">
                  <c:v>82.9709</c:v>
                </c:pt>
                <c:pt idx="7283">
                  <c:v>82.972800000000007</c:v>
                </c:pt>
                <c:pt idx="7284">
                  <c:v>82.978499999999997</c:v>
                </c:pt>
                <c:pt idx="7285">
                  <c:v>82.984200000000001</c:v>
                </c:pt>
                <c:pt idx="7286">
                  <c:v>82.992599999999996</c:v>
                </c:pt>
                <c:pt idx="7287">
                  <c:v>83.002300000000005</c:v>
                </c:pt>
                <c:pt idx="7288">
                  <c:v>83.014300000000006</c:v>
                </c:pt>
                <c:pt idx="7289">
                  <c:v>83.028400000000005</c:v>
                </c:pt>
                <c:pt idx="7290">
                  <c:v>83.043700000000001</c:v>
                </c:pt>
                <c:pt idx="7291">
                  <c:v>83.059399999999997</c:v>
                </c:pt>
                <c:pt idx="7292">
                  <c:v>83.071700000000007</c:v>
                </c:pt>
                <c:pt idx="7293">
                  <c:v>83.08</c:v>
                </c:pt>
                <c:pt idx="7294">
                  <c:v>83.081900000000005</c:v>
                </c:pt>
                <c:pt idx="7295">
                  <c:v>83.0779</c:v>
                </c:pt>
                <c:pt idx="7296">
                  <c:v>83.069800000000001</c:v>
                </c:pt>
                <c:pt idx="7297">
                  <c:v>83.062200000000004</c:v>
                </c:pt>
                <c:pt idx="7298">
                  <c:v>83.058800000000005</c:v>
                </c:pt>
                <c:pt idx="7299">
                  <c:v>83.057100000000005</c:v>
                </c:pt>
                <c:pt idx="7300">
                  <c:v>83.056100000000001</c:v>
                </c:pt>
                <c:pt idx="7301">
                  <c:v>83.056899999999999</c:v>
                </c:pt>
                <c:pt idx="7302">
                  <c:v>83.060100000000006</c:v>
                </c:pt>
                <c:pt idx="7303">
                  <c:v>83.063500000000005</c:v>
                </c:pt>
                <c:pt idx="7304">
                  <c:v>83.064499999999995</c:v>
                </c:pt>
                <c:pt idx="7305">
                  <c:v>83.065100000000001</c:v>
                </c:pt>
                <c:pt idx="7306">
                  <c:v>83.063199999999995</c:v>
                </c:pt>
                <c:pt idx="7307">
                  <c:v>83.062100000000001</c:v>
                </c:pt>
                <c:pt idx="7308">
                  <c:v>83.062899999999999</c:v>
                </c:pt>
                <c:pt idx="7309">
                  <c:v>83.064800000000005</c:v>
                </c:pt>
                <c:pt idx="7310">
                  <c:v>83.068200000000004</c:v>
                </c:pt>
                <c:pt idx="7311">
                  <c:v>83.0715</c:v>
                </c:pt>
                <c:pt idx="7312">
                  <c:v>83.075400000000002</c:v>
                </c:pt>
                <c:pt idx="7313">
                  <c:v>83.079400000000007</c:v>
                </c:pt>
                <c:pt idx="7314">
                  <c:v>83.084000000000003</c:v>
                </c:pt>
                <c:pt idx="7315">
                  <c:v>83.090299999999999</c:v>
                </c:pt>
                <c:pt idx="7316">
                  <c:v>83.095799999999997</c:v>
                </c:pt>
                <c:pt idx="7317">
                  <c:v>83.098600000000005</c:v>
                </c:pt>
                <c:pt idx="7318">
                  <c:v>83.100700000000003</c:v>
                </c:pt>
                <c:pt idx="7319">
                  <c:v>83.100700000000003</c:v>
                </c:pt>
                <c:pt idx="7320">
                  <c:v>83.102199999999996</c:v>
                </c:pt>
                <c:pt idx="7321">
                  <c:v>83.102599999999995</c:v>
                </c:pt>
                <c:pt idx="7322">
                  <c:v>83.104500000000002</c:v>
                </c:pt>
                <c:pt idx="7323">
                  <c:v>83.105699999999999</c:v>
                </c:pt>
                <c:pt idx="7324">
                  <c:v>83.108800000000002</c:v>
                </c:pt>
                <c:pt idx="7325">
                  <c:v>83.112200000000001</c:v>
                </c:pt>
                <c:pt idx="7326">
                  <c:v>83.114599999999996</c:v>
                </c:pt>
                <c:pt idx="7327">
                  <c:v>83.116699999999994</c:v>
                </c:pt>
                <c:pt idx="7328">
                  <c:v>83.119799999999998</c:v>
                </c:pt>
                <c:pt idx="7329">
                  <c:v>83.122299999999996</c:v>
                </c:pt>
                <c:pt idx="7330">
                  <c:v>83.126199999999997</c:v>
                </c:pt>
                <c:pt idx="7331">
                  <c:v>83.132599999999996</c:v>
                </c:pt>
                <c:pt idx="7332">
                  <c:v>83.141800000000003</c:v>
                </c:pt>
                <c:pt idx="7333">
                  <c:v>83.154300000000006</c:v>
                </c:pt>
                <c:pt idx="7334">
                  <c:v>83.170100000000005</c:v>
                </c:pt>
                <c:pt idx="7335">
                  <c:v>83.186700000000002</c:v>
                </c:pt>
                <c:pt idx="7336">
                  <c:v>83.199100000000001</c:v>
                </c:pt>
                <c:pt idx="7337">
                  <c:v>83.204800000000006</c:v>
                </c:pt>
                <c:pt idx="7338">
                  <c:v>83.205100000000002</c:v>
                </c:pt>
                <c:pt idx="7339">
                  <c:v>83.199799999999996</c:v>
                </c:pt>
                <c:pt idx="7340">
                  <c:v>83.191500000000005</c:v>
                </c:pt>
                <c:pt idx="7341">
                  <c:v>83.185299999999998</c:v>
                </c:pt>
                <c:pt idx="7342">
                  <c:v>83.179900000000004</c:v>
                </c:pt>
                <c:pt idx="7343">
                  <c:v>83.173699999999997</c:v>
                </c:pt>
                <c:pt idx="7344">
                  <c:v>83.169899999999998</c:v>
                </c:pt>
                <c:pt idx="7345">
                  <c:v>83.166700000000006</c:v>
                </c:pt>
                <c:pt idx="7346">
                  <c:v>83.164100000000005</c:v>
                </c:pt>
                <c:pt idx="7347">
                  <c:v>83.16</c:v>
                </c:pt>
                <c:pt idx="7348">
                  <c:v>83.157600000000002</c:v>
                </c:pt>
                <c:pt idx="7349">
                  <c:v>83.156400000000005</c:v>
                </c:pt>
                <c:pt idx="7350">
                  <c:v>83.155199999999994</c:v>
                </c:pt>
                <c:pt idx="7351">
                  <c:v>83.153999999999996</c:v>
                </c:pt>
                <c:pt idx="7352">
                  <c:v>83.157300000000006</c:v>
                </c:pt>
                <c:pt idx="7353">
                  <c:v>83.162599999999998</c:v>
                </c:pt>
                <c:pt idx="7354">
                  <c:v>83.168199999999999</c:v>
                </c:pt>
                <c:pt idx="7355">
                  <c:v>83.176299999999998</c:v>
                </c:pt>
                <c:pt idx="7356">
                  <c:v>83.186000000000007</c:v>
                </c:pt>
                <c:pt idx="7357">
                  <c:v>83.197000000000003</c:v>
                </c:pt>
                <c:pt idx="7358">
                  <c:v>83.211299999999994</c:v>
                </c:pt>
                <c:pt idx="7359">
                  <c:v>83.226200000000006</c:v>
                </c:pt>
                <c:pt idx="7360">
                  <c:v>83.239500000000007</c:v>
                </c:pt>
                <c:pt idx="7361">
                  <c:v>83.249600000000001</c:v>
                </c:pt>
                <c:pt idx="7362">
                  <c:v>83.254900000000006</c:v>
                </c:pt>
                <c:pt idx="7363">
                  <c:v>83.257099999999994</c:v>
                </c:pt>
                <c:pt idx="7364">
                  <c:v>83.255499999999998</c:v>
                </c:pt>
                <c:pt idx="7365">
                  <c:v>83.250699999999995</c:v>
                </c:pt>
                <c:pt idx="7366">
                  <c:v>83.244</c:v>
                </c:pt>
                <c:pt idx="7367">
                  <c:v>83.239000000000004</c:v>
                </c:pt>
                <c:pt idx="7368">
                  <c:v>83.236599999999996</c:v>
                </c:pt>
                <c:pt idx="7369">
                  <c:v>83.2346</c:v>
                </c:pt>
                <c:pt idx="7370">
                  <c:v>83.234399999999994</c:v>
                </c:pt>
                <c:pt idx="7371">
                  <c:v>83.235500000000002</c:v>
                </c:pt>
                <c:pt idx="7372">
                  <c:v>83.237300000000005</c:v>
                </c:pt>
                <c:pt idx="7373">
                  <c:v>83.238699999999994</c:v>
                </c:pt>
                <c:pt idx="7374">
                  <c:v>83.240700000000004</c:v>
                </c:pt>
                <c:pt idx="7375">
                  <c:v>83.241600000000005</c:v>
                </c:pt>
                <c:pt idx="7376">
                  <c:v>83.242900000000006</c:v>
                </c:pt>
                <c:pt idx="7377">
                  <c:v>83.246499999999997</c:v>
                </c:pt>
                <c:pt idx="7378">
                  <c:v>83.248800000000003</c:v>
                </c:pt>
                <c:pt idx="7379">
                  <c:v>83.251099999999994</c:v>
                </c:pt>
                <c:pt idx="7380">
                  <c:v>83.253399999999999</c:v>
                </c:pt>
                <c:pt idx="7381">
                  <c:v>83.255099999999999</c:v>
                </c:pt>
                <c:pt idx="7382">
                  <c:v>83.259100000000004</c:v>
                </c:pt>
                <c:pt idx="7383">
                  <c:v>83.264899999999997</c:v>
                </c:pt>
                <c:pt idx="7384">
                  <c:v>83.268500000000003</c:v>
                </c:pt>
                <c:pt idx="7385">
                  <c:v>83.27</c:v>
                </c:pt>
                <c:pt idx="7386">
                  <c:v>83.271500000000003</c:v>
                </c:pt>
                <c:pt idx="7387">
                  <c:v>83.272400000000005</c:v>
                </c:pt>
                <c:pt idx="7388">
                  <c:v>83.272900000000007</c:v>
                </c:pt>
                <c:pt idx="7389">
                  <c:v>83.273499999999999</c:v>
                </c:pt>
                <c:pt idx="7390">
                  <c:v>83.274600000000007</c:v>
                </c:pt>
                <c:pt idx="7391">
                  <c:v>83.276399999999995</c:v>
                </c:pt>
                <c:pt idx="7392">
                  <c:v>83.278199999999998</c:v>
                </c:pt>
                <c:pt idx="7393">
                  <c:v>83.279300000000006</c:v>
                </c:pt>
                <c:pt idx="7394">
                  <c:v>83.282600000000002</c:v>
                </c:pt>
                <c:pt idx="7395">
                  <c:v>83.285899999999998</c:v>
                </c:pt>
                <c:pt idx="7396">
                  <c:v>83.289199999999994</c:v>
                </c:pt>
                <c:pt idx="7397">
                  <c:v>83.291300000000007</c:v>
                </c:pt>
                <c:pt idx="7398">
                  <c:v>83.295400000000001</c:v>
                </c:pt>
                <c:pt idx="7399">
                  <c:v>83.301400000000001</c:v>
                </c:pt>
                <c:pt idx="7400">
                  <c:v>83.308999999999997</c:v>
                </c:pt>
                <c:pt idx="7401">
                  <c:v>83.319699999999997</c:v>
                </c:pt>
                <c:pt idx="7402">
                  <c:v>83.330299999999994</c:v>
                </c:pt>
                <c:pt idx="7403">
                  <c:v>83.340199999999996</c:v>
                </c:pt>
                <c:pt idx="7404">
                  <c:v>83.351399999999998</c:v>
                </c:pt>
                <c:pt idx="7405">
                  <c:v>83.360100000000003</c:v>
                </c:pt>
                <c:pt idx="7406">
                  <c:v>83.362300000000005</c:v>
                </c:pt>
                <c:pt idx="7407">
                  <c:v>83.360399999999998</c:v>
                </c:pt>
                <c:pt idx="7408">
                  <c:v>83.354900000000001</c:v>
                </c:pt>
                <c:pt idx="7409">
                  <c:v>83.347300000000004</c:v>
                </c:pt>
                <c:pt idx="7410">
                  <c:v>83.341300000000004</c:v>
                </c:pt>
                <c:pt idx="7411">
                  <c:v>83.336399999999998</c:v>
                </c:pt>
                <c:pt idx="7412">
                  <c:v>83.331800000000001</c:v>
                </c:pt>
                <c:pt idx="7413">
                  <c:v>83.330200000000005</c:v>
                </c:pt>
                <c:pt idx="7414">
                  <c:v>83.328299999999999</c:v>
                </c:pt>
                <c:pt idx="7415">
                  <c:v>83.323899999999995</c:v>
                </c:pt>
                <c:pt idx="7416">
                  <c:v>83.319299999999998</c:v>
                </c:pt>
                <c:pt idx="7417">
                  <c:v>83.316800000000001</c:v>
                </c:pt>
                <c:pt idx="7418">
                  <c:v>83.315399999999997</c:v>
                </c:pt>
                <c:pt idx="7419">
                  <c:v>83.315399999999997</c:v>
                </c:pt>
                <c:pt idx="7420">
                  <c:v>83.317999999999998</c:v>
                </c:pt>
                <c:pt idx="7421">
                  <c:v>83.3202</c:v>
                </c:pt>
                <c:pt idx="7422">
                  <c:v>83.3245</c:v>
                </c:pt>
                <c:pt idx="7423">
                  <c:v>83.331000000000003</c:v>
                </c:pt>
                <c:pt idx="7424">
                  <c:v>83.338899999999995</c:v>
                </c:pt>
                <c:pt idx="7425">
                  <c:v>83.347999999999999</c:v>
                </c:pt>
                <c:pt idx="7426">
                  <c:v>83.3596</c:v>
                </c:pt>
                <c:pt idx="7427">
                  <c:v>83.371099999999998</c:v>
                </c:pt>
                <c:pt idx="7428">
                  <c:v>83.384900000000002</c:v>
                </c:pt>
                <c:pt idx="7429">
                  <c:v>83.397800000000004</c:v>
                </c:pt>
                <c:pt idx="7430">
                  <c:v>83.407700000000006</c:v>
                </c:pt>
                <c:pt idx="7431">
                  <c:v>83.412999999999997</c:v>
                </c:pt>
                <c:pt idx="7432">
                  <c:v>83.412899999999993</c:v>
                </c:pt>
                <c:pt idx="7433">
                  <c:v>83.408699999999996</c:v>
                </c:pt>
                <c:pt idx="7434">
                  <c:v>83.402500000000003</c:v>
                </c:pt>
                <c:pt idx="7435">
                  <c:v>83.398300000000006</c:v>
                </c:pt>
                <c:pt idx="7436">
                  <c:v>83.3964</c:v>
                </c:pt>
                <c:pt idx="7437">
                  <c:v>83.395600000000002</c:v>
                </c:pt>
                <c:pt idx="7438">
                  <c:v>83.395200000000003</c:v>
                </c:pt>
                <c:pt idx="7439">
                  <c:v>83.396799999999999</c:v>
                </c:pt>
                <c:pt idx="7440">
                  <c:v>83.398399999999995</c:v>
                </c:pt>
                <c:pt idx="7441">
                  <c:v>83.399799999999999</c:v>
                </c:pt>
                <c:pt idx="7442">
                  <c:v>83.400400000000005</c:v>
                </c:pt>
                <c:pt idx="7443">
                  <c:v>83.400999999999996</c:v>
                </c:pt>
                <c:pt idx="7444">
                  <c:v>83.400800000000004</c:v>
                </c:pt>
                <c:pt idx="7445">
                  <c:v>83.399900000000002</c:v>
                </c:pt>
                <c:pt idx="7446">
                  <c:v>83.400099999999995</c:v>
                </c:pt>
                <c:pt idx="7447">
                  <c:v>83.401799999999994</c:v>
                </c:pt>
                <c:pt idx="7448">
                  <c:v>83.406199999999998</c:v>
                </c:pt>
                <c:pt idx="7449">
                  <c:v>83.410399999999996</c:v>
                </c:pt>
                <c:pt idx="7450">
                  <c:v>83.413200000000003</c:v>
                </c:pt>
                <c:pt idx="7451">
                  <c:v>83.415800000000004</c:v>
                </c:pt>
                <c:pt idx="7452">
                  <c:v>83.417599999999993</c:v>
                </c:pt>
                <c:pt idx="7453">
                  <c:v>83.4221</c:v>
                </c:pt>
                <c:pt idx="7454">
                  <c:v>83.424599999999998</c:v>
                </c:pt>
                <c:pt idx="7455">
                  <c:v>83.425399999999996</c:v>
                </c:pt>
                <c:pt idx="7456">
                  <c:v>83.426299999999998</c:v>
                </c:pt>
                <c:pt idx="7457">
                  <c:v>83.426299999999998</c:v>
                </c:pt>
                <c:pt idx="7458">
                  <c:v>83.426400000000001</c:v>
                </c:pt>
                <c:pt idx="7459">
                  <c:v>83.426900000000003</c:v>
                </c:pt>
                <c:pt idx="7460">
                  <c:v>83.428399999999996</c:v>
                </c:pt>
                <c:pt idx="7461">
                  <c:v>83.430099999999996</c:v>
                </c:pt>
                <c:pt idx="7462">
                  <c:v>83.433000000000007</c:v>
                </c:pt>
                <c:pt idx="7463">
                  <c:v>83.435500000000005</c:v>
                </c:pt>
                <c:pt idx="7464">
                  <c:v>83.437200000000004</c:v>
                </c:pt>
                <c:pt idx="7465">
                  <c:v>83.438800000000001</c:v>
                </c:pt>
                <c:pt idx="7466">
                  <c:v>83.442499999999995</c:v>
                </c:pt>
                <c:pt idx="7467">
                  <c:v>83.446700000000007</c:v>
                </c:pt>
                <c:pt idx="7468">
                  <c:v>83.451899999999995</c:v>
                </c:pt>
                <c:pt idx="7469">
                  <c:v>83.460099999999997</c:v>
                </c:pt>
                <c:pt idx="7470">
                  <c:v>83.465800000000002</c:v>
                </c:pt>
                <c:pt idx="7471">
                  <c:v>83.473500000000001</c:v>
                </c:pt>
                <c:pt idx="7472">
                  <c:v>83.486099999999993</c:v>
                </c:pt>
                <c:pt idx="7473">
                  <c:v>83.499200000000002</c:v>
                </c:pt>
                <c:pt idx="7474">
                  <c:v>83.51</c:v>
                </c:pt>
                <c:pt idx="7475">
                  <c:v>83.516400000000004</c:v>
                </c:pt>
                <c:pt idx="7476">
                  <c:v>83.517200000000003</c:v>
                </c:pt>
                <c:pt idx="7477">
                  <c:v>83.512100000000004</c:v>
                </c:pt>
                <c:pt idx="7478">
                  <c:v>83.505300000000005</c:v>
                </c:pt>
                <c:pt idx="7479">
                  <c:v>83.498000000000005</c:v>
                </c:pt>
                <c:pt idx="7480">
                  <c:v>83.491299999999995</c:v>
                </c:pt>
                <c:pt idx="7481">
                  <c:v>83.488299999999995</c:v>
                </c:pt>
                <c:pt idx="7482">
                  <c:v>83.484399999999994</c:v>
                </c:pt>
                <c:pt idx="7483">
                  <c:v>83.478999999999999</c:v>
                </c:pt>
                <c:pt idx="7484">
                  <c:v>83.474800000000002</c:v>
                </c:pt>
                <c:pt idx="7485">
                  <c:v>83.471100000000007</c:v>
                </c:pt>
                <c:pt idx="7486">
                  <c:v>83.468100000000007</c:v>
                </c:pt>
                <c:pt idx="7487">
                  <c:v>83.467799999999997</c:v>
                </c:pt>
                <c:pt idx="7488">
                  <c:v>83.468199999999996</c:v>
                </c:pt>
                <c:pt idx="7489">
                  <c:v>83.469300000000004</c:v>
                </c:pt>
                <c:pt idx="7490">
                  <c:v>83.473699999999994</c:v>
                </c:pt>
                <c:pt idx="7491">
                  <c:v>83.479699999999994</c:v>
                </c:pt>
                <c:pt idx="7492">
                  <c:v>83.485200000000006</c:v>
                </c:pt>
                <c:pt idx="7493">
                  <c:v>83.493600000000001</c:v>
                </c:pt>
                <c:pt idx="7494">
                  <c:v>83.504300000000001</c:v>
                </c:pt>
                <c:pt idx="7495">
                  <c:v>83.5167</c:v>
                </c:pt>
                <c:pt idx="7496">
                  <c:v>83.530900000000003</c:v>
                </c:pt>
                <c:pt idx="7497">
                  <c:v>83.542699999999996</c:v>
                </c:pt>
                <c:pt idx="7498">
                  <c:v>83.552800000000005</c:v>
                </c:pt>
                <c:pt idx="7499">
                  <c:v>83.561000000000007</c:v>
                </c:pt>
                <c:pt idx="7500">
                  <c:v>83.564499999999995</c:v>
                </c:pt>
                <c:pt idx="7501">
                  <c:v>83.563199999999995</c:v>
                </c:pt>
                <c:pt idx="7502">
                  <c:v>83.558599999999998</c:v>
                </c:pt>
                <c:pt idx="7503">
                  <c:v>83.553200000000004</c:v>
                </c:pt>
                <c:pt idx="7504">
                  <c:v>83.546400000000006</c:v>
                </c:pt>
                <c:pt idx="7505">
                  <c:v>83.541200000000003</c:v>
                </c:pt>
                <c:pt idx="7506">
                  <c:v>83.537800000000004</c:v>
                </c:pt>
                <c:pt idx="7507">
                  <c:v>83.537099999999995</c:v>
                </c:pt>
                <c:pt idx="7508">
                  <c:v>83.538200000000003</c:v>
                </c:pt>
                <c:pt idx="7509">
                  <c:v>83.539699999999996</c:v>
                </c:pt>
                <c:pt idx="7510">
                  <c:v>83.540400000000005</c:v>
                </c:pt>
                <c:pt idx="7511">
                  <c:v>83.540499999999994</c:v>
                </c:pt>
                <c:pt idx="7512">
                  <c:v>83.5398</c:v>
                </c:pt>
                <c:pt idx="7513">
                  <c:v>83.538700000000006</c:v>
                </c:pt>
                <c:pt idx="7514">
                  <c:v>83.539199999999994</c:v>
                </c:pt>
                <c:pt idx="7515">
                  <c:v>83.540099999999995</c:v>
                </c:pt>
                <c:pt idx="7516">
                  <c:v>83.542199999999994</c:v>
                </c:pt>
                <c:pt idx="7517">
                  <c:v>83.544899999999998</c:v>
                </c:pt>
                <c:pt idx="7518">
                  <c:v>83.549800000000005</c:v>
                </c:pt>
                <c:pt idx="7519">
                  <c:v>83.553299999999993</c:v>
                </c:pt>
                <c:pt idx="7520">
                  <c:v>83.557100000000005</c:v>
                </c:pt>
                <c:pt idx="7521">
                  <c:v>83.560100000000006</c:v>
                </c:pt>
                <c:pt idx="7522">
                  <c:v>83.563199999999995</c:v>
                </c:pt>
                <c:pt idx="7523">
                  <c:v>83.566299999999998</c:v>
                </c:pt>
                <c:pt idx="7524">
                  <c:v>83.568799999999996</c:v>
                </c:pt>
                <c:pt idx="7525">
                  <c:v>83.569699999999997</c:v>
                </c:pt>
                <c:pt idx="7526">
                  <c:v>83.570300000000003</c:v>
                </c:pt>
                <c:pt idx="7527">
                  <c:v>83.572900000000004</c:v>
                </c:pt>
                <c:pt idx="7528">
                  <c:v>83.574600000000004</c:v>
                </c:pt>
                <c:pt idx="7529">
                  <c:v>83.575000000000003</c:v>
                </c:pt>
                <c:pt idx="7530">
                  <c:v>83.577399999999997</c:v>
                </c:pt>
                <c:pt idx="7531">
                  <c:v>83.578400000000002</c:v>
                </c:pt>
                <c:pt idx="7532">
                  <c:v>83.578000000000003</c:v>
                </c:pt>
                <c:pt idx="7533">
                  <c:v>83.581000000000003</c:v>
                </c:pt>
                <c:pt idx="7534">
                  <c:v>83.585800000000006</c:v>
                </c:pt>
                <c:pt idx="7535">
                  <c:v>83.588200000000001</c:v>
                </c:pt>
                <c:pt idx="7536">
                  <c:v>83.590100000000007</c:v>
                </c:pt>
                <c:pt idx="7537">
                  <c:v>83.593699999999998</c:v>
                </c:pt>
                <c:pt idx="7538">
                  <c:v>83.600300000000004</c:v>
                </c:pt>
                <c:pt idx="7539">
                  <c:v>83.610699999999994</c:v>
                </c:pt>
                <c:pt idx="7540">
                  <c:v>83.623599999999996</c:v>
                </c:pt>
                <c:pt idx="7541">
                  <c:v>83.639499999999998</c:v>
                </c:pt>
                <c:pt idx="7542">
                  <c:v>83.653599999999997</c:v>
                </c:pt>
                <c:pt idx="7543">
                  <c:v>83.659700000000001</c:v>
                </c:pt>
                <c:pt idx="7544">
                  <c:v>83.6584</c:v>
                </c:pt>
                <c:pt idx="7545">
                  <c:v>83.653099999999995</c:v>
                </c:pt>
                <c:pt idx="7546">
                  <c:v>83.646900000000002</c:v>
                </c:pt>
                <c:pt idx="7547">
                  <c:v>83.639099999999999</c:v>
                </c:pt>
                <c:pt idx="7548">
                  <c:v>83.632099999999994</c:v>
                </c:pt>
                <c:pt idx="7549">
                  <c:v>83.626800000000003</c:v>
                </c:pt>
                <c:pt idx="7550">
                  <c:v>83.621600000000001</c:v>
                </c:pt>
                <c:pt idx="7551">
                  <c:v>83.619</c:v>
                </c:pt>
                <c:pt idx="7552">
                  <c:v>83.615700000000004</c:v>
                </c:pt>
                <c:pt idx="7553">
                  <c:v>83.612799999999993</c:v>
                </c:pt>
                <c:pt idx="7554">
                  <c:v>83.6096</c:v>
                </c:pt>
                <c:pt idx="7555">
                  <c:v>83.6066</c:v>
                </c:pt>
                <c:pt idx="7556">
                  <c:v>83.6036</c:v>
                </c:pt>
                <c:pt idx="7557">
                  <c:v>83.6023</c:v>
                </c:pt>
                <c:pt idx="7558">
                  <c:v>83.603399999999993</c:v>
                </c:pt>
                <c:pt idx="7559">
                  <c:v>83.605500000000006</c:v>
                </c:pt>
                <c:pt idx="7560">
                  <c:v>83.610699999999994</c:v>
                </c:pt>
                <c:pt idx="7561">
                  <c:v>83.618899999999996</c:v>
                </c:pt>
                <c:pt idx="7562">
                  <c:v>83.628200000000007</c:v>
                </c:pt>
                <c:pt idx="7563">
                  <c:v>83.638199999999998</c:v>
                </c:pt>
                <c:pt idx="7564">
                  <c:v>83.650300000000001</c:v>
                </c:pt>
                <c:pt idx="7565">
                  <c:v>83.663600000000002</c:v>
                </c:pt>
                <c:pt idx="7566">
                  <c:v>83.676299999999998</c:v>
                </c:pt>
                <c:pt idx="7567">
                  <c:v>83.686999999999998</c:v>
                </c:pt>
                <c:pt idx="7568">
                  <c:v>83.691699999999997</c:v>
                </c:pt>
                <c:pt idx="7569">
                  <c:v>83.692300000000003</c:v>
                </c:pt>
                <c:pt idx="7570">
                  <c:v>83.690100000000001</c:v>
                </c:pt>
                <c:pt idx="7571">
                  <c:v>83.686099999999996</c:v>
                </c:pt>
                <c:pt idx="7572">
                  <c:v>83.682100000000005</c:v>
                </c:pt>
                <c:pt idx="7573">
                  <c:v>83.678299999999993</c:v>
                </c:pt>
                <c:pt idx="7574">
                  <c:v>83.674899999999994</c:v>
                </c:pt>
                <c:pt idx="7575">
                  <c:v>83.673100000000005</c:v>
                </c:pt>
                <c:pt idx="7576">
                  <c:v>83.674000000000007</c:v>
                </c:pt>
                <c:pt idx="7577">
                  <c:v>83.674800000000005</c:v>
                </c:pt>
                <c:pt idx="7578">
                  <c:v>83.674099999999996</c:v>
                </c:pt>
                <c:pt idx="7579">
                  <c:v>83.6738</c:v>
                </c:pt>
                <c:pt idx="7580">
                  <c:v>83.673299999999998</c:v>
                </c:pt>
                <c:pt idx="7581">
                  <c:v>83.673599999999993</c:v>
                </c:pt>
                <c:pt idx="7582">
                  <c:v>83.674099999999996</c:v>
                </c:pt>
                <c:pt idx="7583">
                  <c:v>83.673400000000001</c:v>
                </c:pt>
                <c:pt idx="7584">
                  <c:v>83.674400000000006</c:v>
                </c:pt>
                <c:pt idx="7585">
                  <c:v>83.677599999999998</c:v>
                </c:pt>
                <c:pt idx="7586">
                  <c:v>83.680899999999994</c:v>
                </c:pt>
                <c:pt idx="7587">
                  <c:v>83.682199999999995</c:v>
                </c:pt>
                <c:pt idx="7588">
                  <c:v>83.685299999999998</c:v>
                </c:pt>
                <c:pt idx="7589">
                  <c:v>83.688800000000001</c:v>
                </c:pt>
                <c:pt idx="7590">
                  <c:v>83.693100000000001</c:v>
                </c:pt>
                <c:pt idx="7591">
                  <c:v>83.697699999999998</c:v>
                </c:pt>
                <c:pt idx="7592">
                  <c:v>83.699600000000004</c:v>
                </c:pt>
                <c:pt idx="7593">
                  <c:v>83.7</c:v>
                </c:pt>
                <c:pt idx="7594">
                  <c:v>83.700900000000004</c:v>
                </c:pt>
                <c:pt idx="7595">
                  <c:v>83.700699999999998</c:v>
                </c:pt>
                <c:pt idx="7596">
                  <c:v>83.636899999999997</c:v>
                </c:pt>
                <c:pt idx="7597">
                  <c:v>83.365899999999996</c:v>
                </c:pt>
                <c:pt idx="7598">
                  <c:v>83.1982</c:v>
                </c:pt>
                <c:pt idx="7599">
                  <c:v>83.147400000000005</c:v>
                </c:pt>
                <c:pt idx="7600">
                  <c:v>83.142200000000003</c:v>
                </c:pt>
                <c:pt idx="7601">
                  <c:v>83.133300000000006</c:v>
                </c:pt>
                <c:pt idx="7602">
                  <c:v>83.121499999999997</c:v>
                </c:pt>
                <c:pt idx="7603">
                  <c:v>83.111999999999995</c:v>
                </c:pt>
                <c:pt idx="7604">
                  <c:v>83.105800000000002</c:v>
                </c:pt>
                <c:pt idx="7605">
                  <c:v>83.101900000000001</c:v>
                </c:pt>
                <c:pt idx="7606">
                  <c:v>83.100099999999998</c:v>
                </c:pt>
                <c:pt idx="7607">
                  <c:v>83.100899999999996</c:v>
                </c:pt>
                <c:pt idx="7608">
                  <c:v>83.104699999999994</c:v>
                </c:pt>
                <c:pt idx="7609">
                  <c:v>83.111599999999996</c:v>
                </c:pt>
                <c:pt idx="7610">
                  <c:v>83.122500000000002</c:v>
                </c:pt>
                <c:pt idx="7611">
                  <c:v>83.129800000000003</c:v>
                </c:pt>
                <c:pt idx="7612">
                  <c:v>83.131799999999998</c:v>
                </c:pt>
                <c:pt idx="7613">
                  <c:v>83.126800000000003</c:v>
                </c:pt>
                <c:pt idx="7614">
                  <c:v>83.116799999999998</c:v>
                </c:pt>
                <c:pt idx="7615">
                  <c:v>83.104600000000005</c:v>
                </c:pt>
                <c:pt idx="7616">
                  <c:v>83.091200000000001</c:v>
                </c:pt>
                <c:pt idx="7617">
                  <c:v>83.078999999999994</c:v>
                </c:pt>
                <c:pt idx="7618">
                  <c:v>83.068700000000007</c:v>
                </c:pt>
                <c:pt idx="7619">
                  <c:v>83.0608</c:v>
                </c:pt>
                <c:pt idx="7620">
                  <c:v>83.052499999999995</c:v>
                </c:pt>
                <c:pt idx="7621">
                  <c:v>83.044499999999999</c:v>
                </c:pt>
                <c:pt idx="7622">
                  <c:v>83.035700000000006</c:v>
                </c:pt>
                <c:pt idx="7623">
                  <c:v>83.028099999999995</c:v>
                </c:pt>
                <c:pt idx="7624">
                  <c:v>83.020899999999997</c:v>
                </c:pt>
                <c:pt idx="7625">
                  <c:v>83.017300000000006</c:v>
                </c:pt>
                <c:pt idx="7626">
                  <c:v>83.014600000000002</c:v>
                </c:pt>
                <c:pt idx="7627">
                  <c:v>83.013300000000001</c:v>
                </c:pt>
                <c:pt idx="7628">
                  <c:v>83.0154</c:v>
                </c:pt>
                <c:pt idx="7629">
                  <c:v>83.017600000000002</c:v>
                </c:pt>
                <c:pt idx="7630">
                  <c:v>83.020200000000003</c:v>
                </c:pt>
                <c:pt idx="7631">
                  <c:v>83.025599999999997</c:v>
                </c:pt>
                <c:pt idx="7632">
                  <c:v>83.032899999999998</c:v>
                </c:pt>
                <c:pt idx="7633">
                  <c:v>83.042100000000005</c:v>
                </c:pt>
                <c:pt idx="7634">
                  <c:v>83.053600000000003</c:v>
                </c:pt>
                <c:pt idx="7635">
                  <c:v>83.065399999999997</c:v>
                </c:pt>
                <c:pt idx="7636">
                  <c:v>83.074600000000004</c:v>
                </c:pt>
                <c:pt idx="7637">
                  <c:v>83.079599999999999</c:v>
                </c:pt>
                <c:pt idx="7638">
                  <c:v>83.079099999999997</c:v>
                </c:pt>
                <c:pt idx="7639">
                  <c:v>83.072100000000006</c:v>
                </c:pt>
                <c:pt idx="7640">
                  <c:v>83.062700000000007</c:v>
                </c:pt>
                <c:pt idx="7641">
                  <c:v>83.053700000000006</c:v>
                </c:pt>
                <c:pt idx="7642">
                  <c:v>83.044200000000004</c:v>
                </c:pt>
                <c:pt idx="7643">
                  <c:v>83.037099999999995</c:v>
                </c:pt>
                <c:pt idx="7644">
                  <c:v>83.031999999999996</c:v>
                </c:pt>
                <c:pt idx="7645">
                  <c:v>83.030199999999994</c:v>
                </c:pt>
                <c:pt idx="7646">
                  <c:v>83.029899999999998</c:v>
                </c:pt>
                <c:pt idx="7647">
                  <c:v>83.028400000000005</c:v>
                </c:pt>
                <c:pt idx="7648">
                  <c:v>83.0261</c:v>
                </c:pt>
                <c:pt idx="7649">
                  <c:v>83.025199999999998</c:v>
                </c:pt>
                <c:pt idx="7650">
                  <c:v>83.023099999999999</c:v>
                </c:pt>
                <c:pt idx="7651">
                  <c:v>83.019300000000001</c:v>
                </c:pt>
                <c:pt idx="7652">
                  <c:v>83.017600000000002</c:v>
                </c:pt>
                <c:pt idx="7653">
                  <c:v>83.017300000000006</c:v>
                </c:pt>
                <c:pt idx="7654">
                  <c:v>83.018500000000003</c:v>
                </c:pt>
                <c:pt idx="7655">
                  <c:v>83.020300000000006</c:v>
                </c:pt>
                <c:pt idx="7656">
                  <c:v>83.020600000000002</c:v>
                </c:pt>
                <c:pt idx="7657">
                  <c:v>83.020600000000002</c:v>
                </c:pt>
                <c:pt idx="7658">
                  <c:v>83.022800000000004</c:v>
                </c:pt>
                <c:pt idx="7659">
                  <c:v>83.023499999999999</c:v>
                </c:pt>
                <c:pt idx="7660">
                  <c:v>83.023700000000005</c:v>
                </c:pt>
                <c:pt idx="7661">
                  <c:v>83.023200000000003</c:v>
                </c:pt>
                <c:pt idx="7662">
                  <c:v>83.021500000000003</c:v>
                </c:pt>
                <c:pt idx="7663">
                  <c:v>83.017899999999997</c:v>
                </c:pt>
                <c:pt idx="7664">
                  <c:v>83.015100000000004</c:v>
                </c:pt>
                <c:pt idx="7665">
                  <c:v>83.014600000000002</c:v>
                </c:pt>
                <c:pt idx="7666">
                  <c:v>83.013499999999993</c:v>
                </c:pt>
                <c:pt idx="7667">
                  <c:v>83.013300000000001</c:v>
                </c:pt>
                <c:pt idx="7668">
                  <c:v>83.014600000000002</c:v>
                </c:pt>
                <c:pt idx="7669">
                  <c:v>83.014200000000002</c:v>
                </c:pt>
                <c:pt idx="7670">
                  <c:v>83.014499999999998</c:v>
                </c:pt>
                <c:pt idx="7671">
                  <c:v>83.0167</c:v>
                </c:pt>
                <c:pt idx="7672">
                  <c:v>83.018500000000003</c:v>
                </c:pt>
                <c:pt idx="7673">
                  <c:v>83.0184</c:v>
                </c:pt>
                <c:pt idx="7674">
                  <c:v>83.020200000000003</c:v>
                </c:pt>
                <c:pt idx="7675">
                  <c:v>83.022199999999998</c:v>
                </c:pt>
                <c:pt idx="7676">
                  <c:v>83.025800000000004</c:v>
                </c:pt>
                <c:pt idx="7677">
                  <c:v>83.035799999999995</c:v>
                </c:pt>
                <c:pt idx="7678">
                  <c:v>83.049599999999998</c:v>
                </c:pt>
                <c:pt idx="7679">
                  <c:v>83.062200000000004</c:v>
                </c:pt>
                <c:pt idx="7680">
                  <c:v>83.071799999999996</c:v>
                </c:pt>
                <c:pt idx="7681">
                  <c:v>83.076499999999996</c:v>
                </c:pt>
                <c:pt idx="7682">
                  <c:v>83.0745</c:v>
                </c:pt>
                <c:pt idx="7683">
                  <c:v>83.067599999999999</c:v>
                </c:pt>
                <c:pt idx="7684">
                  <c:v>83.058599999999998</c:v>
                </c:pt>
                <c:pt idx="7685">
                  <c:v>83.048699999999997</c:v>
                </c:pt>
                <c:pt idx="7686">
                  <c:v>83.040800000000004</c:v>
                </c:pt>
                <c:pt idx="7687">
                  <c:v>83.034199999999998</c:v>
                </c:pt>
                <c:pt idx="7688">
                  <c:v>83.028999999999996</c:v>
                </c:pt>
                <c:pt idx="7689">
                  <c:v>83.023799999999994</c:v>
                </c:pt>
                <c:pt idx="7690">
                  <c:v>83.018500000000003</c:v>
                </c:pt>
                <c:pt idx="7691">
                  <c:v>83.013300000000001</c:v>
                </c:pt>
                <c:pt idx="7692">
                  <c:v>83.008700000000005</c:v>
                </c:pt>
                <c:pt idx="7693">
                  <c:v>83.0047</c:v>
                </c:pt>
                <c:pt idx="7694">
                  <c:v>83.001400000000004</c:v>
                </c:pt>
                <c:pt idx="7695">
                  <c:v>82.999600000000001</c:v>
                </c:pt>
                <c:pt idx="7696">
                  <c:v>83.000600000000006</c:v>
                </c:pt>
                <c:pt idx="7697">
                  <c:v>83.002200000000002</c:v>
                </c:pt>
                <c:pt idx="7698">
                  <c:v>83.005700000000004</c:v>
                </c:pt>
                <c:pt idx="7699">
                  <c:v>83.009799999999998</c:v>
                </c:pt>
                <c:pt idx="7700">
                  <c:v>83.015100000000004</c:v>
                </c:pt>
                <c:pt idx="7701">
                  <c:v>83.026200000000003</c:v>
                </c:pt>
                <c:pt idx="7702">
                  <c:v>83.037700000000001</c:v>
                </c:pt>
                <c:pt idx="7703">
                  <c:v>83.049700000000001</c:v>
                </c:pt>
                <c:pt idx="7704">
                  <c:v>83.062100000000001</c:v>
                </c:pt>
                <c:pt idx="7705">
                  <c:v>83.073499999999996</c:v>
                </c:pt>
                <c:pt idx="7706">
                  <c:v>83.080100000000002</c:v>
                </c:pt>
                <c:pt idx="7707">
                  <c:v>83.081599999999995</c:v>
                </c:pt>
                <c:pt idx="7708">
                  <c:v>83.076800000000006</c:v>
                </c:pt>
                <c:pt idx="7709">
                  <c:v>83.066699999999997</c:v>
                </c:pt>
                <c:pt idx="7710">
                  <c:v>83.057000000000002</c:v>
                </c:pt>
                <c:pt idx="7711">
                  <c:v>83.049400000000006</c:v>
                </c:pt>
                <c:pt idx="7712">
                  <c:v>83.046400000000006</c:v>
                </c:pt>
                <c:pt idx="7713">
                  <c:v>83.043499999999995</c:v>
                </c:pt>
                <c:pt idx="7714">
                  <c:v>83.044200000000004</c:v>
                </c:pt>
                <c:pt idx="7715">
                  <c:v>83.045100000000005</c:v>
                </c:pt>
                <c:pt idx="7716">
                  <c:v>83.046000000000006</c:v>
                </c:pt>
                <c:pt idx="7717">
                  <c:v>83.045699999999997</c:v>
                </c:pt>
                <c:pt idx="7718">
                  <c:v>83.044799999999995</c:v>
                </c:pt>
                <c:pt idx="7719">
                  <c:v>83.043999999999997</c:v>
                </c:pt>
                <c:pt idx="7720">
                  <c:v>83.0428</c:v>
                </c:pt>
                <c:pt idx="7721">
                  <c:v>83.041499999999999</c:v>
                </c:pt>
                <c:pt idx="7722">
                  <c:v>83.040999999999997</c:v>
                </c:pt>
                <c:pt idx="7723">
                  <c:v>83.0411</c:v>
                </c:pt>
                <c:pt idx="7724">
                  <c:v>83.043099999999995</c:v>
                </c:pt>
                <c:pt idx="7725">
                  <c:v>83.043800000000005</c:v>
                </c:pt>
                <c:pt idx="7726">
                  <c:v>83.045400000000001</c:v>
                </c:pt>
                <c:pt idx="7727">
                  <c:v>83.046300000000002</c:v>
                </c:pt>
                <c:pt idx="7728">
                  <c:v>83.048500000000004</c:v>
                </c:pt>
                <c:pt idx="7729">
                  <c:v>83.05</c:v>
                </c:pt>
                <c:pt idx="7730">
                  <c:v>83.0505</c:v>
                </c:pt>
                <c:pt idx="7731">
                  <c:v>83.048599999999993</c:v>
                </c:pt>
                <c:pt idx="7732">
                  <c:v>83.046300000000002</c:v>
                </c:pt>
                <c:pt idx="7733">
                  <c:v>83.044399999999996</c:v>
                </c:pt>
                <c:pt idx="7734">
                  <c:v>83.043899999999994</c:v>
                </c:pt>
                <c:pt idx="7735">
                  <c:v>83.043800000000005</c:v>
                </c:pt>
                <c:pt idx="7736">
                  <c:v>83.043800000000005</c:v>
                </c:pt>
                <c:pt idx="7737">
                  <c:v>83.043099999999995</c:v>
                </c:pt>
                <c:pt idx="7738">
                  <c:v>83.043700000000001</c:v>
                </c:pt>
                <c:pt idx="7739">
                  <c:v>83.047300000000007</c:v>
                </c:pt>
                <c:pt idx="7740">
                  <c:v>83.050600000000003</c:v>
                </c:pt>
                <c:pt idx="7741">
                  <c:v>83.052800000000005</c:v>
                </c:pt>
                <c:pt idx="7742">
                  <c:v>83.055899999999994</c:v>
                </c:pt>
                <c:pt idx="7743">
                  <c:v>83.058999999999997</c:v>
                </c:pt>
                <c:pt idx="7744">
                  <c:v>83.061800000000005</c:v>
                </c:pt>
                <c:pt idx="7745">
                  <c:v>83.066900000000004</c:v>
                </c:pt>
                <c:pt idx="7746">
                  <c:v>83.077100000000002</c:v>
                </c:pt>
                <c:pt idx="7747">
                  <c:v>83.089100000000002</c:v>
                </c:pt>
                <c:pt idx="7748">
                  <c:v>83.104299999999995</c:v>
                </c:pt>
                <c:pt idx="7749">
                  <c:v>83.117500000000007</c:v>
                </c:pt>
                <c:pt idx="7750">
                  <c:v>83.122799999999998</c:v>
                </c:pt>
                <c:pt idx="7751">
                  <c:v>83.121099999999998</c:v>
                </c:pt>
                <c:pt idx="7752">
                  <c:v>83.114000000000004</c:v>
                </c:pt>
                <c:pt idx="7753">
                  <c:v>83.103399999999993</c:v>
                </c:pt>
                <c:pt idx="7754">
                  <c:v>83.0929</c:v>
                </c:pt>
                <c:pt idx="7755">
                  <c:v>83.0839</c:v>
                </c:pt>
                <c:pt idx="7756">
                  <c:v>83.076300000000003</c:v>
                </c:pt>
                <c:pt idx="7757">
                  <c:v>83.071799999999996</c:v>
                </c:pt>
                <c:pt idx="7758">
                  <c:v>83.067999999999998</c:v>
                </c:pt>
                <c:pt idx="7759">
                  <c:v>83.063699999999997</c:v>
                </c:pt>
                <c:pt idx="7760">
                  <c:v>83.060199999999995</c:v>
                </c:pt>
                <c:pt idx="7761">
                  <c:v>83.056299999999993</c:v>
                </c:pt>
                <c:pt idx="7762">
                  <c:v>83.052700000000002</c:v>
                </c:pt>
                <c:pt idx="7763">
                  <c:v>83.051699999999997</c:v>
                </c:pt>
                <c:pt idx="7764">
                  <c:v>83.050200000000004</c:v>
                </c:pt>
                <c:pt idx="7765">
                  <c:v>83.050600000000003</c:v>
                </c:pt>
                <c:pt idx="7766">
                  <c:v>83.052800000000005</c:v>
                </c:pt>
                <c:pt idx="7767">
                  <c:v>83.056600000000003</c:v>
                </c:pt>
                <c:pt idx="7768">
                  <c:v>83.063699999999997</c:v>
                </c:pt>
                <c:pt idx="7769">
                  <c:v>83.072800000000001</c:v>
                </c:pt>
                <c:pt idx="7770">
                  <c:v>83.081599999999995</c:v>
                </c:pt>
                <c:pt idx="7771">
                  <c:v>83.092699999999994</c:v>
                </c:pt>
                <c:pt idx="7772">
                  <c:v>83.106700000000004</c:v>
                </c:pt>
                <c:pt idx="7773">
                  <c:v>83.118099999999998</c:v>
                </c:pt>
                <c:pt idx="7774">
                  <c:v>83.125799999999998</c:v>
                </c:pt>
                <c:pt idx="7775">
                  <c:v>83.129499999999993</c:v>
                </c:pt>
                <c:pt idx="7776">
                  <c:v>83.129400000000004</c:v>
                </c:pt>
                <c:pt idx="7777">
                  <c:v>83.126300000000001</c:v>
                </c:pt>
                <c:pt idx="7778">
                  <c:v>83.1203</c:v>
                </c:pt>
                <c:pt idx="7779">
                  <c:v>83.111900000000006</c:v>
                </c:pt>
                <c:pt idx="7780">
                  <c:v>83.104699999999994</c:v>
                </c:pt>
                <c:pt idx="7781">
                  <c:v>83.099000000000004</c:v>
                </c:pt>
                <c:pt idx="7782">
                  <c:v>83.095799999999997</c:v>
                </c:pt>
                <c:pt idx="7783">
                  <c:v>82.911100000000005</c:v>
                </c:pt>
                <c:pt idx="7784">
                  <c:v>81.190700000000007</c:v>
                </c:pt>
                <c:pt idx="7785">
                  <c:v>79.502600000000001</c:v>
                </c:pt>
                <c:pt idx="7786">
                  <c:v>77.770200000000003</c:v>
                </c:pt>
                <c:pt idx="7787">
                  <c:v>76.067700000000002</c:v>
                </c:pt>
                <c:pt idx="7788">
                  <c:v>75.234700000000004</c:v>
                </c:pt>
                <c:pt idx="7789">
                  <c:v>74.738799999999998</c:v>
                </c:pt>
                <c:pt idx="7790">
                  <c:v>74.221299999999999</c:v>
                </c:pt>
                <c:pt idx="7791">
                  <c:v>73.712800000000001</c:v>
                </c:pt>
                <c:pt idx="7792">
                  <c:v>73.255600000000001</c:v>
                </c:pt>
                <c:pt idx="7793">
                  <c:v>72.847499999999997</c:v>
                </c:pt>
                <c:pt idx="7794">
                  <c:v>72.459599999999995</c:v>
                </c:pt>
                <c:pt idx="7795">
                  <c:v>70.760499999999993</c:v>
                </c:pt>
                <c:pt idx="7796">
                  <c:v>69.045400000000001</c:v>
                </c:pt>
                <c:pt idx="7797">
                  <c:v>67.113200000000006</c:v>
                </c:pt>
                <c:pt idx="7798">
                  <c:v>65.191400000000002</c:v>
                </c:pt>
                <c:pt idx="7799">
                  <c:v>63.393799999999999</c:v>
                </c:pt>
                <c:pt idx="7800">
                  <c:v>61.528500000000001</c:v>
                </c:pt>
                <c:pt idx="7801">
                  <c:v>59.83</c:v>
                </c:pt>
                <c:pt idx="7802">
                  <c:v>58.123100000000001</c:v>
                </c:pt>
                <c:pt idx="7803">
                  <c:v>57.014600000000002</c:v>
                </c:pt>
                <c:pt idx="7804">
                  <c:v>56.870600000000003</c:v>
                </c:pt>
                <c:pt idx="7805">
                  <c:v>56.771700000000003</c:v>
                </c:pt>
                <c:pt idx="7806">
                  <c:v>56.547800000000002</c:v>
                </c:pt>
                <c:pt idx="7807">
                  <c:v>56.249600000000001</c:v>
                </c:pt>
                <c:pt idx="7808">
                  <c:v>55.969000000000001</c:v>
                </c:pt>
                <c:pt idx="7809">
                  <c:v>55.733400000000003</c:v>
                </c:pt>
                <c:pt idx="7810">
                  <c:v>55.529600000000002</c:v>
                </c:pt>
                <c:pt idx="7811">
                  <c:v>55.340800000000002</c:v>
                </c:pt>
                <c:pt idx="7812">
                  <c:v>55.162300000000002</c:v>
                </c:pt>
                <c:pt idx="7813">
                  <c:v>54.998899999999999</c:v>
                </c:pt>
                <c:pt idx="7814">
                  <c:v>54.846499999999999</c:v>
                </c:pt>
                <c:pt idx="7815">
                  <c:v>54.702800000000003</c:v>
                </c:pt>
                <c:pt idx="7816">
                  <c:v>54.546700000000001</c:v>
                </c:pt>
                <c:pt idx="7817">
                  <c:v>53.8033</c:v>
                </c:pt>
                <c:pt idx="7818">
                  <c:v>53.011200000000002</c:v>
                </c:pt>
                <c:pt idx="7819">
                  <c:v>52.519599999999997</c:v>
                </c:pt>
                <c:pt idx="7820">
                  <c:v>52.238700000000001</c:v>
                </c:pt>
                <c:pt idx="7821">
                  <c:v>52.0473</c:v>
                </c:pt>
                <c:pt idx="7822">
                  <c:v>51.876100000000001</c:v>
                </c:pt>
                <c:pt idx="7823">
                  <c:v>51.705300000000001</c:v>
                </c:pt>
                <c:pt idx="7824">
                  <c:v>51.536799999999999</c:v>
                </c:pt>
                <c:pt idx="7825">
                  <c:v>51.362400000000001</c:v>
                </c:pt>
                <c:pt idx="7826">
                  <c:v>51.1935</c:v>
                </c:pt>
                <c:pt idx="7827">
                  <c:v>51.036999999999999</c:v>
                </c:pt>
                <c:pt idx="7828">
                  <c:v>50.895899999999997</c:v>
                </c:pt>
                <c:pt idx="7829">
                  <c:v>50.765799999999999</c:v>
                </c:pt>
                <c:pt idx="7830">
                  <c:v>50.646599999999999</c:v>
                </c:pt>
                <c:pt idx="7831">
                  <c:v>50.5334</c:v>
                </c:pt>
                <c:pt idx="7832">
                  <c:v>50.425800000000002</c:v>
                </c:pt>
                <c:pt idx="7833">
                  <c:v>50.325400000000002</c:v>
                </c:pt>
                <c:pt idx="7834">
                  <c:v>50.231900000000003</c:v>
                </c:pt>
                <c:pt idx="7835">
                  <c:v>50.142600000000002</c:v>
                </c:pt>
                <c:pt idx="7836">
                  <c:v>50.051600000000001</c:v>
                </c:pt>
                <c:pt idx="7837">
                  <c:v>49.965000000000003</c:v>
                </c:pt>
                <c:pt idx="7838">
                  <c:v>49.881</c:v>
                </c:pt>
                <c:pt idx="7839">
                  <c:v>49.8003</c:v>
                </c:pt>
                <c:pt idx="7840">
                  <c:v>49.726599999999998</c:v>
                </c:pt>
                <c:pt idx="7841">
                  <c:v>49.648800000000001</c:v>
                </c:pt>
                <c:pt idx="7842">
                  <c:v>49.568199999999997</c:v>
                </c:pt>
                <c:pt idx="7843">
                  <c:v>49.492699999999999</c:v>
                </c:pt>
                <c:pt idx="7844">
                  <c:v>49.421599999999998</c:v>
                </c:pt>
                <c:pt idx="7845">
                  <c:v>49.356000000000002</c:v>
                </c:pt>
                <c:pt idx="7846">
                  <c:v>49.295900000000003</c:v>
                </c:pt>
                <c:pt idx="7847">
                  <c:v>49.241300000000003</c:v>
                </c:pt>
                <c:pt idx="7848">
                  <c:v>49.188899999999997</c:v>
                </c:pt>
                <c:pt idx="7849">
                  <c:v>49.137300000000003</c:v>
                </c:pt>
                <c:pt idx="7850">
                  <c:v>49.0822</c:v>
                </c:pt>
                <c:pt idx="7851">
                  <c:v>49.023699999999998</c:v>
                </c:pt>
                <c:pt idx="7852">
                  <c:v>48.963200000000001</c:v>
                </c:pt>
                <c:pt idx="7853">
                  <c:v>48.901299999999999</c:v>
                </c:pt>
                <c:pt idx="7854">
                  <c:v>48.8401</c:v>
                </c:pt>
                <c:pt idx="7855">
                  <c:v>48.783799999999999</c:v>
                </c:pt>
                <c:pt idx="7856">
                  <c:v>48.726300000000002</c:v>
                </c:pt>
                <c:pt idx="7857">
                  <c:v>48.666699999999999</c:v>
                </c:pt>
                <c:pt idx="7858">
                  <c:v>48.611899999999999</c:v>
                </c:pt>
                <c:pt idx="7859">
                  <c:v>48.5991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5B0-9343-BF6C-81625E47217E}"/>
            </c:ext>
          </c:extLst>
        </c:ser>
        <c:ser>
          <c:idx val="4"/>
          <c:order val="4"/>
          <c:tx>
            <c:v>Specimen 5</c:v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Sheet2!$A$1:$A$7868</c:f>
              <c:numCache>
                <c:formatCode>General</c:formatCode>
                <c:ptCount val="78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2.9999999999999997E-4</c:v>
                </c:pt>
                <c:pt idx="4">
                  <c:v>1E-3</c:v>
                </c:pt>
                <c:pt idx="5">
                  <c:v>1.5E-3</c:v>
                </c:pt>
                <c:pt idx="6">
                  <c:v>1.8E-3</c:v>
                </c:pt>
                <c:pt idx="7">
                  <c:v>2.2000000000000001E-3</c:v>
                </c:pt>
                <c:pt idx="8">
                  <c:v>2.5999999999999999E-3</c:v>
                </c:pt>
                <c:pt idx="9">
                  <c:v>3.0999999999999999E-3</c:v>
                </c:pt>
                <c:pt idx="10">
                  <c:v>3.7000000000000002E-3</c:v>
                </c:pt>
                <c:pt idx="11">
                  <c:v>4.4999999999999997E-3</c:v>
                </c:pt>
                <c:pt idx="12">
                  <c:v>5.7999999999999996E-3</c:v>
                </c:pt>
                <c:pt idx="13">
                  <c:v>7.7000000000000002E-3</c:v>
                </c:pt>
                <c:pt idx="14">
                  <c:v>0.01</c:v>
                </c:pt>
                <c:pt idx="15">
                  <c:v>1.24E-2</c:v>
                </c:pt>
                <c:pt idx="16">
                  <c:v>1.46E-2</c:v>
                </c:pt>
                <c:pt idx="17">
                  <c:v>1.66E-2</c:v>
                </c:pt>
                <c:pt idx="18">
                  <c:v>1.84E-2</c:v>
                </c:pt>
                <c:pt idx="19">
                  <c:v>1.9900000000000001E-2</c:v>
                </c:pt>
                <c:pt idx="20">
                  <c:v>2.12E-2</c:v>
                </c:pt>
                <c:pt idx="21">
                  <c:v>2.2599999999999999E-2</c:v>
                </c:pt>
                <c:pt idx="22">
                  <c:v>2.3900000000000001E-2</c:v>
                </c:pt>
                <c:pt idx="23">
                  <c:v>2.52E-2</c:v>
                </c:pt>
                <c:pt idx="24">
                  <c:v>2.6499999999999999E-2</c:v>
                </c:pt>
                <c:pt idx="25">
                  <c:v>2.7900000000000001E-2</c:v>
                </c:pt>
                <c:pt idx="26">
                  <c:v>2.93E-2</c:v>
                </c:pt>
                <c:pt idx="27">
                  <c:v>3.0800000000000001E-2</c:v>
                </c:pt>
                <c:pt idx="28">
                  <c:v>3.2500000000000001E-2</c:v>
                </c:pt>
                <c:pt idx="29">
                  <c:v>3.4200000000000001E-2</c:v>
                </c:pt>
                <c:pt idx="30">
                  <c:v>3.61E-2</c:v>
                </c:pt>
                <c:pt idx="31">
                  <c:v>3.8100000000000002E-2</c:v>
                </c:pt>
                <c:pt idx="32">
                  <c:v>4.0099999999999997E-2</c:v>
                </c:pt>
                <c:pt idx="33">
                  <c:v>4.2099999999999999E-2</c:v>
                </c:pt>
                <c:pt idx="34">
                  <c:v>4.41E-2</c:v>
                </c:pt>
                <c:pt idx="35">
                  <c:v>4.5999999999999999E-2</c:v>
                </c:pt>
                <c:pt idx="36">
                  <c:v>4.7600000000000003E-2</c:v>
                </c:pt>
                <c:pt idx="37">
                  <c:v>4.9000000000000002E-2</c:v>
                </c:pt>
                <c:pt idx="38">
                  <c:v>5.0200000000000002E-2</c:v>
                </c:pt>
                <c:pt idx="39">
                  <c:v>5.1299999999999998E-2</c:v>
                </c:pt>
                <c:pt idx="40">
                  <c:v>5.2299999999999999E-2</c:v>
                </c:pt>
                <c:pt idx="41">
                  <c:v>5.33E-2</c:v>
                </c:pt>
                <c:pt idx="42">
                  <c:v>5.4399999999999997E-2</c:v>
                </c:pt>
                <c:pt idx="43">
                  <c:v>5.5599999999999997E-2</c:v>
                </c:pt>
                <c:pt idx="44">
                  <c:v>5.6899999999999999E-2</c:v>
                </c:pt>
                <c:pt idx="45">
                  <c:v>5.8200000000000002E-2</c:v>
                </c:pt>
                <c:pt idx="46">
                  <c:v>5.9499999999999997E-2</c:v>
                </c:pt>
                <c:pt idx="47">
                  <c:v>6.08E-2</c:v>
                </c:pt>
                <c:pt idx="48">
                  <c:v>6.2100000000000002E-2</c:v>
                </c:pt>
                <c:pt idx="49">
                  <c:v>6.3399999999999998E-2</c:v>
                </c:pt>
                <c:pt idx="50">
                  <c:v>6.4699999999999994E-2</c:v>
                </c:pt>
                <c:pt idx="51">
                  <c:v>6.6000000000000003E-2</c:v>
                </c:pt>
                <c:pt idx="52">
                  <c:v>6.7400000000000002E-2</c:v>
                </c:pt>
                <c:pt idx="53">
                  <c:v>6.8900000000000003E-2</c:v>
                </c:pt>
                <c:pt idx="54">
                  <c:v>7.0400000000000004E-2</c:v>
                </c:pt>
                <c:pt idx="55">
                  <c:v>7.1900000000000006E-2</c:v>
                </c:pt>
                <c:pt idx="56">
                  <c:v>7.3300000000000004E-2</c:v>
                </c:pt>
                <c:pt idx="57">
                  <c:v>7.4700000000000003E-2</c:v>
                </c:pt>
                <c:pt idx="58">
                  <c:v>7.6100000000000001E-2</c:v>
                </c:pt>
                <c:pt idx="59">
                  <c:v>7.7399999999999997E-2</c:v>
                </c:pt>
                <c:pt idx="60">
                  <c:v>7.8600000000000003E-2</c:v>
                </c:pt>
                <c:pt idx="61">
                  <c:v>7.9899999999999999E-2</c:v>
                </c:pt>
                <c:pt idx="62">
                  <c:v>8.1100000000000005E-2</c:v>
                </c:pt>
                <c:pt idx="63">
                  <c:v>8.2400000000000001E-2</c:v>
                </c:pt>
                <c:pt idx="64">
                  <c:v>8.3699999999999997E-2</c:v>
                </c:pt>
                <c:pt idx="65">
                  <c:v>8.5000000000000006E-2</c:v>
                </c:pt>
                <c:pt idx="66">
                  <c:v>8.6300000000000002E-2</c:v>
                </c:pt>
                <c:pt idx="67">
                  <c:v>8.77E-2</c:v>
                </c:pt>
                <c:pt idx="68">
                  <c:v>8.9200000000000002E-2</c:v>
                </c:pt>
                <c:pt idx="69">
                  <c:v>9.06E-2</c:v>
                </c:pt>
                <c:pt idx="70">
                  <c:v>9.2100000000000001E-2</c:v>
                </c:pt>
                <c:pt idx="71">
                  <c:v>9.3600000000000003E-2</c:v>
                </c:pt>
                <c:pt idx="72">
                  <c:v>9.5100000000000004E-2</c:v>
                </c:pt>
                <c:pt idx="73">
                  <c:v>9.6799999999999997E-2</c:v>
                </c:pt>
                <c:pt idx="74">
                  <c:v>9.8599999999999993E-2</c:v>
                </c:pt>
                <c:pt idx="75">
                  <c:v>0.1004</c:v>
                </c:pt>
                <c:pt idx="76">
                  <c:v>0.1024</c:v>
                </c:pt>
                <c:pt idx="77">
                  <c:v>0.10440000000000001</c:v>
                </c:pt>
                <c:pt idx="78">
                  <c:v>0.10630000000000001</c:v>
                </c:pt>
                <c:pt idx="79">
                  <c:v>0.108</c:v>
                </c:pt>
                <c:pt idx="80">
                  <c:v>0.1094</c:v>
                </c:pt>
                <c:pt idx="81">
                  <c:v>0.1106</c:v>
                </c:pt>
                <c:pt idx="82">
                  <c:v>0.1115</c:v>
                </c:pt>
                <c:pt idx="83">
                  <c:v>0.1123</c:v>
                </c:pt>
                <c:pt idx="84">
                  <c:v>0.1132</c:v>
                </c:pt>
                <c:pt idx="85">
                  <c:v>0.11409999999999999</c:v>
                </c:pt>
                <c:pt idx="86">
                  <c:v>0.11509999999999999</c:v>
                </c:pt>
                <c:pt idx="87">
                  <c:v>0.11609999999999999</c:v>
                </c:pt>
                <c:pt idx="88">
                  <c:v>0.1172</c:v>
                </c:pt>
                <c:pt idx="89">
                  <c:v>0.1183</c:v>
                </c:pt>
                <c:pt idx="90">
                  <c:v>0.11940000000000001</c:v>
                </c:pt>
                <c:pt idx="91">
                  <c:v>0.1205</c:v>
                </c:pt>
                <c:pt idx="92">
                  <c:v>0.1217</c:v>
                </c:pt>
                <c:pt idx="93">
                  <c:v>0.1229</c:v>
                </c:pt>
                <c:pt idx="94">
                  <c:v>0.1242</c:v>
                </c:pt>
                <c:pt idx="95">
                  <c:v>0.12559999999999999</c:v>
                </c:pt>
                <c:pt idx="96">
                  <c:v>0.12709999999999999</c:v>
                </c:pt>
                <c:pt idx="97">
                  <c:v>0.12870000000000001</c:v>
                </c:pt>
                <c:pt idx="98">
                  <c:v>0.13039999999999999</c:v>
                </c:pt>
                <c:pt idx="99">
                  <c:v>0.13220000000000001</c:v>
                </c:pt>
                <c:pt idx="100">
                  <c:v>0.1341</c:v>
                </c:pt>
                <c:pt idx="101">
                  <c:v>0.1361</c:v>
                </c:pt>
                <c:pt idx="102">
                  <c:v>0.13800000000000001</c:v>
                </c:pt>
                <c:pt idx="103">
                  <c:v>0.1399</c:v>
                </c:pt>
                <c:pt idx="104">
                  <c:v>0.14169999999999999</c:v>
                </c:pt>
                <c:pt idx="105">
                  <c:v>0.14330000000000001</c:v>
                </c:pt>
                <c:pt idx="106">
                  <c:v>0.14460000000000001</c:v>
                </c:pt>
                <c:pt idx="107">
                  <c:v>0.1457</c:v>
                </c:pt>
                <c:pt idx="108">
                  <c:v>0.1467</c:v>
                </c:pt>
                <c:pt idx="109">
                  <c:v>0.1477</c:v>
                </c:pt>
                <c:pt idx="110">
                  <c:v>0.1487</c:v>
                </c:pt>
                <c:pt idx="111">
                  <c:v>0.14979999999999999</c:v>
                </c:pt>
                <c:pt idx="112">
                  <c:v>0.151</c:v>
                </c:pt>
                <c:pt idx="113">
                  <c:v>0.15229999999999999</c:v>
                </c:pt>
                <c:pt idx="114">
                  <c:v>0.15359999999999999</c:v>
                </c:pt>
                <c:pt idx="115">
                  <c:v>0.15490000000000001</c:v>
                </c:pt>
                <c:pt idx="116">
                  <c:v>0.15620000000000001</c:v>
                </c:pt>
                <c:pt idx="117">
                  <c:v>0.1575</c:v>
                </c:pt>
                <c:pt idx="118">
                  <c:v>0.1588</c:v>
                </c:pt>
                <c:pt idx="119">
                  <c:v>0.16020000000000001</c:v>
                </c:pt>
                <c:pt idx="120">
                  <c:v>0.1615</c:v>
                </c:pt>
                <c:pt idx="121">
                  <c:v>0.16300000000000001</c:v>
                </c:pt>
                <c:pt idx="122">
                  <c:v>0.16439999999999999</c:v>
                </c:pt>
                <c:pt idx="123">
                  <c:v>0.1658</c:v>
                </c:pt>
                <c:pt idx="124">
                  <c:v>0.1673</c:v>
                </c:pt>
                <c:pt idx="125">
                  <c:v>0.16869999999999999</c:v>
                </c:pt>
                <c:pt idx="126">
                  <c:v>0.17019999999999999</c:v>
                </c:pt>
                <c:pt idx="127">
                  <c:v>0.17169999999999999</c:v>
                </c:pt>
                <c:pt idx="128">
                  <c:v>0.1731</c:v>
                </c:pt>
                <c:pt idx="129">
                  <c:v>0.1744</c:v>
                </c:pt>
                <c:pt idx="130">
                  <c:v>0.17560000000000001</c:v>
                </c:pt>
                <c:pt idx="131">
                  <c:v>0.17680000000000001</c:v>
                </c:pt>
                <c:pt idx="132">
                  <c:v>0.17799999999999999</c:v>
                </c:pt>
                <c:pt idx="133">
                  <c:v>0.17929999999999999</c:v>
                </c:pt>
                <c:pt idx="134">
                  <c:v>0.18060000000000001</c:v>
                </c:pt>
                <c:pt idx="135">
                  <c:v>0.182</c:v>
                </c:pt>
                <c:pt idx="136">
                  <c:v>0.18340000000000001</c:v>
                </c:pt>
                <c:pt idx="137">
                  <c:v>0.1847</c:v>
                </c:pt>
                <c:pt idx="138">
                  <c:v>0.1862</c:v>
                </c:pt>
                <c:pt idx="139">
                  <c:v>0.18759999999999999</c:v>
                </c:pt>
                <c:pt idx="140">
                  <c:v>0.18909999999999999</c:v>
                </c:pt>
                <c:pt idx="141">
                  <c:v>0.1905</c:v>
                </c:pt>
                <c:pt idx="142">
                  <c:v>0.19209999999999999</c:v>
                </c:pt>
                <c:pt idx="143">
                  <c:v>0.1938</c:v>
                </c:pt>
                <c:pt idx="144">
                  <c:v>0.1956</c:v>
                </c:pt>
                <c:pt idx="145">
                  <c:v>0.1976</c:v>
                </c:pt>
                <c:pt idx="146">
                  <c:v>0.19969999999999999</c:v>
                </c:pt>
                <c:pt idx="147">
                  <c:v>0.20169999999999999</c:v>
                </c:pt>
                <c:pt idx="148">
                  <c:v>0.2034</c:v>
                </c:pt>
                <c:pt idx="149">
                  <c:v>0.20480000000000001</c:v>
                </c:pt>
                <c:pt idx="150">
                  <c:v>0.2059</c:v>
                </c:pt>
                <c:pt idx="151">
                  <c:v>0.20680000000000001</c:v>
                </c:pt>
                <c:pt idx="152">
                  <c:v>0.20760000000000001</c:v>
                </c:pt>
                <c:pt idx="153">
                  <c:v>0.20860000000000001</c:v>
                </c:pt>
                <c:pt idx="154">
                  <c:v>0.20949999999999999</c:v>
                </c:pt>
                <c:pt idx="155">
                  <c:v>0.21060000000000001</c:v>
                </c:pt>
                <c:pt idx="156">
                  <c:v>0.21160000000000001</c:v>
                </c:pt>
                <c:pt idx="157">
                  <c:v>0.2127</c:v>
                </c:pt>
                <c:pt idx="158">
                  <c:v>0.21379999999999999</c:v>
                </c:pt>
                <c:pt idx="159">
                  <c:v>0.21490000000000001</c:v>
                </c:pt>
                <c:pt idx="160">
                  <c:v>0.216</c:v>
                </c:pt>
                <c:pt idx="161">
                  <c:v>0.2172</c:v>
                </c:pt>
                <c:pt idx="162">
                  <c:v>0.21840000000000001</c:v>
                </c:pt>
                <c:pt idx="163">
                  <c:v>0.2198</c:v>
                </c:pt>
                <c:pt idx="164">
                  <c:v>0.22120000000000001</c:v>
                </c:pt>
                <c:pt idx="165">
                  <c:v>0.22259999999999999</c:v>
                </c:pt>
                <c:pt idx="166">
                  <c:v>0.22420000000000001</c:v>
                </c:pt>
                <c:pt idx="167">
                  <c:v>0.22589999999999999</c:v>
                </c:pt>
                <c:pt idx="168">
                  <c:v>0.22770000000000001</c:v>
                </c:pt>
                <c:pt idx="169">
                  <c:v>0.22950000000000001</c:v>
                </c:pt>
                <c:pt idx="170">
                  <c:v>0.23139999999999999</c:v>
                </c:pt>
                <c:pt idx="171">
                  <c:v>0.2334</c:v>
                </c:pt>
                <c:pt idx="172">
                  <c:v>0.23530000000000001</c:v>
                </c:pt>
                <c:pt idx="173">
                  <c:v>0.23710000000000001</c:v>
                </c:pt>
                <c:pt idx="174">
                  <c:v>0.2387</c:v>
                </c:pt>
                <c:pt idx="175">
                  <c:v>0.24</c:v>
                </c:pt>
                <c:pt idx="176">
                  <c:v>0.24110000000000001</c:v>
                </c:pt>
                <c:pt idx="177">
                  <c:v>0.24210000000000001</c:v>
                </c:pt>
                <c:pt idx="178">
                  <c:v>0.24310000000000001</c:v>
                </c:pt>
                <c:pt idx="179">
                  <c:v>0.24410000000000001</c:v>
                </c:pt>
                <c:pt idx="180">
                  <c:v>0.24529999999999999</c:v>
                </c:pt>
                <c:pt idx="181">
                  <c:v>0.24660000000000001</c:v>
                </c:pt>
                <c:pt idx="182">
                  <c:v>0.24790000000000001</c:v>
                </c:pt>
                <c:pt idx="183">
                  <c:v>0.24929999999999999</c:v>
                </c:pt>
                <c:pt idx="184">
                  <c:v>0.25069999999999998</c:v>
                </c:pt>
                <c:pt idx="185">
                  <c:v>0.252</c:v>
                </c:pt>
                <c:pt idx="186">
                  <c:v>0.25330000000000003</c:v>
                </c:pt>
                <c:pt idx="187">
                  <c:v>0.25459999999999999</c:v>
                </c:pt>
                <c:pt idx="188">
                  <c:v>0.25580000000000003</c:v>
                </c:pt>
                <c:pt idx="189">
                  <c:v>0.2571</c:v>
                </c:pt>
                <c:pt idx="190">
                  <c:v>0.25850000000000001</c:v>
                </c:pt>
                <c:pt idx="191">
                  <c:v>0.25979999999999998</c:v>
                </c:pt>
                <c:pt idx="192">
                  <c:v>0.26119999999999999</c:v>
                </c:pt>
                <c:pt idx="193">
                  <c:v>0.26269999999999999</c:v>
                </c:pt>
                <c:pt idx="194">
                  <c:v>0.2641</c:v>
                </c:pt>
                <c:pt idx="195">
                  <c:v>0.2656</c:v>
                </c:pt>
                <c:pt idx="196">
                  <c:v>0.26700000000000002</c:v>
                </c:pt>
                <c:pt idx="197">
                  <c:v>0.26829999999999998</c:v>
                </c:pt>
                <c:pt idx="198">
                  <c:v>0.26960000000000001</c:v>
                </c:pt>
                <c:pt idx="199">
                  <c:v>0.27079999999999999</c:v>
                </c:pt>
                <c:pt idx="200">
                  <c:v>0.27200000000000002</c:v>
                </c:pt>
                <c:pt idx="201">
                  <c:v>0.27329999999999999</c:v>
                </c:pt>
                <c:pt idx="202">
                  <c:v>0.27460000000000001</c:v>
                </c:pt>
                <c:pt idx="203">
                  <c:v>0.27589999999999998</c:v>
                </c:pt>
                <c:pt idx="204">
                  <c:v>0.27729999999999999</c:v>
                </c:pt>
                <c:pt idx="205">
                  <c:v>0.2787</c:v>
                </c:pt>
                <c:pt idx="206">
                  <c:v>0.2802</c:v>
                </c:pt>
                <c:pt idx="207">
                  <c:v>0.28160000000000002</c:v>
                </c:pt>
                <c:pt idx="208">
                  <c:v>0.28310000000000002</c:v>
                </c:pt>
                <c:pt idx="209">
                  <c:v>0.28460000000000002</c:v>
                </c:pt>
                <c:pt idx="210">
                  <c:v>0.28610000000000002</c:v>
                </c:pt>
                <c:pt idx="211">
                  <c:v>0.28770000000000001</c:v>
                </c:pt>
                <c:pt idx="212">
                  <c:v>0.28939999999999999</c:v>
                </c:pt>
                <c:pt idx="213">
                  <c:v>0.2913</c:v>
                </c:pt>
                <c:pt idx="214">
                  <c:v>0.29330000000000001</c:v>
                </c:pt>
                <c:pt idx="215">
                  <c:v>0.2954</c:v>
                </c:pt>
                <c:pt idx="216">
                  <c:v>0.2974</c:v>
                </c:pt>
                <c:pt idx="217">
                  <c:v>0.29899999999999999</c:v>
                </c:pt>
                <c:pt idx="218">
                  <c:v>0.3004</c:v>
                </c:pt>
                <c:pt idx="219">
                  <c:v>0.3014</c:v>
                </c:pt>
                <c:pt idx="220">
                  <c:v>0.30230000000000001</c:v>
                </c:pt>
                <c:pt idx="221">
                  <c:v>0.30309999999999998</c:v>
                </c:pt>
                <c:pt idx="222">
                  <c:v>0.3039</c:v>
                </c:pt>
                <c:pt idx="223">
                  <c:v>0.3049</c:v>
                </c:pt>
                <c:pt idx="224">
                  <c:v>0.30590000000000001</c:v>
                </c:pt>
                <c:pt idx="225">
                  <c:v>0.307</c:v>
                </c:pt>
                <c:pt idx="226">
                  <c:v>0.308</c:v>
                </c:pt>
                <c:pt idx="227">
                  <c:v>0.309</c:v>
                </c:pt>
                <c:pt idx="228">
                  <c:v>0.31019999999999998</c:v>
                </c:pt>
                <c:pt idx="229">
                  <c:v>0.31130000000000002</c:v>
                </c:pt>
                <c:pt idx="230">
                  <c:v>0.31259999999999999</c:v>
                </c:pt>
                <c:pt idx="231">
                  <c:v>0.31380000000000002</c:v>
                </c:pt>
                <c:pt idx="232">
                  <c:v>0.31519999999999998</c:v>
                </c:pt>
                <c:pt idx="233">
                  <c:v>0.31659999999999999</c:v>
                </c:pt>
                <c:pt idx="234">
                  <c:v>0.31809999999999999</c:v>
                </c:pt>
                <c:pt idx="235">
                  <c:v>0.31979999999999997</c:v>
                </c:pt>
                <c:pt idx="236">
                  <c:v>0.32150000000000001</c:v>
                </c:pt>
                <c:pt idx="237">
                  <c:v>0.32340000000000002</c:v>
                </c:pt>
                <c:pt idx="238">
                  <c:v>0.32529999999999998</c:v>
                </c:pt>
                <c:pt idx="239">
                  <c:v>0.32719999999999999</c:v>
                </c:pt>
                <c:pt idx="240">
                  <c:v>0.32919999999999999</c:v>
                </c:pt>
                <c:pt idx="241">
                  <c:v>0.33110000000000001</c:v>
                </c:pt>
                <c:pt idx="242">
                  <c:v>0.33279999999999998</c:v>
                </c:pt>
                <c:pt idx="243">
                  <c:v>0.3342</c:v>
                </c:pt>
                <c:pt idx="244">
                  <c:v>0.33529999999999999</c:v>
                </c:pt>
                <c:pt idx="245">
                  <c:v>0.33639999999999998</c:v>
                </c:pt>
                <c:pt idx="246">
                  <c:v>0.33739999999999998</c:v>
                </c:pt>
                <c:pt idx="247">
                  <c:v>0.33839999999999998</c:v>
                </c:pt>
                <c:pt idx="248">
                  <c:v>0.33950000000000002</c:v>
                </c:pt>
                <c:pt idx="249">
                  <c:v>0.34060000000000001</c:v>
                </c:pt>
                <c:pt idx="250">
                  <c:v>0.34179999999999999</c:v>
                </c:pt>
                <c:pt idx="251">
                  <c:v>0.34310000000000002</c:v>
                </c:pt>
                <c:pt idx="252">
                  <c:v>0.34439999999999998</c:v>
                </c:pt>
                <c:pt idx="253">
                  <c:v>0.34570000000000001</c:v>
                </c:pt>
                <c:pt idx="254">
                  <c:v>0.34699999999999998</c:v>
                </c:pt>
                <c:pt idx="255">
                  <c:v>0.3483</c:v>
                </c:pt>
                <c:pt idx="256">
                  <c:v>0.34960000000000002</c:v>
                </c:pt>
                <c:pt idx="257">
                  <c:v>0.35089999999999999</c:v>
                </c:pt>
                <c:pt idx="258">
                  <c:v>0.3523</c:v>
                </c:pt>
                <c:pt idx="259">
                  <c:v>0.35370000000000001</c:v>
                </c:pt>
                <c:pt idx="260">
                  <c:v>0.35520000000000002</c:v>
                </c:pt>
                <c:pt idx="261">
                  <c:v>0.35659999999999997</c:v>
                </c:pt>
                <c:pt idx="262">
                  <c:v>0.35809999999999997</c:v>
                </c:pt>
                <c:pt idx="263">
                  <c:v>0.35949999999999999</c:v>
                </c:pt>
                <c:pt idx="264">
                  <c:v>0.3609</c:v>
                </c:pt>
                <c:pt idx="265">
                  <c:v>0.36230000000000001</c:v>
                </c:pt>
                <c:pt idx="266">
                  <c:v>0.36370000000000002</c:v>
                </c:pt>
                <c:pt idx="267">
                  <c:v>0.36509999999999998</c:v>
                </c:pt>
                <c:pt idx="268">
                  <c:v>0.36630000000000001</c:v>
                </c:pt>
                <c:pt idx="269">
                  <c:v>0.36759999999999998</c:v>
                </c:pt>
                <c:pt idx="270">
                  <c:v>0.36890000000000001</c:v>
                </c:pt>
                <c:pt idx="271">
                  <c:v>0.37019999999999997</c:v>
                </c:pt>
                <c:pt idx="272">
                  <c:v>0.3715</c:v>
                </c:pt>
                <c:pt idx="273">
                  <c:v>0.37280000000000002</c:v>
                </c:pt>
                <c:pt idx="274">
                  <c:v>0.37419999999999998</c:v>
                </c:pt>
                <c:pt idx="275">
                  <c:v>0.37559999999999999</c:v>
                </c:pt>
                <c:pt idx="276">
                  <c:v>0.37709999999999999</c:v>
                </c:pt>
                <c:pt idx="277">
                  <c:v>0.3785</c:v>
                </c:pt>
                <c:pt idx="278">
                  <c:v>0.38</c:v>
                </c:pt>
                <c:pt idx="279">
                  <c:v>0.38150000000000001</c:v>
                </c:pt>
                <c:pt idx="280">
                  <c:v>0.3831</c:v>
                </c:pt>
                <c:pt idx="281">
                  <c:v>0.38479999999999998</c:v>
                </c:pt>
                <c:pt idx="282">
                  <c:v>0.3866</c:v>
                </c:pt>
                <c:pt idx="283">
                  <c:v>0.3886</c:v>
                </c:pt>
                <c:pt idx="284">
                  <c:v>0.39069999999999999</c:v>
                </c:pt>
                <c:pt idx="285">
                  <c:v>0.3926</c:v>
                </c:pt>
                <c:pt idx="286">
                  <c:v>0.39429999999999998</c:v>
                </c:pt>
                <c:pt idx="287">
                  <c:v>0.39560000000000001</c:v>
                </c:pt>
                <c:pt idx="288">
                  <c:v>0.39660000000000001</c:v>
                </c:pt>
                <c:pt idx="289">
                  <c:v>0.39750000000000002</c:v>
                </c:pt>
                <c:pt idx="290">
                  <c:v>0.39839999999999998</c:v>
                </c:pt>
                <c:pt idx="291">
                  <c:v>0.39939999999999998</c:v>
                </c:pt>
                <c:pt idx="292">
                  <c:v>0.40029999999999999</c:v>
                </c:pt>
                <c:pt idx="293">
                  <c:v>0.40139999999999998</c:v>
                </c:pt>
                <c:pt idx="294">
                  <c:v>0.40239999999999998</c:v>
                </c:pt>
                <c:pt idx="295">
                  <c:v>0.40350000000000003</c:v>
                </c:pt>
                <c:pt idx="296">
                  <c:v>0.40460000000000002</c:v>
                </c:pt>
                <c:pt idx="297">
                  <c:v>0.40570000000000001</c:v>
                </c:pt>
                <c:pt idx="298">
                  <c:v>0.40679999999999999</c:v>
                </c:pt>
                <c:pt idx="299">
                  <c:v>0.40799999999999997</c:v>
                </c:pt>
                <c:pt idx="300">
                  <c:v>0.40920000000000001</c:v>
                </c:pt>
                <c:pt idx="301">
                  <c:v>0.41049999999999998</c:v>
                </c:pt>
                <c:pt idx="302">
                  <c:v>0.41189999999999999</c:v>
                </c:pt>
                <c:pt idx="303">
                  <c:v>0.41339999999999999</c:v>
                </c:pt>
                <c:pt idx="304">
                  <c:v>0.41499999999999998</c:v>
                </c:pt>
                <c:pt idx="305">
                  <c:v>0.41660000000000003</c:v>
                </c:pt>
                <c:pt idx="306">
                  <c:v>0.41839999999999999</c:v>
                </c:pt>
                <c:pt idx="307">
                  <c:v>0.4204</c:v>
                </c:pt>
                <c:pt idx="308">
                  <c:v>0.4224</c:v>
                </c:pt>
                <c:pt idx="309">
                  <c:v>0.4244</c:v>
                </c:pt>
                <c:pt idx="310">
                  <c:v>0.4264</c:v>
                </c:pt>
                <c:pt idx="311">
                  <c:v>0.42820000000000003</c:v>
                </c:pt>
                <c:pt idx="312">
                  <c:v>0.42970000000000003</c:v>
                </c:pt>
                <c:pt idx="313">
                  <c:v>0.43099999999999999</c:v>
                </c:pt>
                <c:pt idx="314">
                  <c:v>0.43209999999999998</c:v>
                </c:pt>
                <c:pt idx="315">
                  <c:v>0.433</c:v>
                </c:pt>
                <c:pt idx="316">
                  <c:v>0.434</c:v>
                </c:pt>
                <c:pt idx="317">
                  <c:v>0.435</c:v>
                </c:pt>
                <c:pt idx="318">
                  <c:v>0.43609999999999999</c:v>
                </c:pt>
                <c:pt idx="319">
                  <c:v>0.43730000000000002</c:v>
                </c:pt>
                <c:pt idx="320">
                  <c:v>0.4385</c:v>
                </c:pt>
                <c:pt idx="321">
                  <c:v>0.43980000000000002</c:v>
                </c:pt>
                <c:pt idx="322">
                  <c:v>0.44109999999999999</c:v>
                </c:pt>
                <c:pt idx="323">
                  <c:v>0.44240000000000002</c:v>
                </c:pt>
                <c:pt idx="324">
                  <c:v>0.44369999999999998</c:v>
                </c:pt>
                <c:pt idx="325">
                  <c:v>0.44500000000000001</c:v>
                </c:pt>
                <c:pt idx="326">
                  <c:v>0.44640000000000002</c:v>
                </c:pt>
                <c:pt idx="327">
                  <c:v>0.44769999999999999</c:v>
                </c:pt>
                <c:pt idx="328">
                  <c:v>0.4491</c:v>
                </c:pt>
                <c:pt idx="329">
                  <c:v>0.45050000000000001</c:v>
                </c:pt>
                <c:pt idx="330">
                  <c:v>0.45200000000000001</c:v>
                </c:pt>
                <c:pt idx="331">
                  <c:v>0.45340000000000003</c:v>
                </c:pt>
                <c:pt idx="332">
                  <c:v>0.45490000000000003</c:v>
                </c:pt>
                <c:pt idx="333">
                  <c:v>0.45629999999999998</c:v>
                </c:pt>
                <c:pt idx="334">
                  <c:v>0.45779999999999998</c:v>
                </c:pt>
                <c:pt idx="335">
                  <c:v>0.45910000000000001</c:v>
                </c:pt>
                <c:pt idx="336">
                  <c:v>0.46050000000000002</c:v>
                </c:pt>
                <c:pt idx="337">
                  <c:v>0.4617</c:v>
                </c:pt>
                <c:pt idx="338">
                  <c:v>0.46300000000000002</c:v>
                </c:pt>
                <c:pt idx="339">
                  <c:v>0.46429999999999999</c:v>
                </c:pt>
                <c:pt idx="340">
                  <c:v>0.46550000000000002</c:v>
                </c:pt>
                <c:pt idx="341">
                  <c:v>0.46679999999999999</c:v>
                </c:pt>
                <c:pt idx="342">
                  <c:v>0.46820000000000001</c:v>
                </c:pt>
                <c:pt idx="343">
                  <c:v>0.46949999999999997</c:v>
                </c:pt>
                <c:pt idx="344">
                  <c:v>0.47099999999999997</c:v>
                </c:pt>
                <c:pt idx="345">
                  <c:v>0.47249999999999998</c:v>
                </c:pt>
                <c:pt idx="346">
                  <c:v>0.47399999999999998</c:v>
                </c:pt>
                <c:pt idx="347">
                  <c:v>0.47549999999999998</c:v>
                </c:pt>
                <c:pt idx="348">
                  <c:v>0.47699999999999998</c:v>
                </c:pt>
                <c:pt idx="349">
                  <c:v>0.47860000000000003</c:v>
                </c:pt>
                <c:pt idx="350">
                  <c:v>0.48039999999999999</c:v>
                </c:pt>
                <c:pt idx="351">
                  <c:v>0.48230000000000001</c:v>
                </c:pt>
                <c:pt idx="352">
                  <c:v>0.4844</c:v>
                </c:pt>
                <c:pt idx="353">
                  <c:v>0.4864</c:v>
                </c:pt>
                <c:pt idx="354">
                  <c:v>0.48820000000000002</c:v>
                </c:pt>
                <c:pt idx="355">
                  <c:v>0.48970000000000002</c:v>
                </c:pt>
                <c:pt idx="356">
                  <c:v>0.4909</c:v>
                </c:pt>
                <c:pt idx="357">
                  <c:v>0.4919</c:v>
                </c:pt>
                <c:pt idx="358">
                  <c:v>0.49280000000000002</c:v>
                </c:pt>
                <c:pt idx="359">
                  <c:v>0.49370000000000003</c:v>
                </c:pt>
                <c:pt idx="360">
                  <c:v>0.49459999999999998</c:v>
                </c:pt>
                <c:pt idx="361">
                  <c:v>0.49559999999999998</c:v>
                </c:pt>
                <c:pt idx="362">
                  <c:v>0.49669999999999997</c:v>
                </c:pt>
                <c:pt idx="363">
                  <c:v>0.49780000000000002</c:v>
                </c:pt>
                <c:pt idx="364">
                  <c:v>0.49890000000000001</c:v>
                </c:pt>
                <c:pt idx="365">
                  <c:v>0.5</c:v>
                </c:pt>
                <c:pt idx="366">
                  <c:v>0.50109999999999999</c:v>
                </c:pt>
                <c:pt idx="367">
                  <c:v>0.50229999999999997</c:v>
                </c:pt>
                <c:pt idx="368">
                  <c:v>0.50339999999999996</c:v>
                </c:pt>
                <c:pt idx="369">
                  <c:v>0.50470000000000004</c:v>
                </c:pt>
                <c:pt idx="370">
                  <c:v>0.50600000000000001</c:v>
                </c:pt>
                <c:pt idx="371">
                  <c:v>0.50739999999999996</c:v>
                </c:pt>
                <c:pt idx="372">
                  <c:v>0.50890000000000002</c:v>
                </c:pt>
                <c:pt idx="373">
                  <c:v>0.51049999999999995</c:v>
                </c:pt>
                <c:pt idx="374">
                  <c:v>0.51219999999999999</c:v>
                </c:pt>
                <c:pt idx="375">
                  <c:v>0.51400000000000001</c:v>
                </c:pt>
                <c:pt idx="376">
                  <c:v>0.51590000000000003</c:v>
                </c:pt>
                <c:pt idx="377">
                  <c:v>0.51790000000000003</c:v>
                </c:pt>
                <c:pt idx="378">
                  <c:v>0.51990000000000003</c:v>
                </c:pt>
                <c:pt idx="379">
                  <c:v>0.52190000000000003</c:v>
                </c:pt>
                <c:pt idx="380">
                  <c:v>0.52359999999999995</c:v>
                </c:pt>
                <c:pt idx="381">
                  <c:v>0.52510000000000001</c:v>
                </c:pt>
                <c:pt idx="382">
                  <c:v>0.52629999999999999</c:v>
                </c:pt>
                <c:pt idx="383">
                  <c:v>0.52739999999999998</c:v>
                </c:pt>
                <c:pt idx="384">
                  <c:v>0.52829999999999999</c:v>
                </c:pt>
                <c:pt idx="385">
                  <c:v>0.52929999999999999</c:v>
                </c:pt>
                <c:pt idx="386">
                  <c:v>0.53029999999999999</c:v>
                </c:pt>
                <c:pt idx="387">
                  <c:v>0.53139999999999998</c:v>
                </c:pt>
                <c:pt idx="388">
                  <c:v>0.53259999999999996</c:v>
                </c:pt>
                <c:pt idx="389">
                  <c:v>0.53400000000000003</c:v>
                </c:pt>
                <c:pt idx="390">
                  <c:v>0.5353</c:v>
                </c:pt>
                <c:pt idx="391">
                  <c:v>0.53659999999999997</c:v>
                </c:pt>
                <c:pt idx="392">
                  <c:v>0.53790000000000004</c:v>
                </c:pt>
                <c:pt idx="393">
                  <c:v>0.53920000000000001</c:v>
                </c:pt>
                <c:pt idx="394">
                  <c:v>0.54049999999999998</c:v>
                </c:pt>
                <c:pt idx="395">
                  <c:v>0.54179999999999995</c:v>
                </c:pt>
                <c:pt idx="396">
                  <c:v>0.54320000000000002</c:v>
                </c:pt>
                <c:pt idx="397">
                  <c:v>0.54459999999999997</c:v>
                </c:pt>
                <c:pt idx="398">
                  <c:v>0.54600000000000004</c:v>
                </c:pt>
                <c:pt idx="399">
                  <c:v>0.5474</c:v>
                </c:pt>
                <c:pt idx="400">
                  <c:v>0.54890000000000005</c:v>
                </c:pt>
                <c:pt idx="401">
                  <c:v>0.5504</c:v>
                </c:pt>
                <c:pt idx="402">
                  <c:v>0.55189999999999995</c:v>
                </c:pt>
                <c:pt idx="403">
                  <c:v>0.5534</c:v>
                </c:pt>
                <c:pt idx="404">
                  <c:v>0.55469999999999997</c:v>
                </c:pt>
                <c:pt idx="405">
                  <c:v>0.55600000000000005</c:v>
                </c:pt>
                <c:pt idx="406">
                  <c:v>0.55720000000000003</c:v>
                </c:pt>
                <c:pt idx="407">
                  <c:v>0.5585</c:v>
                </c:pt>
                <c:pt idx="408">
                  <c:v>0.55979999999999996</c:v>
                </c:pt>
                <c:pt idx="409">
                  <c:v>0.56110000000000004</c:v>
                </c:pt>
                <c:pt idx="410">
                  <c:v>0.56230000000000002</c:v>
                </c:pt>
                <c:pt idx="411">
                  <c:v>0.56369999999999998</c:v>
                </c:pt>
                <c:pt idx="412">
                  <c:v>0.56499999999999995</c:v>
                </c:pt>
                <c:pt idx="413">
                  <c:v>0.5665</c:v>
                </c:pt>
                <c:pt idx="414">
                  <c:v>0.56789999999999996</c:v>
                </c:pt>
                <c:pt idx="415">
                  <c:v>0.56940000000000002</c:v>
                </c:pt>
                <c:pt idx="416">
                  <c:v>0.57099999999999995</c:v>
                </c:pt>
                <c:pt idx="417">
                  <c:v>0.57250000000000001</c:v>
                </c:pt>
                <c:pt idx="418">
                  <c:v>0.57420000000000004</c:v>
                </c:pt>
                <c:pt idx="419">
                  <c:v>0.57579999999999998</c:v>
                </c:pt>
                <c:pt idx="420">
                  <c:v>0.5776</c:v>
                </c:pt>
                <c:pt idx="421">
                  <c:v>0.57950000000000002</c:v>
                </c:pt>
                <c:pt idx="422">
                  <c:v>0.58150000000000002</c:v>
                </c:pt>
                <c:pt idx="423">
                  <c:v>0.58340000000000003</c:v>
                </c:pt>
                <c:pt idx="424">
                  <c:v>0.58499999999999996</c:v>
                </c:pt>
                <c:pt idx="425">
                  <c:v>0.58630000000000004</c:v>
                </c:pt>
                <c:pt idx="426">
                  <c:v>0.58730000000000004</c:v>
                </c:pt>
                <c:pt idx="427">
                  <c:v>0.58819999999999995</c:v>
                </c:pt>
                <c:pt idx="428">
                  <c:v>0.58909999999999996</c:v>
                </c:pt>
                <c:pt idx="429">
                  <c:v>0.59009999999999996</c:v>
                </c:pt>
                <c:pt idx="430">
                  <c:v>0.59109999999999996</c:v>
                </c:pt>
                <c:pt idx="431">
                  <c:v>0.59209999999999996</c:v>
                </c:pt>
                <c:pt idx="432">
                  <c:v>0.59319999999999995</c:v>
                </c:pt>
                <c:pt idx="433">
                  <c:v>0.59440000000000004</c:v>
                </c:pt>
                <c:pt idx="434">
                  <c:v>0.59550000000000003</c:v>
                </c:pt>
                <c:pt idx="435">
                  <c:v>0.59660000000000002</c:v>
                </c:pt>
                <c:pt idx="436">
                  <c:v>0.5978</c:v>
                </c:pt>
                <c:pt idx="437">
                  <c:v>0.59889999999999999</c:v>
                </c:pt>
                <c:pt idx="438">
                  <c:v>0.60019999999999996</c:v>
                </c:pt>
                <c:pt idx="439">
                  <c:v>0.60140000000000005</c:v>
                </c:pt>
                <c:pt idx="440">
                  <c:v>0.6028</c:v>
                </c:pt>
                <c:pt idx="441">
                  <c:v>0.60429999999999995</c:v>
                </c:pt>
                <c:pt idx="442">
                  <c:v>0.60589999999999999</c:v>
                </c:pt>
                <c:pt idx="443">
                  <c:v>0.60770000000000002</c:v>
                </c:pt>
                <c:pt idx="444">
                  <c:v>0.60950000000000004</c:v>
                </c:pt>
                <c:pt idx="445">
                  <c:v>0.61150000000000004</c:v>
                </c:pt>
                <c:pt idx="446">
                  <c:v>0.61350000000000005</c:v>
                </c:pt>
                <c:pt idx="447">
                  <c:v>0.61550000000000005</c:v>
                </c:pt>
                <c:pt idx="448">
                  <c:v>0.61739999999999995</c:v>
                </c:pt>
                <c:pt idx="449">
                  <c:v>0.61909999999999998</c:v>
                </c:pt>
                <c:pt idx="450">
                  <c:v>0.62060000000000004</c:v>
                </c:pt>
                <c:pt idx="451">
                  <c:v>0.62180000000000002</c:v>
                </c:pt>
                <c:pt idx="452">
                  <c:v>0.62290000000000001</c:v>
                </c:pt>
                <c:pt idx="453">
                  <c:v>0.62380000000000002</c:v>
                </c:pt>
                <c:pt idx="454">
                  <c:v>0.62480000000000002</c:v>
                </c:pt>
                <c:pt idx="455">
                  <c:v>0.62590000000000001</c:v>
                </c:pt>
                <c:pt idx="456">
                  <c:v>0.62709999999999999</c:v>
                </c:pt>
                <c:pt idx="457">
                  <c:v>0.62829999999999997</c:v>
                </c:pt>
                <c:pt idx="458">
                  <c:v>0.62970000000000004</c:v>
                </c:pt>
                <c:pt idx="459">
                  <c:v>0.63100000000000001</c:v>
                </c:pt>
                <c:pt idx="460">
                  <c:v>0.63229999999999997</c:v>
                </c:pt>
                <c:pt idx="461">
                  <c:v>0.63360000000000005</c:v>
                </c:pt>
                <c:pt idx="462">
                  <c:v>0.63490000000000002</c:v>
                </c:pt>
                <c:pt idx="463">
                  <c:v>0.6361</c:v>
                </c:pt>
                <c:pt idx="464">
                  <c:v>0.63739999999999997</c:v>
                </c:pt>
                <c:pt idx="465">
                  <c:v>0.63870000000000005</c:v>
                </c:pt>
                <c:pt idx="466">
                  <c:v>0.6401</c:v>
                </c:pt>
                <c:pt idx="467">
                  <c:v>0.64149999999999996</c:v>
                </c:pt>
                <c:pt idx="468">
                  <c:v>0.64290000000000003</c:v>
                </c:pt>
                <c:pt idx="469">
                  <c:v>0.64439999999999997</c:v>
                </c:pt>
                <c:pt idx="470">
                  <c:v>0.64580000000000004</c:v>
                </c:pt>
                <c:pt idx="471">
                  <c:v>0.64729999999999999</c:v>
                </c:pt>
                <c:pt idx="472">
                  <c:v>0.64870000000000005</c:v>
                </c:pt>
                <c:pt idx="473">
                  <c:v>0.65010000000000001</c:v>
                </c:pt>
                <c:pt idx="474">
                  <c:v>0.65139999999999998</c:v>
                </c:pt>
                <c:pt idx="475">
                  <c:v>0.65259999999999996</c:v>
                </c:pt>
                <c:pt idx="476">
                  <c:v>0.65390000000000004</c:v>
                </c:pt>
                <c:pt idx="477">
                  <c:v>0.6552</c:v>
                </c:pt>
                <c:pt idx="478">
                  <c:v>0.65659999999999996</c:v>
                </c:pt>
                <c:pt idx="479">
                  <c:v>0.65790000000000004</c:v>
                </c:pt>
                <c:pt idx="480">
                  <c:v>0.65920000000000001</c:v>
                </c:pt>
                <c:pt idx="481">
                  <c:v>0.66059999999999997</c:v>
                </c:pt>
                <c:pt idx="482">
                  <c:v>0.66200000000000003</c:v>
                </c:pt>
                <c:pt idx="483">
                  <c:v>0.66349999999999998</c:v>
                </c:pt>
                <c:pt idx="484">
                  <c:v>0.66490000000000005</c:v>
                </c:pt>
                <c:pt idx="485">
                  <c:v>0.6663</c:v>
                </c:pt>
                <c:pt idx="486">
                  <c:v>0.66779999999999995</c:v>
                </c:pt>
                <c:pt idx="487">
                  <c:v>0.6694</c:v>
                </c:pt>
                <c:pt idx="488">
                  <c:v>0.67120000000000002</c:v>
                </c:pt>
                <c:pt idx="489">
                  <c:v>0.67330000000000001</c:v>
                </c:pt>
                <c:pt idx="490">
                  <c:v>0.6754</c:v>
                </c:pt>
                <c:pt idx="491">
                  <c:v>0.67759999999999998</c:v>
                </c:pt>
                <c:pt idx="492">
                  <c:v>0.6794</c:v>
                </c:pt>
                <c:pt idx="493">
                  <c:v>0.68079999999999996</c:v>
                </c:pt>
                <c:pt idx="494">
                  <c:v>0.68189999999999995</c:v>
                </c:pt>
                <c:pt idx="495">
                  <c:v>0.68269999999999997</c:v>
                </c:pt>
                <c:pt idx="496">
                  <c:v>0.68359999999999999</c:v>
                </c:pt>
                <c:pt idx="497">
                  <c:v>0.6845</c:v>
                </c:pt>
                <c:pt idx="498">
                  <c:v>0.68540000000000001</c:v>
                </c:pt>
                <c:pt idx="499">
                  <c:v>0.6865</c:v>
                </c:pt>
                <c:pt idx="500">
                  <c:v>0.6875</c:v>
                </c:pt>
                <c:pt idx="501">
                  <c:v>0.68859999999999999</c:v>
                </c:pt>
                <c:pt idx="502">
                  <c:v>0.68969999999999998</c:v>
                </c:pt>
                <c:pt idx="503">
                  <c:v>0.69069999999999998</c:v>
                </c:pt>
                <c:pt idx="504">
                  <c:v>0.69189999999999996</c:v>
                </c:pt>
                <c:pt idx="505">
                  <c:v>0.69299999999999995</c:v>
                </c:pt>
                <c:pt idx="506">
                  <c:v>0.69420000000000004</c:v>
                </c:pt>
                <c:pt idx="507">
                  <c:v>0.69550000000000001</c:v>
                </c:pt>
                <c:pt idx="508">
                  <c:v>0.69689999999999996</c:v>
                </c:pt>
                <c:pt idx="509">
                  <c:v>0.69830000000000003</c:v>
                </c:pt>
                <c:pt idx="510">
                  <c:v>0.69979999999999998</c:v>
                </c:pt>
                <c:pt idx="511">
                  <c:v>0.70150000000000001</c:v>
                </c:pt>
                <c:pt idx="512">
                  <c:v>0.70330000000000004</c:v>
                </c:pt>
                <c:pt idx="513">
                  <c:v>0.70509999999999995</c:v>
                </c:pt>
                <c:pt idx="514">
                  <c:v>0.70709999999999995</c:v>
                </c:pt>
                <c:pt idx="515">
                  <c:v>0.70909999999999995</c:v>
                </c:pt>
                <c:pt idx="516">
                  <c:v>0.71109999999999995</c:v>
                </c:pt>
                <c:pt idx="517">
                  <c:v>0.71299999999999997</c:v>
                </c:pt>
                <c:pt idx="518">
                  <c:v>0.71460000000000001</c:v>
                </c:pt>
                <c:pt idx="519">
                  <c:v>0.71599999999999997</c:v>
                </c:pt>
                <c:pt idx="520">
                  <c:v>0.71719999999999995</c:v>
                </c:pt>
                <c:pt idx="521">
                  <c:v>0.71819999999999995</c:v>
                </c:pt>
                <c:pt idx="522">
                  <c:v>0.71909999999999996</c:v>
                </c:pt>
                <c:pt idx="523">
                  <c:v>0.72009999999999996</c:v>
                </c:pt>
                <c:pt idx="524">
                  <c:v>0.72119999999999995</c:v>
                </c:pt>
                <c:pt idx="525">
                  <c:v>0.72240000000000004</c:v>
                </c:pt>
                <c:pt idx="526">
                  <c:v>0.72370000000000001</c:v>
                </c:pt>
                <c:pt idx="527">
                  <c:v>0.72499999999999998</c:v>
                </c:pt>
                <c:pt idx="528">
                  <c:v>0.72629999999999995</c:v>
                </c:pt>
                <c:pt idx="529">
                  <c:v>0.72760000000000002</c:v>
                </c:pt>
                <c:pt idx="530">
                  <c:v>0.72889999999999999</c:v>
                </c:pt>
                <c:pt idx="531">
                  <c:v>0.73009999999999997</c:v>
                </c:pt>
                <c:pt idx="532">
                  <c:v>0.73129999999999995</c:v>
                </c:pt>
                <c:pt idx="533">
                  <c:v>0.73260000000000003</c:v>
                </c:pt>
                <c:pt idx="534">
                  <c:v>0.7339</c:v>
                </c:pt>
                <c:pt idx="535">
                  <c:v>0.73529999999999995</c:v>
                </c:pt>
                <c:pt idx="536">
                  <c:v>0.73680000000000001</c:v>
                </c:pt>
                <c:pt idx="537">
                  <c:v>0.73819999999999997</c:v>
                </c:pt>
                <c:pt idx="538">
                  <c:v>0.73970000000000002</c:v>
                </c:pt>
                <c:pt idx="539">
                  <c:v>0.74119999999999997</c:v>
                </c:pt>
                <c:pt idx="540">
                  <c:v>0.74270000000000003</c:v>
                </c:pt>
                <c:pt idx="541">
                  <c:v>0.74409999999999998</c:v>
                </c:pt>
                <c:pt idx="542">
                  <c:v>0.74550000000000005</c:v>
                </c:pt>
                <c:pt idx="543">
                  <c:v>0.74680000000000002</c:v>
                </c:pt>
                <c:pt idx="544">
                  <c:v>0.748</c:v>
                </c:pt>
                <c:pt idx="545">
                  <c:v>0.74929999999999997</c:v>
                </c:pt>
                <c:pt idx="546">
                  <c:v>0.75060000000000004</c:v>
                </c:pt>
                <c:pt idx="547">
                  <c:v>0.75180000000000002</c:v>
                </c:pt>
                <c:pt idx="548">
                  <c:v>0.75319999999999998</c:v>
                </c:pt>
                <c:pt idx="549">
                  <c:v>0.75460000000000005</c:v>
                </c:pt>
                <c:pt idx="550">
                  <c:v>0.75600000000000001</c:v>
                </c:pt>
                <c:pt idx="551">
                  <c:v>0.75749999999999995</c:v>
                </c:pt>
                <c:pt idx="552">
                  <c:v>0.75900000000000001</c:v>
                </c:pt>
                <c:pt idx="553">
                  <c:v>0.76039999999999996</c:v>
                </c:pt>
                <c:pt idx="554">
                  <c:v>0.76190000000000002</c:v>
                </c:pt>
                <c:pt idx="555">
                  <c:v>0.76349999999999996</c:v>
                </c:pt>
                <c:pt idx="556">
                  <c:v>0.7651</c:v>
                </c:pt>
                <c:pt idx="557">
                  <c:v>0.76690000000000003</c:v>
                </c:pt>
                <c:pt idx="558">
                  <c:v>0.76880000000000004</c:v>
                </c:pt>
                <c:pt idx="559">
                  <c:v>0.77090000000000003</c:v>
                </c:pt>
                <c:pt idx="560">
                  <c:v>0.77290000000000003</c:v>
                </c:pt>
                <c:pt idx="561">
                  <c:v>0.77480000000000004</c:v>
                </c:pt>
                <c:pt idx="562">
                  <c:v>0.7762</c:v>
                </c:pt>
                <c:pt idx="563">
                  <c:v>0.77739999999999998</c:v>
                </c:pt>
                <c:pt idx="564">
                  <c:v>0.77829999999999999</c:v>
                </c:pt>
                <c:pt idx="565">
                  <c:v>0.77910000000000001</c:v>
                </c:pt>
                <c:pt idx="566">
                  <c:v>0.77990000000000004</c:v>
                </c:pt>
                <c:pt idx="567">
                  <c:v>0.78090000000000004</c:v>
                </c:pt>
                <c:pt idx="568">
                  <c:v>0.78190000000000004</c:v>
                </c:pt>
                <c:pt idx="569">
                  <c:v>0.78290000000000004</c:v>
                </c:pt>
                <c:pt idx="570">
                  <c:v>0.78400000000000003</c:v>
                </c:pt>
                <c:pt idx="571">
                  <c:v>0.78510000000000002</c:v>
                </c:pt>
                <c:pt idx="572">
                  <c:v>0.78620000000000001</c:v>
                </c:pt>
                <c:pt idx="573">
                  <c:v>0.7873</c:v>
                </c:pt>
                <c:pt idx="574">
                  <c:v>0.78839999999999999</c:v>
                </c:pt>
                <c:pt idx="575">
                  <c:v>0.78959999999999997</c:v>
                </c:pt>
                <c:pt idx="576">
                  <c:v>0.79090000000000005</c:v>
                </c:pt>
                <c:pt idx="577">
                  <c:v>0.7923</c:v>
                </c:pt>
                <c:pt idx="578">
                  <c:v>0.79369999999999996</c:v>
                </c:pt>
                <c:pt idx="579">
                  <c:v>0.79520000000000002</c:v>
                </c:pt>
                <c:pt idx="580">
                  <c:v>0.79679999999999995</c:v>
                </c:pt>
                <c:pt idx="581">
                  <c:v>0.79859999999999998</c:v>
                </c:pt>
                <c:pt idx="582">
                  <c:v>0.8004</c:v>
                </c:pt>
                <c:pt idx="583">
                  <c:v>0.80230000000000001</c:v>
                </c:pt>
                <c:pt idx="584">
                  <c:v>0.80420000000000003</c:v>
                </c:pt>
                <c:pt idx="585">
                  <c:v>0.80620000000000003</c:v>
                </c:pt>
                <c:pt idx="586">
                  <c:v>0.80810000000000004</c:v>
                </c:pt>
                <c:pt idx="587">
                  <c:v>0.80979999999999996</c:v>
                </c:pt>
                <c:pt idx="588">
                  <c:v>0.81130000000000002</c:v>
                </c:pt>
                <c:pt idx="589">
                  <c:v>0.8125</c:v>
                </c:pt>
                <c:pt idx="590">
                  <c:v>0.81359999999999999</c:v>
                </c:pt>
                <c:pt idx="591">
                  <c:v>0.81459999999999999</c:v>
                </c:pt>
                <c:pt idx="592">
                  <c:v>0.81559999999999999</c:v>
                </c:pt>
                <c:pt idx="593">
                  <c:v>0.81669999999999998</c:v>
                </c:pt>
                <c:pt idx="594">
                  <c:v>0.81789999999999996</c:v>
                </c:pt>
                <c:pt idx="595">
                  <c:v>0.81920000000000004</c:v>
                </c:pt>
                <c:pt idx="596">
                  <c:v>0.82050000000000001</c:v>
                </c:pt>
                <c:pt idx="597">
                  <c:v>0.82169999999999999</c:v>
                </c:pt>
                <c:pt idx="598">
                  <c:v>0.82299999999999995</c:v>
                </c:pt>
                <c:pt idx="599">
                  <c:v>0.82430000000000003</c:v>
                </c:pt>
                <c:pt idx="600">
                  <c:v>0.82550000000000001</c:v>
                </c:pt>
                <c:pt idx="601">
                  <c:v>0.82679999999999998</c:v>
                </c:pt>
                <c:pt idx="602">
                  <c:v>0.82809999999999995</c:v>
                </c:pt>
                <c:pt idx="603">
                  <c:v>0.82940000000000003</c:v>
                </c:pt>
                <c:pt idx="604">
                  <c:v>0.83079999999999998</c:v>
                </c:pt>
                <c:pt idx="605">
                  <c:v>0.83230000000000004</c:v>
                </c:pt>
                <c:pt idx="606">
                  <c:v>0.8337</c:v>
                </c:pt>
                <c:pt idx="607">
                  <c:v>0.83520000000000005</c:v>
                </c:pt>
                <c:pt idx="608">
                  <c:v>0.8367</c:v>
                </c:pt>
                <c:pt idx="609">
                  <c:v>0.83809999999999996</c:v>
                </c:pt>
                <c:pt idx="610">
                  <c:v>0.83960000000000001</c:v>
                </c:pt>
                <c:pt idx="611">
                  <c:v>0.84089999999999998</c:v>
                </c:pt>
                <c:pt idx="612">
                  <c:v>0.84209999999999996</c:v>
                </c:pt>
                <c:pt idx="613">
                  <c:v>0.84330000000000005</c:v>
                </c:pt>
                <c:pt idx="614">
                  <c:v>0.84460000000000002</c:v>
                </c:pt>
                <c:pt idx="615">
                  <c:v>0.84589999999999999</c:v>
                </c:pt>
                <c:pt idx="616">
                  <c:v>0.84719999999999995</c:v>
                </c:pt>
                <c:pt idx="617">
                  <c:v>0.84860000000000002</c:v>
                </c:pt>
                <c:pt idx="618">
                  <c:v>0.85</c:v>
                </c:pt>
                <c:pt idx="619">
                  <c:v>0.85140000000000005</c:v>
                </c:pt>
                <c:pt idx="620">
                  <c:v>0.85289999999999999</c:v>
                </c:pt>
                <c:pt idx="621">
                  <c:v>0.85429999999999995</c:v>
                </c:pt>
                <c:pt idx="622">
                  <c:v>0.85580000000000001</c:v>
                </c:pt>
                <c:pt idx="623">
                  <c:v>0.85729999999999995</c:v>
                </c:pt>
                <c:pt idx="624">
                  <c:v>0.85880000000000001</c:v>
                </c:pt>
                <c:pt idx="625">
                  <c:v>0.86040000000000005</c:v>
                </c:pt>
                <c:pt idx="626">
                  <c:v>0.86209999999999998</c:v>
                </c:pt>
                <c:pt idx="627">
                  <c:v>0.86409999999999998</c:v>
                </c:pt>
                <c:pt idx="628">
                  <c:v>0.86619999999999997</c:v>
                </c:pt>
                <c:pt idx="629">
                  <c:v>0.86829999999999996</c:v>
                </c:pt>
                <c:pt idx="630">
                  <c:v>0.87019999999999997</c:v>
                </c:pt>
                <c:pt idx="631">
                  <c:v>0.87170000000000003</c:v>
                </c:pt>
                <c:pt idx="632">
                  <c:v>0.87290000000000001</c:v>
                </c:pt>
                <c:pt idx="633">
                  <c:v>0.87380000000000002</c:v>
                </c:pt>
                <c:pt idx="634">
                  <c:v>0.87460000000000004</c:v>
                </c:pt>
                <c:pt idx="635">
                  <c:v>0.87539999999999996</c:v>
                </c:pt>
                <c:pt idx="636">
                  <c:v>0.87639999999999996</c:v>
                </c:pt>
                <c:pt idx="637">
                  <c:v>0.87739999999999996</c:v>
                </c:pt>
                <c:pt idx="638">
                  <c:v>0.87839999999999996</c:v>
                </c:pt>
                <c:pt idx="639">
                  <c:v>0.87949999999999995</c:v>
                </c:pt>
                <c:pt idx="640">
                  <c:v>0.88060000000000005</c:v>
                </c:pt>
                <c:pt idx="641">
                  <c:v>0.88170000000000004</c:v>
                </c:pt>
                <c:pt idx="642">
                  <c:v>0.88280000000000003</c:v>
                </c:pt>
                <c:pt idx="643">
                  <c:v>0.88390000000000002</c:v>
                </c:pt>
                <c:pt idx="644">
                  <c:v>0.8851</c:v>
                </c:pt>
                <c:pt idx="645">
                  <c:v>0.88639999999999997</c:v>
                </c:pt>
                <c:pt idx="646">
                  <c:v>0.88770000000000004</c:v>
                </c:pt>
                <c:pt idx="647">
                  <c:v>0.88919999999999999</c:v>
                </c:pt>
                <c:pt idx="648">
                  <c:v>0.89070000000000005</c:v>
                </c:pt>
                <c:pt idx="649">
                  <c:v>0.89239999999999997</c:v>
                </c:pt>
                <c:pt idx="650">
                  <c:v>0.89410000000000001</c:v>
                </c:pt>
                <c:pt idx="651">
                  <c:v>0.89590000000000003</c:v>
                </c:pt>
                <c:pt idx="652">
                  <c:v>0.89780000000000004</c:v>
                </c:pt>
                <c:pt idx="653">
                  <c:v>0.89970000000000006</c:v>
                </c:pt>
                <c:pt idx="654">
                  <c:v>0.90159999999999996</c:v>
                </c:pt>
                <c:pt idx="655">
                  <c:v>0.90359999999999996</c:v>
                </c:pt>
                <c:pt idx="656">
                  <c:v>0.90529999999999999</c:v>
                </c:pt>
                <c:pt idx="657">
                  <c:v>0.90680000000000005</c:v>
                </c:pt>
                <c:pt idx="658">
                  <c:v>0.90800000000000003</c:v>
                </c:pt>
                <c:pt idx="659">
                  <c:v>0.90900000000000003</c:v>
                </c:pt>
                <c:pt idx="660">
                  <c:v>0.91</c:v>
                </c:pt>
                <c:pt idx="661">
                  <c:v>0.91100000000000003</c:v>
                </c:pt>
                <c:pt idx="662">
                  <c:v>0.91220000000000001</c:v>
                </c:pt>
                <c:pt idx="663">
                  <c:v>0.91339999999999999</c:v>
                </c:pt>
                <c:pt idx="664">
                  <c:v>0.91469999999999996</c:v>
                </c:pt>
                <c:pt idx="665">
                  <c:v>0.91600000000000004</c:v>
                </c:pt>
                <c:pt idx="666">
                  <c:v>0.9173</c:v>
                </c:pt>
                <c:pt idx="667">
                  <c:v>0.91859999999999997</c:v>
                </c:pt>
                <c:pt idx="668">
                  <c:v>0.91979999999999995</c:v>
                </c:pt>
                <c:pt idx="669">
                  <c:v>0.92100000000000004</c:v>
                </c:pt>
                <c:pt idx="670">
                  <c:v>0.92230000000000001</c:v>
                </c:pt>
                <c:pt idx="671">
                  <c:v>0.92349999999999999</c:v>
                </c:pt>
                <c:pt idx="672">
                  <c:v>0.92490000000000006</c:v>
                </c:pt>
                <c:pt idx="673">
                  <c:v>0.92630000000000001</c:v>
                </c:pt>
                <c:pt idx="674">
                  <c:v>0.92779999999999996</c:v>
                </c:pt>
                <c:pt idx="675">
                  <c:v>0.92920000000000003</c:v>
                </c:pt>
                <c:pt idx="676">
                  <c:v>0.93069999999999997</c:v>
                </c:pt>
                <c:pt idx="677">
                  <c:v>0.93210000000000004</c:v>
                </c:pt>
                <c:pt idx="678">
                  <c:v>0.93359999999999999</c:v>
                </c:pt>
                <c:pt idx="679">
                  <c:v>0.93489999999999995</c:v>
                </c:pt>
                <c:pt idx="680">
                  <c:v>0.93630000000000002</c:v>
                </c:pt>
                <c:pt idx="681">
                  <c:v>0.93759999999999999</c:v>
                </c:pt>
                <c:pt idx="682">
                  <c:v>0.93889999999999996</c:v>
                </c:pt>
                <c:pt idx="683">
                  <c:v>0.94020000000000004</c:v>
                </c:pt>
                <c:pt idx="684">
                  <c:v>0.94140000000000001</c:v>
                </c:pt>
                <c:pt idx="685">
                  <c:v>0.94269999999999998</c:v>
                </c:pt>
                <c:pt idx="686">
                  <c:v>0.94410000000000005</c:v>
                </c:pt>
                <c:pt idx="687">
                  <c:v>0.94540000000000002</c:v>
                </c:pt>
                <c:pt idx="688">
                  <c:v>0.94679999999999997</c:v>
                </c:pt>
                <c:pt idx="689">
                  <c:v>0.94820000000000004</c:v>
                </c:pt>
                <c:pt idx="690">
                  <c:v>0.94969999999999999</c:v>
                </c:pt>
                <c:pt idx="691">
                  <c:v>0.95109999999999995</c:v>
                </c:pt>
                <c:pt idx="692">
                  <c:v>0.9526</c:v>
                </c:pt>
                <c:pt idx="693">
                  <c:v>0.95399999999999996</c:v>
                </c:pt>
                <c:pt idx="694">
                  <c:v>0.95569999999999999</c:v>
                </c:pt>
                <c:pt idx="695">
                  <c:v>0.95750000000000002</c:v>
                </c:pt>
                <c:pt idx="696">
                  <c:v>0.95950000000000002</c:v>
                </c:pt>
                <c:pt idx="697">
                  <c:v>0.96160000000000001</c:v>
                </c:pt>
                <c:pt idx="698">
                  <c:v>0.9637</c:v>
                </c:pt>
                <c:pt idx="699">
                  <c:v>0.96550000000000002</c:v>
                </c:pt>
                <c:pt idx="700">
                  <c:v>0.96689999999999998</c:v>
                </c:pt>
                <c:pt idx="701">
                  <c:v>0.96799999999999997</c:v>
                </c:pt>
                <c:pt idx="702">
                  <c:v>0.96889999999999998</c:v>
                </c:pt>
                <c:pt idx="703">
                  <c:v>0.9698</c:v>
                </c:pt>
                <c:pt idx="704">
                  <c:v>0.97070000000000001</c:v>
                </c:pt>
                <c:pt idx="705">
                  <c:v>0.97170000000000001</c:v>
                </c:pt>
                <c:pt idx="706">
                  <c:v>0.97270000000000001</c:v>
                </c:pt>
                <c:pt idx="707">
                  <c:v>0.97370000000000001</c:v>
                </c:pt>
                <c:pt idx="708">
                  <c:v>0.9748</c:v>
                </c:pt>
                <c:pt idx="709">
                  <c:v>0.97589999999999999</c:v>
                </c:pt>
                <c:pt idx="710">
                  <c:v>0.97699999999999998</c:v>
                </c:pt>
                <c:pt idx="711">
                  <c:v>0.97809999999999997</c:v>
                </c:pt>
                <c:pt idx="712">
                  <c:v>0.97919999999999996</c:v>
                </c:pt>
                <c:pt idx="713">
                  <c:v>0.98040000000000005</c:v>
                </c:pt>
                <c:pt idx="714">
                  <c:v>0.98170000000000002</c:v>
                </c:pt>
                <c:pt idx="715">
                  <c:v>0.98309999999999997</c:v>
                </c:pt>
                <c:pt idx="716">
                  <c:v>0.98460000000000003</c:v>
                </c:pt>
                <c:pt idx="717">
                  <c:v>0.98619999999999997</c:v>
                </c:pt>
                <c:pt idx="718">
                  <c:v>0.9879</c:v>
                </c:pt>
                <c:pt idx="719">
                  <c:v>0.98970000000000002</c:v>
                </c:pt>
                <c:pt idx="720">
                  <c:v>0.99160000000000004</c:v>
                </c:pt>
                <c:pt idx="721">
                  <c:v>0.99350000000000005</c:v>
                </c:pt>
                <c:pt idx="722">
                  <c:v>0.99550000000000005</c:v>
                </c:pt>
                <c:pt idx="723">
                  <c:v>0.99739999999999995</c:v>
                </c:pt>
                <c:pt idx="724">
                  <c:v>0.99909999999999999</c:v>
                </c:pt>
                <c:pt idx="725">
                  <c:v>1.0006999999999999</c:v>
                </c:pt>
                <c:pt idx="726">
                  <c:v>1.0021</c:v>
                </c:pt>
                <c:pt idx="727">
                  <c:v>1.0033000000000001</c:v>
                </c:pt>
                <c:pt idx="728">
                  <c:v>1.0044</c:v>
                </c:pt>
                <c:pt idx="729">
                  <c:v>1.0053000000000001</c:v>
                </c:pt>
                <c:pt idx="730">
                  <c:v>1.0064</c:v>
                </c:pt>
                <c:pt idx="731">
                  <c:v>1.0075000000000001</c:v>
                </c:pt>
                <c:pt idx="732">
                  <c:v>1.0086999999999999</c:v>
                </c:pt>
                <c:pt idx="733">
                  <c:v>1.01</c:v>
                </c:pt>
                <c:pt idx="734">
                  <c:v>1.0113000000000001</c:v>
                </c:pt>
                <c:pt idx="735">
                  <c:v>1.0126999999999999</c:v>
                </c:pt>
                <c:pt idx="736">
                  <c:v>1.014</c:v>
                </c:pt>
                <c:pt idx="737">
                  <c:v>1.0153000000000001</c:v>
                </c:pt>
                <c:pt idx="738">
                  <c:v>1.0165</c:v>
                </c:pt>
                <c:pt idx="739">
                  <c:v>1.0177</c:v>
                </c:pt>
                <c:pt idx="740">
                  <c:v>1.0189999999999999</c:v>
                </c:pt>
                <c:pt idx="741">
                  <c:v>1.0203</c:v>
                </c:pt>
                <c:pt idx="742">
                  <c:v>1.0218</c:v>
                </c:pt>
                <c:pt idx="743">
                  <c:v>1.0232000000000001</c:v>
                </c:pt>
                <c:pt idx="744">
                  <c:v>1.0246999999999999</c:v>
                </c:pt>
                <c:pt idx="745">
                  <c:v>1.0262</c:v>
                </c:pt>
                <c:pt idx="746">
                  <c:v>1.0276000000000001</c:v>
                </c:pt>
                <c:pt idx="747">
                  <c:v>1.0289999999999999</c:v>
                </c:pt>
                <c:pt idx="748">
                  <c:v>1.0304</c:v>
                </c:pt>
                <c:pt idx="749">
                  <c:v>1.0318000000000001</c:v>
                </c:pt>
                <c:pt idx="750">
                  <c:v>1.0330999999999999</c:v>
                </c:pt>
                <c:pt idx="751">
                  <c:v>1.0344</c:v>
                </c:pt>
                <c:pt idx="752">
                  <c:v>1.0356000000000001</c:v>
                </c:pt>
                <c:pt idx="753">
                  <c:v>1.0368999999999999</c:v>
                </c:pt>
                <c:pt idx="754">
                  <c:v>1.0382</c:v>
                </c:pt>
                <c:pt idx="755">
                  <c:v>1.0396000000000001</c:v>
                </c:pt>
                <c:pt idx="756">
                  <c:v>1.0408999999999999</c:v>
                </c:pt>
                <c:pt idx="757">
                  <c:v>1.0423</c:v>
                </c:pt>
                <c:pt idx="758">
                  <c:v>1.0437000000000001</c:v>
                </c:pt>
                <c:pt idx="759">
                  <c:v>1.0450999999999999</c:v>
                </c:pt>
                <c:pt idx="760">
                  <c:v>1.0465</c:v>
                </c:pt>
                <c:pt idx="761">
                  <c:v>1.048</c:v>
                </c:pt>
                <c:pt idx="762">
                  <c:v>1.0495000000000001</c:v>
                </c:pt>
                <c:pt idx="763">
                  <c:v>1.0510999999999999</c:v>
                </c:pt>
                <c:pt idx="764">
                  <c:v>1.0529999999999999</c:v>
                </c:pt>
                <c:pt idx="765">
                  <c:v>1.0550999999999999</c:v>
                </c:pt>
                <c:pt idx="766">
                  <c:v>1.0572999999999999</c:v>
                </c:pt>
                <c:pt idx="767">
                  <c:v>1.0593999999999999</c:v>
                </c:pt>
                <c:pt idx="768">
                  <c:v>1.0611999999999999</c:v>
                </c:pt>
                <c:pt idx="769">
                  <c:v>1.0626</c:v>
                </c:pt>
                <c:pt idx="770">
                  <c:v>1.0637000000000001</c:v>
                </c:pt>
                <c:pt idx="771">
                  <c:v>1.0645</c:v>
                </c:pt>
                <c:pt idx="772">
                  <c:v>1.0652999999999999</c:v>
                </c:pt>
                <c:pt idx="773">
                  <c:v>1.0662</c:v>
                </c:pt>
                <c:pt idx="774">
                  <c:v>1.0670999999999999</c:v>
                </c:pt>
                <c:pt idx="775">
                  <c:v>1.0681</c:v>
                </c:pt>
                <c:pt idx="776">
                  <c:v>1.0691999999999999</c:v>
                </c:pt>
                <c:pt idx="777">
                  <c:v>1.0703</c:v>
                </c:pt>
                <c:pt idx="778">
                  <c:v>1.0713999999999999</c:v>
                </c:pt>
                <c:pt idx="779">
                  <c:v>1.0725</c:v>
                </c:pt>
                <c:pt idx="780">
                  <c:v>1.0736000000000001</c:v>
                </c:pt>
                <c:pt idx="781">
                  <c:v>1.0747</c:v>
                </c:pt>
                <c:pt idx="782">
                  <c:v>1.0759000000000001</c:v>
                </c:pt>
                <c:pt idx="783">
                  <c:v>1.0771999999999999</c:v>
                </c:pt>
                <c:pt idx="784">
                  <c:v>1.0785</c:v>
                </c:pt>
                <c:pt idx="785">
                  <c:v>1.0799000000000001</c:v>
                </c:pt>
                <c:pt idx="786">
                  <c:v>1.0814999999999999</c:v>
                </c:pt>
                <c:pt idx="787">
                  <c:v>1.0831</c:v>
                </c:pt>
                <c:pt idx="788">
                  <c:v>1.0848</c:v>
                </c:pt>
                <c:pt idx="789">
                  <c:v>1.0867</c:v>
                </c:pt>
                <c:pt idx="790">
                  <c:v>1.0887</c:v>
                </c:pt>
                <c:pt idx="791">
                  <c:v>1.0908</c:v>
                </c:pt>
                <c:pt idx="792">
                  <c:v>1.0929</c:v>
                </c:pt>
                <c:pt idx="793">
                  <c:v>1.0948</c:v>
                </c:pt>
                <c:pt idx="794">
                  <c:v>1.0964</c:v>
                </c:pt>
                <c:pt idx="795">
                  <c:v>1.0979000000000001</c:v>
                </c:pt>
                <c:pt idx="796">
                  <c:v>1.099</c:v>
                </c:pt>
                <c:pt idx="797">
                  <c:v>1.1000000000000001</c:v>
                </c:pt>
                <c:pt idx="798">
                  <c:v>1.101</c:v>
                </c:pt>
                <c:pt idx="799">
                  <c:v>1.1019000000000001</c:v>
                </c:pt>
                <c:pt idx="800">
                  <c:v>1.103</c:v>
                </c:pt>
                <c:pt idx="801">
                  <c:v>1.1041000000000001</c:v>
                </c:pt>
                <c:pt idx="802">
                  <c:v>1.1052999999999999</c:v>
                </c:pt>
                <c:pt idx="803">
                  <c:v>1.1066</c:v>
                </c:pt>
                <c:pt idx="804">
                  <c:v>1.1079000000000001</c:v>
                </c:pt>
                <c:pt idx="805">
                  <c:v>1.1092</c:v>
                </c:pt>
                <c:pt idx="806">
                  <c:v>1.1105</c:v>
                </c:pt>
                <c:pt idx="807">
                  <c:v>1.1117999999999999</c:v>
                </c:pt>
                <c:pt idx="808">
                  <c:v>1.1131</c:v>
                </c:pt>
                <c:pt idx="809">
                  <c:v>1.1144000000000001</c:v>
                </c:pt>
                <c:pt idx="810">
                  <c:v>1.1157999999999999</c:v>
                </c:pt>
                <c:pt idx="811">
                  <c:v>1.1172</c:v>
                </c:pt>
                <c:pt idx="812">
                  <c:v>1.1186</c:v>
                </c:pt>
                <c:pt idx="813">
                  <c:v>1.1201000000000001</c:v>
                </c:pt>
                <c:pt idx="814">
                  <c:v>1.1215999999999999</c:v>
                </c:pt>
                <c:pt idx="815">
                  <c:v>1.1231</c:v>
                </c:pt>
                <c:pt idx="816">
                  <c:v>1.1245000000000001</c:v>
                </c:pt>
                <c:pt idx="817">
                  <c:v>1.1258999999999999</c:v>
                </c:pt>
                <c:pt idx="818">
                  <c:v>1.1272</c:v>
                </c:pt>
                <c:pt idx="819">
                  <c:v>1.1285000000000001</c:v>
                </c:pt>
                <c:pt idx="820">
                  <c:v>1.1296999999999999</c:v>
                </c:pt>
                <c:pt idx="821">
                  <c:v>1.131</c:v>
                </c:pt>
                <c:pt idx="822">
                  <c:v>1.1323000000000001</c:v>
                </c:pt>
                <c:pt idx="823">
                  <c:v>1.1335999999999999</c:v>
                </c:pt>
                <c:pt idx="824">
                  <c:v>1.135</c:v>
                </c:pt>
                <c:pt idx="825">
                  <c:v>1.1363000000000001</c:v>
                </c:pt>
                <c:pt idx="826">
                  <c:v>1.1377999999999999</c:v>
                </c:pt>
                <c:pt idx="827">
                  <c:v>1.1392</c:v>
                </c:pt>
                <c:pt idx="828">
                  <c:v>1.1407</c:v>
                </c:pt>
                <c:pt idx="829">
                  <c:v>1.1420999999999999</c:v>
                </c:pt>
                <c:pt idx="830">
                  <c:v>1.1435</c:v>
                </c:pt>
                <c:pt idx="831">
                  <c:v>1.145</c:v>
                </c:pt>
                <c:pt idx="832">
                  <c:v>1.1466000000000001</c:v>
                </c:pt>
                <c:pt idx="833">
                  <c:v>1.1484000000000001</c:v>
                </c:pt>
                <c:pt idx="834">
                  <c:v>1.1505000000000001</c:v>
                </c:pt>
                <c:pt idx="835">
                  <c:v>1.1526000000000001</c:v>
                </c:pt>
                <c:pt idx="836">
                  <c:v>1.1546000000000001</c:v>
                </c:pt>
                <c:pt idx="837">
                  <c:v>1.1563000000000001</c:v>
                </c:pt>
                <c:pt idx="838">
                  <c:v>1.1577999999999999</c:v>
                </c:pt>
                <c:pt idx="839">
                  <c:v>1.1588000000000001</c:v>
                </c:pt>
                <c:pt idx="840">
                  <c:v>1.1597</c:v>
                </c:pt>
                <c:pt idx="841">
                  <c:v>1.1606000000000001</c:v>
                </c:pt>
                <c:pt idx="842">
                  <c:v>1.1615</c:v>
                </c:pt>
                <c:pt idx="843">
                  <c:v>1.1625000000000001</c:v>
                </c:pt>
                <c:pt idx="844">
                  <c:v>1.1635</c:v>
                </c:pt>
                <c:pt idx="845">
                  <c:v>1.1646000000000001</c:v>
                </c:pt>
                <c:pt idx="846">
                  <c:v>1.1657</c:v>
                </c:pt>
                <c:pt idx="847">
                  <c:v>1.1667000000000001</c:v>
                </c:pt>
                <c:pt idx="848">
                  <c:v>1.1677999999999999</c:v>
                </c:pt>
                <c:pt idx="849">
                  <c:v>1.169</c:v>
                </c:pt>
                <c:pt idx="850">
                  <c:v>1.1701999999999999</c:v>
                </c:pt>
                <c:pt idx="851">
                  <c:v>1.1714</c:v>
                </c:pt>
                <c:pt idx="852">
                  <c:v>1.1727000000000001</c:v>
                </c:pt>
                <c:pt idx="853">
                  <c:v>1.1740999999999999</c:v>
                </c:pt>
                <c:pt idx="854">
                  <c:v>1.1756</c:v>
                </c:pt>
                <c:pt idx="855">
                  <c:v>1.1772</c:v>
                </c:pt>
                <c:pt idx="856">
                  <c:v>1.1789000000000001</c:v>
                </c:pt>
                <c:pt idx="857">
                  <c:v>1.1806000000000001</c:v>
                </c:pt>
                <c:pt idx="858">
                  <c:v>1.1825000000000001</c:v>
                </c:pt>
                <c:pt idx="859">
                  <c:v>1.1843999999999999</c:v>
                </c:pt>
                <c:pt idx="860">
                  <c:v>1.1863999999999999</c:v>
                </c:pt>
                <c:pt idx="861">
                  <c:v>1.1882999999999999</c:v>
                </c:pt>
                <c:pt idx="862">
                  <c:v>1.1900999999999999</c:v>
                </c:pt>
                <c:pt idx="863">
                  <c:v>1.1916</c:v>
                </c:pt>
                <c:pt idx="864">
                  <c:v>1.1929000000000001</c:v>
                </c:pt>
                <c:pt idx="865">
                  <c:v>1.194</c:v>
                </c:pt>
                <c:pt idx="866">
                  <c:v>1.1951000000000001</c:v>
                </c:pt>
                <c:pt idx="867">
                  <c:v>1.1960999999999999</c:v>
                </c:pt>
                <c:pt idx="868">
                  <c:v>1.1972</c:v>
                </c:pt>
                <c:pt idx="869">
                  <c:v>1.1983999999999999</c:v>
                </c:pt>
                <c:pt idx="870">
                  <c:v>1.1997</c:v>
                </c:pt>
                <c:pt idx="871">
                  <c:v>1.2010000000000001</c:v>
                </c:pt>
                <c:pt idx="872">
                  <c:v>1.2022999999999999</c:v>
                </c:pt>
                <c:pt idx="873">
                  <c:v>1.2036</c:v>
                </c:pt>
                <c:pt idx="874">
                  <c:v>1.2048000000000001</c:v>
                </c:pt>
                <c:pt idx="875">
                  <c:v>1.2060999999999999</c:v>
                </c:pt>
                <c:pt idx="876">
                  <c:v>1.2073</c:v>
                </c:pt>
                <c:pt idx="877">
                  <c:v>1.2084999999999999</c:v>
                </c:pt>
                <c:pt idx="878">
                  <c:v>1.2098</c:v>
                </c:pt>
                <c:pt idx="879">
                  <c:v>1.2112000000000001</c:v>
                </c:pt>
                <c:pt idx="880">
                  <c:v>1.2126999999999999</c:v>
                </c:pt>
                <c:pt idx="881">
                  <c:v>1.2141999999999999</c:v>
                </c:pt>
                <c:pt idx="882">
                  <c:v>1.2156</c:v>
                </c:pt>
                <c:pt idx="883">
                  <c:v>1.2171000000000001</c:v>
                </c:pt>
                <c:pt idx="884">
                  <c:v>1.2184999999999999</c:v>
                </c:pt>
                <c:pt idx="885">
                  <c:v>1.2199</c:v>
                </c:pt>
                <c:pt idx="886">
                  <c:v>1.2213000000000001</c:v>
                </c:pt>
                <c:pt idx="887">
                  <c:v>1.2225999999999999</c:v>
                </c:pt>
                <c:pt idx="888">
                  <c:v>1.2238</c:v>
                </c:pt>
                <c:pt idx="889">
                  <c:v>1.2251000000000001</c:v>
                </c:pt>
                <c:pt idx="890">
                  <c:v>1.2263999999999999</c:v>
                </c:pt>
                <c:pt idx="891">
                  <c:v>1.2276</c:v>
                </c:pt>
                <c:pt idx="892">
                  <c:v>1.2289000000000001</c:v>
                </c:pt>
                <c:pt idx="893">
                  <c:v>1.2302999999999999</c:v>
                </c:pt>
                <c:pt idx="894">
                  <c:v>1.2316</c:v>
                </c:pt>
                <c:pt idx="895">
                  <c:v>1.2330000000000001</c:v>
                </c:pt>
                <c:pt idx="896">
                  <c:v>1.2344999999999999</c:v>
                </c:pt>
                <c:pt idx="897">
                  <c:v>1.2359</c:v>
                </c:pt>
                <c:pt idx="898">
                  <c:v>1.2374000000000001</c:v>
                </c:pt>
                <c:pt idx="899">
                  <c:v>1.2387999999999999</c:v>
                </c:pt>
                <c:pt idx="900">
                  <c:v>1.2403</c:v>
                </c:pt>
                <c:pt idx="901">
                  <c:v>1.242</c:v>
                </c:pt>
                <c:pt idx="902">
                  <c:v>1.2439</c:v>
                </c:pt>
                <c:pt idx="903">
                  <c:v>1.246</c:v>
                </c:pt>
                <c:pt idx="904">
                  <c:v>1.2482</c:v>
                </c:pt>
                <c:pt idx="905">
                  <c:v>1.2504</c:v>
                </c:pt>
                <c:pt idx="906">
                  <c:v>1.2522</c:v>
                </c:pt>
                <c:pt idx="907">
                  <c:v>1.2537</c:v>
                </c:pt>
                <c:pt idx="908">
                  <c:v>1.2546999999999999</c:v>
                </c:pt>
                <c:pt idx="909">
                  <c:v>1.2555000000000001</c:v>
                </c:pt>
                <c:pt idx="910">
                  <c:v>1.2563</c:v>
                </c:pt>
                <c:pt idx="911">
                  <c:v>1.2572000000000001</c:v>
                </c:pt>
                <c:pt idx="912">
                  <c:v>1.2581</c:v>
                </c:pt>
                <c:pt idx="913">
                  <c:v>1.2591000000000001</c:v>
                </c:pt>
                <c:pt idx="914">
                  <c:v>1.2601</c:v>
                </c:pt>
                <c:pt idx="915">
                  <c:v>1.2612000000000001</c:v>
                </c:pt>
                <c:pt idx="916">
                  <c:v>1.2622</c:v>
                </c:pt>
                <c:pt idx="917">
                  <c:v>1.2633000000000001</c:v>
                </c:pt>
                <c:pt idx="918">
                  <c:v>1.2644</c:v>
                </c:pt>
                <c:pt idx="919">
                  <c:v>1.2655000000000001</c:v>
                </c:pt>
                <c:pt idx="920">
                  <c:v>1.2667999999999999</c:v>
                </c:pt>
                <c:pt idx="921">
                  <c:v>1.2681</c:v>
                </c:pt>
                <c:pt idx="922">
                  <c:v>1.2695000000000001</c:v>
                </c:pt>
                <c:pt idx="923">
                  <c:v>1.2708999999999999</c:v>
                </c:pt>
                <c:pt idx="924">
                  <c:v>1.2725</c:v>
                </c:pt>
                <c:pt idx="925">
                  <c:v>1.2742</c:v>
                </c:pt>
                <c:pt idx="926">
                  <c:v>1.276</c:v>
                </c:pt>
                <c:pt idx="927">
                  <c:v>1.2779</c:v>
                </c:pt>
                <c:pt idx="928">
                  <c:v>1.2799</c:v>
                </c:pt>
                <c:pt idx="929">
                  <c:v>1.2821</c:v>
                </c:pt>
                <c:pt idx="930">
                  <c:v>1.2842</c:v>
                </c:pt>
                <c:pt idx="931">
                  <c:v>1.286</c:v>
                </c:pt>
                <c:pt idx="932">
                  <c:v>1.2876000000000001</c:v>
                </c:pt>
                <c:pt idx="933">
                  <c:v>1.2887</c:v>
                </c:pt>
                <c:pt idx="934">
                  <c:v>1.2896000000000001</c:v>
                </c:pt>
                <c:pt idx="935">
                  <c:v>1.2905</c:v>
                </c:pt>
                <c:pt idx="936">
                  <c:v>1.2914000000000001</c:v>
                </c:pt>
                <c:pt idx="937">
                  <c:v>1.2925</c:v>
                </c:pt>
                <c:pt idx="938">
                  <c:v>1.2937000000000001</c:v>
                </c:pt>
                <c:pt idx="939">
                  <c:v>1.2949999999999999</c:v>
                </c:pt>
                <c:pt idx="940">
                  <c:v>1.2963</c:v>
                </c:pt>
                <c:pt idx="941">
                  <c:v>1.2976000000000001</c:v>
                </c:pt>
                <c:pt idx="942">
                  <c:v>1.2988999999999999</c:v>
                </c:pt>
                <c:pt idx="943">
                  <c:v>1.3002</c:v>
                </c:pt>
                <c:pt idx="944">
                  <c:v>1.3013999999999999</c:v>
                </c:pt>
                <c:pt idx="945">
                  <c:v>1.3026</c:v>
                </c:pt>
                <c:pt idx="946">
                  <c:v>1.3038000000000001</c:v>
                </c:pt>
                <c:pt idx="947">
                  <c:v>1.3051999999999999</c:v>
                </c:pt>
                <c:pt idx="948">
                  <c:v>1.3066</c:v>
                </c:pt>
                <c:pt idx="949">
                  <c:v>1.3080000000000001</c:v>
                </c:pt>
                <c:pt idx="950">
                  <c:v>1.3093999999999999</c:v>
                </c:pt>
                <c:pt idx="951">
                  <c:v>1.3109</c:v>
                </c:pt>
                <c:pt idx="952">
                  <c:v>1.3125</c:v>
                </c:pt>
                <c:pt idx="953">
                  <c:v>1.3140000000000001</c:v>
                </c:pt>
                <c:pt idx="954">
                  <c:v>1.3153999999999999</c:v>
                </c:pt>
                <c:pt idx="955">
                  <c:v>1.3168</c:v>
                </c:pt>
                <c:pt idx="956">
                  <c:v>1.3181</c:v>
                </c:pt>
                <c:pt idx="957">
                  <c:v>1.3192999999999999</c:v>
                </c:pt>
                <c:pt idx="958">
                  <c:v>1.3206</c:v>
                </c:pt>
                <c:pt idx="959">
                  <c:v>1.3219000000000001</c:v>
                </c:pt>
                <c:pt idx="960">
                  <c:v>1.3231999999999999</c:v>
                </c:pt>
                <c:pt idx="961">
                  <c:v>1.3246</c:v>
                </c:pt>
                <c:pt idx="962">
                  <c:v>1.3259000000000001</c:v>
                </c:pt>
                <c:pt idx="963">
                  <c:v>1.3272999999999999</c:v>
                </c:pt>
                <c:pt idx="964">
                  <c:v>1.3287</c:v>
                </c:pt>
                <c:pt idx="965">
                  <c:v>1.3301000000000001</c:v>
                </c:pt>
                <c:pt idx="966">
                  <c:v>1.3315999999999999</c:v>
                </c:pt>
                <c:pt idx="967">
                  <c:v>1.333</c:v>
                </c:pt>
                <c:pt idx="968">
                  <c:v>1.3345</c:v>
                </c:pt>
                <c:pt idx="969">
                  <c:v>1.3360000000000001</c:v>
                </c:pt>
                <c:pt idx="970">
                  <c:v>1.3376999999999999</c:v>
                </c:pt>
                <c:pt idx="971">
                  <c:v>1.3395999999999999</c:v>
                </c:pt>
                <c:pt idx="972">
                  <c:v>1.3416999999999999</c:v>
                </c:pt>
                <c:pt idx="973">
                  <c:v>1.3438000000000001</c:v>
                </c:pt>
                <c:pt idx="974">
                  <c:v>1.3458000000000001</c:v>
                </c:pt>
                <c:pt idx="975">
                  <c:v>1.3473999999999999</c:v>
                </c:pt>
                <c:pt idx="976">
                  <c:v>1.3487</c:v>
                </c:pt>
                <c:pt idx="977">
                  <c:v>1.3496999999999999</c:v>
                </c:pt>
                <c:pt idx="978">
                  <c:v>1.3506</c:v>
                </c:pt>
                <c:pt idx="979">
                  <c:v>1.3513999999999999</c:v>
                </c:pt>
                <c:pt idx="980">
                  <c:v>1.3523000000000001</c:v>
                </c:pt>
                <c:pt idx="981">
                  <c:v>1.3532999999999999</c:v>
                </c:pt>
                <c:pt idx="982">
                  <c:v>1.3544</c:v>
                </c:pt>
                <c:pt idx="983">
                  <c:v>1.3554999999999999</c:v>
                </c:pt>
                <c:pt idx="984">
                  <c:v>1.3565</c:v>
                </c:pt>
                <c:pt idx="985">
                  <c:v>1.3575999999999999</c:v>
                </c:pt>
                <c:pt idx="986">
                  <c:v>1.3587</c:v>
                </c:pt>
                <c:pt idx="987">
                  <c:v>1.3597999999999999</c:v>
                </c:pt>
                <c:pt idx="988">
                  <c:v>1.361</c:v>
                </c:pt>
                <c:pt idx="989">
                  <c:v>1.3622000000000001</c:v>
                </c:pt>
                <c:pt idx="990">
                  <c:v>1.3635999999999999</c:v>
                </c:pt>
                <c:pt idx="991">
                  <c:v>1.365</c:v>
                </c:pt>
                <c:pt idx="992">
                  <c:v>1.3665</c:v>
                </c:pt>
                <c:pt idx="993">
                  <c:v>1.3680000000000001</c:v>
                </c:pt>
                <c:pt idx="994">
                  <c:v>1.3696999999999999</c:v>
                </c:pt>
                <c:pt idx="995">
                  <c:v>1.3715999999999999</c:v>
                </c:pt>
                <c:pt idx="996">
                  <c:v>1.3734999999999999</c:v>
                </c:pt>
                <c:pt idx="997">
                  <c:v>1.3754</c:v>
                </c:pt>
                <c:pt idx="998">
                  <c:v>1.3774</c:v>
                </c:pt>
                <c:pt idx="999">
                  <c:v>1.3793</c:v>
                </c:pt>
                <c:pt idx="1000">
                  <c:v>1.3811</c:v>
                </c:pt>
                <c:pt idx="1001">
                  <c:v>1.3826000000000001</c:v>
                </c:pt>
                <c:pt idx="1002">
                  <c:v>1.3838999999999999</c:v>
                </c:pt>
                <c:pt idx="1003">
                  <c:v>1.385</c:v>
                </c:pt>
                <c:pt idx="1004">
                  <c:v>1.3858999999999999</c:v>
                </c:pt>
                <c:pt idx="1005">
                  <c:v>1.3869</c:v>
                </c:pt>
                <c:pt idx="1006">
                  <c:v>1.3878999999999999</c:v>
                </c:pt>
                <c:pt idx="1007">
                  <c:v>1.389</c:v>
                </c:pt>
                <c:pt idx="1008">
                  <c:v>1.3902000000000001</c:v>
                </c:pt>
                <c:pt idx="1009">
                  <c:v>1.3915</c:v>
                </c:pt>
                <c:pt idx="1010">
                  <c:v>1.3928</c:v>
                </c:pt>
                <c:pt idx="1011">
                  <c:v>1.3942000000000001</c:v>
                </c:pt>
                <c:pt idx="1012">
                  <c:v>1.3955</c:v>
                </c:pt>
                <c:pt idx="1013">
                  <c:v>1.3968</c:v>
                </c:pt>
                <c:pt idx="1014">
                  <c:v>1.3980999999999999</c:v>
                </c:pt>
                <c:pt idx="1015">
                  <c:v>1.3994</c:v>
                </c:pt>
                <c:pt idx="1016">
                  <c:v>1.4008</c:v>
                </c:pt>
                <c:pt idx="1017">
                  <c:v>1.4021999999999999</c:v>
                </c:pt>
                <c:pt idx="1018">
                  <c:v>1.4036</c:v>
                </c:pt>
                <c:pt idx="1019">
                  <c:v>1.4051</c:v>
                </c:pt>
                <c:pt idx="1020">
                  <c:v>1.4065000000000001</c:v>
                </c:pt>
                <c:pt idx="1021">
                  <c:v>1.4079999999999999</c:v>
                </c:pt>
                <c:pt idx="1022">
                  <c:v>1.4094</c:v>
                </c:pt>
                <c:pt idx="1023">
                  <c:v>1.4109</c:v>
                </c:pt>
                <c:pt idx="1024">
                  <c:v>1.4121999999999999</c:v>
                </c:pt>
                <c:pt idx="1025">
                  <c:v>1.4135</c:v>
                </c:pt>
                <c:pt idx="1026">
                  <c:v>1.4147000000000001</c:v>
                </c:pt>
                <c:pt idx="1027">
                  <c:v>1.4159999999999999</c:v>
                </c:pt>
                <c:pt idx="1028">
                  <c:v>1.4173</c:v>
                </c:pt>
                <c:pt idx="1029">
                  <c:v>1.4186000000000001</c:v>
                </c:pt>
                <c:pt idx="1030">
                  <c:v>1.4198999999999999</c:v>
                </c:pt>
                <c:pt idx="1031">
                  <c:v>1.4213</c:v>
                </c:pt>
                <c:pt idx="1032">
                  <c:v>1.4226000000000001</c:v>
                </c:pt>
                <c:pt idx="1033">
                  <c:v>1.4239999999999999</c:v>
                </c:pt>
                <c:pt idx="1034">
                  <c:v>1.4255</c:v>
                </c:pt>
                <c:pt idx="1035">
                  <c:v>1.427</c:v>
                </c:pt>
                <c:pt idx="1036">
                  <c:v>1.4285000000000001</c:v>
                </c:pt>
                <c:pt idx="1037">
                  <c:v>1.43</c:v>
                </c:pt>
                <c:pt idx="1038">
                  <c:v>1.4316</c:v>
                </c:pt>
                <c:pt idx="1039">
                  <c:v>1.4333</c:v>
                </c:pt>
                <c:pt idx="1040">
                  <c:v>1.4352</c:v>
                </c:pt>
                <c:pt idx="1041">
                  <c:v>1.4373</c:v>
                </c:pt>
                <c:pt idx="1042">
                  <c:v>1.4393</c:v>
                </c:pt>
                <c:pt idx="1043">
                  <c:v>1.4412</c:v>
                </c:pt>
                <c:pt idx="1044">
                  <c:v>1.4427000000000001</c:v>
                </c:pt>
                <c:pt idx="1045">
                  <c:v>1.444</c:v>
                </c:pt>
                <c:pt idx="1046">
                  <c:v>1.4449000000000001</c:v>
                </c:pt>
                <c:pt idx="1047">
                  <c:v>1.4458</c:v>
                </c:pt>
                <c:pt idx="1048">
                  <c:v>1.4467000000000001</c:v>
                </c:pt>
                <c:pt idx="1049">
                  <c:v>1.4477</c:v>
                </c:pt>
                <c:pt idx="1050">
                  <c:v>1.4487000000000001</c:v>
                </c:pt>
                <c:pt idx="1051">
                  <c:v>1.4497</c:v>
                </c:pt>
                <c:pt idx="1052">
                  <c:v>1.4508000000000001</c:v>
                </c:pt>
                <c:pt idx="1053">
                  <c:v>1.4518</c:v>
                </c:pt>
                <c:pt idx="1054">
                  <c:v>1.4529000000000001</c:v>
                </c:pt>
                <c:pt idx="1055">
                  <c:v>1.454</c:v>
                </c:pt>
                <c:pt idx="1056">
                  <c:v>1.4551000000000001</c:v>
                </c:pt>
                <c:pt idx="1057">
                  <c:v>1.4562999999999999</c:v>
                </c:pt>
                <c:pt idx="1058">
                  <c:v>1.4576</c:v>
                </c:pt>
                <c:pt idx="1059">
                  <c:v>1.4589000000000001</c:v>
                </c:pt>
                <c:pt idx="1060">
                  <c:v>1.4602999999999999</c:v>
                </c:pt>
                <c:pt idx="1061">
                  <c:v>1.4619</c:v>
                </c:pt>
                <c:pt idx="1062">
                  <c:v>1.4635</c:v>
                </c:pt>
                <c:pt idx="1063">
                  <c:v>1.4652000000000001</c:v>
                </c:pt>
                <c:pt idx="1064">
                  <c:v>1.4670000000000001</c:v>
                </c:pt>
                <c:pt idx="1065">
                  <c:v>1.4689000000000001</c:v>
                </c:pt>
                <c:pt idx="1066">
                  <c:v>1.4708000000000001</c:v>
                </c:pt>
                <c:pt idx="1067">
                  <c:v>1.4728000000000001</c:v>
                </c:pt>
                <c:pt idx="1068">
                  <c:v>1.4746999999999999</c:v>
                </c:pt>
                <c:pt idx="1069">
                  <c:v>1.4763999999999999</c:v>
                </c:pt>
                <c:pt idx="1070">
                  <c:v>1.4778</c:v>
                </c:pt>
                <c:pt idx="1071">
                  <c:v>1.4790000000000001</c:v>
                </c:pt>
                <c:pt idx="1072">
                  <c:v>1.4801</c:v>
                </c:pt>
                <c:pt idx="1073">
                  <c:v>1.4811000000000001</c:v>
                </c:pt>
                <c:pt idx="1074">
                  <c:v>1.4822</c:v>
                </c:pt>
                <c:pt idx="1075">
                  <c:v>1.4833000000000001</c:v>
                </c:pt>
                <c:pt idx="1076">
                  <c:v>1.4844999999999999</c:v>
                </c:pt>
                <c:pt idx="1077">
                  <c:v>1.4858</c:v>
                </c:pt>
                <c:pt idx="1078">
                  <c:v>1.4871000000000001</c:v>
                </c:pt>
                <c:pt idx="1079">
                  <c:v>1.4883999999999999</c:v>
                </c:pt>
                <c:pt idx="1080">
                  <c:v>1.4897</c:v>
                </c:pt>
                <c:pt idx="1081">
                  <c:v>1.4910000000000001</c:v>
                </c:pt>
                <c:pt idx="1082">
                  <c:v>1.4922</c:v>
                </c:pt>
                <c:pt idx="1083">
                  <c:v>1.4935</c:v>
                </c:pt>
                <c:pt idx="1084">
                  <c:v>1.4947999999999999</c:v>
                </c:pt>
                <c:pt idx="1085">
                  <c:v>1.4962</c:v>
                </c:pt>
                <c:pt idx="1086">
                  <c:v>1.4976</c:v>
                </c:pt>
                <c:pt idx="1087">
                  <c:v>1.4991000000000001</c:v>
                </c:pt>
                <c:pt idx="1088">
                  <c:v>1.5004999999999999</c:v>
                </c:pt>
                <c:pt idx="1089">
                  <c:v>1.5019</c:v>
                </c:pt>
                <c:pt idx="1090">
                  <c:v>1.5034000000000001</c:v>
                </c:pt>
                <c:pt idx="1091">
                  <c:v>1.5048999999999999</c:v>
                </c:pt>
                <c:pt idx="1092">
                  <c:v>1.5063</c:v>
                </c:pt>
                <c:pt idx="1093">
                  <c:v>1.5076000000000001</c:v>
                </c:pt>
                <c:pt idx="1094">
                  <c:v>1.5088999999999999</c:v>
                </c:pt>
                <c:pt idx="1095">
                  <c:v>1.5102</c:v>
                </c:pt>
                <c:pt idx="1096">
                  <c:v>1.5114000000000001</c:v>
                </c:pt>
                <c:pt idx="1097">
                  <c:v>1.5126999999999999</c:v>
                </c:pt>
                <c:pt idx="1098">
                  <c:v>1.5139</c:v>
                </c:pt>
                <c:pt idx="1099">
                  <c:v>1.5153000000000001</c:v>
                </c:pt>
                <c:pt idx="1100">
                  <c:v>1.5166999999999999</c:v>
                </c:pt>
                <c:pt idx="1101">
                  <c:v>1.5181</c:v>
                </c:pt>
                <c:pt idx="1102">
                  <c:v>1.5195000000000001</c:v>
                </c:pt>
                <c:pt idx="1103">
                  <c:v>1.5208999999999999</c:v>
                </c:pt>
                <c:pt idx="1104">
                  <c:v>1.5224</c:v>
                </c:pt>
                <c:pt idx="1105">
                  <c:v>1.5239</c:v>
                </c:pt>
                <c:pt idx="1106">
                  <c:v>1.5254000000000001</c:v>
                </c:pt>
                <c:pt idx="1107">
                  <c:v>1.5269999999999999</c:v>
                </c:pt>
                <c:pt idx="1108">
                  <c:v>1.5286</c:v>
                </c:pt>
                <c:pt idx="1109">
                  <c:v>1.5304</c:v>
                </c:pt>
                <c:pt idx="1110">
                  <c:v>1.5323</c:v>
                </c:pt>
                <c:pt idx="1111">
                  <c:v>1.5343</c:v>
                </c:pt>
                <c:pt idx="1112">
                  <c:v>1.5362</c:v>
                </c:pt>
                <c:pt idx="1113">
                  <c:v>1.5379</c:v>
                </c:pt>
                <c:pt idx="1114">
                  <c:v>1.5392999999999999</c:v>
                </c:pt>
                <c:pt idx="1115">
                  <c:v>1.5404</c:v>
                </c:pt>
                <c:pt idx="1116">
                  <c:v>1.5412999999999999</c:v>
                </c:pt>
                <c:pt idx="1117">
                  <c:v>1.5422</c:v>
                </c:pt>
                <c:pt idx="1118">
                  <c:v>1.5430999999999999</c:v>
                </c:pt>
                <c:pt idx="1119">
                  <c:v>1.5441</c:v>
                </c:pt>
                <c:pt idx="1120">
                  <c:v>1.5451999999999999</c:v>
                </c:pt>
                <c:pt idx="1121">
                  <c:v>1.5462</c:v>
                </c:pt>
                <c:pt idx="1122">
                  <c:v>1.5472999999999999</c:v>
                </c:pt>
                <c:pt idx="1123">
                  <c:v>1.5483</c:v>
                </c:pt>
                <c:pt idx="1124">
                  <c:v>1.5494000000000001</c:v>
                </c:pt>
                <c:pt idx="1125">
                  <c:v>1.5506</c:v>
                </c:pt>
                <c:pt idx="1126">
                  <c:v>1.5517000000000001</c:v>
                </c:pt>
                <c:pt idx="1127">
                  <c:v>1.5529999999999999</c:v>
                </c:pt>
                <c:pt idx="1128">
                  <c:v>1.5544</c:v>
                </c:pt>
                <c:pt idx="1129">
                  <c:v>1.5559000000000001</c:v>
                </c:pt>
                <c:pt idx="1130">
                  <c:v>1.5575000000000001</c:v>
                </c:pt>
                <c:pt idx="1131">
                  <c:v>1.5591999999999999</c:v>
                </c:pt>
                <c:pt idx="1132">
                  <c:v>1.5609999999999999</c:v>
                </c:pt>
                <c:pt idx="1133">
                  <c:v>1.5629</c:v>
                </c:pt>
                <c:pt idx="1134">
                  <c:v>1.5648</c:v>
                </c:pt>
                <c:pt idx="1135">
                  <c:v>1.5667</c:v>
                </c:pt>
                <c:pt idx="1136">
                  <c:v>1.5687</c:v>
                </c:pt>
                <c:pt idx="1137">
                  <c:v>1.5705</c:v>
                </c:pt>
                <c:pt idx="1138">
                  <c:v>1.5721000000000001</c:v>
                </c:pt>
                <c:pt idx="1139">
                  <c:v>1.5734999999999999</c:v>
                </c:pt>
                <c:pt idx="1140">
                  <c:v>1.5746</c:v>
                </c:pt>
                <c:pt idx="1141">
                  <c:v>1.5755999999999999</c:v>
                </c:pt>
                <c:pt idx="1142">
                  <c:v>1.5766</c:v>
                </c:pt>
                <c:pt idx="1143">
                  <c:v>1.5775999999999999</c:v>
                </c:pt>
                <c:pt idx="1144">
                  <c:v>1.5787</c:v>
                </c:pt>
                <c:pt idx="1145">
                  <c:v>1.5799000000000001</c:v>
                </c:pt>
                <c:pt idx="1146">
                  <c:v>1.5810999999999999</c:v>
                </c:pt>
                <c:pt idx="1147">
                  <c:v>1.5825</c:v>
                </c:pt>
                <c:pt idx="1148">
                  <c:v>1.5838000000000001</c:v>
                </c:pt>
                <c:pt idx="1149">
                  <c:v>1.5851</c:v>
                </c:pt>
                <c:pt idx="1150">
                  <c:v>1.5863</c:v>
                </c:pt>
                <c:pt idx="1151">
                  <c:v>1.5875999999999999</c:v>
                </c:pt>
                <c:pt idx="1152">
                  <c:v>1.5888</c:v>
                </c:pt>
                <c:pt idx="1153">
                  <c:v>1.5901000000000001</c:v>
                </c:pt>
                <c:pt idx="1154">
                  <c:v>1.5914999999999999</c:v>
                </c:pt>
                <c:pt idx="1155">
                  <c:v>1.5929</c:v>
                </c:pt>
                <c:pt idx="1156">
                  <c:v>1.5944</c:v>
                </c:pt>
                <c:pt idx="1157">
                  <c:v>1.5959000000000001</c:v>
                </c:pt>
                <c:pt idx="1158">
                  <c:v>1.5973999999999999</c:v>
                </c:pt>
                <c:pt idx="1159">
                  <c:v>1.5989</c:v>
                </c:pt>
                <c:pt idx="1160">
                  <c:v>1.6003000000000001</c:v>
                </c:pt>
                <c:pt idx="1161">
                  <c:v>1.6016999999999999</c:v>
                </c:pt>
                <c:pt idx="1162">
                  <c:v>1.603</c:v>
                </c:pt>
                <c:pt idx="1163">
                  <c:v>1.6042000000000001</c:v>
                </c:pt>
                <c:pt idx="1164">
                  <c:v>1.6054999999999999</c:v>
                </c:pt>
                <c:pt idx="1165">
                  <c:v>1.6068</c:v>
                </c:pt>
                <c:pt idx="1166">
                  <c:v>1.6082000000000001</c:v>
                </c:pt>
                <c:pt idx="1167">
                  <c:v>1.6094999999999999</c:v>
                </c:pt>
                <c:pt idx="1168">
                  <c:v>1.6109</c:v>
                </c:pt>
                <c:pt idx="1169">
                  <c:v>1.6123000000000001</c:v>
                </c:pt>
                <c:pt idx="1170">
                  <c:v>1.6136999999999999</c:v>
                </c:pt>
                <c:pt idx="1171">
                  <c:v>1.6151</c:v>
                </c:pt>
                <c:pt idx="1172">
                  <c:v>1.6165</c:v>
                </c:pt>
                <c:pt idx="1173">
                  <c:v>1.6178999999999999</c:v>
                </c:pt>
                <c:pt idx="1174">
                  <c:v>1.6194</c:v>
                </c:pt>
                <c:pt idx="1175">
                  <c:v>1.6209</c:v>
                </c:pt>
                <c:pt idx="1176">
                  <c:v>1.6226</c:v>
                </c:pt>
                <c:pt idx="1177">
                  <c:v>1.6244000000000001</c:v>
                </c:pt>
                <c:pt idx="1178">
                  <c:v>1.6264000000000001</c:v>
                </c:pt>
                <c:pt idx="1179">
                  <c:v>1.6284000000000001</c:v>
                </c:pt>
                <c:pt idx="1180">
                  <c:v>1.6304000000000001</c:v>
                </c:pt>
                <c:pt idx="1181">
                  <c:v>1.6322000000000001</c:v>
                </c:pt>
                <c:pt idx="1182">
                  <c:v>1.6335999999999999</c:v>
                </c:pt>
                <c:pt idx="1183">
                  <c:v>1.6347</c:v>
                </c:pt>
                <c:pt idx="1184">
                  <c:v>1.6355999999999999</c:v>
                </c:pt>
                <c:pt idx="1185">
                  <c:v>1.6365000000000001</c:v>
                </c:pt>
                <c:pt idx="1186">
                  <c:v>1.6374</c:v>
                </c:pt>
                <c:pt idx="1187">
                  <c:v>1.6383000000000001</c:v>
                </c:pt>
                <c:pt idx="1188">
                  <c:v>1.6393</c:v>
                </c:pt>
                <c:pt idx="1189">
                  <c:v>1.6404000000000001</c:v>
                </c:pt>
                <c:pt idx="1190">
                  <c:v>1.6415</c:v>
                </c:pt>
                <c:pt idx="1191">
                  <c:v>1.6426000000000001</c:v>
                </c:pt>
                <c:pt idx="1192">
                  <c:v>1.6436999999999999</c:v>
                </c:pt>
                <c:pt idx="1193">
                  <c:v>1.6448</c:v>
                </c:pt>
                <c:pt idx="1194">
                  <c:v>1.6458999999999999</c:v>
                </c:pt>
                <c:pt idx="1195">
                  <c:v>1.6471</c:v>
                </c:pt>
                <c:pt idx="1196">
                  <c:v>1.6484000000000001</c:v>
                </c:pt>
                <c:pt idx="1197">
                  <c:v>1.6496999999999999</c:v>
                </c:pt>
                <c:pt idx="1198">
                  <c:v>1.6513</c:v>
                </c:pt>
                <c:pt idx="1199">
                  <c:v>1.6529</c:v>
                </c:pt>
                <c:pt idx="1200">
                  <c:v>1.6546000000000001</c:v>
                </c:pt>
                <c:pt idx="1201">
                  <c:v>1.6564000000000001</c:v>
                </c:pt>
                <c:pt idx="1202">
                  <c:v>1.6583000000000001</c:v>
                </c:pt>
                <c:pt idx="1203">
                  <c:v>1.6601999999999999</c:v>
                </c:pt>
                <c:pt idx="1204">
                  <c:v>1.6621999999999999</c:v>
                </c:pt>
                <c:pt idx="1205">
                  <c:v>1.6640999999999999</c:v>
                </c:pt>
                <c:pt idx="1206">
                  <c:v>1.6657999999999999</c:v>
                </c:pt>
                <c:pt idx="1207">
                  <c:v>1.6674</c:v>
                </c:pt>
                <c:pt idx="1208">
                  <c:v>1.6687000000000001</c:v>
                </c:pt>
                <c:pt idx="1209">
                  <c:v>1.6698</c:v>
                </c:pt>
                <c:pt idx="1210">
                  <c:v>1.6709000000000001</c:v>
                </c:pt>
                <c:pt idx="1211">
                  <c:v>1.6718999999999999</c:v>
                </c:pt>
                <c:pt idx="1212">
                  <c:v>1.6731</c:v>
                </c:pt>
                <c:pt idx="1213">
                  <c:v>1.6741999999999999</c:v>
                </c:pt>
                <c:pt idx="1214">
                  <c:v>1.6754</c:v>
                </c:pt>
                <c:pt idx="1215">
                  <c:v>1.6767000000000001</c:v>
                </c:pt>
                <c:pt idx="1216">
                  <c:v>1.6778999999999999</c:v>
                </c:pt>
                <c:pt idx="1217">
                  <c:v>1.6792</c:v>
                </c:pt>
                <c:pt idx="1218">
                  <c:v>1.6805000000000001</c:v>
                </c:pt>
                <c:pt idx="1219">
                  <c:v>1.6818</c:v>
                </c:pt>
                <c:pt idx="1220">
                  <c:v>1.6830000000000001</c:v>
                </c:pt>
                <c:pt idx="1221">
                  <c:v>1.6842999999999999</c:v>
                </c:pt>
                <c:pt idx="1222">
                  <c:v>1.6857</c:v>
                </c:pt>
                <c:pt idx="1223">
                  <c:v>1.6871</c:v>
                </c:pt>
                <c:pt idx="1224">
                  <c:v>1.6884999999999999</c:v>
                </c:pt>
                <c:pt idx="1225">
                  <c:v>1.6899</c:v>
                </c:pt>
                <c:pt idx="1226">
                  <c:v>1.6913</c:v>
                </c:pt>
                <c:pt idx="1227">
                  <c:v>1.6928000000000001</c:v>
                </c:pt>
                <c:pt idx="1228">
                  <c:v>1.6942999999999999</c:v>
                </c:pt>
                <c:pt idx="1229">
                  <c:v>1.6957</c:v>
                </c:pt>
                <c:pt idx="1230">
                  <c:v>1.6971000000000001</c:v>
                </c:pt>
                <c:pt idx="1231">
                  <c:v>1.6983999999999999</c:v>
                </c:pt>
                <c:pt idx="1232">
                  <c:v>1.6997</c:v>
                </c:pt>
                <c:pt idx="1233">
                  <c:v>1.7009000000000001</c:v>
                </c:pt>
                <c:pt idx="1234">
                  <c:v>1.7021999999999999</c:v>
                </c:pt>
                <c:pt idx="1235">
                  <c:v>1.7036</c:v>
                </c:pt>
                <c:pt idx="1236">
                  <c:v>1.7049000000000001</c:v>
                </c:pt>
                <c:pt idx="1237">
                  <c:v>1.7062999999999999</c:v>
                </c:pt>
                <c:pt idx="1238">
                  <c:v>1.7077</c:v>
                </c:pt>
                <c:pt idx="1239">
                  <c:v>1.7091000000000001</c:v>
                </c:pt>
                <c:pt idx="1240">
                  <c:v>1.7104999999999999</c:v>
                </c:pt>
                <c:pt idx="1241">
                  <c:v>1.712</c:v>
                </c:pt>
                <c:pt idx="1242">
                  <c:v>1.7134</c:v>
                </c:pt>
                <c:pt idx="1243">
                  <c:v>1.7149000000000001</c:v>
                </c:pt>
                <c:pt idx="1244">
                  <c:v>1.7163999999999999</c:v>
                </c:pt>
                <c:pt idx="1245">
                  <c:v>1.7181</c:v>
                </c:pt>
                <c:pt idx="1246">
                  <c:v>1.7198</c:v>
                </c:pt>
                <c:pt idx="1247">
                  <c:v>1.7218</c:v>
                </c:pt>
                <c:pt idx="1248">
                  <c:v>1.7239</c:v>
                </c:pt>
                <c:pt idx="1249">
                  <c:v>1.7259</c:v>
                </c:pt>
                <c:pt idx="1250">
                  <c:v>1.7277</c:v>
                </c:pt>
                <c:pt idx="1251">
                  <c:v>1.7292000000000001</c:v>
                </c:pt>
                <c:pt idx="1252">
                  <c:v>1.7302999999999999</c:v>
                </c:pt>
                <c:pt idx="1253">
                  <c:v>1.7312000000000001</c:v>
                </c:pt>
                <c:pt idx="1254">
                  <c:v>1.732</c:v>
                </c:pt>
                <c:pt idx="1255">
                  <c:v>1.7329000000000001</c:v>
                </c:pt>
                <c:pt idx="1256">
                  <c:v>1.7338</c:v>
                </c:pt>
                <c:pt idx="1257">
                  <c:v>1.7347999999999999</c:v>
                </c:pt>
                <c:pt idx="1258">
                  <c:v>1.7358</c:v>
                </c:pt>
                <c:pt idx="1259">
                  <c:v>1.7369000000000001</c:v>
                </c:pt>
                <c:pt idx="1260">
                  <c:v>1.7379</c:v>
                </c:pt>
                <c:pt idx="1261">
                  <c:v>1.7390000000000001</c:v>
                </c:pt>
                <c:pt idx="1262">
                  <c:v>1.7401</c:v>
                </c:pt>
                <c:pt idx="1263">
                  <c:v>1.7413000000000001</c:v>
                </c:pt>
                <c:pt idx="1264">
                  <c:v>1.7424999999999999</c:v>
                </c:pt>
                <c:pt idx="1265">
                  <c:v>1.7438</c:v>
                </c:pt>
                <c:pt idx="1266">
                  <c:v>1.7453000000000001</c:v>
                </c:pt>
                <c:pt idx="1267">
                  <c:v>1.7467999999999999</c:v>
                </c:pt>
                <c:pt idx="1268">
                  <c:v>1.7484</c:v>
                </c:pt>
                <c:pt idx="1269">
                  <c:v>1.7501</c:v>
                </c:pt>
                <c:pt idx="1270">
                  <c:v>1.7518</c:v>
                </c:pt>
                <c:pt idx="1271">
                  <c:v>1.7537</c:v>
                </c:pt>
                <c:pt idx="1272">
                  <c:v>1.7557</c:v>
                </c:pt>
                <c:pt idx="1273">
                  <c:v>1.7578</c:v>
                </c:pt>
                <c:pt idx="1274">
                  <c:v>1.7598</c:v>
                </c:pt>
                <c:pt idx="1275">
                  <c:v>1.7617</c:v>
                </c:pt>
                <c:pt idx="1276">
                  <c:v>1.7632000000000001</c:v>
                </c:pt>
                <c:pt idx="1277">
                  <c:v>1.7645</c:v>
                </c:pt>
                <c:pt idx="1278">
                  <c:v>1.7655000000000001</c:v>
                </c:pt>
                <c:pt idx="1279">
                  <c:v>1.7665</c:v>
                </c:pt>
                <c:pt idx="1280">
                  <c:v>1.7674000000000001</c:v>
                </c:pt>
                <c:pt idx="1281">
                  <c:v>1.7685</c:v>
                </c:pt>
                <c:pt idx="1282">
                  <c:v>1.7696000000000001</c:v>
                </c:pt>
                <c:pt idx="1283">
                  <c:v>1.7707999999999999</c:v>
                </c:pt>
                <c:pt idx="1284">
                  <c:v>1.7721</c:v>
                </c:pt>
                <c:pt idx="1285">
                  <c:v>1.7734000000000001</c:v>
                </c:pt>
                <c:pt idx="1286">
                  <c:v>1.7746999999999999</c:v>
                </c:pt>
                <c:pt idx="1287">
                  <c:v>1.776</c:v>
                </c:pt>
                <c:pt idx="1288">
                  <c:v>1.7771999999999999</c:v>
                </c:pt>
                <c:pt idx="1289">
                  <c:v>1.7785</c:v>
                </c:pt>
                <c:pt idx="1290">
                  <c:v>1.7798</c:v>
                </c:pt>
                <c:pt idx="1291">
                  <c:v>1.7810999999999999</c:v>
                </c:pt>
                <c:pt idx="1292">
                  <c:v>1.7826</c:v>
                </c:pt>
                <c:pt idx="1293">
                  <c:v>1.7841</c:v>
                </c:pt>
                <c:pt idx="1294">
                  <c:v>1.7855000000000001</c:v>
                </c:pt>
                <c:pt idx="1295">
                  <c:v>1.7868999999999999</c:v>
                </c:pt>
                <c:pt idx="1296">
                  <c:v>1.7884</c:v>
                </c:pt>
                <c:pt idx="1297">
                  <c:v>1.7898000000000001</c:v>
                </c:pt>
                <c:pt idx="1298">
                  <c:v>1.7911999999999999</c:v>
                </c:pt>
                <c:pt idx="1299">
                  <c:v>1.7926</c:v>
                </c:pt>
                <c:pt idx="1300">
                  <c:v>1.7938000000000001</c:v>
                </c:pt>
                <c:pt idx="1301">
                  <c:v>1.7949999999999999</c:v>
                </c:pt>
                <c:pt idx="1302">
                  <c:v>1.7963</c:v>
                </c:pt>
                <c:pt idx="1303">
                  <c:v>1.7975000000000001</c:v>
                </c:pt>
                <c:pt idx="1304">
                  <c:v>1.7988</c:v>
                </c:pt>
                <c:pt idx="1305">
                  <c:v>1.8002</c:v>
                </c:pt>
                <c:pt idx="1306">
                  <c:v>1.8015000000000001</c:v>
                </c:pt>
                <c:pt idx="1307">
                  <c:v>1.8029999999999999</c:v>
                </c:pt>
                <c:pt idx="1308">
                  <c:v>1.8044</c:v>
                </c:pt>
                <c:pt idx="1309">
                  <c:v>1.8059000000000001</c:v>
                </c:pt>
                <c:pt idx="1310">
                  <c:v>1.8072999999999999</c:v>
                </c:pt>
                <c:pt idx="1311">
                  <c:v>1.8088</c:v>
                </c:pt>
                <c:pt idx="1312">
                  <c:v>1.8102</c:v>
                </c:pt>
                <c:pt idx="1313">
                  <c:v>1.8117000000000001</c:v>
                </c:pt>
                <c:pt idx="1314">
                  <c:v>1.8133999999999999</c:v>
                </c:pt>
                <c:pt idx="1315">
                  <c:v>1.8151999999999999</c:v>
                </c:pt>
                <c:pt idx="1316">
                  <c:v>1.8171999999999999</c:v>
                </c:pt>
                <c:pt idx="1317">
                  <c:v>1.8192999999999999</c:v>
                </c:pt>
                <c:pt idx="1318">
                  <c:v>1.8212999999999999</c:v>
                </c:pt>
                <c:pt idx="1319">
                  <c:v>1.8230999999999999</c:v>
                </c:pt>
                <c:pt idx="1320">
                  <c:v>1.8245</c:v>
                </c:pt>
                <c:pt idx="1321">
                  <c:v>1.8254999999999999</c:v>
                </c:pt>
                <c:pt idx="1322">
                  <c:v>1.8265</c:v>
                </c:pt>
                <c:pt idx="1323">
                  <c:v>1.8273999999999999</c:v>
                </c:pt>
                <c:pt idx="1324">
                  <c:v>1.8283</c:v>
                </c:pt>
                <c:pt idx="1325">
                  <c:v>1.8291999999999999</c:v>
                </c:pt>
                <c:pt idx="1326">
                  <c:v>1.8303</c:v>
                </c:pt>
                <c:pt idx="1327">
                  <c:v>1.8312999999999999</c:v>
                </c:pt>
                <c:pt idx="1328">
                  <c:v>1.8324</c:v>
                </c:pt>
                <c:pt idx="1329">
                  <c:v>1.8333999999999999</c:v>
                </c:pt>
                <c:pt idx="1330">
                  <c:v>1.8345</c:v>
                </c:pt>
                <c:pt idx="1331">
                  <c:v>1.8355999999999999</c:v>
                </c:pt>
                <c:pt idx="1332">
                  <c:v>1.8368</c:v>
                </c:pt>
                <c:pt idx="1333">
                  <c:v>1.8380000000000001</c:v>
                </c:pt>
                <c:pt idx="1334">
                  <c:v>1.8392999999999999</c:v>
                </c:pt>
                <c:pt idx="1335">
                  <c:v>1.8407</c:v>
                </c:pt>
                <c:pt idx="1336">
                  <c:v>1.8422000000000001</c:v>
                </c:pt>
                <c:pt idx="1337">
                  <c:v>1.8438000000000001</c:v>
                </c:pt>
                <c:pt idx="1338">
                  <c:v>1.8454999999999999</c:v>
                </c:pt>
                <c:pt idx="1339">
                  <c:v>1.8472999999999999</c:v>
                </c:pt>
                <c:pt idx="1340">
                  <c:v>1.8492</c:v>
                </c:pt>
                <c:pt idx="1341">
                  <c:v>1.8512</c:v>
                </c:pt>
                <c:pt idx="1342">
                  <c:v>1.8532</c:v>
                </c:pt>
                <c:pt idx="1343">
                  <c:v>1.8552</c:v>
                </c:pt>
                <c:pt idx="1344">
                  <c:v>1.857</c:v>
                </c:pt>
                <c:pt idx="1345">
                  <c:v>1.8585</c:v>
                </c:pt>
                <c:pt idx="1346">
                  <c:v>1.8597999999999999</c:v>
                </c:pt>
                <c:pt idx="1347">
                  <c:v>1.8607</c:v>
                </c:pt>
                <c:pt idx="1348">
                  <c:v>1.8615999999999999</c:v>
                </c:pt>
                <c:pt idx="1349">
                  <c:v>1.8626</c:v>
                </c:pt>
                <c:pt idx="1350">
                  <c:v>1.8636999999999999</c:v>
                </c:pt>
                <c:pt idx="1351">
                  <c:v>1.8649</c:v>
                </c:pt>
                <c:pt idx="1352">
                  <c:v>1.8661000000000001</c:v>
                </c:pt>
                <c:pt idx="1353">
                  <c:v>1.8674999999999999</c:v>
                </c:pt>
                <c:pt idx="1354">
                  <c:v>1.8688</c:v>
                </c:pt>
                <c:pt idx="1355">
                  <c:v>1.8702000000000001</c:v>
                </c:pt>
                <c:pt idx="1356">
                  <c:v>1.8714</c:v>
                </c:pt>
                <c:pt idx="1357">
                  <c:v>1.8727</c:v>
                </c:pt>
                <c:pt idx="1358">
                  <c:v>1.8740000000000001</c:v>
                </c:pt>
                <c:pt idx="1359">
                  <c:v>1.8752</c:v>
                </c:pt>
                <c:pt idx="1360">
                  <c:v>1.8766</c:v>
                </c:pt>
                <c:pt idx="1361">
                  <c:v>1.8779999999999999</c:v>
                </c:pt>
                <c:pt idx="1362">
                  <c:v>1.8794999999999999</c:v>
                </c:pt>
                <c:pt idx="1363">
                  <c:v>1.8809</c:v>
                </c:pt>
                <c:pt idx="1364">
                  <c:v>1.8823000000000001</c:v>
                </c:pt>
                <c:pt idx="1365">
                  <c:v>1.8836999999999999</c:v>
                </c:pt>
                <c:pt idx="1366">
                  <c:v>1.8851</c:v>
                </c:pt>
                <c:pt idx="1367">
                  <c:v>1.8866000000000001</c:v>
                </c:pt>
                <c:pt idx="1368">
                  <c:v>1.8878999999999999</c:v>
                </c:pt>
                <c:pt idx="1369">
                  <c:v>1.8892</c:v>
                </c:pt>
                <c:pt idx="1370">
                  <c:v>1.8905000000000001</c:v>
                </c:pt>
                <c:pt idx="1371">
                  <c:v>1.8916999999999999</c:v>
                </c:pt>
                <c:pt idx="1372">
                  <c:v>1.893</c:v>
                </c:pt>
                <c:pt idx="1373">
                  <c:v>1.8943000000000001</c:v>
                </c:pt>
                <c:pt idx="1374">
                  <c:v>1.8956</c:v>
                </c:pt>
                <c:pt idx="1375">
                  <c:v>1.8969</c:v>
                </c:pt>
                <c:pt idx="1376">
                  <c:v>1.8983000000000001</c:v>
                </c:pt>
                <c:pt idx="1377">
                  <c:v>1.8997999999999999</c:v>
                </c:pt>
                <c:pt idx="1378">
                  <c:v>1.9012</c:v>
                </c:pt>
                <c:pt idx="1379">
                  <c:v>1.9027000000000001</c:v>
                </c:pt>
                <c:pt idx="1380">
                  <c:v>1.9041999999999999</c:v>
                </c:pt>
                <c:pt idx="1381">
                  <c:v>1.9056999999999999</c:v>
                </c:pt>
                <c:pt idx="1382">
                  <c:v>1.9072</c:v>
                </c:pt>
                <c:pt idx="1383">
                  <c:v>1.9088000000000001</c:v>
                </c:pt>
                <c:pt idx="1384">
                  <c:v>1.9107000000000001</c:v>
                </c:pt>
                <c:pt idx="1385">
                  <c:v>1.9127000000000001</c:v>
                </c:pt>
                <c:pt idx="1386">
                  <c:v>1.9148000000000001</c:v>
                </c:pt>
                <c:pt idx="1387">
                  <c:v>1.9169</c:v>
                </c:pt>
                <c:pt idx="1388">
                  <c:v>1.9186000000000001</c:v>
                </c:pt>
                <c:pt idx="1389">
                  <c:v>1.9200999999999999</c:v>
                </c:pt>
                <c:pt idx="1390">
                  <c:v>1.9211</c:v>
                </c:pt>
                <c:pt idx="1391">
                  <c:v>1.9219999999999999</c:v>
                </c:pt>
                <c:pt idx="1392">
                  <c:v>1.9228000000000001</c:v>
                </c:pt>
                <c:pt idx="1393">
                  <c:v>1.9237</c:v>
                </c:pt>
                <c:pt idx="1394">
                  <c:v>1.9247000000000001</c:v>
                </c:pt>
                <c:pt idx="1395">
                  <c:v>1.9257</c:v>
                </c:pt>
                <c:pt idx="1396">
                  <c:v>1.9267000000000001</c:v>
                </c:pt>
                <c:pt idx="1397">
                  <c:v>1.9278</c:v>
                </c:pt>
                <c:pt idx="1398">
                  <c:v>1.9289000000000001</c:v>
                </c:pt>
                <c:pt idx="1399">
                  <c:v>1.93</c:v>
                </c:pt>
                <c:pt idx="1400">
                  <c:v>1.9311</c:v>
                </c:pt>
                <c:pt idx="1401">
                  <c:v>1.9322999999999999</c:v>
                </c:pt>
                <c:pt idx="1402">
                  <c:v>1.9335</c:v>
                </c:pt>
                <c:pt idx="1403">
                  <c:v>1.9347000000000001</c:v>
                </c:pt>
                <c:pt idx="1404">
                  <c:v>1.9360999999999999</c:v>
                </c:pt>
                <c:pt idx="1405">
                  <c:v>1.9376</c:v>
                </c:pt>
                <c:pt idx="1406">
                  <c:v>1.9393</c:v>
                </c:pt>
                <c:pt idx="1407">
                  <c:v>1.9410000000000001</c:v>
                </c:pt>
                <c:pt idx="1408">
                  <c:v>1.9429000000000001</c:v>
                </c:pt>
                <c:pt idx="1409">
                  <c:v>1.9448000000000001</c:v>
                </c:pt>
                <c:pt idx="1410">
                  <c:v>1.9467000000000001</c:v>
                </c:pt>
                <c:pt idx="1411">
                  <c:v>1.9487000000000001</c:v>
                </c:pt>
                <c:pt idx="1412">
                  <c:v>1.9505999999999999</c:v>
                </c:pt>
                <c:pt idx="1413">
                  <c:v>1.9522999999999999</c:v>
                </c:pt>
                <c:pt idx="1414">
                  <c:v>1.9538</c:v>
                </c:pt>
                <c:pt idx="1415">
                  <c:v>1.9550000000000001</c:v>
                </c:pt>
                <c:pt idx="1416">
                  <c:v>1.9560999999999999</c:v>
                </c:pt>
                <c:pt idx="1417">
                  <c:v>1.9571000000000001</c:v>
                </c:pt>
                <c:pt idx="1418">
                  <c:v>1.9581</c:v>
                </c:pt>
                <c:pt idx="1419">
                  <c:v>1.9591000000000001</c:v>
                </c:pt>
                <c:pt idx="1420">
                  <c:v>1.9601999999999999</c:v>
                </c:pt>
                <c:pt idx="1421">
                  <c:v>1.9614</c:v>
                </c:pt>
                <c:pt idx="1422">
                  <c:v>1.9626999999999999</c:v>
                </c:pt>
                <c:pt idx="1423">
                  <c:v>1.964</c:v>
                </c:pt>
                <c:pt idx="1424">
                  <c:v>1.9653</c:v>
                </c:pt>
                <c:pt idx="1425">
                  <c:v>1.9665999999999999</c:v>
                </c:pt>
                <c:pt idx="1426">
                  <c:v>1.968</c:v>
                </c:pt>
                <c:pt idx="1427">
                  <c:v>1.9693000000000001</c:v>
                </c:pt>
                <c:pt idx="1428">
                  <c:v>1.9705999999999999</c:v>
                </c:pt>
                <c:pt idx="1429">
                  <c:v>1.972</c:v>
                </c:pt>
                <c:pt idx="1430">
                  <c:v>1.9734</c:v>
                </c:pt>
                <c:pt idx="1431">
                  <c:v>1.9748000000000001</c:v>
                </c:pt>
                <c:pt idx="1432">
                  <c:v>1.9762</c:v>
                </c:pt>
                <c:pt idx="1433">
                  <c:v>1.9776</c:v>
                </c:pt>
                <c:pt idx="1434">
                  <c:v>1.9791000000000001</c:v>
                </c:pt>
                <c:pt idx="1435">
                  <c:v>1.9804999999999999</c:v>
                </c:pt>
                <c:pt idx="1436">
                  <c:v>1.982</c:v>
                </c:pt>
                <c:pt idx="1437">
                  <c:v>1.9834000000000001</c:v>
                </c:pt>
                <c:pt idx="1438">
                  <c:v>1.9846999999999999</c:v>
                </c:pt>
                <c:pt idx="1439">
                  <c:v>1.986</c:v>
                </c:pt>
                <c:pt idx="1440">
                  <c:v>1.9873000000000001</c:v>
                </c:pt>
                <c:pt idx="1441">
                  <c:v>1.9885999999999999</c:v>
                </c:pt>
                <c:pt idx="1442">
                  <c:v>1.9899</c:v>
                </c:pt>
                <c:pt idx="1443">
                  <c:v>1.9912000000000001</c:v>
                </c:pt>
                <c:pt idx="1444">
                  <c:v>1.9925999999999999</c:v>
                </c:pt>
                <c:pt idx="1445">
                  <c:v>1.994</c:v>
                </c:pt>
                <c:pt idx="1446">
                  <c:v>1.9954000000000001</c:v>
                </c:pt>
                <c:pt idx="1447">
                  <c:v>1.9967999999999999</c:v>
                </c:pt>
                <c:pt idx="1448">
                  <c:v>1.9983</c:v>
                </c:pt>
                <c:pt idx="1449">
                  <c:v>1.9997</c:v>
                </c:pt>
                <c:pt idx="1450">
                  <c:v>2.0011999999999999</c:v>
                </c:pt>
                <c:pt idx="1451">
                  <c:v>2.0026999999999999</c:v>
                </c:pt>
                <c:pt idx="1452">
                  <c:v>2.0044</c:v>
                </c:pt>
                <c:pt idx="1453">
                  <c:v>2.0063</c:v>
                </c:pt>
                <c:pt idx="1454">
                  <c:v>2.0083000000000002</c:v>
                </c:pt>
                <c:pt idx="1455">
                  <c:v>2.0104000000000002</c:v>
                </c:pt>
                <c:pt idx="1456">
                  <c:v>2.0123000000000002</c:v>
                </c:pt>
                <c:pt idx="1457">
                  <c:v>2.0139</c:v>
                </c:pt>
                <c:pt idx="1458">
                  <c:v>2.0152000000000001</c:v>
                </c:pt>
                <c:pt idx="1459">
                  <c:v>2.0162</c:v>
                </c:pt>
                <c:pt idx="1460">
                  <c:v>2.0171000000000001</c:v>
                </c:pt>
                <c:pt idx="1461">
                  <c:v>2.0179999999999998</c:v>
                </c:pt>
                <c:pt idx="1462">
                  <c:v>2.0188999999999999</c:v>
                </c:pt>
                <c:pt idx="1463">
                  <c:v>2.0198999999999998</c:v>
                </c:pt>
                <c:pt idx="1464">
                  <c:v>2.0209999999999999</c:v>
                </c:pt>
                <c:pt idx="1465">
                  <c:v>2.0219999999999998</c:v>
                </c:pt>
                <c:pt idx="1466">
                  <c:v>2.0230999999999999</c:v>
                </c:pt>
                <c:pt idx="1467">
                  <c:v>2.0242</c:v>
                </c:pt>
                <c:pt idx="1468">
                  <c:v>2.0253000000000001</c:v>
                </c:pt>
                <c:pt idx="1469">
                  <c:v>2.0264000000000002</c:v>
                </c:pt>
                <c:pt idx="1470">
                  <c:v>2.0276000000000001</c:v>
                </c:pt>
                <c:pt idx="1471">
                  <c:v>2.0287999999999999</c:v>
                </c:pt>
                <c:pt idx="1472">
                  <c:v>2.0301</c:v>
                </c:pt>
                <c:pt idx="1473">
                  <c:v>2.0314999999999999</c:v>
                </c:pt>
                <c:pt idx="1474">
                  <c:v>2.0329999999999999</c:v>
                </c:pt>
                <c:pt idx="1475">
                  <c:v>2.0346000000000002</c:v>
                </c:pt>
                <c:pt idx="1476">
                  <c:v>2.0363000000000002</c:v>
                </c:pt>
                <c:pt idx="1477">
                  <c:v>2.0381</c:v>
                </c:pt>
                <c:pt idx="1478">
                  <c:v>2.0400999999999998</c:v>
                </c:pt>
                <c:pt idx="1479">
                  <c:v>2.0421</c:v>
                </c:pt>
                <c:pt idx="1480">
                  <c:v>2.0440999999999998</c:v>
                </c:pt>
                <c:pt idx="1481">
                  <c:v>2.0459999999999998</c:v>
                </c:pt>
                <c:pt idx="1482">
                  <c:v>2.0476999999999999</c:v>
                </c:pt>
                <c:pt idx="1483">
                  <c:v>2.0491999999999999</c:v>
                </c:pt>
                <c:pt idx="1484">
                  <c:v>2.0503999999999998</c:v>
                </c:pt>
                <c:pt idx="1485">
                  <c:v>2.0514999999999999</c:v>
                </c:pt>
                <c:pt idx="1486">
                  <c:v>2.0525000000000002</c:v>
                </c:pt>
                <c:pt idx="1487">
                  <c:v>2.0535000000000001</c:v>
                </c:pt>
                <c:pt idx="1488">
                  <c:v>2.0545</c:v>
                </c:pt>
                <c:pt idx="1489">
                  <c:v>2.0556999999999999</c:v>
                </c:pt>
                <c:pt idx="1490">
                  <c:v>2.0569999999999999</c:v>
                </c:pt>
                <c:pt idx="1491">
                  <c:v>2.0583999999999998</c:v>
                </c:pt>
                <c:pt idx="1492">
                  <c:v>2.0596999999999999</c:v>
                </c:pt>
                <c:pt idx="1493">
                  <c:v>2.0611000000000002</c:v>
                </c:pt>
                <c:pt idx="1494">
                  <c:v>2.0623999999999998</c:v>
                </c:pt>
                <c:pt idx="1495">
                  <c:v>2.0636000000000001</c:v>
                </c:pt>
                <c:pt idx="1496">
                  <c:v>2.0649000000000002</c:v>
                </c:pt>
                <c:pt idx="1497">
                  <c:v>2.0661999999999998</c:v>
                </c:pt>
                <c:pt idx="1498">
                  <c:v>2.0674999999999999</c:v>
                </c:pt>
                <c:pt idx="1499">
                  <c:v>2.069</c:v>
                </c:pt>
                <c:pt idx="1500">
                  <c:v>2.0703999999999998</c:v>
                </c:pt>
                <c:pt idx="1501">
                  <c:v>2.0718999999999999</c:v>
                </c:pt>
                <c:pt idx="1502">
                  <c:v>2.0733999999999999</c:v>
                </c:pt>
                <c:pt idx="1503">
                  <c:v>2.0747</c:v>
                </c:pt>
                <c:pt idx="1504">
                  <c:v>2.0760999999999998</c:v>
                </c:pt>
                <c:pt idx="1505">
                  <c:v>2.0773999999999999</c:v>
                </c:pt>
                <c:pt idx="1506">
                  <c:v>2.0787</c:v>
                </c:pt>
                <c:pt idx="1507">
                  <c:v>2.08</c:v>
                </c:pt>
                <c:pt idx="1508">
                  <c:v>2.0811999999999999</c:v>
                </c:pt>
                <c:pt idx="1509">
                  <c:v>2.0825</c:v>
                </c:pt>
                <c:pt idx="1510">
                  <c:v>2.0838000000000001</c:v>
                </c:pt>
                <c:pt idx="1511">
                  <c:v>2.0851000000000002</c:v>
                </c:pt>
                <c:pt idx="1512">
                  <c:v>2.0865</c:v>
                </c:pt>
                <c:pt idx="1513">
                  <c:v>2.0878000000000001</c:v>
                </c:pt>
                <c:pt idx="1514">
                  <c:v>2.0893000000000002</c:v>
                </c:pt>
                <c:pt idx="1515">
                  <c:v>2.0907</c:v>
                </c:pt>
                <c:pt idx="1516">
                  <c:v>2.0922000000000001</c:v>
                </c:pt>
                <c:pt idx="1517">
                  <c:v>2.0935999999999999</c:v>
                </c:pt>
                <c:pt idx="1518">
                  <c:v>2.0952000000000002</c:v>
                </c:pt>
                <c:pt idx="1519">
                  <c:v>2.0968</c:v>
                </c:pt>
                <c:pt idx="1520">
                  <c:v>2.0985</c:v>
                </c:pt>
                <c:pt idx="1521">
                  <c:v>2.1004</c:v>
                </c:pt>
                <c:pt idx="1522">
                  <c:v>2.1023000000000001</c:v>
                </c:pt>
                <c:pt idx="1523">
                  <c:v>2.1042000000000001</c:v>
                </c:pt>
                <c:pt idx="1524">
                  <c:v>2.1061000000000001</c:v>
                </c:pt>
                <c:pt idx="1525">
                  <c:v>2.1078999999999999</c:v>
                </c:pt>
                <c:pt idx="1526">
                  <c:v>2.1093999999999999</c:v>
                </c:pt>
                <c:pt idx="1527">
                  <c:v>2.1105999999999998</c:v>
                </c:pt>
                <c:pt idx="1528">
                  <c:v>2.1116000000000001</c:v>
                </c:pt>
                <c:pt idx="1529">
                  <c:v>2.1124000000000001</c:v>
                </c:pt>
                <c:pt idx="1530">
                  <c:v>2.1133000000000002</c:v>
                </c:pt>
                <c:pt idx="1531">
                  <c:v>2.1141999999999999</c:v>
                </c:pt>
                <c:pt idx="1532">
                  <c:v>2.1152000000000002</c:v>
                </c:pt>
                <c:pt idx="1533">
                  <c:v>2.1162999999999998</c:v>
                </c:pt>
                <c:pt idx="1534">
                  <c:v>2.1173999999999999</c:v>
                </c:pt>
                <c:pt idx="1535">
                  <c:v>2.1183999999999998</c:v>
                </c:pt>
                <c:pt idx="1536">
                  <c:v>2.1194999999999999</c:v>
                </c:pt>
                <c:pt idx="1537">
                  <c:v>2.1206</c:v>
                </c:pt>
                <c:pt idx="1538">
                  <c:v>2.1217999999999999</c:v>
                </c:pt>
                <c:pt idx="1539">
                  <c:v>2.1229</c:v>
                </c:pt>
                <c:pt idx="1540">
                  <c:v>2.1242000000000001</c:v>
                </c:pt>
                <c:pt idx="1541">
                  <c:v>2.1255999999999999</c:v>
                </c:pt>
                <c:pt idx="1542">
                  <c:v>2.1269999999999998</c:v>
                </c:pt>
                <c:pt idx="1543">
                  <c:v>2.1286</c:v>
                </c:pt>
                <c:pt idx="1544">
                  <c:v>2.1301999999999999</c:v>
                </c:pt>
                <c:pt idx="1545">
                  <c:v>2.1320000000000001</c:v>
                </c:pt>
                <c:pt idx="1546">
                  <c:v>2.1337999999999999</c:v>
                </c:pt>
                <c:pt idx="1547">
                  <c:v>2.1358000000000001</c:v>
                </c:pt>
                <c:pt idx="1548">
                  <c:v>2.1377999999999999</c:v>
                </c:pt>
                <c:pt idx="1549">
                  <c:v>2.1398000000000001</c:v>
                </c:pt>
                <c:pt idx="1550">
                  <c:v>2.1417000000000002</c:v>
                </c:pt>
                <c:pt idx="1551">
                  <c:v>2.1433</c:v>
                </c:pt>
                <c:pt idx="1552">
                  <c:v>2.1448</c:v>
                </c:pt>
                <c:pt idx="1553">
                  <c:v>2.1459000000000001</c:v>
                </c:pt>
                <c:pt idx="1554">
                  <c:v>2.1469</c:v>
                </c:pt>
                <c:pt idx="1555">
                  <c:v>2.1478999999999999</c:v>
                </c:pt>
                <c:pt idx="1556">
                  <c:v>2.1488999999999998</c:v>
                </c:pt>
                <c:pt idx="1557">
                  <c:v>2.15</c:v>
                </c:pt>
                <c:pt idx="1558">
                  <c:v>2.1511999999999998</c:v>
                </c:pt>
                <c:pt idx="1559">
                  <c:v>2.1524000000000001</c:v>
                </c:pt>
                <c:pt idx="1560">
                  <c:v>2.1537999999999999</c:v>
                </c:pt>
                <c:pt idx="1561">
                  <c:v>2.1551</c:v>
                </c:pt>
                <c:pt idx="1562">
                  <c:v>2.1564000000000001</c:v>
                </c:pt>
                <c:pt idx="1563">
                  <c:v>2.1577000000000002</c:v>
                </c:pt>
                <c:pt idx="1564">
                  <c:v>2.1589999999999998</c:v>
                </c:pt>
                <c:pt idx="1565">
                  <c:v>2.1602999999999999</c:v>
                </c:pt>
                <c:pt idx="1566">
                  <c:v>2.1616</c:v>
                </c:pt>
                <c:pt idx="1567">
                  <c:v>2.1629</c:v>
                </c:pt>
                <c:pt idx="1568">
                  <c:v>2.1642999999999999</c:v>
                </c:pt>
                <c:pt idx="1569">
                  <c:v>2.1657999999999999</c:v>
                </c:pt>
                <c:pt idx="1570">
                  <c:v>2.1671999999999998</c:v>
                </c:pt>
                <c:pt idx="1571">
                  <c:v>2.1686999999999999</c:v>
                </c:pt>
                <c:pt idx="1572">
                  <c:v>2.1701000000000001</c:v>
                </c:pt>
                <c:pt idx="1573">
                  <c:v>2.1716000000000002</c:v>
                </c:pt>
                <c:pt idx="1574">
                  <c:v>2.173</c:v>
                </c:pt>
                <c:pt idx="1575">
                  <c:v>2.1743000000000001</c:v>
                </c:pt>
                <c:pt idx="1576">
                  <c:v>2.1756000000000002</c:v>
                </c:pt>
                <c:pt idx="1577">
                  <c:v>2.1768000000000001</c:v>
                </c:pt>
                <c:pt idx="1578">
                  <c:v>2.1779999999999999</c:v>
                </c:pt>
                <c:pt idx="1579">
                  <c:v>2.1793</c:v>
                </c:pt>
                <c:pt idx="1580">
                  <c:v>2.1806000000000001</c:v>
                </c:pt>
                <c:pt idx="1581">
                  <c:v>2.1819999999999999</c:v>
                </c:pt>
                <c:pt idx="1582">
                  <c:v>2.1833</c:v>
                </c:pt>
                <c:pt idx="1583">
                  <c:v>2.1846999999999999</c:v>
                </c:pt>
                <c:pt idx="1584">
                  <c:v>2.1861000000000002</c:v>
                </c:pt>
                <c:pt idx="1585">
                  <c:v>2.1876000000000002</c:v>
                </c:pt>
                <c:pt idx="1586">
                  <c:v>2.1890000000000001</c:v>
                </c:pt>
                <c:pt idx="1587">
                  <c:v>2.1903999999999999</c:v>
                </c:pt>
                <c:pt idx="1588">
                  <c:v>2.1919</c:v>
                </c:pt>
                <c:pt idx="1589">
                  <c:v>2.1934999999999998</c:v>
                </c:pt>
                <c:pt idx="1590">
                  <c:v>2.1953</c:v>
                </c:pt>
                <c:pt idx="1591">
                  <c:v>2.1972999999999998</c:v>
                </c:pt>
                <c:pt idx="1592">
                  <c:v>2.1993999999999998</c:v>
                </c:pt>
                <c:pt idx="1593">
                  <c:v>2.2014</c:v>
                </c:pt>
                <c:pt idx="1594">
                  <c:v>2.2033</c:v>
                </c:pt>
                <c:pt idx="1595">
                  <c:v>2.2048999999999999</c:v>
                </c:pt>
                <c:pt idx="1596">
                  <c:v>2.2061000000000002</c:v>
                </c:pt>
                <c:pt idx="1597">
                  <c:v>2.2071000000000001</c:v>
                </c:pt>
                <c:pt idx="1598">
                  <c:v>2.2080000000000002</c:v>
                </c:pt>
                <c:pt idx="1599">
                  <c:v>2.2088000000000001</c:v>
                </c:pt>
                <c:pt idx="1600">
                  <c:v>2.2098</c:v>
                </c:pt>
                <c:pt idx="1601">
                  <c:v>2.2107000000000001</c:v>
                </c:pt>
                <c:pt idx="1602">
                  <c:v>2.2118000000000002</c:v>
                </c:pt>
                <c:pt idx="1603">
                  <c:v>2.2128999999999999</c:v>
                </c:pt>
                <c:pt idx="1604">
                  <c:v>2.214</c:v>
                </c:pt>
                <c:pt idx="1605">
                  <c:v>2.2149999999999999</c:v>
                </c:pt>
                <c:pt idx="1606">
                  <c:v>2.2161</c:v>
                </c:pt>
                <c:pt idx="1607">
                  <c:v>2.2172000000000001</c:v>
                </c:pt>
                <c:pt idx="1608">
                  <c:v>2.2183999999999999</c:v>
                </c:pt>
                <c:pt idx="1609">
                  <c:v>2.2197</c:v>
                </c:pt>
                <c:pt idx="1610">
                  <c:v>2.2210999999999999</c:v>
                </c:pt>
                <c:pt idx="1611">
                  <c:v>2.2225000000000001</c:v>
                </c:pt>
                <c:pt idx="1612">
                  <c:v>2.2241</c:v>
                </c:pt>
                <c:pt idx="1613">
                  <c:v>2.2256999999999998</c:v>
                </c:pt>
                <c:pt idx="1614">
                  <c:v>2.2273999999999998</c:v>
                </c:pt>
                <c:pt idx="1615">
                  <c:v>2.2292999999999998</c:v>
                </c:pt>
                <c:pt idx="1616">
                  <c:v>2.2311999999999999</c:v>
                </c:pt>
                <c:pt idx="1617">
                  <c:v>2.2332000000000001</c:v>
                </c:pt>
                <c:pt idx="1618">
                  <c:v>2.2351999999999999</c:v>
                </c:pt>
                <c:pt idx="1619">
                  <c:v>2.2370999999999999</c:v>
                </c:pt>
                <c:pt idx="1620">
                  <c:v>2.2387999999999999</c:v>
                </c:pt>
                <c:pt idx="1621">
                  <c:v>2.2402000000000002</c:v>
                </c:pt>
                <c:pt idx="1622">
                  <c:v>2.2412999999999998</c:v>
                </c:pt>
                <c:pt idx="1623">
                  <c:v>2.2423000000000002</c:v>
                </c:pt>
                <c:pt idx="1624">
                  <c:v>2.2433000000000001</c:v>
                </c:pt>
                <c:pt idx="1625">
                  <c:v>2.2443</c:v>
                </c:pt>
                <c:pt idx="1626">
                  <c:v>2.2454000000000001</c:v>
                </c:pt>
                <c:pt idx="1627">
                  <c:v>2.2465999999999999</c:v>
                </c:pt>
                <c:pt idx="1628">
                  <c:v>2.2479</c:v>
                </c:pt>
                <c:pt idx="1629">
                  <c:v>2.2492999999999999</c:v>
                </c:pt>
                <c:pt idx="1630">
                  <c:v>2.2507000000000001</c:v>
                </c:pt>
                <c:pt idx="1631">
                  <c:v>2.2519999999999998</c:v>
                </c:pt>
                <c:pt idx="1632">
                  <c:v>2.2532999999999999</c:v>
                </c:pt>
                <c:pt idx="1633">
                  <c:v>2.2545999999999999</c:v>
                </c:pt>
                <c:pt idx="1634">
                  <c:v>2.2557999999999998</c:v>
                </c:pt>
                <c:pt idx="1635">
                  <c:v>2.2570999999999999</c:v>
                </c:pt>
                <c:pt idx="1636">
                  <c:v>2.2584</c:v>
                </c:pt>
                <c:pt idx="1637">
                  <c:v>2.2597999999999998</c:v>
                </c:pt>
                <c:pt idx="1638">
                  <c:v>2.2610999999999999</c:v>
                </c:pt>
                <c:pt idx="1639">
                  <c:v>2.2625000000000002</c:v>
                </c:pt>
                <c:pt idx="1640">
                  <c:v>2.2639</c:v>
                </c:pt>
                <c:pt idx="1641">
                  <c:v>2.2654000000000001</c:v>
                </c:pt>
                <c:pt idx="1642">
                  <c:v>2.2667999999999999</c:v>
                </c:pt>
                <c:pt idx="1643">
                  <c:v>2.2683</c:v>
                </c:pt>
                <c:pt idx="1644">
                  <c:v>2.2696000000000001</c:v>
                </c:pt>
                <c:pt idx="1645">
                  <c:v>2.2709000000000001</c:v>
                </c:pt>
                <c:pt idx="1646">
                  <c:v>2.2721</c:v>
                </c:pt>
                <c:pt idx="1647">
                  <c:v>2.2734000000000001</c:v>
                </c:pt>
                <c:pt idx="1648">
                  <c:v>2.2746</c:v>
                </c:pt>
                <c:pt idx="1649">
                  <c:v>2.2759999999999998</c:v>
                </c:pt>
                <c:pt idx="1650">
                  <c:v>2.2774000000000001</c:v>
                </c:pt>
                <c:pt idx="1651">
                  <c:v>2.2787000000000002</c:v>
                </c:pt>
                <c:pt idx="1652">
                  <c:v>2.2801999999999998</c:v>
                </c:pt>
                <c:pt idx="1653">
                  <c:v>2.2816000000000001</c:v>
                </c:pt>
                <c:pt idx="1654">
                  <c:v>2.2831000000000001</c:v>
                </c:pt>
                <c:pt idx="1655">
                  <c:v>2.2845</c:v>
                </c:pt>
                <c:pt idx="1656">
                  <c:v>2.286</c:v>
                </c:pt>
                <c:pt idx="1657">
                  <c:v>2.2875000000000001</c:v>
                </c:pt>
                <c:pt idx="1658">
                  <c:v>2.2890999999999999</c:v>
                </c:pt>
                <c:pt idx="1659">
                  <c:v>2.2909000000000002</c:v>
                </c:pt>
                <c:pt idx="1660">
                  <c:v>2.2928999999999999</c:v>
                </c:pt>
                <c:pt idx="1661">
                  <c:v>2.2949999999999999</c:v>
                </c:pt>
                <c:pt idx="1662">
                  <c:v>2.2970999999999999</c:v>
                </c:pt>
                <c:pt idx="1663">
                  <c:v>2.2989000000000002</c:v>
                </c:pt>
                <c:pt idx="1664">
                  <c:v>2.3003999999999998</c:v>
                </c:pt>
                <c:pt idx="1665">
                  <c:v>2.3016000000000001</c:v>
                </c:pt>
                <c:pt idx="1666">
                  <c:v>2.3025000000000002</c:v>
                </c:pt>
                <c:pt idx="1667">
                  <c:v>2.3033000000000001</c:v>
                </c:pt>
                <c:pt idx="1668">
                  <c:v>2.3041999999999998</c:v>
                </c:pt>
                <c:pt idx="1669">
                  <c:v>2.3050999999999999</c:v>
                </c:pt>
                <c:pt idx="1670">
                  <c:v>2.3060999999999998</c:v>
                </c:pt>
                <c:pt idx="1671">
                  <c:v>2.3071999999999999</c:v>
                </c:pt>
                <c:pt idx="1672">
                  <c:v>2.3081999999999998</c:v>
                </c:pt>
                <c:pt idx="1673">
                  <c:v>2.3092000000000001</c:v>
                </c:pt>
                <c:pt idx="1674">
                  <c:v>2.3102999999999998</c:v>
                </c:pt>
                <c:pt idx="1675">
                  <c:v>2.3113999999999999</c:v>
                </c:pt>
                <c:pt idx="1676">
                  <c:v>2.3126000000000002</c:v>
                </c:pt>
                <c:pt idx="1677">
                  <c:v>2.3138000000000001</c:v>
                </c:pt>
                <c:pt idx="1678">
                  <c:v>2.3151999999999999</c:v>
                </c:pt>
                <c:pt idx="1679">
                  <c:v>2.3166000000000002</c:v>
                </c:pt>
                <c:pt idx="1680">
                  <c:v>2.3180999999999998</c:v>
                </c:pt>
                <c:pt idx="1681">
                  <c:v>2.3197000000000001</c:v>
                </c:pt>
                <c:pt idx="1682">
                  <c:v>2.3212999999999999</c:v>
                </c:pt>
                <c:pt idx="1683">
                  <c:v>2.3231000000000002</c:v>
                </c:pt>
                <c:pt idx="1684">
                  <c:v>2.3250000000000002</c:v>
                </c:pt>
                <c:pt idx="1685">
                  <c:v>2.327</c:v>
                </c:pt>
                <c:pt idx="1686">
                  <c:v>2.3289</c:v>
                </c:pt>
                <c:pt idx="1687">
                  <c:v>2.3309000000000002</c:v>
                </c:pt>
                <c:pt idx="1688">
                  <c:v>2.3327</c:v>
                </c:pt>
                <c:pt idx="1689">
                  <c:v>2.3342000000000001</c:v>
                </c:pt>
                <c:pt idx="1690">
                  <c:v>2.3355000000000001</c:v>
                </c:pt>
                <c:pt idx="1691">
                  <c:v>2.3365999999999998</c:v>
                </c:pt>
                <c:pt idx="1692">
                  <c:v>2.3376000000000001</c:v>
                </c:pt>
                <c:pt idx="1693">
                  <c:v>2.3384999999999998</c:v>
                </c:pt>
                <c:pt idx="1694">
                  <c:v>2.3395000000000001</c:v>
                </c:pt>
                <c:pt idx="1695">
                  <c:v>2.3405999999999998</c:v>
                </c:pt>
                <c:pt idx="1696">
                  <c:v>2.3418999999999999</c:v>
                </c:pt>
                <c:pt idx="1697">
                  <c:v>2.3431999999999999</c:v>
                </c:pt>
                <c:pt idx="1698">
                  <c:v>2.3445</c:v>
                </c:pt>
                <c:pt idx="1699">
                  <c:v>2.3458000000000001</c:v>
                </c:pt>
                <c:pt idx="1700">
                  <c:v>2.3471000000000002</c:v>
                </c:pt>
                <c:pt idx="1701">
                  <c:v>2.3483999999999998</c:v>
                </c:pt>
                <c:pt idx="1702">
                  <c:v>2.3496000000000001</c:v>
                </c:pt>
                <c:pt idx="1703">
                  <c:v>2.3509000000000002</c:v>
                </c:pt>
                <c:pt idx="1704">
                  <c:v>2.3523000000000001</c:v>
                </c:pt>
                <c:pt idx="1705">
                  <c:v>2.3536999999999999</c:v>
                </c:pt>
                <c:pt idx="1706">
                  <c:v>2.3551000000000002</c:v>
                </c:pt>
                <c:pt idx="1707">
                  <c:v>2.3565999999999998</c:v>
                </c:pt>
                <c:pt idx="1708">
                  <c:v>2.3580000000000001</c:v>
                </c:pt>
                <c:pt idx="1709">
                  <c:v>2.3595000000000002</c:v>
                </c:pt>
                <c:pt idx="1710">
                  <c:v>2.3609</c:v>
                </c:pt>
                <c:pt idx="1711">
                  <c:v>2.3624000000000001</c:v>
                </c:pt>
                <c:pt idx="1712">
                  <c:v>2.3637999999999999</c:v>
                </c:pt>
                <c:pt idx="1713">
                  <c:v>2.3651</c:v>
                </c:pt>
                <c:pt idx="1714">
                  <c:v>2.3662999999999998</c:v>
                </c:pt>
                <c:pt idx="1715">
                  <c:v>2.3675999999999999</c:v>
                </c:pt>
                <c:pt idx="1716">
                  <c:v>2.3689</c:v>
                </c:pt>
                <c:pt idx="1717">
                  <c:v>2.3702000000000001</c:v>
                </c:pt>
                <c:pt idx="1718">
                  <c:v>2.3715999999999999</c:v>
                </c:pt>
                <c:pt idx="1719">
                  <c:v>2.3729</c:v>
                </c:pt>
                <c:pt idx="1720">
                  <c:v>2.3742999999999999</c:v>
                </c:pt>
                <c:pt idx="1721">
                  <c:v>2.3755999999999999</c:v>
                </c:pt>
                <c:pt idx="1722">
                  <c:v>2.3769999999999998</c:v>
                </c:pt>
                <c:pt idx="1723">
                  <c:v>2.3784999999999998</c:v>
                </c:pt>
                <c:pt idx="1724">
                  <c:v>2.38</c:v>
                </c:pt>
                <c:pt idx="1725">
                  <c:v>2.3815</c:v>
                </c:pt>
                <c:pt idx="1726">
                  <c:v>2.383</c:v>
                </c:pt>
                <c:pt idx="1727">
                  <c:v>2.3845999999999998</c:v>
                </c:pt>
                <c:pt idx="1728">
                  <c:v>2.3864000000000001</c:v>
                </c:pt>
                <c:pt idx="1729">
                  <c:v>2.3883999999999999</c:v>
                </c:pt>
                <c:pt idx="1730">
                  <c:v>2.3904999999999998</c:v>
                </c:pt>
                <c:pt idx="1731">
                  <c:v>2.3925000000000001</c:v>
                </c:pt>
                <c:pt idx="1732">
                  <c:v>2.3942999999999999</c:v>
                </c:pt>
                <c:pt idx="1733">
                  <c:v>2.3957000000000002</c:v>
                </c:pt>
                <c:pt idx="1734">
                  <c:v>2.3967999999999998</c:v>
                </c:pt>
                <c:pt idx="1735">
                  <c:v>2.3976999999999999</c:v>
                </c:pt>
                <c:pt idx="1736">
                  <c:v>2.3986000000000001</c:v>
                </c:pt>
                <c:pt idx="1737">
                  <c:v>2.3995000000000002</c:v>
                </c:pt>
                <c:pt idx="1738">
                  <c:v>2.4003999999999999</c:v>
                </c:pt>
                <c:pt idx="1739">
                  <c:v>2.4015</c:v>
                </c:pt>
                <c:pt idx="1740">
                  <c:v>2.4024999999999999</c:v>
                </c:pt>
                <c:pt idx="1741">
                  <c:v>2.4036</c:v>
                </c:pt>
                <c:pt idx="1742">
                  <c:v>2.4045999999999998</c:v>
                </c:pt>
                <c:pt idx="1743">
                  <c:v>2.4056999999999999</c:v>
                </c:pt>
                <c:pt idx="1744">
                  <c:v>2.4068000000000001</c:v>
                </c:pt>
                <c:pt idx="1745">
                  <c:v>2.4079999999999999</c:v>
                </c:pt>
                <c:pt idx="1746">
                  <c:v>2.4091999999999998</c:v>
                </c:pt>
                <c:pt idx="1747">
                  <c:v>2.4104999999999999</c:v>
                </c:pt>
                <c:pt idx="1748">
                  <c:v>2.4119000000000002</c:v>
                </c:pt>
                <c:pt idx="1749">
                  <c:v>2.4133</c:v>
                </c:pt>
                <c:pt idx="1750">
                  <c:v>2.4148000000000001</c:v>
                </c:pt>
                <c:pt idx="1751">
                  <c:v>2.4163999999999999</c:v>
                </c:pt>
                <c:pt idx="1752">
                  <c:v>2.4182000000000001</c:v>
                </c:pt>
                <c:pt idx="1753">
                  <c:v>2.4201000000000001</c:v>
                </c:pt>
                <c:pt idx="1754">
                  <c:v>2.4220999999999999</c:v>
                </c:pt>
                <c:pt idx="1755">
                  <c:v>2.4241999999999999</c:v>
                </c:pt>
                <c:pt idx="1756">
                  <c:v>2.4262999999999999</c:v>
                </c:pt>
                <c:pt idx="1757">
                  <c:v>2.4281999999999999</c:v>
                </c:pt>
                <c:pt idx="1758">
                  <c:v>2.4298000000000002</c:v>
                </c:pt>
                <c:pt idx="1759">
                  <c:v>2.4310999999999998</c:v>
                </c:pt>
                <c:pt idx="1760">
                  <c:v>2.4323000000000001</c:v>
                </c:pt>
                <c:pt idx="1761">
                  <c:v>2.4333</c:v>
                </c:pt>
                <c:pt idx="1762">
                  <c:v>2.4342000000000001</c:v>
                </c:pt>
                <c:pt idx="1763">
                  <c:v>2.4352</c:v>
                </c:pt>
                <c:pt idx="1764">
                  <c:v>2.4361999999999999</c:v>
                </c:pt>
                <c:pt idx="1765">
                  <c:v>2.4373</c:v>
                </c:pt>
                <c:pt idx="1766">
                  <c:v>2.4384999999999999</c:v>
                </c:pt>
                <c:pt idx="1767">
                  <c:v>2.4398</c:v>
                </c:pt>
                <c:pt idx="1768">
                  <c:v>2.4411</c:v>
                </c:pt>
                <c:pt idx="1769">
                  <c:v>2.4424999999999999</c:v>
                </c:pt>
                <c:pt idx="1770">
                  <c:v>2.4438</c:v>
                </c:pt>
                <c:pt idx="1771">
                  <c:v>2.4451000000000001</c:v>
                </c:pt>
                <c:pt idx="1772">
                  <c:v>2.4464000000000001</c:v>
                </c:pt>
                <c:pt idx="1773">
                  <c:v>2.4478</c:v>
                </c:pt>
                <c:pt idx="1774">
                  <c:v>2.4491999999999998</c:v>
                </c:pt>
                <c:pt idx="1775">
                  <c:v>2.4506000000000001</c:v>
                </c:pt>
                <c:pt idx="1776">
                  <c:v>2.452</c:v>
                </c:pt>
                <c:pt idx="1777">
                  <c:v>2.4533999999999998</c:v>
                </c:pt>
                <c:pt idx="1778">
                  <c:v>2.4548999999999999</c:v>
                </c:pt>
                <c:pt idx="1779">
                  <c:v>2.4563000000000001</c:v>
                </c:pt>
                <c:pt idx="1780">
                  <c:v>2.4578000000000002</c:v>
                </c:pt>
                <c:pt idx="1781">
                  <c:v>2.4592000000000001</c:v>
                </c:pt>
                <c:pt idx="1782">
                  <c:v>2.4605000000000001</c:v>
                </c:pt>
                <c:pt idx="1783">
                  <c:v>2.4618000000000002</c:v>
                </c:pt>
                <c:pt idx="1784">
                  <c:v>2.4630000000000001</c:v>
                </c:pt>
                <c:pt idx="1785">
                  <c:v>2.4643000000000002</c:v>
                </c:pt>
                <c:pt idx="1786">
                  <c:v>2.4655999999999998</c:v>
                </c:pt>
                <c:pt idx="1787">
                  <c:v>2.4668000000000001</c:v>
                </c:pt>
                <c:pt idx="1788">
                  <c:v>2.4681000000000002</c:v>
                </c:pt>
                <c:pt idx="1789">
                  <c:v>2.4695</c:v>
                </c:pt>
                <c:pt idx="1790">
                  <c:v>2.4708999999999999</c:v>
                </c:pt>
                <c:pt idx="1791">
                  <c:v>2.4723999999999999</c:v>
                </c:pt>
                <c:pt idx="1792">
                  <c:v>2.4739</c:v>
                </c:pt>
                <c:pt idx="1793">
                  <c:v>2.4754</c:v>
                </c:pt>
                <c:pt idx="1794">
                  <c:v>2.4769000000000001</c:v>
                </c:pt>
                <c:pt idx="1795">
                  <c:v>2.4784000000000002</c:v>
                </c:pt>
                <c:pt idx="1796">
                  <c:v>2.4801000000000002</c:v>
                </c:pt>
                <c:pt idx="1797">
                  <c:v>2.4819</c:v>
                </c:pt>
                <c:pt idx="1798">
                  <c:v>2.484</c:v>
                </c:pt>
                <c:pt idx="1799">
                  <c:v>2.4861</c:v>
                </c:pt>
                <c:pt idx="1800">
                  <c:v>2.4882</c:v>
                </c:pt>
                <c:pt idx="1801">
                  <c:v>2.4899</c:v>
                </c:pt>
                <c:pt idx="1802">
                  <c:v>2.4912000000000001</c:v>
                </c:pt>
                <c:pt idx="1803">
                  <c:v>2.4923000000000002</c:v>
                </c:pt>
                <c:pt idx="1804">
                  <c:v>2.4931000000000001</c:v>
                </c:pt>
                <c:pt idx="1805">
                  <c:v>2.4940000000000002</c:v>
                </c:pt>
                <c:pt idx="1806">
                  <c:v>2.4948999999999999</c:v>
                </c:pt>
                <c:pt idx="1807">
                  <c:v>2.4958</c:v>
                </c:pt>
                <c:pt idx="1808">
                  <c:v>2.4967999999999999</c:v>
                </c:pt>
                <c:pt idx="1809">
                  <c:v>2.4979</c:v>
                </c:pt>
                <c:pt idx="1810">
                  <c:v>2.4990000000000001</c:v>
                </c:pt>
                <c:pt idx="1811">
                  <c:v>2.5001000000000002</c:v>
                </c:pt>
                <c:pt idx="1812">
                  <c:v>2.5011999999999999</c:v>
                </c:pt>
                <c:pt idx="1813">
                  <c:v>2.5024000000000002</c:v>
                </c:pt>
                <c:pt idx="1814">
                  <c:v>2.5034999999999998</c:v>
                </c:pt>
                <c:pt idx="1815">
                  <c:v>2.5047000000000001</c:v>
                </c:pt>
                <c:pt idx="1816">
                  <c:v>2.5059</c:v>
                </c:pt>
                <c:pt idx="1817">
                  <c:v>2.5072999999999999</c:v>
                </c:pt>
                <c:pt idx="1818">
                  <c:v>2.5087999999999999</c:v>
                </c:pt>
                <c:pt idx="1819">
                  <c:v>2.5103</c:v>
                </c:pt>
                <c:pt idx="1820">
                  <c:v>2.512</c:v>
                </c:pt>
                <c:pt idx="1821">
                  <c:v>2.5137999999999998</c:v>
                </c:pt>
                <c:pt idx="1822">
                  <c:v>2.5156999999999998</c:v>
                </c:pt>
                <c:pt idx="1823">
                  <c:v>2.5177</c:v>
                </c:pt>
                <c:pt idx="1824">
                  <c:v>2.5198</c:v>
                </c:pt>
                <c:pt idx="1825">
                  <c:v>2.5219</c:v>
                </c:pt>
                <c:pt idx="1826">
                  <c:v>2.5236999999999998</c:v>
                </c:pt>
                <c:pt idx="1827">
                  <c:v>2.5253000000000001</c:v>
                </c:pt>
                <c:pt idx="1828">
                  <c:v>2.5266000000000002</c:v>
                </c:pt>
                <c:pt idx="1829">
                  <c:v>2.5276000000000001</c:v>
                </c:pt>
                <c:pt idx="1830">
                  <c:v>2.5286</c:v>
                </c:pt>
                <c:pt idx="1831">
                  <c:v>2.5293999999999999</c:v>
                </c:pt>
                <c:pt idx="1832">
                  <c:v>2.5304000000000002</c:v>
                </c:pt>
                <c:pt idx="1833">
                  <c:v>2.5314000000000001</c:v>
                </c:pt>
                <c:pt idx="1834">
                  <c:v>2.5327000000000002</c:v>
                </c:pt>
                <c:pt idx="1835">
                  <c:v>2.5339999999999998</c:v>
                </c:pt>
                <c:pt idx="1836">
                  <c:v>2.5352999999999999</c:v>
                </c:pt>
                <c:pt idx="1837">
                  <c:v>2.5366</c:v>
                </c:pt>
                <c:pt idx="1838">
                  <c:v>2.5379</c:v>
                </c:pt>
                <c:pt idx="1839">
                  <c:v>2.5392000000000001</c:v>
                </c:pt>
                <c:pt idx="1840">
                  <c:v>2.5406</c:v>
                </c:pt>
                <c:pt idx="1841">
                  <c:v>2.5419</c:v>
                </c:pt>
                <c:pt idx="1842">
                  <c:v>2.5432000000000001</c:v>
                </c:pt>
                <c:pt idx="1843">
                  <c:v>2.5446</c:v>
                </c:pt>
                <c:pt idx="1844">
                  <c:v>2.5459999999999998</c:v>
                </c:pt>
                <c:pt idx="1845">
                  <c:v>2.5474000000000001</c:v>
                </c:pt>
                <c:pt idx="1846">
                  <c:v>2.5488</c:v>
                </c:pt>
                <c:pt idx="1847">
                  <c:v>2.5501999999999998</c:v>
                </c:pt>
                <c:pt idx="1848">
                  <c:v>2.5516999999999999</c:v>
                </c:pt>
                <c:pt idx="1849">
                  <c:v>2.5531999999999999</c:v>
                </c:pt>
                <c:pt idx="1850">
                  <c:v>2.5546000000000002</c:v>
                </c:pt>
                <c:pt idx="1851">
                  <c:v>2.5558999999999998</c:v>
                </c:pt>
                <c:pt idx="1852">
                  <c:v>2.5571000000000002</c:v>
                </c:pt>
                <c:pt idx="1853">
                  <c:v>2.5583999999999998</c:v>
                </c:pt>
                <c:pt idx="1854">
                  <c:v>2.5596000000000001</c:v>
                </c:pt>
                <c:pt idx="1855">
                  <c:v>2.5609000000000002</c:v>
                </c:pt>
                <c:pt idx="1856">
                  <c:v>2.5623</c:v>
                </c:pt>
                <c:pt idx="1857">
                  <c:v>2.5636000000000001</c:v>
                </c:pt>
                <c:pt idx="1858">
                  <c:v>2.5649999999999999</c:v>
                </c:pt>
                <c:pt idx="1859">
                  <c:v>2.5663999999999998</c:v>
                </c:pt>
                <c:pt idx="1860">
                  <c:v>2.5678999999999998</c:v>
                </c:pt>
                <c:pt idx="1861">
                  <c:v>2.5693000000000001</c:v>
                </c:pt>
                <c:pt idx="1862">
                  <c:v>2.5708000000000002</c:v>
                </c:pt>
                <c:pt idx="1863">
                  <c:v>2.5724</c:v>
                </c:pt>
                <c:pt idx="1864">
                  <c:v>2.5739999999999998</c:v>
                </c:pt>
                <c:pt idx="1865">
                  <c:v>2.5756000000000001</c:v>
                </c:pt>
                <c:pt idx="1866">
                  <c:v>2.5773000000000001</c:v>
                </c:pt>
                <c:pt idx="1867">
                  <c:v>2.5792000000000002</c:v>
                </c:pt>
                <c:pt idx="1868">
                  <c:v>2.5813000000000001</c:v>
                </c:pt>
                <c:pt idx="1869">
                  <c:v>2.5834000000000001</c:v>
                </c:pt>
                <c:pt idx="1870">
                  <c:v>2.5851999999999999</c:v>
                </c:pt>
                <c:pt idx="1871">
                  <c:v>2.5867</c:v>
                </c:pt>
                <c:pt idx="1872">
                  <c:v>2.5878000000000001</c:v>
                </c:pt>
                <c:pt idx="1873">
                  <c:v>2.5886</c:v>
                </c:pt>
                <c:pt idx="1874">
                  <c:v>2.5895000000000001</c:v>
                </c:pt>
                <c:pt idx="1875">
                  <c:v>2.5903999999999998</c:v>
                </c:pt>
                <c:pt idx="1876">
                  <c:v>2.5912999999999999</c:v>
                </c:pt>
                <c:pt idx="1877">
                  <c:v>2.5924</c:v>
                </c:pt>
                <c:pt idx="1878">
                  <c:v>2.5933999999999999</c:v>
                </c:pt>
                <c:pt idx="1879">
                  <c:v>2.5945</c:v>
                </c:pt>
                <c:pt idx="1880">
                  <c:v>2.5956999999999999</c:v>
                </c:pt>
                <c:pt idx="1881">
                  <c:v>2.5968</c:v>
                </c:pt>
                <c:pt idx="1882">
                  <c:v>2.5979000000000001</c:v>
                </c:pt>
                <c:pt idx="1883">
                  <c:v>2.5991</c:v>
                </c:pt>
                <c:pt idx="1884">
                  <c:v>2.6002000000000001</c:v>
                </c:pt>
                <c:pt idx="1885">
                  <c:v>2.6013999999999999</c:v>
                </c:pt>
                <c:pt idx="1886">
                  <c:v>2.6027</c:v>
                </c:pt>
                <c:pt idx="1887">
                  <c:v>2.6040999999999999</c:v>
                </c:pt>
                <c:pt idx="1888">
                  <c:v>2.6057000000000001</c:v>
                </c:pt>
                <c:pt idx="1889">
                  <c:v>2.6074000000000002</c:v>
                </c:pt>
                <c:pt idx="1890">
                  <c:v>2.6092</c:v>
                </c:pt>
                <c:pt idx="1891">
                  <c:v>2.6111</c:v>
                </c:pt>
                <c:pt idx="1892">
                  <c:v>2.6131000000000002</c:v>
                </c:pt>
                <c:pt idx="1893">
                  <c:v>2.6152000000000002</c:v>
                </c:pt>
                <c:pt idx="1894">
                  <c:v>2.6173000000000002</c:v>
                </c:pt>
                <c:pt idx="1895">
                  <c:v>2.6192000000000002</c:v>
                </c:pt>
                <c:pt idx="1896">
                  <c:v>2.6206999999999998</c:v>
                </c:pt>
                <c:pt idx="1897">
                  <c:v>2.6219999999999999</c:v>
                </c:pt>
                <c:pt idx="1898">
                  <c:v>2.6230000000000002</c:v>
                </c:pt>
                <c:pt idx="1899">
                  <c:v>2.6238999999999999</c:v>
                </c:pt>
                <c:pt idx="1900">
                  <c:v>2.6248999999999998</c:v>
                </c:pt>
                <c:pt idx="1901">
                  <c:v>2.6259000000000001</c:v>
                </c:pt>
                <c:pt idx="1902">
                  <c:v>2.6269</c:v>
                </c:pt>
                <c:pt idx="1903">
                  <c:v>2.6280999999999999</c:v>
                </c:pt>
                <c:pt idx="1904">
                  <c:v>2.6294</c:v>
                </c:pt>
                <c:pt idx="1905">
                  <c:v>2.6307999999999998</c:v>
                </c:pt>
                <c:pt idx="1906">
                  <c:v>2.6320999999999999</c:v>
                </c:pt>
                <c:pt idx="1907">
                  <c:v>2.6334</c:v>
                </c:pt>
                <c:pt idx="1908">
                  <c:v>2.6347</c:v>
                </c:pt>
                <c:pt idx="1909">
                  <c:v>2.6360000000000001</c:v>
                </c:pt>
                <c:pt idx="1910">
                  <c:v>2.6373000000000002</c:v>
                </c:pt>
                <c:pt idx="1911">
                  <c:v>2.6385999999999998</c:v>
                </c:pt>
                <c:pt idx="1912">
                  <c:v>2.64</c:v>
                </c:pt>
                <c:pt idx="1913">
                  <c:v>2.6414</c:v>
                </c:pt>
                <c:pt idx="1914">
                  <c:v>2.6427999999999998</c:v>
                </c:pt>
                <c:pt idx="1915">
                  <c:v>2.6442999999999999</c:v>
                </c:pt>
                <c:pt idx="1916">
                  <c:v>2.6457000000000002</c:v>
                </c:pt>
                <c:pt idx="1917">
                  <c:v>2.6471</c:v>
                </c:pt>
                <c:pt idx="1918">
                  <c:v>2.6486000000000001</c:v>
                </c:pt>
                <c:pt idx="1919">
                  <c:v>2.65</c:v>
                </c:pt>
                <c:pt idx="1920">
                  <c:v>2.6514000000000002</c:v>
                </c:pt>
                <c:pt idx="1921">
                  <c:v>2.6526999999999998</c:v>
                </c:pt>
                <c:pt idx="1922">
                  <c:v>2.6539000000000001</c:v>
                </c:pt>
                <c:pt idx="1923">
                  <c:v>2.6551999999999998</c:v>
                </c:pt>
                <c:pt idx="1924">
                  <c:v>2.6566000000000001</c:v>
                </c:pt>
                <c:pt idx="1925">
                  <c:v>2.6579000000000002</c:v>
                </c:pt>
                <c:pt idx="1926">
                  <c:v>2.6593</c:v>
                </c:pt>
                <c:pt idx="1927">
                  <c:v>2.6606000000000001</c:v>
                </c:pt>
                <c:pt idx="1928">
                  <c:v>2.6619999999999999</c:v>
                </c:pt>
                <c:pt idx="1929">
                  <c:v>2.6635</c:v>
                </c:pt>
                <c:pt idx="1930">
                  <c:v>2.6648999999999998</c:v>
                </c:pt>
                <c:pt idx="1931">
                  <c:v>2.6663000000000001</c:v>
                </c:pt>
                <c:pt idx="1932">
                  <c:v>2.6677</c:v>
                </c:pt>
                <c:pt idx="1933">
                  <c:v>2.6692999999999998</c:v>
                </c:pt>
                <c:pt idx="1934">
                  <c:v>2.6709999999999998</c:v>
                </c:pt>
                <c:pt idx="1935">
                  <c:v>2.6728999999999998</c:v>
                </c:pt>
                <c:pt idx="1936">
                  <c:v>2.6751999999999998</c:v>
                </c:pt>
                <c:pt idx="1937">
                  <c:v>2.6775000000000002</c:v>
                </c:pt>
                <c:pt idx="1938">
                  <c:v>2.6795</c:v>
                </c:pt>
                <c:pt idx="1939">
                  <c:v>2.6810999999999998</c:v>
                </c:pt>
                <c:pt idx="1940">
                  <c:v>2.6823000000000001</c:v>
                </c:pt>
                <c:pt idx="1941">
                  <c:v>2.6831999999999998</c:v>
                </c:pt>
                <c:pt idx="1942">
                  <c:v>2.6839</c:v>
                </c:pt>
                <c:pt idx="1943">
                  <c:v>2.6846999999999999</c:v>
                </c:pt>
                <c:pt idx="1944">
                  <c:v>2.6856</c:v>
                </c:pt>
                <c:pt idx="1945">
                  <c:v>2.6865999999999999</c:v>
                </c:pt>
                <c:pt idx="1946">
                  <c:v>2.6876000000000002</c:v>
                </c:pt>
                <c:pt idx="1947">
                  <c:v>2.6886999999999999</c:v>
                </c:pt>
                <c:pt idx="1948">
                  <c:v>2.6898</c:v>
                </c:pt>
                <c:pt idx="1949">
                  <c:v>2.6907999999999999</c:v>
                </c:pt>
                <c:pt idx="1950">
                  <c:v>2.6920000000000002</c:v>
                </c:pt>
                <c:pt idx="1951">
                  <c:v>2.6930999999999998</c:v>
                </c:pt>
                <c:pt idx="1952">
                  <c:v>2.6943000000000001</c:v>
                </c:pt>
                <c:pt idx="1953">
                  <c:v>2.6955</c:v>
                </c:pt>
                <c:pt idx="1954">
                  <c:v>2.6968000000000001</c:v>
                </c:pt>
                <c:pt idx="1955">
                  <c:v>2.6981000000000002</c:v>
                </c:pt>
                <c:pt idx="1956">
                  <c:v>2.6996000000000002</c:v>
                </c:pt>
                <c:pt idx="1957">
                  <c:v>2.7012</c:v>
                </c:pt>
                <c:pt idx="1958">
                  <c:v>2.7029999999999998</c:v>
                </c:pt>
                <c:pt idx="1959">
                  <c:v>2.7048000000000001</c:v>
                </c:pt>
                <c:pt idx="1960">
                  <c:v>2.7067000000000001</c:v>
                </c:pt>
                <c:pt idx="1961">
                  <c:v>2.7086999999999999</c:v>
                </c:pt>
                <c:pt idx="1962">
                  <c:v>2.7107999999999999</c:v>
                </c:pt>
                <c:pt idx="1963">
                  <c:v>2.7128000000000001</c:v>
                </c:pt>
                <c:pt idx="1964">
                  <c:v>2.7147000000000001</c:v>
                </c:pt>
                <c:pt idx="1965">
                  <c:v>2.7162000000000002</c:v>
                </c:pt>
                <c:pt idx="1966">
                  <c:v>2.7174</c:v>
                </c:pt>
                <c:pt idx="1967">
                  <c:v>2.7183999999999999</c:v>
                </c:pt>
                <c:pt idx="1968">
                  <c:v>2.7193000000000001</c:v>
                </c:pt>
                <c:pt idx="1969">
                  <c:v>2.7202999999999999</c:v>
                </c:pt>
                <c:pt idx="1970">
                  <c:v>2.7212999999999998</c:v>
                </c:pt>
                <c:pt idx="1971">
                  <c:v>2.7225000000000001</c:v>
                </c:pt>
                <c:pt idx="1972">
                  <c:v>2.7237</c:v>
                </c:pt>
                <c:pt idx="1973">
                  <c:v>2.7250000000000001</c:v>
                </c:pt>
                <c:pt idx="1974">
                  <c:v>2.7263999999999999</c:v>
                </c:pt>
                <c:pt idx="1975">
                  <c:v>2.7277</c:v>
                </c:pt>
                <c:pt idx="1976">
                  <c:v>2.7290000000000001</c:v>
                </c:pt>
                <c:pt idx="1977">
                  <c:v>2.7302</c:v>
                </c:pt>
                <c:pt idx="1978">
                  <c:v>2.7313999999999998</c:v>
                </c:pt>
                <c:pt idx="1979">
                  <c:v>2.7326999999999999</c:v>
                </c:pt>
                <c:pt idx="1980">
                  <c:v>2.734</c:v>
                </c:pt>
                <c:pt idx="1981">
                  <c:v>2.7353999999999998</c:v>
                </c:pt>
                <c:pt idx="1982">
                  <c:v>2.7368000000000001</c:v>
                </c:pt>
                <c:pt idx="1983">
                  <c:v>2.7382</c:v>
                </c:pt>
                <c:pt idx="1984">
                  <c:v>2.7395999999999998</c:v>
                </c:pt>
                <c:pt idx="1985">
                  <c:v>2.7410999999999999</c:v>
                </c:pt>
                <c:pt idx="1986">
                  <c:v>2.7425999999999999</c:v>
                </c:pt>
                <c:pt idx="1987">
                  <c:v>2.7441</c:v>
                </c:pt>
                <c:pt idx="1988">
                  <c:v>2.7456</c:v>
                </c:pt>
                <c:pt idx="1989">
                  <c:v>2.7469000000000001</c:v>
                </c:pt>
                <c:pt idx="1990">
                  <c:v>2.7482000000000002</c:v>
                </c:pt>
                <c:pt idx="1991">
                  <c:v>2.7494000000000001</c:v>
                </c:pt>
                <c:pt idx="1992">
                  <c:v>2.7505999999999999</c:v>
                </c:pt>
                <c:pt idx="1993">
                  <c:v>2.7519</c:v>
                </c:pt>
                <c:pt idx="1994">
                  <c:v>2.7532000000000001</c:v>
                </c:pt>
                <c:pt idx="1995">
                  <c:v>2.7545999999999999</c:v>
                </c:pt>
                <c:pt idx="1996">
                  <c:v>2.7559999999999998</c:v>
                </c:pt>
                <c:pt idx="1997">
                  <c:v>2.7574999999999998</c:v>
                </c:pt>
                <c:pt idx="1998">
                  <c:v>2.7589999999999999</c:v>
                </c:pt>
                <c:pt idx="1999">
                  <c:v>2.7604000000000002</c:v>
                </c:pt>
                <c:pt idx="2000">
                  <c:v>2.7618999999999998</c:v>
                </c:pt>
                <c:pt idx="2001">
                  <c:v>2.7633000000000001</c:v>
                </c:pt>
                <c:pt idx="2002">
                  <c:v>2.7648999999999999</c:v>
                </c:pt>
                <c:pt idx="2003">
                  <c:v>2.7667000000000002</c:v>
                </c:pt>
                <c:pt idx="2004">
                  <c:v>2.7686000000000002</c:v>
                </c:pt>
                <c:pt idx="2005">
                  <c:v>2.7707000000000002</c:v>
                </c:pt>
                <c:pt idx="2006">
                  <c:v>2.7728000000000002</c:v>
                </c:pt>
                <c:pt idx="2007">
                  <c:v>2.7747000000000002</c:v>
                </c:pt>
                <c:pt idx="2008">
                  <c:v>2.7761999999999998</c:v>
                </c:pt>
                <c:pt idx="2009">
                  <c:v>2.7774000000000001</c:v>
                </c:pt>
                <c:pt idx="2010">
                  <c:v>2.7784</c:v>
                </c:pt>
                <c:pt idx="2011">
                  <c:v>2.7793000000000001</c:v>
                </c:pt>
                <c:pt idx="2012">
                  <c:v>2.7801</c:v>
                </c:pt>
                <c:pt idx="2013">
                  <c:v>2.7810000000000001</c:v>
                </c:pt>
                <c:pt idx="2014">
                  <c:v>2.782</c:v>
                </c:pt>
                <c:pt idx="2015">
                  <c:v>2.7829999999999999</c:v>
                </c:pt>
                <c:pt idx="2016">
                  <c:v>2.7841</c:v>
                </c:pt>
                <c:pt idx="2017">
                  <c:v>2.7852000000000001</c:v>
                </c:pt>
                <c:pt idx="2018">
                  <c:v>2.7863000000000002</c:v>
                </c:pt>
                <c:pt idx="2019">
                  <c:v>2.7873000000000001</c:v>
                </c:pt>
                <c:pt idx="2020">
                  <c:v>2.7885</c:v>
                </c:pt>
                <c:pt idx="2021">
                  <c:v>2.7896999999999998</c:v>
                </c:pt>
                <c:pt idx="2022">
                  <c:v>2.7909000000000002</c:v>
                </c:pt>
                <c:pt idx="2023">
                  <c:v>2.7921999999999998</c:v>
                </c:pt>
                <c:pt idx="2024">
                  <c:v>2.7936000000000001</c:v>
                </c:pt>
                <c:pt idx="2025">
                  <c:v>2.7951000000000001</c:v>
                </c:pt>
                <c:pt idx="2026">
                  <c:v>2.7967</c:v>
                </c:pt>
                <c:pt idx="2027">
                  <c:v>2.7982999999999998</c:v>
                </c:pt>
                <c:pt idx="2028">
                  <c:v>2.8001</c:v>
                </c:pt>
                <c:pt idx="2029">
                  <c:v>2.802</c:v>
                </c:pt>
                <c:pt idx="2030">
                  <c:v>2.8039999999999998</c:v>
                </c:pt>
                <c:pt idx="2031">
                  <c:v>2.8060999999999998</c:v>
                </c:pt>
                <c:pt idx="2032">
                  <c:v>2.8081</c:v>
                </c:pt>
                <c:pt idx="2033">
                  <c:v>2.81</c:v>
                </c:pt>
                <c:pt idx="2034">
                  <c:v>2.8115999999999999</c:v>
                </c:pt>
                <c:pt idx="2035">
                  <c:v>2.8129</c:v>
                </c:pt>
                <c:pt idx="2036">
                  <c:v>2.8138999999999998</c:v>
                </c:pt>
                <c:pt idx="2037">
                  <c:v>2.8148</c:v>
                </c:pt>
                <c:pt idx="2038">
                  <c:v>2.8157999999999999</c:v>
                </c:pt>
                <c:pt idx="2039">
                  <c:v>2.8169</c:v>
                </c:pt>
                <c:pt idx="2040">
                  <c:v>2.8180000000000001</c:v>
                </c:pt>
                <c:pt idx="2041">
                  <c:v>2.8193000000000001</c:v>
                </c:pt>
                <c:pt idx="2042">
                  <c:v>2.8206000000000002</c:v>
                </c:pt>
                <c:pt idx="2043">
                  <c:v>2.8218999999999999</c:v>
                </c:pt>
                <c:pt idx="2044">
                  <c:v>2.8231999999999999</c:v>
                </c:pt>
                <c:pt idx="2045">
                  <c:v>2.8245</c:v>
                </c:pt>
                <c:pt idx="2046">
                  <c:v>2.8256999999999999</c:v>
                </c:pt>
                <c:pt idx="2047">
                  <c:v>2.827</c:v>
                </c:pt>
                <c:pt idx="2048">
                  <c:v>2.8281999999999998</c:v>
                </c:pt>
                <c:pt idx="2049">
                  <c:v>2.8294999999999999</c:v>
                </c:pt>
                <c:pt idx="2050">
                  <c:v>2.8309000000000002</c:v>
                </c:pt>
                <c:pt idx="2051">
                  <c:v>2.8323</c:v>
                </c:pt>
                <c:pt idx="2052">
                  <c:v>2.8338000000000001</c:v>
                </c:pt>
                <c:pt idx="2053">
                  <c:v>2.8351999999999999</c:v>
                </c:pt>
                <c:pt idx="2054">
                  <c:v>2.8365999999999998</c:v>
                </c:pt>
                <c:pt idx="2055">
                  <c:v>2.8380999999999998</c:v>
                </c:pt>
                <c:pt idx="2056">
                  <c:v>2.8395000000000001</c:v>
                </c:pt>
                <c:pt idx="2057">
                  <c:v>2.8409</c:v>
                </c:pt>
                <c:pt idx="2058">
                  <c:v>2.8422000000000001</c:v>
                </c:pt>
                <c:pt idx="2059">
                  <c:v>2.8435000000000001</c:v>
                </c:pt>
                <c:pt idx="2060">
                  <c:v>2.8448000000000002</c:v>
                </c:pt>
                <c:pt idx="2061">
                  <c:v>2.8460000000000001</c:v>
                </c:pt>
                <c:pt idx="2062">
                  <c:v>2.8473000000000002</c:v>
                </c:pt>
                <c:pt idx="2063">
                  <c:v>2.8485999999999998</c:v>
                </c:pt>
                <c:pt idx="2064">
                  <c:v>2.8498999999999999</c:v>
                </c:pt>
                <c:pt idx="2065">
                  <c:v>2.8513000000000002</c:v>
                </c:pt>
                <c:pt idx="2066">
                  <c:v>2.8527999999999998</c:v>
                </c:pt>
                <c:pt idx="2067">
                  <c:v>2.8542000000000001</c:v>
                </c:pt>
                <c:pt idx="2068">
                  <c:v>2.8557000000000001</c:v>
                </c:pt>
                <c:pt idx="2069">
                  <c:v>2.8572000000000002</c:v>
                </c:pt>
                <c:pt idx="2070">
                  <c:v>2.8586</c:v>
                </c:pt>
                <c:pt idx="2071">
                  <c:v>2.8601999999999999</c:v>
                </c:pt>
                <c:pt idx="2072">
                  <c:v>2.8618999999999999</c:v>
                </c:pt>
                <c:pt idx="2073">
                  <c:v>2.8637999999999999</c:v>
                </c:pt>
                <c:pt idx="2074">
                  <c:v>2.8658000000000001</c:v>
                </c:pt>
                <c:pt idx="2075">
                  <c:v>2.8679999999999999</c:v>
                </c:pt>
                <c:pt idx="2076">
                  <c:v>2.8700999999999999</c:v>
                </c:pt>
                <c:pt idx="2077">
                  <c:v>2.8717999999999999</c:v>
                </c:pt>
                <c:pt idx="2078">
                  <c:v>2.8731</c:v>
                </c:pt>
                <c:pt idx="2079">
                  <c:v>2.8740000000000001</c:v>
                </c:pt>
                <c:pt idx="2080">
                  <c:v>2.8748999999999998</c:v>
                </c:pt>
                <c:pt idx="2081">
                  <c:v>2.8757000000000001</c:v>
                </c:pt>
                <c:pt idx="2082">
                  <c:v>2.8765999999999998</c:v>
                </c:pt>
                <c:pt idx="2083">
                  <c:v>2.8776000000000002</c:v>
                </c:pt>
                <c:pt idx="2084">
                  <c:v>2.8786</c:v>
                </c:pt>
                <c:pt idx="2085">
                  <c:v>2.8797000000000001</c:v>
                </c:pt>
                <c:pt idx="2086">
                  <c:v>2.8807</c:v>
                </c:pt>
                <c:pt idx="2087">
                  <c:v>2.8818000000000001</c:v>
                </c:pt>
                <c:pt idx="2088">
                  <c:v>2.8828999999999998</c:v>
                </c:pt>
                <c:pt idx="2089">
                  <c:v>2.8839999999999999</c:v>
                </c:pt>
                <c:pt idx="2090">
                  <c:v>2.8851</c:v>
                </c:pt>
                <c:pt idx="2091">
                  <c:v>2.8862999999999999</c:v>
                </c:pt>
                <c:pt idx="2092">
                  <c:v>2.8875999999999999</c:v>
                </c:pt>
                <c:pt idx="2093">
                  <c:v>2.8889999999999998</c:v>
                </c:pt>
                <c:pt idx="2094">
                  <c:v>2.8906000000000001</c:v>
                </c:pt>
                <c:pt idx="2095">
                  <c:v>2.8921999999999999</c:v>
                </c:pt>
                <c:pt idx="2096">
                  <c:v>2.8938000000000001</c:v>
                </c:pt>
                <c:pt idx="2097">
                  <c:v>2.8956</c:v>
                </c:pt>
                <c:pt idx="2098">
                  <c:v>2.8975</c:v>
                </c:pt>
                <c:pt idx="2099">
                  <c:v>2.8994</c:v>
                </c:pt>
                <c:pt idx="2100">
                  <c:v>2.9014000000000002</c:v>
                </c:pt>
                <c:pt idx="2101">
                  <c:v>2.9035000000000002</c:v>
                </c:pt>
                <c:pt idx="2102">
                  <c:v>2.9053</c:v>
                </c:pt>
                <c:pt idx="2103">
                  <c:v>2.907</c:v>
                </c:pt>
                <c:pt idx="2104">
                  <c:v>2.9081999999999999</c:v>
                </c:pt>
                <c:pt idx="2105">
                  <c:v>2.9091999999999998</c:v>
                </c:pt>
                <c:pt idx="2106">
                  <c:v>2.9102000000000001</c:v>
                </c:pt>
                <c:pt idx="2107">
                  <c:v>2.9110999999999998</c:v>
                </c:pt>
                <c:pt idx="2108">
                  <c:v>2.9121999999999999</c:v>
                </c:pt>
                <c:pt idx="2109">
                  <c:v>2.9134000000000002</c:v>
                </c:pt>
                <c:pt idx="2110">
                  <c:v>2.9146999999999998</c:v>
                </c:pt>
                <c:pt idx="2111">
                  <c:v>2.9159999999999999</c:v>
                </c:pt>
                <c:pt idx="2112">
                  <c:v>2.9173</c:v>
                </c:pt>
                <c:pt idx="2113">
                  <c:v>2.9186000000000001</c:v>
                </c:pt>
                <c:pt idx="2114">
                  <c:v>2.9198</c:v>
                </c:pt>
                <c:pt idx="2115">
                  <c:v>2.9211</c:v>
                </c:pt>
                <c:pt idx="2116">
                  <c:v>2.9222999999999999</c:v>
                </c:pt>
                <c:pt idx="2117">
                  <c:v>2.9235000000000002</c:v>
                </c:pt>
                <c:pt idx="2118">
                  <c:v>2.9247999999999998</c:v>
                </c:pt>
                <c:pt idx="2119">
                  <c:v>2.9262000000000001</c:v>
                </c:pt>
                <c:pt idx="2120">
                  <c:v>2.9276</c:v>
                </c:pt>
                <c:pt idx="2121">
                  <c:v>2.9289999999999998</c:v>
                </c:pt>
                <c:pt idx="2122">
                  <c:v>2.9304999999999999</c:v>
                </c:pt>
                <c:pt idx="2123">
                  <c:v>2.9319999999999999</c:v>
                </c:pt>
                <c:pt idx="2124">
                  <c:v>2.9333999999999998</c:v>
                </c:pt>
                <c:pt idx="2125">
                  <c:v>2.9348000000000001</c:v>
                </c:pt>
                <c:pt idx="2126">
                  <c:v>2.9361999999999999</c:v>
                </c:pt>
                <c:pt idx="2127">
                  <c:v>2.9376000000000002</c:v>
                </c:pt>
                <c:pt idx="2128">
                  <c:v>2.9388999999999998</c:v>
                </c:pt>
                <c:pt idx="2129">
                  <c:v>2.9401999999999999</c:v>
                </c:pt>
                <c:pt idx="2130">
                  <c:v>2.9413999999999998</c:v>
                </c:pt>
                <c:pt idx="2131">
                  <c:v>2.9426999999999999</c:v>
                </c:pt>
                <c:pt idx="2132">
                  <c:v>2.9441000000000002</c:v>
                </c:pt>
                <c:pt idx="2133">
                  <c:v>2.9453999999999998</c:v>
                </c:pt>
                <c:pt idx="2134">
                  <c:v>2.9468000000000001</c:v>
                </c:pt>
                <c:pt idx="2135">
                  <c:v>2.9481999999999999</c:v>
                </c:pt>
                <c:pt idx="2136">
                  <c:v>2.9497</c:v>
                </c:pt>
                <c:pt idx="2137">
                  <c:v>2.9510999999999998</c:v>
                </c:pt>
                <c:pt idx="2138">
                  <c:v>2.9525999999999999</c:v>
                </c:pt>
                <c:pt idx="2139">
                  <c:v>2.9540000000000002</c:v>
                </c:pt>
                <c:pt idx="2140">
                  <c:v>2.9556</c:v>
                </c:pt>
                <c:pt idx="2141">
                  <c:v>2.9573</c:v>
                </c:pt>
                <c:pt idx="2142">
                  <c:v>2.9590999999999998</c:v>
                </c:pt>
                <c:pt idx="2143">
                  <c:v>2.9611999999999998</c:v>
                </c:pt>
                <c:pt idx="2144">
                  <c:v>2.9632999999999998</c:v>
                </c:pt>
                <c:pt idx="2145">
                  <c:v>2.9653</c:v>
                </c:pt>
                <c:pt idx="2146">
                  <c:v>2.9670000000000001</c:v>
                </c:pt>
                <c:pt idx="2147">
                  <c:v>2.9681999999999999</c:v>
                </c:pt>
                <c:pt idx="2148">
                  <c:v>2.9691999999999998</c:v>
                </c:pt>
                <c:pt idx="2149">
                  <c:v>2.9701</c:v>
                </c:pt>
                <c:pt idx="2150">
                  <c:v>2.9708999999999999</c:v>
                </c:pt>
                <c:pt idx="2151">
                  <c:v>2.9719000000000002</c:v>
                </c:pt>
                <c:pt idx="2152">
                  <c:v>2.9729000000000001</c:v>
                </c:pt>
                <c:pt idx="2153">
                  <c:v>2.9739</c:v>
                </c:pt>
                <c:pt idx="2154">
                  <c:v>2.9750000000000001</c:v>
                </c:pt>
                <c:pt idx="2155">
                  <c:v>2.976</c:v>
                </c:pt>
                <c:pt idx="2156">
                  <c:v>2.9771000000000001</c:v>
                </c:pt>
                <c:pt idx="2157">
                  <c:v>2.9781</c:v>
                </c:pt>
                <c:pt idx="2158">
                  <c:v>2.9792000000000001</c:v>
                </c:pt>
                <c:pt idx="2159">
                  <c:v>2.9803999999999999</c:v>
                </c:pt>
                <c:pt idx="2160">
                  <c:v>2.9817</c:v>
                </c:pt>
                <c:pt idx="2161">
                  <c:v>2.9830999999999999</c:v>
                </c:pt>
                <c:pt idx="2162">
                  <c:v>2.9845999999999999</c:v>
                </c:pt>
                <c:pt idx="2163">
                  <c:v>2.9862000000000002</c:v>
                </c:pt>
                <c:pt idx="2164">
                  <c:v>2.9878999999999998</c:v>
                </c:pt>
                <c:pt idx="2165">
                  <c:v>2.9895999999999998</c:v>
                </c:pt>
                <c:pt idx="2166">
                  <c:v>2.9914000000000001</c:v>
                </c:pt>
                <c:pt idx="2167">
                  <c:v>2.9931999999999999</c:v>
                </c:pt>
                <c:pt idx="2168">
                  <c:v>2.9950999999999999</c:v>
                </c:pt>
                <c:pt idx="2169">
                  <c:v>2.9969999999999999</c:v>
                </c:pt>
                <c:pt idx="2170">
                  <c:v>2.9988000000000001</c:v>
                </c:pt>
                <c:pt idx="2171">
                  <c:v>3.0005000000000002</c:v>
                </c:pt>
                <c:pt idx="2172">
                  <c:v>3.0019999999999998</c:v>
                </c:pt>
                <c:pt idx="2173">
                  <c:v>3.0034000000000001</c:v>
                </c:pt>
                <c:pt idx="2174">
                  <c:v>3.0045999999999999</c:v>
                </c:pt>
                <c:pt idx="2175">
                  <c:v>3.0055000000000001</c:v>
                </c:pt>
                <c:pt idx="2176">
                  <c:v>3.0065</c:v>
                </c:pt>
                <c:pt idx="2177">
                  <c:v>3.0074999999999998</c:v>
                </c:pt>
                <c:pt idx="2178">
                  <c:v>3.0087000000000002</c:v>
                </c:pt>
                <c:pt idx="2179">
                  <c:v>3.0099</c:v>
                </c:pt>
                <c:pt idx="2180">
                  <c:v>3.0112999999999999</c:v>
                </c:pt>
                <c:pt idx="2181">
                  <c:v>3.0125999999999999</c:v>
                </c:pt>
                <c:pt idx="2182">
                  <c:v>3.0139</c:v>
                </c:pt>
                <c:pt idx="2183">
                  <c:v>3.0152000000000001</c:v>
                </c:pt>
                <c:pt idx="2184">
                  <c:v>3.0165000000000002</c:v>
                </c:pt>
                <c:pt idx="2185">
                  <c:v>3.0177</c:v>
                </c:pt>
                <c:pt idx="2186">
                  <c:v>3.0190000000000001</c:v>
                </c:pt>
                <c:pt idx="2187">
                  <c:v>3.0203000000000002</c:v>
                </c:pt>
                <c:pt idx="2188">
                  <c:v>3.0217000000000001</c:v>
                </c:pt>
                <c:pt idx="2189">
                  <c:v>3.0230999999999999</c:v>
                </c:pt>
                <c:pt idx="2190">
                  <c:v>3.0246</c:v>
                </c:pt>
                <c:pt idx="2191">
                  <c:v>3.0259999999999998</c:v>
                </c:pt>
                <c:pt idx="2192">
                  <c:v>3.0274999999999999</c:v>
                </c:pt>
                <c:pt idx="2193">
                  <c:v>3.0289000000000001</c:v>
                </c:pt>
                <c:pt idx="2194">
                  <c:v>3.0303</c:v>
                </c:pt>
                <c:pt idx="2195">
                  <c:v>3.0316999999999998</c:v>
                </c:pt>
                <c:pt idx="2196">
                  <c:v>3.0331000000000001</c:v>
                </c:pt>
                <c:pt idx="2197">
                  <c:v>3.0344000000000002</c:v>
                </c:pt>
                <c:pt idx="2198">
                  <c:v>3.0356999999999998</c:v>
                </c:pt>
                <c:pt idx="2199">
                  <c:v>3.0369999999999999</c:v>
                </c:pt>
                <c:pt idx="2200">
                  <c:v>3.0383</c:v>
                </c:pt>
                <c:pt idx="2201">
                  <c:v>3.0396000000000001</c:v>
                </c:pt>
                <c:pt idx="2202">
                  <c:v>3.0409999999999999</c:v>
                </c:pt>
                <c:pt idx="2203">
                  <c:v>3.0424000000000002</c:v>
                </c:pt>
                <c:pt idx="2204">
                  <c:v>3.0438000000000001</c:v>
                </c:pt>
                <c:pt idx="2205">
                  <c:v>3.0451999999999999</c:v>
                </c:pt>
                <c:pt idx="2206">
                  <c:v>3.0466000000000002</c:v>
                </c:pt>
                <c:pt idx="2207">
                  <c:v>3.0478999999999998</c:v>
                </c:pt>
                <c:pt idx="2208">
                  <c:v>3.0493999999999999</c:v>
                </c:pt>
                <c:pt idx="2209">
                  <c:v>3.0508999999999999</c:v>
                </c:pt>
                <c:pt idx="2210">
                  <c:v>3.0527000000000002</c:v>
                </c:pt>
                <c:pt idx="2211">
                  <c:v>3.0547</c:v>
                </c:pt>
                <c:pt idx="2212">
                  <c:v>3.0568</c:v>
                </c:pt>
                <c:pt idx="2213">
                  <c:v>3.0589</c:v>
                </c:pt>
                <c:pt idx="2214">
                  <c:v>3.0608</c:v>
                </c:pt>
                <c:pt idx="2215">
                  <c:v>3.0625</c:v>
                </c:pt>
                <c:pt idx="2216">
                  <c:v>3.0638999999999998</c:v>
                </c:pt>
                <c:pt idx="2217">
                  <c:v>3.0649000000000002</c:v>
                </c:pt>
                <c:pt idx="2218">
                  <c:v>3.0657999999999999</c:v>
                </c:pt>
                <c:pt idx="2219">
                  <c:v>3.0666000000000002</c:v>
                </c:pt>
                <c:pt idx="2220">
                  <c:v>3.0674000000000001</c:v>
                </c:pt>
                <c:pt idx="2221">
                  <c:v>3.0684</c:v>
                </c:pt>
                <c:pt idx="2222">
                  <c:v>3.0693999999999999</c:v>
                </c:pt>
                <c:pt idx="2223">
                  <c:v>3.0703999999999998</c:v>
                </c:pt>
                <c:pt idx="2224">
                  <c:v>3.0714999999999999</c:v>
                </c:pt>
                <c:pt idx="2225">
                  <c:v>3.0724999999999998</c:v>
                </c:pt>
                <c:pt idx="2226">
                  <c:v>3.0735999999999999</c:v>
                </c:pt>
                <c:pt idx="2227">
                  <c:v>3.0747</c:v>
                </c:pt>
                <c:pt idx="2228">
                  <c:v>3.0758999999999999</c:v>
                </c:pt>
                <c:pt idx="2229">
                  <c:v>3.0771999999999999</c:v>
                </c:pt>
                <c:pt idx="2230">
                  <c:v>3.0785</c:v>
                </c:pt>
                <c:pt idx="2231">
                  <c:v>3.08</c:v>
                </c:pt>
                <c:pt idx="2232">
                  <c:v>3.0815000000000001</c:v>
                </c:pt>
                <c:pt idx="2233">
                  <c:v>3.0830000000000002</c:v>
                </c:pt>
                <c:pt idx="2234">
                  <c:v>3.0847000000000002</c:v>
                </c:pt>
                <c:pt idx="2235">
                  <c:v>3.0865999999999998</c:v>
                </c:pt>
                <c:pt idx="2236">
                  <c:v>3.0884999999999998</c:v>
                </c:pt>
                <c:pt idx="2237">
                  <c:v>3.0905</c:v>
                </c:pt>
                <c:pt idx="2238">
                  <c:v>3.0926</c:v>
                </c:pt>
                <c:pt idx="2239">
                  <c:v>3.0945</c:v>
                </c:pt>
                <c:pt idx="2240">
                  <c:v>3.0962000000000001</c:v>
                </c:pt>
                <c:pt idx="2241">
                  <c:v>3.0977000000000001</c:v>
                </c:pt>
                <c:pt idx="2242">
                  <c:v>3.0991</c:v>
                </c:pt>
                <c:pt idx="2243">
                  <c:v>3.1002999999999998</c:v>
                </c:pt>
                <c:pt idx="2244">
                  <c:v>3.1013000000000002</c:v>
                </c:pt>
                <c:pt idx="2245">
                  <c:v>3.1023000000000001</c:v>
                </c:pt>
                <c:pt idx="2246">
                  <c:v>3.1032000000000002</c:v>
                </c:pt>
                <c:pt idx="2247">
                  <c:v>3.1042000000000001</c:v>
                </c:pt>
                <c:pt idx="2248">
                  <c:v>3.1053000000000002</c:v>
                </c:pt>
                <c:pt idx="2249">
                  <c:v>3.1065</c:v>
                </c:pt>
                <c:pt idx="2250">
                  <c:v>3.1078000000000001</c:v>
                </c:pt>
                <c:pt idx="2251">
                  <c:v>3.1091000000000002</c:v>
                </c:pt>
                <c:pt idx="2252">
                  <c:v>3.1103999999999998</c:v>
                </c:pt>
                <c:pt idx="2253">
                  <c:v>3.1118000000000001</c:v>
                </c:pt>
                <c:pt idx="2254">
                  <c:v>3.1131000000000002</c:v>
                </c:pt>
                <c:pt idx="2255">
                  <c:v>3.1145</c:v>
                </c:pt>
                <c:pt idx="2256">
                  <c:v>3.1158999999999999</c:v>
                </c:pt>
                <c:pt idx="2257">
                  <c:v>3.1172</c:v>
                </c:pt>
                <c:pt idx="2258">
                  <c:v>3.1185999999999998</c:v>
                </c:pt>
                <c:pt idx="2259">
                  <c:v>3.1200999999999999</c:v>
                </c:pt>
                <c:pt idx="2260">
                  <c:v>3.1215000000000002</c:v>
                </c:pt>
                <c:pt idx="2261">
                  <c:v>3.1230000000000002</c:v>
                </c:pt>
                <c:pt idx="2262">
                  <c:v>3.1244999999999998</c:v>
                </c:pt>
                <c:pt idx="2263">
                  <c:v>3.1259000000000001</c:v>
                </c:pt>
                <c:pt idx="2264">
                  <c:v>3.1273</c:v>
                </c:pt>
                <c:pt idx="2265">
                  <c:v>3.1286</c:v>
                </c:pt>
                <c:pt idx="2266">
                  <c:v>3.1299000000000001</c:v>
                </c:pt>
                <c:pt idx="2267">
                  <c:v>3.1311</c:v>
                </c:pt>
                <c:pt idx="2268">
                  <c:v>3.1324999999999998</c:v>
                </c:pt>
                <c:pt idx="2269">
                  <c:v>3.1337999999999999</c:v>
                </c:pt>
                <c:pt idx="2270">
                  <c:v>3.1351</c:v>
                </c:pt>
                <c:pt idx="2271">
                  <c:v>3.1364999999999998</c:v>
                </c:pt>
                <c:pt idx="2272">
                  <c:v>3.1379000000000001</c:v>
                </c:pt>
                <c:pt idx="2273">
                  <c:v>3.1393</c:v>
                </c:pt>
                <c:pt idx="2274">
                  <c:v>3.1408</c:v>
                </c:pt>
                <c:pt idx="2275">
                  <c:v>3.1421999999999999</c:v>
                </c:pt>
                <c:pt idx="2276">
                  <c:v>3.1436999999999999</c:v>
                </c:pt>
                <c:pt idx="2277">
                  <c:v>3.1450999999999998</c:v>
                </c:pt>
                <c:pt idx="2278">
                  <c:v>3.1465999999999998</c:v>
                </c:pt>
                <c:pt idx="2279">
                  <c:v>3.1482999999999999</c:v>
                </c:pt>
                <c:pt idx="2280">
                  <c:v>3.1501999999999999</c:v>
                </c:pt>
                <c:pt idx="2281">
                  <c:v>3.1520999999999999</c:v>
                </c:pt>
                <c:pt idx="2282">
                  <c:v>3.1541000000000001</c:v>
                </c:pt>
                <c:pt idx="2283">
                  <c:v>3.1560000000000001</c:v>
                </c:pt>
                <c:pt idx="2284">
                  <c:v>3.1577000000000002</c:v>
                </c:pt>
                <c:pt idx="2285">
                  <c:v>3.1589999999999998</c:v>
                </c:pt>
                <c:pt idx="2286">
                  <c:v>3.1600999999999999</c:v>
                </c:pt>
                <c:pt idx="2287">
                  <c:v>3.161</c:v>
                </c:pt>
                <c:pt idx="2288">
                  <c:v>3.1619000000000002</c:v>
                </c:pt>
                <c:pt idx="2289">
                  <c:v>3.1627999999999998</c:v>
                </c:pt>
                <c:pt idx="2290">
                  <c:v>3.1638000000000002</c:v>
                </c:pt>
                <c:pt idx="2291">
                  <c:v>3.1648000000000001</c:v>
                </c:pt>
                <c:pt idx="2292">
                  <c:v>3.1657999999999999</c:v>
                </c:pt>
                <c:pt idx="2293">
                  <c:v>3.1667999999999998</c:v>
                </c:pt>
                <c:pt idx="2294">
                  <c:v>3.1678999999999999</c:v>
                </c:pt>
                <c:pt idx="2295">
                  <c:v>3.169</c:v>
                </c:pt>
                <c:pt idx="2296">
                  <c:v>3.1701999999999999</c:v>
                </c:pt>
                <c:pt idx="2297">
                  <c:v>3.1714000000000002</c:v>
                </c:pt>
                <c:pt idx="2298">
                  <c:v>3.1728000000000001</c:v>
                </c:pt>
                <c:pt idx="2299">
                  <c:v>3.1741999999999999</c:v>
                </c:pt>
                <c:pt idx="2300">
                  <c:v>3.1757</c:v>
                </c:pt>
                <c:pt idx="2301">
                  <c:v>3.1772999999999998</c:v>
                </c:pt>
                <c:pt idx="2302">
                  <c:v>3.1789000000000001</c:v>
                </c:pt>
                <c:pt idx="2303">
                  <c:v>3.1806999999999999</c:v>
                </c:pt>
                <c:pt idx="2304">
                  <c:v>3.1825000000000001</c:v>
                </c:pt>
                <c:pt idx="2305">
                  <c:v>3.1842999999999999</c:v>
                </c:pt>
                <c:pt idx="2306">
                  <c:v>3.1861999999999999</c:v>
                </c:pt>
                <c:pt idx="2307">
                  <c:v>3.1880999999999999</c:v>
                </c:pt>
                <c:pt idx="2308">
                  <c:v>3.1898</c:v>
                </c:pt>
                <c:pt idx="2309">
                  <c:v>3.1915</c:v>
                </c:pt>
                <c:pt idx="2310">
                  <c:v>3.1928999999999998</c:v>
                </c:pt>
                <c:pt idx="2311">
                  <c:v>3.1941999999999999</c:v>
                </c:pt>
                <c:pt idx="2312">
                  <c:v>3.1951999999999998</c:v>
                </c:pt>
                <c:pt idx="2313">
                  <c:v>3.1962999999999999</c:v>
                </c:pt>
                <c:pt idx="2314">
                  <c:v>3.1974</c:v>
                </c:pt>
                <c:pt idx="2315">
                  <c:v>3.1985999999999999</c:v>
                </c:pt>
                <c:pt idx="2316">
                  <c:v>3.1998000000000002</c:v>
                </c:pt>
                <c:pt idx="2317">
                  <c:v>3.2010999999999998</c:v>
                </c:pt>
                <c:pt idx="2318">
                  <c:v>3.2023999999999999</c:v>
                </c:pt>
                <c:pt idx="2319">
                  <c:v>3.2037</c:v>
                </c:pt>
                <c:pt idx="2320">
                  <c:v>3.2050000000000001</c:v>
                </c:pt>
                <c:pt idx="2321">
                  <c:v>3.2063000000000001</c:v>
                </c:pt>
                <c:pt idx="2322">
                  <c:v>3.2075</c:v>
                </c:pt>
                <c:pt idx="2323">
                  <c:v>3.2086999999999999</c:v>
                </c:pt>
                <c:pt idx="2324">
                  <c:v>3.2099000000000002</c:v>
                </c:pt>
                <c:pt idx="2325">
                  <c:v>3.2113</c:v>
                </c:pt>
                <c:pt idx="2326">
                  <c:v>3.2126999999999999</c:v>
                </c:pt>
                <c:pt idx="2327">
                  <c:v>3.2141000000000002</c:v>
                </c:pt>
                <c:pt idx="2328">
                  <c:v>3.2155999999999998</c:v>
                </c:pt>
                <c:pt idx="2329">
                  <c:v>3.2170999999999998</c:v>
                </c:pt>
                <c:pt idx="2330">
                  <c:v>3.2185000000000001</c:v>
                </c:pt>
                <c:pt idx="2331">
                  <c:v>3.22</c:v>
                </c:pt>
                <c:pt idx="2332">
                  <c:v>3.2212999999999998</c:v>
                </c:pt>
                <c:pt idx="2333">
                  <c:v>3.2225999999999999</c:v>
                </c:pt>
                <c:pt idx="2334">
                  <c:v>3.2239</c:v>
                </c:pt>
                <c:pt idx="2335">
                  <c:v>3.2250999999999999</c:v>
                </c:pt>
                <c:pt idx="2336">
                  <c:v>3.2263999999999999</c:v>
                </c:pt>
                <c:pt idx="2337">
                  <c:v>3.2277</c:v>
                </c:pt>
                <c:pt idx="2338">
                  <c:v>3.2290999999999999</c:v>
                </c:pt>
                <c:pt idx="2339">
                  <c:v>3.2303999999999999</c:v>
                </c:pt>
                <c:pt idx="2340">
                  <c:v>3.2317999999999998</c:v>
                </c:pt>
                <c:pt idx="2341">
                  <c:v>3.2332000000000001</c:v>
                </c:pt>
                <c:pt idx="2342">
                  <c:v>3.2345999999999999</c:v>
                </c:pt>
                <c:pt idx="2343">
                  <c:v>3.2361</c:v>
                </c:pt>
                <c:pt idx="2344">
                  <c:v>3.2374999999999998</c:v>
                </c:pt>
                <c:pt idx="2345">
                  <c:v>3.2389000000000001</c:v>
                </c:pt>
                <c:pt idx="2346">
                  <c:v>3.2403</c:v>
                </c:pt>
                <c:pt idx="2347">
                  <c:v>3.2418999999999998</c:v>
                </c:pt>
                <c:pt idx="2348">
                  <c:v>3.2437</c:v>
                </c:pt>
                <c:pt idx="2349">
                  <c:v>3.2456</c:v>
                </c:pt>
                <c:pt idx="2350">
                  <c:v>3.2477</c:v>
                </c:pt>
                <c:pt idx="2351">
                  <c:v>3.2498999999999998</c:v>
                </c:pt>
                <c:pt idx="2352">
                  <c:v>3.2519</c:v>
                </c:pt>
                <c:pt idx="2353">
                  <c:v>3.2536</c:v>
                </c:pt>
                <c:pt idx="2354">
                  <c:v>3.2549000000000001</c:v>
                </c:pt>
                <c:pt idx="2355">
                  <c:v>3.2557999999999998</c:v>
                </c:pt>
                <c:pt idx="2356">
                  <c:v>3.2566000000000002</c:v>
                </c:pt>
                <c:pt idx="2357">
                  <c:v>3.2574000000000001</c:v>
                </c:pt>
                <c:pt idx="2358">
                  <c:v>3.2583000000000002</c:v>
                </c:pt>
                <c:pt idx="2359">
                  <c:v>3.2591999999999999</c:v>
                </c:pt>
                <c:pt idx="2360">
                  <c:v>3.2602000000000002</c:v>
                </c:pt>
                <c:pt idx="2361">
                  <c:v>3.2612999999999999</c:v>
                </c:pt>
                <c:pt idx="2362">
                  <c:v>3.2623000000000002</c:v>
                </c:pt>
                <c:pt idx="2363">
                  <c:v>3.2633999999999999</c:v>
                </c:pt>
                <c:pt idx="2364">
                  <c:v>3.2644000000000002</c:v>
                </c:pt>
                <c:pt idx="2365">
                  <c:v>3.2654999999999998</c:v>
                </c:pt>
                <c:pt idx="2366">
                  <c:v>3.2667000000000002</c:v>
                </c:pt>
                <c:pt idx="2367">
                  <c:v>3.2681</c:v>
                </c:pt>
                <c:pt idx="2368">
                  <c:v>3.2694999999999999</c:v>
                </c:pt>
                <c:pt idx="2369">
                  <c:v>3.2709999999999999</c:v>
                </c:pt>
                <c:pt idx="2370">
                  <c:v>3.2725</c:v>
                </c:pt>
                <c:pt idx="2371">
                  <c:v>3.2742</c:v>
                </c:pt>
                <c:pt idx="2372">
                  <c:v>3.2759999999999998</c:v>
                </c:pt>
                <c:pt idx="2373">
                  <c:v>3.2778</c:v>
                </c:pt>
                <c:pt idx="2374">
                  <c:v>3.2797000000000001</c:v>
                </c:pt>
                <c:pt idx="2375">
                  <c:v>3.2816999999999998</c:v>
                </c:pt>
                <c:pt idx="2376">
                  <c:v>3.2837000000000001</c:v>
                </c:pt>
                <c:pt idx="2377">
                  <c:v>3.2856999999999998</c:v>
                </c:pt>
                <c:pt idx="2378">
                  <c:v>3.2873999999999999</c:v>
                </c:pt>
                <c:pt idx="2379">
                  <c:v>3.2888000000000002</c:v>
                </c:pt>
                <c:pt idx="2380">
                  <c:v>3.2898999999999998</c:v>
                </c:pt>
                <c:pt idx="2381">
                  <c:v>3.2907999999999999</c:v>
                </c:pt>
                <c:pt idx="2382">
                  <c:v>3.2917000000000001</c:v>
                </c:pt>
                <c:pt idx="2383">
                  <c:v>3.2926000000000002</c:v>
                </c:pt>
                <c:pt idx="2384">
                  <c:v>3.2938000000000001</c:v>
                </c:pt>
                <c:pt idx="2385">
                  <c:v>3.2949999999999999</c:v>
                </c:pt>
                <c:pt idx="2386">
                  <c:v>3.2963</c:v>
                </c:pt>
                <c:pt idx="2387">
                  <c:v>3.2976000000000001</c:v>
                </c:pt>
                <c:pt idx="2388">
                  <c:v>3.2989000000000002</c:v>
                </c:pt>
                <c:pt idx="2389">
                  <c:v>3.3001999999999998</c:v>
                </c:pt>
                <c:pt idx="2390">
                  <c:v>3.3014000000000001</c:v>
                </c:pt>
                <c:pt idx="2391">
                  <c:v>3.3026</c:v>
                </c:pt>
                <c:pt idx="2392">
                  <c:v>3.3037999999999998</c:v>
                </c:pt>
                <c:pt idx="2393">
                  <c:v>3.3050999999999999</c:v>
                </c:pt>
                <c:pt idx="2394">
                  <c:v>3.3064</c:v>
                </c:pt>
                <c:pt idx="2395">
                  <c:v>3.3077999999999999</c:v>
                </c:pt>
                <c:pt idx="2396">
                  <c:v>3.3092999999999999</c:v>
                </c:pt>
                <c:pt idx="2397">
                  <c:v>3.3107000000000002</c:v>
                </c:pt>
                <c:pt idx="2398">
                  <c:v>3.3121999999999998</c:v>
                </c:pt>
                <c:pt idx="2399">
                  <c:v>3.3138000000000001</c:v>
                </c:pt>
                <c:pt idx="2400">
                  <c:v>3.3153000000000001</c:v>
                </c:pt>
                <c:pt idx="2401">
                  <c:v>3.3168000000000002</c:v>
                </c:pt>
                <c:pt idx="2402">
                  <c:v>3.3180999999999998</c:v>
                </c:pt>
                <c:pt idx="2403">
                  <c:v>3.3193999999999999</c:v>
                </c:pt>
                <c:pt idx="2404">
                  <c:v>3.3207</c:v>
                </c:pt>
                <c:pt idx="2405">
                  <c:v>3.3220000000000001</c:v>
                </c:pt>
                <c:pt idx="2406">
                  <c:v>3.3233000000000001</c:v>
                </c:pt>
                <c:pt idx="2407">
                  <c:v>3.3246000000000002</c:v>
                </c:pt>
                <c:pt idx="2408">
                  <c:v>3.3260000000000001</c:v>
                </c:pt>
                <c:pt idx="2409">
                  <c:v>3.3273999999999999</c:v>
                </c:pt>
                <c:pt idx="2410">
                  <c:v>3.3288000000000002</c:v>
                </c:pt>
                <c:pt idx="2411">
                  <c:v>3.3302</c:v>
                </c:pt>
                <c:pt idx="2412">
                  <c:v>3.3315999999999999</c:v>
                </c:pt>
                <c:pt idx="2413">
                  <c:v>3.3330000000000002</c:v>
                </c:pt>
                <c:pt idx="2414">
                  <c:v>3.3344999999999998</c:v>
                </c:pt>
                <c:pt idx="2415">
                  <c:v>3.3359000000000001</c:v>
                </c:pt>
                <c:pt idx="2416">
                  <c:v>3.3374999999999999</c:v>
                </c:pt>
                <c:pt idx="2417">
                  <c:v>3.3393000000000002</c:v>
                </c:pt>
                <c:pt idx="2418">
                  <c:v>3.3412000000000002</c:v>
                </c:pt>
                <c:pt idx="2419">
                  <c:v>3.3433000000000002</c:v>
                </c:pt>
                <c:pt idx="2420">
                  <c:v>3.3452999999999999</c:v>
                </c:pt>
                <c:pt idx="2421">
                  <c:v>3.3472</c:v>
                </c:pt>
                <c:pt idx="2422">
                  <c:v>3.3488000000000002</c:v>
                </c:pt>
                <c:pt idx="2423">
                  <c:v>3.35</c:v>
                </c:pt>
                <c:pt idx="2424">
                  <c:v>3.351</c:v>
                </c:pt>
                <c:pt idx="2425">
                  <c:v>3.3517999999999999</c:v>
                </c:pt>
                <c:pt idx="2426">
                  <c:v>3.3527</c:v>
                </c:pt>
                <c:pt idx="2427">
                  <c:v>3.3536000000000001</c:v>
                </c:pt>
                <c:pt idx="2428">
                  <c:v>3.3546</c:v>
                </c:pt>
                <c:pt idx="2429">
                  <c:v>3.3555999999999999</c:v>
                </c:pt>
                <c:pt idx="2430">
                  <c:v>3.3567</c:v>
                </c:pt>
                <c:pt idx="2431">
                  <c:v>3.3576999999999999</c:v>
                </c:pt>
                <c:pt idx="2432">
                  <c:v>3.3588</c:v>
                </c:pt>
                <c:pt idx="2433">
                  <c:v>3.3597999999999999</c:v>
                </c:pt>
                <c:pt idx="2434">
                  <c:v>3.3609</c:v>
                </c:pt>
                <c:pt idx="2435">
                  <c:v>3.3622000000000001</c:v>
                </c:pt>
                <c:pt idx="2436">
                  <c:v>3.3635000000000002</c:v>
                </c:pt>
                <c:pt idx="2437">
                  <c:v>3.3649</c:v>
                </c:pt>
                <c:pt idx="2438">
                  <c:v>3.3664999999999998</c:v>
                </c:pt>
                <c:pt idx="2439">
                  <c:v>3.3679999999999999</c:v>
                </c:pt>
                <c:pt idx="2440">
                  <c:v>3.3696999999999999</c:v>
                </c:pt>
                <c:pt idx="2441">
                  <c:v>3.3714</c:v>
                </c:pt>
                <c:pt idx="2442">
                  <c:v>3.3732000000000002</c:v>
                </c:pt>
                <c:pt idx="2443">
                  <c:v>3.3751000000000002</c:v>
                </c:pt>
                <c:pt idx="2444">
                  <c:v>3.3769</c:v>
                </c:pt>
                <c:pt idx="2445">
                  <c:v>3.3786999999999998</c:v>
                </c:pt>
                <c:pt idx="2446">
                  <c:v>3.3805000000000001</c:v>
                </c:pt>
                <c:pt idx="2447">
                  <c:v>3.3822000000000001</c:v>
                </c:pt>
                <c:pt idx="2448">
                  <c:v>3.3837000000000002</c:v>
                </c:pt>
                <c:pt idx="2449">
                  <c:v>3.3849999999999998</c:v>
                </c:pt>
                <c:pt idx="2450">
                  <c:v>3.3860999999999999</c:v>
                </c:pt>
                <c:pt idx="2451">
                  <c:v>3.3871000000000002</c:v>
                </c:pt>
                <c:pt idx="2452">
                  <c:v>3.3879999999999999</c:v>
                </c:pt>
                <c:pt idx="2453">
                  <c:v>3.3891</c:v>
                </c:pt>
                <c:pt idx="2454">
                  <c:v>3.3902999999999999</c:v>
                </c:pt>
                <c:pt idx="2455">
                  <c:v>3.3915000000000002</c:v>
                </c:pt>
                <c:pt idx="2456">
                  <c:v>3.3929</c:v>
                </c:pt>
                <c:pt idx="2457">
                  <c:v>3.3942000000000001</c:v>
                </c:pt>
                <c:pt idx="2458">
                  <c:v>3.3955000000000002</c:v>
                </c:pt>
                <c:pt idx="2459">
                  <c:v>3.3967999999999998</c:v>
                </c:pt>
                <c:pt idx="2460">
                  <c:v>3.3980999999999999</c:v>
                </c:pt>
                <c:pt idx="2461">
                  <c:v>3.3994</c:v>
                </c:pt>
                <c:pt idx="2462">
                  <c:v>3.4007000000000001</c:v>
                </c:pt>
                <c:pt idx="2463">
                  <c:v>3.4020999999999999</c:v>
                </c:pt>
                <c:pt idx="2464">
                  <c:v>3.4035000000000002</c:v>
                </c:pt>
                <c:pt idx="2465">
                  <c:v>3.4049999999999998</c:v>
                </c:pt>
                <c:pt idx="2466">
                  <c:v>3.4064000000000001</c:v>
                </c:pt>
                <c:pt idx="2467">
                  <c:v>3.4077999999999999</c:v>
                </c:pt>
                <c:pt idx="2468">
                  <c:v>3.4093</c:v>
                </c:pt>
                <c:pt idx="2469">
                  <c:v>3.4108000000000001</c:v>
                </c:pt>
                <c:pt idx="2470">
                  <c:v>3.4121999999999999</c:v>
                </c:pt>
                <c:pt idx="2471">
                  <c:v>3.4135</c:v>
                </c:pt>
                <c:pt idx="2472">
                  <c:v>3.4148000000000001</c:v>
                </c:pt>
                <c:pt idx="2473">
                  <c:v>3.4161000000000001</c:v>
                </c:pt>
                <c:pt idx="2474">
                  <c:v>3.4174000000000002</c:v>
                </c:pt>
                <c:pt idx="2475">
                  <c:v>3.4186999999999999</c:v>
                </c:pt>
                <c:pt idx="2476">
                  <c:v>3.4201000000000001</c:v>
                </c:pt>
                <c:pt idx="2477">
                  <c:v>3.4215</c:v>
                </c:pt>
                <c:pt idx="2478">
                  <c:v>3.4228000000000001</c:v>
                </c:pt>
                <c:pt idx="2479">
                  <c:v>3.4241999999999999</c:v>
                </c:pt>
                <c:pt idx="2480">
                  <c:v>3.4257</c:v>
                </c:pt>
                <c:pt idx="2481">
                  <c:v>3.4270999999999998</c:v>
                </c:pt>
                <c:pt idx="2482">
                  <c:v>3.4285999999999999</c:v>
                </c:pt>
                <c:pt idx="2483">
                  <c:v>3.4300999999999999</c:v>
                </c:pt>
                <c:pt idx="2484">
                  <c:v>3.4316</c:v>
                </c:pt>
                <c:pt idx="2485">
                  <c:v>3.4333</c:v>
                </c:pt>
                <c:pt idx="2486">
                  <c:v>3.4350000000000001</c:v>
                </c:pt>
                <c:pt idx="2487">
                  <c:v>3.4369000000000001</c:v>
                </c:pt>
                <c:pt idx="2488">
                  <c:v>3.4388000000000001</c:v>
                </c:pt>
                <c:pt idx="2489">
                  <c:v>3.4407999999999999</c:v>
                </c:pt>
                <c:pt idx="2490">
                  <c:v>3.4426000000000001</c:v>
                </c:pt>
                <c:pt idx="2491">
                  <c:v>3.4441000000000002</c:v>
                </c:pt>
                <c:pt idx="2492">
                  <c:v>3.4451999999999998</c:v>
                </c:pt>
                <c:pt idx="2493">
                  <c:v>3.4460999999999999</c:v>
                </c:pt>
                <c:pt idx="2494">
                  <c:v>3.4470000000000001</c:v>
                </c:pt>
                <c:pt idx="2495">
                  <c:v>3.4478</c:v>
                </c:pt>
                <c:pt idx="2496">
                  <c:v>3.4487999999999999</c:v>
                </c:pt>
                <c:pt idx="2497">
                  <c:v>3.4498000000000002</c:v>
                </c:pt>
                <c:pt idx="2498">
                  <c:v>3.4508000000000001</c:v>
                </c:pt>
                <c:pt idx="2499">
                  <c:v>3.4519000000000002</c:v>
                </c:pt>
                <c:pt idx="2500">
                  <c:v>3.4529000000000001</c:v>
                </c:pt>
                <c:pt idx="2501">
                  <c:v>3.4539</c:v>
                </c:pt>
                <c:pt idx="2502">
                  <c:v>3.4550000000000001</c:v>
                </c:pt>
                <c:pt idx="2503">
                  <c:v>3.4563000000000001</c:v>
                </c:pt>
                <c:pt idx="2504">
                  <c:v>3.4575999999999998</c:v>
                </c:pt>
                <c:pt idx="2505">
                  <c:v>3.4588999999999999</c:v>
                </c:pt>
                <c:pt idx="2506">
                  <c:v>3.4603999999999999</c:v>
                </c:pt>
                <c:pt idx="2507">
                  <c:v>3.4619</c:v>
                </c:pt>
                <c:pt idx="2508">
                  <c:v>3.4634999999999998</c:v>
                </c:pt>
                <c:pt idx="2509">
                  <c:v>3.4651000000000001</c:v>
                </c:pt>
                <c:pt idx="2510">
                  <c:v>3.4668999999999999</c:v>
                </c:pt>
                <c:pt idx="2511">
                  <c:v>3.4687000000000001</c:v>
                </c:pt>
                <c:pt idx="2512">
                  <c:v>3.4706000000000001</c:v>
                </c:pt>
                <c:pt idx="2513">
                  <c:v>3.4725000000000001</c:v>
                </c:pt>
                <c:pt idx="2514">
                  <c:v>3.4744000000000002</c:v>
                </c:pt>
                <c:pt idx="2515">
                  <c:v>3.4761000000000002</c:v>
                </c:pt>
                <c:pt idx="2516">
                  <c:v>3.4775999999999998</c:v>
                </c:pt>
                <c:pt idx="2517">
                  <c:v>3.4788999999999999</c:v>
                </c:pt>
                <c:pt idx="2518">
                  <c:v>3.4801000000000002</c:v>
                </c:pt>
                <c:pt idx="2519">
                  <c:v>3.4811999999999999</c:v>
                </c:pt>
                <c:pt idx="2520">
                  <c:v>3.4822000000000002</c:v>
                </c:pt>
                <c:pt idx="2521">
                  <c:v>3.4832999999999998</c:v>
                </c:pt>
                <c:pt idx="2522">
                  <c:v>3.4845000000000002</c:v>
                </c:pt>
                <c:pt idx="2523">
                  <c:v>3.4859</c:v>
                </c:pt>
                <c:pt idx="2524">
                  <c:v>3.4872000000000001</c:v>
                </c:pt>
                <c:pt idx="2525">
                  <c:v>3.4885000000000002</c:v>
                </c:pt>
                <c:pt idx="2526">
                  <c:v>3.4899</c:v>
                </c:pt>
                <c:pt idx="2527">
                  <c:v>3.4912000000000001</c:v>
                </c:pt>
                <c:pt idx="2528">
                  <c:v>3.4923999999999999</c:v>
                </c:pt>
                <c:pt idx="2529">
                  <c:v>3.4937</c:v>
                </c:pt>
                <c:pt idx="2530">
                  <c:v>3.4950000000000001</c:v>
                </c:pt>
                <c:pt idx="2531">
                  <c:v>3.4963000000000002</c:v>
                </c:pt>
                <c:pt idx="2532">
                  <c:v>3.4977</c:v>
                </c:pt>
                <c:pt idx="2533">
                  <c:v>3.4990999999999999</c:v>
                </c:pt>
                <c:pt idx="2534">
                  <c:v>3.5005000000000002</c:v>
                </c:pt>
                <c:pt idx="2535">
                  <c:v>3.5019</c:v>
                </c:pt>
                <c:pt idx="2536">
                  <c:v>3.5034000000000001</c:v>
                </c:pt>
                <c:pt idx="2537">
                  <c:v>3.5047999999999999</c:v>
                </c:pt>
                <c:pt idx="2538">
                  <c:v>3.5063</c:v>
                </c:pt>
                <c:pt idx="2539">
                  <c:v>3.5076999999999998</c:v>
                </c:pt>
                <c:pt idx="2540">
                  <c:v>3.5089999999999999</c:v>
                </c:pt>
                <c:pt idx="2541">
                  <c:v>3.5103</c:v>
                </c:pt>
                <c:pt idx="2542">
                  <c:v>3.5116000000000001</c:v>
                </c:pt>
                <c:pt idx="2543">
                  <c:v>3.5129000000000001</c:v>
                </c:pt>
                <c:pt idx="2544">
                  <c:v>3.5142000000000002</c:v>
                </c:pt>
                <c:pt idx="2545">
                  <c:v>3.5154999999999998</c:v>
                </c:pt>
                <c:pt idx="2546">
                  <c:v>3.5167999999999999</c:v>
                </c:pt>
                <c:pt idx="2547">
                  <c:v>3.5182000000000002</c:v>
                </c:pt>
                <c:pt idx="2548">
                  <c:v>3.5194999999999999</c:v>
                </c:pt>
                <c:pt idx="2549">
                  <c:v>3.5209000000000001</c:v>
                </c:pt>
                <c:pt idx="2550">
                  <c:v>3.5223</c:v>
                </c:pt>
                <c:pt idx="2551">
                  <c:v>3.5238</c:v>
                </c:pt>
                <c:pt idx="2552">
                  <c:v>3.5253000000000001</c:v>
                </c:pt>
                <c:pt idx="2553">
                  <c:v>3.5268000000000002</c:v>
                </c:pt>
                <c:pt idx="2554">
                  <c:v>3.5283000000000002</c:v>
                </c:pt>
                <c:pt idx="2555">
                  <c:v>3.5301</c:v>
                </c:pt>
                <c:pt idx="2556">
                  <c:v>3.532</c:v>
                </c:pt>
                <c:pt idx="2557">
                  <c:v>3.5339999999999998</c:v>
                </c:pt>
                <c:pt idx="2558">
                  <c:v>3.5358999999999998</c:v>
                </c:pt>
                <c:pt idx="2559">
                  <c:v>3.5375999999999999</c:v>
                </c:pt>
                <c:pt idx="2560">
                  <c:v>3.5390999999999999</c:v>
                </c:pt>
                <c:pt idx="2561">
                  <c:v>3.5404</c:v>
                </c:pt>
                <c:pt idx="2562">
                  <c:v>3.5415000000000001</c:v>
                </c:pt>
                <c:pt idx="2563">
                  <c:v>3.5425</c:v>
                </c:pt>
                <c:pt idx="2564">
                  <c:v>3.5434000000000001</c:v>
                </c:pt>
                <c:pt idx="2565">
                  <c:v>3.5442999999999998</c:v>
                </c:pt>
                <c:pt idx="2566">
                  <c:v>3.5453000000000001</c:v>
                </c:pt>
                <c:pt idx="2567">
                  <c:v>3.5463</c:v>
                </c:pt>
                <c:pt idx="2568">
                  <c:v>3.5474000000000001</c:v>
                </c:pt>
                <c:pt idx="2569">
                  <c:v>3.5484</c:v>
                </c:pt>
                <c:pt idx="2570">
                  <c:v>3.5495000000000001</c:v>
                </c:pt>
                <c:pt idx="2571">
                  <c:v>3.5506000000000002</c:v>
                </c:pt>
                <c:pt idx="2572">
                  <c:v>3.5518999999999998</c:v>
                </c:pt>
                <c:pt idx="2573">
                  <c:v>3.5531000000000001</c:v>
                </c:pt>
                <c:pt idx="2574">
                  <c:v>3.5543999999999998</c:v>
                </c:pt>
                <c:pt idx="2575">
                  <c:v>3.5558999999999998</c:v>
                </c:pt>
                <c:pt idx="2576">
                  <c:v>3.5573999999999999</c:v>
                </c:pt>
                <c:pt idx="2577">
                  <c:v>3.5590000000000002</c:v>
                </c:pt>
                <c:pt idx="2578">
                  <c:v>3.5608</c:v>
                </c:pt>
                <c:pt idx="2579">
                  <c:v>3.5627</c:v>
                </c:pt>
                <c:pt idx="2580">
                  <c:v>3.5646</c:v>
                </c:pt>
                <c:pt idx="2581">
                  <c:v>3.5666000000000002</c:v>
                </c:pt>
                <c:pt idx="2582">
                  <c:v>3.5686</c:v>
                </c:pt>
                <c:pt idx="2583">
                  <c:v>3.5705</c:v>
                </c:pt>
                <c:pt idx="2584">
                  <c:v>3.5720999999999998</c:v>
                </c:pt>
                <c:pt idx="2585">
                  <c:v>3.5733999999999999</c:v>
                </c:pt>
                <c:pt idx="2586">
                  <c:v>3.5746000000000002</c:v>
                </c:pt>
                <c:pt idx="2587">
                  <c:v>3.5756999999999999</c:v>
                </c:pt>
                <c:pt idx="2588">
                  <c:v>3.5767000000000002</c:v>
                </c:pt>
                <c:pt idx="2589">
                  <c:v>3.5777000000000001</c:v>
                </c:pt>
                <c:pt idx="2590">
                  <c:v>3.5787</c:v>
                </c:pt>
                <c:pt idx="2591">
                  <c:v>3.5798999999999999</c:v>
                </c:pt>
                <c:pt idx="2592">
                  <c:v>3.5811000000000002</c:v>
                </c:pt>
                <c:pt idx="2593">
                  <c:v>3.5825</c:v>
                </c:pt>
                <c:pt idx="2594">
                  <c:v>3.5838000000000001</c:v>
                </c:pt>
                <c:pt idx="2595">
                  <c:v>3.5851000000000002</c:v>
                </c:pt>
                <c:pt idx="2596">
                  <c:v>3.5863999999999998</c:v>
                </c:pt>
                <c:pt idx="2597">
                  <c:v>3.5876999999999999</c:v>
                </c:pt>
                <c:pt idx="2598">
                  <c:v>3.5889000000000002</c:v>
                </c:pt>
                <c:pt idx="2599">
                  <c:v>3.5901999999999998</c:v>
                </c:pt>
                <c:pt idx="2600">
                  <c:v>3.5914999999999999</c:v>
                </c:pt>
                <c:pt idx="2601">
                  <c:v>3.5929000000000002</c:v>
                </c:pt>
                <c:pt idx="2602">
                  <c:v>3.5943999999999998</c:v>
                </c:pt>
                <c:pt idx="2603">
                  <c:v>3.5958000000000001</c:v>
                </c:pt>
                <c:pt idx="2604">
                  <c:v>3.5973000000000002</c:v>
                </c:pt>
                <c:pt idx="2605">
                  <c:v>3.5988000000000002</c:v>
                </c:pt>
                <c:pt idx="2606">
                  <c:v>3.6002000000000001</c:v>
                </c:pt>
                <c:pt idx="2607">
                  <c:v>3.6015999999999999</c:v>
                </c:pt>
                <c:pt idx="2608">
                  <c:v>3.6030000000000002</c:v>
                </c:pt>
                <c:pt idx="2609">
                  <c:v>3.6042999999999998</c:v>
                </c:pt>
                <c:pt idx="2610">
                  <c:v>3.6057000000000001</c:v>
                </c:pt>
                <c:pt idx="2611">
                  <c:v>3.6070000000000002</c:v>
                </c:pt>
                <c:pt idx="2612">
                  <c:v>3.6082999999999998</c:v>
                </c:pt>
                <c:pt idx="2613">
                  <c:v>3.6095999999999999</c:v>
                </c:pt>
                <c:pt idx="2614">
                  <c:v>3.6110000000000002</c:v>
                </c:pt>
                <c:pt idx="2615">
                  <c:v>3.6122999999999998</c:v>
                </c:pt>
                <c:pt idx="2616">
                  <c:v>3.6137000000000001</c:v>
                </c:pt>
                <c:pt idx="2617">
                  <c:v>3.6151</c:v>
                </c:pt>
                <c:pt idx="2618">
                  <c:v>3.6164999999999998</c:v>
                </c:pt>
                <c:pt idx="2619">
                  <c:v>3.6179000000000001</c:v>
                </c:pt>
                <c:pt idx="2620">
                  <c:v>3.6193</c:v>
                </c:pt>
                <c:pt idx="2621">
                  <c:v>3.6208</c:v>
                </c:pt>
                <c:pt idx="2622">
                  <c:v>3.6223999999999998</c:v>
                </c:pt>
                <c:pt idx="2623">
                  <c:v>3.6240999999999999</c:v>
                </c:pt>
                <c:pt idx="2624">
                  <c:v>3.6259999999999999</c:v>
                </c:pt>
                <c:pt idx="2625">
                  <c:v>3.6280999999999999</c:v>
                </c:pt>
                <c:pt idx="2626">
                  <c:v>3.6301999999999999</c:v>
                </c:pt>
                <c:pt idx="2627">
                  <c:v>3.6320000000000001</c:v>
                </c:pt>
                <c:pt idx="2628">
                  <c:v>3.6335999999999999</c:v>
                </c:pt>
                <c:pt idx="2629">
                  <c:v>3.6347999999999998</c:v>
                </c:pt>
                <c:pt idx="2630">
                  <c:v>3.6358000000000001</c:v>
                </c:pt>
                <c:pt idx="2631">
                  <c:v>3.6368</c:v>
                </c:pt>
                <c:pt idx="2632">
                  <c:v>3.6377000000000002</c:v>
                </c:pt>
                <c:pt idx="2633">
                  <c:v>3.6385999999999998</c:v>
                </c:pt>
                <c:pt idx="2634">
                  <c:v>3.6395</c:v>
                </c:pt>
                <c:pt idx="2635">
                  <c:v>3.6404999999999998</c:v>
                </c:pt>
                <c:pt idx="2636">
                  <c:v>3.6415999999999999</c:v>
                </c:pt>
                <c:pt idx="2637">
                  <c:v>3.6427</c:v>
                </c:pt>
                <c:pt idx="2638">
                  <c:v>3.6438000000000001</c:v>
                </c:pt>
                <c:pt idx="2639">
                  <c:v>3.6448999999999998</c:v>
                </c:pt>
                <c:pt idx="2640">
                  <c:v>3.6459999999999999</c:v>
                </c:pt>
                <c:pt idx="2641">
                  <c:v>3.6472000000000002</c:v>
                </c:pt>
                <c:pt idx="2642">
                  <c:v>3.6484999999999999</c:v>
                </c:pt>
                <c:pt idx="2643">
                  <c:v>3.6497999999999999</c:v>
                </c:pt>
                <c:pt idx="2644">
                  <c:v>3.6511999999999998</c:v>
                </c:pt>
                <c:pt idx="2645">
                  <c:v>3.6528</c:v>
                </c:pt>
                <c:pt idx="2646">
                  <c:v>3.6543999999999999</c:v>
                </c:pt>
                <c:pt idx="2647">
                  <c:v>3.6562000000000001</c:v>
                </c:pt>
                <c:pt idx="2648">
                  <c:v>3.6581000000000001</c:v>
                </c:pt>
                <c:pt idx="2649">
                  <c:v>3.6600999999999999</c:v>
                </c:pt>
                <c:pt idx="2650">
                  <c:v>3.6621000000000001</c:v>
                </c:pt>
                <c:pt idx="2651">
                  <c:v>3.6640999999999999</c:v>
                </c:pt>
                <c:pt idx="2652">
                  <c:v>3.6659000000000002</c:v>
                </c:pt>
                <c:pt idx="2653">
                  <c:v>3.6673</c:v>
                </c:pt>
                <c:pt idx="2654">
                  <c:v>3.6686000000000001</c:v>
                </c:pt>
                <c:pt idx="2655">
                  <c:v>3.6697000000000002</c:v>
                </c:pt>
                <c:pt idx="2656">
                  <c:v>3.6707999999999998</c:v>
                </c:pt>
                <c:pt idx="2657">
                  <c:v>3.6718999999999999</c:v>
                </c:pt>
                <c:pt idx="2658">
                  <c:v>3.673</c:v>
                </c:pt>
                <c:pt idx="2659">
                  <c:v>3.6741000000000001</c:v>
                </c:pt>
                <c:pt idx="2660">
                  <c:v>3.6753999999999998</c:v>
                </c:pt>
                <c:pt idx="2661">
                  <c:v>3.6766999999999999</c:v>
                </c:pt>
                <c:pt idx="2662">
                  <c:v>3.6779999999999999</c:v>
                </c:pt>
                <c:pt idx="2663">
                  <c:v>3.6793</c:v>
                </c:pt>
                <c:pt idx="2664">
                  <c:v>3.6804999999999999</c:v>
                </c:pt>
                <c:pt idx="2665">
                  <c:v>3.6818</c:v>
                </c:pt>
                <c:pt idx="2666">
                  <c:v>3.6831</c:v>
                </c:pt>
                <c:pt idx="2667">
                  <c:v>3.6844000000000001</c:v>
                </c:pt>
                <c:pt idx="2668">
                  <c:v>3.6857000000000002</c:v>
                </c:pt>
                <c:pt idx="2669">
                  <c:v>3.6871</c:v>
                </c:pt>
                <c:pt idx="2670">
                  <c:v>3.6884999999999999</c:v>
                </c:pt>
                <c:pt idx="2671">
                  <c:v>3.6899000000000002</c:v>
                </c:pt>
                <c:pt idx="2672">
                  <c:v>3.6913</c:v>
                </c:pt>
                <c:pt idx="2673">
                  <c:v>3.6926999999999999</c:v>
                </c:pt>
                <c:pt idx="2674">
                  <c:v>3.6941999999999999</c:v>
                </c:pt>
                <c:pt idx="2675">
                  <c:v>3.6957</c:v>
                </c:pt>
                <c:pt idx="2676">
                  <c:v>3.6970999999999998</c:v>
                </c:pt>
                <c:pt idx="2677">
                  <c:v>3.6985000000000001</c:v>
                </c:pt>
                <c:pt idx="2678">
                  <c:v>3.6998000000000002</c:v>
                </c:pt>
                <c:pt idx="2679">
                  <c:v>3.7010000000000001</c:v>
                </c:pt>
                <c:pt idx="2680">
                  <c:v>3.7023000000000001</c:v>
                </c:pt>
                <c:pt idx="2681">
                  <c:v>3.7035999999999998</c:v>
                </c:pt>
                <c:pt idx="2682">
                  <c:v>3.7048999999999999</c:v>
                </c:pt>
                <c:pt idx="2683">
                  <c:v>3.7063000000000001</c:v>
                </c:pt>
                <c:pt idx="2684">
                  <c:v>3.7075999999999998</c:v>
                </c:pt>
                <c:pt idx="2685">
                  <c:v>3.7090000000000001</c:v>
                </c:pt>
                <c:pt idx="2686">
                  <c:v>3.7105000000000001</c:v>
                </c:pt>
                <c:pt idx="2687">
                  <c:v>3.7119</c:v>
                </c:pt>
                <c:pt idx="2688">
                  <c:v>3.7134</c:v>
                </c:pt>
                <c:pt idx="2689">
                  <c:v>3.7147999999999999</c:v>
                </c:pt>
                <c:pt idx="2690">
                  <c:v>3.7162999999999999</c:v>
                </c:pt>
                <c:pt idx="2691">
                  <c:v>3.7179000000000002</c:v>
                </c:pt>
                <c:pt idx="2692">
                  <c:v>3.7195999999999998</c:v>
                </c:pt>
                <c:pt idx="2693">
                  <c:v>3.7214999999999998</c:v>
                </c:pt>
                <c:pt idx="2694">
                  <c:v>3.7235999999999998</c:v>
                </c:pt>
                <c:pt idx="2695">
                  <c:v>3.7256</c:v>
                </c:pt>
                <c:pt idx="2696">
                  <c:v>3.7275</c:v>
                </c:pt>
                <c:pt idx="2697">
                  <c:v>3.7290000000000001</c:v>
                </c:pt>
                <c:pt idx="2698">
                  <c:v>3.7303000000000002</c:v>
                </c:pt>
                <c:pt idx="2699">
                  <c:v>3.7313000000000001</c:v>
                </c:pt>
                <c:pt idx="2700">
                  <c:v>3.7323</c:v>
                </c:pt>
                <c:pt idx="2701">
                  <c:v>3.7332000000000001</c:v>
                </c:pt>
                <c:pt idx="2702">
                  <c:v>3.7341000000000002</c:v>
                </c:pt>
                <c:pt idx="2703">
                  <c:v>3.7349999999999999</c:v>
                </c:pt>
                <c:pt idx="2704">
                  <c:v>3.7360000000000002</c:v>
                </c:pt>
                <c:pt idx="2705">
                  <c:v>3.7370000000000001</c:v>
                </c:pt>
                <c:pt idx="2706">
                  <c:v>3.738</c:v>
                </c:pt>
                <c:pt idx="2707">
                  <c:v>3.7391000000000001</c:v>
                </c:pt>
                <c:pt idx="2708">
                  <c:v>3.7402000000000002</c:v>
                </c:pt>
                <c:pt idx="2709">
                  <c:v>3.7412999999999998</c:v>
                </c:pt>
                <c:pt idx="2710">
                  <c:v>3.7425000000000002</c:v>
                </c:pt>
                <c:pt idx="2711">
                  <c:v>3.7437999999999998</c:v>
                </c:pt>
                <c:pt idx="2712">
                  <c:v>3.7452000000000001</c:v>
                </c:pt>
                <c:pt idx="2713">
                  <c:v>3.7465999999999999</c:v>
                </c:pt>
                <c:pt idx="2714">
                  <c:v>3.7482000000000002</c:v>
                </c:pt>
                <c:pt idx="2715">
                  <c:v>3.7498999999999998</c:v>
                </c:pt>
                <c:pt idx="2716">
                  <c:v>3.7515999999999998</c:v>
                </c:pt>
                <c:pt idx="2717">
                  <c:v>3.7534000000000001</c:v>
                </c:pt>
                <c:pt idx="2718">
                  <c:v>3.7553999999999998</c:v>
                </c:pt>
                <c:pt idx="2719">
                  <c:v>3.7574000000000001</c:v>
                </c:pt>
                <c:pt idx="2720">
                  <c:v>3.7595000000000001</c:v>
                </c:pt>
                <c:pt idx="2721">
                  <c:v>3.7614000000000001</c:v>
                </c:pt>
                <c:pt idx="2722">
                  <c:v>3.7631000000000001</c:v>
                </c:pt>
                <c:pt idx="2723">
                  <c:v>3.7644000000000002</c:v>
                </c:pt>
                <c:pt idx="2724">
                  <c:v>3.7654999999999998</c:v>
                </c:pt>
                <c:pt idx="2725">
                  <c:v>3.7665000000000002</c:v>
                </c:pt>
                <c:pt idx="2726">
                  <c:v>3.7675000000000001</c:v>
                </c:pt>
                <c:pt idx="2727">
                  <c:v>3.7685</c:v>
                </c:pt>
                <c:pt idx="2728">
                  <c:v>3.7696000000000001</c:v>
                </c:pt>
                <c:pt idx="2729">
                  <c:v>3.7707999999999999</c:v>
                </c:pt>
                <c:pt idx="2730">
                  <c:v>3.7721</c:v>
                </c:pt>
                <c:pt idx="2731">
                  <c:v>3.7734000000000001</c:v>
                </c:pt>
                <c:pt idx="2732">
                  <c:v>3.7747000000000002</c:v>
                </c:pt>
                <c:pt idx="2733">
                  <c:v>3.7759999999999998</c:v>
                </c:pt>
                <c:pt idx="2734">
                  <c:v>3.7772999999999999</c:v>
                </c:pt>
                <c:pt idx="2735">
                  <c:v>3.7785000000000002</c:v>
                </c:pt>
                <c:pt idx="2736">
                  <c:v>3.7797999999999998</c:v>
                </c:pt>
                <c:pt idx="2737">
                  <c:v>3.7812000000000001</c:v>
                </c:pt>
                <c:pt idx="2738">
                  <c:v>3.7826</c:v>
                </c:pt>
                <c:pt idx="2739">
                  <c:v>3.7841</c:v>
                </c:pt>
                <c:pt idx="2740">
                  <c:v>3.7854999999999999</c:v>
                </c:pt>
                <c:pt idx="2741">
                  <c:v>3.7869000000000002</c:v>
                </c:pt>
                <c:pt idx="2742">
                  <c:v>3.7883</c:v>
                </c:pt>
                <c:pt idx="2743">
                  <c:v>3.7896999999999998</c:v>
                </c:pt>
                <c:pt idx="2744">
                  <c:v>3.7911999999999999</c:v>
                </c:pt>
                <c:pt idx="2745">
                  <c:v>3.7925</c:v>
                </c:pt>
                <c:pt idx="2746">
                  <c:v>3.7938999999999998</c:v>
                </c:pt>
                <c:pt idx="2747">
                  <c:v>3.7951000000000001</c:v>
                </c:pt>
                <c:pt idx="2748">
                  <c:v>3.7964000000000002</c:v>
                </c:pt>
                <c:pt idx="2749">
                  <c:v>3.7976000000000001</c:v>
                </c:pt>
                <c:pt idx="2750">
                  <c:v>3.7989000000000002</c:v>
                </c:pt>
                <c:pt idx="2751">
                  <c:v>3.8001999999999998</c:v>
                </c:pt>
                <c:pt idx="2752">
                  <c:v>3.8016000000000001</c:v>
                </c:pt>
                <c:pt idx="2753">
                  <c:v>3.8029999999999999</c:v>
                </c:pt>
                <c:pt idx="2754">
                  <c:v>3.8045</c:v>
                </c:pt>
                <c:pt idx="2755">
                  <c:v>3.8058999999999998</c:v>
                </c:pt>
                <c:pt idx="2756">
                  <c:v>3.8073999999999999</c:v>
                </c:pt>
                <c:pt idx="2757">
                  <c:v>3.8088000000000002</c:v>
                </c:pt>
                <c:pt idx="2758">
                  <c:v>3.8102</c:v>
                </c:pt>
                <c:pt idx="2759">
                  <c:v>3.8115999999999999</c:v>
                </c:pt>
                <c:pt idx="2760">
                  <c:v>3.8132000000000001</c:v>
                </c:pt>
                <c:pt idx="2761">
                  <c:v>3.8149000000000002</c:v>
                </c:pt>
                <c:pt idx="2762">
                  <c:v>3.8168000000000002</c:v>
                </c:pt>
                <c:pt idx="2763">
                  <c:v>3.8189000000000002</c:v>
                </c:pt>
                <c:pt idx="2764">
                  <c:v>3.8210000000000002</c:v>
                </c:pt>
                <c:pt idx="2765">
                  <c:v>3.8228</c:v>
                </c:pt>
                <c:pt idx="2766">
                  <c:v>3.8243</c:v>
                </c:pt>
                <c:pt idx="2767">
                  <c:v>3.8254999999999999</c:v>
                </c:pt>
                <c:pt idx="2768">
                  <c:v>3.8264999999999998</c:v>
                </c:pt>
                <c:pt idx="2769">
                  <c:v>3.8275000000000001</c:v>
                </c:pt>
                <c:pt idx="2770">
                  <c:v>3.8283999999999998</c:v>
                </c:pt>
                <c:pt idx="2771">
                  <c:v>3.8294000000000001</c:v>
                </c:pt>
                <c:pt idx="2772">
                  <c:v>3.8304</c:v>
                </c:pt>
                <c:pt idx="2773">
                  <c:v>3.8315000000000001</c:v>
                </c:pt>
                <c:pt idx="2774">
                  <c:v>3.8325999999999998</c:v>
                </c:pt>
                <c:pt idx="2775">
                  <c:v>3.8336000000000001</c:v>
                </c:pt>
                <c:pt idx="2776">
                  <c:v>3.8347000000000002</c:v>
                </c:pt>
                <c:pt idx="2777">
                  <c:v>3.8357999999999999</c:v>
                </c:pt>
                <c:pt idx="2778">
                  <c:v>3.8369</c:v>
                </c:pt>
                <c:pt idx="2779">
                  <c:v>3.8380999999999998</c:v>
                </c:pt>
                <c:pt idx="2780">
                  <c:v>3.8393999999999999</c:v>
                </c:pt>
                <c:pt idx="2781">
                  <c:v>3.8408000000000002</c:v>
                </c:pt>
                <c:pt idx="2782">
                  <c:v>3.8422000000000001</c:v>
                </c:pt>
                <c:pt idx="2783">
                  <c:v>3.8437999999999999</c:v>
                </c:pt>
                <c:pt idx="2784">
                  <c:v>3.8454000000000002</c:v>
                </c:pt>
                <c:pt idx="2785">
                  <c:v>3.8471000000000002</c:v>
                </c:pt>
                <c:pt idx="2786">
                  <c:v>3.8490000000000002</c:v>
                </c:pt>
                <c:pt idx="2787">
                  <c:v>3.8509000000000002</c:v>
                </c:pt>
                <c:pt idx="2788">
                  <c:v>3.8530000000000002</c:v>
                </c:pt>
                <c:pt idx="2789">
                  <c:v>3.855</c:v>
                </c:pt>
                <c:pt idx="2790">
                  <c:v>3.8570000000000002</c:v>
                </c:pt>
                <c:pt idx="2791">
                  <c:v>3.8586</c:v>
                </c:pt>
                <c:pt idx="2792">
                  <c:v>3.8597999999999999</c:v>
                </c:pt>
                <c:pt idx="2793">
                  <c:v>3.8609</c:v>
                </c:pt>
                <c:pt idx="2794">
                  <c:v>3.8618000000000001</c:v>
                </c:pt>
                <c:pt idx="2795">
                  <c:v>3.8626999999999998</c:v>
                </c:pt>
                <c:pt idx="2796">
                  <c:v>3.8637999999999999</c:v>
                </c:pt>
                <c:pt idx="2797">
                  <c:v>3.8649</c:v>
                </c:pt>
                <c:pt idx="2798">
                  <c:v>3.8662000000000001</c:v>
                </c:pt>
                <c:pt idx="2799">
                  <c:v>3.8675000000000002</c:v>
                </c:pt>
                <c:pt idx="2800">
                  <c:v>3.8689</c:v>
                </c:pt>
                <c:pt idx="2801">
                  <c:v>3.8702000000000001</c:v>
                </c:pt>
                <c:pt idx="2802">
                  <c:v>3.8715999999999999</c:v>
                </c:pt>
                <c:pt idx="2803">
                  <c:v>3.8729</c:v>
                </c:pt>
                <c:pt idx="2804">
                  <c:v>3.8740999999999999</c:v>
                </c:pt>
                <c:pt idx="2805">
                  <c:v>3.8754</c:v>
                </c:pt>
                <c:pt idx="2806">
                  <c:v>3.8767</c:v>
                </c:pt>
                <c:pt idx="2807">
                  <c:v>3.8780999999999999</c:v>
                </c:pt>
                <c:pt idx="2808">
                  <c:v>3.8795000000000002</c:v>
                </c:pt>
                <c:pt idx="2809">
                  <c:v>3.8809999999999998</c:v>
                </c:pt>
                <c:pt idx="2810">
                  <c:v>3.8824000000000001</c:v>
                </c:pt>
                <c:pt idx="2811">
                  <c:v>3.8837000000000002</c:v>
                </c:pt>
                <c:pt idx="2812">
                  <c:v>3.8852000000000002</c:v>
                </c:pt>
                <c:pt idx="2813">
                  <c:v>3.8866000000000001</c:v>
                </c:pt>
                <c:pt idx="2814">
                  <c:v>3.8879000000000001</c:v>
                </c:pt>
                <c:pt idx="2815">
                  <c:v>3.8893</c:v>
                </c:pt>
                <c:pt idx="2816">
                  <c:v>3.8904999999999998</c:v>
                </c:pt>
                <c:pt idx="2817">
                  <c:v>3.8917999999999999</c:v>
                </c:pt>
                <c:pt idx="2818">
                  <c:v>3.8931</c:v>
                </c:pt>
                <c:pt idx="2819">
                  <c:v>3.8944000000000001</c:v>
                </c:pt>
                <c:pt idx="2820">
                  <c:v>3.8957000000000002</c:v>
                </c:pt>
                <c:pt idx="2821">
                  <c:v>3.8969999999999998</c:v>
                </c:pt>
                <c:pt idx="2822">
                  <c:v>3.8984000000000001</c:v>
                </c:pt>
                <c:pt idx="2823">
                  <c:v>3.8997999999999999</c:v>
                </c:pt>
                <c:pt idx="2824">
                  <c:v>3.9013</c:v>
                </c:pt>
                <c:pt idx="2825">
                  <c:v>3.9026999999999998</c:v>
                </c:pt>
                <c:pt idx="2826">
                  <c:v>3.9041999999999999</c:v>
                </c:pt>
                <c:pt idx="2827">
                  <c:v>3.9056999999999999</c:v>
                </c:pt>
                <c:pt idx="2828">
                  <c:v>3.9072</c:v>
                </c:pt>
                <c:pt idx="2829">
                  <c:v>3.9087000000000001</c:v>
                </c:pt>
                <c:pt idx="2830">
                  <c:v>3.9104999999999999</c:v>
                </c:pt>
                <c:pt idx="2831">
                  <c:v>3.9123999999999999</c:v>
                </c:pt>
                <c:pt idx="2832">
                  <c:v>3.9144999999999999</c:v>
                </c:pt>
                <c:pt idx="2833">
                  <c:v>3.9165999999999999</c:v>
                </c:pt>
                <c:pt idx="2834">
                  <c:v>3.9184999999999999</c:v>
                </c:pt>
                <c:pt idx="2835">
                  <c:v>3.92</c:v>
                </c:pt>
                <c:pt idx="2836">
                  <c:v>3.9211999999999998</c:v>
                </c:pt>
                <c:pt idx="2837">
                  <c:v>3.9220999999999999</c:v>
                </c:pt>
                <c:pt idx="2838">
                  <c:v>3.923</c:v>
                </c:pt>
                <c:pt idx="2839">
                  <c:v>3.9239000000000002</c:v>
                </c:pt>
                <c:pt idx="2840">
                  <c:v>3.9247999999999998</c:v>
                </c:pt>
                <c:pt idx="2841">
                  <c:v>3.9258000000000002</c:v>
                </c:pt>
                <c:pt idx="2842">
                  <c:v>3.9268000000000001</c:v>
                </c:pt>
                <c:pt idx="2843">
                  <c:v>3.9279000000000002</c:v>
                </c:pt>
                <c:pt idx="2844">
                  <c:v>3.9289999999999998</c:v>
                </c:pt>
                <c:pt idx="2845">
                  <c:v>3.9300999999999999</c:v>
                </c:pt>
                <c:pt idx="2846">
                  <c:v>3.9312999999999998</c:v>
                </c:pt>
                <c:pt idx="2847">
                  <c:v>3.9325000000000001</c:v>
                </c:pt>
                <c:pt idx="2848">
                  <c:v>3.9336000000000002</c:v>
                </c:pt>
                <c:pt idx="2849">
                  <c:v>3.9348000000000001</c:v>
                </c:pt>
                <c:pt idx="2850">
                  <c:v>3.9361999999999999</c:v>
                </c:pt>
                <c:pt idx="2851">
                  <c:v>3.9376000000000002</c:v>
                </c:pt>
                <c:pt idx="2852">
                  <c:v>3.9392</c:v>
                </c:pt>
                <c:pt idx="2853">
                  <c:v>3.9409000000000001</c:v>
                </c:pt>
                <c:pt idx="2854">
                  <c:v>3.9428000000000001</c:v>
                </c:pt>
                <c:pt idx="2855">
                  <c:v>3.9447000000000001</c:v>
                </c:pt>
                <c:pt idx="2856">
                  <c:v>3.9466000000000001</c:v>
                </c:pt>
                <c:pt idx="2857">
                  <c:v>3.9485999999999999</c:v>
                </c:pt>
                <c:pt idx="2858">
                  <c:v>3.9506000000000001</c:v>
                </c:pt>
                <c:pt idx="2859">
                  <c:v>3.9523000000000001</c:v>
                </c:pt>
                <c:pt idx="2860">
                  <c:v>3.9538000000000002</c:v>
                </c:pt>
                <c:pt idx="2861">
                  <c:v>3.9550000000000001</c:v>
                </c:pt>
                <c:pt idx="2862">
                  <c:v>3.9561000000000002</c:v>
                </c:pt>
                <c:pt idx="2863">
                  <c:v>3.9571000000000001</c:v>
                </c:pt>
                <c:pt idx="2864">
                  <c:v>3.9581</c:v>
                </c:pt>
                <c:pt idx="2865">
                  <c:v>3.9590999999999998</c:v>
                </c:pt>
                <c:pt idx="2866">
                  <c:v>3.9601000000000002</c:v>
                </c:pt>
                <c:pt idx="2867">
                  <c:v>3.9613</c:v>
                </c:pt>
                <c:pt idx="2868">
                  <c:v>3.9624999999999999</c:v>
                </c:pt>
                <c:pt idx="2869">
                  <c:v>3.9639000000000002</c:v>
                </c:pt>
                <c:pt idx="2870">
                  <c:v>3.9651999999999998</c:v>
                </c:pt>
                <c:pt idx="2871">
                  <c:v>3.9666000000000001</c:v>
                </c:pt>
                <c:pt idx="2872">
                  <c:v>3.968</c:v>
                </c:pt>
                <c:pt idx="2873">
                  <c:v>3.9693999999999998</c:v>
                </c:pt>
                <c:pt idx="2874">
                  <c:v>3.9706999999999999</c:v>
                </c:pt>
                <c:pt idx="2875">
                  <c:v>3.9721000000000002</c:v>
                </c:pt>
                <c:pt idx="2876">
                  <c:v>3.9735</c:v>
                </c:pt>
                <c:pt idx="2877">
                  <c:v>3.9748999999999999</c:v>
                </c:pt>
                <c:pt idx="2878">
                  <c:v>3.9763000000000002</c:v>
                </c:pt>
                <c:pt idx="2879">
                  <c:v>3.9777</c:v>
                </c:pt>
                <c:pt idx="2880">
                  <c:v>3.9790999999999999</c:v>
                </c:pt>
                <c:pt idx="2881">
                  <c:v>3.9805000000000001</c:v>
                </c:pt>
                <c:pt idx="2882">
                  <c:v>3.9820000000000002</c:v>
                </c:pt>
                <c:pt idx="2883">
                  <c:v>3.9834000000000001</c:v>
                </c:pt>
                <c:pt idx="2884">
                  <c:v>3.9847999999999999</c:v>
                </c:pt>
                <c:pt idx="2885">
                  <c:v>3.9861</c:v>
                </c:pt>
                <c:pt idx="2886">
                  <c:v>3.9874000000000001</c:v>
                </c:pt>
                <c:pt idx="2887">
                  <c:v>3.9885999999999999</c:v>
                </c:pt>
                <c:pt idx="2888">
                  <c:v>3.9899</c:v>
                </c:pt>
                <c:pt idx="2889">
                  <c:v>3.9912999999999998</c:v>
                </c:pt>
                <c:pt idx="2890">
                  <c:v>3.9925999999999999</c:v>
                </c:pt>
                <c:pt idx="2891">
                  <c:v>3.9940000000000002</c:v>
                </c:pt>
                <c:pt idx="2892">
                  <c:v>3.9954000000000001</c:v>
                </c:pt>
                <c:pt idx="2893">
                  <c:v>3.9967999999999999</c:v>
                </c:pt>
                <c:pt idx="2894">
                  <c:v>3.9983</c:v>
                </c:pt>
                <c:pt idx="2895">
                  <c:v>3.9996999999999998</c:v>
                </c:pt>
                <c:pt idx="2896">
                  <c:v>4.0011000000000001</c:v>
                </c:pt>
                <c:pt idx="2897">
                  <c:v>4.0026999999999999</c:v>
                </c:pt>
                <c:pt idx="2898">
                  <c:v>4.0042999999999997</c:v>
                </c:pt>
                <c:pt idx="2899">
                  <c:v>4.0061</c:v>
                </c:pt>
                <c:pt idx="2900">
                  <c:v>4.008</c:v>
                </c:pt>
                <c:pt idx="2901">
                  <c:v>4.0101000000000004</c:v>
                </c:pt>
                <c:pt idx="2902">
                  <c:v>4.0121000000000002</c:v>
                </c:pt>
                <c:pt idx="2903">
                  <c:v>4.0137</c:v>
                </c:pt>
                <c:pt idx="2904">
                  <c:v>4.0151000000000003</c:v>
                </c:pt>
                <c:pt idx="2905">
                  <c:v>4.0162000000000004</c:v>
                </c:pt>
                <c:pt idx="2906">
                  <c:v>4.0171999999999999</c:v>
                </c:pt>
                <c:pt idx="2907">
                  <c:v>4.0182000000000002</c:v>
                </c:pt>
                <c:pt idx="2908">
                  <c:v>4.0190999999999999</c:v>
                </c:pt>
                <c:pt idx="2909">
                  <c:v>4.0201000000000002</c:v>
                </c:pt>
                <c:pt idx="2910">
                  <c:v>4.0210999999999997</c:v>
                </c:pt>
                <c:pt idx="2911">
                  <c:v>4.0221999999999998</c:v>
                </c:pt>
                <c:pt idx="2912">
                  <c:v>4.0232999999999999</c:v>
                </c:pt>
                <c:pt idx="2913">
                  <c:v>4.0244</c:v>
                </c:pt>
                <c:pt idx="2914">
                  <c:v>4.0255000000000001</c:v>
                </c:pt>
                <c:pt idx="2915">
                  <c:v>4.0266000000000002</c:v>
                </c:pt>
                <c:pt idx="2916">
                  <c:v>4.0277000000000003</c:v>
                </c:pt>
                <c:pt idx="2917">
                  <c:v>4.0289000000000001</c:v>
                </c:pt>
                <c:pt idx="2918">
                  <c:v>4.0301</c:v>
                </c:pt>
                <c:pt idx="2919">
                  <c:v>4.0315000000000003</c:v>
                </c:pt>
                <c:pt idx="2920">
                  <c:v>4.0328999999999997</c:v>
                </c:pt>
                <c:pt idx="2921">
                  <c:v>4.0345000000000004</c:v>
                </c:pt>
                <c:pt idx="2922">
                  <c:v>4.0362</c:v>
                </c:pt>
                <c:pt idx="2923">
                  <c:v>4.0380000000000003</c:v>
                </c:pt>
                <c:pt idx="2924">
                  <c:v>4.0397999999999996</c:v>
                </c:pt>
                <c:pt idx="2925">
                  <c:v>4.0418000000000003</c:v>
                </c:pt>
                <c:pt idx="2926">
                  <c:v>4.0437000000000003</c:v>
                </c:pt>
                <c:pt idx="2927">
                  <c:v>4.0457000000000001</c:v>
                </c:pt>
                <c:pt idx="2928">
                  <c:v>4.0475000000000003</c:v>
                </c:pt>
                <c:pt idx="2929">
                  <c:v>4.0491000000000001</c:v>
                </c:pt>
                <c:pt idx="2930">
                  <c:v>4.0505000000000004</c:v>
                </c:pt>
                <c:pt idx="2931">
                  <c:v>4.0515999999999996</c:v>
                </c:pt>
                <c:pt idx="2932">
                  <c:v>4.0526</c:v>
                </c:pt>
                <c:pt idx="2933">
                  <c:v>4.0536000000000003</c:v>
                </c:pt>
                <c:pt idx="2934">
                  <c:v>4.0545999999999998</c:v>
                </c:pt>
                <c:pt idx="2935">
                  <c:v>4.0557999999999996</c:v>
                </c:pt>
                <c:pt idx="2936">
                  <c:v>4.0571000000000002</c:v>
                </c:pt>
                <c:pt idx="2937">
                  <c:v>4.0583999999999998</c:v>
                </c:pt>
                <c:pt idx="2938">
                  <c:v>4.0597000000000003</c:v>
                </c:pt>
                <c:pt idx="2939">
                  <c:v>4.0610999999999997</c:v>
                </c:pt>
                <c:pt idx="2940">
                  <c:v>4.0624000000000002</c:v>
                </c:pt>
                <c:pt idx="2941">
                  <c:v>4.0636999999999999</c:v>
                </c:pt>
                <c:pt idx="2942">
                  <c:v>4.0650000000000004</c:v>
                </c:pt>
                <c:pt idx="2943">
                  <c:v>4.0663</c:v>
                </c:pt>
                <c:pt idx="2944">
                  <c:v>4.0675999999999997</c:v>
                </c:pt>
                <c:pt idx="2945">
                  <c:v>4.069</c:v>
                </c:pt>
                <c:pt idx="2946">
                  <c:v>4.0704000000000002</c:v>
                </c:pt>
                <c:pt idx="2947">
                  <c:v>4.0719000000000003</c:v>
                </c:pt>
                <c:pt idx="2948">
                  <c:v>4.0732999999999997</c:v>
                </c:pt>
                <c:pt idx="2949">
                  <c:v>4.0747</c:v>
                </c:pt>
                <c:pt idx="2950">
                  <c:v>4.0759999999999996</c:v>
                </c:pt>
                <c:pt idx="2951">
                  <c:v>4.0773999999999999</c:v>
                </c:pt>
                <c:pt idx="2952">
                  <c:v>4.0788000000000002</c:v>
                </c:pt>
                <c:pt idx="2953">
                  <c:v>4.08</c:v>
                </c:pt>
                <c:pt idx="2954">
                  <c:v>4.0812999999999997</c:v>
                </c:pt>
                <c:pt idx="2955">
                  <c:v>4.0824999999999996</c:v>
                </c:pt>
                <c:pt idx="2956">
                  <c:v>4.0838000000000001</c:v>
                </c:pt>
                <c:pt idx="2957">
                  <c:v>4.0850999999999997</c:v>
                </c:pt>
                <c:pt idx="2958">
                  <c:v>4.0865</c:v>
                </c:pt>
                <c:pt idx="2959">
                  <c:v>4.0877999999999997</c:v>
                </c:pt>
                <c:pt idx="2960">
                  <c:v>4.0892999999999997</c:v>
                </c:pt>
                <c:pt idx="2961">
                  <c:v>4.0907</c:v>
                </c:pt>
                <c:pt idx="2962">
                  <c:v>4.0922000000000001</c:v>
                </c:pt>
                <c:pt idx="2963">
                  <c:v>4.0937000000000001</c:v>
                </c:pt>
                <c:pt idx="2964">
                  <c:v>4.0952000000000002</c:v>
                </c:pt>
                <c:pt idx="2965">
                  <c:v>4.0968</c:v>
                </c:pt>
                <c:pt idx="2966">
                  <c:v>4.0983999999999998</c:v>
                </c:pt>
                <c:pt idx="2967">
                  <c:v>4.1002000000000001</c:v>
                </c:pt>
                <c:pt idx="2968">
                  <c:v>4.1020000000000003</c:v>
                </c:pt>
                <c:pt idx="2969">
                  <c:v>4.1039000000000003</c:v>
                </c:pt>
                <c:pt idx="2970">
                  <c:v>4.1056999999999997</c:v>
                </c:pt>
                <c:pt idx="2971">
                  <c:v>4.1074999999999999</c:v>
                </c:pt>
                <c:pt idx="2972">
                  <c:v>4.109</c:v>
                </c:pt>
                <c:pt idx="2973">
                  <c:v>4.1102999999999996</c:v>
                </c:pt>
                <c:pt idx="2974">
                  <c:v>4.1113999999999997</c:v>
                </c:pt>
                <c:pt idx="2975">
                  <c:v>4.1124000000000001</c:v>
                </c:pt>
                <c:pt idx="2976">
                  <c:v>4.1132999999999997</c:v>
                </c:pt>
                <c:pt idx="2977">
                  <c:v>4.1143000000000001</c:v>
                </c:pt>
                <c:pt idx="2978">
                  <c:v>4.1153000000000004</c:v>
                </c:pt>
                <c:pt idx="2979">
                  <c:v>4.1163999999999996</c:v>
                </c:pt>
                <c:pt idx="2980">
                  <c:v>4.1174999999999997</c:v>
                </c:pt>
                <c:pt idx="2981">
                  <c:v>4.1185999999999998</c:v>
                </c:pt>
                <c:pt idx="2982">
                  <c:v>4.1196999999999999</c:v>
                </c:pt>
                <c:pt idx="2983">
                  <c:v>4.1208</c:v>
                </c:pt>
                <c:pt idx="2984">
                  <c:v>4.1219000000000001</c:v>
                </c:pt>
                <c:pt idx="2985">
                  <c:v>4.1230000000000002</c:v>
                </c:pt>
                <c:pt idx="2986">
                  <c:v>4.1242000000000001</c:v>
                </c:pt>
                <c:pt idx="2987">
                  <c:v>4.1256000000000004</c:v>
                </c:pt>
                <c:pt idx="2988">
                  <c:v>4.1269999999999998</c:v>
                </c:pt>
                <c:pt idx="2989">
                  <c:v>4.1284999999999998</c:v>
                </c:pt>
                <c:pt idx="2990">
                  <c:v>4.1300999999999997</c:v>
                </c:pt>
                <c:pt idx="2991">
                  <c:v>4.1318999999999999</c:v>
                </c:pt>
                <c:pt idx="2992">
                  <c:v>4.1337000000000002</c:v>
                </c:pt>
                <c:pt idx="2993">
                  <c:v>4.1356000000000002</c:v>
                </c:pt>
                <c:pt idx="2994">
                  <c:v>4.1375999999999999</c:v>
                </c:pt>
                <c:pt idx="2995">
                  <c:v>4.1397000000000004</c:v>
                </c:pt>
                <c:pt idx="2996">
                  <c:v>4.1417000000000002</c:v>
                </c:pt>
                <c:pt idx="2997">
                  <c:v>4.1435000000000004</c:v>
                </c:pt>
                <c:pt idx="2998">
                  <c:v>4.1449999999999996</c:v>
                </c:pt>
                <c:pt idx="2999">
                  <c:v>4.1462000000000003</c:v>
                </c:pt>
                <c:pt idx="3000">
                  <c:v>4.1471999999999998</c:v>
                </c:pt>
                <c:pt idx="3001">
                  <c:v>4.1479999999999997</c:v>
                </c:pt>
                <c:pt idx="3002">
                  <c:v>4.1489000000000003</c:v>
                </c:pt>
                <c:pt idx="3003">
                  <c:v>4.1500000000000004</c:v>
                </c:pt>
                <c:pt idx="3004">
                  <c:v>4.1510999999999996</c:v>
                </c:pt>
                <c:pt idx="3005">
                  <c:v>4.1524000000000001</c:v>
                </c:pt>
                <c:pt idx="3006">
                  <c:v>4.1536999999999997</c:v>
                </c:pt>
                <c:pt idx="3007">
                  <c:v>4.1551</c:v>
                </c:pt>
                <c:pt idx="3008">
                  <c:v>4.1563999999999997</c:v>
                </c:pt>
                <c:pt idx="3009">
                  <c:v>4.1577000000000002</c:v>
                </c:pt>
                <c:pt idx="3010">
                  <c:v>4.1589999999999998</c:v>
                </c:pt>
                <c:pt idx="3011">
                  <c:v>4.1603000000000003</c:v>
                </c:pt>
                <c:pt idx="3012">
                  <c:v>4.1616</c:v>
                </c:pt>
                <c:pt idx="3013">
                  <c:v>4.1630000000000003</c:v>
                </c:pt>
                <c:pt idx="3014">
                  <c:v>4.1643999999999997</c:v>
                </c:pt>
                <c:pt idx="3015">
                  <c:v>4.1657999999999999</c:v>
                </c:pt>
                <c:pt idx="3016">
                  <c:v>4.1672000000000002</c:v>
                </c:pt>
                <c:pt idx="3017">
                  <c:v>4.1685999999999996</c:v>
                </c:pt>
                <c:pt idx="3018">
                  <c:v>4.17</c:v>
                </c:pt>
                <c:pt idx="3019">
                  <c:v>4.1715</c:v>
                </c:pt>
                <c:pt idx="3020">
                  <c:v>4.173</c:v>
                </c:pt>
                <c:pt idx="3021">
                  <c:v>4.1744000000000003</c:v>
                </c:pt>
                <c:pt idx="3022">
                  <c:v>4.1757</c:v>
                </c:pt>
                <c:pt idx="3023">
                  <c:v>4.1768999999999998</c:v>
                </c:pt>
                <c:pt idx="3024">
                  <c:v>4.1779999999999999</c:v>
                </c:pt>
                <c:pt idx="3025">
                  <c:v>4.1792999999999996</c:v>
                </c:pt>
                <c:pt idx="3026">
                  <c:v>4.1806000000000001</c:v>
                </c:pt>
                <c:pt idx="3027">
                  <c:v>4.1818999999999997</c:v>
                </c:pt>
                <c:pt idx="3028">
                  <c:v>4.1832000000000003</c:v>
                </c:pt>
                <c:pt idx="3029">
                  <c:v>4.1845999999999997</c:v>
                </c:pt>
                <c:pt idx="3030">
                  <c:v>4.1860999999999997</c:v>
                </c:pt>
                <c:pt idx="3031">
                  <c:v>4.1875</c:v>
                </c:pt>
                <c:pt idx="3032">
                  <c:v>4.1890000000000001</c:v>
                </c:pt>
                <c:pt idx="3033">
                  <c:v>4.1904000000000003</c:v>
                </c:pt>
                <c:pt idx="3034">
                  <c:v>4.1917999999999997</c:v>
                </c:pt>
                <c:pt idx="3035">
                  <c:v>4.1932999999999998</c:v>
                </c:pt>
                <c:pt idx="3036">
                  <c:v>4.1950000000000003</c:v>
                </c:pt>
                <c:pt idx="3037">
                  <c:v>4.1969000000000003</c:v>
                </c:pt>
                <c:pt idx="3038">
                  <c:v>4.1989999999999998</c:v>
                </c:pt>
                <c:pt idx="3039">
                  <c:v>4.2012</c:v>
                </c:pt>
                <c:pt idx="3040">
                  <c:v>4.2031999999999998</c:v>
                </c:pt>
                <c:pt idx="3041">
                  <c:v>4.2050000000000001</c:v>
                </c:pt>
                <c:pt idx="3042">
                  <c:v>4.2062999999999997</c:v>
                </c:pt>
                <c:pt idx="3043">
                  <c:v>4.2073</c:v>
                </c:pt>
                <c:pt idx="3044">
                  <c:v>4.2081999999999997</c:v>
                </c:pt>
                <c:pt idx="3045">
                  <c:v>4.2089999999999996</c:v>
                </c:pt>
                <c:pt idx="3046">
                  <c:v>4.2099000000000002</c:v>
                </c:pt>
                <c:pt idx="3047">
                  <c:v>4.2108999999999996</c:v>
                </c:pt>
                <c:pt idx="3048">
                  <c:v>4.2119999999999997</c:v>
                </c:pt>
                <c:pt idx="3049">
                  <c:v>4.2130000000000001</c:v>
                </c:pt>
                <c:pt idx="3050">
                  <c:v>4.2141000000000002</c:v>
                </c:pt>
                <c:pt idx="3051">
                  <c:v>4.2152000000000003</c:v>
                </c:pt>
                <c:pt idx="3052">
                  <c:v>4.2163000000000004</c:v>
                </c:pt>
                <c:pt idx="3053">
                  <c:v>4.2173999999999996</c:v>
                </c:pt>
                <c:pt idx="3054">
                  <c:v>4.2186000000000003</c:v>
                </c:pt>
                <c:pt idx="3055">
                  <c:v>4.2198000000000002</c:v>
                </c:pt>
                <c:pt idx="3056">
                  <c:v>4.2210999999999999</c:v>
                </c:pt>
                <c:pt idx="3057">
                  <c:v>4.2225999999999999</c:v>
                </c:pt>
                <c:pt idx="3058">
                  <c:v>4.2241</c:v>
                </c:pt>
                <c:pt idx="3059">
                  <c:v>4.2256999999999998</c:v>
                </c:pt>
                <c:pt idx="3060">
                  <c:v>4.2274000000000003</c:v>
                </c:pt>
                <c:pt idx="3061">
                  <c:v>4.2291999999999996</c:v>
                </c:pt>
                <c:pt idx="3062">
                  <c:v>4.2310999999999996</c:v>
                </c:pt>
                <c:pt idx="3063">
                  <c:v>4.2331000000000003</c:v>
                </c:pt>
                <c:pt idx="3064">
                  <c:v>4.2351000000000001</c:v>
                </c:pt>
                <c:pt idx="3065">
                  <c:v>4.2370999999999999</c:v>
                </c:pt>
                <c:pt idx="3066">
                  <c:v>4.2388000000000003</c:v>
                </c:pt>
                <c:pt idx="3067">
                  <c:v>4.2403000000000004</c:v>
                </c:pt>
                <c:pt idx="3068">
                  <c:v>4.2413999999999996</c:v>
                </c:pt>
                <c:pt idx="3069">
                  <c:v>4.2423999999999999</c:v>
                </c:pt>
                <c:pt idx="3070">
                  <c:v>4.2432999999999996</c:v>
                </c:pt>
                <c:pt idx="3071">
                  <c:v>4.2443</c:v>
                </c:pt>
                <c:pt idx="3072">
                  <c:v>4.2454000000000001</c:v>
                </c:pt>
                <c:pt idx="3073">
                  <c:v>4.2465999999999999</c:v>
                </c:pt>
                <c:pt idx="3074">
                  <c:v>4.2478999999999996</c:v>
                </c:pt>
                <c:pt idx="3075">
                  <c:v>4.2492999999999999</c:v>
                </c:pt>
                <c:pt idx="3076">
                  <c:v>4.2507000000000001</c:v>
                </c:pt>
                <c:pt idx="3077">
                  <c:v>4.2519999999999998</c:v>
                </c:pt>
                <c:pt idx="3078">
                  <c:v>4.2533000000000003</c:v>
                </c:pt>
                <c:pt idx="3079">
                  <c:v>4.2545999999999999</c:v>
                </c:pt>
                <c:pt idx="3080">
                  <c:v>4.2557999999999998</c:v>
                </c:pt>
                <c:pt idx="3081">
                  <c:v>4.2569999999999997</c:v>
                </c:pt>
                <c:pt idx="3082">
                  <c:v>4.2583000000000002</c:v>
                </c:pt>
                <c:pt idx="3083">
                  <c:v>4.2596999999999996</c:v>
                </c:pt>
                <c:pt idx="3084">
                  <c:v>4.2610999999999999</c:v>
                </c:pt>
                <c:pt idx="3085">
                  <c:v>4.2624000000000004</c:v>
                </c:pt>
                <c:pt idx="3086">
                  <c:v>4.2637999999999998</c:v>
                </c:pt>
                <c:pt idx="3087">
                  <c:v>4.2652999999999999</c:v>
                </c:pt>
                <c:pt idx="3088">
                  <c:v>4.2667000000000002</c:v>
                </c:pt>
                <c:pt idx="3089">
                  <c:v>4.2682000000000002</c:v>
                </c:pt>
                <c:pt idx="3090">
                  <c:v>4.2695999999999996</c:v>
                </c:pt>
                <c:pt idx="3091">
                  <c:v>4.2709999999999999</c:v>
                </c:pt>
                <c:pt idx="3092">
                  <c:v>4.2721999999999998</c:v>
                </c:pt>
                <c:pt idx="3093">
                  <c:v>4.2735000000000003</c:v>
                </c:pt>
                <c:pt idx="3094">
                  <c:v>4.2747999999999999</c:v>
                </c:pt>
                <c:pt idx="3095">
                  <c:v>4.2760999999999996</c:v>
                </c:pt>
                <c:pt idx="3096">
                  <c:v>4.2774000000000001</c:v>
                </c:pt>
                <c:pt idx="3097">
                  <c:v>4.2788000000000004</c:v>
                </c:pt>
                <c:pt idx="3098">
                  <c:v>4.2803000000000004</c:v>
                </c:pt>
                <c:pt idx="3099">
                  <c:v>4.2816999999999998</c:v>
                </c:pt>
                <c:pt idx="3100">
                  <c:v>4.2831999999999999</c:v>
                </c:pt>
                <c:pt idx="3101">
                  <c:v>4.2847</c:v>
                </c:pt>
                <c:pt idx="3102">
                  <c:v>4.2861000000000002</c:v>
                </c:pt>
                <c:pt idx="3103">
                  <c:v>4.2876000000000003</c:v>
                </c:pt>
                <c:pt idx="3104">
                  <c:v>4.2891000000000004</c:v>
                </c:pt>
                <c:pt idx="3105">
                  <c:v>4.2907999999999999</c:v>
                </c:pt>
                <c:pt idx="3106">
                  <c:v>4.2927</c:v>
                </c:pt>
                <c:pt idx="3107">
                  <c:v>4.2948000000000004</c:v>
                </c:pt>
                <c:pt idx="3108">
                  <c:v>4.2968999999999999</c:v>
                </c:pt>
                <c:pt idx="3109">
                  <c:v>4.2988</c:v>
                </c:pt>
                <c:pt idx="3110">
                  <c:v>4.3003999999999998</c:v>
                </c:pt>
                <c:pt idx="3111">
                  <c:v>4.3017000000000003</c:v>
                </c:pt>
                <c:pt idx="3112">
                  <c:v>4.3026999999999997</c:v>
                </c:pt>
                <c:pt idx="3113">
                  <c:v>4.3034999999999997</c:v>
                </c:pt>
                <c:pt idx="3114">
                  <c:v>4.3044000000000002</c:v>
                </c:pt>
                <c:pt idx="3115">
                  <c:v>4.3052999999999999</c:v>
                </c:pt>
                <c:pt idx="3116">
                  <c:v>4.3063000000000002</c:v>
                </c:pt>
                <c:pt idx="3117">
                  <c:v>4.3072999999999997</c:v>
                </c:pt>
                <c:pt idx="3118">
                  <c:v>4.3083999999999998</c:v>
                </c:pt>
                <c:pt idx="3119">
                  <c:v>4.3094000000000001</c:v>
                </c:pt>
                <c:pt idx="3120">
                  <c:v>4.3105000000000002</c:v>
                </c:pt>
                <c:pt idx="3121">
                  <c:v>4.3117000000000001</c:v>
                </c:pt>
                <c:pt idx="3122">
                  <c:v>4.3128000000000002</c:v>
                </c:pt>
                <c:pt idx="3123">
                  <c:v>4.3140000000000001</c:v>
                </c:pt>
                <c:pt idx="3124">
                  <c:v>4.3152999999999997</c:v>
                </c:pt>
                <c:pt idx="3125">
                  <c:v>4.3166000000000002</c:v>
                </c:pt>
                <c:pt idx="3126">
                  <c:v>4.3181000000000003</c:v>
                </c:pt>
                <c:pt idx="3127">
                  <c:v>4.3197000000000001</c:v>
                </c:pt>
                <c:pt idx="3128">
                  <c:v>4.3213999999999997</c:v>
                </c:pt>
                <c:pt idx="3129">
                  <c:v>4.3231000000000002</c:v>
                </c:pt>
                <c:pt idx="3130">
                  <c:v>4.3250000000000002</c:v>
                </c:pt>
                <c:pt idx="3131">
                  <c:v>4.3268000000000004</c:v>
                </c:pt>
                <c:pt idx="3132">
                  <c:v>4.3287000000000004</c:v>
                </c:pt>
                <c:pt idx="3133">
                  <c:v>4.3304999999999998</c:v>
                </c:pt>
                <c:pt idx="3134">
                  <c:v>4.3323</c:v>
                </c:pt>
                <c:pt idx="3135">
                  <c:v>4.3338999999999999</c:v>
                </c:pt>
                <c:pt idx="3136">
                  <c:v>4.3353000000000002</c:v>
                </c:pt>
                <c:pt idx="3137">
                  <c:v>4.3365</c:v>
                </c:pt>
                <c:pt idx="3138">
                  <c:v>4.3376000000000001</c:v>
                </c:pt>
                <c:pt idx="3139">
                  <c:v>4.3385999999999996</c:v>
                </c:pt>
                <c:pt idx="3140">
                  <c:v>4.3395999999999999</c:v>
                </c:pt>
                <c:pt idx="3141">
                  <c:v>4.3407</c:v>
                </c:pt>
                <c:pt idx="3142">
                  <c:v>4.3419999999999996</c:v>
                </c:pt>
                <c:pt idx="3143">
                  <c:v>4.3433000000000002</c:v>
                </c:pt>
                <c:pt idx="3144">
                  <c:v>4.3446999999999996</c:v>
                </c:pt>
                <c:pt idx="3145">
                  <c:v>4.3460000000000001</c:v>
                </c:pt>
                <c:pt idx="3146">
                  <c:v>4.3472999999999997</c:v>
                </c:pt>
                <c:pt idx="3147">
                  <c:v>4.3486000000000002</c:v>
                </c:pt>
                <c:pt idx="3148">
                  <c:v>4.3498999999999999</c:v>
                </c:pt>
                <c:pt idx="3149">
                  <c:v>4.3510999999999997</c:v>
                </c:pt>
                <c:pt idx="3150">
                  <c:v>4.3525</c:v>
                </c:pt>
                <c:pt idx="3151">
                  <c:v>4.3537999999999997</c:v>
                </c:pt>
                <c:pt idx="3152">
                  <c:v>4.3552</c:v>
                </c:pt>
                <c:pt idx="3153">
                  <c:v>4.3566000000000003</c:v>
                </c:pt>
                <c:pt idx="3154">
                  <c:v>4.3581000000000003</c:v>
                </c:pt>
                <c:pt idx="3155">
                  <c:v>4.3594999999999997</c:v>
                </c:pt>
                <c:pt idx="3156">
                  <c:v>4.3609</c:v>
                </c:pt>
                <c:pt idx="3157">
                  <c:v>4.3623000000000003</c:v>
                </c:pt>
                <c:pt idx="3158">
                  <c:v>4.3636999999999997</c:v>
                </c:pt>
                <c:pt idx="3159">
                  <c:v>4.3651</c:v>
                </c:pt>
                <c:pt idx="3160">
                  <c:v>4.3663999999999996</c:v>
                </c:pt>
                <c:pt idx="3161">
                  <c:v>4.3677000000000001</c:v>
                </c:pt>
                <c:pt idx="3162">
                  <c:v>4.3689999999999998</c:v>
                </c:pt>
                <c:pt idx="3163">
                  <c:v>4.3703000000000003</c:v>
                </c:pt>
                <c:pt idx="3164">
                  <c:v>4.3716999999999997</c:v>
                </c:pt>
                <c:pt idx="3165">
                  <c:v>4.3730000000000002</c:v>
                </c:pt>
                <c:pt idx="3166">
                  <c:v>4.3742999999999999</c:v>
                </c:pt>
                <c:pt idx="3167">
                  <c:v>4.3757000000000001</c:v>
                </c:pt>
                <c:pt idx="3168">
                  <c:v>4.3772000000000002</c:v>
                </c:pt>
                <c:pt idx="3169">
                  <c:v>4.3785999999999996</c:v>
                </c:pt>
                <c:pt idx="3170">
                  <c:v>4.3800999999999997</c:v>
                </c:pt>
                <c:pt idx="3171">
                  <c:v>4.3815999999999997</c:v>
                </c:pt>
                <c:pt idx="3172">
                  <c:v>4.3830999999999998</c:v>
                </c:pt>
                <c:pt idx="3173">
                  <c:v>4.3845999999999998</c:v>
                </c:pt>
                <c:pt idx="3174">
                  <c:v>4.3861999999999997</c:v>
                </c:pt>
                <c:pt idx="3175">
                  <c:v>4.3880999999999997</c:v>
                </c:pt>
                <c:pt idx="3176">
                  <c:v>4.3901000000000003</c:v>
                </c:pt>
                <c:pt idx="3177">
                  <c:v>4.3921999999999999</c:v>
                </c:pt>
                <c:pt idx="3178">
                  <c:v>4.3940999999999999</c:v>
                </c:pt>
                <c:pt idx="3179">
                  <c:v>4.3956</c:v>
                </c:pt>
                <c:pt idx="3180">
                  <c:v>4.3967999999999998</c:v>
                </c:pt>
                <c:pt idx="3181">
                  <c:v>4.3978000000000002</c:v>
                </c:pt>
                <c:pt idx="3182">
                  <c:v>4.3986999999999998</c:v>
                </c:pt>
                <c:pt idx="3183">
                  <c:v>4.3996000000000004</c:v>
                </c:pt>
                <c:pt idx="3184">
                  <c:v>4.4005000000000001</c:v>
                </c:pt>
                <c:pt idx="3185">
                  <c:v>4.4015000000000004</c:v>
                </c:pt>
                <c:pt idx="3186">
                  <c:v>4.4025999999999996</c:v>
                </c:pt>
                <c:pt idx="3187">
                  <c:v>4.4036</c:v>
                </c:pt>
                <c:pt idx="3188">
                  <c:v>4.4047000000000001</c:v>
                </c:pt>
                <c:pt idx="3189">
                  <c:v>4.4058000000000002</c:v>
                </c:pt>
                <c:pt idx="3190">
                  <c:v>4.407</c:v>
                </c:pt>
                <c:pt idx="3191">
                  <c:v>4.4081000000000001</c:v>
                </c:pt>
                <c:pt idx="3192">
                  <c:v>4.4092000000000002</c:v>
                </c:pt>
                <c:pt idx="3193">
                  <c:v>4.4104999999999999</c:v>
                </c:pt>
                <c:pt idx="3194">
                  <c:v>4.4118000000000004</c:v>
                </c:pt>
                <c:pt idx="3195">
                  <c:v>4.4132999999999996</c:v>
                </c:pt>
                <c:pt idx="3196">
                  <c:v>4.4147999999999996</c:v>
                </c:pt>
                <c:pt idx="3197">
                  <c:v>4.4164000000000003</c:v>
                </c:pt>
                <c:pt idx="3198">
                  <c:v>4.4180999999999999</c:v>
                </c:pt>
                <c:pt idx="3199">
                  <c:v>4.42</c:v>
                </c:pt>
                <c:pt idx="3200">
                  <c:v>4.4218999999999999</c:v>
                </c:pt>
                <c:pt idx="3201">
                  <c:v>4.4238999999999997</c:v>
                </c:pt>
                <c:pt idx="3202">
                  <c:v>4.4260000000000002</c:v>
                </c:pt>
                <c:pt idx="3203">
                  <c:v>4.4279999999999999</c:v>
                </c:pt>
                <c:pt idx="3204">
                  <c:v>4.4297000000000004</c:v>
                </c:pt>
                <c:pt idx="3205">
                  <c:v>4.4311999999999996</c:v>
                </c:pt>
                <c:pt idx="3206">
                  <c:v>4.4324000000000003</c:v>
                </c:pt>
                <c:pt idx="3207">
                  <c:v>4.4333999999999998</c:v>
                </c:pt>
                <c:pt idx="3208">
                  <c:v>4.4343000000000004</c:v>
                </c:pt>
                <c:pt idx="3209">
                  <c:v>4.4352999999999998</c:v>
                </c:pt>
                <c:pt idx="3210">
                  <c:v>4.4363000000000001</c:v>
                </c:pt>
                <c:pt idx="3211">
                  <c:v>4.4375</c:v>
                </c:pt>
                <c:pt idx="3212">
                  <c:v>4.4386999999999999</c:v>
                </c:pt>
                <c:pt idx="3213">
                  <c:v>4.4398999999999997</c:v>
                </c:pt>
                <c:pt idx="3214">
                  <c:v>4.4412000000000003</c:v>
                </c:pt>
                <c:pt idx="3215">
                  <c:v>4.4425999999999997</c:v>
                </c:pt>
                <c:pt idx="3216">
                  <c:v>4.4439000000000002</c:v>
                </c:pt>
                <c:pt idx="3217">
                  <c:v>4.4451999999999998</c:v>
                </c:pt>
                <c:pt idx="3218">
                  <c:v>4.4465000000000003</c:v>
                </c:pt>
                <c:pt idx="3219">
                  <c:v>4.4478</c:v>
                </c:pt>
                <c:pt idx="3220">
                  <c:v>4.4490999999999996</c:v>
                </c:pt>
                <c:pt idx="3221">
                  <c:v>4.4504999999999999</c:v>
                </c:pt>
                <c:pt idx="3222">
                  <c:v>4.4519000000000002</c:v>
                </c:pt>
                <c:pt idx="3223">
                  <c:v>4.4532999999999996</c:v>
                </c:pt>
                <c:pt idx="3224">
                  <c:v>4.4546999999999999</c:v>
                </c:pt>
                <c:pt idx="3225">
                  <c:v>4.4561999999999999</c:v>
                </c:pt>
                <c:pt idx="3226">
                  <c:v>4.4577</c:v>
                </c:pt>
                <c:pt idx="3227">
                  <c:v>4.4591000000000003</c:v>
                </c:pt>
                <c:pt idx="3228">
                  <c:v>4.4604999999999997</c:v>
                </c:pt>
                <c:pt idx="3229">
                  <c:v>4.4619</c:v>
                </c:pt>
                <c:pt idx="3230">
                  <c:v>4.4631999999999996</c:v>
                </c:pt>
                <c:pt idx="3231">
                  <c:v>4.4644000000000004</c:v>
                </c:pt>
                <c:pt idx="3232">
                  <c:v>4.4657</c:v>
                </c:pt>
                <c:pt idx="3233">
                  <c:v>4.4669999999999996</c:v>
                </c:pt>
                <c:pt idx="3234">
                  <c:v>4.4683000000000002</c:v>
                </c:pt>
                <c:pt idx="3235">
                  <c:v>4.4696999999999996</c:v>
                </c:pt>
                <c:pt idx="3236">
                  <c:v>4.4710000000000001</c:v>
                </c:pt>
                <c:pt idx="3237">
                  <c:v>4.4725000000000001</c:v>
                </c:pt>
                <c:pt idx="3238">
                  <c:v>4.4739000000000004</c:v>
                </c:pt>
                <c:pt idx="3239">
                  <c:v>4.4752999999999998</c:v>
                </c:pt>
                <c:pt idx="3240">
                  <c:v>4.4767000000000001</c:v>
                </c:pt>
                <c:pt idx="3241">
                  <c:v>4.4782000000000002</c:v>
                </c:pt>
                <c:pt idx="3242">
                  <c:v>4.4797000000000002</c:v>
                </c:pt>
                <c:pt idx="3243">
                  <c:v>4.4813000000000001</c:v>
                </c:pt>
                <c:pt idx="3244">
                  <c:v>4.4832000000000001</c:v>
                </c:pt>
                <c:pt idx="3245">
                  <c:v>4.4852999999999996</c:v>
                </c:pt>
                <c:pt idx="3246">
                  <c:v>4.4874999999999998</c:v>
                </c:pt>
                <c:pt idx="3247">
                  <c:v>4.4894999999999996</c:v>
                </c:pt>
                <c:pt idx="3248">
                  <c:v>4.4912000000000001</c:v>
                </c:pt>
                <c:pt idx="3249">
                  <c:v>4.4923999999999999</c:v>
                </c:pt>
                <c:pt idx="3250">
                  <c:v>4.4934000000000003</c:v>
                </c:pt>
                <c:pt idx="3251">
                  <c:v>4.4943</c:v>
                </c:pt>
                <c:pt idx="3252">
                  <c:v>4.4950999999999999</c:v>
                </c:pt>
                <c:pt idx="3253">
                  <c:v>4.4960000000000004</c:v>
                </c:pt>
                <c:pt idx="3254">
                  <c:v>4.4969999999999999</c:v>
                </c:pt>
                <c:pt idx="3255">
                  <c:v>4.4981</c:v>
                </c:pt>
                <c:pt idx="3256">
                  <c:v>4.4992000000000001</c:v>
                </c:pt>
                <c:pt idx="3257">
                  <c:v>4.5003000000000002</c:v>
                </c:pt>
                <c:pt idx="3258">
                  <c:v>4.5012999999999996</c:v>
                </c:pt>
                <c:pt idx="3259">
                  <c:v>4.5023999999999997</c:v>
                </c:pt>
                <c:pt idx="3260">
                  <c:v>4.5035999999999996</c:v>
                </c:pt>
                <c:pt idx="3261">
                  <c:v>4.5048000000000004</c:v>
                </c:pt>
                <c:pt idx="3262">
                  <c:v>4.5060000000000002</c:v>
                </c:pt>
                <c:pt idx="3263">
                  <c:v>4.5072999999999999</c:v>
                </c:pt>
                <c:pt idx="3264">
                  <c:v>4.5087999999999999</c:v>
                </c:pt>
                <c:pt idx="3265">
                  <c:v>4.5103</c:v>
                </c:pt>
                <c:pt idx="3266">
                  <c:v>4.5119999999999996</c:v>
                </c:pt>
                <c:pt idx="3267">
                  <c:v>4.5137</c:v>
                </c:pt>
                <c:pt idx="3268">
                  <c:v>4.5156000000000001</c:v>
                </c:pt>
                <c:pt idx="3269">
                  <c:v>4.5175000000000001</c:v>
                </c:pt>
                <c:pt idx="3270">
                  <c:v>4.5194999999999999</c:v>
                </c:pt>
                <c:pt idx="3271">
                  <c:v>4.5216000000000003</c:v>
                </c:pt>
                <c:pt idx="3272">
                  <c:v>4.5235000000000003</c:v>
                </c:pt>
                <c:pt idx="3273">
                  <c:v>4.5251999999999999</c:v>
                </c:pt>
                <c:pt idx="3274">
                  <c:v>4.5266999999999999</c:v>
                </c:pt>
                <c:pt idx="3275">
                  <c:v>4.5278</c:v>
                </c:pt>
                <c:pt idx="3276">
                  <c:v>4.5288000000000004</c:v>
                </c:pt>
                <c:pt idx="3277">
                  <c:v>4.5297000000000001</c:v>
                </c:pt>
                <c:pt idx="3278">
                  <c:v>4.5305999999999997</c:v>
                </c:pt>
                <c:pt idx="3279">
                  <c:v>4.5316000000000001</c:v>
                </c:pt>
                <c:pt idx="3280">
                  <c:v>4.5327000000000002</c:v>
                </c:pt>
                <c:pt idx="3281">
                  <c:v>4.5339999999999998</c:v>
                </c:pt>
                <c:pt idx="3282">
                  <c:v>4.5353000000000003</c:v>
                </c:pt>
                <c:pt idx="3283">
                  <c:v>4.5366999999999997</c:v>
                </c:pt>
                <c:pt idx="3284">
                  <c:v>4.5380000000000003</c:v>
                </c:pt>
                <c:pt idx="3285">
                  <c:v>4.5392999999999999</c:v>
                </c:pt>
                <c:pt idx="3286">
                  <c:v>4.5406000000000004</c:v>
                </c:pt>
                <c:pt idx="3287">
                  <c:v>4.5419</c:v>
                </c:pt>
                <c:pt idx="3288">
                  <c:v>4.5431999999999997</c:v>
                </c:pt>
                <c:pt idx="3289">
                  <c:v>4.5446</c:v>
                </c:pt>
                <c:pt idx="3290">
                  <c:v>4.5460000000000003</c:v>
                </c:pt>
                <c:pt idx="3291">
                  <c:v>4.5472999999999999</c:v>
                </c:pt>
                <c:pt idx="3292">
                  <c:v>4.5487000000000002</c:v>
                </c:pt>
                <c:pt idx="3293">
                  <c:v>4.5500999999999996</c:v>
                </c:pt>
                <c:pt idx="3294">
                  <c:v>4.5515999999999996</c:v>
                </c:pt>
                <c:pt idx="3295">
                  <c:v>4.5529999999999999</c:v>
                </c:pt>
                <c:pt idx="3296">
                  <c:v>4.5544000000000002</c:v>
                </c:pt>
                <c:pt idx="3297">
                  <c:v>4.5557999999999996</c:v>
                </c:pt>
                <c:pt idx="3298">
                  <c:v>4.5571000000000002</c:v>
                </c:pt>
                <c:pt idx="3299">
                  <c:v>4.5583999999999998</c:v>
                </c:pt>
                <c:pt idx="3300">
                  <c:v>4.5597000000000003</c:v>
                </c:pt>
                <c:pt idx="3301">
                  <c:v>4.5609999999999999</c:v>
                </c:pt>
                <c:pt idx="3302">
                  <c:v>4.5622999999999996</c:v>
                </c:pt>
                <c:pt idx="3303">
                  <c:v>4.5636999999999999</c:v>
                </c:pt>
                <c:pt idx="3304">
                  <c:v>4.5650000000000004</c:v>
                </c:pt>
                <c:pt idx="3305">
                  <c:v>4.5664999999999996</c:v>
                </c:pt>
                <c:pt idx="3306">
                  <c:v>4.5678999999999998</c:v>
                </c:pt>
                <c:pt idx="3307">
                  <c:v>4.5693999999999999</c:v>
                </c:pt>
                <c:pt idx="3308">
                  <c:v>4.5709</c:v>
                </c:pt>
                <c:pt idx="3309">
                  <c:v>4.5724</c:v>
                </c:pt>
                <c:pt idx="3310">
                  <c:v>4.5739999999999998</c:v>
                </c:pt>
                <c:pt idx="3311">
                  <c:v>4.5755999999999997</c:v>
                </c:pt>
                <c:pt idx="3312">
                  <c:v>4.5772000000000004</c:v>
                </c:pt>
                <c:pt idx="3313">
                  <c:v>4.5791000000000004</c:v>
                </c:pt>
                <c:pt idx="3314">
                  <c:v>4.5810000000000004</c:v>
                </c:pt>
                <c:pt idx="3315">
                  <c:v>4.5831</c:v>
                </c:pt>
                <c:pt idx="3316">
                  <c:v>4.585</c:v>
                </c:pt>
                <c:pt idx="3317">
                  <c:v>4.5865999999999998</c:v>
                </c:pt>
                <c:pt idx="3318">
                  <c:v>4.5879000000000003</c:v>
                </c:pt>
                <c:pt idx="3319">
                  <c:v>4.5888999999999998</c:v>
                </c:pt>
                <c:pt idx="3320">
                  <c:v>4.5898000000000003</c:v>
                </c:pt>
                <c:pt idx="3321">
                  <c:v>4.5906000000000002</c:v>
                </c:pt>
                <c:pt idx="3322">
                  <c:v>4.5914999999999999</c:v>
                </c:pt>
                <c:pt idx="3323">
                  <c:v>4.5925000000000002</c:v>
                </c:pt>
                <c:pt idx="3324">
                  <c:v>4.5936000000000003</c:v>
                </c:pt>
                <c:pt idx="3325">
                  <c:v>4.5946999999999996</c:v>
                </c:pt>
                <c:pt idx="3326">
                  <c:v>4.5957999999999997</c:v>
                </c:pt>
                <c:pt idx="3327">
                  <c:v>4.5968999999999998</c:v>
                </c:pt>
                <c:pt idx="3328">
                  <c:v>4.5979999999999999</c:v>
                </c:pt>
                <c:pt idx="3329">
                  <c:v>4.5991</c:v>
                </c:pt>
                <c:pt idx="3330">
                  <c:v>4.6002999999999998</c:v>
                </c:pt>
                <c:pt idx="3331">
                  <c:v>4.6014999999999997</c:v>
                </c:pt>
                <c:pt idx="3332">
                  <c:v>4.6028000000000002</c:v>
                </c:pt>
                <c:pt idx="3333">
                  <c:v>4.6041999999999996</c:v>
                </c:pt>
                <c:pt idx="3334">
                  <c:v>4.6058000000000003</c:v>
                </c:pt>
                <c:pt idx="3335">
                  <c:v>4.6074000000000002</c:v>
                </c:pt>
                <c:pt idx="3336">
                  <c:v>4.6092000000000004</c:v>
                </c:pt>
                <c:pt idx="3337">
                  <c:v>4.6111000000000004</c:v>
                </c:pt>
                <c:pt idx="3338">
                  <c:v>4.6131000000000002</c:v>
                </c:pt>
                <c:pt idx="3339">
                  <c:v>4.6151</c:v>
                </c:pt>
                <c:pt idx="3340">
                  <c:v>4.6172000000000004</c:v>
                </c:pt>
                <c:pt idx="3341">
                  <c:v>4.6189999999999998</c:v>
                </c:pt>
                <c:pt idx="3342">
                  <c:v>4.6205999999999996</c:v>
                </c:pt>
                <c:pt idx="3343">
                  <c:v>4.6219000000000001</c:v>
                </c:pt>
                <c:pt idx="3344">
                  <c:v>4.6230000000000002</c:v>
                </c:pt>
                <c:pt idx="3345">
                  <c:v>4.6239999999999997</c:v>
                </c:pt>
                <c:pt idx="3346">
                  <c:v>4.6249000000000002</c:v>
                </c:pt>
                <c:pt idx="3347">
                  <c:v>4.6258999999999997</c:v>
                </c:pt>
                <c:pt idx="3348">
                  <c:v>4.6269999999999998</c:v>
                </c:pt>
                <c:pt idx="3349">
                  <c:v>4.6280999999999999</c:v>
                </c:pt>
                <c:pt idx="3350">
                  <c:v>4.6294000000000004</c:v>
                </c:pt>
                <c:pt idx="3351">
                  <c:v>4.6307</c:v>
                </c:pt>
                <c:pt idx="3352">
                  <c:v>4.6319999999999997</c:v>
                </c:pt>
                <c:pt idx="3353">
                  <c:v>4.6333000000000002</c:v>
                </c:pt>
                <c:pt idx="3354">
                  <c:v>4.6346999999999996</c:v>
                </c:pt>
                <c:pt idx="3355">
                  <c:v>4.6360000000000001</c:v>
                </c:pt>
                <c:pt idx="3356">
                  <c:v>4.6372999999999998</c:v>
                </c:pt>
                <c:pt idx="3357">
                  <c:v>4.6387</c:v>
                </c:pt>
                <c:pt idx="3358">
                  <c:v>4.6399999999999997</c:v>
                </c:pt>
                <c:pt idx="3359">
                  <c:v>4.6414</c:v>
                </c:pt>
                <c:pt idx="3360">
                  <c:v>4.6429</c:v>
                </c:pt>
                <c:pt idx="3361">
                  <c:v>4.6443000000000003</c:v>
                </c:pt>
                <c:pt idx="3362">
                  <c:v>4.6456999999999997</c:v>
                </c:pt>
                <c:pt idx="3363">
                  <c:v>4.6471</c:v>
                </c:pt>
                <c:pt idx="3364">
                  <c:v>4.6486000000000001</c:v>
                </c:pt>
                <c:pt idx="3365">
                  <c:v>4.6500000000000004</c:v>
                </c:pt>
                <c:pt idx="3366">
                  <c:v>4.6513999999999998</c:v>
                </c:pt>
                <c:pt idx="3367">
                  <c:v>4.6528</c:v>
                </c:pt>
                <c:pt idx="3368">
                  <c:v>4.6540999999999997</c:v>
                </c:pt>
                <c:pt idx="3369">
                  <c:v>4.6554000000000002</c:v>
                </c:pt>
                <c:pt idx="3370">
                  <c:v>4.6566999999999998</c:v>
                </c:pt>
                <c:pt idx="3371">
                  <c:v>4.6580000000000004</c:v>
                </c:pt>
                <c:pt idx="3372">
                  <c:v>4.6593999999999998</c:v>
                </c:pt>
                <c:pt idx="3373">
                  <c:v>4.6608000000000001</c:v>
                </c:pt>
                <c:pt idx="3374">
                  <c:v>4.6620999999999997</c:v>
                </c:pt>
                <c:pt idx="3375">
                  <c:v>4.6635999999999997</c:v>
                </c:pt>
                <c:pt idx="3376">
                  <c:v>4.665</c:v>
                </c:pt>
                <c:pt idx="3377">
                  <c:v>4.6664000000000003</c:v>
                </c:pt>
                <c:pt idx="3378">
                  <c:v>4.6677999999999997</c:v>
                </c:pt>
                <c:pt idx="3379">
                  <c:v>4.6692</c:v>
                </c:pt>
                <c:pt idx="3380">
                  <c:v>4.6707999999999998</c:v>
                </c:pt>
                <c:pt idx="3381">
                  <c:v>4.6726999999999999</c:v>
                </c:pt>
                <c:pt idx="3382">
                  <c:v>4.6748000000000003</c:v>
                </c:pt>
                <c:pt idx="3383">
                  <c:v>4.6771000000000003</c:v>
                </c:pt>
                <c:pt idx="3384">
                  <c:v>4.6791999999999998</c:v>
                </c:pt>
                <c:pt idx="3385">
                  <c:v>4.681</c:v>
                </c:pt>
                <c:pt idx="3386">
                  <c:v>4.6824000000000003</c:v>
                </c:pt>
                <c:pt idx="3387">
                  <c:v>4.6833999999999998</c:v>
                </c:pt>
                <c:pt idx="3388">
                  <c:v>4.6841999999999997</c:v>
                </c:pt>
                <c:pt idx="3389">
                  <c:v>4.6849999999999996</c:v>
                </c:pt>
                <c:pt idx="3390">
                  <c:v>4.6858000000000004</c:v>
                </c:pt>
                <c:pt idx="3391">
                  <c:v>4.6867999999999999</c:v>
                </c:pt>
                <c:pt idx="3392">
                  <c:v>4.6878000000000002</c:v>
                </c:pt>
                <c:pt idx="3393">
                  <c:v>4.6889000000000003</c:v>
                </c:pt>
                <c:pt idx="3394">
                  <c:v>4.6900000000000004</c:v>
                </c:pt>
                <c:pt idx="3395">
                  <c:v>4.6909999999999998</c:v>
                </c:pt>
                <c:pt idx="3396">
                  <c:v>4.6920999999999999</c:v>
                </c:pt>
                <c:pt idx="3397">
                  <c:v>4.6932</c:v>
                </c:pt>
                <c:pt idx="3398">
                  <c:v>4.6943999999999999</c:v>
                </c:pt>
                <c:pt idx="3399">
                  <c:v>4.6955999999999998</c:v>
                </c:pt>
                <c:pt idx="3400">
                  <c:v>4.6967999999999996</c:v>
                </c:pt>
                <c:pt idx="3401">
                  <c:v>4.6981999999999999</c:v>
                </c:pt>
                <c:pt idx="3402">
                  <c:v>4.6996000000000002</c:v>
                </c:pt>
                <c:pt idx="3403">
                  <c:v>4.7012</c:v>
                </c:pt>
                <c:pt idx="3404">
                  <c:v>4.7027999999999999</c:v>
                </c:pt>
                <c:pt idx="3405">
                  <c:v>4.7046000000000001</c:v>
                </c:pt>
                <c:pt idx="3406">
                  <c:v>4.7065000000000001</c:v>
                </c:pt>
                <c:pt idx="3407">
                  <c:v>4.7084999999999999</c:v>
                </c:pt>
                <c:pt idx="3408">
                  <c:v>4.7104999999999997</c:v>
                </c:pt>
                <c:pt idx="3409">
                  <c:v>4.7126000000000001</c:v>
                </c:pt>
                <c:pt idx="3410">
                  <c:v>4.7145000000000001</c:v>
                </c:pt>
                <c:pt idx="3411">
                  <c:v>4.7161999999999997</c:v>
                </c:pt>
                <c:pt idx="3412">
                  <c:v>4.7175000000000002</c:v>
                </c:pt>
                <c:pt idx="3413">
                  <c:v>4.7186000000000003</c:v>
                </c:pt>
                <c:pt idx="3414">
                  <c:v>4.7195999999999998</c:v>
                </c:pt>
                <c:pt idx="3415">
                  <c:v>4.7205000000000004</c:v>
                </c:pt>
                <c:pt idx="3416">
                  <c:v>4.7214999999999998</c:v>
                </c:pt>
                <c:pt idx="3417">
                  <c:v>4.7225999999999999</c:v>
                </c:pt>
                <c:pt idx="3418">
                  <c:v>4.7237999999999998</c:v>
                </c:pt>
                <c:pt idx="3419">
                  <c:v>4.7251000000000003</c:v>
                </c:pt>
                <c:pt idx="3420">
                  <c:v>4.7263999999999999</c:v>
                </c:pt>
                <c:pt idx="3421">
                  <c:v>4.7278000000000002</c:v>
                </c:pt>
                <c:pt idx="3422">
                  <c:v>4.7290999999999999</c:v>
                </c:pt>
                <c:pt idx="3423">
                  <c:v>4.7304000000000004</c:v>
                </c:pt>
                <c:pt idx="3424">
                  <c:v>4.7316000000000003</c:v>
                </c:pt>
                <c:pt idx="3425">
                  <c:v>4.7328000000000001</c:v>
                </c:pt>
                <c:pt idx="3426">
                  <c:v>4.7340999999999998</c:v>
                </c:pt>
                <c:pt idx="3427">
                  <c:v>4.7354000000000003</c:v>
                </c:pt>
                <c:pt idx="3428">
                  <c:v>4.7367999999999997</c:v>
                </c:pt>
                <c:pt idx="3429">
                  <c:v>4.7382</c:v>
                </c:pt>
                <c:pt idx="3430">
                  <c:v>4.7396000000000003</c:v>
                </c:pt>
                <c:pt idx="3431">
                  <c:v>4.7409999999999997</c:v>
                </c:pt>
                <c:pt idx="3432">
                  <c:v>4.7424999999999997</c:v>
                </c:pt>
                <c:pt idx="3433">
                  <c:v>4.7441000000000004</c:v>
                </c:pt>
                <c:pt idx="3434">
                  <c:v>4.7455999999999996</c:v>
                </c:pt>
                <c:pt idx="3435">
                  <c:v>4.7469000000000001</c:v>
                </c:pt>
                <c:pt idx="3436">
                  <c:v>4.7481999999999998</c:v>
                </c:pt>
                <c:pt idx="3437">
                  <c:v>4.7495000000000003</c:v>
                </c:pt>
                <c:pt idx="3438">
                  <c:v>4.7507999999999999</c:v>
                </c:pt>
                <c:pt idx="3439">
                  <c:v>4.7519999999999998</c:v>
                </c:pt>
                <c:pt idx="3440">
                  <c:v>4.7534000000000001</c:v>
                </c:pt>
                <c:pt idx="3441">
                  <c:v>4.7546999999999997</c:v>
                </c:pt>
                <c:pt idx="3442">
                  <c:v>4.7561</c:v>
                </c:pt>
                <c:pt idx="3443">
                  <c:v>4.7575000000000003</c:v>
                </c:pt>
                <c:pt idx="3444">
                  <c:v>4.7590000000000003</c:v>
                </c:pt>
                <c:pt idx="3445">
                  <c:v>4.7605000000000004</c:v>
                </c:pt>
                <c:pt idx="3446">
                  <c:v>4.7618999999999998</c:v>
                </c:pt>
                <c:pt idx="3447">
                  <c:v>4.7633000000000001</c:v>
                </c:pt>
                <c:pt idx="3448">
                  <c:v>4.7648000000000001</c:v>
                </c:pt>
                <c:pt idx="3449">
                  <c:v>4.7664</c:v>
                </c:pt>
                <c:pt idx="3450">
                  <c:v>4.7683</c:v>
                </c:pt>
                <c:pt idx="3451">
                  <c:v>4.7702999999999998</c:v>
                </c:pt>
                <c:pt idx="3452">
                  <c:v>4.7723000000000004</c:v>
                </c:pt>
                <c:pt idx="3453">
                  <c:v>4.7742000000000004</c:v>
                </c:pt>
                <c:pt idx="3454">
                  <c:v>4.7759</c:v>
                </c:pt>
                <c:pt idx="3455">
                  <c:v>4.7773000000000003</c:v>
                </c:pt>
                <c:pt idx="3456">
                  <c:v>4.7784000000000004</c:v>
                </c:pt>
                <c:pt idx="3457">
                  <c:v>4.7793000000000001</c:v>
                </c:pt>
                <c:pt idx="3458">
                  <c:v>4.7801999999999998</c:v>
                </c:pt>
                <c:pt idx="3459">
                  <c:v>4.7811000000000003</c:v>
                </c:pt>
                <c:pt idx="3460">
                  <c:v>4.7820999999999998</c:v>
                </c:pt>
                <c:pt idx="3461">
                  <c:v>4.7831999999999999</c:v>
                </c:pt>
                <c:pt idx="3462">
                  <c:v>4.7843</c:v>
                </c:pt>
                <c:pt idx="3463">
                  <c:v>4.7854000000000001</c:v>
                </c:pt>
                <c:pt idx="3464">
                  <c:v>4.7865000000000002</c:v>
                </c:pt>
                <c:pt idx="3465">
                  <c:v>4.7874999999999996</c:v>
                </c:pt>
                <c:pt idx="3466">
                  <c:v>4.7885999999999997</c:v>
                </c:pt>
                <c:pt idx="3467">
                  <c:v>4.7896999999999998</c:v>
                </c:pt>
                <c:pt idx="3468">
                  <c:v>4.7908999999999997</c:v>
                </c:pt>
                <c:pt idx="3469">
                  <c:v>4.7923</c:v>
                </c:pt>
                <c:pt idx="3470">
                  <c:v>4.7935999999999996</c:v>
                </c:pt>
                <c:pt idx="3471">
                  <c:v>4.7950999999999997</c:v>
                </c:pt>
                <c:pt idx="3472">
                  <c:v>4.7967000000000004</c:v>
                </c:pt>
                <c:pt idx="3473">
                  <c:v>4.7983000000000002</c:v>
                </c:pt>
                <c:pt idx="3474">
                  <c:v>4.8</c:v>
                </c:pt>
                <c:pt idx="3475">
                  <c:v>4.8018999999999998</c:v>
                </c:pt>
                <c:pt idx="3476">
                  <c:v>4.8037999999999998</c:v>
                </c:pt>
                <c:pt idx="3477">
                  <c:v>4.8059000000000003</c:v>
                </c:pt>
                <c:pt idx="3478">
                  <c:v>4.8079000000000001</c:v>
                </c:pt>
                <c:pt idx="3479">
                  <c:v>4.8098000000000001</c:v>
                </c:pt>
                <c:pt idx="3480">
                  <c:v>4.8113999999999999</c:v>
                </c:pt>
                <c:pt idx="3481">
                  <c:v>4.8128000000000002</c:v>
                </c:pt>
                <c:pt idx="3482">
                  <c:v>4.8140000000000001</c:v>
                </c:pt>
                <c:pt idx="3483">
                  <c:v>4.8148999999999997</c:v>
                </c:pt>
                <c:pt idx="3484">
                  <c:v>4.8159000000000001</c:v>
                </c:pt>
                <c:pt idx="3485">
                  <c:v>4.8169000000000004</c:v>
                </c:pt>
                <c:pt idx="3486">
                  <c:v>4.8181000000000003</c:v>
                </c:pt>
                <c:pt idx="3487">
                  <c:v>4.8193000000000001</c:v>
                </c:pt>
                <c:pt idx="3488">
                  <c:v>4.8205999999999998</c:v>
                </c:pt>
                <c:pt idx="3489">
                  <c:v>4.8219000000000003</c:v>
                </c:pt>
                <c:pt idx="3490">
                  <c:v>4.8231999999999999</c:v>
                </c:pt>
                <c:pt idx="3491">
                  <c:v>4.8244999999999996</c:v>
                </c:pt>
                <c:pt idx="3492">
                  <c:v>4.8258000000000001</c:v>
                </c:pt>
                <c:pt idx="3493">
                  <c:v>4.827</c:v>
                </c:pt>
                <c:pt idx="3494">
                  <c:v>4.8282999999999996</c:v>
                </c:pt>
                <c:pt idx="3495">
                  <c:v>4.8295000000000003</c:v>
                </c:pt>
                <c:pt idx="3496">
                  <c:v>4.8308999999999997</c:v>
                </c:pt>
                <c:pt idx="3497">
                  <c:v>4.8323</c:v>
                </c:pt>
                <c:pt idx="3498">
                  <c:v>4.8337000000000003</c:v>
                </c:pt>
                <c:pt idx="3499">
                  <c:v>4.8350999999999997</c:v>
                </c:pt>
                <c:pt idx="3500">
                  <c:v>4.8365</c:v>
                </c:pt>
                <c:pt idx="3501">
                  <c:v>4.8380000000000001</c:v>
                </c:pt>
                <c:pt idx="3502">
                  <c:v>4.8395000000000001</c:v>
                </c:pt>
                <c:pt idx="3503">
                  <c:v>4.8409000000000004</c:v>
                </c:pt>
                <c:pt idx="3504">
                  <c:v>4.8422999999999998</c:v>
                </c:pt>
                <c:pt idx="3505">
                  <c:v>4.8436000000000003</c:v>
                </c:pt>
                <c:pt idx="3506">
                  <c:v>4.8448000000000002</c:v>
                </c:pt>
                <c:pt idx="3507">
                  <c:v>4.8460000000000001</c:v>
                </c:pt>
                <c:pt idx="3508">
                  <c:v>4.8472999999999997</c:v>
                </c:pt>
                <c:pt idx="3509">
                  <c:v>4.8484999999999996</c:v>
                </c:pt>
                <c:pt idx="3510">
                  <c:v>4.8498999999999999</c:v>
                </c:pt>
                <c:pt idx="3511">
                  <c:v>4.8513000000000002</c:v>
                </c:pt>
                <c:pt idx="3512">
                  <c:v>4.8526999999999996</c:v>
                </c:pt>
                <c:pt idx="3513">
                  <c:v>4.8540999999999999</c:v>
                </c:pt>
                <c:pt idx="3514">
                  <c:v>4.8555999999999999</c:v>
                </c:pt>
                <c:pt idx="3515">
                  <c:v>4.8571</c:v>
                </c:pt>
                <c:pt idx="3516">
                  <c:v>4.8586</c:v>
                </c:pt>
                <c:pt idx="3517">
                  <c:v>4.8601000000000001</c:v>
                </c:pt>
                <c:pt idx="3518">
                  <c:v>4.8616999999999999</c:v>
                </c:pt>
                <c:pt idx="3519">
                  <c:v>4.8634000000000004</c:v>
                </c:pt>
                <c:pt idx="3520">
                  <c:v>4.8654000000000002</c:v>
                </c:pt>
                <c:pt idx="3521">
                  <c:v>4.8676000000000004</c:v>
                </c:pt>
                <c:pt idx="3522">
                  <c:v>4.8696999999999999</c:v>
                </c:pt>
                <c:pt idx="3523">
                  <c:v>4.8715999999999999</c:v>
                </c:pt>
                <c:pt idx="3524">
                  <c:v>4.8731</c:v>
                </c:pt>
                <c:pt idx="3525">
                  <c:v>4.8742000000000001</c:v>
                </c:pt>
                <c:pt idx="3526">
                  <c:v>4.8750999999999998</c:v>
                </c:pt>
                <c:pt idx="3527">
                  <c:v>4.8758999999999997</c:v>
                </c:pt>
                <c:pt idx="3528">
                  <c:v>4.8768000000000002</c:v>
                </c:pt>
                <c:pt idx="3529">
                  <c:v>4.8777999999999997</c:v>
                </c:pt>
                <c:pt idx="3530">
                  <c:v>4.8788</c:v>
                </c:pt>
                <c:pt idx="3531">
                  <c:v>4.8798000000000004</c:v>
                </c:pt>
                <c:pt idx="3532">
                  <c:v>4.8808999999999996</c:v>
                </c:pt>
                <c:pt idx="3533">
                  <c:v>4.8818999999999999</c:v>
                </c:pt>
                <c:pt idx="3534">
                  <c:v>4.883</c:v>
                </c:pt>
                <c:pt idx="3535">
                  <c:v>4.8840000000000003</c:v>
                </c:pt>
                <c:pt idx="3536">
                  <c:v>4.8852000000000002</c:v>
                </c:pt>
                <c:pt idx="3537">
                  <c:v>4.8864000000000001</c:v>
                </c:pt>
                <c:pt idx="3538">
                  <c:v>4.8876999999999997</c:v>
                </c:pt>
                <c:pt idx="3539">
                  <c:v>4.8891</c:v>
                </c:pt>
                <c:pt idx="3540">
                  <c:v>4.8906000000000001</c:v>
                </c:pt>
                <c:pt idx="3541">
                  <c:v>4.8921000000000001</c:v>
                </c:pt>
                <c:pt idx="3542">
                  <c:v>4.8937999999999997</c:v>
                </c:pt>
                <c:pt idx="3543">
                  <c:v>4.8955000000000002</c:v>
                </c:pt>
                <c:pt idx="3544">
                  <c:v>4.8974000000000002</c:v>
                </c:pt>
                <c:pt idx="3545">
                  <c:v>4.8993000000000002</c:v>
                </c:pt>
                <c:pt idx="3546">
                  <c:v>4.9012000000000002</c:v>
                </c:pt>
                <c:pt idx="3547">
                  <c:v>4.9032</c:v>
                </c:pt>
                <c:pt idx="3548">
                  <c:v>4.9051</c:v>
                </c:pt>
                <c:pt idx="3549">
                  <c:v>4.9067999999999996</c:v>
                </c:pt>
                <c:pt idx="3550">
                  <c:v>4.9081999999999999</c:v>
                </c:pt>
                <c:pt idx="3551">
                  <c:v>4.9093</c:v>
                </c:pt>
                <c:pt idx="3552">
                  <c:v>4.9103000000000003</c:v>
                </c:pt>
                <c:pt idx="3553">
                  <c:v>4.9112999999999998</c:v>
                </c:pt>
                <c:pt idx="3554">
                  <c:v>4.9123000000000001</c:v>
                </c:pt>
                <c:pt idx="3555">
                  <c:v>4.9135</c:v>
                </c:pt>
                <c:pt idx="3556">
                  <c:v>4.9146999999999998</c:v>
                </c:pt>
                <c:pt idx="3557">
                  <c:v>4.9161000000000001</c:v>
                </c:pt>
                <c:pt idx="3558">
                  <c:v>4.9173999999999998</c:v>
                </c:pt>
                <c:pt idx="3559">
                  <c:v>4.9187000000000003</c:v>
                </c:pt>
                <c:pt idx="3560">
                  <c:v>4.92</c:v>
                </c:pt>
                <c:pt idx="3561">
                  <c:v>4.9211999999999998</c:v>
                </c:pt>
                <c:pt idx="3562">
                  <c:v>4.9223999999999997</c:v>
                </c:pt>
                <c:pt idx="3563">
                  <c:v>4.9236000000000004</c:v>
                </c:pt>
                <c:pt idx="3564">
                  <c:v>4.9248000000000003</c:v>
                </c:pt>
                <c:pt idx="3565">
                  <c:v>4.9261999999999997</c:v>
                </c:pt>
                <c:pt idx="3566">
                  <c:v>4.9276</c:v>
                </c:pt>
                <c:pt idx="3567">
                  <c:v>4.9290000000000003</c:v>
                </c:pt>
                <c:pt idx="3568">
                  <c:v>4.9305000000000003</c:v>
                </c:pt>
                <c:pt idx="3569">
                  <c:v>4.9318999999999997</c:v>
                </c:pt>
                <c:pt idx="3570">
                  <c:v>4.9333999999999998</c:v>
                </c:pt>
                <c:pt idx="3571">
                  <c:v>4.9348000000000001</c:v>
                </c:pt>
                <c:pt idx="3572">
                  <c:v>4.9362000000000004</c:v>
                </c:pt>
                <c:pt idx="3573">
                  <c:v>4.9375999999999998</c:v>
                </c:pt>
                <c:pt idx="3574">
                  <c:v>4.9389000000000003</c:v>
                </c:pt>
                <c:pt idx="3575">
                  <c:v>4.9402999999999997</c:v>
                </c:pt>
                <c:pt idx="3576">
                  <c:v>4.9416000000000002</c:v>
                </c:pt>
                <c:pt idx="3577">
                  <c:v>4.9428999999999998</c:v>
                </c:pt>
                <c:pt idx="3578">
                  <c:v>4.9442000000000004</c:v>
                </c:pt>
                <c:pt idx="3579">
                  <c:v>4.9455</c:v>
                </c:pt>
                <c:pt idx="3580">
                  <c:v>4.9469000000000003</c:v>
                </c:pt>
                <c:pt idx="3581">
                  <c:v>4.9482999999999997</c:v>
                </c:pt>
                <c:pt idx="3582">
                  <c:v>4.9497</c:v>
                </c:pt>
                <c:pt idx="3583">
                  <c:v>4.9512</c:v>
                </c:pt>
                <c:pt idx="3584">
                  <c:v>4.9526000000000003</c:v>
                </c:pt>
                <c:pt idx="3585">
                  <c:v>4.9539999999999997</c:v>
                </c:pt>
                <c:pt idx="3586">
                  <c:v>4.9554</c:v>
                </c:pt>
                <c:pt idx="3587">
                  <c:v>4.9569999999999999</c:v>
                </c:pt>
                <c:pt idx="3588">
                  <c:v>4.9588999999999999</c:v>
                </c:pt>
                <c:pt idx="3589">
                  <c:v>4.9610000000000003</c:v>
                </c:pt>
                <c:pt idx="3590">
                  <c:v>4.9631999999999996</c:v>
                </c:pt>
                <c:pt idx="3591">
                  <c:v>4.9653</c:v>
                </c:pt>
                <c:pt idx="3592">
                  <c:v>4.9671000000000003</c:v>
                </c:pt>
                <c:pt idx="3593">
                  <c:v>4.9683999999999999</c:v>
                </c:pt>
                <c:pt idx="3594">
                  <c:v>4.9695</c:v>
                </c:pt>
                <c:pt idx="3595">
                  <c:v>4.9702999999999999</c:v>
                </c:pt>
                <c:pt idx="3596">
                  <c:v>4.9711999999999996</c:v>
                </c:pt>
                <c:pt idx="3597">
                  <c:v>4.9721000000000002</c:v>
                </c:pt>
                <c:pt idx="3598">
                  <c:v>4.9729999999999999</c:v>
                </c:pt>
                <c:pt idx="3599">
                  <c:v>4.9741</c:v>
                </c:pt>
                <c:pt idx="3600">
                  <c:v>4.9751000000000003</c:v>
                </c:pt>
                <c:pt idx="3601">
                  <c:v>4.9762000000000004</c:v>
                </c:pt>
                <c:pt idx="3602">
                  <c:v>4.9771999999999998</c:v>
                </c:pt>
                <c:pt idx="3603">
                  <c:v>4.9782999999999999</c:v>
                </c:pt>
                <c:pt idx="3604">
                  <c:v>4.9794</c:v>
                </c:pt>
                <c:pt idx="3605">
                  <c:v>4.9805000000000001</c:v>
                </c:pt>
                <c:pt idx="3606">
                  <c:v>4.9817999999999998</c:v>
                </c:pt>
                <c:pt idx="3607">
                  <c:v>4.9831000000000003</c:v>
                </c:pt>
                <c:pt idx="3608">
                  <c:v>4.9846000000000004</c:v>
                </c:pt>
                <c:pt idx="3609">
                  <c:v>4.9861000000000004</c:v>
                </c:pt>
                <c:pt idx="3610">
                  <c:v>4.9878</c:v>
                </c:pt>
                <c:pt idx="3611">
                  <c:v>4.9894999999999996</c:v>
                </c:pt>
                <c:pt idx="3612">
                  <c:v>4.9912000000000001</c:v>
                </c:pt>
                <c:pt idx="3613">
                  <c:v>4.9930000000000003</c:v>
                </c:pt>
                <c:pt idx="3614">
                  <c:v>4.9949000000000003</c:v>
                </c:pt>
                <c:pt idx="3615">
                  <c:v>4.9968000000000004</c:v>
                </c:pt>
                <c:pt idx="3616">
                  <c:v>4.9985999999999997</c:v>
                </c:pt>
                <c:pt idx="3617">
                  <c:v>5.0004</c:v>
                </c:pt>
                <c:pt idx="3618">
                  <c:v>5.0019</c:v>
                </c:pt>
                <c:pt idx="3619">
                  <c:v>5.0033000000000003</c:v>
                </c:pt>
                <c:pt idx="3620">
                  <c:v>5.0045000000000002</c:v>
                </c:pt>
                <c:pt idx="3621">
                  <c:v>5.0054999999999996</c:v>
                </c:pt>
                <c:pt idx="3622">
                  <c:v>5.0065</c:v>
                </c:pt>
                <c:pt idx="3623">
                  <c:v>5.0075000000000003</c:v>
                </c:pt>
                <c:pt idx="3624">
                  <c:v>5.0086000000000004</c:v>
                </c:pt>
                <c:pt idx="3625">
                  <c:v>5.0099</c:v>
                </c:pt>
                <c:pt idx="3626">
                  <c:v>5.0113000000000003</c:v>
                </c:pt>
                <c:pt idx="3627">
                  <c:v>5.0126999999999997</c:v>
                </c:pt>
                <c:pt idx="3628">
                  <c:v>5.0140000000000002</c:v>
                </c:pt>
                <c:pt idx="3629">
                  <c:v>5.0153999999999996</c:v>
                </c:pt>
                <c:pt idx="3630">
                  <c:v>5.0166000000000004</c:v>
                </c:pt>
                <c:pt idx="3631">
                  <c:v>5.0179</c:v>
                </c:pt>
                <c:pt idx="3632">
                  <c:v>5.0190999999999999</c:v>
                </c:pt>
                <c:pt idx="3633">
                  <c:v>5.0204000000000004</c:v>
                </c:pt>
                <c:pt idx="3634">
                  <c:v>5.0217999999999998</c:v>
                </c:pt>
                <c:pt idx="3635">
                  <c:v>5.0232000000000001</c:v>
                </c:pt>
                <c:pt idx="3636">
                  <c:v>5.0246000000000004</c:v>
                </c:pt>
                <c:pt idx="3637">
                  <c:v>5.0260999999999996</c:v>
                </c:pt>
                <c:pt idx="3638">
                  <c:v>5.0274999999999999</c:v>
                </c:pt>
                <c:pt idx="3639">
                  <c:v>5.0289000000000001</c:v>
                </c:pt>
                <c:pt idx="3640">
                  <c:v>5.0303000000000004</c:v>
                </c:pt>
                <c:pt idx="3641">
                  <c:v>5.0316999999999998</c:v>
                </c:pt>
                <c:pt idx="3642">
                  <c:v>5.0331000000000001</c:v>
                </c:pt>
                <c:pt idx="3643">
                  <c:v>5.0343999999999998</c:v>
                </c:pt>
                <c:pt idx="3644">
                  <c:v>5.0357000000000003</c:v>
                </c:pt>
                <c:pt idx="3645">
                  <c:v>5.0369999999999999</c:v>
                </c:pt>
                <c:pt idx="3646">
                  <c:v>5.0382999999999996</c:v>
                </c:pt>
                <c:pt idx="3647">
                  <c:v>5.0396999999999998</c:v>
                </c:pt>
                <c:pt idx="3648">
                  <c:v>5.0410000000000004</c:v>
                </c:pt>
                <c:pt idx="3649">
                  <c:v>5.0423999999999998</c:v>
                </c:pt>
                <c:pt idx="3650">
                  <c:v>5.0438000000000001</c:v>
                </c:pt>
                <c:pt idx="3651">
                  <c:v>5.0452000000000004</c:v>
                </c:pt>
                <c:pt idx="3652">
                  <c:v>5.0465999999999998</c:v>
                </c:pt>
                <c:pt idx="3653">
                  <c:v>5.0479000000000003</c:v>
                </c:pt>
                <c:pt idx="3654">
                  <c:v>5.0492999999999997</c:v>
                </c:pt>
                <c:pt idx="3655">
                  <c:v>5.0507999999999997</c:v>
                </c:pt>
                <c:pt idx="3656">
                  <c:v>5.0525000000000002</c:v>
                </c:pt>
                <c:pt idx="3657">
                  <c:v>5.0544000000000002</c:v>
                </c:pt>
                <c:pt idx="3658">
                  <c:v>5.0564999999999998</c:v>
                </c:pt>
                <c:pt idx="3659">
                  <c:v>5.0587999999999997</c:v>
                </c:pt>
                <c:pt idx="3660">
                  <c:v>5.0609000000000002</c:v>
                </c:pt>
                <c:pt idx="3661">
                  <c:v>5.0628000000000002</c:v>
                </c:pt>
                <c:pt idx="3662">
                  <c:v>5.0641999999999996</c:v>
                </c:pt>
                <c:pt idx="3663">
                  <c:v>5.0651999999999999</c:v>
                </c:pt>
                <c:pt idx="3664">
                  <c:v>5.0659000000000001</c:v>
                </c:pt>
                <c:pt idx="3665">
                  <c:v>5.0667</c:v>
                </c:pt>
                <c:pt idx="3666">
                  <c:v>5.0674999999999999</c:v>
                </c:pt>
                <c:pt idx="3667">
                  <c:v>5.0683999999999996</c:v>
                </c:pt>
                <c:pt idx="3668">
                  <c:v>5.0693999999999999</c:v>
                </c:pt>
                <c:pt idx="3669">
                  <c:v>5.0705</c:v>
                </c:pt>
                <c:pt idx="3670">
                  <c:v>5.0716000000000001</c:v>
                </c:pt>
                <c:pt idx="3671">
                  <c:v>5.0727000000000002</c:v>
                </c:pt>
                <c:pt idx="3672">
                  <c:v>5.0738000000000003</c:v>
                </c:pt>
                <c:pt idx="3673">
                  <c:v>5.0747999999999998</c:v>
                </c:pt>
                <c:pt idx="3674">
                  <c:v>5.0758999999999999</c:v>
                </c:pt>
                <c:pt idx="3675">
                  <c:v>5.0770999999999997</c:v>
                </c:pt>
                <c:pt idx="3676">
                  <c:v>5.0784000000000002</c:v>
                </c:pt>
                <c:pt idx="3677">
                  <c:v>5.0797999999999996</c:v>
                </c:pt>
                <c:pt idx="3678">
                  <c:v>5.0811999999999999</c:v>
                </c:pt>
                <c:pt idx="3679">
                  <c:v>5.0827999999999998</c:v>
                </c:pt>
                <c:pt idx="3680">
                  <c:v>5.0845000000000002</c:v>
                </c:pt>
                <c:pt idx="3681">
                  <c:v>5.0862999999999996</c:v>
                </c:pt>
                <c:pt idx="3682">
                  <c:v>5.0883000000000003</c:v>
                </c:pt>
                <c:pt idx="3683">
                  <c:v>5.0903</c:v>
                </c:pt>
                <c:pt idx="3684">
                  <c:v>5.0923999999999996</c:v>
                </c:pt>
                <c:pt idx="3685">
                  <c:v>5.0945</c:v>
                </c:pt>
                <c:pt idx="3686">
                  <c:v>5.0964</c:v>
                </c:pt>
                <c:pt idx="3687">
                  <c:v>5.0979999999999999</c:v>
                </c:pt>
                <c:pt idx="3688">
                  <c:v>5.0994000000000002</c:v>
                </c:pt>
                <c:pt idx="3689">
                  <c:v>5.1005000000000003</c:v>
                </c:pt>
                <c:pt idx="3690">
                  <c:v>5.1013999999999999</c:v>
                </c:pt>
                <c:pt idx="3691">
                  <c:v>5.1024000000000003</c:v>
                </c:pt>
                <c:pt idx="3692">
                  <c:v>5.1032999999999999</c:v>
                </c:pt>
                <c:pt idx="3693">
                  <c:v>5.1044</c:v>
                </c:pt>
                <c:pt idx="3694">
                  <c:v>5.1055000000000001</c:v>
                </c:pt>
                <c:pt idx="3695">
                  <c:v>5.1067</c:v>
                </c:pt>
                <c:pt idx="3696">
                  <c:v>5.1079999999999997</c:v>
                </c:pt>
                <c:pt idx="3697">
                  <c:v>5.1093000000000002</c:v>
                </c:pt>
                <c:pt idx="3698">
                  <c:v>5.1105999999999998</c:v>
                </c:pt>
                <c:pt idx="3699">
                  <c:v>5.1119000000000003</c:v>
                </c:pt>
                <c:pt idx="3700">
                  <c:v>5.1132</c:v>
                </c:pt>
                <c:pt idx="3701">
                  <c:v>5.1144999999999996</c:v>
                </c:pt>
                <c:pt idx="3702">
                  <c:v>5.1158999999999999</c:v>
                </c:pt>
                <c:pt idx="3703">
                  <c:v>5.1172000000000004</c:v>
                </c:pt>
                <c:pt idx="3704">
                  <c:v>5.1185999999999998</c:v>
                </c:pt>
                <c:pt idx="3705">
                  <c:v>5.12</c:v>
                </c:pt>
                <c:pt idx="3706">
                  <c:v>5.1214000000000004</c:v>
                </c:pt>
                <c:pt idx="3707">
                  <c:v>5.1228999999999996</c:v>
                </c:pt>
                <c:pt idx="3708">
                  <c:v>5.1243999999999996</c:v>
                </c:pt>
                <c:pt idx="3709">
                  <c:v>5.1258999999999997</c:v>
                </c:pt>
                <c:pt idx="3710">
                  <c:v>5.1273</c:v>
                </c:pt>
                <c:pt idx="3711">
                  <c:v>5.1285999999999996</c:v>
                </c:pt>
                <c:pt idx="3712">
                  <c:v>5.1299000000000001</c:v>
                </c:pt>
                <c:pt idx="3713">
                  <c:v>5.1311999999999998</c:v>
                </c:pt>
                <c:pt idx="3714">
                  <c:v>5.1325000000000003</c:v>
                </c:pt>
                <c:pt idx="3715">
                  <c:v>5.1337000000000002</c:v>
                </c:pt>
                <c:pt idx="3716">
                  <c:v>5.1351000000000004</c:v>
                </c:pt>
                <c:pt idx="3717">
                  <c:v>5.1364000000000001</c:v>
                </c:pt>
                <c:pt idx="3718">
                  <c:v>5.1379000000000001</c:v>
                </c:pt>
                <c:pt idx="3719">
                  <c:v>5.1393000000000004</c:v>
                </c:pt>
                <c:pt idx="3720">
                  <c:v>5.1406999999999998</c:v>
                </c:pt>
                <c:pt idx="3721">
                  <c:v>5.1421000000000001</c:v>
                </c:pt>
                <c:pt idx="3722">
                  <c:v>5.1435000000000004</c:v>
                </c:pt>
                <c:pt idx="3723">
                  <c:v>5.1448</c:v>
                </c:pt>
                <c:pt idx="3724">
                  <c:v>5.1463000000000001</c:v>
                </c:pt>
                <c:pt idx="3725">
                  <c:v>5.1478999999999999</c:v>
                </c:pt>
                <c:pt idx="3726">
                  <c:v>5.1497999999999999</c:v>
                </c:pt>
                <c:pt idx="3727">
                  <c:v>5.1517999999999997</c:v>
                </c:pt>
                <c:pt idx="3728">
                  <c:v>5.1539000000000001</c:v>
                </c:pt>
                <c:pt idx="3729">
                  <c:v>5.1558999999999999</c:v>
                </c:pt>
                <c:pt idx="3730">
                  <c:v>5.1576000000000004</c:v>
                </c:pt>
                <c:pt idx="3731">
                  <c:v>5.1589999999999998</c:v>
                </c:pt>
                <c:pt idx="3732">
                  <c:v>5.1600999999999999</c:v>
                </c:pt>
                <c:pt idx="3733">
                  <c:v>5.1611000000000002</c:v>
                </c:pt>
                <c:pt idx="3734">
                  <c:v>5.1619999999999999</c:v>
                </c:pt>
                <c:pt idx="3735">
                  <c:v>5.1628999999999996</c:v>
                </c:pt>
                <c:pt idx="3736">
                  <c:v>5.1638999999999999</c:v>
                </c:pt>
                <c:pt idx="3737">
                  <c:v>5.1649000000000003</c:v>
                </c:pt>
                <c:pt idx="3738">
                  <c:v>5.1660000000000004</c:v>
                </c:pt>
                <c:pt idx="3739">
                  <c:v>5.1669999999999998</c:v>
                </c:pt>
                <c:pt idx="3740">
                  <c:v>5.1680999999999999</c:v>
                </c:pt>
                <c:pt idx="3741">
                  <c:v>5.1691000000000003</c:v>
                </c:pt>
                <c:pt idx="3742">
                  <c:v>5.1702000000000004</c:v>
                </c:pt>
                <c:pt idx="3743">
                  <c:v>5.1714000000000002</c:v>
                </c:pt>
                <c:pt idx="3744">
                  <c:v>5.1726999999999999</c:v>
                </c:pt>
                <c:pt idx="3745">
                  <c:v>5.1741000000000001</c:v>
                </c:pt>
                <c:pt idx="3746">
                  <c:v>5.1756000000000002</c:v>
                </c:pt>
                <c:pt idx="3747">
                  <c:v>5.1771000000000003</c:v>
                </c:pt>
                <c:pt idx="3748">
                  <c:v>5.1787000000000001</c:v>
                </c:pt>
                <c:pt idx="3749">
                  <c:v>5.1803999999999997</c:v>
                </c:pt>
                <c:pt idx="3750">
                  <c:v>5.1821999999999999</c:v>
                </c:pt>
                <c:pt idx="3751">
                  <c:v>5.1840999999999999</c:v>
                </c:pt>
                <c:pt idx="3752">
                  <c:v>5.1860999999999997</c:v>
                </c:pt>
                <c:pt idx="3753">
                  <c:v>5.1881000000000004</c:v>
                </c:pt>
                <c:pt idx="3754">
                  <c:v>5.1898999999999997</c:v>
                </c:pt>
                <c:pt idx="3755">
                  <c:v>5.1916000000000002</c:v>
                </c:pt>
                <c:pt idx="3756">
                  <c:v>5.1931000000000003</c:v>
                </c:pt>
                <c:pt idx="3757">
                  <c:v>5.1943000000000001</c:v>
                </c:pt>
                <c:pt idx="3758">
                  <c:v>5.1952999999999996</c:v>
                </c:pt>
                <c:pt idx="3759">
                  <c:v>5.1962999999999999</c:v>
                </c:pt>
                <c:pt idx="3760">
                  <c:v>5.1974</c:v>
                </c:pt>
                <c:pt idx="3761">
                  <c:v>5.1985000000000001</c:v>
                </c:pt>
                <c:pt idx="3762">
                  <c:v>5.1997999999999998</c:v>
                </c:pt>
                <c:pt idx="3763">
                  <c:v>5.2011000000000003</c:v>
                </c:pt>
                <c:pt idx="3764">
                  <c:v>5.2023999999999999</c:v>
                </c:pt>
                <c:pt idx="3765">
                  <c:v>5.2037000000000004</c:v>
                </c:pt>
                <c:pt idx="3766">
                  <c:v>5.2050999999999998</c:v>
                </c:pt>
                <c:pt idx="3767">
                  <c:v>5.2064000000000004</c:v>
                </c:pt>
                <c:pt idx="3768">
                  <c:v>5.2076000000000002</c:v>
                </c:pt>
                <c:pt idx="3769">
                  <c:v>5.2088999999999999</c:v>
                </c:pt>
                <c:pt idx="3770">
                  <c:v>5.2100999999999997</c:v>
                </c:pt>
                <c:pt idx="3771">
                  <c:v>5.2112999999999996</c:v>
                </c:pt>
                <c:pt idx="3772">
                  <c:v>5.2126999999999999</c:v>
                </c:pt>
                <c:pt idx="3773">
                  <c:v>5.2140000000000004</c:v>
                </c:pt>
                <c:pt idx="3774">
                  <c:v>5.2153999999999998</c:v>
                </c:pt>
                <c:pt idx="3775">
                  <c:v>5.2168000000000001</c:v>
                </c:pt>
                <c:pt idx="3776">
                  <c:v>5.2182000000000004</c:v>
                </c:pt>
                <c:pt idx="3777">
                  <c:v>5.2196999999999996</c:v>
                </c:pt>
                <c:pt idx="3778">
                  <c:v>5.2210999999999999</c:v>
                </c:pt>
                <c:pt idx="3779">
                  <c:v>5.2225000000000001</c:v>
                </c:pt>
                <c:pt idx="3780">
                  <c:v>5.2239000000000004</c:v>
                </c:pt>
                <c:pt idx="3781">
                  <c:v>5.2252000000000001</c:v>
                </c:pt>
                <c:pt idx="3782">
                  <c:v>5.2264999999999997</c:v>
                </c:pt>
                <c:pt idx="3783">
                  <c:v>5.2278000000000002</c:v>
                </c:pt>
                <c:pt idx="3784">
                  <c:v>5.2290999999999999</c:v>
                </c:pt>
                <c:pt idx="3785">
                  <c:v>5.2304000000000004</c:v>
                </c:pt>
                <c:pt idx="3786">
                  <c:v>5.2317</c:v>
                </c:pt>
                <c:pt idx="3787">
                  <c:v>5.2331000000000003</c:v>
                </c:pt>
                <c:pt idx="3788">
                  <c:v>5.2344999999999997</c:v>
                </c:pt>
                <c:pt idx="3789">
                  <c:v>5.2359</c:v>
                </c:pt>
                <c:pt idx="3790">
                  <c:v>5.2374000000000001</c:v>
                </c:pt>
                <c:pt idx="3791">
                  <c:v>5.2388000000000003</c:v>
                </c:pt>
                <c:pt idx="3792">
                  <c:v>5.2401999999999997</c:v>
                </c:pt>
                <c:pt idx="3793">
                  <c:v>5.2416999999999998</c:v>
                </c:pt>
                <c:pt idx="3794">
                  <c:v>5.2434000000000003</c:v>
                </c:pt>
                <c:pt idx="3795">
                  <c:v>5.2453000000000003</c:v>
                </c:pt>
                <c:pt idx="3796">
                  <c:v>5.2473999999999998</c:v>
                </c:pt>
                <c:pt idx="3797">
                  <c:v>5.2496999999999998</c:v>
                </c:pt>
                <c:pt idx="3798">
                  <c:v>5.2519</c:v>
                </c:pt>
                <c:pt idx="3799">
                  <c:v>5.2537000000000003</c:v>
                </c:pt>
                <c:pt idx="3800">
                  <c:v>5.2550999999999997</c:v>
                </c:pt>
                <c:pt idx="3801">
                  <c:v>5.2561</c:v>
                </c:pt>
                <c:pt idx="3802">
                  <c:v>5.2568999999999999</c:v>
                </c:pt>
                <c:pt idx="3803">
                  <c:v>5.2576999999999998</c:v>
                </c:pt>
                <c:pt idx="3804">
                  <c:v>5.2584999999999997</c:v>
                </c:pt>
                <c:pt idx="3805">
                  <c:v>5.2594000000000003</c:v>
                </c:pt>
                <c:pt idx="3806">
                  <c:v>5.2603999999999997</c:v>
                </c:pt>
                <c:pt idx="3807">
                  <c:v>5.2614000000000001</c:v>
                </c:pt>
                <c:pt idx="3808">
                  <c:v>5.2624000000000004</c:v>
                </c:pt>
                <c:pt idx="3809">
                  <c:v>5.2634999999999996</c:v>
                </c:pt>
                <c:pt idx="3810">
                  <c:v>5.2645</c:v>
                </c:pt>
                <c:pt idx="3811">
                  <c:v>5.2656000000000001</c:v>
                </c:pt>
                <c:pt idx="3812">
                  <c:v>5.2667999999999999</c:v>
                </c:pt>
                <c:pt idx="3813">
                  <c:v>5.2680999999999996</c:v>
                </c:pt>
                <c:pt idx="3814">
                  <c:v>5.2694000000000001</c:v>
                </c:pt>
                <c:pt idx="3815">
                  <c:v>5.2709000000000001</c:v>
                </c:pt>
                <c:pt idx="3816">
                  <c:v>5.2724000000000002</c:v>
                </c:pt>
                <c:pt idx="3817">
                  <c:v>5.274</c:v>
                </c:pt>
                <c:pt idx="3818">
                  <c:v>5.2756999999999996</c:v>
                </c:pt>
                <c:pt idx="3819">
                  <c:v>5.2774999999999999</c:v>
                </c:pt>
                <c:pt idx="3820">
                  <c:v>5.2794999999999996</c:v>
                </c:pt>
                <c:pt idx="3821">
                  <c:v>5.2815000000000003</c:v>
                </c:pt>
                <c:pt idx="3822">
                  <c:v>5.2835999999999999</c:v>
                </c:pt>
                <c:pt idx="3823">
                  <c:v>5.2857000000000003</c:v>
                </c:pt>
                <c:pt idx="3824">
                  <c:v>5.2873999999999999</c:v>
                </c:pt>
                <c:pt idx="3825">
                  <c:v>5.2888000000000002</c:v>
                </c:pt>
                <c:pt idx="3826">
                  <c:v>5.2897999999999996</c:v>
                </c:pt>
                <c:pt idx="3827">
                  <c:v>5.2907000000000002</c:v>
                </c:pt>
                <c:pt idx="3828">
                  <c:v>5.2915000000000001</c:v>
                </c:pt>
                <c:pt idx="3829">
                  <c:v>5.2925000000000004</c:v>
                </c:pt>
                <c:pt idx="3830">
                  <c:v>5.2937000000000003</c:v>
                </c:pt>
                <c:pt idx="3831">
                  <c:v>5.2949000000000002</c:v>
                </c:pt>
                <c:pt idx="3832">
                  <c:v>5.2962999999999996</c:v>
                </c:pt>
                <c:pt idx="3833">
                  <c:v>5.2976999999999999</c:v>
                </c:pt>
                <c:pt idx="3834">
                  <c:v>5.2990000000000004</c:v>
                </c:pt>
                <c:pt idx="3835">
                  <c:v>5.3003</c:v>
                </c:pt>
                <c:pt idx="3836">
                  <c:v>5.3014999999999999</c:v>
                </c:pt>
                <c:pt idx="3837">
                  <c:v>5.3026999999999997</c:v>
                </c:pt>
                <c:pt idx="3838">
                  <c:v>5.3038999999999996</c:v>
                </c:pt>
                <c:pt idx="3839">
                  <c:v>5.3051000000000004</c:v>
                </c:pt>
                <c:pt idx="3840">
                  <c:v>5.3064999999999998</c:v>
                </c:pt>
                <c:pt idx="3841">
                  <c:v>5.3079000000000001</c:v>
                </c:pt>
                <c:pt idx="3842">
                  <c:v>5.3093000000000004</c:v>
                </c:pt>
                <c:pt idx="3843">
                  <c:v>5.3106999999999998</c:v>
                </c:pt>
                <c:pt idx="3844">
                  <c:v>5.3121999999999998</c:v>
                </c:pt>
                <c:pt idx="3845">
                  <c:v>5.3136999999999999</c:v>
                </c:pt>
                <c:pt idx="3846">
                  <c:v>5.3152999999999997</c:v>
                </c:pt>
                <c:pt idx="3847">
                  <c:v>5.3167999999999997</c:v>
                </c:pt>
                <c:pt idx="3848">
                  <c:v>5.3182</c:v>
                </c:pt>
                <c:pt idx="3849">
                  <c:v>5.3194999999999997</c:v>
                </c:pt>
                <c:pt idx="3850">
                  <c:v>5.3208000000000002</c:v>
                </c:pt>
                <c:pt idx="3851">
                  <c:v>5.3220999999999998</c:v>
                </c:pt>
                <c:pt idx="3852">
                  <c:v>5.3234000000000004</c:v>
                </c:pt>
                <c:pt idx="3853">
                  <c:v>5.3247</c:v>
                </c:pt>
                <c:pt idx="3854">
                  <c:v>5.3261000000000003</c:v>
                </c:pt>
                <c:pt idx="3855">
                  <c:v>5.3273999999999999</c:v>
                </c:pt>
                <c:pt idx="3856">
                  <c:v>5.3288000000000002</c:v>
                </c:pt>
                <c:pt idx="3857">
                  <c:v>5.3301999999999996</c:v>
                </c:pt>
                <c:pt idx="3858">
                  <c:v>5.3316999999999997</c:v>
                </c:pt>
                <c:pt idx="3859">
                  <c:v>5.3331</c:v>
                </c:pt>
                <c:pt idx="3860">
                  <c:v>5.3345000000000002</c:v>
                </c:pt>
                <c:pt idx="3861">
                  <c:v>5.3358999999999996</c:v>
                </c:pt>
                <c:pt idx="3862">
                  <c:v>5.3373999999999997</c:v>
                </c:pt>
                <c:pt idx="3863">
                  <c:v>5.3391000000000002</c:v>
                </c:pt>
                <c:pt idx="3864">
                  <c:v>5.3410000000000002</c:v>
                </c:pt>
                <c:pt idx="3865">
                  <c:v>5.3432000000000004</c:v>
                </c:pt>
                <c:pt idx="3866">
                  <c:v>5.3452999999999999</c:v>
                </c:pt>
                <c:pt idx="3867">
                  <c:v>5.3472999999999997</c:v>
                </c:pt>
                <c:pt idx="3868">
                  <c:v>5.3490000000000002</c:v>
                </c:pt>
                <c:pt idx="3869">
                  <c:v>5.3502999999999998</c:v>
                </c:pt>
                <c:pt idx="3870">
                  <c:v>5.3512000000000004</c:v>
                </c:pt>
                <c:pt idx="3871">
                  <c:v>5.3521000000000001</c:v>
                </c:pt>
                <c:pt idx="3872">
                  <c:v>5.3529</c:v>
                </c:pt>
                <c:pt idx="3873">
                  <c:v>5.3537999999999997</c:v>
                </c:pt>
                <c:pt idx="3874">
                  <c:v>5.3547000000000002</c:v>
                </c:pt>
                <c:pt idx="3875">
                  <c:v>5.3558000000000003</c:v>
                </c:pt>
                <c:pt idx="3876">
                  <c:v>5.3567999999999998</c:v>
                </c:pt>
                <c:pt idx="3877">
                  <c:v>5.3578999999999999</c:v>
                </c:pt>
                <c:pt idx="3878">
                  <c:v>5.3589000000000002</c:v>
                </c:pt>
                <c:pt idx="3879">
                  <c:v>5.36</c:v>
                </c:pt>
                <c:pt idx="3880">
                  <c:v>5.3609999999999998</c:v>
                </c:pt>
                <c:pt idx="3881">
                  <c:v>5.3621999999999996</c:v>
                </c:pt>
                <c:pt idx="3882">
                  <c:v>5.3634000000000004</c:v>
                </c:pt>
                <c:pt idx="3883">
                  <c:v>5.3647999999999998</c:v>
                </c:pt>
                <c:pt idx="3884">
                  <c:v>5.3662000000000001</c:v>
                </c:pt>
                <c:pt idx="3885">
                  <c:v>5.3677000000000001</c:v>
                </c:pt>
                <c:pt idx="3886">
                  <c:v>5.3693</c:v>
                </c:pt>
                <c:pt idx="3887">
                  <c:v>5.3711000000000002</c:v>
                </c:pt>
                <c:pt idx="3888">
                  <c:v>5.3728999999999996</c:v>
                </c:pt>
                <c:pt idx="3889">
                  <c:v>5.3747999999999996</c:v>
                </c:pt>
                <c:pt idx="3890">
                  <c:v>5.3766999999999996</c:v>
                </c:pt>
                <c:pt idx="3891">
                  <c:v>5.3787000000000003</c:v>
                </c:pt>
                <c:pt idx="3892">
                  <c:v>5.3806000000000003</c:v>
                </c:pt>
                <c:pt idx="3893">
                  <c:v>5.3823999999999996</c:v>
                </c:pt>
                <c:pt idx="3894">
                  <c:v>5.3838999999999997</c:v>
                </c:pt>
                <c:pt idx="3895">
                  <c:v>5.3852000000000002</c:v>
                </c:pt>
                <c:pt idx="3896">
                  <c:v>5.3863000000000003</c:v>
                </c:pt>
                <c:pt idx="3897">
                  <c:v>5.3872</c:v>
                </c:pt>
                <c:pt idx="3898">
                  <c:v>5.3882000000000003</c:v>
                </c:pt>
                <c:pt idx="3899">
                  <c:v>5.3891999999999998</c:v>
                </c:pt>
                <c:pt idx="3900">
                  <c:v>5.3902999999999999</c:v>
                </c:pt>
                <c:pt idx="3901">
                  <c:v>5.3916000000000004</c:v>
                </c:pt>
                <c:pt idx="3902">
                  <c:v>5.3929</c:v>
                </c:pt>
                <c:pt idx="3903">
                  <c:v>5.3941999999999997</c:v>
                </c:pt>
                <c:pt idx="3904">
                  <c:v>5.3956</c:v>
                </c:pt>
                <c:pt idx="3905">
                  <c:v>5.3968999999999996</c:v>
                </c:pt>
                <c:pt idx="3906">
                  <c:v>5.3982000000000001</c:v>
                </c:pt>
                <c:pt idx="3907">
                  <c:v>5.3994999999999997</c:v>
                </c:pt>
                <c:pt idx="3908">
                  <c:v>5.4008000000000003</c:v>
                </c:pt>
                <c:pt idx="3909">
                  <c:v>5.4021999999999997</c:v>
                </c:pt>
                <c:pt idx="3910">
                  <c:v>5.4036</c:v>
                </c:pt>
                <c:pt idx="3911">
                  <c:v>5.4051</c:v>
                </c:pt>
                <c:pt idx="3912">
                  <c:v>5.4063999999999997</c:v>
                </c:pt>
                <c:pt idx="3913">
                  <c:v>5.4077999999999999</c:v>
                </c:pt>
                <c:pt idx="3914">
                  <c:v>5.4093</c:v>
                </c:pt>
                <c:pt idx="3915">
                  <c:v>5.4108000000000001</c:v>
                </c:pt>
                <c:pt idx="3916">
                  <c:v>5.4123000000000001</c:v>
                </c:pt>
                <c:pt idx="3917">
                  <c:v>5.4135999999999997</c:v>
                </c:pt>
                <c:pt idx="3918">
                  <c:v>5.4149000000000003</c:v>
                </c:pt>
                <c:pt idx="3919">
                  <c:v>5.4161999999999999</c:v>
                </c:pt>
                <c:pt idx="3920">
                  <c:v>5.4173999999999998</c:v>
                </c:pt>
                <c:pt idx="3921">
                  <c:v>5.4187000000000003</c:v>
                </c:pt>
                <c:pt idx="3922">
                  <c:v>5.4200999999999997</c:v>
                </c:pt>
                <c:pt idx="3923">
                  <c:v>5.4215</c:v>
                </c:pt>
                <c:pt idx="3924">
                  <c:v>5.4229000000000003</c:v>
                </c:pt>
                <c:pt idx="3925">
                  <c:v>5.4242999999999997</c:v>
                </c:pt>
                <c:pt idx="3926">
                  <c:v>5.4257</c:v>
                </c:pt>
                <c:pt idx="3927">
                  <c:v>5.4271000000000003</c:v>
                </c:pt>
                <c:pt idx="3928">
                  <c:v>5.4286000000000003</c:v>
                </c:pt>
                <c:pt idx="3929">
                  <c:v>5.4301000000000004</c:v>
                </c:pt>
                <c:pt idx="3930">
                  <c:v>5.4316000000000004</c:v>
                </c:pt>
                <c:pt idx="3931">
                  <c:v>5.4332000000000003</c:v>
                </c:pt>
                <c:pt idx="3932">
                  <c:v>5.4348999999999998</c:v>
                </c:pt>
                <c:pt idx="3933">
                  <c:v>5.4367000000000001</c:v>
                </c:pt>
                <c:pt idx="3934">
                  <c:v>5.4386000000000001</c:v>
                </c:pt>
                <c:pt idx="3935">
                  <c:v>5.4405000000000001</c:v>
                </c:pt>
                <c:pt idx="3936">
                  <c:v>5.4423000000000004</c:v>
                </c:pt>
                <c:pt idx="3937">
                  <c:v>5.4439000000000002</c:v>
                </c:pt>
                <c:pt idx="3938">
                  <c:v>5.4451000000000001</c:v>
                </c:pt>
                <c:pt idx="3939">
                  <c:v>5.4461000000000004</c:v>
                </c:pt>
                <c:pt idx="3940">
                  <c:v>5.4470000000000001</c:v>
                </c:pt>
                <c:pt idx="3941">
                  <c:v>5.4480000000000004</c:v>
                </c:pt>
                <c:pt idx="3942">
                  <c:v>5.4489000000000001</c:v>
                </c:pt>
                <c:pt idx="3943">
                  <c:v>5.45</c:v>
                </c:pt>
                <c:pt idx="3944">
                  <c:v>5.4509999999999996</c:v>
                </c:pt>
                <c:pt idx="3945">
                  <c:v>5.4520999999999997</c:v>
                </c:pt>
                <c:pt idx="3946">
                  <c:v>5.4531000000000001</c:v>
                </c:pt>
                <c:pt idx="3947">
                  <c:v>5.4542000000000002</c:v>
                </c:pt>
                <c:pt idx="3948">
                  <c:v>5.4551999999999996</c:v>
                </c:pt>
                <c:pt idx="3949">
                  <c:v>5.4564000000000004</c:v>
                </c:pt>
                <c:pt idx="3950">
                  <c:v>5.4576000000000002</c:v>
                </c:pt>
                <c:pt idx="3951">
                  <c:v>5.4588999999999999</c:v>
                </c:pt>
                <c:pt idx="3952">
                  <c:v>5.4603000000000002</c:v>
                </c:pt>
                <c:pt idx="3953">
                  <c:v>5.4618000000000002</c:v>
                </c:pt>
                <c:pt idx="3954">
                  <c:v>5.4634</c:v>
                </c:pt>
                <c:pt idx="3955">
                  <c:v>5.4649999999999999</c:v>
                </c:pt>
                <c:pt idx="3956">
                  <c:v>5.4668000000000001</c:v>
                </c:pt>
                <c:pt idx="3957">
                  <c:v>5.4686000000000003</c:v>
                </c:pt>
                <c:pt idx="3958">
                  <c:v>5.4705000000000004</c:v>
                </c:pt>
                <c:pt idx="3959">
                  <c:v>5.4725000000000001</c:v>
                </c:pt>
                <c:pt idx="3960">
                  <c:v>5.4744999999999999</c:v>
                </c:pt>
                <c:pt idx="3961">
                  <c:v>5.4763000000000002</c:v>
                </c:pt>
                <c:pt idx="3962">
                  <c:v>5.4779</c:v>
                </c:pt>
                <c:pt idx="3963">
                  <c:v>5.4793000000000003</c:v>
                </c:pt>
                <c:pt idx="3964">
                  <c:v>5.4804000000000004</c:v>
                </c:pt>
                <c:pt idx="3965">
                  <c:v>5.4814999999999996</c:v>
                </c:pt>
                <c:pt idx="3966">
                  <c:v>5.4824999999999999</c:v>
                </c:pt>
                <c:pt idx="3967">
                  <c:v>5.4835000000000003</c:v>
                </c:pt>
                <c:pt idx="3968">
                  <c:v>5.4846000000000004</c:v>
                </c:pt>
                <c:pt idx="3969">
                  <c:v>5.4859</c:v>
                </c:pt>
                <c:pt idx="3970">
                  <c:v>5.4871999999999996</c:v>
                </c:pt>
                <c:pt idx="3971">
                  <c:v>5.4885999999999999</c:v>
                </c:pt>
                <c:pt idx="3972">
                  <c:v>5.4898999999999996</c:v>
                </c:pt>
                <c:pt idx="3973">
                  <c:v>5.4912000000000001</c:v>
                </c:pt>
                <c:pt idx="3974">
                  <c:v>5.4924999999999997</c:v>
                </c:pt>
                <c:pt idx="3975">
                  <c:v>5.4938000000000002</c:v>
                </c:pt>
                <c:pt idx="3976">
                  <c:v>5.4950000000000001</c:v>
                </c:pt>
                <c:pt idx="3977">
                  <c:v>5.4962999999999997</c:v>
                </c:pt>
                <c:pt idx="3978">
                  <c:v>5.4977</c:v>
                </c:pt>
                <c:pt idx="3979">
                  <c:v>5.4991000000000003</c:v>
                </c:pt>
                <c:pt idx="3980">
                  <c:v>5.5004999999999997</c:v>
                </c:pt>
                <c:pt idx="3981">
                  <c:v>5.5019</c:v>
                </c:pt>
                <c:pt idx="3982">
                  <c:v>5.5033000000000003</c:v>
                </c:pt>
                <c:pt idx="3983">
                  <c:v>5.5046999999999997</c:v>
                </c:pt>
                <c:pt idx="3984">
                  <c:v>5.5061999999999998</c:v>
                </c:pt>
                <c:pt idx="3985">
                  <c:v>5.5076000000000001</c:v>
                </c:pt>
                <c:pt idx="3986">
                  <c:v>5.5090000000000003</c:v>
                </c:pt>
                <c:pt idx="3987">
                  <c:v>5.5103</c:v>
                </c:pt>
                <c:pt idx="3988">
                  <c:v>5.5114999999999998</c:v>
                </c:pt>
                <c:pt idx="3989">
                  <c:v>5.5128000000000004</c:v>
                </c:pt>
                <c:pt idx="3990">
                  <c:v>5.5140000000000002</c:v>
                </c:pt>
                <c:pt idx="3991">
                  <c:v>5.5153999999999996</c:v>
                </c:pt>
                <c:pt idx="3992">
                  <c:v>5.5167000000000002</c:v>
                </c:pt>
                <c:pt idx="3993">
                  <c:v>5.5180999999999996</c:v>
                </c:pt>
                <c:pt idx="3994">
                  <c:v>5.5194999999999999</c:v>
                </c:pt>
                <c:pt idx="3995">
                  <c:v>5.5209000000000001</c:v>
                </c:pt>
                <c:pt idx="3996">
                  <c:v>5.5223000000000004</c:v>
                </c:pt>
                <c:pt idx="3997">
                  <c:v>5.5237999999999996</c:v>
                </c:pt>
                <c:pt idx="3998">
                  <c:v>5.5251999999999999</c:v>
                </c:pt>
                <c:pt idx="3999">
                  <c:v>5.5266999999999999</c:v>
                </c:pt>
                <c:pt idx="4000">
                  <c:v>5.5282</c:v>
                </c:pt>
                <c:pt idx="4001">
                  <c:v>5.5297999999999998</c:v>
                </c:pt>
                <c:pt idx="4002">
                  <c:v>5.5316999999999998</c:v>
                </c:pt>
                <c:pt idx="4003">
                  <c:v>5.5335999999999999</c:v>
                </c:pt>
                <c:pt idx="4004">
                  <c:v>5.5355999999999996</c:v>
                </c:pt>
                <c:pt idx="4005">
                  <c:v>5.5376000000000003</c:v>
                </c:pt>
                <c:pt idx="4006">
                  <c:v>5.5392999999999999</c:v>
                </c:pt>
                <c:pt idx="4007">
                  <c:v>5.5407000000000002</c:v>
                </c:pt>
                <c:pt idx="4008">
                  <c:v>5.5418000000000003</c:v>
                </c:pt>
                <c:pt idx="4009">
                  <c:v>5.5427999999999997</c:v>
                </c:pt>
                <c:pt idx="4010">
                  <c:v>5.5437000000000003</c:v>
                </c:pt>
                <c:pt idx="4011">
                  <c:v>5.5446</c:v>
                </c:pt>
                <c:pt idx="4012">
                  <c:v>5.5454999999999997</c:v>
                </c:pt>
                <c:pt idx="4013">
                  <c:v>5.5465</c:v>
                </c:pt>
                <c:pt idx="4014">
                  <c:v>5.5476000000000001</c:v>
                </c:pt>
                <c:pt idx="4015">
                  <c:v>5.5486000000000004</c:v>
                </c:pt>
                <c:pt idx="4016">
                  <c:v>5.5495999999999999</c:v>
                </c:pt>
                <c:pt idx="4017">
                  <c:v>5.5507</c:v>
                </c:pt>
                <c:pt idx="4018">
                  <c:v>5.5518000000000001</c:v>
                </c:pt>
                <c:pt idx="4019">
                  <c:v>5.5530999999999997</c:v>
                </c:pt>
                <c:pt idx="4020">
                  <c:v>5.5544000000000002</c:v>
                </c:pt>
                <c:pt idx="4021">
                  <c:v>5.5557999999999996</c:v>
                </c:pt>
                <c:pt idx="4022">
                  <c:v>5.5572999999999997</c:v>
                </c:pt>
                <c:pt idx="4023">
                  <c:v>5.5590000000000002</c:v>
                </c:pt>
                <c:pt idx="4024">
                  <c:v>5.5606999999999998</c:v>
                </c:pt>
                <c:pt idx="4025">
                  <c:v>5.5625</c:v>
                </c:pt>
                <c:pt idx="4026">
                  <c:v>5.5644</c:v>
                </c:pt>
                <c:pt idx="4027">
                  <c:v>5.5663999999999998</c:v>
                </c:pt>
                <c:pt idx="4028">
                  <c:v>5.5683999999999996</c:v>
                </c:pt>
                <c:pt idx="4029">
                  <c:v>5.5702999999999996</c:v>
                </c:pt>
                <c:pt idx="4030">
                  <c:v>5.5720999999999998</c:v>
                </c:pt>
                <c:pt idx="4031">
                  <c:v>5.5736999999999997</c:v>
                </c:pt>
                <c:pt idx="4032">
                  <c:v>5.5750000000000002</c:v>
                </c:pt>
                <c:pt idx="4033">
                  <c:v>5.5761000000000003</c:v>
                </c:pt>
                <c:pt idx="4034">
                  <c:v>5.577</c:v>
                </c:pt>
                <c:pt idx="4035">
                  <c:v>5.5778999999999996</c:v>
                </c:pt>
                <c:pt idx="4036">
                  <c:v>5.5789</c:v>
                </c:pt>
                <c:pt idx="4037">
                  <c:v>5.58</c:v>
                </c:pt>
                <c:pt idx="4038">
                  <c:v>5.5811999999999999</c:v>
                </c:pt>
                <c:pt idx="4039">
                  <c:v>5.5823999999999998</c:v>
                </c:pt>
                <c:pt idx="4040">
                  <c:v>5.5837000000000003</c:v>
                </c:pt>
                <c:pt idx="4041">
                  <c:v>5.585</c:v>
                </c:pt>
                <c:pt idx="4042">
                  <c:v>5.5862999999999996</c:v>
                </c:pt>
                <c:pt idx="4043">
                  <c:v>5.5876000000000001</c:v>
                </c:pt>
                <c:pt idx="4044">
                  <c:v>5.5888</c:v>
                </c:pt>
                <c:pt idx="4045">
                  <c:v>5.5900999999999996</c:v>
                </c:pt>
                <c:pt idx="4046">
                  <c:v>5.5914000000000001</c:v>
                </c:pt>
                <c:pt idx="4047">
                  <c:v>5.5928000000000004</c:v>
                </c:pt>
                <c:pt idx="4048">
                  <c:v>5.5941999999999998</c:v>
                </c:pt>
                <c:pt idx="4049">
                  <c:v>5.5956999999999999</c:v>
                </c:pt>
                <c:pt idx="4050">
                  <c:v>5.5972</c:v>
                </c:pt>
                <c:pt idx="4051">
                  <c:v>5.5987</c:v>
                </c:pt>
                <c:pt idx="4052">
                  <c:v>5.6001000000000003</c:v>
                </c:pt>
                <c:pt idx="4053">
                  <c:v>5.6014999999999997</c:v>
                </c:pt>
                <c:pt idx="4054">
                  <c:v>5.6029</c:v>
                </c:pt>
                <c:pt idx="4055">
                  <c:v>5.6041999999999996</c:v>
                </c:pt>
                <c:pt idx="4056">
                  <c:v>5.6055999999999999</c:v>
                </c:pt>
                <c:pt idx="4057">
                  <c:v>5.6069000000000004</c:v>
                </c:pt>
                <c:pt idx="4058">
                  <c:v>5.6082999999999998</c:v>
                </c:pt>
                <c:pt idx="4059">
                  <c:v>5.6096000000000004</c:v>
                </c:pt>
                <c:pt idx="4060">
                  <c:v>5.6109999999999998</c:v>
                </c:pt>
                <c:pt idx="4061">
                  <c:v>5.6124000000000001</c:v>
                </c:pt>
                <c:pt idx="4062">
                  <c:v>5.6136999999999997</c:v>
                </c:pt>
                <c:pt idx="4063">
                  <c:v>5.6151999999999997</c:v>
                </c:pt>
                <c:pt idx="4064">
                  <c:v>5.6166</c:v>
                </c:pt>
                <c:pt idx="4065">
                  <c:v>5.6180000000000003</c:v>
                </c:pt>
                <c:pt idx="4066">
                  <c:v>5.6193999999999997</c:v>
                </c:pt>
                <c:pt idx="4067">
                  <c:v>5.6208</c:v>
                </c:pt>
                <c:pt idx="4068">
                  <c:v>5.6223000000000001</c:v>
                </c:pt>
                <c:pt idx="4069">
                  <c:v>5.6238999999999999</c:v>
                </c:pt>
                <c:pt idx="4070">
                  <c:v>5.6257000000000001</c:v>
                </c:pt>
                <c:pt idx="4071">
                  <c:v>5.6276999999999999</c:v>
                </c:pt>
                <c:pt idx="4072">
                  <c:v>5.6298000000000004</c:v>
                </c:pt>
                <c:pt idx="4073">
                  <c:v>5.6318000000000001</c:v>
                </c:pt>
                <c:pt idx="4074">
                  <c:v>5.6336000000000004</c:v>
                </c:pt>
                <c:pt idx="4075">
                  <c:v>5.6349999999999998</c:v>
                </c:pt>
                <c:pt idx="4076">
                  <c:v>5.6360999999999999</c:v>
                </c:pt>
                <c:pt idx="4077">
                  <c:v>5.6371000000000002</c:v>
                </c:pt>
                <c:pt idx="4078">
                  <c:v>5.6379000000000001</c:v>
                </c:pt>
                <c:pt idx="4079">
                  <c:v>5.6387999999999998</c:v>
                </c:pt>
                <c:pt idx="4080">
                  <c:v>5.6398000000000001</c:v>
                </c:pt>
                <c:pt idx="4081">
                  <c:v>5.6406999999999998</c:v>
                </c:pt>
                <c:pt idx="4082">
                  <c:v>5.6417999999999999</c:v>
                </c:pt>
                <c:pt idx="4083">
                  <c:v>5.6429</c:v>
                </c:pt>
                <c:pt idx="4084">
                  <c:v>5.6439000000000004</c:v>
                </c:pt>
                <c:pt idx="4085">
                  <c:v>5.6449999999999996</c:v>
                </c:pt>
                <c:pt idx="4086">
                  <c:v>5.6460999999999997</c:v>
                </c:pt>
                <c:pt idx="4087">
                  <c:v>5.6471999999999998</c:v>
                </c:pt>
                <c:pt idx="4088">
                  <c:v>5.6483999999999996</c:v>
                </c:pt>
                <c:pt idx="4089">
                  <c:v>5.6497000000000002</c:v>
                </c:pt>
                <c:pt idx="4090">
                  <c:v>5.6512000000000002</c:v>
                </c:pt>
                <c:pt idx="4091">
                  <c:v>5.6527000000000003</c:v>
                </c:pt>
                <c:pt idx="4092">
                  <c:v>5.6543999999999999</c:v>
                </c:pt>
                <c:pt idx="4093">
                  <c:v>5.6561000000000003</c:v>
                </c:pt>
                <c:pt idx="4094">
                  <c:v>5.6578999999999997</c:v>
                </c:pt>
                <c:pt idx="4095">
                  <c:v>5.6597999999999997</c:v>
                </c:pt>
                <c:pt idx="4096">
                  <c:v>5.6616999999999997</c:v>
                </c:pt>
                <c:pt idx="4097">
                  <c:v>5.6635999999999997</c:v>
                </c:pt>
                <c:pt idx="4098">
                  <c:v>5.6654999999999998</c:v>
                </c:pt>
                <c:pt idx="4099">
                  <c:v>5.6672000000000002</c:v>
                </c:pt>
                <c:pt idx="4100">
                  <c:v>5.6687000000000003</c:v>
                </c:pt>
                <c:pt idx="4101">
                  <c:v>5.6699000000000002</c:v>
                </c:pt>
                <c:pt idx="4102">
                  <c:v>5.6710000000000003</c:v>
                </c:pt>
                <c:pt idx="4103">
                  <c:v>5.6721000000000004</c:v>
                </c:pt>
                <c:pt idx="4104">
                  <c:v>5.6730999999999998</c:v>
                </c:pt>
                <c:pt idx="4105">
                  <c:v>5.6741999999999999</c:v>
                </c:pt>
                <c:pt idx="4106">
                  <c:v>5.6753999999999998</c:v>
                </c:pt>
                <c:pt idx="4107">
                  <c:v>5.6767000000000003</c:v>
                </c:pt>
                <c:pt idx="4108">
                  <c:v>5.6779999999999999</c:v>
                </c:pt>
                <c:pt idx="4109">
                  <c:v>5.6792999999999996</c:v>
                </c:pt>
                <c:pt idx="4110">
                  <c:v>5.6806000000000001</c:v>
                </c:pt>
                <c:pt idx="4111">
                  <c:v>5.6818999999999997</c:v>
                </c:pt>
                <c:pt idx="4112">
                  <c:v>5.6832000000000003</c:v>
                </c:pt>
                <c:pt idx="4113">
                  <c:v>5.6844000000000001</c:v>
                </c:pt>
                <c:pt idx="4114">
                  <c:v>5.6856999999999998</c:v>
                </c:pt>
                <c:pt idx="4115">
                  <c:v>5.6871</c:v>
                </c:pt>
                <c:pt idx="4116">
                  <c:v>5.6885000000000003</c:v>
                </c:pt>
                <c:pt idx="4117">
                  <c:v>5.6898999999999997</c:v>
                </c:pt>
                <c:pt idx="4118">
                  <c:v>5.6913</c:v>
                </c:pt>
                <c:pt idx="4119">
                  <c:v>5.6927000000000003</c:v>
                </c:pt>
                <c:pt idx="4120">
                  <c:v>5.6940999999999997</c:v>
                </c:pt>
                <c:pt idx="4121">
                  <c:v>5.6955999999999998</c:v>
                </c:pt>
                <c:pt idx="4122">
                  <c:v>5.6970999999999998</c:v>
                </c:pt>
                <c:pt idx="4123">
                  <c:v>5.6985999999999999</c:v>
                </c:pt>
                <c:pt idx="4124">
                  <c:v>5.6999000000000004</c:v>
                </c:pt>
                <c:pt idx="4125">
                  <c:v>5.7011000000000003</c:v>
                </c:pt>
                <c:pt idx="4126">
                  <c:v>5.7023999999999999</c:v>
                </c:pt>
                <c:pt idx="4127">
                  <c:v>5.7037000000000004</c:v>
                </c:pt>
                <c:pt idx="4128">
                  <c:v>5.7050000000000001</c:v>
                </c:pt>
                <c:pt idx="4129">
                  <c:v>5.7064000000000004</c:v>
                </c:pt>
                <c:pt idx="4130">
                  <c:v>5.7077999999999998</c:v>
                </c:pt>
                <c:pt idx="4131">
                  <c:v>5.7092000000000001</c:v>
                </c:pt>
                <c:pt idx="4132">
                  <c:v>5.7106000000000003</c:v>
                </c:pt>
                <c:pt idx="4133">
                  <c:v>5.7121000000000004</c:v>
                </c:pt>
                <c:pt idx="4134">
                  <c:v>5.7134999999999998</c:v>
                </c:pt>
                <c:pt idx="4135">
                  <c:v>5.7149000000000001</c:v>
                </c:pt>
                <c:pt idx="4136">
                  <c:v>5.7164000000000001</c:v>
                </c:pt>
                <c:pt idx="4137">
                  <c:v>5.7179000000000002</c:v>
                </c:pt>
                <c:pt idx="4138">
                  <c:v>5.7195</c:v>
                </c:pt>
                <c:pt idx="4139">
                  <c:v>5.7214</c:v>
                </c:pt>
                <c:pt idx="4140">
                  <c:v>5.7233999999999998</c:v>
                </c:pt>
                <c:pt idx="4141">
                  <c:v>5.7255000000000003</c:v>
                </c:pt>
                <c:pt idx="4142">
                  <c:v>5.7275</c:v>
                </c:pt>
                <c:pt idx="4143">
                  <c:v>5.7291999999999996</c:v>
                </c:pt>
                <c:pt idx="4144">
                  <c:v>5.7305999999999999</c:v>
                </c:pt>
                <c:pt idx="4145">
                  <c:v>5.7316000000000003</c:v>
                </c:pt>
                <c:pt idx="4146">
                  <c:v>5.7324999999999999</c:v>
                </c:pt>
                <c:pt idx="4147">
                  <c:v>5.7332999999999998</c:v>
                </c:pt>
                <c:pt idx="4148">
                  <c:v>5.7342000000000004</c:v>
                </c:pt>
                <c:pt idx="4149">
                  <c:v>5.7351000000000001</c:v>
                </c:pt>
                <c:pt idx="4150">
                  <c:v>5.7361000000000004</c:v>
                </c:pt>
                <c:pt idx="4151">
                  <c:v>5.7371999999999996</c:v>
                </c:pt>
                <c:pt idx="4152">
                  <c:v>5.7382</c:v>
                </c:pt>
                <c:pt idx="4153">
                  <c:v>5.7392000000000003</c:v>
                </c:pt>
                <c:pt idx="4154">
                  <c:v>5.7401999999999997</c:v>
                </c:pt>
                <c:pt idx="4155">
                  <c:v>5.7412999999999998</c:v>
                </c:pt>
                <c:pt idx="4156">
                  <c:v>5.7424999999999997</c:v>
                </c:pt>
                <c:pt idx="4157">
                  <c:v>5.7438000000000002</c:v>
                </c:pt>
                <c:pt idx="4158">
                  <c:v>5.7450999999999999</c:v>
                </c:pt>
                <c:pt idx="4159">
                  <c:v>5.7465999999999999</c:v>
                </c:pt>
                <c:pt idx="4160">
                  <c:v>5.7481</c:v>
                </c:pt>
                <c:pt idx="4161">
                  <c:v>5.7496999999999998</c:v>
                </c:pt>
                <c:pt idx="4162">
                  <c:v>5.7514000000000003</c:v>
                </c:pt>
                <c:pt idx="4163">
                  <c:v>5.7531999999999996</c:v>
                </c:pt>
                <c:pt idx="4164">
                  <c:v>5.7550999999999997</c:v>
                </c:pt>
                <c:pt idx="4165">
                  <c:v>5.7572000000000001</c:v>
                </c:pt>
                <c:pt idx="4166">
                  <c:v>5.7592999999999996</c:v>
                </c:pt>
                <c:pt idx="4167">
                  <c:v>5.7613000000000003</c:v>
                </c:pt>
                <c:pt idx="4168">
                  <c:v>5.7632000000000003</c:v>
                </c:pt>
                <c:pt idx="4169">
                  <c:v>5.7647000000000004</c:v>
                </c:pt>
                <c:pt idx="4170">
                  <c:v>5.7659000000000002</c:v>
                </c:pt>
                <c:pt idx="4171">
                  <c:v>5.7668999999999997</c:v>
                </c:pt>
                <c:pt idx="4172">
                  <c:v>5.7678000000000003</c:v>
                </c:pt>
                <c:pt idx="4173">
                  <c:v>5.7686999999999999</c:v>
                </c:pt>
                <c:pt idx="4174">
                  <c:v>5.7697000000000003</c:v>
                </c:pt>
                <c:pt idx="4175">
                  <c:v>5.7709000000000001</c:v>
                </c:pt>
                <c:pt idx="4176">
                  <c:v>5.7721</c:v>
                </c:pt>
                <c:pt idx="4177">
                  <c:v>5.7733999999999996</c:v>
                </c:pt>
                <c:pt idx="4178">
                  <c:v>5.7747000000000002</c:v>
                </c:pt>
                <c:pt idx="4179">
                  <c:v>5.7759999999999998</c:v>
                </c:pt>
                <c:pt idx="4180">
                  <c:v>5.7773000000000003</c:v>
                </c:pt>
                <c:pt idx="4181">
                  <c:v>5.7786</c:v>
                </c:pt>
                <c:pt idx="4182">
                  <c:v>5.7798999999999996</c:v>
                </c:pt>
                <c:pt idx="4183">
                  <c:v>5.7812000000000001</c:v>
                </c:pt>
                <c:pt idx="4184">
                  <c:v>5.7826000000000004</c:v>
                </c:pt>
                <c:pt idx="4185">
                  <c:v>5.7839999999999998</c:v>
                </c:pt>
                <c:pt idx="4186">
                  <c:v>5.7854999999999999</c:v>
                </c:pt>
                <c:pt idx="4187">
                  <c:v>5.7869000000000002</c:v>
                </c:pt>
                <c:pt idx="4188">
                  <c:v>5.7881999999999998</c:v>
                </c:pt>
                <c:pt idx="4189">
                  <c:v>5.7896999999999998</c:v>
                </c:pt>
                <c:pt idx="4190">
                  <c:v>5.7911999999999999</c:v>
                </c:pt>
                <c:pt idx="4191">
                  <c:v>5.7926000000000002</c:v>
                </c:pt>
                <c:pt idx="4192">
                  <c:v>5.7938999999999998</c:v>
                </c:pt>
                <c:pt idx="4193">
                  <c:v>5.7952000000000004</c:v>
                </c:pt>
                <c:pt idx="4194">
                  <c:v>5.7965</c:v>
                </c:pt>
                <c:pt idx="4195">
                  <c:v>5.7976999999999999</c:v>
                </c:pt>
                <c:pt idx="4196">
                  <c:v>5.7990000000000004</c:v>
                </c:pt>
                <c:pt idx="4197">
                  <c:v>5.8003999999999998</c:v>
                </c:pt>
                <c:pt idx="4198">
                  <c:v>5.8017000000000003</c:v>
                </c:pt>
                <c:pt idx="4199">
                  <c:v>5.8030999999999997</c:v>
                </c:pt>
                <c:pt idx="4200">
                  <c:v>5.8045999999999998</c:v>
                </c:pt>
                <c:pt idx="4201">
                  <c:v>5.806</c:v>
                </c:pt>
                <c:pt idx="4202">
                  <c:v>5.8074000000000003</c:v>
                </c:pt>
                <c:pt idx="4203">
                  <c:v>5.8087999999999997</c:v>
                </c:pt>
                <c:pt idx="4204">
                  <c:v>5.8101000000000003</c:v>
                </c:pt>
                <c:pt idx="4205">
                  <c:v>5.8114999999999997</c:v>
                </c:pt>
                <c:pt idx="4206">
                  <c:v>5.8129999999999997</c:v>
                </c:pt>
                <c:pt idx="4207">
                  <c:v>5.8147000000000002</c:v>
                </c:pt>
                <c:pt idx="4208">
                  <c:v>5.8164999999999996</c:v>
                </c:pt>
                <c:pt idx="4209">
                  <c:v>5.8186</c:v>
                </c:pt>
                <c:pt idx="4210">
                  <c:v>5.8207000000000004</c:v>
                </c:pt>
                <c:pt idx="4211">
                  <c:v>5.8227000000000002</c:v>
                </c:pt>
                <c:pt idx="4212">
                  <c:v>5.8243999999999998</c:v>
                </c:pt>
                <c:pt idx="4213">
                  <c:v>5.8258000000000001</c:v>
                </c:pt>
                <c:pt idx="4214">
                  <c:v>5.8269000000000002</c:v>
                </c:pt>
                <c:pt idx="4215">
                  <c:v>5.8277999999999999</c:v>
                </c:pt>
                <c:pt idx="4216">
                  <c:v>5.8287000000000004</c:v>
                </c:pt>
                <c:pt idx="4217">
                  <c:v>5.8296000000000001</c:v>
                </c:pt>
                <c:pt idx="4218">
                  <c:v>5.8305999999999996</c:v>
                </c:pt>
                <c:pt idx="4219">
                  <c:v>5.8315999999999999</c:v>
                </c:pt>
                <c:pt idx="4220">
                  <c:v>5.8327</c:v>
                </c:pt>
                <c:pt idx="4221">
                  <c:v>5.8337000000000003</c:v>
                </c:pt>
                <c:pt idx="4222">
                  <c:v>5.8346999999999998</c:v>
                </c:pt>
                <c:pt idx="4223">
                  <c:v>5.8357999999999999</c:v>
                </c:pt>
                <c:pt idx="4224">
                  <c:v>5.8369</c:v>
                </c:pt>
                <c:pt idx="4225">
                  <c:v>5.8380999999999998</c:v>
                </c:pt>
                <c:pt idx="4226">
                  <c:v>5.8394000000000004</c:v>
                </c:pt>
                <c:pt idx="4227">
                  <c:v>5.8407</c:v>
                </c:pt>
                <c:pt idx="4228">
                  <c:v>5.8422000000000001</c:v>
                </c:pt>
                <c:pt idx="4229">
                  <c:v>5.8437000000000001</c:v>
                </c:pt>
                <c:pt idx="4230">
                  <c:v>5.8452999999999999</c:v>
                </c:pt>
                <c:pt idx="4231">
                  <c:v>5.8470000000000004</c:v>
                </c:pt>
                <c:pt idx="4232">
                  <c:v>5.8487999999999998</c:v>
                </c:pt>
                <c:pt idx="4233">
                  <c:v>5.8506999999999998</c:v>
                </c:pt>
                <c:pt idx="4234">
                  <c:v>5.8526999999999996</c:v>
                </c:pt>
                <c:pt idx="4235">
                  <c:v>5.8548</c:v>
                </c:pt>
                <c:pt idx="4236">
                  <c:v>5.8567</c:v>
                </c:pt>
                <c:pt idx="4237">
                  <c:v>5.8585000000000003</c:v>
                </c:pt>
                <c:pt idx="4238">
                  <c:v>5.86</c:v>
                </c:pt>
                <c:pt idx="4239">
                  <c:v>5.8612000000000002</c:v>
                </c:pt>
                <c:pt idx="4240">
                  <c:v>5.8620999999999999</c:v>
                </c:pt>
                <c:pt idx="4241">
                  <c:v>5.8630000000000004</c:v>
                </c:pt>
                <c:pt idx="4242">
                  <c:v>5.8639999999999999</c:v>
                </c:pt>
                <c:pt idx="4243">
                  <c:v>5.8650000000000002</c:v>
                </c:pt>
                <c:pt idx="4244">
                  <c:v>5.8662000000000001</c:v>
                </c:pt>
                <c:pt idx="4245">
                  <c:v>5.8676000000000004</c:v>
                </c:pt>
                <c:pt idx="4246">
                  <c:v>5.8689</c:v>
                </c:pt>
                <c:pt idx="4247">
                  <c:v>5.8703000000000003</c:v>
                </c:pt>
                <c:pt idx="4248">
                  <c:v>5.8715999999999999</c:v>
                </c:pt>
                <c:pt idx="4249">
                  <c:v>5.8728999999999996</c:v>
                </c:pt>
                <c:pt idx="4250">
                  <c:v>5.8742000000000001</c:v>
                </c:pt>
                <c:pt idx="4251">
                  <c:v>5.8754</c:v>
                </c:pt>
                <c:pt idx="4252">
                  <c:v>5.8766999999999996</c:v>
                </c:pt>
                <c:pt idx="4253">
                  <c:v>5.8780000000000001</c:v>
                </c:pt>
                <c:pt idx="4254">
                  <c:v>5.8794000000000004</c:v>
                </c:pt>
                <c:pt idx="4255">
                  <c:v>5.8808999999999996</c:v>
                </c:pt>
                <c:pt idx="4256">
                  <c:v>5.8822999999999999</c:v>
                </c:pt>
                <c:pt idx="4257">
                  <c:v>5.8836000000000004</c:v>
                </c:pt>
                <c:pt idx="4258">
                  <c:v>5.8849999999999998</c:v>
                </c:pt>
                <c:pt idx="4259">
                  <c:v>5.8864000000000001</c:v>
                </c:pt>
                <c:pt idx="4260">
                  <c:v>5.8878000000000004</c:v>
                </c:pt>
                <c:pt idx="4261">
                  <c:v>5.8891999999999998</c:v>
                </c:pt>
                <c:pt idx="4262">
                  <c:v>5.8906000000000001</c:v>
                </c:pt>
                <c:pt idx="4263">
                  <c:v>5.8918999999999997</c:v>
                </c:pt>
                <c:pt idx="4264">
                  <c:v>5.8930999999999996</c:v>
                </c:pt>
                <c:pt idx="4265">
                  <c:v>5.8944000000000001</c:v>
                </c:pt>
                <c:pt idx="4266">
                  <c:v>5.8956999999999997</c:v>
                </c:pt>
                <c:pt idx="4267">
                  <c:v>5.8970000000000002</c:v>
                </c:pt>
                <c:pt idx="4268">
                  <c:v>5.8982999999999999</c:v>
                </c:pt>
                <c:pt idx="4269">
                  <c:v>5.8997000000000002</c:v>
                </c:pt>
                <c:pt idx="4270">
                  <c:v>5.9012000000000002</c:v>
                </c:pt>
                <c:pt idx="4271">
                  <c:v>5.9027000000000003</c:v>
                </c:pt>
                <c:pt idx="4272">
                  <c:v>5.9042000000000003</c:v>
                </c:pt>
                <c:pt idx="4273">
                  <c:v>5.9055999999999997</c:v>
                </c:pt>
                <c:pt idx="4274">
                  <c:v>5.9070999999999998</c:v>
                </c:pt>
                <c:pt idx="4275">
                  <c:v>5.9085999999999999</c:v>
                </c:pt>
                <c:pt idx="4276">
                  <c:v>5.9101999999999997</c:v>
                </c:pt>
                <c:pt idx="4277">
                  <c:v>5.9120999999999997</c:v>
                </c:pt>
                <c:pt idx="4278">
                  <c:v>5.9142000000000001</c:v>
                </c:pt>
                <c:pt idx="4279">
                  <c:v>5.9164000000000003</c:v>
                </c:pt>
                <c:pt idx="4280">
                  <c:v>5.9184999999999999</c:v>
                </c:pt>
                <c:pt idx="4281">
                  <c:v>5.9202000000000004</c:v>
                </c:pt>
                <c:pt idx="4282">
                  <c:v>5.9215</c:v>
                </c:pt>
                <c:pt idx="4283">
                  <c:v>5.9225000000000003</c:v>
                </c:pt>
                <c:pt idx="4284">
                  <c:v>5.9233000000000002</c:v>
                </c:pt>
                <c:pt idx="4285">
                  <c:v>5.9241000000000001</c:v>
                </c:pt>
                <c:pt idx="4286">
                  <c:v>5.9249999999999998</c:v>
                </c:pt>
                <c:pt idx="4287">
                  <c:v>5.9259000000000004</c:v>
                </c:pt>
                <c:pt idx="4288">
                  <c:v>5.9268999999999998</c:v>
                </c:pt>
                <c:pt idx="4289">
                  <c:v>5.9279999999999999</c:v>
                </c:pt>
                <c:pt idx="4290">
                  <c:v>5.9291</c:v>
                </c:pt>
                <c:pt idx="4291">
                  <c:v>5.9302000000000001</c:v>
                </c:pt>
                <c:pt idx="4292">
                  <c:v>5.9313000000000002</c:v>
                </c:pt>
                <c:pt idx="4293">
                  <c:v>5.9324000000000003</c:v>
                </c:pt>
                <c:pt idx="4294">
                  <c:v>5.9335000000000004</c:v>
                </c:pt>
                <c:pt idx="4295">
                  <c:v>5.9348000000000001</c:v>
                </c:pt>
                <c:pt idx="4296">
                  <c:v>5.9360999999999997</c:v>
                </c:pt>
                <c:pt idx="4297">
                  <c:v>5.9375</c:v>
                </c:pt>
                <c:pt idx="4298">
                  <c:v>5.9390000000000001</c:v>
                </c:pt>
                <c:pt idx="4299">
                  <c:v>5.9406999999999996</c:v>
                </c:pt>
                <c:pt idx="4300">
                  <c:v>5.9424999999999999</c:v>
                </c:pt>
                <c:pt idx="4301">
                  <c:v>5.9443000000000001</c:v>
                </c:pt>
                <c:pt idx="4302">
                  <c:v>5.9462999999999999</c:v>
                </c:pt>
                <c:pt idx="4303">
                  <c:v>5.9482999999999997</c:v>
                </c:pt>
                <c:pt idx="4304">
                  <c:v>5.9503000000000004</c:v>
                </c:pt>
                <c:pt idx="4305">
                  <c:v>5.9522000000000004</c:v>
                </c:pt>
                <c:pt idx="4306">
                  <c:v>5.9539</c:v>
                </c:pt>
                <c:pt idx="4307">
                  <c:v>5.9553000000000003</c:v>
                </c:pt>
                <c:pt idx="4308">
                  <c:v>5.9564000000000004</c:v>
                </c:pt>
                <c:pt idx="4309">
                  <c:v>5.9573999999999998</c:v>
                </c:pt>
                <c:pt idx="4310">
                  <c:v>5.9583000000000004</c:v>
                </c:pt>
                <c:pt idx="4311">
                  <c:v>5.9592000000000001</c:v>
                </c:pt>
                <c:pt idx="4312">
                  <c:v>5.9602000000000004</c:v>
                </c:pt>
                <c:pt idx="4313">
                  <c:v>5.9612999999999996</c:v>
                </c:pt>
                <c:pt idx="4314">
                  <c:v>5.9625000000000004</c:v>
                </c:pt>
                <c:pt idx="4315">
                  <c:v>5.9638</c:v>
                </c:pt>
                <c:pt idx="4316">
                  <c:v>5.9650999999999996</c:v>
                </c:pt>
                <c:pt idx="4317">
                  <c:v>5.9664999999999999</c:v>
                </c:pt>
                <c:pt idx="4318">
                  <c:v>5.9679000000000002</c:v>
                </c:pt>
                <c:pt idx="4319">
                  <c:v>5.9691999999999998</c:v>
                </c:pt>
                <c:pt idx="4320">
                  <c:v>5.9706000000000001</c:v>
                </c:pt>
                <c:pt idx="4321">
                  <c:v>5.9720000000000004</c:v>
                </c:pt>
                <c:pt idx="4322">
                  <c:v>5.9733000000000001</c:v>
                </c:pt>
                <c:pt idx="4323">
                  <c:v>5.9748000000000001</c:v>
                </c:pt>
                <c:pt idx="4324">
                  <c:v>5.9762000000000004</c:v>
                </c:pt>
                <c:pt idx="4325">
                  <c:v>5.9775999999999998</c:v>
                </c:pt>
                <c:pt idx="4326">
                  <c:v>5.9790000000000001</c:v>
                </c:pt>
                <c:pt idx="4327">
                  <c:v>5.9804000000000004</c:v>
                </c:pt>
                <c:pt idx="4328">
                  <c:v>5.9819000000000004</c:v>
                </c:pt>
                <c:pt idx="4329">
                  <c:v>5.9832999999999998</c:v>
                </c:pt>
                <c:pt idx="4330">
                  <c:v>5.9847999999999999</c:v>
                </c:pt>
                <c:pt idx="4331">
                  <c:v>5.9861000000000004</c:v>
                </c:pt>
                <c:pt idx="4332">
                  <c:v>5.9874000000000001</c:v>
                </c:pt>
                <c:pt idx="4333">
                  <c:v>5.9886999999999997</c:v>
                </c:pt>
                <c:pt idx="4334">
                  <c:v>5.99</c:v>
                </c:pt>
                <c:pt idx="4335">
                  <c:v>5.9912999999999998</c:v>
                </c:pt>
                <c:pt idx="4336">
                  <c:v>5.9927000000000001</c:v>
                </c:pt>
                <c:pt idx="4337">
                  <c:v>5.9939999999999998</c:v>
                </c:pt>
                <c:pt idx="4338">
                  <c:v>5.9954000000000001</c:v>
                </c:pt>
                <c:pt idx="4339">
                  <c:v>5.9968000000000004</c:v>
                </c:pt>
                <c:pt idx="4340">
                  <c:v>5.9981999999999998</c:v>
                </c:pt>
                <c:pt idx="4341">
                  <c:v>5.9996999999999998</c:v>
                </c:pt>
                <c:pt idx="4342">
                  <c:v>6.0011000000000001</c:v>
                </c:pt>
                <c:pt idx="4343">
                  <c:v>6.0025000000000004</c:v>
                </c:pt>
                <c:pt idx="4344">
                  <c:v>6.0041000000000002</c:v>
                </c:pt>
                <c:pt idx="4345">
                  <c:v>6.0057999999999998</c:v>
                </c:pt>
                <c:pt idx="4346">
                  <c:v>6.0076999999999998</c:v>
                </c:pt>
                <c:pt idx="4347">
                  <c:v>6.0098000000000003</c:v>
                </c:pt>
                <c:pt idx="4348">
                  <c:v>6.0118999999999998</c:v>
                </c:pt>
                <c:pt idx="4349">
                  <c:v>6.0137999999999998</c:v>
                </c:pt>
                <c:pt idx="4350">
                  <c:v>6.0153999999999996</c:v>
                </c:pt>
                <c:pt idx="4351">
                  <c:v>6.0167000000000002</c:v>
                </c:pt>
                <c:pt idx="4352">
                  <c:v>6.0176999999999996</c:v>
                </c:pt>
                <c:pt idx="4353">
                  <c:v>6.0186000000000002</c:v>
                </c:pt>
                <c:pt idx="4354">
                  <c:v>6.0194000000000001</c:v>
                </c:pt>
                <c:pt idx="4355">
                  <c:v>6.0202999999999998</c:v>
                </c:pt>
                <c:pt idx="4356">
                  <c:v>6.0213000000000001</c:v>
                </c:pt>
                <c:pt idx="4357">
                  <c:v>6.0223000000000004</c:v>
                </c:pt>
                <c:pt idx="4358">
                  <c:v>6.0233999999999996</c:v>
                </c:pt>
                <c:pt idx="4359">
                  <c:v>6.0244999999999997</c:v>
                </c:pt>
                <c:pt idx="4360">
                  <c:v>6.0255000000000001</c:v>
                </c:pt>
                <c:pt idx="4361">
                  <c:v>6.0266000000000002</c:v>
                </c:pt>
                <c:pt idx="4362">
                  <c:v>6.0277000000000003</c:v>
                </c:pt>
                <c:pt idx="4363">
                  <c:v>6.0289000000000001</c:v>
                </c:pt>
                <c:pt idx="4364">
                  <c:v>6.0301</c:v>
                </c:pt>
                <c:pt idx="4365">
                  <c:v>6.0313999999999997</c:v>
                </c:pt>
                <c:pt idx="4366">
                  <c:v>6.0327999999999999</c:v>
                </c:pt>
                <c:pt idx="4367">
                  <c:v>6.0343999999999998</c:v>
                </c:pt>
                <c:pt idx="4368">
                  <c:v>6.0359999999999996</c:v>
                </c:pt>
                <c:pt idx="4369">
                  <c:v>6.0377999999999998</c:v>
                </c:pt>
                <c:pt idx="4370">
                  <c:v>6.0396000000000001</c:v>
                </c:pt>
                <c:pt idx="4371">
                  <c:v>6.0415000000000001</c:v>
                </c:pt>
                <c:pt idx="4372">
                  <c:v>6.0434000000000001</c:v>
                </c:pt>
                <c:pt idx="4373">
                  <c:v>6.0453999999999999</c:v>
                </c:pt>
                <c:pt idx="4374">
                  <c:v>6.0472000000000001</c:v>
                </c:pt>
                <c:pt idx="4375">
                  <c:v>6.0490000000000004</c:v>
                </c:pt>
                <c:pt idx="4376">
                  <c:v>6.0505000000000004</c:v>
                </c:pt>
                <c:pt idx="4377">
                  <c:v>6.0517000000000003</c:v>
                </c:pt>
                <c:pt idx="4378">
                  <c:v>6.0528000000000004</c:v>
                </c:pt>
                <c:pt idx="4379">
                  <c:v>6.0537999999999998</c:v>
                </c:pt>
                <c:pt idx="4380">
                  <c:v>6.0548000000000002</c:v>
                </c:pt>
                <c:pt idx="4381">
                  <c:v>6.0559000000000003</c:v>
                </c:pt>
                <c:pt idx="4382">
                  <c:v>6.0571000000000002</c:v>
                </c:pt>
                <c:pt idx="4383">
                  <c:v>6.0583</c:v>
                </c:pt>
                <c:pt idx="4384">
                  <c:v>6.0597000000000003</c:v>
                </c:pt>
                <c:pt idx="4385">
                  <c:v>6.0610999999999997</c:v>
                </c:pt>
                <c:pt idx="4386">
                  <c:v>6.0624000000000002</c:v>
                </c:pt>
                <c:pt idx="4387">
                  <c:v>6.0637999999999996</c:v>
                </c:pt>
                <c:pt idx="4388">
                  <c:v>6.0650000000000004</c:v>
                </c:pt>
                <c:pt idx="4389">
                  <c:v>6.0663</c:v>
                </c:pt>
                <c:pt idx="4390">
                  <c:v>6.0675999999999997</c:v>
                </c:pt>
                <c:pt idx="4391">
                  <c:v>6.069</c:v>
                </c:pt>
                <c:pt idx="4392">
                  <c:v>6.0705</c:v>
                </c:pt>
                <c:pt idx="4393">
                  <c:v>6.0719000000000003</c:v>
                </c:pt>
                <c:pt idx="4394">
                  <c:v>6.0732999999999997</c:v>
                </c:pt>
                <c:pt idx="4395">
                  <c:v>6.0747</c:v>
                </c:pt>
                <c:pt idx="4396">
                  <c:v>6.0759999999999996</c:v>
                </c:pt>
                <c:pt idx="4397">
                  <c:v>6.0773999999999999</c:v>
                </c:pt>
                <c:pt idx="4398">
                  <c:v>6.0787000000000004</c:v>
                </c:pt>
                <c:pt idx="4399">
                  <c:v>6.0800999999999998</c:v>
                </c:pt>
                <c:pt idx="4400">
                  <c:v>6.0814000000000004</c:v>
                </c:pt>
                <c:pt idx="4401">
                  <c:v>6.0827</c:v>
                </c:pt>
                <c:pt idx="4402">
                  <c:v>6.0838999999999999</c:v>
                </c:pt>
                <c:pt idx="4403">
                  <c:v>6.0852000000000004</c:v>
                </c:pt>
                <c:pt idx="4404">
                  <c:v>6.0865999999999998</c:v>
                </c:pt>
                <c:pt idx="4405">
                  <c:v>6.0880000000000001</c:v>
                </c:pt>
                <c:pt idx="4406">
                  <c:v>6.0894000000000004</c:v>
                </c:pt>
                <c:pt idx="4407">
                  <c:v>6.0907999999999998</c:v>
                </c:pt>
                <c:pt idx="4408">
                  <c:v>6.0922999999999998</c:v>
                </c:pt>
                <c:pt idx="4409">
                  <c:v>6.0937999999999999</c:v>
                </c:pt>
                <c:pt idx="4410">
                  <c:v>6.0952999999999999</c:v>
                </c:pt>
                <c:pt idx="4411">
                  <c:v>6.0968</c:v>
                </c:pt>
                <c:pt idx="4412">
                  <c:v>6.0983999999999998</c:v>
                </c:pt>
                <c:pt idx="4413">
                  <c:v>6.1001000000000003</c:v>
                </c:pt>
                <c:pt idx="4414">
                  <c:v>6.1018999999999997</c:v>
                </c:pt>
                <c:pt idx="4415">
                  <c:v>6.1036999999999999</c:v>
                </c:pt>
                <c:pt idx="4416">
                  <c:v>6.1055999999999999</c:v>
                </c:pt>
                <c:pt idx="4417">
                  <c:v>6.1074999999999999</c:v>
                </c:pt>
                <c:pt idx="4418">
                  <c:v>6.1092000000000004</c:v>
                </c:pt>
                <c:pt idx="4419">
                  <c:v>6.1105999999999998</c:v>
                </c:pt>
                <c:pt idx="4420">
                  <c:v>6.1117999999999997</c:v>
                </c:pt>
                <c:pt idx="4421">
                  <c:v>6.1127000000000002</c:v>
                </c:pt>
                <c:pt idx="4422">
                  <c:v>6.1135999999999999</c:v>
                </c:pt>
                <c:pt idx="4423">
                  <c:v>6.1146000000000003</c:v>
                </c:pt>
                <c:pt idx="4424">
                  <c:v>6.1154999999999999</c:v>
                </c:pt>
                <c:pt idx="4425">
                  <c:v>6.1165000000000003</c:v>
                </c:pt>
                <c:pt idx="4426">
                  <c:v>6.1176000000000004</c:v>
                </c:pt>
                <c:pt idx="4427">
                  <c:v>6.1185999999999998</c:v>
                </c:pt>
                <c:pt idx="4428">
                  <c:v>6.1196000000000002</c:v>
                </c:pt>
                <c:pt idx="4429">
                  <c:v>6.1207000000000003</c:v>
                </c:pt>
                <c:pt idx="4430">
                  <c:v>6.1219000000000001</c:v>
                </c:pt>
                <c:pt idx="4431">
                  <c:v>6.1230000000000002</c:v>
                </c:pt>
                <c:pt idx="4432">
                  <c:v>6.1242000000000001</c:v>
                </c:pt>
                <c:pt idx="4433">
                  <c:v>6.1254999999999997</c:v>
                </c:pt>
                <c:pt idx="4434">
                  <c:v>6.1269</c:v>
                </c:pt>
                <c:pt idx="4435">
                  <c:v>6.1284999999999998</c:v>
                </c:pt>
                <c:pt idx="4436">
                  <c:v>6.1300999999999997</c:v>
                </c:pt>
                <c:pt idx="4437">
                  <c:v>6.1318000000000001</c:v>
                </c:pt>
                <c:pt idx="4438">
                  <c:v>6.1336000000000004</c:v>
                </c:pt>
                <c:pt idx="4439">
                  <c:v>6.1355000000000004</c:v>
                </c:pt>
                <c:pt idx="4440">
                  <c:v>6.1374000000000004</c:v>
                </c:pt>
                <c:pt idx="4441">
                  <c:v>6.1394000000000002</c:v>
                </c:pt>
                <c:pt idx="4442">
                  <c:v>6.1414</c:v>
                </c:pt>
                <c:pt idx="4443">
                  <c:v>6.1432000000000002</c:v>
                </c:pt>
                <c:pt idx="4444">
                  <c:v>6.1448</c:v>
                </c:pt>
                <c:pt idx="4445">
                  <c:v>6.1460999999999997</c:v>
                </c:pt>
                <c:pt idx="4446">
                  <c:v>6.1471999999999998</c:v>
                </c:pt>
                <c:pt idx="4447">
                  <c:v>6.1482000000000001</c:v>
                </c:pt>
                <c:pt idx="4448">
                  <c:v>6.1490999999999998</c:v>
                </c:pt>
                <c:pt idx="4449">
                  <c:v>6.1501000000000001</c:v>
                </c:pt>
                <c:pt idx="4450">
                  <c:v>6.1512000000000002</c:v>
                </c:pt>
                <c:pt idx="4451">
                  <c:v>6.1524999999999999</c:v>
                </c:pt>
                <c:pt idx="4452">
                  <c:v>6.1538000000000004</c:v>
                </c:pt>
                <c:pt idx="4453">
                  <c:v>6.1551999999999998</c:v>
                </c:pt>
                <c:pt idx="4454">
                  <c:v>6.1565000000000003</c:v>
                </c:pt>
                <c:pt idx="4455">
                  <c:v>6.1577999999999999</c:v>
                </c:pt>
                <c:pt idx="4456">
                  <c:v>6.1590999999999996</c:v>
                </c:pt>
                <c:pt idx="4457">
                  <c:v>6.1604000000000001</c:v>
                </c:pt>
                <c:pt idx="4458">
                  <c:v>6.1616999999999997</c:v>
                </c:pt>
                <c:pt idx="4459">
                  <c:v>6.1631</c:v>
                </c:pt>
                <c:pt idx="4460">
                  <c:v>6.1645000000000003</c:v>
                </c:pt>
                <c:pt idx="4461">
                  <c:v>6.1658999999999997</c:v>
                </c:pt>
                <c:pt idx="4462">
                  <c:v>6.1673</c:v>
                </c:pt>
                <c:pt idx="4463">
                  <c:v>6.1687000000000003</c:v>
                </c:pt>
                <c:pt idx="4464">
                  <c:v>6.1700999999999997</c:v>
                </c:pt>
                <c:pt idx="4465">
                  <c:v>6.1715</c:v>
                </c:pt>
                <c:pt idx="4466">
                  <c:v>6.173</c:v>
                </c:pt>
                <c:pt idx="4467">
                  <c:v>6.1745000000000001</c:v>
                </c:pt>
                <c:pt idx="4468">
                  <c:v>6.1757999999999997</c:v>
                </c:pt>
                <c:pt idx="4469">
                  <c:v>6.1771000000000003</c:v>
                </c:pt>
                <c:pt idx="4470">
                  <c:v>6.1783000000000001</c:v>
                </c:pt>
                <c:pt idx="4471">
                  <c:v>6.1795</c:v>
                </c:pt>
                <c:pt idx="4472">
                  <c:v>6.1807999999999996</c:v>
                </c:pt>
                <c:pt idx="4473">
                  <c:v>6.1820000000000004</c:v>
                </c:pt>
                <c:pt idx="4474">
                  <c:v>6.1833</c:v>
                </c:pt>
                <c:pt idx="4475">
                  <c:v>6.1847000000000003</c:v>
                </c:pt>
                <c:pt idx="4476">
                  <c:v>6.1860999999999997</c:v>
                </c:pt>
                <c:pt idx="4477">
                  <c:v>6.1875</c:v>
                </c:pt>
                <c:pt idx="4478">
                  <c:v>6.1890000000000001</c:v>
                </c:pt>
                <c:pt idx="4479">
                  <c:v>6.1904000000000003</c:v>
                </c:pt>
                <c:pt idx="4480">
                  <c:v>6.1917</c:v>
                </c:pt>
                <c:pt idx="4481">
                  <c:v>6.1932</c:v>
                </c:pt>
                <c:pt idx="4482">
                  <c:v>6.1947999999999999</c:v>
                </c:pt>
                <c:pt idx="4483">
                  <c:v>6.1966000000000001</c:v>
                </c:pt>
                <c:pt idx="4484">
                  <c:v>6.1985999999999999</c:v>
                </c:pt>
                <c:pt idx="4485">
                  <c:v>6.2008000000000001</c:v>
                </c:pt>
                <c:pt idx="4486">
                  <c:v>6.2028999999999996</c:v>
                </c:pt>
                <c:pt idx="4487">
                  <c:v>6.2049000000000003</c:v>
                </c:pt>
                <c:pt idx="4488">
                  <c:v>6.2064000000000004</c:v>
                </c:pt>
                <c:pt idx="4489">
                  <c:v>6.2076000000000002</c:v>
                </c:pt>
                <c:pt idx="4490">
                  <c:v>6.2085999999999997</c:v>
                </c:pt>
                <c:pt idx="4491">
                  <c:v>6.2093999999999996</c:v>
                </c:pt>
                <c:pt idx="4492">
                  <c:v>6.2102000000000004</c:v>
                </c:pt>
                <c:pt idx="4493">
                  <c:v>6.2111000000000001</c:v>
                </c:pt>
                <c:pt idx="4494">
                  <c:v>6.2121000000000004</c:v>
                </c:pt>
                <c:pt idx="4495">
                  <c:v>6.2131999999999996</c:v>
                </c:pt>
                <c:pt idx="4496">
                  <c:v>6.2141999999999999</c:v>
                </c:pt>
                <c:pt idx="4497">
                  <c:v>6.2152000000000003</c:v>
                </c:pt>
                <c:pt idx="4498">
                  <c:v>6.2163000000000004</c:v>
                </c:pt>
                <c:pt idx="4499">
                  <c:v>6.2173999999999996</c:v>
                </c:pt>
                <c:pt idx="4500">
                  <c:v>6.2184999999999997</c:v>
                </c:pt>
                <c:pt idx="4501">
                  <c:v>6.2198000000000002</c:v>
                </c:pt>
                <c:pt idx="4502">
                  <c:v>6.2210999999999999</c:v>
                </c:pt>
                <c:pt idx="4503">
                  <c:v>6.2225000000000001</c:v>
                </c:pt>
                <c:pt idx="4504">
                  <c:v>6.2240000000000002</c:v>
                </c:pt>
                <c:pt idx="4505">
                  <c:v>6.2256</c:v>
                </c:pt>
                <c:pt idx="4506">
                  <c:v>6.2272999999999996</c:v>
                </c:pt>
                <c:pt idx="4507">
                  <c:v>6.2290000000000001</c:v>
                </c:pt>
                <c:pt idx="4508">
                  <c:v>6.2309000000000001</c:v>
                </c:pt>
                <c:pt idx="4509">
                  <c:v>6.2328000000000001</c:v>
                </c:pt>
                <c:pt idx="4510">
                  <c:v>6.2347999999999999</c:v>
                </c:pt>
                <c:pt idx="4511">
                  <c:v>6.2367999999999997</c:v>
                </c:pt>
                <c:pt idx="4512">
                  <c:v>6.2386999999999997</c:v>
                </c:pt>
                <c:pt idx="4513">
                  <c:v>6.2403000000000004</c:v>
                </c:pt>
                <c:pt idx="4514">
                  <c:v>6.2416</c:v>
                </c:pt>
                <c:pt idx="4515">
                  <c:v>6.2426000000000004</c:v>
                </c:pt>
                <c:pt idx="4516">
                  <c:v>6.2435999999999998</c:v>
                </c:pt>
                <c:pt idx="4517">
                  <c:v>6.2445000000000004</c:v>
                </c:pt>
                <c:pt idx="4518">
                  <c:v>6.2454999999999998</c:v>
                </c:pt>
                <c:pt idx="4519">
                  <c:v>6.2466999999999997</c:v>
                </c:pt>
                <c:pt idx="4520">
                  <c:v>6.2478999999999996</c:v>
                </c:pt>
                <c:pt idx="4521">
                  <c:v>6.2492999999999999</c:v>
                </c:pt>
                <c:pt idx="4522">
                  <c:v>6.2507000000000001</c:v>
                </c:pt>
                <c:pt idx="4523">
                  <c:v>6.2521000000000004</c:v>
                </c:pt>
                <c:pt idx="4524">
                  <c:v>6.2534999999999998</c:v>
                </c:pt>
                <c:pt idx="4525">
                  <c:v>6.2548000000000004</c:v>
                </c:pt>
                <c:pt idx="4526">
                  <c:v>6.2560000000000002</c:v>
                </c:pt>
                <c:pt idx="4527">
                  <c:v>6.2572000000000001</c:v>
                </c:pt>
                <c:pt idx="4528">
                  <c:v>6.2584</c:v>
                </c:pt>
                <c:pt idx="4529">
                  <c:v>6.2596999999999996</c:v>
                </c:pt>
                <c:pt idx="4530">
                  <c:v>6.2610999999999999</c:v>
                </c:pt>
                <c:pt idx="4531">
                  <c:v>6.2624000000000004</c:v>
                </c:pt>
                <c:pt idx="4532">
                  <c:v>6.2637</c:v>
                </c:pt>
                <c:pt idx="4533">
                  <c:v>6.2652000000000001</c:v>
                </c:pt>
                <c:pt idx="4534">
                  <c:v>6.2666000000000004</c:v>
                </c:pt>
                <c:pt idx="4535">
                  <c:v>6.2680999999999996</c:v>
                </c:pt>
                <c:pt idx="4536">
                  <c:v>6.2695999999999996</c:v>
                </c:pt>
                <c:pt idx="4537">
                  <c:v>6.2709999999999999</c:v>
                </c:pt>
                <c:pt idx="4538">
                  <c:v>6.2723000000000004</c:v>
                </c:pt>
                <c:pt idx="4539">
                  <c:v>6.2735000000000003</c:v>
                </c:pt>
                <c:pt idx="4540">
                  <c:v>6.2747999999999999</c:v>
                </c:pt>
                <c:pt idx="4541">
                  <c:v>6.2760999999999996</c:v>
                </c:pt>
                <c:pt idx="4542">
                  <c:v>6.2774000000000001</c:v>
                </c:pt>
                <c:pt idx="4543">
                  <c:v>6.2788000000000004</c:v>
                </c:pt>
                <c:pt idx="4544">
                  <c:v>6.2801999999999998</c:v>
                </c:pt>
                <c:pt idx="4545">
                  <c:v>6.2816999999999998</c:v>
                </c:pt>
                <c:pt idx="4546">
                  <c:v>6.2831999999999999</c:v>
                </c:pt>
                <c:pt idx="4547">
                  <c:v>6.2847</c:v>
                </c:pt>
                <c:pt idx="4548">
                  <c:v>6.2861000000000002</c:v>
                </c:pt>
                <c:pt idx="4549">
                  <c:v>6.2874999999999996</c:v>
                </c:pt>
                <c:pt idx="4550">
                  <c:v>6.2889999999999997</c:v>
                </c:pt>
                <c:pt idx="4551">
                  <c:v>6.2904999999999998</c:v>
                </c:pt>
                <c:pt idx="4552">
                  <c:v>6.2923</c:v>
                </c:pt>
                <c:pt idx="4553">
                  <c:v>6.2942999999999998</c:v>
                </c:pt>
                <c:pt idx="4554">
                  <c:v>6.2964000000000002</c:v>
                </c:pt>
                <c:pt idx="4555">
                  <c:v>6.2984999999999998</c:v>
                </c:pt>
                <c:pt idx="4556">
                  <c:v>6.3003</c:v>
                </c:pt>
                <c:pt idx="4557">
                  <c:v>6.3018000000000001</c:v>
                </c:pt>
                <c:pt idx="4558">
                  <c:v>6.3029999999999999</c:v>
                </c:pt>
                <c:pt idx="4559">
                  <c:v>6.3040000000000003</c:v>
                </c:pt>
                <c:pt idx="4560">
                  <c:v>6.3048000000000002</c:v>
                </c:pt>
                <c:pt idx="4561">
                  <c:v>6.3056000000000001</c:v>
                </c:pt>
                <c:pt idx="4562">
                  <c:v>6.3064999999999998</c:v>
                </c:pt>
                <c:pt idx="4563">
                  <c:v>6.3075000000000001</c:v>
                </c:pt>
                <c:pt idx="4564">
                  <c:v>6.3085000000000004</c:v>
                </c:pt>
                <c:pt idx="4565">
                  <c:v>6.3094999999999999</c:v>
                </c:pt>
                <c:pt idx="4566">
                  <c:v>6.3105000000000002</c:v>
                </c:pt>
                <c:pt idx="4567">
                  <c:v>6.3116000000000003</c:v>
                </c:pt>
                <c:pt idx="4568">
                  <c:v>6.3127000000000004</c:v>
                </c:pt>
                <c:pt idx="4569">
                  <c:v>6.3139000000000003</c:v>
                </c:pt>
                <c:pt idx="4570">
                  <c:v>6.3151999999999999</c:v>
                </c:pt>
                <c:pt idx="4571">
                  <c:v>6.3166000000000002</c:v>
                </c:pt>
                <c:pt idx="4572">
                  <c:v>6.3179999999999996</c:v>
                </c:pt>
                <c:pt idx="4573">
                  <c:v>6.3194999999999997</c:v>
                </c:pt>
                <c:pt idx="4574">
                  <c:v>6.3211000000000004</c:v>
                </c:pt>
                <c:pt idx="4575">
                  <c:v>6.3228999999999997</c:v>
                </c:pt>
                <c:pt idx="4576">
                  <c:v>6.3247</c:v>
                </c:pt>
                <c:pt idx="4577">
                  <c:v>6.3266</c:v>
                </c:pt>
                <c:pt idx="4578">
                  <c:v>6.3285999999999998</c:v>
                </c:pt>
                <c:pt idx="4579">
                  <c:v>6.3304999999999998</c:v>
                </c:pt>
                <c:pt idx="4580">
                  <c:v>6.3323</c:v>
                </c:pt>
                <c:pt idx="4581">
                  <c:v>6.3338999999999999</c:v>
                </c:pt>
                <c:pt idx="4582">
                  <c:v>6.3353000000000002</c:v>
                </c:pt>
                <c:pt idx="4583">
                  <c:v>6.3365</c:v>
                </c:pt>
                <c:pt idx="4584">
                  <c:v>6.3376000000000001</c:v>
                </c:pt>
                <c:pt idx="4585">
                  <c:v>6.3387000000000002</c:v>
                </c:pt>
                <c:pt idx="4586">
                  <c:v>6.3396999999999997</c:v>
                </c:pt>
                <c:pt idx="4587">
                  <c:v>6.3407999999999998</c:v>
                </c:pt>
                <c:pt idx="4588">
                  <c:v>6.3418999999999999</c:v>
                </c:pt>
                <c:pt idx="4589">
                  <c:v>6.3432000000000004</c:v>
                </c:pt>
                <c:pt idx="4590">
                  <c:v>6.3445</c:v>
                </c:pt>
                <c:pt idx="4591">
                  <c:v>6.3457999999999997</c:v>
                </c:pt>
                <c:pt idx="4592">
                  <c:v>6.3472</c:v>
                </c:pt>
                <c:pt idx="4593">
                  <c:v>6.3484999999999996</c:v>
                </c:pt>
                <c:pt idx="4594">
                  <c:v>6.3497000000000003</c:v>
                </c:pt>
                <c:pt idx="4595">
                  <c:v>6.351</c:v>
                </c:pt>
                <c:pt idx="4596">
                  <c:v>6.3524000000000003</c:v>
                </c:pt>
                <c:pt idx="4597">
                  <c:v>6.3536999999999999</c:v>
                </c:pt>
                <c:pt idx="4598">
                  <c:v>6.3552</c:v>
                </c:pt>
                <c:pt idx="4599">
                  <c:v>6.3566000000000003</c:v>
                </c:pt>
                <c:pt idx="4600">
                  <c:v>6.3579999999999997</c:v>
                </c:pt>
                <c:pt idx="4601">
                  <c:v>6.3593999999999999</c:v>
                </c:pt>
                <c:pt idx="4602">
                  <c:v>6.3608000000000002</c:v>
                </c:pt>
                <c:pt idx="4603">
                  <c:v>6.3621999999999996</c:v>
                </c:pt>
                <c:pt idx="4604">
                  <c:v>6.3636999999999997</c:v>
                </c:pt>
                <c:pt idx="4605">
                  <c:v>6.3651</c:v>
                </c:pt>
                <c:pt idx="4606">
                  <c:v>6.3663999999999996</c:v>
                </c:pt>
                <c:pt idx="4607">
                  <c:v>6.3677000000000001</c:v>
                </c:pt>
                <c:pt idx="4608">
                  <c:v>6.3689999999999998</c:v>
                </c:pt>
                <c:pt idx="4609">
                  <c:v>6.3703000000000003</c:v>
                </c:pt>
                <c:pt idx="4610">
                  <c:v>6.3715999999999999</c:v>
                </c:pt>
                <c:pt idx="4611">
                  <c:v>6.3728999999999996</c:v>
                </c:pt>
                <c:pt idx="4612">
                  <c:v>6.3742999999999999</c:v>
                </c:pt>
                <c:pt idx="4613">
                  <c:v>6.3757000000000001</c:v>
                </c:pt>
                <c:pt idx="4614">
                  <c:v>6.3771000000000004</c:v>
                </c:pt>
                <c:pt idx="4615">
                  <c:v>6.3784999999999998</c:v>
                </c:pt>
                <c:pt idx="4616">
                  <c:v>6.38</c:v>
                </c:pt>
                <c:pt idx="4617">
                  <c:v>6.3815</c:v>
                </c:pt>
                <c:pt idx="4618">
                  <c:v>6.383</c:v>
                </c:pt>
                <c:pt idx="4619">
                  <c:v>6.3844000000000003</c:v>
                </c:pt>
                <c:pt idx="4620">
                  <c:v>6.3860000000000001</c:v>
                </c:pt>
                <c:pt idx="4621">
                  <c:v>6.3878000000000004</c:v>
                </c:pt>
                <c:pt idx="4622">
                  <c:v>6.3898000000000001</c:v>
                </c:pt>
                <c:pt idx="4623">
                  <c:v>6.3918999999999997</c:v>
                </c:pt>
                <c:pt idx="4624">
                  <c:v>6.3939000000000004</c:v>
                </c:pt>
                <c:pt idx="4625">
                  <c:v>6.3956</c:v>
                </c:pt>
                <c:pt idx="4626">
                  <c:v>6.3971</c:v>
                </c:pt>
                <c:pt idx="4627">
                  <c:v>6.3982000000000001</c:v>
                </c:pt>
                <c:pt idx="4628">
                  <c:v>6.3992000000000004</c:v>
                </c:pt>
                <c:pt idx="4629">
                  <c:v>6.4</c:v>
                </c:pt>
                <c:pt idx="4630">
                  <c:v>6.4009</c:v>
                </c:pt>
                <c:pt idx="4631">
                  <c:v>6.4017999999999997</c:v>
                </c:pt>
                <c:pt idx="4632">
                  <c:v>6.4028</c:v>
                </c:pt>
                <c:pt idx="4633">
                  <c:v>6.4038000000000004</c:v>
                </c:pt>
                <c:pt idx="4634">
                  <c:v>6.4047999999999998</c:v>
                </c:pt>
                <c:pt idx="4635">
                  <c:v>6.4058000000000002</c:v>
                </c:pt>
                <c:pt idx="4636">
                  <c:v>6.4069000000000003</c:v>
                </c:pt>
                <c:pt idx="4637">
                  <c:v>6.4080000000000004</c:v>
                </c:pt>
                <c:pt idx="4638">
                  <c:v>6.4092000000000002</c:v>
                </c:pt>
                <c:pt idx="4639">
                  <c:v>6.4104999999999999</c:v>
                </c:pt>
                <c:pt idx="4640">
                  <c:v>6.4118000000000004</c:v>
                </c:pt>
                <c:pt idx="4641">
                  <c:v>6.4131999999999998</c:v>
                </c:pt>
                <c:pt idx="4642">
                  <c:v>6.4146999999999998</c:v>
                </c:pt>
                <c:pt idx="4643">
                  <c:v>6.4162999999999997</c:v>
                </c:pt>
                <c:pt idx="4644">
                  <c:v>6.4179000000000004</c:v>
                </c:pt>
                <c:pt idx="4645">
                  <c:v>6.4196999999999997</c:v>
                </c:pt>
                <c:pt idx="4646">
                  <c:v>6.4215999999999998</c:v>
                </c:pt>
                <c:pt idx="4647">
                  <c:v>6.4236000000000004</c:v>
                </c:pt>
                <c:pt idx="4648">
                  <c:v>6.4257</c:v>
                </c:pt>
                <c:pt idx="4649">
                  <c:v>6.4276999999999997</c:v>
                </c:pt>
                <c:pt idx="4650">
                  <c:v>6.4295999999999998</c:v>
                </c:pt>
                <c:pt idx="4651">
                  <c:v>6.4311999999999996</c:v>
                </c:pt>
                <c:pt idx="4652">
                  <c:v>6.4325000000000001</c:v>
                </c:pt>
                <c:pt idx="4653">
                  <c:v>6.4336000000000002</c:v>
                </c:pt>
                <c:pt idx="4654">
                  <c:v>6.4345999999999997</c:v>
                </c:pt>
                <c:pt idx="4655">
                  <c:v>6.4355000000000002</c:v>
                </c:pt>
                <c:pt idx="4656">
                  <c:v>6.4364999999999997</c:v>
                </c:pt>
                <c:pt idx="4657">
                  <c:v>6.4375</c:v>
                </c:pt>
                <c:pt idx="4658">
                  <c:v>6.4386999999999999</c:v>
                </c:pt>
                <c:pt idx="4659">
                  <c:v>6.4398999999999997</c:v>
                </c:pt>
                <c:pt idx="4660">
                  <c:v>6.4412000000000003</c:v>
                </c:pt>
                <c:pt idx="4661">
                  <c:v>6.4424999999999999</c:v>
                </c:pt>
                <c:pt idx="4662">
                  <c:v>6.4439000000000002</c:v>
                </c:pt>
                <c:pt idx="4663">
                  <c:v>6.4451999999999998</c:v>
                </c:pt>
                <c:pt idx="4664">
                  <c:v>6.4465000000000003</c:v>
                </c:pt>
                <c:pt idx="4665">
                  <c:v>6.4478</c:v>
                </c:pt>
                <c:pt idx="4666">
                  <c:v>6.4492000000000003</c:v>
                </c:pt>
                <c:pt idx="4667">
                  <c:v>6.4505999999999997</c:v>
                </c:pt>
                <c:pt idx="4668">
                  <c:v>6.452</c:v>
                </c:pt>
                <c:pt idx="4669">
                  <c:v>6.4532999999999996</c:v>
                </c:pt>
                <c:pt idx="4670">
                  <c:v>6.4546999999999999</c:v>
                </c:pt>
                <c:pt idx="4671">
                  <c:v>6.4561999999999999</c:v>
                </c:pt>
                <c:pt idx="4672">
                  <c:v>6.4577</c:v>
                </c:pt>
                <c:pt idx="4673">
                  <c:v>6.4591000000000003</c:v>
                </c:pt>
                <c:pt idx="4674">
                  <c:v>6.4606000000000003</c:v>
                </c:pt>
                <c:pt idx="4675">
                  <c:v>6.4619</c:v>
                </c:pt>
                <c:pt idx="4676">
                  <c:v>6.4631999999999996</c:v>
                </c:pt>
                <c:pt idx="4677">
                  <c:v>6.4645000000000001</c:v>
                </c:pt>
                <c:pt idx="4678">
                  <c:v>6.4657999999999998</c:v>
                </c:pt>
                <c:pt idx="4679">
                  <c:v>6.4671000000000003</c:v>
                </c:pt>
                <c:pt idx="4680">
                  <c:v>6.4683999999999999</c:v>
                </c:pt>
                <c:pt idx="4681">
                  <c:v>6.4696999999999996</c:v>
                </c:pt>
                <c:pt idx="4682">
                  <c:v>6.4710999999999999</c:v>
                </c:pt>
                <c:pt idx="4683">
                  <c:v>6.4725000000000001</c:v>
                </c:pt>
                <c:pt idx="4684">
                  <c:v>6.4740000000000002</c:v>
                </c:pt>
                <c:pt idx="4685">
                  <c:v>6.4753999999999996</c:v>
                </c:pt>
                <c:pt idx="4686">
                  <c:v>6.4768999999999997</c:v>
                </c:pt>
                <c:pt idx="4687">
                  <c:v>6.4782999999999999</c:v>
                </c:pt>
                <c:pt idx="4688">
                  <c:v>6.4798999999999998</c:v>
                </c:pt>
                <c:pt idx="4689">
                  <c:v>6.4814999999999996</c:v>
                </c:pt>
                <c:pt idx="4690">
                  <c:v>6.4832999999999998</c:v>
                </c:pt>
                <c:pt idx="4691">
                  <c:v>6.4852999999999996</c:v>
                </c:pt>
                <c:pt idx="4692">
                  <c:v>6.4874000000000001</c:v>
                </c:pt>
                <c:pt idx="4693">
                  <c:v>6.4893000000000001</c:v>
                </c:pt>
                <c:pt idx="4694">
                  <c:v>6.4911000000000003</c:v>
                </c:pt>
                <c:pt idx="4695">
                  <c:v>6.4923999999999999</c:v>
                </c:pt>
                <c:pt idx="4696">
                  <c:v>6.4935</c:v>
                </c:pt>
                <c:pt idx="4697">
                  <c:v>6.4943999999999997</c:v>
                </c:pt>
                <c:pt idx="4698">
                  <c:v>6.4953000000000003</c:v>
                </c:pt>
                <c:pt idx="4699">
                  <c:v>6.4962</c:v>
                </c:pt>
                <c:pt idx="4700">
                  <c:v>6.4972000000000003</c:v>
                </c:pt>
                <c:pt idx="4701">
                  <c:v>6.4981999999999998</c:v>
                </c:pt>
                <c:pt idx="4702">
                  <c:v>6.4992999999999999</c:v>
                </c:pt>
                <c:pt idx="4703">
                  <c:v>6.5004</c:v>
                </c:pt>
                <c:pt idx="4704">
                  <c:v>6.5014000000000003</c:v>
                </c:pt>
                <c:pt idx="4705">
                  <c:v>6.5025000000000004</c:v>
                </c:pt>
                <c:pt idx="4706">
                  <c:v>6.5035999999999996</c:v>
                </c:pt>
                <c:pt idx="4707">
                  <c:v>6.5048000000000004</c:v>
                </c:pt>
                <c:pt idx="4708">
                  <c:v>6.5060000000000002</c:v>
                </c:pt>
                <c:pt idx="4709">
                  <c:v>6.5072999999999999</c:v>
                </c:pt>
                <c:pt idx="4710">
                  <c:v>6.5087999999999999</c:v>
                </c:pt>
                <c:pt idx="4711">
                  <c:v>6.5103</c:v>
                </c:pt>
                <c:pt idx="4712">
                  <c:v>6.5118999999999998</c:v>
                </c:pt>
                <c:pt idx="4713">
                  <c:v>6.5136000000000003</c:v>
                </c:pt>
                <c:pt idx="4714">
                  <c:v>6.5153999999999996</c:v>
                </c:pt>
                <c:pt idx="4715">
                  <c:v>6.5172999999999996</c:v>
                </c:pt>
                <c:pt idx="4716">
                  <c:v>6.5193000000000003</c:v>
                </c:pt>
                <c:pt idx="4717">
                  <c:v>6.5213999999999999</c:v>
                </c:pt>
                <c:pt idx="4718">
                  <c:v>6.5232999999999999</c:v>
                </c:pt>
                <c:pt idx="4719">
                  <c:v>6.5251000000000001</c:v>
                </c:pt>
                <c:pt idx="4720">
                  <c:v>6.5266000000000002</c:v>
                </c:pt>
                <c:pt idx="4721">
                  <c:v>6.5278999999999998</c:v>
                </c:pt>
                <c:pt idx="4722">
                  <c:v>6.5289000000000001</c:v>
                </c:pt>
                <c:pt idx="4723">
                  <c:v>6.5297999999999998</c:v>
                </c:pt>
                <c:pt idx="4724">
                  <c:v>6.5307000000000004</c:v>
                </c:pt>
                <c:pt idx="4725">
                  <c:v>6.5316999999999998</c:v>
                </c:pt>
                <c:pt idx="4726">
                  <c:v>6.5327999999999999</c:v>
                </c:pt>
                <c:pt idx="4727">
                  <c:v>6.5339999999999998</c:v>
                </c:pt>
                <c:pt idx="4728">
                  <c:v>6.5354000000000001</c:v>
                </c:pt>
                <c:pt idx="4729">
                  <c:v>6.5366999999999997</c:v>
                </c:pt>
                <c:pt idx="4730">
                  <c:v>6.5381</c:v>
                </c:pt>
                <c:pt idx="4731">
                  <c:v>6.5393999999999997</c:v>
                </c:pt>
                <c:pt idx="4732">
                  <c:v>6.5407000000000002</c:v>
                </c:pt>
                <c:pt idx="4733">
                  <c:v>6.5419999999999998</c:v>
                </c:pt>
                <c:pt idx="4734">
                  <c:v>6.5433000000000003</c:v>
                </c:pt>
                <c:pt idx="4735">
                  <c:v>6.5446</c:v>
                </c:pt>
                <c:pt idx="4736">
                  <c:v>6.5460000000000003</c:v>
                </c:pt>
                <c:pt idx="4737">
                  <c:v>6.5473999999999997</c:v>
                </c:pt>
                <c:pt idx="4738">
                  <c:v>6.5488</c:v>
                </c:pt>
                <c:pt idx="4739">
                  <c:v>6.5502000000000002</c:v>
                </c:pt>
                <c:pt idx="4740">
                  <c:v>6.5515999999999996</c:v>
                </c:pt>
                <c:pt idx="4741">
                  <c:v>6.5530999999999997</c:v>
                </c:pt>
                <c:pt idx="4742">
                  <c:v>6.5545999999999998</c:v>
                </c:pt>
                <c:pt idx="4743">
                  <c:v>6.556</c:v>
                </c:pt>
                <c:pt idx="4744">
                  <c:v>6.5572999999999997</c:v>
                </c:pt>
                <c:pt idx="4745">
                  <c:v>6.5586000000000002</c:v>
                </c:pt>
                <c:pt idx="4746">
                  <c:v>6.5598999999999998</c:v>
                </c:pt>
                <c:pt idx="4747">
                  <c:v>6.5610999999999997</c:v>
                </c:pt>
                <c:pt idx="4748">
                  <c:v>6.5624000000000002</c:v>
                </c:pt>
                <c:pt idx="4749">
                  <c:v>6.5637999999999996</c:v>
                </c:pt>
                <c:pt idx="4750">
                  <c:v>6.5651999999999999</c:v>
                </c:pt>
                <c:pt idx="4751">
                  <c:v>6.5664999999999996</c:v>
                </c:pt>
                <c:pt idx="4752">
                  <c:v>6.5678999999999998</c:v>
                </c:pt>
                <c:pt idx="4753">
                  <c:v>6.5693999999999999</c:v>
                </c:pt>
                <c:pt idx="4754">
                  <c:v>6.5709</c:v>
                </c:pt>
                <c:pt idx="4755">
                  <c:v>6.5724</c:v>
                </c:pt>
                <c:pt idx="4756">
                  <c:v>6.5739000000000001</c:v>
                </c:pt>
                <c:pt idx="4757">
                  <c:v>6.5754999999999999</c:v>
                </c:pt>
                <c:pt idx="4758">
                  <c:v>6.5770999999999997</c:v>
                </c:pt>
                <c:pt idx="4759">
                  <c:v>6.5788000000000002</c:v>
                </c:pt>
                <c:pt idx="4760">
                  <c:v>6.5807000000000002</c:v>
                </c:pt>
                <c:pt idx="4761">
                  <c:v>6.5827</c:v>
                </c:pt>
                <c:pt idx="4762">
                  <c:v>6.5846999999999998</c:v>
                </c:pt>
                <c:pt idx="4763">
                  <c:v>6.5865</c:v>
                </c:pt>
                <c:pt idx="4764">
                  <c:v>6.5879000000000003</c:v>
                </c:pt>
                <c:pt idx="4765">
                  <c:v>6.5890000000000004</c:v>
                </c:pt>
                <c:pt idx="4766">
                  <c:v>6.5899000000000001</c:v>
                </c:pt>
                <c:pt idx="4767">
                  <c:v>6.5907999999999998</c:v>
                </c:pt>
                <c:pt idx="4768">
                  <c:v>6.5917000000000003</c:v>
                </c:pt>
                <c:pt idx="4769">
                  <c:v>6.5926999999999998</c:v>
                </c:pt>
                <c:pt idx="4770">
                  <c:v>6.5937000000000001</c:v>
                </c:pt>
                <c:pt idx="4771">
                  <c:v>6.5948000000000002</c:v>
                </c:pt>
                <c:pt idx="4772">
                  <c:v>6.5959000000000003</c:v>
                </c:pt>
                <c:pt idx="4773">
                  <c:v>6.5970000000000004</c:v>
                </c:pt>
                <c:pt idx="4774">
                  <c:v>6.5980999999999996</c:v>
                </c:pt>
                <c:pt idx="4775">
                  <c:v>6.5991999999999997</c:v>
                </c:pt>
                <c:pt idx="4776">
                  <c:v>6.6002999999999998</c:v>
                </c:pt>
                <c:pt idx="4777">
                  <c:v>6.6014999999999997</c:v>
                </c:pt>
                <c:pt idx="4778">
                  <c:v>6.6028000000000002</c:v>
                </c:pt>
                <c:pt idx="4779">
                  <c:v>6.6041999999999996</c:v>
                </c:pt>
                <c:pt idx="4780">
                  <c:v>6.6056999999999997</c:v>
                </c:pt>
                <c:pt idx="4781">
                  <c:v>6.6073000000000004</c:v>
                </c:pt>
                <c:pt idx="4782">
                  <c:v>6.609</c:v>
                </c:pt>
                <c:pt idx="4783">
                  <c:v>6.6108000000000002</c:v>
                </c:pt>
                <c:pt idx="4784">
                  <c:v>6.6127000000000002</c:v>
                </c:pt>
                <c:pt idx="4785">
                  <c:v>6.6147999999999998</c:v>
                </c:pt>
                <c:pt idx="4786">
                  <c:v>6.6167999999999996</c:v>
                </c:pt>
                <c:pt idx="4787">
                  <c:v>6.6188000000000002</c:v>
                </c:pt>
                <c:pt idx="4788">
                  <c:v>6.6204999999999998</c:v>
                </c:pt>
                <c:pt idx="4789">
                  <c:v>6.6219999999999999</c:v>
                </c:pt>
                <c:pt idx="4790">
                  <c:v>6.6231999999999998</c:v>
                </c:pt>
                <c:pt idx="4791">
                  <c:v>6.6242000000000001</c:v>
                </c:pt>
                <c:pt idx="4792">
                  <c:v>6.6252000000000004</c:v>
                </c:pt>
                <c:pt idx="4793">
                  <c:v>6.6261000000000001</c:v>
                </c:pt>
                <c:pt idx="4794">
                  <c:v>6.6272000000000002</c:v>
                </c:pt>
                <c:pt idx="4795">
                  <c:v>6.6283000000000003</c:v>
                </c:pt>
                <c:pt idx="4796">
                  <c:v>6.6295000000000002</c:v>
                </c:pt>
                <c:pt idx="4797">
                  <c:v>6.6307999999999998</c:v>
                </c:pt>
                <c:pt idx="4798">
                  <c:v>6.6321000000000003</c:v>
                </c:pt>
                <c:pt idx="4799">
                  <c:v>6.6334</c:v>
                </c:pt>
                <c:pt idx="4800">
                  <c:v>6.6346999999999996</c:v>
                </c:pt>
                <c:pt idx="4801">
                  <c:v>6.6360000000000001</c:v>
                </c:pt>
                <c:pt idx="4802">
                  <c:v>6.6372999999999998</c:v>
                </c:pt>
                <c:pt idx="4803">
                  <c:v>6.6386000000000003</c:v>
                </c:pt>
                <c:pt idx="4804">
                  <c:v>6.64</c:v>
                </c:pt>
                <c:pt idx="4805">
                  <c:v>6.6414</c:v>
                </c:pt>
                <c:pt idx="4806">
                  <c:v>6.6428000000000003</c:v>
                </c:pt>
                <c:pt idx="4807">
                  <c:v>6.6441999999999997</c:v>
                </c:pt>
                <c:pt idx="4808">
                  <c:v>6.6456</c:v>
                </c:pt>
                <c:pt idx="4809">
                  <c:v>6.6470000000000002</c:v>
                </c:pt>
                <c:pt idx="4810">
                  <c:v>6.6485000000000003</c:v>
                </c:pt>
                <c:pt idx="4811">
                  <c:v>6.6498999999999997</c:v>
                </c:pt>
                <c:pt idx="4812">
                  <c:v>6.6513999999999998</c:v>
                </c:pt>
                <c:pt idx="4813">
                  <c:v>6.6528</c:v>
                </c:pt>
                <c:pt idx="4814">
                  <c:v>6.6540999999999997</c:v>
                </c:pt>
                <c:pt idx="4815">
                  <c:v>6.6554000000000002</c:v>
                </c:pt>
                <c:pt idx="4816">
                  <c:v>6.6566999999999998</c:v>
                </c:pt>
                <c:pt idx="4817">
                  <c:v>6.6581000000000001</c:v>
                </c:pt>
                <c:pt idx="4818">
                  <c:v>6.6593999999999998</c:v>
                </c:pt>
                <c:pt idx="4819">
                  <c:v>6.6608000000000001</c:v>
                </c:pt>
                <c:pt idx="4820">
                  <c:v>6.6620999999999997</c:v>
                </c:pt>
                <c:pt idx="4821">
                  <c:v>6.6635</c:v>
                </c:pt>
                <c:pt idx="4822">
                  <c:v>6.6649000000000003</c:v>
                </c:pt>
                <c:pt idx="4823">
                  <c:v>6.6662999999999997</c:v>
                </c:pt>
                <c:pt idx="4824">
                  <c:v>6.6677</c:v>
                </c:pt>
                <c:pt idx="4825">
                  <c:v>6.6689999999999996</c:v>
                </c:pt>
                <c:pt idx="4826">
                  <c:v>6.6704999999999997</c:v>
                </c:pt>
                <c:pt idx="4827">
                  <c:v>6.6722000000000001</c:v>
                </c:pt>
                <c:pt idx="4828">
                  <c:v>6.6741999999999999</c:v>
                </c:pt>
                <c:pt idx="4829">
                  <c:v>6.6764999999999999</c:v>
                </c:pt>
                <c:pt idx="4830">
                  <c:v>6.6787000000000001</c:v>
                </c:pt>
                <c:pt idx="4831">
                  <c:v>6.6806999999999999</c:v>
                </c:pt>
                <c:pt idx="4832">
                  <c:v>6.6824000000000003</c:v>
                </c:pt>
                <c:pt idx="4833">
                  <c:v>6.6836000000000002</c:v>
                </c:pt>
                <c:pt idx="4834">
                  <c:v>6.6844999999999999</c:v>
                </c:pt>
                <c:pt idx="4835">
                  <c:v>6.6852999999999998</c:v>
                </c:pt>
                <c:pt idx="4836">
                  <c:v>6.6860999999999997</c:v>
                </c:pt>
                <c:pt idx="4837">
                  <c:v>6.6870000000000003</c:v>
                </c:pt>
                <c:pt idx="4838">
                  <c:v>6.6879999999999997</c:v>
                </c:pt>
                <c:pt idx="4839">
                  <c:v>6.6890000000000001</c:v>
                </c:pt>
                <c:pt idx="4840">
                  <c:v>6.6901000000000002</c:v>
                </c:pt>
                <c:pt idx="4841">
                  <c:v>6.6910999999999996</c:v>
                </c:pt>
                <c:pt idx="4842">
                  <c:v>6.6921999999999997</c:v>
                </c:pt>
                <c:pt idx="4843">
                  <c:v>6.6932</c:v>
                </c:pt>
                <c:pt idx="4844">
                  <c:v>6.6943999999999999</c:v>
                </c:pt>
                <c:pt idx="4845">
                  <c:v>6.6955999999999998</c:v>
                </c:pt>
                <c:pt idx="4846">
                  <c:v>6.6969000000000003</c:v>
                </c:pt>
                <c:pt idx="4847">
                  <c:v>6.6981999999999999</c:v>
                </c:pt>
                <c:pt idx="4848">
                  <c:v>6.6996000000000002</c:v>
                </c:pt>
                <c:pt idx="4849">
                  <c:v>6.7011000000000003</c:v>
                </c:pt>
                <c:pt idx="4850">
                  <c:v>6.7027000000000001</c:v>
                </c:pt>
                <c:pt idx="4851">
                  <c:v>6.7043999999999997</c:v>
                </c:pt>
                <c:pt idx="4852">
                  <c:v>6.7062999999999997</c:v>
                </c:pt>
                <c:pt idx="4853">
                  <c:v>6.7081999999999997</c:v>
                </c:pt>
                <c:pt idx="4854">
                  <c:v>6.7103000000000002</c:v>
                </c:pt>
                <c:pt idx="4855">
                  <c:v>6.7122999999999999</c:v>
                </c:pt>
                <c:pt idx="4856">
                  <c:v>6.7142999999999997</c:v>
                </c:pt>
                <c:pt idx="4857">
                  <c:v>6.7160000000000002</c:v>
                </c:pt>
                <c:pt idx="4858">
                  <c:v>6.7175000000000002</c:v>
                </c:pt>
                <c:pt idx="4859">
                  <c:v>6.7186000000000003</c:v>
                </c:pt>
                <c:pt idx="4860">
                  <c:v>6.7195999999999998</c:v>
                </c:pt>
                <c:pt idx="4861">
                  <c:v>6.7206000000000001</c:v>
                </c:pt>
                <c:pt idx="4862">
                  <c:v>6.7214999999999998</c:v>
                </c:pt>
                <c:pt idx="4863">
                  <c:v>6.7225999999999999</c:v>
                </c:pt>
                <c:pt idx="4864">
                  <c:v>6.7237999999999998</c:v>
                </c:pt>
                <c:pt idx="4865">
                  <c:v>6.7249999999999996</c:v>
                </c:pt>
                <c:pt idx="4866">
                  <c:v>6.7263999999999999</c:v>
                </c:pt>
                <c:pt idx="4867">
                  <c:v>6.7276999999999996</c:v>
                </c:pt>
                <c:pt idx="4868">
                  <c:v>6.7290999999999999</c:v>
                </c:pt>
                <c:pt idx="4869">
                  <c:v>6.7302999999999997</c:v>
                </c:pt>
                <c:pt idx="4870">
                  <c:v>6.7316000000000003</c:v>
                </c:pt>
                <c:pt idx="4871">
                  <c:v>6.7328000000000001</c:v>
                </c:pt>
                <c:pt idx="4872">
                  <c:v>6.7340999999999998</c:v>
                </c:pt>
                <c:pt idx="4873">
                  <c:v>6.7354000000000003</c:v>
                </c:pt>
                <c:pt idx="4874">
                  <c:v>6.7366999999999999</c:v>
                </c:pt>
                <c:pt idx="4875">
                  <c:v>6.7381000000000002</c:v>
                </c:pt>
                <c:pt idx="4876">
                  <c:v>6.7394999999999996</c:v>
                </c:pt>
                <c:pt idx="4877">
                  <c:v>6.7408999999999999</c:v>
                </c:pt>
                <c:pt idx="4878">
                  <c:v>6.7423999999999999</c:v>
                </c:pt>
                <c:pt idx="4879">
                  <c:v>6.7439</c:v>
                </c:pt>
                <c:pt idx="4880">
                  <c:v>6.7454000000000001</c:v>
                </c:pt>
                <c:pt idx="4881">
                  <c:v>6.7469000000000001</c:v>
                </c:pt>
                <c:pt idx="4882">
                  <c:v>6.7483000000000004</c:v>
                </c:pt>
                <c:pt idx="4883">
                  <c:v>6.7496</c:v>
                </c:pt>
                <c:pt idx="4884">
                  <c:v>6.7507999999999999</c:v>
                </c:pt>
                <c:pt idx="4885">
                  <c:v>6.7521000000000004</c:v>
                </c:pt>
                <c:pt idx="4886">
                  <c:v>6.7534000000000001</c:v>
                </c:pt>
                <c:pt idx="4887">
                  <c:v>6.7548000000000004</c:v>
                </c:pt>
                <c:pt idx="4888">
                  <c:v>6.7561</c:v>
                </c:pt>
                <c:pt idx="4889">
                  <c:v>6.7575000000000003</c:v>
                </c:pt>
                <c:pt idx="4890">
                  <c:v>6.7590000000000003</c:v>
                </c:pt>
                <c:pt idx="4891">
                  <c:v>6.7603999999999997</c:v>
                </c:pt>
                <c:pt idx="4892">
                  <c:v>6.7618999999999998</c:v>
                </c:pt>
                <c:pt idx="4893">
                  <c:v>6.7633000000000001</c:v>
                </c:pt>
                <c:pt idx="4894">
                  <c:v>6.7647000000000004</c:v>
                </c:pt>
                <c:pt idx="4895">
                  <c:v>6.7663000000000002</c:v>
                </c:pt>
                <c:pt idx="4896">
                  <c:v>6.7680999999999996</c:v>
                </c:pt>
                <c:pt idx="4897">
                  <c:v>6.77</c:v>
                </c:pt>
                <c:pt idx="4898">
                  <c:v>6.7721</c:v>
                </c:pt>
                <c:pt idx="4899">
                  <c:v>6.7740999999999998</c:v>
                </c:pt>
                <c:pt idx="4900">
                  <c:v>6.7759</c:v>
                </c:pt>
                <c:pt idx="4901">
                  <c:v>6.7774000000000001</c:v>
                </c:pt>
                <c:pt idx="4902">
                  <c:v>6.7786</c:v>
                </c:pt>
                <c:pt idx="4903">
                  <c:v>6.7796000000000003</c:v>
                </c:pt>
                <c:pt idx="4904">
                  <c:v>6.7805</c:v>
                </c:pt>
                <c:pt idx="4905">
                  <c:v>6.7813999999999997</c:v>
                </c:pt>
                <c:pt idx="4906">
                  <c:v>6.7824</c:v>
                </c:pt>
                <c:pt idx="4907">
                  <c:v>6.7834000000000003</c:v>
                </c:pt>
                <c:pt idx="4908">
                  <c:v>6.7843999999999998</c:v>
                </c:pt>
                <c:pt idx="4909">
                  <c:v>6.7854999999999999</c:v>
                </c:pt>
                <c:pt idx="4910">
                  <c:v>6.7866</c:v>
                </c:pt>
                <c:pt idx="4911">
                  <c:v>6.7876000000000003</c:v>
                </c:pt>
                <c:pt idx="4912">
                  <c:v>6.7887000000000004</c:v>
                </c:pt>
                <c:pt idx="4913">
                  <c:v>6.7897999999999996</c:v>
                </c:pt>
                <c:pt idx="4914">
                  <c:v>6.7910000000000004</c:v>
                </c:pt>
                <c:pt idx="4915">
                  <c:v>6.7923</c:v>
                </c:pt>
                <c:pt idx="4916">
                  <c:v>6.7935999999999996</c:v>
                </c:pt>
                <c:pt idx="4917">
                  <c:v>6.7950999999999997</c:v>
                </c:pt>
                <c:pt idx="4918">
                  <c:v>6.7965999999999998</c:v>
                </c:pt>
                <c:pt idx="4919">
                  <c:v>6.7981999999999996</c:v>
                </c:pt>
                <c:pt idx="4920">
                  <c:v>6.7999000000000001</c:v>
                </c:pt>
                <c:pt idx="4921">
                  <c:v>6.8017000000000003</c:v>
                </c:pt>
                <c:pt idx="4922">
                  <c:v>6.8036000000000003</c:v>
                </c:pt>
                <c:pt idx="4923">
                  <c:v>6.8056000000000001</c:v>
                </c:pt>
                <c:pt idx="4924">
                  <c:v>6.8076999999999996</c:v>
                </c:pt>
                <c:pt idx="4925">
                  <c:v>6.8095999999999997</c:v>
                </c:pt>
                <c:pt idx="4926">
                  <c:v>6.8113999999999999</c:v>
                </c:pt>
                <c:pt idx="4927">
                  <c:v>6.8129</c:v>
                </c:pt>
                <c:pt idx="4928">
                  <c:v>6.8140999999999998</c:v>
                </c:pt>
                <c:pt idx="4929">
                  <c:v>6.8151000000000002</c:v>
                </c:pt>
                <c:pt idx="4930">
                  <c:v>6.8159999999999998</c:v>
                </c:pt>
                <c:pt idx="4931">
                  <c:v>6.8170000000000002</c:v>
                </c:pt>
                <c:pt idx="4932">
                  <c:v>6.8182</c:v>
                </c:pt>
                <c:pt idx="4933">
                  <c:v>6.8193999999999999</c:v>
                </c:pt>
                <c:pt idx="4934">
                  <c:v>6.8205999999999998</c:v>
                </c:pt>
                <c:pt idx="4935">
                  <c:v>6.8219000000000003</c:v>
                </c:pt>
                <c:pt idx="4936">
                  <c:v>6.8232999999999997</c:v>
                </c:pt>
                <c:pt idx="4937">
                  <c:v>6.8246000000000002</c:v>
                </c:pt>
                <c:pt idx="4938">
                  <c:v>6.8258999999999999</c:v>
                </c:pt>
                <c:pt idx="4939">
                  <c:v>6.8270999999999997</c:v>
                </c:pt>
                <c:pt idx="4940">
                  <c:v>6.8284000000000002</c:v>
                </c:pt>
                <c:pt idx="4941">
                  <c:v>6.8296000000000001</c:v>
                </c:pt>
                <c:pt idx="4942">
                  <c:v>6.8308999999999997</c:v>
                </c:pt>
                <c:pt idx="4943">
                  <c:v>6.8323</c:v>
                </c:pt>
                <c:pt idx="4944">
                  <c:v>6.8337000000000003</c:v>
                </c:pt>
                <c:pt idx="4945">
                  <c:v>6.8350999999999997</c:v>
                </c:pt>
                <c:pt idx="4946">
                  <c:v>6.8365</c:v>
                </c:pt>
                <c:pt idx="4947">
                  <c:v>6.8380000000000001</c:v>
                </c:pt>
                <c:pt idx="4948">
                  <c:v>6.8394000000000004</c:v>
                </c:pt>
                <c:pt idx="4949">
                  <c:v>6.8409000000000004</c:v>
                </c:pt>
                <c:pt idx="4950">
                  <c:v>6.8422999999999998</c:v>
                </c:pt>
                <c:pt idx="4951">
                  <c:v>6.8437000000000001</c:v>
                </c:pt>
                <c:pt idx="4952">
                  <c:v>6.8449</c:v>
                </c:pt>
                <c:pt idx="4953">
                  <c:v>6.8460999999999999</c:v>
                </c:pt>
                <c:pt idx="4954">
                  <c:v>6.8474000000000004</c:v>
                </c:pt>
                <c:pt idx="4955">
                  <c:v>6.8487</c:v>
                </c:pt>
                <c:pt idx="4956">
                  <c:v>6.85</c:v>
                </c:pt>
                <c:pt idx="4957">
                  <c:v>6.8513999999999999</c:v>
                </c:pt>
                <c:pt idx="4958">
                  <c:v>6.8528000000000002</c:v>
                </c:pt>
                <c:pt idx="4959">
                  <c:v>6.8541999999999996</c:v>
                </c:pt>
                <c:pt idx="4960">
                  <c:v>6.8556999999999997</c:v>
                </c:pt>
                <c:pt idx="4961">
                  <c:v>6.8571</c:v>
                </c:pt>
                <c:pt idx="4962">
                  <c:v>6.8586</c:v>
                </c:pt>
                <c:pt idx="4963">
                  <c:v>6.86</c:v>
                </c:pt>
                <c:pt idx="4964">
                  <c:v>6.8616000000000001</c:v>
                </c:pt>
                <c:pt idx="4965">
                  <c:v>6.8632999999999997</c:v>
                </c:pt>
                <c:pt idx="4966">
                  <c:v>6.8651999999999997</c:v>
                </c:pt>
                <c:pt idx="4967">
                  <c:v>6.8673000000000002</c:v>
                </c:pt>
                <c:pt idx="4968">
                  <c:v>6.8695000000000004</c:v>
                </c:pt>
                <c:pt idx="4969">
                  <c:v>6.8715000000000002</c:v>
                </c:pt>
                <c:pt idx="4970">
                  <c:v>6.8731</c:v>
                </c:pt>
                <c:pt idx="4971">
                  <c:v>6.8743999999999996</c:v>
                </c:pt>
                <c:pt idx="4972">
                  <c:v>6.8754</c:v>
                </c:pt>
                <c:pt idx="4973">
                  <c:v>6.8761999999999999</c:v>
                </c:pt>
                <c:pt idx="4974">
                  <c:v>6.8769999999999998</c:v>
                </c:pt>
                <c:pt idx="4975">
                  <c:v>6.8780000000000001</c:v>
                </c:pt>
                <c:pt idx="4976">
                  <c:v>6.8788999999999998</c:v>
                </c:pt>
                <c:pt idx="4977">
                  <c:v>6.88</c:v>
                </c:pt>
                <c:pt idx="4978">
                  <c:v>6.8810000000000002</c:v>
                </c:pt>
                <c:pt idx="4979">
                  <c:v>6.8821000000000003</c:v>
                </c:pt>
                <c:pt idx="4980">
                  <c:v>6.8830999999999998</c:v>
                </c:pt>
                <c:pt idx="4981">
                  <c:v>6.8841999999999999</c:v>
                </c:pt>
                <c:pt idx="4982">
                  <c:v>6.8853</c:v>
                </c:pt>
                <c:pt idx="4983">
                  <c:v>6.8864999999999998</c:v>
                </c:pt>
                <c:pt idx="4984">
                  <c:v>6.8878000000000004</c:v>
                </c:pt>
                <c:pt idx="4985">
                  <c:v>6.8891</c:v>
                </c:pt>
                <c:pt idx="4986">
                  <c:v>6.8906000000000001</c:v>
                </c:pt>
                <c:pt idx="4987">
                  <c:v>6.8921000000000001</c:v>
                </c:pt>
                <c:pt idx="4988">
                  <c:v>6.8936999999999999</c:v>
                </c:pt>
                <c:pt idx="4989">
                  <c:v>6.8954000000000004</c:v>
                </c:pt>
                <c:pt idx="4990">
                  <c:v>6.8971</c:v>
                </c:pt>
                <c:pt idx="4991">
                  <c:v>6.899</c:v>
                </c:pt>
                <c:pt idx="4992">
                  <c:v>6.9009999999999998</c:v>
                </c:pt>
                <c:pt idx="4993">
                  <c:v>6.9029999999999996</c:v>
                </c:pt>
                <c:pt idx="4994">
                  <c:v>6.9050000000000002</c:v>
                </c:pt>
                <c:pt idx="4995">
                  <c:v>6.9067999999999996</c:v>
                </c:pt>
                <c:pt idx="4996">
                  <c:v>6.9082999999999997</c:v>
                </c:pt>
                <c:pt idx="4997">
                  <c:v>6.9095000000000004</c:v>
                </c:pt>
                <c:pt idx="4998">
                  <c:v>6.9104999999999999</c:v>
                </c:pt>
                <c:pt idx="4999">
                  <c:v>6.9114000000000004</c:v>
                </c:pt>
                <c:pt idx="5000">
                  <c:v>6.9123999999999999</c:v>
                </c:pt>
                <c:pt idx="5001">
                  <c:v>6.9135</c:v>
                </c:pt>
                <c:pt idx="5002">
                  <c:v>6.9147999999999996</c:v>
                </c:pt>
                <c:pt idx="5003">
                  <c:v>6.9161000000000001</c:v>
                </c:pt>
                <c:pt idx="5004">
                  <c:v>6.9173999999999998</c:v>
                </c:pt>
                <c:pt idx="5005">
                  <c:v>6.9188000000000001</c:v>
                </c:pt>
                <c:pt idx="5006">
                  <c:v>6.9200999999999997</c:v>
                </c:pt>
                <c:pt idx="5007">
                  <c:v>6.9214000000000002</c:v>
                </c:pt>
                <c:pt idx="5008">
                  <c:v>6.9226000000000001</c:v>
                </c:pt>
                <c:pt idx="5009">
                  <c:v>6.9237000000000002</c:v>
                </c:pt>
                <c:pt idx="5010">
                  <c:v>6.9249000000000001</c:v>
                </c:pt>
                <c:pt idx="5011">
                  <c:v>6.9261999999999997</c:v>
                </c:pt>
                <c:pt idx="5012">
                  <c:v>6.9276</c:v>
                </c:pt>
                <c:pt idx="5013">
                  <c:v>6.9290000000000003</c:v>
                </c:pt>
                <c:pt idx="5014">
                  <c:v>6.9305000000000003</c:v>
                </c:pt>
                <c:pt idx="5015">
                  <c:v>6.9320000000000004</c:v>
                </c:pt>
                <c:pt idx="5016">
                  <c:v>6.9333999999999998</c:v>
                </c:pt>
                <c:pt idx="5017">
                  <c:v>6.9348000000000001</c:v>
                </c:pt>
                <c:pt idx="5018">
                  <c:v>6.9362000000000004</c:v>
                </c:pt>
                <c:pt idx="5019">
                  <c:v>6.9375999999999998</c:v>
                </c:pt>
                <c:pt idx="5020">
                  <c:v>6.9390000000000001</c:v>
                </c:pt>
                <c:pt idx="5021">
                  <c:v>6.9402999999999997</c:v>
                </c:pt>
                <c:pt idx="5022">
                  <c:v>6.9416000000000002</c:v>
                </c:pt>
                <c:pt idx="5023">
                  <c:v>6.9428999999999998</c:v>
                </c:pt>
                <c:pt idx="5024">
                  <c:v>6.9442000000000004</c:v>
                </c:pt>
                <c:pt idx="5025">
                  <c:v>6.9455</c:v>
                </c:pt>
                <c:pt idx="5026">
                  <c:v>6.9469000000000003</c:v>
                </c:pt>
                <c:pt idx="5027">
                  <c:v>6.9482999999999997</c:v>
                </c:pt>
                <c:pt idx="5028">
                  <c:v>6.9497</c:v>
                </c:pt>
                <c:pt idx="5029">
                  <c:v>6.9511000000000003</c:v>
                </c:pt>
                <c:pt idx="5030">
                  <c:v>6.9524999999999997</c:v>
                </c:pt>
                <c:pt idx="5031">
                  <c:v>6.9539</c:v>
                </c:pt>
                <c:pt idx="5032">
                  <c:v>6.9553000000000003</c:v>
                </c:pt>
                <c:pt idx="5033">
                  <c:v>6.9569000000000001</c:v>
                </c:pt>
                <c:pt idx="5034">
                  <c:v>6.9585999999999997</c:v>
                </c:pt>
                <c:pt idx="5035">
                  <c:v>6.9606000000000003</c:v>
                </c:pt>
                <c:pt idx="5036">
                  <c:v>6.9626999999999999</c:v>
                </c:pt>
                <c:pt idx="5037">
                  <c:v>6.9649000000000001</c:v>
                </c:pt>
                <c:pt idx="5038">
                  <c:v>6.9668000000000001</c:v>
                </c:pt>
                <c:pt idx="5039">
                  <c:v>6.9683999999999999</c:v>
                </c:pt>
                <c:pt idx="5040">
                  <c:v>6.9695</c:v>
                </c:pt>
                <c:pt idx="5041">
                  <c:v>6.9705000000000004</c:v>
                </c:pt>
                <c:pt idx="5042">
                  <c:v>6.9713000000000003</c:v>
                </c:pt>
                <c:pt idx="5043">
                  <c:v>6.9722</c:v>
                </c:pt>
                <c:pt idx="5044">
                  <c:v>6.9732000000000003</c:v>
                </c:pt>
                <c:pt idx="5045">
                  <c:v>6.9741999999999997</c:v>
                </c:pt>
                <c:pt idx="5046">
                  <c:v>6.9752999999999998</c:v>
                </c:pt>
                <c:pt idx="5047">
                  <c:v>6.9763000000000002</c:v>
                </c:pt>
                <c:pt idx="5048">
                  <c:v>6.9774000000000003</c:v>
                </c:pt>
                <c:pt idx="5049">
                  <c:v>6.9783999999999997</c:v>
                </c:pt>
                <c:pt idx="5050">
                  <c:v>6.9794999999999998</c:v>
                </c:pt>
                <c:pt idx="5051">
                  <c:v>6.9805999999999999</c:v>
                </c:pt>
                <c:pt idx="5052">
                  <c:v>6.9817999999999998</c:v>
                </c:pt>
                <c:pt idx="5053">
                  <c:v>6.9831000000000003</c:v>
                </c:pt>
                <c:pt idx="5054">
                  <c:v>6.9844999999999997</c:v>
                </c:pt>
                <c:pt idx="5055">
                  <c:v>6.9859999999999998</c:v>
                </c:pt>
                <c:pt idx="5056">
                  <c:v>6.9875999999999996</c:v>
                </c:pt>
                <c:pt idx="5057">
                  <c:v>6.9893000000000001</c:v>
                </c:pt>
                <c:pt idx="5058">
                  <c:v>6.9911000000000003</c:v>
                </c:pt>
                <c:pt idx="5059">
                  <c:v>6.9928999999999997</c:v>
                </c:pt>
                <c:pt idx="5060">
                  <c:v>6.9947999999999997</c:v>
                </c:pt>
                <c:pt idx="5061">
                  <c:v>6.9966999999999997</c:v>
                </c:pt>
                <c:pt idx="5062">
                  <c:v>6.9984999999999999</c:v>
                </c:pt>
                <c:pt idx="5063">
                  <c:v>7.0003000000000002</c:v>
                </c:pt>
                <c:pt idx="5064">
                  <c:v>7.0019999999999998</c:v>
                </c:pt>
                <c:pt idx="5065">
                  <c:v>7.0034000000000001</c:v>
                </c:pt>
                <c:pt idx="5066">
                  <c:v>7.0045999999999999</c:v>
                </c:pt>
                <c:pt idx="5067">
                  <c:v>7.0057</c:v>
                </c:pt>
                <c:pt idx="5068">
                  <c:v>7.0067000000000004</c:v>
                </c:pt>
                <c:pt idx="5069">
                  <c:v>7.0076999999999998</c:v>
                </c:pt>
                <c:pt idx="5070">
                  <c:v>7.0087999999999999</c:v>
                </c:pt>
                <c:pt idx="5071">
                  <c:v>7.01</c:v>
                </c:pt>
                <c:pt idx="5072">
                  <c:v>7.0113000000000003</c:v>
                </c:pt>
                <c:pt idx="5073">
                  <c:v>7.0125999999999999</c:v>
                </c:pt>
                <c:pt idx="5074">
                  <c:v>7.0140000000000002</c:v>
                </c:pt>
                <c:pt idx="5075">
                  <c:v>7.0152999999999999</c:v>
                </c:pt>
                <c:pt idx="5076">
                  <c:v>7.0166000000000004</c:v>
                </c:pt>
                <c:pt idx="5077">
                  <c:v>7.0179</c:v>
                </c:pt>
                <c:pt idx="5078">
                  <c:v>7.0191999999999997</c:v>
                </c:pt>
                <c:pt idx="5079">
                  <c:v>7.0205000000000002</c:v>
                </c:pt>
                <c:pt idx="5080">
                  <c:v>7.0217999999999998</c:v>
                </c:pt>
                <c:pt idx="5081">
                  <c:v>7.0232000000000001</c:v>
                </c:pt>
                <c:pt idx="5082">
                  <c:v>7.0246000000000004</c:v>
                </c:pt>
                <c:pt idx="5083">
                  <c:v>7.0259999999999998</c:v>
                </c:pt>
                <c:pt idx="5084">
                  <c:v>7.0274000000000001</c:v>
                </c:pt>
                <c:pt idx="5085">
                  <c:v>7.0288000000000004</c:v>
                </c:pt>
                <c:pt idx="5086">
                  <c:v>7.0303000000000004</c:v>
                </c:pt>
                <c:pt idx="5087">
                  <c:v>7.0316999999999998</c:v>
                </c:pt>
                <c:pt idx="5088">
                  <c:v>7.0331000000000001</c:v>
                </c:pt>
                <c:pt idx="5089">
                  <c:v>7.0343999999999998</c:v>
                </c:pt>
                <c:pt idx="5090">
                  <c:v>7.0357000000000003</c:v>
                </c:pt>
                <c:pt idx="5091">
                  <c:v>7.0369999999999999</c:v>
                </c:pt>
                <c:pt idx="5092">
                  <c:v>7.0382999999999996</c:v>
                </c:pt>
                <c:pt idx="5093">
                  <c:v>7.0396000000000001</c:v>
                </c:pt>
                <c:pt idx="5094">
                  <c:v>7.0410000000000004</c:v>
                </c:pt>
                <c:pt idx="5095">
                  <c:v>7.0423</c:v>
                </c:pt>
                <c:pt idx="5096">
                  <c:v>7.0437000000000003</c:v>
                </c:pt>
                <c:pt idx="5097">
                  <c:v>7.0452000000000004</c:v>
                </c:pt>
                <c:pt idx="5098">
                  <c:v>7.0465999999999998</c:v>
                </c:pt>
                <c:pt idx="5099">
                  <c:v>7.048</c:v>
                </c:pt>
                <c:pt idx="5100">
                  <c:v>7.0492999999999997</c:v>
                </c:pt>
                <c:pt idx="5101">
                  <c:v>7.0507</c:v>
                </c:pt>
                <c:pt idx="5102">
                  <c:v>7.0522</c:v>
                </c:pt>
                <c:pt idx="5103">
                  <c:v>7.0540000000000003</c:v>
                </c:pt>
                <c:pt idx="5104">
                  <c:v>7.0560999999999998</c:v>
                </c:pt>
                <c:pt idx="5105">
                  <c:v>7.0583</c:v>
                </c:pt>
                <c:pt idx="5106">
                  <c:v>7.0605000000000002</c:v>
                </c:pt>
                <c:pt idx="5107">
                  <c:v>7.0625</c:v>
                </c:pt>
                <c:pt idx="5108">
                  <c:v>7.0640999999999998</c:v>
                </c:pt>
                <c:pt idx="5109">
                  <c:v>7.0652999999999997</c:v>
                </c:pt>
                <c:pt idx="5110">
                  <c:v>7.0662000000000003</c:v>
                </c:pt>
                <c:pt idx="5111">
                  <c:v>7.0670000000000002</c:v>
                </c:pt>
                <c:pt idx="5112">
                  <c:v>7.0678000000000001</c:v>
                </c:pt>
                <c:pt idx="5113">
                  <c:v>7.0686999999999998</c:v>
                </c:pt>
                <c:pt idx="5114">
                  <c:v>7.0696000000000003</c:v>
                </c:pt>
                <c:pt idx="5115">
                  <c:v>7.0705999999999998</c:v>
                </c:pt>
                <c:pt idx="5116">
                  <c:v>7.0716999999999999</c:v>
                </c:pt>
                <c:pt idx="5117">
                  <c:v>7.0728</c:v>
                </c:pt>
                <c:pt idx="5118">
                  <c:v>7.0739000000000001</c:v>
                </c:pt>
                <c:pt idx="5119">
                  <c:v>7.0750000000000002</c:v>
                </c:pt>
                <c:pt idx="5120">
                  <c:v>7.0761000000000003</c:v>
                </c:pt>
                <c:pt idx="5121">
                  <c:v>7.0772000000000004</c:v>
                </c:pt>
                <c:pt idx="5122">
                  <c:v>7.0784000000000002</c:v>
                </c:pt>
                <c:pt idx="5123">
                  <c:v>7.0797999999999996</c:v>
                </c:pt>
                <c:pt idx="5124">
                  <c:v>7.0812999999999997</c:v>
                </c:pt>
                <c:pt idx="5125">
                  <c:v>7.0827999999999998</c:v>
                </c:pt>
                <c:pt idx="5126">
                  <c:v>7.0843999999999996</c:v>
                </c:pt>
                <c:pt idx="5127">
                  <c:v>7.0861999999999998</c:v>
                </c:pt>
                <c:pt idx="5128">
                  <c:v>7.0880000000000001</c:v>
                </c:pt>
                <c:pt idx="5129">
                  <c:v>7.09</c:v>
                </c:pt>
                <c:pt idx="5130">
                  <c:v>7.0921000000000003</c:v>
                </c:pt>
                <c:pt idx="5131">
                  <c:v>7.0941000000000001</c:v>
                </c:pt>
                <c:pt idx="5132">
                  <c:v>7.0960999999999999</c:v>
                </c:pt>
                <c:pt idx="5133">
                  <c:v>7.0978000000000003</c:v>
                </c:pt>
                <c:pt idx="5134">
                  <c:v>7.0993000000000004</c:v>
                </c:pt>
                <c:pt idx="5135">
                  <c:v>7.1005000000000003</c:v>
                </c:pt>
                <c:pt idx="5136">
                  <c:v>7.1014999999999997</c:v>
                </c:pt>
                <c:pt idx="5137">
                  <c:v>7.1025</c:v>
                </c:pt>
                <c:pt idx="5138">
                  <c:v>7.1033999999999997</c:v>
                </c:pt>
                <c:pt idx="5139">
                  <c:v>7.1044</c:v>
                </c:pt>
                <c:pt idx="5140">
                  <c:v>7.1055000000000001</c:v>
                </c:pt>
                <c:pt idx="5141">
                  <c:v>7.1067</c:v>
                </c:pt>
                <c:pt idx="5142">
                  <c:v>7.1078999999999999</c:v>
                </c:pt>
                <c:pt idx="5143">
                  <c:v>7.1092000000000004</c:v>
                </c:pt>
                <c:pt idx="5144">
                  <c:v>7.1105</c:v>
                </c:pt>
                <c:pt idx="5145">
                  <c:v>7.1119000000000003</c:v>
                </c:pt>
                <c:pt idx="5146">
                  <c:v>7.1132</c:v>
                </c:pt>
                <c:pt idx="5147">
                  <c:v>7.1144999999999996</c:v>
                </c:pt>
                <c:pt idx="5148">
                  <c:v>7.1158999999999999</c:v>
                </c:pt>
                <c:pt idx="5149">
                  <c:v>7.1172000000000004</c:v>
                </c:pt>
                <c:pt idx="5150">
                  <c:v>7.1185999999999998</c:v>
                </c:pt>
                <c:pt idx="5151">
                  <c:v>7.12</c:v>
                </c:pt>
                <c:pt idx="5152">
                  <c:v>7.1212999999999997</c:v>
                </c:pt>
                <c:pt idx="5153">
                  <c:v>7.1227999999999998</c:v>
                </c:pt>
                <c:pt idx="5154">
                  <c:v>7.1242999999999999</c:v>
                </c:pt>
                <c:pt idx="5155">
                  <c:v>7.1257999999999999</c:v>
                </c:pt>
                <c:pt idx="5156">
                  <c:v>7.1273</c:v>
                </c:pt>
                <c:pt idx="5157">
                  <c:v>7.1287000000000003</c:v>
                </c:pt>
                <c:pt idx="5158">
                  <c:v>7.13</c:v>
                </c:pt>
                <c:pt idx="5159">
                  <c:v>7.1313000000000004</c:v>
                </c:pt>
                <c:pt idx="5160">
                  <c:v>7.1325000000000003</c:v>
                </c:pt>
                <c:pt idx="5161">
                  <c:v>7.1337999999999999</c:v>
                </c:pt>
                <c:pt idx="5162">
                  <c:v>7.1351000000000004</c:v>
                </c:pt>
                <c:pt idx="5163">
                  <c:v>7.1364999999999998</c:v>
                </c:pt>
                <c:pt idx="5164">
                  <c:v>7.1379000000000001</c:v>
                </c:pt>
                <c:pt idx="5165">
                  <c:v>7.1393000000000004</c:v>
                </c:pt>
                <c:pt idx="5166">
                  <c:v>7.1407999999999996</c:v>
                </c:pt>
                <c:pt idx="5167">
                  <c:v>7.1421999999999999</c:v>
                </c:pt>
                <c:pt idx="5168">
                  <c:v>7.1436000000000002</c:v>
                </c:pt>
                <c:pt idx="5169">
                  <c:v>7.1449999999999996</c:v>
                </c:pt>
                <c:pt idx="5170">
                  <c:v>7.1463000000000001</c:v>
                </c:pt>
                <c:pt idx="5171">
                  <c:v>7.1478000000000002</c:v>
                </c:pt>
                <c:pt idx="5172">
                  <c:v>7.1496000000000004</c:v>
                </c:pt>
                <c:pt idx="5173">
                  <c:v>7.1515000000000004</c:v>
                </c:pt>
                <c:pt idx="5174">
                  <c:v>7.1536</c:v>
                </c:pt>
                <c:pt idx="5175">
                  <c:v>7.1557000000000004</c:v>
                </c:pt>
                <c:pt idx="5176">
                  <c:v>7.1576000000000004</c:v>
                </c:pt>
                <c:pt idx="5177">
                  <c:v>7.1590999999999996</c:v>
                </c:pt>
                <c:pt idx="5178">
                  <c:v>7.1603000000000003</c:v>
                </c:pt>
                <c:pt idx="5179">
                  <c:v>7.1611000000000002</c:v>
                </c:pt>
                <c:pt idx="5180">
                  <c:v>7.1612999999999998</c:v>
                </c:pt>
                <c:pt idx="5181">
                  <c:v>7.1615000000000002</c:v>
                </c:pt>
                <c:pt idx="5182">
                  <c:v>7.1616999999999997</c:v>
                </c:pt>
                <c:pt idx="5183">
                  <c:v>7.1619999999999999</c:v>
                </c:pt>
                <c:pt idx="5184">
                  <c:v>7.1623000000000001</c:v>
                </c:pt>
                <c:pt idx="5185">
                  <c:v>7.1626000000000003</c:v>
                </c:pt>
                <c:pt idx="5186">
                  <c:v>7.1631999999999998</c:v>
                </c:pt>
                <c:pt idx="5187">
                  <c:v>7.1637000000000004</c:v>
                </c:pt>
                <c:pt idx="5188">
                  <c:v>7.1645000000000003</c:v>
                </c:pt>
                <c:pt idx="5189">
                  <c:v>7.1654</c:v>
                </c:pt>
                <c:pt idx="5190">
                  <c:v>7.1668000000000003</c:v>
                </c:pt>
                <c:pt idx="5191">
                  <c:v>7.1684999999999999</c:v>
                </c:pt>
                <c:pt idx="5192">
                  <c:v>7.1689999999999996</c:v>
                </c:pt>
                <c:pt idx="5193">
                  <c:v>7.1691000000000003</c:v>
                </c:pt>
                <c:pt idx="5194">
                  <c:v>7.1692999999999998</c:v>
                </c:pt>
                <c:pt idx="5195">
                  <c:v>7.1696</c:v>
                </c:pt>
                <c:pt idx="5196">
                  <c:v>7.1703000000000001</c:v>
                </c:pt>
                <c:pt idx="5197">
                  <c:v>7.1711</c:v>
                </c:pt>
                <c:pt idx="5198">
                  <c:v>7.1721000000000004</c:v>
                </c:pt>
                <c:pt idx="5199">
                  <c:v>7.1733000000000002</c:v>
                </c:pt>
                <c:pt idx="5200">
                  <c:v>7.1745999999999999</c:v>
                </c:pt>
                <c:pt idx="5201">
                  <c:v>7.1759000000000004</c:v>
                </c:pt>
                <c:pt idx="5202">
                  <c:v>7.1773999999999996</c:v>
                </c:pt>
                <c:pt idx="5203">
                  <c:v>7.1790000000000003</c:v>
                </c:pt>
                <c:pt idx="5204">
                  <c:v>7.1806000000000001</c:v>
                </c:pt>
                <c:pt idx="5205">
                  <c:v>7.1824000000000003</c:v>
                </c:pt>
                <c:pt idx="5206">
                  <c:v>7.1841999999999997</c:v>
                </c:pt>
                <c:pt idx="5207">
                  <c:v>7.1860999999999997</c:v>
                </c:pt>
                <c:pt idx="5208">
                  <c:v>7.1881000000000004</c:v>
                </c:pt>
                <c:pt idx="5209">
                  <c:v>7.19</c:v>
                </c:pt>
                <c:pt idx="5210">
                  <c:v>7.1917999999999997</c:v>
                </c:pt>
                <c:pt idx="5211">
                  <c:v>7.1932999999999998</c:v>
                </c:pt>
                <c:pt idx="5212">
                  <c:v>7.1944999999999997</c:v>
                </c:pt>
                <c:pt idx="5213">
                  <c:v>7.1955999999999998</c:v>
                </c:pt>
                <c:pt idx="5214">
                  <c:v>7.1966000000000001</c:v>
                </c:pt>
                <c:pt idx="5215">
                  <c:v>7.1977000000000002</c:v>
                </c:pt>
                <c:pt idx="5216">
                  <c:v>7.1988000000000003</c:v>
                </c:pt>
                <c:pt idx="5217">
                  <c:v>7.2000999999999999</c:v>
                </c:pt>
                <c:pt idx="5218">
                  <c:v>7.2013999999999996</c:v>
                </c:pt>
                <c:pt idx="5219">
                  <c:v>7.2027000000000001</c:v>
                </c:pt>
                <c:pt idx="5220">
                  <c:v>7.2039999999999997</c:v>
                </c:pt>
                <c:pt idx="5221">
                  <c:v>7.2053000000000003</c:v>
                </c:pt>
                <c:pt idx="5222">
                  <c:v>7.2065999999999999</c:v>
                </c:pt>
                <c:pt idx="5223">
                  <c:v>7.2079000000000004</c:v>
                </c:pt>
                <c:pt idx="5224">
                  <c:v>7.2091000000000003</c:v>
                </c:pt>
                <c:pt idx="5225">
                  <c:v>7.2103999999999999</c:v>
                </c:pt>
                <c:pt idx="5226">
                  <c:v>7.2117000000000004</c:v>
                </c:pt>
                <c:pt idx="5227">
                  <c:v>7.2130000000000001</c:v>
                </c:pt>
                <c:pt idx="5228">
                  <c:v>7.2144000000000004</c:v>
                </c:pt>
                <c:pt idx="5229">
                  <c:v>7.2157999999999998</c:v>
                </c:pt>
                <c:pt idx="5230">
                  <c:v>7.2172000000000001</c:v>
                </c:pt>
                <c:pt idx="5231">
                  <c:v>7.2186000000000003</c:v>
                </c:pt>
                <c:pt idx="5232">
                  <c:v>7.2201000000000004</c:v>
                </c:pt>
                <c:pt idx="5233">
                  <c:v>7.2214999999999998</c:v>
                </c:pt>
                <c:pt idx="5234">
                  <c:v>7.2229000000000001</c:v>
                </c:pt>
                <c:pt idx="5235">
                  <c:v>7.2241999999999997</c:v>
                </c:pt>
                <c:pt idx="5236">
                  <c:v>7.2255000000000003</c:v>
                </c:pt>
                <c:pt idx="5237">
                  <c:v>7.2267000000000001</c:v>
                </c:pt>
                <c:pt idx="5238">
                  <c:v>7.2279999999999998</c:v>
                </c:pt>
                <c:pt idx="5239">
                  <c:v>7.2293000000000003</c:v>
                </c:pt>
                <c:pt idx="5240">
                  <c:v>7.2305999999999999</c:v>
                </c:pt>
                <c:pt idx="5241">
                  <c:v>7.2319000000000004</c:v>
                </c:pt>
                <c:pt idx="5242">
                  <c:v>7.2332999999999998</c:v>
                </c:pt>
                <c:pt idx="5243">
                  <c:v>7.2347000000000001</c:v>
                </c:pt>
                <c:pt idx="5244">
                  <c:v>7.2361000000000004</c:v>
                </c:pt>
                <c:pt idx="5245">
                  <c:v>7.2375999999999996</c:v>
                </c:pt>
                <c:pt idx="5246">
                  <c:v>7.2389999999999999</c:v>
                </c:pt>
                <c:pt idx="5247">
                  <c:v>7.2404000000000002</c:v>
                </c:pt>
                <c:pt idx="5248">
                  <c:v>7.2419000000000002</c:v>
                </c:pt>
                <c:pt idx="5249">
                  <c:v>7.2435</c:v>
                </c:pt>
                <c:pt idx="5250">
                  <c:v>7.2454000000000001</c:v>
                </c:pt>
                <c:pt idx="5251">
                  <c:v>7.2473999999999998</c:v>
                </c:pt>
                <c:pt idx="5252">
                  <c:v>7.2496999999999998</c:v>
                </c:pt>
                <c:pt idx="5253">
                  <c:v>7.2519</c:v>
                </c:pt>
                <c:pt idx="5254">
                  <c:v>7.2538</c:v>
                </c:pt>
                <c:pt idx="5255">
                  <c:v>7.2553000000000001</c:v>
                </c:pt>
                <c:pt idx="5256">
                  <c:v>7.2564000000000002</c:v>
                </c:pt>
                <c:pt idx="5257">
                  <c:v>7.2572000000000001</c:v>
                </c:pt>
                <c:pt idx="5258">
                  <c:v>7.258</c:v>
                </c:pt>
                <c:pt idx="5259">
                  <c:v>7.2587999999999999</c:v>
                </c:pt>
                <c:pt idx="5260">
                  <c:v>7.2596999999999996</c:v>
                </c:pt>
                <c:pt idx="5261">
                  <c:v>7.2606999999999999</c:v>
                </c:pt>
                <c:pt idx="5262">
                  <c:v>7.2617000000000003</c:v>
                </c:pt>
                <c:pt idx="5263">
                  <c:v>7.2628000000000004</c:v>
                </c:pt>
                <c:pt idx="5264">
                  <c:v>7.2637999999999998</c:v>
                </c:pt>
                <c:pt idx="5265">
                  <c:v>7.2648999999999999</c:v>
                </c:pt>
                <c:pt idx="5266">
                  <c:v>7.266</c:v>
                </c:pt>
                <c:pt idx="5267">
                  <c:v>7.2671000000000001</c:v>
                </c:pt>
                <c:pt idx="5268">
                  <c:v>7.2683999999999997</c:v>
                </c:pt>
                <c:pt idx="5269">
                  <c:v>7.2697000000000003</c:v>
                </c:pt>
                <c:pt idx="5270">
                  <c:v>7.2710999999999997</c:v>
                </c:pt>
                <c:pt idx="5271">
                  <c:v>7.2725</c:v>
                </c:pt>
                <c:pt idx="5272">
                  <c:v>7.2740999999999998</c:v>
                </c:pt>
                <c:pt idx="5273">
                  <c:v>7.2758000000000003</c:v>
                </c:pt>
                <c:pt idx="5274">
                  <c:v>7.2775999999999996</c:v>
                </c:pt>
                <c:pt idx="5275">
                  <c:v>7.2794999999999996</c:v>
                </c:pt>
                <c:pt idx="5276">
                  <c:v>7.2815000000000003</c:v>
                </c:pt>
                <c:pt idx="5277">
                  <c:v>7.2835999999999999</c:v>
                </c:pt>
                <c:pt idx="5278">
                  <c:v>7.2857000000000003</c:v>
                </c:pt>
                <c:pt idx="5279">
                  <c:v>7.2876000000000003</c:v>
                </c:pt>
                <c:pt idx="5280">
                  <c:v>7.2891000000000004</c:v>
                </c:pt>
                <c:pt idx="5281">
                  <c:v>7.2903000000000002</c:v>
                </c:pt>
                <c:pt idx="5282">
                  <c:v>7.2911999999999999</c:v>
                </c:pt>
                <c:pt idx="5283">
                  <c:v>7.2919999999999998</c:v>
                </c:pt>
                <c:pt idx="5284">
                  <c:v>7.2929000000000004</c:v>
                </c:pt>
                <c:pt idx="5285">
                  <c:v>7.2939999999999996</c:v>
                </c:pt>
                <c:pt idx="5286">
                  <c:v>7.2952000000000004</c:v>
                </c:pt>
                <c:pt idx="5287">
                  <c:v>7.2965</c:v>
                </c:pt>
                <c:pt idx="5288">
                  <c:v>7.2979000000000003</c:v>
                </c:pt>
                <c:pt idx="5289">
                  <c:v>7.2991999999999999</c:v>
                </c:pt>
                <c:pt idx="5290">
                  <c:v>7.3005000000000004</c:v>
                </c:pt>
                <c:pt idx="5291">
                  <c:v>7.3018000000000001</c:v>
                </c:pt>
                <c:pt idx="5292">
                  <c:v>7.3029999999999999</c:v>
                </c:pt>
                <c:pt idx="5293">
                  <c:v>7.3041999999999998</c:v>
                </c:pt>
                <c:pt idx="5294">
                  <c:v>7.3055000000000003</c:v>
                </c:pt>
                <c:pt idx="5295">
                  <c:v>7.3068</c:v>
                </c:pt>
                <c:pt idx="5296">
                  <c:v>7.3082000000000003</c:v>
                </c:pt>
                <c:pt idx="5297">
                  <c:v>7.3095999999999997</c:v>
                </c:pt>
                <c:pt idx="5298">
                  <c:v>7.3109999999999999</c:v>
                </c:pt>
                <c:pt idx="5299">
                  <c:v>7.3124000000000002</c:v>
                </c:pt>
                <c:pt idx="5300">
                  <c:v>7.3140000000000001</c:v>
                </c:pt>
                <c:pt idx="5301">
                  <c:v>7.3155000000000001</c:v>
                </c:pt>
                <c:pt idx="5302">
                  <c:v>7.3170000000000002</c:v>
                </c:pt>
                <c:pt idx="5303">
                  <c:v>7.3183999999999996</c:v>
                </c:pt>
                <c:pt idx="5304">
                  <c:v>7.3197000000000001</c:v>
                </c:pt>
                <c:pt idx="5305">
                  <c:v>7.3209999999999997</c:v>
                </c:pt>
                <c:pt idx="5306">
                  <c:v>7.3223000000000003</c:v>
                </c:pt>
                <c:pt idx="5307">
                  <c:v>7.3235999999999999</c:v>
                </c:pt>
                <c:pt idx="5308">
                  <c:v>7.3249000000000004</c:v>
                </c:pt>
                <c:pt idx="5309">
                  <c:v>7.3262</c:v>
                </c:pt>
                <c:pt idx="5310">
                  <c:v>7.3276000000000003</c:v>
                </c:pt>
                <c:pt idx="5311">
                  <c:v>7.3289</c:v>
                </c:pt>
                <c:pt idx="5312">
                  <c:v>7.3303000000000003</c:v>
                </c:pt>
                <c:pt idx="5313">
                  <c:v>7.3318000000000003</c:v>
                </c:pt>
                <c:pt idx="5314">
                  <c:v>7.3331999999999997</c:v>
                </c:pt>
                <c:pt idx="5315">
                  <c:v>7.3346</c:v>
                </c:pt>
                <c:pt idx="5316">
                  <c:v>7.3360000000000003</c:v>
                </c:pt>
                <c:pt idx="5317">
                  <c:v>7.3375000000000004</c:v>
                </c:pt>
                <c:pt idx="5318">
                  <c:v>7.3391000000000002</c:v>
                </c:pt>
                <c:pt idx="5319">
                  <c:v>7.3410000000000002</c:v>
                </c:pt>
                <c:pt idx="5320">
                  <c:v>7.3430999999999997</c:v>
                </c:pt>
                <c:pt idx="5321">
                  <c:v>7.3452000000000002</c:v>
                </c:pt>
                <c:pt idx="5322">
                  <c:v>7.3472</c:v>
                </c:pt>
                <c:pt idx="5323">
                  <c:v>7.3490000000000002</c:v>
                </c:pt>
                <c:pt idx="5324">
                  <c:v>7.3503999999999996</c:v>
                </c:pt>
                <c:pt idx="5325">
                  <c:v>7.3513999999999999</c:v>
                </c:pt>
                <c:pt idx="5326">
                  <c:v>7.3522999999999996</c:v>
                </c:pt>
                <c:pt idx="5327">
                  <c:v>7.3532000000000002</c:v>
                </c:pt>
                <c:pt idx="5328">
                  <c:v>7.3540999999999999</c:v>
                </c:pt>
                <c:pt idx="5329">
                  <c:v>7.3550000000000004</c:v>
                </c:pt>
                <c:pt idx="5330">
                  <c:v>7.3560999999999996</c:v>
                </c:pt>
                <c:pt idx="5331">
                  <c:v>7.3571</c:v>
                </c:pt>
                <c:pt idx="5332">
                  <c:v>7.3582000000000001</c:v>
                </c:pt>
                <c:pt idx="5333">
                  <c:v>7.3593000000000002</c:v>
                </c:pt>
                <c:pt idx="5334">
                  <c:v>7.3602999999999996</c:v>
                </c:pt>
                <c:pt idx="5335">
                  <c:v>7.3613999999999997</c:v>
                </c:pt>
                <c:pt idx="5336">
                  <c:v>7.3624999999999998</c:v>
                </c:pt>
                <c:pt idx="5337">
                  <c:v>7.3638000000000003</c:v>
                </c:pt>
                <c:pt idx="5338">
                  <c:v>7.3651</c:v>
                </c:pt>
                <c:pt idx="5339">
                  <c:v>7.3663999999999996</c:v>
                </c:pt>
                <c:pt idx="5340">
                  <c:v>7.3678999999999997</c:v>
                </c:pt>
                <c:pt idx="5341">
                  <c:v>7.3695000000000004</c:v>
                </c:pt>
                <c:pt idx="5342">
                  <c:v>7.3712</c:v>
                </c:pt>
                <c:pt idx="5343">
                  <c:v>7.3730000000000002</c:v>
                </c:pt>
                <c:pt idx="5344">
                  <c:v>7.3749000000000002</c:v>
                </c:pt>
                <c:pt idx="5345">
                  <c:v>7.3768000000000002</c:v>
                </c:pt>
                <c:pt idx="5346">
                  <c:v>7.3788</c:v>
                </c:pt>
                <c:pt idx="5347">
                  <c:v>7.3807999999999998</c:v>
                </c:pt>
                <c:pt idx="5348">
                  <c:v>7.3826000000000001</c:v>
                </c:pt>
                <c:pt idx="5349">
                  <c:v>7.3841000000000001</c:v>
                </c:pt>
                <c:pt idx="5350">
                  <c:v>7.3853999999999997</c:v>
                </c:pt>
                <c:pt idx="5351">
                  <c:v>7.3864999999999998</c:v>
                </c:pt>
                <c:pt idx="5352">
                  <c:v>7.3875000000000002</c:v>
                </c:pt>
                <c:pt idx="5353">
                  <c:v>7.3883999999999999</c:v>
                </c:pt>
                <c:pt idx="5354">
                  <c:v>7.3894000000000002</c:v>
                </c:pt>
                <c:pt idx="5355">
                  <c:v>7.3905000000000003</c:v>
                </c:pt>
                <c:pt idx="5356">
                  <c:v>7.3917000000000002</c:v>
                </c:pt>
                <c:pt idx="5357">
                  <c:v>7.3929999999999998</c:v>
                </c:pt>
                <c:pt idx="5358">
                  <c:v>7.3943000000000003</c:v>
                </c:pt>
                <c:pt idx="5359">
                  <c:v>7.3956999999999997</c:v>
                </c:pt>
                <c:pt idx="5360">
                  <c:v>7.3971</c:v>
                </c:pt>
                <c:pt idx="5361">
                  <c:v>7.3983999999999996</c:v>
                </c:pt>
                <c:pt idx="5362">
                  <c:v>7.3997000000000002</c:v>
                </c:pt>
                <c:pt idx="5363">
                  <c:v>7.4010999999999996</c:v>
                </c:pt>
                <c:pt idx="5364">
                  <c:v>7.4024000000000001</c:v>
                </c:pt>
                <c:pt idx="5365">
                  <c:v>7.4038000000000004</c:v>
                </c:pt>
                <c:pt idx="5366">
                  <c:v>7.4051999999999998</c:v>
                </c:pt>
                <c:pt idx="5367">
                  <c:v>7.4066000000000001</c:v>
                </c:pt>
                <c:pt idx="5368">
                  <c:v>7.4080000000000004</c:v>
                </c:pt>
                <c:pt idx="5369">
                  <c:v>7.4093999999999998</c:v>
                </c:pt>
                <c:pt idx="5370">
                  <c:v>7.4108999999999998</c:v>
                </c:pt>
                <c:pt idx="5371">
                  <c:v>7.4123999999999999</c:v>
                </c:pt>
                <c:pt idx="5372">
                  <c:v>7.4138000000000002</c:v>
                </c:pt>
                <c:pt idx="5373">
                  <c:v>7.4150999999999998</c:v>
                </c:pt>
                <c:pt idx="5374">
                  <c:v>7.4164000000000003</c:v>
                </c:pt>
                <c:pt idx="5375">
                  <c:v>7.4176000000000002</c:v>
                </c:pt>
                <c:pt idx="5376">
                  <c:v>7.4188999999999998</c:v>
                </c:pt>
                <c:pt idx="5377">
                  <c:v>7.4202000000000004</c:v>
                </c:pt>
                <c:pt idx="5378">
                  <c:v>7.4215999999999998</c:v>
                </c:pt>
                <c:pt idx="5379">
                  <c:v>7.4229000000000003</c:v>
                </c:pt>
                <c:pt idx="5380">
                  <c:v>7.4244000000000003</c:v>
                </c:pt>
                <c:pt idx="5381">
                  <c:v>7.4257999999999997</c:v>
                </c:pt>
                <c:pt idx="5382">
                  <c:v>7.4272999999999998</c:v>
                </c:pt>
                <c:pt idx="5383">
                  <c:v>7.4287000000000001</c:v>
                </c:pt>
                <c:pt idx="5384">
                  <c:v>7.4302000000000001</c:v>
                </c:pt>
                <c:pt idx="5385">
                  <c:v>7.4317000000000002</c:v>
                </c:pt>
                <c:pt idx="5386">
                  <c:v>7.4332000000000003</c:v>
                </c:pt>
                <c:pt idx="5387">
                  <c:v>7.4348999999999998</c:v>
                </c:pt>
                <c:pt idx="5388">
                  <c:v>7.4367000000000001</c:v>
                </c:pt>
                <c:pt idx="5389">
                  <c:v>7.4386999999999999</c:v>
                </c:pt>
                <c:pt idx="5390">
                  <c:v>7.4408000000000003</c:v>
                </c:pt>
                <c:pt idx="5391">
                  <c:v>7.4425999999999997</c:v>
                </c:pt>
                <c:pt idx="5392">
                  <c:v>7.4442000000000004</c:v>
                </c:pt>
                <c:pt idx="5393">
                  <c:v>7.4455</c:v>
                </c:pt>
                <c:pt idx="5394">
                  <c:v>7.4465000000000003</c:v>
                </c:pt>
                <c:pt idx="5395">
                  <c:v>7.4474</c:v>
                </c:pt>
                <c:pt idx="5396">
                  <c:v>7.4482999999999997</c:v>
                </c:pt>
                <c:pt idx="5397">
                  <c:v>7.4492000000000003</c:v>
                </c:pt>
                <c:pt idx="5398">
                  <c:v>7.4503000000000004</c:v>
                </c:pt>
                <c:pt idx="5399">
                  <c:v>7.4513999999999996</c:v>
                </c:pt>
                <c:pt idx="5400">
                  <c:v>7.4523999999999999</c:v>
                </c:pt>
                <c:pt idx="5401">
                  <c:v>7.4535</c:v>
                </c:pt>
                <c:pt idx="5402">
                  <c:v>7.4545000000000003</c:v>
                </c:pt>
                <c:pt idx="5403">
                  <c:v>7.4555999999999996</c:v>
                </c:pt>
                <c:pt idx="5404">
                  <c:v>7.4566999999999997</c:v>
                </c:pt>
                <c:pt idx="5405">
                  <c:v>7.4579000000000004</c:v>
                </c:pt>
                <c:pt idx="5406">
                  <c:v>7.4591000000000003</c:v>
                </c:pt>
                <c:pt idx="5407">
                  <c:v>7.4604999999999997</c:v>
                </c:pt>
                <c:pt idx="5408">
                  <c:v>7.4619</c:v>
                </c:pt>
                <c:pt idx="5409">
                  <c:v>7.4634999999999998</c:v>
                </c:pt>
                <c:pt idx="5410">
                  <c:v>7.4652000000000003</c:v>
                </c:pt>
                <c:pt idx="5411">
                  <c:v>7.4668999999999999</c:v>
                </c:pt>
                <c:pt idx="5412">
                  <c:v>7.4687000000000001</c:v>
                </c:pt>
                <c:pt idx="5413">
                  <c:v>7.4705000000000004</c:v>
                </c:pt>
                <c:pt idx="5414">
                  <c:v>7.4724000000000004</c:v>
                </c:pt>
                <c:pt idx="5415">
                  <c:v>7.4744000000000002</c:v>
                </c:pt>
                <c:pt idx="5416">
                  <c:v>7.4763000000000002</c:v>
                </c:pt>
                <c:pt idx="5417">
                  <c:v>7.4779999999999998</c:v>
                </c:pt>
                <c:pt idx="5418">
                  <c:v>7.4794999999999998</c:v>
                </c:pt>
                <c:pt idx="5419">
                  <c:v>7.4806999999999997</c:v>
                </c:pt>
                <c:pt idx="5420">
                  <c:v>7.4817</c:v>
                </c:pt>
                <c:pt idx="5421">
                  <c:v>7.4827000000000004</c:v>
                </c:pt>
                <c:pt idx="5422">
                  <c:v>7.4837999999999996</c:v>
                </c:pt>
                <c:pt idx="5423">
                  <c:v>7.4848999999999997</c:v>
                </c:pt>
                <c:pt idx="5424">
                  <c:v>7.4861000000000004</c:v>
                </c:pt>
                <c:pt idx="5425">
                  <c:v>7.4874999999999998</c:v>
                </c:pt>
                <c:pt idx="5426">
                  <c:v>7.4888000000000003</c:v>
                </c:pt>
                <c:pt idx="5427">
                  <c:v>7.4901</c:v>
                </c:pt>
                <c:pt idx="5428">
                  <c:v>7.4913999999999996</c:v>
                </c:pt>
                <c:pt idx="5429">
                  <c:v>7.4927000000000001</c:v>
                </c:pt>
                <c:pt idx="5430">
                  <c:v>7.4939999999999998</c:v>
                </c:pt>
                <c:pt idx="5431">
                  <c:v>7.4953000000000003</c:v>
                </c:pt>
                <c:pt idx="5432">
                  <c:v>7.4965999999999999</c:v>
                </c:pt>
                <c:pt idx="5433">
                  <c:v>7.4978999999999996</c:v>
                </c:pt>
                <c:pt idx="5434">
                  <c:v>7.4992999999999999</c:v>
                </c:pt>
                <c:pt idx="5435">
                  <c:v>7.5007000000000001</c:v>
                </c:pt>
                <c:pt idx="5436">
                  <c:v>7.5021000000000004</c:v>
                </c:pt>
                <c:pt idx="5437">
                  <c:v>7.5034999999999998</c:v>
                </c:pt>
                <c:pt idx="5438">
                  <c:v>7.5049000000000001</c:v>
                </c:pt>
                <c:pt idx="5439">
                  <c:v>7.5064000000000002</c:v>
                </c:pt>
                <c:pt idx="5440">
                  <c:v>7.5079000000000002</c:v>
                </c:pt>
                <c:pt idx="5441">
                  <c:v>7.5092999999999996</c:v>
                </c:pt>
                <c:pt idx="5442">
                  <c:v>7.5106000000000002</c:v>
                </c:pt>
                <c:pt idx="5443">
                  <c:v>7.5118999999999998</c:v>
                </c:pt>
                <c:pt idx="5444">
                  <c:v>7.5130999999999997</c:v>
                </c:pt>
                <c:pt idx="5445">
                  <c:v>7.5143000000000004</c:v>
                </c:pt>
                <c:pt idx="5446">
                  <c:v>7.5155000000000003</c:v>
                </c:pt>
                <c:pt idx="5447">
                  <c:v>7.5168999999999997</c:v>
                </c:pt>
                <c:pt idx="5448">
                  <c:v>7.5183</c:v>
                </c:pt>
                <c:pt idx="5449">
                  <c:v>7.5197000000000003</c:v>
                </c:pt>
                <c:pt idx="5450">
                  <c:v>7.5210999999999997</c:v>
                </c:pt>
                <c:pt idx="5451">
                  <c:v>7.5225999999999997</c:v>
                </c:pt>
                <c:pt idx="5452">
                  <c:v>7.524</c:v>
                </c:pt>
                <c:pt idx="5453">
                  <c:v>7.5255000000000001</c:v>
                </c:pt>
                <c:pt idx="5454">
                  <c:v>7.5270000000000001</c:v>
                </c:pt>
                <c:pt idx="5455">
                  <c:v>7.5285000000000002</c:v>
                </c:pt>
                <c:pt idx="5456">
                  <c:v>7.5301</c:v>
                </c:pt>
                <c:pt idx="5457">
                  <c:v>7.5319000000000003</c:v>
                </c:pt>
                <c:pt idx="5458">
                  <c:v>7.5338000000000003</c:v>
                </c:pt>
                <c:pt idx="5459">
                  <c:v>7.5358000000000001</c:v>
                </c:pt>
                <c:pt idx="5460">
                  <c:v>7.5377000000000001</c:v>
                </c:pt>
                <c:pt idx="5461">
                  <c:v>7.5395000000000003</c:v>
                </c:pt>
                <c:pt idx="5462">
                  <c:v>7.5408999999999997</c:v>
                </c:pt>
                <c:pt idx="5463">
                  <c:v>7.5420999999999996</c:v>
                </c:pt>
                <c:pt idx="5464">
                  <c:v>7.5430999999999999</c:v>
                </c:pt>
                <c:pt idx="5465">
                  <c:v>7.5439999999999996</c:v>
                </c:pt>
                <c:pt idx="5466">
                  <c:v>7.5449999999999999</c:v>
                </c:pt>
                <c:pt idx="5467">
                  <c:v>7.5458999999999996</c:v>
                </c:pt>
                <c:pt idx="5468">
                  <c:v>7.5468999999999999</c:v>
                </c:pt>
                <c:pt idx="5469">
                  <c:v>7.5479000000000003</c:v>
                </c:pt>
                <c:pt idx="5470">
                  <c:v>7.5488999999999997</c:v>
                </c:pt>
                <c:pt idx="5471">
                  <c:v>7.55</c:v>
                </c:pt>
                <c:pt idx="5472">
                  <c:v>7.5510000000000002</c:v>
                </c:pt>
                <c:pt idx="5473">
                  <c:v>7.5522</c:v>
                </c:pt>
                <c:pt idx="5474">
                  <c:v>7.5533999999999999</c:v>
                </c:pt>
                <c:pt idx="5475">
                  <c:v>7.5545999999999998</c:v>
                </c:pt>
                <c:pt idx="5476">
                  <c:v>7.556</c:v>
                </c:pt>
                <c:pt idx="5477">
                  <c:v>7.5575000000000001</c:v>
                </c:pt>
                <c:pt idx="5478">
                  <c:v>7.5590999999999999</c:v>
                </c:pt>
                <c:pt idx="5479">
                  <c:v>7.5609000000000002</c:v>
                </c:pt>
                <c:pt idx="5480">
                  <c:v>7.5627000000000004</c:v>
                </c:pt>
                <c:pt idx="5481">
                  <c:v>7.5646000000000004</c:v>
                </c:pt>
                <c:pt idx="5482">
                  <c:v>7.5664999999999996</c:v>
                </c:pt>
                <c:pt idx="5483">
                  <c:v>7.5685000000000002</c:v>
                </c:pt>
                <c:pt idx="5484">
                  <c:v>7.5705</c:v>
                </c:pt>
                <c:pt idx="5485">
                  <c:v>7.5723000000000003</c:v>
                </c:pt>
                <c:pt idx="5486">
                  <c:v>7.5739000000000001</c:v>
                </c:pt>
                <c:pt idx="5487">
                  <c:v>7.5751999999999997</c:v>
                </c:pt>
                <c:pt idx="5488">
                  <c:v>7.5762999999999998</c:v>
                </c:pt>
                <c:pt idx="5489">
                  <c:v>7.5773000000000001</c:v>
                </c:pt>
                <c:pt idx="5490">
                  <c:v>7.5781999999999998</c:v>
                </c:pt>
                <c:pt idx="5491">
                  <c:v>7.5792000000000002</c:v>
                </c:pt>
                <c:pt idx="5492">
                  <c:v>7.5803000000000003</c:v>
                </c:pt>
                <c:pt idx="5493">
                  <c:v>7.5815000000000001</c:v>
                </c:pt>
                <c:pt idx="5494">
                  <c:v>7.5827</c:v>
                </c:pt>
                <c:pt idx="5495">
                  <c:v>7.5841000000000003</c:v>
                </c:pt>
                <c:pt idx="5496">
                  <c:v>7.5853999999999999</c:v>
                </c:pt>
                <c:pt idx="5497">
                  <c:v>7.5867000000000004</c:v>
                </c:pt>
                <c:pt idx="5498">
                  <c:v>7.5879000000000003</c:v>
                </c:pt>
                <c:pt idx="5499">
                  <c:v>7.5891999999999999</c:v>
                </c:pt>
                <c:pt idx="5500">
                  <c:v>7.5903999999999998</c:v>
                </c:pt>
                <c:pt idx="5501">
                  <c:v>7.5917000000000003</c:v>
                </c:pt>
                <c:pt idx="5502">
                  <c:v>7.593</c:v>
                </c:pt>
                <c:pt idx="5503">
                  <c:v>7.5944000000000003</c:v>
                </c:pt>
                <c:pt idx="5504">
                  <c:v>7.5959000000000003</c:v>
                </c:pt>
                <c:pt idx="5505">
                  <c:v>7.5974000000000004</c:v>
                </c:pt>
                <c:pt idx="5506">
                  <c:v>7.5989000000000004</c:v>
                </c:pt>
                <c:pt idx="5507">
                  <c:v>7.6003999999999996</c:v>
                </c:pt>
                <c:pt idx="5508">
                  <c:v>7.6017999999999999</c:v>
                </c:pt>
                <c:pt idx="5509">
                  <c:v>7.6032000000000002</c:v>
                </c:pt>
                <c:pt idx="5510">
                  <c:v>7.6044999999999998</c:v>
                </c:pt>
                <c:pt idx="5511">
                  <c:v>7.6059000000000001</c:v>
                </c:pt>
                <c:pt idx="5512">
                  <c:v>7.6071999999999997</c:v>
                </c:pt>
                <c:pt idx="5513">
                  <c:v>7.6085000000000003</c:v>
                </c:pt>
                <c:pt idx="5514">
                  <c:v>7.6097999999999999</c:v>
                </c:pt>
                <c:pt idx="5515">
                  <c:v>7.6112000000000002</c:v>
                </c:pt>
                <c:pt idx="5516">
                  <c:v>7.6124999999999998</c:v>
                </c:pt>
                <c:pt idx="5517">
                  <c:v>7.6139000000000001</c:v>
                </c:pt>
                <c:pt idx="5518">
                  <c:v>7.6153000000000004</c:v>
                </c:pt>
                <c:pt idx="5519">
                  <c:v>7.6167999999999996</c:v>
                </c:pt>
                <c:pt idx="5520">
                  <c:v>7.6181999999999999</c:v>
                </c:pt>
                <c:pt idx="5521">
                  <c:v>7.6196000000000002</c:v>
                </c:pt>
                <c:pt idx="5522">
                  <c:v>7.6210000000000004</c:v>
                </c:pt>
                <c:pt idx="5523">
                  <c:v>7.6223999999999998</c:v>
                </c:pt>
                <c:pt idx="5524">
                  <c:v>7.6241000000000003</c:v>
                </c:pt>
                <c:pt idx="5525">
                  <c:v>7.6258999999999997</c:v>
                </c:pt>
                <c:pt idx="5526">
                  <c:v>7.6279000000000003</c:v>
                </c:pt>
                <c:pt idx="5527">
                  <c:v>7.63</c:v>
                </c:pt>
                <c:pt idx="5528">
                  <c:v>7.6319999999999997</c:v>
                </c:pt>
                <c:pt idx="5529">
                  <c:v>7.6337999999999999</c:v>
                </c:pt>
                <c:pt idx="5530">
                  <c:v>7.6353</c:v>
                </c:pt>
                <c:pt idx="5531">
                  <c:v>7.6364000000000001</c:v>
                </c:pt>
                <c:pt idx="5532">
                  <c:v>7.6374000000000004</c:v>
                </c:pt>
                <c:pt idx="5533">
                  <c:v>7.6382000000000003</c:v>
                </c:pt>
                <c:pt idx="5534">
                  <c:v>7.6391</c:v>
                </c:pt>
                <c:pt idx="5535">
                  <c:v>7.64</c:v>
                </c:pt>
                <c:pt idx="5536">
                  <c:v>7.641</c:v>
                </c:pt>
                <c:pt idx="5537">
                  <c:v>7.6421000000000001</c:v>
                </c:pt>
                <c:pt idx="5538">
                  <c:v>7.6432000000000002</c:v>
                </c:pt>
                <c:pt idx="5539">
                  <c:v>7.6443000000000003</c:v>
                </c:pt>
                <c:pt idx="5540">
                  <c:v>7.6452999999999998</c:v>
                </c:pt>
                <c:pt idx="5541">
                  <c:v>7.6463999999999999</c:v>
                </c:pt>
                <c:pt idx="5542">
                  <c:v>7.6475999999999997</c:v>
                </c:pt>
                <c:pt idx="5543">
                  <c:v>7.6487999999999996</c:v>
                </c:pt>
                <c:pt idx="5544">
                  <c:v>7.65</c:v>
                </c:pt>
                <c:pt idx="5545">
                  <c:v>7.6513999999999998</c:v>
                </c:pt>
                <c:pt idx="5546">
                  <c:v>7.6528999999999998</c:v>
                </c:pt>
                <c:pt idx="5547">
                  <c:v>7.6544999999999996</c:v>
                </c:pt>
                <c:pt idx="5548">
                  <c:v>7.6562000000000001</c:v>
                </c:pt>
                <c:pt idx="5549">
                  <c:v>7.6580000000000004</c:v>
                </c:pt>
                <c:pt idx="5550">
                  <c:v>7.6599000000000004</c:v>
                </c:pt>
                <c:pt idx="5551">
                  <c:v>7.6619000000000002</c:v>
                </c:pt>
                <c:pt idx="5552">
                  <c:v>7.6638999999999999</c:v>
                </c:pt>
                <c:pt idx="5553">
                  <c:v>7.6657999999999999</c:v>
                </c:pt>
                <c:pt idx="5554">
                  <c:v>7.6676000000000002</c:v>
                </c:pt>
                <c:pt idx="5555">
                  <c:v>7.6689999999999996</c:v>
                </c:pt>
                <c:pt idx="5556">
                  <c:v>7.6703000000000001</c:v>
                </c:pt>
                <c:pt idx="5557">
                  <c:v>7.6714000000000002</c:v>
                </c:pt>
                <c:pt idx="5558">
                  <c:v>7.6723999999999997</c:v>
                </c:pt>
                <c:pt idx="5559">
                  <c:v>7.6734999999999998</c:v>
                </c:pt>
                <c:pt idx="5560">
                  <c:v>7.6745999999999999</c:v>
                </c:pt>
                <c:pt idx="5561">
                  <c:v>7.6757</c:v>
                </c:pt>
                <c:pt idx="5562">
                  <c:v>7.6769999999999996</c:v>
                </c:pt>
                <c:pt idx="5563">
                  <c:v>7.6783000000000001</c:v>
                </c:pt>
                <c:pt idx="5564">
                  <c:v>7.6795999999999998</c:v>
                </c:pt>
                <c:pt idx="5565">
                  <c:v>7.6809000000000003</c:v>
                </c:pt>
                <c:pt idx="5566">
                  <c:v>7.6821000000000002</c:v>
                </c:pt>
                <c:pt idx="5567">
                  <c:v>7.6833999999999998</c:v>
                </c:pt>
                <c:pt idx="5568">
                  <c:v>7.6847000000000003</c:v>
                </c:pt>
                <c:pt idx="5569">
                  <c:v>7.6859999999999999</c:v>
                </c:pt>
                <c:pt idx="5570">
                  <c:v>7.6872999999999996</c:v>
                </c:pt>
                <c:pt idx="5571">
                  <c:v>7.6886999999999999</c:v>
                </c:pt>
                <c:pt idx="5572">
                  <c:v>7.6901000000000002</c:v>
                </c:pt>
                <c:pt idx="5573">
                  <c:v>7.6914999999999996</c:v>
                </c:pt>
                <c:pt idx="5574">
                  <c:v>7.6928999999999998</c:v>
                </c:pt>
                <c:pt idx="5575">
                  <c:v>7.6943000000000001</c:v>
                </c:pt>
                <c:pt idx="5576">
                  <c:v>7.6958000000000002</c:v>
                </c:pt>
                <c:pt idx="5577">
                  <c:v>7.6974</c:v>
                </c:pt>
                <c:pt idx="5578">
                  <c:v>7.6988000000000003</c:v>
                </c:pt>
                <c:pt idx="5579">
                  <c:v>7.7000999999999999</c:v>
                </c:pt>
                <c:pt idx="5580">
                  <c:v>7.7013999999999996</c:v>
                </c:pt>
                <c:pt idx="5581">
                  <c:v>7.7026000000000003</c:v>
                </c:pt>
                <c:pt idx="5582">
                  <c:v>7.7039</c:v>
                </c:pt>
                <c:pt idx="5583">
                  <c:v>7.7051999999999996</c:v>
                </c:pt>
                <c:pt idx="5584">
                  <c:v>7.7065000000000001</c:v>
                </c:pt>
                <c:pt idx="5585">
                  <c:v>7.7079000000000004</c:v>
                </c:pt>
                <c:pt idx="5586">
                  <c:v>7.7092999999999998</c:v>
                </c:pt>
                <c:pt idx="5587">
                  <c:v>7.7107000000000001</c:v>
                </c:pt>
                <c:pt idx="5588">
                  <c:v>7.7121000000000004</c:v>
                </c:pt>
                <c:pt idx="5589">
                  <c:v>7.7135999999999996</c:v>
                </c:pt>
                <c:pt idx="5590">
                  <c:v>7.7149999999999999</c:v>
                </c:pt>
                <c:pt idx="5591">
                  <c:v>7.7164999999999999</c:v>
                </c:pt>
                <c:pt idx="5592">
                  <c:v>7.718</c:v>
                </c:pt>
                <c:pt idx="5593">
                  <c:v>7.7195999999999998</c:v>
                </c:pt>
                <c:pt idx="5594">
                  <c:v>7.7214</c:v>
                </c:pt>
                <c:pt idx="5595">
                  <c:v>7.7233999999999998</c:v>
                </c:pt>
                <c:pt idx="5596">
                  <c:v>7.7255000000000003</c:v>
                </c:pt>
                <c:pt idx="5597">
                  <c:v>7.7275</c:v>
                </c:pt>
                <c:pt idx="5598">
                  <c:v>7.7293000000000003</c:v>
                </c:pt>
                <c:pt idx="5599">
                  <c:v>7.7308000000000003</c:v>
                </c:pt>
                <c:pt idx="5600">
                  <c:v>7.7319000000000004</c:v>
                </c:pt>
                <c:pt idx="5601">
                  <c:v>7.7328000000000001</c:v>
                </c:pt>
                <c:pt idx="5602">
                  <c:v>7.7336999999999998</c:v>
                </c:pt>
                <c:pt idx="5603">
                  <c:v>7.7344999999999997</c:v>
                </c:pt>
                <c:pt idx="5604">
                  <c:v>7.7355</c:v>
                </c:pt>
                <c:pt idx="5605">
                  <c:v>7.7365000000000004</c:v>
                </c:pt>
                <c:pt idx="5606">
                  <c:v>7.7374999999999998</c:v>
                </c:pt>
                <c:pt idx="5607">
                  <c:v>7.7385999999999999</c:v>
                </c:pt>
                <c:pt idx="5608">
                  <c:v>7.7396000000000003</c:v>
                </c:pt>
                <c:pt idx="5609">
                  <c:v>7.7405999999999997</c:v>
                </c:pt>
                <c:pt idx="5610">
                  <c:v>7.7416</c:v>
                </c:pt>
                <c:pt idx="5611">
                  <c:v>7.7427999999999999</c:v>
                </c:pt>
                <c:pt idx="5612">
                  <c:v>7.7439</c:v>
                </c:pt>
              </c:numCache>
            </c:numRef>
          </c:xVal>
          <c:yVal>
            <c:numRef>
              <c:f>Sheet2!$F$1:$F$7868</c:f>
              <c:numCache>
                <c:formatCode>General</c:formatCode>
                <c:ptCount val="7868"/>
                <c:pt idx="0">
                  <c:v>2.2341000000000002</c:v>
                </c:pt>
                <c:pt idx="1">
                  <c:v>2.2368999999999999</c:v>
                </c:pt>
                <c:pt idx="2">
                  <c:v>2.2374999999999998</c:v>
                </c:pt>
                <c:pt idx="3">
                  <c:v>2.2368000000000001</c:v>
                </c:pt>
                <c:pt idx="4">
                  <c:v>2.2366999999999999</c:v>
                </c:pt>
                <c:pt idx="5">
                  <c:v>2.2366000000000001</c:v>
                </c:pt>
                <c:pt idx="6">
                  <c:v>2.2395999999999998</c:v>
                </c:pt>
                <c:pt idx="7">
                  <c:v>2.2458</c:v>
                </c:pt>
                <c:pt idx="8">
                  <c:v>2.2511999999999999</c:v>
                </c:pt>
                <c:pt idx="9">
                  <c:v>2.2530999999999999</c:v>
                </c:pt>
                <c:pt idx="10">
                  <c:v>2.2509000000000001</c:v>
                </c:pt>
                <c:pt idx="11">
                  <c:v>2.2492999999999999</c:v>
                </c:pt>
                <c:pt idx="12">
                  <c:v>2.2507999999999999</c:v>
                </c:pt>
                <c:pt idx="13">
                  <c:v>2.2578999999999998</c:v>
                </c:pt>
                <c:pt idx="14">
                  <c:v>2.2704</c:v>
                </c:pt>
                <c:pt idx="15">
                  <c:v>2.2824</c:v>
                </c:pt>
                <c:pt idx="16">
                  <c:v>2.29</c:v>
                </c:pt>
                <c:pt idx="17">
                  <c:v>2.2953999999999999</c:v>
                </c:pt>
                <c:pt idx="18">
                  <c:v>2.3022</c:v>
                </c:pt>
                <c:pt idx="19">
                  <c:v>2.3125</c:v>
                </c:pt>
                <c:pt idx="20">
                  <c:v>2.3252999999999999</c:v>
                </c:pt>
                <c:pt idx="21">
                  <c:v>2.3399000000000001</c:v>
                </c:pt>
                <c:pt idx="22">
                  <c:v>2.3502999999999998</c:v>
                </c:pt>
                <c:pt idx="23">
                  <c:v>2.3572000000000002</c:v>
                </c:pt>
                <c:pt idx="24">
                  <c:v>2.3626999999999998</c:v>
                </c:pt>
                <c:pt idx="25">
                  <c:v>2.3693</c:v>
                </c:pt>
                <c:pt idx="26">
                  <c:v>2.3769</c:v>
                </c:pt>
                <c:pt idx="27">
                  <c:v>2.3883999999999999</c:v>
                </c:pt>
                <c:pt idx="28">
                  <c:v>2.4013</c:v>
                </c:pt>
                <c:pt idx="29">
                  <c:v>2.4085999999999999</c:v>
                </c:pt>
                <c:pt idx="30">
                  <c:v>2.4121000000000001</c:v>
                </c:pt>
                <c:pt idx="31">
                  <c:v>2.4157999999999999</c:v>
                </c:pt>
                <c:pt idx="32">
                  <c:v>2.4237000000000002</c:v>
                </c:pt>
                <c:pt idx="33">
                  <c:v>2.4356</c:v>
                </c:pt>
                <c:pt idx="34">
                  <c:v>2.4508999999999999</c:v>
                </c:pt>
                <c:pt idx="35">
                  <c:v>2.4659</c:v>
                </c:pt>
                <c:pt idx="36">
                  <c:v>2.4771000000000001</c:v>
                </c:pt>
                <c:pt idx="37">
                  <c:v>2.4836999999999998</c:v>
                </c:pt>
                <c:pt idx="38">
                  <c:v>2.4872999999999998</c:v>
                </c:pt>
                <c:pt idx="39">
                  <c:v>2.4914999999999998</c:v>
                </c:pt>
                <c:pt idx="40">
                  <c:v>2.4973000000000001</c:v>
                </c:pt>
                <c:pt idx="41">
                  <c:v>2.5043000000000002</c:v>
                </c:pt>
                <c:pt idx="42">
                  <c:v>2.5108999999999999</c:v>
                </c:pt>
                <c:pt idx="43">
                  <c:v>2.5148999999999999</c:v>
                </c:pt>
                <c:pt idx="44">
                  <c:v>2.5177</c:v>
                </c:pt>
                <c:pt idx="45">
                  <c:v>2.5186999999999999</c:v>
                </c:pt>
                <c:pt idx="46">
                  <c:v>2.5224000000000002</c:v>
                </c:pt>
                <c:pt idx="47">
                  <c:v>2.5295000000000001</c:v>
                </c:pt>
                <c:pt idx="48">
                  <c:v>2.5384000000000002</c:v>
                </c:pt>
                <c:pt idx="49">
                  <c:v>2.5470999999999999</c:v>
                </c:pt>
                <c:pt idx="50">
                  <c:v>2.5547</c:v>
                </c:pt>
                <c:pt idx="51">
                  <c:v>2.5598999999999998</c:v>
                </c:pt>
                <c:pt idx="52">
                  <c:v>2.5657999999999999</c:v>
                </c:pt>
                <c:pt idx="53">
                  <c:v>2.5741999999999998</c:v>
                </c:pt>
                <c:pt idx="54">
                  <c:v>2.5836000000000001</c:v>
                </c:pt>
                <c:pt idx="55">
                  <c:v>2.5941999999999998</c:v>
                </c:pt>
                <c:pt idx="56">
                  <c:v>2.6061000000000001</c:v>
                </c:pt>
                <c:pt idx="57">
                  <c:v>2.6150000000000002</c:v>
                </c:pt>
                <c:pt idx="58">
                  <c:v>2.6223999999999998</c:v>
                </c:pt>
                <c:pt idx="59">
                  <c:v>2.6316000000000002</c:v>
                </c:pt>
                <c:pt idx="60">
                  <c:v>2.6413000000000002</c:v>
                </c:pt>
                <c:pt idx="61">
                  <c:v>2.6520000000000001</c:v>
                </c:pt>
                <c:pt idx="62">
                  <c:v>2.6616</c:v>
                </c:pt>
                <c:pt idx="63">
                  <c:v>2.6682000000000001</c:v>
                </c:pt>
                <c:pt idx="64">
                  <c:v>2.6716000000000002</c:v>
                </c:pt>
                <c:pt idx="65">
                  <c:v>2.6745999999999999</c:v>
                </c:pt>
                <c:pt idx="66">
                  <c:v>2.6804999999999999</c:v>
                </c:pt>
                <c:pt idx="67">
                  <c:v>2.6875</c:v>
                </c:pt>
                <c:pt idx="68">
                  <c:v>2.6970999999999998</c:v>
                </c:pt>
                <c:pt idx="69">
                  <c:v>2.7065000000000001</c:v>
                </c:pt>
                <c:pt idx="70">
                  <c:v>2.7134</c:v>
                </c:pt>
                <c:pt idx="71">
                  <c:v>2.7187999999999999</c:v>
                </c:pt>
                <c:pt idx="72">
                  <c:v>2.7235</c:v>
                </c:pt>
                <c:pt idx="73">
                  <c:v>2.7296999999999998</c:v>
                </c:pt>
                <c:pt idx="74">
                  <c:v>2.7372000000000001</c:v>
                </c:pt>
                <c:pt idx="75">
                  <c:v>2.7446000000000002</c:v>
                </c:pt>
                <c:pt idx="76">
                  <c:v>2.7505000000000002</c:v>
                </c:pt>
                <c:pt idx="77">
                  <c:v>2.7563</c:v>
                </c:pt>
                <c:pt idx="78">
                  <c:v>2.7612999999999999</c:v>
                </c:pt>
                <c:pt idx="79">
                  <c:v>2.7686999999999999</c:v>
                </c:pt>
                <c:pt idx="80">
                  <c:v>2.7768000000000002</c:v>
                </c:pt>
                <c:pt idx="81">
                  <c:v>2.7871000000000001</c:v>
                </c:pt>
                <c:pt idx="82">
                  <c:v>2.7970999999999999</c:v>
                </c:pt>
                <c:pt idx="83">
                  <c:v>2.8056000000000001</c:v>
                </c:pt>
                <c:pt idx="84">
                  <c:v>2.8138000000000001</c:v>
                </c:pt>
                <c:pt idx="85">
                  <c:v>2.82</c:v>
                </c:pt>
                <c:pt idx="86">
                  <c:v>2.8258000000000001</c:v>
                </c:pt>
                <c:pt idx="87">
                  <c:v>2.8323</c:v>
                </c:pt>
                <c:pt idx="88">
                  <c:v>2.8411</c:v>
                </c:pt>
                <c:pt idx="89">
                  <c:v>2.8487</c:v>
                </c:pt>
                <c:pt idx="90">
                  <c:v>2.8542000000000001</c:v>
                </c:pt>
                <c:pt idx="91">
                  <c:v>2.86</c:v>
                </c:pt>
                <c:pt idx="92">
                  <c:v>2.8635999999999999</c:v>
                </c:pt>
                <c:pt idx="93">
                  <c:v>2.8708</c:v>
                </c:pt>
                <c:pt idx="94">
                  <c:v>2.8792</c:v>
                </c:pt>
                <c:pt idx="95">
                  <c:v>2.8877999999999999</c:v>
                </c:pt>
                <c:pt idx="96">
                  <c:v>2.8953000000000002</c:v>
                </c:pt>
                <c:pt idx="97">
                  <c:v>2.903</c:v>
                </c:pt>
                <c:pt idx="98">
                  <c:v>2.9121999999999999</c:v>
                </c:pt>
                <c:pt idx="99">
                  <c:v>2.9207999999999998</c:v>
                </c:pt>
                <c:pt idx="100">
                  <c:v>2.9306000000000001</c:v>
                </c:pt>
                <c:pt idx="101">
                  <c:v>2.9415</c:v>
                </c:pt>
                <c:pt idx="102">
                  <c:v>2.9539</c:v>
                </c:pt>
                <c:pt idx="103">
                  <c:v>2.9658000000000002</c:v>
                </c:pt>
                <c:pt idx="104">
                  <c:v>2.9765000000000001</c:v>
                </c:pt>
                <c:pt idx="105">
                  <c:v>2.9862000000000002</c:v>
                </c:pt>
                <c:pt idx="106">
                  <c:v>2.9935</c:v>
                </c:pt>
                <c:pt idx="107">
                  <c:v>2.9998</c:v>
                </c:pt>
                <c:pt idx="108">
                  <c:v>3.0036</c:v>
                </c:pt>
                <c:pt idx="109">
                  <c:v>3.0068999999999999</c:v>
                </c:pt>
                <c:pt idx="110">
                  <c:v>3.0093999999999999</c:v>
                </c:pt>
                <c:pt idx="111">
                  <c:v>3.0148000000000001</c:v>
                </c:pt>
                <c:pt idx="112">
                  <c:v>3.0207999999999999</c:v>
                </c:pt>
                <c:pt idx="113">
                  <c:v>3.028</c:v>
                </c:pt>
                <c:pt idx="114">
                  <c:v>3.0346000000000002</c:v>
                </c:pt>
                <c:pt idx="115">
                  <c:v>3.0413999999999999</c:v>
                </c:pt>
                <c:pt idx="116">
                  <c:v>3.0459999999999998</c:v>
                </c:pt>
                <c:pt idx="117">
                  <c:v>3.0520999999999998</c:v>
                </c:pt>
                <c:pt idx="118">
                  <c:v>3.0590999999999999</c:v>
                </c:pt>
                <c:pt idx="119">
                  <c:v>3.0644999999999998</c:v>
                </c:pt>
                <c:pt idx="120">
                  <c:v>3.07</c:v>
                </c:pt>
                <c:pt idx="121">
                  <c:v>3.0785999999999998</c:v>
                </c:pt>
                <c:pt idx="122">
                  <c:v>3.0851999999999999</c:v>
                </c:pt>
                <c:pt idx="123">
                  <c:v>3.0939000000000001</c:v>
                </c:pt>
                <c:pt idx="124">
                  <c:v>3.1029</c:v>
                </c:pt>
                <c:pt idx="125">
                  <c:v>3.1128</c:v>
                </c:pt>
                <c:pt idx="126">
                  <c:v>3.1234999999999999</c:v>
                </c:pt>
                <c:pt idx="127">
                  <c:v>3.1353</c:v>
                </c:pt>
                <c:pt idx="128">
                  <c:v>3.1488</c:v>
                </c:pt>
                <c:pt idx="129">
                  <c:v>3.1604999999999999</c:v>
                </c:pt>
                <c:pt idx="130">
                  <c:v>3.1707000000000001</c:v>
                </c:pt>
                <c:pt idx="131">
                  <c:v>3.1798000000000002</c:v>
                </c:pt>
                <c:pt idx="132">
                  <c:v>3.1876000000000002</c:v>
                </c:pt>
                <c:pt idx="133">
                  <c:v>3.1924999999999999</c:v>
                </c:pt>
                <c:pt idx="134">
                  <c:v>3.1959</c:v>
                </c:pt>
                <c:pt idx="135">
                  <c:v>3.2004999999999999</c:v>
                </c:pt>
                <c:pt idx="136">
                  <c:v>3.2050999999999998</c:v>
                </c:pt>
                <c:pt idx="137">
                  <c:v>3.2105999999999999</c:v>
                </c:pt>
                <c:pt idx="138">
                  <c:v>3.2176999999999998</c:v>
                </c:pt>
                <c:pt idx="139">
                  <c:v>3.2250999999999999</c:v>
                </c:pt>
                <c:pt idx="140">
                  <c:v>3.2320000000000002</c:v>
                </c:pt>
                <c:pt idx="141">
                  <c:v>3.2395</c:v>
                </c:pt>
                <c:pt idx="142">
                  <c:v>3.2462</c:v>
                </c:pt>
                <c:pt idx="143">
                  <c:v>3.2532999999999999</c:v>
                </c:pt>
                <c:pt idx="144">
                  <c:v>3.2602000000000002</c:v>
                </c:pt>
                <c:pt idx="145">
                  <c:v>3.2679</c:v>
                </c:pt>
                <c:pt idx="146">
                  <c:v>3.2768000000000002</c:v>
                </c:pt>
                <c:pt idx="147">
                  <c:v>3.2839</c:v>
                </c:pt>
                <c:pt idx="148">
                  <c:v>3.2909000000000002</c:v>
                </c:pt>
                <c:pt idx="149">
                  <c:v>3.2976999999999999</c:v>
                </c:pt>
                <c:pt idx="150">
                  <c:v>3.3062</c:v>
                </c:pt>
                <c:pt idx="151">
                  <c:v>3.3147000000000002</c:v>
                </c:pt>
                <c:pt idx="152">
                  <c:v>3.3239999999999998</c:v>
                </c:pt>
                <c:pt idx="153">
                  <c:v>3.3311999999999999</c:v>
                </c:pt>
                <c:pt idx="154">
                  <c:v>3.3376000000000001</c:v>
                </c:pt>
                <c:pt idx="155">
                  <c:v>3.3439000000000001</c:v>
                </c:pt>
                <c:pt idx="156">
                  <c:v>3.3506999999999998</c:v>
                </c:pt>
                <c:pt idx="157">
                  <c:v>3.3584000000000001</c:v>
                </c:pt>
                <c:pt idx="158">
                  <c:v>3.3675999999999999</c:v>
                </c:pt>
                <c:pt idx="159">
                  <c:v>3.3759000000000001</c:v>
                </c:pt>
                <c:pt idx="160">
                  <c:v>3.3832</c:v>
                </c:pt>
                <c:pt idx="161">
                  <c:v>3.3910999999999998</c:v>
                </c:pt>
                <c:pt idx="162">
                  <c:v>3.3980000000000001</c:v>
                </c:pt>
                <c:pt idx="163">
                  <c:v>3.4066000000000001</c:v>
                </c:pt>
                <c:pt idx="164">
                  <c:v>3.4140999999999999</c:v>
                </c:pt>
                <c:pt idx="165">
                  <c:v>3.4211</c:v>
                </c:pt>
                <c:pt idx="166">
                  <c:v>3.4296000000000002</c:v>
                </c:pt>
                <c:pt idx="167">
                  <c:v>3.4373</c:v>
                </c:pt>
                <c:pt idx="168">
                  <c:v>3.444</c:v>
                </c:pt>
                <c:pt idx="169">
                  <c:v>3.4537</c:v>
                </c:pt>
                <c:pt idx="170">
                  <c:v>3.4653</c:v>
                </c:pt>
                <c:pt idx="171">
                  <c:v>3.4773000000000001</c:v>
                </c:pt>
                <c:pt idx="172">
                  <c:v>3.4893999999999998</c:v>
                </c:pt>
                <c:pt idx="173">
                  <c:v>3.5019999999999998</c:v>
                </c:pt>
                <c:pt idx="174">
                  <c:v>3.5122</c:v>
                </c:pt>
                <c:pt idx="175">
                  <c:v>3.5202</c:v>
                </c:pt>
                <c:pt idx="176">
                  <c:v>3.5259999999999998</c:v>
                </c:pt>
                <c:pt idx="177">
                  <c:v>3.5305</c:v>
                </c:pt>
                <c:pt idx="178">
                  <c:v>3.5339</c:v>
                </c:pt>
                <c:pt idx="179">
                  <c:v>3.5375999999999999</c:v>
                </c:pt>
                <c:pt idx="180">
                  <c:v>3.5432999999999999</c:v>
                </c:pt>
                <c:pt idx="181">
                  <c:v>3.5499000000000001</c:v>
                </c:pt>
                <c:pt idx="182">
                  <c:v>3.5548999999999999</c:v>
                </c:pt>
                <c:pt idx="183">
                  <c:v>3.5607000000000002</c:v>
                </c:pt>
                <c:pt idx="184">
                  <c:v>3.5663</c:v>
                </c:pt>
                <c:pt idx="185">
                  <c:v>3.5718000000000001</c:v>
                </c:pt>
                <c:pt idx="186">
                  <c:v>3.5769000000000002</c:v>
                </c:pt>
                <c:pt idx="187">
                  <c:v>3.5825</c:v>
                </c:pt>
                <c:pt idx="188">
                  <c:v>3.5891999999999999</c:v>
                </c:pt>
                <c:pt idx="189">
                  <c:v>3.5983000000000001</c:v>
                </c:pt>
                <c:pt idx="190">
                  <c:v>3.6076999999999999</c:v>
                </c:pt>
                <c:pt idx="191">
                  <c:v>3.6185999999999998</c:v>
                </c:pt>
                <c:pt idx="192">
                  <c:v>3.6282000000000001</c:v>
                </c:pt>
                <c:pt idx="193">
                  <c:v>3.6366000000000001</c:v>
                </c:pt>
                <c:pt idx="194">
                  <c:v>3.6472000000000002</c:v>
                </c:pt>
                <c:pt idx="195">
                  <c:v>3.6579000000000002</c:v>
                </c:pt>
                <c:pt idx="196">
                  <c:v>3.6680999999999999</c:v>
                </c:pt>
                <c:pt idx="197">
                  <c:v>3.68</c:v>
                </c:pt>
                <c:pt idx="198">
                  <c:v>3.6909000000000001</c:v>
                </c:pt>
                <c:pt idx="199">
                  <c:v>3.7000999999999999</c:v>
                </c:pt>
                <c:pt idx="200">
                  <c:v>3.7075</c:v>
                </c:pt>
                <c:pt idx="201">
                  <c:v>3.7141999999999999</c:v>
                </c:pt>
                <c:pt idx="202">
                  <c:v>3.7208999999999999</c:v>
                </c:pt>
                <c:pt idx="203">
                  <c:v>3.7267999999999999</c:v>
                </c:pt>
                <c:pt idx="204">
                  <c:v>3.7347000000000001</c:v>
                </c:pt>
                <c:pt idx="205">
                  <c:v>3.7403</c:v>
                </c:pt>
                <c:pt idx="206">
                  <c:v>3.7462</c:v>
                </c:pt>
                <c:pt idx="207">
                  <c:v>3.7530999999999999</c:v>
                </c:pt>
                <c:pt idx="208">
                  <c:v>3.7612999999999999</c:v>
                </c:pt>
                <c:pt idx="209">
                  <c:v>3.7688999999999999</c:v>
                </c:pt>
                <c:pt idx="210">
                  <c:v>3.7759999999999998</c:v>
                </c:pt>
                <c:pt idx="211">
                  <c:v>3.7829000000000002</c:v>
                </c:pt>
                <c:pt idx="212">
                  <c:v>3.7894999999999999</c:v>
                </c:pt>
                <c:pt idx="213">
                  <c:v>3.7970000000000002</c:v>
                </c:pt>
                <c:pt idx="214">
                  <c:v>3.8029000000000002</c:v>
                </c:pt>
                <c:pt idx="215">
                  <c:v>3.8090999999999999</c:v>
                </c:pt>
                <c:pt idx="216">
                  <c:v>3.8184999999999998</c:v>
                </c:pt>
                <c:pt idx="217">
                  <c:v>3.8273000000000001</c:v>
                </c:pt>
                <c:pt idx="218">
                  <c:v>3.8374999999999999</c:v>
                </c:pt>
                <c:pt idx="219">
                  <c:v>3.8456000000000001</c:v>
                </c:pt>
                <c:pt idx="220">
                  <c:v>3.8540000000000001</c:v>
                </c:pt>
                <c:pt idx="221">
                  <c:v>3.8620000000000001</c:v>
                </c:pt>
                <c:pt idx="222">
                  <c:v>3.8711000000000002</c:v>
                </c:pt>
                <c:pt idx="223">
                  <c:v>3.8782999999999999</c:v>
                </c:pt>
                <c:pt idx="224">
                  <c:v>3.8856000000000002</c:v>
                </c:pt>
                <c:pt idx="225">
                  <c:v>3.8938999999999999</c:v>
                </c:pt>
                <c:pt idx="226">
                  <c:v>3.9007000000000001</c:v>
                </c:pt>
                <c:pt idx="227">
                  <c:v>3.9066999999999998</c:v>
                </c:pt>
                <c:pt idx="228">
                  <c:v>3.9144000000000001</c:v>
                </c:pt>
                <c:pt idx="229">
                  <c:v>3.9215</c:v>
                </c:pt>
                <c:pt idx="230">
                  <c:v>3.9291999999999998</c:v>
                </c:pt>
                <c:pt idx="231">
                  <c:v>3.9375</c:v>
                </c:pt>
                <c:pt idx="232">
                  <c:v>3.9455</c:v>
                </c:pt>
                <c:pt idx="233">
                  <c:v>3.9537</c:v>
                </c:pt>
                <c:pt idx="234">
                  <c:v>3.9638</c:v>
                </c:pt>
                <c:pt idx="235">
                  <c:v>3.9725000000000001</c:v>
                </c:pt>
                <c:pt idx="236">
                  <c:v>3.9815999999999998</c:v>
                </c:pt>
                <c:pt idx="237">
                  <c:v>3.9921000000000002</c:v>
                </c:pt>
                <c:pt idx="238">
                  <c:v>4.0030000000000001</c:v>
                </c:pt>
                <c:pt idx="239">
                  <c:v>4.0148999999999999</c:v>
                </c:pt>
                <c:pt idx="240">
                  <c:v>4.0256999999999996</c:v>
                </c:pt>
                <c:pt idx="241">
                  <c:v>4.0373000000000001</c:v>
                </c:pt>
                <c:pt idx="242">
                  <c:v>4.0477999999999996</c:v>
                </c:pt>
                <c:pt idx="243">
                  <c:v>4.0568</c:v>
                </c:pt>
                <c:pt idx="244">
                  <c:v>4.0639000000000003</c:v>
                </c:pt>
                <c:pt idx="245">
                  <c:v>4.0701999999999998</c:v>
                </c:pt>
                <c:pt idx="246">
                  <c:v>4.0766</c:v>
                </c:pt>
                <c:pt idx="247">
                  <c:v>4.0804</c:v>
                </c:pt>
                <c:pt idx="248">
                  <c:v>4.0848000000000004</c:v>
                </c:pt>
                <c:pt idx="249">
                  <c:v>4.0921000000000003</c:v>
                </c:pt>
                <c:pt idx="250">
                  <c:v>4.0983999999999998</c:v>
                </c:pt>
                <c:pt idx="251">
                  <c:v>4.1040999999999999</c:v>
                </c:pt>
                <c:pt idx="252">
                  <c:v>4.1094999999999997</c:v>
                </c:pt>
                <c:pt idx="253">
                  <c:v>4.1159999999999997</c:v>
                </c:pt>
                <c:pt idx="254">
                  <c:v>4.1228999999999996</c:v>
                </c:pt>
                <c:pt idx="255">
                  <c:v>4.1311</c:v>
                </c:pt>
                <c:pt idx="256">
                  <c:v>4.1372</c:v>
                </c:pt>
                <c:pt idx="257">
                  <c:v>4.1436999999999999</c:v>
                </c:pt>
                <c:pt idx="258">
                  <c:v>4.1519000000000004</c:v>
                </c:pt>
                <c:pt idx="259">
                  <c:v>4.1604999999999999</c:v>
                </c:pt>
                <c:pt idx="260">
                  <c:v>4.1696</c:v>
                </c:pt>
                <c:pt idx="261">
                  <c:v>4.1790000000000003</c:v>
                </c:pt>
                <c:pt idx="262">
                  <c:v>4.1897000000000002</c:v>
                </c:pt>
                <c:pt idx="263">
                  <c:v>4.2015000000000002</c:v>
                </c:pt>
                <c:pt idx="264">
                  <c:v>4.2149999999999999</c:v>
                </c:pt>
                <c:pt idx="265">
                  <c:v>4.2278000000000002</c:v>
                </c:pt>
                <c:pt idx="266">
                  <c:v>4.2397999999999998</c:v>
                </c:pt>
                <c:pt idx="267">
                  <c:v>4.2515999999999998</c:v>
                </c:pt>
                <c:pt idx="268">
                  <c:v>4.2622</c:v>
                </c:pt>
                <c:pt idx="269">
                  <c:v>4.2712000000000003</c:v>
                </c:pt>
                <c:pt idx="270">
                  <c:v>4.2773000000000003</c:v>
                </c:pt>
                <c:pt idx="271">
                  <c:v>4.2831000000000001</c:v>
                </c:pt>
                <c:pt idx="272">
                  <c:v>4.2880000000000003</c:v>
                </c:pt>
                <c:pt idx="273">
                  <c:v>4.2942999999999998</c:v>
                </c:pt>
                <c:pt idx="274">
                  <c:v>4.3011999999999997</c:v>
                </c:pt>
                <c:pt idx="275">
                  <c:v>4.3085000000000004</c:v>
                </c:pt>
                <c:pt idx="276">
                  <c:v>4.3155999999999999</c:v>
                </c:pt>
                <c:pt idx="277">
                  <c:v>4.3224999999999998</c:v>
                </c:pt>
                <c:pt idx="278">
                  <c:v>4.3296000000000001</c:v>
                </c:pt>
                <c:pt idx="279">
                  <c:v>4.3384999999999998</c:v>
                </c:pt>
                <c:pt idx="280">
                  <c:v>4.3483000000000001</c:v>
                </c:pt>
                <c:pt idx="281">
                  <c:v>4.3562000000000003</c:v>
                </c:pt>
                <c:pt idx="282">
                  <c:v>4.3640999999999996</c:v>
                </c:pt>
                <c:pt idx="283">
                  <c:v>4.3723000000000001</c:v>
                </c:pt>
                <c:pt idx="284">
                  <c:v>4.3807999999999998</c:v>
                </c:pt>
                <c:pt idx="285">
                  <c:v>4.3898000000000001</c:v>
                </c:pt>
                <c:pt idx="286">
                  <c:v>4.3989000000000003</c:v>
                </c:pt>
                <c:pt idx="287">
                  <c:v>4.4081999999999999</c:v>
                </c:pt>
                <c:pt idx="288">
                  <c:v>4.4166999999999996</c:v>
                </c:pt>
                <c:pt idx="289">
                  <c:v>4.4249000000000001</c:v>
                </c:pt>
                <c:pt idx="290">
                  <c:v>4.4337999999999997</c:v>
                </c:pt>
                <c:pt idx="291">
                  <c:v>4.4427000000000003</c:v>
                </c:pt>
                <c:pt idx="292">
                  <c:v>4.4508999999999999</c:v>
                </c:pt>
                <c:pt idx="293">
                  <c:v>4.4588999999999999</c:v>
                </c:pt>
                <c:pt idx="294">
                  <c:v>4.4665999999999997</c:v>
                </c:pt>
                <c:pt idx="295">
                  <c:v>4.4740000000000002</c:v>
                </c:pt>
                <c:pt idx="296">
                  <c:v>4.4817999999999998</c:v>
                </c:pt>
                <c:pt idx="297">
                  <c:v>4.4898999999999996</c:v>
                </c:pt>
                <c:pt idx="298">
                  <c:v>4.4988000000000001</c:v>
                </c:pt>
                <c:pt idx="299">
                  <c:v>4.5076999999999998</c:v>
                </c:pt>
                <c:pt idx="300">
                  <c:v>4.5156000000000001</c:v>
                </c:pt>
                <c:pt idx="301">
                  <c:v>4.5236999999999998</c:v>
                </c:pt>
                <c:pt idx="302">
                  <c:v>4.5335999999999999</c:v>
                </c:pt>
                <c:pt idx="303">
                  <c:v>4.5407000000000002</c:v>
                </c:pt>
                <c:pt idx="304">
                  <c:v>4.5514000000000001</c:v>
                </c:pt>
                <c:pt idx="305">
                  <c:v>4.5629999999999997</c:v>
                </c:pt>
                <c:pt idx="306">
                  <c:v>4.5724</c:v>
                </c:pt>
                <c:pt idx="307">
                  <c:v>4.5831</c:v>
                </c:pt>
                <c:pt idx="308">
                  <c:v>4.5941000000000001</c:v>
                </c:pt>
                <c:pt idx="309">
                  <c:v>4.6059999999999999</c:v>
                </c:pt>
                <c:pt idx="310">
                  <c:v>4.6172000000000004</c:v>
                </c:pt>
                <c:pt idx="311">
                  <c:v>4.6303999999999998</c:v>
                </c:pt>
                <c:pt idx="312">
                  <c:v>4.6422999999999996</c:v>
                </c:pt>
                <c:pt idx="313">
                  <c:v>4.6509999999999998</c:v>
                </c:pt>
                <c:pt idx="314">
                  <c:v>4.6577000000000002</c:v>
                </c:pt>
                <c:pt idx="315">
                  <c:v>4.6637000000000004</c:v>
                </c:pt>
                <c:pt idx="316">
                  <c:v>4.6691000000000003</c:v>
                </c:pt>
                <c:pt idx="317">
                  <c:v>4.6745999999999999</c:v>
                </c:pt>
                <c:pt idx="318">
                  <c:v>4.6798000000000002</c:v>
                </c:pt>
                <c:pt idx="319">
                  <c:v>4.6852</c:v>
                </c:pt>
                <c:pt idx="320">
                  <c:v>4.6917</c:v>
                </c:pt>
                <c:pt idx="321">
                  <c:v>4.6971999999999996</c:v>
                </c:pt>
                <c:pt idx="322">
                  <c:v>4.7039</c:v>
                </c:pt>
                <c:pt idx="323">
                  <c:v>4.7108999999999996</c:v>
                </c:pt>
                <c:pt idx="324">
                  <c:v>4.7187000000000001</c:v>
                </c:pt>
                <c:pt idx="325">
                  <c:v>4.7267000000000001</c:v>
                </c:pt>
                <c:pt idx="326">
                  <c:v>4.7350000000000003</c:v>
                </c:pt>
                <c:pt idx="327">
                  <c:v>4.7431999999999999</c:v>
                </c:pt>
                <c:pt idx="328">
                  <c:v>4.7525000000000004</c:v>
                </c:pt>
                <c:pt idx="329">
                  <c:v>4.7636000000000003</c:v>
                </c:pt>
                <c:pt idx="330">
                  <c:v>4.7755000000000001</c:v>
                </c:pt>
                <c:pt idx="331">
                  <c:v>4.7864000000000004</c:v>
                </c:pt>
                <c:pt idx="332">
                  <c:v>4.7994000000000003</c:v>
                </c:pt>
                <c:pt idx="333">
                  <c:v>4.8128000000000002</c:v>
                </c:pt>
                <c:pt idx="334">
                  <c:v>4.8262</c:v>
                </c:pt>
                <c:pt idx="335">
                  <c:v>4.8395000000000001</c:v>
                </c:pt>
                <c:pt idx="336">
                  <c:v>4.8506</c:v>
                </c:pt>
                <c:pt idx="337">
                  <c:v>4.8593999999999999</c:v>
                </c:pt>
                <c:pt idx="338">
                  <c:v>4.8672000000000004</c:v>
                </c:pt>
                <c:pt idx="339">
                  <c:v>4.8734000000000002</c:v>
                </c:pt>
                <c:pt idx="340">
                  <c:v>4.8795999999999999</c:v>
                </c:pt>
                <c:pt idx="341">
                  <c:v>4.8857999999999997</c:v>
                </c:pt>
                <c:pt idx="342">
                  <c:v>4.8935000000000004</c:v>
                </c:pt>
                <c:pt idx="343">
                  <c:v>4.8997000000000002</c:v>
                </c:pt>
                <c:pt idx="344">
                  <c:v>4.9078999999999997</c:v>
                </c:pt>
                <c:pt idx="345">
                  <c:v>4.9165000000000001</c:v>
                </c:pt>
                <c:pt idx="346">
                  <c:v>4.9238</c:v>
                </c:pt>
                <c:pt idx="347">
                  <c:v>4.9307999999999996</c:v>
                </c:pt>
                <c:pt idx="348">
                  <c:v>4.9398999999999997</c:v>
                </c:pt>
                <c:pt idx="349">
                  <c:v>4.9474</c:v>
                </c:pt>
                <c:pt idx="350">
                  <c:v>4.9551999999999996</c:v>
                </c:pt>
                <c:pt idx="351">
                  <c:v>4.9640000000000004</c:v>
                </c:pt>
                <c:pt idx="352">
                  <c:v>4.9722999999999997</c:v>
                </c:pt>
                <c:pt idx="353">
                  <c:v>4.9805000000000001</c:v>
                </c:pt>
                <c:pt idx="354">
                  <c:v>4.9878999999999998</c:v>
                </c:pt>
                <c:pt idx="355">
                  <c:v>4.9981</c:v>
                </c:pt>
                <c:pt idx="356">
                  <c:v>5.0087999999999999</c:v>
                </c:pt>
                <c:pt idx="357">
                  <c:v>5.0201000000000002</c:v>
                </c:pt>
                <c:pt idx="358">
                  <c:v>5.0307000000000004</c:v>
                </c:pt>
                <c:pt idx="359">
                  <c:v>5.0400999999999998</c:v>
                </c:pt>
                <c:pt idx="360">
                  <c:v>5.0484999999999998</c:v>
                </c:pt>
                <c:pt idx="361">
                  <c:v>5.0568999999999997</c:v>
                </c:pt>
                <c:pt idx="362">
                  <c:v>5.0639000000000003</c:v>
                </c:pt>
                <c:pt idx="363">
                  <c:v>5.0728</c:v>
                </c:pt>
                <c:pt idx="364">
                  <c:v>5.0808999999999997</c:v>
                </c:pt>
                <c:pt idx="365">
                  <c:v>5.0895999999999999</c:v>
                </c:pt>
                <c:pt idx="366">
                  <c:v>5.0993000000000004</c:v>
                </c:pt>
                <c:pt idx="367">
                  <c:v>5.1071</c:v>
                </c:pt>
                <c:pt idx="368">
                  <c:v>5.1135999999999999</c:v>
                </c:pt>
                <c:pt idx="369">
                  <c:v>5.1237000000000004</c:v>
                </c:pt>
                <c:pt idx="370">
                  <c:v>5.1334999999999997</c:v>
                </c:pt>
                <c:pt idx="371">
                  <c:v>5.1430999999999996</c:v>
                </c:pt>
                <c:pt idx="372">
                  <c:v>5.1520999999999999</c:v>
                </c:pt>
                <c:pt idx="373">
                  <c:v>5.1618000000000004</c:v>
                </c:pt>
                <c:pt idx="374">
                  <c:v>5.1715999999999998</c:v>
                </c:pt>
                <c:pt idx="375">
                  <c:v>5.1833</c:v>
                </c:pt>
                <c:pt idx="376">
                  <c:v>5.1951999999999998</c:v>
                </c:pt>
                <c:pt idx="377">
                  <c:v>5.2081999999999997</c:v>
                </c:pt>
                <c:pt idx="378">
                  <c:v>5.2232000000000003</c:v>
                </c:pt>
                <c:pt idx="379">
                  <c:v>5.2366000000000001</c:v>
                </c:pt>
                <c:pt idx="380">
                  <c:v>5.2473999999999998</c:v>
                </c:pt>
                <c:pt idx="381">
                  <c:v>5.2552000000000003</c:v>
                </c:pt>
                <c:pt idx="382">
                  <c:v>5.2624000000000004</c:v>
                </c:pt>
                <c:pt idx="383">
                  <c:v>5.2678000000000003</c:v>
                </c:pt>
                <c:pt idx="384">
                  <c:v>5.2716000000000003</c:v>
                </c:pt>
                <c:pt idx="385">
                  <c:v>5.2775999999999996</c:v>
                </c:pt>
                <c:pt idx="386">
                  <c:v>5.2831000000000001</c:v>
                </c:pt>
                <c:pt idx="387">
                  <c:v>5.2906000000000004</c:v>
                </c:pt>
                <c:pt idx="388">
                  <c:v>5.2983000000000002</c:v>
                </c:pt>
                <c:pt idx="389">
                  <c:v>5.3053999999999997</c:v>
                </c:pt>
                <c:pt idx="390">
                  <c:v>5.3131000000000004</c:v>
                </c:pt>
                <c:pt idx="391">
                  <c:v>5.3193999999999999</c:v>
                </c:pt>
                <c:pt idx="392">
                  <c:v>5.3258999999999999</c:v>
                </c:pt>
                <c:pt idx="393">
                  <c:v>5.3335999999999997</c:v>
                </c:pt>
                <c:pt idx="394">
                  <c:v>5.3436000000000003</c:v>
                </c:pt>
                <c:pt idx="395">
                  <c:v>5.3521999999999998</c:v>
                </c:pt>
                <c:pt idx="396">
                  <c:v>5.3587999999999996</c:v>
                </c:pt>
                <c:pt idx="397">
                  <c:v>5.3669000000000002</c:v>
                </c:pt>
                <c:pt idx="398">
                  <c:v>5.3773999999999997</c:v>
                </c:pt>
                <c:pt idx="399">
                  <c:v>5.3897000000000004</c:v>
                </c:pt>
                <c:pt idx="400">
                  <c:v>5.4023000000000003</c:v>
                </c:pt>
                <c:pt idx="401">
                  <c:v>5.4161999999999999</c:v>
                </c:pt>
                <c:pt idx="402">
                  <c:v>5.4309000000000003</c:v>
                </c:pt>
                <c:pt idx="403">
                  <c:v>5.4436999999999998</c:v>
                </c:pt>
                <c:pt idx="404">
                  <c:v>5.4577</c:v>
                </c:pt>
                <c:pt idx="405">
                  <c:v>5.4706000000000001</c:v>
                </c:pt>
                <c:pt idx="406">
                  <c:v>5.4805999999999999</c:v>
                </c:pt>
                <c:pt idx="407">
                  <c:v>5.4885000000000002</c:v>
                </c:pt>
                <c:pt idx="408">
                  <c:v>5.4943</c:v>
                </c:pt>
                <c:pt idx="409">
                  <c:v>5.5015999999999998</c:v>
                </c:pt>
                <c:pt idx="410">
                  <c:v>5.5073999999999996</c:v>
                </c:pt>
                <c:pt idx="411">
                  <c:v>5.5132000000000003</c:v>
                </c:pt>
                <c:pt idx="412">
                  <c:v>5.5213999999999999</c:v>
                </c:pt>
                <c:pt idx="413">
                  <c:v>5.5289000000000001</c:v>
                </c:pt>
                <c:pt idx="414">
                  <c:v>5.5362</c:v>
                </c:pt>
                <c:pt idx="415">
                  <c:v>5.5445000000000002</c:v>
                </c:pt>
                <c:pt idx="416">
                  <c:v>5.5521000000000003</c:v>
                </c:pt>
                <c:pt idx="417">
                  <c:v>5.5616000000000003</c:v>
                </c:pt>
                <c:pt idx="418">
                  <c:v>5.5716000000000001</c:v>
                </c:pt>
                <c:pt idx="419">
                  <c:v>5.5804999999999998</c:v>
                </c:pt>
                <c:pt idx="420">
                  <c:v>5.5885999999999996</c:v>
                </c:pt>
                <c:pt idx="421">
                  <c:v>5.5983000000000001</c:v>
                </c:pt>
                <c:pt idx="422">
                  <c:v>5.609</c:v>
                </c:pt>
                <c:pt idx="423">
                  <c:v>5.6182999999999996</c:v>
                </c:pt>
                <c:pt idx="424">
                  <c:v>5.6279000000000003</c:v>
                </c:pt>
                <c:pt idx="425">
                  <c:v>5.6372999999999998</c:v>
                </c:pt>
                <c:pt idx="426">
                  <c:v>5.6462000000000003</c:v>
                </c:pt>
                <c:pt idx="427">
                  <c:v>5.6554000000000002</c:v>
                </c:pt>
                <c:pt idx="428">
                  <c:v>5.6661000000000001</c:v>
                </c:pt>
                <c:pt idx="429">
                  <c:v>5.6756000000000002</c:v>
                </c:pt>
                <c:pt idx="430">
                  <c:v>5.6845999999999997</c:v>
                </c:pt>
                <c:pt idx="431">
                  <c:v>5.6917</c:v>
                </c:pt>
                <c:pt idx="432">
                  <c:v>5.7004999999999999</c:v>
                </c:pt>
                <c:pt idx="433">
                  <c:v>5.7103999999999999</c:v>
                </c:pt>
                <c:pt idx="434">
                  <c:v>5.7188999999999997</c:v>
                </c:pt>
                <c:pt idx="435">
                  <c:v>5.7283999999999997</c:v>
                </c:pt>
                <c:pt idx="436">
                  <c:v>5.7365000000000004</c:v>
                </c:pt>
                <c:pt idx="437">
                  <c:v>5.7461000000000002</c:v>
                </c:pt>
                <c:pt idx="438">
                  <c:v>5.7564000000000002</c:v>
                </c:pt>
                <c:pt idx="439">
                  <c:v>5.7657999999999996</c:v>
                </c:pt>
                <c:pt idx="440">
                  <c:v>5.7755999999999998</c:v>
                </c:pt>
                <c:pt idx="441">
                  <c:v>5.7859999999999996</c:v>
                </c:pt>
                <c:pt idx="442">
                  <c:v>5.7961</c:v>
                </c:pt>
                <c:pt idx="443">
                  <c:v>5.8064999999999998</c:v>
                </c:pt>
                <c:pt idx="444">
                  <c:v>5.8189000000000002</c:v>
                </c:pt>
                <c:pt idx="445">
                  <c:v>5.8315999999999999</c:v>
                </c:pt>
                <c:pt idx="446">
                  <c:v>5.8446999999999996</c:v>
                </c:pt>
                <c:pt idx="447">
                  <c:v>5.8602999999999996</c:v>
                </c:pt>
                <c:pt idx="448">
                  <c:v>5.8757000000000001</c:v>
                </c:pt>
                <c:pt idx="449">
                  <c:v>5.8883000000000001</c:v>
                </c:pt>
                <c:pt idx="450">
                  <c:v>5.8975</c:v>
                </c:pt>
                <c:pt idx="451">
                  <c:v>5.9043999999999999</c:v>
                </c:pt>
                <c:pt idx="452">
                  <c:v>5.9111000000000002</c:v>
                </c:pt>
                <c:pt idx="453">
                  <c:v>5.9158999999999997</c:v>
                </c:pt>
                <c:pt idx="454">
                  <c:v>5.9207000000000001</c:v>
                </c:pt>
                <c:pt idx="455">
                  <c:v>5.9269999999999996</c:v>
                </c:pt>
                <c:pt idx="456">
                  <c:v>5.9339000000000004</c:v>
                </c:pt>
                <c:pt idx="457">
                  <c:v>5.9409000000000001</c:v>
                </c:pt>
                <c:pt idx="458">
                  <c:v>5.9489000000000001</c:v>
                </c:pt>
                <c:pt idx="459">
                  <c:v>5.9546999999999999</c:v>
                </c:pt>
                <c:pt idx="460">
                  <c:v>5.9610000000000003</c:v>
                </c:pt>
                <c:pt idx="461">
                  <c:v>5.9683999999999999</c:v>
                </c:pt>
                <c:pt idx="462">
                  <c:v>5.9771999999999998</c:v>
                </c:pt>
                <c:pt idx="463">
                  <c:v>5.9861000000000004</c:v>
                </c:pt>
                <c:pt idx="464">
                  <c:v>5.9962</c:v>
                </c:pt>
                <c:pt idx="465">
                  <c:v>6.0068999999999999</c:v>
                </c:pt>
                <c:pt idx="466">
                  <c:v>6.0190999999999999</c:v>
                </c:pt>
                <c:pt idx="467">
                  <c:v>6.0308999999999999</c:v>
                </c:pt>
                <c:pt idx="468">
                  <c:v>6.0427</c:v>
                </c:pt>
                <c:pt idx="469">
                  <c:v>6.0560999999999998</c:v>
                </c:pt>
                <c:pt idx="470">
                  <c:v>6.0697000000000001</c:v>
                </c:pt>
                <c:pt idx="471">
                  <c:v>6.0842999999999998</c:v>
                </c:pt>
                <c:pt idx="472">
                  <c:v>6.1006</c:v>
                </c:pt>
                <c:pt idx="473">
                  <c:v>6.1155999999999997</c:v>
                </c:pt>
                <c:pt idx="474">
                  <c:v>6.1277999999999997</c:v>
                </c:pt>
                <c:pt idx="475">
                  <c:v>6.1380999999999997</c:v>
                </c:pt>
                <c:pt idx="476">
                  <c:v>6.1483999999999996</c:v>
                </c:pt>
                <c:pt idx="477">
                  <c:v>6.1558999999999999</c:v>
                </c:pt>
                <c:pt idx="478">
                  <c:v>6.1626000000000003</c:v>
                </c:pt>
                <c:pt idx="479">
                  <c:v>6.1688999999999998</c:v>
                </c:pt>
                <c:pt idx="480">
                  <c:v>6.1764999999999999</c:v>
                </c:pt>
                <c:pt idx="481">
                  <c:v>6.1844000000000001</c:v>
                </c:pt>
                <c:pt idx="482">
                  <c:v>6.1936999999999998</c:v>
                </c:pt>
                <c:pt idx="483">
                  <c:v>6.2032999999999996</c:v>
                </c:pt>
                <c:pt idx="484">
                  <c:v>6.2126000000000001</c:v>
                </c:pt>
                <c:pt idx="485">
                  <c:v>6.2214999999999998</c:v>
                </c:pt>
                <c:pt idx="486">
                  <c:v>6.2309999999999999</c:v>
                </c:pt>
                <c:pt idx="487">
                  <c:v>6.2398999999999996</c:v>
                </c:pt>
                <c:pt idx="488">
                  <c:v>6.2484000000000002</c:v>
                </c:pt>
                <c:pt idx="489">
                  <c:v>6.2572999999999999</c:v>
                </c:pt>
                <c:pt idx="490">
                  <c:v>6.2680999999999996</c:v>
                </c:pt>
                <c:pt idx="491">
                  <c:v>6.2793999999999999</c:v>
                </c:pt>
                <c:pt idx="492">
                  <c:v>6.29</c:v>
                </c:pt>
                <c:pt idx="493">
                  <c:v>6.3007999999999997</c:v>
                </c:pt>
                <c:pt idx="494">
                  <c:v>6.3121999999999998</c:v>
                </c:pt>
                <c:pt idx="495">
                  <c:v>6.3235000000000001</c:v>
                </c:pt>
                <c:pt idx="496">
                  <c:v>6.3333000000000004</c:v>
                </c:pt>
                <c:pt idx="497">
                  <c:v>6.3433999999999999</c:v>
                </c:pt>
                <c:pt idx="498">
                  <c:v>6.3544</c:v>
                </c:pt>
                <c:pt idx="499">
                  <c:v>6.3646000000000003</c:v>
                </c:pt>
                <c:pt idx="500">
                  <c:v>6.3734000000000002</c:v>
                </c:pt>
                <c:pt idx="501">
                  <c:v>6.3822999999999999</c:v>
                </c:pt>
                <c:pt idx="502">
                  <c:v>6.3917000000000002</c:v>
                </c:pt>
                <c:pt idx="503">
                  <c:v>6.4015000000000004</c:v>
                </c:pt>
                <c:pt idx="504">
                  <c:v>6.4119999999999999</c:v>
                </c:pt>
                <c:pt idx="505">
                  <c:v>6.4211999999999998</c:v>
                </c:pt>
                <c:pt idx="506">
                  <c:v>6.4316000000000004</c:v>
                </c:pt>
                <c:pt idx="507">
                  <c:v>6.4438000000000004</c:v>
                </c:pt>
                <c:pt idx="508">
                  <c:v>6.4542999999999999</c:v>
                </c:pt>
                <c:pt idx="509">
                  <c:v>6.4653</c:v>
                </c:pt>
                <c:pt idx="510">
                  <c:v>6.4767999999999999</c:v>
                </c:pt>
                <c:pt idx="511">
                  <c:v>6.4885000000000002</c:v>
                </c:pt>
                <c:pt idx="512">
                  <c:v>6.5015999999999998</c:v>
                </c:pt>
                <c:pt idx="513">
                  <c:v>6.5160999999999998</c:v>
                </c:pt>
                <c:pt idx="514">
                  <c:v>6.5308999999999999</c:v>
                </c:pt>
                <c:pt idx="515">
                  <c:v>6.5461</c:v>
                </c:pt>
                <c:pt idx="516">
                  <c:v>6.5629</c:v>
                </c:pt>
                <c:pt idx="517">
                  <c:v>6.5777000000000001</c:v>
                </c:pt>
                <c:pt idx="518">
                  <c:v>6.5911</c:v>
                </c:pt>
                <c:pt idx="519">
                  <c:v>6.6022999999999996</c:v>
                </c:pt>
                <c:pt idx="520">
                  <c:v>6.6102999999999996</c:v>
                </c:pt>
                <c:pt idx="521">
                  <c:v>6.6169000000000002</c:v>
                </c:pt>
                <c:pt idx="522">
                  <c:v>6.6230000000000002</c:v>
                </c:pt>
                <c:pt idx="523">
                  <c:v>6.63</c:v>
                </c:pt>
                <c:pt idx="524">
                  <c:v>6.6379999999999999</c:v>
                </c:pt>
                <c:pt idx="525">
                  <c:v>6.6458000000000004</c:v>
                </c:pt>
                <c:pt idx="526">
                  <c:v>6.6531000000000002</c:v>
                </c:pt>
                <c:pt idx="527">
                  <c:v>6.6616999999999997</c:v>
                </c:pt>
                <c:pt idx="528">
                  <c:v>6.6703000000000001</c:v>
                </c:pt>
                <c:pt idx="529">
                  <c:v>6.6779999999999999</c:v>
                </c:pt>
                <c:pt idx="530">
                  <c:v>6.6870000000000003</c:v>
                </c:pt>
                <c:pt idx="531">
                  <c:v>6.6959999999999997</c:v>
                </c:pt>
                <c:pt idx="532">
                  <c:v>6.7058</c:v>
                </c:pt>
                <c:pt idx="533">
                  <c:v>6.7141999999999999</c:v>
                </c:pt>
                <c:pt idx="534">
                  <c:v>6.7252000000000001</c:v>
                </c:pt>
                <c:pt idx="535">
                  <c:v>6.7389000000000001</c:v>
                </c:pt>
                <c:pt idx="536">
                  <c:v>6.7525000000000004</c:v>
                </c:pt>
                <c:pt idx="537">
                  <c:v>6.7656000000000001</c:v>
                </c:pt>
                <c:pt idx="538">
                  <c:v>6.7812999999999999</c:v>
                </c:pt>
                <c:pt idx="539">
                  <c:v>6.7979000000000003</c:v>
                </c:pt>
                <c:pt idx="540">
                  <c:v>6.8144999999999998</c:v>
                </c:pt>
                <c:pt idx="541">
                  <c:v>6.8308999999999997</c:v>
                </c:pt>
                <c:pt idx="542">
                  <c:v>6.8471000000000002</c:v>
                </c:pt>
                <c:pt idx="543">
                  <c:v>6.8625999999999996</c:v>
                </c:pt>
                <c:pt idx="544">
                  <c:v>6.8764000000000003</c:v>
                </c:pt>
                <c:pt idx="545">
                  <c:v>6.8848000000000003</c:v>
                </c:pt>
                <c:pt idx="546">
                  <c:v>6.8928000000000003</c:v>
                </c:pt>
                <c:pt idx="547">
                  <c:v>6.8990999999999998</c:v>
                </c:pt>
                <c:pt idx="548">
                  <c:v>6.9061000000000003</c:v>
                </c:pt>
                <c:pt idx="549">
                  <c:v>6.9142000000000001</c:v>
                </c:pt>
                <c:pt idx="550">
                  <c:v>6.9236000000000004</c:v>
                </c:pt>
                <c:pt idx="551">
                  <c:v>6.9345999999999997</c:v>
                </c:pt>
                <c:pt idx="552">
                  <c:v>6.9462000000000002</c:v>
                </c:pt>
                <c:pt idx="553">
                  <c:v>6.9572000000000003</c:v>
                </c:pt>
                <c:pt idx="554">
                  <c:v>6.9687000000000001</c:v>
                </c:pt>
                <c:pt idx="555">
                  <c:v>6.9782999999999999</c:v>
                </c:pt>
                <c:pt idx="556">
                  <c:v>6.9888000000000003</c:v>
                </c:pt>
                <c:pt idx="557">
                  <c:v>6.9991000000000003</c:v>
                </c:pt>
                <c:pt idx="558">
                  <c:v>7.0083000000000002</c:v>
                </c:pt>
                <c:pt idx="559">
                  <c:v>7.0195999999999996</c:v>
                </c:pt>
                <c:pt idx="560">
                  <c:v>7.03</c:v>
                </c:pt>
                <c:pt idx="561">
                  <c:v>7.0425000000000004</c:v>
                </c:pt>
                <c:pt idx="562">
                  <c:v>7.0556999999999999</c:v>
                </c:pt>
                <c:pt idx="563">
                  <c:v>7.0682</c:v>
                </c:pt>
                <c:pt idx="564">
                  <c:v>7.0805999999999996</c:v>
                </c:pt>
                <c:pt idx="565">
                  <c:v>7.0911999999999997</c:v>
                </c:pt>
                <c:pt idx="566">
                  <c:v>7.1024000000000003</c:v>
                </c:pt>
                <c:pt idx="567">
                  <c:v>7.1139999999999999</c:v>
                </c:pt>
                <c:pt idx="568">
                  <c:v>7.1257000000000001</c:v>
                </c:pt>
                <c:pt idx="569">
                  <c:v>7.1371000000000002</c:v>
                </c:pt>
                <c:pt idx="570">
                  <c:v>7.1467999999999998</c:v>
                </c:pt>
                <c:pt idx="571">
                  <c:v>7.1562999999999999</c:v>
                </c:pt>
                <c:pt idx="572">
                  <c:v>7.1681999999999997</c:v>
                </c:pt>
                <c:pt idx="573">
                  <c:v>7.1803999999999997</c:v>
                </c:pt>
                <c:pt idx="574">
                  <c:v>7.1901999999999999</c:v>
                </c:pt>
                <c:pt idx="575">
                  <c:v>7.2018000000000004</c:v>
                </c:pt>
                <c:pt idx="576">
                  <c:v>7.2137000000000002</c:v>
                </c:pt>
                <c:pt idx="577">
                  <c:v>7.2262000000000004</c:v>
                </c:pt>
                <c:pt idx="578">
                  <c:v>7.2398999999999996</c:v>
                </c:pt>
                <c:pt idx="579">
                  <c:v>7.2519</c:v>
                </c:pt>
                <c:pt idx="580">
                  <c:v>7.2629999999999999</c:v>
                </c:pt>
                <c:pt idx="581">
                  <c:v>7.2755999999999998</c:v>
                </c:pt>
                <c:pt idx="582">
                  <c:v>7.2897999999999996</c:v>
                </c:pt>
                <c:pt idx="583">
                  <c:v>7.3052000000000001</c:v>
                </c:pt>
                <c:pt idx="584">
                  <c:v>7.3231999999999999</c:v>
                </c:pt>
                <c:pt idx="585">
                  <c:v>7.3418000000000001</c:v>
                </c:pt>
                <c:pt idx="586">
                  <c:v>7.3597000000000001</c:v>
                </c:pt>
                <c:pt idx="587">
                  <c:v>7.3754</c:v>
                </c:pt>
                <c:pt idx="588">
                  <c:v>7.3863000000000003</c:v>
                </c:pt>
                <c:pt idx="589">
                  <c:v>7.3944999999999999</c:v>
                </c:pt>
                <c:pt idx="590">
                  <c:v>7.4006999999999996</c:v>
                </c:pt>
                <c:pt idx="591">
                  <c:v>7.4066999999999998</c:v>
                </c:pt>
                <c:pt idx="592">
                  <c:v>7.4138999999999999</c:v>
                </c:pt>
                <c:pt idx="593">
                  <c:v>7.4221000000000004</c:v>
                </c:pt>
                <c:pt idx="594">
                  <c:v>7.4301000000000004</c:v>
                </c:pt>
                <c:pt idx="595">
                  <c:v>7.4386999999999999</c:v>
                </c:pt>
                <c:pt idx="596">
                  <c:v>7.4469000000000003</c:v>
                </c:pt>
                <c:pt idx="597">
                  <c:v>7.4558</c:v>
                </c:pt>
                <c:pt idx="598">
                  <c:v>7.4653999999999998</c:v>
                </c:pt>
                <c:pt idx="599">
                  <c:v>7.4748000000000001</c:v>
                </c:pt>
                <c:pt idx="600">
                  <c:v>7.4843000000000002</c:v>
                </c:pt>
                <c:pt idx="601">
                  <c:v>7.4943999999999997</c:v>
                </c:pt>
                <c:pt idx="602">
                  <c:v>7.5061999999999998</c:v>
                </c:pt>
                <c:pt idx="603">
                  <c:v>7.5175999999999998</c:v>
                </c:pt>
                <c:pt idx="604">
                  <c:v>7.5311000000000003</c:v>
                </c:pt>
                <c:pt idx="605">
                  <c:v>7.5468000000000002</c:v>
                </c:pt>
                <c:pt idx="606">
                  <c:v>7.5618999999999996</c:v>
                </c:pt>
                <c:pt idx="607">
                  <c:v>7.5769000000000002</c:v>
                </c:pt>
                <c:pt idx="608">
                  <c:v>7.5930999999999997</c:v>
                </c:pt>
                <c:pt idx="609">
                  <c:v>7.6105999999999998</c:v>
                </c:pt>
                <c:pt idx="610">
                  <c:v>7.6292999999999997</c:v>
                </c:pt>
                <c:pt idx="611">
                  <c:v>7.6456999999999997</c:v>
                </c:pt>
                <c:pt idx="612">
                  <c:v>7.6607000000000003</c:v>
                </c:pt>
                <c:pt idx="613">
                  <c:v>7.6725000000000003</c:v>
                </c:pt>
                <c:pt idx="614">
                  <c:v>7.6821000000000002</c:v>
                </c:pt>
                <c:pt idx="615">
                  <c:v>7.6913</c:v>
                </c:pt>
                <c:pt idx="616">
                  <c:v>7.6996000000000002</c:v>
                </c:pt>
                <c:pt idx="617">
                  <c:v>7.7077</c:v>
                </c:pt>
                <c:pt idx="618">
                  <c:v>7.7165999999999997</c:v>
                </c:pt>
                <c:pt idx="619">
                  <c:v>7.7267999999999999</c:v>
                </c:pt>
                <c:pt idx="620">
                  <c:v>7.7355999999999998</c:v>
                </c:pt>
                <c:pt idx="621">
                  <c:v>7.7458999999999998</c:v>
                </c:pt>
                <c:pt idx="622">
                  <c:v>7.7565999999999997</c:v>
                </c:pt>
                <c:pt idx="623">
                  <c:v>7.7694000000000001</c:v>
                </c:pt>
                <c:pt idx="624">
                  <c:v>7.7817999999999996</c:v>
                </c:pt>
                <c:pt idx="625">
                  <c:v>7.7926000000000002</c:v>
                </c:pt>
                <c:pt idx="626">
                  <c:v>7.8041</c:v>
                </c:pt>
                <c:pt idx="627">
                  <c:v>7.8148</c:v>
                </c:pt>
                <c:pt idx="628">
                  <c:v>7.8266</c:v>
                </c:pt>
                <c:pt idx="629">
                  <c:v>7.8394000000000004</c:v>
                </c:pt>
                <c:pt idx="630">
                  <c:v>7.8516000000000004</c:v>
                </c:pt>
                <c:pt idx="631">
                  <c:v>7.8642000000000003</c:v>
                </c:pt>
                <c:pt idx="632">
                  <c:v>7.8771000000000004</c:v>
                </c:pt>
                <c:pt idx="633">
                  <c:v>7.8902000000000001</c:v>
                </c:pt>
                <c:pt idx="634">
                  <c:v>7.9034000000000004</c:v>
                </c:pt>
                <c:pt idx="635">
                  <c:v>7.9150999999999998</c:v>
                </c:pt>
                <c:pt idx="636">
                  <c:v>7.9257999999999997</c:v>
                </c:pt>
                <c:pt idx="637">
                  <c:v>7.9379999999999997</c:v>
                </c:pt>
                <c:pt idx="638">
                  <c:v>7.95</c:v>
                </c:pt>
                <c:pt idx="639">
                  <c:v>7.9619</c:v>
                </c:pt>
                <c:pt idx="640">
                  <c:v>7.9706999999999999</c:v>
                </c:pt>
                <c:pt idx="641">
                  <c:v>7.9802999999999997</c:v>
                </c:pt>
                <c:pt idx="642">
                  <c:v>7.9922000000000004</c:v>
                </c:pt>
                <c:pt idx="643">
                  <c:v>8.0055999999999994</c:v>
                </c:pt>
                <c:pt idx="644">
                  <c:v>8.0169999999999995</c:v>
                </c:pt>
                <c:pt idx="645">
                  <c:v>8.0307999999999993</c:v>
                </c:pt>
                <c:pt idx="646">
                  <c:v>8.0432000000000006</c:v>
                </c:pt>
                <c:pt idx="647">
                  <c:v>8.0555000000000003</c:v>
                </c:pt>
                <c:pt idx="648">
                  <c:v>8.0693000000000001</c:v>
                </c:pt>
                <c:pt idx="649">
                  <c:v>8.0831999999999997</c:v>
                </c:pt>
                <c:pt idx="650">
                  <c:v>8.0977999999999994</c:v>
                </c:pt>
                <c:pt idx="651">
                  <c:v>8.1127000000000002</c:v>
                </c:pt>
                <c:pt idx="652">
                  <c:v>8.1271000000000004</c:v>
                </c:pt>
                <c:pt idx="653">
                  <c:v>8.1454000000000004</c:v>
                </c:pt>
                <c:pt idx="654">
                  <c:v>8.1643000000000008</c:v>
                </c:pt>
                <c:pt idx="655">
                  <c:v>8.1809999999999992</c:v>
                </c:pt>
                <c:pt idx="656">
                  <c:v>8.1965000000000003</c:v>
                </c:pt>
                <c:pt idx="657">
                  <c:v>8.2086000000000006</c:v>
                </c:pt>
                <c:pt idx="658">
                  <c:v>8.2173999999999996</c:v>
                </c:pt>
                <c:pt idx="659">
                  <c:v>8.2249999999999996</c:v>
                </c:pt>
                <c:pt idx="660">
                  <c:v>8.2322000000000006</c:v>
                </c:pt>
                <c:pt idx="661">
                  <c:v>8.2391000000000005</c:v>
                </c:pt>
                <c:pt idx="662">
                  <c:v>8.2477999999999998</c:v>
                </c:pt>
                <c:pt idx="663">
                  <c:v>8.2565000000000008</c:v>
                </c:pt>
                <c:pt idx="664">
                  <c:v>8.266</c:v>
                </c:pt>
                <c:pt idx="665">
                  <c:v>8.2752999999999997</c:v>
                </c:pt>
                <c:pt idx="666">
                  <c:v>8.2847000000000008</c:v>
                </c:pt>
                <c:pt idx="667">
                  <c:v>8.2940000000000005</c:v>
                </c:pt>
                <c:pt idx="668">
                  <c:v>8.3038000000000007</c:v>
                </c:pt>
                <c:pt idx="669">
                  <c:v>8.3138000000000005</c:v>
                </c:pt>
                <c:pt idx="670">
                  <c:v>8.3252000000000006</c:v>
                </c:pt>
                <c:pt idx="671">
                  <c:v>8.3373000000000008</c:v>
                </c:pt>
                <c:pt idx="672">
                  <c:v>8.3498999999999999</c:v>
                </c:pt>
                <c:pt idx="673">
                  <c:v>8.3627000000000002</c:v>
                </c:pt>
                <c:pt idx="674">
                  <c:v>8.3767999999999994</c:v>
                </c:pt>
                <c:pt idx="675">
                  <c:v>8.3949999999999996</c:v>
                </c:pt>
                <c:pt idx="676">
                  <c:v>8.4123000000000001</c:v>
                </c:pt>
                <c:pt idx="677">
                  <c:v>8.4293999999999993</c:v>
                </c:pt>
                <c:pt idx="678">
                  <c:v>8.4474999999999998</c:v>
                </c:pt>
                <c:pt idx="679">
                  <c:v>8.4654000000000007</c:v>
                </c:pt>
                <c:pt idx="680">
                  <c:v>8.4834999999999994</c:v>
                </c:pt>
                <c:pt idx="681">
                  <c:v>8.4990000000000006</c:v>
                </c:pt>
                <c:pt idx="682">
                  <c:v>8.5120000000000005</c:v>
                </c:pt>
                <c:pt idx="683">
                  <c:v>8.5227000000000004</c:v>
                </c:pt>
                <c:pt idx="684">
                  <c:v>8.5312999999999999</c:v>
                </c:pt>
                <c:pt idx="685">
                  <c:v>8.5403000000000002</c:v>
                </c:pt>
                <c:pt idx="686">
                  <c:v>8.5496999999999996</c:v>
                </c:pt>
                <c:pt idx="687">
                  <c:v>8.5584000000000007</c:v>
                </c:pt>
                <c:pt idx="688">
                  <c:v>8.5694999999999997</c:v>
                </c:pt>
                <c:pt idx="689">
                  <c:v>8.5810999999999993</c:v>
                </c:pt>
                <c:pt idx="690">
                  <c:v>8.5932999999999993</c:v>
                </c:pt>
                <c:pt idx="691">
                  <c:v>8.6056000000000008</c:v>
                </c:pt>
                <c:pt idx="692">
                  <c:v>8.6165000000000003</c:v>
                </c:pt>
                <c:pt idx="693">
                  <c:v>8.6273</c:v>
                </c:pt>
                <c:pt idx="694">
                  <c:v>8.6393000000000004</c:v>
                </c:pt>
                <c:pt idx="695">
                  <c:v>8.6532</c:v>
                </c:pt>
                <c:pt idx="696">
                  <c:v>8.6654</c:v>
                </c:pt>
                <c:pt idx="697">
                  <c:v>8.6761999999999997</c:v>
                </c:pt>
                <c:pt idx="698">
                  <c:v>8.6895000000000007</c:v>
                </c:pt>
                <c:pt idx="699">
                  <c:v>8.7026000000000003</c:v>
                </c:pt>
                <c:pt idx="700">
                  <c:v>8.7152999999999992</c:v>
                </c:pt>
                <c:pt idx="701">
                  <c:v>8.7274999999999991</c:v>
                </c:pt>
                <c:pt idx="702">
                  <c:v>8.7410999999999994</c:v>
                </c:pt>
                <c:pt idx="703">
                  <c:v>8.7540999999999993</c:v>
                </c:pt>
                <c:pt idx="704">
                  <c:v>8.7667999999999999</c:v>
                </c:pt>
                <c:pt idx="705">
                  <c:v>8.7788000000000004</c:v>
                </c:pt>
                <c:pt idx="706">
                  <c:v>8.7891999999999992</c:v>
                </c:pt>
                <c:pt idx="707">
                  <c:v>8.8008000000000006</c:v>
                </c:pt>
                <c:pt idx="708">
                  <c:v>8.8132999999999999</c:v>
                </c:pt>
                <c:pt idx="709">
                  <c:v>8.8240999999999996</c:v>
                </c:pt>
                <c:pt idx="710">
                  <c:v>8.8364999999999991</c:v>
                </c:pt>
                <c:pt idx="711">
                  <c:v>8.8480000000000008</c:v>
                </c:pt>
                <c:pt idx="712">
                  <c:v>8.8619000000000003</c:v>
                </c:pt>
                <c:pt idx="713">
                  <c:v>8.8757999999999999</c:v>
                </c:pt>
                <c:pt idx="714">
                  <c:v>8.8884000000000007</c:v>
                </c:pt>
                <c:pt idx="715">
                  <c:v>8.9017999999999997</c:v>
                </c:pt>
                <c:pt idx="716">
                  <c:v>8.9163999999999994</c:v>
                </c:pt>
                <c:pt idx="717">
                  <c:v>8.9311000000000007</c:v>
                </c:pt>
                <c:pt idx="718">
                  <c:v>8.9459</c:v>
                </c:pt>
                <c:pt idx="719">
                  <c:v>8.9629999999999992</c:v>
                </c:pt>
                <c:pt idx="720">
                  <c:v>8.9814000000000007</c:v>
                </c:pt>
                <c:pt idx="721">
                  <c:v>8.9983000000000004</c:v>
                </c:pt>
                <c:pt idx="722">
                  <c:v>9.0164000000000009</c:v>
                </c:pt>
                <c:pt idx="723">
                  <c:v>9.0347000000000008</c:v>
                </c:pt>
                <c:pt idx="724">
                  <c:v>9.0527999999999995</c:v>
                </c:pt>
                <c:pt idx="725">
                  <c:v>9.0669000000000004</c:v>
                </c:pt>
                <c:pt idx="726">
                  <c:v>9.0779999999999994</c:v>
                </c:pt>
                <c:pt idx="727">
                  <c:v>9.0861000000000001</c:v>
                </c:pt>
                <c:pt idx="728">
                  <c:v>9.093</c:v>
                </c:pt>
                <c:pt idx="729">
                  <c:v>9.1004000000000005</c:v>
                </c:pt>
                <c:pt idx="730">
                  <c:v>9.1079000000000008</c:v>
                </c:pt>
                <c:pt idx="731">
                  <c:v>9.1157000000000004</c:v>
                </c:pt>
                <c:pt idx="732">
                  <c:v>9.1250999999999998</c:v>
                </c:pt>
                <c:pt idx="733">
                  <c:v>9.1347000000000005</c:v>
                </c:pt>
                <c:pt idx="734">
                  <c:v>9.1443999999999992</c:v>
                </c:pt>
                <c:pt idx="735">
                  <c:v>9.1547999999999998</c:v>
                </c:pt>
                <c:pt idx="736">
                  <c:v>9.1643000000000008</c:v>
                </c:pt>
                <c:pt idx="737">
                  <c:v>9.1751000000000005</c:v>
                </c:pt>
                <c:pt idx="738">
                  <c:v>9.1862999999999992</c:v>
                </c:pt>
                <c:pt idx="739">
                  <c:v>9.1971000000000007</c:v>
                </c:pt>
                <c:pt idx="740">
                  <c:v>9.2105999999999995</c:v>
                </c:pt>
                <c:pt idx="741">
                  <c:v>9.2243999999999993</c:v>
                </c:pt>
                <c:pt idx="742">
                  <c:v>9.2386999999999997</c:v>
                </c:pt>
                <c:pt idx="743">
                  <c:v>9.2544000000000004</c:v>
                </c:pt>
                <c:pt idx="744">
                  <c:v>9.2706</c:v>
                </c:pt>
                <c:pt idx="745">
                  <c:v>9.2894000000000005</c:v>
                </c:pt>
                <c:pt idx="746">
                  <c:v>9.3099000000000007</c:v>
                </c:pt>
                <c:pt idx="747">
                  <c:v>9.3289000000000009</c:v>
                </c:pt>
                <c:pt idx="748">
                  <c:v>9.3483999999999998</c:v>
                </c:pt>
                <c:pt idx="749">
                  <c:v>9.3674999999999997</c:v>
                </c:pt>
                <c:pt idx="750">
                  <c:v>9.3833000000000002</c:v>
                </c:pt>
                <c:pt idx="751">
                  <c:v>9.3963000000000001</c:v>
                </c:pt>
                <c:pt idx="752">
                  <c:v>9.4056999999999995</c:v>
                </c:pt>
                <c:pt idx="753">
                  <c:v>9.4153000000000002</c:v>
                </c:pt>
                <c:pt idx="754">
                  <c:v>9.4236000000000004</c:v>
                </c:pt>
                <c:pt idx="755">
                  <c:v>9.4322999999999997</c:v>
                </c:pt>
                <c:pt idx="756">
                  <c:v>9.4417000000000009</c:v>
                </c:pt>
                <c:pt idx="757">
                  <c:v>9.4519000000000002</c:v>
                </c:pt>
                <c:pt idx="758">
                  <c:v>9.4643999999999995</c:v>
                </c:pt>
                <c:pt idx="759">
                  <c:v>9.4777000000000005</c:v>
                </c:pt>
                <c:pt idx="760">
                  <c:v>9.4908000000000001</c:v>
                </c:pt>
                <c:pt idx="761">
                  <c:v>9.5025999999999993</c:v>
                </c:pt>
                <c:pt idx="762">
                  <c:v>9.5150000000000006</c:v>
                </c:pt>
                <c:pt idx="763">
                  <c:v>9.5265000000000004</c:v>
                </c:pt>
                <c:pt idx="764">
                  <c:v>9.5396000000000001</c:v>
                </c:pt>
                <c:pt idx="765">
                  <c:v>9.5525000000000002</c:v>
                </c:pt>
                <c:pt idx="766">
                  <c:v>9.5656999999999996</c:v>
                </c:pt>
                <c:pt idx="767">
                  <c:v>9.5794999999999995</c:v>
                </c:pt>
                <c:pt idx="768">
                  <c:v>9.5924999999999994</c:v>
                </c:pt>
                <c:pt idx="769">
                  <c:v>9.6059000000000001</c:v>
                </c:pt>
                <c:pt idx="770">
                  <c:v>9.6189999999999998</c:v>
                </c:pt>
                <c:pt idx="771">
                  <c:v>9.6351999999999993</c:v>
                </c:pt>
                <c:pt idx="772">
                  <c:v>9.6504999999999992</c:v>
                </c:pt>
                <c:pt idx="773">
                  <c:v>9.6632999999999996</c:v>
                </c:pt>
                <c:pt idx="774">
                  <c:v>9.6748999999999992</c:v>
                </c:pt>
                <c:pt idx="775">
                  <c:v>9.6867999999999999</c:v>
                </c:pt>
                <c:pt idx="776">
                  <c:v>9.6989999999999998</c:v>
                </c:pt>
                <c:pt idx="777">
                  <c:v>9.7086000000000006</c:v>
                </c:pt>
                <c:pt idx="778">
                  <c:v>9.7202000000000002</c:v>
                </c:pt>
                <c:pt idx="779">
                  <c:v>9.7324000000000002</c:v>
                </c:pt>
                <c:pt idx="780">
                  <c:v>9.7452000000000005</c:v>
                </c:pt>
                <c:pt idx="781">
                  <c:v>9.7581000000000007</c:v>
                </c:pt>
                <c:pt idx="782">
                  <c:v>9.7716999999999992</c:v>
                </c:pt>
                <c:pt idx="783">
                  <c:v>9.7845999999999993</c:v>
                </c:pt>
                <c:pt idx="784">
                  <c:v>9.7978000000000005</c:v>
                </c:pt>
                <c:pt idx="785">
                  <c:v>9.8123000000000005</c:v>
                </c:pt>
                <c:pt idx="786">
                  <c:v>9.8259000000000007</c:v>
                </c:pt>
                <c:pt idx="787">
                  <c:v>9.8415999999999997</c:v>
                </c:pt>
                <c:pt idx="788">
                  <c:v>9.8585999999999991</c:v>
                </c:pt>
                <c:pt idx="789">
                  <c:v>9.8764000000000003</c:v>
                </c:pt>
                <c:pt idx="790">
                  <c:v>9.8966999999999992</c:v>
                </c:pt>
                <c:pt idx="791">
                  <c:v>9.9179999999999993</c:v>
                </c:pt>
                <c:pt idx="792">
                  <c:v>9.9382000000000001</c:v>
                </c:pt>
                <c:pt idx="793">
                  <c:v>9.9550000000000001</c:v>
                </c:pt>
                <c:pt idx="794">
                  <c:v>9.9685000000000006</c:v>
                </c:pt>
                <c:pt idx="795">
                  <c:v>9.9794999999999998</c:v>
                </c:pt>
                <c:pt idx="796">
                  <c:v>9.9885000000000002</c:v>
                </c:pt>
                <c:pt idx="797">
                  <c:v>9.9957999999999991</c:v>
                </c:pt>
                <c:pt idx="798">
                  <c:v>10.004099999999999</c:v>
                </c:pt>
                <c:pt idx="799">
                  <c:v>10.013</c:v>
                </c:pt>
                <c:pt idx="800">
                  <c:v>10.0213</c:v>
                </c:pt>
                <c:pt idx="801">
                  <c:v>10.0305</c:v>
                </c:pt>
                <c:pt idx="802">
                  <c:v>10.040900000000001</c:v>
                </c:pt>
                <c:pt idx="803">
                  <c:v>10.050800000000001</c:v>
                </c:pt>
                <c:pt idx="804">
                  <c:v>10.0618</c:v>
                </c:pt>
                <c:pt idx="805">
                  <c:v>10.072100000000001</c:v>
                </c:pt>
                <c:pt idx="806">
                  <c:v>10.083500000000001</c:v>
                </c:pt>
                <c:pt idx="807">
                  <c:v>10.094900000000001</c:v>
                </c:pt>
                <c:pt idx="808">
                  <c:v>10.106999999999999</c:v>
                </c:pt>
                <c:pt idx="809">
                  <c:v>10.119400000000001</c:v>
                </c:pt>
                <c:pt idx="810">
                  <c:v>10.134600000000001</c:v>
                </c:pt>
                <c:pt idx="811">
                  <c:v>10.151</c:v>
                </c:pt>
                <c:pt idx="812">
                  <c:v>10.1669</c:v>
                </c:pt>
                <c:pt idx="813">
                  <c:v>10.183299999999999</c:v>
                </c:pt>
                <c:pt idx="814">
                  <c:v>10.2036</c:v>
                </c:pt>
                <c:pt idx="815">
                  <c:v>10.2232</c:v>
                </c:pt>
                <c:pt idx="816">
                  <c:v>10.2438</c:v>
                </c:pt>
                <c:pt idx="817">
                  <c:v>10.263500000000001</c:v>
                </c:pt>
                <c:pt idx="818">
                  <c:v>10.2812</c:v>
                </c:pt>
                <c:pt idx="819">
                  <c:v>10.2982</c:v>
                </c:pt>
                <c:pt idx="820">
                  <c:v>10.3116</c:v>
                </c:pt>
                <c:pt idx="821">
                  <c:v>10.3215</c:v>
                </c:pt>
                <c:pt idx="822">
                  <c:v>10.3307</c:v>
                </c:pt>
                <c:pt idx="823">
                  <c:v>10.339499999999999</c:v>
                </c:pt>
                <c:pt idx="824">
                  <c:v>10.3484</c:v>
                </c:pt>
                <c:pt idx="825">
                  <c:v>10.3583</c:v>
                </c:pt>
                <c:pt idx="826">
                  <c:v>10.369899999999999</c:v>
                </c:pt>
                <c:pt idx="827">
                  <c:v>10.3817</c:v>
                </c:pt>
                <c:pt idx="828">
                  <c:v>10.3954</c:v>
                </c:pt>
                <c:pt idx="829">
                  <c:v>10.4093</c:v>
                </c:pt>
                <c:pt idx="830">
                  <c:v>10.4232</c:v>
                </c:pt>
                <c:pt idx="831">
                  <c:v>10.435600000000001</c:v>
                </c:pt>
                <c:pt idx="832">
                  <c:v>10.4489</c:v>
                </c:pt>
                <c:pt idx="833">
                  <c:v>10.460100000000001</c:v>
                </c:pt>
                <c:pt idx="834">
                  <c:v>10.471299999999999</c:v>
                </c:pt>
                <c:pt idx="835">
                  <c:v>10.4839</c:v>
                </c:pt>
                <c:pt idx="836">
                  <c:v>10.4968</c:v>
                </c:pt>
                <c:pt idx="837">
                  <c:v>10.511900000000001</c:v>
                </c:pt>
                <c:pt idx="838">
                  <c:v>10.5258</c:v>
                </c:pt>
                <c:pt idx="839">
                  <c:v>10.54</c:v>
                </c:pt>
                <c:pt idx="840">
                  <c:v>10.5541</c:v>
                </c:pt>
                <c:pt idx="841">
                  <c:v>10.5701</c:v>
                </c:pt>
                <c:pt idx="842">
                  <c:v>10.5844</c:v>
                </c:pt>
                <c:pt idx="843">
                  <c:v>10.597</c:v>
                </c:pt>
                <c:pt idx="844">
                  <c:v>10.6097</c:v>
                </c:pt>
                <c:pt idx="845">
                  <c:v>10.621499999999999</c:v>
                </c:pt>
                <c:pt idx="846">
                  <c:v>10.631500000000001</c:v>
                </c:pt>
                <c:pt idx="847">
                  <c:v>10.6432</c:v>
                </c:pt>
                <c:pt idx="848">
                  <c:v>10.657</c:v>
                </c:pt>
                <c:pt idx="849">
                  <c:v>10.671900000000001</c:v>
                </c:pt>
                <c:pt idx="850">
                  <c:v>10.684900000000001</c:v>
                </c:pt>
                <c:pt idx="851">
                  <c:v>10.698399999999999</c:v>
                </c:pt>
                <c:pt idx="852">
                  <c:v>10.712899999999999</c:v>
                </c:pt>
                <c:pt idx="853">
                  <c:v>10.729100000000001</c:v>
                </c:pt>
                <c:pt idx="854">
                  <c:v>10.743499999999999</c:v>
                </c:pt>
                <c:pt idx="855">
                  <c:v>10.758900000000001</c:v>
                </c:pt>
                <c:pt idx="856">
                  <c:v>10.773899999999999</c:v>
                </c:pt>
                <c:pt idx="857">
                  <c:v>10.7898</c:v>
                </c:pt>
                <c:pt idx="858">
                  <c:v>10.8064</c:v>
                </c:pt>
                <c:pt idx="859">
                  <c:v>10.827199999999999</c:v>
                </c:pt>
                <c:pt idx="860">
                  <c:v>10.8499</c:v>
                </c:pt>
                <c:pt idx="861">
                  <c:v>10.871</c:v>
                </c:pt>
                <c:pt idx="862">
                  <c:v>10.889699999999999</c:v>
                </c:pt>
                <c:pt idx="863">
                  <c:v>10.904</c:v>
                </c:pt>
                <c:pt idx="864">
                  <c:v>10.914999999999999</c:v>
                </c:pt>
                <c:pt idx="865">
                  <c:v>10.9222</c:v>
                </c:pt>
                <c:pt idx="866">
                  <c:v>10.928900000000001</c:v>
                </c:pt>
                <c:pt idx="867">
                  <c:v>10.936500000000001</c:v>
                </c:pt>
                <c:pt idx="868">
                  <c:v>10.946099999999999</c:v>
                </c:pt>
                <c:pt idx="869">
                  <c:v>10.956099999999999</c:v>
                </c:pt>
                <c:pt idx="870">
                  <c:v>10.9656</c:v>
                </c:pt>
                <c:pt idx="871">
                  <c:v>10.974299999999999</c:v>
                </c:pt>
                <c:pt idx="872">
                  <c:v>10.9861</c:v>
                </c:pt>
                <c:pt idx="873">
                  <c:v>10.997</c:v>
                </c:pt>
                <c:pt idx="874">
                  <c:v>11.007099999999999</c:v>
                </c:pt>
                <c:pt idx="875">
                  <c:v>11.0175</c:v>
                </c:pt>
                <c:pt idx="876">
                  <c:v>11.030099999999999</c:v>
                </c:pt>
                <c:pt idx="877">
                  <c:v>11.0435</c:v>
                </c:pt>
                <c:pt idx="878">
                  <c:v>11.057399999999999</c:v>
                </c:pt>
                <c:pt idx="879">
                  <c:v>11.074199999999999</c:v>
                </c:pt>
                <c:pt idx="880">
                  <c:v>11.089499999999999</c:v>
                </c:pt>
                <c:pt idx="881">
                  <c:v>11.106199999999999</c:v>
                </c:pt>
                <c:pt idx="882">
                  <c:v>11.125500000000001</c:v>
                </c:pt>
                <c:pt idx="883">
                  <c:v>11.1456</c:v>
                </c:pt>
                <c:pt idx="884">
                  <c:v>11.166399999999999</c:v>
                </c:pt>
                <c:pt idx="885">
                  <c:v>11.1866</c:v>
                </c:pt>
                <c:pt idx="886">
                  <c:v>11.206099999999999</c:v>
                </c:pt>
                <c:pt idx="887">
                  <c:v>11.224399999999999</c:v>
                </c:pt>
                <c:pt idx="888">
                  <c:v>11.240399999999999</c:v>
                </c:pt>
                <c:pt idx="889">
                  <c:v>11.2521</c:v>
                </c:pt>
                <c:pt idx="890">
                  <c:v>11.2613</c:v>
                </c:pt>
                <c:pt idx="891">
                  <c:v>11.271800000000001</c:v>
                </c:pt>
                <c:pt idx="892">
                  <c:v>11.281499999999999</c:v>
                </c:pt>
                <c:pt idx="893">
                  <c:v>11.292</c:v>
                </c:pt>
                <c:pt idx="894">
                  <c:v>11.303000000000001</c:v>
                </c:pt>
                <c:pt idx="895">
                  <c:v>11.314500000000001</c:v>
                </c:pt>
                <c:pt idx="896">
                  <c:v>11.327199999999999</c:v>
                </c:pt>
                <c:pt idx="897">
                  <c:v>11.339499999999999</c:v>
                </c:pt>
                <c:pt idx="898">
                  <c:v>11.354100000000001</c:v>
                </c:pt>
                <c:pt idx="899">
                  <c:v>11.367900000000001</c:v>
                </c:pt>
                <c:pt idx="900">
                  <c:v>11.3794</c:v>
                </c:pt>
                <c:pt idx="901">
                  <c:v>11.3924</c:v>
                </c:pt>
                <c:pt idx="902">
                  <c:v>11.406499999999999</c:v>
                </c:pt>
                <c:pt idx="903">
                  <c:v>11.4198</c:v>
                </c:pt>
                <c:pt idx="904">
                  <c:v>11.4322</c:v>
                </c:pt>
                <c:pt idx="905">
                  <c:v>11.448700000000001</c:v>
                </c:pt>
                <c:pt idx="906">
                  <c:v>11.4651</c:v>
                </c:pt>
                <c:pt idx="907">
                  <c:v>11.4796</c:v>
                </c:pt>
                <c:pt idx="908">
                  <c:v>11.4941</c:v>
                </c:pt>
                <c:pt idx="909">
                  <c:v>11.5083</c:v>
                </c:pt>
                <c:pt idx="910">
                  <c:v>11.5244</c:v>
                </c:pt>
                <c:pt idx="911">
                  <c:v>11.5381</c:v>
                </c:pt>
                <c:pt idx="912">
                  <c:v>11.55</c:v>
                </c:pt>
                <c:pt idx="913">
                  <c:v>11.561299999999999</c:v>
                </c:pt>
                <c:pt idx="914">
                  <c:v>11.5747</c:v>
                </c:pt>
                <c:pt idx="915">
                  <c:v>11.588800000000001</c:v>
                </c:pt>
                <c:pt idx="916">
                  <c:v>11.603</c:v>
                </c:pt>
                <c:pt idx="917">
                  <c:v>11.616400000000001</c:v>
                </c:pt>
                <c:pt idx="918">
                  <c:v>11.6296</c:v>
                </c:pt>
                <c:pt idx="919">
                  <c:v>11.643800000000001</c:v>
                </c:pt>
                <c:pt idx="920">
                  <c:v>11.657400000000001</c:v>
                </c:pt>
                <c:pt idx="921">
                  <c:v>11.6713</c:v>
                </c:pt>
                <c:pt idx="922">
                  <c:v>11.6874</c:v>
                </c:pt>
                <c:pt idx="923">
                  <c:v>11.703099999999999</c:v>
                </c:pt>
                <c:pt idx="924">
                  <c:v>11.7187</c:v>
                </c:pt>
                <c:pt idx="925">
                  <c:v>11.734299999999999</c:v>
                </c:pt>
                <c:pt idx="926">
                  <c:v>11.753399999999999</c:v>
                </c:pt>
                <c:pt idx="927">
                  <c:v>11.7721</c:v>
                </c:pt>
                <c:pt idx="928">
                  <c:v>11.793100000000001</c:v>
                </c:pt>
                <c:pt idx="929">
                  <c:v>11.814299999999999</c:v>
                </c:pt>
                <c:pt idx="930">
                  <c:v>11.836</c:v>
                </c:pt>
                <c:pt idx="931">
                  <c:v>11.8546</c:v>
                </c:pt>
                <c:pt idx="932">
                  <c:v>11.868600000000001</c:v>
                </c:pt>
                <c:pt idx="933">
                  <c:v>11.877800000000001</c:v>
                </c:pt>
                <c:pt idx="934">
                  <c:v>11.885899999999999</c:v>
                </c:pt>
                <c:pt idx="935">
                  <c:v>11.8948</c:v>
                </c:pt>
                <c:pt idx="936">
                  <c:v>11.904</c:v>
                </c:pt>
                <c:pt idx="937">
                  <c:v>11.9124</c:v>
                </c:pt>
                <c:pt idx="938">
                  <c:v>11.9229</c:v>
                </c:pt>
                <c:pt idx="939">
                  <c:v>11.9329</c:v>
                </c:pt>
                <c:pt idx="940">
                  <c:v>11.9442</c:v>
                </c:pt>
                <c:pt idx="941">
                  <c:v>11.954000000000001</c:v>
                </c:pt>
                <c:pt idx="942">
                  <c:v>11.964499999999999</c:v>
                </c:pt>
                <c:pt idx="943">
                  <c:v>11.9758</c:v>
                </c:pt>
                <c:pt idx="944">
                  <c:v>11.986499999999999</c:v>
                </c:pt>
                <c:pt idx="945">
                  <c:v>11.9994</c:v>
                </c:pt>
                <c:pt idx="946">
                  <c:v>12.0128</c:v>
                </c:pt>
                <c:pt idx="947">
                  <c:v>12.0284</c:v>
                </c:pt>
                <c:pt idx="948">
                  <c:v>12.043799999999999</c:v>
                </c:pt>
                <c:pt idx="949">
                  <c:v>12.06</c:v>
                </c:pt>
                <c:pt idx="950">
                  <c:v>12.078200000000001</c:v>
                </c:pt>
                <c:pt idx="951">
                  <c:v>12.095800000000001</c:v>
                </c:pt>
                <c:pt idx="952">
                  <c:v>12.1166</c:v>
                </c:pt>
                <c:pt idx="953">
                  <c:v>12.1404</c:v>
                </c:pt>
                <c:pt idx="954">
                  <c:v>12.162699999999999</c:v>
                </c:pt>
                <c:pt idx="955">
                  <c:v>12.183999999999999</c:v>
                </c:pt>
                <c:pt idx="956">
                  <c:v>12.204700000000001</c:v>
                </c:pt>
                <c:pt idx="957">
                  <c:v>12.2225</c:v>
                </c:pt>
                <c:pt idx="958">
                  <c:v>12.236000000000001</c:v>
                </c:pt>
                <c:pt idx="959">
                  <c:v>12.246600000000001</c:v>
                </c:pt>
                <c:pt idx="960">
                  <c:v>12.256</c:v>
                </c:pt>
                <c:pt idx="961">
                  <c:v>12.2654</c:v>
                </c:pt>
                <c:pt idx="962">
                  <c:v>12.276</c:v>
                </c:pt>
                <c:pt idx="963">
                  <c:v>12.286</c:v>
                </c:pt>
                <c:pt idx="964">
                  <c:v>12.296799999999999</c:v>
                </c:pt>
                <c:pt idx="965">
                  <c:v>12.309799999999999</c:v>
                </c:pt>
                <c:pt idx="966">
                  <c:v>12.3215</c:v>
                </c:pt>
                <c:pt idx="967">
                  <c:v>12.335800000000001</c:v>
                </c:pt>
                <c:pt idx="968">
                  <c:v>12.35</c:v>
                </c:pt>
                <c:pt idx="969">
                  <c:v>12.3629</c:v>
                </c:pt>
                <c:pt idx="970">
                  <c:v>12.376300000000001</c:v>
                </c:pt>
                <c:pt idx="971">
                  <c:v>12.390700000000001</c:v>
                </c:pt>
                <c:pt idx="972">
                  <c:v>12.406000000000001</c:v>
                </c:pt>
                <c:pt idx="973">
                  <c:v>12.42</c:v>
                </c:pt>
                <c:pt idx="974">
                  <c:v>12.435499999999999</c:v>
                </c:pt>
                <c:pt idx="975">
                  <c:v>12.45</c:v>
                </c:pt>
                <c:pt idx="976">
                  <c:v>12.465199999999999</c:v>
                </c:pt>
                <c:pt idx="977">
                  <c:v>12.479699999999999</c:v>
                </c:pt>
                <c:pt idx="978">
                  <c:v>12.4941</c:v>
                </c:pt>
                <c:pt idx="979">
                  <c:v>12.5105</c:v>
                </c:pt>
                <c:pt idx="980">
                  <c:v>12.526300000000001</c:v>
                </c:pt>
                <c:pt idx="981">
                  <c:v>12.5413</c:v>
                </c:pt>
                <c:pt idx="982">
                  <c:v>12.553599999999999</c:v>
                </c:pt>
                <c:pt idx="983">
                  <c:v>12.5654</c:v>
                </c:pt>
                <c:pt idx="984">
                  <c:v>12.579000000000001</c:v>
                </c:pt>
                <c:pt idx="985">
                  <c:v>12.592000000000001</c:v>
                </c:pt>
                <c:pt idx="986">
                  <c:v>12.6059</c:v>
                </c:pt>
                <c:pt idx="987">
                  <c:v>12.619899999999999</c:v>
                </c:pt>
                <c:pt idx="988">
                  <c:v>12.6348</c:v>
                </c:pt>
                <c:pt idx="989">
                  <c:v>12.650399999999999</c:v>
                </c:pt>
                <c:pt idx="990">
                  <c:v>12.665100000000001</c:v>
                </c:pt>
                <c:pt idx="991">
                  <c:v>12.6808</c:v>
                </c:pt>
                <c:pt idx="992">
                  <c:v>12.6967</c:v>
                </c:pt>
                <c:pt idx="993">
                  <c:v>12.7128</c:v>
                </c:pt>
                <c:pt idx="994">
                  <c:v>12.7293</c:v>
                </c:pt>
                <c:pt idx="995">
                  <c:v>12.746600000000001</c:v>
                </c:pt>
                <c:pt idx="996">
                  <c:v>12.7677</c:v>
                </c:pt>
                <c:pt idx="997">
                  <c:v>12.7906</c:v>
                </c:pt>
                <c:pt idx="998">
                  <c:v>12.815200000000001</c:v>
                </c:pt>
                <c:pt idx="999">
                  <c:v>12.8376</c:v>
                </c:pt>
                <c:pt idx="1000">
                  <c:v>12.8543</c:v>
                </c:pt>
                <c:pt idx="1001">
                  <c:v>12.868600000000001</c:v>
                </c:pt>
                <c:pt idx="1002">
                  <c:v>12.879099999999999</c:v>
                </c:pt>
                <c:pt idx="1003">
                  <c:v>12.888999999999999</c:v>
                </c:pt>
                <c:pt idx="1004">
                  <c:v>12.897399999999999</c:v>
                </c:pt>
                <c:pt idx="1005">
                  <c:v>12.9056</c:v>
                </c:pt>
                <c:pt idx="1006">
                  <c:v>12.914400000000001</c:v>
                </c:pt>
                <c:pt idx="1007">
                  <c:v>12.924200000000001</c:v>
                </c:pt>
                <c:pt idx="1008">
                  <c:v>12.9366</c:v>
                </c:pt>
                <c:pt idx="1009">
                  <c:v>12.9475</c:v>
                </c:pt>
                <c:pt idx="1010">
                  <c:v>12.9566</c:v>
                </c:pt>
                <c:pt idx="1011">
                  <c:v>12.9678</c:v>
                </c:pt>
                <c:pt idx="1012">
                  <c:v>12.980399999999999</c:v>
                </c:pt>
                <c:pt idx="1013">
                  <c:v>12.991899999999999</c:v>
                </c:pt>
                <c:pt idx="1014">
                  <c:v>13.0047</c:v>
                </c:pt>
                <c:pt idx="1015">
                  <c:v>13.0183</c:v>
                </c:pt>
                <c:pt idx="1016">
                  <c:v>13.0337</c:v>
                </c:pt>
                <c:pt idx="1017">
                  <c:v>13.0494</c:v>
                </c:pt>
                <c:pt idx="1018">
                  <c:v>13.0664</c:v>
                </c:pt>
                <c:pt idx="1019">
                  <c:v>13.085699999999999</c:v>
                </c:pt>
                <c:pt idx="1020">
                  <c:v>13.1052</c:v>
                </c:pt>
                <c:pt idx="1021">
                  <c:v>13.1265</c:v>
                </c:pt>
                <c:pt idx="1022">
                  <c:v>13.1486</c:v>
                </c:pt>
                <c:pt idx="1023">
                  <c:v>13.1706</c:v>
                </c:pt>
                <c:pt idx="1024">
                  <c:v>13.1934</c:v>
                </c:pt>
                <c:pt idx="1025">
                  <c:v>13.2157</c:v>
                </c:pt>
                <c:pt idx="1026">
                  <c:v>13.2347</c:v>
                </c:pt>
                <c:pt idx="1027">
                  <c:v>13.2492</c:v>
                </c:pt>
                <c:pt idx="1028">
                  <c:v>13.258800000000001</c:v>
                </c:pt>
                <c:pt idx="1029">
                  <c:v>13.2681</c:v>
                </c:pt>
                <c:pt idx="1030">
                  <c:v>13.2767</c:v>
                </c:pt>
                <c:pt idx="1031">
                  <c:v>13.286300000000001</c:v>
                </c:pt>
                <c:pt idx="1032">
                  <c:v>13.2981</c:v>
                </c:pt>
                <c:pt idx="1033">
                  <c:v>13.310600000000001</c:v>
                </c:pt>
                <c:pt idx="1034">
                  <c:v>13.3238</c:v>
                </c:pt>
                <c:pt idx="1035">
                  <c:v>13.3378</c:v>
                </c:pt>
                <c:pt idx="1036">
                  <c:v>13.3531</c:v>
                </c:pt>
                <c:pt idx="1037">
                  <c:v>13.367699999999999</c:v>
                </c:pt>
                <c:pt idx="1038">
                  <c:v>13.381399999999999</c:v>
                </c:pt>
                <c:pt idx="1039">
                  <c:v>13.394299999999999</c:v>
                </c:pt>
                <c:pt idx="1040">
                  <c:v>13.406599999999999</c:v>
                </c:pt>
                <c:pt idx="1041">
                  <c:v>13.4215</c:v>
                </c:pt>
                <c:pt idx="1042">
                  <c:v>13.4381</c:v>
                </c:pt>
                <c:pt idx="1043">
                  <c:v>13.454800000000001</c:v>
                </c:pt>
                <c:pt idx="1044">
                  <c:v>13.4716</c:v>
                </c:pt>
                <c:pt idx="1045">
                  <c:v>13.486599999999999</c:v>
                </c:pt>
                <c:pt idx="1046">
                  <c:v>13.5029</c:v>
                </c:pt>
                <c:pt idx="1047">
                  <c:v>13.5206</c:v>
                </c:pt>
                <c:pt idx="1048">
                  <c:v>13.537800000000001</c:v>
                </c:pt>
                <c:pt idx="1049">
                  <c:v>13.552300000000001</c:v>
                </c:pt>
                <c:pt idx="1050">
                  <c:v>13.5663</c:v>
                </c:pt>
                <c:pt idx="1051">
                  <c:v>13.578799999999999</c:v>
                </c:pt>
                <c:pt idx="1052">
                  <c:v>13.5916</c:v>
                </c:pt>
                <c:pt idx="1053">
                  <c:v>13.6053</c:v>
                </c:pt>
                <c:pt idx="1054">
                  <c:v>13.6212</c:v>
                </c:pt>
                <c:pt idx="1055">
                  <c:v>13.636200000000001</c:v>
                </c:pt>
                <c:pt idx="1056">
                  <c:v>13.6493</c:v>
                </c:pt>
                <c:pt idx="1057">
                  <c:v>13.663600000000001</c:v>
                </c:pt>
                <c:pt idx="1058">
                  <c:v>13.6808</c:v>
                </c:pt>
                <c:pt idx="1059">
                  <c:v>13.6989</c:v>
                </c:pt>
                <c:pt idx="1060">
                  <c:v>13.716699999999999</c:v>
                </c:pt>
                <c:pt idx="1061">
                  <c:v>13.7334</c:v>
                </c:pt>
                <c:pt idx="1062">
                  <c:v>13.7516</c:v>
                </c:pt>
                <c:pt idx="1063">
                  <c:v>13.7707</c:v>
                </c:pt>
                <c:pt idx="1064">
                  <c:v>13.789300000000001</c:v>
                </c:pt>
                <c:pt idx="1065">
                  <c:v>13.809900000000001</c:v>
                </c:pt>
                <c:pt idx="1066">
                  <c:v>13.8308</c:v>
                </c:pt>
                <c:pt idx="1067">
                  <c:v>13.856299999999999</c:v>
                </c:pt>
                <c:pt idx="1068">
                  <c:v>13.881</c:v>
                </c:pt>
                <c:pt idx="1069">
                  <c:v>13.9033</c:v>
                </c:pt>
                <c:pt idx="1070">
                  <c:v>13.919700000000001</c:v>
                </c:pt>
                <c:pt idx="1071">
                  <c:v>13.9308</c:v>
                </c:pt>
                <c:pt idx="1072">
                  <c:v>13.9419</c:v>
                </c:pt>
                <c:pt idx="1073">
                  <c:v>13.9506</c:v>
                </c:pt>
                <c:pt idx="1074">
                  <c:v>13.959899999999999</c:v>
                </c:pt>
                <c:pt idx="1075">
                  <c:v>13.968999999999999</c:v>
                </c:pt>
                <c:pt idx="1076">
                  <c:v>13.980399999999999</c:v>
                </c:pt>
                <c:pt idx="1077">
                  <c:v>13.992699999999999</c:v>
                </c:pt>
                <c:pt idx="1078">
                  <c:v>14.0044</c:v>
                </c:pt>
                <c:pt idx="1079">
                  <c:v>14.0176</c:v>
                </c:pt>
                <c:pt idx="1080">
                  <c:v>14.031000000000001</c:v>
                </c:pt>
                <c:pt idx="1081">
                  <c:v>14.0434</c:v>
                </c:pt>
                <c:pt idx="1082">
                  <c:v>14.057</c:v>
                </c:pt>
                <c:pt idx="1083">
                  <c:v>14.0703</c:v>
                </c:pt>
                <c:pt idx="1084">
                  <c:v>14.084899999999999</c:v>
                </c:pt>
                <c:pt idx="1085">
                  <c:v>14.1007</c:v>
                </c:pt>
                <c:pt idx="1086">
                  <c:v>14.118</c:v>
                </c:pt>
                <c:pt idx="1087">
                  <c:v>14.137</c:v>
                </c:pt>
                <c:pt idx="1088">
                  <c:v>14.1576</c:v>
                </c:pt>
                <c:pt idx="1089">
                  <c:v>14.178800000000001</c:v>
                </c:pt>
                <c:pt idx="1090">
                  <c:v>14.2027</c:v>
                </c:pt>
                <c:pt idx="1091">
                  <c:v>14.2277</c:v>
                </c:pt>
                <c:pt idx="1092">
                  <c:v>14.254099999999999</c:v>
                </c:pt>
                <c:pt idx="1093">
                  <c:v>14.2803</c:v>
                </c:pt>
                <c:pt idx="1094">
                  <c:v>14.3017</c:v>
                </c:pt>
                <c:pt idx="1095">
                  <c:v>14.3209</c:v>
                </c:pt>
                <c:pt idx="1096">
                  <c:v>14.3361</c:v>
                </c:pt>
                <c:pt idx="1097">
                  <c:v>14.3485</c:v>
                </c:pt>
                <c:pt idx="1098">
                  <c:v>14.3591</c:v>
                </c:pt>
                <c:pt idx="1099">
                  <c:v>14.3703</c:v>
                </c:pt>
                <c:pt idx="1100">
                  <c:v>14.3811</c:v>
                </c:pt>
                <c:pt idx="1101">
                  <c:v>14.3927</c:v>
                </c:pt>
                <c:pt idx="1102">
                  <c:v>14.4056</c:v>
                </c:pt>
                <c:pt idx="1103">
                  <c:v>14.422000000000001</c:v>
                </c:pt>
                <c:pt idx="1104">
                  <c:v>14.438800000000001</c:v>
                </c:pt>
                <c:pt idx="1105">
                  <c:v>14.454599999999999</c:v>
                </c:pt>
                <c:pt idx="1106">
                  <c:v>14.469900000000001</c:v>
                </c:pt>
                <c:pt idx="1107">
                  <c:v>14.4847</c:v>
                </c:pt>
                <c:pt idx="1108">
                  <c:v>14.499000000000001</c:v>
                </c:pt>
                <c:pt idx="1109">
                  <c:v>14.5145</c:v>
                </c:pt>
                <c:pt idx="1110">
                  <c:v>14.531700000000001</c:v>
                </c:pt>
                <c:pt idx="1111">
                  <c:v>14.548999999999999</c:v>
                </c:pt>
                <c:pt idx="1112">
                  <c:v>14.566800000000001</c:v>
                </c:pt>
                <c:pt idx="1113">
                  <c:v>14.5845</c:v>
                </c:pt>
                <c:pt idx="1114">
                  <c:v>14.602</c:v>
                </c:pt>
                <c:pt idx="1115">
                  <c:v>14.619</c:v>
                </c:pt>
                <c:pt idx="1116">
                  <c:v>14.6356</c:v>
                </c:pt>
                <c:pt idx="1117">
                  <c:v>14.6538</c:v>
                </c:pt>
                <c:pt idx="1118">
                  <c:v>14.671200000000001</c:v>
                </c:pt>
                <c:pt idx="1119">
                  <c:v>14.6867</c:v>
                </c:pt>
                <c:pt idx="1120">
                  <c:v>14.701499999999999</c:v>
                </c:pt>
                <c:pt idx="1121">
                  <c:v>14.716200000000001</c:v>
                </c:pt>
                <c:pt idx="1122">
                  <c:v>14.732100000000001</c:v>
                </c:pt>
                <c:pt idx="1123">
                  <c:v>14.7475</c:v>
                </c:pt>
                <c:pt idx="1124">
                  <c:v>14.7643</c:v>
                </c:pt>
                <c:pt idx="1125">
                  <c:v>14.7822</c:v>
                </c:pt>
                <c:pt idx="1126">
                  <c:v>14.7994</c:v>
                </c:pt>
                <c:pt idx="1127">
                  <c:v>14.815899999999999</c:v>
                </c:pt>
                <c:pt idx="1128">
                  <c:v>14.834199999999999</c:v>
                </c:pt>
                <c:pt idx="1129">
                  <c:v>14.851900000000001</c:v>
                </c:pt>
                <c:pt idx="1130">
                  <c:v>14.869199999999999</c:v>
                </c:pt>
                <c:pt idx="1131">
                  <c:v>14.8866</c:v>
                </c:pt>
                <c:pt idx="1132">
                  <c:v>14.904400000000001</c:v>
                </c:pt>
                <c:pt idx="1133">
                  <c:v>14.925000000000001</c:v>
                </c:pt>
                <c:pt idx="1134">
                  <c:v>14.9511</c:v>
                </c:pt>
                <c:pt idx="1135">
                  <c:v>14.981199999999999</c:v>
                </c:pt>
                <c:pt idx="1136">
                  <c:v>15.0113</c:v>
                </c:pt>
                <c:pt idx="1137">
                  <c:v>15.0379</c:v>
                </c:pt>
                <c:pt idx="1138">
                  <c:v>15.0562</c:v>
                </c:pt>
                <c:pt idx="1139">
                  <c:v>15.069000000000001</c:v>
                </c:pt>
                <c:pt idx="1140">
                  <c:v>15.0806</c:v>
                </c:pt>
                <c:pt idx="1141">
                  <c:v>15.0884</c:v>
                </c:pt>
                <c:pt idx="1142">
                  <c:v>15.0969</c:v>
                </c:pt>
                <c:pt idx="1143">
                  <c:v>15.1069</c:v>
                </c:pt>
                <c:pt idx="1144">
                  <c:v>15.1181</c:v>
                </c:pt>
                <c:pt idx="1145">
                  <c:v>15.1311</c:v>
                </c:pt>
                <c:pt idx="1146">
                  <c:v>15.1434</c:v>
                </c:pt>
                <c:pt idx="1147">
                  <c:v>15.1563</c:v>
                </c:pt>
                <c:pt idx="1148">
                  <c:v>15.168699999999999</c:v>
                </c:pt>
                <c:pt idx="1149">
                  <c:v>15.181900000000001</c:v>
                </c:pt>
                <c:pt idx="1150">
                  <c:v>15.1957</c:v>
                </c:pt>
                <c:pt idx="1151">
                  <c:v>15.210599999999999</c:v>
                </c:pt>
                <c:pt idx="1152">
                  <c:v>15.2263</c:v>
                </c:pt>
                <c:pt idx="1153">
                  <c:v>15.242800000000001</c:v>
                </c:pt>
                <c:pt idx="1154">
                  <c:v>15.260899999999999</c:v>
                </c:pt>
                <c:pt idx="1155">
                  <c:v>15.28</c:v>
                </c:pt>
                <c:pt idx="1156">
                  <c:v>15.3001</c:v>
                </c:pt>
                <c:pt idx="1157">
                  <c:v>15.321099999999999</c:v>
                </c:pt>
                <c:pt idx="1158">
                  <c:v>15.3447</c:v>
                </c:pt>
                <c:pt idx="1159">
                  <c:v>15.370200000000001</c:v>
                </c:pt>
                <c:pt idx="1160">
                  <c:v>15.3977</c:v>
                </c:pt>
                <c:pt idx="1161">
                  <c:v>15.4254</c:v>
                </c:pt>
                <c:pt idx="1162">
                  <c:v>15.450200000000001</c:v>
                </c:pt>
                <c:pt idx="1163">
                  <c:v>15.4735</c:v>
                </c:pt>
                <c:pt idx="1164">
                  <c:v>15.4925</c:v>
                </c:pt>
                <c:pt idx="1165">
                  <c:v>15.5068</c:v>
                </c:pt>
                <c:pt idx="1166">
                  <c:v>15.5183</c:v>
                </c:pt>
                <c:pt idx="1167">
                  <c:v>15.5288</c:v>
                </c:pt>
                <c:pt idx="1168">
                  <c:v>15.540900000000001</c:v>
                </c:pt>
                <c:pt idx="1169">
                  <c:v>15.552899999999999</c:v>
                </c:pt>
                <c:pt idx="1170">
                  <c:v>15.567</c:v>
                </c:pt>
                <c:pt idx="1171">
                  <c:v>15.583299999999999</c:v>
                </c:pt>
                <c:pt idx="1172">
                  <c:v>15.598699999999999</c:v>
                </c:pt>
                <c:pt idx="1173">
                  <c:v>15.6152</c:v>
                </c:pt>
                <c:pt idx="1174">
                  <c:v>15.632099999999999</c:v>
                </c:pt>
                <c:pt idx="1175">
                  <c:v>15.646100000000001</c:v>
                </c:pt>
                <c:pt idx="1176">
                  <c:v>15.663</c:v>
                </c:pt>
                <c:pt idx="1177">
                  <c:v>15.678100000000001</c:v>
                </c:pt>
                <c:pt idx="1178">
                  <c:v>15.6934</c:v>
                </c:pt>
                <c:pt idx="1179">
                  <c:v>15.710599999999999</c:v>
                </c:pt>
                <c:pt idx="1180">
                  <c:v>15.729200000000001</c:v>
                </c:pt>
                <c:pt idx="1181">
                  <c:v>15.747</c:v>
                </c:pt>
                <c:pt idx="1182">
                  <c:v>15.762700000000001</c:v>
                </c:pt>
                <c:pt idx="1183">
                  <c:v>15.7811</c:v>
                </c:pt>
                <c:pt idx="1184">
                  <c:v>15.801500000000001</c:v>
                </c:pt>
                <c:pt idx="1185">
                  <c:v>15.822100000000001</c:v>
                </c:pt>
                <c:pt idx="1186">
                  <c:v>15.842599999999999</c:v>
                </c:pt>
                <c:pt idx="1187">
                  <c:v>15.859400000000001</c:v>
                </c:pt>
                <c:pt idx="1188">
                  <c:v>15.8756</c:v>
                </c:pt>
                <c:pt idx="1189">
                  <c:v>15.8925</c:v>
                </c:pt>
                <c:pt idx="1190">
                  <c:v>15.9087</c:v>
                </c:pt>
                <c:pt idx="1191">
                  <c:v>15.923400000000001</c:v>
                </c:pt>
                <c:pt idx="1192">
                  <c:v>15.937799999999999</c:v>
                </c:pt>
                <c:pt idx="1193">
                  <c:v>15.9551</c:v>
                </c:pt>
                <c:pt idx="1194">
                  <c:v>15.972</c:v>
                </c:pt>
                <c:pt idx="1195">
                  <c:v>15.989800000000001</c:v>
                </c:pt>
                <c:pt idx="1196">
                  <c:v>16.0093</c:v>
                </c:pt>
                <c:pt idx="1197">
                  <c:v>16.028600000000001</c:v>
                </c:pt>
                <c:pt idx="1198">
                  <c:v>16.0473</c:v>
                </c:pt>
                <c:pt idx="1199">
                  <c:v>16.066500000000001</c:v>
                </c:pt>
                <c:pt idx="1200">
                  <c:v>16.087</c:v>
                </c:pt>
                <c:pt idx="1201">
                  <c:v>16.109300000000001</c:v>
                </c:pt>
                <c:pt idx="1202">
                  <c:v>16.132400000000001</c:v>
                </c:pt>
                <c:pt idx="1203">
                  <c:v>16.157</c:v>
                </c:pt>
                <c:pt idx="1204">
                  <c:v>16.1843</c:v>
                </c:pt>
                <c:pt idx="1205">
                  <c:v>16.212800000000001</c:v>
                </c:pt>
                <c:pt idx="1206">
                  <c:v>16.238299999999999</c:v>
                </c:pt>
                <c:pt idx="1207">
                  <c:v>16.260200000000001</c:v>
                </c:pt>
                <c:pt idx="1208">
                  <c:v>16.2761</c:v>
                </c:pt>
                <c:pt idx="1209">
                  <c:v>16.286000000000001</c:v>
                </c:pt>
                <c:pt idx="1210">
                  <c:v>16.294699999999999</c:v>
                </c:pt>
                <c:pt idx="1211">
                  <c:v>16.304300000000001</c:v>
                </c:pt>
                <c:pt idx="1212">
                  <c:v>16.313199999999998</c:v>
                </c:pt>
                <c:pt idx="1213">
                  <c:v>16.3248</c:v>
                </c:pt>
                <c:pt idx="1214">
                  <c:v>16.3385</c:v>
                </c:pt>
                <c:pt idx="1215">
                  <c:v>16.353300000000001</c:v>
                </c:pt>
                <c:pt idx="1216">
                  <c:v>16.366399999999999</c:v>
                </c:pt>
                <c:pt idx="1217">
                  <c:v>16.378599999999999</c:v>
                </c:pt>
                <c:pt idx="1218">
                  <c:v>16.392499999999998</c:v>
                </c:pt>
                <c:pt idx="1219">
                  <c:v>16.407399999999999</c:v>
                </c:pt>
                <c:pt idx="1220">
                  <c:v>16.4221</c:v>
                </c:pt>
                <c:pt idx="1221">
                  <c:v>16.438700000000001</c:v>
                </c:pt>
                <c:pt idx="1222">
                  <c:v>16.457599999999999</c:v>
                </c:pt>
                <c:pt idx="1223">
                  <c:v>16.474900000000002</c:v>
                </c:pt>
                <c:pt idx="1224">
                  <c:v>16.4938</c:v>
                </c:pt>
                <c:pt idx="1225">
                  <c:v>16.514800000000001</c:v>
                </c:pt>
                <c:pt idx="1226">
                  <c:v>16.537800000000001</c:v>
                </c:pt>
                <c:pt idx="1227">
                  <c:v>16.562100000000001</c:v>
                </c:pt>
                <c:pt idx="1228">
                  <c:v>16.587299999999999</c:v>
                </c:pt>
                <c:pt idx="1229">
                  <c:v>16.614100000000001</c:v>
                </c:pt>
                <c:pt idx="1230">
                  <c:v>16.642399999999999</c:v>
                </c:pt>
                <c:pt idx="1231">
                  <c:v>16.670400000000001</c:v>
                </c:pt>
                <c:pt idx="1232">
                  <c:v>16.694199999999999</c:v>
                </c:pt>
                <c:pt idx="1233">
                  <c:v>16.714400000000001</c:v>
                </c:pt>
                <c:pt idx="1234">
                  <c:v>16.731300000000001</c:v>
                </c:pt>
                <c:pt idx="1235">
                  <c:v>16.745100000000001</c:v>
                </c:pt>
                <c:pt idx="1236">
                  <c:v>16.7575</c:v>
                </c:pt>
                <c:pt idx="1237">
                  <c:v>16.7697</c:v>
                </c:pt>
                <c:pt idx="1238">
                  <c:v>16.783200000000001</c:v>
                </c:pt>
                <c:pt idx="1239">
                  <c:v>16.798500000000001</c:v>
                </c:pt>
                <c:pt idx="1240">
                  <c:v>16.813800000000001</c:v>
                </c:pt>
                <c:pt idx="1241">
                  <c:v>16.829899999999999</c:v>
                </c:pt>
                <c:pt idx="1242">
                  <c:v>16.846399999999999</c:v>
                </c:pt>
                <c:pt idx="1243">
                  <c:v>16.8629</c:v>
                </c:pt>
                <c:pt idx="1244">
                  <c:v>16.879899999999999</c:v>
                </c:pt>
                <c:pt idx="1245">
                  <c:v>16.8963</c:v>
                </c:pt>
                <c:pt idx="1246">
                  <c:v>16.912199999999999</c:v>
                </c:pt>
                <c:pt idx="1247">
                  <c:v>16.927399999999999</c:v>
                </c:pt>
                <c:pt idx="1248">
                  <c:v>16.944400000000002</c:v>
                </c:pt>
                <c:pt idx="1249">
                  <c:v>16.9649</c:v>
                </c:pt>
                <c:pt idx="1250">
                  <c:v>16.984999999999999</c:v>
                </c:pt>
                <c:pt idx="1251">
                  <c:v>17.003599999999999</c:v>
                </c:pt>
                <c:pt idx="1252">
                  <c:v>17.022500000000001</c:v>
                </c:pt>
                <c:pt idx="1253">
                  <c:v>17.042400000000001</c:v>
                </c:pt>
                <c:pt idx="1254">
                  <c:v>17.061800000000002</c:v>
                </c:pt>
                <c:pt idx="1255">
                  <c:v>17.0824</c:v>
                </c:pt>
                <c:pt idx="1256">
                  <c:v>17.101500000000001</c:v>
                </c:pt>
                <c:pt idx="1257">
                  <c:v>17.119399999999999</c:v>
                </c:pt>
                <c:pt idx="1258">
                  <c:v>17.1356</c:v>
                </c:pt>
                <c:pt idx="1259">
                  <c:v>17.149899999999999</c:v>
                </c:pt>
                <c:pt idx="1260">
                  <c:v>17.165900000000001</c:v>
                </c:pt>
                <c:pt idx="1261">
                  <c:v>17.183700000000002</c:v>
                </c:pt>
                <c:pt idx="1262">
                  <c:v>17.200299999999999</c:v>
                </c:pt>
                <c:pt idx="1263">
                  <c:v>17.218599999999999</c:v>
                </c:pt>
                <c:pt idx="1264">
                  <c:v>17.2376</c:v>
                </c:pt>
                <c:pt idx="1265">
                  <c:v>17.257100000000001</c:v>
                </c:pt>
                <c:pt idx="1266">
                  <c:v>17.275400000000001</c:v>
                </c:pt>
                <c:pt idx="1267">
                  <c:v>17.296600000000002</c:v>
                </c:pt>
                <c:pt idx="1268">
                  <c:v>17.317299999999999</c:v>
                </c:pt>
                <c:pt idx="1269">
                  <c:v>17.3383</c:v>
                </c:pt>
                <c:pt idx="1270">
                  <c:v>17.3582</c:v>
                </c:pt>
                <c:pt idx="1271">
                  <c:v>17.380199999999999</c:v>
                </c:pt>
                <c:pt idx="1272">
                  <c:v>17.4068</c:v>
                </c:pt>
                <c:pt idx="1273">
                  <c:v>17.436199999999999</c:v>
                </c:pt>
                <c:pt idx="1274">
                  <c:v>17.467099999999999</c:v>
                </c:pt>
                <c:pt idx="1275">
                  <c:v>17.496300000000002</c:v>
                </c:pt>
                <c:pt idx="1276">
                  <c:v>17.5198</c:v>
                </c:pt>
                <c:pt idx="1277">
                  <c:v>17.5367</c:v>
                </c:pt>
                <c:pt idx="1278">
                  <c:v>17.547499999999999</c:v>
                </c:pt>
                <c:pt idx="1279">
                  <c:v>17.557200000000002</c:v>
                </c:pt>
                <c:pt idx="1280">
                  <c:v>17.5669</c:v>
                </c:pt>
                <c:pt idx="1281">
                  <c:v>17.578099999999999</c:v>
                </c:pt>
                <c:pt idx="1282">
                  <c:v>17.590800000000002</c:v>
                </c:pt>
                <c:pt idx="1283">
                  <c:v>17.604299999999999</c:v>
                </c:pt>
                <c:pt idx="1284">
                  <c:v>17.618300000000001</c:v>
                </c:pt>
                <c:pt idx="1285">
                  <c:v>17.632400000000001</c:v>
                </c:pt>
                <c:pt idx="1286">
                  <c:v>17.645600000000002</c:v>
                </c:pt>
                <c:pt idx="1287">
                  <c:v>17.659700000000001</c:v>
                </c:pt>
                <c:pt idx="1288">
                  <c:v>17.675000000000001</c:v>
                </c:pt>
                <c:pt idx="1289">
                  <c:v>17.689900000000002</c:v>
                </c:pt>
                <c:pt idx="1290">
                  <c:v>17.706399999999999</c:v>
                </c:pt>
                <c:pt idx="1291">
                  <c:v>17.723600000000001</c:v>
                </c:pt>
                <c:pt idx="1292">
                  <c:v>17.742799999999999</c:v>
                </c:pt>
                <c:pt idx="1293">
                  <c:v>17.763400000000001</c:v>
                </c:pt>
                <c:pt idx="1294">
                  <c:v>17.783899999999999</c:v>
                </c:pt>
                <c:pt idx="1295">
                  <c:v>17.807200000000002</c:v>
                </c:pt>
                <c:pt idx="1296">
                  <c:v>17.832999999999998</c:v>
                </c:pt>
                <c:pt idx="1297">
                  <c:v>17.861899999999999</c:v>
                </c:pt>
                <c:pt idx="1298">
                  <c:v>17.8889</c:v>
                </c:pt>
                <c:pt idx="1299">
                  <c:v>17.917899999999999</c:v>
                </c:pt>
                <c:pt idx="1300">
                  <c:v>17.9465</c:v>
                </c:pt>
                <c:pt idx="1301">
                  <c:v>17.971800000000002</c:v>
                </c:pt>
                <c:pt idx="1302">
                  <c:v>17.992799999999999</c:v>
                </c:pt>
                <c:pt idx="1303">
                  <c:v>18.0106</c:v>
                </c:pt>
                <c:pt idx="1304">
                  <c:v>18.025099999999998</c:v>
                </c:pt>
                <c:pt idx="1305">
                  <c:v>18.036799999999999</c:v>
                </c:pt>
                <c:pt idx="1306">
                  <c:v>18.048300000000001</c:v>
                </c:pt>
                <c:pt idx="1307">
                  <c:v>18.061599999999999</c:v>
                </c:pt>
                <c:pt idx="1308">
                  <c:v>18.078299999999999</c:v>
                </c:pt>
                <c:pt idx="1309">
                  <c:v>18.095300000000002</c:v>
                </c:pt>
                <c:pt idx="1310">
                  <c:v>18.1128</c:v>
                </c:pt>
                <c:pt idx="1311">
                  <c:v>18.129799999999999</c:v>
                </c:pt>
                <c:pt idx="1312">
                  <c:v>18.146899999999999</c:v>
                </c:pt>
                <c:pt idx="1313">
                  <c:v>18.163799999999998</c:v>
                </c:pt>
                <c:pt idx="1314">
                  <c:v>18.180199999999999</c:v>
                </c:pt>
                <c:pt idx="1315">
                  <c:v>18.197600000000001</c:v>
                </c:pt>
                <c:pt idx="1316">
                  <c:v>18.214600000000001</c:v>
                </c:pt>
                <c:pt idx="1317">
                  <c:v>18.230399999999999</c:v>
                </c:pt>
                <c:pt idx="1318">
                  <c:v>18.249700000000001</c:v>
                </c:pt>
                <c:pt idx="1319">
                  <c:v>18.2712</c:v>
                </c:pt>
                <c:pt idx="1320">
                  <c:v>18.291899999999998</c:v>
                </c:pt>
                <c:pt idx="1321">
                  <c:v>18.312999999999999</c:v>
                </c:pt>
                <c:pt idx="1322">
                  <c:v>18.3325</c:v>
                </c:pt>
                <c:pt idx="1323">
                  <c:v>18.351800000000001</c:v>
                </c:pt>
                <c:pt idx="1324">
                  <c:v>18.3721</c:v>
                </c:pt>
                <c:pt idx="1325">
                  <c:v>18.392700000000001</c:v>
                </c:pt>
                <c:pt idx="1326">
                  <c:v>18.4116</c:v>
                </c:pt>
                <c:pt idx="1327">
                  <c:v>18.427399999999999</c:v>
                </c:pt>
                <c:pt idx="1328">
                  <c:v>18.443999999999999</c:v>
                </c:pt>
                <c:pt idx="1329">
                  <c:v>18.461600000000001</c:v>
                </c:pt>
                <c:pt idx="1330">
                  <c:v>18.479199999999999</c:v>
                </c:pt>
                <c:pt idx="1331">
                  <c:v>18.496400000000001</c:v>
                </c:pt>
                <c:pt idx="1332">
                  <c:v>18.514900000000001</c:v>
                </c:pt>
                <c:pt idx="1333">
                  <c:v>18.533799999999999</c:v>
                </c:pt>
                <c:pt idx="1334">
                  <c:v>18.554400000000001</c:v>
                </c:pt>
                <c:pt idx="1335">
                  <c:v>18.574200000000001</c:v>
                </c:pt>
                <c:pt idx="1336">
                  <c:v>18.593599999999999</c:v>
                </c:pt>
                <c:pt idx="1337">
                  <c:v>18.6143</c:v>
                </c:pt>
                <c:pt idx="1338">
                  <c:v>18.636099999999999</c:v>
                </c:pt>
                <c:pt idx="1339">
                  <c:v>18.6584</c:v>
                </c:pt>
                <c:pt idx="1340">
                  <c:v>18.682300000000001</c:v>
                </c:pt>
                <c:pt idx="1341">
                  <c:v>18.709299999999999</c:v>
                </c:pt>
                <c:pt idx="1342">
                  <c:v>18.739799999999999</c:v>
                </c:pt>
                <c:pt idx="1343">
                  <c:v>18.7714</c:v>
                </c:pt>
                <c:pt idx="1344">
                  <c:v>18.8004</c:v>
                </c:pt>
                <c:pt idx="1345">
                  <c:v>18.822900000000001</c:v>
                </c:pt>
                <c:pt idx="1346">
                  <c:v>18.838899999999999</c:v>
                </c:pt>
                <c:pt idx="1347">
                  <c:v>18.849599999999999</c:v>
                </c:pt>
                <c:pt idx="1348">
                  <c:v>18.859100000000002</c:v>
                </c:pt>
                <c:pt idx="1349">
                  <c:v>18.869900000000001</c:v>
                </c:pt>
                <c:pt idx="1350">
                  <c:v>18.882000000000001</c:v>
                </c:pt>
                <c:pt idx="1351">
                  <c:v>18.895299999999999</c:v>
                </c:pt>
                <c:pt idx="1352">
                  <c:v>18.9101</c:v>
                </c:pt>
                <c:pt idx="1353">
                  <c:v>18.924800000000001</c:v>
                </c:pt>
                <c:pt idx="1354">
                  <c:v>18.938600000000001</c:v>
                </c:pt>
                <c:pt idx="1355">
                  <c:v>18.9529</c:v>
                </c:pt>
                <c:pt idx="1356">
                  <c:v>18.9678</c:v>
                </c:pt>
                <c:pt idx="1357">
                  <c:v>18.9815</c:v>
                </c:pt>
                <c:pt idx="1358">
                  <c:v>18.9969</c:v>
                </c:pt>
                <c:pt idx="1359">
                  <c:v>19.014900000000001</c:v>
                </c:pt>
                <c:pt idx="1360">
                  <c:v>19.034400000000002</c:v>
                </c:pt>
                <c:pt idx="1361">
                  <c:v>19.0566</c:v>
                </c:pt>
                <c:pt idx="1362">
                  <c:v>19.079799999999999</c:v>
                </c:pt>
                <c:pt idx="1363">
                  <c:v>19.103999999999999</c:v>
                </c:pt>
                <c:pt idx="1364">
                  <c:v>19.1282</c:v>
                </c:pt>
                <c:pt idx="1365">
                  <c:v>19.154</c:v>
                </c:pt>
                <c:pt idx="1366">
                  <c:v>19.180099999999999</c:v>
                </c:pt>
                <c:pt idx="1367">
                  <c:v>19.209700000000002</c:v>
                </c:pt>
                <c:pt idx="1368">
                  <c:v>19.238</c:v>
                </c:pt>
                <c:pt idx="1369">
                  <c:v>19.264800000000001</c:v>
                </c:pt>
                <c:pt idx="1370">
                  <c:v>19.289400000000001</c:v>
                </c:pt>
                <c:pt idx="1371">
                  <c:v>19.310099999999998</c:v>
                </c:pt>
                <c:pt idx="1372">
                  <c:v>19.328700000000001</c:v>
                </c:pt>
                <c:pt idx="1373">
                  <c:v>19.342500000000001</c:v>
                </c:pt>
                <c:pt idx="1374">
                  <c:v>19.356300000000001</c:v>
                </c:pt>
                <c:pt idx="1375">
                  <c:v>19.3687</c:v>
                </c:pt>
                <c:pt idx="1376">
                  <c:v>19.382300000000001</c:v>
                </c:pt>
                <c:pt idx="1377">
                  <c:v>19.3977</c:v>
                </c:pt>
                <c:pt idx="1378">
                  <c:v>19.4161</c:v>
                </c:pt>
                <c:pt idx="1379">
                  <c:v>19.433700000000002</c:v>
                </c:pt>
                <c:pt idx="1380">
                  <c:v>19.451799999999999</c:v>
                </c:pt>
                <c:pt idx="1381">
                  <c:v>19.471499999999999</c:v>
                </c:pt>
                <c:pt idx="1382">
                  <c:v>19.490600000000001</c:v>
                </c:pt>
                <c:pt idx="1383">
                  <c:v>19.508400000000002</c:v>
                </c:pt>
                <c:pt idx="1384">
                  <c:v>19.525300000000001</c:v>
                </c:pt>
                <c:pt idx="1385">
                  <c:v>19.5413</c:v>
                </c:pt>
                <c:pt idx="1386">
                  <c:v>19.5595</c:v>
                </c:pt>
                <c:pt idx="1387">
                  <c:v>19.578399999999998</c:v>
                </c:pt>
                <c:pt idx="1388">
                  <c:v>19.5989</c:v>
                </c:pt>
                <c:pt idx="1389">
                  <c:v>19.620200000000001</c:v>
                </c:pt>
                <c:pt idx="1390">
                  <c:v>19.640699999999999</c:v>
                </c:pt>
                <c:pt idx="1391">
                  <c:v>19.660599999999999</c:v>
                </c:pt>
                <c:pt idx="1392">
                  <c:v>19.681100000000001</c:v>
                </c:pt>
                <c:pt idx="1393">
                  <c:v>19.701699999999999</c:v>
                </c:pt>
                <c:pt idx="1394">
                  <c:v>19.722300000000001</c:v>
                </c:pt>
                <c:pt idx="1395">
                  <c:v>19.741399999999999</c:v>
                </c:pt>
                <c:pt idx="1396">
                  <c:v>19.758800000000001</c:v>
                </c:pt>
                <c:pt idx="1397">
                  <c:v>19.776700000000002</c:v>
                </c:pt>
                <c:pt idx="1398">
                  <c:v>19.794499999999999</c:v>
                </c:pt>
                <c:pt idx="1399">
                  <c:v>19.812899999999999</c:v>
                </c:pt>
                <c:pt idx="1400">
                  <c:v>19.831600000000002</c:v>
                </c:pt>
                <c:pt idx="1401">
                  <c:v>19.8506</c:v>
                </c:pt>
                <c:pt idx="1402">
                  <c:v>19.869800000000001</c:v>
                </c:pt>
                <c:pt idx="1403">
                  <c:v>19.891100000000002</c:v>
                </c:pt>
                <c:pt idx="1404">
                  <c:v>19.9117</c:v>
                </c:pt>
                <c:pt idx="1405">
                  <c:v>19.9299</c:v>
                </c:pt>
                <c:pt idx="1406">
                  <c:v>19.950299999999999</c:v>
                </c:pt>
                <c:pt idx="1407">
                  <c:v>19.971599999999999</c:v>
                </c:pt>
                <c:pt idx="1408">
                  <c:v>19.994900000000001</c:v>
                </c:pt>
                <c:pt idx="1409">
                  <c:v>20.020499999999998</c:v>
                </c:pt>
                <c:pt idx="1410">
                  <c:v>20.0503</c:v>
                </c:pt>
                <c:pt idx="1411">
                  <c:v>20.082999999999998</c:v>
                </c:pt>
                <c:pt idx="1412">
                  <c:v>20.116299999999999</c:v>
                </c:pt>
                <c:pt idx="1413">
                  <c:v>20.1462</c:v>
                </c:pt>
                <c:pt idx="1414">
                  <c:v>20.170400000000001</c:v>
                </c:pt>
                <c:pt idx="1415">
                  <c:v>20.186800000000002</c:v>
                </c:pt>
                <c:pt idx="1416">
                  <c:v>20.197600000000001</c:v>
                </c:pt>
                <c:pt idx="1417">
                  <c:v>20.206600000000002</c:v>
                </c:pt>
                <c:pt idx="1418">
                  <c:v>20.215</c:v>
                </c:pt>
                <c:pt idx="1419">
                  <c:v>20.226600000000001</c:v>
                </c:pt>
                <c:pt idx="1420">
                  <c:v>20.2408</c:v>
                </c:pt>
                <c:pt idx="1421">
                  <c:v>20.254799999999999</c:v>
                </c:pt>
                <c:pt idx="1422">
                  <c:v>20.270399999999999</c:v>
                </c:pt>
                <c:pt idx="1423">
                  <c:v>20.286100000000001</c:v>
                </c:pt>
                <c:pt idx="1424">
                  <c:v>20.3002</c:v>
                </c:pt>
                <c:pt idx="1425">
                  <c:v>20.314499999999999</c:v>
                </c:pt>
                <c:pt idx="1426">
                  <c:v>20.328399999999998</c:v>
                </c:pt>
                <c:pt idx="1427">
                  <c:v>20.3444</c:v>
                </c:pt>
                <c:pt idx="1428">
                  <c:v>20.363199999999999</c:v>
                </c:pt>
                <c:pt idx="1429">
                  <c:v>20.3828</c:v>
                </c:pt>
                <c:pt idx="1430">
                  <c:v>20.401800000000001</c:v>
                </c:pt>
                <c:pt idx="1431">
                  <c:v>20.422599999999999</c:v>
                </c:pt>
                <c:pt idx="1432">
                  <c:v>20.445900000000002</c:v>
                </c:pt>
                <c:pt idx="1433">
                  <c:v>20.472999999999999</c:v>
                </c:pt>
                <c:pt idx="1434">
                  <c:v>20.501200000000001</c:v>
                </c:pt>
                <c:pt idx="1435">
                  <c:v>20.532399999999999</c:v>
                </c:pt>
                <c:pt idx="1436">
                  <c:v>20.564399999999999</c:v>
                </c:pt>
                <c:pt idx="1437">
                  <c:v>20.596</c:v>
                </c:pt>
                <c:pt idx="1438">
                  <c:v>20.626200000000001</c:v>
                </c:pt>
                <c:pt idx="1439">
                  <c:v>20.651700000000002</c:v>
                </c:pt>
                <c:pt idx="1440">
                  <c:v>20.672499999999999</c:v>
                </c:pt>
                <c:pt idx="1441">
                  <c:v>20.689699999999998</c:v>
                </c:pt>
                <c:pt idx="1442">
                  <c:v>20.7028</c:v>
                </c:pt>
                <c:pt idx="1443">
                  <c:v>20.715599999999998</c:v>
                </c:pt>
                <c:pt idx="1444">
                  <c:v>20.728999999999999</c:v>
                </c:pt>
                <c:pt idx="1445">
                  <c:v>20.741700000000002</c:v>
                </c:pt>
                <c:pt idx="1446">
                  <c:v>20.756799999999998</c:v>
                </c:pt>
                <c:pt idx="1447">
                  <c:v>20.773700000000002</c:v>
                </c:pt>
                <c:pt idx="1448">
                  <c:v>20.7913</c:v>
                </c:pt>
                <c:pt idx="1449">
                  <c:v>20.809699999999999</c:v>
                </c:pt>
                <c:pt idx="1450">
                  <c:v>20.826499999999999</c:v>
                </c:pt>
                <c:pt idx="1451">
                  <c:v>20.844999999999999</c:v>
                </c:pt>
                <c:pt idx="1452">
                  <c:v>20.863199999999999</c:v>
                </c:pt>
                <c:pt idx="1453">
                  <c:v>20.883500000000002</c:v>
                </c:pt>
                <c:pt idx="1454">
                  <c:v>20.903199999999998</c:v>
                </c:pt>
                <c:pt idx="1455">
                  <c:v>20.921399999999998</c:v>
                </c:pt>
                <c:pt idx="1456">
                  <c:v>20.9404</c:v>
                </c:pt>
                <c:pt idx="1457">
                  <c:v>20.960599999999999</c:v>
                </c:pt>
                <c:pt idx="1458">
                  <c:v>20.982199999999999</c:v>
                </c:pt>
                <c:pt idx="1459">
                  <c:v>21.005400000000002</c:v>
                </c:pt>
                <c:pt idx="1460">
                  <c:v>21.027699999999999</c:v>
                </c:pt>
                <c:pt idx="1461">
                  <c:v>21.0501</c:v>
                </c:pt>
                <c:pt idx="1462">
                  <c:v>21.072099999999999</c:v>
                </c:pt>
                <c:pt idx="1463">
                  <c:v>21.092300000000002</c:v>
                </c:pt>
                <c:pt idx="1464">
                  <c:v>21.109200000000001</c:v>
                </c:pt>
                <c:pt idx="1465">
                  <c:v>21.1264</c:v>
                </c:pt>
                <c:pt idx="1466">
                  <c:v>21.143699999999999</c:v>
                </c:pt>
                <c:pt idx="1467">
                  <c:v>21.1616</c:v>
                </c:pt>
                <c:pt idx="1468">
                  <c:v>21.180800000000001</c:v>
                </c:pt>
                <c:pt idx="1469">
                  <c:v>21.200399999999998</c:v>
                </c:pt>
                <c:pt idx="1470">
                  <c:v>21.219799999999999</c:v>
                </c:pt>
                <c:pt idx="1471">
                  <c:v>21.2409</c:v>
                </c:pt>
                <c:pt idx="1472">
                  <c:v>21.262899999999998</c:v>
                </c:pt>
                <c:pt idx="1473">
                  <c:v>21.2836</c:v>
                </c:pt>
                <c:pt idx="1474">
                  <c:v>21.304099999999998</c:v>
                </c:pt>
                <c:pt idx="1475">
                  <c:v>21.3249</c:v>
                </c:pt>
                <c:pt idx="1476">
                  <c:v>21.346900000000002</c:v>
                </c:pt>
                <c:pt idx="1477">
                  <c:v>21.3704</c:v>
                </c:pt>
                <c:pt idx="1478">
                  <c:v>21.395199999999999</c:v>
                </c:pt>
                <c:pt idx="1479">
                  <c:v>21.424900000000001</c:v>
                </c:pt>
                <c:pt idx="1480">
                  <c:v>21.456099999999999</c:v>
                </c:pt>
                <c:pt idx="1481">
                  <c:v>21.488299999999999</c:v>
                </c:pt>
                <c:pt idx="1482">
                  <c:v>21.516400000000001</c:v>
                </c:pt>
                <c:pt idx="1483">
                  <c:v>21.5397</c:v>
                </c:pt>
                <c:pt idx="1484">
                  <c:v>21.5562</c:v>
                </c:pt>
                <c:pt idx="1485">
                  <c:v>21.569400000000002</c:v>
                </c:pt>
                <c:pt idx="1486">
                  <c:v>21.579799999999999</c:v>
                </c:pt>
                <c:pt idx="1487">
                  <c:v>21.590499999999999</c:v>
                </c:pt>
                <c:pt idx="1488">
                  <c:v>21.602900000000002</c:v>
                </c:pt>
                <c:pt idx="1489">
                  <c:v>21.616099999999999</c:v>
                </c:pt>
                <c:pt idx="1490">
                  <c:v>21.632200000000001</c:v>
                </c:pt>
                <c:pt idx="1491">
                  <c:v>21.646999999999998</c:v>
                </c:pt>
                <c:pt idx="1492">
                  <c:v>21.6614</c:v>
                </c:pt>
                <c:pt idx="1493">
                  <c:v>21.676300000000001</c:v>
                </c:pt>
                <c:pt idx="1494">
                  <c:v>21.691400000000002</c:v>
                </c:pt>
                <c:pt idx="1495">
                  <c:v>21.707799999999999</c:v>
                </c:pt>
                <c:pt idx="1496">
                  <c:v>21.7258</c:v>
                </c:pt>
                <c:pt idx="1497">
                  <c:v>21.745000000000001</c:v>
                </c:pt>
                <c:pt idx="1498">
                  <c:v>21.7653</c:v>
                </c:pt>
                <c:pt idx="1499">
                  <c:v>21.7865</c:v>
                </c:pt>
                <c:pt idx="1500">
                  <c:v>21.809000000000001</c:v>
                </c:pt>
                <c:pt idx="1501">
                  <c:v>21.833200000000001</c:v>
                </c:pt>
                <c:pt idx="1502">
                  <c:v>21.859400000000001</c:v>
                </c:pt>
                <c:pt idx="1503">
                  <c:v>21.888500000000001</c:v>
                </c:pt>
                <c:pt idx="1504">
                  <c:v>21.917400000000001</c:v>
                </c:pt>
                <c:pt idx="1505">
                  <c:v>21.947900000000001</c:v>
                </c:pt>
                <c:pt idx="1506">
                  <c:v>21.977499999999999</c:v>
                </c:pt>
                <c:pt idx="1507">
                  <c:v>22.0063</c:v>
                </c:pt>
                <c:pt idx="1508">
                  <c:v>22.030799999999999</c:v>
                </c:pt>
                <c:pt idx="1509">
                  <c:v>22.05</c:v>
                </c:pt>
                <c:pt idx="1510">
                  <c:v>22.066400000000002</c:v>
                </c:pt>
                <c:pt idx="1511">
                  <c:v>22.079899999999999</c:v>
                </c:pt>
                <c:pt idx="1512">
                  <c:v>22.0945</c:v>
                </c:pt>
                <c:pt idx="1513">
                  <c:v>22.109500000000001</c:v>
                </c:pt>
                <c:pt idx="1514">
                  <c:v>22.126999999999999</c:v>
                </c:pt>
                <c:pt idx="1515">
                  <c:v>22.145099999999999</c:v>
                </c:pt>
                <c:pt idx="1516">
                  <c:v>22.1645</c:v>
                </c:pt>
                <c:pt idx="1517">
                  <c:v>22.182300000000001</c:v>
                </c:pt>
                <c:pt idx="1518">
                  <c:v>22.201000000000001</c:v>
                </c:pt>
                <c:pt idx="1519">
                  <c:v>22.22</c:v>
                </c:pt>
                <c:pt idx="1520">
                  <c:v>22.238</c:v>
                </c:pt>
                <c:pt idx="1521">
                  <c:v>22.2575</c:v>
                </c:pt>
                <c:pt idx="1522">
                  <c:v>22.274699999999999</c:v>
                </c:pt>
                <c:pt idx="1523">
                  <c:v>22.293500000000002</c:v>
                </c:pt>
                <c:pt idx="1524">
                  <c:v>22.314499999999999</c:v>
                </c:pt>
                <c:pt idx="1525">
                  <c:v>22.335100000000001</c:v>
                </c:pt>
                <c:pt idx="1526">
                  <c:v>22.355899999999998</c:v>
                </c:pt>
                <c:pt idx="1527">
                  <c:v>22.376999999999999</c:v>
                </c:pt>
                <c:pt idx="1528">
                  <c:v>22.399100000000001</c:v>
                </c:pt>
                <c:pt idx="1529">
                  <c:v>22.421700000000001</c:v>
                </c:pt>
                <c:pt idx="1530">
                  <c:v>22.4436</c:v>
                </c:pt>
                <c:pt idx="1531">
                  <c:v>22.463799999999999</c:v>
                </c:pt>
                <c:pt idx="1532">
                  <c:v>22.484000000000002</c:v>
                </c:pt>
                <c:pt idx="1533">
                  <c:v>22.502400000000002</c:v>
                </c:pt>
                <c:pt idx="1534">
                  <c:v>22.520099999999999</c:v>
                </c:pt>
                <c:pt idx="1535">
                  <c:v>22.538799999999998</c:v>
                </c:pt>
                <c:pt idx="1536">
                  <c:v>22.558499999999999</c:v>
                </c:pt>
                <c:pt idx="1537">
                  <c:v>22.577999999999999</c:v>
                </c:pt>
                <c:pt idx="1538">
                  <c:v>22.596900000000002</c:v>
                </c:pt>
                <c:pt idx="1539">
                  <c:v>22.617699999999999</c:v>
                </c:pt>
                <c:pt idx="1540">
                  <c:v>22.6388</c:v>
                </c:pt>
                <c:pt idx="1541">
                  <c:v>22.659800000000001</c:v>
                </c:pt>
                <c:pt idx="1542">
                  <c:v>22.680599999999998</c:v>
                </c:pt>
                <c:pt idx="1543">
                  <c:v>22.701499999999999</c:v>
                </c:pt>
                <c:pt idx="1544">
                  <c:v>22.720700000000001</c:v>
                </c:pt>
                <c:pt idx="1545">
                  <c:v>22.743600000000001</c:v>
                </c:pt>
                <c:pt idx="1546">
                  <c:v>22.7685</c:v>
                </c:pt>
                <c:pt idx="1547">
                  <c:v>22.7959</c:v>
                </c:pt>
                <c:pt idx="1548">
                  <c:v>22.8291</c:v>
                </c:pt>
                <c:pt idx="1549">
                  <c:v>22.866199999999999</c:v>
                </c:pt>
                <c:pt idx="1550">
                  <c:v>22.901700000000002</c:v>
                </c:pt>
                <c:pt idx="1551">
                  <c:v>22.933299999999999</c:v>
                </c:pt>
                <c:pt idx="1552">
                  <c:v>22.957699999999999</c:v>
                </c:pt>
                <c:pt idx="1553">
                  <c:v>22.9742</c:v>
                </c:pt>
                <c:pt idx="1554">
                  <c:v>22.985700000000001</c:v>
                </c:pt>
                <c:pt idx="1555">
                  <c:v>22.995100000000001</c:v>
                </c:pt>
                <c:pt idx="1556">
                  <c:v>23.004999999999999</c:v>
                </c:pt>
                <c:pt idx="1557">
                  <c:v>23.016500000000001</c:v>
                </c:pt>
                <c:pt idx="1558">
                  <c:v>23.029699999999998</c:v>
                </c:pt>
                <c:pt idx="1559">
                  <c:v>23.042999999999999</c:v>
                </c:pt>
                <c:pt idx="1560">
                  <c:v>23.058399999999999</c:v>
                </c:pt>
                <c:pt idx="1561">
                  <c:v>23.0746</c:v>
                </c:pt>
                <c:pt idx="1562">
                  <c:v>23.089400000000001</c:v>
                </c:pt>
                <c:pt idx="1563">
                  <c:v>23.1053</c:v>
                </c:pt>
                <c:pt idx="1564">
                  <c:v>23.121200000000002</c:v>
                </c:pt>
                <c:pt idx="1565">
                  <c:v>23.1387</c:v>
                </c:pt>
                <c:pt idx="1566">
                  <c:v>23.158799999999999</c:v>
                </c:pt>
                <c:pt idx="1567">
                  <c:v>23.180800000000001</c:v>
                </c:pt>
                <c:pt idx="1568">
                  <c:v>23.2026</c:v>
                </c:pt>
                <c:pt idx="1569">
                  <c:v>23.224699999999999</c:v>
                </c:pt>
                <c:pt idx="1570">
                  <c:v>23.25</c:v>
                </c:pt>
                <c:pt idx="1571">
                  <c:v>23.277799999999999</c:v>
                </c:pt>
                <c:pt idx="1572">
                  <c:v>23.3079</c:v>
                </c:pt>
                <c:pt idx="1573">
                  <c:v>23.3399</c:v>
                </c:pt>
                <c:pt idx="1574">
                  <c:v>23.372599999999998</c:v>
                </c:pt>
                <c:pt idx="1575">
                  <c:v>23.406500000000001</c:v>
                </c:pt>
                <c:pt idx="1576">
                  <c:v>23.4374</c:v>
                </c:pt>
                <c:pt idx="1577">
                  <c:v>23.4621</c:v>
                </c:pt>
                <c:pt idx="1578">
                  <c:v>23.481100000000001</c:v>
                </c:pt>
                <c:pt idx="1579">
                  <c:v>23.494800000000001</c:v>
                </c:pt>
                <c:pt idx="1580">
                  <c:v>23.5075</c:v>
                </c:pt>
                <c:pt idx="1581">
                  <c:v>23.520199999999999</c:v>
                </c:pt>
                <c:pt idx="1582">
                  <c:v>23.534400000000002</c:v>
                </c:pt>
                <c:pt idx="1583">
                  <c:v>23.550999999999998</c:v>
                </c:pt>
                <c:pt idx="1584">
                  <c:v>23.567399999999999</c:v>
                </c:pt>
                <c:pt idx="1585">
                  <c:v>23.586600000000001</c:v>
                </c:pt>
                <c:pt idx="1586">
                  <c:v>23.6082</c:v>
                </c:pt>
                <c:pt idx="1587">
                  <c:v>23.628399999999999</c:v>
                </c:pt>
                <c:pt idx="1588">
                  <c:v>23.646699999999999</c:v>
                </c:pt>
                <c:pt idx="1589">
                  <c:v>23.663900000000002</c:v>
                </c:pt>
                <c:pt idx="1590">
                  <c:v>23.682099999999998</c:v>
                </c:pt>
                <c:pt idx="1591">
                  <c:v>23.700399999999998</c:v>
                </c:pt>
                <c:pt idx="1592">
                  <c:v>23.719799999999999</c:v>
                </c:pt>
                <c:pt idx="1593">
                  <c:v>23.7392</c:v>
                </c:pt>
                <c:pt idx="1594">
                  <c:v>23.760999999999999</c:v>
                </c:pt>
                <c:pt idx="1595">
                  <c:v>23.7835</c:v>
                </c:pt>
                <c:pt idx="1596">
                  <c:v>23.804200000000002</c:v>
                </c:pt>
                <c:pt idx="1597">
                  <c:v>23.825800000000001</c:v>
                </c:pt>
                <c:pt idx="1598">
                  <c:v>23.851299999999998</c:v>
                </c:pt>
                <c:pt idx="1599">
                  <c:v>23.876000000000001</c:v>
                </c:pt>
                <c:pt idx="1600">
                  <c:v>23.898800000000001</c:v>
                </c:pt>
                <c:pt idx="1601">
                  <c:v>23.918500000000002</c:v>
                </c:pt>
                <c:pt idx="1602">
                  <c:v>23.937100000000001</c:v>
                </c:pt>
                <c:pt idx="1603">
                  <c:v>23.956700000000001</c:v>
                </c:pt>
                <c:pt idx="1604">
                  <c:v>23.976600000000001</c:v>
                </c:pt>
                <c:pt idx="1605">
                  <c:v>23.9953</c:v>
                </c:pt>
                <c:pt idx="1606">
                  <c:v>24.013999999999999</c:v>
                </c:pt>
                <c:pt idx="1607">
                  <c:v>24.032299999999999</c:v>
                </c:pt>
                <c:pt idx="1608">
                  <c:v>24.0534</c:v>
                </c:pt>
                <c:pt idx="1609">
                  <c:v>24.075500000000002</c:v>
                </c:pt>
                <c:pt idx="1610">
                  <c:v>24.097799999999999</c:v>
                </c:pt>
                <c:pt idx="1611">
                  <c:v>24.119499999999999</c:v>
                </c:pt>
                <c:pt idx="1612">
                  <c:v>24.139199999999999</c:v>
                </c:pt>
                <c:pt idx="1613">
                  <c:v>24.161200000000001</c:v>
                </c:pt>
                <c:pt idx="1614">
                  <c:v>24.185300000000002</c:v>
                </c:pt>
                <c:pt idx="1615">
                  <c:v>24.211099999999998</c:v>
                </c:pt>
                <c:pt idx="1616">
                  <c:v>24.240100000000002</c:v>
                </c:pt>
                <c:pt idx="1617">
                  <c:v>24.273299999999999</c:v>
                </c:pt>
                <c:pt idx="1618">
                  <c:v>24.306999999999999</c:v>
                </c:pt>
                <c:pt idx="1619">
                  <c:v>24.340499999999999</c:v>
                </c:pt>
                <c:pt idx="1620">
                  <c:v>24.370100000000001</c:v>
                </c:pt>
                <c:pt idx="1621">
                  <c:v>24.392499999999998</c:v>
                </c:pt>
                <c:pt idx="1622">
                  <c:v>24.4084</c:v>
                </c:pt>
                <c:pt idx="1623">
                  <c:v>24.420300000000001</c:v>
                </c:pt>
                <c:pt idx="1624">
                  <c:v>24.4316</c:v>
                </c:pt>
                <c:pt idx="1625">
                  <c:v>24.442599999999999</c:v>
                </c:pt>
                <c:pt idx="1626">
                  <c:v>24.455500000000001</c:v>
                </c:pt>
                <c:pt idx="1627">
                  <c:v>24.470800000000001</c:v>
                </c:pt>
                <c:pt idx="1628">
                  <c:v>24.487100000000002</c:v>
                </c:pt>
                <c:pt idx="1629">
                  <c:v>24.5029</c:v>
                </c:pt>
                <c:pt idx="1630">
                  <c:v>24.5169</c:v>
                </c:pt>
                <c:pt idx="1631">
                  <c:v>24.5321</c:v>
                </c:pt>
                <c:pt idx="1632">
                  <c:v>24.547799999999999</c:v>
                </c:pt>
                <c:pt idx="1633">
                  <c:v>24.564800000000002</c:v>
                </c:pt>
                <c:pt idx="1634">
                  <c:v>24.582799999999999</c:v>
                </c:pt>
                <c:pt idx="1635">
                  <c:v>24.6037</c:v>
                </c:pt>
                <c:pt idx="1636">
                  <c:v>24.625399999999999</c:v>
                </c:pt>
                <c:pt idx="1637">
                  <c:v>24.648399999999999</c:v>
                </c:pt>
                <c:pt idx="1638">
                  <c:v>24.6709</c:v>
                </c:pt>
                <c:pt idx="1639">
                  <c:v>24.696300000000001</c:v>
                </c:pt>
                <c:pt idx="1640">
                  <c:v>24.7255</c:v>
                </c:pt>
                <c:pt idx="1641">
                  <c:v>24.756499999999999</c:v>
                </c:pt>
                <c:pt idx="1642">
                  <c:v>24.7883</c:v>
                </c:pt>
                <c:pt idx="1643">
                  <c:v>24.8216</c:v>
                </c:pt>
                <c:pt idx="1644">
                  <c:v>24.854500000000002</c:v>
                </c:pt>
                <c:pt idx="1645">
                  <c:v>24.8841</c:v>
                </c:pt>
                <c:pt idx="1646">
                  <c:v>24.909400000000002</c:v>
                </c:pt>
                <c:pt idx="1647">
                  <c:v>24.9314</c:v>
                </c:pt>
                <c:pt idx="1648">
                  <c:v>24.948399999999999</c:v>
                </c:pt>
                <c:pt idx="1649">
                  <c:v>24.9619</c:v>
                </c:pt>
                <c:pt idx="1650">
                  <c:v>24.974599999999999</c:v>
                </c:pt>
                <c:pt idx="1651">
                  <c:v>24.987400000000001</c:v>
                </c:pt>
                <c:pt idx="1652">
                  <c:v>25.0032</c:v>
                </c:pt>
                <c:pt idx="1653">
                  <c:v>25.023499999999999</c:v>
                </c:pt>
                <c:pt idx="1654">
                  <c:v>25.0426</c:v>
                </c:pt>
                <c:pt idx="1655">
                  <c:v>25.060600000000001</c:v>
                </c:pt>
                <c:pt idx="1656">
                  <c:v>25.081700000000001</c:v>
                </c:pt>
                <c:pt idx="1657">
                  <c:v>25.1008</c:v>
                </c:pt>
                <c:pt idx="1658">
                  <c:v>25.1204</c:v>
                </c:pt>
                <c:pt idx="1659">
                  <c:v>25.1401</c:v>
                </c:pt>
                <c:pt idx="1660">
                  <c:v>25.160799999999998</c:v>
                </c:pt>
                <c:pt idx="1661">
                  <c:v>25.180700000000002</c:v>
                </c:pt>
                <c:pt idx="1662">
                  <c:v>25.201499999999999</c:v>
                </c:pt>
                <c:pt idx="1663">
                  <c:v>25.224499999999999</c:v>
                </c:pt>
                <c:pt idx="1664">
                  <c:v>25.248100000000001</c:v>
                </c:pt>
                <c:pt idx="1665">
                  <c:v>25.27</c:v>
                </c:pt>
                <c:pt idx="1666">
                  <c:v>25.292200000000001</c:v>
                </c:pt>
                <c:pt idx="1667">
                  <c:v>25.314299999999999</c:v>
                </c:pt>
                <c:pt idx="1668">
                  <c:v>25.3385</c:v>
                </c:pt>
                <c:pt idx="1669">
                  <c:v>25.361000000000001</c:v>
                </c:pt>
                <c:pt idx="1670">
                  <c:v>25.382300000000001</c:v>
                </c:pt>
                <c:pt idx="1671">
                  <c:v>25.4025</c:v>
                </c:pt>
                <c:pt idx="1672">
                  <c:v>25.420400000000001</c:v>
                </c:pt>
                <c:pt idx="1673">
                  <c:v>25.439699999999998</c:v>
                </c:pt>
                <c:pt idx="1674">
                  <c:v>25.459299999999999</c:v>
                </c:pt>
                <c:pt idx="1675">
                  <c:v>25.4785</c:v>
                </c:pt>
                <c:pt idx="1676">
                  <c:v>25.4998</c:v>
                </c:pt>
                <c:pt idx="1677">
                  <c:v>25.521699999999999</c:v>
                </c:pt>
                <c:pt idx="1678">
                  <c:v>25.543900000000001</c:v>
                </c:pt>
                <c:pt idx="1679">
                  <c:v>25.566500000000001</c:v>
                </c:pt>
                <c:pt idx="1680">
                  <c:v>25.59</c:v>
                </c:pt>
                <c:pt idx="1681">
                  <c:v>25.6127</c:v>
                </c:pt>
                <c:pt idx="1682">
                  <c:v>25.635400000000001</c:v>
                </c:pt>
                <c:pt idx="1683">
                  <c:v>25.661100000000001</c:v>
                </c:pt>
                <c:pt idx="1684">
                  <c:v>25.6891</c:v>
                </c:pt>
                <c:pt idx="1685">
                  <c:v>25.719799999999999</c:v>
                </c:pt>
                <c:pt idx="1686">
                  <c:v>25.753</c:v>
                </c:pt>
                <c:pt idx="1687">
                  <c:v>25.784099999999999</c:v>
                </c:pt>
                <c:pt idx="1688">
                  <c:v>25.8156</c:v>
                </c:pt>
                <c:pt idx="1689">
                  <c:v>25.841999999999999</c:v>
                </c:pt>
                <c:pt idx="1690">
                  <c:v>25.8612</c:v>
                </c:pt>
                <c:pt idx="1691">
                  <c:v>25.877199999999998</c:v>
                </c:pt>
                <c:pt idx="1692">
                  <c:v>25.889700000000001</c:v>
                </c:pt>
                <c:pt idx="1693">
                  <c:v>25.9011</c:v>
                </c:pt>
                <c:pt idx="1694">
                  <c:v>25.914300000000001</c:v>
                </c:pt>
                <c:pt idx="1695">
                  <c:v>25.930099999999999</c:v>
                </c:pt>
                <c:pt idx="1696">
                  <c:v>25.944299999999998</c:v>
                </c:pt>
                <c:pt idx="1697">
                  <c:v>25.959900000000001</c:v>
                </c:pt>
                <c:pt idx="1698">
                  <c:v>25.976500000000001</c:v>
                </c:pt>
                <c:pt idx="1699">
                  <c:v>25.992699999999999</c:v>
                </c:pt>
                <c:pt idx="1700">
                  <c:v>26.008600000000001</c:v>
                </c:pt>
                <c:pt idx="1701">
                  <c:v>26.023299999999999</c:v>
                </c:pt>
                <c:pt idx="1702">
                  <c:v>26.040500000000002</c:v>
                </c:pt>
                <c:pt idx="1703">
                  <c:v>26.06</c:v>
                </c:pt>
                <c:pt idx="1704">
                  <c:v>26.081099999999999</c:v>
                </c:pt>
                <c:pt idx="1705">
                  <c:v>26.103000000000002</c:v>
                </c:pt>
                <c:pt idx="1706">
                  <c:v>26.125800000000002</c:v>
                </c:pt>
                <c:pt idx="1707">
                  <c:v>26.152000000000001</c:v>
                </c:pt>
                <c:pt idx="1708">
                  <c:v>26.180700000000002</c:v>
                </c:pt>
                <c:pt idx="1709">
                  <c:v>26.209700000000002</c:v>
                </c:pt>
                <c:pt idx="1710">
                  <c:v>26.240600000000001</c:v>
                </c:pt>
                <c:pt idx="1711">
                  <c:v>26.272600000000001</c:v>
                </c:pt>
                <c:pt idx="1712">
                  <c:v>26.304400000000001</c:v>
                </c:pt>
                <c:pt idx="1713">
                  <c:v>26.337399999999999</c:v>
                </c:pt>
                <c:pt idx="1714">
                  <c:v>26.366</c:v>
                </c:pt>
                <c:pt idx="1715">
                  <c:v>26.3886</c:v>
                </c:pt>
                <c:pt idx="1716">
                  <c:v>26.408000000000001</c:v>
                </c:pt>
                <c:pt idx="1717">
                  <c:v>26.4253</c:v>
                </c:pt>
                <c:pt idx="1718">
                  <c:v>26.4405</c:v>
                </c:pt>
                <c:pt idx="1719">
                  <c:v>26.4542</c:v>
                </c:pt>
                <c:pt idx="1720">
                  <c:v>26.4697</c:v>
                </c:pt>
                <c:pt idx="1721">
                  <c:v>26.4894</c:v>
                </c:pt>
                <c:pt idx="1722">
                  <c:v>26.508700000000001</c:v>
                </c:pt>
                <c:pt idx="1723">
                  <c:v>26.529199999999999</c:v>
                </c:pt>
                <c:pt idx="1724">
                  <c:v>26.549499999999998</c:v>
                </c:pt>
                <c:pt idx="1725">
                  <c:v>26.570900000000002</c:v>
                </c:pt>
                <c:pt idx="1726">
                  <c:v>26.5916</c:v>
                </c:pt>
                <c:pt idx="1727">
                  <c:v>26.6084</c:v>
                </c:pt>
                <c:pt idx="1728">
                  <c:v>26.626899999999999</c:v>
                </c:pt>
                <c:pt idx="1729">
                  <c:v>26.648800000000001</c:v>
                </c:pt>
                <c:pt idx="1730">
                  <c:v>26.669799999999999</c:v>
                </c:pt>
                <c:pt idx="1731">
                  <c:v>26.690799999999999</c:v>
                </c:pt>
                <c:pt idx="1732">
                  <c:v>26.7134</c:v>
                </c:pt>
                <c:pt idx="1733">
                  <c:v>26.737200000000001</c:v>
                </c:pt>
                <c:pt idx="1734">
                  <c:v>26.760400000000001</c:v>
                </c:pt>
                <c:pt idx="1735">
                  <c:v>26.781400000000001</c:v>
                </c:pt>
                <c:pt idx="1736">
                  <c:v>26.804200000000002</c:v>
                </c:pt>
                <c:pt idx="1737">
                  <c:v>26.827999999999999</c:v>
                </c:pt>
                <c:pt idx="1738">
                  <c:v>26.851700000000001</c:v>
                </c:pt>
                <c:pt idx="1739">
                  <c:v>26.871099999999998</c:v>
                </c:pt>
                <c:pt idx="1740">
                  <c:v>26.890899999999998</c:v>
                </c:pt>
                <c:pt idx="1741">
                  <c:v>26.909300000000002</c:v>
                </c:pt>
                <c:pt idx="1742">
                  <c:v>26.927299999999999</c:v>
                </c:pt>
                <c:pt idx="1743">
                  <c:v>26.946400000000001</c:v>
                </c:pt>
                <c:pt idx="1744">
                  <c:v>26.9663</c:v>
                </c:pt>
                <c:pt idx="1745">
                  <c:v>26.987100000000002</c:v>
                </c:pt>
                <c:pt idx="1746">
                  <c:v>27.008099999999999</c:v>
                </c:pt>
                <c:pt idx="1747">
                  <c:v>27.031500000000001</c:v>
                </c:pt>
                <c:pt idx="1748">
                  <c:v>27.055299999999999</c:v>
                </c:pt>
                <c:pt idx="1749">
                  <c:v>27.078099999999999</c:v>
                </c:pt>
                <c:pt idx="1750">
                  <c:v>27.101500000000001</c:v>
                </c:pt>
                <c:pt idx="1751">
                  <c:v>27.126799999999999</c:v>
                </c:pt>
                <c:pt idx="1752">
                  <c:v>27.155000000000001</c:v>
                </c:pt>
                <c:pt idx="1753">
                  <c:v>27.180900000000001</c:v>
                </c:pt>
                <c:pt idx="1754">
                  <c:v>27.2072</c:v>
                </c:pt>
                <c:pt idx="1755">
                  <c:v>27.237300000000001</c:v>
                </c:pt>
                <c:pt idx="1756">
                  <c:v>27.271000000000001</c:v>
                </c:pt>
                <c:pt idx="1757">
                  <c:v>27.304200000000002</c:v>
                </c:pt>
                <c:pt idx="1758">
                  <c:v>27.335100000000001</c:v>
                </c:pt>
                <c:pt idx="1759">
                  <c:v>27.357900000000001</c:v>
                </c:pt>
                <c:pt idx="1760">
                  <c:v>27.374600000000001</c:v>
                </c:pt>
                <c:pt idx="1761">
                  <c:v>27.387499999999999</c:v>
                </c:pt>
                <c:pt idx="1762">
                  <c:v>27.399699999999999</c:v>
                </c:pt>
                <c:pt idx="1763">
                  <c:v>27.414000000000001</c:v>
                </c:pt>
                <c:pt idx="1764">
                  <c:v>27.427900000000001</c:v>
                </c:pt>
                <c:pt idx="1765">
                  <c:v>27.4406</c:v>
                </c:pt>
                <c:pt idx="1766">
                  <c:v>27.454499999999999</c:v>
                </c:pt>
                <c:pt idx="1767">
                  <c:v>27.469899999999999</c:v>
                </c:pt>
                <c:pt idx="1768">
                  <c:v>27.485700000000001</c:v>
                </c:pt>
                <c:pt idx="1769">
                  <c:v>27.502800000000001</c:v>
                </c:pt>
                <c:pt idx="1770">
                  <c:v>27.520299999999999</c:v>
                </c:pt>
                <c:pt idx="1771">
                  <c:v>27.539300000000001</c:v>
                </c:pt>
                <c:pt idx="1772">
                  <c:v>27.558800000000002</c:v>
                </c:pt>
                <c:pt idx="1773">
                  <c:v>27.5792</c:v>
                </c:pt>
                <c:pt idx="1774">
                  <c:v>27.601199999999999</c:v>
                </c:pt>
                <c:pt idx="1775">
                  <c:v>27.6267</c:v>
                </c:pt>
                <c:pt idx="1776">
                  <c:v>27.6541</c:v>
                </c:pt>
                <c:pt idx="1777">
                  <c:v>27.684200000000001</c:v>
                </c:pt>
                <c:pt idx="1778">
                  <c:v>27.716899999999999</c:v>
                </c:pt>
                <c:pt idx="1779">
                  <c:v>27.749500000000001</c:v>
                </c:pt>
                <c:pt idx="1780">
                  <c:v>27.783899999999999</c:v>
                </c:pt>
                <c:pt idx="1781">
                  <c:v>27.817399999999999</c:v>
                </c:pt>
                <c:pt idx="1782">
                  <c:v>27.847799999999999</c:v>
                </c:pt>
                <c:pt idx="1783">
                  <c:v>27.874400000000001</c:v>
                </c:pt>
                <c:pt idx="1784">
                  <c:v>27.896899999999999</c:v>
                </c:pt>
                <c:pt idx="1785">
                  <c:v>27.915199999999999</c:v>
                </c:pt>
                <c:pt idx="1786">
                  <c:v>27.928699999999999</c:v>
                </c:pt>
                <c:pt idx="1787">
                  <c:v>27.941600000000001</c:v>
                </c:pt>
                <c:pt idx="1788">
                  <c:v>27.955300000000001</c:v>
                </c:pt>
                <c:pt idx="1789">
                  <c:v>27.970400000000001</c:v>
                </c:pt>
                <c:pt idx="1790">
                  <c:v>27.986899999999999</c:v>
                </c:pt>
                <c:pt idx="1791">
                  <c:v>28.007100000000001</c:v>
                </c:pt>
                <c:pt idx="1792">
                  <c:v>28.027799999999999</c:v>
                </c:pt>
                <c:pt idx="1793">
                  <c:v>28.0502</c:v>
                </c:pt>
                <c:pt idx="1794">
                  <c:v>28.07</c:v>
                </c:pt>
                <c:pt idx="1795">
                  <c:v>28.088699999999999</c:v>
                </c:pt>
                <c:pt idx="1796">
                  <c:v>28.108499999999999</c:v>
                </c:pt>
                <c:pt idx="1797">
                  <c:v>28.128299999999999</c:v>
                </c:pt>
                <c:pt idx="1798">
                  <c:v>28.149000000000001</c:v>
                </c:pt>
                <c:pt idx="1799">
                  <c:v>28.17</c:v>
                </c:pt>
                <c:pt idx="1800">
                  <c:v>28.192399999999999</c:v>
                </c:pt>
                <c:pt idx="1801">
                  <c:v>28.215199999999999</c:v>
                </c:pt>
                <c:pt idx="1802">
                  <c:v>28.241</c:v>
                </c:pt>
                <c:pt idx="1803">
                  <c:v>28.2667</c:v>
                </c:pt>
                <c:pt idx="1804">
                  <c:v>28.292100000000001</c:v>
                </c:pt>
                <c:pt idx="1805">
                  <c:v>28.3157</c:v>
                </c:pt>
                <c:pt idx="1806">
                  <c:v>28.3367</c:v>
                </c:pt>
                <c:pt idx="1807">
                  <c:v>28.358699999999999</c:v>
                </c:pt>
                <c:pt idx="1808">
                  <c:v>28.379000000000001</c:v>
                </c:pt>
                <c:pt idx="1809">
                  <c:v>28.4</c:v>
                </c:pt>
                <c:pt idx="1810">
                  <c:v>28.420300000000001</c:v>
                </c:pt>
                <c:pt idx="1811">
                  <c:v>28.441600000000001</c:v>
                </c:pt>
                <c:pt idx="1812">
                  <c:v>28.462499999999999</c:v>
                </c:pt>
                <c:pt idx="1813">
                  <c:v>28.483599999999999</c:v>
                </c:pt>
                <c:pt idx="1814">
                  <c:v>28.505199999999999</c:v>
                </c:pt>
                <c:pt idx="1815">
                  <c:v>28.526199999999999</c:v>
                </c:pt>
                <c:pt idx="1816">
                  <c:v>28.5487</c:v>
                </c:pt>
                <c:pt idx="1817">
                  <c:v>28.5717</c:v>
                </c:pt>
                <c:pt idx="1818">
                  <c:v>28.594000000000001</c:v>
                </c:pt>
                <c:pt idx="1819">
                  <c:v>28.617799999999999</c:v>
                </c:pt>
                <c:pt idx="1820">
                  <c:v>28.6419</c:v>
                </c:pt>
                <c:pt idx="1821">
                  <c:v>28.6678</c:v>
                </c:pt>
                <c:pt idx="1822">
                  <c:v>28.697099999999999</c:v>
                </c:pt>
                <c:pt idx="1823">
                  <c:v>28.730899999999998</c:v>
                </c:pt>
                <c:pt idx="1824">
                  <c:v>28.7667</c:v>
                </c:pt>
                <c:pt idx="1825">
                  <c:v>28.8033</c:v>
                </c:pt>
                <c:pt idx="1826">
                  <c:v>28.836600000000001</c:v>
                </c:pt>
                <c:pt idx="1827">
                  <c:v>28.862200000000001</c:v>
                </c:pt>
                <c:pt idx="1828">
                  <c:v>28.880800000000001</c:v>
                </c:pt>
                <c:pt idx="1829">
                  <c:v>28.8934</c:v>
                </c:pt>
                <c:pt idx="1830">
                  <c:v>28.903300000000002</c:v>
                </c:pt>
                <c:pt idx="1831">
                  <c:v>28.914000000000001</c:v>
                </c:pt>
                <c:pt idx="1832">
                  <c:v>28.926600000000001</c:v>
                </c:pt>
                <c:pt idx="1833">
                  <c:v>28.9419</c:v>
                </c:pt>
                <c:pt idx="1834">
                  <c:v>28.9589</c:v>
                </c:pt>
                <c:pt idx="1835">
                  <c:v>28.9755</c:v>
                </c:pt>
                <c:pt idx="1836">
                  <c:v>28.9923</c:v>
                </c:pt>
                <c:pt idx="1837">
                  <c:v>29.0078</c:v>
                </c:pt>
                <c:pt idx="1838">
                  <c:v>29.0245</c:v>
                </c:pt>
                <c:pt idx="1839">
                  <c:v>29.042000000000002</c:v>
                </c:pt>
                <c:pt idx="1840">
                  <c:v>29.0594</c:v>
                </c:pt>
                <c:pt idx="1841">
                  <c:v>29.078700000000001</c:v>
                </c:pt>
                <c:pt idx="1842">
                  <c:v>29.100100000000001</c:v>
                </c:pt>
                <c:pt idx="1843">
                  <c:v>29.124099999999999</c:v>
                </c:pt>
                <c:pt idx="1844">
                  <c:v>29.148700000000002</c:v>
                </c:pt>
                <c:pt idx="1845">
                  <c:v>29.1755</c:v>
                </c:pt>
                <c:pt idx="1846">
                  <c:v>29.2073</c:v>
                </c:pt>
                <c:pt idx="1847">
                  <c:v>29.2408</c:v>
                </c:pt>
                <c:pt idx="1848">
                  <c:v>29.2746</c:v>
                </c:pt>
                <c:pt idx="1849">
                  <c:v>29.307500000000001</c:v>
                </c:pt>
                <c:pt idx="1850">
                  <c:v>29.341200000000001</c:v>
                </c:pt>
                <c:pt idx="1851">
                  <c:v>29.372199999999999</c:v>
                </c:pt>
                <c:pt idx="1852">
                  <c:v>29.398599999999998</c:v>
                </c:pt>
                <c:pt idx="1853">
                  <c:v>29.4192</c:v>
                </c:pt>
                <c:pt idx="1854">
                  <c:v>29.437000000000001</c:v>
                </c:pt>
                <c:pt idx="1855">
                  <c:v>29.453199999999999</c:v>
                </c:pt>
                <c:pt idx="1856">
                  <c:v>29.471</c:v>
                </c:pt>
                <c:pt idx="1857">
                  <c:v>29.4878</c:v>
                </c:pt>
                <c:pt idx="1858">
                  <c:v>29.504300000000001</c:v>
                </c:pt>
                <c:pt idx="1859">
                  <c:v>29.5214</c:v>
                </c:pt>
                <c:pt idx="1860">
                  <c:v>29.540299999999998</c:v>
                </c:pt>
                <c:pt idx="1861">
                  <c:v>29.5608</c:v>
                </c:pt>
                <c:pt idx="1862">
                  <c:v>29.581</c:v>
                </c:pt>
                <c:pt idx="1863">
                  <c:v>29.601600000000001</c:v>
                </c:pt>
                <c:pt idx="1864">
                  <c:v>29.622399999999999</c:v>
                </c:pt>
                <c:pt idx="1865">
                  <c:v>29.6431</c:v>
                </c:pt>
                <c:pt idx="1866">
                  <c:v>29.6632</c:v>
                </c:pt>
                <c:pt idx="1867">
                  <c:v>29.683700000000002</c:v>
                </c:pt>
                <c:pt idx="1868">
                  <c:v>29.705400000000001</c:v>
                </c:pt>
                <c:pt idx="1869">
                  <c:v>29.728200000000001</c:v>
                </c:pt>
                <c:pt idx="1870">
                  <c:v>29.750399999999999</c:v>
                </c:pt>
                <c:pt idx="1871">
                  <c:v>29.774100000000001</c:v>
                </c:pt>
                <c:pt idx="1872">
                  <c:v>29.799700000000001</c:v>
                </c:pt>
                <c:pt idx="1873">
                  <c:v>29.824400000000001</c:v>
                </c:pt>
                <c:pt idx="1874">
                  <c:v>29.850200000000001</c:v>
                </c:pt>
                <c:pt idx="1875">
                  <c:v>29.8733</c:v>
                </c:pt>
                <c:pt idx="1876">
                  <c:v>29.894300000000001</c:v>
                </c:pt>
                <c:pt idx="1877">
                  <c:v>29.915500000000002</c:v>
                </c:pt>
                <c:pt idx="1878">
                  <c:v>29.935700000000001</c:v>
                </c:pt>
                <c:pt idx="1879">
                  <c:v>29.9542</c:v>
                </c:pt>
                <c:pt idx="1880">
                  <c:v>29.9755</c:v>
                </c:pt>
                <c:pt idx="1881">
                  <c:v>29.9956</c:v>
                </c:pt>
                <c:pt idx="1882">
                  <c:v>30.017399999999999</c:v>
                </c:pt>
                <c:pt idx="1883">
                  <c:v>30.04</c:v>
                </c:pt>
                <c:pt idx="1884">
                  <c:v>30.063500000000001</c:v>
                </c:pt>
                <c:pt idx="1885">
                  <c:v>30.087399999999999</c:v>
                </c:pt>
                <c:pt idx="1886">
                  <c:v>30.110800000000001</c:v>
                </c:pt>
                <c:pt idx="1887">
                  <c:v>30.134799999999998</c:v>
                </c:pt>
                <c:pt idx="1888">
                  <c:v>30.158799999999999</c:v>
                </c:pt>
                <c:pt idx="1889">
                  <c:v>30.184100000000001</c:v>
                </c:pt>
                <c:pt idx="1890">
                  <c:v>30.210699999999999</c:v>
                </c:pt>
                <c:pt idx="1891">
                  <c:v>30.2409</c:v>
                </c:pt>
                <c:pt idx="1892">
                  <c:v>30.272300000000001</c:v>
                </c:pt>
                <c:pt idx="1893">
                  <c:v>30.308199999999999</c:v>
                </c:pt>
                <c:pt idx="1894">
                  <c:v>30.345800000000001</c:v>
                </c:pt>
                <c:pt idx="1895">
                  <c:v>30.377800000000001</c:v>
                </c:pt>
                <c:pt idx="1896">
                  <c:v>30.402699999999999</c:v>
                </c:pt>
                <c:pt idx="1897">
                  <c:v>30.421900000000001</c:v>
                </c:pt>
                <c:pt idx="1898">
                  <c:v>30.437000000000001</c:v>
                </c:pt>
                <c:pt idx="1899">
                  <c:v>30.448899999999998</c:v>
                </c:pt>
                <c:pt idx="1900">
                  <c:v>30.459700000000002</c:v>
                </c:pt>
                <c:pt idx="1901">
                  <c:v>30.472100000000001</c:v>
                </c:pt>
                <c:pt idx="1902">
                  <c:v>30.486899999999999</c:v>
                </c:pt>
                <c:pt idx="1903">
                  <c:v>30.502199999999998</c:v>
                </c:pt>
                <c:pt idx="1904">
                  <c:v>30.518599999999999</c:v>
                </c:pt>
                <c:pt idx="1905">
                  <c:v>30.5336</c:v>
                </c:pt>
                <c:pt idx="1906">
                  <c:v>30.5473</c:v>
                </c:pt>
                <c:pt idx="1907">
                  <c:v>30.564399999999999</c:v>
                </c:pt>
                <c:pt idx="1908">
                  <c:v>30.585100000000001</c:v>
                </c:pt>
                <c:pt idx="1909">
                  <c:v>30.605399999999999</c:v>
                </c:pt>
                <c:pt idx="1910">
                  <c:v>30.625399999999999</c:v>
                </c:pt>
                <c:pt idx="1911">
                  <c:v>30.646899999999999</c:v>
                </c:pt>
                <c:pt idx="1912">
                  <c:v>30.671099999999999</c:v>
                </c:pt>
                <c:pt idx="1913">
                  <c:v>30.698499999999999</c:v>
                </c:pt>
                <c:pt idx="1914">
                  <c:v>30.7257</c:v>
                </c:pt>
                <c:pt idx="1915">
                  <c:v>30.754000000000001</c:v>
                </c:pt>
                <c:pt idx="1916">
                  <c:v>30.785799999999998</c:v>
                </c:pt>
                <c:pt idx="1917">
                  <c:v>30.8216</c:v>
                </c:pt>
                <c:pt idx="1918">
                  <c:v>30.858000000000001</c:v>
                </c:pt>
                <c:pt idx="1919">
                  <c:v>30.893999999999998</c:v>
                </c:pt>
                <c:pt idx="1920">
                  <c:v>30.927099999999999</c:v>
                </c:pt>
                <c:pt idx="1921">
                  <c:v>30.956199999999999</c:v>
                </c:pt>
                <c:pt idx="1922">
                  <c:v>30.979800000000001</c:v>
                </c:pt>
                <c:pt idx="1923">
                  <c:v>30.996400000000001</c:v>
                </c:pt>
                <c:pt idx="1924">
                  <c:v>31.009</c:v>
                </c:pt>
                <c:pt idx="1925">
                  <c:v>31.0229</c:v>
                </c:pt>
                <c:pt idx="1926">
                  <c:v>31.038599999999999</c:v>
                </c:pt>
                <c:pt idx="1927">
                  <c:v>31.053799999999999</c:v>
                </c:pt>
                <c:pt idx="1928">
                  <c:v>31.070900000000002</c:v>
                </c:pt>
                <c:pt idx="1929">
                  <c:v>31.089300000000001</c:v>
                </c:pt>
                <c:pt idx="1930">
                  <c:v>31.1096</c:v>
                </c:pt>
                <c:pt idx="1931">
                  <c:v>31.132300000000001</c:v>
                </c:pt>
                <c:pt idx="1932">
                  <c:v>31.153400000000001</c:v>
                </c:pt>
                <c:pt idx="1933">
                  <c:v>31.1736</c:v>
                </c:pt>
                <c:pt idx="1934">
                  <c:v>31.194600000000001</c:v>
                </c:pt>
                <c:pt idx="1935">
                  <c:v>31.217700000000001</c:v>
                </c:pt>
                <c:pt idx="1936">
                  <c:v>31.24</c:v>
                </c:pt>
                <c:pt idx="1937">
                  <c:v>31.261500000000002</c:v>
                </c:pt>
                <c:pt idx="1938">
                  <c:v>31.285399999999999</c:v>
                </c:pt>
                <c:pt idx="1939">
                  <c:v>31.310199999999998</c:v>
                </c:pt>
                <c:pt idx="1940">
                  <c:v>31.3339</c:v>
                </c:pt>
                <c:pt idx="1941">
                  <c:v>31.355899999999998</c:v>
                </c:pt>
                <c:pt idx="1942">
                  <c:v>31.380700000000001</c:v>
                </c:pt>
                <c:pt idx="1943">
                  <c:v>31.4053</c:v>
                </c:pt>
                <c:pt idx="1944">
                  <c:v>31.428699999999999</c:v>
                </c:pt>
                <c:pt idx="1945">
                  <c:v>31.450099999999999</c:v>
                </c:pt>
                <c:pt idx="1946">
                  <c:v>31.4711</c:v>
                </c:pt>
                <c:pt idx="1947">
                  <c:v>31.4908</c:v>
                </c:pt>
                <c:pt idx="1948">
                  <c:v>31.509499999999999</c:v>
                </c:pt>
                <c:pt idx="1949">
                  <c:v>31.529699999999998</c:v>
                </c:pt>
                <c:pt idx="1950">
                  <c:v>31.5519</c:v>
                </c:pt>
                <c:pt idx="1951">
                  <c:v>31.575299999999999</c:v>
                </c:pt>
                <c:pt idx="1952">
                  <c:v>31.5974</c:v>
                </c:pt>
                <c:pt idx="1953">
                  <c:v>31.620699999999999</c:v>
                </c:pt>
                <c:pt idx="1954">
                  <c:v>31.644300000000001</c:v>
                </c:pt>
                <c:pt idx="1955">
                  <c:v>31.6693</c:v>
                </c:pt>
                <c:pt idx="1956">
                  <c:v>31.693300000000001</c:v>
                </c:pt>
                <c:pt idx="1957">
                  <c:v>31.717500000000001</c:v>
                </c:pt>
                <c:pt idx="1958">
                  <c:v>31.742000000000001</c:v>
                </c:pt>
                <c:pt idx="1959">
                  <c:v>31.7697</c:v>
                </c:pt>
                <c:pt idx="1960">
                  <c:v>31.802199999999999</c:v>
                </c:pt>
                <c:pt idx="1961">
                  <c:v>31.835999999999999</c:v>
                </c:pt>
                <c:pt idx="1962">
                  <c:v>31.872599999999998</c:v>
                </c:pt>
                <c:pt idx="1963">
                  <c:v>31.909199999999998</c:v>
                </c:pt>
                <c:pt idx="1964">
                  <c:v>31.9405</c:v>
                </c:pt>
                <c:pt idx="1965">
                  <c:v>31.9649</c:v>
                </c:pt>
                <c:pt idx="1966">
                  <c:v>31.9834</c:v>
                </c:pt>
                <c:pt idx="1967">
                  <c:v>31.996300000000002</c:v>
                </c:pt>
                <c:pt idx="1968">
                  <c:v>32.008200000000002</c:v>
                </c:pt>
                <c:pt idx="1969">
                  <c:v>32.021000000000001</c:v>
                </c:pt>
                <c:pt idx="1970">
                  <c:v>32.036000000000001</c:v>
                </c:pt>
                <c:pt idx="1971">
                  <c:v>32.050899999999999</c:v>
                </c:pt>
                <c:pt idx="1972">
                  <c:v>32.067900000000002</c:v>
                </c:pt>
                <c:pt idx="1973">
                  <c:v>32.0839</c:v>
                </c:pt>
                <c:pt idx="1974">
                  <c:v>32.099600000000002</c:v>
                </c:pt>
                <c:pt idx="1975">
                  <c:v>32.115499999999997</c:v>
                </c:pt>
                <c:pt idx="1976">
                  <c:v>32.133099999999999</c:v>
                </c:pt>
                <c:pt idx="1977">
                  <c:v>32.151600000000002</c:v>
                </c:pt>
                <c:pt idx="1978">
                  <c:v>32.172400000000003</c:v>
                </c:pt>
                <c:pt idx="1979">
                  <c:v>32.193600000000004</c:v>
                </c:pt>
                <c:pt idx="1980">
                  <c:v>32.216099999999997</c:v>
                </c:pt>
                <c:pt idx="1981">
                  <c:v>32.2393</c:v>
                </c:pt>
                <c:pt idx="1982">
                  <c:v>32.264499999999998</c:v>
                </c:pt>
                <c:pt idx="1983">
                  <c:v>32.291600000000003</c:v>
                </c:pt>
                <c:pt idx="1984">
                  <c:v>32.323599999999999</c:v>
                </c:pt>
                <c:pt idx="1985">
                  <c:v>32.356499999999997</c:v>
                </c:pt>
                <c:pt idx="1986">
                  <c:v>32.3917</c:v>
                </c:pt>
                <c:pt idx="1987">
                  <c:v>32.427100000000003</c:v>
                </c:pt>
                <c:pt idx="1988">
                  <c:v>32.463900000000002</c:v>
                </c:pt>
                <c:pt idx="1989">
                  <c:v>32.499499999999998</c:v>
                </c:pt>
                <c:pt idx="1990">
                  <c:v>32.528300000000002</c:v>
                </c:pt>
                <c:pt idx="1991">
                  <c:v>32.549500000000002</c:v>
                </c:pt>
                <c:pt idx="1992">
                  <c:v>32.564999999999998</c:v>
                </c:pt>
                <c:pt idx="1993">
                  <c:v>32.579099999999997</c:v>
                </c:pt>
                <c:pt idx="1994">
                  <c:v>32.592599999999997</c:v>
                </c:pt>
                <c:pt idx="1995">
                  <c:v>32.608400000000003</c:v>
                </c:pt>
                <c:pt idx="1996">
                  <c:v>32.6265</c:v>
                </c:pt>
                <c:pt idx="1997">
                  <c:v>32.645200000000003</c:v>
                </c:pt>
                <c:pt idx="1998">
                  <c:v>32.665799999999997</c:v>
                </c:pt>
                <c:pt idx="1999">
                  <c:v>32.689300000000003</c:v>
                </c:pt>
                <c:pt idx="2000">
                  <c:v>32.712600000000002</c:v>
                </c:pt>
                <c:pt idx="2001">
                  <c:v>32.735100000000003</c:v>
                </c:pt>
                <c:pt idx="2002">
                  <c:v>32.7562</c:v>
                </c:pt>
                <c:pt idx="2003">
                  <c:v>32.776400000000002</c:v>
                </c:pt>
                <c:pt idx="2004">
                  <c:v>32.797400000000003</c:v>
                </c:pt>
                <c:pt idx="2005">
                  <c:v>32.8172</c:v>
                </c:pt>
                <c:pt idx="2006">
                  <c:v>32.838200000000001</c:v>
                </c:pt>
                <c:pt idx="2007">
                  <c:v>32.8628</c:v>
                </c:pt>
                <c:pt idx="2008">
                  <c:v>32.888300000000001</c:v>
                </c:pt>
                <c:pt idx="2009">
                  <c:v>32.914299999999997</c:v>
                </c:pt>
                <c:pt idx="2010">
                  <c:v>32.937899999999999</c:v>
                </c:pt>
                <c:pt idx="2011">
                  <c:v>32.961399999999998</c:v>
                </c:pt>
                <c:pt idx="2012">
                  <c:v>32.984999999999999</c:v>
                </c:pt>
                <c:pt idx="2013">
                  <c:v>33.008699999999997</c:v>
                </c:pt>
                <c:pt idx="2014">
                  <c:v>33.0291</c:v>
                </c:pt>
                <c:pt idx="2015">
                  <c:v>33.048900000000003</c:v>
                </c:pt>
                <c:pt idx="2016">
                  <c:v>33.070099999999996</c:v>
                </c:pt>
                <c:pt idx="2017">
                  <c:v>33.089799999999997</c:v>
                </c:pt>
                <c:pt idx="2018">
                  <c:v>33.109200000000001</c:v>
                </c:pt>
                <c:pt idx="2019">
                  <c:v>33.130099999999999</c:v>
                </c:pt>
                <c:pt idx="2020">
                  <c:v>33.151800000000001</c:v>
                </c:pt>
                <c:pt idx="2021">
                  <c:v>33.1738</c:v>
                </c:pt>
                <c:pt idx="2022">
                  <c:v>33.197600000000001</c:v>
                </c:pt>
                <c:pt idx="2023">
                  <c:v>33.223300000000002</c:v>
                </c:pt>
                <c:pt idx="2024">
                  <c:v>33.249299999999998</c:v>
                </c:pt>
                <c:pt idx="2025">
                  <c:v>33.274500000000003</c:v>
                </c:pt>
                <c:pt idx="2026">
                  <c:v>33.299399999999999</c:v>
                </c:pt>
                <c:pt idx="2027">
                  <c:v>33.3245</c:v>
                </c:pt>
                <c:pt idx="2028">
                  <c:v>33.351900000000001</c:v>
                </c:pt>
                <c:pt idx="2029">
                  <c:v>33.381500000000003</c:v>
                </c:pt>
                <c:pt idx="2030">
                  <c:v>33.416600000000003</c:v>
                </c:pt>
                <c:pt idx="2031">
                  <c:v>33.455399999999997</c:v>
                </c:pt>
                <c:pt idx="2032">
                  <c:v>33.494199999999999</c:v>
                </c:pt>
                <c:pt idx="2033">
                  <c:v>33.526899999999998</c:v>
                </c:pt>
                <c:pt idx="2034">
                  <c:v>33.552399999999999</c:v>
                </c:pt>
                <c:pt idx="2035">
                  <c:v>33.570599999999999</c:v>
                </c:pt>
                <c:pt idx="2036">
                  <c:v>33.583799999999997</c:v>
                </c:pt>
                <c:pt idx="2037">
                  <c:v>33.595100000000002</c:v>
                </c:pt>
                <c:pt idx="2038">
                  <c:v>33.606200000000001</c:v>
                </c:pt>
                <c:pt idx="2039">
                  <c:v>33.619199999999999</c:v>
                </c:pt>
                <c:pt idx="2040">
                  <c:v>33.634099999999997</c:v>
                </c:pt>
                <c:pt idx="2041">
                  <c:v>33.651499999999999</c:v>
                </c:pt>
                <c:pt idx="2042">
                  <c:v>33.666800000000002</c:v>
                </c:pt>
                <c:pt idx="2043">
                  <c:v>33.683500000000002</c:v>
                </c:pt>
                <c:pt idx="2044">
                  <c:v>33.701099999999997</c:v>
                </c:pt>
                <c:pt idx="2045">
                  <c:v>33.719900000000003</c:v>
                </c:pt>
                <c:pt idx="2046">
                  <c:v>33.738900000000001</c:v>
                </c:pt>
                <c:pt idx="2047">
                  <c:v>33.759300000000003</c:v>
                </c:pt>
                <c:pt idx="2048">
                  <c:v>33.781199999999998</c:v>
                </c:pt>
                <c:pt idx="2049">
                  <c:v>33.803199999999997</c:v>
                </c:pt>
                <c:pt idx="2050">
                  <c:v>33.826799999999999</c:v>
                </c:pt>
                <c:pt idx="2051">
                  <c:v>33.853099999999998</c:v>
                </c:pt>
                <c:pt idx="2052">
                  <c:v>33.881599999999999</c:v>
                </c:pt>
                <c:pt idx="2053">
                  <c:v>33.914299999999997</c:v>
                </c:pt>
                <c:pt idx="2054">
                  <c:v>33.950000000000003</c:v>
                </c:pt>
                <c:pt idx="2055">
                  <c:v>33.985999999999997</c:v>
                </c:pt>
                <c:pt idx="2056">
                  <c:v>34.023099999999999</c:v>
                </c:pt>
                <c:pt idx="2057">
                  <c:v>34.057699999999997</c:v>
                </c:pt>
                <c:pt idx="2058">
                  <c:v>34.089199999999998</c:v>
                </c:pt>
                <c:pt idx="2059">
                  <c:v>34.116900000000001</c:v>
                </c:pt>
                <c:pt idx="2060">
                  <c:v>34.139000000000003</c:v>
                </c:pt>
                <c:pt idx="2061">
                  <c:v>34.156700000000001</c:v>
                </c:pt>
                <c:pt idx="2062">
                  <c:v>34.170299999999997</c:v>
                </c:pt>
                <c:pt idx="2063">
                  <c:v>34.183399999999999</c:v>
                </c:pt>
                <c:pt idx="2064">
                  <c:v>34.198300000000003</c:v>
                </c:pt>
                <c:pt idx="2065">
                  <c:v>34.214100000000002</c:v>
                </c:pt>
                <c:pt idx="2066">
                  <c:v>34.232100000000003</c:v>
                </c:pt>
                <c:pt idx="2067">
                  <c:v>34.253599999999999</c:v>
                </c:pt>
                <c:pt idx="2068">
                  <c:v>34.275799999999997</c:v>
                </c:pt>
                <c:pt idx="2069">
                  <c:v>34.298200000000001</c:v>
                </c:pt>
                <c:pt idx="2070">
                  <c:v>34.3202</c:v>
                </c:pt>
                <c:pt idx="2071">
                  <c:v>34.343000000000004</c:v>
                </c:pt>
                <c:pt idx="2072">
                  <c:v>34.366199999999999</c:v>
                </c:pt>
                <c:pt idx="2073">
                  <c:v>34.390099999999997</c:v>
                </c:pt>
                <c:pt idx="2074">
                  <c:v>34.413699999999999</c:v>
                </c:pt>
                <c:pt idx="2075">
                  <c:v>34.436700000000002</c:v>
                </c:pt>
                <c:pt idx="2076">
                  <c:v>34.459299999999999</c:v>
                </c:pt>
                <c:pt idx="2077">
                  <c:v>34.484099999999998</c:v>
                </c:pt>
                <c:pt idx="2078">
                  <c:v>34.5077</c:v>
                </c:pt>
                <c:pt idx="2079">
                  <c:v>34.531999999999996</c:v>
                </c:pt>
                <c:pt idx="2080">
                  <c:v>34.557699999999997</c:v>
                </c:pt>
                <c:pt idx="2081">
                  <c:v>34.582599999999999</c:v>
                </c:pt>
                <c:pt idx="2082">
                  <c:v>34.6066</c:v>
                </c:pt>
                <c:pt idx="2083">
                  <c:v>34.628900000000002</c:v>
                </c:pt>
                <c:pt idx="2084">
                  <c:v>34.650500000000001</c:v>
                </c:pt>
                <c:pt idx="2085">
                  <c:v>34.6708</c:v>
                </c:pt>
                <c:pt idx="2086">
                  <c:v>34.691400000000002</c:v>
                </c:pt>
                <c:pt idx="2087">
                  <c:v>34.713200000000001</c:v>
                </c:pt>
                <c:pt idx="2088">
                  <c:v>34.7346</c:v>
                </c:pt>
                <c:pt idx="2089">
                  <c:v>34.756900000000002</c:v>
                </c:pt>
                <c:pt idx="2090">
                  <c:v>34.780099999999997</c:v>
                </c:pt>
                <c:pt idx="2091">
                  <c:v>34.8048</c:v>
                </c:pt>
                <c:pt idx="2092">
                  <c:v>34.8292</c:v>
                </c:pt>
                <c:pt idx="2093">
                  <c:v>34.854500000000002</c:v>
                </c:pt>
                <c:pt idx="2094">
                  <c:v>34.880699999999997</c:v>
                </c:pt>
                <c:pt idx="2095">
                  <c:v>34.906399999999998</c:v>
                </c:pt>
                <c:pt idx="2096">
                  <c:v>34.933399999999999</c:v>
                </c:pt>
                <c:pt idx="2097">
                  <c:v>34.962400000000002</c:v>
                </c:pt>
                <c:pt idx="2098">
                  <c:v>34.994199999999999</c:v>
                </c:pt>
                <c:pt idx="2099">
                  <c:v>35.029200000000003</c:v>
                </c:pt>
                <c:pt idx="2100">
                  <c:v>35.066200000000002</c:v>
                </c:pt>
                <c:pt idx="2101">
                  <c:v>35.102400000000003</c:v>
                </c:pt>
                <c:pt idx="2102">
                  <c:v>35.1325</c:v>
                </c:pt>
                <c:pt idx="2103">
                  <c:v>35.156799999999997</c:v>
                </c:pt>
                <c:pt idx="2104">
                  <c:v>35.175800000000002</c:v>
                </c:pt>
                <c:pt idx="2105">
                  <c:v>35.190899999999999</c:v>
                </c:pt>
                <c:pt idx="2106">
                  <c:v>35.202100000000002</c:v>
                </c:pt>
                <c:pt idx="2107">
                  <c:v>35.214799999999997</c:v>
                </c:pt>
                <c:pt idx="2108">
                  <c:v>35.229500000000002</c:v>
                </c:pt>
                <c:pt idx="2109">
                  <c:v>35.244300000000003</c:v>
                </c:pt>
                <c:pt idx="2110">
                  <c:v>35.259900000000002</c:v>
                </c:pt>
                <c:pt idx="2111">
                  <c:v>35.276800000000001</c:v>
                </c:pt>
                <c:pt idx="2112">
                  <c:v>35.293300000000002</c:v>
                </c:pt>
                <c:pt idx="2113">
                  <c:v>35.3108</c:v>
                </c:pt>
                <c:pt idx="2114">
                  <c:v>35.329000000000001</c:v>
                </c:pt>
                <c:pt idx="2115">
                  <c:v>35.346899999999998</c:v>
                </c:pt>
                <c:pt idx="2116">
                  <c:v>35.366500000000002</c:v>
                </c:pt>
                <c:pt idx="2117">
                  <c:v>35.388500000000001</c:v>
                </c:pt>
                <c:pt idx="2118">
                  <c:v>35.412700000000001</c:v>
                </c:pt>
                <c:pt idx="2119">
                  <c:v>35.437800000000003</c:v>
                </c:pt>
                <c:pt idx="2120">
                  <c:v>35.465499999999999</c:v>
                </c:pt>
                <c:pt idx="2121">
                  <c:v>35.495399999999997</c:v>
                </c:pt>
                <c:pt idx="2122">
                  <c:v>35.526000000000003</c:v>
                </c:pt>
                <c:pt idx="2123">
                  <c:v>35.561</c:v>
                </c:pt>
                <c:pt idx="2124">
                  <c:v>35.596200000000003</c:v>
                </c:pt>
                <c:pt idx="2125">
                  <c:v>35.630600000000001</c:v>
                </c:pt>
                <c:pt idx="2126">
                  <c:v>35.665100000000002</c:v>
                </c:pt>
                <c:pt idx="2127">
                  <c:v>35.698</c:v>
                </c:pt>
                <c:pt idx="2128">
                  <c:v>35.728200000000001</c:v>
                </c:pt>
                <c:pt idx="2129">
                  <c:v>35.7515</c:v>
                </c:pt>
                <c:pt idx="2130">
                  <c:v>35.768300000000004</c:v>
                </c:pt>
                <c:pt idx="2131">
                  <c:v>35.7836</c:v>
                </c:pt>
                <c:pt idx="2132">
                  <c:v>35.8005</c:v>
                </c:pt>
                <c:pt idx="2133">
                  <c:v>35.817100000000003</c:v>
                </c:pt>
                <c:pt idx="2134">
                  <c:v>35.834099999999999</c:v>
                </c:pt>
                <c:pt idx="2135">
                  <c:v>35.854100000000003</c:v>
                </c:pt>
                <c:pt idx="2136">
                  <c:v>35.875700000000002</c:v>
                </c:pt>
                <c:pt idx="2137">
                  <c:v>35.898200000000003</c:v>
                </c:pt>
                <c:pt idx="2138">
                  <c:v>35.921599999999998</c:v>
                </c:pt>
                <c:pt idx="2139">
                  <c:v>35.944099999999999</c:v>
                </c:pt>
                <c:pt idx="2140">
                  <c:v>35.965200000000003</c:v>
                </c:pt>
                <c:pt idx="2141">
                  <c:v>35.987499999999997</c:v>
                </c:pt>
                <c:pt idx="2142">
                  <c:v>36.0092</c:v>
                </c:pt>
                <c:pt idx="2143">
                  <c:v>36.030999999999999</c:v>
                </c:pt>
                <c:pt idx="2144">
                  <c:v>36.055900000000001</c:v>
                </c:pt>
                <c:pt idx="2145">
                  <c:v>36.079900000000002</c:v>
                </c:pt>
                <c:pt idx="2146">
                  <c:v>36.106099999999998</c:v>
                </c:pt>
                <c:pt idx="2147">
                  <c:v>36.131999999999998</c:v>
                </c:pt>
                <c:pt idx="2148">
                  <c:v>36.154800000000002</c:v>
                </c:pt>
                <c:pt idx="2149">
                  <c:v>36.177</c:v>
                </c:pt>
                <c:pt idx="2150">
                  <c:v>36.201300000000003</c:v>
                </c:pt>
                <c:pt idx="2151">
                  <c:v>36.224400000000003</c:v>
                </c:pt>
                <c:pt idx="2152">
                  <c:v>36.246499999999997</c:v>
                </c:pt>
                <c:pt idx="2153">
                  <c:v>36.267800000000001</c:v>
                </c:pt>
                <c:pt idx="2154">
                  <c:v>36.290399999999998</c:v>
                </c:pt>
                <c:pt idx="2155">
                  <c:v>36.311</c:v>
                </c:pt>
                <c:pt idx="2156">
                  <c:v>36.3324</c:v>
                </c:pt>
                <c:pt idx="2157">
                  <c:v>36.355400000000003</c:v>
                </c:pt>
                <c:pt idx="2158">
                  <c:v>36.379300000000001</c:v>
                </c:pt>
                <c:pt idx="2159">
                  <c:v>36.402999999999999</c:v>
                </c:pt>
                <c:pt idx="2160">
                  <c:v>36.427500000000002</c:v>
                </c:pt>
                <c:pt idx="2161">
                  <c:v>36.452500000000001</c:v>
                </c:pt>
                <c:pt idx="2162">
                  <c:v>36.477899999999998</c:v>
                </c:pt>
                <c:pt idx="2163">
                  <c:v>36.504399999999997</c:v>
                </c:pt>
                <c:pt idx="2164">
                  <c:v>36.533000000000001</c:v>
                </c:pt>
                <c:pt idx="2165">
                  <c:v>36.5642</c:v>
                </c:pt>
                <c:pt idx="2166">
                  <c:v>36.596499999999999</c:v>
                </c:pt>
                <c:pt idx="2167">
                  <c:v>36.629600000000003</c:v>
                </c:pt>
                <c:pt idx="2168">
                  <c:v>36.664200000000001</c:v>
                </c:pt>
                <c:pt idx="2169">
                  <c:v>36.698700000000002</c:v>
                </c:pt>
                <c:pt idx="2170">
                  <c:v>36.731900000000003</c:v>
                </c:pt>
                <c:pt idx="2171">
                  <c:v>36.760399999999997</c:v>
                </c:pt>
                <c:pt idx="2172">
                  <c:v>36.781700000000001</c:v>
                </c:pt>
                <c:pt idx="2173">
                  <c:v>36.799399999999999</c:v>
                </c:pt>
                <c:pt idx="2174">
                  <c:v>36.813000000000002</c:v>
                </c:pt>
                <c:pt idx="2175">
                  <c:v>36.825299999999999</c:v>
                </c:pt>
                <c:pt idx="2176">
                  <c:v>36.837899999999998</c:v>
                </c:pt>
                <c:pt idx="2177">
                  <c:v>36.851500000000001</c:v>
                </c:pt>
                <c:pt idx="2178">
                  <c:v>36.868400000000001</c:v>
                </c:pt>
                <c:pt idx="2179">
                  <c:v>36.888500000000001</c:v>
                </c:pt>
                <c:pt idx="2180">
                  <c:v>36.904800000000002</c:v>
                </c:pt>
                <c:pt idx="2181">
                  <c:v>36.921599999999998</c:v>
                </c:pt>
                <c:pt idx="2182">
                  <c:v>36.938899999999997</c:v>
                </c:pt>
                <c:pt idx="2183">
                  <c:v>36.956699999999998</c:v>
                </c:pt>
                <c:pt idx="2184">
                  <c:v>36.976799999999997</c:v>
                </c:pt>
                <c:pt idx="2185">
                  <c:v>36.9983</c:v>
                </c:pt>
                <c:pt idx="2186">
                  <c:v>37.020600000000002</c:v>
                </c:pt>
                <c:pt idx="2187">
                  <c:v>37.045499999999997</c:v>
                </c:pt>
                <c:pt idx="2188">
                  <c:v>37.072699999999998</c:v>
                </c:pt>
                <c:pt idx="2189">
                  <c:v>37.100900000000003</c:v>
                </c:pt>
                <c:pt idx="2190">
                  <c:v>37.130899999999997</c:v>
                </c:pt>
                <c:pt idx="2191">
                  <c:v>37.163600000000002</c:v>
                </c:pt>
                <c:pt idx="2192">
                  <c:v>37.200200000000002</c:v>
                </c:pt>
                <c:pt idx="2193">
                  <c:v>37.236199999999997</c:v>
                </c:pt>
                <c:pt idx="2194">
                  <c:v>37.272300000000001</c:v>
                </c:pt>
                <c:pt idx="2195">
                  <c:v>37.306800000000003</c:v>
                </c:pt>
                <c:pt idx="2196">
                  <c:v>37.338000000000001</c:v>
                </c:pt>
                <c:pt idx="2197">
                  <c:v>37.365200000000002</c:v>
                </c:pt>
                <c:pt idx="2198">
                  <c:v>37.387900000000002</c:v>
                </c:pt>
                <c:pt idx="2199">
                  <c:v>37.405799999999999</c:v>
                </c:pt>
                <c:pt idx="2200">
                  <c:v>37.419800000000002</c:v>
                </c:pt>
                <c:pt idx="2201">
                  <c:v>37.434100000000001</c:v>
                </c:pt>
                <c:pt idx="2202">
                  <c:v>37.451300000000003</c:v>
                </c:pt>
                <c:pt idx="2203">
                  <c:v>37.468699999999998</c:v>
                </c:pt>
                <c:pt idx="2204">
                  <c:v>37.490200000000002</c:v>
                </c:pt>
                <c:pt idx="2205">
                  <c:v>37.513599999999997</c:v>
                </c:pt>
                <c:pt idx="2206">
                  <c:v>37.535200000000003</c:v>
                </c:pt>
                <c:pt idx="2207">
                  <c:v>37.557699999999997</c:v>
                </c:pt>
                <c:pt idx="2208">
                  <c:v>37.580100000000002</c:v>
                </c:pt>
                <c:pt idx="2209">
                  <c:v>37.602699999999999</c:v>
                </c:pt>
                <c:pt idx="2210">
                  <c:v>37.622900000000001</c:v>
                </c:pt>
                <c:pt idx="2211">
                  <c:v>37.644799999999996</c:v>
                </c:pt>
                <c:pt idx="2212">
                  <c:v>37.668300000000002</c:v>
                </c:pt>
                <c:pt idx="2213">
                  <c:v>37.693600000000004</c:v>
                </c:pt>
                <c:pt idx="2214">
                  <c:v>37.719000000000001</c:v>
                </c:pt>
                <c:pt idx="2215">
                  <c:v>37.743499999999997</c:v>
                </c:pt>
                <c:pt idx="2216">
                  <c:v>37.7669</c:v>
                </c:pt>
                <c:pt idx="2217">
                  <c:v>37.792400000000001</c:v>
                </c:pt>
                <c:pt idx="2218">
                  <c:v>37.819600000000001</c:v>
                </c:pt>
                <c:pt idx="2219">
                  <c:v>37.846299999999999</c:v>
                </c:pt>
                <c:pt idx="2220">
                  <c:v>37.870699999999999</c:v>
                </c:pt>
                <c:pt idx="2221">
                  <c:v>37.892899999999997</c:v>
                </c:pt>
                <c:pt idx="2222">
                  <c:v>37.912100000000002</c:v>
                </c:pt>
                <c:pt idx="2223">
                  <c:v>37.9313</c:v>
                </c:pt>
                <c:pt idx="2224">
                  <c:v>37.952399999999997</c:v>
                </c:pt>
                <c:pt idx="2225">
                  <c:v>37.973999999999997</c:v>
                </c:pt>
                <c:pt idx="2226">
                  <c:v>37.995100000000001</c:v>
                </c:pt>
                <c:pt idx="2227">
                  <c:v>38.017400000000002</c:v>
                </c:pt>
                <c:pt idx="2228">
                  <c:v>38.041600000000003</c:v>
                </c:pt>
                <c:pt idx="2229">
                  <c:v>38.067</c:v>
                </c:pt>
                <c:pt idx="2230">
                  <c:v>38.092599999999997</c:v>
                </c:pt>
                <c:pt idx="2231">
                  <c:v>38.1173</c:v>
                </c:pt>
                <c:pt idx="2232">
                  <c:v>38.142400000000002</c:v>
                </c:pt>
                <c:pt idx="2233">
                  <c:v>38.165999999999997</c:v>
                </c:pt>
                <c:pt idx="2234">
                  <c:v>38.192399999999999</c:v>
                </c:pt>
                <c:pt idx="2235">
                  <c:v>38.2241</c:v>
                </c:pt>
                <c:pt idx="2236">
                  <c:v>38.260100000000001</c:v>
                </c:pt>
                <c:pt idx="2237">
                  <c:v>38.301200000000001</c:v>
                </c:pt>
                <c:pt idx="2238">
                  <c:v>38.341099999999997</c:v>
                </c:pt>
                <c:pt idx="2239">
                  <c:v>38.377600000000001</c:v>
                </c:pt>
                <c:pt idx="2240">
                  <c:v>38.406999999999996</c:v>
                </c:pt>
                <c:pt idx="2241">
                  <c:v>38.429299999999998</c:v>
                </c:pt>
                <c:pt idx="2242">
                  <c:v>38.445</c:v>
                </c:pt>
                <c:pt idx="2243">
                  <c:v>38.4572</c:v>
                </c:pt>
                <c:pt idx="2244">
                  <c:v>38.468899999999998</c:v>
                </c:pt>
                <c:pt idx="2245">
                  <c:v>38.481499999999997</c:v>
                </c:pt>
                <c:pt idx="2246">
                  <c:v>38.496400000000001</c:v>
                </c:pt>
                <c:pt idx="2247">
                  <c:v>38.5137</c:v>
                </c:pt>
                <c:pt idx="2248">
                  <c:v>38.529499999999999</c:v>
                </c:pt>
                <c:pt idx="2249">
                  <c:v>38.546999999999997</c:v>
                </c:pt>
                <c:pt idx="2250">
                  <c:v>38.565100000000001</c:v>
                </c:pt>
                <c:pt idx="2251">
                  <c:v>38.582799999999999</c:v>
                </c:pt>
                <c:pt idx="2252">
                  <c:v>38.601300000000002</c:v>
                </c:pt>
                <c:pt idx="2253">
                  <c:v>38.620800000000003</c:v>
                </c:pt>
                <c:pt idx="2254">
                  <c:v>38.640999999999998</c:v>
                </c:pt>
                <c:pt idx="2255">
                  <c:v>38.662799999999997</c:v>
                </c:pt>
                <c:pt idx="2256">
                  <c:v>38.6873</c:v>
                </c:pt>
                <c:pt idx="2257">
                  <c:v>38.715200000000003</c:v>
                </c:pt>
                <c:pt idx="2258">
                  <c:v>38.746299999999998</c:v>
                </c:pt>
                <c:pt idx="2259">
                  <c:v>38.777999999999999</c:v>
                </c:pt>
                <c:pt idx="2260">
                  <c:v>38.811500000000002</c:v>
                </c:pt>
                <c:pt idx="2261">
                  <c:v>38.845199999999998</c:v>
                </c:pt>
                <c:pt idx="2262">
                  <c:v>38.881</c:v>
                </c:pt>
                <c:pt idx="2263">
                  <c:v>38.916600000000003</c:v>
                </c:pt>
                <c:pt idx="2264">
                  <c:v>38.9529</c:v>
                </c:pt>
                <c:pt idx="2265">
                  <c:v>38.985300000000002</c:v>
                </c:pt>
                <c:pt idx="2266">
                  <c:v>39.011600000000001</c:v>
                </c:pt>
                <c:pt idx="2267">
                  <c:v>39.032699999999998</c:v>
                </c:pt>
                <c:pt idx="2268">
                  <c:v>39.048200000000001</c:v>
                </c:pt>
                <c:pt idx="2269">
                  <c:v>39.063099999999999</c:v>
                </c:pt>
                <c:pt idx="2270">
                  <c:v>39.0794</c:v>
                </c:pt>
                <c:pt idx="2271">
                  <c:v>39.095100000000002</c:v>
                </c:pt>
                <c:pt idx="2272">
                  <c:v>39.114400000000003</c:v>
                </c:pt>
                <c:pt idx="2273">
                  <c:v>39.135599999999997</c:v>
                </c:pt>
                <c:pt idx="2274">
                  <c:v>39.159300000000002</c:v>
                </c:pt>
                <c:pt idx="2275">
                  <c:v>39.183100000000003</c:v>
                </c:pt>
                <c:pt idx="2276">
                  <c:v>39.2074</c:v>
                </c:pt>
                <c:pt idx="2277">
                  <c:v>39.229599999999998</c:v>
                </c:pt>
                <c:pt idx="2278">
                  <c:v>39.250500000000002</c:v>
                </c:pt>
                <c:pt idx="2279">
                  <c:v>39.271299999999997</c:v>
                </c:pt>
                <c:pt idx="2280">
                  <c:v>39.292900000000003</c:v>
                </c:pt>
                <c:pt idx="2281">
                  <c:v>39.313899999999997</c:v>
                </c:pt>
                <c:pt idx="2282">
                  <c:v>39.336599999999997</c:v>
                </c:pt>
                <c:pt idx="2283">
                  <c:v>39.361199999999997</c:v>
                </c:pt>
                <c:pt idx="2284">
                  <c:v>39.384500000000003</c:v>
                </c:pt>
                <c:pt idx="2285">
                  <c:v>39.407499999999999</c:v>
                </c:pt>
                <c:pt idx="2286">
                  <c:v>39.433199999999999</c:v>
                </c:pt>
                <c:pt idx="2287">
                  <c:v>39.459200000000003</c:v>
                </c:pt>
                <c:pt idx="2288">
                  <c:v>39.485599999999998</c:v>
                </c:pt>
                <c:pt idx="2289">
                  <c:v>39.510100000000001</c:v>
                </c:pt>
                <c:pt idx="2290">
                  <c:v>39.5306</c:v>
                </c:pt>
                <c:pt idx="2291">
                  <c:v>39.549999999999997</c:v>
                </c:pt>
                <c:pt idx="2292">
                  <c:v>39.5702</c:v>
                </c:pt>
                <c:pt idx="2293">
                  <c:v>39.592100000000002</c:v>
                </c:pt>
                <c:pt idx="2294">
                  <c:v>39.614899999999999</c:v>
                </c:pt>
                <c:pt idx="2295">
                  <c:v>39.637999999999998</c:v>
                </c:pt>
                <c:pt idx="2296">
                  <c:v>39.6616</c:v>
                </c:pt>
                <c:pt idx="2297">
                  <c:v>39.6873</c:v>
                </c:pt>
                <c:pt idx="2298">
                  <c:v>39.712699999999998</c:v>
                </c:pt>
                <c:pt idx="2299">
                  <c:v>39.738999999999997</c:v>
                </c:pt>
                <c:pt idx="2300">
                  <c:v>39.765900000000002</c:v>
                </c:pt>
                <c:pt idx="2301">
                  <c:v>39.7928</c:v>
                </c:pt>
                <c:pt idx="2302">
                  <c:v>39.817999999999998</c:v>
                </c:pt>
                <c:pt idx="2303">
                  <c:v>39.8446</c:v>
                </c:pt>
                <c:pt idx="2304">
                  <c:v>39.874499999999998</c:v>
                </c:pt>
                <c:pt idx="2305">
                  <c:v>39.909700000000001</c:v>
                </c:pt>
                <c:pt idx="2306">
                  <c:v>39.947899999999997</c:v>
                </c:pt>
                <c:pt idx="2307">
                  <c:v>39.988</c:v>
                </c:pt>
                <c:pt idx="2308">
                  <c:v>40.025300000000001</c:v>
                </c:pt>
                <c:pt idx="2309">
                  <c:v>40.055599999999998</c:v>
                </c:pt>
                <c:pt idx="2310">
                  <c:v>40.076999999999998</c:v>
                </c:pt>
                <c:pt idx="2311">
                  <c:v>40.093499999999999</c:v>
                </c:pt>
                <c:pt idx="2312">
                  <c:v>40.1051</c:v>
                </c:pt>
                <c:pt idx="2313">
                  <c:v>40.116</c:v>
                </c:pt>
                <c:pt idx="2314">
                  <c:v>40.127699999999997</c:v>
                </c:pt>
                <c:pt idx="2315">
                  <c:v>40.141199999999998</c:v>
                </c:pt>
                <c:pt idx="2316">
                  <c:v>40.157499999999999</c:v>
                </c:pt>
                <c:pt idx="2317">
                  <c:v>40.1751</c:v>
                </c:pt>
                <c:pt idx="2318">
                  <c:v>40.192500000000003</c:v>
                </c:pt>
                <c:pt idx="2319">
                  <c:v>40.209099999999999</c:v>
                </c:pt>
                <c:pt idx="2320">
                  <c:v>40.226599999999998</c:v>
                </c:pt>
                <c:pt idx="2321">
                  <c:v>40.247599999999998</c:v>
                </c:pt>
                <c:pt idx="2322">
                  <c:v>40.267899999999997</c:v>
                </c:pt>
                <c:pt idx="2323">
                  <c:v>40.288200000000003</c:v>
                </c:pt>
                <c:pt idx="2324">
                  <c:v>40.310899999999997</c:v>
                </c:pt>
                <c:pt idx="2325">
                  <c:v>40.336300000000001</c:v>
                </c:pt>
                <c:pt idx="2326">
                  <c:v>40.364899999999999</c:v>
                </c:pt>
                <c:pt idx="2327">
                  <c:v>40.395299999999999</c:v>
                </c:pt>
                <c:pt idx="2328">
                  <c:v>40.4283</c:v>
                </c:pt>
                <c:pt idx="2329">
                  <c:v>40.463200000000001</c:v>
                </c:pt>
                <c:pt idx="2330">
                  <c:v>40.499899999999997</c:v>
                </c:pt>
                <c:pt idx="2331">
                  <c:v>40.536900000000003</c:v>
                </c:pt>
                <c:pt idx="2332">
                  <c:v>40.572600000000001</c:v>
                </c:pt>
                <c:pt idx="2333">
                  <c:v>40.605200000000004</c:v>
                </c:pt>
                <c:pt idx="2334">
                  <c:v>40.6325</c:v>
                </c:pt>
                <c:pt idx="2335">
                  <c:v>40.655500000000004</c:v>
                </c:pt>
                <c:pt idx="2336">
                  <c:v>40.673099999999998</c:v>
                </c:pt>
                <c:pt idx="2337">
                  <c:v>40.689599999999999</c:v>
                </c:pt>
                <c:pt idx="2338">
                  <c:v>40.706600000000002</c:v>
                </c:pt>
                <c:pt idx="2339">
                  <c:v>40.7226</c:v>
                </c:pt>
                <c:pt idx="2340">
                  <c:v>40.739699999999999</c:v>
                </c:pt>
                <c:pt idx="2341">
                  <c:v>40.759399999999999</c:v>
                </c:pt>
                <c:pt idx="2342">
                  <c:v>40.780799999999999</c:v>
                </c:pt>
                <c:pt idx="2343">
                  <c:v>40.804699999999997</c:v>
                </c:pt>
                <c:pt idx="2344">
                  <c:v>40.827300000000001</c:v>
                </c:pt>
                <c:pt idx="2345">
                  <c:v>40.847999999999999</c:v>
                </c:pt>
                <c:pt idx="2346">
                  <c:v>40.869300000000003</c:v>
                </c:pt>
                <c:pt idx="2347">
                  <c:v>40.8917</c:v>
                </c:pt>
                <c:pt idx="2348">
                  <c:v>40.914700000000003</c:v>
                </c:pt>
                <c:pt idx="2349">
                  <c:v>40.9375</c:v>
                </c:pt>
                <c:pt idx="2350">
                  <c:v>40.9619</c:v>
                </c:pt>
                <c:pt idx="2351">
                  <c:v>40.9861</c:v>
                </c:pt>
                <c:pt idx="2352">
                  <c:v>41.011800000000001</c:v>
                </c:pt>
                <c:pt idx="2353">
                  <c:v>41.037399999999998</c:v>
                </c:pt>
                <c:pt idx="2354">
                  <c:v>41.063400000000001</c:v>
                </c:pt>
                <c:pt idx="2355">
                  <c:v>41.088900000000002</c:v>
                </c:pt>
                <c:pt idx="2356">
                  <c:v>41.1145</c:v>
                </c:pt>
                <c:pt idx="2357">
                  <c:v>41.138500000000001</c:v>
                </c:pt>
                <c:pt idx="2358">
                  <c:v>41.160899999999998</c:v>
                </c:pt>
                <c:pt idx="2359">
                  <c:v>41.181699999999999</c:v>
                </c:pt>
                <c:pt idx="2360">
                  <c:v>41.203200000000002</c:v>
                </c:pt>
                <c:pt idx="2361">
                  <c:v>41.225000000000001</c:v>
                </c:pt>
                <c:pt idx="2362">
                  <c:v>41.247500000000002</c:v>
                </c:pt>
                <c:pt idx="2363">
                  <c:v>41.270699999999998</c:v>
                </c:pt>
                <c:pt idx="2364">
                  <c:v>41.293500000000002</c:v>
                </c:pt>
                <c:pt idx="2365">
                  <c:v>41.317399999999999</c:v>
                </c:pt>
                <c:pt idx="2366">
                  <c:v>41.341900000000003</c:v>
                </c:pt>
                <c:pt idx="2367">
                  <c:v>41.365600000000001</c:v>
                </c:pt>
                <c:pt idx="2368">
                  <c:v>41.3919</c:v>
                </c:pt>
                <c:pt idx="2369">
                  <c:v>41.417400000000001</c:v>
                </c:pt>
                <c:pt idx="2370">
                  <c:v>41.4437</c:v>
                </c:pt>
                <c:pt idx="2371">
                  <c:v>41.470599999999997</c:v>
                </c:pt>
                <c:pt idx="2372">
                  <c:v>41.4983</c:v>
                </c:pt>
                <c:pt idx="2373">
                  <c:v>41.529699999999998</c:v>
                </c:pt>
                <c:pt idx="2374">
                  <c:v>41.564399999999999</c:v>
                </c:pt>
                <c:pt idx="2375">
                  <c:v>41.603999999999999</c:v>
                </c:pt>
                <c:pt idx="2376">
                  <c:v>41.644399999999997</c:v>
                </c:pt>
                <c:pt idx="2377">
                  <c:v>41.680799999999998</c:v>
                </c:pt>
                <c:pt idx="2378">
                  <c:v>41.708199999999998</c:v>
                </c:pt>
                <c:pt idx="2379">
                  <c:v>41.7271</c:v>
                </c:pt>
                <c:pt idx="2380">
                  <c:v>41.742100000000001</c:v>
                </c:pt>
                <c:pt idx="2381">
                  <c:v>41.755099999999999</c:v>
                </c:pt>
                <c:pt idx="2382">
                  <c:v>41.7667</c:v>
                </c:pt>
                <c:pt idx="2383">
                  <c:v>41.779699999999998</c:v>
                </c:pt>
                <c:pt idx="2384">
                  <c:v>41.794400000000003</c:v>
                </c:pt>
                <c:pt idx="2385">
                  <c:v>41.811199999999999</c:v>
                </c:pt>
                <c:pt idx="2386">
                  <c:v>41.8277</c:v>
                </c:pt>
                <c:pt idx="2387">
                  <c:v>41.844299999999997</c:v>
                </c:pt>
                <c:pt idx="2388">
                  <c:v>41.862299999999998</c:v>
                </c:pt>
                <c:pt idx="2389">
                  <c:v>41.879800000000003</c:v>
                </c:pt>
                <c:pt idx="2390">
                  <c:v>41.898200000000003</c:v>
                </c:pt>
                <c:pt idx="2391">
                  <c:v>41.917700000000004</c:v>
                </c:pt>
                <c:pt idx="2392">
                  <c:v>41.939100000000003</c:v>
                </c:pt>
                <c:pt idx="2393">
                  <c:v>41.963500000000003</c:v>
                </c:pt>
                <c:pt idx="2394">
                  <c:v>41.989100000000001</c:v>
                </c:pt>
                <c:pt idx="2395">
                  <c:v>42.014699999999998</c:v>
                </c:pt>
                <c:pt idx="2396">
                  <c:v>42.042299999999997</c:v>
                </c:pt>
                <c:pt idx="2397">
                  <c:v>42.073900000000002</c:v>
                </c:pt>
                <c:pt idx="2398">
                  <c:v>42.107900000000001</c:v>
                </c:pt>
                <c:pt idx="2399">
                  <c:v>42.145699999999998</c:v>
                </c:pt>
                <c:pt idx="2400">
                  <c:v>42.184100000000001</c:v>
                </c:pt>
                <c:pt idx="2401">
                  <c:v>42.222700000000003</c:v>
                </c:pt>
                <c:pt idx="2402">
                  <c:v>42.259300000000003</c:v>
                </c:pt>
                <c:pt idx="2403">
                  <c:v>42.292099999999998</c:v>
                </c:pt>
                <c:pt idx="2404">
                  <c:v>42.319400000000002</c:v>
                </c:pt>
                <c:pt idx="2405">
                  <c:v>42.338700000000003</c:v>
                </c:pt>
                <c:pt idx="2406">
                  <c:v>42.353499999999997</c:v>
                </c:pt>
                <c:pt idx="2407">
                  <c:v>42.366999999999997</c:v>
                </c:pt>
                <c:pt idx="2408">
                  <c:v>42.382100000000001</c:v>
                </c:pt>
                <c:pt idx="2409">
                  <c:v>42.3977</c:v>
                </c:pt>
                <c:pt idx="2410">
                  <c:v>42.415799999999997</c:v>
                </c:pt>
                <c:pt idx="2411">
                  <c:v>42.4358</c:v>
                </c:pt>
                <c:pt idx="2412">
                  <c:v>42.457500000000003</c:v>
                </c:pt>
                <c:pt idx="2413">
                  <c:v>42.479300000000002</c:v>
                </c:pt>
                <c:pt idx="2414">
                  <c:v>42.501800000000003</c:v>
                </c:pt>
                <c:pt idx="2415">
                  <c:v>42.525700000000001</c:v>
                </c:pt>
                <c:pt idx="2416">
                  <c:v>42.548099999999998</c:v>
                </c:pt>
                <c:pt idx="2417">
                  <c:v>42.569200000000002</c:v>
                </c:pt>
                <c:pt idx="2418">
                  <c:v>42.5916</c:v>
                </c:pt>
                <c:pt idx="2419">
                  <c:v>42.616199999999999</c:v>
                </c:pt>
                <c:pt idx="2420">
                  <c:v>42.640300000000003</c:v>
                </c:pt>
                <c:pt idx="2421">
                  <c:v>42.665599999999998</c:v>
                </c:pt>
                <c:pt idx="2422">
                  <c:v>42.690899999999999</c:v>
                </c:pt>
                <c:pt idx="2423">
                  <c:v>42.716200000000001</c:v>
                </c:pt>
                <c:pt idx="2424">
                  <c:v>42.743099999999998</c:v>
                </c:pt>
                <c:pt idx="2425">
                  <c:v>42.769399999999997</c:v>
                </c:pt>
                <c:pt idx="2426">
                  <c:v>42.795699999999997</c:v>
                </c:pt>
                <c:pt idx="2427">
                  <c:v>42.820900000000002</c:v>
                </c:pt>
                <c:pt idx="2428">
                  <c:v>42.843600000000002</c:v>
                </c:pt>
                <c:pt idx="2429">
                  <c:v>42.864600000000003</c:v>
                </c:pt>
                <c:pt idx="2430">
                  <c:v>42.885300000000001</c:v>
                </c:pt>
                <c:pt idx="2431">
                  <c:v>42.906300000000002</c:v>
                </c:pt>
                <c:pt idx="2432">
                  <c:v>42.926900000000003</c:v>
                </c:pt>
                <c:pt idx="2433">
                  <c:v>42.949300000000001</c:v>
                </c:pt>
                <c:pt idx="2434">
                  <c:v>42.9726</c:v>
                </c:pt>
                <c:pt idx="2435">
                  <c:v>42.998199999999997</c:v>
                </c:pt>
                <c:pt idx="2436">
                  <c:v>43.023200000000003</c:v>
                </c:pt>
                <c:pt idx="2437">
                  <c:v>43.049599999999998</c:v>
                </c:pt>
                <c:pt idx="2438">
                  <c:v>43.076000000000001</c:v>
                </c:pt>
                <c:pt idx="2439">
                  <c:v>43.101599999999998</c:v>
                </c:pt>
                <c:pt idx="2440">
                  <c:v>43.127800000000001</c:v>
                </c:pt>
                <c:pt idx="2441">
                  <c:v>43.156199999999998</c:v>
                </c:pt>
                <c:pt idx="2442">
                  <c:v>43.189799999999998</c:v>
                </c:pt>
                <c:pt idx="2443">
                  <c:v>43.226799999999997</c:v>
                </c:pt>
                <c:pt idx="2444">
                  <c:v>43.267299999999999</c:v>
                </c:pt>
                <c:pt idx="2445">
                  <c:v>43.309199999999997</c:v>
                </c:pt>
                <c:pt idx="2446">
                  <c:v>43.344900000000003</c:v>
                </c:pt>
                <c:pt idx="2447">
                  <c:v>43.371400000000001</c:v>
                </c:pt>
                <c:pt idx="2448">
                  <c:v>43.389000000000003</c:v>
                </c:pt>
                <c:pt idx="2449">
                  <c:v>43.402700000000003</c:v>
                </c:pt>
                <c:pt idx="2450">
                  <c:v>43.412700000000001</c:v>
                </c:pt>
                <c:pt idx="2451">
                  <c:v>43.424399999999999</c:v>
                </c:pt>
                <c:pt idx="2452">
                  <c:v>43.439599999999999</c:v>
                </c:pt>
                <c:pt idx="2453">
                  <c:v>43.456099999999999</c:v>
                </c:pt>
                <c:pt idx="2454">
                  <c:v>43.473799999999997</c:v>
                </c:pt>
                <c:pt idx="2455">
                  <c:v>43.49</c:v>
                </c:pt>
                <c:pt idx="2456">
                  <c:v>43.506399999999999</c:v>
                </c:pt>
                <c:pt idx="2457">
                  <c:v>43.524999999999999</c:v>
                </c:pt>
                <c:pt idx="2458">
                  <c:v>43.542499999999997</c:v>
                </c:pt>
                <c:pt idx="2459">
                  <c:v>43.561799999999998</c:v>
                </c:pt>
                <c:pt idx="2460">
                  <c:v>43.582099999999997</c:v>
                </c:pt>
                <c:pt idx="2461">
                  <c:v>43.602600000000002</c:v>
                </c:pt>
                <c:pt idx="2462">
                  <c:v>43.624600000000001</c:v>
                </c:pt>
                <c:pt idx="2463">
                  <c:v>43.649000000000001</c:v>
                </c:pt>
                <c:pt idx="2464">
                  <c:v>43.676900000000003</c:v>
                </c:pt>
                <c:pt idx="2465">
                  <c:v>43.707299999999996</c:v>
                </c:pt>
                <c:pt idx="2466">
                  <c:v>43.740099999999998</c:v>
                </c:pt>
                <c:pt idx="2467">
                  <c:v>43.774700000000003</c:v>
                </c:pt>
                <c:pt idx="2468">
                  <c:v>43.812899999999999</c:v>
                </c:pt>
                <c:pt idx="2469">
                  <c:v>43.851799999999997</c:v>
                </c:pt>
                <c:pt idx="2470">
                  <c:v>43.890300000000003</c:v>
                </c:pt>
                <c:pt idx="2471">
                  <c:v>43.926499999999997</c:v>
                </c:pt>
                <c:pt idx="2472">
                  <c:v>43.958300000000001</c:v>
                </c:pt>
                <c:pt idx="2473">
                  <c:v>43.982700000000001</c:v>
                </c:pt>
                <c:pt idx="2474">
                  <c:v>44.002899999999997</c:v>
                </c:pt>
                <c:pt idx="2475">
                  <c:v>44.018700000000003</c:v>
                </c:pt>
                <c:pt idx="2476">
                  <c:v>44.029499999999999</c:v>
                </c:pt>
                <c:pt idx="2477">
                  <c:v>44.040900000000001</c:v>
                </c:pt>
                <c:pt idx="2478">
                  <c:v>44.057099999999998</c:v>
                </c:pt>
                <c:pt idx="2479">
                  <c:v>44.075899999999997</c:v>
                </c:pt>
                <c:pt idx="2480">
                  <c:v>44.098399999999998</c:v>
                </c:pt>
                <c:pt idx="2481">
                  <c:v>44.122999999999998</c:v>
                </c:pt>
                <c:pt idx="2482">
                  <c:v>44.147300000000001</c:v>
                </c:pt>
                <c:pt idx="2483">
                  <c:v>44.168399999999998</c:v>
                </c:pt>
                <c:pt idx="2484">
                  <c:v>44.190600000000003</c:v>
                </c:pt>
                <c:pt idx="2485">
                  <c:v>44.212400000000002</c:v>
                </c:pt>
                <c:pt idx="2486">
                  <c:v>44.234900000000003</c:v>
                </c:pt>
                <c:pt idx="2487">
                  <c:v>44.258099999999999</c:v>
                </c:pt>
                <c:pt idx="2488">
                  <c:v>44.282699999999998</c:v>
                </c:pt>
                <c:pt idx="2489">
                  <c:v>44.307499999999997</c:v>
                </c:pt>
                <c:pt idx="2490">
                  <c:v>44.332900000000002</c:v>
                </c:pt>
                <c:pt idx="2491">
                  <c:v>44.357599999999998</c:v>
                </c:pt>
                <c:pt idx="2492">
                  <c:v>44.382899999999999</c:v>
                </c:pt>
                <c:pt idx="2493">
                  <c:v>44.409700000000001</c:v>
                </c:pt>
                <c:pt idx="2494">
                  <c:v>44.436300000000003</c:v>
                </c:pt>
                <c:pt idx="2495">
                  <c:v>44.463000000000001</c:v>
                </c:pt>
                <c:pt idx="2496">
                  <c:v>44.486400000000003</c:v>
                </c:pt>
                <c:pt idx="2497">
                  <c:v>44.507599999999996</c:v>
                </c:pt>
                <c:pt idx="2498">
                  <c:v>44.526899999999998</c:v>
                </c:pt>
                <c:pt idx="2499">
                  <c:v>44.547899999999998</c:v>
                </c:pt>
                <c:pt idx="2500">
                  <c:v>44.570099999999996</c:v>
                </c:pt>
                <c:pt idx="2501">
                  <c:v>44.592300000000002</c:v>
                </c:pt>
                <c:pt idx="2502">
                  <c:v>44.614100000000001</c:v>
                </c:pt>
                <c:pt idx="2503">
                  <c:v>44.637500000000003</c:v>
                </c:pt>
                <c:pt idx="2504">
                  <c:v>44.662599999999998</c:v>
                </c:pt>
                <c:pt idx="2505">
                  <c:v>44.6877</c:v>
                </c:pt>
                <c:pt idx="2506">
                  <c:v>44.713299999999997</c:v>
                </c:pt>
                <c:pt idx="2507">
                  <c:v>44.739699999999999</c:v>
                </c:pt>
                <c:pt idx="2508">
                  <c:v>44.767299999999999</c:v>
                </c:pt>
                <c:pt idx="2509">
                  <c:v>44.796100000000003</c:v>
                </c:pt>
                <c:pt idx="2510">
                  <c:v>44.826099999999997</c:v>
                </c:pt>
                <c:pt idx="2511">
                  <c:v>44.857500000000002</c:v>
                </c:pt>
                <c:pt idx="2512">
                  <c:v>44.891199999999998</c:v>
                </c:pt>
                <c:pt idx="2513">
                  <c:v>44.927700000000002</c:v>
                </c:pt>
                <c:pt idx="2514">
                  <c:v>44.969000000000001</c:v>
                </c:pt>
                <c:pt idx="2515">
                  <c:v>45.006900000000002</c:v>
                </c:pt>
                <c:pt idx="2516">
                  <c:v>45.035299999999999</c:v>
                </c:pt>
                <c:pt idx="2517">
                  <c:v>45.054200000000002</c:v>
                </c:pt>
                <c:pt idx="2518">
                  <c:v>45.067599999999999</c:v>
                </c:pt>
                <c:pt idx="2519">
                  <c:v>45.081600000000002</c:v>
                </c:pt>
                <c:pt idx="2520">
                  <c:v>45.095500000000001</c:v>
                </c:pt>
                <c:pt idx="2521">
                  <c:v>45.109099999999998</c:v>
                </c:pt>
                <c:pt idx="2522">
                  <c:v>45.123199999999997</c:v>
                </c:pt>
                <c:pt idx="2523">
                  <c:v>45.139099999999999</c:v>
                </c:pt>
                <c:pt idx="2524">
                  <c:v>45.155900000000003</c:v>
                </c:pt>
                <c:pt idx="2525">
                  <c:v>45.1751</c:v>
                </c:pt>
                <c:pt idx="2526">
                  <c:v>45.194000000000003</c:v>
                </c:pt>
                <c:pt idx="2527">
                  <c:v>45.212899999999998</c:v>
                </c:pt>
                <c:pt idx="2528">
                  <c:v>45.230800000000002</c:v>
                </c:pt>
                <c:pt idx="2529">
                  <c:v>45.251300000000001</c:v>
                </c:pt>
                <c:pt idx="2530">
                  <c:v>45.271299999999997</c:v>
                </c:pt>
                <c:pt idx="2531">
                  <c:v>45.294199999999996</c:v>
                </c:pt>
                <c:pt idx="2532">
                  <c:v>45.320099999999996</c:v>
                </c:pt>
                <c:pt idx="2533">
                  <c:v>45.347200000000001</c:v>
                </c:pt>
                <c:pt idx="2534">
                  <c:v>45.375700000000002</c:v>
                </c:pt>
                <c:pt idx="2535">
                  <c:v>45.407600000000002</c:v>
                </c:pt>
                <c:pt idx="2536">
                  <c:v>45.443899999999999</c:v>
                </c:pt>
                <c:pt idx="2537">
                  <c:v>45.4831</c:v>
                </c:pt>
                <c:pt idx="2538">
                  <c:v>45.523800000000001</c:v>
                </c:pt>
                <c:pt idx="2539">
                  <c:v>45.5623</c:v>
                </c:pt>
                <c:pt idx="2540">
                  <c:v>45.599200000000003</c:v>
                </c:pt>
                <c:pt idx="2541">
                  <c:v>45.628100000000003</c:v>
                </c:pt>
                <c:pt idx="2542">
                  <c:v>45.651600000000002</c:v>
                </c:pt>
                <c:pt idx="2543">
                  <c:v>45.668100000000003</c:v>
                </c:pt>
                <c:pt idx="2544">
                  <c:v>45.682200000000002</c:v>
                </c:pt>
                <c:pt idx="2545">
                  <c:v>45.696199999999997</c:v>
                </c:pt>
                <c:pt idx="2546">
                  <c:v>45.711300000000001</c:v>
                </c:pt>
                <c:pt idx="2547">
                  <c:v>45.727699999999999</c:v>
                </c:pt>
                <c:pt idx="2548">
                  <c:v>45.747999999999998</c:v>
                </c:pt>
                <c:pt idx="2549">
                  <c:v>45.7699</c:v>
                </c:pt>
                <c:pt idx="2550">
                  <c:v>45.790799999999997</c:v>
                </c:pt>
                <c:pt idx="2551">
                  <c:v>45.814399999999999</c:v>
                </c:pt>
                <c:pt idx="2552">
                  <c:v>45.837000000000003</c:v>
                </c:pt>
                <c:pt idx="2553">
                  <c:v>45.858400000000003</c:v>
                </c:pt>
                <c:pt idx="2554">
                  <c:v>45.880099999999999</c:v>
                </c:pt>
                <c:pt idx="2555">
                  <c:v>45.899900000000002</c:v>
                </c:pt>
                <c:pt idx="2556">
                  <c:v>45.922600000000003</c:v>
                </c:pt>
                <c:pt idx="2557">
                  <c:v>45.947099999999999</c:v>
                </c:pt>
                <c:pt idx="2558">
                  <c:v>45.9726</c:v>
                </c:pt>
                <c:pt idx="2559">
                  <c:v>45.997700000000002</c:v>
                </c:pt>
                <c:pt idx="2560">
                  <c:v>46.022399999999998</c:v>
                </c:pt>
                <c:pt idx="2561">
                  <c:v>46.047400000000003</c:v>
                </c:pt>
                <c:pt idx="2562">
                  <c:v>46.073500000000003</c:v>
                </c:pt>
                <c:pt idx="2563">
                  <c:v>46.099299999999999</c:v>
                </c:pt>
                <c:pt idx="2564">
                  <c:v>46.124000000000002</c:v>
                </c:pt>
                <c:pt idx="2565">
                  <c:v>46.145800000000001</c:v>
                </c:pt>
                <c:pt idx="2566">
                  <c:v>46.168700000000001</c:v>
                </c:pt>
                <c:pt idx="2567">
                  <c:v>46.191400000000002</c:v>
                </c:pt>
                <c:pt idx="2568">
                  <c:v>46.213500000000003</c:v>
                </c:pt>
                <c:pt idx="2569">
                  <c:v>46.235999999999997</c:v>
                </c:pt>
                <c:pt idx="2570">
                  <c:v>46.258099999999999</c:v>
                </c:pt>
                <c:pt idx="2571">
                  <c:v>46.281399999999998</c:v>
                </c:pt>
                <c:pt idx="2572">
                  <c:v>46.305</c:v>
                </c:pt>
                <c:pt idx="2573">
                  <c:v>46.329799999999999</c:v>
                </c:pt>
                <c:pt idx="2574">
                  <c:v>46.354300000000002</c:v>
                </c:pt>
                <c:pt idx="2575">
                  <c:v>46.379199999999997</c:v>
                </c:pt>
                <c:pt idx="2576">
                  <c:v>46.402999999999999</c:v>
                </c:pt>
                <c:pt idx="2577">
                  <c:v>46.427500000000002</c:v>
                </c:pt>
                <c:pt idx="2578">
                  <c:v>46.453400000000002</c:v>
                </c:pt>
                <c:pt idx="2579">
                  <c:v>46.482599999999998</c:v>
                </c:pt>
                <c:pt idx="2580">
                  <c:v>46.516399999999997</c:v>
                </c:pt>
                <c:pt idx="2581">
                  <c:v>46.558900000000001</c:v>
                </c:pt>
                <c:pt idx="2582">
                  <c:v>46.605499999999999</c:v>
                </c:pt>
                <c:pt idx="2583">
                  <c:v>46.648699999999998</c:v>
                </c:pt>
                <c:pt idx="2584">
                  <c:v>46.682400000000001</c:v>
                </c:pt>
                <c:pt idx="2585">
                  <c:v>46.704500000000003</c:v>
                </c:pt>
                <c:pt idx="2586">
                  <c:v>46.7181</c:v>
                </c:pt>
                <c:pt idx="2587">
                  <c:v>46.721400000000003</c:v>
                </c:pt>
                <c:pt idx="2588">
                  <c:v>46.7258</c:v>
                </c:pt>
                <c:pt idx="2589">
                  <c:v>46.7346</c:v>
                </c:pt>
                <c:pt idx="2590">
                  <c:v>46.746499999999997</c:v>
                </c:pt>
                <c:pt idx="2591">
                  <c:v>46.761299999999999</c:v>
                </c:pt>
                <c:pt idx="2592">
                  <c:v>46.7789</c:v>
                </c:pt>
                <c:pt idx="2593">
                  <c:v>46.796199999999999</c:v>
                </c:pt>
                <c:pt idx="2594">
                  <c:v>46.812600000000003</c:v>
                </c:pt>
                <c:pt idx="2595">
                  <c:v>46.829900000000002</c:v>
                </c:pt>
                <c:pt idx="2596">
                  <c:v>46.849400000000003</c:v>
                </c:pt>
                <c:pt idx="2597">
                  <c:v>46.869199999999999</c:v>
                </c:pt>
                <c:pt idx="2598">
                  <c:v>46.890300000000003</c:v>
                </c:pt>
                <c:pt idx="2599">
                  <c:v>46.912599999999998</c:v>
                </c:pt>
                <c:pt idx="2600">
                  <c:v>46.935600000000001</c:v>
                </c:pt>
                <c:pt idx="2601">
                  <c:v>46.9602</c:v>
                </c:pt>
                <c:pt idx="2602">
                  <c:v>46.985799999999998</c:v>
                </c:pt>
                <c:pt idx="2603">
                  <c:v>47.017000000000003</c:v>
                </c:pt>
                <c:pt idx="2604">
                  <c:v>47.050199999999997</c:v>
                </c:pt>
                <c:pt idx="2605">
                  <c:v>47.087600000000002</c:v>
                </c:pt>
                <c:pt idx="2606">
                  <c:v>47.126899999999999</c:v>
                </c:pt>
                <c:pt idx="2607">
                  <c:v>47.167900000000003</c:v>
                </c:pt>
                <c:pt idx="2608">
                  <c:v>47.206899999999997</c:v>
                </c:pt>
                <c:pt idx="2609">
                  <c:v>47.241199999999999</c:v>
                </c:pt>
                <c:pt idx="2610">
                  <c:v>47.267200000000003</c:v>
                </c:pt>
                <c:pt idx="2611">
                  <c:v>47.287799999999997</c:v>
                </c:pt>
                <c:pt idx="2612">
                  <c:v>47.305100000000003</c:v>
                </c:pt>
                <c:pt idx="2613">
                  <c:v>47.318600000000004</c:v>
                </c:pt>
                <c:pt idx="2614">
                  <c:v>47.333399999999997</c:v>
                </c:pt>
                <c:pt idx="2615">
                  <c:v>47.349200000000003</c:v>
                </c:pt>
                <c:pt idx="2616">
                  <c:v>47.365299999999998</c:v>
                </c:pt>
                <c:pt idx="2617">
                  <c:v>47.385599999999997</c:v>
                </c:pt>
                <c:pt idx="2618">
                  <c:v>47.409399999999998</c:v>
                </c:pt>
                <c:pt idx="2619">
                  <c:v>47.432400000000001</c:v>
                </c:pt>
                <c:pt idx="2620">
                  <c:v>47.455100000000002</c:v>
                </c:pt>
                <c:pt idx="2621">
                  <c:v>47.476999999999997</c:v>
                </c:pt>
                <c:pt idx="2622">
                  <c:v>47.498899999999999</c:v>
                </c:pt>
                <c:pt idx="2623">
                  <c:v>47.519599999999997</c:v>
                </c:pt>
                <c:pt idx="2624">
                  <c:v>47.540100000000002</c:v>
                </c:pt>
                <c:pt idx="2625">
                  <c:v>47.5608</c:v>
                </c:pt>
                <c:pt idx="2626">
                  <c:v>47.582799999999999</c:v>
                </c:pt>
                <c:pt idx="2627">
                  <c:v>47.606299999999997</c:v>
                </c:pt>
                <c:pt idx="2628">
                  <c:v>47.631</c:v>
                </c:pt>
                <c:pt idx="2629">
                  <c:v>47.655500000000004</c:v>
                </c:pt>
                <c:pt idx="2630">
                  <c:v>47.680799999999998</c:v>
                </c:pt>
                <c:pt idx="2631">
                  <c:v>47.708799999999997</c:v>
                </c:pt>
                <c:pt idx="2632">
                  <c:v>47.736600000000003</c:v>
                </c:pt>
                <c:pt idx="2633">
                  <c:v>47.763300000000001</c:v>
                </c:pt>
                <c:pt idx="2634">
                  <c:v>47.787700000000001</c:v>
                </c:pt>
                <c:pt idx="2635">
                  <c:v>47.8108</c:v>
                </c:pt>
                <c:pt idx="2636">
                  <c:v>47.8322</c:v>
                </c:pt>
                <c:pt idx="2637">
                  <c:v>47.8536</c:v>
                </c:pt>
                <c:pt idx="2638">
                  <c:v>47.875100000000003</c:v>
                </c:pt>
                <c:pt idx="2639">
                  <c:v>47.8962</c:v>
                </c:pt>
                <c:pt idx="2640">
                  <c:v>47.918599999999998</c:v>
                </c:pt>
                <c:pt idx="2641">
                  <c:v>47.943300000000001</c:v>
                </c:pt>
                <c:pt idx="2642">
                  <c:v>47.969700000000003</c:v>
                </c:pt>
                <c:pt idx="2643">
                  <c:v>47.995399999999997</c:v>
                </c:pt>
                <c:pt idx="2644">
                  <c:v>48.020899999999997</c:v>
                </c:pt>
                <c:pt idx="2645">
                  <c:v>48.0458</c:v>
                </c:pt>
                <c:pt idx="2646">
                  <c:v>48.070900000000002</c:v>
                </c:pt>
                <c:pt idx="2647">
                  <c:v>48.098300000000002</c:v>
                </c:pt>
                <c:pt idx="2648">
                  <c:v>48.129199999999997</c:v>
                </c:pt>
                <c:pt idx="2649">
                  <c:v>48.164900000000003</c:v>
                </c:pt>
                <c:pt idx="2650">
                  <c:v>48.2042</c:v>
                </c:pt>
                <c:pt idx="2651">
                  <c:v>48.246200000000002</c:v>
                </c:pt>
                <c:pt idx="2652">
                  <c:v>48.285200000000003</c:v>
                </c:pt>
                <c:pt idx="2653">
                  <c:v>48.316699999999997</c:v>
                </c:pt>
                <c:pt idx="2654">
                  <c:v>48.340299999999999</c:v>
                </c:pt>
                <c:pt idx="2655">
                  <c:v>48.356499999999997</c:v>
                </c:pt>
                <c:pt idx="2656">
                  <c:v>48.368499999999997</c:v>
                </c:pt>
                <c:pt idx="2657">
                  <c:v>48.379300000000001</c:v>
                </c:pt>
                <c:pt idx="2658">
                  <c:v>48.389400000000002</c:v>
                </c:pt>
                <c:pt idx="2659">
                  <c:v>48.403199999999998</c:v>
                </c:pt>
                <c:pt idx="2660">
                  <c:v>48.418999999999997</c:v>
                </c:pt>
                <c:pt idx="2661">
                  <c:v>48.436</c:v>
                </c:pt>
                <c:pt idx="2662">
                  <c:v>48.453200000000002</c:v>
                </c:pt>
                <c:pt idx="2663">
                  <c:v>48.470599999999997</c:v>
                </c:pt>
                <c:pt idx="2664">
                  <c:v>48.488799999999998</c:v>
                </c:pt>
                <c:pt idx="2665">
                  <c:v>48.504600000000003</c:v>
                </c:pt>
                <c:pt idx="2666">
                  <c:v>48.5227</c:v>
                </c:pt>
                <c:pt idx="2667">
                  <c:v>48.543799999999997</c:v>
                </c:pt>
                <c:pt idx="2668">
                  <c:v>48.566800000000001</c:v>
                </c:pt>
                <c:pt idx="2669">
                  <c:v>48.590800000000002</c:v>
                </c:pt>
                <c:pt idx="2670">
                  <c:v>48.617699999999999</c:v>
                </c:pt>
                <c:pt idx="2671">
                  <c:v>48.645400000000002</c:v>
                </c:pt>
                <c:pt idx="2672">
                  <c:v>48.674700000000001</c:v>
                </c:pt>
                <c:pt idx="2673">
                  <c:v>48.707799999999999</c:v>
                </c:pt>
                <c:pt idx="2674">
                  <c:v>48.743499999999997</c:v>
                </c:pt>
                <c:pt idx="2675">
                  <c:v>48.780900000000003</c:v>
                </c:pt>
                <c:pt idx="2676">
                  <c:v>48.819800000000001</c:v>
                </c:pt>
                <c:pt idx="2677">
                  <c:v>48.857399999999998</c:v>
                </c:pt>
                <c:pt idx="2678">
                  <c:v>48.894799999999996</c:v>
                </c:pt>
                <c:pt idx="2679">
                  <c:v>48.924799999999998</c:v>
                </c:pt>
                <c:pt idx="2680">
                  <c:v>48.947800000000001</c:v>
                </c:pt>
                <c:pt idx="2681">
                  <c:v>48.965699999999998</c:v>
                </c:pt>
                <c:pt idx="2682">
                  <c:v>48.980600000000003</c:v>
                </c:pt>
                <c:pt idx="2683">
                  <c:v>48.9968</c:v>
                </c:pt>
                <c:pt idx="2684">
                  <c:v>49.014699999999998</c:v>
                </c:pt>
                <c:pt idx="2685">
                  <c:v>49.0334</c:v>
                </c:pt>
                <c:pt idx="2686">
                  <c:v>49.054000000000002</c:v>
                </c:pt>
                <c:pt idx="2687">
                  <c:v>49.073999999999998</c:v>
                </c:pt>
                <c:pt idx="2688">
                  <c:v>49.096600000000002</c:v>
                </c:pt>
                <c:pt idx="2689">
                  <c:v>49.119</c:v>
                </c:pt>
                <c:pt idx="2690">
                  <c:v>49.142000000000003</c:v>
                </c:pt>
                <c:pt idx="2691">
                  <c:v>49.162100000000002</c:v>
                </c:pt>
                <c:pt idx="2692">
                  <c:v>49.180500000000002</c:v>
                </c:pt>
                <c:pt idx="2693">
                  <c:v>49.200600000000001</c:v>
                </c:pt>
                <c:pt idx="2694">
                  <c:v>49.222900000000003</c:v>
                </c:pt>
                <c:pt idx="2695">
                  <c:v>49.247900000000001</c:v>
                </c:pt>
                <c:pt idx="2696">
                  <c:v>49.274000000000001</c:v>
                </c:pt>
                <c:pt idx="2697">
                  <c:v>49.298299999999998</c:v>
                </c:pt>
                <c:pt idx="2698">
                  <c:v>49.323</c:v>
                </c:pt>
                <c:pt idx="2699">
                  <c:v>49.349400000000003</c:v>
                </c:pt>
                <c:pt idx="2700">
                  <c:v>49.375700000000002</c:v>
                </c:pt>
                <c:pt idx="2701">
                  <c:v>49.4026</c:v>
                </c:pt>
                <c:pt idx="2702">
                  <c:v>49.428800000000003</c:v>
                </c:pt>
                <c:pt idx="2703">
                  <c:v>49.451599999999999</c:v>
                </c:pt>
                <c:pt idx="2704">
                  <c:v>49.471800000000002</c:v>
                </c:pt>
                <c:pt idx="2705">
                  <c:v>49.493200000000002</c:v>
                </c:pt>
                <c:pt idx="2706">
                  <c:v>49.513599999999997</c:v>
                </c:pt>
                <c:pt idx="2707">
                  <c:v>49.534199999999998</c:v>
                </c:pt>
                <c:pt idx="2708">
                  <c:v>49.556899999999999</c:v>
                </c:pt>
                <c:pt idx="2709">
                  <c:v>49.582000000000001</c:v>
                </c:pt>
                <c:pt idx="2710">
                  <c:v>49.6053</c:v>
                </c:pt>
                <c:pt idx="2711">
                  <c:v>49.630400000000002</c:v>
                </c:pt>
                <c:pt idx="2712">
                  <c:v>49.655999999999999</c:v>
                </c:pt>
                <c:pt idx="2713">
                  <c:v>49.681800000000003</c:v>
                </c:pt>
                <c:pt idx="2714">
                  <c:v>49.707299999999996</c:v>
                </c:pt>
                <c:pt idx="2715">
                  <c:v>49.732500000000002</c:v>
                </c:pt>
                <c:pt idx="2716">
                  <c:v>49.760599999999997</c:v>
                </c:pt>
                <c:pt idx="2717">
                  <c:v>49.790100000000002</c:v>
                </c:pt>
                <c:pt idx="2718">
                  <c:v>49.823</c:v>
                </c:pt>
                <c:pt idx="2719">
                  <c:v>49.862400000000001</c:v>
                </c:pt>
                <c:pt idx="2720">
                  <c:v>49.9039</c:v>
                </c:pt>
                <c:pt idx="2721">
                  <c:v>49.9465</c:v>
                </c:pt>
                <c:pt idx="2722">
                  <c:v>49.981499999999997</c:v>
                </c:pt>
                <c:pt idx="2723">
                  <c:v>50.005800000000001</c:v>
                </c:pt>
                <c:pt idx="2724">
                  <c:v>50.021299999999997</c:v>
                </c:pt>
                <c:pt idx="2725">
                  <c:v>50.0336</c:v>
                </c:pt>
                <c:pt idx="2726">
                  <c:v>50.043999999999997</c:v>
                </c:pt>
                <c:pt idx="2727">
                  <c:v>50.0535</c:v>
                </c:pt>
                <c:pt idx="2728">
                  <c:v>50.065199999999997</c:v>
                </c:pt>
                <c:pt idx="2729">
                  <c:v>50.081000000000003</c:v>
                </c:pt>
                <c:pt idx="2730">
                  <c:v>50.100099999999998</c:v>
                </c:pt>
                <c:pt idx="2731">
                  <c:v>50.117699999999999</c:v>
                </c:pt>
                <c:pt idx="2732">
                  <c:v>50.135100000000001</c:v>
                </c:pt>
                <c:pt idx="2733">
                  <c:v>50.151299999999999</c:v>
                </c:pt>
                <c:pt idx="2734">
                  <c:v>50.168999999999997</c:v>
                </c:pt>
                <c:pt idx="2735">
                  <c:v>50.189</c:v>
                </c:pt>
                <c:pt idx="2736">
                  <c:v>50.209899999999998</c:v>
                </c:pt>
                <c:pt idx="2737">
                  <c:v>50.230899999999998</c:v>
                </c:pt>
                <c:pt idx="2738">
                  <c:v>50.253399999999999</c:v>
                </c:pt>
                <c:pt idx="2739">
                  <c:v>50.277900000000002</c:v>
                </c:pt>
                <c:pt idx="2740">
                  <c:v>50.306199999999997</c:v>
                </c:pt>
                <c:pt idx="2741">
                  <c:v>50.336100000000002</c:v>
                </c:pt>
                <c:pt idx="2742">
                  <c:v>50.369</c:v>
                </c:pt>
                <c:pt idx="2743">
                  <c:v>50.404600000000002</c:v>
                </c:pt>
                <c:pt idx="2744">
                  <c:v>50.443300000000001</c:v>
                </c:pt>
                <c:pt idx="2745">
                  <c:v>50.481900000000003</c:v>
                </c:pt>
                <c:pt idx="2746">
                  <c:v>50.521000000000001</c:v>
                </c:pt>
                <c:pt idx="2747">
                  <c:v>50.559100000000001</c:v>
                </c:pt>
                <c:pt idx="2748">
                  <c:v>50.590499999999999</c:v>
                </c:pt>
                <c:pt idx="2749">
                  <c:v>50.613900000000001</c:v>
                </c:pt>
                <c:pt idx="2750">
                  <c:v>50.631</c:v>
                </c:pt>
                <c:pt idx="2751">
                  <c:v>50.645099999999999</c:v>
                </c:pt>
                <c:pt idx="2752">
                  <c:v>50.658200000000001</c:v>
                </c:pt>
                <c:pt idx="2753">
                  <c:v>50.673000000000002</c:v>
                </c:pt>
                <c:pt idx="2754">
                  <c:v>50.690300000000001</c:v>
                </c:pt>
                <c:pt idx="2755">
                  <c:v>50.710900000000002</c:v>
                </c:pt>
                <c:pt idx="2756">
                  <c:v>50.733499999999999</c:v>
                </c:pt>
                <c:pt idx="2757">
                  <c:v>50.757100000000001</c:v>
                </c:pt>
                <c:pt idx="2758">
                  <c:v>50.781100000000002</c:v>
                </c:pt>
                <c:pt idx="2759">
                  <c:v>50.802700000000002</c:v>
                </c:pt>
                <c:pt idx="2760">
                  <c:v>50.822800000000001</c:v>
                </c:pt>
                <c:pt idx="2761">
                  <c:v>50.843200000000003</c:v>
                </c:pt>
                <c:pt idx="2762">
                  <c:v>50.864100000000001</c:v>
                </c:pt>
                <c:pt idx="2763">
                  <c:v>50.886299999999999</c:v>
                </c:pt>
                <c:pt idx="2764">
                  <c:v>50.909799999999997</c:v>
                </c:pt>
                <c:pt idx="2765">
                  <c:v>50.934399999999997</c:v>
                </c:pt>
                <c:pt idx="2766">
                  <c:v>50.959200000000003</c:v>
                </c:pt>
                <c:pt idx="2767">
                  <c:v>50.985799999999998</c:v>
                </c:pt>
                <c:pt idx="2768">
                  <c:v>51.012099999999997</c:v>
                </c:pt>
                <c:pt idx="2769">
                  <c:v>51.036700000000003</c:v>
                </c:pt>
                <c:pt idx="2770">
                  <c:v>51.061700000000002</c:v>
                </c:pt>
                <c:pt idx="2771">
                  <c:v>51.085799999999999</c:v>
                </c:pt>
                <c:pt idx="2772">
                  <c:v>51.110100000000003</c:v>
                </c:pt>
                <c:pt idx="2773">
                  <c:v>51.133400000000002</c:v>
                </c:pt>
                <c:pt idx="2774">
                  <c:v>51.156100000000002</c:v>
                </c:pt>
                <c:pt idx="2775">
                  <c:v>51.177100000000003</c:v>
                </c:pt>
                <c:pt idx="2776">
                  <c:v>51.197400000000002</c:v>
                </c:pt>
                <c:pt idx="2777">
                  <c:v>51.218899999999998</c:v>
                </c:pt>
                <c:pt idx="2778">
                  <c:v>51.241399999999999</c:v>
                </c:pt>
                <c:pt idx="2779">
                  <c:v>51.264899999999997</c:v>
                </c:pt>
                <c:pt idx="2780">
                  <c:v>51.289099999999998</c:v>
                </c:pt>
                <c:pt idx="2781">
                  <c:v>51.314700000000002</c:v>
                </c:pt>
                <c:pt idx="2782">
                  <c:v>51.3414</c:v>
                </c:pt>
                <c:pt idx="2783">
                  <c:v>51.365900000000003</c:v>
                </c:pt>
                <c:pt idx="2784">
                  <c:v>51.392600000000002</c:v>
                </c:pt>
                <c:pt idx="2785">
                  <c:v>51.420200000000001</c:v>
                </c:pt>
                <c:pt idx="2786">
                  <c:v>51.45</c:v>
                </c:pt>
                <c:pt idx="2787">
                  <c:v>51.484099999999998</c:v>
                </c:pt>
                <c:pt idx="2788">
                  <c:v>51.5229</c:v>
                </c:pt>
                <c:pt idx="2789">
                  <c:v>51.566000000000003</c:v>
                </c:pt>
                <c:pt idx="2790">
                  <c:v>51.607399999999998</c:v>
                </c:pt>
                <c:pt idx="2791">
                  <c:v>51.639200000000002</c:v>
                </c:pt>
                <c:pt idx="2792">
                  <c:v>51.6614</c:v>
                </c:pt>
                <c:pt idx="2793">
                  <c:v>51.676200000000001</c:v>
                </c:pt>
                <c:pt idx="2794">
                  <c:v>51.686300000000003</c:v>
                </c:pt>
                <c:pt idx="2795">
                  <c:v>51.698900000000002</c:v>
                </c:pt>
                <c:pt idx="2796">
                  <c:v>51.712899999999998</c:v>
                </c:pt>
                <c:pt idx="2797">
                  <c:v>51.727699999999999</c:v>
                </c:pt>
                <c:pt idx="2798">
                  <c:v>51.743200000000002</c:v>
                </c:pt>
                <c:pt idx="2799">
                  <c:v>51.760399999999997</c:v>
                </c:pt>
                <c:pt idx="2800">
                  <c:v>51.776600000000002</c:v>
                </c:pt>
                <c:pt idx="2801">
                  <c:v>51.793199999999999</c:v>
                </c:pt>
                <c:pt idx="2802">
                  <c:v>51.811500000000002</c:v>
                </c:pt>
                <c:pt idx="2803">
                  <c:v>51.828899999999997</c:v>
                </c:pt>
                <c:pt idx="2804">
                  <c:v>51.847200000000001</c:v>
                </c:pt>
                <c:pt idx="2805">
                  <c:v>51.866999999999997</c:v>
                </c:pt>
                <c:pt idx="2806">
                  <c:v>51.890500000000003</c:v>
                </c:pt>
                <c:pt idx="2807">
                  <c:v>51.916200000000003</c:v>
                </c:pt>
                <c:pt idx="2808">
                  <c:v>51.942700000000002</c:v>
                </c:pt>
                <c:pt idx="2809">
                  <c:v>51.972799999999999</c:v>
                </c:pt>
                <c:pt idx="2810">
                  <c:v>52.005600000000001</c:v>
                </c:pt>
                <c:pt idx="2811">
                  <c:v>52.040500000000002</c:v>
                </c:pt>
                <c:pt idx="2812">
                  <c:v>52.074300000000001</c:v>
                </c:pt>
                <c:pt idx="2813">
                  <c:v>52.110700000000001</c:v>
                </c:pt>
                <c:pt idx="2814">
                  <c:v>52.1477</c:v>
                </c:pt>
                <c:pt idx="2815">
                  <c:v>52.185499999999998</c:v>
                </c:pt>
                <c:pt idx="2816">
                  <c:v>52.219299999999997</c:v>
                </c:pt>
                <c:pt idx="2817">
                  <c:v>52.246600000000001</c:v>
                </c:pt>
                <c:pt idx="2818">
                  <c:v>52.268799999999999</c:v>
                </c:pt>
                <c:pt idx="2819">
                  <c:v>52.285800000000002</c:v>
                </c:pt>
                <c:pt idx="2820">
                  <c:v>52.300699999999999</c:v>
                </c:pt>
                <c:pt idx="2821">
                  <c:v>52.313800000000001</c:v>
                </c:pt>
                <c:pt idx="2822">
                  <c:v>52.327599999999997</c:v>
                </c:pt>
                <c:pt idx="2823">
                  <c:v>52.345199999999998</c:v>
                </c:pt>
                <c:pt idx="2824">
                  <c:v>52.366100000000003</c:v>
                </c:pt>
                <c:pt idx="2825">
                  <c:v>52.388199999999998</c:v>
                </c:pt>
                <c:pt idx="2826">
                  <c:v>52.412399999999998</c:v>
                </c:pt>
                <c:pt idx="2827">
                  <c:v>52.435000000000002</c:v>
                </c:pt>
                <c:pt idx="2828">
                  <c:v>52.457999999999998</c:v>
                </c:pt>
                <c:pt idx="2829">
                  <c:v>52.479300000000002</c:v>
                </c:pt>
                <c:pt idx="2830">
                  <c:v>52.499699999999997</c:v>
                </c:pt>
                <c:pt idx="2831">
                  <c:v>52.520099999999999</c:v>
                </c:pt>
                <c:pt idx="2832">
                  <c:v>52.542400000000001</c:v>
                </c:pt>
                <c:pt idx="2833">
                  <c:v>52.566099999999999</c:v>
                </c:pt>
                <c:pt idx="2834">
                  <c:v>52.59</c:v>
                </c:pt>
                <c:pt idx="2835">
                  <c:v>52.615200000000002</c:v>
                </c:pt>
                <c:pt idx="2836">
                  <c:v>52.641599999999997</c:v>
                </c:pt>
                <c:pt idx="2837">
                  <c:v>52.667499999999997</c:v>
                </c:pt>
                <c:pt idx="2838">
                  <c:v>52.691200000000002</c:v>
                </c:pt>
                <c:pt idx="2839">
                  <c:v>52.715400000000002</c:v>
                </c:pt>
                <c:pt idx="2840">
                  <c:v>52.740200000000002</c:v>
                </c:pt>
                <c:pt idx="2841">
                  <c:v>52.763800000000003</c:v>
                </c:pt>
                <c:pt idx="2842">
                  <c:v>52.785400000000003</c:v>
                </c:pt>
                <c:pt idx="2843">
                  <c:v>52.806199999999997</c:v>
                </c:pt>
                <c:pt idx="2844">
                  <c:v>52.827800000000003</c:v>
                </c:pt>
                <c:pt idx="2845">
                  <c:v>52.849600000000002</c:v>
                </c:pt>
                <c:pt idx="2846">
                  <c:v>52.871699999999997</c:v>
                </c:pt>
                <c:pt idx="2847">
                  <c:v>52.896099999999997</c:v>
                </c:pt>
                <c:pt idx="2848">
                  <c:v>52.920499999999997</c:v>
                </c:pt>
                <c:pt idx="2849">
                  <c:v>52.944099999999999</c:v>
                </c:pt>
                <c:pt idx="2850">
                  <c:v>52.970300000000002</c:v>
                </c:pt>
                <c:pt idx="2851">
                  <c:v>52.995600000000003</c:v>
                </c:pt>
                <c:pt idx="2852">
                  <c:v>53.020400000000002</c:v>
                </c:pt>
                <c:pt idx="2853">
                  <c:v>53.045999999999999</c:v>
                </c:pt>
                <c:pt idx="2854">
                  <c:v>53.073099999999997</c:v>
                </c:pt>
                <c:pt idx="2855">
                  <c:v>53.103000000000002</c:v>
                </c:pt>
                <c:pt idx="2856">
                  <c:v>53.136000000000003</c:v>
                </c:pt>
                <c:pt idx="2857">
                  <c:v>53.172800000000002</c:v>
                </c:pt>
                <c:pt idx="2858">
                  <c:v>53.214100000000002</c:v>
                </c:pt>
                <c:pt idx="2859">
                  <c:v>53.256</c:v>
                </c:pt>
                <c:pt idx="2860">
                  <c:v>53.293399999999998</c:v>
                </c:pt>
                <c:pt idx="2861">
                  <c:v>53.320999999999998</c:v>
                </c:pt>
                <c:pt idx="2862">
                  <c:v>53.337600000000002</c:v>
                </c:pt>
                <c:pt idx="2863">
                  <c:v>53.3489</c:v>
                </c:pt>
                <c:pt idx="2864">
                  <c:v>53.358499999999999</c:v>
                </c:pt>
                <c:pt idx="2865">
                  <c:v>53.368699999999997</c:v>
                </c:pt>
                <c:pt idx="2866">
                  <c:v>53.379199999999997</c:v>
                </c:pt>
                <c:pt idx="2867">
                  <c:v>53.394100000000002</c:v>
                </c:pt>
                <c:pt idx="2868">
                  <c:v>53.4116</c:v>
                </c:pt>
                <c:pt idx="2869">
                  <c:v>53.4298</c:v>
                </c:pt>
                <c:pt idx="2870">
                  <c:v>53.445999999999998</c:v>
                </c:pt>
                <c:pt idx="2871">
                  <c:v>53.4621</c:v>
                </c:pt>
                <c:pt idx="2872">
                  <c:v>53.480699999999999</c:v>
                </c:pt>
                <c:pt idx="2873">
                  <c:v>53.498399999999997</c:v>
                </c:pt>
                <c:pt idx="2874">
                  <c:v>53.516599999999997</c:v>
                </c:pt>
                <c:pt idx="2875">
                  <c:v>53.536499999999997</c:v>
                </c:pt>
                <c:pt idx="2876">
                  <c:v>53.561300000000003</c:v>
                </c:pt>
                <c:pt idx="2877">
                  <c:v>53.588900000000002</c:v>
                </c:pt>
                <c:pt idx="2878">
                  <c:v>53.618699999999997</c:v>
                </c:pt>
                <c:pt idx="2879">
                  <c:v>53.6511</c:v>
                </c:pt>
                <c:pt idx="2880">
                  <c:v>53.685299999999998</c:v>
                </c:pt>
                <c:pt idx="2881">
                  <c:v>53.720700000000001</c:v>
                </c:pt>
                <c:pt idx="2882">
                  <c:v>53.756</c:v>
                </c:pt>
                <c:pt idx="2883">
                  <c:v>53.792700000000004</c:v>
                </c:pt>
                <c:pt idx="2884">
                  <c:v>53.830300000000001</c:v>
                </c:pt>
                <c:pt idx="2885">
                  <c:v>53.8658</c:v>
                </c:pt>
                <c:pt idx="2886">
                  <c:v>53.898400000000002</c:v>
                </c:pt>
                <c:pt idx="2887">
                  <c:v>53.9253</c:v>
                </c:pt>
                <c:pt idx="2888">
                  <c:v>53.945099999999996</c:v>
                </c:pt>
                <c:pt idx="2889">
                  <c:v>53.959800000000001</c:v>
                </c:pt>
                <c:pt idx="2890">
                  <c:v>53.970999999999997</c:v>
                </c:pt>
                <c:pt idx="2891">
                  <c:v>53.983800000000002</c:v>
                </c:pt>
                <c:pt idx="2892">
                  <c:v>53.999400000000001</c:v>
                </c:pt>
                <c:pt idx="2893">
                  <c:v>54.016100000000002</c:v>
                </c:pt>
                <c:pt idx="2894">
                  <c:v>54.0364</c:v>
                </c:pt>
                <c:pt idx="2895">
                  <c:v>54.057699999999997</c:v>
                </c:pt>
                <c:pt idx="2896">
                  <c:v>54.079500000000003</c:v>
                </c:pt>
                <c:pt idx="2897">
                  <c:v>54.1021</c:v>
                </c:pt>
                <c:pt idx="2898">
                  <c:v>54.122999999999998</c:v>
                </c:pt>
                <c:pt idx="2899">
                  <c:v>54.145000000000003</c:v>
                </c:pt>
                <c:pt idx="2900">
                  <c:v>54.167700000000004</c:v>
                </c:pt>
                <c:pt idx="2901">
                  <c:v>54.191400000000002</c:v>
                </c:pt>
                <c:pt idx="2902">
                  <c:v>54.214500000000001</c:v>
                </c:pt>
                <c:pt idx="2903">
                  <c:v>54.240299999999998</c:v>
                </c:pt>
                <c:pt idx="2904">
                  <c:v>54.2637</c:v>
                </c:pt>
                <c:pt idx="2905">
                  <c:v>54.2883</c:v>
                </c:pt>
                <c:pt idx="2906">
                  <c:v>54.317</c:v>
                </c:pt>
                <c:pt idx="2907">
                  <c:v>54.347200000000001</c:v>
                </c:pt>
                <c:pt idx="2908">
                  <c:v>54.373100000000001</c:v>
                </c:pt>
                <c:pt idx="2909">
                  <c:v>54.397100000000002</c:v>
                </c:pt>
                <c:pt idx="2910">
                  <c:v>54.419800000000002</c:v>
                </c:pt>
                <c:pt idx="2911">
                  <c:v>54.440199999999997</c:v>
                </c:pt>
                <c:pt idx="2912">
                  <c:v>54.462200000000003</c:v>
                </c:pt>
                <c:pt idx="2913">
                  <c:v>54.482999999999997</c:v>
                </c:pt>
                <c:pt idx="2914">
                  <c:v>54.503999999999998</c:v>
                </c:pt>
                <c:pt idx="2915">
                  <c:v>54.526699999999998</c:v>
                </c:pt>
                <c:pt idx="2916">
                  <c:v>54.5505</c:v>
                </c:pt>
                <c:pt idx="2917">
                  <c:v>54.575800000000001</c:v>
                </c:pt>
                <c:pt idx="2918">
                  <c:v>54.601700000000001</c:v>
                </c:pt>
                <c:pt idx="2919">
                  <c:v>54.627200000000002</c:v>
                </c:pt>
                <c:pt idx="2920">
                  <c:v>54.651899999999998</c:v>
                </c:pt>
                <c:pt idx="2921">
                  <c:v>54.679099999999998</c:v>
                </c:pt>
                <c:pt idx="2922">
                  <c:v>54.704700000000003</c:v>
                </c:pt>
                <c:pt idx="2923">
                  <c:v>54.730899999999998</c:v>
                </c:pt>
                <c:pt idx="2924">
                  <c:v>54.759</c:v>
                </c:pt>
                <c:pt idx="2925">
                  <c:v>54.789700000000003</c:v>
                </c:pt>
                <c:pt idx="2926">
                  <c:v>54.8245</c:v>
                </c:pt>
                <c:pt idx="2927">
                  <c:v>54.863100000000003</c:v>
                </c:pt>
                <c:pt idx="2928">
                  <c:v>54.901400000000002</c:v>
                </c:pt>
                <c:pt idx="2929">
                  <c:v>54.936</c:v>
                </c:pt>
                <c:pt idx="2930">
                  <c:v>54.962600000000002</c:v>
                </c:pt>
                <c:pt idx="2931">
                  <c:v>54.981499999999997</c:v>
                </c:pt>
                <c:pt idx="2932">
                  <c:v>54.994199999999999</c:v>
                </c:pt>
                <c:pt idx="2933">
                  <c:v>55.004199999999997</c:v>
                </c:pt>
                <c:pt idx="2934">
                  <c:v>55.017400000000002</c:v>
                </c:pt>
                <c:pt idx="2935">
                  <c:v>55.0321</c:v>
                </c:pt>
                <c:pt idx="2936">
                  <c:v>55.047400000000003</c:v>
                </c:pt>
                <c:pt idx="2937">
                  <c:v>55.063699999999997</c:v>
                </c:pt>
                <c:pt idx="2938">
                  <c:v>55.078699999999998</c:v>
                </c:pt>
                <c:pt idx="2939">
                  <c:v>55.093200000000003</c:v>
                </c:pt>
                <c:pt idx="2940">
                  <c:v>55.111400000000003</c:v>
                </c:pt>
                <c:pt idx="2941">
                  <c:v>55.13</c:v>
                </c:pt>
                <c:pt idx="2942">
                  <c:v>55.149000000000001</c:v>
                </c:pt>
                <c:pt idx="2943">
                  <c:v>55.1706</c:v>
                </c:pt>
                <c:pt idx="2944">
                  <c:v>55.194000000000003</c:v>
                </c:pt>
                <c:pt idx="2945">
                  <c:v>55.220100000000002</c:v>
                </c:pt>
                <c:pt idx="2946">
                  <c:v>55.249600000000001</c:v>
                </c:pt>
                <c:pt idx="2947">
                  <c:v>55.280099999999997</c:v>
                </c:pt>
                <c:pt idx="2948">
                  <c:v>55.310400000000001</c:v>
                </c:pt>
                <c:pt idx="2949">
                  <c:v>55.3446</c:v>
                </c:pt>
                <c:pt idx="2950">
                  <c:v>55.379899999999999</c:v>
                </c:pt>
                <c:pt idx="2951">
                  <c:v>55.415300000000002</c:v>
                </c:pt>
                <c:pt idx="2952">
                  <c:v>55.449399999999997</c:v>
                </c:pt>
                <c:pt idx="2953">
                  <c:v>55.484499999999997</c:v>
                </c:pt>
                <c:pt idx="2954">
                  <c:v>55.517600000000002</c:v>
                </c:pt>
                <c:pt idx="2955">
                  <c:v>55.5456</c:v>
                </c:pt>
                <c:pt idx="2956">
                  <c:v>55.567900000000002</c:v>
                </c:pt>
                <c:pt idx="2957">
                  <c:v>55.586799999999997</c:v>
                </c:pt>
                <c:pt idx="2958">
                  <c:v>55.603200000000001</c:v>
                </c:pt>
                <c:pt idx="2959">
                  <c:v>55.619799999999998</c:v>
                </c:pt>
                <c:pt idx="2960">
                  <c:v>55.6372</c:v>
                </c:pt>
                <c:pt idx="2961">
                  <c:v>55.657299999999999</c:v>
                </c:pt>
                <c:pt idx="2962">
                  <c:v>55.679200000000002</c:v>
                </c:pt>
                <c:pt idx="2963">
                  <c:v>55.701099999999997</c:v>
                </c:pt>
                <c:pt idx="2964">
                  <c:v>55.723700000000001</c:v>
                </c:pt>
                <c:pt idx="2965">
                  <c:v>55.7453</c:v>
                </c:pt>
                <c:pt idx="2966">
                  <c:v>55.765700000000002</c:v>
                </c:pt>
                <c:pt idx="2967">
                  <c:v>55.7851</c:v>
                </c:pt>
                <c:pt idx="2968">
                  <c:v>55.806600000000003</c:v>
                </c:pt>
                <c:pt idx="2969">
                  <c:v>55.826500000000003</c:v>
                </c:pt>
                <c:pt idx="2970">
                  <c:v>55.848199999999999</c:v>
                </c:pt>
                <c:pt idx="2971">
                  <c:v>55.872100000000003</c:v>
                </c:pt>
                <c:pt idx="2972">
                  <c:v>55.898299999999999</c:v>
                </c:pt>
                <c:pt idx="2973">
                  <c:v>55.924199999999999</c:v>
                </c:pt>
                <c:pt idx="2974">
                  <c:v>55.948900000000002</c:v>
                </c:pt>
                <c:pt idx="2975">
                  <c:v>55.974800000000002</c:v>
                </c:pt>
                <c:pt idx="2976">
                  <c:v>55.999400000000001</c:v>
                </c:pt>
                <c:pt idx="2977">
                  <c:v>56.026000000000003</c:v>
                </c:pt>
                <c:pt idx="2978">
                  <c:v>56.050699999999999</c:v>
                </c:pt>
                <c:pt idx="2979">
                  <c:v>56.072000000000003</c:v>
                </c:pt>
                <c:pt idx="2980">
                  <c:v>56.092199999999998</c:v>
                </c:pt>
                <c:pt idx="2981">
                  <c:v>56.112699999999997</c:v>
                </c:pt>
                <c:pt idx="2982">
                  <c:v>56.133800000000001</c:v>
                </c:pt>
                <c:pt idx="2983">
                  <c:v>56.156399999999998</c:v>
                </c:pt>
                <c:pt idx="2984">
                  <c:v>56.179600000000001</c:v>
                </c:pt>
                <c:pt idx="2985">
                  <c:v>56.2042</c:v>
                </c:pt>
                <c:pt idx="2986">
                  <c:v>56.226900000000001</c:v>
                </c:pt>
                <c:pt idx="2987">
                  <c:v>56.252099999999999</c:v>
                </c:pt>
                <c:pt idx="2988">
                  <c:v>56.278500000000001</c:v>
                </c:pt>
                <c:pt idx="2989">
                  <c:v>56.3033</c:v>
                </c:pt>
                <c:pt idx="2990">
                  <c:v>56.327599999999997</c:v>
                </c:pt>
                <c:pt idx="2991">
                  <c:v>56.351300000000002</c:v>
                </c:pt>
                <c:pt idx="2992">
                  <c:v>56.377299999999998</c:v>
                </c:pt>
                <c:pt idx="2993">
                  <c:v>56.408799999999999</c:v>
                </c:pt>
                <c:pt idx="2994">
                  <c:v>56.4452</c:v>
                </c:pt>
                <c:pt idx="2995">
                  <c:v>56.4861</c:v>
                </c:pt>
                <c:pt idx="2996">
                  <c:v>56.527999999999999</c:v>
                </c:pt>
                <c:pt idx="2997">
                  <c:v>56.569499999999998</c:v>
                </c:pt>
                <c:pt idx="2998">
                  <c:v>56.604799999999997</c:v>
                </c:pt>
                <c:pt idx="2999">
                  <c:v>56.630699999999997</c:v>
                </c:pt>
                <c:pt idx="3000">
                  <c:v>56.6462</c:v>
                </c:pt>
                <c:pt idx="3001">
                  <c:v>56.655700000000003</c:v>
                </c:pt>
                <c:pt idx="3002">
                  <c:v>56.663200000000003</c:v>
                </c:pt>
                <c:pt idx="3003">
                  <c:v>56.672800000000002</c:v>
                </c:pt>
                <c:pt idx="3004">
                  <c:v>56.685000000000002</c:v>
                </c:pt>
                <c:pt idx="3005">
                  <c:v>56.698799999999999</c:v>
                </c:pt>
                <c:pt idx="3006">
                  <c:v>56.714199999999998</c:v>
                </c:pt>
                <c:pt idx="3007">
                  <c:v>56.731900000000003</c:v>
                </c:pt>
                <c:pt idx="3008">
                  <c:v>56.749200000000002</c:v>
                </c:pt>
                <c:pt idx="3009">
                  <c:v>56.765599999999999</c:v>
                </c:pt>
                <c:pt idx="3010">
                  <c:v>56.783499999999997</c:v>
                </c:pt>
                <c:pt idx="3011">
                  <c:v>56.802199999999999</c:v>
                </c:pt>
                <c:pt idx="3012">
                  <c:v>56.8215</c:v>
                </c:pt>
                <c:pt idx="3013">
                  <c:v>56.844900000000003</c:v>
                </c:pt>
                <c:pt idx="3014">
                  <c:v>56.8718</c:v>
                </c:pt>
                <c:pt idx="3015">
                  <c:v>56.900599999999997</c:v>
                </c:pt>
                <c:pt idx="3016">
                  <c:v>56.930799999999998</c:v>
                </c:pt>
                <c:pt idx="3017">
                  <c:v>56.962499999999999</c:v>
                </c:pt>
                <c:pt idx="3018">
                  <c:v>56.997100000000003</c:v>
                </c:pt>
                <c:pt idx="3019">
                  <c:v>57.032400000000003</c:v>
                </c:pt>
                <c:pt idx="3020">
                  <c:v>57.069499999999998</c:v>
                </c:pt>
                <c:pt idx="3021">
                  <c:v>57.108199999999997</c:v>
                </c:pt>
                <c:pt idx="3022">
                  <c:v>57.147399999999998</c:v>
                </c:pt>
                <c:pt idx="3023">
                  <c:v>57.183500000000002</c:v>
                </c:pt>
                <c:pt idx="3024">
                  <c:v>57.211500000000001</c:v>
                </c:pt>
                <c:pt idx="3025">
                  <c:v>57.2301</c:v>
                </c:pt>
                <c:pt idx="3026">
                  <c:v>57.241399999999999</c:v>
                </c:pt>
                <c:pt idx="3027">
                  <c:v>57.252099999999999</c:v>
                </c:pt>
                <c:pt idx="3028">
                  <c:v>57.265300000000003</c:v>
                </c:pt>
                <c:pt idx="3029">
                  <c:v>57.282499999999999</c:v>
                </c:pt>
                <c:pt idx="3030">
                  <c:v>57.302500000000002</c:v>
                </c:pt>
                <c:pt idx="3031">
                  <c:v>57.3232</c:v>
                </c:pt>
                <c:pt idx="3032">
                  <c:v>57.345500000000001</c:v>
                </c:pt>
                <c:pt idx="3033">
                  <c:v>57.369199999999999</c:v>
                </c:pt>
                <c:pt idx="3034">
                  <c:v>57.391399999999997</c:v>
                </c:pt>
                <c:pt idx="3035">
                  <c:v>57.411099999999998</c:v>
                </c:pt>
                <c:pt idx="3036">
                  <c:v>57.431100000000001</c:v>
                </c:pt>
                <c:pt idx="3037">
                  <c:v>57.451300000000003</c:v>
                </c:pt>
                <c:pt idx="3038">
                  <c:v>57.473999999999997</c:v>
                </c:pt>
                <c:pt idx="3039">
                  <c:v>57.496400000000001</c:v>
                </c:pt>
                <c:pt idx="3040">
                  <c:v>57.518799999999999</c:v>
                </c:pt>
                <c:pt idx="3041">
                  <c:v>57.543700000000001</c:v>
                </c:pt>
                <c:pt idx="3042">
                  <c:v>57.569099999999999</c:v>
                </c:pt>
                <c:pt idx="3043">
                  <c:v>57.594900000000003</c:v>
                </c:pt>
                <c:pt idx="3044">
                  <c:v>57.622999999999998</c:v>
                </c:pt>
                <c:pt idx="3045">
                  <c:v>57.651899999999998</c:v>
                </c:pt>
                <c:pt idx="3046">
                  <c:v>57.678899999999999</c:v>
                </c:pt>
                <c:pt idx="3047">
                  <c:v>57.703400000000002</c:v>
                </c:pt>
                <c:pt idx="3048">
                  <c:v>57.725000000000001</c:v>
                </c:pt>
                <c:pt idx="3049">
                  <c:v>57.7468</c:v>
                </c:pt>
                <c:pt idx="3050">
                  <c:v>57.768900000000002</c:v>
                </c:pt>
                <c:pt idx="3051">
                  <c:v>57.7896</c:v>
                </c:pt>
                <c:pt idx="3052">
                  <c:v>57.8095</c:v>
                </c:pt>
                <c:pt idx="3053">
                  <c:v>57.8322</c:v>
                </c:pt>
                <c:pt idx="3054">
                  <c:v>57.856200000000001</c:v>
                </c:pt>
                <c:pt idx="3055">
                  <c:v>57.881599999999999</c:v>
                </c:pt>
                <c:pt idx="3056">
                  <c:v>57.9086</c:v>
                </c:pt>
                <c:pt idx="3057">
                  <c:v>57.933399999999999</c:v>
                </c:pt>
                <c:pt idx="3058">
                  <c:v>57.957700000000003</c:v>
                </c:pt>
                <c:pt idx="3059">
                  <c:v>57.981499999999997</c:v>
                </c:pt>
                <c:pt idx="3060">
                  <c:v>58.006500000000003</c:v>
                </c:pt>
                <c:pt idx="3061">
                  <c:v>58.033200000000001</c:v>
                </c:pt>
                <c:pt idx="3062">
                  <c:v>58.063600000000001</c:v>
                </c:pt>
                <c:pt idx="3063">
                  <c:v>58.097999999999999</c:v>
                </c:pt>
                <c:pt idx="3064">
                  <c:v>58.1374</c:v>
                </c:pt>
                <c:pt idx="3065">
                  <c:v>58.178600000000003</c:v>
                </c:pt>
                <c:pt idx="3066">
                  <c:v>58.219099999999997</c:v>
                </c:pt>
                <c:pt idx="3067">
                  <c:v>58.2502</c:v>
                </c:pt>
                <c:pt idx="3068">
                  <c:v>58.2729</c:v>
                </c:pt>
                <c:pt idx="3069">
                  <c:v>58.287999999999997</c:v>
                </c:pt>
                <c:pt idx="3070">
                  <c:v>58.299399999999999</c:v>
                </c:pt>
                <c:pt idx="3071">
                  <c:v>58.31</c:v>
                </c:pt>
                <c:pt idx="3072">
                  <c:v>58.321100000000001</c:v>
                </c:pt>
                <c:pt idx="3073">
                  <c:v>58.334400000000002</c:v>
                </c:pt>
                <c:pt idx="3074">
                  <c:v>58.35</c:v>
                </c:pt>
                <c:pt idx="3075">
                  <c:v>58.366599999999998</c:v>
                </c:pt>
                <c:pt idx="3076">
                  <c:v>58.381999999999998</c:v>
                </c:pt>
                <c:pt idx="3077">
                  <c:v>58.396900000000002</c:v>
                </c:pt>
                <c:pt idx="3078">
                  <c:v>58.4131</c:v>
                </c:pt>
                <c:pt idx="3079">
                  <c:v>58.430199999999999</c:v>
                </c:pt>
                <c:pt idx="3080">
                  <c:v>58.4495</c:v>
                </c:pt>
                <c:pt idx="3081">
                  <c:v>58.469700000000003</c:v>
                </c:pt>
                <c:pt idx="3082">
                  <c:v>58.493000000000002</c:v>
                </c:pt>
                <c:pt idx="3083">
                  <c:v>58.519500000000001</c:v>
                </c:pt>
                <c:pt idx="3084">
                  <c:v>58.548099999999998</c:v>
                </c:pt>
                <c:pt idx="3085">
                  <c:v>58.578200000000002</c:v>
                </c:pt>
                <c:pt idx="3086">
                  <c:v>58.610900000000001</c:v>
                </c:pt>
                <c:pt idx="3087">
                  <c:v>58.645800000000001</c:v>
                </c:pt>
                <c:pt idx="3088">
                  <c:v>58.681600000000003</c:v>
                </c:pt>
                <c:pt idx="3089">
                  <c:v>58.718299999999999</c:v>
                </c:pt>
                <c:pt idx="3090">
                  <c:v>58.755000000000003</c:v>
                </c:pt>
                <c:pt idx="3091">
                  <c:v>58.789900000000003</c:v>
                </c:pt>
                <c:pt idx="3092">
                  <c:v>58.820799999999998</c:v>
                </c:pt>
                <c:pt idx="3093">
                  <c:v>58.8491</c:v>
                </c:pt>
                <c:pt idx="3094">
                  <c:v>58.872999999999998</c:v>
                </c:pt>
                <c:pt idx="3095">
                  <c:v>58.888199999999998</c:v>
                </c:pt>
                <c:pt idx="3096">
                  <c:v>58.901499999999999</c:v>
                </c:pt>
                <c:pt idx="3097">
                  <c:v>58.915500000000002</c:v>
                </c:pt>
                <c:pt idx="3098">
                  <c:v>58.928800000000003</c:v>
                </c:pt>
                <c:pt idx="3099">
                  <c:v>58.945900000000002</c:v>
                </c:pt>
                <c:pt idx="3100">
                  <c:v>58.965899999999998</c:v>
                </c:pt>
                <c:pt idx="3101">
                  <c:v>58.986699999999999</c:v>
                </c:pt>
                <c:pt idx="3102">
                  <c:v>59.010399999999997</c:v>
                </c:pt>
                <c:pt idx="3103">
                  <c:v>59.033000000000001</c:v>
                </c:pt>
                <c:pt idx="3104">
                  <c:v>59.056100000000001</c:v>
                </c:pt>
                <c:pt idx="3105">
                  <c:v>59.077599999999997</c:v>
                </c:pt>
                <c:pt idx="3106">
                  <c:v>59.098700000000001</c:v>
                </c:pt>
                <c:pt idx="3107">
                  <c:v>59.121299999999998</c:v>
                </c:pt>
                <c:pt idx="3108">
                  <c:v>59.1434</c:v>
                </c:pt>
                <c:pt idx="3109">
                  <c:v>59.1676</c:v>
                </c:pt>
                <c:pt idx="3110">
                  <c:v>59.192999999999998</c:v>
                </c:pt>
                <c:pt idx="3111">
                  <c:v>59.218200000000003</c:v>
                </c:pt>
                <c:pt idx="3112">
                  <c:v>59.242899999999999</c:v>
                </c:pt>
                <c:pt idx="3113">
                  <c:v>59.27</c:v>
                </c:pt>
                <c:pt idx="3114">
                  <c:v>59.297800000000002</c:v>
                </c:pt>
                <c:pt idx="3115">
                  <c:v>59.323700000000002</c:v>
                </c:pt>
                <c:pt idx="3116">
                  <c:v>59.3461</c:v>
                </c:pt>
                <c:pt idx="3117">
                  <c:v>59.368299999999998</c:v>
                </c:pt>
                <c:pt idx="3118">
                  <c:v>59.389200000000002</c:v>
                </c:pt>
                <c:pt idx="3119">
                  <c:v>59.41</c:v>
                </c:pt>
                <c:pt idx="3120">
                  <c:v>59.431399999999996</c:v>
                </c:pt>
                <c:pt idx="3121">
                  <c:v>59.454099999999997</c:v>
                </c:pt>
                <c:pt idx="3122">
                  <c:v>59.478900000000003</c:v>
                </c:pt>
                <c:pt idx="3123">
                  <c:v>59.503100000000003</c:v>
                </c:pt>
                <c:pt idx="3124">
                  <c:v>59.528700000000001</c:v>
                </c:pt>
                <c:pt idx="3125">
                  <c:v>59.5533</c:v>
                </c:pt>
                <c:pt idx="3126">
                  <c:v>59.576999999999998</c:v>
                </c:pt>
                <c:pt idx="3127">
                  <c:v>59.603000000000002</c:v>
                </c:pt>
                <c:pt idx="3128">
                  <c:v>59.629300000000001</c:v>
                </c:pt>
                <c:pt idx="3129">
                  <c:v>59.659100000000002</c:v>
                </c:pt>
                <c:pt idx="3130">
                  <c:v>59.689100000000003</c:v>
                </c:pt>
                <c:pt idx="3131">
                  <c:v>59.7196</c:v>
                </c:pt>
                <c:pt idx="3132">
                  <c:v>59.752800000000001</c:v>
                </c:pt>
                <c:pt idx="3133">
                  <c:v>59.787100000000002</c:v>
                </c:pt>
                <c:pt idx="3134">
                  <c:v>59.825499999999998</c:v>
                </c:pt>
                <c:pt idx="3135">
                  <c:v>59.863</c:v>
                </c:pt>
                <c:pt idx="3136">
                  <c:v>59.892000000000003</c:v>
                </c:pt>
                <c:pt idx="3137">
                  <c:v>59.912199999999999</c:v>
                </c:pt>
                <c:pt idx="3138">
                  <c:v>59.926600000000001</c:v>
                </c:pt>
                <c:pt idx="3139">
                  <c:v>59.936999999999998</c:v>
                </c:pt>
                <c:pt idx="3140">
                  <c:v>59.948099999999997</c:v>
                </c:pt>
                <c:pt idx="3141">
                  <c:v>59.961100000000002</c:v>
                </c:pt>
                <c:pt idx="3142">
                  <c:v>59.976700000000001</c:v>
                </c:pt>
                <c:pt idx="3143">
                  <c:v>59.9938</c:v>
                </c:pt>
                <c:pt idx="3144">
                  <c:v>60.010899999999999</c:v>
                </c:pt>
                <c:pt idx="3145">
                  <c:v>60.026699999999998</c:v>
                </c:pt>
                <c:pt idx="3146">
                  <c:v>60.042200000000001</c:v>
                </c:pt>
                <c:pt idx="3147">
                  <c:v>60.058300000000003</c:v>
                </c:pt>
                <c:pt idx="3148">
                  <c:v>60.077300000000001</c:v>
                </c:pt>
                <c:pt idx="3149">
                  <c:v>60.097000000000001</c:v>
                </c:pt>
                <c:pt idx="3150">
                  <c:v>60.119</c:v>
                </c:pt>
                <c:pt idx="3151">
                  <c:v>60.144599999999997</c:v>
                </c:pt>
                <c:pt idx="3152">
                  <c:v>60.172499999999999</c:v>
                </c:pt>
                <c:pt idx="3153">
                  <c:v>60.200899999999997</c:v>
                </c:pt>
                <c:pt idx="3154">
                  <c:v>60.232199999999999</c:v>
                </c:pt>
                <c:pt idx="3155">
                  <c:v>60.265099999999997</c:v>
                </c:pt>
                <c:pt idx="3156">
                  <c:v>60.300600000000003</c:v>
                </c:pt>
                <c:pt idx="3157">
                  <c:v>60.3367</c:v>
                </c:pt>
                <c:pt idx="3158">
                  <c:v>60.3718</c:v>
                </c:pt>
                <c:pt idx="3159">
                  <c:v>60.4069</c:v>
                </c:pt>
                <c:pt idx="3160">
                  <c:v>60.438699999999997</c:v>
                </c:pt>
                <c:pt idx="3161">
                  <c:v>60.4664</c:v>
                </c:pt>
                <c:pt idx="3162">
                  <c:v>60.4923</c:v>
                </c:pt>
                <c:pt idx="3163">
                  <c:v>60.515000000000001</c:v>
                </c:pt>
                <c:pt idx="3164">
                  <c:v>60.5321</c:v>
                </c:pt>
                <c:pt idx="3165">
                  <c:v>60.5471</c:v>
                </c:pt>
                <c:pt idx="3166">
                  <c:v>60.5627</c:v>
                </c:pt>
                <c:pt idx="3167">
                  <c:v>60.579500000000003</c:v>
                </c:pt>
                <c:pt idx="3168">
                  <c:v>60.600299999999997</c:v>
                </c:pt>
                <c:pt idx="3169">
                  <c:v>60.624200000000002</c:v>
                </c:pt>
                <c:pt idx="3170">
                  <c:v>60.648299999999999</c:v>
                </c:pt>
                <c:pt idx="3171">
                  <c:v>60.670299999999997</c:v>
                </c:pt>
                <c:pt idx="3172">
                  <c:v>60.690399999999997</c:v>
                </c:pt>
                <c:pt idx="3173">
                  <c:v>60.711300000000001</c:v>
                </c:pt>
                <c:pt idx="3174">
                  <c:v>60.731200000000001</c:v>
                </c:pt>
                <c:pt idx="3175">
                  <c:v>60.751100000000001</c:v>
                </c:pt>
                <c:pt idx="3176">
                  <c:v>60.773600000000002</c:v>
                </c:pt>
                <c:pt idx="3177">
                  <c:v>60.7973</c:v>
                </c:pt>
                <c:pt idx="3178">
                  <c:v>60.821599999999997</c:v>
                </c:pt>
                <c:pt idx="3179">
                  <c:v>60.848300000000002</c:v>
                </c:pt>
                <c:pt idx="3180">
                  <c:v>60.874400000000001</c:v>
                </c:pt>
                <c:pt idx="3181">
                  <c:v>60.899700000000003</c:v>
                </c:pt>
                <c:pt idx="3182">
                  <c:v>60.925600000000003</c:v>
                </c:pt>
                <c:pt idx="3183">
                  <c:v>60.951300000000003</c:v>
                </c:pt>
                <c:pt idx="3184">
                  <c:v>60.975900000000003</c:v>
                </c:pt>
                <c:pt idx="3185">
                  <c:v>61.000500000000002</c:v>
                </c:pt>
                <c:pt idx="3186">
                  <c:v>61.022100000000002</c:v>
                </c:pt>
                <c:pt idx="3187">
                  <c:v>61.041699999999999</c:v>
                </c:pt>
                <c:pt idx="3188">
                  <c:v>61.061999999999998</c:v>
                </c:pt>
                <c:pt idx="3189">
                  <c:v>61.0837</c:v>
                </c:pt>
                <c:pt idx="3190">
                  <c:v>61.106999999999999</c:v>
                </c:pt>
                <c:pt idx="3191">
                  <c:v>61.1295</c:v>
                </c:pt>
                <c:pt idx="3192">
                  <c:v>61.153500000000001</c:v>
                </c:pt>
                <c:pt idx="3193">
                  <c:v>61.177100000000003</c:v>
                </c:pt>
                <c:pt idx="3194">
                  <c:v>61.202599999999997</c:v>
                </c:pt>
                <c:pt idx="3195">
                  <c:v>61.228099999999998</c:v>
                </c:pt>
                <c:pt idx="3196">
                  <c:v>61.252600000000001</c:v>
                </c:pt>
                <c:pt idx="3197">
                  <c:v>61.2789</c:v>
                </c:pt>
                <c:pt idx="3198">
                  <c:v>61.306600000000003</c:v>
                </c:pt>
                <c:pt idx="3199">
                  <c:v>61.334600000000002</c:v>
                </c:pt>
                <c:pt idx="3200">
                  <c:v>61.363799999999998</c:v>
                </c:pt>
                <c:pt idx="3201">
                  <c:v>61.397300000000001</c:v>
                </c:pt>
                <c:pt idx="3202">
                  <c:v>61.433199999999999</c:v>
                </c:pt>
                <c:pt idx="3203">
                  <c:v>61.469200000000001</c:v>
                </c:pt>
                <c:pt idx="3204">
                  <c:v>61.504300000000001</c:v>
                </c:pt>
                <c:pt idx="3205">
                  <c:v>61.535499999999999</c:v>
                </c:pt>
                <c:pt idx="3206">
                  <c:v>61.561700000000002</c:v>
                </c:pt>
                <c:pt idx="3207">
                  <c:v>61.581000000000003</c:v>
                </c:pt>
                <c:pt idx="3208">
                  <c:v>61.594200000000001</c:v>
                </c:pt>
                <c:pt idx="3209">
                  <c:v>61.606099999999998</c:v>
                </c:pt>
                <c:pt idx="3210">
                  <c:v>61.618699999999997</c:v>
                </c:pt>
                <c:pt idx="3211">
                  <c:v>61.632399999999997</c:v>
                </c:pt>
                <c:pt idx="3212">
                  <c:v>61.646799999999999</c:v>
                </c:pt>
                <c:pt idx="3213">
                  <c:v>61.661700000000003</c:v>
                </c:pt>
                <c:pt idx="3214">
                  <c:v>61.676299999999998</c:v>
                </c:pt>
                <c:pt idx="3215">
                  <c:v>61.691200000000002</c:v>
                </c:pt>
                <c:pt idx="3216">
                  <c:v>61.708599999999997</c:v>
                </c:pt>
                <c:pt idx="3217">
                  <c:v>61.729399999999998</c:v>
                </c:pt>
                <c:pt idx="3218">
                  <c:v>61.751899999999999</c:v>
                </c:pt>
                <c:pt idx="3219">
                  <c:v>61.774999999999999</c:v>
                </c:pt>
                <c:pt idx="3220">
                  <c:v>61.8003</c:v>
                </c:pt>
                <c:pt idx="3221">
                  <c:v>61.827500000000001</c:v>
                </c:pt>
                <c:pt idx="3222">
                  <c:v>61.855699999999999</c:v>
                </c:pt>
                <c:pt idx="3223">
                  <c:v>61.888500000000001</c:v>
                </c:pt>
                <c:pt idx="3224">
                  <c:v>61.923299999999998</c:v>
                </c:pt>
                <c:pt idx="3225">
                  <c:v>61.960900000000002</c:v>
                </c:pt>
                <c:pt idx="3226">
                  <c:v>62.000500000000002</c:v>
                </c:pt>
                <c:pt idx="3227">
                  <c:v>62.037599999999998</c:v>
                </c:pt>
                <c:pt idx="3228">
                  <c:v>62.0732</c:v>
                </c:pt>
                <c:pt idx="3229">
                  <c:v>62.1038</c:v>
                </c:pt>
                <c:pt idx="3230">
                  <c:v>62.131399999999999</c:v>
                </c:pt>
                <c:pt idx="3231">
                  <c:v>62.154600000000002</c:v>
                </c:pt>
                <c:pt idx="3232">
                  <c:v>62.1736</c:v>
                </c:pt>
                <c:pt idx="3233">
                  <c:v>62.186199999999999</c:v>
                </c:pt>
                <c:pt idx="3234">
                  <c:v>62.198799999999999</c:v>
                </c:pt>
                <c:pt idx="3235">
                  <c:v>62.213299999999997</c:v>
                </c:pt>
                <c:pt idx="3236">
                  <c:v>62.230800000000002</c:v>
                </c:pt>
                <c:pt idx="3237">
                  <c:v>62.249400000000001</c:v>
                </c:pt>
                <c:pt idx="3238">
                  <c:v>62.271299999999997</c:v>
                </c:pt>
                <c:pt idx="3239">
                  <c:v>62.293500000000002</c:v>
                </c:pt>
                <c:pt idx="3240">
                  <c:v>62.315899999999999</c:v>
                </c:pt>
                <c:pt idx="3241">
                  <c:v>62.3384</c:v>
                </c:pt>
                <c:pt idx="3242">
                  <c:v>62.3596</c:v>
                </c:pt>
                <c:pt idx="3243">
                  <c:v>62.380099999999999</c:v>
                </c:pt>
                <c:pt idx="3244">
                  <c:v>62.401600000000002</c:v>
                </c:pt>
                <c:pt idx="3245">
                  <c:v>62.424100000000003</c:v>
                </c:pt>
                <c:pt idx="3246">
                  <c:v>62.448399999999999</c:v>
                </c:pt>
                <c:pt idx="3247">
                  <c:v>62.4741</c:v>
                </c:pt>
                <c:pt idx="3248">
                  <c:v>62.498699999999999</c:v>
                </c:pt>
                <c:pt idx="3249">
                  <c:v>62.526699999999998</c:v>
                </c:pt>
                <c:pt idx="3250">
                  <c:v>62.554600000000001</c:v>
                </c:pt>
                <c:pt idx="3251">
                  <c:v>62.581800000000001</c:v>
                </c:pt>
                <c:pt idx="3252">
                  <c:v>62.605899999999998</c:v>
                </c:pt>
                <c:pt idx="3253">
                  <c:v>62.628500000000003</c:v>
                </c:pt>
                <c:pt idx="3254">
                  <c:v>62.651200000000003</c:v>
                </c:pt>
                <c:pt idx="3255">
                  <c:v>62.673999999999999</c:v>
                </c:pt>
                <c:pt idx="3256">
                  <c:v>62.6967</c:v>
                </c:pt>
                <c:pt idx="3257">
                  <c:v>62.721600000000002</c:v>
                </c:pt>
                <c:pt idx="3258">
                  <c:v>62.745899999999999</c:v>
                </c:pt>
                <c:pt idx="3259">
                  <c:v>62.767600000000002</c:v>
                </c:pt>
                <c:pt idx="3260">
                  <c:v>62.789900000000003</c:v>
                </c:pt>
                <c:pt idx="3261">
                  <c:v>62.812899999999999</c:v>
                </c:pt>
                <c:pt idx="3262">
                  <c:v>62.8367</c:v>
                </c:pt>
                <c:pt idx="3263">
                  <c:v>62.861600000000003</c:v>
                </c:pt>
                <c:pt idx="3264">
                  <c:v>62.8857</c:v>
                </c:pt>
                <c:pt idx="3265">
                  <c:v>62.9099</c:v>
                </c:pt>
                <c:pt idx="3266">
                  <c:v>62.936700000000002</c:v>
                </c:pt>
                <c:pt idx="3267">
                  <c:v>62.964799999999997</c:v>
                </c:pt>
                <c:pt idx="3268">
                  <c:v>62.993699999999997</c:v>
                </c:pt>
                <c:pt idx="3269">
                  <c:v>63.027099999999997</c:v>
                </c:pt>
                <c:pt idx="3270">
                  <c:v>63.0657</c:v>
                </c:pt>
                <c:pt idx="3271">
                  <c:v>63.106400000000001</c:v>
                </c:pt>
                <c:pt idx="3272">
                  <c:v>63.144500000000001</c:v>
                </c:pt>
                <c:pt idx="3273">
                  <c:v>63.176400000000001</c:v>
                </c:pt>
                <c:pt idx="3274">
                  <c:v>63.201799999999999</c:v>
                </c:pt>
                <c:pt idx="3275">
                  <c:v>63.220100000000002</c:v>
                </c:pt>
                <c:pt idx="3276">
                  <c:v>63.232199999999999</c:v>
                </c:pt>
                <c:pt idx="3277">
                  <c:v>63.242400000000004</c:v>
                </c:pt>
                <c:pt idx="3278">
                  <c:v>63.255000000000003</c:v>
                </c:pt>
                <c:pt idx="3279">
                  <c:v>63.267200000000003</c:v>
                </c:pt>
                <c:pt idx="3280">
                  <c:v>63.280700000000003</c:v>
                </c:pt>
                <c:pt idx="3281">
                  <c:v>63.296399999999998</c:v>
                </c:pt>
                <c:pt idx="3282">
                  <c:v>63.312199999999997</c:v>
                </c:pt>
                <c:pt idx="3283">
                  <c:v>63.328499999999998</c:v>
                </c:pt>
                <c:pt idx="3284">
                  <c:v>63.3459</c:v>
                </c:pt>
                <c:pt idx="3285">
                  <c:v>63.364600000000003</c:v>
                </c:pt>
                <c:pt idx="3286">
                  <c:v>63.384799999999998</c:v>
                </c:pt>
                <c:pt idx="3287">
                  <c:v>63.405799999999999</c:v>
                </c:pt>
                <c:pt idx="3288">
                  <c:v>63.427700000000002</c:v>
                </c:pt>
                <c:pt idx="3289">
                  <c:v>63.451900000000002</c:v>
                </c:pt>
                <c:pt idx="3290">
                  <c:v>63.478700000000003</c:v>
                </c:pt>
                <c:pt idx="3291">
                  <c:v>63.508299999999998</c:v>
                </c:pt>
                <c:pt idx="3292">
                  <c:v>63.540300000000002</c:v>
                </c:pt>
                <c:pt idx="3293">
                  <c:v>63.5749</c:v>
                </c:pt>
                <c:pt idx="3294">
                  <c:v>63.612000000000002</c:v>
                </c:pt>
                <c:pt idx="3295">
                  <c:v>63.652000000000001</c:v>
                </c:pt>
                <c:pt idx="3296">
                  <c:v>63.689900000000002</c:v>
                </c:pt>
                <c:pt idx="3297">
                  <c:v>63.724299999999999</c:v>
                </c:pt>
                <c:pt idx="3298">
                  <c:v>63.753700000000002</c:v>
                </c:pt>
                <c:pt idx="3299">
                  <c:v>63.776499999999999</c:v>
                </c:pt>
                <c:pt idx="3300">
                  <c:v>63.7958</c:v>
                </c:pt>
                <c:pt idx="3301">
                  <c:v>63.814799999999998</c:v>
                </c:pt>
                <c:pt idx="3302">
                  <c:v>63.832599999999999</c:v>
                </c:pt>
                <c:pt idx="3303">
                  <c:v>63.849400000000003</c:v>
                </c:pt>
                <c:pt idx="3304">
                  <c:v>63.868000000000002</c:v>
                </c:pt>
                <c:pt idx="3305">
                  <c:v>63.888300000000001</c:v>
                </c:pt>
                <c:pt idx="3306">
                  <c:v>63.907299999999999</c:v>
                </c:pt>
                <c:pt idx="3307">
                  <c:v>63.928699999999999</c:v>
                </c:pt>
                <c:pt idx="3308">
                  <c:v>63.949199999999998</c:v>
                </c:pt>
                <c:pt idx="3309">
                  <c:v>63.969299999999997</c:v>
                </c:pt>
                <c:pt idx="3310">
                  <c:v>63.990699999999997</c:v>
                </c:pt>
                <c:pt idx="3311">
                  <c:v>64.012299999999996</c:v>
                </c:pt>
                <c:pt idx="3312">
                  <c:v>64.034800000000004</c:v>
                </c:pt>
                <c:pt idx="3313">
                  <c:v>64.055800000000005</c:v>
                </c:pt>
                <c:pt idx="3314">
                  <c:v>64.080600000000004</c:v>
                </c:pt>
                <c:pt idx="3315">
                  <c:v>64.105400000000003</c:v>
                </c:pt>
                <c:pt idx="3316">
                  <c:v>64.128100000000003</c:v>
                </c:pt>
                <c:pt idx="3317">
                  <c:v>64.152000000000001</c:v>
                </c:pt>
                <c:pt idx="3318">
                  <c:v>64.178200000000004</c:v>
                </c:pt>
                <c:pt idx="3319">
                  <c:v>64.204599999999999</c:v>
                </c:pt>
                <c:pt idx="3320">
                  <c:v>64.230699999999999</c:v>
                </c:pt>
                <c:pt idx="3321">
                  <c:v>64.255899999999997</c:v>
                </c:pt>
                <c:pt idx="3322">
                  <c:v>64.279399999999995</c:v>
                </c:pt>
                <c:pt idx="3323">
                  <c:v>64.302199999999999</c:v>
                </c:pt>
                <c:pt idx="3324">
                  <c:v>64.322900000000004</c:v>
                </c:pt>
                <c:pt idx="3325">
                  <c:v>64.344300000000004</c:v>
                </c:pt>
                <c:pt idx="3326">
                  <c:v>64.365799999999993</c:v>
                </c:pt>
                <c:pt idx="3327">
                  <c:v>64.386700000000005</c:v>
                </c:pt>
                <c:pt idx="3328">
                  <c:v>64.41</c:v>
                </c:pt>
                <c:pt idx="3329">
                  <c:v>64.434200000000004</c:v>
                </c:pt>
                <c:pt idx="3330">
                  <c:v>64.458699999999993</c:v>
                </c:pt>
                <c:pt idx="3331">
                  <c:v>64.483900000000006</c:v>
                </c:pt>
                <c:pt idx="3332">
                  <c:v>64.509</c:v>
                </c:pt>
                <c:pt idx="3333">
                  <c:v>64.535600000000002</c:v>
                </c:pt>
                <c:pt idx="3334">
                  <c:v>64.561300000000003</c:v>
                </c:pt>
                <c:pt idx="3335">
                  <c:v>64.586100000000002</c:v>
                </c:pt>
                <c:pt idx="3336">
                  <c:v>64.612799999999993</c:v>
                </c:pt>
                <c:pt idx="3337">
                  <c:v>64.642600000000002</c:v>
                </c:pt>
                <c:pt idx="3338">
                  <c:v>64.676100000000005</c:v>
                </c:pt>
                <c:pt idx="3339">
                  <c:v>64.714100000000002</c:v>
                </c:pt>
                <c:pt idx="3340">
                  <c:v>64.752300000000005</c:v>
                </c:pt>
                <c:pt idx="3341">
                  <c:v>64.789400000000001</c:v>
                </c:pt>
                <c:pt idx="3342">
                  <c:v>64.822800000000001</c:v>
                </c:pt>
                <c:pt idx="3343">
                  <c:v>64.847700000000003</c:v>
                </c:pt>
                <c:pt idx="3344">
                  <c:v>64.864900000000006</c:v>
                </c:pt>
                <c:pt idx="3345">
                  <c:v>64.8767</c:v>
                </c:pt>
                <c:pt idx="3346">
                  <c:v>64.8857</c:v>
                </c:pt>
                <c:pt idx="3347">
                  <c:v>64.896000000000001</c:v>
                </c:pt>
                <c:pt idx="3348">
                  <c:v>64.908299999999997</c:v>
                </c:pt>
                <c:pt idx="3349">
                  <c:v>64.921499999999995</c:v>
                </c:pt>
                <c:pt idx="3350">
                  <c:v>64.935599999999994</c:v>
                </c:pt>
                <c:pt idx="3351">
                  <c:v>64.951400000000007</c:v>
                </c:pt>
                <c:pt idx="3352">
                  <c:v>64.966200000000001</c:v>
                </c:pt>
                <c:pt idx="3353">
                  <c:v>64.981700000000004</c:v>
                </c:pt>
                <c:pt idx="3354">
                  <c:v>64.998699999999999</c:v>
                </c:pt>
                <c:pt idx="3355">
                  <c:v>65.02</c:v>
                </c:pt>
                <c:pt idx="3356">
                  <c:v>65.043899999999994</c:v>
                </c:pt>
                <c:pt idx="3357">
                  <c:v>65.067800000000005</c:v>
                </c:pt>
                <c:pt idx="3358">
                  <c:v>65.092699999999994</c:v>
                </c:pt>
                <c:pt idx="3359">
                  <c:v>65.118700000000004</c:v>
                </c:pt>
                <c:pt idx="3360">
                  <c:v>65.148300000000006</c:v>
                </c:pt>
                <c:pt idx="3361">
                  <c:v>65.180400000000006</c:v>
                </c:pt>
                <c:pt idx="3362">
                  <c:v>65.214699999999993</c:v>
                </c:pt>
                <c:pt idx="3363">
                  <c:v>65.252399999999994</c:v>
                </c:pt>
                <c:pt idx="3364">
                  <c:v>65.2928</c:v>
                </c:pt>
                <c:pt idx="3365">
                  <c:v>65.331699999999998</c:v>
                </c:pt>
                <c:pt idx="3366">
                  <c:v>65.367900000000006</c:v>
                </c:pt>
                <c:pt idx="3367">
                  <c:v>65.397800000000004</c:v>
                </c:pt>
                <c:pt idx="3368">
                  <c:v>65.423699999999997</c:v>
                </c:pt>
                <c:pt idx="3369">
                  <c:v>65.444699999999997</c:v>
                </c:pt>
                <c:pt idx="3370">
                  <c:v>65.459199999999996</c:v>
                </c:pt>
                <c:pt idx="3371">
                  <c:v>65.472099999999998</c:v>
                </c:pt>
                <c:pt idx="3372">
                  <c:v>65.485299999999995</c:v>
                </c:pt>
                <c:pt idx="3373">
                  <c:v>65.500799999999998</c:v>
                </c:pt>
                <c:pt idx="3374">
                  <c:v>65.519499999999994</c:v>
                </c:pt>
                <c:pt idx="3375">
                  <c:v>65.538200000000003</c:v>
                </c:pt>
                <c:pt idx="3376">
                  <c:v>65.558800000000005</c:v>
                </c:pt>
                <c:pt idx="3377">
                  <c:v>65.5809</c:v>
                </c:pt>
                <c:pt idx="3378">
                  <c:v>65.603700000000003</c:v>
                </c:pt>
                <c:pt idx="3379">
                  <c:v>65.624200000000002</c:v>
                </c:pt>
                <c:pt idx="3380">
                  <c:v>65.646100000000004</c:v>
                </c:pt>
                <c:pt idx="3381">
                  <c:v>65.666700000000006</c:v>
                </c:pt>
                <c:pt idx="3382">
                  <c:v>65.689300000000003</c:v>
                </c:pt>
                <c:pt idx="3383">
                  <c:v>65.713300000000004</c:v>
                </c:pt>
                <c:pt idx="3384">
                  <c:v>65.737399999999994</c:v>
                </c:pt>
                <c:pt idx="3385">
                  <c:v>65.761399999999995</c:v>
                </c:pt>
                <c:pt idx="3386">
                  <c:v>65.786900000000003</c:v>
                </c:pt>
                <c:pt idx="3387">
                  <c:v>65.811300000000003</c:v>
                </c:pt>
                <c:pt idx="3388">
                  <c:v>65.835899999999995</c:v>
                </c:pt>
                <c:pt idx="3389">
                  <c:v>65.861099999999993</c:v>
                </c:pt>
                <c:pt idx="3390">
                  <c:v>65.884900000000002</c:v>
                </c:pt>
                <c:pt idx="3391">
                  <c:v>65.908100000000005</c:v>
                </c:pt>
                <c:pt idx="3392">
                  <c:v>65.930599999999998</c:v>
                </c:pt>
                <c:pt idx="3393">
                  <c:v>65.950900000000004</c:v>
                </c:pt>
                <c:pt idx="3394">
                  <c:v>65.969399999999993</c:v>
                </c:pt>
                <c:pt idx="3395">
                  <c:v>65.991200000000006</c:v>
                </c:pt>
                <c:pt idx="3396">
                  <c:v>66.015000000000001</c:v>
                </c:pt>
                <c:pt idx="3397">
                  <c:v>66.038200000000003</c:v>
                </c:pt>
                <c:pt idx="3398">
                  <c:v>66.061499999999995</c:v>
                </c:pt>
                <c:pt idx="3399">
                  <c:v>66.084400000000002</c:v>
                </c:pt>
                <c:pt idx="3400">
                  <c:v>66.108699999999999</c:v>
                </c:pt>
                <c:pt idx="3401">
                  <c:v>66.133700000000005</c:v>
                </c:pt>
                <c:pt idx="3402">
                  <c:v>66.156999999999996</c:v>
                </c:pt>
                <c:pt idx="3403">
                  <c:v>66.179900000000004</c:v>
                </c:pt>
                <c:pt idx="3404">
                  <c:v>66.203400000000002</c:v>
                </c:pt>
                <c:pt idx="3405">
                  <c:v>66.229200000000006</c:v>
                </c:pt>
                <c:pt idx="3406">
                  <c:v>66.260300000000001</c:v>
                </c:pt>
                <c:pt idx="3407">
                  <c:v>66.294899999999998</c:v>
                </c:pt>
                <c:pt idx="3408">
                  <c:v>66.334400000000002</c:v>
                </c:pt>
                <c:pt idx="3409">
                  <c:v>66.374799999999993</c:v>
                </c:pt>
                <c:pt idx="3410">
                  <c:v>66.410700000000006</c:v>
                </c:pt>
                <c:pt idx="3411">
                  <c:v>66.442099999999996</c:v>
                </c:pt>
                <c:pt idx="3412">
                  <c:v>66.467600000000004</c:v>
                </c:pt>
                <c:pt idx="3413">
                  <c:v>66.4846</c:v>
                </c:pt>
                <c:pt idx="3414">
                  <c:v>66.497699999999995</c:v>
                </c:pt>
                <c:pt idx="3415">
                  <c:v>66.509200000000007</c:v>
                </c:pt>
                <c:pt idx="3416">
                  <c:v>66.520399999999995</c:v>
                </c:pt>
                <c:pt idx="3417">
                  <c:v>66.534499999999994</c:v>
                </c:pt>
                <c:pt idx="3418">
                  <c:v>66.548500000000004</c:v>
                </c:pt>
                <c:pt idx="3419">
                  <c:v>66.562399999999997</c:v>
                </c:pt>
                <c:pt idx="3420">
                  <c:v>66.576499999999996</c:v>
                </c:pt>
                <c:pt idx="3421">
                  <c:v>66.591200000000001</c:v>
                </c:pt>
                <c:pt idx="3422">
                  <c:v>66.608800000000002</c:v>
                </c:pt>
                <c:pt idx="3423">
                  <c:v>66.628500000000003</c:v>
                </c:pt>
                <c:pt idx="3424">
                  <c:v>66.648099999999999</c:v>
                </c:pt>
                <c:pt idx="3425">
                  <c:v>66.669499999999999</c:v>
                </c:pt>
                <c:pt idx="3426">
                  <c:v>66.693700000000007</c:v>
                </c:pt>
                <c:pt idx="3427">
                  <c:v>66.716499999999996</c:v>
                </c:pt>
                <c:pt idx="3428">
                  <c:v>66.743099999999998</c:v>
                </c:pt>
                <c:pt idx="3429">
                  <c:v>66.772499999999994</c:v>
                </c:pt>
                <c:pt idx="3430">
                  <c:v>66.804900000000004</c:v>
                </c:pt>
                <c:pt idx="3431">
                  <c:v>66.838300000000004</c:v>
                </c:pt>
                <c:pt idx="3432">
                  <c:v>66.873900000000006</c:v>
                </c:pt>
                <c:pt idx="3433">
                  <c:v>66.912300000000002</c:v>
                </c:pt>
                <c:pt idx="3434">
                  <c:v>66.950800000000001</c:v>
                </c:pt>
                <c:pt idx="3435">
                  <c:v>66.986800000000002</c:v>
                </c:pt>
                <c:pt idx="3436">
                  <c:v>67.017799999999994</c:v>
                </c:pt>
                <c:pt idx="3437">
                  <c:v>67.042500000000004</c:v>
                </c:pt>
                <c:pt idx="3438">
                  <c:v>67.060400000000001</c:v>
                </c:pt>
                <c:pt idx="3439">
                  <c:v>67.073599999999999</c:v>
                </c:pt>
                <c:pt idx="3440">
                  <c:v>67.086500000000001</c:v>
                </c:pt>
                <c:pt idx="3441">
                  <c:v>67.101399999999998</c:v>
                </c:pt>
                <c:pt idx="3442">
                  <c:v>67.117900000000006</c:v>
                </c:pt>
                <c:pt idx="3443">
                  <c:v>67.135499999999993</c:v>
                </c:pt>
                <c:pt idx="3444">
                  <c:v>67.157899999999998</c:v>
                </c:pt>
                <c:pt idx="3445">
                  <c:v>67.181399999999996</c:v>
                </c:pt>
                <c:pt idx="3446">
                  <c:v>67.2042</c:v>
                </c:pt>
                <c:pt idx="3447">
                  <c:v>67.225999999999999</c:v>
                </c:pt>
                <c:pt idx="3448">
                  <c:v>67.247299999999996</c:v>
                </c:pt>
                <c:pt idx="3449">
                  <c:v>67.267099999999999</c:v>
                </c:pt>
                <c:pt idx="3450">
                  <c:v>67.287400000000005</c:v>
                </c:pt>
                <c:pt idx="3451">
                  <c:v>67.309799999999996</c:v>
                </c:pt>
                <c:pt idx="3452">
                  <c:v>67.332700000000003</c:v>
                </c:pt>
                <c:pt idx="3453">
                  <c:v>67.357500000000002</c:v>
                </c:pt>
                <c:pt idx="3454">
                  <c:v>67.382800000000003</c:v>
                </c:pt>
                <c:pt idx="3455">
                  <c:v>67.407200000000003</c:v>
                </c:pt>
                <c:pt idx="3456">
                  <c:v>67.430599999999998</c:v>
                </c:pt>
                <c:pt idx="3457">
                  <c:v>67.455100000000002</c:v>
                </c:pt>
                <c:pt idx="3458">
                  <c:v>67.478899999999996</c:v>
                </c:pt>
                <c:pt idx="3459">
                  <c:v>67.500799999999998</c:v>
                </c:pt>
                <c:pt idx="3460">
                  <c:v>67.524299999999997</c:v>
                </c:pt>
                <c:pt idx="3461">
                  <c:v>67.548299999999998</c:v>
                </c:pt>
                <c:pt idx="3462">
                  <c:v>67.569999999999993</c:v>
                </c:pt>
                <c:pt idx="3463">
                  <c:v>67.5916</c:v>
                </c:pt>
                <c:pt idx="3464">
                  <c:v>67.613100000000003</c:v>
                </c:pt>
                <c:pt idx="3465">
                  <c:v>67.633099999999999</c:v>
                </c:pt>
                <c:pt idx="3466">
                  <c:v>67.654499999999999</c:v>
                </c:pt>
                <c:pt idx="3467">
                  <c:v>67.676299999999998</c:v>
                </c:pt>
                <c:pt idx="3468">
                  <c:v>67.699700000000007</c:v>
                </c:pt>
                <c:pt idx="3469">
                  <c:v>67.724900000000005</c:v>
                </c:pt>
                <c:pt idx="3470">
                  <c:v>67.750500000000002</c:v>
                </c:pt>
                <c:pt idx="3471">
                  <c:v>67.7744</c:v>
                </c:pt>
                <c:pt idx="3472">
                  <c:v>67.800200000000004</c:v>
                </c:pt>
                <c:pt idx="3473">
                  <c:v>67.826700000000002</c:v>
                </c:pt>
                <c:pt idx="3474">
                  <c:v>67.853399999999993</c:v>
                </c:pt>
                <c:pt idx="3475">
                  <c:v>67.883799999999994</c:v>
                </c:pt>
                <c:pt idx="3476">
                  <c:v>67.918499999999995</c:v>
                </c:pt>
                <c:pt idx="3477">
                  <c:v>67.957899999999995</c:v>
                </c:pt>
                <c:pt idx="3478">
                  <c:v>67.998999999999995</c:v>
                </c:pt>
                <c:pt idx="3479">
                  <c:v>68.035200000000003</c:v>
                </c:pt>
                <c:pt idx="3480">
                  <c:v>68.065700000000007</c:v>
                </c:pt>
                <c:pt idx="3481">
                  <c:v>68.089200000000005</c:v>
                </c:pt>
                <c:pt idx="3482">
                  <c:v>68.106200000000001</c:v>
                </c:pt>
                <c:pt idx="3483">
                  <c:v>68.1173</c:v>
                </c:pt>
                <c:pt idx="3484">
                  <c:v>68.126800000000003</c:v>
                </c:pt>
                <c:pt idx="3485">
                  <c:v>68.137699999999995</c:v>
                </c:pt>
                <c:pt idx="3486">
                  <c:v>68.150300000000001</c:v>
                </c:pt>
                <c:pt idx="3487">
                  <c:v>68.163799999999995</c:v>
                </c:pt>
                <c:pt idx="3488">
                  <c:v>68.178600000000003</c:v>
                </c:pt>
                <c:pt idx="3489">
                  <c:v>68.192700000000002</c:v>
                </c:pt>
                <c:pt idx="3490">
                  <c:v>68.207300000000004</c:v>
                </c:pt>
                <c:pt idx="3491">
                  <c:v>68.225499999999997</c:v>
                </c:pt>
                <c:pt idx="3492">
                  <c:v>68.244</c:v>
                </c:pt>
                <c:pt idx="3493">
                  <c:v>68.262799999999999</c:v>
                </c:pt>
                <c:pt idx="3494">
                  <c:v>68.282200000000003</c:v>
                </c:pt>
                <c:pt idx="3495">
                  <c:v>68.3035</c:v>
                </c:pt>
                <c:pt idx="3496">
                  <c:v>68.328199999999995</c:v>
                </c:pt>
                <c:pt idx="3497">
                  <c:v>68.355500000000006</c:v>
                </c:pt>
                <c:pt idx="3498">
                  <c:v>68.384399999999999</c:v>
                </c:pt>
                <c:pt idx="3499">
                  <c:v>68.417500000000004</c:v>
                </c:pt>
                <c:pt idx="3500">
                  <c:v>68.453599999999994</c:v>
                </c:pt>
                <c:pt idx="3501">
                  <c:v>68.491299999999995</c:v>
                </c:pt>
                <c:pt idx="3502">
                  <c:v>68.530100000000004</c:v>
                </c:pt>
                <c:pt idx="3503">
                  <c:v>68.5685</c:v>
                </c:pt>
                <c:pt idx="3504">
                  <c:v>68.601699999999994</c:v>
                </c:pt>
                <c:pt idx="3505">
                  <c:v>68.627499999999998</c:v>
                </c:pt>
                <c:pt idx="3506">
                  <c:v>68.649699999999996</c:v>
                </c:pt>
                <c:pt idx="3507">
                  <c:v>68.668499999999995</c:v>
                </c:pt>
                <c:pt idx="3508">
                  <c:v>68.684200000000004</c:v>
                </c:pt>
                <c:pt idx="3509">
                  <c:v>68.698499999999996</c:v>
                </c:pt>
                <c:pt idx="3510">
                  <c:v>68.712199999999996</c:v>
                </c:pt>
                <c:pt idx="3511">
                  <c:v>68.726299999999995</c:v>
                </c:pt>
                <c:pt idx="3512">
                  <c:v>68.741900000000001</c:v>
                </c:pt>
                <c:pt idx="3513">
                  <c:v>68.760499999999993</c:v>
                </c:pt>
                <c:pt idx="3514">
                  <c:v>68.7821</c:v>
                </c:pt>
                <c:pt idx="3515">
                  <c:v>68.805700000000002</c:v>
                </c:pt>
                <c:pt idx="3516">
                  <c:v>68.829300000000003</c:v>
                </c:pt>
                <c:pt idx="3517">
                  <c:v>68.851299999999995</c:v>
                </c:pt>
                <c:pt idx="3518">
                  <c:v>68.874600000000001</c:v>
                </c:pt>
                <c:pt idx="3519">
                  <c:v>68.8977</c:v>
                </c:pt>
                <c:pt idx="3520">
                  <c:v>68.920299999999997</c:v>
                </c:pt>
                <c:pt idx="3521">
                  <c:v>68.943799999999996</c:v>
                </c:pt>
                <c:pt idx="3522">
                  <c:v>68.969200000000001</c:v>
                </c:pt>
                <c:pt idx="3523">
                  <c:v>68.993300000000005</c:v>
                </c:pt>
                <c:pt idx="3524">
                  <c:v>69.017399999999995</c:v>
                </c:pt>
                <c:pt idx="3525">
                  <c:v>69.042100000000005</c:v>
                </c:pt>
                <c:pt idx="3526">
                  <c:v>69.0655</c:v>
                </c:pt>
                <c:pt idx="3527">
                  <c:v>69.089100000000002</c:v>
                </c:pt>
                <c:pt idx="3528">
                  <c:v>69.113500000000002</c:v>
                </c:pt>
                <c:pt idx="3529">
                  <c:v>69.136200000000002</c:v>
                </c:pt>
                <c:pt idx="3530">
                  <c:v>69.158199999999994</c:v>
                </c:pt>
                <c:pt idx="3531">
                  <c:v>69.178700000000006</c:v>
                </c:pt>
                <c:pt idx="3532">
                  <c:v>69.1995</c:v>
                </c:pt>
                <c:pt idx="3533">
                  <c:v>69.220699999999994</c:v>
                </c:pt>
                <c:pt idx="3534">
                  <c:v>69.240600000000001</c:v>
                </c:pt>
                <c:pt idx="3535">
                  <c:v>69.262699999999995</c:v>
                </c:pt>
                <c:pt idx="3536">
                  <c:v>69.285300000000007</c:v>
                </c:pt>
                <c:pt idx="3537">
                  <c:v>69.307500000000005</c:v>
                </c:pt>
                <c:pt idx="3538">
                  <c:v>69.330799999999996</c:v>
                </c:pt>
                <c:pt idx="3539">
                  <c:v>69.356099999999998</c:v>
                </c:pt>
                <c:pt idx="3540">
                  <c:v>69.381299999999996</c:v>
                </c:pt>
                <c:pt idx="3541">
                  <c:v>69.407899999999998</c:v>
                </c:pt>
                <c:pt idx="3542">
                  <c:v>69.434299999999993</c:v>
                </c:pt>
                <c:pt idx="3543">
                  <c:v>69.4619</c:v>
                </c:pt>
                <c:pt idx="3544">
                  <c:v>69.492400000000004</c:v>
                </c:pt>
                <c:pt idx="3545">
                  <c:v>69.527600000000007</c:v>
                </c:pt>
                <c:pt idx="3546">
                  <c:v>69.565899999999999</c:v>
                </c:pt>
                <c:pt idx="3547">
                  <c:v>69.603099999999998</c:v>
                </c:pt>
                <c:pt idx="3548">
                  <c:v>69.637299999999996</c:v>
                </c:pt>
                <c:pt idx="3549">
                  <c:v>69.665400000000005</c:v>
                </c:pt>
                <c:pt idx="3550">
                  <c:v>69.684399999999997</c:v>
                </c:pt>
                <c:pt idx="3551">
                  <c:v>69.699299999999994</c:v>
                </c:pt>
                <c:pt idx="3552">
                  <c:v>69.712199999999996</c:v>
                </c:pt>
                <c:pt idx="3553">
                  <c:v>69.724400000000003</c:v>
                </c:pt>
                <c:pt idx="3554">
                  <c:v>69.736999999999995</c:v>
                </c:pt>
                <c:pt idx="3555">
                  <c:v>69.749799999999993</c:v>
                </c:pt>
                <c:pt idx="3556">
                  <c:v>69.763000000000005</c:v>
                </c:pt>
                <c:pt idx="3557">
                  <c:v>69.776399999999995</c:v>
                </c:pt>
                <c:pt idx="3558">
                  <c:v>69.793400000000005</c:v>
                </c:pt>
                <c:pt idx="3559">
                  <c:v>69.809799999999996</c:v>
                </c:pt>
                <c:pt idx="3560">
                  <c:v>69.825800000000001</c:v>
                </c:pt>
                <c:pt idx="3561">
                  <c:v>69.842399999999998</c:v>
                </c:pt>
                <c:pt idx="3562">
                  <c:v>69.861599999999996</c:v>
                </c:pt>
                <c:pt idx="3563">
                  <c:v>69.882999999999996</c:v>
                </c:pt>
                <c:pt idx="3564">
                  <c:v>69.9054</c:v>
                </c:pt>
                <c:pt idx="3565">
                  <c:v>69.929699999999997</c:v>
                </c:pt>
                <c:pt idx="3566">
                  <c:v>69.956199999999995</c:v>
                </c:pt>
                <c:pt idx="3567">
                  <c:v>69.985100000000003</c:v>
                </c:pt>
                <c:pt idx="3568">
                  <c:v>70.0167</c:v>
                </c:pt>
                <c:pt idx="3569">
                  <c:v>70.051100000000005</c:v>
                </c:pt>
                <c:pt idx="3570">
                  <c:v>70.087999999999994</c:v>
                </c:pt>
                <c:pt idx="3571">
                  <c:v>70.125799999999998</c:v>
                </c:pt>
                <c:pt idx="3572">
                  <c:v>70.161900000000003</c:v>
                </c:pt>
                <c:pt idx="3573">
                  <c:v>70.197000000000003</c:v>
                </c:pt>
                <c:pt idx="3574">
                  <c:v>70.225099999999998</c:v>
                </c:pt>
                <c:pt idx="3575">
                  <c:v>70.247600000000006</c:v>
                </c:pt>
                <c:pt idx="3576">
                  <c:v>70.264200000000002</c:v>
                </c:pt>
                <c:pt idx="3577">
                  <c:v>70.279300000000006</c:v>
                </c:pt>
                <c:pt idx="3578">
                  <c:v>70.2941</c:v>
                </c:pt>
                <c:pt idx="3579">
                  <c:v>70.308099999999996</c:v>
                </c:pt>
                <c:pt idx="3580">
                  <c:v>70.323899999999995</c:v>
                </c:pt>
                <c:pt idx="3581">
                  <c:v>70.342200000000005</c:v>
                </c:pt>
                <c:pt idx="3582">
                  <c:v>70.363600000000005</c:v>
                </c:pt>
                <c:pt idx="3583">
                  <c:v>70.386300000000006</c:v>
                </c:pt>
                <c:pt idx="3584">
                  <c:v>70.408900000000003</c:v>
                </c:pt>
                <c:pt idx="3585">
                  <c:v>70.431399999999996</c:v>
                </c:pt>
                <c:pt idx="3586">
                  <c:v>70.4529</c:v>
                </c:pt>
                <c:pt idx="3587">
                  <c:v>70.472499999999997</c:v>
                </c:pt>
                <c:pt idx="3588">
                  <c:v>70.491699999999994</c:v>
                </c:pt>
                <c:pt idx="3589">
                  <c:v>70.514399999999995</c:v>
                </c:pt>
                <c:pt idx="3590">
                  <c:v>70.538200000000003</c:v>
                </c:pt>
                <c:pt idx="3591">
                  <c:v>70.562600000000003</c:v>
                </c:pt>
                <c:pt idx="3592">
                  <c:v>70.585999999999999</c:v>
                </c:pt>
                <c:pt idx="3593">
                  <c:v>70.610299999999995</c:v>
                </c:pt>
                <c:pt idx="3594">
                  <c:v>70.632300000000001</c:v>
                </c:pt>
                <c:pt idx="3595">
                  <c:v>70.655199999999994</c:v>
                </c:pt>
                <c:pt idx="3596">
                  <c:v>70.677199999999999</c:v>
                </c:pt>
                <c:pt idx="3597">
                  <c:v>70.700500000000005</c:v>
                </c:pt>
                <c:pt idx="3598">
                  <c:v>70.722999999999999</c:v>
                </c:pt>
                <c:pt idx="3599">
                  <c:v>70.744299999999996</c:v>
                </c:pt>
                <c:pt idx="3600">
                  <c:v>70.765000000000001</c:v>
                </c:pt>
                <c:pt idx="3601">
                  <c:v>70.785899999999998</c:v>
                </c:pt>
                <c:pt idx="3602">
                  <c:v>70.805899999999994</c:v>
                </c:pt>
                <c:pt idx="3603">
                  <c:v>70.825999999999993</c:v>
                </c:pt>
                <c:pt idx="3604">
                  <c:v>70.848399999999998</c:v>
                </c:pt>
                <c:pt idx="3605">
                  <c:v>70.871300000000005</c:v>
                </c:pt>
                <c:pt idx="3606">
                  <c:v>70.895499999999998</c:v>
                </c:pt>
                <c:pt idx="3607">
                  <c:v>70.920199999999994</c:v>
                </c:pt>
                <c:pt idx="3608">
                  <c:v>70.945099999999996</c:v>
                </c:pt>
                <c:pt idx="3609">
                  <c:v>70.970500000000001</c:v>
                </c:pt>
                <c:pt idx="3610">
                  <c:v>70.998199999999997</c:v>
                </c:pt>
                <c:pt idx="3611">
                  <c:v>71.027199999999993</c:v>
                </c:pt>
                <c:pt idx="3612">
                  <c:v>71.0578</c:v>
                </c:pt>
                <c:pt idx="3613">
                  <c:v>71.090599999999995</c:v>
                </c:pt>
                <c:pt idx="3614">
                  <c:v>71.126000000000005</c:v>
                </c:pt>
                <c:pt idx="3615">
                  <c:v>71.160899999999998</c:v>
                </c:pt>
                <c:pt idx="3616">
                  <c:v>71.191100000000006</c:v>
                </c:pt>
                <c:pt idx="3617">
                  <c:v>71.218400000000003</c:v>
                </c:pt>
                <c:pt idx="3618">
                  <c:v>71.240799999999993</c:v>
                </c:pt>
                <c:pt idx="3619">
                  <c:v>71.260999999999996</c:v>
                </c:pt>
                <c:pt idx="3620">
                  <c:v>71.275899999999993</c:v>
                </c:pt>
                <c:pt idx="3621">
                  <c:v>71.287499999999994</c:v>
                </c:pt>
                <c:pt idx="3622">
                  <c:v>71.297399999999996</c:v>
                </c:pt>
                <c:pt idx="3623">
                  <c:v>71.31</c:v>
                </c:pt>
                <c:pt idx="3624">
                  <c:v>71.323599999999999</c:v>
                </c:pt>
                <c:pt idx="3625">
                  <c:v>71.338499999999996</c:v>
                </c:pt>
                <c:pt idx="3626">
                  <c:v>71.353099999999998</c:v>
                </c:pt>
                <c:pt idx="3627">
                  <c:v>71.367599999999996</c:v>
                </c:pt>
                <c:pt idx="3628">
                  <c:v>71.384799999999998</c:v>
                </c:pt>
                <c:pt idx="3629">
                  <c:v>71.403499999999994</c:v>
                </c:pt>
                <c:pt idx="3630">
                  <c:v>71.422899999999998</c:v>
                </c:pt>
                <c:pt idx="3631">
                  <c:v>71.441299999999998</c:v>
                </c:pt>
                <c:pt idx="3632">
                  <c:v>71.461299999999994</c:v>
                </c:pt>
                <c:pt idx="3633">
                  <c:v>71.4833</c:v>
                </c:pt>
                <c:pt idx="3634">
                  <c:v>71.509</c:v>
                </c:pt>
                <c:pt idx="3635">
                  <c:v>71.537000000000006</c:v>
                </c:pt>
                <c:pt idx="3636">
                  <c:v>71.566599999999994</c:v>
                </c:pt>
                <c:pt idx="3637">
                  <c:v>71.598299999999995</c:v>
                </c:pt>
                <c:pt idx="3638">
                  <c:v>71.634</c:v>
                </c:pt>
                <c:pt idx="3639">
                  <c:v>71.67</c:v>
                </c:pt>
                <c:pt idx="3640">
                  <c:v>71.708299999999994</c:v>
                </c:pt>
                <c:pt idx="3641">
                  <c:v>71.745800000000003</c:v>
                </c:pt>
                <c:pt idx="3642">
                  <c:v>71.777000000000001</c:v>
                </c:pt>
                <c:pt idx="3643">
                  <c:v>71.801699999999997</c:v>
                </c:pt>
                <c:pt idx="3644">
                  <c:v>71.8232</c:v>
                </c:pt>
                <c:pt idx="3645">
                  <c:v>71.839500000000001</c:v>
                </c:pt>
                <c:pt idx="3646">
                  <c:v>71.851699999999994</c:v>
                </c:pt>
                <c:pt idx="3647">
                  <c:v>71.864000000000004</c:v>
                </c:pt>
                <c:pt idx="3648">
                  <c:v>71.877899999999997</c:v>
                </c:pt>
                <c:pt idx="3649">
                  <c:v>71.892499999999998</c:v>
                </c:pt>
                <c:pt idx="3650">
                  <c:v>71.911799999999999</c:v>
                </c:pt>
                <c:pt idx="3651">
                  <c:v>71.933899999999994</c:v>
                </c:pt>
                <c:pt idx="3652">
                  <c:v>71.956999999999994</c:v>
                </c:pt>
                <c:pt idx="3653">
                  <c:v>71.978700000000003</c:v>
                </c:pt>
                <c:pt idx="3654">
                  <c:v>71.998900000000006</c:v>
                </c:pt>
                <c:pt idx="3655">
                  <c:v>72.018299999999996</c:v>
                </c:pt>
                <c:pt idx="3656">
                  <c:v>72.038799999999995</c:v>
                </c:pt>
                <c:pt idx="3657">
                  <c:v>72.060400000000001</c:v>
                </c:pt>
                <c:pt idx="3658">
                  <c:v>72.0822</c:v>
                </c:pt>
                <c:pt idx="3659">
                  <c:v>72.104200000000006</c:v>
                </c:pt>
                <c:pt idx="3660">
                  <c:v>72.127700000000004</c:v>
                </c:pt>
                <c:pt idx="3661">
                  <c:v>72.151899999999998</c:v>
                </c:pt>
                <c:pt idx="3662">
                  <c:v>72.175200000000004</c:v>
                </c:pt>
                <c:pt idx="3663">
                  <c:v>72.199299999999994</c:v>
                </c:pt>
                <c:pt idx="3664">
                  <c:v>72.224199999999996</c:v>
                </c:pt>
                <c:pt idx="3665">
                  <c:v>72.248999999999995</c:v>
                </c:pt>
                <c:pt idx="3666">
                  <c:v>72.272499999999994</c:v>
                </c:pt>
                <c:pt idx="3667">
                  <c:v>72.294399999999996</c:v>
                </c:pt>
                <c:pt idx="3668">
                  <c:v>72.313500000000005</c:v>
                </c:pt>
                <c:pt idx="3669">
                  <c:v>72.3309</c:v>
                </c:pt>
                <c:pt idx="3670">
                  <c:v>72.348799999999997</c:v>
                </c:pt>
                <c:pt idx="3671">
                  <c:v>72.368300000000005</c:v>
                </c:pt>
                <c:pt idx="3672">
                  <c:v>72.388499999999993</c:v>
                </c:pt>
                <c:pt idx="3673">
                  <c:v>72.407799999999995</c:v>
                </c:pt>
                <c:pt idx="3674">
                  <c:v>72.430000000000007</c:v>
                </c:pt>
                <c:pt idx="3675">
                  <c:v>72.455299999999994</c:v>
                </c:pt>
                <c:pt idx="3676">
                  <c:v>72.479500000000002</c:v>
                </c:pt>
                <c:pt idx="3677">
                  <c:v>72.504300000000001</c:v>
                </c:pt>
                <c:pt idx="3678">
                  <c:v>72.529300000000006</c:v>
                </c:pt>
                <c:pt idx="3679">
                  <c:v>72.552499999999995</c:v>
                </c:pt>
                <c:pt idx="3680">
                  <c:v>72.576400000000007</c:v>
                </c:pt>
                <c:pt idx="3681">
                  <c:v>72.605900000000005</c:v>
                </c:pt>
                <c:pt idx="3682">
                  <c:v>72.639499999999998</c:v>
                </c:pt>
                <c:pt idx="3683">
                  <c:v>72.6768</c:v>
                </c:pt>
                <c:pt idx="3684">
                  <c:v>72.717500000000001</c:v>
                </c:pt>
                <c:pt idx="3685">
                  <c:v>72.756900000000002</c:v>
                </c:pt>
                <c:pt idx="3686">
                  <c:v>72.7898</c:v>
                </c:pt>
                <c:pt idx="3687">
                  <c:v>72.815100000000001</c:v>
                </c:pt>
                <c:pt idx="3688">
                  <c:v>72.832400000000007</c:v>
                </c:pt>
                <c:pt idx="3689">
                  <c:v>72.845200000000006</c:v>
                </c:pt>
                <c:pt idx="3690">
                  <c:v>72.855999999999995</c:v>
                </c:pt>
                <c:pt idx="3691">
                  <c:v>72.865300000000005</c:v>
                </c:pt>
                <c:pt idx="3692">
                  <c:v>72.876400000000004</c:v>
                </c:pt>
                <c:pt idx="3693">
                  <c:v>72.8887</c:v>
                </c:pt>
                <c:pt idx="3694">
                  <c:v>72.902799999999999</c:v>
                </c:pt>
                <c:pt idx="3695">
                  <c:v>72.916700000000006</c:v>
                </c:pt>
                <c:pt idx="3696">
                  <c:v>72.934100000000001</c:v>
                </c:pt>
                <c:pt idx="3697">
                  <c:v>72.949399999999997</c:v>
                </c:pt>
                <c:pt idx="3698">
                  <c:v>72.965800000000002</c:v>
                </c:pt>
                <c:pt idx="3699">
                  <c:v>72.983500000000006</c:v>
                </c:pt>
                <c:pt idx="3700">
                  <c:v>73.002099999999999</c:v>
                </c:pt>
                <c:pt idx="3701">
                  <c:v>73.023499999999999</c:v>
                </c:pt>
                <c:pt idx="3702">
                  <c:v>73.046400000000006</c:v>
                </c:pt>
                <c:pt idx="3703">
                  <c:v>73.070999999999998</c:v>
                </c:pt>
                <c:pt idx="3704">
                  <c:v>73.095600000000005</c:v>
                </c:pt>
                <c:pt idx="3705">
                  <c:v>73.124799999999993</c:v>
                </c:pt>
                <c:pt idx="3706">
                  <c:v>73.157899999999998</c:v>
                </c:pt>
                <c:pt idx="3707">
                  <c:v>73.192800000000005</c:v>
                </c:pt>
                <c:pt idx="3708">
                  <c:v>73.228300000000004</c:v>
                </c:pt>
                <c:pt idx="3709">
                  <c:v>73.265000000000001</c:v>
                </c:pt>
                <c:pt idx="3710">
                  <c:v>73.301199999999994</c:v>
                </c:pt>
                <c:pt idx="3711">
                  <c:v>73.332599999999999</c:v>
                </c:pt>
                <c:pt idx="3712">
                  <c:v>73.358199999999997</c:v>
                </c:pt>
                <c:pt idx="3713">
                  <c:v>73.378100000000003</c:v>
                </c:pt>
                <c:pt idx="3714">
                  <c:v>73.3934</c:v>
                </c:pt>
                <c:pt idx="3715">
                  <c:v>73.406199999999998</c:v>
                </c:pt>
                <c:pt idx="3716">
                  <c:v>73.419499999999999</c:v>
                </c:pt>
                <c:pt idx="3717">
                  <c:v>73.433499999999995</c:v>
                </c:pt>
                <c:pt idx="3718">
                  <c:v>73.450500000000005</c:v>
                </c:pt>
                <c:pt idx="3719">
                  <c:v>73.47</c:v>
                </c:pt>
                <c:pt idx="3720">
                  <c:v>73.4923</c:v>
                </c:pt>
                <c:pt idx="3721">
                  <c:v>73.513900000000007</c:v>
                </c:pt>
                <c:pt idx="3722">
                  <c:v>73.535899999999998</c:v>
                </c:pt>
                <c:pt idx="3723">
                  <c:v>73.557199999999995</c:v>
                </c:pt>
                <c:pt idx="3724">
                  <c:v>73.576700000000002</c:v>
                </c:pt>
                <c:pt idx="3725">
                  <c:v>73.5946</c:v>
                </c:pt>
                <c:pt idx="3726">
                  <c:v>73.614199999999997</c:v>
                </c:pt>
                <c:pt idx="3727">
                  <c:v>73.633899999999997</c:v>
                </c:pt>
                <c:pt idx="3728">
                  <c:v>73.655000000000001</c:v>
                </c:pt>
                <c:pt idx="3729">
                  <c:v>73.677700000000002</c:v>
                </c:pt>
                <c:pt idx="3730">
                  <c:v>73.699600000000004</c:v>
                </c:pt>
                <c:pt idx="3731">
                  <c:v>73.722200000000001</c:v>
                </c:pt>
                <c:pt idx="3732">
                  <c:v>73.744500000000002</c:v>
                </c:pt>
                <c:pt idx="3733">
                  <c:v>73.77</c:v>
                </c:pt>
                <c:pt idx="3734">
                  <c:v>73.7958</c:v>
                </c:pt>
                <c:pt idx="3735">
                  <c:v>73.819800000000001</c:v>
                </c:pt>
                <c:pt idx="3736">
                  <c:v>73.841700000000003</c:v>
                </c:pt>
                <c:pt idx="3737">
                  <c:v>73.862399999999994</c:v>
                </c:pt>
                <c:pt idx="3738">
                  <c:v>73.881399999999999</c:v>
                </c:pt>
                <c:pt idx="3739">
                  <c:v>73.900499999999994</c:v>
                </c:pt>
                <c:pt idx="3740">
                  <c:v>73.918700000000001</c:v>
                </c:pt>
                <c:pt idx="3741">
                  <c:v>73.939300000000003</c:v>
                </c:pt>
                <c:pt idx="3742">
                  <c:v>73.962599999999995</c:v>
                </c:pt>
                <c:pt idx="3743">
                  <c:v>73.986500000000007</c:v>
                </c:pt>
                <c:pt idx="3744">
                  <c:v>74.011099999999999</c:v>
                </c:pt>
                <c:pt idx="3745">
                  <c:v>74.0351</c:v>
                </c:pt>
                <c:pt idx="3746">
                  <c:v>74.058999999999997</c:v>
                </c:pt>
                <c:pt idx="3747">
                  <c:v>74.083399999999997</c:v>
                </c:pt>
                <c:pt idx="3748">
                  <c:v>74.107799999999997</c:v>
                </c:pt>
                <c:pt idx="3749">
                  <c:v>74.132900000000006</c:v>
                </c:pt>
                <c:pt idx="3750">
                  <c:v>74.160799999999995</c:v>
                </c:pt>
                <c:pt idx="3751">
                  <c:v>74.193299999999994</c:v>
                </c:pt>
                <c:pt idx="3752">
                  <c:v>74.229299999999995</c:v>
                </c:pt>
                <c:pt idx="3753">
                  <c:v>74.269099999999995</c:v>
                </c:pt>
                <c:pt idx="3754">
                  <c:v>74.307100000000005</c:v>
                </c:pt>
                <c:pt idx="3755">
                  <c:v>74.339299999999994</c:v>
                </c:pt>
                <c:pt idx="3756">
                  <c:v>74.361900000000006</c:v>
                </c:pt>
                <c:pt idx="3757">
                  <c:v>74.378</c:v>
                </c:pt>
                <c:pt idx="3758">
                  <c:v>74.390500000000003</c:v>
                </c:pt>
                <c:pt idx="3759">
                  <c:v>74.399199999999993</c:v>
                </c:pt>
                <c:pt idx="3760">
                  <c:v>74.409599999999998</c:v>
                </c:pt>
                <c:pt idx="3761">
                  <c:v>74.420400000000001</c:v>
                </c:pt>
                <c:pt idx="3762">
                  <c:v>74.432699999999997</c:v>
                </c:pt>
                <c:pt idx="3763">
                  <c:v>74.446100000000001</c:v>
                </c:pt>
                <c:pt idx="3764">
                  <c:v>74.459800000000001</c:v>
                </c:pt>
                <c:pt idx="3765">
                  <c:v>74.475300000000004</c:v>
                </c:pt>
                <c:pt idx="3766">
                  <c:v>74.491100000000003</c:v>
                </c:pt>
                <c:pt idx="3767">
                  <c:v>74.507599999999996</c:v>
                </c:pt>
                <c:pt idx="3768">
                  <c:v>74.524799999999999</c:v>
                </c:pt>
                <c:pt idx="3769">
                  <c:v>74.544600000000003</c:v>
                </c:pt>
                <c:pt idx="3770">
                  <c:v>74.566900000000004</c:v>
                </c:pt>
                <c:pt idx="3771">
                  <c:v>74.589299999999994</c:v>
                </c:pt>
                <c:pt idx="3772">
                  <c:v>74.613799999999998</c:v>
                </c:pt>
                <c:pt idx="3773">
                  <c:v>74.642899999999997</c:v>
                </c:pt>
                <c:pt idx="3774">
                  <c:v>74.674700000000001</c:v>
                </c:pt>
                <c:pt idx="3775">
                  <c:v>74.708600000000004</c:v>
                </c:pt>
                <c:pt idx="3776">
                  <c:v>74.744</c:v>
                </c:pt>
                <c:pt idx="3777">
                  <c:v>74.779700000000005</c:v>
                </c:pt>
                <c:pt idx="3778">
                  <c:v>74.813999999999993</c:v>
                </c:pt>
                <c:pt idx="3779">
                  <c:v>74.846299999999999</c:v>
                </c:pt>
                <c:pt idx="3780">
                  <c:v>74.874200000000002</c:v>
                </c:pt>
                <c:pt idx="3781">
                  <c:v>74.895600000000002</c:v>
                </c:pt>
                <c:pt idx="3782">
                  <c:v>74.913499999999999</c:v>
                </c:pt>
                <c:pt idx="3783">
                  <c:v>74.927199999999999</c:v>
                </c:pt>
                <c:pt idx="3784">
                  <c:v>74.940100000000001</c:v>
                </c:pt>
                <c:pt idx="3785">
                  <c:v>74.954599999999999</c:v>
                </c:pt>
                <c:pt idx="3786">
                  <c:v>74.971800000000002</c:v>
                </c:pt>
                <c:pt idx="3787">
                  <c:v>74.990499999999997</c:v>
                </c:pt>
                <c:pt idx="3788">
                  <c:v>75.008799999999994</c:v>
                </c:pt>
                <c:pt idx="3789">
                  <c:v>75.030199999999994</c:v>
                </c:pt>
                <c:pt idx="3790">
                  <c:v>75.050799999999995</c:v>
                </c:pt>
                <c:pt idx="3791">
                  <c:v>75.071799999999996</c:v>
                </c:pt>
                <c:pt idx="3792">
                  <c:v>75.090800000000002</c:v>
                </c:pt>
                <c:pt idx="3793">
                  <c:v>75.109899999999996</c:v>
                </c:pt>
                <c:pt idx="3794">
                  <c:v>75.128900000000002</c:v>
                </c:pt>
                <c:pt idx="3795">
                  <c:v>75.150199999999998</c:v>
                </c:pt>
                <c:pt idx="3796">
                  <c:v>75.171800000000005</c:v>
                </c:pt>
                <c:pt idx="3797">
                  <c:v>75.195800000000006</c:v>
                </c:pt>
                <c:pt idx="3798">
                  <c:v>75.219499999999996</c:v>
                </c:pt>
                <c:pt idx="3799">
                  <c:v>75.2423</c:v>
                </c:pt>
                <c:pt idx="3800">
                  <c:v>75.265299999999996</c:v>
                </c:pt>
                <c:pt idx="3801">
                  <c:v>75.2881</c:v>
                </c:pt>
                <c:pt idx="3802">
                  <c:v>75.310299999999998</c:v>
                </c:pt>
                <c:pt idx="3803">
                  <c:v>75.333500000000001</c:v>
                </c:pt>
                <c:pt idx="3804">
                  <c:v>75.355900000000005</c:v>
                </c:pt>
                <c:pt idx="3805">
                  <c:v>75.376000000000005</c:v>
                </c:pt>
                <c:pt idx="3806">
                  <c:v>75.394599999999997</c:v>
                </c:pt>
                <c:pt idx="3807">
                  <c:v>75.414100000000005</c:v>
                </c:pt>
                <c:pt idx="3808">
                  <c:v>75.434100000000001</c:v>
                </c:pt>
                <c:pt idx="3809">
                  <c:v>75.454599999999999</c:v>
                </c:pt>
                <c:pt idx="3810">
                  <c:v>75.4756</c:v>
                </c:pt>
                <c:pt idx="3811">
                  <c:v>75.497600000000006</c:v>
                </c:pt>
                <c:pt idx="3812">
                  <c:v>75.520300000000006</c:v>
                </c:pt>
                <c:pt idx="3813">
                  <c:v>75.541399999999996</c:v>
                </c:pt>
                <c:pt idx="3814">
                  <c:v>75.565100000000001</c:v>
                </c:pt>
                <c:pt idx="3815">
                  <c:v>75.589200000000005</c:v>
                </c:pt>
                <c:pt idx="3816">
                  <c:v>75.613500000000002</c:v>
                </c:pt>
                <c:pt idx="3817">
                  <c:v>75.635800000000003</c:v>
                </c:pt>
                <c:pt idx="3818">
                  <c:v>75.660600000000002</c:v>
                </c:pt>
                <c:pt idx="3819">
                  <c:v>75.689499999999995</c:v>
                </c:pt>
                <c:pt idx="3820">
                  <c:v>75.722899999999996</c:v>
                </c:pt>
                <c:pt idx="3821">
                  <c:v>75.760099999999994</c:v>
                </c:pt>
                <c:pt idx="3822">
                  <c:v>75.799800000000005</c:v>
                </c:pt>
                <c:pt idx="3823">
                  <c:v>75.835499999999996</c:v>
                </c:pt>
                <c:pt idx="3824">
                  <c:v>75.864500000000007</c:v>
                </c:pt>
                <c:pt idx="3825">
                  <c:v>75.884100000000004</c:v>
                </c:pt>
                <c:pt idx="3826">
                  <c:v>75.897999999999996</c:v>
                </c:pt>
                <c:pt idx="3827">
                  <c:v>75.908199999999994</c:v>
                </c:pt>
                <c:pt idx="3828">
                  <c:v>75.916700000000006</c:v>
                </c:pt>
                <c:pt idx="3829">
                  <c:v>75.927300000000002</c:v>
                </c:pt>
                <c:pt idx="3830">
                  <c:v>75.938599999999994</c:v>
                </c:pt>
                <c:pt idx="3831">
                  <c:v>75.950599999999994</c:v>
                </c:pt>
                <c:pt idx="3832">
                  <c:v>75.964399999999998</c:v>
                </c:pt>
                <c:pt idx="3833">
                  <c:v>75.979399999999998</c:v>
                </c:pt>
                <c:pt idx="3834">
                  <c:v>75.994699999999995</c:v>
                </c:pt>
                <c:pt idx="3835">
                  <c:v>76.009900000000002</c:v>
                </c:pt>
                <c:pt idx="3836">
                  <c:v>76.025199999999998</c:v>
                </c:pt>
                <c:pt idx="3837">
                  <c:v>76.041499999999999</c:v>
                </c:pt>
                <c:pt idx="3838">
                  <c:v>76.060900000000004</c:v>
                </c:pt>
                <c:pt idx="3839">
                  <c:v>76.080399999999997</c:v>
                </c:pt>
                <c:pt idx="3840">
                  <c:v>76.1036</c:v>
                </c:pt>
                <c:pt idx="3841">
                  <c:v>76.128200000000007</c:v>
                </c:pt>
                <c:pt idx="3842">
                  <c:v>76.154200000000003</c:v>
                </c:pt>
                <c:pt idx="3843">
                  <c:v>76.183499999999995</c:v>
                </c:pt>
                <c:pt idx="3844">
                  <c:v>76.215900000000005</c:v>
                </c:pt>
                <c:pt idx="3845">
                  <c:v>76.25</c:v>
                </c:pt>
                <c:pt idx="3846">
                  <c:v>76.286900000000003</c:v>
                </c:pt>
                <c:pt idx="3847">
                  <c:v>76.325100000000006</c:v>
                </c:pt>
                <c:pt idx="3848">
                  <c:v>76.362799999999993</c:v>
                </c:pt>
                <c:pt idx="3849">
                  <c:v>76.394900000000007</c:v>
                </c:pt>
                <c:pt idx="3850">
                  <c:v>76.418999999999997</c:v>
                </c:pt>
                <c:pt idx="3851">
                  <c:v>76.435599999999994</c:v>
                </c:pt>
                <c:pt idx="3852">
                  <c:v>76.448700000000002</c:v>
                </c:pt>
                <c:pt idx="3853">
                  <c:v>76.460499999999996</c:v>
                </c:pt>
                <c:pt idx="3854">
                  <c:v>76.472499999999997</c:v>
                </c:pt>
                <c:pt idx="3855">
                  <c:v>76.485900000000001</c:v>
                </c:pt>
                <c:pt idx="3856">
                  <c:v>76.499300000000005</c:v>
                </c:pt>
                <c:pt idx="3857">
                  <c:v>76.515900000000002</c:v>
                </c:pt>
                <c:pt idx="3858">
                  <c:v>76.535399999999996</c:v>
                </c:pt>
                <c:pt idx="3859">
                  <c:v>76.554500000000004</c:v>
                </c:pt>
                <c:pt idx="3860">
                  <c:v>76.573899999999995</c:v>
                </c:pt>
                <c:pt idx="3861">
                  <c:v>76.593699999999998</c:v>
                </c:pt>
                <c:pt idx="3862">
                  <c:v>76.614099999999993</c:v>
                </c:pt>
                <c:pt idx="3863">
                  <c:v>76.635199999999998</c:v>
                </c:pt>
                <c:pt idx="3864">
                  <c:v>76.656999999999996</c:v>
                </c:pt>
                <c:pt idx="3865">
                  <c:v>76.678299999999993</c:v>
                </c:pt>
                <c:pt idx="3866">
                  <c:v>76.698700000000002</c:v>
                </c:pt>
                <c:pt idx="3867">
                  <c:v>76.72</c:v>
                </c:pt>
                <c:pt idx="3868">
                  <c:v>76.740700000000004</c:v>
                </c:pt>
                <c:pt idx="3869">
                  <c:v>76.763499999999993</c:v>
                </c:pt>
                <c:pt idx="3870">
                  <c:v>76.787099999999995</c:v>
                </c:pt>
                <c:pt idx="3871">
                  <c:v>76.812100000000001</c:v>
                </c:pt>
                <c:pt idx="3872">
                  <c:v>76.835300000000004</c:v>
                </c:pt>
                <c:pt idx="3873">
                  <c:v>76.857399999999998</c:v>
                </c:pt>
                <c:pt idx="3874">
                  <c:v>76.878799999999998</c:v>
                </c:pt>
                <c:pt idx="3875">
                  <c:v>76.897000000000006</c:v>
                </c:pt>
                <c:pt idx="3876">
                  <c:v>76.914599999999993</c:v>
                </c:pt>
                <c:pt idx="3877">
                  <c:v>76.934700000000007</c:v>
                </c:pt>
                <c:pt idx="3878">
                  <c:v>76.9542</c:v>
                </c:pt>
                <c:pt idx="3879">
                  <c:v>76.974400000000003</c:v>
                </c:pt>
                <c:pt idx="3880">
                  <c:v>76.996099999999998</c:v>
                </c:pt>
                <c:pt idx="3881">
                  <c:v>77.017799999999994</c:v>
                </c:pt>
                <c:pt idx="3882">
                  <c:v>77.0398</c:v>
                </c:pt>
                <c:pt idx="3883">
                  <c:v>77.062100000000001</c:v>
                </c:pt>
                <c:pt idx="3884">
                  <c:v>77.085999999999999</c:v>
                </c:pt>
                <c:pt idx="3885">
                  <c:v>77.11</c:v>
                </c:pt>
                <c:pt idx="3886">
                  <c:v>77.132099999999994</c:v>
                </c:pt>
                <c:pt idx="3887">
                  <c:v>77.154399999999995</c:v>
                </c:pt>
                <c:pt idx="3888">
                  <c:v>77.182100000000005</c:v>
                </c:pt>
                <c:pt idx="3889">
                  <c:v>77.213099999999997</c:v>
                </c:pt>
                <c:pt idx="3890">
                  <c:v>77.249200000000002</c:v>
                </c:pt>
                <c:pt idx="3891">
                  <c:v>77.288899999999998</c:v>
                </c:pt>
                <c:pt idx="3892">
                  <c:v>77.327500000000001</c:v>
                </c:pt>
                <c:pt idx="3893">
                  <c:v>77.3566</c:v>
                </c:pt>
                <c:pt idx="3894">
                  <c:v>77.375799999999998</c:v>
                </c:pt>
                <c:pt idx="3895">
                  <c:v>77.386799999999994</c:v>
                </c:pt>
                <c:pt idx="3896">
                  <c:v>77.395799999999994</c:v>
                </c:pt>
                <c:pt idx="3897">
                  <c:v>77.4054</c:v>
                </c:pt>
                <c:pt idx="3898">
                  <c:v>77.415599999999998</c:v>
                </c:pt>
                <c:pt idx="3899">
                  <c:v>77.427999999999997</c:v>
                </c:pt>
                <c:pt idx="3900">
                  <c:v>77.440799999999996</c:v>
                </c:pt>
                <c:pt idx="3901">
                  <c:v>77.456599999999995</c:v>
                </c:pt>
                <c:pt idx="3902">
                  <c:v>77.47</c:v>
                </c:pt>
                <c:pt idx="3903">
                  <c:v>77.483599999999996</c:v>
                </c:pt>
                <c:pt idx="3904">
                  <c:v>77.498900000000006</c:v>
                </c:pt>
                <c:pt idx="3905">
                  <c:v>77.514200000000002</c:v>
                </c:pt>
                <c:pt idx="3906">
                  <c:v>77.530900000000003</c:v>
                </c:pt>
                <c:pt idx="3907">
                  <c:v>77.549099999999996</c:v>
                </c:pt>
                <c:pt idx="3908">
                  <c:v>77.567300000000003</c:v>
                </c:pt>
                <c:pt idx="3909">
                  <c:v>77.588999999999999</c:v>
                </c:pt>
                <c:pt idx="3910">
                  <c:v>77.614199999999997</c:v>
                </c:pt>
                <c:pt idx="3911">
                  <c:v>77.642300000000006</c:v>
                </c:pt>
                <c:pt idx="3912">
                  <c:v>77.673400000000001</c:v>
                </c:pt>
                <c:pt idx="3913">
                  <c:v>77.704899999999995</c:v>
                </c:pt>
                <c:pt idx="3914">
                  <c:v>77.737899999999996</c:v>
                </c:pt>
                <c:pt idx="3915">
                  <c:v>77.773300000000006</c:v>
                </c:pt>
                <c:pt idx="3916">
                  <c:v>77.809299999999993</c:v>
                </c:pt>
                <c:pt idx="3917">
                  <c:v>77.843699999999998</c:v>
                </c:pt>
                <c:pt idx="3918">
                  <c:v>77.875500000000002</c:v>
                </c:pt>
                <c:pt idx="3919">
                  <c:v>77.900800000000004</c:v>
                </c:pt>
                <c:pt idx="3920">
                  <c:v>77.917599999999993</c:v>
                </c:pt>
                <c:pt idx="3921">
                  <c:v>77.9298</c:v>
                </c:pt>
                <c:pt idx="3922">
                  <c:v>77.939599999999999</c:v>
                </c:pt>
                <c:pt idx="3923">
                  <c:v>77.949600000000004</c:v>
                </c:pt>
                <c:pt idx="3924">
                  <c:v>77.961299999999994</c:v>
                </c:pt>
                <c:pt idx="3925">
                  <c:v>77.976100000000002</c:v>
                </c:pt>
                <c:pt idx="3926">
                  <c:v>77.993499999999997</c:v>
                </c:pt>
                <c:pt idx="3927">
                  <c:v>78.014499999999998</c:v>
                </c:pt>
                <c:pt idx="3928">
                  <c:v>78.036299999999997</c:v>
                </c:pt>
                <c:pt idx="3929">
                  <c:v>78.055899999999994</c:v>
                </c:pt>
                <c:pt idx="3930">
                  <c:v>78.074600000000004</c:v>
                </c:pt>
                <c:pt idx="3931">
                  <c:v>78.093999999999994</c:v>
                </c:pt>
                <c:pt idx="3932">
                  <c:v>78.112899999999996</c:v>
                </c:pt>
                <c:pt idx="3933">
                  <c:v>78.132900000000006</c:v>
                </c:pt>
                <c:pt idx="3934">
                  <c:v>78.154200000000003</c:v>
                </c:pt>
                <c:pt idx="3935">
                  <c:v>78.175600000000003</c:v>
                </c:pt>
                <c:pt idx="3936">
                  <c:v>78.197299999999998</c:v>
                </c:pt>
                <c:pt idx="3937">
                  <c:v>78.219499999999996</c:v>
                </c:pt>
                <c:pt idx="3938">
                  <c:v>78.242099999999994</c:v>
                </c:pt>
                <c:pt idx="3939">
                  <c:v>78.264200000000002</c:v>
                </c:pt>
                <c:pt idx="3940">
                  <c:v>78.287199999999999</c:v>
                </c:pt>
                <c:pt idx="3941">
                  <c:v>78.31</c:v>
                </c:pt>
                <c:pt idx="3942">
                  <c:v>78.332599999999999</c:v>
                </c:pt>
                <c:pt idx="3943">
                  <c:v>78.353200000000001</c:v>
                </c:pt>
                <c:pt idx="3944">
                  <c:v>78.372</c:v>
                </c:pt>
                <c:pt idx="3945">
                  <c:v>78.389799999999994</c:v>
                </c:pt>
                <c:pt idx="3946">
                  <c:v>78.409499999999994</c:v>
                </c:pt>
                <c:pt idx="3947">
                  <c:v>78.428799999999995</c:v>
                </c:pt>
                <c:pt idx="3948">
                  <c:v>78.447999999999993</c:v>
                </c:pt>
                <c:pt idx="3949">
                  <c:v>78.468500000000006</c:v>
                </c:pt>
                <c:pt idx="3950">
                  <c:v>78.489599999999996</c:v>
                </c:pt>
                <c:pt idx="3951">
                  <c:v>78.509900000000002</c:v>
                </c:pt>
                <c:pt idx="3952">
                  <c:v>78.530100000000004</c:v>
                </c:pt>
                <c:pt idx="3953">
                  <c:v>78.553899999999999</c:v>
                </c:pt>
                <c:pt idx="3954">
                  <c:v>78.577200000000005</c:v>
                </c:pt>
                <c:pt idx="3955">
                  <c:v>78.600999999999999</c:v>
                </c:pt>
                <c:pt idx="3956">
                  <c:v>78.627899999999997</c:v>
                </c:pt>
                <c:pt idx="3957">
                  <c:v>78.654700000000005</c:v>
                </c:pt>
                <c:pt idx="3958">
                  <c:v>78.684700000000007</c:v>
                </c:pt>
                <c:pt idx="3959">
                  <c:v>78.718900000000005</c:v>
                </c:pt>
                <c:pt idx="3960">
                  <c:v>78.755300000000005</c:v>
                </c:pt>
                <c:pt idx="3961">
                  <c:v>78.791899999999998</c:v>
                </c:pt>
                <c:pt idx="3962">
                  <c:v>78.822199999999995</c:v>
                </c:pt>
                <c:pt idx="3963">
                  <c:v>78.842500000000001</c:v>
                </c:pt>
                <c:pt idx="3964">
                  <c:v>78.856300000000005</c:v>
                </c:pt>
                <c:pt idx="3965">
                  <c:v>78.866299999999995</c:v>
                </c:pt>
                <c:pt idx="3966">
                  <c:v>78.874499999999998</c:v>
                </c:pt>
                <c:pt idx="3967">
                  <c:v>78.884200000000007</c:v>
                </c:pt>
                <c:pt idx="3968">
                  <c:v>78.895700000000005</c:v>
                </c:pt>
                <c:pt idx="3969">
                  <c:v>78.907499999999999</c:v>
                </c:pt>
                <c:pt idx="3970">
                  <c:v>78.922399999999996</c:v>
                </c:pt>
                <c:pt idx="3971">
                  <c:v>78.9375</c:v>
                </c:pt>
                <c:pt idx="3972">
                  <c:v>78.952799999999996</c:v>
                </c:pt>
                <c:pt idx="3973">
                  <c:v>78.968100000000007</c:v>
                </c:pt>
                <c:pt idx="3974">
                  <c:v>78.983900000000006</c:v>
                </c:pt>
                <c:pt idx="3975">
                  <c:v>78.998599999999996</c:v>
                </c:pt>
                <c:pt idx="3976">
                  <c:v>79.015799999999999</c:v>
                </c:pt>
                <c:pt idx="3977">
                  <c:v>79.0351</c:v>
                </c:pt>
                <c:pt idx="3978">
                  <c:v>79.056700000000006</c:v>
                </c:pt>
                <c:pt idx="3979">
                  <c:v>79.080200000000005</c:v>
                </c:pt>
                <c:pt idx="3980">
                  <c:v>79.105599999999995</c:v>
                </c:pt>
                <c:pt idx="3981">
                  <c:v>79.135000000000005</c:v>
                </c:pt>
                <c:pt idx="3982">
                  <c:v>79.168400000000005</c:v>
                </c:pt>
                <c:pt idx="3983">
                  <c:v>79.2042</c:v>
                </c:pt>
                <c:pt idx="3984">
                  <c:v>79.239699999999999</c:v>
                </c:pt>
                <c:pt idx="3985">
                  <c:v>79.276300000000006</c:v>
                </c:pt>
                <c:pt idx="3986">
                  <c:v>79.311700000000002</c:v>
                </c:pt>
                <c:pt idx="3987">
                  <c:v>79.341700000000003</c:v>
                </c:pt>
                <c:pt idx="3988">
                  <c:v>79.365200000000002</c:v>
                </c:pt>
                <c:pt idx="3989">
                  <c:v>79.380799999999994</c:v>
                </c:pt>
                <c:pt idx="3990">
                  <c:v>79.391400000000004</c:v>
                </c:pt>
                <c:pt idx="3991">
                  <c:v>79.400300000000001</c:v>
                </c:pt>
                <c:pt idx="3992">
                  <c:v>79.410600000000002</c:v>
                </c:pt>
                <c:pt idx="3993">
                  <c:v>79.422899999999998</c:v>
                </c:pt>
                <c:pt idx="3994">
                  <c:v>79.436599999999999</c:v>
                </c:pt>
                <c:pt idx="3995">
                  <c:v>79.455399999999997</c:v>
                </c:pt>
                <c:pt idx="3996">
                  <c:v>79.475300000000004</c:v>
                </c:pt>
                <c:pt idx="3997">
                  <c:v>79.495000000000005</c:v>
                </c:pt>
                <c:pt idx="3998">
                  <c:v>79.514700000000005</c:v>
                </c:pt>
                <c:pt idx="3999">
                  <c:v>79.533000000000001</c:v>
                </c:pt>
                <c:pt idx="4000">
                  <c:v>79.550299999999993</c:v>
                </c:pt>
                <c:pt idx="4001">
                  <c:v>79.568899999999999</c:v>
                </c:pt>
                <c:pt idx="4002">
                  <c:v>79.589699999999993</c:v>
                </c:pt>
                <c:pt idx="4003">
                  <c:v>79.6096</c:v>
                </c:pt>
                <c:pt idx="4004">
                  <c:v>79.629099999999994</c:v>
                </c:pt>
                <c:pt idx="4005">
                  <c:v>79.652100000000004</c:v>
                </c:pt>
                <c:pt idx="4006">
                  <c:v>79.676100000000005</c:v>
                </c:pt>
                <c:pt idx="4007">
                  <c:v>79.697199999999995</c:v>
                </c:pt>
                <c:pt idx="4008">
                  <c:v>79.718800000000002</c:v>
                </c:pt>
                <c:pt idx="4009">
                  <c:v>79.742400000000004</c:v>
                </c:pt>
                <c:pt idx="4010">
                  <c:v>79.764600000000002</c:v>
                </c:pt>
                <c:pt idx="4011">
                  <c:v>79.787499999999994</c:v>
                </c:pt>
                <c:pt idx="4012">
                  <c:v>79.809299999999993</c:v>
                </c:pt>
                <c:pt idx="4013">
                  <c:v>79.828699999999998</c:v>
                </c:pt>
                <c:pt idx="4014">
                  <c:v>79.848500000000001</c:v>
                </c:pt>
                <c:pt idx="4015">
                  <c:v>79.8673</c:v>
                </c:pt>
                <c:pt idx="4016">
                  <c:v>79.885300000000001</c:v>
                </c:pt>
                <c:pt idx="4017">
                  <c:v>79.905900000000003</c:v>
                </c:pt>
                <c:pt idx="4018">
                  <c:v>79.926500000000004</c:v>
                </c:pt>
                <c:pt idx="4019">
                  <c:v>79.947500000000005</c:v>
                </c:pt>
                <c:pt idx="4020">
                  <c:v>79.968100000000007</c:v>
                </c:pt>
                <c:pt idx="4021">
                  <c:v>79.990099999999998</c:v>
                </c:pt>
                <c:pt idx="4022">
                  <c:v>80.0124</c:v>
                </c:pt>
                <c:pt idx="4023">
                  <c:v>80.033799999999999</c:v>
                </c:pt>
                <c:pt idx="4024">
                  <c:v>80.052099999999996</c:v>
                </c:pt>
                <c:pt idx="4025">
                  <c:v>80.074399999999997</c:v>
                </c:pt>
                <c:pt idx="4026">
                  <c:v>80.104600000000005</c:v>
                </c:pt>
                <c:pt idx="4027">
                  <c:v>80.1417</c:v>
                </c:pt>
                <c:pt idx="4028">
                  <c:v>80.184899999999999</c:v>
                </c:pt>
                <c:pt idx="4029">
                  <c:v>80.227699999999999</c:v>
                </c:pt>
                <c:pt idx="4030">
                  <c:v>80.264799999999994</c:v>
                </c:pt>
                <c:pt idx="4031">
                  <c:v>80.290300000000002</c:v>
                </c:pt>
                <c:pt idx="4032">
                  <c:v>80.304599999999994</c:v>
                </c:pt>
                <c:pt idx="4033">
                  <c:v>80.311199999999999</c:v>
                </c:pt>
                <c:pt idx="4034">
                  <c:v>80.316500000000005</c:v>
                </c:pt>
                <c:pt idx="4035">
                  <c:v>80.322699999999998</c:v>
                </c:pt>
                <c:pt idx="4036">
                  <c:v>80.331800000000001</c:v>
                </c:pt>
                <c:pt idx="4037">
                  <c:v>80.343299999999999</c:v>
                </c:pt>
                <c:pt idx="4038">
                  <c:v>80.3553</c:v>
                </c:pt>
                <c:pt idx="4039">
                  <c:v>80.369500000000002</c:v>
                </c:pt>
                <c:pt idx="4040">
                  <c:v>80.384100000000004</c:v>
                </c:pt>
                <c:pt idx="4041">
                  <c:v>80.397000000000006</c:v>
                </c:pt>
                <c:pt idx="4042">
                  <c:v>80.410799999999995</c:v>
                </c:pt>
                <c:pt idx="4043">
                  <c:v>80.426199999999994</c:v>
                </c:pt>
                <c:pt idx="4044">
                  <c:v>80.443200000000004</c:v>
                </c:pt>
                <c:pt idx="4045">
                  <c:v>80.462000000000003</c:v>
                </c:pt>
                <c:pt idx="4046">
                  <c:v>80.483099999999993</c:v>
                </c:pt>
                <c:pt idx="4047">
                  <c:v>80.505600000000001</c:v>
                </c:pt>
                <c:pt idx="4048">
                  <c:v>80.5291</c:v>
                </c:pt>
                <c:pt idx="4049">
                  <c:v>80.556799999999996</c:v>
                </c:pt>
                <c:pt idx="4050">
                  <c:v>80.585899999999995</c:v>
                </c:pt>
                <c:pt idx="4051">
                  <c:v>80.619500000000002</c:v>
                </c:pt>
                <c:pt idx="4052">
                  <c:v>80.653800000000004</c:v>
                </c:pt>
                <c:pt idx="4053">
                  <c:v>80.689400000000006</c:v>
                </c:pt>
                <c:pt idx="4054">
                  <c:v>80.726200000000006</c:v>
                </c:pt>
                <c:pt idx="4055">
                  <c:v>80.759799999999998</c:v>
                </c:pt>
                <c:pt idx="4056">
                  <c:v>80.788200000000003</c:v>
                </c:pt>
                <c:pt idx="4057">
                  <c:v>80.811000000000007</c:v>
                </c:pt>
                <c:pt idx="4058">
                  <c:v>80.822999999999993</c:v>
                </c:pt>
                <c:pt idx="4059">
                  <c:v>80.832800000000006</c:v>
                </c:pt>
                <c:pt idx="4060">
                  <c:v>80.842600000000004</c:v>
                </c:pt>
                <c:pt idx="4061">
                  <c:v>80.852900000000005</c:v>
                </c:pt>
                <c:pt idx="4062">
                  <c:v>80.866200000000006</c:v>
                </c:pt>
                <c:pt idx="4063">
                  <c:v>80.882099999999994</c:v>
                </c:pt>
                <c:pt idx="4064">
                  <c:v>80.899600000000007</c:v>
                </c:pt>
                <c:pt idx="4065">
                  <c:v>80.920100000000005</c:v>
                </c:pt>
                <c:pt idx="4066">
                  <c:v>80.939599999999999</c:v>
                </c:pt>
                <c:pt idx="4067">
                  <c:v>80.959999999999994</c:v>
                </c:pt>
                <c:pt idx="4068">
                  <c:v>80.978399999999993</c:v>
                </c:pt>
                <c:pt idx="4069">
                  <c:v>80.996099999999998</c:v>
                </c:pt>
                <c:pt idx="4070">
                  <c:v>81.013099999999994</c:v>
                </c:pt>
                <c:pt idx="4071">
                  <c:v>81.030699999999996</c:v>
                </c:pt>
                <c:pt idx="4072">
                  <c:v>81.049099999999996</c:v>
                </c:pt>
                <c:pt idx="4073">
                  <c:v>81.068399999999997</c:v>
                </c:pt>
                <c:pt idx="4074">
                  <c:v>81.089500000000001</c:v>
                </c:pt>
                <c:pt idx="4075">
                  <c:v>81.110200000000006</c:v>
                </c:pt>
                <c:pt idx="4076">
                  <c:v>81.131699999999995</c:v>
                </c:pt>
                <c:pt idx="4077">
                  <c:v>81.155900000000003</c:v>
                </c:pt>
                <c:pt idx="4078">
                  <c:v>81.179299999999998</c:v>
                </c:pt>
                <c:pt idx="4079">
                  <c:v>81.203900000000004</c:v>
                </c:pt>
                <c:pt idx="4080">
                  <c:v>81.227900000000005</c:v>
                </c:pt>
                <c:pt idx="4081">
                  <c:v>81.249200000000002</c:v>
                </c:pt>
                <c:pt idx="4082">
                  <c:v>81.268100000000004</c:v>
                </c:pt>
                <c:pt idx="4083">
                  <c:v>81.2851</c:v>
                </c:pt>
                <c:pt idx="4084">
                  <c:v>81.303700000000006</c:v>
                </c:pt>
                <c:pt idx="4085">
                  <c:v>81.321899999999999</c:v>
                </c:pt>
                <c:pt idx="4086">
                  <c:v>81.340699999999998</c:v>
                </c:pt>
                <c:pt idx="4087">
                  <c:v>81.360900000000001</c:v>
                </c:pt>
                <c:pt idx="4088">
                  <c:v>81.384100000000004</c:v>
                </c:pt>
                <c:pt idx="4089">
                  <c:v>81.407200000000003</c:v>
                </c:pt>
                <c:pt idx="4090">
                  <c:v>81.430999999999997</c:v>
                </c:pt>
                <c:pt idx="4091">
                  <c:v>81.452100000000002</c:v>
                </c:pt>
                <c:pt idx="4092">
                  <c:v>81.472499999999997</c:v>
                </c:pt>
                <c:pt idx="4093">
                  <c:v>81.494</c:v>
                </c:pt>
                <c:pt idx="4094">
                  <c:v>81.519099999999995</c:v>
                </c:pt>
                <c:pt idx="4095">
                  <c:v>81.550799999999995</c:v>
                </c:pt>
                <c:pt idx="4096">
                  <c:v>81.586299999999994</c:v>
                </c:pt>
                <c:pt idx="4097">
                  <c:v>81.623400000000004</c:v>
                </c:pt>
                <c:pt idx="4098">
                  <c:v>81.660200000000003</c:v>
                </c:pt>
                <c:pt idx="4099">
                  <c:v>81.692800000000005</c:v>
                </c:pt>
                <c:pt idx="4100">
                  <c:v>81.7149</c:v>
                </c:pt>
                <c:pt idx="4101">
                  <c:v>81.729699999999994</c:v>
                </c:pt>
                <c:pt idx="4102">
                  <c:v>81.739199999999997</c:v>
                </c:pt>
                <c:pt idx="4103">
                  <c:v>81.746200000000002</c:v>
                </c:pt>
                <c:pt idx="4104">
                  <c:v>81.753200000000007</c:v>
                </c:pt>
                <c:pt idx="4105">
                  <c:v>81.762299999999996</c:v>
                </c:pt>
                <c:pt idx="4106">
                  <c:v>81.775099999999995</c:v>
                </c:pt>
                <c:pt idx="4107">
                  <c:v>81.787400000000005</c:v>
                </c:pt>
                <c:pt idx="4108">
                  <c:v>81.800399999999996</c:v>
                </c:pt>
                <c:pt idx="4109">
                  <c:v>81.813000000000002</c:v>
                </c:pt>
                <c:pt idx="4110">
                  <c:v>81.824600000000004</c:v>
                </c:pt>
                <c:pt idx="4111">
                  <c:v>81.8369</c:v>
                </c:pt>
                <c:pt idx="4112">
                  <c:v>81.851399999999998</c:v>
                </c:pt>
                <c:pt idx="4113">
                  <c:v>81.868200000000002</c:v>
                </c:pt>
                <c:pt idx="4114">
                  <c:v>81.886799999999994</c:v>
                </c:pt>
                <c:pt idx="4115">
                  <c:v>81.907600000000002</c:v>
                </c:pt>
                <c:pt idx="4116">
                  <c:v>81.929599999999994</c:v>
                </c:pt>
                <c:pt idx="4117">
                  <c:v>81.955100000000002</c:v>
                </c:pt>
                <c:pt idx="4118">
                  <c:v>81.980800000000002</c:v>
                </c:pt>
                <c:pt idx="4119">
                  <c:v>82.008799999999994</c:v>
                </c:pt>
                <c:pt idx="4120">
                  <c:v>82.038799999999995</c:v>
                </c:pt>
                <c:pt idx="4121">
                  <c:v>82.071700000000007</c:v>
                </c:pt>
                <c:pt idx="4122">
                  <c:v>82.105800000000002</c:v>
                </c:pt>
                <c:pt idx="4123">
                  <c:v>82.141300000000001</c:v>
                </c:pt>
                <c:pt idx="4124">
                  <c:v>82.174499999999995</c:v>
                </c:pt>
                <c:pt idx="4125">
                  <c:v>82.203100000000006</c:v>
                </c:pt>
                <c:pt idx="4126">
                  <c:v>82.225899999999996</c:v>
                </c:pt>
                <c:pt idx="4127">
                  <c:v>82.242599999999996</c:v>
                </c:pt>
                <c:pt idx="4128">
                  <c:v>82.254900000000006</c:v>
                </c:pt>
                <c:pt idx="4129">
                  <c:v>82.264200000000002</c:v>
                </c:pt>
                <c:pt idx="4130">
                  <c:v>82.275300000000001</c:v>
                </c:pt>
                <c:pt idx="4131">
                  <c:v>82.290199999999999</c:v>
                </c:pt>
                <c:pt idx="4132">
                  <c:v>82.307000000000002</c:v>
                </c:pt>
                <c:pt idx="4133">
                  <c:v>82.324600000000004</c:v>
                </c:pt>
                <c:pt idx="4134">
                  <c:v>82.3429</c:v>
                </c:pt>
                <c:pt idx="4135">
                  <c:v>82.361699999999999</c:v>
                </c:pt>
                <c:pt idx="4136">
                  <c:v>82.380300000000005</c:v>
                </c:pt>
                <c:pt idx="4137">
                  <c:v>82.398200000000003</c:v>
                </c:pt>
                <c:pt idx="4138">
                  <c:v>82.414699999999996</c:v>
                </c:pt>
                <c:pt idx="4139">
                  <c:v>82.431399999999996</c:v>
                </c:pt>
                <c:pt idx="4140">
                  <c:v>82.449100000000001</c:v>
                </c:pt>
                <c:pt idx="4141">
                  <c:v>82.468000000000004</c:v>
                </c:pt>
                <c:pt idx="4142">
                  <c:v>82.488699999999994</c:v>
                </c:pt>
                <c:pt idx="4143">
                  <c:v>82.509100000000004</c:v>
                </c:pt>
                <c:pt idx="4144">
                  <c:v>82.529899999999998</c:v>
                </c:pt>
                <c:pt idx="4145">
                  <c:v>82.551100000000005</c:v>
                </c:pt>
                <c:pt idx="4146">
                  <c:v>82.572699999999998</c:v>
                </c:pt>
                <c:pt idx="4147">
                  <c:v>82.595399999999998</c:v>
                </c:pt>
                <c:pt idx="4148">
                  <c:v>82.619</c:v>
                </c:pt>
                <c:pt idx="4149">
                  <c:v>82.639600000000002</c:v>
                </c:pt>
                <c:pt idx="4150">
                  <c:v>82.659599999999998</c:v>
                </c:pt>
                <c:pt idx="4151">
                  <c:v>82.677499999999995</c:v>
                </c:pt>
                <c:pt idx="4152">
                  <c:v>82.692899999999995</c:v>
                </c:pt>
                <c:pt idx="4153">
                  <c:v>82.709599999999995</c:v>
                </c:pt>
                <c:pt idx="4154">
                  <c:v>82.728300000000004</c:v>
                </c:pt>
                <c:pt idx="4155">
                  <c:v>82.748000000000005</c:v>
                </c:pt>
                <c:pt idx="4156">
                  <c:v>82.768900000000002</c:v>
                </c:pt>
                <c:pt idx="4157">
                  <c:v>82.790999999999997</c:v>
                </c:pt>
                <c:pt idx="4158">
                  <c:v>82.811899999999994</c:v>
                </c:pt>
                <c:pt idx="4159">
                  <c:v>82.833200000000005</c:v>
                </c:pt>
                <c:pt idx="4160">
                  <c:v>82.855400000000003</c:v>
                </c:pt>
                <c:pt idx="4161">
                  <c:v>82.877399999999994</c:v>
                </c:pt>
                <c:pt idx="4162">
                  <c:v>82.897800000000004</c:v>
                </c:pt>
                <c:pt idx="4163">
                  <c:v>82.921599999999998</c:v>
                </c:pt>
                <c:pt idx="4164">
                  <c:v>82.948400000000007</c:v>
                </c:pt>
                <c:pt idx="4165">
                  <c:v>82.979399999999998</c:v>
                </c:pt>
                <c:pt idx="4166">
                  <c:v>83.0154</c:v>
                </c:pt>
                <c:pt idx="4167">
                  <c:v>83.0535</c:v>
                </c:pt>
                <c:pt idx="4168">
                  <c:v>83.086600000000004</c:v>
                </c:pt>
                <c:pt idx="4169">
                  <c:v>83.111000000000004</c:v>
                </c:pt>
                <c:pt idx="4170">
                  <c:v>83.126800000000003</c:v>
                </c:pt>
                <c:pt idx="4171">
                  <c:v>83.137900000000002</c:v>
                </c:pt>
                <c:pt idx="4172">
                  <c:v>83.145899999999997</c:v>
                </c:pt>
                <c:pt idx="4173">
                  <c:v>83.153099999999995</c:v>
                </c:pt>
                <c:pt idx="4174">
                  <c:v>83.161799999999999</c:v>
                </c:pt>
                <c:pt idx="4175">
                  <c:v>83.172200000000004</c:v>
                </c:pt>
                <c:pt idx="4176">
                  <c:v>83.184899999999999</c:v>
                </c:pt>
                <c:pt idx="4177">
                  <c:v>83.197299999999998</c:v>
                </c:pt>
                <c:pt idx="4178">
                  <c:v>83.210899999999995</c:v>
                </c:pt>
                <c:pt idx="4179">
                  <c:v>83.223299999999995</c:v>
                </c:pt>
                <c:pt idx="4180">
                  <c:v>83.236000000000004</c:v>
                </c:pt>
                <c:pt idx="4181">
                  <c:v>83.249899999999997</c:v>
                </c:pt>
                <c:pt idx="4182">
                  <c:v>83.265299999999996</c:v>
                </c:pt>
                <c:pt idx="4183">
                  <c:v>83.283900000000003</c:v>
                </c:pt>
                <c:pt idx="4184">
                  <c:v>83.303399999999996</c:v>
                </c:pt>
                <c:pt idx="4185">
                  <c:v>83.323700000000002</c:v>
                </c:pt>
                <c:pt idx="4186">
                  <c:v>83.346199999999996</c:v>
                </c:pt>
                <c:pt idx="4187">
                  <c:v>83.371700000000004</c:v>
                </c:pt>
                <c:pt idx="4188">
                  <c:v>83.399799999999999</c:v>
                </c:pt>
                <c:pt idx="4189">
                  <c:v>83.431600000000003</c:v>
                </c:pt>
                <c:pt idx="4190">
                  <c:v>83.464600000000004</c:v>
                </c:pt>
                <c:pt idx="4191">
                  <c:v>83.498800000000003</c:v>
                </c:pt>
                <c:pt idx="4192">
                  <c:v>83.534099999999995</c:v>
                </c:pt>
                <c:pt idx="4193">
                  <c:v>83.569100000000006</c:v>
                </c:pt>
                <c:pt idx="4194">
                  <c:v>83.599100000000007</c:v>
                </c:pt>
                <c:pt idx="4195">
                  <c:v>83.622500000000002</c:v>
                </c:pt>
                <c:pt idx="4196">
                  <c:v>83.638900000000007</c:v>
                </c:pt>
                <c:pt idx="4197">
                  <c:v>83.649199999999993</c:v>
                </c:pt>
                <c:pt idx="4198">
                  <c:v>83.656400000000005</c:v>
                </c:pt>
                <c:pt idx="4199">
                  <c:v>83.665400000000005</c:v>
                </c:pt>
                <c:pt idx="4200">
                  <c:v>83.6785</c:v>
                </c:pt>
                <c:pt idx="4201">
                  <c:v>83.694299999999998</c:v>
                </c:pt>
                <c:pt idx="4202">
                  <c:v>83.712299999999999</c:v>
                </c:pt>
                <c:pt idx="4203">
                  <c:v>83.730599999999995</c:v>
                </c:pt>
                <c:pt idx="4204">
                  <c:v>83.750100000000003</c:v>
                </c:pt>
                <c:pt idx="4205">
                  <c:v>83.769400000000005</c:v>
                </c:pt>
                <c:pt idx="4206">
                  <c:v>83.7864</c:v>
                </c:pt>
                <c:pt idx="4207">
                  <c:v>83.802099999999996</c:v>
                </c:pt>
                <c:pt idx="4208">
                  <c:v>83.818799999999996</c:v>
                </c:pt>
                <c:pt idx="4209">
                  <c:v>83.835099999999997</c:v>
                </c:pt>
                <c:pt idx="4210">
                  <c:v>83.854200000000006</c:v>
                </c:pt>
                <c:pt idx="4211">
                  <c:v>83.875900000000001</c:v>
                </c:pt>
                <c:pt idx="4212">
                  <c:v>83.897599999999997</c:v>
                </c:pt>
                <c:pt idx="4213">
                  <c:v>83.918199999999999</c:v>
                </c:pt>
                <c:pt idx="4214">
                  <c:v>83.939099999999996</c:v>
                </c:pt>
                <c:pt idx="4215">
                  <c:v>83.960999999999999</c:v>
                </c:pt>
                <c:pt idx="4216">
                  <c:v>83.982200000000006</c:v>
                </c:pt>
                <c:pt idx="4217">
                  <c:v>84.003299999999996</c:v>
                </c:pt>
                <c:pt idx="4218">
                  <c:v>84.022900000000007</c:v>
                </c:pt>
                <c:pt idx="4219">
                  <c:v>84.042299999999997</c:v>
                </c:pt>
                <c:pt idx="4220">
                  <c:v>84.061599999999999</c:v>
                </c:pt>
                <c:pt idx="4221">
                  <c:v>84.078400000000002</c:v>
                </c:pt>
                <c:pt idx="4222">
                  <c:v>84.095200000000006</c:v>
                </c:pt>
                <c:pt idx="4223">
                  <c:v>84.111999999999995</c:v>
                </c:pt>
                <c:pt idx="4224">
                  <c:v>84.129499999999993</c:v>
                </c:pt>
                <c:pt idx="4225">
                  <c:v>84.148899999999998</c:v>
                </c:pt>
                <c:pt idx="4226">
                  <c:v>84.169499999999999</c:v>
                </c:pt>
                <c:pt idx="4227">
                  <c:v>84.189099999999996</c:v>
                </c:pt>
                <c:pt idx="4228">
                  <c:v>84.209800000000001</c:v>
                </c:pt>
                <c:pt idx="4229">
                  <c:v>84.232200000000006</c:v>
                </c:pt>
                <c:pt idx="4230">
                  <c:v>84.253500000000003</c:v>
                </c:pt>
                <c:pt idx="4231">
                  <c:v>84.274799999999999</c:v>
                </c:pt>
                <c:pt idx="4232">
                  <c:v>84.299000000000007</c:v>
                </c:pt>
                <c:pt idx="4233">
                  <c:v>84.327399999999997</c:v>
                </c:pt>
                <c:pt idx="4234">
                  <c:v>84.358900000000006</c:v>
                </c:pt>
                <c:pt idx="4235">
                  <c:v>84.395700000000005</c:v>
                </c:pt>
                <c:pt idx="4236">
                  <c:v>84.432400000000001</c:v>
                </c:pt>
                <c:pt idx="4237">
                  <c:v>84.465800000000002</c:v>
                </c:pt>
                <c:pt idx="4238">
                  <c:v>84.490499999999997</c:v>
                </c:pt>
                <c:pt idx="4239">
                  <c:v>84.505300000000005</c:v>
                </c:pt>
                <c:pt idx="4240">
                  <c:v>84.514499999999998</c:v>
                </c:pt>
                <c:pt idx="4241">
                  <c:v>84.523200000000003</c:v>
                </c:pt>
                <c:pt idx="4242">
                  <c:v>84.532200000000003</c:v>
                </c:pt>
                <c:pt idx="4243">
                  <c:v>84.541499999999999</c:v>
                </c:pt>
                <c:pt idx="4244">
                  <c:v>84.551900000000003</c:v>
                </c:pt>
                <c:pt idx="4245">
                  <c:v>84.563199999999995</c:v>
                </c:pt>
                <c:pt idx="4246">
                  <c:v>84.5732</c:v>
                </c:pt>
                <c:pt idx="4247">
                  <c:v>84.584999999999994</c:v>
                </c:pt>
                <c:pt idx="4248">
                  <c:v>84.597399999999993</c:v>
                </c:pt>
                <c:pt idx="4249">
                  <c:v>84.610299999999995</c:v>
                </c:pt>
                <c:pt idx="4250">
                  <c:v>84.624899999999997</c:v>
                </c:pt>
                <c:pt idx="4251">
                  <c:v>84.641300000000001</c:v>
                </c:pt>
                <c:pt idx="4252">
                  <c:v>84.659000000000006</c:v>
                </c:pt>
                <c:pt idx="4253">
                  <c:v>84.679400000000001</c:v>
                </c:pt>
                <c:pt idx="4254">
                  <c:v>84.703000000000003</c:v>
                </c:pt>
                <c:pt idx="4255">
                  <c:v>84.7286</c:v>
                </c:pt>
                <c:pt idx="4256">
                  <c:v>84.756100000000004</c:v>
                </c:pt>
                <c:pt idx="4257">
                  <c:v>84.785700000000006</c:v>
                </c:pt>
                <c:pt idx="4258">
                  <c:v>84.8172</c:v>
                </c:pt>
                <c:pt idx="4259">
                  <c:v>84.848500000000001</c:v>
                </c:pt>
                <c:pt idx="4260">
                  <c:v>84.881</c:v>
                </c:pt>
                <c:pt idx="4261">
                  <c:v>84.914900000000003</c:v>
                </c:pt>
                <c:pt idx="4262">
                  <c:v>84.9465</c:v>
                </c:pt>
                <c:pt idx="4263">
                  <c:v>84.973699999999994</c:v>
                </c:pt>
                <c:pt idx="4264">
                  <c:v>84.993799999999993</c:v>
                </c:pt>
                <c:pt idx="4265">
                  <c:v>85.008600000000001</c:v>
                </c:pt>
                <c:pt idx="4266">
                  <c:v>85.019199999999998</c:v>
                </c:pt>
                <c:pt idx="4267">
                  <c:v>85.027500000000003</c:v>
                </c:pt>
                <c:pt idx="4268">
                  <c:v>85.037099999999995</c:v>
                </c:pt>
                <c:pt idx="4269">
                  <c:v>85.049400000000006</c:v>
                </c:pt>
                <c:pt idx="4270">
                  <c:v>85.063500000000005</c:v>
                </c:pt>
                <c:pt idx="4271">
                  <c:v>85.081699999999998</c:v>
                </c:pt>
                <c:pt idx="4272">
                  <c:v>85.099599999999995</c:v>
                </c:pt>
                <c:pt idx="4273">
                  <c:v>85.118399999999994</c:v>
                </c:pt>
                <c:pt idx="4274">
                  <c:v>85.137</c:v>
                </c:pt>
                <c:pt idx="4275">
                  <c:v>85.1541</c:v>
                </c:pt>
                <c:pt idx="4276">
                  <c:v>85.171300000000002</c:v>
                </c:pt>
                <c:pt idx="4277">
                  <c:v>85.189300000000003</c:v>
                </c:pt>
                <c:pt idx="4278">
                  <c:v>85.2072</c:v>
                </c:pt>
                <c:pt idx="4279">
                  <c:v>85.226500000000001</c:v>
                </c:pt>
                <c:pt idx="4280">
                  <c:v>85.245999999999995</c:v>
                </c:pt>
                <c:pt idx="4281">
                  <c:v>85.266400000000004</c:v>
                </c:pt>
                <c:pt idx="4282">
                  <c:v>85.287300000000002</c:v>
                </c:pt>
                <c:pt idx="4283">
                  <c:v>85.309899999999999</c:v>
                </c:pt>
                <c:pt idx="4284">
                  <c:v>85.331100000000006</c:v>
                </c:pt>
                <c:pt idx="4285">
                  <c:v>85.350700000000003</c:v>
                </c:pt>
                <c:pt idx="4286">
                  <c:v>85.370900000000006</c:v>
                </c:pt>
                <c:pt idx="4287">
                  <c:v>85.391599999999997</c:v>
                </c:pt>
                <c:pt idx="4288">
                  <c:v>85.410200000000003</c:v>
                </c:pt>
                <c:pt idx="4289">
                  <c:v>85.426699999999997</c:v>
                </c:pt>
                <c:pt idx="4290">
                  <c:v>85.444199999999995</c:v>
                </c:pt>
                <c:pt idx="4291">
                  <c:v>85.462199999999996</c:v>
                </c:pt>
                <c:pt idx="4292">
                  <c:v>85.4816</c:v>
                </c:pt>
                <c:pt idx="4293">
                  <c:v>85.501099999999994</c:v>
                </c:pt>
                <c:pt idx="4294">
                  <c:v>85.520899999999997</c:v>
                </c:pt>
                <c:pt idx="4295">
                  <c:v>85.540800000000004</c:v>
                </c:pt>
                <c:pt idx="4296">
                  <c:v>85.5595</c:v>
                </c:pt>
                <c:pt idx="4297">
                  <c:v>85.580600000000004</c:v>
                </c:pt>
                <c:pt idx="4298">
                  <c:v>85.602500000000006</c:v>
                </c:pt>
                <c:pt idx="4299">
                  <c:v>85.622399999999999</c:v>
                </c:pt>
                <c:pt idx="4300">
                  <c:v>85.644199999999998</c:v>
                </c:pt>
                <c:pt idx="4301">
                  <c:v>85.668199999999999</c:v>
                </c:pt>
                <c:pt idx="4302">
                  <c:v>85.695899999999995</c:v>
                </c:pt>
                <c:pt idx="4303">
                  <c:v>85.730699999999999</c:v>
                </c:pt>
                <c:pt idx="4304">
                  <c:v>85.769000000000005</c:v>
                </c:pt>
                <c:pt idx="4305">
                  <c:v>85.808199999999999</c:v>
                </c:pt>
                <c:pt idx="4306">
                  <c:v>85.843500000000006</c:v>
                </c:pt>
                <c:pt idx="4307">
                  <c:v>85.869600000000005</c:v>
                </c:pt>
                <c:pt idx="4308">
                  <c:v>85.884</c:v>
                </c:pt>
                <c:pt idx="4309">
                  <c:v>85.891000000000005</c:v>
                </c:pt>
                <c:pt idx="4310">
                  <c:v>85.8964</c:v>
                </c:pt>
                <c:pt idx="4311">
                  <c:v>85.899799999999999</c:v>
                </c:pt>
                <c:pt idx="4312">
                  <c:v>85.907899999999998</c:v>
                </c:pt>
                <c:pt idx="4313">
                  <c:v>85.917500000000004</c:v>
                </c:pt>
                <c:pt idx="4314">
                  <c:v>85.927999999999997</c:v>
                </c:pt>
                <c:pt idx="4315">
                  <c:v>85.94</c:v>
                </c:pt>
                <c:pt idx="4316">
                  <c:v>85.953100000000006</c:v>
                </c:pt>
                <c:pt idx="4317">
                  <c:v>85.966300000000004</c:v>
                </c:pt>
                <c:pt idx="4318">
                  <c:v>85.976900000000001</c:v>
                </c:pt>
                <c:pt idx="4319">
                  <c:v>85.988799999999998</c:v>
                </c:pt>
                <c:pt idx="4320">
                  <c:v>86.002099999999999</c:v>
                </c:pt>
                <c:pt idx="4321">
                  <c:v>86.0184</c:v>
                </c:pt>
                <c:pt idx="4322">
                  <c:v>86.038899999999998</c:v>
                </c:pt>
                <c:pt idx="4323">
                  <c:v>86.060699999999997</c:v>
                </c:pt>
                <c:pt idx="4324">
                  <c:v>86.083200000000005</c:v>
                </c:pt>
                <c:pt idx="4325">
                  <c:v>86.108999999999995</c:v>
                </c:pt>
                <c:pt idx="4326">
                  <c:v>86.138499999999993</c:v>
                </c:pt>
                <c:pt idx="4327">
                  <c:v>86.169600000000003</c:v>
                </c:pt>
                <c:pt idx="4328">
                  <c:v>86.203100000000006</c:v>
                </c:pt>
                <c:pt idx="4329">
                  <c:v>86.238699999999994</c:v>
                </c:pt>
                <c:pt idx="4330">
                  <c:v>86.273399999999995</c:v>
                </c:pt>
                <c:pt idx="4331">
                  <c:v>86.306799999999996</c:v>
                </c:pt>
                <c:pt idx="4332">
                  <c:v>86.334100000000007</c:v>
                </c:pt>
                <c:pt idx="4333">
                  <c:v>86.354600000000005</c:v>
                </c:pt>
                <c:pt idx="4334">
                  <c:v>86.368799999999993</c:v>
                </c:pt>
                <c:pt idx="4335">
                  <c:v>86.378799999999998</c:v>
                </c:pt>
                <c:pt idx="4336">
                  <c:v>86.386899999999997</c:v>
                </c:pt>
                <c:pt idx="4337">
                  <c:v>86.396600000000007</c:v>
                </c:pt>
                <c:pt idx="4338">
                  <c:v>86.406199999999998</c:v>
                </c:pt>
                <c:pt idx="4339">
                  <c:v>86.419700000000006</c:v>
                </c:pt>
                <c:pt idx="4340">
                  <c:v>86.434200000000004</c:v>
                </c:pt>
                <c:pt idx="4341">
                  <c:v>86.450599999999994</c:v>
                </c:pt>
                <c:pt idx="4342">
                  <c:v>86.467500000000001</c:v>
                </c:pt>
                <c:pt idx="4343">
                  <c:v>86.484099999999998</c:v>
                </c:pt>
                <c:pt idx="4344">
                  <c:v>86.501900000000006</c:v>
                </c:pt>
                <c:pt idx="4345">
                  <c:v>86.520399999999995</c:v>
                </c:pt>
                <c:pt idx="4346">
                  <c:v>86.539299999999997</c:v>
                </c:pt>
                <c:pt idx="4347">
                  <c:v>86.557299999999998</c:v>
                </c:pt>
                <c:pt idx="4348">
                  <c:v>86.576800000000006</c:v>
                </c:pt>
                <c:pt idx="4349">
                  <c:v>86.596000000000004</c:v>
                </c:pt>
                <c:pt idx="4350">
                  <c:v>86.615899999999996</c:v>
                </c:pt>
                <c:pt idx="4351">
                  <c:v>86.635599999999997</c:v>
                </c:pt>
                <c:pt idx="4352">
                  <c:v>86.656800000000004</c:v>
                </c:pt>
                <c:pt idx="4353">
                  <c:v>86.677899999999994</c:v>
                </c:pt>
                <c:pt idx="4354">
                  <c:v>86.700900000000004</c:v>
                </c:pt>
                <c:pt idx="4355">
                  <c:v>86.724699999999999</c:v>
                </c:pt>
                <c:pt idx="4356">
                  <c:v>86.744799999999998</c:v>
                </c:pt>
                <c:pt idx="4357">
                  <c:v>86.762100000000004</c:v>
                </c:pt>
                <c:pt idx="4358">
                  <c:v>86.777299999999997</c:v>
                </c:pt>
                <c:pt idx="4359">
                  <c:v>86.792400000000001</c:v>
                </c:pt>
                <c:pt idx="4360">
                  <c:v>86.809100000000001</c:v>
                </c:pt>
                <c:pt idx="4361">
                  <c:v>86.828100000000006</c:v>
                </c:pt>
                <c:pt idx="4362">
                  <c:v>86.845299999999995</c:v>
                </c:pt>
                <c:pt idx="4363">
                  <c:v>86.863900000000001</c:v>
                </c:pt>
                <c:pt idx="4364">
                  <c:v>86.883799999999994</c:v>
                </c:pt>
                <c:pt idx="4365">
                  <c:v>86.906199999999998</c:v>
                </c:pt>
                <c:pt idx="4366">
                  <c:v>86.927899999999994</c:v>
                </c:pt>
                <c:pt idx="4367">
                  <c:v>86.9482</c:v>
                </c:pt>
                <c:pt idx="4368">
                  <c:v>86.969899999999996</c:v>
                </c:pt>
                <c:pt idx="4369">
                  <c:v>86.992400000000004</c:v>
                </c:pt>
                <c:pt idx="4370">
                  <c:v>87.016400000000004</c:v>
                </c:pt>
                <c:pt idx="4371">
                  <c:v>87.045000000000002</c:v>
                </c:pt>
                <c:pt idx="4372">
                  <c:v>87.077500000000001</c:v>
                </c:pt>
                <c:pt idx="4373">
                  <c:v>87.113</c:v>
                </c:pt>
                <c:pt idx="4374">
                  <c:v>87.147000000000006</c:v>
                </c:pt>
                <c:pt idx="4375">
                  <c:v>87.174400000000006</c:v>
                </c:pt>
                <c:pt idx="4376">
                  <c:v>87.194800000000001</c:v>
                </c:pt>
                <c:pt idx="4377">
                  <c:v>87.207899999999995</c:v>
                </c:pt>
                <c:pt idx="4378">
                  <c:v>87.215599999999995</c:v>
                </c:pt>
                <c:pt idx="4379">
                  <c:v>87.221100000000007</c:v>
                </c:pt>
                <c:pt idx="4380">
                  <c:v>87.228700000000003</c:v>
                </c:pt>
                <c:pt idx="4381">
                  <c:v>87.238200000000006</c:v>
                </c:pt>
                <c:pt idx="4382">
                  <c:v>87.248500000000007</c:v>
                </c:pt>
                <c:pt idx="4383">
                  <c:v>87.259699999999995</c:v>
                </c:pt>
                <c:pt idx="4384">
                  <c:v>87.269099999999995</c:v>
                </c:pt>
                <c:pt idx="4385">
                  <c:v>87.279200000000003</c:v>
                </c:pt>
                <c:pt idx="4386">
                  <c:v>87.291300000000007</c:v>
                </c:pt>
                <c:pt idx="4387">
                  <c:v>87.304299999999998</c:v>
                </c:pt>
                <c:pt idx="4388">
                  <c:v>87.318600000000004</c:v>
                </c:pt>
                <c:pt idx="4389">
                  <c:v>87.334699999999998</c:v>
                </c:pt>
                <c:pt idx="4390">
                  <c:v>87.352199999999996</c:v>
                </c:pt>
                <c:pt idx="4391">
                  <c:v>87.372100000000003</c:v>
                </c:pt>
                <c:pt idx="4392">
                  <c:v>87.396500000000003</c:v>
                </c:pt>
                <c:pt idx="4393">
                  <c:v>87.421499999999995</c:v>
                </c:pt>
                <c:pt idx="4394">
                  <c:v>87.4482</c:v>
                </c:pt>
                <c:pt idx="4395">
                  <c:v>87.475499999999997</c:v>
                </c:pt>
                <c:pt idx="4396">
                  <c:v>87.506399999999999</c:v>
                </c:pt>
                <c:pt idx="4397">
                  <c:v>87.538499999999999</c:v>
                </c:pt>
                <c:pt idx="4398">
                  <c:v>87.572100000000006</c:v>
                </c:pt>
                <c:pt idx="4399">
                  <c:v>87.602599999999995</c:v>
                </c:pt>
                <c:pt idx="4400">
                  <c:v>87.630200000000002</c:v>
                </c:pt>
                <c:pt idx="4401">
                  <c:v>87.654399999999995</c:v>
                </c:pt>
                <c:pt idx="4402">
                  <c:v>87.671700000000001</c:v>
                </c:pt>
                <c:pt idx="4403">
                  <c:v>87.683000000000007</c:v>
                </c:pt>
                <c:pt idx="4404">
                  <c:v>87.693600000000004</c:v>
                </c:pt>
                <c:pt idx="4405">
                  <c:v>87.705100000000002</c:v>
                </c:pt>
                <c:pt idx="4406">
                  <c:v>87.7179</c:v>
                </c:pt>
                <c:pt idx="4407">
                  <c:v>87.732900000000001</c:v>
                </c:pt>
                <c:pt idx="4408">
                  <c:v>87.749700000000004</c:v>
                </c:pt>
                <c:pt idx="4409">
                  <c:v>87.766599999999997</c:v>
                </c:pt>
                <c:pt idx="4410">
                  <c:v>87.782899999999998</c:v>
                </c:pt>
                <c:pt idx="4411">
                  <c:v>87.800200000000004</c:v>
                </c:pt>
                <c:pt idx="4412">
                  <c:v>87.818299999999994</c:v>
                </c:pt>
                <c:pt idx="4413">
                  <c:v>87.835300000000004</c:v>
                </c:pt>
                <c:pt idx="4414">
                  <c:v>87.850300000000004</c:v>
                </c:pt>
                <c:pt idx="4415">
                  <c:v>87.864699999999999</c:v>
                </c:pt>
                <c:pt idx="4416">
                  <c:v>87.880099999999999</c:v>
                </c:pt>
                <c:pt idx="4417">
                  <c:v>87.899000000000001</c:v>
                </c:pt>
                <c:pt idx="4418">
                  <c:v>87.919200000000004</c:v>
                </c:pt>
                <c:pt idx="4419">
                  <c:v>87.939400000000006</c:v>
                </c:pt>
                <c:pt idx="4420">
                  <c:v>87.958299999999994</c:v>
                </c:pt>
                <c:pt idx="4421">
                  <c:v>87.979200000000006</c:v>
                </c:pt>
                <c:pt idx="4422">
                  <c:v>88.001499999999993</c:v>
                </c:pt>
                <c:pt idx="4423">
                  <c:v>88.023899999999998</c:v>
                </c:pt>
                <c:pt idx="4424">
                  <c:v>88.042599999999993</c:v>
                </c:pt>
                <c:pt idx="4425">
                  <c:v>88.059399999999997</c:v>
                </c:pt>
                <c:pt idx="4426">
                  <c:v>88.075199999999995</c:v>
                </c:pt>
                <c:pt idx="4427">
                  <c:v>88.089500000000001</c:v>
                </c:pt>
                <c:pt idx="4428">
                  <c:v>88.104299999999995</c:v>
                </c:pt>
                <c:pt idx="4429">
                  <c:v>88.120199999999997</c:v>
                </c:pt>
                <c:pt idx="4430">
                  <c:v>88.136499999999998</c:v>
                </c:pt>
                <c:pt idx="4431">
                  <c:v>88.154200000000003</c:v>
                </c:pt>
                <c:pt idx="4432">
                  <c:v>88.173699999999997</c:v>
                </c:pt>
                <c:pt idx="4433">
                  <c:v>88.193399999999997</c:v>
                </c:pt>
                <c:pt idx="4434">
                  <c:v>88.212000000000003</c:v>
                </c:pt>
                <c:pt idx="4435">
                  <c:v>88.233000000000004</c:v>
                </c:pt>
                <c:pt idx="4436">
                  <c:v>88.252099999999999</c:v>
                </c:pt>
                <c:pt idx="4437">
                  <c:v>88.268699999999995</c:v>
                </c:pt>
                <c:pt idx="4438">
                  <c:v>88.288499999999999</c:v>
                </c:pt>
                <c:pt idx="4439">
                  <c:v>88.311899999999994</c:v>
                </c:pt>
                <c:pt idx="4440">
                  <c:v>88.340999999999994</c:v>
                </c:pt>
                <c:pt idx="4441">
                  <c:v>88.376000000000005</c:v>
                </c:pt>
                <c:pt idx="4442">
                  <c:v>88.415499999999994</c:v>
                </c:pt>
                <c:pt idx="4443">
                  <c:v>88.455200000000005</c:v>
                </c:pt>
                <c:pt idx="4444">
                  <c:v>88.488</c:v>
                </c:pt>
                <c:pt idx="4445">
                  <c:v>88.510099999999994</c:v>
                </c:pt>
                <c:pt idx="4446">
                  <c:v>88.521500000000003</c:v>
                </c:pt>
                <c:pt idx="4447">
                  <c:v>88.528300000000002</c:v>
                </c:pt>
                <c:pt idx="4448">
                  <c:v>88.533199999999994</c:v>
                </c:pt>
                <c:pt idx="4449">
                  <c:v>88.537499999999994</c:v>
                </c:pt>
                <c:pt idx="4450">
                  <c:v>88.542699999999996</c:v>
                </c:pt>
                <c:pt idx="4451">
                  <c:v>88.5505</c:v>
                </c:pt>
                <c:pt idx="4452">
                  <c:v>88.561099999999996</c:v>
                </c:pt>
                <c:pt idx="4453">
                  <c:v>88.5715</c:v>
                </c:pt>
                <c:pt idx="4454">
                  <c:v>88.582300000000004</c:v>
                </c:pt>
                <c:pt idx="4455">
                  <c:v>88.592699999999994</c:v>
                </c:pt>
                <c:pt idx="4456">
                  <c:v>88.604799999999997</c:v>
                </c:pt>
                <c:pt idx="4457">
                  <c:v>88.619</c:v>
                </c:pt>
                <c:pt idx="4458">
                  <c:v>88.634699999999995</c:v>
                </c:pt>
                <c:pt idx="4459">
                  <c:v>88.65</c:v>
                </c:pt>
                <c:pt idx="4460">
                  <c:v>88.669200000000004</c:v>
                </c:pt>
                <c:pt idx="4461">
                  <c:v>88.692400000000006</c:v>
                </c:pt>
                <c:pt idx="4462">
                  <c:v>88.716700000000003</c:v>
                </c:pt>
                <c:pt idx="4463">
                  <c:v>88.743099999999998</c:v>
                </c:pt>
                <c:pt idx="4464">
                  <c:v>88.771000000000001</c:v>
                </c:pt>
                <c:pt idx="4465">
                  <c:v>88.801900000000003</c:v>
                </c:pt>
                <c:pt idx="4466">
                  <c:v>88.835300000000004</c:v>
                </c:pt>
                <c:pt idx="4467">
                  <c:v>88.871399999999994</c:v>
                </c:pt>
                <c:pt idx="4468">
                  <c:v>88.905900000000003</c:v>
                </c:pt>
                <c:pt idx="4469">
                  <c:v>88.936300000000003</c:v>
                </c:pt>
                <c:pt idx="4470">
                  <c:v>88.959599999999995</c:v>
                </c:pt>
                <c:pt idx="4471">
                  <c:v>88.974299999999999</c:v>
                </c:pt>
                <c:pt idx="4472">
                  <c:v>88.982100000000003</c:v>
                </c:pt>
                <c:pt idx="4473">
                  <c:v>88.987200000000001</c:v>
                </c:pt>
                <c:pt idx="4474">
                  <c:v>88.9953</c:v>
                </c:pt>
                <c:pt idx="4475">
                  <c:v>89.006699999999995</c:v>
                </c:pt>
                <c:pt idx="4476">
                  <c:v>89.019499999999994</c:v>
                </c:pt>
                <c:pt idx="4477">
                  <c:v>89.0351</c:v>
                </c:pt>
                <c:pt idx="4478">
                  <c:v>89.052300000000002</c:v>
                </c:pt>
                <c:pt idx="4479">
                  <c:v>89.070400000000006</c:v>
                </c:pt>
                <c:pt idx="4480">
                  <c:v>89.087400000000002</c:v>
                </c:pt>
                <c:pt idx="4481">
                  <c:v>89.102800000000002</c:v>
                </c:pt>
                <c:pt idx="4482">
                  <c:v>89.116600000000005</c:v>
                </c:pt>
                <c:pt idx="4483">
                  <c:v>89.130700000000004</c:v>
                </c:pt>
                <c:pt idx="4484">
                  <c:v>89.146199999999993</c:v>
                </c:pt>
                <c:pt idx="4485">
                  <c:v>89.162800000000004</c:v>
                </c:pt>
                <c:pt idx="4486">
                  <c:v>89.181899999999999</c:v>
                </c:pt>
                <c:pt idx="4487">
                  <c:v>89.200999999999993</c:v>
                </c:pt>
                <c:pt idx="4488">
                  <c:v>89.219800000000006</c:v>
                </c:pt>
                <c:pt idx="4489">
                  <c:v>89.238799999999998</c:v>
                </c:pt>
                <c:pt idx="4490">
                  <c:v>89.2607</c:v>
                </c:pt>
                <c:pt idx="4491">
                  <c:v>89.282899999999998</c:v>
                </c:pt>
                <c:pt idx="4492">
                  <c:v>89.304299999999998</c:v>
                </c:pt>
                <c:pt idx="4493">
                  <c:v>89.325000000000003</c:v>
                </c:pt>
                <c:pt idx="4494">
                  <c:v>89.343299999999999</c:v>
                </c:pt>
                <c:pt idx="4495">
                  <c:v>89.359200000000001</c:v>
                </c:pt>
                <c:pt idx="4496">
                  <c:v>89.373500000000007</c:v>
                </c:pt>
                <c:pt idx="4497">
                  <c:v>89.389200000000002</c:v>
                </c:pt>
                <c:pt idx="4498">
                  <c:v>89.404899999999998</c:v>
                </c:pt>
                <c:pt idx="4499">
                  <c:v>89.421599999999998</c:v>
                </c:pt>
                <c:pt idx="4500">
                  <c:v>89.439700000000002</c:v>
                </c:pt>
                <c:pt idx="4501">
                  <c:v>89.457499999999996</c:v>
                </c:pt>
                <c:pt idx="4502">
                  <c:v>89.477000000000004</c:v>
                </c:pt>
                <c:pt idx="4503">
                  <c:v>89.497299999999996</c:v>
                </c:pt>
                <c:pt idx="4504">
                  <c:v>89.517300000000006</c:v>
                </c:pt>
                <c:pt idx="4505">
                  <c:v>89.536799999999999</c:v>
                </c:pt>
                <c:pt idx="4506">
                  <c:v>89.555999999999997</c:v>
                </c:pt>
                <c:pt idx="4507">
                  <c:v>89.575699999999998</c:v>
                </c:pt>
                <c:pt idx="4508">
                  <c:v>89.599500000000006</c:v>
                </c:pt>
                <c:pt idx="4509">
                  <c:v>89.628100000000003</c:v>
                </c:pt>
                <c:pt idx="4510">
                  <c:v>89.663499999999999</c:v>
                </c:pt>
                <c:pt idx="4511">
                  <c:v>89.700900000000004</c:v>
                </c:pt>
                <c:pt idx="4512">
                  <c:v>89.736000000000004</c:v>
                </c:pt>
                <c:pt idx="4513">
                  <c:v>89.763800000000003</c:v>
                </c:pt>
                <c:pt idx="4514">
                  <c:v>89.783299999999997</c:v>
                </c:pt>
                <c:pt idx="4515">
                  <c:v>89.7941</c:v>
                </c:pt>
                <c:pt idx="4516">
                  <c:v>89.800600000000003</c:v>
                </c:pt>
                <c:pt idx="4517">
                  <c:v>89.804699999999997</c:v>
                </c:pt>
                <c:pt idx="4518">
                  <c:v>89.808800000000005</c:v>
                </c:pt>
                <c:pt idx="4519">
                  <c:v>89.816299999999998</c:v>
                </c:pt>
                <c:pt idx="4520">
                  <c:v>89.826599999999999</c:v>
                </c:pt>
                <c:pt idx="4521">
                  <c:v>89.839100000000002</c:v>
                </c:pt>
                <c:pt idx="4522">
                  <c:v>89.849500000000006</c:v>
                </c:pt>
                <c:pt idx="4523">
                  <c:v>89.858099999999993</c:v>
                </c:pt>
                <c:pt idx="4524">
                  <c:v>89.867699999999999</c:v>
                </c:pt>
                <c:pt idx="4525">
                  <c:v>89.879000000000005</c:v>
                </c:pt>
                <c:pt idx="4526">
                  <c:v>89.891599999999997</c:v>
                </c:pt>
                <c:pt idx="4527">
                  <c:v>89.907700000000006</c:v>
                </c:pt>
                <c:pt idx="4528">
                  <c:v>89.927199999999999</c:v>
                </c:pt>
                <c:pt idx="4529">
                  <c:v>89.946899999999999</c:v>
                </c:pt>
                <c:pt idx="4530">
                  <c:v>89.967799999999997</c:v>
                </c:pt>
                <c:pt idx="4531">
                  <c:v>89.990099999999998</c:v>
                </c:pt>
                <c:pt idx="4532">
                  <c:v>90.015699999999995</c:v>
                </c:pt>
                <c:pt idx="4533">
                  <c:v>90.045100000000005</c:v>
                </c:pt>
                <c:pt idx="4534">
                  <c:v>90.076800000000006</c:v>
                </c:pt>
                <c:pt idx="4535">
                  <c:v>90.108599999999996</c:v>
                </c:pt>
                <c:pt idx="4536">
                  <c:v>90.140100000000004</c:v>
                </c:pt>
                <c:pt idx="4537">
                  <c:v>90.169899999999998</c:v>
                </c:pt>
                <c:pt idx="4538">
                  <c:v>90.196600000000004</c:v>
                </c:pt>
                <c:pt idx="4539">
                  <c:v>90.218100000000007</c:v>
                </c:pt>
                <c:pt idx="4540">
                  <c:v>90.234300000000005</c:v>
                </c:pt>
                <c:pt idx="4541">
                  <c:v>90.246600000000001</c:v>
                </c:pt>
                <c:pt idx="4542">
                  <c:v>90.255600000000001</c:v>
                </c:pt>
                <c:pt idx="4543">
                  <c:v>90.261799999999994</c:v>
                </c:pt>
                <c:pt idx="4544">
                  <c:v>90.269300000000001</c:v>
                </c:pt>
                <c:pt idx="4545">
                  <c:v>90.280299999999997</c:v>
                </c:pt>
                <c:pt idx="4546">
                  <c:v>90.296199999999999</c:v>
                </c:pt>
                <c:pt idx="4547">
                  <c:v>90.311899999999994</c:v>
                </c:pt>
                <c:pt idx="4548">
                  <c:v>90.3279</c:v>
                </c:pt>
                <c:pt idx="4549">
                  <c:v>90.345100000000002</c:v>
                </c:pt>
                <c:pt idx="4550">
                  <c:v>90.362200000000001</c:v>
                </c:pt>
                <c:pt idx="4551">
                  <c:v>90.379199999999997</c:v>
                </c:pt>
                <c:pt idx="4552">
                  <c:v>90.395200000000003</c:v>
                </c:pt>
                <c:pt idx="4553">
                  <c:v>90.411500000000004</c:v>
                </c:pt>
                <c:pt idx="4554">
                  <c:v>90.429199999999994</c:v>
                </c:pt>
                <c:pt idx="4555">
                  <c:v>90.448499999999996</c:v>
                </c:pt>
                <c:pt idx="4556">
                  <c:v>90.467100000000002</c:v>
                </c:pt>
                <c:pt idx="4557">
                  <c:v>90.486400000000003</c:v>
                </c:pt>
                <c:pt idx="4558">
                  <c:v>90.506600000000006</c:v>
                </c:pt>
                <c:pt idx="4559">
                  <c:v>90.526700000000005</c:v>
                </c:pt>
                <c:pt idx="4560">
                  <c:v>90.546499999999995</c:v>
                </c:pt>
                <c:pt idx="4561">
                  <c:v>90.567300000000003</c:v>
                </c:pt>
                <c:pt idx="4562">
                  <c:v>90.587699999999998</c:v>
                </c:pt>
                <c:pt idx="4563">
                  <c:v>90.606200000000001</c:v>
                </c:pt>
                <c:pt idx="4564">
                  <c:v>90.623400000000004</c:v>
                </c:pt>
                <c:pt idx="4565">
                  <c:v>90.638099999999994</c:v>
                </c:pt>
                <c:pt idx="4566">
                  <c:v>90.652699999999996</c:v>
                </c:pt>
                <c:pt idx="4567">
                  <c:v>90.668899999999994</c:v>
                </c:pt>
                <c:pt idx="4568">
                  <c:v>90.686099999999996</c:v>
                </c:pt>
                <c:pt idx="4569">
                  <c:v>90.7042</c:v>
                </c:pt>
                <c:pt idx="4570">
                  <c:v>90.723299999999995</c:v>
                </c:pt>
                <c:pt idx="4571">
                  <c:v>90.742999999999995</c:v>
                </c:pt>
                <c:pt idx="4572">
                  <c:v>90.761700000000005</c:v>
                </c:pt>
                <c:pt idx="4573">
                  <c:v>90.780900000000003</c:v>
                </c:pt>
                <c:pt idx="4574">
                  <c:v>90.800299999999993</c:v>
                </c:pt>
                <c:pt idx="4575">
                  <c:v>90.821200000000005</c:v>
                </c:pt>
                <c:pt idx="4576">
                  <c:v>90.846000000000004</c:v>
                </c:pt>
                <c:pt idx="4577">
                  <c:v>90.872</c:v>
                </c:pt>
                <c:pt idx="4578">
                  <c:v>90.898700000000005</c:v>
                </c:pt>
                <c:pt idx="4579">
                  <c:v>90.929400000000001</c:v>
                </c:pt>
                <c:pt idx="4580">
                  <c:v>90.9636</c:v>
                </c:pt>
                <c:pt idx="4581">
                  <c:v>90.996200000000002</c:v>
                </c:pt>
                <c:pt idx="4582">
                  <c:v>91.021199999999993</c:v>
                </c:pt>
                <c:pt idx="4583">
                  <c:v>91.036500000000004</c:v>
                </c:pt>
                <c:pt idx="4584">
                  <c:v>91.044399999999996</c:v>
                </c:pt>
                <c:pt idx="4585">
                  <c:v>91.048699999999997</c:v>
                </c:pt>
                <c:pt idx="4586">
                  <c:v>91.051500000000004</c:v>
                </c:pt>
                <c:pt idx="4587">
                  <c:v>91.055800000000005</c:v>
                </c:pt>
                <c:pt idx="4588">
                  <c:v>91.063000000000002</c:v>
                </c:pt>
                <c:pt idx="4589">
                  <c:v>91.073700000000002</c:v>
                </c:pt>
                <c:pt idx="4590">
                  <c:v>91.084500000000006</c:v>
                </c:pt>
                <c:pt idx="4591">
                  <c:v>91.093599999999995</c:v>
                </c:pt>
                <c:pt idx="4592">
                  <c:v>91.1036</c:v>
                </c:pt>
                <c:pt idx="4593">
                  <c:v>91.112200000000001</c:v>
                </c:pt>
                <c:pt idx="4594">
                  <c:v>91.122900000000001</c:v>
                </c:pt>
                <c:pt idx="4595">
                  <c:v>91.136099999999999</c:v>
                </c:pt>
                <c:pt idx="4596">
                  <c:v>91.150800000000004</c:v>
                </c:pt>
                <c:pt idx="4597">
                  <c:v>91.170599999999993</c:v>
                </c:pt>
                <c:pt idx="4598">
                  <c:v>91.190899999999999</c:v>
                </c:pt>
                <c:pt idx="4599">
                  <c:v>91.213800000000006</c:v>
                </c:pt>
                <c:pt idx="4600">
                  <c:v>91.238</c:v>
                </c:pt>
                <c:pt idx="4601">
                  <c:v>91.263599999999997</c:v>
                </c:pt>
                <c:pt idx="4602">
                  <c:v>91.291499999999999</c:v>
                </c:pt>
                <c:pt idx="4603">
                  <c:v>91.321700000000007</c:v>
                </c:pt>
                <c:pt idx="4604">
                  <c:v>91.353099999999998</c:v>
                </c:pt>
                <c:pt idx="4605">
                  <c:v>91.384399999999999</c:v>
                </c:pt>
                <c:pt idx="4606">
                  <c:v>91.414000000000001</c:v>
                </c:pt>
                <c:pt idx="4607">
                  <c:v>91.438100000000006</c:v>
                </c:pt>
                <c:pt idx="4608">
                  <c:v>91.456400000000002</c:v>
                </c:pt>
                <c:pt idx="4609">
                  <c:v>91.470799999999997</c:v>
                </c:pt>
                <c:pt idx="4610">
                  <c:v>91.481200000000001</c:v>
                </c:pt>
                <c:pt idx="4611">
                  <c:v>91.488799999999998</c:v>
                </c:pt>
                <c:pt idx="4612">
                  <c:v>91.498400000000004</c:v>
                </c:pt>
                <c:pt idx="4613">
                  <c:v>91.509500000000003</c:v>
                </c:pt>
                <c:pt idx="4614">
                  <c:v>91.523899999999998</c:v>
                </c:pt>
                <c:pt idx="4615">
                  <c:v>91.540099999999995</c:v>
                </c:pt>
                <c:pt idx="4616">
                  <c:v>91.558199999999999</c:v>
                </c:pt>
                <c:pt idx="4617">
                  <c:v>91.574799999999996</c:v>
                </c:pt>
                <c:pt idx="4618">
                  <c:v>91.591099999999997</c:v>
                </c:pt>
                <c:pt idx="4619">
                  <c:v>91.606999999999999</c:v>
                </c:pt>
                <c:pt idx="4620">
                  <c:v>91.622200000000007</c:v>
                </c:pt>
                <c:pt idx="4621">
                  <c:v>91.635400000000004</c:v>
                </c:pt>
                <c:pt idx="4622">
                  <c:v>91.649699999999996</c:v>
                </c:pt>
                <c:pt idx="4623">
                  <c:v>91.665899999999993</c:v>
                </c:pt>
                <c:pt idx="4624">
                  <c:v>91.683800000000005</c:v>
                </c:pt>
                <c:pt idx="4625">
                  <c:v>91.7029</c:v>
                </c:pt>
                <c:pt idx="4626">
                  <c:v>91.723399999999998</c:v>
                </c:pt>
                <c:pt idx="4627">
                  <c:v>91.741900000000001</c:v>
                </c:pt>
                <c:pt idx="4628">
                  <c:v>91.761399999999995</c:v>
                </c:pt>
                <c:pt idx="4629">
                  <c:v>91.781000000000006</c:v>
                </c:pt>
                <c:pt idx="4630">
                  <c:v>91.801199999999994</c:v>
                </c:pt>
                <c:pt idx="4631">
                  <c:v>91.819100000000006</c:v>
                </c:pt>
                <c:pt idx="4632">
                  <c:v>91.836699999999993</c:v>
                </c:pt>
                <c:pt idx="4633">
                  <c:v>91.852699999999999</c:v>
                </c:pt>
                <c:pt idx="4634">
                  <c:v>91.868499999999997</c:v>
                </c:pt>
                <c:pt idx="4635">
                  <c:v>91.8827</c:v>
                </c:pt>
                <c:pt idx="4636">
                  <c:v>91.897400000000005</c:v>
                </c:pt>
                <c:pt idx="4637">
                  <c:v>91.912800000000004</c:v>
                </c:pt>
                <c:pt idx="4638">
                  <c:v>91.929900000000004</c:v>
                </c:pt>
                <c:pt idx="4639">
                  <c:v>91.948499999999996</c:v>
                </c:pt>
                <c:pt idx="4640">
                  <c:v>91.967699999999994</c:v>
                </c:pt>
                <c:pt idx="4641">
                  <c:v>91.987899999999996</c:v>
                </c:pt>
                <c:pt idx="4642">
                  <c:v>92.007599999999996</c:v>
                </c:pt>
                <c:pt idx="4643">
                  <c:v>92.027299999999997</c:v>
                </c:pt>
                <c:pt idx="4644">
                  <c:v>92.0488</c:v>
                </c:pt>
                <c:pt idx="4645">
                  <c:v>92.068299999999994</c:v>
                </c:pt>
                <c:pt idx="4646">
                  <c:v>92.089699999999993</c:v>
                </c:pt>
                <c:pt idx="4647">
                  <c:v>92.115399999999994</c:v>
                </c:pt>
                <c:pt idx="4648">
                  <c:v>92.144400000000005</c:v>
                </c:pt>
                <c:pt idx="4649">
                  <c:v>92.174000000000007</c:v>
                </c:pt>
                <c:pt idx="4650">
                  <c:v>92.204300000000003</c:v>
                </c:pt>
                <c:pt idx="4651">
                  <c:v>92.232500000000002</c:v>
                </c:pt>
                <c:pt idx="4652">
                  <c:v>92.254300000000001</c:v>
                </c:pt>
                <c:pt idx="4653">
                  <c:v>92.267200000000003</c:v>
                </c:pt>
                <c:pt idx="4654">
                  <c:v>92.273700000000005</c:v>
                </c:pt>
                <c:pt idx="4655">
                  <c:v>92.278800000000004</c:v>
                </c:pt>
                <c:pt idx="4656">
                  <c:v>92.284899999999993</c:v>
                </c:pt>
                <c:pt idx="4657">
                  <c:v>92.292000000000002</c:v>
                </c:pt>
                <c:pt idx="4658">
                  <c:v>92.298500000000004</c:v>
                </c:pt>
                <c:pt idx="4659">
                  <c:v>92.307900000000004</c:v>
                </c:pt>
                <c:pt idx="4660">
                  <c:v>92.316299999999998</c:v>
                </c:pt>
                <c:pt idx="4661">
                  <c:v>92.325999999999993</c:v>
                </c:pt>
                <c:pt idx="4662">
                  <c:v>92.335300000000004</c:v>
                </c:pt>
                <c:pt idx="4663">
                  <c:v>92.345500000000001</c:v>
                </c:pt>
                <c:pt idx="4664">
                  <c:v>92.357600000000005</c:v>
                </c:pt>
                <c:pt idx="4665">
                  <c:v>92.374600000000001</c:v>
                </c:pt>
                <c:pt idx="4666">
                  <c:v>92.3917</c:v>
                </c:pt>
                <c:pt idx="4667">
                  <c:v>92.412400000000005</c:v>
                </c:pt>
                <c:pt idx="4668">
                  <c:v>92.435000000000002</c:v>
                </c:pt>
                <c:pt idx="4669">
                  <c:v>92.46</c:v>
                </c:pt>
                <c:pt idx="4670">
                  <c:v>92.4876</c:v>
                </c:pt>
                <c:pt idx="4671">
                  <c:v>92.517799999999994</c:v>
                </c:pt>
                <c:pt idx="4672">
                  <c:v>92.549800000000005</c:v>
                </c:pt>
                <c:pt idx="4673">
                  <c:v>92.582400000000007</c:v>
                </c:pt>
                <c:pt idx="4674">
                  <c:v>92.612499999999997</c:v>
                </c:pt>
                <c:pt idx="4675">
                  <c:v>92.640299999999996</c:v>
                </c:pt>
                <c:pt idx="4676">
                  <c:v>92.663200000000003</c:v>
                </c:pt>
                <c:pt idx="4677">
                  <c:v>92.679599999999994</c:v>
                </c:pt>
                <c:pt idx="4678">
                  <c:v>92.690700000000007</c:v>
                </c:pt>
                <c:pt idx="4679">
                  <c:v>92.698700000000002</c:v>
                </c:pt>
                <c:pt idx="4680">
                  <c:v>92.704499999999996</c:v>
                </c:pt>
                <c:pt idx="4681">
                  <c:v>92.709699999999998</c:v>
                </c:pt>
                <c:pt idx="4682">
                  <c:v>92.717299999999994</c:v>
                </c:pt>
                <c:pt idx="4683">
                  <c:v>92.729900000000001</c:v>
                </c:pt>
                <c:pt idx="4684">
                  <c:v>92.745699999999999</c:v>
                </c:pt>
                <c:pt idx="4685">
                  <c:v>92.761700000000005</c:v>
                </c:pt>
                <c:pt idx="4686">
                  <c:v>92.779600000000002</c:v>
                </c:pt>
                <c:pt idx="4687">
                  <c:v>92.795900000000003</c:v>
                </c:pt>
                <c:pt idx="4688">
                  <c:v>92.810299999999998</c:v>
                </c:pt>
                <c:pt idx="4689">
                  <c:v>92.823800000000006</c:v>
                </c:pt>
                <c:pt idx="4690">
                  <c:v>92.838300000000004</c:v>
                </c:pt>
                <c:pt idx="4691">
                  <c:v>92.852800000000002</c:v>
                </c:pt>
                <c:pt idx="4692">
                  <c:v>92.868799999999993</c:v>
                </c:pt>
                <c:pt idx="4693">
                  <c:v>92.886799999999994</c:v>
                </c:pt>
                <c:pt idx="4694">
                  <c:v>92.907200000000003</c:v>
                </c:pt>
                <c:pt idx="4695">
                  <c:v>92.927999999999997</c:v>
                </c:pt>
                <c:pt idx="4696">
                  <c:v>92.948800000000006</c:v>
                </c:pt>
                <c:pt idx="4697">
                  <c:v>92.968299999999999</c:v>
                </c:pt>
                <c:pt idx="4698">
                  <c:v>92.984099999999998</c:v>
                </c:pt>
                <c:pt idx="4699">
                  <c:v>93.000799999999998</c:v>
                </c:pt>
                <c:pt idx="4700">
                  <c:v>93.016499999999994</c:v>
                </c:pt>
                <c:pt idx="4701">
                  <c:v>93.032399999999996</c:v>
                </c:pt>
                <c:pt idx="4702">
                  <c:v>93.049700000000001</c:v>
                </c:pt>
                <c:pt idx="4703">
                  <c:v>93.066400000000002</c:v>
                </c:pt>
                <c:pt idx="4704">
                  <c:v>93.081599999999995</c:v>
                </c:pt>
                <c:pt idx="4705">
                  <c:v>93.098299999999995</c:v>
                </c:pt>
                <c:pt idx="4706">
                  <c:v>93.115399999999994</c:v>
                </c:pt>
                <c:pt idx="4707">
                  <c:v>93.131699999999995</c:v>
                </c:pt>
                <c:pt idx="4708">
                  <c:v>93.148899999999998</c:v>
                </c:pt>
                <c:pt idx="4709">
                  <c:v>93.168700000000001</c:v>
                </c:pt>
                <c:pt idx="4710">
                  <c:v>93.187899999999999</c:v>
                </c:pt>
                <c:pt idx="4711">
                  <c:v>93.205699999999993</c:v>
                </c:pt>
                <c:pt idx="4712">
                  <c:v>93.222200000000001</c:v>
                </c:pt>
                <c:pt idx="4713">
                  <c:v>93.240099999999998</c:v>
                </c:pt>
                <c:pt idx="4714">
                  <c:v>93.259600000000006</c:v>
                </c:pt>
                <c:pt idx="4715">
                  <c:v>93.284499999999994</c:v>
                </c:pt>
                <c:pt idx="4716">
                  <c:v>93.315200000000004</c:v>
                </c:pt>
                <c:pt idx="4717">
                  <c:v>93.350899999999996</c:v>
                </c:pt>
                <c:pt idx="4718">
                  <c:v>93.386300000000006</c:v>
                </c:pt>
                <c:pt idx="4719">
                  <c:v>93.415700000000001</c:v>
                </c:pt>
                <c:pt idx="4720">
                  <c:v>93.436599999999999</c:v>
                </c:pt>
                <c:pt idx="4721">
                  <c:v>93.448899999999995</c:v>
                </c:pt>
                <c:pt idx="4722">
                  <c:v>93.454400000000007</c:v>
                </c:pt>
                <c:pt idx="4723">
                  <c:v>93.456199999999995</c:v>
                </c:pt>
                <c:pt idx="4724">
                  <c:v>93.459800000000001</c:v>
                </c:pt>
                <c:pt idx="4725">
                  <c:v>93.465199999999996</c:v>
                </c:pt>
                <c:pt idx="4726">
                  <c:v>93.472800000000007</c:v>
                </c:pt>
                <c:pt idx="4727">
                  <c:v>93.481499999999997</c:v>
                </c:pt>
                <c:pt idx="4728">
                  <c:v>93.491200000000006</c:v>
                </c:pt>
                <c:pt idx="4729">
                  <c:v>93.5017</c:v>
                </c:pt>
                <c:pt idx="4730">
                  <c:v>93.511700000000005</c:v>
                </c:pt>
                <c:pt idx="4731">
                  <c:v>93.521600000000007</c:v>
                </c:pt>
                <c:pt idx="4732">
                  <c:v>93.531800000000004</c:v>
                </c:pt>
                <c:pt idx="4733">
                  <c:v>93.545299999999997</c:v>
                </c:pt>
                <c:pt idx="4734">
                  <c:v>93.559600000000003</c:v>
                </c:pt>
                <c:pt idx="4735">
                  <c:v>93.5762</c:v>
                </c:pt>
                <c:pt idx="4736">
                  <c:v>93.595200000000006</c:v>
                </c:pt>
                <c:pt idx="4737">
                  <c:v>93.618300000000005</c:v>
                </c:pt>
                <c:pt idx="4738">
                  <c:v>93.644400000000005</c:v>
                </c:pt>
                <c:pt idx="4739">
                  <c:v>93.672799999999995</c:v>
                </c:pt>
                <c:pt idx="4740">
                  <c:v>93.7042</c:v>
                </c:pt>
                <c:pt idx="4741">
                  <c:v>93.7376</c:v>
                </c:pt>
                <c:pt idx="4742">
                  <c:v>93.768100000000004</c:v>
                </c:pt>
                <c:pt idx="4743">
                  <c:v>93.797499999999999</c:v>
                </c:pt>
                <c:pt idx="4744">
                  <c:v>93.823400000000007</c:v>
                </c:pt>
                <c:pt idx="4745">
                  <c:v>93.842299999999994</c:v>
                </c:pt>
                <c:pt idx="4746">
                  <c:v>93.855699999999999</c:v>
                </c:pt>
                <c:pt idx="4747">
                  <c:v>93.867099999999994</c:v>
                </c:pt>
                <c:pt idx="4748">
                  <c:v>93.876000000000005</c:v>
                </c:pt>
                <c:pt idx="4749">
                  <c:v>93.884299999999996</c:v>
                </c:pt>
                <c:pt idx="4750">
                  <c:v>93.892399999999995</c:v>
                </c:pt>
                <c:pt idx="4751">
                  <c:v>93.905100000000004</c:v>
                </c:pt>
                <c:pt idx="4752">
                  <c:v>93.918099999999995</c:v>
                </c:pt>
                <c:pt idx="4753">
                  <c:v>93.931799999999996</c:v>
                </c:pt>
                <c:pt idx="4754">
                  <c:v>93.947299999999998</c:v>
                </c:pt>
                <c:pt idx="4755">
                  <c:v>93.961100000000002</c:v>
                </c:pt>
                <c:pt idx="4756">
                  <c:v>93.974400000000003</c:v>
                </c:pt>
                <c:pt idx="4757">
                  <c:v>93.988100000000003</c:v>
                </c:pt>
                <c:pt idx="4758">
                  <c:v>94.002600000000001</c:v>
                </c:pt>
                <c:pt idx="4759">
                  <c:v>94.017499999999998</c:v>
                </c:pt>
                <c:pt idx="4760">
                  <c:v>94.034199999999998</c:v>
                </c:pt>
                <c:pt idx="4761">
                  <c:v>94.050799999999995</c:v>
                </c:pt>
                <c:pt idx="4762">
                  <c:v>94.069500000000005</c:v>
                </c:pt>
                <c:pt idx="4763">
                  <c:v>94.087400000000002</c:v>
                </c:pt>
                <c:pt idx="4764">
                  <c:v>94.103300000000004</c:v>
                </c:pt>
                <c:pt idx="4765">
                  <c:v>94.123099999999994</c:v>
                </c:pt>
                <c:pt idx="4766">
                  <c:v>94.142600000000002</c:v>
                </c:pt>
                <c:pt idx="4767">
                  <c:v>94.163399999999996</c:v>
                </c:pt>
                <c:pt idx="4768">
                  <c:v>94.183099999999996</c:v>
                </c:pt>
                <c:pt idx="4769">
                  <c:v>94.199200000000005</c:v>
                </c:pt>
                <c:pt idx="4770">
                  <c:v>94.213399999999993</c:v>
                </c:pt>
                <c:pt idx="4771">
                  <c:v>94.228200000000001</c:v>
                </c:pt>
                <c:pt idx="4772">
                  <c:v>94.243499999999997</c:v>
                </c:pt>
                <c:pt idx="4773">
                  <c:v>94.257900000000006</c:v>
                </c:pt>
                <c:pt idx="4774">
                  <c:v>94.272199999999998</c:v>
                </c:pt>
                <c:pt idx="4775">
                  <c:v>94.288799999999995</c:v>
                </c:pt>
                <c:pt idx="4776">
                  <c:v>94.305300000000003</c:v>
                </c:pt>
                <c:pt idx="4777">
                  <c:v>94.323700000000002</c:v>
                </c:pt>
                <c:pt idx="4778">
                  <c:v>94.342799999999997</c:v>
                </c:pt>
                <c:pt idx="4779">
                  <c:v>94.362499999999997</c:v>
                </c:pt>
                <c:pt idx="4780">
                  <c:v>94.380399999999995</c:v>
                </c:pt>
                <c:pt idx="4781">
                  <c:v>94.397400000000005</c:v>
                </c:pt>
                <c:pt idx="4782">
                  <c:v>94.416799999999995</c:v>
                </c:pt>
                <c:pt idx="4783">
                  <c:v>94.438900000000004</c:v>
                </c:pt>
                <c:pt idx="4784">
                  <c:v>94.462900000000005</c:v>
                </c:pt>
                <c:pt idx="4785">
                  <c:v>94.489900000000006</c:v>
                </c:pt>
                <c:pt idx="4786">
                  <c:v>94.522499999999994</c:v>
                </c:pt>
                <c:pt idx="4787">
                  <c:v>94.556299999999993</c:v>
                </c:pt>
                <c:pt idx="4788">
                  <c:v>94.585899999999995</c:v>
                </c:pt>
                <c:pt idx="4789">
                  <c:v>94.606999999999999</c:v>
                </c:pt>
                <c:pt idx="4790">
                  <c:v>94.620500000000007</c:v>
                </c:pt>
                <c:pt idx="4791">
                  <c:v>94.627200000000002</c:v>
                </c:pt>
                <c:pt idx="4792">
                  <c:v>94.632300000000001</c:v>
                </c:pt>
                <c:pt idx="4793">
                  <c:v>94.635800000000003</c:v>
                </c:pt>
                <c:pt idx="4794">
                  <c:v>94.639799999999994</c:v>
                </c:pt>
                <c:pt idx="4795">
                  <c:v>94.645899999999997</c:v>
                </c:pt>
                <c:pt idx="4796">
                  <c:v>94.653400000000005</c:v>
                </c:pt>
                <c:pt idx="4797">
                  <c:v>94.662400000000005</c:v>
                </c:pt>
                <c:pt idx="4798">
                  <c:v>94.669499999999999</c:v>
                </c:pt>
                <c:pt idx="4799">
                  <c:v>94.6768</c:v>
                </c:pt>
                <c:pt idx="4800">
                  <c:v>94.686499999999995</c:v>
                </c:pt>
                <c:pt idx="4801">
                  <c:v>94.698300000000003</c:v>
                </c:pt>
                <c:pt idx="4802">
                  <c:v>94.713200000000001</c:v>
                </c:pt>
                <c:pt idx="4803">
                  <c:v>94.729799999999997</c:v>
                </c:pt>
                <c:pt idx="4804">
                  <c:v>94.748599999999996</c:v>
                </c:pt>
                <c:pt idx="4805">
                  <c:v>94.768799999999999</c:v>
                </c:pt>
                <c:pt idx="4806">
                  <c:v>94.790599999999998</c:v>
                </c:pt>
                <c:pt idx="4807">
                  <c:v>94.814499999999995</c:v>
                </c:pt>
                <c:pt idx="4808">
                  <c:v>94.841700000000003</c:v>
                </c:pt>
                <c:pt idx="4809">
                  <c:v>94.869799999999998</c:v>
                </c:pt>
                <c:pt idx="4810">
                  <c:v>94.902199999999993</c:v>
                </c:pt>
                <c:pt idx="4811">
                  <c:v>94.935000000000002</c:v>
                </c:pt>
                <c:pt idx="4812">
                  <c:v>94.965100000000007</c:v>
                </c:pt>
                <c:pt idx="4813">
                  <c:v>94.992500000000007</c:v>
                </c:pt>
                <c:pt idx="4814">
                  <c:v>95.014899999999997</c:v>
                </c:pt>
                <c:pt idx="4815">
                  <c:v>95.029700000000005</c:v>
                </c:pt>
                <c:pt idx="4816">
                  <c:v>95.039900000000003</c:v>
                </c:pt>
                <c:pt idx="4817">
                  <c:v>95.046099999999996</c:v>
                </c:pt>
                <c:pt idx="4818">
                  <c:v>95.0518</c:v>
                </c:pt>
                <c:pt idx="4819">
                  <c:v>95.059100000000001</c:v>
                </c:pt>
                <c:pt idx="4820">
                  <c:v>95.069900000000004</c:v>
                </c:pt>
                <c:pt idx="4821">
                  <c:v>95.081500000000005</c:v>
                </c:pt>
                <c:pt idx="4822">
                  <c:v>95.0946</c:v>
                </c:pt>
                <c:pt idx="4823">
                  <c:v>95.109200000000001</c:v>
                </c:pt>
                <c:pt idx="4824">
                  <c:v>95.124600000000001</c:v>
                </c:pt>
                <c:pt idx="4825">
                  <c:v>95.138599999999997</c:v>
                </c:pt>
                <c:pt idx="4826">
                  <c:v>95.152100000000004</c:v>
                </c:pt>
                <c:pt idx="4827">
                  <c:v>95.166200000000003</c:v>
                </c:pt>
                <c:pt idx="4828">
                  <c:v>95.180499999999995</c:v>
                </c:pt>
                <c:pt idx="4829">
                  <c:v>95.195800000000006</c:v>
                </c:pt>
                <c:pt idx="4830">
                  <c:v>95.213499999999996</c:v>
                </c:pt>
                <c:pt idx="4831">
                  <c:v>95.233000000000004</c:v>
                </c:pt>
                <c:pt idx="4832">
                  <c:v>95.25</c:v>
                </c:pt>
                <c:pt idx="4833">
                  <c:v>95.265699999999995</c:v>
                </c:pt>
                <c:pt idx="4834">
                  <c:v>95.282499999999999</c:v>
                </c:pt>
                <c:pt idx="4835">
                  <c:v>95.301699999999997</c:v>
                </c:pt>
                <c:pt idx="4836">
                  <c:v>95.320499999999996</c:v>
                </c:pt>
                <c:pt idx="4837">
                  <c:v>95.338800000000006</c:v>
                </c:pt>
                <c:pt idx="4838">
                  <c:v>95.354100000000003</c:v>
                </c:pt>
                <c:pt idx="4839">
                  <c:v>95.369500000000002</c:v>
                </c:pt>
                <c:pt idx="4840">
                  <c:v>95.383200000000002</c:v>
                </c:pt>
                <c:pt idx="4841">
                  <c:v>95.395099999999999</c:v>
                </c:pt>
                <c:pt idx="4842">
                  <c:v>95.410600000000002</c:v>
                </c:pt>
                <c:pt idx="4843">
                  <c:v>95.426100000000005</c:v>
                </c:pt>
                <c:pt idx="4844">
                  <c:v>95.442599999999999</c:v>
                </c:pt>
                <c:pt idx="4845">
                  <c:v>95.459100000000007</c:v>
                </c:pt>
                <c:pt idx="4846">
                  <c:v>95.476100000000002</c:v>
                </c:pt>
                <c:pt idx="4847">
                  <c:v>95.496300000000005</c:v>
                </c:pt>
                <c:pt idx="4848">
                  <c:v>95.516300000000001</c:v>
                </c:pt>
                <c:pt idx="4849">
                  <c:v>95.533900000000003</c:v>
                </c:pt>
                <c:pt idx="4850">
                  <c:v>95.549700000000001</c:v>
                </c:pt>
                <c:pt idx="4851">
                  <c:v>95.566900000000004</c:v>
                </c:pt>
                <c:pt idx="4852">
                  <c:v>95.588499999999996</c:v>
                </c:pt>
                <c:pt idx="4853">
                  <c:v>95.614500000000007</c:v>
                </c:pt>
                <c:pt idx="4854">
                  <c:v>95.644599999999997</c:v>
                </c:pt>
                <c:pt idx="4855">
                  <c:v>95.679400000000001</c:v>
                </c:pt>
                <c:pt idx="4856">
                  <c:v>95.712599999999995</c:v>
                </c:pt>
                <c:pt idx="4857">
                  <c:v>95.740700000000004</c:v>
                </c:pt>
                <c:pt idx="4858">
                  <c:v>95.759299999999996</c:v>
                </c:pt>
                <c:pt idx="4859">
                  <c:v>95.768299999999996</c:v>
                </c:pt>
                <c:pt idx="4860">
                  <c:v>95.774000000000001</c:v>
                </c:pt>
                <c:pt idx="4861">
                  <c:v>95.777000000000001</c:v>
                </c:pt>
                <c:pt idx="4862">
                  <c:v>95.781000000000006</c:v>
                </c:pt>
                <c:pt idx="4863">
                  <c:v>95.7851</c:v>
                </c:pt>
                <c:pt idx="4864">
                  <c:v>95.791200000000003</c:v>
                </c:pt>
                <c:pt idx="4865">
                  <c:v>95.7988</c:v>
                </c:pt>
                <c:pt idx="4866">
                  <c:v>95.8078</c:v>
                </c:pt>
                <c:pt idx="4867">
                  <c:v>95.814899999999994</c:v>
                </c:pt>
                <c:pt idx="4868">
                  <c:v>95.823499999999996</c:v>
                </c:pt>
                <c:pt idx="4869">
                  <c:v>95.8339</c:v>
                </c:pt>
                <c:pt idx="4870">
                  <c:v>95.846500000000006</c:v>
                </c:pt>
                <c:pt idx="4871">
                  <c:v>95.858500000000006</c:v>
                </c:pt>
                <c:pt idx="4872">
                  <c:v>95.874399999999994</c:v>
                </c:pt>
                <c:pt idx="4873">
                  <c:v>95.891400000000004</c:v>
                </c:pt>
                <c:pt idx="4874">
                  <c:v>95.911100000000005</c:v>
                </c:pt>
                <c:pt idx="4875">
                  <c:v>95.931399999999996</c:v>
                </c:pt>
                <c:pt idx="4876">
                  <c:v>95.9559</c:v>
                </c:pt>
                <c:pt idx="4877">
                  <c:v>95.982799999999997</c:v>
                </c:pt>
                <c:pt idx="4878">
                  <c:v>96.012</c:v>
                </c:pt>
                <c:pt idx="4879">
                  <c:v>96.044499999999999</c:v>
                </c:pt>
                <c:pt idx="4880">
                  <c:v>96.076300000000003</c:v>
                </c:pt>
                <c:pt idx="4881">
                  <c:v>96.105999999999995</c:v>
                </c:pt>
                <c:pt idx="4882">
                  <c:v>96.133099999999999</c:v>
                </c:pt>
                <c:pt idx="4883">
                  <c:v>96.154300000000006</c:v>
                </c:pt>
                <c:pt idx="4884">
                  <c:v>96.167599999999993</c:v>
                </c:pt>
                <c:pt idx="4885">
                  <c:v>96.174899999999994</c:v>
                </c:pt>
                <c:pt idx="4886">
                  <c:v>96.178299999999993</c:v>
                </c:pt>
                <c:pt idx="4887">
                  <c:v>96.1828</c:v>
                </c:pt>
                <c:pt idx="4888">
                  <c:v>96.189499999999995</c:v>
                </c:pt>
                <c:pt idx="4889">
                  <c:v>96.200199999999995</c:v>
                </c:pt>
                <c:pt idx="4890">
                  <c:v>96.213499999999996</c:v>
                </c:pt>
                <c:pt idx="4891">
                  <c:v>96.228999999999999</c:v>
                </c:pt>
                <c:pt idx="4892">
                  <c:v>96.245400000000004</c:v>
                </c:pt>
                <c:pt idx="4893">
                  <c:v>96.262200000000007</c:v>
                </c:pt>
                <c:pt idx="4894">
                  <c:v>96.277000000000001</c:v>
                </c:pt>
                <c:pt idx="4895">
                  <c:v>96.290499999999994</c:v>
                </c:pt>
                <c:pt idx="4896">
                  <c:v>96.302800000000005</c:v>
                </c:pt>
                <c:pt idx="4897">
                  <c:v>96.317999999999998</c:v>
                </c:pt>
                <c:pt idx="4898">
                  <c:v>96.333200000000005</c:v>
                </c:pt>
                <c:pt idx="4899">
                  <c:v>96.35</c:v>
                </c:pt>
                <c:pt idx="4900">
                  <c:v>96.369200000000006</c:v>
                </c:pt>
                <c:pt idx="4901">
                  <c:v>96.386700000000005</c:v>
                </c:pt>
                <c:pt idx="4902">
                  <c:v>96.402100000000004</c:v>
                </c:pt>
                <c:pt idx="4903">
                  <c:v>96.418300000000002</c:v>
                </c:pt>
                <c:pt idx="4904">
                  <c:v>96.436899999999994</c:v>
                </c:pt>
                <c:pt idx="4905">
                  <c:v>96.454899999999995</c:v>
                </c:pt>
                <c:pt idx="4906">
                  <c:v>96.471500000000006</c:v>
                </c:pt>
                <c:pt idx="4907">
                  <c:v>96.486599999999996</c:v>
                </c:pt>
                <c:pt idx="4908">
                  <c:v>96.5</c:v>
                </c:pt>
                <c:pt idx="4909">
                  <c:v>96.513800000000003</c:v>
                </c:pt>
                <c:pt idx="4910">
                  <c:v>96.527500000000003</c:v>
                </c:pt>
                <c:pt idx="4911">
                  <c:v>96.540999999999997</c:v>
                </c:pt>
                <c:pt idx="4912">
                  <c:v>96.553600000000003</c:v>
                </c:pt>
                <c:pt idx="4913">
                  <c:v>96.567899999999995</c:v>
                </c:pt>
                <c:pt idx="4914">
                  <c:v>96.583200000000005</c:v>
                </c:pt>
                <c:pt idx="4915">
                  <c:v>96.600399999999993</c:v>
                </c:pt>
                <c:pt idx="4916">
                  <c:v>96.617999999999995</c:v>
                </c:pt>
                <c:pt idx="4917">
                  <c:v>96.635900000000007</c:v>
                </c:pt>
                <c:pt idx="4918">
                  <c:v>96.654700000000005</c:v>
                </c:pt>
                <c:pt idx="4919">
                  <c:v>96.673100000000005</c:v>
                </c:pt>
                <c:pt idx="4920">
                  <c:v>96.691299999999998</c:v>
                </c:pt>
                <c:pt idx="4921">
                  <c:v>96.710899999999995</c:v>
                </c:pt>
                <c:pt idx="4922">
                  <c:v>96.734899999999996</c:v>
                </c:pt>
                <c:pt idx="4923">
                  <c:v>96.763900000000007</c:v>
                </c:pt>
                <c:pt idx="4924">
                  <c:v>96.796199999999999</c:v>
                </c:pt>
                <c:pt idx="4925">
                  <c:v>96.829800000000006</c:v>
                </c:pt>
                <c:pt idx="4926">
                  <c:v>96.858900000000006</c:v>
                </c:pt>
                <c:pt idx="4927">
                  <c:v>96.878</c:v>
                </c:pt>
                <c:pt idx="4928">
                  <c:v>96.8887</c:v>
                </c:pt>
                <c:pt idx="4929">
                  <c:v>96.894000000000005</c:v>
                </c:pt>
                <c:pt idx="4930">
                  <c:v>96.896199999999993</c:v>
                </c:pt>
                <c:pt idx="4931">
                  <c:v>96.897099999999995</c:v>
                </c:pt>
                <c:pt idx="4932">
                  <c:v>96.901200000000003</c:v>
                </c:pt>
                <c:pt idx="4933">
                  <c:v>96.907200000000003</c:v>
                </c:pt>
                <c:pt idx="4934">
                  <c:v>96.914500000000004</c:v>
                </c:pt>
                <c:pt idx="4935">
                  <c:v>96.923699999999997</c:v>
                </c:pt>
                <c:pt idx="4936">
                  <c:v>96.932900000000004</c:v>
                </c:pt>
                <c:pt idx="4937">
                  <c:v>96.942599999999999</c:v>
                </c:pt>
                <c:pt idx="4938">
                  <c:v>96.953100000000006</c:v>
                </c:pt>
                <c:pt idx="4939">
                  <c:v>96.963099999999997</c:v>
                </c:pt>
                <c:pt idx="4940">
                  <c:v>96.973600000000005</c:v>
                </c:pt>
                <c:pt idx="4941">
                  <c:v>96.988100000000003</c:v>
                </c:pt>
                <c:pt idx="4942">
                  <c:v>97.003399999999999</c:v>
                </c:pt>
                <c:pt idx="4943">
                  <c:v>97.021600000000007</c:v>
                </c:pt>
                <c:pt idx="4944">
                  <c:v>97.043599999999998</c:v>
                </c:pt>
                <c:pt idx="4945">
                  <c:v>97.068799999999996</c:v>
                </c:pt>
                <c:pt idx="4946">
                  <c:v>97.0959</c:v>
                </c:pt>
                <c:pt idx="4947">
                  <c:v>97.126400000000004</c:v>
                </c:pt>
                <c:pt idx="4948">
                  <c:v>97.157200000000003</c:v>
                </c:pt>
                <c:pt idx="4949">
                  <c:v>97.188900000000004</c:v>
                </c:pt>
                <c:pt idx="4950">
                  <c:v>97.215800000000002</c:v>
                </c:pt>
                <c:pt idx="4951">
                  <c:v>97.236599999999996</c:v>
                </c:pt>
                <c:pt idx="4952">
                  <c:v>97.253500000000003</c:v>
                </c:pt>
                <c:pt idx="4953">
                  <c:v>97.265799999999999</c:v>
                </c:pt>
                <c:pt idx="4954">
                  <c:v>97.272800000000004</c:v>
                </c:pt>
                <c:pt idx="4955">
                  <c:v>97.278899999999993</c:v>
                </c:pt>
                <c:pt idx="4956">
                  <c:v>97.284300000000002</c:v>
                </c:pt>
                <c:pt idx="4957">
                  <c:v>97.2911</c:v>
                </c:pt>
                <c:pt idx="4958">
                  <c:v>97.298400000000001</c:v>
                </c:pt>
                <c:pt idx="4959">
                  <c:v>97.310699999999997</c:v>
                </c:pt>
                <c:pt idx="4960">
                  <c:v>97.325100000000006</c:v>
                </c:pt>
                <c:pt idx="4961">
                  <c:v>97.339699999999993</c:v>
                </c:pt>
                <c:pt idx="4962">
                  <c:v>97.354399999999998</c:v>
                </c:pt>
                <c:pt idx="4963">
                  <c:v>97.367199999999997</c:v>
                </c:pt>
                <c:pt idx="4964">
                  <c:v>97.379800000000003</c:v>
                </c:pt>
                <c:pt idx="4965">
                  <c:v>97.394599999999997</c:v>
                </c:pt>
                <c:pt idx="4966">
                  <c:v>97.409800000000004</c:v>
                </c:pt>
                <c:pt idx="4967">
                  <c:v>97.423900000000003</c:v>
                </c:pt>
                <c:pt idx="4968">
                  <c:v>97.4405</c:v>
                </c:pt>
                <c:pt idx="4969">
                  <c:v>97.457400000000007</c:v>
                </c:pt>
                <c:pt idx="4970">
                  <c:v>97.474199999999996</c:v>
                </c:pt>
                <c:pt idx="4971">
                  <c:v>97.489099999999993</c:v>
                </c:pt>
                <c:pt idx="4972">
                  <c:v>97.504400000000004</c:v>
                </c:pt>
                <c:pt idx="4973">
                  <c:v>97.5227</c:v>
                </c:pt>
                <c:pt idx="4974">
                  <c:v>97.540499999999994</c:v>
                </c:pt>
                <c:pt idx="4975">
                  <c:v>97.557100000000005</c:v>
                </c:pt>
                <c:pt idx="4976">
                  <c:v>97.572199999999995</c:v>
                </c:pt>
                <c:pt idx="4977">
                  <c:v>97.586600000000004</c:v>
                </c:pt>
                <c:pt idx="4978">
                  <c:v>97.598500000000001</c:v>
                </c:pt>
                <c:pt idx="4979">
                  <c:v>97.611599999999996</c:v>
                </c:pt>
                <c:pt idx="4980">
                  <c:v>97.625299999999996</c:v>
                </c:pt>
                <c:pt idx="4981">
                  <c:v>97.640199999999993</c:v>
                </c:pt>
                <c:pt idx="4982">
                  <c:v>97.655000000000001</c:v>
                </c:pt>
                <c:pt idx="4983">
                  <c:v>97.670599999999993</c:v>
                </c:pt>
                <c:pt idx="4984">
                  <c:v>97.687200000000004</c:v>
                </c:pt>
                <c:pt idx="4985">
                  <c:v>97.704400000000007</c:v>
                </c:pt>
                <c:pt idx="4986">
                  <c:v>97.721199999999996</c:v>
                </c:pt>
                <c:pt idx="4987">
                  <c:v>97.739199999999997</c:v>
                </c:pt>
                <c:pt idx="4988">
                  <c:v>97.756699999999995</c:v>
                </c:pt>
                <c:pt idx="4989">
                  <c:v>97.776200000000003</c:v>
                </c:pt>
                <c:pt idx="4990">
                  <c:v>97.797700000000006</c:v>
                </c:pt>
                <c:pt idx="4991">
                  <c:v>97.823899999999995</c:v>
                </c:pt>
                <c:pt idx="4992">
                  <c:v>97.852199999999996</c:v>
                </c:pt>
                <c:pt idx="4993">
                  <c:v>97.882300000000001</c:v>
                </c:pt>
                <c:pt idx="4994">
                  <c:v>97.911500000000004</c:v>
                </c:pt>
                <c:pt idx="4995">
                  <c:v>97.936400000000006</c:v>
                </c:pt>
                <c:pt idx="4996">
                  <c:v>97.953199999999995</c:v>
                </c:pt>
                <c:pt idx="4997">
                  <c:v>97.961299999999994</c:v>
                </c:pt>
                <c:pt idx="4998">
                  <c:v>97.965400000000002</c:v>
                </c:pt>
                <c:pt idx="4999">
                  <c:v>97.970299999999995</c:v>
                </c:pt>
                <c:pt idx="5000">
                  <c:v>97.974999999999994</c:v>
                </c:pt>
                <c:pt idx="5001">
                  <c:v>97.9786</c:v>
                </c:pt>
                <c:pt idx="5002">
                  <c:v>97.983999999999995</c:v>
                </c:pt>
                <c:pt idx="5003">
                  <c:v>97.991699999999994</c:v>
                </c:pt>
                <c:pt idx="5004">
                  <c:v>97.999899999999997</c:v>
                </c:pt>
                <c:pt idx="5005">
                  <c:v>98.007400000000004</c:v>
                </c:pt>
                <c:pt idx="5006">
                  <c:v>98.015600000000006</c:v>
                </c:pt>
                <c:pt idx="5007">
                  <c:v>98.023600000000002</c:v>
                </c:pt>
                <c:pt idx="5008">
                  <c:v>98.0334</c:v>
                </c:pt>
                <c:pt idx="5009">
                  <c:v>98.046400000000006</c:v>
                </c:pt>
                <c:pt idx="5010">
                  <c:v>98.060299999999998</c:v>
                </c:pt>
                <c:pt idx="5011">
                  <c:v>98.078000000000003</c:v>
                </c:pt>
                <c:pt idx="5012">
                  <c:v>98.098200000000006</c:v>
                </c:pt>
                <c:pt idx="5013">
                  <c:v>98.120400000000004</c:v>
                </c:pt>
                <c:pt idx="5014">
                  <c:v>98.144499999999994</c:v>
                </c:pt>
                <c:pt idx="5015">
                  <c:v>98.170100000000005</c:v>
                </c:pt>
                <c:pt idx="5016">
                  <c:v>98.198599999999999</c:v>
                </c:pt>
                <c:pt idx="5017">
                  <c:v>98.230199999999996</c:v>
                </c:pt>
                <c:pt idx="5018">
                  <c:v>98.259500000000003</c:v>
                </c:pt>
                <c:pt idx="5019">
                  <c:v>98.286699999999996</c:v>
                </c:pt>
                <c:pt idx="5020">
                  <c:v>98.309299999999993</c:v>
                </c:pt>
                <c:pt idx="5021">
                  <c:v>98.326899999999995</c:v>
                </c:pt>
                <c:pt idx="5022">
                  <c:v>98.337800000000001</c:v>
                </c:pt>
                <c:pt idx="5023">
                  <c:v>98.344800000000006</c:v>
                </c:pt>
                <c:pt idx="5024">
                  <c:v>98.350099999999998</c:v>
                </c:pt>
                <c:pt idx="5025">
                  <c:v>98.355000000000004</c:v>
                </c:pt>
                <c:pt idx="5026">
                  <c:v>98.363100000000003</c:v>
                </c:pt>
                <c:pt idx="5027">
                  <c:v>98.374499999999998</c:v>
                </c:pt>
                <c:pt idx="5028">
                  <c:v>98.386099999999999</c:v>
                </c:pt>
                <c:pt idx="5029">
                  <c:v>98.399199999999993</c:v>
                </c:pt>
                <c:pt idx="5030">
                  <c:v>98.414000000000001</c:v>
                </c:pt>
                <c:pt idx="5031">
                  <c:v>98.429299999999998</c:v>
                </c:pt>
                <c:pt idx="5032">
                  <c:v>98.443399999999997</c:v>
                </c:pt>
                <c:pt idx="5033">
                  <c:v>98.456000000000003</c:v>
                </c:pt>
                <c:pt idx="5034">
                  <c:v>98.468000000000004</c:v>
                </c:pt>
                <c:pt idx="5035">
                  <c:v>98.480999999999995</c:v>
                </c:pt>
                <c:pt idx="5036">
                  <c:v>98.497</c:v>
                </c:pt>
                <c:pt idx="5037">
                  <c:v>98.513800000000003</c:v>
                </c:pt>
                <c:pt idx="5038">
                  <c:v>98.531400000000005</c:v>
                </c:pt>
                <c:pt idx="5039">
                  <c:v>98.548500000000004</c:v>
                </c:pt>
                <c:pt idx="5040">
                  <c:v>98.565100000000001</c:v>
                </c:pt>
                <c:pt idx="5041">
                  <c:v>98.579599999999999</c:v>
                </c:pt>
                <c:pt idx="5042">
                  <c:v>98.595100000000002</c:v>
                </c:pt>
                <c:pt idx="5043">
                  <c:v>98.610299999999995</c:v>
                </c:pt>
                <c:pt idx="5044">
                  <c:v>98.626199999999997</c:v>
                </c:pt>
                <c:pt idx="5045">
                  <c:v>98.639600000000002</c:v>
                </c:pt>
                <c:pt idx="5046">
                  <c:v>98.651700000000005</c:v>
                </c:pt>
                <c:pt idx="5047">
                  <c:v>98.664299999999997</c:v>
                </c:pt>
                <c:pt idx="5048">
                  <c:v>98.677000000000007</c:v>
                </c:pt>
                <c:pt idx="5049">
                  <c:v>98.69</c:v>
                </c:pt>
                <c:pt idx="5050">
                  <c:v>98.705100000000002</c:v>
                </c:pt>
                <c:pt idx="5051">
                  <c:v>98.721900000000005</c:v>
                </c:pt>
                <c:pt idx="5052">
                  <c:v>98.738399999999999</c:v>
                </c:pt>
                <c:pt idx="5053">
                  <c:v>98.754599999999996</c:v>
                </c:pt>
                <c:pt idx="5054">
                  <c:v>98.772499999999994</c:v>
                </c:pt>
                <c:pt idx="5055">
                  <c:v>98.790899999999993</c:v>
                </c:pt>
                <c:pt idx="5056">
                  <c:v>98.81</c:v>
                </c:pt>
                <c:pt idx="5057">
                  <c:v>98.828999999999994</c:v>
                </c:pt>
                <c:pt idx="5058">
                  <c:v>98.851500000000001</c:v>
                </c:pt>
                <c:pt idx="5059">
                  <c:v>98.874899999999997</c:v>
                </c:pt>
                <c:pt idx="5060">
                  <c:v>98.900599999999997</c:v>
                </c:pt>
                <c:pt idx="5061">
                  <c:v>98.927999999999997</c:v>
                </c:pt>
                <c:pt idx="5062">
                  <c:v>98.955100000000002</c:v>
                </c:pt>
                <c:pt idx="5063">
                  <c:v>98.9803</c:v>
                </c:pt>
                <c:pt idx="5064">
                  <c:v>99.000399999999999</c:v>
                </c:pt>
                <c:pt idx="5065">
                  <c:v>99.012900000000002</c:v>
                </c:pt>
                <c:pt idx="5066">
                  <c:v>99.019499999999994</c:v>
                </c:pt>
                <c:pt idx="5067">
                  <c:v>99.023899999999998</c:v>
                </c:pt>
                <c:pt idx="5068">
                  <c:v>99.026600000000002</c:v>
                </c:pt>
                <c:pt idx="5069">
                  <c:v>99.03</c:v>
                </c:pt>
                <c:pt idx="5070">
                  <c:v>99.035300000000007</c:v>
                </c:pt>
                <c:pt idx="5071">
                  <c:v>99.041600000000003</c:v>
                </c:pt>
                <c:pt idx="5072">
                  <c:v>99.0471</c:v>
                </c:pt>
                <c:pt idx="5073">
                  <c:v>99.053600000000003</c:v>
                </c:pt>
                <c:pt idx="5074">
                  <c:v>99.060199999999995</c:v>
                </c:pt>
                <c:pt idx="5075">
                  <c:v>99.068799999999996</c:v>
                </c:pt>
                <c:pt idx="5076">
                  <c:v>99.078400000000002</c:v>
                </c:pt>
                <c:pt idx="5077">
                  <c:v>99.089299999999994</c:v>
                </c:pt>
                <c:pt idx="5078">
                  <c:v>99.103300000000004</c:v>
                </c:pt>
                <c:pt idx="5079">
                  <c:v>99.119100000000003</c:v>
                </c:pt>
                <c:pt idx="5080">
                  <c:v>99.136899999999997</c:v>
                </c:pt>
                <c:pt idx="5081">
                  <c:v>99.158000000000001</c:v>
                </c:pt>
                <c:pt idx="5082">
                  <c:v>99.180899999999994</c:v>
                </c:pt>
                <c:pt idx="5083">
                  <c:v>99.204400000000007</c:v>
                </c:pt>
                <c:pt idx="5084">
                  <c:v>99.230199999999996</c:v>
                </c:pt>
                <c:pt idx="5085">
                  <c:v>99.259299999999996</c:v>
                </c:pt>
                <c:pt idx="5086">
                  <c:v>99.290899999999993</c:v>
                </c:pt>
                <c:pt idx="5087">
                  <c:v>99.318799999999996</c:v>
                </c:pt>
                <c:pt idx="5088">
                  <c:v>99.345299999999995</c:v>
                </c:pt>
                <c:pt idx="5089">
                  <c:v>99.367599999999996</c:v>
                </c:pt>
                <c:pt idx="5090">
                  <c:v>99.385000000000005</c:v>
                </c:pt>
                <c:pt idx="5091">
                  <c:v>99.394099999999995</c:v>
                </c:pt>
                <c:pt idx="5092">
                  <c:v>99.400999999999996</c:v>
                </c:pt>
                <c:pt idx="5093">
                  <c:v>99.402500000000003</c:v>
                </c:pt>
                <c:pt idx="5094">
                  <c:v>99.406599999999997</c:v>
                </c:pt>
                <c:pt idx="5095">
                  <c:v>99.413399999999996</c:v>
                </c:pt>
                <c:pt idx="5096">
                  <c:v>99.422799999999995</c:v>
                </c:pt>
                <c:pt idx="5097">
                  <c:v>99.435699999999997</c:v>
                </c:pt>
                <c:pt idx="5098">
                  <c:v>99.448899999999995</c:v>
                </c:pt>
                <c:pt idx="5099">
                  <c:v>99.4636</c:v>
                </c:pt>
                <c:pt idx="5100">
                  <c:v>99.478200000000001</c:v>
                </c:pt>
                <c:pt idx="5101">
                  <c:v>99.490399999999994</c:v>
                </c:pt>
                <c:pt idx="5102">
                  <c:v>99.503299999999996</c:v>
                </c:pt>
                <c:pt idx="5103">
                  <c:v>99.516599999999997</c:v>
                </c:pt>
                <c:pt idx="5104">
                  <c:v>99.530799999999999</c:v>
                </c:pt>
                <c:pt idx="5105">
                  <c:v>99.546400000000006</c:v>
                </c:pt>
                <c:pt idx="5106">
                  <c:v>99.563299999999998</c:v>
                </c:pt>
                <c:pt idx="5107">
                  <c:v>99.578699999999998</c:v>
                </c:pt>
                <c:pt idx="5108">
                  <c:v>99.593199999999996</c:v>
                </c:pt>
                <c:pt idx="5109">
                  <c:v>99.607699999999994</c:v>
                </c:pt>
                <c:pt idx="5110">
                  <c:v>99.625</c:v>
                </c:pt>
                <c:pt idx="5111">
                  <c:v>99.643000000000001</c:v>
                </c:pt>
                <c:pt idx="5112">
                  <c:v>99.6601</c:v>
                </c:pt>
                <c:pt idx="5113">
                  <c:v>99.675899999999999</c:v>
                </c:pt>
                <c:pt idx="5114">
                  <c:v>99.690200000000004</c:v>
                </c:pt>
                <c:pt idx="5115">
                  <c:v>99.701300000000003</c:v>
                </c:pt>
                <c:pt idx="5116">
                  <c:v>99.711200000000005</c:v>
                </c:pt>
                <c:pt idx="5117">
                  <c:v>99.722899999999996</c:v>
                </c:pt>
                <c:pt idx="5118">
                  <c:v>99.734800000000007</c:v>
                </c:pt>
                <c:pt idx="5119">
                  <c:v>99.747900000000001</c:v>
                </c:pt>
                <c:pt idx="5120">
                  <c:v>99.762200000000007</c:v>
                </c:pt>
                <c:pt idx="5121">
                  <c:v>99.7761</c:v>
                </c:pt>
                <c:pt idx="5122">
                  <c:v>99.791799999999995</c:v>
                </c:pt>
                <c:pt idx="5123">
                  <c:v>99.808099999999996</c:v>
                </c:pt>
                <c:pt idx="5124">
                  <c:v>99.825100000000006</c:v>
                </c:pt>
                <c:pt idx="5125">
                  <c:v>99.840699999999998</c:v>
                </c:pt>
                <c:pt idx="5126">
                  <c:v>99.855199999999996</c:v>
                </c:pt>
                <c:pt idx="5127">
                  <c:v>99.873500000000007</c:v>
                </c:pt>
                <c:pt idx="5128">
                  <c:v>99.897599999999997</c:v>
                </c:pt>
                <c:pt idx="5129">
                  <c:v>99.926000000000002</c:v>
                </c:pt>
                <c:pt idx="5130">
                  <c:v>99.958699999999993</c:v>
                </c:pt>
                <c:pt idx="5131">
                  <c:v>99.995400000000004</c:v>
                </c:pt>
                <c:pt idx="5132">
                  <c:v>100.02630000000001</c:v>
                </c:pt>
                <c:pt idx="5133">
                  <c:v>100.0462</c:v>
                </c:pt>
                <c:pt idx="5134">
                  <c:v>100.05710000000001</c:v>
                </c:pt>
                <c:pt idx="5135">
                  <c:v>100.06100000000001</c:v>
                </c:pt>
                <c:pt idx="5136">
                  <c:v>100.0624</c:v>
                </c:pt>
                <c:pt idx="5137">
                  <c:v>100.0629</c:v>
                </c:pt>
                <c:pt idx="5138">
                  <c:v>100.0645</c:v>
                </c:pt>
                <c:pt idx="5139">
                  <c:v>100.0685</c:v>
                </c:pt>
                <c:pt idx="5140">
                  <c:v>100.0746</c:v>
                </c:pt>
                <c:pt idx="5141">
                  <c:v>100.08150000000001</c:v>
                </c:pt>
                <c:pt idx="5142">
                  <c:v>100.0898</c:v>
                </c:pt>
                <c:pt idx="5143">
                  <c:v>100.0966</c:v>
                </c:pt>
                <c:pt idx="5144">
                  <c:v>100.10380000000001</c:v>
                </c:pt>
                <c:pt idx="5145">
                  <c:v>100.1122</c:v>
                </c:pt>
                <c:pt idx="5146">
                  <c:v>100.12220000000001</c:v>
                </c:pt>
                <c:pt idx="5147">
                  <c:v>100.1344</c:v>
                </c:pt>
                <c:pt idx="5148">
                  <c:v>100.1481</c:v>
                </c:pt>
                <c:pt idx="5149">
                  <c:v>100.1656</c:v>
                </c:pt>
                <c:pt idx="5150">
                  <c:v>100.185</c:v>
                </c:pt>
                <c:pt idx="5151">
                  <c:v>100.20740000000001</c:v>
                </c:pt>
                <c:pt idx="5152">
                  <c:v>100.2307</c:v>
                </c:pt>
                <c:pt idx="5153">
                  <c:v>100.2563</c:v>
                </c:pt>
                <c:pt idx="5154">
                  <c:v>100.28440000000001</c:v>
                </c:pt>
                <c:pt idx="5155">
                  <c:v>100.3128</c:v>
                </c:pt>
                <c:pt idx="5156">
                  <c:v>100.3421</c:v>
                </c:pt>
                <c:pt idx="5157">
                  <c:v>100.3691</c:v>
                </c:pt>
                <c:pt idx="5158">
                  <c:v>100.39100000000001</c:v>
                </c:pt>
                <c:pt idx="5159">
                  <c:v>100.4045</c:v>
                </c:pt>
                <c:pt idx="5160">
                  <c:v>100.4123</c:v>
                </c:pt>
                <c:pt idx="5161">
                  <c:v>100.41589999999999</c:v>
                </c:pt>
                <c:pt idx="5162">
                  <c:v>100.41800000000001</c:v>
                </c:pt>
                <c:pt idx="5163">
                  <c:v>100.42270000000001</c:v>
                </c:pt>
                <c:pt idx="5164">
                  <c:v>100.43049999999999</c:v>
                </c:pt>
                <c:pt idx="5165">
                  <c:v>100.44110000000001</c:v>
                </c:pt>
                <c:pt idx="5166">
                  <c:v>100.4528</c:v>
                </c:pt>
                <c:pt idx="5167">
                  <c:v>100.4678</c:v>
                </c:pt>
                <c:pt idx="5168">
                  <c:v>100.4832</c:v>
                </c:pt>
                <c:pt idx="5169">
                  <c:v>100.49809999999999</c:v>
                </c:pt>
                <c:pt idx="5170">
                  <c:v>100.51179999999999</c:v>
                </c:pt>
                <c:pt idx="5171">
                  <c:v>100.52330000000001</c:v>
                </c:pt>
                <c:pt idx="5172">
                  <c:v>100.5334</c:v>
                </c:pt>
                <c:pt idx="5173">
                  <c:v>100.5461</c:v>
                </c:pt>
                <c:pt idx="5174">
                  <c:v>100.5577</c:v>
                </c:pt>
                <c:pt idx="5175">
                  <c:v>100.5719</c:v>
                </c:pt>
                <c:pt idx="5176">
                  <c:v>100.5847</c:v>
                </c:pt>
                <c:pt idx="5177">
                  <c:v>100.5986</c:v>
                </c:pt>
                <c:pt idx="5178">
                  <c:v>100.61360000000001</c:v>
                </c:pt>
                <c:pt idx="5179">
                  <c:v>100.6289</c:v>
                </c:pt>
                <c:pt idx="5180">
                  <c:v>100.646</c:v>
                </c:pt>
                <c:pt idx="5181">
                  <c:v>100.66379999999999</c:v>
                </c:pt>
                <c:pt idx="5182">
                  <c:v>100.6786</c:v>
                </c:pt>
                <c:pt idx="5183">
                  <c:v>100.69159999999999</c:v>
                </c:pt>
                <c:pt idx="5184">
                  <c:v>100.7033</c:v>
                </c:pt>
                <c:pt idx="5185">
                  <c:v>100.7159</c:v>
                </c:pt>
                <c:pt idx="5186">
                  <c:v>100.7276</c:v>
                </c:pt>
                <c:pt idx="5187">
                  <c:v>100.7403</c:v>
                </c:pt>
                <c:pt idx="5188">
                  <c:v>100.75360000000001</c:v>
                </c:pt>
                <c:pt idx="5189">
                  <c:v>100.768</c:v>
                </c:pt>
                <c:pt idx="5190">
                  <c:v>100.78400000000001</c:v>
                </c:pt>
                <c:pt idx="5191">
                  <c:v>100.80200000000001</c:v>
                </c:pt>
                <c:pt idx="5192">
                  <c:v>100.8189</c:v>
                </c:pt>
                <c:pt idx="5193">
                  <c:v>100.8357</c:v>
                </c:pt>
                <c:pt idx="5194">
                  <c:v>100.8502</c:v>
                </c:pt>
                <c:pt idx="5195">
                  <c:v>100.8653</c:v>
                </c:pt>
                <c:pt idx="5196">
                  <c:v>100.8823</c:v>
                </c:pt>
                <c:pt idx="5197">
                  <c:v>100.9054</c:v>
                </c:pt>
                <c:pt idx="5198">
                  <c:v>100.9328</c:v>
                </c:pt>
                <c:pt idx="5199">
                  <c:v>100.9641</c:v>
                </c:pt>
                <c:pt idx="5200">
                  <c:v>100.99590000000001</c:v>
                </c:pt>
                <c:pt idx="5201">
                  <c:v>101.02379999999999</c:v>
                </c:pt>
                <c:pt idx="5202">
                  <c:v>101.04510000000001</c:v>
                </c:pt>
                <c:pt idx="5203">
                  <c:v>101.0583</c:v>
                </c:pt>
                <c:pt idx="5204">
                  <c:v>101.0621</c:v>
                </c:pt>
                <c:pt idx="5205">
                  <c:v>101.06229999999999</c:v>
                </c:pt>
                <c:pt idx="5206">
                  <c:v>101.0617</c:v>
                </c:pt>
                <c:pt idx="5207">
                  <c:v>101.06270000000001</c:v>
                </c:pt>
                <c:pt idx="5208">
                  <c:v>101.0663</c:v>
                </c:pt>
                <c:pt idx="5209">
                  <c:v>101.0715</c:v>
                </c:pt>
                <c:pt idx="5210">
                  <c:v>101.0774</c:v>
                </c:pt>
                <c:pt idx="5211">
                  <c:v>101.0825</c:v>
                </c:pt>
                <c:pt idx="5212">
                  <c:v>101.0882</c:v>
                </c:pt>
                <c:pt idx="5213">
                  <c:v>101.0963</c:v>
                </c:pt>
                <c:pt idx="5214">
                  <c:v>101.1071</c:v>
                </c:pt>
                <c:pt idx="5215">
                  <c:v>101.11879999999999</c:v>
                </c:pt>
                <c:pt idx="5216">
                  <c:v>101.13200000000001</c:v>
                </c:pt>
                <c:pt idx="5217">
                  <c:v>101.14660000000001</c:v>
                </c:pt>
                <c:pt idx="5218">
                  <c:v>101.1631</c:v>
                </c:pt>
                <c:pt idx="5219">
                  <c:v>101.1844</c:v>
                </c:pt>
                <c:pt idx="5220">
                  <c:v>101.2068</c:v>
                </c:pt>
                <c:pt idx="5221">
                  <c:v>101.23260000000001</c:v>
                </c:pt>
                <c:pt idx="5222">
                  <c:v>101.2598</c:v>
                </c:pt>
                <c:pt idx="5223">
                  <c:v>101.2876</c:v>
                </c:pt>
                <c:pt idx="5224">
                  <c:v>101.31610000000001</c:v>
                </c:pt>
                <c:pt idx="5225">
                  <c:v>101.3425</c:v>
                </c:pt>
                <c:pt idx="5226">
                  <c:v>101.3625</c:v>
                </c:pt>
                <c:pt idx="5227">
                  <c:v>101.3767</c:v>
                </c:pt>
                <c:pt idx="5228">
                  <c:v>101.3899</c:v>
                </c:pt>
                <c:pt idx="5229">
                  <c:v>101.3986</c:v>
                </c:pt>
                <c:pt idx="5230">
                  <c:v>101.40430000000001</c:v>
                </c:pt>
                <c:pt idx="5231">
                  <c:v>101.40949999999999</c:v>
                </c:pt>
                <c:pt idx="5232">
                  <c:v>101.4151</c:v>
                </c:pt>
                <c:pt idx="5233">
                  <c:v>101.42230000000001</c:v>
                </c:pt>
                <c:pt idx="5234">
                  <c:v>101.4311</c:v>
                </c:pt>
                <c:pt idx="5235">
                  <c:v>101.4423</c:v>
                </c:pt>
                <c:pt idx="5236">
                  <c:v>101.4545</c:v>
                </c:pt>
                <c:pt idx="5237">
                  <c:v>101.46639999999999</c:v>
                </c:pt>
                <c:pt idx="5238">
                  <c:v>101.47920000000001</c:v>
                </c:pt>
                <c:pt idx="5239">
                  <c:v>101.4919</c:v>
                </c:pt>
                <c:pt idx="5240">
                  <c:v>101.5038</c:v>
                </c:pt>
                <c:pt idx="5241">
                  <c:v>101.5162</c:v>
                </c:pt>
                <c:pt idx="5242">
                  <c:v>101.5295</c:v>
                </c:pt>
                <c:pt idx="5243">
                  <c:v>101.54519999999999</c:v>
                </c:pt>
                <c:pt idx="5244">
                  <c:v>101.5612</c:v>
                </c:pt>
                <c:pt idx="5245">
                  <c:v>101.5772</c:v>
                </c:pt>
                <c:pt idx="5246">
                  <c:v>101.59099999999999</c:v>
                </c:pt>
                <c:pt idx="5247">
                  <c:v>101.60509999999999</c:v>
                </c:pt>
                <c:pt idx="5248">
                  <c:v>101.6211</c:v>
                </c:pt>
                <c:pt idx="5249">
                  <c:v>101.6377</c:v>
                </c:pt>
                <c:pt idx="5250">
                  <c:v>101.65260000000001</c:v>
                </c:pt>
                <c:pt idx="5251">
                  <c:v>101.6666</c:v>
                </c:pt>
                <c:pt idx="5252">
                  <c:v>101.679</c:v>
                </c:pt>
                <c:pt idx="5253">
                  <c:v>101.6902</c:v>
                </c:pt>
                <c:pt idx="5254">
                  <c:v>101.7024</c:v>
                </c:pt>
                <c:pt idx="5255">
                  <c:v>101.714</c:v>
                </c:pt>
                <c:pt idx="5256">
                  <c:v>101.72629999999999</c:v>
                </c:pt>
                <c:pt idx="5257">
                  <c:v>101.7388</c:v>
                </c:pt>
                <c:pt idx="5258">
                  <c:v>101.753</c:v>
                </c:pt>
                <c:pt idx="5259">
                  <c:v>101.76739999999999</c:v>
                </c:pt>
                <c:pt idx="5260">
                  <c:v>101.78149999999999</c:v>
                </c:pt>
                <c:pt idx="5261">
                  <c:v>101.79600000000001</c:v>
                </c:pt>
                <c:pt idx="5262">
                  <c:v>101.81319999999999</c:v>
                </c:pt>
                <c:pt idx="5263">
                  <c:v>101.8278</c:v>
                </c:pt>
                <c:pt idx="5264">
                  <c:v>101.8432</c:v>
                </c:pt>
                <c:pt idx="5265">
                  <c:v>101.86199999999999</c:v>
                </c:pt>
                <c:pt idx="5266">
                  <c:v>101.8835</c:v>
                </c:pt>
                <c:pt idx="5267">
                  <c:v>101.9106</c:v>
                </c:pt>
                <c:pt idx="5268">
                  <c:v>101.9425</c:v>
                </c:pt>
                <c:pt idx="5269">
                  <c:v>101.97320000000001</c:v>
                </c:pt>
                <c:pt idx="5270">
                  <c:v>101.9983</c:v>
                </c:pt>
                <c:pt idx="5271">
                  <c:v>102.0162</c:v>
                </c:pt>
                <c:pt idx="5272">
                  <c:v>102.0254</c:v>
                </c:pt>
                <c:pt idx="5273">
                  <c:v>102.0274</c:v>
                </c:pt>
                <c:pt idx="5274">
                  <c:v>102.0253</c:v>
                </c:pt>
                <c:pt idx="5275">
                  <c:v>102.0256</c:v>
                </c:pt>
                <c:pt idx="5276">
                  <c:v>102.02979999999999</c:v>
                </c:pt>
                <c:pt idx="5277">
                  <c:v>102.03440000000001</c:v>
                </c:pt>
                <c:pt idx="5278">
                  <c:v>102.0395</c:v>
                </c:pt>
                <c:pt idx="5279">
                  <c:v>102.0457</c:v>
                </c:pt>
                <c:pt idx="5280">
                  <c:v>102.0518</c:v>
                </c:pt>
                <c:pt idx="5281">
                  <c:v>102.05719999999999</c:v>
                </c:pt>
                <c:pt idx="5282">
                  <c:v>102.0643</c:v>
                </c:pt>
                <c:pt idx="5283">
                  <c:v>102.07129999999999</c:v>
                </c:pt>
                <c:pt idx="5284">
                  <c:v>102.08069999999999</c:v>
                </c:pt>
                <c:pt idx="5285">
                  <c:v>102.0933</c:v>
                </c:pt>
                <c:pt idx="5286">
                  <c:v>102.108</c:v>
                </c:pt>
                <c:pt idx="5287">
                  <c:v>102.1254</c:v>
                </c:pt>
                <c:pt idx="5288">
                  <c:v>102.14409999999999</c:v>
                </c:pt>
                <c:pt idx="5289">
                  <c:v>102.1643</c:v>
                </c:pt>
                <c:pt idx="5290">
                  <c:v>102.1883</c:v>
                </c:pt>
                <c:pt idx="5291">
                  <c:v>102.21550000000001</c:v>
                </c:pt>
                <c:pt idx="5292">
                  <c:v>102.2433</c:v>
                </c:pt>
                <c:pt idx="5293">
                  <c:v>102.2709</c:v>
                </c:pt>
                <c:pt idx="5294">
                  <c:v>102.2996</c:v>
                </c:pt>
                <c:pt idx="5295">
                  <c:v>102.3275</c:v>
                </c:pt>
                <c:pt idx="5296">
                  <c:v>102.34869999999999</c:v>
                </c:pt>
                <c:pt idx="5297">
                  <c:v>102.3621</c:v>
                </c:pt>
                <c:pt idx="5298">
                  <c:v>102.3691</c:v>
                </c:pt>
                <c:pt idx="5299">
                  <c:v>102.37350000000001</c:v>
                </c:pt>
                <c:pt idx="5300">
                  <c:v>102.377</c:v>
                </c:pt>
                <c:pt idx="5301">
                  <c:v>102.37949999999999</c:v>
                </c:pt>
                <c:pt idx="5302">
                  <c:v>102.3836</c:v>
                </c:pt>
                <c:pt idx="5303">
                  <c:v>102.38890000000001</c:v>
                </c:pt>
                <c:pt idx="5304">
                  <c:v>101.6653</c:v>
                </c:pt>
                <c:pt idx="5305">
                  <c:v>99.698599999999999</c:v>
                </c:pt>
                <c:pt idx="5306">
                  <c:v>97.771199999999993</c:v>
                </c:pt>
                <c:pt idx="5307">
                  <c:v>96.575699999999998</c:v>
                </c:pt>
                <c:pt idx="5308">
                  <c:v>96.351200000000006</c:v>
                </c:pt>
                <c:pt idx="5309">
                  <c:v>96.391900000000007</c:v>
                </c:pt>
                <c:pt idx="5310">
                  <c:v>96.412199999999999</c:v>
                </c:pt>
                <c:pt idx="5311">
                  <c:v>96.383300000000006</c:v>
                </c:pt>
                <c:pt idx="5312">
                  <c:v>96.340199999999996</c:v>
                </c:pt>
                <c:pt idx="5313">
                  <c:v>96.301199999999994</c:v>
                </c:pt>
                <c:pt idx="5314">
                  <c:v>96.268799999999999</c:v>
                </c:pt>
                <c:pt idx="5315">
                  <c:v>96.241500000000002</c:v>
                </c:pt>
                <c:pt idx="5316">
                  <c:v>96.219200000000001</c:v>
                </c:pt>
                <c:pt idx="5317">
                  <c:v>96.200199999999995</c:v>
                </c:pt>
                <c:pt idx="5318">
                  <c:v>96.1858</c:v>
                </c:pt>
                <c:pt idx="5319">
                  <c:v>96.172700000000006</c:v>
                </c:pt>
                <c:pt idx="5320">
                  <c:v>96.160799999999995</c:v>
                </c:pt>
                <c:pt idx="5321">
                  <c:v>96.149900000000002</c:v>
                </c:pt>
                <c:pt idx="5322">
                  <c:v>96.137600000000006</c:v>
                </c:pt>
                <c:pt idx="5323">
                  <c:v>96.125600000000006</c:v>
                </c:pt>
                <c:pt idx="5324">
                  <c:v>96.113900000000001</c:v>
                </c:pt>
                <c:pt idx="5325">
                  <c:v>96.104100000000003</c:v>
                </c:pt>
                <c:pt idx="5326">
                  <c:v>96.095699999999994</c:v>
                </c:pt>
                <c:pt idx="5327">
                  <c:v>96.0886</c:v>
                </c:pt>
                <c:pt idx="5328">
                  <c:v>96.082099999999997</c:v>
                </c:pt>
                <c:pt idx="5329">
                  <c:v>96.078299999999999</c:v>
                </c:pt>
                <c:pt idx="5330">
                  <c:v>96.076099999999997</c:v>
                </c:pt>
                <c:pt idx="5331">
                  <c:v>96.075900000000004</c:v>
                </c:pt>
                <c:pt idx="5332">
                  <c:v>96.074200000000005</c:v>
                </c:pt>
                <c:pt idx="5333">
                  <c:v>96.072100000000006</c:v>
                </c:pt>
                <c:pt idx="5334">
                  <c:v>96.072299999999998</c:v>
                </c:pt>
                <c:pt idx="5335">
                  <c:v>96.076700000000002</c:v>
                </c:pt>
                <c:pt idx="5336">
                  <c:v>96.084800000000001</c:v>
                </c:pt>
                <c:pt idx="5337">
                  <c:v>96.099100000000007</c:v>
                </c:pt>
                <c:pt idx="5338">
                  <c:v>96.115899999999996</c:v>
                </c:pt>
                <c:pt idx="5339">
                  <c:v>96.132000000000005</c:v>
                </c:pt>
                <c:pt idx="5340">
                  <c:v>96.142600000000002</c:v>
                </c:pt>
                <c:pt idx="5341">
                  <c:v>96.146100000000004</c:v>
                </c:pt>
                <c:pt idx="5342">
                  <c:v>96.141400000000004</c:v>
                </c:pt>
                <c:pt idx="5343">
                  <c:v>96.131200000000007</c:v>
                </c:pt>
                <c:pt idx="5344">
                  <c:v>96.119100000000003</c:v>
                </c:pt>
                <c:pt idx="5345">
                  <c:v>96.109200000000001</c:v>
                </c:pt>
                <c:pt idx="5346">
                  <c:v>96.101100000000002</c:v>
                </c:pt>
                <c:pt idx="5347">
                  <c:v>96.095299999999995</c:v>
                </c:pt>
                <c:pt idx="5348">
                  <c:v>96.0916</c:v>
                </c:pt>
                <c:pt idx="5349">
                  <c:v>96.086600000000004</c:v>
                </c:pt>
                <c:pt idx="5350">
                  <c:v>96.0809</c:v>
                </c:pt>
                <c:pt idx="5351">
                  <c:v>96.078500000000005</c:v>
                </c:pt>
                <c:pt idx="5352">
                  <c:v>96.076800000000006</c:v>
                </c:pt>
                <c:pt idx="5353">
                  <c:v>96.076700000000002</c:v>
                </c:pt>
                <c:pt idx="5354">
                  <c:v>96.0779</c:v>
                </c:pt>
                <c:pt idx="5355">
                  <c:v>96.082400000000007</c:v>
                </c:pt>
                <c:pt idx="5356">
                  <c:v>96.089799999999997</c:v>
                </c:pt>
                <c:pt idx="5357">
                  <c:v>96.098200000000006</c:v>
                </c:pt>
                <c:pt idx="5358">
                  <c:v>96.108900000000006</c:v>
                </c:pt>
                <c:pt idx="5359">
                  <c:v>96.123800000000003</c:v>
                </c:pt>
                <c:pt idx="5360">
                  <c:v>96.139700000000005</c:v>
                </c:pt>
                <c:pt idx="5361">
                  <c:v>96.1584</c:v>
                </c:pt>
                <c:pt idx="5362">
                  <c:v>96.176599999999993</c:v>
                </c:pt>
                <c:pt idx="5363">
                  <c:v>96.195599999999999</c:v>
                </c:pt>
                <c:pt idx="5364">
                  <c:v>96.215000000000003</c:v>
                </c:pt>
                <c:pt idx="5365">
                  <c:v>96.232299999999995</c:v>
                </c:pt>
                <c:pt idx="5366">
                  <c:v>96.242999999999995</c:v>
                </c:pt>
                <c:pt idx="5367">
                  <c:v>96.247</c:v>
                </c:pt>
                <c:pt idx="5368">
                  <c:v>96.246399999999994</c:v>
                </c:pt>
                <c:pt idx="5369">
                  <c:v>96.242099999999994</c:v>
                </c:pt>
                <c:pt idx="5370">
                  <c:v>96.236400000000003</c:v>
                </c:pt>
                <c:pt idx="5371">
                  <c:v>96.233099999999993</c:v>
                </c:pt>
                <c:pt idx="5372">
                  <c:v>96.232399999999998</c:v>
                </c:pt>
                <c:pt idx="5373">
                  <c:v>96.236400000000003</c:v>
                </c:pt>
                <c:pt idx="5374">
                  <c:v>96.2423</c:v>
                </c:pt>
                <c:pt idx="5375">
                  <c:v>96.249600000000001</c:v>
                </c:pt>
                <c:pt idx="5376">
                  <c:v>96.256100000000004</c:v>
                </c:pt>
                <c:pt idx="5377">
                  <c:v>96.261499999999998</c:v>
                </c:pt>
                <c:pt idx="5378">
                  <c:v>96.268199999999993</c:v>
                </c:pt>
                <c:pt idx="5379">
                  <c:v>96.276499999999999</c:v>
                </c:pt>
                <c:pt idx="5380">
                  <c:v>96.284000000000006</c:v>
                </c:pt>
                <c:pt idx="5381">
                  <c:v>96.293000000000006</c:v>
                </c:pt>
                <c:pt idx="5382">
                  <c:v>96.303100000000001</c:v>
                </c:pt>
                <c:pt idx="5383">
                  <c:v>96.312700000000007</c:v>
                </c:pt>
                <c:pt idx="5384">
                  <c:v>96.3215</c:v>
                </c:pt>
                <c:pt idx="5385">
                  <c:v>96.330299999999994</c:v>
                </c:pt>
                <c:pt idx="5386">
                  <c:v>96.339299999999994</c:v>
                </c:pt>
                <c:pt idx="5387">
                  <c:v>96.350099999999998</c:v>
                </c:pt>
                <c:pt idx="5388">
                  <c:v>96.360900000000001</c:v>
                </c:pt>
                <c:pt idx="5389">
                  <c:v>96.370400000000004</c:v>
                </c:pt>
                <c:pt idx="5390">
                  <c:v>96.379900000000006</c:v>
                </c:pt>
                <c:pt idx="5391">
                  <c:v>96.387299999999996</c:v>
                </c:pt>
                <c:pt idx="5392">
                  <c:v>96.393799999999999</c:v>
                </c:pt>
                <c:pt idx="5393">
                  <c:v>96.400800000000004</c:v>
                </c:pt>
                <c:pt idx="5394">
                  <c:v>96.406899999999993</c:v>
                </c:pt>
                <c:pt idx="5395">
                  <c:v>96.415599999999998</c:v>
                </c:pt>
                <c:pt idx="5396">
                  <c:v>96.426400000000001</c:v>
                </c:pt>
                <c:pt idx="5397">
                  <c:v>96.438400000000001</c:v>
                </c:pt>
                <c:pt idx="5398">
                  <c:v>96.448700000000002</c:v>
                </c:pt>
                <c:pt idx="5399">
                  <c:v>96.459100000000007</c:v>
                </c:pt>
                <c:pt idx="5400">
                  <c:v>96.470500000000001</c:v>
                </c:pt>
                <c:pt idx="5401">
                  <c:v>96.483199999999997</c:v>
                </c:pt>
                <c:pt idx="5402">
                  <c:v>96.496200000000002</c:v>
                </c:pt>
                <c:pt idx="5403">
                  <c:v>96.511099999999999</c:v>
                </c:pt>
                <c:pt idx="5404">
                  <c:v>96.526200000000003</c:v>
                </c:pt>
                <c:pt idx="5405">
                  <c:v>96.542900000000003</c:v>
                </c:pt>
                <c:pt idx="5406">
                  <c:v>96.562899999999999</c:v>
                </c:pt>
                <c:pt idx="5407">
                  <c:v>96.586699999999993</c:v>
                </c:pt>
                <c:pt idx="5408">
                  <c:v>96.613100000000003</c:v>
                </c:pt>
                <c:pt idx="5409">
                  <c:v>96.632999999999996</c:v>
                </c:pt>
                <c:pt idx="5410">
                  <c:v>96.645499999999998</c:v>
                </c:pt>
                <c:pt idx="5411">
                  <c:v>96.651200000000003</c:v>
                </c:pt>
                <c:pt idx="5412">
                  <c:v>96.651300000000006</c:v>
                </c:pt>
                <c:pt idx="5413">
                  <c:v>96.649199999999993</c:v>
                </c:pt>
                <c:pt idx="5414">
                  <c:v>96.648499999999999</c:v>
                </c:pt>
                <c:pt idx="5415">
                  <c:v>96.648499999999999</c:v>
                </c:pt>
                <c:pt idx="5416">
                  <c:v>96.650999999999996</c:v>
                </c:pt>
                <c:pt idx="5417">
                  <c:v>96.654899999999998</c:v>
                </c:pt>
                <c:pt idx="5418">
                  <c:v>96.658100000000005</c:v>
                </c:pt>
                <c:pt idx="5419">
                  <c:v>96.661900000000003</c:v>
                </c:pt>
                <c:pt idx="5420">
                  <c:v>96.666600000000003</c:v>
                </c:pt>
                <c:pt idx="5421">
                  <c:v>96.672499999999999</c:v>
                </c:pt>
                <c:pt idx="5422">
                  <c:v>96.678399999999996</c:v>
                </c:pt>
                <c:pt idx="5423">
                  <c:v>96.684700000000007</c:v>
                </c:pt>
                <c:pt idx="5424">
                  <c:v>96.6935</c:v>
                </c:pt>
                <c:pt idx="5425">
                  <c:v>96.704800000000006</c:v>
                </c:pt>
                <c:pt idx="5426">
                  <c:v>96.718599999999995</c:v>
                </c:pt>
                <c:pt idx="5427">
                  <c:v>96.736000000000004</c:v>
                </c:pt>
                <c:pt idx="5428">
                  <c:v>96.756500000000003</c:v>
                </c:pt>
                <c:pt idx="5429">
                  <c:v>96.779899999999998</c:v>
                </c:pt>
                <c:pt idx="5430">
                  <c:v>96.804299999999998</c:v>
                </c:pt>
                <c:pt idx="5431">
                  <c:v>96.828599999999994</c:v>
                </c:pt>
                <c:pt idx="5432">
                  <c:v>96.854500000000002</c:v>
                </c:pt>
                <c:pt idx="5433">
                  <c:v>96.877399999999994</c:v>
                </c:pt>
                <c:pt idx="5434">
                  <c:v>96.897599999999997</c:v>
                </c:pt>
                <c:pt idx="5435">
                  <c:v>96.912599999999998</c:v>
                </c:pt>
                <c:pt idx="5436">
                  <c:v>96.919700000000006</c:v>
                </c:pt>
                <c:pt idx="5437">
                  <c:v>96.922799999999995</c:v>
                </c:pt>
                <c:pt idx="5438">
                  <c:v>96.923000000000002</c:v>
                </c:pt>
                <c:pt idx="5439">
                  <c:v>96.924199999999999</c:v>
                </c:pt>
                <c:pt idx="5440">
                  <c:v>96.927199999999999</c:v>
                </c:pt>
                <c:pt idx="5441">
                  <c:v>96.931100000000001</c:v>
                </c:pt>
                <c:pt idx="5442">
                  <c:v>96.937799999999996</c:v>
                </c:pt>
                <c:pt idx="5443">
                  <c:v>96.948800000000006</c:v>
                </c:pt>
                <c:pt idx="5444">
                  <c:v>96.960800000000006</c:v>
                </c:pt>
                <c:pt idx="5445">
                  <c:v>96.97</c:v>
                </c:pt>
                <c:pt idx="5446">
                  <c:v>96.9786</c:v>
                </c:pt>
                <c:pt idx="5447">
                  <c:v>96.9876</c:v>
                </c:pt>
                <c:pt idx="5448">
                  <c:v>96.997699999999995</c:v>
                </c:pt>
                <c:pt idx="5449">
                  <c:v>97.007599999999996</c:v>
                </c:pt>
                <c:pt idx="5450">
                  <c:v>97.018900000000002</c:v>
                </c:pt>
                <c:pt idx="5451">
                  <c:v>97.032600000000002</c:v>
                </c:pt>
                <c:pt idx="5452">
                  <c:v>97.046000000000006</c:v>
                </c:pt>
                <c:pt idx="5453">
                  <c:v>97.058400000000006</c:v>
                </c:pt>
                <c:pt idx="5454">
                  <c:v>97.070400000000006</c:v>
                </c:pt>
                <c:pt idx="5455">
                  <c:v>97.083600000000004</c:v>
                </c:pt>
                <c:pt idx="5456">
                  <c:v>97.095100000000002</c:v>
                </c:pt>
                <c:pt idx="5457">
                  <c:v>97.108099999999993</c:v>
                </c:pt>
                <c:pt idx="5458">
                  <c:v>97.121700000000004</c:v>
                </c:pt>
                <c:pt idx="5459">
                  <c:v>97.133300000000006</c:v>
                </c:pt>
                <c:pt idx="5460">
                  <c:v>97.143900000000002</c:v>
                </c:pt>
                <c:pt idx="5461">
                  <c:v>97.153800000000004</c:v>
                </c:pt>
                <c:pt idx="5462">
                  <c:v>97.163799999999995</c:v>
                </c:pt>
                <c:pt idx="5463">
                  <c:v>97.176000000000002</c:v>
                </c:pt>
                <c:pt idx="5464">
                  <c:v>97.187700000000007</c:v>
                </c:pt>
                <c:pt idx="5465">
                  <c:v>97.199100000000001</c:v>
                </c:pt>
                <c:pt idx="5466">
                  <c:v>97.210899999999995</c:v>
                </c:pt>
                <c:pt idx="5467">
                  <c:v>97.221400000000003</c:v>
                </c:pt>
                <c:pt idx="5468">
                  <c:v>97.2346</c:v>
                </c:pt>
                <c:pt idx="5469">
                  <c:v>97.247799999999998</c:v>
                </c:pt>
                <c:pt idx="5470">
                  <c:v>97.259200000000007</c:v>
                </c:pt>
                <c:pt idx="5471">
                  <c:v>97.270300000000006</c:v>
                </c:pt>
                <c:pt idx="5472">
                  <c:v>97.285700000000006</c:v>
                </c:pt>
                <c:pt idx="5473">
                  <c:v>97.306299999999993</c:v>
                </c:pt>
                <c:pt idx="5474">
                  <c:v>97.333100000000002</c:v>
                </c:pt>
                <c:pt idx="5475">
                  <c:v>97.364999999999995</c:v>
                </c:pt>
                <c:pt idx="5476">
                  <c:v>97.396900000000002</c:v>
                </c:pt>
                <c:pt idx="5477">
                  <c:v>97.424300000000002</c:v>
                </c:pt>
                <c:pt idx="5478">
                  <c:v>97.442300000000003</c:v>
                </c:pt>
                <c:pt idx="5479">
                  <c:v>97.451300000000003</c:v>
                </c:pt>
                <c:pt idx="5480">
                  <c:v>97.4512</c:v>
                </c:pt>
                <c:pt idx="5481">
                  <c:v>97.446600000000004</c:v>
                </c:pt>
                <c:pt idx="5482">
                  <c:v>97.444400000000002</c:v>
                </c:pt>
                <c:pt idx="5483">
                  <c:v>97.445700000000002</c:v>
                </c:pt>
                <c:pt idx="5484">
                  <c:v>97.4482</c:v>
                </c:pt>
                <c:pt idx="5485">
                  <c:v>97.452399999999997</c:v>
                </c:pt>
                <c:pt idx="5486">
                  <c:v>97.457999999999998</c:v>
                </c:pt>
                <c:pt idx="5487">
                  <c:v>97.462400000000002</c:v>
                </c:pt>
                <c:pt idx="5488">
                  <c:v>97.467100000000002</c:v>
                </c:pt>
                <c:pt idx="5489">
                  <c:v>97.472800000000007</c:v>
                </c:pt>
                <c:pt idx="5490">
                  <c:v>97.4803</c:v>
                </c:pt>
                <c:pt idx="5491">
                  <c:v>97.488900000000001</c:v>
                </c:pt>
                <c:pt idx="5492">
                  <c:v>97.500500000000002</c:v>
                </c:pt>
                <c:pt idx="5493">
                  <c:v>97.512799999999999</c:v>
                </c:pt>
                <c:pt idx="5494">
                  <c:v>97.525499999999994</c:v>
                </c:pt>
                <c:pt idx="5495">
                  <c:v>97.5411</c:v>
                </c:pt>
                <c:pt idx="5496">
                  <c:v>97.5595</c:v>
                </c:pt>
                <c:pt idx="5497">
                  <c:v>97.581199999999995</c:v>
                </c:pt>
                <c:pt idx="5498">
                  <c:v>97.606399999999994</c:v>
                </c:pt>
                <c:pt idx="5499">
                  <c:v>97.633399999999995</c:v>
                </c:pt>
                <c:pt idx="5500">
                  <c:v>97.659800000000004</c:v>
                </c:pt>
                <c:pt idx="5501">
                  <c:v>97.686300000000003</c:v>
                </c:pt>
                <c:pt idx="5502">
                  <c:v>97.710599999999999</c:v>
                </c:pt>
                <c:pt idx="5503">
                  <c:v>97.731200000000001</c:v>
                </c:pt>
                <c:pt idx="5504">
                  <c:v>97.744</c:v>
                </c:pt>
                <c:pt idx="5505">
                  <c:v>97.750600000000006</c:v>
                </c:pt>
                <c:pt idx="5506">
                  <c:v>97.754400000000004</c:v>
                </c:pt>
                <c:pt idx="5507">
                  <c:v>97.755600000000001</c:v>
                </c:pt>
                <c:pt idx="5508">
                  <c:v>97.757000000000005</c:v>
                </c:pt>
                <c:pt idx="5509">
                  <c:v>97.759900000000002</c:v>
                </c:pt>
                <c:pt idx="5510">
                  <c:v>97.766300000000001</c:v>
                </c:pt>
                <c:pt idx="5511">
                  <c:v>97.777000000000001</c:v>
                </c:pt>
                <c:pt idx="5512">
                  <c:v>97.790599999999998</c:v>
                </c:pt>
                <c:pt idx="5513">
                  <c:v>97.801900000000003</c:v>
                </c:pt>
                <c:pt idx="5514">
                  <c:v>97.812600000000003</c:v>
                </c:pt>
                <c:pt idx="5515">
                  <c:v>97.821100000000001</c:v>
                </c:pt>
                <c:pt idx="5516">
                  <c:v>97.830200000000005</c:v>
                </c:pt>
                <c:pt idx="5517">
                  <c:v>97.837599999999995</c:v>
                </c:pt>
                <c:pt idx="5518">
                  <c:v>97.848100000000002</c:v>
                </c:pt>
                <c:pt idx="5519">
                  <c:v>97.860299999999995</c:v>
                </c:pt>
                <c:pt idx="5520">
                  <c:v>97.870900000000006</c:v>
                </c:pt>
                <c:pt idx="5521">
                  <c:v>97.881600000000006</c:v>
                </c:pt>
                <c:pt idx="5522">
                  <c:v>97.895099999999999</c:v>
                </c:pt>
                <c:pt idx="5523">
                  <c:v>97.909300000000002</c:v>
                </c:pt>
                <c:pt idx="5524">
                  <c:v>97.924800000000005</c:v>
                </c:pt>
                <c:pt idx="5525">
                  <c:v>97.943600000000004</c:v>
                </c:pt>
                <c:pt idx="5526">
                  <c:v>97.960599999999999</c:v>
                </c:pt>
                <c:pt idx="5527">
                  <c:v>97.974599999999995</c:v>
                </c:pt>
                <c:pt idx="5528">
                  <c:v>97.986400000000003</c:v>
                </c:pt>
                <c:pt idx="5529">
                  <c:v>97.994699999999995</c:v>
                </c:pt>
                <c:pt idx="5530">
                  <c:v>98.0047</c:v>
                </c:pt>
                <c:pt idx="5531">
                  <c:v>98.016900000000007</c:v>
                </c:pt>
                <c:pt idx="5532">
                  <c:v>98.026799999999994</c:v>
                </c:pt>
                <c:pt idx="5533">
                  <c:v>98.0364</c:v>
                </c:pt>
                <c:pt idx="5534">
                  <c:v>98.048599999999993</c:v>
                </c:pt>
                <c:pt idx="5535">
                  <c:v>98.062100000000001</c:v>
                </c:pt>
                <c:pt idx="5536">
                  <c:v>98.077500000000001</c:v>
                </c:pt>
                <c:pt idx="5537">
                  <c:v>98.091300000000004</c:v>
                </c:pt>
                <c:pt idx="5538">
                  <c:v>98.1053</c:v>
                </c:pt>
                <c:pt idx="5539">
                  <c:v>98.119500000000002</c:v>
                </c:pt>
                <c:pt idx="5540">
                  <c:v>98.134299999999996</c:v>
                </c:pt>
                <c:pt idx="5541">
                  <c:v>98.150099999999995</c:v>
                </c:pt>
                <c:pt idx="5542">
                  <c:v>98.171599999999998</c:v>
                </c:pt>
                <c:pt idx="5543">
                  <c:v>98.198300000000003</c:v>
                </c:pt>
                <c:pt idx="5544">
                  <c:v>98.226600000000005</c:v>
                </c:pt>
                <c:pt idx="5545">
                  <c:v>98.255200000000002</c:v>
                </c:pt>
                <c:pt idx="5546">
                  <c:v>98.279799999999994</c:v>
                </c:pt>
                <c:pt idx="5547">
                  <c:v>98.294700000000006</c:v>
                </c:pt>
                <c:pt idx="5548">
                  <c:v>98.302700000000002</c:v>
                </c:pt>
                <c:pt idx="5549">
                  <c:v>98.305300000000003</c:v>
                </c:pt>
                <c:pt idx="5550">
                  <c:v>98.305300000000003</c:v>
                </c:pt>
                <c:pt idx="5551">
                  <c:v>98.304900000000004</c:v>
                </c:pt>
                <c:pt idx="5552">
                  <c:v>98.304500000000004</c:v>
                </c:pt>
                <c:pt idx="5553">
                  <c:v>98.307400000000001</c:v>
                </c:pt>
                <c:pt idx="5554">
                  <c:v>98.311499999999995</c:v>
                </c:pt>
                <c:pt idx="5555">
                  <c:v>98.320300000000003</c:v>
                </c:pt>
                <c:pt idx="5556">
                  <c:v>98.326400000000007</c:v>
                </c:pt>
                <c:pt idx="5557">
                  <c:v>98.330699999999993</c:v>
                </c:pt>
                <c:pt idx="5558">
                  <c:v>98.334299999999999</c:v>
                </c:pt>
                <c:pt idx="5559">
                  <c:v>98.341800000000006</c:v>
                </c:pt>
                <c:pt idx="5560">
                  <c:v>98.349900000000005</c:v>
                </c:pt>
                <c:pt idx="5561">
                  <c:v>98.362099999999998</c:v>
                </c:pt>
                <c:pt idx="5562">
                  <c:v>98.374499999999998</c:v>
                </c:pt>
                <c:pt idx="5563">
                  <c:v>98.388900000000007</c:v>
                </c:pt>
                <c:pt idx="5564">
                  <c:v>98.405299999999997</c:v>
                </c:pt>
                <c:pt idx="5565">
                  <c:v>98.424099999999996</c:v>
                </c:pt>
                <c:pt idx="5566">
                  <c:v>98.444699999999997</c:v>
                </c:pt>
                <c:pt idx="5567">
                  <c:v>98.469499999999996</c:v>
                </c:pt>
                <c:pt idx="5568">
                  <c:v>98.495199999999997</c:v>
                </c:pt>
                <c:pt idx="5569">
                  <c:v>98.522400000000005</c:v>
                </c:pt>
                <c:pt idx="5570">
                  <c:v>98.547200000000004</c:v>
                </c:pt>
                <c:pt idx="5571">
                  <c:v>98.571299999999994</c:v>
                </c:pt>
                <c:pt idx="5572">
                  <c:v>98.594499999999996</c:v>
                </c:pt>
                <c:pt idx="5573">
                  <c:v>98.6096</c:v>
                </c:pt>
                <c:pt idx="5574">
                  <c:v>98.617500000000007</c:v>
                </c:pt>
                <c:pt idx="5575">
                  <c:v>98.622799999999998</c:v>
                </c:pt>
                <c:pt idx="5576">
                  <c:v>98.626300000000001</c:v>
                </c:pt>
                <c:pt idx="5577">
                  <c:v>98.628299999999996</c:v>
                </c:pt>
                <c:pt idx="5578">
                  <c:v>98.634200000000007</c:v>
                </c:pt>
                <c:pt idx="5579">
                  <c:v>98.643600000000006</c:v>
                </c:pt>
                <c:pt idx="5580">
                  <c:v>98.653499999999994</c:v>
                </c:pt>
                <c:pt idx="5581">
                  <c:v>98.664400000000001</c:v>
                </c:pt>
                <c:pt idx="5582">
                  <c:v>98.675700000000006</c:v>
                </c:pt>
                <c:pt idx="5583">
                  <c:v>98.687600000000003</c:v>
                </c:pt>
                <c:pt idx="5584">
                  <c:v>98.697100000000006</c:v>
                </c:pt>
                <c:pt idx="5585">
                  <c:v>98.706100000000006</c:v>
                </c:pt>
                <c:pt idx="5586">
                  <c:v>98.714699999999993</c:v>
                </c:pt>
                <c:pt idx="5587">
                  <c:v>98.724299999999999</c:v>
                </c:pt>
                <c:pt idx="5588">
                  <c:v>98.736199999999997</c:v>
                </c:pt>
                <c:pt idx="5589">
                  <c:v>98.749700000000004</c:v>
                </c:pt>
                <c:pt idx="5590">
                  <c:v>98.763300000000001</c:v>
                </c:pt>
                <c:pt idx="5591">
                  <c:v>98.776200000000003</c:v>
                </c:pt>
                <c:pt idx="5592">
                  <c:v>98.788700000000006</c:v>
                </c:pt>
                <c:pt idx="5593">
                  <c:v>98.803600000000003</c:v>
                </c:pt>
                <c:pt idx="5594">
                  <c:v>98.8202</c:v>
                </c:pt>
                <c:pt idx="5595">
                  <c:v>98.835700000000003</c:v>
                </c:pt>
                <c:pt idx="5596">
                  <c:v>98.847899999999996</c:v>
                </c:pt>
                <c:pt idx="5597">
                  <c:v>98.860500000000002</c:v>
                </c:pt>
                <c:pt idx="5598">
                  <c:v>98.871799999999993</c:v>
                </c:pt>
                <c:pt idx="5599">
                  <c:v>98.8827</c:v>
                </c:pt>
                <c:pt idx="5600">
                  <c:v>98.891900000000007</c:v>
                </c:pt>
                <c:pt idx="5601">
                  <c:v>98.902199999999993</c:v>
                </c:pt>
                <c:pt idx="5602">
                  <c:v>98.912599999999998</c:v>
                </c:pt>
                <c:pt idx="5603">
                  <c:v>98.924499999999995</c:v>
                </c:pt>
                <c:pt idx="5604">
                  <c:v>98.9392</c:v>
                </c:pt>
                <c:pt idx="5605">
                  <c:v>98.9542</c:v>
                </c:pt>
                <c:pt idx="5606">
                  <c:v>98.9679</c:v>
                </c:pt>
                <c:pt idx="5607">
                  <c:v>98.983400000000003</c:v>
                </c:pt>
                <c:pt idx="5608">
                  <c:v>98.9983</c:v>
                </c:pt>
                <c:pt idx="5609">
                  <c:v>99.012600000000006</c:v>
                </c:pt>
                <c:pt idx="5610">
                  <c:v>99.028099999999995</c:v>
                </c:pt>
                <c:pt idx="5611">
                  <c:v>99.047399999999996</c:v>
                </c:pt>
                <c:pt idx="5612">
                  <c:v>99.071299999999994</c:v>
                </c:pt>
                <c:pt idx="5613">
                  <c:v>99.098799999999997</c:v>
                </c:pt>
                <c:pt idx="5614">
                  <c:v>99.128399999999999</c:v>
                </c:pt>
                <c:pt idx="5615">
                  <c:v>99.1571</c:v>
                </c:pt>
                <c:pt idx="5616">
                  <c:v>99.1768</c:v>
                </c:pt>
                <c:pt idx="5617">
                  <c:v>99.188100000000006</c:v>
                </c:pt>
                <c:pt idx="5618">
                  <c:v>99.191999999999993</c:v>
                </c:pt>
                <c:pt idx="5619">
                  <c:v>99.192300000000003</c:v>
                </c:pt>
                <c:pt idx="5620">
                  <c:v>99.192499999999995</c:v>
                </c:pt>
                <c:pt idx="5621">
                  <c:v>99.193799999999996</c:v>
                </c:pt>
                <c:pt idx="5622">
                  <c:v>99.196299999999994</c:v>
                </c:pt>
                <c:pt idx="5623">
                  <c:v>99.2</c:v>
                </c:pt>
                <c:pt idx="5624">
                  <c:v>99.204800000000006</c:v>
                </c:pt>
                <c:pt idx="5625">
                  <c:v>99.209000000000003</c:v>
                </c:pt>
                <c:pt idx="5626">
                  <c:v>99.213200000000001</c:v>
                </c:pt>
                <c:pt idx="5627">
                  <c:v>99.218199999999996</c:v>
                </c:pt>
                <c:pt idx="5628">
                  <c:v>99.224100000000007</c:v>
                </c:pt>
                <c:pt idx="5629">
                  <c:v>99.233000000000004</c:v>
                </c:pt>
                <c:pt idx="5630">
                  <c:v>99.243300000000005</c:v>
                </c:pt>
                <c:pt idx="5631">
                  <c:v>99.256500000000003</c:v>
                </c:pt>
                <c:pt idx="5632">
                  <c:v>99.271500000000003</c:v>
                </c:pt>
                <c:pt idx="5633">
                  <c:v>99.288600000000002</c:v>
                </c:pt>
                <c:pt idx="5634">
                  <c:v>99.307500000000005</c:v>
                </c:pt>
                <c:pt idx="5635">
                  <c:v>99.328699999999998</c:v>
                </c:pt>
                <c:pt idx="5636">
                  <c:v>99.351699999999994</c:v>
                </c:pt>
                <c:pt idx="5637">
                  <c:v>99.377200000000002</c:v>
                </c:pt>
                <c:pt idx="5638">
                  <c:v>99.402799999999999</c:v>
                </c:pt>
                <c:pt idx="5639">
                  <c:v>99.428200000000004</c:v>
                </c:pt>
                <c:pt idx="5640">
                  <c:v>99.451999999999998</c:v>
                </c:pt>
                <c:pt idx="5641">
                  <c:v>99.474800000000002</c:v>
                </c:pt>
                <c:pt idx="5642">
                  <c:v>99.491</c:v>
                </c:pt>
                <c:pt idx="5643">
                  <c:v>99.501099999999994</c:v>
                </c:pt>
                <c:pt idx="5644">
                  <c:v>99.505899999999997</c:v>
                </c:pt>
                <c:pt idx="5645">
                  <c:v>99.505499999999998</c:v>
                </c:pt>
                <c:pt idx="5646">
                  <c:v>99.506299999999996</c:v>
                </c:pt>
                <c:pt idx="5647">
                  <c:v>99.513199999999998</c:v>
                </c:pt>
                <c:pt idx="5648">
                  <c:v>99.521799999999999</c:v>
                </c:pt>
                <c:pt idx="5649">
                  <c:v>99.532600000000002</c:v>
                </c:pt>
                <c:pt idx="5650">
                  <c:v>99.544600000000003</c:v>
                </c:pt>
                <c:pt idx="5651">
                  <c:v>99.5565</c:v>
                </c:pt>
                <c:pt idx="5652">
                  <c:v>99.569599999999994</c:v>
                </c:pt>
                <c:pt idx="5653">
                  <c:v>99.581100000000006</c:v>
                </c:pt>
                <c:pt idx="5654">
                  <c:v>99.588700000000003</c:v>
                </c:pt>
                <c:pt idx="5655">
                  <c:v>99.596599999999995</c:v>
                </c:pt>
                <c:pt idx="5656">
                  <c:v>99.605400000000003</c:v>
                </c:pt>
                <c:pt idx="5657">
                  <c:v>99.616</c:v>
                </c:pt>
                <c:pt idx="5658">
                  <c:v>99.630300000000005</c:v>
                </c:pt>
                <c:pt idx="5659">
                  <c:v>99.642899999999997</c:v>
                </c:pt>
                <c:pt idx="5660">
                  <c:v>99.657499999999999</c:v>
                </c:pt>
                <c:pt idx="5661">
                  <c:v>99.672700000000006</c:v>
                </c:pt>
                <c:pt idx="5662">
                  <c:v>99.686199999999999</c:v>
                </c:pt>
                <c:pt idx="5663">
                  <c:v>99.699200000000005</c:v>
                </c:pt>
                <c:pt idx="5664">
                  <c:v>99.712599999999995</c:v>
                </c:pt>
                <c:pt idx="5665">
                  <c:v>99.726100000000002</c:v>
                </c:pt>
                <c:pt idx="5666">
                  <c:v>99.738399999999999</c:v>
                </c:pt>
                <c:pt idx="5667">
                  <c:v>99.748400000000004</c:v>
                </c:pt>
                <c:pt idx="5668">
                  <c:v>99.759699999999995</c:v>
                </c:pt>
                <c:pt idx="5669">
                  <c:v>99.769900000000007</c:v>
                </c:pt>
                <c:pt idx="5670">
                  <c:v>99.779700000000005</c:v>
                </c:pt>
                <c:pt idx="5671">
                  <c:v>99.791300000000007</c:v>
                </c:pt>
                <c:pt idx="5672">
                  <c:v>99.803799999999995</c:v>
                </c:pt>
                <c:pt idx="5673">
                  <c:v>99.814999999999998</c:v>
                </c:pt>
                <c:pt idx="5674">
                  <c:v>99.828000000000003</c:v>
                </c:pt>
                <c:pt idx="5675">
                  <c:v>99.841999999999999</c:v>
                </c:pt>
                <c:pt idx="5676">
                  <c:v>99.856800000000007</c:v>
                </c:pt>
                <c:pt idx="5677">
                  <c:v>99.870900000000006</c:v>
                </c:pt>
                <c:pt idx="5678">
                  <c:v>99.884699999999995</c:v>
                </c:pt>
                <c:pt idx="5679">
                  <c:v>99.901300000000006</c:v>
                </c:pt>
                <c:pt idx="5680">
                  <c:v>99.921499999999995</c:v>
                </c:pt>
                <c:pt idx="5681">
                  <c:v>99.947000000000003</c:v>
                </c:pt>
                <c:pt idx="5682">
                  <c:v>99.975200000000001</c:v>
                </c:pt>
                <c:pt idx="5683">
                  <c:v>100.0047</c:v>
                </c:pt>
                <c:pt idx="5684">
                  <c:v>100.03</c:v>
                </c:pt>
                <c:pt idx="5685">
                  <c:v>100.0462</c:v>
                </c:pt>
                <c:pt idx="5686">
                  <c:v>100.05370000000001</c:v>
                </c:pt>
                <c:pt idx="5687">
                  <c:v>100.0549</c:v>
                </c:pt>
                <c:pt idx="5688">
                  <c:v>100.0562</c:v>
                </c:pt>
                <c:pt idx="5689">
                  <c:v>100.0564</c:v>
                </c:pt>
                <c:pt idx="5690">
                  <c:v>100.05710000000001</c:v>
                </c:pt>
                <c:pt idx="5691">
                  <c:v>100.0599</c:v>
                </c:pt>
                <c:pt idx="5692">
                  <c:v>100.0643</c:v>
                </c:pt>
                <c:pt idx="5693">
                  <c:v>100.0702</c:v>
                </c:pt>
                <c:pt idx="5694">
                  <c:v>100.0749</c:v>
                </c:pt>
                <c:pt idx="5695">
                  <c:v>100.0801</c:v>
                </c:pt>
                <c:pt idx="5696">
                  <c:v>100.0866</c:v>
                </c:pt>
                <c:pt idx="5697">
                  <c:v>100.0933</c:v>
                </c:pt>
                <c:pt idx="5698">
                  <c:v>100.1003</c:v>
                </c:pt>
                <c:pt idx="5699">
                  <c:v>100.1105</c:v>
                </c:pt>
                <c:pt idx="5700">
                  <c:v>100.1251</c:v>
                </c:pt>
                <c:pt idx="5701">
                  <c:v>100.1427</c:v>
                </c:pt>
                <c:pt idx="5702">
                  <c:v>100.1617</c:v>
                </c:pt>
                <c:pt idx="5703">
                  <c:v>100.1798</c:v>
                </c:pt>
                <c:pt idx="5704">
                  <c:v>100.2016</c:v>
                </c:pt>
                <c:pt idx="5705">
                  <c:v>100.2255</c:v>
                </c:pt>
                <c:pt idx="5706">
                  <c:v>100.25109999999999</c:v>
                </c:pt>
                <c:pt idx="5707">
                  <c:v>100.27719999999999</c:v>
                </c:pt>
                <c:pt idx="5708">
                  <c:v>100.30240000000001</c:v>
                </c:pt>
                <c:pt idx="5709">
                  <c:v>100.32389999999999</c:v>
                </c:pt>
                <c:pt idx="5710">
                  <c:v>100.3408</c:v>
                </c:pt>
                <c:pt idx="5711">
                  <c:v>100.35209999999999</c:v>
                </c:pt>
                <c:pt idx="5712">
                  <c:v>100.35890000000001</c:v>
                </c:pt>
                <c:pt idx="5713">
                  <c:v>100.3627</c:v>
                </c:pt>
                <c:pt idx="5714">
                  <c:v>100.3651</c:v>
                </c:pt>
                <c:pt idx="5715">
                  <c:v>100.36790000000001</c:v>
                </c:pt>
                <c:pt idx="5716">
                  <c:v>100.3719</c:v>
                </c:pt>
                <c:pt idx="5717">
                  <c:v>100.3794</c:v>
                </c:pt>
                <c:pt idx="5718">
                  <c:v>100.3892</c:v>
                </c:pt>
                <c:pt idx="5719">
                  <c:v>100.4025</c:v>
                </c:pt>
                <c:pt idx="5720">
                  <c:v>100.4164</c:v>
                </c:pt>
                <c:pt idx="5721">
                  <c:v>100.42829999999999</c:v>
                </c:pt>
                <c:pt idx="5722">
                  <c:v>100.43810000000001</c:v>
                </c:pt>
                <c:pt idx="5723">
                  <c:v>100.447</c:v>
                </c:pt>
                <c:pt idx="5724">
                  <c:v>100.455</c:v>
                </c:pt>
                <c:pt idx="5725">
                  <c:v>100.46469999999999</c:v>
                </c:pt>
                <c:pt idx="5726">
                  <c:v>100.4756</c:v>
                </c:pt>
                <c:pt idx="5727">
                  <c:v>100.4892</c:v>
                </c:pt>
                <c:pt idx="5728">
                  <c:v>100.5038</c:v>
                </c:pt>
                <c:pt idx="5729">
                  <c:v>100.5171</c:v>
                </c:pt>
                <c:pt idx="5730">
                  <c:v>100.5308</c:v>
                </c:pt>
                <c:pt idx="5731">
                  <c:v>100.54430000000001</c:v>
                </c:pt>
                <c:pt idx="5732">
                  <c:v>100.5566</c:v>
                </c:pt>
                <c:pt idx="5733">
                  <c:v>100.5688</c:v>
                </c:pt>
                <c:pt idx="5734">
                  <c:v>100.5813</c:v>
                </c:pt>
                <c:pt idx="5735">
                  <c:v>100.59310000000001</c:v>
                </c:pt>
                <c:pt idx="5736">
                  <c:v>100.60469999999999</c:v>
                </c:pt>
                <c:pt idx="5737">
                  <c:v>100.6156</c:v>
                </c:pt>
                <c:pt idx="5738">
                  <c:v>100.6246</c:v>
                </c:pt>
                <c:pt idx="5739">
                  <c:v>100.6347</c:v>
                </c:pt>
                <c:pt idx="5740">
                  <c:v>100.6463</c:v>
                </c:pt>
                <c:pt idx="5741">
                  <c:v>100.6585</c:v>
                </c:pt>
                <c:pt idx="5742">
                  <c:v>100.6703</c:v>
                </c:pt>
                <c:pt idx="5743">
                  <c:v>100.68210000000001</c:v>
                </c:pt>
                <c:pt idx="5744">
                  <c:v>100.6947</c:v>
                </c:pt>
                <c:pt idx="5745">
                  <c:v>100.7073</c:v>
                </c:pt>
                <c:pt idx="5746">
                  <c:v>100.72069999999999</c:v>
                </c:pt>
                <c:pt idx="5747">
                  <c:v>100.73399999999999</c:v>
                </c:pt>
                <c:pt idx="5748">
                  <c:v>100.7501</c:v>
                </c:pt>
                <c:pt idx="5749">
                  <c:v>100.7717</c:v>
                </c:pt>
                <c:pt idx="5750">
                  <c:v>100.7974</c:v>
                </c:pt>
                <c:pt idx="5751">
                  <c:v>100.8274</c:v>
                </c:pt>
                <c:pt idx="5752">
                  <c:v>100.85850000000001</c:v>
                </c:pt>
                <c:pt idx="5753">
                  <c:v>100.8849</c:v>
                </c:pt>
                <c:pt idx="5754">
                  <c:v>100.902</c:v>
                </c:pt>
                <c:pt idx="5755">
                  <c:v>100.90860000000001</c:v>
                </c:pt>
                <c:pt idx="5756">
                  <c:v>100.9092</c:v>
                </c:pt>
                <c:pt idx="5757">
                  <c:v>100.9084</c:v>
                </c:pt>
                <c:pt idx="5758">
                  <c:v>100.9063</c:v>
                </c:pt>
                <c:pt idx="5759">
                  <c:v>100.90479999999999</c:v>
                </c:pt>
                <c:pt idx="5760">
                  <c:v>100.9062</c:v>
                </c:pt>
                <c:pt idx="5761">
                  <c:v>100.90989999999999</c:v>
                </c:pt>
                <c:pt idx="5762">
                  <c:v>100.9151</c:v>
                </c:pt>
                <c:pt idx="5763">
                  <c:v>100.9195</c:v>
                </c:pt>
                <c:pt idx="5764">
                  <c:v>100.9246</c:v>
                </c:pt>
                <c:pt idx="5765">
                  <c:v>100.93129999999999</c:v>
                </c:pt>
                <c:pt idx="5766">
                  <c:v>100.9375</c:v>
                </c:pt>
                <c:pt idx="5767">
                  <c:v>100.94410000000001</c:v>
                </c:pt>
                <c:pt idx="5768">
                  <c:v>100.9529</c:v>
                </c:pt>
                <c:pt idx="5769">
                  <c:v>100.9645</c:v>
                </c:pt>
                <c:pt idx="5770">
                  <c:v>100.9778</c:v>
                </c:pt>
                <c:pt idx="5771">
                  <c:v>100.99209999999999</c:v>
                </c:pt>
                <c:pt idx="5772">
                  <c:v>101.01090000000001</c:v>
                </c:pt>
                <c:pt idx="5773">
                  <c:v>101.0338</c:v>
                </c:pt>
                <c:pt idx="5774">
                  <c:v>101.0586</c:v>
                </c:pt>
                <c:pt idx="5775">
                  <c:v>101.08459999999999</c:v>
                </c:pt>
                <c:pt idx="5776">
                  <c:v>101.113</c:v>
                </c:pt>
                <c:pt idx="5777">
                  <c:v>101.1395</c:v>
                </c:pt>
                <c:pt idx="5778">
                  <c:v>101.1634</c:v>
                </c:pt>
                <c:pt idx="5779">
                  <c:v>101.18210000000001</c:v>
                </c:pt>
                <c:pt idx="5780">
                  <c:v>101.1943</c:v>
                </c:pt>
                <c:pt idx="5781">
                  <c:v>101.2011</c:v>
                </c:pt>
                <c:pt idx="5782">
                  <c:v>101.2038</c:v>
                </c:pt>
                <c:pt idx="5783">
                  <c:v>101.2055</c:v>
                </c:pt>
                <c:pt idx="5784">
                  <c:v>101.2072</c:v>
                </c:pt>
                <c:pt idx="5785">
                  <c:v>101.211</c:v>
                </c:pt>
                <c:pt idx="5786">
                  <c:v>101.2163</c:v>
                </c:pt>
                <c:pt idx="5787">
                  <c:v>101.2229</c:v>
                </c:pt>
                <c:pt idx="5788">
                  <c:v>101.2299</c:v>
                </c:pt>
                <c:pt idx="5789">
                  <c:v>101.23990000000001</c:v>
                </c:pt>
                <c:pt idx="5790">
                  <c:v>101.25020000000001</c:v>
                </c:pt>
                <c:pt idx="5791">
                  <c:v>101.2612</c:v>
                </c:pt>
                <c:pt idx="5792">
                  <c:v>101.27330000000001</c:v>
                </c:pt>
                <c:pt idx="5793">
                  <c:v>101.28489999999999</c:v>
                </c:pt>
                <c:pt idx="5794">
                  <c:v>101.2963</c:v>
                </c:pt>
                <c:pt idx="5795">
                  <c:v>101.3069</c:v>
                </c:pt>
                <c:pt idx="5796">
                  <c:v>101.3176</c:v>
                </c:pt>
                <c:pt idx="5797">
                  <c:v>101.3288</c:v>
                </c:pt>
                <c:pt idx="5798">
                  <c:v>101.3412</c:v>
                </c:pt>
                <c:pt idx="5799">
                  <c:v>101.3562</c:v>
                </c:pt>
                <c:pt idx="5800">
                  <c:v>101.3717</c:v>
                </c:pt>
                <c:pt idx="5801">
                  <c:v>101.3848</c:v>
                </c:pt>
                <c:pt idx="5802">
                  <c:v>101.3993</c:v>
                </c:pt>
                <c:pt idx="5803">
                  <c:v>101.4127</c:v>
                </c:pt>
                <c:pt idx="5804">
                  <c:v>101.42310000000001</c:v>
                </c:pt>
                <c:pt idx="5805">
                  <c:v>101.4312</c:v>
                </c:pt>
                <c:pt idx="5806">
                  <c:v>101.43859999999999</c:v>
                </c:pt>
                <c:pt idx="5807">
                  <c:v>101.4483</c:v>
                </c:pt>
                <c:pt idx="5808">
                  <c:v>101.45959999999999</c:v>
                </c:pt>
                <c:pt idx="5809">
                  <c:v>101.4706</c:v>
                </c:pt>
                <c:pt idx="5810">
                  <c:v>101.48390000000001</c:v>
                </c:pt>
                <c:pt idx="5811">
                  <c:v>101.498</c:v>
                </c:pt>
                <c:pt idx="5812">
                  <c:v>101.5112</c:v>
                </c:pt>
                <c:pt idx="5813">
                  <c:v>101.524</c:v>
                </c:pt>
                <c:pt idx="5814">
                  <c:v>101.5365</c:v>
                </c:pt>
                <c:pt idx="5815">
                  <c:v>101.547</c:v>
                </c:pt>
                <c:pt idx="5816">
                  <c:v>101.5595</c:v>
                </c:pt>
                <c:pt idx="5817">
                  <c:v>101.5752</c:v>
                </c:pt>
                <c:pt idx="5818">
                  <c:v>101.5942</c:v>
                </c:pt>
                <c:pt idx="5819">
                  <c:v>101.6191</c:v>
                </c:pt>
                <c:pt idx="5820">
                  <c:v>101.64579999999999</c:v>
                </c:pt>
                <c:pt idx="5821">
                  <c:v>101.6718</c:v>
                </c:pt>
                <c:pt idx="5822">
                  <c:v>101.6944</c:v>
                </c:pt>
                <c:pt idx="5823">
                  <c:v>101.7089</c:v>
                </c:pt>
                <c:pt idx="5824">
                  <c:v>101.7154</c:v>
                </c:pt>
                <c:pt idx="5825">
                  <c:v>101.7165</c:v>
                </c:pt>
                <c:pt idx="5826">
                  <c:v>101.7174</c:v>
                </c:pt>
                <c:pt idx="5827">
                  <c:v>101.7178</c:v>
                </c:pt>
                <c:pt idx="5828">
                  <c:v>101.7184</c:v>
                </c:pt>
                <c:pt idx="5829">
                  <c:v>101.7199</c:v>
                </c:pt>
                <c:pt idx="5830">
                  <c:v>101.7248</c:v>
                </c:pt>
                <c:pt idx="5831">
                  <c:v>101.7287</c:v>
                </c:pt>
                <c:pt idx="5832">
                  <c:v>101.73180000000001</c:v>
                </c:pt>
                <c:pt idx="5833">
                  <c:v>101.73480000000001</c:v>
                </c:pt>
                <c:pt idx="5834">
                  <c:v>101.7409</c:v>
                </c:pt>
                <c:pt idx="5835">
                  <c:v>101.7497</c:v>
                </c:pt>
                <c:pt idx="5836">
                  <c:v>101.7598</c:v>
                </c:pt>
                <c:pt idx="5837">
                  <c:v>101.771</c:v>
                </c:pt>
                <c:pt idx="5838">
                  <c:v>101.7833</c:v>
                </c:pt>
                <c:pt idx="5839">
                  <c:v>101.7974</c:v>
                </c:pt>
                <c:pt idx="5840">
                  <c:v>101.8137</c:v>
                </c:pt>
                <c:pt idx="5841">
                  <c:v>101.83320000000001</c:v>
                </c:pt>
                <c:pt idx="5842">
                  <c:v>101.8557</c:v>
                </c:pt>
                <c:pt idx="5843">
                  <c:v>101.8775</c:v>
                </c:pt>
                <c:pt idx="5844">
                  <c:v>101.9003</c:v>
                </c:pt>
                <c:pt idx="5845">
                  <c:v>101.9248</c:v>
                </c:pt>
                <c:pt idx="5846">
                  <c:v>101.9482</c:v>
                </c:pt>
                <c:pt idx="5847">
                  <c:v>101.968</c:v>
                </c:pt>
                <c:pt idx="5848">
                  <c:v>101.983</c:v>
                </c:pt>
                <c:pt idx="5849">
                  <c:v>101.9939</c:v>
                </c:pt>
                <c:pt idx="5850">
                  <c:v>101.99930000000001</c:v>
                </c:pt>
                <c:pt idx="5851">
                  <c:v>102.0016</c:v>
                </c:pt>
                <c:pt idx="5852">
                  <c:v>102.0051</c:v>
                </c:pt>
                <c:pt idx="5853">
                  <c:v>102.01090000000001</c:v>
                </c:pt>
                <c:pt idx="5854">
                  <c:v>102.0184</c:v>
                </c:pt>
                <c:pt idx="5855">
                  <c:v>102.0286</c:v>
                </c:pt>
                <c:pt idx="5856">
                  <c:v>102.0395</c:v>
                </c:pt>
                <c:pt idx="5857">
                  <c:v>102.0484</c:v>
                </c:pt>
                <c:pt idx="5858">
                  <c:v>102.057</c:v>
                </c:pt>
                <c:pt idx="5859">
                  <c:v>102.0667</c:v>
                </c:pt>
                <c:pt idx="5860">
                  <c:v>102.07470000000001</c:v>
                </c:pt>
                <c:pt idx="5861">
                  <c:v>102.0836</c:v>
                </c:pt>
                <c:pt idx="5862">
                  <c:v>102.09229999999999</c:v>
                </c:pt>
                <c:pt idx="5863">
                  <c:v>102.1005</c:v>
                </c:pt>
                <c:pt idx="5864">
                  <c:v>102.11069999999999</c:v>
                </c:pt>
                <c:pt idx="5865">
                  <c:v>102.12269999999999</c:v>
                </c:pt>
                <c:pt idx="5866">
                  <c:v>102.1348</c:v>
                </c:pt>
                <c:pt idx="5867">
                  <c:v>102.1459</c:v>
                </c:pt>
                <c:pt idx="5868">
                  <c:v>102.1588</c:v>
                </c:pt>
                <c:pt idx="5869">
                  <c:v>102.1729</c:v>
                </c:pt>
                <c:pt idx="5870">
                  <c:v>102.18680000000001</c:v>
                </c:pt>
                <c:pt idx="5871">
                  <c:v>102.19889999999999</c:v>
                </c:pt>
                <c:pt idx="5872">
                  <c:v>102.21</c:v>
                </c:pt>
                <c:pt idx="5873">
                  <c:v>102.2195</c:v>
                </c:pt>
                <c:pt idx="5874">
                  <c:v>102.2277</c:v>
                </c:pt>
                <c:pt idx="5875">
                  <c:v>102.23569999999999</c:v>
                </c:pt>
                <c:pt idx="5876">
                  <c:v>102.2453</c:v>
                </c:pt>
                <c:pt idx="5877">
                  <c:v>102.25530000000001</c:v>
                </c:pt>
                <c:pt idx="5878">
                  <c:v>102.2671</c:v>
                </c:pt>
                <c:pt idx="5879">
                  <c:v>102.2778</c:v>
                </c:pt>
                <c:pt idx="5880">
                  <c:v>102.2893</c:v>
                </c:pt>
                <c:pt idx="5881">
                  <c:v>102.3036</c:v>
                </c:pt>
                <c:pt idx="5882">
                  <c:v>102.3171</c:v>
                </c:pt>
                <c:pt idx="5883">
                  <c:v>102.32810000000001</c:v>
                </c:pt>
                <c:pt idx="5884">
                  <c:v>102.3366</c:v>
                </c:pt>
                <c:pt idx="5885">
                  <c:v>102.349</c:v>
                </c:pt>
                <c:pt idx="5886">
                  <c:v>102.3648</c:v>
                </c:pt>
                <c:pt idx="5887">
                  <c:v>102.3861</c:v>
                </c:pt>
                <c:pt idx="5888">
                  <c:v>102.41249999999999</c:v>
                </c:pt>
                <c:pt idx="5889">
                  <c:v>102.4451</c:v>
                </c:pt>
                <c:pt idx="5890">
                  <c:v>102.47629999999999</c:v>
                </c:pt>
                <c:pt idx="5891">
                  <c:v>102.50230000000001</c:v>
                </c:pt>
                <c:pt idx="5892">
                  <c:v>102.5194</c:v>
                </c:pt>
                <c:pt idx="5893">
                  <c:v>102.5243</c:v>
                </c:pt>
                <c:pt idx="5894">
                  <c:v>102.5211</c:v>
                </c:pt>
                <c:pt idx="5895">
                  <c:v>102.5164</c:v>
                </c:pt>
                <c:pt idx="5896">
                  <c:v>102.51349999999999</c:v>
                </c:pt>
                <c:pt idx="5897">
                  <c:v>102.51300000000001</c:v>
                </c:pt>
                <c:pt idx="5898">
                  <c:v>102.51349999999999</c:v>
                </c:pt>
                <c:pt idx="5899">
                  <c:v>102.5154</c:v>
                </c:pt>
                <c:pt idx="5900">
                  <c:v>102.5162</c:v>
                </c:pt>
                <c:pt idx="5901">
                  <c:v>102.5188</c:v>
                </c:pt>
                <c:pt idx="5902">
                  <c:v>102.5247</c:v>
                </c:pt>
                <c:pt idx="5903">
                  <c:v>102.5313</c:v>
                </c:pt>
                <c:pt idx="5904">
                  <c:v>102.5391</c:v>
                </c:pt>
                <c:pt idx="5905">
                  <c:v>102.5461</c:v>
                </c:pt>
                <c:pt idx="5906">
                  <c:v>102.556</c:v>
                </c:pt>
                <c:pt idx="5907">
                  <c:v>102.5671</c:v>
                </c:pt>
                <c:pt idx="5908">
                  <c:v>102.5809</c:v>
                </c:pt>
                <c:pt idx="5909">
                  <c:v>102.59820000000001</c:v>
                </c:pt>
                <c:pt idx="5910">
                  <c:v>102.617</c:v>
                </c:pt>
                <c:pt idx="5911">
                  <c:v>102.63890000000001</c:v>
                </c:pt>
                <c:pt idx="5912">
                  <c:v>102.66240000000001</c:v>
                </c:pt>
                <c:pt idx="5913">
                  <c:v>102.68640000000001</c:v>
                </c:pt>
                <c:pt idx="5914">
                  <c:v>102.7118</c:v>
                </c:pt>
                <c:pt idx="5915">
                  <c:v>102.7368</c:v>
                </c:pt>
                <c:pt idx="5916">
                  <c:v>102.7604</c:v>
                </c:pt>
                <c:pt idx="5917">
                  <c:v>102.7758</c:v>
                </c:pt>
                <c:pt idx="5918">
                  <c:v>102.78319999999999</c:v>
                </c:pt>
                <c:pt idx="5919">
                  <c:v>102.78449999999999</c:v>
                </c:pt>
                <c:pt idx="5920">
                  <c:v>102.7822</c:v>
                </c:pt>
                <c:pt idx="5921">
                  <c:v>102.7824</c:v>
                </c:pt>
                <c:pt idx="5922">
                  <c:v>102.7852</c:v>
                </c:pt>
                <c:pt idx="5923">
                  <c:v>102.7911</c:v>
                </c:pt>
                <c:pt idx="5924">
                  <c:v>102.7998</c:v>
                </c:pt>
                <c:pt idx="5925">
                  <c:v>102.809</c:v>
                </c:pt>
                <c:pt idx="5926">
                  <c:v>102.8176</c:v>
                </c:pt>
                <c:pt idx="5927">
                  <c:v>102.828</c:v>
                </c:pt>
                <c:pt idx="5928">
                  <c:v>102.8381</c:v>
                </c:pt>
                <c:pt idx="5929">
                  <c:v>102.8442</c:v>
                </c:pt>
                <c:pt idx="5930">
                  <c:v>102.8506</c:v>
                </c:pt>
                <c:pt idx="5931">
                  <c:v>102.8569</c:v>
                </c:pt>
                <c:pt idx="5932">
                  <c:v>102.8656</c:v>
                </c:pt>
                <c:pt idx="5933">
                  <c:v>102.87649999999999</c:v>
                </c:pt>
                <c:pt idx="5934">
                  <c:v>102.8861</c:v>
                </c:pt>
                <c:pt idx="5935">
                  <c:v>102.8967</c:v>
                </c:pt>
                <c:pt idx="5936">
                  <c:v>102.9102</c:v>
                </c:pt>
                <c:pt idx="5937">
                  <c:v>102.9237</c:v>
                </c:pt>
                <c:pt idx="5938">
                  <c:v>102.9387</c:v>
                </c:pt>
                <c:pt idx="5939">
                  <c:v>102.9537</c:v>
                </c:pt>
                <c:pt idx="5940">
                  <c:v>102.96559999999999</c:v>
                </c:pt>
                <c:pt idx="5941">
                  <c:v>102.97499999999999</c:v>
                </c:pt>
                <c:pt idx="5942">
                  <c:v>102.9845</c:v>
                </c:pt>
                <c:pt idx="5943">
                  <c:v>102.9937</c:v>
                </c:pt>
                <c:pt idx="5944">
                  <c:v>103.0017</c:v>
                </c:pt>
                <c:pt idx="5945">
                  <c:v>103.0095</c:v>
                </c:pt>
                <c:pt idx="5946">
                  <c:v>103.01900000000001</c:v>
                </c:pt>
                <c:pt idx="5947">
                  <c:v>103.0295</c:v>
                </c:pt>
                <c:pt idx="5948">
                  <c:v>103.04049999999999</c:v>
                </c:pt>
                <c:pt idx="5949">
                  <c:v>103.05159999999999</c:v>
                </c:pt>
                <c:pt idx="5950">
                  <c:v>103.0638</c:v>
                </c:pt>
                <c:pt idx="5951">
                  <c:v>103.07640000000001</c:v>
                </c:pt>
                <c:pt idx="5952">
                  <c:v>103.08759999999999</c:v>
                </c:pt>
                <c:pt idx="5953">
                  <c:v>103.0985</c:v>
                </c:pt>
                <c:pt idx="5954">
                  <c:v>103.1118</c:v>
                </c:pt>
                <c:pt idx="5955">
                  <c:v>103.12739999999999</c:v>
                </c:pt>
                <c:pt idx="5956">
                  <c:v>103.1476</c:v>
                </c:pt>
                <c:pt idx="5957">
                  <c:v>103.1721</c:v>
                </c:pt>
                <c:pt idx="5958">
                  <c:v>103.19840000000001</c:v>
                </c:pt>
                <c:pt idx="5959">
                  <c:v>103.2256</c:v>
                </c:pt>
                <c:pt idx="5960">
                  <c:v>103.2487</c:v>
                </c:pt>
                <c:pt idx="5961">
                  <c:v>103.2608</c:v>
                </c:pt>
                <c:pt idx="5962">
                  <c:v>103.26260000000001</c:v>
                </c:pt>
                <c:pt idx="5963">
                  <c:v>103.2625</c:v>
                </c:pt>
                <c:pt idx="5964">
                  <c:v>103.26130000000001</c:v>
                </c:pt>
                <c:pt idx="5965">
                  <c:v>103.2582</c:v>
                </c:pt>
                <c:pt idx="5966">
                  <c:v>103.2574</c:v>
                </c:pt>
                <c:pt idx="5967">
                  <c:v>103.2594</c:v>
                </c:pt>
                <c:pt idx="5968">
                  <c:v>103.2608</c:v>
                </c:pt>
                <c:pt idx="5969">
                  <c:v>103.2637</c:v>
                </c:pt>
                <c:pt idx="5970">
                  <c:v>103.2668</c:v>
                </c:pt>
                <c:pt idx="5971">
                  <c:v>103.2697</c:v>
                </c:pt>
                <c:pt idx="5972">
                  <c:v>103.2744</c:v>
                </c:pt>
                <c:pt idx="5973">
                  <c:v>103.2794</c:v>
                </c:pt>
                <c:pt idx="5974">
                  <c:v>103.2873</c:v>
                </c:pt>
                <c:pt idx="5975">
                  <c:v>103.2961</c:v>
                </c:pt>
                <c:pt idx="5976">
                  <c:v>103.30719999999999</c:v>
                </c:pt>
                <c:pt idx="5977">
                  <c:v>103.321</c:v>
                </c:pt>
                <c:pt idx="5978">
                  <c:v>103.33750000000001</c:v>
                </c:pt>
                <c:pt idx="5979">
                  <c:v>103.35720000000001</c:v>
                </c:pt>
                <c:pt idx="5980">
                  <c:v>103.3796</c:v>
                </c:pt>
                <c:pt idx="5981">
                  <c:v>103.4021</c:v>
                </c:pt>
                <c:pt idx="5982">
                  <c:v>103.4248</c:v>
                </c:pt>
                <c:pt idx="5983">
                  <c:v>103.44799999999999</c:v>
                </c:pt>
                <c:pt idx="5984">
                  <c:v>103.4701</c:v>
                </c:pt>
                <c:pt idx="5985">
                  <c:v>103.4898</c:v>
                </c:pt>
                <c:pt idx="5986">
                  <c:v>103.5056</c:v>
                </c:pt>
                <c:pt idx="5987">
                  <c:v>103.51430000000001</c:v>
                </c:pt>
                <c:pt idx="5988">
                  <c:v>103.5172</c:v>
                </c:pt>
                <c:pt idx="5989">
                  <c:v>103.5171</c:v>
                </c:pt>
                <c:pt idx="5990">
                  <c:v>103.5167</c:v>
                </c:pt>
                <c:pt idx="5991">
                  <c:v>103.51730000000001</c:v>
                </c:pt>
                <c:pt idx="5992">
                  <c:v>103.52209999999999</c:v>
                </c:pt>
                <c:pt idx="5993">
                  <c:v>103.52849999999999</c:v>
                </c:pt>
                <c:pt idx="5994">
                  <c:v>103.5367</c:v>
                </c:pt>
                <c:pt idx="5995">
                  <c:v>103.5463</c:v>
                </c:pt>
                <c:pt idx="5996">
                  <c:v>103.5561</c:v>
                </c:pt>
                <c:pt idx="5997">
                  <c:v>103.5651</c:v>
                </c:pt>
                <c:pt idx="5998">
                  <c:v>103.57429999999999</c:v>
                </c:pt>
                <c:pt idx="5999">
                  <c:v>103.5843</c:v>
                </c:pt>
                <c:pt idx="6000">
                  <c:v>103.59399999999999</c:v>
                </c:pt>
                <c:pt idx="6001">
                  <c:v>103.6035</c:v>
                </c:pt>
                <c:pt idx="6002">
                  <c:v>103.61360000000001</c:v>
                </c:pt>
                <c:pt idx="6003">
                  <c:v>103.6242</c:v>
                </c:pt>
                <c:pt idx="6004">
                  <c:v>103.63460000000001</c:v>
                </c:pt>
                <c:pt idx="6005">
                  <c:v>103.6451</c:v>
                </c:pt>
                <c:pt idx="6006">
                  <c:v>103.6575</c:v>
                </c:pt>
                <c:pt idx="6007">
                  <c:v>103.67019999999999</c:v>
                </c:pt>
                <c:pt idx="6008">
                  <c:v>103.68259999999999</c:v>
                </c:pt>
                <c:pt idx="6009">
                  <c:v>103.6938</c:v>
                </c:pt>
                <c:pt idx="6010">
                  <c:v>103.7032</c:v>
                </c:pt>
                <c:pt idx="6011">
                  <c:v>103.7101</c:v>
                </c:pt>
                <c:pt idx="6012">
                  <c:v>103.7188</c:v>
                </c:pt>
                <c:pt idx="6013">
                  <c:v>103.72790000000001</c:v>
                </c:pt>
                <c:pt idx="6014">
                  <c:v>103.7364</c:v>
                </c:pt>
                <c:pt idx="6015">
                  <c:v>103.7458</c:v>
                </c:pt>
                <c:pt idx="6016">
                  <c:v>103.7565</c:v>
                </c:pt>
                <c:pt idx="6017">
                  <c:v>103.76819999999999</c:v>
                </c:pt>
                <c:pt idx="6018">
                  <c:v>103.77930000000001</c:v>
                </c:pt>
                <c:pt idx="6019">
                  <c:v>103.7908</c:v>
                </c:pt>
                <c:pt idx="6020">
                  <c:v>103.80240000000001</c:v>
                </c:pt>
                <c:pt idx="6021">
                  <c:v>103.81480000000001</c:v>
                </c:pt>
                <c:pt idx="6022">
                  <c:v>103.8279</c:v>
                </c:pt>
                <c:pt idx="6023">
                  <c:v>103.8439</c:v>
                </c:pt>
                <c:pt idx="6024">
                  <c:v>103.8604</c:v>
                </c:pt>
                <c:pt idx="6025">
                  <c:v>103.8784</c:v>
                </c:pt>
                <c:pt idx="6026">
                  <c:v>103.89919999999999</c:v>
                </c:pt>
                <c:pt idx="6027">
                  <c:v>103.92319999999999</c:v>
                </c:pt>
                <c:pt idx="6028">
                  <c:v>103.946</c:v>
                </c:pt>
                <c:pt idx="6029">
                  <c:v>103.9649</c:v>
                </c:pt>
                <c:pt idx="6030">
                  <c:v>103.9744</c:v>
                </c:pt>
                <c:pt idx="6031">
                  <c:v>103.9778</c:v>
                </c:pt>
                <c:pt idx="6032">
                  <c:v>103.9768</c:v>
                </c:pt>
                <c:pt idx="6033">
                  <c:v>103.9726</c:v>
                </c:pt>
                <c:pt idx="6034">
                  <c:v>103.9713</c:v>
                </c:pt>
                <c:pt idx="6035">
                  <c:v>103.9714</c:v>
                </c:pt>
                <c:pt idx="6036">
                  <c:v>103.97369999999999</c:v>
                </c:pt>
                <c:pt idx="6037">
                  <c:v>103.9755</c:v>
                </c:pt>
                <c:pt idx="6038">
                  <c:v>103.97709999999999</c:v>
                </c:pt>
                <c:pt idx="6039">
                  <c:v>103.9808</c:v>
                </c:pt>
                <c:pt idx="6040">
                  <c:v>103.9819</c:v>
                </c:pt>
                <c:pt idx="6041">
                  <c:v>103.98609999999999</c:v>
                </c:pt>
                <c:pt idx="6042">
                  <c:v>103.9928</c:v>
                </c:pt>
                <c:pt idx="6043">
                  <c:v>104.0017</c:v>
                </c:pt>
                <c:pt idx="6044">
                  <c:v>104.0119</c:v>
                </c:pt>
                <c:pt idx="6045">
                  <c:v>104.02370000000001</c:v>
                </c:pt>
                <c:pt idx="6046">
                  <c:v>104.0378</c:v>
                </c:pt>
                <c:pt idx="6047">
                  <c:v>104.05410000000001</c:v>
                </c:pt>
                <c:pt idx="6048">
                  <c:v>104.0733</c:v>
                </c:pt>
                <c:pt idx="6049">
                  <c:v>104.0938</c:v>
                </c:pt>
                <c:pt idx="6050">
                  <c:v>104.116</c:v>
                </c:pt>
                <c:pt idx="6051">
                  <c:v>104.1382</c:v>
                </c:pt>
                <c:pt idx="6052">
                  <c:v>104.1611</c:v>
                </c:pt>
                <c:pt idx="6053">
                  <c:v>104.1823</c:v>
                </c:pt>
                <c:pt idx="6054">
                  <c:v>104.1996</c:v>
                </c:pt>
                <c:pt idx="6055">
                  <c:v>104.21</c:v>
                </c:pt>
                <c:pt idx="6056">
                  <c:v>104.21469999999999</c:v>
                </c:pt>
                <c:pt idx="6057">
                  <c:v>104.2183</c:v>
                </c:pt>
                <c:pt idx="6058">
                  <c:v>104.2187</c:v>
                </c:pt>
                <c:pt idx="6059">
                  <c:v>104.2205</c:v>
                </c:pt>
                <c:pt idx="6060">
                  <c:v>104.22490000000001</c:v>
                </c:pt>
                <c:pt idx="6061">
                  <c:v>104.2295</c:v>
                </c:pt>
                <c:pt idx="6062">
                  <c:v>104.2383</c:v>
                </c:pt>
                <c:pt idx="6063">
                  <c:v>104.24850000000001</c:v>
                </c:pt>
                <c:pt idx="6064">
                  <c:v>104.25839999999999</c:v>
                </c:pt>
                <c:pt idx="6065">
                  <c:v>104.26730000000001</c:v>
                </c:pt>
                <c:pt idx="6066">
                  <c:v>104.27589999999999</c:v>
                </c:pt>
                <c:pt idx="6067">
                  <c:v>104.28279999999999</c:v>
                </c:pt>
                <c:pt idx="6068">
                  <c:v>104.2894</c:v>
                </c:pt>
                <c:pt idx="6069">
                  <c:v>104.29600000000001</c:v>
                </c:pt>
                <c:pt idx="6070">
                  <c:v>104.3047</c:v>
                </c:pt>
                <c:pt idx="6071">
                  <c:v>104.315</c:v>
                </c:pt>
                <c:pt idx="6072">
                  <c:v>104.3261</c:v>
                </c:pt>
                <c:pt idx="6073">
                  <c:v>104.33710000000001</c:v>
                </c:pt>
                <c:pt idx="6074">
                  <c:v>104.34869999999999</c:v>
                </c:pt>
                <c:pt idx="6075">
                  <c:v>104.3597</c:v>
                </c:pt>
                <c:pt idx="6076">
                  <c:v>104.37130000000001</c:v>
                </c:pt>
                <c:pt idx="6077">
                  <c:v>104.3839</c:v>
                </c:pt>
                <c:pt idx="6078">
                  <c:v>104.3952</c:v>
                </c:pt>
                <c:pt idx="6079">
                  <c:v>104.4041</c:v>
                </c:pt>
                <c:pt idx="6080">
                  <c:v>104.41289999999999</c:v>
                </c:pt>
                <c:pt idx="6081">
                  <c:v>104.4187</c:v>
                </c:pt>
                <c:pt idx="6082">
                  <c:v>104.4255</c:v>
                </c:pt>
                <c:pt idx="6083">
                  <c:v>104.4341</c:v>
                </c:pt>
                <c:pt idx="6084">
                  <c:v>104.44329999999999</c:v>
                </c:pt>
                <c:pt idx="6085">
                  <c:v>104.4526</c:v>
                </c:pt>
                <c:pt idx="6086">
                  <c:v>104.46210000000001</c:v>
                </c:pt>
                <c:pt idx="6087">
                  <c:v>104.4739</c:v>
                </c:pt>
                <c:pt idx="6088">
                  <c:v>104.4849</c:v>
                </c:pt>
                <c:pt idx="6089">
                  <c:v>104.496</c:v>
                </c:pt>
                <c:pt idx="6090">
                  <c:v>104.50700000000001</c:v>
                </c:pt>
                <c:pt idx="6091">
                  <c:v>104.5185</c:v>
                </c:pt>
                <c:pt idx="6092">
                  <c:v>104.5322</c:v>
                </c:pt>
                <c:pt idx="6093">
                  <c:v>104.5483</c:v>
                </c:pt>
                <c:pt idx="6094">
                  <c:v>104.565</c:v>
                </c:pt>
                <c:pt idx="6095">
                  <c:v>104.5842</c:v>
                </c:pt>
                <c:pt idx="6096">
                  <c:v>104.6063</c:v>
                </c:pt>
                <c:pt idx="6097">
                  <c:v>104.6296</c:v>
                </c:pt>
                <c:pt idx="6098">
                  <c:v>104.6493</c:v>
                </c:pt>
                <c:pt idx="6099">
                  <c:v>104.663</c:v>
                </c:pt>
                <c:pt idx="6100">
                  <c:v>104.66759999999999</c:v>
                </c:pt>
                <c:pt idx="6101">
                  <c:v>104.66930000000001</c:v>
                </c:pt>
                <c:pt idx="6102">
                  <c:v>104.6677</c:v>
                </c:pt>
                <c:pt idx="6103">
                  <c:v>104.6656</c:v>
                </c:pt>
                <c:pt idx="6104">
                  <c:v>104.66379999999999</c:v>
                </c:pt>
                <c:pt idx="6105">
                  <c:v>104.664</c:v>
                </c:pt>
                <c:pt idx="6106">
                  <c:v>104.6644</c:v>
                </c:pt>
                <c:pt idx="6107">
                  <c:v>104.6644</c:v>
                </c:pt>
                <c:pt idx="6108">
                  <c:v>104.6669</c:v>
                </c:pt>
                <c:pt idx="6109">
                  <c:v>104.67019999999999</c:v>
                </c:pt>
                <c:pt idx="6110">
                  <c:v>104.67489999999999</c:v>
                </c:pt>
                <c:pt idx="6111">
                  <c:v>104.6808</c:v>
                </c:pt>
                <c:pt idx="6112">
                  <c:v>104.6883</c:v>
                </c:pt>
                <c:pt idx="6113">
                  <c:v>104.6987</c:v>
                </c:pt>
                <c:pt idx="6114">
                  <c:v>104.71129999999999</c:v>
                </c:pt>
                <c:pt idx="6115">
                  <c:v>104.72580000000001</c:v>
                </c:pt>
                <c:pt idx="6116">
                  <c:v>104.74290000000001</c:v>
                </c:pt>
                <c:pt idx="6117">
                  <c:v>104.7629</c:v>
                </c:pt>
                <c:pt idx="6118">
                  <c:v>104.7854</c:v>
                </c:pt>
                <c:pt idx="6119">
                  <c:v>104.8098</c:v>
                </c:pt>
                <c:pt idx="6120">
                  <c:v>104.83580000000001</c:v>
                </c:pt>
                <c:pt idx="6121">
                  <c:v>104.85939999999999</c:v>
                </c:pt>
                <c:pt idx="6122">
                  <c:v>104.87820000000001</c:v>
                </c:pt>
                <c:pt idx="6123">
                  <c:v>104.8916</c:v>
                </c:pt>
                <c:pt idx="6124">
                  <c:v>104.9003</c:v>
                </c:pt>
                <c:pt idx="6125">
                  <c:v>104.90389999999999</c:v>
                </c:pt>
                <c:pt idx="6126">
                  <c:v>104.904</c:v>
                </c:pt>
                <c:pt idx="6127">
                  <c:v>104.9028</c:v>
                </c:pt>
                <c:pt idx="6128">
                  <c:v>104.9012</c:v>
                </c:pt>
                <c:pt idx="6129">
                  <c:v>104.9029</c:v>
                </c:pt>
                <c:pt idx="6130">
                  <c:v>104.9068</c:v>
                </c:pt>
                <c:pt idx="6131">
                  <c:v>104.91249999999999</c:v>
                </c:pt>
                <c:pt idx="6132">
                  <c:v>104.92359999999999</c:v>
                </c:pt>
                <c:pt idx="6133">
                  <c:v>104.93470000000001</c:v>
                </c:pt>
                <c:pt idx="6134">
                  <c:v>104.9434</c:v>
                </c:pt>
                <c:pt idx="6135">
                  <c:v>104.95050000000001</c:v>
                </c:pt>
                <c:pt idx="6136">
                  <c:v>104.95820000000001</c:v>
                </c:pt>
                <c:pt idx="6137">
                  <c:v>104.9654</c:v>
                </c:pt>
                <c:pt idx="6138">
                  <c:v>104.971</c:v>
                </c:pt>
                <c:pt idx="6139">
                  <c:v>104.979</c:v>
                </c:pt>
                <c:pt idx="6140">
                  <c:v>104.9888</c:v>
                </c:pt>
                <c:pt idx="6141">
                  <c:v>105.00060000000001</c:v>
                </c:pt>
                <c:pt idx="6142">
                  <c:v>105.0128</c:v>
                </c:pt>
                <c:pt idx="6143">
                  <c:v>105.0249</c:v>
                </c:pt>
                <c:pt idx="6144">
                  <c:v>105.03700000000001</c:v>
                </c:pt>
                <c:pt idx="6145">
                  <c:v>105.0484</c:v>
                </c:pt>
                <c:pt idx="6146">
                  <c:v>105.0586</c:v>
                </c:pt>
                <c:pt idx="6147">
                  <c:v>105.06699999999999</c:v>
                </c:pt>
                <c:pt idx="6148">
                  <c:v>105.0758</c:v>
                </c:pt>
                <c:pt idx="6149">
                  <c:v>105.0857</c:v>
                </c:pt>
                <c:pt idx="6150">
                  <c:v>105.0937</c:v>
                </c:pt>
                <c:pt idx="6151">
                  <c:v>105.1009</c:v>
                </c:pt>
                <c:pt idx="6152">
                  <c:v>105.10980000000001</c:v>
                </c:pt>
                <c:pt idx="6153">
                  <c:v>105.11969999999999</c:v>
                </c:pt>
                <c:pt idx="6154">
                  <c:v>105.12820000000001</c:v>
                </c:pt>
                <c:pt idx="6155">
                  <c:v>105.13849999999999</c:v>
                </c:pt>
                <c:pt idx="6156">
                  <c:v>105.1489</c:v>
                </c:pt>
                <c:pt idx="6157">
                  <c:v>105.1597</c:v>
                </c:pt>
                <c:pt idx="6158">
                  <c:v>105.16930000000001</c:v>
                </c:pt>
                <c:pt idx="6159">
                  <c:v>105.1781</c:v>
                </c:pt>
                <c:pt idx="6160">
                  <c:v>105.1879</c:v>
                </c:pt>
                <c:pt idx="6161">
                  <c:v>105.1998</c:v>
                </c:pt>
                <c:pt idx="6162">
                  <c:v>105.21769999999999</c:v>
                </c:pt>
                <c:pt idx="6163">
                  <c:v>105.24209999999999</c:v>
                </c:pt>
                <c:pt idx="6164">
                  <c:v>105.26819999999999</c:v>
                </c:pt>
                <c:pt idx="6165">
                  <c:v>105.2959</c:v>
                </c:pt>
                <c:pt idx="6166">
                  <c:v>105.3186</c:v>
                </c:pt>
                <c:pt idx="6167">
                  <c:v>105.3331</c:v>
                </c:pt>
                <c:pt idx="6168">
                  <c:v>105.33839999999999</c:v>
                </c:pt>
                <c:pt idx="6169">
                  <c:v>105.3378</c:v>
                </c:pt>
                <c:pt idx="6170">
                  <c:v>105.333</c:v>
                </c:pt>
                <c:pt idx="6171">
                  <c:v>105.32810000000001</c:v>
                </c:pt>
                <c:pt idx="6172">
                  <c:v>105.32599999999999</c:v>
                </c:pt>
                <c:pt idx="6173">
                  <c:v>105.32640000000001</c:v>
                </c:pt>
                <c:pt idx="6174">
                  <c:v>105.3272</c:v>
                </c:pt>
                <c:pt idx="6175">
                  <c:v>105.32980000000001</c:v>
                </c:pt>
                <c:pt idx="6176">
                  <c:v>105.3319</c:v>
                </c:pt>
                <c:pt idx="6177">
                  <c:v>105.3353</c:v>
                </c:pt>
                <c:pt idx="6178">
                  <c:v>105.3378</c:v>
                </c:pt>
                <c:pt idx="6179">
                  <c:v>105.3412</c:v>
                </c:pt>
                <c:pt idx="6180">
                  <c:v>105.3475</c:v>
                </c:pt>
                <c:pt idx="6181">
                  <c:v>105.35420000000001</c:v>
                </c:pt>
                <c:pt idx="6182">
                  <c:v>105.36320000000001</c:v>
                </c:pt>
                <c:pt idx="6183">
                  <c:v>105.3737</c:v>
                </c:pt>
                <c:pt idx="6184">
                  <c:v>105.38849999999999</c:v>
                </c:pt>
                <c:pt idx="6185">
                  <c:v>105.4066</c:v>
                </c:pt>
                <c:pt idx="6186">
                  <c:v>105.42659999999999</c:v>
                </c:pt>
                <c:pt idx="6187">
                  <c:v>105.449</c:v>
                </c:pt>
                <c:pt idx="6188">
                  <c:v>105.4738</c:v>
                </c:pt>
                <c:pt idx="6189">
                  <c:v>105.5005</c:v>
                </c:pt>
                <c:pt idx="6190">
                  <c:v>105.52460000000001</c:v>
                </c:pt>
                <c:pt idx="6191">
                  <c:v>105.54130000000001</c:v>
                </c:pt>
                <c:pt idx="6192">
                  <c:v>105.54940000000001</c:v>
                </c:pt>
                <c:pt idx="6193">
                  <c:v>105.553</c:v>
                </c:pt>
                <c:pt idx="6194">
                  <c:v>105.5543</c:v>
                </c:pt>
                <c:pt idx="6195">
                  <c:v>105.5568</c:v>
                </c:pt>
                <c:pt idx="6196">
                  <c:v>105.55840000000001</c:v>
                </c:pt>
                <c:pt idx="6197">
                  <c:v>105.5616</c:v>
                </c:pt>
                <c:pt idx="6198">
                  <c:v>105.5658</c:v>
                </c:pt>
                <c:pt idx="6199">
                  <c:v>105.57129999999999</c:v>
                </c:pt>
                <c:pt idx="6200">
                  <c:v>105.5775</c:v>
                </c:pt>
                <c:pt idx="6201">
                  <c:v>105.58450000000001</c:v>
                </c:pt>
                <c:pt idx="6202">
                  <c:v>105.5913</c:v>
                </c:pt>
                <c:pt idx="6203">
                  <c:v>105.5992</c:v>
                </c:pt>
                <c:pt idx="6204">
                  <c:v>105.6054</c:v>
                </c:pt>
                <c:pt idx="6205">
                  <c:v>105.61190000000001</c:v>
                </c:pt>
                <c:pt idx="6206">
                  <c:v>105.61960000000001</c:v>
                </c:pt>
                <c:pt idx="6207">
                  <c:v>105.6272</c:v>
                </c:pt>
                <c:pt idx="6208">
                  <c:v>105.6366</c:v>
                </c:pt>
                <c:pt idx="6209">
                  <c:v>105.6472</c:v>
                </c:pt>
                <c:pt idx="6210">
                  <c:v>105.6566</c:v>
                </c:pt>
                <c:pt idx="6211">
                  <c:v>105.6666</c:v>
                </c:pt>
                <c:pt idx="6212">
                  <c:v>105.6785</c:v>
                </c:pt>
                <c:pt idx="6213">
                  <c:v>105.6896</c:v>
                </c:pt>
                <c:pt idx="6214">
                  <c:v>105.7011</c:v>
                </c:pt>
                <c:pt idx="6215">
                  <c:v>105.7107</c:v>
                </c:pt>
                <c:pt idx="6216">
                  <c:v>105.7201</c:v>
                </c:pt>
                <c:pt idx="6217">
                  <c:v>105.729</c:v>
                </c:pt>
                <c:pt idx="6218">
                  <c:v>105.73520000000001</c:v>
                </c:pt>
                <c:pt idx="6219">
                  <c:v>105.7411</c:v>
                </c:pt>
                <c:pt idx="6220">
                  <c:v>105.74979999999999</c:v>
                </c:pt>
                <c:pt idx="6221">
                  <c:v>105.7581</c:v>
                </c:pt>
                <c:pt idx="6222">
                  <c:v>105.76609999999999</c:v>
                </c:pt>
                <c:pt idx="6223">
                  <c:v>105.77370000000001</c:v>
                </c:pt>
                <c:pt idx="6224">
                  <c:v>105.7831</c:v>
                </c:pt>
                <c:pt idx="6225">
                  <c:v>105.7945</c:v>
                </c:pt>
                <c:pt idx="6226">
                  <c:v>105.8062</c:v>
                </c:pt>
                <c:pt idx="6227">
                  <c:v>105.8169</c:v>
                </c:pt>
                <c:pt idx="6228">
                  <c:v>105.827</c:v>
                </c:pt>
                <c:pt idx="6229">
                  <c:v>105.8386</c:v>
                </c:pt>
                <c:pt idx="6230">
                  <c:v>105.8522</c:v>
                </c:pt>
                <c:pt idx="6231">
                  <c:v>105.8685</c:v>
                </c:pt>
                <c:pt idx="6232">
                  <c:v>105.8908</c:v>
                </c:pt>
                <c:pt idx="6233">
                  <c:v>105.91679999999999</c:v>
                </c:pt>
                <c:pt idx="6234">
                  <c:v>105.94240000000001</c:v>
                </c:pt>
                <c:pt idx="6235">
                  <c:v>105.9632</c:v>
                </c:pt>
                <c:pt idx="6236">
                  <c:v>105.97539999999999</c:v>
                </c:pt>
                <c:pt idx="6237">
                  <c:v>105.97799999999999</c:v>
                </c:pt>
                <c:pt idx="6238">
                  <c:v>105.97580000000001</c:v>
                </c:pt>
                <c:pt idx="6239">
                  <c:v>105.9723</c:v>
                </c:pt>
                <c:pt idx="6240">
                  <c:v>105.9679</c:v>
                </c:pt>
                <c:pt idx="6241">
                  <c:v>105.9652</c:v>
                </c:pt>
                <c:pt idx="6242">
                  <c:v>105.9646</c:v>
                </c:pt>
                <c:pt idx="6243">
                  <c:v>105.9658</c:v>
                </c:pt>
                <c:pt idx="6244">
                  <c:v>105.96729999999999</c:v>
                </c:pt>
                <c:pt idx="6245">
                  <c:v>105.9675</c:v>
                </c:pt>
                <c:pt idx="6246">
                  <c:v>105.96810000000001</c:v>
                </c:pt>
                <c:pt idx="6247">
                  <c:v>105.9692</c:v>
                </c:pt>
                <c:pt idx="6248">
                  <c:v>105.9721</c:v>
                </c:pt>
                <c:pt idx="6249">
                  <c:v>105.9789</c:v>
                </c:pt>
                <c:pt idx="6250">
                  <c:v>105.9881</c:v>
                </c:pt>
                <c:pt idx="6251">
                  <c:v>105.999</c:v>
                </c:pt>
                <c:pt idx="6252">
                  <c:v>106.01049999999999</c:v>
                </c:pt>
                <c:pt idx="6253">
                  <c:v>106.02330000000001</c:v>
                </c:pt>
                <c:pt idx="6254">
                  <c:v>106.0385</c:v>
                </c:pt>
                <c:pt idx="6255">
                  <c:v>106.0578</c:v>
                </c:pt>
                <c:pt idx="6256">
                  <c:v>106.0796</c:v>
                </c:pt>
                <c:pt idx="6257">
                  <c:v>106.1048</c:v>
                </c:pt>
                <c:pt idx="6258">
                  <c:v>106.13030000000001</c:v>
                </c:pt>
                <c:pt idx="6259">
                  <c:v>106.15519999999999</c:v>
                </c:pt>
                <c:pt idx="6260">
                  <c:v>106.1746</c:v>
                </c:pt>
                <c:pt idx="6261">
                  <c:v>106.1872</c:v>
                </c:pt>
                <c:pt idx="6262">
                  <c:v>106.19199999999999</c:v>
                </c:pt>
                <c:pt idx="6263">
                  <c:v>106.1915</c:v>
                </c:pt>
                <c:pt idx="6264">
                  <c:v>106.19</c:v>
                </c:pt>
                <c:pt idx="6265">
                  <c:v>106.18819999999999</c:v>
                </c:pt>
                <c:pt idx="6266">
                  <c:v>106.1874</c:v>
                </c:pt>
                <c:pt idx="6267">
                  <c:v>106.19</c:v>
                </c:pt>
                <c:pt idx="6268">
                  <c:v>106.1938</c:v>
                </c:pt>
                <c:pt idx="6269">
                  <c:v>106.1998</c:v>
                </c:pt>
                <c:pt idx="6270">
                  <c:v>106.2069</c:v>
                </c:pt>
                <c:pt idx="6271">
                  <c:v>106.2152</c:v>
                </c:pt>
                <c:pt idx="6272">
                  <c:v>106.22239999999999</c:v>
                </c:pt>
                <c:pt idx="6273">
                  <c:v>106.2296</c:v>
                </c:pt>
                <c:pt idx="6274">
                  <c:v>106.2363</c:v>
                </c:pt>
                <c:pt idx="6275">
                  <c:v>106.2427</c:v>
                </c:pt>
                <c:pt idx="6276">
                  <c:v>106.25020000000001</c:v>
                </c:pt>
                <c:pt idx="6277">
                  <c:v>106.26</c:v>
                </c:pt>
                <c:pt idx="6278">
                  <c:v>106.27079999999999</c:v>
                </c:pt>
                <c:pt idx="6279">
                  <c:v>106.2826</c:v>
                </c:pt>
                <c:pt idx="6280">
                  <c:v>106.2923</c:v>
                </c:pt>
                <c:pt idx="6281">
                  <c:v>106.3015</c:v>
                </c:pt>
                <c:pt idx="6282">
                  <c:v>106.3104</c:v>
                </c:pt>
                <c:pt idx="6283">
                  <c:v>106.3212</c:v>
                </c:pt>
                <c:pt idx="6284">
                  <c:v>106.33199999999999</c:v>
                </c:pt>
                <c:pt idx="6285">
                  <c:v>106.3389</c:v>
                </c:pt>
                <c:pt idx="6286">
                  <c:v>106.3462</c:v>
                </c:pt>
                <c:pt idx="6287">
                  <c:v>106.3526</c:v>
                </c:pt>
                <c:pt idx="6288">
                  <c:v>106.3578</c:v>
                </c:pt>
                <c:pt idx="6289">
                  <c:v>106.3651</c:v>
                </c:pt>
                <c:pt idx="6290">
                  <c:v>106.3737</c:v>
                </c:pt>
                <c:pt idx="6291">
                  <c:v>106.3813</c:v>
                </c:pt>
                <c:pt idx="6292">
                  <c:v>106.3897</c:v>
                </c:pt>
                <c:pt idx="6293">
                  <c:v>106.3982</c:v>
                </c:pt>
                <c:pt idx="6294">
                  <c:v>106.4087</c:v>
                </c:pt>
                <c:pt idx="6295">
                  <c:v>106.4194</c:v>
                </c:pt>
                <c:pt idx="6296">
                  <c:v>106.4286</c:v>
                </c:pt>
                <c:pt idx="6297">
                  <c:v>106.43680000000001</c:v>
                </c:pt>
                <c:pt idx="6298">
                  <c:v>106.44580000000001</c:v>
                </c:pt>
                <c:pt idx="6299">
                  <c:v>106.4562</c:v>
                </c:pt>
                <c:pt idx="6300">
                  <c:v>106.46729999999999</c:v>
                </c:pt>
                <c:pt idx="6301">
                  <c:v>106.4855</c:v>
                </c:pt>
                <c:pt idx="6302">
                  <c:v>106.51</c:v>
                </c:pt>
                <c:pt idx="6303">
                  <c:v>106.53660000000001</c:v>
                </c:pt>
                <c:pt idx="6304">
                  <c:v>106.5558</c:v>
                </c:pt>
                <c:pt idx="6305">
                  <c:v>106.5654</c:v>
                </c:pt>
                <c:pt idx="6306">
                  <c:v>106.56789999999999</c:v>
                </c:pt>
                <c:pt idx="6307">
                  <c:v>106.5671</c:v>
                </c:pt>
                <c:pt idx="6308">
                  <c:v>106.56229999999999</c:v>
                </c:pt>
                <c:pt idx="6309">
                  <c:v>106.5578</c:v>
                </c:pt>
                <c:pt idx="6310">
                  <c:v>106.5553</c:v>
                </c:pt>
                <c:pt idx="6311">
                  <c:v>106.5538</c:v>
                </c:pt>
                <c:pt idx="6312">
                  <c:v>106.5532</c:v>
                </c:pt>
                <c:pt idx="6313">
                  <c:v>106.5543</c:v>
                </c:pt>
                <c:pt idx="6314">
                  <c:v>106.5553</c:v>
                </c:pt>
                <c:pt idx="6315">
                  <c:v>106.5556</c:v>
                </c:pt>
                <c:pt idx="6316">
                  <c:v>106.5579</c:v>
                </c:pt>
                <c:pt idx="6317">
                  <c:v>106.5625</c:v>
                </c:pt>
                <c:pt idx="6318">
                  <c:v>106.56829999999999</c:v>
                </c:pt>
                <c:pt idx="6319">
                  <c:v>106.5759</c:v>
                </c:pt>
                <c:pt idx="6320">
                  <c:v>106.5856</c:v>
                </c:pt>
                <c:pt idx="6321">
                  <c:v>106.59739999999999</c:v>
                </c:pt>
                <c:pt idx="6322">
                  <c:v>106.6109</c:v>
                </c:pt>
                <c:pt idx="6323">
                  <c:v>106.6262</c:v>
                </c:pt>
                <c:pt idx="6324">
                  <c:v>106.6442</c:v>
                </c:pt>
                <c:pt idx="6325">
                  <c:v>106.6649</c:v>
                </c:pt>
                <c:pt idx="6326">
                  <c:v>106.68859999999999</c:v>
                </c:pt>
                <c:pt idx="6327">
                  <c:v>106.7131</c:v>
                </c:pt>
                <c:pt idx="6328">
                  <c:v>106.7353</c:v>
                </c:pt>
                <c:pt idx="6329">
                  <c:v>106.7543</c:v>
                </c:pt>
                <c:pt idx="6330">
                  <c:v>106.7657</c:v>
                </c:pt>
                <c:pt idx="6331">
                  <c:v>106.7687</c:v>
                </c:pt>
                <c:pt idx="6332">
                  <c:v>106.7654</c:v>
                </c:pt>
                <c:pt idx="6333">
                  <c:v>106.7615</c:v>
                </c:pt>
                <c:pt idx="6334">
                  <c:v>106.7598</c:v>
                </c:pt>
                <c:pt idx="6335">
                  <c:v>106.7589</c:v>
                </c:pt>
                <c:pt idx="6336">
                  <c:v>106.7599</c:v>
                </c:pt>
                <c:pt idx="6337">
                  <c:v>106.7664</c:v>
                </c:pt>
                <c:pt idx="6338">
                  <c:v>106.7752</c:v>
                </c:pt>
                <c:pt idx="6339">
                  <c:v>106.7839</c:v>
                </c:pt>
                <c:pt idx="6340">
                  <c:v>106.79089999999999</c:v>
                </c:pt>
                <c:pt idx="6341">
                  <c:v>106.7966</c:v>
                </c:pt>
                <c:pt idx="6342">
                  <c:v>106.8044</c:v>
                </c:pt>
                <c:pt idx="6343">
                  <c:v>106.8104</c:v>
                </c:pt>
                <c:pt idx="6344">
                  <c:v>106.815</c:v>
                </c:pt>
                <c:pt idx="6345">
                  <c:v>106.8224</c:v>
                </c:pt>
                <c:pt idx="6346">
                  <c:v>106.83110000000001</c:v>
                </c:pt>
                <c:pt idx="6347">
                  <c:v>106.84180000000001</c:v>
                </c:pt>
                <c:pt idx="6348">
                  <c:v>106.8527</c:v>
                </c:pt>
                <c:pt idx="6349">
                  <c:v>106.8604</c:v>
                </c:pt>
                <c:pt idx="6350">
                  <c:v>106.86799999999999</c:v>
                </c:pt>
                <c:pt idx="6351">
                  <c:v>106.87609999999999</c:v>
                </c:pt>
                <c:pt idx="6352">
                  <c:v>106.8815</c:v>
                </c:pt>
                <c:pt idx="6353">
                  <c:v>106.88890000000001</c:v>
                </c:pt>
                <c:pt idx="6354">
                  <c:v>106.8951</c:v>
                </c:pt>
                <c:pt idx="6355">
                  <c:v>106.9004</c:v>
                </c:pt>
                <c:pt idx="6356">
                  <c:v>106.9055</c:v>
                </c:pt>
                <c:pt idx="6357">
                  <c:v>106.9139</c:v>
                </c:pt>
                <c:pt idx="6358">
                  <c:v>106.92100000000001</c:v>
                </c:pt>
                <c:pt idx="6359">
                  <c:v>106.9278</c:v>
                </c:pt>
                <c:pt idx="6360">
                  <c:v>106.934</c:v>
                </c:pt>
                <c:pt idx="6361">
                  <c:v>106.94280000000001</c:v>
                </c:pt>
                <c:pt idx="6362">
                  <c:v>106.9533</c:v>
                </c:pt>
                <c:pt idx="6363">
                  <c:v>106.9628</c:v>
                </c:pt>
                <c:pt idx="6364">
                  <c:v>106.97199999999999</c:v>
                </c:pt>
                <c:pt idx="6365">
                  <c:v>106.9832</c:v>
                </c:pt>
                <c:pt idx="6366">
                  <c:v>106.9935</c:v>
                </c:pt>
                <c:pt idx="6367">
                  <c:v>107.00360000000001</c:v>
                </c:pt>
                <c:pt idx="6368">
                  <c:v>107.0164</c:v>
                </c:pt>
                <c:pt idx="6369">
                  <c:v>107.0331</c:v>
                </c:pt>
                <c:pt idx="6370">
                  <c:v>107.0551</c:v>
                </c:pt>
                <c:pt idx="6371">
                  <c:v>107.0808</c:v>
                </c:pt>
                <c:pt idx="6372">
                  <c:v>107.10720000000001</c:v>
                </c:pt>
                <c:pt idx="6373">
                  <c:v>107.12739999999999</c:v>
                </c:pt>
                <c:pt idx="6374">
                  <c:v>107.1383</c:v>
                </c:pt>
                <c:pt idx="6375">
                  <c:v>107.14109999999999</c:v>
                </c:pt>
                <c:pt idx="6376">
                  <c:v>107.1388</c:v>
                </c:pt>
                <c:pt idx="6377">
                  <c:v>107.13330000000001</c:v>
                </c:pt>
                <c:pt idx="6378">
                  <c:v>107.1272</c:v>
                </c:pt>
                <c:pt idx="6379">
                  <c:v>107.1225</c:v>
                </c:pt>
                <c:pt idx="6380">
                  <c:v>107.12090000000001</c:v>
                </c:pt>
                <c:pt idx="6381">
                  <c:v>107.1195</c:v>
                </c:pt>
                <c:pt idx="6382">
                  <c:v>107.1194</c:v>
                </c:pt>
                <c:pt idx="6383">
                  <c:v>107.12139999999999</c:v>
                </c:pt>
                <c:pt idx="6384">
                  <c:v>107.1236</c:v>
                </c:pt>
                <c:pt idx="6385">
                  <c:v>107.12560000000001</c:v>
                </c:pt>
                <c:pt idx="6386">
                  <c:v>107.129</c:v>
                </c:pt>
                <c:pt idx="6387">
                  <c:v>107.1331</c:v>
                </c:pt>
                <c:pt idx="6388">
                  <c:v>107.1386</c:v>
                </c:pt>
                <c:pt idx="6389">
                  <c:v>107.1474</c:v>
                </c:pt>
                <c:pt idx="6390">
                  <c:v>107.15900000000001</c:v>
                </c:pt>
                <c:pt idx="6391">
                  <c:v>107.1728</c:v>
                </c:pt>
                <c:pt idx="6392">
                  <c:v>107.1891</c:v>
                </c:pt>
                <c:pt idx="6393">
                  <c:v>107.2084</c:v>
                </c:pt>
                <c:pt idx="6394">
                  <c:v>107.2313</c:v>
                </c:pt>
                <c:pt idx="6395">
                  <c:v>107.2556</c:v>
                </c:pt>
                <c:pt idx="6396">
                  <c:v>107.2775</c:v>
                </c:pt>
                <c:pt idx="6397">
                  <c:v>107.29559999999999</c:v>
                </c:pt>
                <c:pt idx="6398">
                  <c:v>107.30929999999999</c:v>
                </c:pt>
                <c:pt idx="6399">
                  <c:v>107.31950000000001</c:v>
                </c:pt>
                <c:pt idx="6400">
                  <c:v>107.3244</c:v>
                </c:pt>
                <c:pt idx="6401">
                  <c:v>107.32340000000001</c:v>
                </c:pt>
                <c:pt idx="6402">
                  <c:v>107.3203</c:v>
                </c:pt>
                <c:pt idx="6403">
                  <c:v>107.3182</c:v>
                </c:pt>
                <c:pt idx="6404">
                  <c:v>107.318</c:v>
                </c:pt>
                <c:pt idx="6405">
                  <c:v>107.3193</c:v>
                </c:pt>
                <c:pt idx="6406">
                  <c:v>107.3231</c:v>
                </c:pt>
                <c:pt idx="6407">
                  <c:v>107.3276</c:v>
                </c:pt>
                <c:pt idx="6408">
                  <c:v>107.3348</c:v>
                </c:pt>
                <c:pt idx="6409">
                  <c:v>107.3436</c:v>
                </c:pt>
                <c:pt idx="6410">
                  <c:v>107.35039999999999</c:v>
                </c:pt>
                <c:pt idx="6411">
                  <c:v>107.35809999999999</c:v>
                </c:pt>
                <c:pt idx="6412">
                  <c:v>107.3648</c:v>
                </c:pt>
                <c:pt idx="6413">
                  <c:v>107.3736</c:v>
                </c:pt>
                <c:pt idx="6414">
                  <c:v>107.3824</c:v>
                </c:pt>
                <c:pt idx="6415">
                  <c:v>107.39149999999999</c:v>
                </c:pt>
                <c:pt idx="6416">
                  <c:v>107.39830000000001</c:v>
                </c:pt>
                <c:pt idx="6417">
                  <c:v>107.40730000000001</c:v>
                </c:pt>
                <c:pt idx="6418">
                  <c:v>107.4162</c:v>
                </c:pt>
                <c:pt idx="6419">
                  <c:v>107.4251</c:v>
                </c:pt>
                <c:pt idx="6420">
                  <c:v>107.435</c:v>
                </c:pt>
                <c:pt idx="6421">
                  <c:v>107.4456</c:v>
                </c:pt>
                <c:pt idx="6422">
                  <c:v>107.45480000000001</c:v>
                </c:pt>
                <c:pt idx="6423">
                  <c:v>107.464</c:v>
                </c:pt>
                <c:pt idx="6424">
                  <c:v>107.4713</c:v>
                </c:pt>
                <c:pt idx="6425">
                  <c:v>107.477</c:v>
                </c:pt>
                <c:pt idx="6426">
                  <c:v>107.4811</c:v>
                </c:pt>
                <c:pt idx="6427">
                  <c:v>107.4877</c:v>
                </c:pt>
                <c:pt idx="6428">
                  <c:v>107.49469999999999</c:v>
                </c:pt>
                <c:pt idx="6429">
                  <c:v>107.5025</c:v>
                </c:pt>
                <c:pt idx="6430">
                  <c:v>107.51009999999999</c:v>
                </c:pt>
                <c:pt idx="6431">
                  <c:v>107.51819999999999</c:v>
                </c:pt>
                <c:pt idx="6432">
                  <c:v>107.5258</c:v>
                </c:pt>
                <c:pt idx="6433">
                  <c:v>107.535</c:v>
                </c:pt>
                <c:pt idx="6434">
                  <c:v>107.544</c:v>
                </c:pt>
                <c:pt idx="6435">
                  <c:v>107.5551</c:v>
                </c:pt>
                <c:pt idx="6436">
                  <c:v>107.569</c:v>
                </c:pt>
                <c:pt idx="6437">
                  <c:v>107.58240000000001</c:v>
                </c:pt>
                <c:pt idx="6438">
                  <c:v>107.5986</c:v>
                </c:pt>
                <c:pt idx="6439">
                  <c:v>107.6185</c:v>
                </c:pt>
                <c:pt idx="6440">
                  <c:v>107.6409</c:v>
                </c:pt>
                <c:pt idx="6441">
                  <c:v>107.6614</c:v>
                </c:pt>
                <c:pt idx="6442">
                  <c:v>107.6771</c:v>
                </c:pt>
                <c:pt idx="6443">
                  <c:v>107.68559999999999</c:v>
                </c:pt>
                <c:pt idx="6444">
                  <c:v>107.6866</c:v>
                </c:pt>
                <c:pt idx="6445">
                  <c:v>107.6845</c:v>
                </c:pt>
                <c:pt idx="6446">
                  <c:v>107.68089999999999</c:v>
                </c:pt>
                <c:pt idx="6447">
                  <c:v>107.6756</c:v>
                </c:pt>
                <c:pt idx="6448">
                  <c:v>107.673</c:v>
                </c:pt>
                <c:pt idx="6449">
                  <c:v>107.6721</c:v>
                </c:pt>
                <c:pt idx="6450">
                  <c:v>107.6737</c:v>
                </c:pt>
                <c:pt idx="6451">
                  <c:v>107.6747</c:v>
                </c:pt>
                <c:pt idx="6452">
                  <c:v>107.6737</c:v>
                </c:pt>
                <c:pt idx="6453">
                  <c:v>107.6734</c:v>
                </c:pt>
                <c:pt idx="6454">
                  <c:v>107.6754</c:v>
                </c:pt>
                <c:pt idx="6455">
                  <c:v>107.67919999999999</c:v>
                </c:pt>
                <c:pt idx="6456">
                  <c:v>107.6829</c:v>
                </c:pt>
                <c:pt idx="6457">
                  <c:v>107.68940000000001</c:v>
                </c:pt>
                <c:pt idx="6458">
                  <c:v>107.6979</c:v>
                </c:pt>
                <c:pt idx="6459">
                  <c:v>107.70699999999999</c:v>
                </c:pt>
                <c:pt idx="6460">
                  <c:v>107.7191</c:v>
                </c:pt>
                <c:pt idx="6461">
                  <c:v>107.7351</c:v>
                </c:pt>
                <c:pt idx="6462">
                  <c:v>107.755</c:v>
                </c:pt>
                <c:pt idx="6463">
                  <c:v>107.7778</c:v>
                </c:pt>
                <c:pt idx="6464">
                  <c:v>107.8009</c:v>
                </c:pt>
                <c:pt idx="6465">
                  <c:v>107.82389999999999</c:v>
                </c:pt>
                <c:pt idx="6466">
                  <c:v>107.8445</c:v>
                </c:pt>
                <c:pt idx="6467">
                  <c:v>107.8601</c:v>
                </c:pt>
                <c:pt idx="6468">
                  <c:v>107.87</c:v>
                </c:pt>
                <c:pt idx="6469">
                  <c:v>107.87390000000001</c:v>
                </c:pt>
                <c:pt idx="6470">
                  <c:v>107.8737</c:v>
                </c:pt>
                <c:pt idx="6471">
                  <c:v>107.87130000000001</c:v>
                </c:pt>
                <c:pt idx="6472">
                  <c:v>107.8698</c:v>
                </c:pt>
                <c:pt idx="6473">
                  <c:v>107.87090000000001</c:v>
                </c:pt>
                <c:pt idx="6474">
                  <c:v>107.87260000000001</c:v>
                </c:pt>
                <c:pt idx="6475">
                  <c:v>107.8771</c:v>
                </c:pt>
                <c:pt idx="6476">
                  <c:v>107.88330000000001</c:v>
                </c:pt>
                <c:pt idx="6477">
                  <c:v>107.8907</c:v>
                </c:pt>
                <c:pt idx="6478">
                  <c:v>107.8984</c:v>
                </c:pt>
                <c:pt idx="6479">
                  <c:v>107.9062</c:v>
                </c:pt>
                <c:pt idx="6480">
                  <c:v>107.9126</c:v>
                </c:pt>
                <c:pt idx="6481">
                  <c:v>107.91679999999999</c:v>
                </c:pt>
                <c:pt idx="6482">
                  <c:v>107.92230000000001</c:v>
                </c:pt>
                <c:pt idx="6483">
                  <c:v>107.9294</c:v>
                </c:pt>
                <c:pt idx="6484">
                  <c:v>107.9371</c:v>
                </c:pt>
                <c:pt idx="6485">
                  <c:v>107.9468</c:v>
                </c:pt>
                <c:pt idx="6486">
                  <c:v>107.95740000000001</c:v>
                </c:pt>
                <c:pt idx="6487">
                  <c:v>107.9666</c:v>
                </c:pt>
                <c:pt idx="6488">
                  <c:v>107.97280000000001</c:v>
                </c:pt>
                <c:pt idx="6489">
                  <c:v>107.9812</c:v>
                </c:pt>
                <c:pt idx="6490">
                  <c:v>107.9881</c:v>
                </c:pt>
                <c:pt idx="6491">
                  <c:v>107.9956</c:v>
                </c:pt>
                <c:pt idx="6492">
                  <c:v>108.00069999999999</c:v>
                </c:pt>
                <c:pt idx="6493">
                  <c:v>108.0042</c:v>
                </c:pt>
                <c:pt idx="6494">
                  <c:v>108.0078</c:v>
                </c:pt>
                <c:pt idx="6495">
                  <c:v>108.0125</c:v>
                </c:pt>
                <c:pt idx="6496">
                  <c:v>108.01739999999999</c:v>
                </c:pt>
                <c:pt idx="6497">
                  <c:v>108.0243</c:v>
                </c:pt>
                <c:pt idx="6498">
                  <c:v>108.03279999999999</c:v>
                </c:pt>
                <c:pt idx="6499">
                  <c:v>108.0423</c:v>
                </c:pt>
                <c:pt idx="6500">
                  <c:v>108.0513</c:v>
                </c:pt>
                <c:pt idx="6501">
                  <c:v>108.05929999999999</c:v>
                </c:pt>
                <c:pt idx="6502">
                  <c:v>108.06950000000001</c:v>
                </c:pt>
                <c:pt idx="6503">
                  <c:v>108.08110000000001</c:v>
                </c:pt>
                <c:pt idx="6504">
                  <c:v>108.09439999999999</c:v>
                </c:pt>
                <c:pt idx="6505">
                  <c:v>108.10769999999999</c:v>
                </c:pt>
                <c:pt idx="6506">
                  <c:v>108.12260000000001</c:v>
                </c:pt>
                <c:pt idx="6507">
                  <c:v>108.14100000000001</c:v>
                </c:pt>
                <c:pt idx="6508">
                  <c:v>108.1611</c:v>
                </c:pt>
                <c:pt idx="6509">
                  <c:v>108.17959999999999</c:v>
                </c:pt>
                <c:pt idx="6510">
                  <c:v>108.1956</c:v>
                </c:pt>
                <c:pt idx="6511">
                  <c:v>108.20699999999999</c:v>
                </c:pt>
                <c:pt idx="6512">
                  <c:v>108.2114</c:v>
                </c:pt>
                <c:pt idx="6513">
                  <c:v>108.21120000000001</c:v>
                </c:pt>
                <c:pt idx="6514">
                  <c:v>108.2084</c:v>
                </c:pt>
                <c:pt idx="6515">
                  <c:v>108.20489999999999</c:v>
                </c:pt>
                <c:pt idx="6516">
                  <c:v>108.2017</c:v>
                </c:pt>
                <c:pt idx="6517">
                  <c:v>108.1995</c:v>
                </c:pt>
                <c:pt idx="6518">
                  <c:v>108.197</c:v>
                </c:pt>
                <c:pt idx="6519">
                  <c:v>108.1965</c:v>
                </c:pt>
                <c:pt idx="6520">
                  <c:v>108.1964</c:v>
                </c:pt>
                <c:pt idx="6521">
                  <c:v>108.19580000000001</c:v>
                </c:pt>
                <c:pt idx="6522">
                  <c:v>108.1951</c:v>
                </c:pt>
                <c:pt idx="6523">
                  <c:v>108.1983</c:v>
                </c:pt>
                <c:pt idx="6524">
                  <c:v>108.2039</c:v>
                </c:pt>
                <c:pt idx="6525">
                  <c:v>108.20910000000001</c:v>
                </c:pt>
                <c:pt idx="6526">
                  <c:v>108.21599999999999</c:v>
                </c:pt>
                <c:pt idx="6527">
                  <c:v>108.2247</c:v>
                </c:pt>
                <c:pt idx="6528">
                  <c:v>108.2375</c:v>
                </c:pt>
                <c:pt idx="6529">
                  <c:v>108.2522</c:v>
                </c:pt>
                <c:pt idx="6530">
                  <c:v>108.2679</c:v>
                </c:pt>
                <c:pt idx="6531">
                  <c:v>108.2872</c:v>
                </c:pt>
                <c:pt idx="6532">
                  <c:v>108.3098</c:v>
                </c:pt>
                <c:pt idx="6533">
                  <c:v>108.3323</c:v>
                </c:pt>
                <c:pt idx="6534">
                  <c:v>108.3548</c:v>
                </c:pt>
                <c:pt idx="6535">
                  <c:v>108.37309999999999</c:v>
                </c:pt>
                <c:pt idx="6536">
                  <c:v>108.3856</c:v>
                </c:pt>
                <c:pt idx="6537">
                  <c:v>108.393</c:v>
                </c:pt>
                <c:pt idx="6538">
                  <c:v>108.39409999999999</c:v>
                </c:pt>
                <c:pt idx="6539">
                  <c:v>108.39230000000001</c:v>
                </c:pt>
                <c:pt idx="6540">
                  <c:v>108.38800000000001</c:v>
                </c:pt>
                <c:pt idx="6541">
                  <c:v>108.3841</c:v>
                </c:pt>
                <c:pt idx="6542">
                  <c:v>108.38249999999999</c:v>
                </c:pt>
                <c:pt idx="6543">
                  <c:v>108.38460000000001</c:v>
                </c:pt>
                <c:pt idx="6544">
                  <c:v>108.3905</c:v>
                </c:pt>
                <c:pt idx="6545">
                  <c:v>108.3973</c:v>
                </c:pt>
                <c:pt idx="6546">
                  <c:v>108.4051</c:v>
                </c:pt>
                <c:pt idx="6547">
                  <c:v>108.4118</c:v>
                </c:pt>
                <c:pt idx="6548">
                  <c:v>108.41589999999999</c:v>
                </c:pt>
                <c:pt idx="6549">
                  <c:v>108.42059999999999</c:v>
                </c:pt>
                <c:pt idx="6550">
                  <c:v>108.4268</c:v>
                </c:pt>
                <c:pt idx="6551">
                  <c:v>108.4329</c:v>
                </c:pt>
                <c:pt idx="6552">
                  <c:v>108.43940000000001</c:v>
                </c:pt>
                <c:pt idx="6553">
                  <c:v>108.447</c:v>
                </c:pt>
                <c:pt idx="6554">
                  <c:v>108.455</c:v>
                </c:pt>
                <c:pt idx="6555">
                  <c:v>108.4614</c:v>
                </c:pt>
                <c:pt idx="6556">
                  <c:v>108.4691</c:v>
                </c:pt>
                <c:pt idx="6557">
                  <c:v>108.4782</c:v>
                </c:pt>
                <c:pt idx="6558">
                  <c:v>108.4877</c:v>
                </c:pt>
                <c:pt idx="6559">
                  <c:v>108.4984</c:v>
                </c:pt>
                <c:pt idx="6560">
                  <c:v>108.5072</c:v>
                </c:pt>
                <c:pt idx="6561">
                  <c:v>108.5137</c:v>
                </c:pt>
                <c:pt idx="6562">
                  <c:v>108.5166</c:v>
                </c:pt>
                <c:pt idx="6563">
                  <c:v>108.51860000000001</c:v>
                </c:pt>
                <c:pt idx="6564">
                  <c:v>108.5235</c:v>
                </c:pt>
                <c:pt idx="6565">
                  <c:v>108.5283</c:v>
                </c:pt>
                <c:pt idx="6566">
                  <c:v>108.5322</c:v>
                </c:pt>
                <c:pt idx="6567">
                  <c:v>108.53749999999999</c:v>
                </c:pt>
                <c:pt idx="6568">
                  <c:v>108.5446</c:v>
                </c:pt>
                <c:pt idx="6569">
                  <c:v>108.5522</c:v>
                </c:pt>
                <c:pt idx="6570">
                  <c:v>108.5612</c:v>
                </c:pt>
                <c:pt idx="6571">
                  <c:v>108.5702</c:v>
                </c:pt>
                <c:pt idx="6572">
                  <c:v>108.57769999999999</c:v>
                </c:pt>
                <c:pt idx="6573">
                  <c:v>108.5859</c:v>
                </c:pt>
                <c:pt idx="6574">
                  <c:v>108.59650000000001</c:v>
                </c:pt>
                <c:pt idx="6575">
                  <c:v>108.6104</c:v>
                </c:pt>
                <c:pt idx="6576">
                  <c:v>108.63039999999999</c:v>
                </c:pt>
                <c:pt idx="6577">
                  <c:v>108.6568</c:v>
                </c:pt>
                <c:pt idx="6578">
                  <c:v>108.6837</c:v>
                </c:pt>
                <c:pt idx="6579">
                  <c:v>108.706</c:v>
                </c:pt>
                <c:pt idx="6580">
                  <c:v>108.7189</c:v>
                </c:pt>
                <c:pt idx="6581">
                  <c:v>108.7238</c:v>
                </c:pt>
                <c:pt idx="6582">
                  <c:v>108.72150000000001</c:v>
                </c:pt>
                <c:pt idx="6583">
                  <c:v>108.7145</c:v>
                </c:pt>
                <c:pt idx="6584">
                  <c:v>108.7081</c:v>
                </c:pt>
                <c:pt idx="6585">
                  <c:v>108.7024</c:v>
                </c:pt>
                <c:pt idx="6586">
                  <c:v>108.69880000000001</c:v>
                </c:pt>
                <c:pt idx="6587">
                  <c:v>108.69889999999999</c:v>
                </c:pt>
                <c:pt idx="6588">
                  <c:v>108.6982</c:v>
                </c:pt>
                <c:pt idx="6589">
                  <c:v>108.6964</c:v>
                </c:pt>
                <c:pt idx="6590">
                  <c:v>108.69589999999999</c:v>
                </c:pt>
                <c:pt idx="6591">
                  <c:v>108.69750000000001</c:v>
                </c:pt>
                <c:pt idx="6592">
                  <c:v>108.7</c:v>
                </c:pt>
                <c:pt idx="6593">
                  <c:v>108.7037</c:v>
                </c:pt>
                <c:pt idx="6594">
                  <c:v>108.709</c:v>
                </c:pt>
                <c:pt idx="6595">
                  <c:v>108.71559999999999</c:v>
                </c:pt>
                <c:pt idx="6596">
                  <c:v>108.7252</c:v>
                </c:pt>
                <c:pt idx="6597">
                  <c:v>108.736</c:v>
                </c:pt>
                <c:pt idx="6598">
                  <c:v>108.74809999999999</c:v>
                </c:pt>
                <c:pt idx="6599">
                  <c:v>108.76300000000001</c:v>
                </c:pt>
                <c:pt idx="6600">
                  <c:v>108.7822</c:v>
                </c:pt>
                <c:pt idx="6601">
                  <c:v>108.8038</c:v>
                </c:pt>
                <c:pt idx="6602">
                  <c:v>108.8254</c:v>
                </c:pt>
                <c:pt idx="6603">
                  <c:v>108.8447</c:v>
                </c:pt>
                <c:pt idx="6604">
                  <c:v>108.86150000000001</c:v>
                </c:pt>
                <c:pt idx="6605">
                  <c:v>108.8754</c:v>
                </c:pt>
                <c:pt idx="6606">
                  <c:v>108.88339999999999</c:v>
                </c:pt>
                <c:pt idx="6607">
                  <c:v>108.88379999999999</c:v>
                </c:pt>
                <c:pt idx="6608">
                  <c:v>108.87949999999999</c:v>
                </c:pt>
                <c:pt idx="6609">
                  <c:v>108.87479999999999</c:v>
                </c:pt>
                <c:pt idx="6610">
                  <c:v>108.8717</c:v>
                </c:pt>
                <c:pt idx="6611">
                  <c:v>108.8719</c:v>
                </c:pt>
                <c:pt idx="6612">
                  <c:v>108.87520000000001</c:v>
                </c:pt>
                <c:pt idx="6613">
                  <c:v>108.8801</c:v>
                </c:pt>
                <c:pt idx="6614">
                  <c:v>108.88720000000001</c:v>
                </c:pt>
                <c:pt idx="6615">
                  <c:v>108.89409999999999</c:v>
                </c:pt>
                <c:pt idx="6616">
                  <c:v>108.9</c:v>
                </c:pt>
                <c:pt idx="6617">
                  <c:v>108.90560000000001</c:v>
                </c:pt>
                <c:pt idx="6618">
                  <c:v>108.91079999999999</c:v>
                </c:pt>
                <c:pt idx="6619">
                  <c:v>108.9153</c:v>
                </c:pt>
                <c:pt idx="6620">
                  <c:v>108.9187</c:v>
                </c:pt>
                <c:pt idx="6621">
                  <c:v>108.9217</c:v>
                </c:pt>
                <c:pt idx="6622">
                  <c:v>108.9282</c:v>
                </c:pt>
                <c:pt idx="6623">
                  <c:v>108.9359</c:v>
                </c:pt>
                <c:pt idx="6624">
                  <c:v>108.94240000000001</c:v>
                </c:pt>
                <c:pt idx="6625">
                  <c:v>108.9473</c:v>
                </c:pt>
                <c:pt idx="6626">
                  <c:v>108.95569999999999</c:v>
                </c:pt>
                <c:pt idx="6627">
                  <c:v>108.9674</c:v>
                </c:pt>
                <c:pt idx="6628">
                  <c:v>108.9774</c:v>
                </c:pt>
                <c:pt idx="6629">
                  <c:v>108.98480000000001</c:v>
                </c:pt>
                <c:pt idx="6630">
                  <c:v>108.9897</c:v>
                </c:pt>
                <c:pt idx="6631">
                  <c:v>108.99509999999999</c:v>
                </c:pt>
                <c:pt idx="6632">
                  <c:v>108.9991</c:v>
                </c:pt>
                <c:pt idx="6633">
                  <c:v>109.004</c:v>
                </c:pt>
                <c:pt idx="6634">
                  <c:v>109.01009999999999</c:v>
                </c:pt>
                <c:pt idx="6635">
                  <c:v>109.0181</c:v>
                </c:pt>
                <c:pt idx="6636">
                  <c:v>109.02460000000001</c:v>
                </c:pt>
                <c:pt idx="6637">
                  <c:v>109.0307</c:v>
                </c:pt>
                <c:pt idx="6638">
                  <c:v>109.0391</c:v>
                </c:pt>
                <c:pt idx="6639">
                  <c:v>109.0491</c:v>
                </c:pt>
                <c:pt idx="6640">
                  <c:v>109.0583</c:v>
                </c:pt>
                <c:pt idx="6641">
                  <c:v>109.06570000000001</c:v>
                </c:pt>
                <c:pt idx="6642">
                  <c:v>109.07259999999999</c:v>
                </c:pt>
                <c:pt idx="6643">
                  <c:v>109.0823</c:v>
                </c:pt>
                <c:pt idx="6644">
                  <c:v>109.0976</c:v>
                </c:pt>
                <c:pt idx="6645">
                  <c:v>109.1185</c:v>
                </c:pt>
                <c:pt idx="6646">
                  <c:v>109.1427</c:v>
                </c:pt>
                <c:pt idx="6647">
                  <c:v>109.1674</c:v>
                </c:pt>
                <c:pt idx="6648">
                  <c:v>109.1889</c:v>
                </c:pt>
                <c:pt idx="6649">
                  <c:v>109.2028</c:v>
                </c:pt>
                <c:pt idx="6650">
                  <c:v>109.20780000000001</c:v>
                </c:pt>
                <c:pt idx="6651">
                  <c:v>109.20569999999999</c:v>
                </c:pt>
                <c:pt idx="6652">
                  <c:v>109.1979</c:v>
                </c:pt>
                <c:pt idx="6653">
                  <c:v>109.1889</c:v>
                </c:pt>
                <c:pt idx="6654">
                  <c:v>109.1818</c:v>
                </c:pt>
                <c:pt idx="6655">
                  <c:v>109.1786</c:v>
                </c:pt>
                <c:pt idx="6656">
                  <c:v>109.17619999999999</c:v>
                </c:pt>
                <c:pt idx="6657">
                  <c:v>109.17310000000001</c:v>
                </c:pt>
                <c:pt idx="6658">
                  <c:v>109.1721</c:v>
                </c:pt>
                <c:pt idx="6659">
                  <c:v>109.1718</c:v>
                </c:pt>
                <c:pt idx="6660">
                  <c:v>109.1718</c:v>
                </c:pt>
                <c:pt idx="6661">
                  <c:v>109.17270000000001</c:v>
                </c:pt>
                <c:pt idx="6662">
                  <c:v>109.1777</c:v>
                </c:pt>
                <c:pt idx="6663">
                  <c:v>109.1854</c:v>
                </c:pt>
                <c:pt idx="6664">
                  <c:v>109.1942</c:v>
                </c:pt>
                <c:pt idx="6665">
                  <c:v>109.2043</c:v>
                </c:pt>
                <c:pt idx="6666">
                  <c:v>109.21510000000001</c:v>
                </c:pt>
                <c:pt idx="6667">
                  <c:v>109.2295</c:v>
                </c:pt>
                <c:pt idx="6668">
                  <c:v>109.2467</c:v>
                </c:pt>
                <c:pt idx="6669">
                  <c:v>109.2672</c:v>
                </c:pt>
                <c:pt idx="6670">
                  <c:v>109.28830000000001</c:v>
                </c:pt>
                <c:pt idx="6671">
                  <c:v>109.3094</c:v>
                </c:pt>
                <c:pt idx="6672">
                  <c:v>109.32729999999999</c:v>
                </c:pt>
                <c:pt idx="6673">
                  <c:v>109.34099999999999</c:v>
                </c:pt>
                <c:pt idx="6674">
                  <c:v>109.349</c:v>
                </c:pt>
                <c:pt idx="6675">
                  <c:v>109.3539</c:v>
                </c:pt>
                <c:pt idx="6676">
                  <c:v>109.35429999999999</c:v>
                </c:pt>
                <c:pt idx="6677">
                  <c:v>109.35129999999999</c:v>
                </c:pt>
                <c:pt idx="6678">
                  <c:v>109.3477</c:v>
                </c:pt>
                <c:pt idx="6679">
                  <c:v>109.34699999999999</c:v>
                </c:pt>
                <c:pt idx="6680">
                  <c:v>109.3486</c:v>
                </c:pt>
                <c:pt idx="6681">
                  <c:v>109.3514</c:v>
                </c:pt>
                <c:pt idx="6682">
                  <c:v>109.3563</c:v>
                </c:pt>
                <c:pt idx="6683">
                  <c:v>109.3625</c:v>
                </c:pt>
                <c:pt idx="6684">
                  <c:v>109.3676</c:v>
                </c:pt>
                <c:pt idx="6685">
                  <c:v>109.3723</c:v>
                </c:pt>
                <c:pt idx="6686">
                  <c:v>109.3772</c:v>
                </c:pt>
                <c:pt idx="6687">
                  <c:v>109.3831</c:v>
                </c:pt>
                <c:pt idx="6688">
                  <c:v>109.38800000000001</c:v>
                </c:pt>
                <c:pt idx="6689">
                  <c:v>109.3943</c:v>
                </c:pt>
                <c:pt idx="6690">
                  <c:v>109.4014</c:v>
                </c:pt>
                <c:pt idx="6691">
                  <c:v>109.40900000000001</c:v>
                </c:pt>
                <c:pt idx="6692">
                  <c:v>109.4166</c:v>
                </c:pt>
                <c:pt idx="6693">
                  <c:v>109.4248</c:v>
                </c:pt>
                <c:pt idx="6694">
                  <c:v>109.4324</c:v>
                </c:pt>
                <c:pt idx="6695">
                  <c:v>109.4387</c:v>
                </c:pt>
                <c:pt idx="6696">
                  <c:v>109.4474</c:v>
                </c:pt>
                <c:pt idx="6697">
                  <c:v>109.4551</c:v>
                </c:pt>
                <c:pt idx="6698">
                  <c:v>109.4633</c:v>
                </c:pt>
                <c:pt idx="6699">
                  <c:v>109.47110000000001</c:v>
                </c:pt>
                <c:pt idx="6700">
                  <c:v>109.47629999999999</c:v>
                </c:pt>
                <c:pt idx="6701">
                  <c:v>109.48009999999999</c:v>
                </c:pt>
                <c:pt idx="6702">
                  <c:v>109.48650000000001</c:v>
                </c:pt>
                <c:pt idx="6703">
                  <c:v>109.4914</c:v>
                </c:pt>
                <c:pt idx="6704">
                  <c:v>109.4966</c:v>
                </c:pt>
                <c:pt idx="6705">
                  <c:v>109.50449999999999</c:v>
                </c:pt>
                <c:pt idx="6706">
                  <c:v>109.51300000000001</c:v>
                </c:pt>
                <c:pt idx="6707">
                  <c:v>109.5197</c:v>
                </c:pt>
                <c:pt idx="6708">
                  <c:v>109.5277</c:v>
                </c:pt>
                <c:pt idx="6709">
                  <c:v>109.53579999999999</c:v>
                </c:pt>
                <c:pt idx="6710">
                  <c:v>109.5438</c:v>
                </c:pt>
                <c:pt idx="6711">
                  <c:v>109.5515</c:v>
                </c:pt>
                <c:pt idx="6712">
                  <c:v>109.56189999999999</c:v>
                </c:pt>
                <c:pt idx="6713">
                  <c:v>109.5761</c:v>
                </c:pt>
                <c:pt idx="6714">
                  <c:v>109.5963</c:v>
                </c:pt>
                <c:pt idx="6715">
                  <c:v>109.6207</c:v>
                </c:pt>
                <c:pt idx="6716">
                  <c:v>109.6442</c:v>
                </c:pt>
                <c:pt idx="6717">
                  <c:v>109.66200000000001</c:v>
                </c:pt>
                <c:pt idx="6718">
                  <c:v>109.6722</c:v>
                </c:pt>
                <c:pt idx="6719">
                  <c:v>109.6747</c:v>
                </c:pt>
                <c:pt idx="6720">
                  <c:v>109.6718</c:v>
                </c:pt>
                <c:pt idx="6721">
                  <c:v>109.66500000000001</c:v>
                </c:pt>
                <c:pt idx="6722">
                  <c:v>109.65689999999999</c:v>
                </c:pt>
                <c:pt idx="6723">
                  <c:v>109.651</c:v>
                </c:pt>
                <c:pt idx="6724">
                  <c:v>109.6498</c:v>
                </c:pt>
                <c:pt idx="6725">
                  <c:v>109.6485</c:v>
                </c:pt>
                <c:pt idx="6726">
                  <c:v>109.6463</c:v>
                </c:pt>
                <c:pt idx="6727">
                  <c:v>109.6456</c:v>
                </c:pt>
                <c:pt idx="6728">
                  <c:v>109.6456</c:v>
                </c:pt>
                <c:pt idx="6729">
                  <c:v>109.6447</c:v>
                </c:pt>
                <c:pt idx="6730">
                  <c:v>109.6451</c:v>
                </c:pt>
                <c:pt idx="6731">
                  <c:v>109.64700000000001</c:v>
                </c:pt>
                <c:pt idx="6732">
                  <c:v>109.65089999999999</c:v>
                </c:pt>
                <c:pt idx="6733">
                  <c:v>109.6583</c:v>
                </c:pt>
                <c:pt idx="6734">
                  <c:v>109.66840000000001</c:v>
                </c:pt>
                <c:pt idx="6735">
                  <c:v>109.67829999999999</c:v>
                </c:pt>
                <c:pt idx="6736">
                  <c:v>109.6918</c:v>
                </c:pt>
                <c:pt idx="6737">
                  <c:v>109.70740000000001</c:v>
                </c:pt>
                <c:pt idx="6738">
                  <c:v>109.72620000000001</c:v>
                </c:pt>
                <c:pt idx="6739">
                  <c:v>109.74769999999999</c:v>
                </c:pt>
                <c:pt idx="6740">
                  <c:v>109.7724</c:v>
                </c:pt>
                <c:pt idx="6741">
                  <c:v>109.795</c:v>
                </c:pt>
                <c:pt idx="6742">
                  <c:v>109.81229999999999</c:v>
                </c:pt>
                <c:pt idx="6743">
                  <c:v>109.8236</c:v>
                </c:pt>
                <c:pt idx="6744">
                  <c:v>109.82989999999999</c:v>
                </c:pt>
                <c:pt idx="6745">
                  <c:v>109.8322</c:v>
                </c:pt>
                <c:pt idx="6746">
                  <c:v>109.8301</c:v>
                </c:pt>
                <c:pt idx="6747">
                  <c:v>109.825</c:v>
                </c:pt>
                <c:pt idx="6748">
                  <c:v>109.8192</c:v>
                </c:pt>
                <c:pt idx="6749">
                  <c:v>109.8143</c:v>
                </c:pt>
                <c:pt idx="6750">
                  <c:v>109.8141</c:v>
                </c:pt>
                <c:pt idx="6751">
                  <c:v>109.8163</c:v>
                </c:pt>
                <c:pt idx="6752">
                  <c:v>109.8211</c:v>
                </c:pt>
                <c:pt idx="6753">
                  <c:v>109.82680000000001</c:v>
                </c:pt>
                <c:pt idx="6754">
                  <c:v>109.83280000000001</c:v>
                </c:pt>
                <c:pt idx="6755">
                  <c:v>109.8372</c:v>
                </c:pt>
                <c:pt idx="6756">
                  <c:v>109.8415</c:v>
                </c:pt>
                <c:pt idx="6757">
                  <c:v>109.8451</c:v>
                </c:pt>
                <c:pt idx="6758">
                  <c:v>109.85039999999999</c:v>
                </c:pt>
                <c:pt idx="6759">
                  <c:v>109.8574</c:v>
                </c:pt>
                <c:pt idx="6760">
                  <c:v>109.86499999999999</c:v>
                </c:pt>
                <c:pt idx="6761">
                  <c:v>109.8724</c:v>
                </c:pt>
                <c:pt idx="6762">
                  <c:v>109.8796</c:v>
                </c:pt>
                <c:pt idx="6763">
                  <c:v>109.8862</c:v>
                </c:pt>
                <c:pt idx="6764">
                  <c:v>109.8951</c:v>
                </c:pt>
                <c:pt idx="6765">
                  <c:v>109.9058</c:v>
                </c:pt>
                <c:pt idx="6766">
                  <c:v>109.91379999999999</c:v>
                </c:pt>
                <c:pt idx="6767">
                  <c:v>109.9199</c:v>
                </c:pt>
                <c:pt idx="6768">
                  <c:v>109.9246</c:v>
                </c:pt>
                <c:pt idx="6769">
                  <c:v>109.9302</c:v>
                </c:pt>
                <c:pt idx="6770">
                  <c:v>109.9349</c:v>
                </c:pt>
                <c:pt idx="6771">
                  <c:v>109.938</c:v>
                </c:pt>
                <c:pt idx="6772">
                  <c:v>109.9423</c:v>
                </c:pt>
                <c:pt idx="6773">
                  <c:v>109.9482</c:v>
                </c:pt>
                <c:pt idx="6774">
                  <c:v>109.9533</c:v>
                </c:pt>
                <c:pt idx="6775">
                  <c:v>109.95910000000001</c:v>
                </c:pt>
                <c:pt idx="6776">
                  <c:v>109.96639999999999</c:v>
                </c:pt>
                <c:pt idx="6777">
                  <c:v>109.9751</c:v>
                </c:pt>
                <c:pt idx="6778">
                  <c:v>109.98309999999999</c:v>
                </c:pt>
                <c:pt idx="6779">
                  <c:v>109.9915</c:v>
                </c:pt>
                <c:pt idx="6780">
                  <c:v>109.9992</c:v>
                </c:pt>
                <c:pt idx="6781">
                  <c:v>110.00920000000001</c:v>
                </c:pt>
                <c:pt idx="6782">
                  <c:v>110.024</c:v>
                </c:pt>
                <c:pt idx="6783">
                  <c:v>110.04430000000001</c:v>
                </c:pt>
                <c:pt idx="6784">
                  <c:v>110.0684</c:v>
                </c:pt>
                <c:pt idx="6785">
                  <c:v>110.0929</c:v>
                </c:pt>
                <c:pt idx="6786">
                  <c:v>110.1113</c:v>
                </c:pt>
                <c:pt idx="6787">
                  <c:v>110.1199</c:v>
                </c:pt>
                <c:pt idx="6788">
                  <c:v>110.1195</c:v>
                </c:pt>
                <c:pt idx="6789">
                  <c:v>110.1147</c:v>
                </c:pt>
                <c:pt idx="6790">
                  <c:v>110.10760000000001</c:v>
                </c:pt>
                <c:pt idx="6791">
                  <c:v>110.1007</c:v>
                </c:pt>
                <c:pt idx="6792">
                  <c:v>110.0964</c:v>
                </c:pt>
                <c:pt idx="6793">
                  <c:v>110.0928</c:v>
                </c:pt>
                <c:pt idx="6794">
                  <c:v>110.0898</c:v>
                </c:pt>
                <c:pt idx="6795">
                  <c:v>110.0895</c:v>
                </c:pt>
                <c:pt idx="6796">
                  <c:v>110.0889</c:v>
                </c:pt>
                <c:pt idx="6797">
                  <c:v>110.0872</c:v>
                </c:pt>
                <c:pt idx="6798">
                  <c:v>110.087</c:v>
                </c:pt>
                <c:pt idx="6799">
                  <c:v>110.08920000000001</c:v>
                </c:pt>
                <c:pt idx="6800">
                  <c:v>110.0913</c:v>
                </c:pt>
                <c:pt idx="6801">
                  <c:v>110.0937</c:v>
                </c:pt>
                <c:pt idx="6802">
                  <c:v>110.0997</c:v>
                </c:pt>
                <c:pt idx="6803">
                  <c:v>110.10899999999999</c:v>
                </c:pt>
                <c:pt idx="6804">
                  <c:v>110.1228</c:v>
                </c:pt>
                <c:pt idx="6805">
                  <c:v>110.1366</c:v>
                </c:pt>
                <c:pt idx="6806">
                  <c:v>110.1511</c:v>
                </c:pt>
                <c:pt idx="6807">
                  <c:v>110.1709</c:v>
                </c:pt>
                <c:pt idx="6808">
                  <c:v>110.1917</c:v>
                </c:pt>
                <c:pt idx="6809">
                  <c:v>110.21299999999999</c:v>
                </c:pt>
                <c:pt idx="6810">
                  <c:v>110.2329</c:v>
                </c:pt>
                <c:pt idx="6811">
                  <c:v>110.24979999999999</c:v>
                </c:pt>
                <c:pt idx="6812">
                  <c:v>110.2615</c:v>
                </c:pt>
                <c:pt idx="6813">
                  <c:v>110.2666</c:v>
                </c:pt>
                <c:pt idx="6814">
                  <c:v>110.2657</c:v>
                </c:pt>
                <c:pt idx="6815">
                  <c:v>110.2597</c:v>
                </c:pt>
                <c:pt idx="6816">
                  <c:v>110.25369999999999</c:v>
                </c:pt>
                <c:pt idx="6817">
                  <c:v>110.2465</c:v>
                </c:pt>
                <c:pt idx="6818">
                  <c:v>110.2427</c:v>
                </c:pt>
                <c:pt idx="6819">
                  <c:v>110.2441</c:v>
                </c:pt>
                <c:pt idx="6820">
                  <c:v>110.248</c:v>
                </c:pt>
                <c:pt idx="6821">
                  <c:v>110.2544</c:v>
                </c:pt>
                <c:pt idx="6822">
                  <c:v>110.2608</c:v>
                </c:pt>
                <c:pt idx="6823">
                  <c:v>110.26609999999999</c:v>
                </c:pt>
                <c:pt idx="6824">
                  <c:v>110.27119999999999</c:v>
                </c:pt>
                <c:pt idx="6825">
                  <c:v>110.2748</c:v>
                </c:pt>
                <c:pt idx="6826">
                  <c:v>110.2788</c:v>
                </c:pt>
                <c:pt idx="6827">
                  <c:v>110.2835</c:v>
                </c:pt>
                <c:pt idx="6828">
                  <c:v>110.28830000000001</c:v>
                </c:pt>
                <c:pt idx="6829">
                  <c:v>110.2954</c:v>
                </c:pt>
                <c:pt idx="6830">
                  <c:v>110.303</c:v>
                </c:pt>
                <c:pt idx="6831">
                  <c:v>110.3092</c:v>
                </c:pt>
                <c:pt idx="6832">
                  <c:v>110.3154</c:v>
                </c:pt>
                <c:pt idx="6833">
                  <c:v>110.32380000000001</c:v>
                </c:pt>
                <c:pt idx="6834">
                  <c:v>110.3331</c:v>
                </c:pt>
                <c:pt idx="6835">
                  <c:v>110.34059999999999</c:v>
                </c:pt>
                <c:pt idx="6836">
                  <c:v>110.3456</c:v>
                </c:pt>
                <c:pt idx="6837">
                  <c:v>110.35</c:v>
                </c:pt>
                <c:pt idx="6838">
                  <c:v>110.3526</c:v>
                </c:pt>
                <c:pt idx="6839">
                  <c:v>110.3563</c:v>
                </c:pt>
                <c:pt idx="6840">
                  <c:v>110.3591</c:v>
                </c:pt>
                <c:pt idx="6841">
                  <c:v>110.363</c:v>
                </c:pt>
                <c:pt idx="6842">
                  <c:v>110.3691</c:v>
                </c:pt>
                <c:pt idx="6843">
                  <c:v>110.37390000000001</c:v>
                </c:pt>
                <c:pt idx="6844">
                  <c:v>110.3798</c:v>
                </c:pt>
                <c:pt idx="6845">
                  <c:v>110.3877</c:v>
                </c:pt>
                <c:pt idx="6846">
                  <c:v>110.3943</c:v>
                </c:pt>
                <c:pt idx="6847">
                  <c:v>110.4042</c:v>
                </c:pt>
                <c:pt idx="6848">
                  <c:v>110.41330000000001</c:v>
                </c:pt>
                <c:pt idx="6849">
                  <c:v>110.4246</c:v>
                </c:pt>
                <c:pt idx="6850">
                  <c:v>110.4353</c:v>
                </c:pt>
                <c:pt idx="6851">
                  <c:v>110.447</c:v>
                </c:pt>
                <c:pt idx="6852">
                  <c:v>110.4631</c:v>
                </c:pt>
                <c:pt idx="6853">
                  <c:v>110.4829</c:v>
                </c:pt>
                <c:pt idx="6854">
                  <c:v>110.5048</c:v>
                </c:pt>
                <c:pt idx="6855">
                  <c:v>110.52070000000001</c:v>
                </c:pt>
                <c:pt idx="6856">
                  <c:v>110.5295</c:v>
                </c:pt>
                <c:pt idx="6857">
                  <c:v>110.5324</c:v>
                </c:pt>
                <c:pt idx="6858">
                  <c:v>110.5279</c:v>
                </c:pt>
                <c:pt idx="6859">
                  <c:v>110.52</c:v>
                </c:pt>
                <c:pt idx="6860">
                  <c:v>110.51300000000001</c:v>
                </c:pt>
                <c:pt idx="6861">
                  <c:v>110.5056</c:v>
                </c:pt>
                <c:pt idx="6862">
                  <c:v>110.5016</c:v>
                </c:pt>
                <c:pt idx="6863">
                  <c:v>110.4996</c:v>
                </c:pt>
                <c:pt idx="6864">
                  <c:v>110.4991</c:v>
                </c:pt>
                <c:pt idx="6865">
                  <c:v>110.498</c:v>
                </c:pt>
                <c:pt idx="6866">
                  <c:v>110.4966</c:v>
                </c:pt>
                <c:pt idx="6867">
                  <c:v>110.4962</c:v>
                </c:pt>
                <c:pt idx="6868">
                  <c:v>110.495</c:v>
                </c:pt>
                <c:pt idx="6869">
                  <c:v>110.49509999999999</c:v>
                </c:pt>
                <c:pt idx="6870">
                  <c:v>110.4979</c:v>
                </c:pt>
                <c:pt idx="6871">
                  <c:v>110.503</c:v>
                </c:pt>
                <c:pt idx="6872">
                  <c:v>110.512</c:v>
                </c:pt>
                <c:pt idx="6873">
                  <c:v>110.5227</c:v>
                </c:pt>
                <c:pt idx="6874">
                  <c:v>110.53579999999999</c:v>
                </c:pt>
                <c:pt idx="6875">
                  <c:v>110.5509</c:v>
                </c:pt>
                <c:pt idx="6876">
                  <c:v>110.57089999999999</c:v>
                </c:pt>
                <c:pt idx="6877">
                  <c:v>110.5911</c:v>
                </c:pt>
                <c:pt idx="6878">
                  <c:v>110.6126</c:v>
                </c:pt>
                <c:pt idx="6879">
                  <c:v>110.6326</c:v>
                </c:pt>
                <c:pt idx="6880">
                  <c:v>110.64830000000001</c:v>
                </c:pt>
                <c:pt idx="6881">
                  <c:v>110.65860000000001</c:v>
                </c:pt>
                <c:pt idx="6882">
                  <c:v>110.6628</c:v>
                </c:pt>
                <c:pt idx="6883">
                  <c:v>110.66070000000001</c:v>
                </c:pt>
                <c:pt idx="6884">
                  <c:v>110.6542</c:v>
                </c:pt>
                <c:pt idx="6885">
                  <c:v>110.6477</c:v>
                </c:pt>
                <c:pt idx="6886">
                  <c:v>110.6429</c:v>
                </c:pt>
                <c:pt idx="6887">
                  <c:v>110.6417</c:v>
                </c:pt>
                <c:pt idx="6888">
                  <c:v>110.64279999999999</c:v>
                </c:pt>
                <c:pt idx="6889">
                  <c:v>110.6442</c:v>
                </c:pt>
                <c:pt idx="6890">
                  <c:v>110.6485</c:v>
                </c:pt>
                <c:pt idx="6891">
                  <c:v>110.6525</c:v>
                </c:pt>
                <c:pt idx="6892">
                  <c:v>110.6551</c:v>
                </c:pt>
                <c:pt idx="6893">
                  <c:v>110.65519999999999</c:v>
                </c:pt>
                <c:pt idx="6894">
                  <c:v>110.64749999999999</c:v>
                </c:pt>
                <c:pt idx="6895">
                  <c:v>110.6447</c:v>
                </c:pt>
                <c:pt idx="6896">
                  <c:v>110.6467</c:v>
                </c:pt>
                <c:pt idx="6897">
                  <c:v>110.6508</c:v>
                </c:pt>
                <c:pt idx="6898">
                  <c:v>110.6568</c:v>
                </c:pt>
                <c:pt idx="6899">
                  <c:v>110.66289999999999</c:v>
                </c:pt>
                <c:pt idx="6900">
                  <c:v>110.66759999999999</c:v>
                </c:pt>
                <c:pt idx="6901">
                  <c:v>110.6726</c:v>
                </c:pt>
                <c:pt idx="6902">
                  <c:v>110.6794</c:v>
                </c:pt>
                <c:pt idx="6903">
                  <c:v>110.6885</c:v>
                </c:pt>
                <c:pt idx="6904">
                  <c:v>110.696</c:v>
                </c:pt>
                <c:pt idx="6905">
                  <c:v>110.7009</c:v>
                </c:pt>
                <c:pt idx="6906">
                  <c:v>110.7054</c:v>
                </c:pt>
                <c:pt idx="6907">
                  <c:v>110.7085</c:v>
                </c:pt>
                <c:pt idx="6908">
                  <c:v>110.71210000000001</c:v>
                </c:pt>
                <c:pt idx="6909">
                  <c:v>110.7154</c:v>
                </c:pt>
                <c:pt idx="6910">
                  <c:v>110.7199</c:v>
                </c:pt>
                <c:pt idx="6911">
                  <c:v>110.7246</c:v>
                </c:pt>
                <c:pt idx="6912">
                  <c:v>110.72969999999999</c:v>
                </c:pt>
                <c:pt idx="6913">
                  <c:v>110.7338</c:v>
                </c:pt>
                <c:pt idx="6914">
                  <c:v>110.73990000000001</c:v>
                </c:pt>
                <c:pt idx="6915">
                  <c:v>110.74639999999999</c:v>
                </c:pt>
                <c:pt idx="6916">
                  <c:v>110.7539</c:v>
                </c:pt>
                <c:pt idx="6917">
                  <c:v>110.7567</c:v>
                </c:pt>
                <c:pt idx="6918">
                  <c:v>110.7599</c:v>
                </c:pt>
                <c:pt idx="6919">
                  <c:v>110.77079999999999</c:v>
                </c:pt>
                <c:pt idx="6920">
                  <c:v>110.7899</c:v>
                </c:pt>
                <c:pt idx="6921">
                  <c:v>110.8154</c:v>
                </c:pt>
                <c:pt idx="6922">
                  <c:v>110.8432</c:v>
                </c:pt>
                <c:pt idx="6923">
                  <c:v>110.86839999999999</c:v>
                </c:pt>
                <c:pt idx="6924">
                  <c:v>110.88339999999999</c:v>
                </c:pt>
                <c:pt idx="6925">
                  <c:v>110.8874</c:v>
                </c:pt>
                <c:pt idx="6926">
                  <c:v>110.881</c:v>
                </c:pt>
                <c:pt idx="6927">
                  <c:v>110.86920000000001</c:v>
                </c:pt>
                <c:pt idx="6928">
                  <c:v>110.8601</c:v>
                </c:pt>
                <c:pt idx="6929">
                  <c:v>110.8522</c:v>
                </c:pt>
                <c:pt idx="6930">
                  <c:v>110.8476</c:v>
                </c:pt>
                <c:pt idx="6931">
                  <c:v>110.8445</c:v>
                </c:pt>
                <c:pt idx="6932">
                  <c:v>110.8426</c:v>
                </c:pt>
                <c:pt idx="6933">
                  <c:v>110.8399</c:v>
                </c:pt>
                <c:pt idx="6934">
                  <c:v>110.83620000000001</c:v>
                </c:pt>
                <c:pt idx="6935">
                  <c:v>110.8344</c:v>
                </c:pt>
                <c:pt idx="6936">
                  <c:v>110.83329999999999</c:v>
                </c:pt>
                <c:pt idx="6937">
                  <c:v>110.83620000000001</c:v>
                </c:pt>
                <c:pt idx="6938">
                  <c:v>110.8395</c:v>
                </c:pt>
                <c:pt idx="6939">
                  <c:v>110.8439</c:v>
                </c:pt>
                <c:pt idx="6940">
                  <c:v>110.8498</c:v>
                </c:pt>
                <c:pt idx="6941">
                  <c:v>110.8587</c:v>
                </c:pt>
                <c:pt idx="6942">
                  <c:v>110.86969999999999</c:v>
                </c:pt>
                <c:pt idx="6943">
                  <c:v>110.8835</c:v>
                </c:pt>
                <c:pt idx="6944">
                  <c:v>110.90049999999999</c:v>
                </c:pt>
                <c:pt idx="6945">
                  <c:v>110.9195</c:v>
                </c:pt>
                <c:pt idx="6946">
                  <c:v>110.94029999999999</c:v>
                </c:pt>
                <c:pt idx="6947">
                  <c:v>110.96080000000001</c:v>
                </c:pt>
                <c:pt idx="6948">
                  <c:v>110.9796</c:v>
                </c:pt>
                <c:pt idx="6949">
                  <c:v>110.9937</c:v>
                </c:pt>
                <c:pt idx="6950">
                  <c:v>111.00190000000001</c:v>
                </c:pt>
                <c:pt idx="6951">
                  <c:v>111.0046</c:v>
                </c:pt>
                <c:pt idx="6952">
                  <c:v>111.001</c:v>
                </c:pt>
                <c:pt idx="6953">
                  <c:v>110.99590000000001</c:v>
                </c:pt>
                <c:pt idx="6954">
                  <c:v>110.9915</c:v>
                </c:pt>
                <c:pt idx="6955">
                  <c:v>110.9866</c:v>
                </c:pt>
                <c:pt idx="6956">
                  <c:v>110.98439999999999</c:v>
                </c:pt>
                <c:pt idx="6957">
                  <c:v>110.9868</c:v>
                </c:pt>
                <c:pt idx="6958">
                  <c:v>110.99120000000001</c:v>
                </c:pt>
                <c:pt idx="6959">
                  <c:v>110.9971</c:v>
                </c:pt>
                <c:pt idx="6960">
                  <c:v>111.00060000000001</c:v>
                </c:pt>
                <c:pt idx="6961">
                  <c:v>111.00320000000001</c:v>
                </c:pt>
                <c:pt idx="6962">
                  <c:v>111.0064</c:v>
                </c:pt>
                <c:pt idx="6963">
                  <c:v>111.0077</c:v>
                </c:pt>
                <c:pt idx="6964">
                  <c:v>111.0106</c:v>
                </c:pt>
                <c:pt idx="6965">
                  <c:v>111.0138</c:v>
                </c:pt>
                <c:pt idx="6966">
                  <c:v>111.0198</c:v>
                </c:pt>
                <c:pt idx="6967">
                  <c:v>111.0257</c:v>
                </c:pt>
                <c:pt idx="6968">
                  <c:v>111.0304</c:v>
                </c:pt>
                <c:pt idx="6969">
                  <c:v>111.0367</c:v>
                </c:pt>
                <c:pt idx="6970">
                  <c:v>111.0448</c:v>
                </c:pt>
                <c:pt idx="6971">
                  <c:v>111.054</c:v>
                </c:pt>
                <c:pt idx="6972">
                  <c:v>111.06359999999999</c:v>
                </c:pt>
                <c:pt idx="6973">
                  <c:v>111.0723</c:v>
                </c:pt>
                <c:pt idx="6974">
                  <c:v>111.0796</c:v>
                </c:pt>
                <c:pt idx="6975">
                  <c:v>111.0831</c:v>
                </c:pt>
                <c:pt idx="6976">
                  <c:v>111.0847</c:v>
                </c:pt>
                <c:pt idx="6977">
                  <c:v>111.0872</c:v>
                </c:pt>
                <c:pt idx="6978">
                  <c:v>111.09050000000001</c:v>
                </c:pt>
                <c:pt idx="6979">
                  <c:v>111.095</c:v>
                </c:pt>
                <c:pt idx="6980">
                  <c:v>111.0996</c:v>
                </c:pt>
                <c:pt idx="6981">
                  <c:v>111.1075</c:v>
                </c:pt>
                <c:pt idx="6982">
                  <c:v>111.1142</c:v>
                </c:pt>
                <c:pt idx="6983">
                  <c:v>111.12269999999999</c:v>
                </c:pt>
                <c:pt idx="6984">
                  <c:v>111.12779999999999</c:v>
                </c:pt>
                <c:pt idx="6985">
                  <c:v>111.13249999999999</c:v>
                </c:pt>
                <c:pt idx="6986">
                  <c:v>111.13849999999999</c:v>
                </c:pt>
                <c:pt idx="6987">
                  <c:v>111.146</c:v>
                </c:pt>
                <c:pt idx="6988">
                  <c:v>111.1589</c:v>
                </c:pt>
                <c:pt idx="6989">
                  <c:v>111.1764</c:v>
                </c:pt>
                <c:pt idx="6990">
                  <c:v>111.1982</c:v>
                </c:pt>
                <c:pt idx="6991">
                  <c:v>111.22239999999999</c:v>
                </c:pt>
                <c:pt idx="6992">
                  <c:v>111.2415</c:v>
                </c:pt>
                <c:pt idx="6993">
                  <c:v>111.25449999999999</c:v>
                </c:pt>
                <c:pt idx="6994">
                  <c:v>111.241</c:v>
                </c:pt>
                <c:pt idx="6995">
                  <c:v>111.1751</c:v>
                </c:pt>
                <c:pt idx="6996">
                  <c:v>111.12520000000001</c:v>
                </c:pt>
                <c:pt idx="6997">
                  <c:v>111.0986</c:v>
                </c:pt>
                <c:pt idx="6998">
                  <c:v>111.0851</c:v>
                </c:pt>
                <c:pt idx="6999">
                  <c:v>111.0754</c:v>
                </c:pt>
                <c:pt idx="7000">
                  <c:v>111.0664</c:v>
                </c:pt>
                <c:pt idx="7001">
                  <c:v>111.06</c:v>
                </c:pt>
                <c:pt idx="7002">
                  <c:v>111.0528</c:v>
                </c:pt>
                <c:pt idx="7003">
                  <c:v>111.04640000000001</c:v>
                </c:pt>
                <c:pt idx="7004">
                  <c:v>111.04089999999999</c:v>
                </c:pt>
                <c:pt idx="7005">
                  <c:v>111.0351</c:v>
                </c:pt>
                <c:pt idx="7006">
                  <c:v>111.03230000000001</c:v>
                </c:pt>
                <c:pt idx="7007">
                  <c:v>111.033</c:v>
                </c:pt>
                <c:pt idx="7008">
                  <c:v>111.0359</c:v>
                </c:pt>
                <c:pt idx="7009">
                  <c:v>111.03919999999999</c:v>
                </c:pt>
                <c:pt idx="7010">
                  <c:v>111.0457</c:v>
                </c:pt>
                <c:pt idx="7011">
                  <c:v>111.0551</c:v>
                </c:pt>
                <c:pt idx="7012">
                  <c:v>111.06399999999999</c:v>
                </c:pt>
                <c:pt idx="7013">
                  <c:v>111.0767</c:v>
                </c:pt>
                <c:pt idx="7014">
                  <c:v>111.0926</c:v>
                </c:pt>
                <c:pt idx="7015">
                  <c:v>111.1101</c:v>
                </c:pt>
                <c:pt idx="7016">
                  <c:v>111.1275</c:v>
                </c:pt>
                <c:pt idx="7017">
                  <c:v>111.1455</c:v>
                </c:pt>
                <c:pt idx="7018">
                  <c:v>111.1588</c:v>
                </c:pt>
                <c:pt idx="7019">
                  <c:v>111.16540000000001</c:v>
                </c:pt>
                <c:pt idx="7020">
                  <c:v>111.16670000000001</c:v>
                </c:pt>
                <c:pt idx="7021">
                  <c:v>111.1615</c:v>
                </c:pt>
                <c:pt idx="7022">
                  <c:v>111.1521</c:v>
                </c:pt>
                <c:pt idx="7023">
                  <c:v>111.14619999999999</c:v>
                </c:pt>
                <c:pt idx="7024">
                  <c:v>111.143</c:v>
                </c:pt>
                <c:pt idx="7025">
                  <c:v>111.1425</c:v>
                </c:pt>
                <c:pt idx="7026">
                  <c:v>111.14400000000001</c:v>
                </c:pt>
                <c:pt idx="7027">
                  <c:v>111.1468</c:v>
                </c:pt>
                <c:pt idx="7028">
                  <c:v>111.15</c:v>
                </c:pt>
                <c:pt idx="7029">
                  <c:v>111.1515</c:v>
                </c:pt>
                <c:pt idx="7030">
                  <c:v>111.1541</c:v>
                </c:pt>
                <c:pt idx="7031">
                  <c:v>111.1561</c:v>
                </c:pt>
                <c:pt idx="7032">
                  <c:v>111.15649999999999</c:v>
                </c:pt>
                <c:pt idx="7033">
                  <c:v>111.155</c:v>
                </c:pt>
                <c:pt idx="7034">
                  <c:v>111.1564</c:v>
                </c:pt>
                <c:pt idx="7035">
                  <c:v>111.16070000000001</c:v>
                </c:pt>
                <c:pt idx="7036">
                  <c:v>111.1658</c:v>
                </c:pt>
                <c:pt idx="7037">
                  <c:v>111.1695</c:v>
                </c:pt>
                <c:pt idx="7038">
                  <c:v>111.17189999999999</c:v>
                </c:pt>
                <c:pt idx="7039">
                  <c:v>111.1778</c:v>
                </c:pt>
                <c:pt idx="7040">
                  <c:v>111.1846</c:v>
                </c:pt>
                <c:pt idx="7041">
                  <c:v>111.191</c:v>
                </c:pt>
                <c:pt idx="7042">
                  <c:v>111.1972</c:v>
                </c:pt>
                <c:pt idx="7043">
                  <c:v>111.20269999999999</c:v>
                </c:pt>
                <c:pt idx="7044">
                  <c:v>111.20529999999999</c:v>
                </c:pt>
                <c:pt idx="7045">
                  <c:v>111.2075</c:v>
                </c:pt>
                <c:pt idx="7046">
                  <c:v>111.2076</c:v>
                </c:pt>
                <c:pt idx="7047">
                  <c:v>111.2086</c:v>
                </c:pt>
                <c:pt idx="7048">
                  <c:v>111.2132</c:v>
                </c:pt>
                <c:pt idx="7049">
                  <c:v>111.2174</c:v>
                </c:pt>
                <c:pt idx="7050">
                  <c:v>111.2216</c:v>
                </c:pt>
                <c:pt idx="7051">
                  <c:v>111.22499999999999</c:v>
                </c:pt>
                <c:pt idx="7052">
                  <c:v>111.2298</c:v>
                </c:pt>
                <c:pt idx="7053">
                  <c:v>111.2359</c:v>
                </c:pt>
                <c:pt idx="7054">
                  <c:v>111.2411</c:v>
                </c:pt>
                <c:pt idx="7055">
                  <c:v>111.248</c:v>
                </c:pt>
                <c:pt idx="7056">
                  <c:v>111.2551</c:v>
                </c:pt>
                <c:pt idx="7057">
                  <c:v>111.2659</c:v>
                </c:pt>
                <c:pt idx="7058">
                  <c:v>111.27849999999999</c:v>
                </c:pt>
                <c:pt idx="7059">
                  <c:v>111.297</c:v>
                </c:pt>
                <c:pt idx="7060">
                  <c:v>111.3205</c:v>
                </c:pt>
                <c:pt idx="7061">
                  <c:v>111.3408</c:v>
                </c:pt>
                <c:pt idx="7062">
                  <c:v>111.3553</c:v>
                </c:pt>
                <c:pt idx="7063">
                  <c:v>111.3623</c:v>
                </c:pt>
                <c:pt idx="7064">
                  <c:v>111.3609</c:v>
                </c:pt>
                <c:pt idx="7065">
                  <c:v>111.3518</c:v>
                </c:pt>
                <c:pt idx="7066">
                  <c:v>111.3407</c:v>
                </c:pt>
                <c:pt idx="7067">
                  <c:v>111.33240000000001</c:v>
                </c:pt>
                <c:pt idx="7068">
                  <c:v>111.3262</c:v>
                </c:pt>
                <c:pt idx="7069">
                  <c:v>111.3222</c:v>
                </c:pt>
                <c:pt idx="7070">
                  <c:v>111.31959999999999</c:v>
                </c:pt>
                <c:pt idx="7071">
                  <c:v>111.3156</c:v>
                </c:pt>
                <c:pt idx="7072">
                  <c:v>111.31319999999999</c:v>
                </c:pt>
                <c:pt idx="7073">
                  <c:v>111.30970000000001</c:v>
                </c:pt>
                <c:pt idx="7074">
                  <c:v>111.30540000000001</c:v>
                </c:pt>
                <c:pt idx="7075">
                  <c:v>111.3045</c:v>
                </c:pt>
                <c:pt idx="7076">
                  <c:v>111.3075</c:v>
                </c:pt>
                <c:pt idx="7077">
                  <c:v>111.31059999999999</c:v>
                </c:pt>
                <c:pt idx="7078">
                  <c:v>111.31480000000001</c:v>
                </c:pt>
                <c:pt idx="7079">
                  <c:v>111.3219</c:v>
                </c:pt>
                <c:pt idx="7080">
                  <c:v>111.3314</c:v>
                </c:pt>
                <c:pt idx="7081">
                  <c:v>111.34269999999999</c:v>
                </c:pt>
                <c:pt idx="7082">
                  <c:v>111.3584</c:v>
                </c:pt>
                <c:pt idx="7083">
                  <c:v>111.3758</c:v>
                </c:pt>
                <c:pt idx="7084">
                  <c:v>111.3935</c:v>
                </c:pt>
                <c:pt idx="7085">
                  <c:v>111.4115</c:v>
                </c:pt>
                <c:pt idx="7086">
                  <c:v>111.4289</c:v>
                </c:pt>
                <c:pt idx="7087">
                  <c:v>111.4449</c:v>
                </c:pt>
                <c:pt idx="7088">
                  <c:v>111.4545</c:v>
                </c:pt>
                <c:pt idx="7089">
                  <c:v>111.458</c:v>
                </c:pt>
                <c:pt idx="7090">
                  <c:v>111.45529999999999</c:v>
                </c:pt>
                <c:pt idx="7091">
                  <c:v>111.44750000000001</c:v>
                </c:pt>
                <c:pt idx="7092">
                  <c:v>111.4395</c:v>
                </c:pt>
                <c:pt idx="7093">
                  <c:v>111.43340000000001</c:v>
                </c:pt>
                <c:pt idx="7094">
                  <c:v>111.4318</c:v>
                </c:pt>
                <c:pt idx="7095">
                  <c:v>111.4329</c:v>
                </c:pt>
                <c:pt idx="7096">
                  <c:v>111.43680000000001</c:v>
                </c:pt>
                <c:pt idx="7097">
                  <c:v>111.4419</c:v>
                </c:pt>
                <c:pt idx="7098">
                  <c:v>111.4464</c:v>
                </c:pt>
                <c:pt idx="7099">
                  <c:v>111.45010000000001</c:v>
                </c:pt>
                <c:pt idx="7100">
                  <c:v>111.45059999999999</c:v>
                </c:pt>
                <c:pt idx="7101">
                  <c:v>111.45099999999999</c:v>
                </c:pt>
                <c:pt idx="7102">
                  <c:v>111.4512</c:v>
                </c:pt>
                <c:pt idx="7103">
                  <c:v>111.45180000000001</c:v>
                </c:pt>
                <c:pt idx="7104">
                  <c:v>111.4568</c:v>
                </c:pt>
                <c:pt idx="7105">
                  <c:v>111.4629</c:v>
                </c:pt>
                <c:pt idx="7106">
                  <c:v>111.4689</c:v>
                </c:pt>
                <c:pt idx="7107">
                  <c:v>111.4752</c:v>
                </c:pt>
                <c:pt idx="7108">
                  <c:v>111.48099999999999</c:v>
                </c:pt>
                <c:pt idx="7109">
                  <c:v>111.4864</c:v>
                </c:pt>
                <c:pt idx="7110">
                  <c:v>111.4932</c:v>
                </c:pt>
                <c:pt idx="7111">
                  <c:v>111.49639999999999</c:v>
                </c:pt>
                <c:pt idx="7112">
                  <c:v>111.5</c:v>
                </c:pt>
                <c:pt idx="7113">
                  <c:v>111.5052</c:v>
                </c:pt>
                <c:pt idx="7114">
                  <c:v>111.50539999999999</c:v>
                </c:pt>
                <c:pt idx="7115">
                  <c:v>111.50449999999999</c:v>
                </c:pt>
                <c:pt idx="7116">
                  <c:v>111.505</c:v>
                </c:pt>
                <c:pt idx="7117">
                  <c:v>111.5064</c:v>
                </c:pt>
                <c:pt idx="7118">
                  <c:v>111.50830000000001</c:v>
                </c:pt>
                <c:pt idx="7119">
                  <c:v>111.5119</c:v>
                </c:pt>
                <c:pt idx="7120">
                  <c:v>111.5159</c:v>
                </c:pt>
                <c:pt idx="7121">
                  <c:v>111.5218</c:v>
                </c:pt>
                <c:pt idx="7122">
                  <c:v>111.5287</c:v>
                </c:pt>
                <c:pt idx="7123">
                  <c:v>111.53489999999999</c:v>
                </c:pt>
                <c:pt idx="7124">
                  <c:v>111.5411</c:v>
                </c:pt>
                <c:pt idx="7125">
                  <c:v>111.54810000000001</c:v>
                </c:pt>
                <c:pt idx="7126">
                  <c:v>111.5583</c:v>
                </c:pt>
                <c:pt idx="7127">
                  <c:v>111.57429999999999</c:v>
                </c:pt>
                <c:pt idx="7128">
                  <c:v>111.5951</c:v>
                </c:pt>
                <c:pt idx="7129">
                  <c:v>111.61669999999999</c:v>
                </c:pt>
                <c:pt idx="7130">
                  <c:v>111.6378</c:v>
                </c:pt>
                <c:pt idx="7131">
                  <c:v>111.6507</c:v>
                </c:pt>
                <c:pt idx="7132">
                  <c:v>111.6525</c:v>
                </c:pt>
                <c:pt idx="7133">
                  <c:v>111.648</c:v>
                </c:pt>
                <c:pt idx="7134">
                  <c:v>111.6384</c:v>
                </c:pt>
                <c:pt idx="7135">
                  <c:v>111.62990000000001</c:v>
                </c:pt>
                <c:pt idx="7136">
                  <c:v>111.6229</c:v>
                </c:pt>
                <c:pt idx="7137">
                  <c:v>111.61750000000001</c:v>
                </c:pt>
                <c:pt idx="7138">
                  <c:v>111.61279999999999</c:v>
                </c:pt>
                <c:pt idx="7139">
                  <c:v>111.6099</c:v>
                </c:pt>
                <c:pt idx="7140">
                  <c:v>111.6056</c:v>
                </c:pt>
                <c:pt idx="7141">
                  <c:v>111.59990000000001</c:v>
                </c:pt>
                <c:pt idx="7142">
                  <c:v>111.5959</c:v>
                </c:pt>
                <c:pt idx="7143">
                  <c:v>111.5929</c:v>
                </c:pt>
                <c:pt idx="7144">
                  <c:v>111.59269999999999</c:v>
                </c:pt>
                <c:pt idx="7145">
                  <c:v>111.5966</c:v>
                </c:pt>
                <c:pt idx="7146">
                  <c:v>111.60080000000001</c:v>
                </c:pt>
                <c:pt idx="7147">
                  <c:v>111.607</c:v>
                </c:pt>
                <c:pt idx="7148">
                  <c:v>111.6168</c:v>
                </c:pt>
                <c:pt idx="7149">
                  <c:v>111.6293</c:v>
                </c:pt>
                <c:pt idx="7150">
                  <c:v>111.6438</c:v>
                </c:pt>
                <c:pt idx="7151">
                  <c:v>111.65949999999999</c:v>
                </c:pt>
                <c:pt idx="7152">
                  <c:v>111.67659999999999</c:v>
                </c:pt>
                <c:pt idx="7153">
                  <c:v>111.69410000000001</c:v>
                </c:pt>
                <c:pt idx="7154">
                  <c:v>111.7123</c:v>
                </c:pt>
                <c:pt idx="7155">
                  <c:v>111.7298</c:v>
                </c:pt>
                <c:pt idx="7156">
                  <c:v>111.7406</c:v>
                </c:pt>
                <c:pt idx="7157">
                  <c:v>111.746</c:v>
                </c:pt>
                <c:pt idx="7158">
                  <c:v>111.7467</c:v>
                </c:pt>
                <c:pt idx="7159">
                  <c:v>111.7431</c:v>
                </c:pt>
                <c:pt idx="7160">
                  <c:v>111.73699999999999</c:v>
                </c:pt>
                <c:pt idx="7161">
                  <c:v>111.7323</c:v>
                </c:pt>
                <c:pt idx="7162">
                  <c:v>111.72750000000001</c:v>
                </c:pt>
                <c:pt idx="7163">
                  <c:v>111.72629999999999</c:v>
                </c:pt>
                <c:pt idx="7164">
                  <c:v>111.7283</c:v>
                </c:pt>
                <c:pt idx="7165">
                  <c:v>111.7315</c:v>
                </c:pt>
                <c:pt idx="7166">
                  <c:v>111.7347</c:v>
                </c:pt>
                <c:pt idx="7167">
                  <c:v>111.7376</c:v>
                </c:pt>
                <c:pt idx="7168">
                  <c:v>111.7405</c:v>
                </c:pt>
                <c:pt idx="7169">
                  <c:v>111.74339999999999</c:v>
                </c:pt>
                <c:pt idx="7170">
                  <c:v>111.7458</c:v>
                </c:pt>
                <c:pt idx="7171">
                  <c:v>111.748</c:v>
                </c:pt>
                <c:pt idx="7172">
                  <c:v>111.752</c:v>
                </c:pt>
                <c:pt idx="7173">
                  <c:v>111.7573</c:v>
                </c:pt>
                <c:pt idx="7174">
                  <c:v>111.7638</c:v>
                </c:pt>
                <c:pt idx="7175">
                  <c:v>111.7698</c:v>
                </c:pt>
                <c:pt idx="7176">
                  <c:v>111.7739</c:v>
                </c:pt>
                <c:pt idx="7177">
                  <c:v>111.77849999999999</c:v>
                </c:pt>
                <c:pt idx="7178">
                  <c:v>111.7831</c:v>
                </c:pt>
                <c:pt idx="7179">
                  <c:v>111.78879999999999</c:v>
                </c:pt>
                <c:pt idx="7180">
                  <c:v>111.7945</c:v>
                </c:pt>
                <c:pt idx="7181">
                  <c:v>111.7991</c:v>
                </c:pt>
                <c:pt idx="7182">
                  <c:v>111.8031</c:v>
                </c:pt>
                <c:pt idx="7183">
                  <c:v>111.8073</c:v>
                </c:pt>
                <c:pt idx="7184">
                  <c:v>111.80929999999999</c:v>
                </c:pt>
                <c:pt idx="7185">
                  <c:v>111.8105</c:v>
                </c:pt>
                <c:pt idx="7186">
                  <c:v>111.815</c:v>
                </c:pt>
                <c:pt idx="7187">
                  <c:v>111.819</c:v>
                </c:pt>
                <c:pt idx="7188">
                  <c:v>111.8233</c:v>
                </c:pt>
                <c:pt idx="7189">
                  <c:v>111.8288</c:v>
                </c:pt>
                <c:pt idx="7190">
                  <c:v>111.8351</c:v>
                </c:pt>
                <c:pt idx="7191">
                  <c:v>111.84</c:v>
                </c:pt>
                <c:pt idx="7192">
                  <c:v>111.84480000000001</c:v>
                </c:pt>
                <c:pt idx="7193">
                  <c:v>111.85080000000001</c:v>
                </c:pt>
                <c:pt idx="7194">
                  <c:v>111.8582</c:v>
                </c:pt>
                <c:pt idx="7195">
                  <c:v>111.8682</c:v>
                </c:pt>
                <c:pt idx="7196">
                  <c:v>111.883</c:v>
                </c:pt>
                <c:pt idx="7197">
                  <c:v>111.90430000000001</c:v>
                </c:pt>
                <c:pt idx="7198">
                  <c:v>111.9286</c:v>
                </c:pt>
                <c:pt idx="7199">
                  <c:v>111.95010000000001</c:v>
                </c:pt>
                <c:pt idx="7200">
                  <c:v>111.96469999999999</c:v>
                </c:pt>
                <c:pt idx="7201">
                  <c:v>111.9688</c:v>
                </c:pt>
                <c:pt idx="7202">
                  <c:v>111.9645</c:v>
                </c:pt>
                <c:pt idx="7203">
                  <c:v>111.95569999999999</c:v>
                </c:pt>
                <c:pt idx="7204">
                  <c:v>111.9456</c:v>
                </c:pt>
                <c:pt idx="7205">
                  <c:v>111.9358</c:v>
                </c:pt>
                <c:pt idx="7206">
                  <c:v>111.9278</c:v>
                </c:pt>
                <c:pt idx="7207">
                  <c:v>111.9221</c:v>
                </c:pt>
                <c:pt idx="7208">
                  <c:v>111.9205</c:v>
                </c:pt>
                <c:pt idx="7209">
                  <c:v>111.9165</c:v>
                </c:pt>
                <c:pt idx="7210">
                  <c:v>111.91370000000001</c:v>
                </c:pt>
                <c:pt idx="7211">
                  <c:v>111.9104</c:v>
                </c:pt>
                <c:pt idx="7212">
                  <c:v>111.9072</c:v>
                </c:pt>
                <c:pt idx="7213">
                  <c:v>111.9062</c:v>
                </c:pt>
                <c:pt idx="7214">
                  <c:v>111.9072</c:v>
                </c:pt>
                <c:pt idx="7215">
                  <c:v>111.91070000000001</c:v>
                </c:pt>
                <c:pt idx="7216">
                  <c:v>111.9169</c:v>
                </c:pt>
                <c:pt idx="7217">
                  <c:v>111.9241</c:v>
                </c:pt>
                <c:pt idx="7218">
                  <c:v>111.93389999999999</c:v>
                </c:pt>
                <c:pt idx="7219">
                  <c:v>111.9464</c:v>
                </c:pt>
                <c:pt idx="7220">
                  <c:v>111.9641</c:v>
                </c:pt>
                <c:pt idx="7221">
                  <c:v>111.98260000000001</c:v>
                </c:pt>
                <c:pt idx="7222">
                  <c:v>112.0014</c:v>
                </c:pt>
                <c:pt idx="7223">
                  <c:v>112.0214</c:v>
                </c:pt>
                <c:pt idx="7224">
                  <c:v>112.0395</c:v>
                </c:pt>
                <c:pt idx="7225">
                  <c:v>112.0551</c:v>
                </c:pt>
                <c:pt idx="7226">
                  <c:v>112.06619999999999</c:v>
                </c:pt>
                <c:pt idx="7227">
                  <c:v>112.06870000000001</c:v>
                </c:pt>
                <c:pt idx="7228">
                  <c:v>112.0646</c:v>
                </c:pt>
                <c:pt idx="7229">
                  <c:v>112.05889999999999</c:v>
                </c:pt>
                <c:pt idx="7230">
                  <c:v>112.05370000000001</c:v>
                </c:pt>
                <c:pt idx="7231">
                  <c:v>112.04810000000001</c:v>
                </c:pt>
                <c:pt idx="7232">
                  <c:v>112.0436</c:v>
                </c:pt>
                <c:pt idx="7233">
                  <c:v>112.04089999999999</c:v>
                </c:pt>
                <c:pt idx="7234">
                  <c:v>112.04219999999999</c:v>
                </c:pt>
                <c:pt idx="7235">
                  <c:v>112.0432</c:v>
                </c:pt>
                <c:pt idx="7236">
                  <c:v>112.0446</c:v>
                </c:pt>
                <c:pt idx="7237">
                  <c:v>112.0471</c:v>
                </c:pt>
                <c:pt idx="7238">
                  <c:v>112.0515</c:v>
                </c:pt>
                <c:pt idx="7239">
                  <c:v>112.05500000000001</c:v>
                </c:pt>
                <c:pt idx="7240">
                  <c:v>112.06059999999999</c:v>
                </c:pt>
                <c:pt idx="7241">
                  <c:v>112.0658</c:v>
                </c:pt>
                <c:pt idx="7242">
                  <c:v>112.0699</c:v>
                </c:pt>
                <c:pt idx="7243">
                  <c:v>112.0731</c:v>
                </c:pt>
                <c:pt idx="7244">
                  <c:v>112.0784</c:v>
                </c:pt>
                <c:pt idx="7245">
                  <c:v>112.0843</c:v>
                </c:pt>
                <c:pt idx="7246">
                  <c:v>112.0903</c:v>
                </c:pt>
                <c:pt idx="7247">
                  <c:v>112.0979</c:v>
                </c:pt>
                <c:pt idx="7248">
                  <c:v>112.1044</c:v>
                </c:pt>
                <c:pt idx="7249">
                  <c:v>112.11150000000001</c:v>
                </c:pt>
                <c:pt idx="7250">
                  <c:v>112.11490000000001</c:v>
                </c:pt>
                <c:pt idx="7251">
                  <c:v>112.1168</c:v>
                </c:pt>
                <c:pt idx="7252">
                  <c:v>112.1173</c:v>
                </c:pt>
                <c:pt idx="7253">
                  <c:v>112.1186</c:v>
                </c:pt>
                <c:pt idx="7254">
                  <c:v>112.12179999999999</c:v>
                </c:pt>
                <c:pt idx="7255">
                  <c:v>112.125</c:v>
                </c:pt>
                <c:pt idx="7256">
                  <c:v>112.13079999999999</c:v>
                </c:pt>
                <c:pt idx="7257">
                  <c:v>112.1357</c:v>
                </c:pt>
                <c:pt idx="7258">
                  <c:v>112.13979999999999</c:v>
                </c:pt>
                <c:pt idx="7259">
                  <c:v>112.1468</c:v>
                </c:pt>
                <c:pt idx="7260">
                  <c:v>112.1528</c:v>
                </c:pt>
                <c:pt idx="7261">
                  <c:v>112.1579</c:v>
                </c:pt>
                <c:pt idx="7262">
                  <c:v>112.164</c:v>
                </c:pt>
                <c:pt idx="7263">
                  <c:v>112.17</c:v>
                </c:pt>
                <c:pt idx="7264">
                  <c:v>112.1793</c:v>
                </c:pt>
                <c:pt idx="7265">
                  <c:v>112.1957</c:v>
                </c:pt>
                <c:pt idx="7266">
                  <c:v>112.21420000000001</c:v>
                </c:pt>
                <c:pt idx="7267">
                  <c:v>112.23269999999999</c:v>
                </c:pt>
                <c:pt idx="7268">
                  <c:v>112.2501</c:v>
                </c:pt>
                <c:pt idx="7269">
                  <c:v>112.2623</c:v>
                </c:pt>
                <c:pt idx="7270">
                  <c:v>112.2653</c:v>
                </c:pt>
                <c:pt idx="7271">
                  <c:v>112.2598</c:v>
                </c:pt>
                <c:pt idx="7272">
                  <c:v>112.2509</c:v>
                </c:pt>
                <c:pt idx="7273">
                  <c:v>112.24420000000001</c:v>
                </c:pt>
                <c:pt idx="7274">
                  <c:v>112.238</c:v>
                </c:pt>
                <c:pt idx="7275">
                  <c:v>112.2321</c:v>
                </c:pt>
                <c:pt idx="7276">
                  <c:v>112.2272</c:v>
                </c:pt>
                <c:pt idx="7277">
                  <c:v>112.2236</c:v>
                </c:pt>
                <c:pt idx="7278">
                  <c:v>112.2191</c:v>
                </c:pt>
                <c:pt idx="7279">
                  <c:v>112.2146</c:v>
                </c:pt>
                <c:pt idx="7280">
                  <c:v>112.2131</c:v>
                </c:pt>
                <c:pt idx="7281">
                  <c:v>112.212</c:v>
                </c:pt>
                <c:pt idx="7282">
                  <c:v>112.214</c:v>
                </c:pt>
                <c:pt idx="7283">
                  <c:v>112.2171</c:v>
                </c:pt>
                <c:pt idx="7284">
                  <c:v>112.22110000000001</c:v>
                </c:pt>
                <c:pt idx="7285">
                  <c:v>112.2273</c:v>
                </c:pt>
                <c:pt idx="7286">
                  <c:v>112.2373</c:v>
                </c:pt>
                <c:pt idx="7287">
                  <c:v>112.25060000000001</c:v>
                </c:pt>
                <c:pt idx="7288">
                  <c:v>112.264</c:v>
                </c:pt>
                <c:pt idx="7289">
                  <c:v>112.2794</c:v>
                </c:pt>
                <c:pt idx="7290">
                  <c:v>112.2957</c:v>
                </c:pt>
                <c:pt idx="7291">
                  <c:v>112.3116</c:v>
                </c:pt>
                <c:pt idx="7292">
                  <c:v>112.32899999999999</c:v>
                </c:pt>
                <c:pt idx="7293">
                  <c:v>112.3449</c:v>
                </c:pt>
                <c:pt idx="7294">
                  <c:v>112.3561</c:v>
                </c:pt>
                <c:pt idx="7295">
                  <c:v>112.36</c:v>
                </c:pt>
                <c:pt idx="7296">
                  <c:v>112.35769999999999</c:v>
                </c:pt>
                <c:pt idx="7297">
                  <c:v>112.3522</c:v>
                </c:pt>
                <c:pt idx="7298">
                  <c:v>112.34829999999999</c:v>
                </c:pt>
                <c:pt idx="7299">
                  <c:v>112.34439999999999</c:v>
                </c:pt>
                <c:pt idx="7300">
                  <c:v>112.342</c:v>
                </c:pt>
                <c:pt idx="7301">
                  <c:v>112.3429</c:v>
                </c:pt>
                <c:pt idx="7302">
                  <c:v>112.34520000000001</c:v>
                </c:pt>
                <c:pt idx="7303">
                  <c:v>112.34829999999999</c:v>
                </c:pt>
                <c:pt idx="7304">
                  <c:v>112.3507</c:v>
                </c:pt>
                <c:pt idx="7305">
                  <c:v>112.35339999999999</c:v>
                </c:pt>
                <c:pt idx="7306">
                  <c:v>112.3554</c:v>
                </c:pt>
                <c:pt idx="7307">
                  <c:v>112.3563</c:v>
                </c:pt>
                <c:pt idx="7308">
                  <c:v>112.3574</c:v>
                </c:pt>
                <c:pt idx="7309">
                  <c:v>112.3592</c:v>
                </c:pt>
                <c:pt idx="7310">
                  <c:v>112.36150000000001</c:v>
                </c:pt>
                <c:pt idx="7311">
                  <c:v>112.3656</c:v>
                </c:pt>
                <c:pt idx="7312">
                  <c:v>112.3715</c:v>
                </c:pt>
                <c:pt idx="7313">
                  <c:v>112.37690000000001</c:v>
                </c:pt>
                <c:pt idx="7314">
                  <c:v>112.3818</c:v>
                </c:pt>
                <c:pt idx="7315">
                  <c:v>112.3884</c:v>
                </c:pt>
                <c:pt idx="7316">
                  <c:v>112.3947</c:v>
                </c:pt>
                <c:pt idx="7317">
                  <c:v>112.39879999999999</c:v>
                </c:pt>
                <c:pt idx="7318">
                  <c:v>112.4023</c:v>
                </c:pt>
                <c:pt idx="7319">
                  <c:v>112.40389999999999</c:v>
                </c:pt>
                <c:pt idx="7320">
                  <c:v>112.4055</c:v>
                </c:pt>
                <c:pt idx="7321">
                  <c:v>112.4072</c:v>
                </c:pt>
                <c:pt idx="7322">
                  <c:v>112.4097</c:v>
                </c:pt>
                <c:pt idx="7323">
                  <c:v>112.41249999999999</c:v>
                </c:pt>
                <c:pt idx="7324">
                  <c:v>112.4152</c:v>
                </c:pt>
                <c:pt idx="7325">
                  <c:v>112.41930000000001</c:v>
                </c:pt>
                <c:pt idx="7326">
                  <c:v>112.42270000000001</c:v>
                </c:pt>
                <c:pt idx="7327">
                  <c:v>112.4278</c:v>
                </c:pt>
                <c:pt idx="7328">
                  <c:v>112.4328</c:v>
                </c:pt>
                <c:pt idx="7329">
                  <c:v>112.43810000000001</c:v>
                </c:pt>
                <c:pt idx="7330">
                  <c:v>112.4426</c:v>
                </c:pt>
                <c:pt idx="7331">
                  <c:v>112.4465</c:v>
                </c:pt>
                <c:pt idx="7332">
                  <c:v>112.4525</c:v>
                </c:pt>
                <c:pt idx="7333">
                  <c:v>112.464</c:v>
                </c:pt>
                <c:pt idx="7334">
                  <c:v>112.4804</c:v>
                </c:pt>
                <c:pt idx="7335">
                  <c:v>112.5042</c:v>
                </c:pt>
                <c:pt idx="7336">
                  <c:v>112.5317</c:v>
                </c:pt>
                <c:pt idx="7337">
                  <c:v>112.553</c:v>
                </c:pt>
                <c:pt idx="7338">
                  <c:v>112.56610000000001</c:v>
                </c:pt>
                <c:pt idx="7339">
                  <c:v>112.5685</c:v>
                </c:pt>
                <c:pt idx="7340">
                  <c:v>112.56189999999999</c:v>
                </c:pt>
                <c:pt idx="7341">
                  <c:v>112.55159999999999</c:v>
                </c:pt>
                <c:pt idx="7342">
                  <c:v>112.54089999999999</c:v>
                </c:pt>
                <c:pt idx="7343">
                  <c:v>112.5301</c:v>
                </c:pt>
                <c:pt idx="7344">
                  <c:v>112.5211</c:v>
                </c:pt>
                <c:pt idx="7345">
                  <c:v>112.5164</c:v>
                </c:pt>
                <c:pt idx="7346">
                  <c:v>112.5117</c:v>
                </c:pt>
                <c:pt idx="7347">
                  <c:v>112.506</c:v>
                </c:pt>
                <c:pt idx="7348">
                  <c:v>112.50279999999999</c:v>
                </c:pt>
                <c:pt idx="7349">
                  <c:v>112.50060000000001</c:v>
                </c:pt>
                <c:pt idx="7350">
                  <c:v>112.49930000000001</c:v>
                </c:pt>
                <c:pt idx="7351">
                  <c:v>112.5003</c:v>
                </c:pt>
                <c:pt idx="7352">
                  <c:v>112.5004</c:v>
                </c:pt>
                <c:pt idx="7353">
                  <c:v>112.50360000000001</c:v>
                </c:pt>
                <c:pt idx="7354">
                  <c:v>112.5111</c:v>
                </c:pt>
                <c:pt idx="7355">
                  <c:v>112.521</c:v>
                </c:pt>
                <c:pt idx="7356">
                  <c:v>112.5331</c:v>
                </c:pt>
                <c:pt idx="7357">
                  <c:v>112.54770000000001</c:v>
                </c:pt>
                <c:pt idx="7358">
                  <c:v>112.563</c:v>
                </c:pt>
                <c:pt idx="7359">
                  <c:v>112.5797</c:v>
                </c:pt>
                <c:pt idx="7360">
                  <c:v>112.5989</c:v>
                </c:pt>
                <c:pt idx="7361">
                  <c:v>112.6198</c:v>
                </c:pt>
                <c:pt idx="7362">
                  <c:v>112.63809999999999</c:v>
                </c:pt>
                <c:pt idx="7363">
                  <c:v>112.64919999999999</c:v>
                </c:pt>
                <c:pt idx="7364">
                  <c:v>112.6527</c:v>
                </c:pt>
                <c:pt idx="7365">
                  <c:v>112.6478</c:v>
                </c:pt>
                <c:pt idx="7366">
                  <c:v>112.63809999999999</c:v>
                </c:pt>
                <c:pt idx="7367">
                  <c:v>112.6284</c:v>
                </c:pt>
                <c:pt idx="7368">
                  <c:v>112.6221</c:v>
                </c:pt>
                <c:pt idx="7369">
                  <c:v>112.61920000000001</c:v>
                </c:pt>
                <c:pt idx="7370">
                  <c:v>112.62</c:v>
                </c:pt>
                <c:pt idx="7371">
                  <c:v>112.62309999999999</c:v>
                </c:pt>
                <c:pt idx="7372">
                  <c:v>112.625</c:v>
                </c:pt>
                <c:pt idx="7373">
                  <c:v>112.6279</c:v>
                </c:pt>
                <c:pt idx="7374">
                  <c:v>112.6297</c:v>
                </c:pt>
                <c:pt idx="7375">
                  <c:v>112.63</c:v>
                </c:pt>
                <c:pt idx="7376">
                  <c:v>112.6289</c:v>
                </c:pt>
                <c:pt idx="7377">
                  <c:v>112.62909999999999</c:v>
                </c:pt>
                <c:pt idx="7378">
                  <c:v>112.6311</c:v>
                </c:pt>
                <c:pt idx="7379">
                  <c:v>112.63500000000001</c:v>
                </c:pt>
                <c:pt idx="7380">
                  <c:v>112.6404</c:v>
                </c:pt>
                <c:pt idx="7381">
                  <c:v>112.6439</c:v>
                </c:pt>
                <c:pt idx="7382">
                  <c:v>112.6477</c:v>
                </c:pt>
                <c:pt idx="7383">
                  <c:v>112.65260000000001</c:v>
                </c:pt>
                <c:pt idx="7384">
                  <c:v>112.66030000000001</c:v>
                </c:pt>
                <c:pt idx="7385">
                  <c:v>112.669</c:v>
                </c:pt>
                <c:pt idx="7386">
                  <c:v>112.67610000000001</c:v>
                </c:pt>
                <c:pt idx="7387">
                  <c:v>112.681</c:v>
                </c:pt>
                <c:pt idx="7388">
                  <c:v>112.6845</c:v>
                </c:pt>
                <c:pt idx="7389">
                  <c:v>112.68640000000001</c:v>
                </c:pt>
                <c:pt idx="7390">
                  <c:v>112.68810000000001</c:v>
                </c:pt>
                <c:pt idx="7391">
                  <c:v>112.6891</c:v>
                </c:pt>
                <c:pt idx="7392">
                  <c:v>112.69199999999999</c:v>
                </c:pt>
                <c:pt idx="7393">
                  <c:v>112.6939</c:v>
                </c:pt>
                <c:pt idx="7394">
                  <c:v>112.6956</c:v>
                </c:pt>
                <c:pt idx="7395">
                  <c:v>112.6982</c:v>
                </c:pt>
                <c:pt idx="7396">
                  <c:v>112.7017</c:v>
                </c:pt>
                <c:pt idx="7397">
                  <c:v>112.7075</c:v>
                </c:pt>
                <c:pt idx="7398">
                  <c:v>112.7129</c:v>
                </c:pt>
                <c:pt idx="7399">
                  <c:v>112.7159</c:v>
                </c:pt>
                <c:pt idx="7400">
                  <c:v>112.7209</c:v>
                </c:pt>
                <c:pt idx="7401">
                  <c:v>112.7283</c:v>
                </c:pt>
                <c:pt idx="7402">
                  <c:v>112.73909999999999</c:v>
                </c:pt>
                <c:pt idx="7403">
                  <c:v>112.75620000000001</c:v>
                </c:pt>
                <c:pt idx="7404">
                  <c:v>112.779</c:v>
                </c:pt>
                <c:pt idx="7405">
                  <c:v>112.80200000000001</c:v>
                </c:pt>
                <c:pt idx="7406">
                  <c:v>112.82089999999999</c:v>
                </c:pt>
                <c:pt idx="7407">
                  <c:v>112.8297</c:v>
                </c:pt>
                <c:pt idx="7408">
                  <c:v>112.82769999999999</c:v>
                </c:pt>
                <c:pt idx="7409">
                  <c:v>112.8202</c:v>
                </c:pt>
                <c:pt idx="7410">
                  <c:v>112.80929999999999</c:v>
                </c:pt>
                <c:pt idx="7411">
                  <c:v>112.80029999999999</c:v>
                </c:pt>
                <c:pt idx="7412">
                  <c:v>112.7932</c:v>
                </c:pt>
                <c:pt idx="7413">
                  <c:v>112.7878</c:v>
                </c:pt>
                <c:pt idx="7414">
                  <c:v>112.7813</c:v>
                </c:pt>
                <c:pt idx="7415">
                  <c:v>112.7766</c:v>
                </c:pt>
                <c:pt idx="7416">
                  <c:v>112.77330000000001</c:v>
                </c:pt>
                <c:pt idx="7417">
                  <c:v>112.76860000000001</c:v>
                </c:pt>
                <c:pt idx="7418">
                  <c:v>112.76439999999999</c:v>
                </c:pt>
                <c:pt idx="7419">
                  <c:v>112.7621</c:v>
                </c:pt>
                <c:pt idx="7420">
                  <c:v>112.7625</c:v>
                </c:pt>
                <c:pt idx="7421">
                  <c:v>112.76560000000001</c:v>
                </c:pt>
                <c:pt idx="7422">
                  <c:v>112.7704</c:v>
                </c:pt>
                <c:pt idx="7423">
                  <c:v>112.7757</c:v>
                </c:pt>
                <c:pt idx="7424">
                  <c:v>112.783</c:v>
                </c:pt>
                <c:pt idx="7425">
                  <c:v>112.7938</c:v>
                </c:pt>
                <c:pt idx="7426">
                  <c:v>112.80840000000001</c:v>
                </c:pt>
                <c:pt idx="7427">
                  <c:v>112.8246</c:v>
                </c:pt>
                <c:pt idx="7428">
                  <c:v>112.8416</c:v>
                </c:pt>
                <c:pt idx="7429">
                  <c:v>112.8592</c:v>
                </c:pt>
                <c:pt idx="7430">
                  <c:v>112.8766</c:v>
                </c:pt>
                <c:pt idx="7431">
                  <c:v>112.89190000000001</c:v>
                </c:pt>
                <c:pt idx="7432">
                  <c:v>112.9019</c:v>
                </c:pt>
                <c:pt idx="7433">
                  <c:v>112.9067</c:v>
                </c:pt>
                <c:pt idx="7434">
                  <c:v>112.90649999999999</c:v>
                </c:pt>
                <c:pt idx="7435">
                  <c:v>112.901</c:v>
                </c:pt>
                <c:pt idx="7436">
                  <c:v>112.89319999999999</c:v>
                </c:pt>
                <c:pt idx="7437">
                  <c:v>112.88760000000001</c:v>
                </c:pt>
                <c:pt idx="7438">
                  <c:v>112.88460000000001</c:v>
                </c:pt>
                <c:pt idx="7439">
                  <c:v>112.8824</c:v>
                </c:pt>
                <c:pt idx="7440">
                  <c:v>112.88330000000001</c:v>
                </c:pt>
                <c:pt idx="7441">
                  <c:v>112.886</c:v>
                </c:pt>
                <c:pt idx="7442">
                  <c:v>112.8888</c:v>
                </c:pt>
                <c:pt idx="7443">
                  <c:v>112.88930000000001</c:v>
                </c:pt>
                <c:pt idx="7444">
                  <c:v>112.89100000000001</c:v>
                </c:pt>
                <c:pt idx="7445">
                  <c:v>112.8935</c:v>
                </c:pt>
                <c:pt idx="7446">
                  <c:v>112.896</c:v>
                </c:pt>
                <c:pt idx="7447">
                  <c:v>112.89879999999999</c:v>
                </c:pt>
                <c:pt idx="7448">
                  <c:v>112.9032</c:v>
                </c:pt>
                <c:pt idx="7449">
                  <c:v>112.90940000000001</c:v>
                </c:pt>
                <c:pt idx="7450">
                  <c:v>112.913</c:v>
                </c:pt>
                <c:pt idx="7451">
                  <c:v>112.9152</c:v>
                </c:pt>
                <c:pt idx="7452">
                  <c:v>112.92019999999999</c:v>
                </c:pt>
                <c:pt idx="7453">
                  <c:v>112.9267</c:v>
                </c:pt>
                <c:pt idx="7454">
                  <c:v>112.93389999999999</c:v>
                </c:pt>
                <c:pt idx="7455">
                  <c:v>112.9402</c:v>
                </c:pt>
                <c:pt idx="7456">
                  <c:v>112.9444</c:v>
                </c:pt>
                <c:pt idx="7457">
                  <c:v>112.94759999999999</c:v>
                </c:pt>
                <c:pt idx="7458">
                  <c:v>112.9481</c:v>
                </c:pt>
                <c:pt idx="7459">
                  <c:v>112.9479</c:v>
                </c:pt>
                <c:pt idx="7460">
                  <c:v>112.9495</c:v>
                </c:pt>
                <c:pt idx="7461">
                  <c:v>112.95269999999999</c:v>
                </c:pt>
                <c:pt idx="7462">
                  <c:v>112.9568</c:v>
                </c:pt>
                <c:pt idx="7463">
                  <c:v>112.9618</c:v>
                </c:pt>
                <c:pt idx="7464">
                  <c:v>112.9667</c:v>
                </c:pt>
                <c:pt idx="7465">
                  <c:v>112.9717</c:v>
                </c:pt>
                <c:pt idx="7466">
                  <c:v>112.97620000000001</c:v>
                </c:pt>
                <c:pt idx="7467">
                  <c:v>112.9817</c:v>
                </c:pt>
                <c:pt idx="7468">
                  <c:v>112.9877</c:v>
                </c:pt>
                <c:pt idx="7469">
                  <c:v>112.9945</c:v>
                </c:pt>
                <c:pt idx="7470">
                  <c:v>113.0034</c:v>
                </c:pt>
                <c:pt idx="7471">
                  <c:v>113.0146</c:v>
                </c:pt>
                <c:pt idx="7472">
                  <c:v>113.02800000000001</c:v>
                </c:pt>
                <c:pt idx="7473">
                  <c:v>113.0441</c:v>
                </c:pt>
                <c:pt idx="7474">
                  <c:v>113.0615</c:v>
                </c:pt>
                <c:pt idx="7475">
                  <c:v>113.0729</c:v>
                </c:pt>
                <c:pt idx="7476">
                  <c:v>113.0771</c:v>
                </c:pt>
                <c:pt idx="7477">
                  <c:v>113.0761</c:v>
                </c:pt>
                <c:pt idx="7478">
                  <c:v>113.0697</c:v>
                </c:pt>
                <c:pt idx="7479">
                  <c:v>113.0628</c:v>
                </c:pt>
                <c:pt idx="7480">
                  <c:v>113.05500000000001</c:v>
                </c:pt>
                <c:pt idx="7481">
                  <c:v>113.0496</c:v>
                </c:pt>
                <c:pt idx="7482">
                  <c:v>113.045</c:v>
                </c:pt>
                <c:pt idx="7483">
                  <c:v>113.0412</c:v>
                </c:pt>
                <c:pt idx="7484">
                  <c:v>113.03700000000001</c:v>
                </c:pt>
                <c:pt idx="7485">
                  <c:v>113.03270000000001</c:v>
                </c:pt>
                <c:pt idx="7486">
                  <c:v>113.02719999999999</c:v>
                </c:pt>
                <c:pt idx="7487">
                  <c:v>113.02509999999999</c:v>
                </c:pt>
                <c:pt idx="7488">
                  <c:v>113.0241</c:v>
                </c:pt>
                <c:pt idx="7489">
                  <c:v>113.0239</c:v>
                </c:pt>
                <c:pt idx="7490">
                  <c:v>113.02630000000001</c:v>
                </c:pt>
                <c:pt idx="7491">
                  <c:v>113.0309</c:v>
                </c:pt>
                <c:pt idx="7492">
                  <c:v>113.03879999999999</c:v>
                </c:pt>
                <c:pt idx="7493">
                  <c:v>113.0487</c:v>
                </c:pt>
                <c:pt idx="7494">
                  <c:v>113.0603</c:v>
                </c:pt>
                <c:pt idx="7495">
                  <c:v>113.0733</c:v>
                </c:pt>
                <c:pt idx="7496">
                  <c:v>113.0894</c:v>
                </c:pt>
                <c:pt idx="7497">
                  <c:v>113.1063</c:v>
                </c:pt>
                <c:pt idx="7498">
                  <c:v>113.12439999999999</c:v>
                </c:pt>
                <c:pt idx="7499">
                  <c:v>113.1413</c:v>
                </c:pt>
                <c:pt idx="7500">
                  <c:v>113.1538</c:v>
                </c:pt>
                <c:pt idx="7501">
                  <c:v>113.1631</c:v>
                </c:pt>
                <c:pt idx="7502">
                  <c:v>113.16589999999999</c:v>
                </c:pt>
                <c:pt idx="7503">
                  <c:v>113.1626</c:v>
                </c:pt>
                <c:pt idx="7504">
                  <c:v>113.15649999999999</c:v>
                </c:pt>
                <c:pt idx="7505">
                  <c:v>113.1495</c:v>
                </c:pt>
                <c:pt idx="7506">
                  <c:v>113.14409999999999</c:v>
                </c:pt>
                <c:pt idx="7507">
                  <c:v>113.14279999999999</c:v>
                </c:pt>
                <c:pt idx="7508">
                  <c:v>113.145</c:v>
                </c:pt>
                <c:pt idx="7509">
                  <c:v>113.1469</c:v>
                </c:pt>
                <c:pt idx="7510">
                  <c:v>113.1489</c:v>
                </c:pt>
                <c:pt idx="7511">
                  <c:v>113.15170000000001</c:v>
                </c:pt>
                <c:pt idx="7512">
                  <c:v>113.15389999999999</c:v>
                </c:pt>
                <c:pt idx="7513">
                  <c:v>113.1551</c:v>
                </c:pt>
                <c:pt idx="7514">
                  <c:v>113.1563</c:v>
                </c:pt>
                <c:pt idx="7515">
                  <c:v>113.1567</c:v>
                </c:pt>
                <c:pt idx="7516">
                  <c:v>113.1576</c:v>
                </c:pt>
                <c:pt idx="7517">
                  <c:v>113.1604</c:v>
                </c:pt>
                <c:pt idx="7518">
                  <c:v>113.1651</c:v>
                </c:pt>
                <c:pt idx="7519">
                  <c:v>113.17100000000001</c:v>
                </c:pt>
                <c:pt idx="7520">
                  <c:v>113.1743</c:v>
                </c:pt>
                <c:pt idx="7521">
                  <c:v>113.1784</c:v>
                </c:pt>
                <c:pt idx="7522">
                  <c:v>113.1837</c:v>
                </c:pt>
                <c:pt idx="7523">
                  <c:v>113.1909</c:v>
                </c:pt>
                <c:pt idx="7524">
                  <c:v>113.19459999999999</c:v>
                </c:pt>
                <c:pt idx="7525">
                  <c:v>113.19750000000001</c:v>
                </c:pt>
                <c:pt idx="7526">
                  <c:v>113.1995</c:v>
                </c:pt>
                <c:pt idx="7527">
                  <c:v>113.1987</c:v>
                </c:pt>
                <c:pt idx="7528">
                  <c:v>113.1987</c:v>
                </c:pt>
                <c:pt idx="7529">
                  <c:v>113.2009</c:v>
                </c:pt>
                <c:pt idx="7530">
                  <c:v>113.2043</c:v>
                </c:pt>
                <c:pt idx="7531">
                  <c:v>113.20699999999999</c:v>
                </c:pt>
                <c:pt idx="7532">
                  <c:v>113.211</c:v>
                </c:pt>
                <c:pt idx="7533">
                  <c:v>113.214</c:v>
                </c:pt>
                <c:pt idx="7534">
                  <c:v>113.2182</c:v>
                </c:pt>
                <c:pt idx="7535">
                  <c:v>113.2234</c:v>
                </c:pt>
                <c:pt idx="7536">
                  <c:v>113.2294</c:v>
                </c:pt>
                <c:pt idx="7537">
                  <c:v>113.2366</c:v>
                </c:pt>
                <c:pt idx="7538">
                  <c:v>113.24469999999999</c:v>
                </c:pt>
                <c:pt idx="7539">
                  <c:v>113.2526</c:v>
                </c:pt>
                <c:pt idx="7540">
                  <c:v>113.2612</c:v>
                </c:pt>
                <c:pt idx="7541">
                  <c:v>113.27290000000001</c:v>
                </c:pt>
                <c:pt idx="7542">
                  <c:v>113.2884</c:v>
                </c:pt>
                <c:pt idx="7543">
                  <c:v>113.3043</c:v>
                </c:pt>
                <c:pt idx="7544">
                  <c:v>113.3194</c:v>
                </c:pt>
                <c:pt idx="7545">
                  <c:v>113.3296</c:v>
                </c:pt>
                <c:pt idx="7546">
                  <c:v>113.33240000000001</c:v>
                </c:pt>
                <c:pt idx="7547">
                  <c:v>113.32899999999999</c:v>
                </c:pt>
                <c:pt idx="7548">
                  <c:v>113.3219</c:v>
                </c:pt>
                <c:pt idx="7549">
                  <c:v>113.31359999999999</c:v>
                </c:pt>
                <c:pt idx="7550">
                  <c:v>113.30589999999999</c:v>
                </c:pt>
                <c:pt idx="7551">
                  <c:v>113.2978</c:v>
                </c:pt>
                <c:pt idx="7552">
                  <c:v>113.2907</c:v>
                </c:pt>
                <c:pt idx="7553">
                  <c:v>113.28570000000001</c:v>
                </c:pt>
                <c:pt idx="7554">
                  <c:v>113.28100000000001</c:v>
                </c:pt>
                <c:pt idx="7555">
                  <c:v>113.2754</c:v>
                </c:pt>
                <c:pt idx="7556">
                  <c:v>113.27209999999999</c:v>
                </c:pt>
                <c:pt idx="7557">
                  <c:v>113.2696</c:v>
                </c:pt>
                <c:pt idx="7558">
                  <c:v>113.2702</c:v>
                </c:pt>
                <c:pt idx="7559">
                  <c:v>113.2728</c:v>
                </c:pt>
                <c:pt idx="7560">
                  <c:v>113.2791</c:v>
                </c:pt>
                <c:pt idx="7561">
                  <c:v>113.2884</c:v>
                </c:pt>
                <c:pt idx="7562">
                  <c:v>113.2987</c:v>
                </c:pt>
                <c:pt idx="7563">
                  <c:v>113.3108</c:v>
                </c:pt>
                <c:pt idx="7564">
                  <c:v>113.3261</c:v>
                </c:pt>
                <c:pt idx="7565">
                  <c:v>113.3442</c:v>
                </c:pt>
                <c:pt idx="7566">
                  <c:v>113.3646</c:v>
                </c:pt>
                <c:pt idx="7567">
                  <c:v>113.3839</c:v>
                </c:pt>
                <c:pt idx="7568">
                  <c:v>113.39870000000001</c:v>
                </c:pt>
                <c:pt idx="7569">
                  <c:v>113.4098</c:v>
                </c:pt>
                <c:pt idx="7570">
                  <c:v>113.41289999999999</c:v>
                </c:pt>
                <c:pt idx="7571">
                  <c:v>113.41079999999999</c:v>
                </c:pt>
                <c:pt idx="7572">
                  <c:v>113.4038</c:v>
                </c:pt>
                <c:pt idx="7573">
                  <c:v>113.3964</c:v>
                </c:pt>
                <c:pt idx="7574">
                  <c:v>113.3877</c:v>
                </c:pt>
                <c:pt idx="7575">
                  <c:v>113.3815</c:v>
                </c:pt>
                <c:pt idx="7576">
                  <c:v>113.3779</c:v>
                </c:pt>
                <c:pt idx="7577">
                  <c:v>113.3779</c:v>
                </c:pt>
                <c:pt idx="7578">
                  <c:v>113.381</c:v>
                </c:pt>
                <c:pt idx="7579">
                  <c:v>113.38290000000001</c:v>
                </c:pt>
                <c:pt idx="7580">
                  <c:v>113.3848</c:v>
                </c:pt>
                <c:pt idx="7581">
                  <c:v>113.38460000000001</c:v>
                </c:pt>
                <c:pt idx="7582">
                  <c:v>113.38500000000001</c:v>
                </c:pt>
                <c:pt idx="7583">
                  <c:v>113.38420000000001</c:v>
                </c:pt>
                <c:pt idx="7584">
                  <c:v>113.3843</c:v>
                </c:pt>
                <c:pt idx="7585">
                  <c:v>113.3866</c:v>
                </c:pt>
                <c:pt idx="7586">
                  <c:v>113.3895</c:v>
                </c:pt>
                <c:pt idx="7587">
                  <c:v>113.3946</c:v>
                </c:pt>
                <c:pt idx="7588">
                  <c:v>113.4019</c:v>
                </c:pt>
                <c:pt idx="7589">
                  <c:v>113.40779999999999</c:v>
                </c:pt>
                <c:pt idx="7590">
                  <c:v>113.4147</c:v>
                </c:pt>
                <c:pt idx="7591">
                  <c:v>113.4209</c:v>
                </c:pt>
                <c:pt idx="7592">
                  <c:v>113.4233</c:v>
                </c:pt>
                <c:pt idx="7593">
                  <c:v>113.4255</c:v>
                </c:pt>
                <c:pt idx="7594">
                  <c:v>113.4273</c:v>
                </c:pt>
                <c:pt idx="7595">
                  <c:v>113.4297</c:v>
                </c:pt>
                <c:pt idx="7596">
                  <c:v>113.4328</c:v>
                </c:pt>
                <c:pt idx="7597">
                  <c:v>113.43380000000001</c:v>
                </c:pt>
                <c:pt idx="7598">
                  <c:v>113.4348</c:v>
                </c:pt>
                <c:pt idx="7599">
                  <c:v>113.4374</c:v>
                </c:pt>
                <c:pt idx="7600">
                  <c:v>113.4397</c:v>
                </c:pt>
                <c:pt idx="7601">
                  <c:v>113.443</c:v>
                </c:pt>
                <c:pt idx="7602">
                  <c:v>113.4485</c:v>
                </c:pt>
                <c:pt idx="7603">
                  <c:v>113.45310000000001</c:v>
                </c:pt>
                <c:pt idx="7604">
                  <c:v>113.4563</c:v>
                </c:pt>
                <c:pt idx="7605">
                  <c:v>113.4592</c:v>
                </c:pt>
                <c:pt idx="7606">
                  <c:v>113.4633</c:v>
                </c:pt>
                <c:pt idx="7607">
                  <c:v>113.4689</c:v>
                </c:pt>
                <c:pt idx="7608">
                  <c:v>113.4778</c:v>
                </c:pt>
                <c:pt idx="7609">
                  <c:v>113.4924</c:v>
                </c:pt>
                <c:pt idx="7610">
                  <c:v>113.5123</c:v>
                </c:pt>
                <c:pt idx="7611">
                  <c:v>113.53279999999999</c:v>
                </c:pt>
                <c:pt idx="7612">
                  <c:v>113.55240000000001</c:v>
                </c:pt>
                <c:pt idx="7613">
                  <c:v>113.5643</c:v>
                </c:pt>
                <c:pt idx="7614">
                  <c:v>113.5673</c:v>
                </c:pt>
                <c:pt idx="7615">
                  <c:v>113.5617</c:v>
                </c:pt>
                <c:pt idx="7616">
                  <c:v>113.54989999999999</c:v>
                </c:pt>
                <c:pt idx="7617">
                  <c:v>113.5371</c:v>
                </c:pt>
                <c:pt idx="7618">
                  <c:v>113.5273</c:v>
                </c:pt>
                <c:pt idx="7619">
                  <c:v>113.5192</c:v>
                </c:pt>
                <c:pt idx="7620">
                  <c:v>113.5137</c:v>
                </c:pt>
                <c:pt idx="7621">
                  <c:v>113.5098</c:v>
                </c:pt>
                <c:pt idx="7622">
                  <c:v>113.5056</c:v>
                </c:pt>
                <c:pt idx="7623">
                  <c:v>113.5003</c:v>
                </c:pt>
                <c:pt idx="7624">
                  <c:v>113.496</c:v>
                </c:pt>
                <c:pt idx="7625">
                  <c:v>113.49339999999999</c:v>
                </c:pt>
                <c:pt idx="7626">
                  <c:v>113.4897</c:v>
                </c:pt>
                <c:pt idx="7627">
                  <c:v>113.4879</c:v>
                </c:pt>
                <c:pt idx="7628">
                  <c:v>113.4901</c:v>
                </c:pt>
                <c:pt idx="7629">
                  <c:v>113.4958</c:v>
                </c:pt>
                <c:pt idx="7630">
                  <c:v>113.5044</c:v>
                </c:pt>
                <c:pt idx="7631">
                  <c:v>113.5162</c:v>
                </c:pt>
                <c:pt idx="7632">
                  <c:v>113.5311</c:v>
                </c:pt>
                <c:pt idx="7633">
                  <c:v>113.54510000000001</c:v>
                </c:pt>
                <c:pt idx="7634">
                  <c:v>113.5609</c:v>
                </c:pt>
                <c:pt idx="7635">
                  <c:v>113.5767</c:v>
                </c:pt>
                <c:pt idx="7636">
                  <c:v>113.5928</c:v>
                </c:pt>
                <c:pt idx="7637">
                  <c:v>113.6063</c:v>
                </c:pt>
                <c:pt idx="7638">
                  <c:v>113.6155</c:v>
                </c:pt>
                <c:pt idx="7639">
                  <c:v>113.6187</c:v>
                </c:pt>
                <c:pt idx="7640">
                  <c:v>113.6174</c:v>
                </c:pt>
                <c:pt idx="7641">
                  <c:v>113.61109999999999</c:v>
                </c:pt>
                <c:pt idx="7642">
                  <c:v>113.60590000000001</c:v>
                </c:pt>
                <c:pt idx="7643">
                  <c:v>113.602</c:v>
                </c:pt>
                <c:pt idx="7644">
                  <c:v>113.59869999999999</c:v>
                </c:pt>
                <c:pt idx="7645">
                  <c:v>113.5962</c:v>
                </c:pt>
                <c:pt idx="7646">
                  <c:v>113.59529999999999</c:v>
                </c:pt>
                <c:pt idx="7647">
                  <c:v>113.5946</c:v>
                </c:pt>
                <c:pt idx="7648">
                  <c:v>113.5955</c:v>
                </c:pt>
                <c:pt idx="7649">
                  <c:v>113.596</c:v>
                </c:pt>
                <c:pt idx="7650">
                  <c:v>113.5979</c:v>
                </c:pt>
                <c:pt idx="7651">
                  <c:v>113.59739999999999</c:v>
                </c:pt>
                <c:pt idx="7652">
                  <c:v>113.59739999999999</c:v>
                </c:pt>
                <c:pt idx="7653">
                  <c:v>113.59780000000001</c:v>
                </c:pt>
                <c:pt idx="7654">
                  <c:v>113.6</c:v>
                </c:pt>
                <c:pt idx="7655">
                  <c:v>113.60380000000001</c:v>
                </c:pt>
                <c:pt idx="7656">
                  <c:v>113.6058</c:v>
                </c:pt>
                <c:pt idx="7657">
                  <c:v>113.607</c:v>
                </c:pt>
                <c:pt idx="7658">
                  <c:v>113.6099</c:v>
                </c:pt>
                <c:pt idx="7659">
                  <c:v>113.6147</c:v>
                </c:pt>
                <c:pt idx="7660">
                  <c:v>113.6219</c:v>
                </c:pt>
                <c:pt idx="7661">
                  <c:v>113.628</c:v>
                </c:pt>
                <c:pt idx="7662">
                  <c:v>113.6315</c:v>
                </c:pt>
                <c:pt idx="7663">
                  <c:v>113.63330000000001</c:v>
                </c:pt>
                <c:pt idx="7664">
                  <c:v>113.6341</c:v>
                </c:pt>
                <c:pt idx="7665">
                  <c:v>113.6336</c:v>
                </c:pt>
                <c:pt idx="7666">
                  <c:v>113.6328</c:v>
                </c:pt>
                <c:pt idx="7667">
                  <c:v>113.637</c:v>
                </c:pt>
                <c:pt idx="7668">
                  <c:v>113.64019999999999</c:v>
                </c:pt>
                <c:pt idx="7669">
                  <c:v>113.64400000000001</c:v>
                </c:pt>
                <c:pt idx="7670">
                  <c:v>113.6463</c:v>
                </c:pt>
                <c:pt idx="7671">
                  <c:v>113.6486</c:v>
                </c:pt>
                <c:pt idx="7672">
                  <c:v>113.6532</c:v>
                </c:pt>
                <c:pt idx="7673">
                  <c:v>113.6575</c:v>
                </c:pt>
                <c:pt idx="7674">
                  <c:v>113.6626</c:v>
                </c:pt>
                <c:pt idx="7675">
                  <c:v>113.6673</c:v>
                </c:pt>
                <c:pt idx="7676">
                  <c:v>113.6737</c:v>
                </c:pt>
                <c:pt idx="7677">
                  <c:v>113.6829</c:v>
                </c:pt>
                <c:pt idx="7678">
                  <c:v>113.6955</c:v>
                </c:pt>
                <c:pt idx="7679">
                  <c:v>113.7122</c:v>
                </c:pt>
                <c:pt idx="7680">
                  <c:v>113.7324</c:v>
                </c:pt>
                <c:pt idx="7681">
                  <c:v>113.74939999999999</c:v>
                </c:pt>
                <c:pt idx="7682">
                  <c:v>113.75839999999999</c:v>
                </c:pt>
                <c:pt idx="7683">
                  <c:v>113.7602</c:v>
                </c:pt>
                <c:pt idx="7684">
                  <c:v>113.7538</c:v>
                </c:pt>
                <c:pt idx="7685">
                  <c:v>113.74469999999999</c:v>
                </c:pt>
                <c:pt idx="7686">
                  <c:v>113.73309999999999</c:v>
                </c:pt>
                <c:pt idx="7687">
                  <c:v>113.7227</c:v>
                </c:pt>
                <c:pt idx="7688">
                  <c:v>113.7139</c:v>
                </c:pt>
                <c:pt idx="7689">
                  <c:v>113.7079</c:v>
                </c:pt>
                <c:pt idx="7690">
                  <c:v>113.7024</c:v>
                </c:pt>
                <c:pt idx="7691">
                  <c:v>113.6966</c:v>
                </c:pt>
                <c:pt idx="7692">
                  <c:v>113.6905</c:v>
                </c:pt>
                <c:pt idx="7693">
                  <c:v>113.68429999999999</c:v>
                </c:pt>
                <c:pt idx="7694">
                  <c:v>113.6785</c:v>
                </c:pt>
                <c:pt idx="7695">
                  <c:v>113.67829999999999</c:v>
                </c:pt>
                <c:pt idx="7696">
                  <c:v>113.6797</c:v>
                </c:pt>
                <c:pt idx="7697">
                  <c:v>113.6827</c:v>
                </c:pt>
                <c:pt idx="7698">
                  <c:v>113.68940000000001</c:v>
                </c:pt>
                <c:pt idx="7699">
                  <c:v>113.6987</c:v>
                </c:pt>
                <c:pt idx="7700">
                  <c:v>113.7079</c:v>
                </c:pt>
                <c:pt idx="7701">
                  <c:v>113.7192</c:v>
                </c:pt>
                <c:pt idx="7702">
                  <c:v>113.73260000000001</c:v>
                </c:pt>
                <c:pt idx="7703">
                  <c:v>113.75109999999999</c:v>
                </c:pt>
                <c:pt idx="7704">
                  <c:v>113.77209999999999</c:v>
                </c:pt>
                <c:pt idx="7705">
                  <c:v>113.791</c:v>
                </c:pt>
                <c:pt idx="7706">
                  <c:v>113.8064</c:v>
                </c:pt>
                <c:pt idx="7707">
                  <c:v>113.8168</c:v>
                </c:pt>
                <c:pt idx="7708">
                  <c:v>113.8197</c:v>
                </c:pt>
                <c:pt idx="7709">
                  <c:v>113.8155</c:v>
                </c:pt>
                <c:pt idx="7710">
                  <c:v>113.8079</c:v>
                </c:pt>
                <c:pt idx="7711">
                  <c:v>113.7988</c:v>
                </c:pt>
                <c:pt idx="7712">
                  <c:v>113.7903</c:v>
                </c:pt>
                <c:pt idx="7713">
                  <c:v>113.7847</c:v>
                </c:pt>
                <c:pt idx="7714">
                  <c:v>113.782</c:v>
                </c:pt>
                <c:pt idx="7715">
                  <c:v>113.78270000000001</c:v>
                </c:pt>
                <c:pt idx="7716">
                  <c:v>113.7846</c:v>
                </c:pt>
                <c:pt idx="7717">
                  <c:v>113.7863</c:v>
                </c:pt>
                <c:pt idx="7718">
                  <c:v>113.7886</c:v>
                </c:pt>
                <c:pt idx="7719">
                  <c:v>113.78870000000001</c:v>
                </c:pt>
                <c:pt idx="7720">
                  <c:v>113.78870000000001</c:v>
                </c:pt>
                <c:pt idx="7721">
                  <c:v>113.7881</c:v>
                </c:pt>
                <c:pt idx="7722">
                  <c:v>113.78830000000001</c:v>
                </c:pt>
                <c:pt idx="7723">
                  <c:v>113.7897</c:v>
                </c:pt>
                <c:pt idx="7724">
                  <c:v>113.79430000000001</c:v>
                </c:pt>
                <c:pt idx="7725">
                  <c:v>113.8</c:v>
                </c:pt>
                <c:pt idx="7726">
                  <c:v>113.80370000000001</c:v>
                </c:pt>
                <c:pt idx="7727">
                  <c:v>113.8048</c:v>
                </c:pt>
                <c:pt idx="7728">
                  <c:v>113.8078</c:v>
                </c:pt>
                <c:pt idx="7729">
                  <c:v>113.8125</c:v>
                </c:pt>
                <c:pt idx="7730">
                  <c:v>113.8172</c:v>
                </c:pt>
                <c:pt idx="7731">
                  <c:v>113.8199</c:v>
                </c:pt>
                <c:pt idx="7732">
                  <c:v>113.8207</c:v>
                </c:pt>
                <c:pt idx="7733">
                  <c:v>113.8205</c:v>
                </c:pt>
                <c:pt idx="7734">
                  <c:v>113.8186</c:v>
                </c:pt>
                <c:pt idx="7735">
                  <c:v>113.81829999999999</c:v>
                </c:pt>
                <c:pt idx="7736">
                  <c:v>113.8198</c:v>
                </c:pt>
                <c:pt idx="7737">
                  <c:v>113.8214</c:v>
                </c:pt>
                <c:pt idx="7738">
                  <c:v>113.8241</c:v>
                </c:pt>
                <c:pt idx="7739">
                  <c:v>113.8274</c:v>
                </c:pt>
                <c:pt idx="7740">
                  <c:v>113.8304</c:v>
                </c:pt>
                <c:pt idx="7741">
                  <c:v>113.83329999999999</c:v>
                </c:pt>
                <c:pt idx="7742">
                  <c:v>113.8369</c:v>
                </c:pt>
                <c:pt idx="7743">
                  <c:v>113.8403</c:v>
                </c:pt>
                <c:pt idx="7744">
                  <c:v>113.8432</c:v>
                </c:pt>
                <c:pt idx="7745">
                  <c:v>113.8463</c:v>
                </c:pt>
                <c:pt idx="7746">
                  <c:v>113.85420000000001</c:v>
                </c:pt>
                <c:pt idx="7747">
                  <c:v>113.86920000000001</c:v>
                </c:pt>
                <c:pt idx="7748">
                  <c:v>113.8896</c:v>
                </c:pt>
                <c:pt idx="7749">
                  <c:v>113.9097</c:v>
                </c:pt>
                <c:pt idx="7750">
                  <c:v>113.92740000000001</c:v>
                </c:pt>
                <c:pt idx="7751">
                  <c:v>113.938</c:v>
                </c:pt>
                <c:pt idx="7752">
                  <c:v>113.9396</c:v>
                </c:pt>
                <c:pt idx="7753">
                  <c:v>113.9337</c:v>
                </c:pt>
                <c:pt idx="7754">
                  <c:v>113.92440000000001</c:v>
                </c:pt>
                <c:pt idx="7755">
                  <c:v>113.9152</c:v>
                </c:pt>
                <c:pt idx="7756">
                  <c:v>113.905</c:v>
                </c:pt>
                <c:pt idx="7757">
                  <c:v>113.89490000000001</c:v>
                </c:pt>
                <c:pt idx="7758">
                  <c:v>113.8891</c:v>
                </c:pt>
                <c:pt idx="7759">
                  <c:v>113.8827</c:v>
                </c:pt>
                <c:pt idx="7760">
                  <c:v>113.8768</c:v>
                </c:pt>
                <c:pt idx="7761">
                  <c:v>113.8719</c:v>
                </c:pt>
                <c:pt idx="7762">
                  <c:v>113.86660000000001</c:v>
                </c:pt>
                <c:pt idx="7763">
                  <c:v>113.86409999999999</c:v>
                </c:pt>
                <c:pt idx="7764">
                  <c:v>113.8618</c:v>
                </c:pt>
                <c:pt idx="7765">
                  <c:v>113.8629</c:v>
                </c:pt>
                <c:pt idx="7766">
                  <c:v>113.8656</c:v>
                </c:pt>
                <c:pt idx="7767">
                  <c:v>113.86839999999999</c:v>
                </c:pt>
                <c:pt idx="7768">
                  <c:v>113.87350000000001</c:v>
                </c:pt>
                <c:pt idx="7769">
                  <c:v>113.88160000000001</c:v>
                </c:pt>
                <c:pt idx="7770">
                  <c:v>113.89279999999999</c:v>
                </c:pt>
                <c:pt idx="7771">
                  <c:v>113.9085</c:v>
                </c:pt>
                <c:pt idx="7772">
                  <c:v>113.925</c:v>
                </c:pt>
                <c:pt idx="7773">
                  <c:v>113.9426</c:v>
                </c:pt>
                <c:pt idx="7774">
                  <c:v>113.9615</c:v>
                </c:pt>
                <c:pt idx="7775">
                  <c:v>113.9803</c:v>
                </c:pt>
                <c:pt idx="7776">
                  <c:v>113.9896</c:v>
                </c:pt>
                <c:pt idx="7777">
                  <c:v>113.99</c:v>
                </c:pt>
                <c:pt idx="7778">
                  <c:v>113.98350000000001</c:v>
                </c:pt>
                <c:pt idx="7779">
                  <c:v>113.97369999999999</c:v>
                </c:pt>
                <c:pt idx="7780">
                  <c:v>113.9629</c:v>
                </c:pt>
                <c:pt idx="7781">
                  <c:v>113.9546</c:v>
                </c:pt>
                <c:pt idx="7782">
                  <c:v>113.9495</c:v>
                </c:pt>
                <c:pt idx="7783">
                  <c:v>113.9486</c:v>
                </c:pt>
                <c:pt idx="7784">
                  <c:v>113.9498</c:v>
                </c:pt>
                <c:pt idx="7785">
                  <c:v>113.9515</c:v>
                </c:pt>
                <c:pt idx="7786">
                  <c:v>113.9542</c:v>
                </c:pt>
                <c:pt idx="7787">
                  <c:v>113.9556</c:v>
                </c:pt>
                <c:pt idx="7788">
                  <c:v>113.9572</c:v>
                </c:pt>
                <c:pt idx="7789">
                  <c:v>113.95740000000001</c:v>
                </c:pt>
                <c:pt idx="7790">
                  <c:v>113.95659999999999</c:v>
                </c:pt>
                <c:pt idx="7791">
                  <c:v>113.9571</c:v>
                </c:pt>
                <c:pt idx="7792">
                  <c:v>113.9585</c:v>
                </c:pt>
                <c:pt idx="7793">
                  <c:v>113.9631</c:v>
                </c:pt>
                <c:pt idx="7794">
                  <c:v>113.968</c:v>
                </c:pt>
                <c:pt idx="7795">
                  <c:v>113.9693</c:v>
                </c:pt>
                <c:pt idx="7796">
                  <c:v>113.97110000000001</c:v>
                </c:pt>
                <c:pt idx="7797">
                  <c:v>113.9727</c:v>
                </c:pt>
                <c:pt idx="7798">
                  <c:v>113.97490000000001</c:v>
                </c:pt>
                <c:pt idx="7799">
                  <c:v>113.9782</c:v>
                </c:pt>
                <c:pt idx="7800">
                  <c:v>113.9807</c:v>
                </c:pt>
                <c:pt idx="7801">
                  <c:v>113.982</c:v>
                </c:pt>
                <c:pt idx="7802">
                  <c:v>113.9843</c:v>
                </c:pt>
                <c:pt idx="7803">
                  <c:v>113.9847</c:v>
                </c:pt>
                <c:pt idx="7804">
                  <c:v>113.985</c:v>
                </c:pt>
                <c:pt idx="7805">
                  <c:v>113.9842</c:v>
                </c:pt>
                <c:pt idx="7806">
                  <c:v>113.98560000000001</c:v>
                </c:pt>
                <c:pt idx="7807">
                  <c:v>113.9881</c:v>
                </c:pt>
                <c:pt idx="7808">
                  <c:v>113.9914</c:v>
                </c:pt>
                <c:pt idx="7809">
                  <c:v>113.9961</c:v>
                </c:pt>
                <c:pt idx="7810">
                  <c:v>114.0009</c:v>
                </c:pt>
                <c:pt idx="7811">
                  <c:v>114.005</c:v>
                </c:pt>
                <c:pt idx="7812">
                  <c:v>114.00839999999999</c:v>
                </c:pt>
                <c:pt idx="7813">
                  <c:v>114.0119</c:v>
                </c:pt>
                <c:pt idx="7814">
                  <c:v>114.01779999999999</c:v>
                </c:pt>
                <c:pt idx="7815">
                  <c:v>114.0277</c:v>
                </c:pt>
                <c:pt idx="7816">
                  <c:v>114.0412</c:v>
                </c:pt>
                <c:pt idx="7817">
                  <c:v>114.0607</c:v>
                </c:pt>
                <c:pt idx="7818">
                  <c:v>114.08329999999999</c:v>
                </c:pt>
                <c:pt idx="7819">
                  <c:v>114.102</c:v>
                </c:pt>
                <c:pt idx="7820">
                  <c:v>114.11150000000001</c:v>
                </c:pt>
                <c:pt idx="7821">
                  <c:v>114.1118</c:v>
                </c:pt>
                <c:pt idx="7822">
                  <c:v>114.1036</c:v>
                </c:pt>
                <c:pt idx="7823">
                  <c:v>114.09</c:v>
                </c:pt>
                <c:pt idx="7824">
                  <c:v>114.07599999999999</c:v>
                </c:pt>
                <c:pt idx="7825">
                  <c:v>114.0655</c:v>
                </c:pt>
                <c:pt idx="7826">
                  <c:v>114.05710000000001</c:v>
                </c:pt>
                <c:pt idx="7827">
                  <c:v>114.04989999999999</c:v>
                </c:pt>
                <c:pt idx="7828">
                  <c:v>114.0446</c:v>
                </c:pt>
                <c:pt idx="7829">
                  <c:v>114.03959999999999</c:v>
                </c:pt>
                <c:pt idx="7830">
                  <c:v>114.0351</c:v>
                </c:pt>
                <c:pt idx="7831">
                  <c:v>114.0305</c:v>
                </c:pt>
                <c:pt idx="7832">
                  <c:v>114.0284</c:v>
                </c:pt>
                <c:pt idx="7833">
                  <c:v>114.0249</c:v>
                </c:pt>
                <c:pt idx="7834">
                  <c:v>114.0231</c:v>
                </c:pt>
                <c:pt idx="7835">
                  <c:v>114.0244</c:v>
                </c:pt>
                <c:pt idx="7836">
                  <c:v>114.02930000000001</c:v>
                </c:pt>
                <c:pt idx="7837">
                  <c:v>114.0377</c:v>
                </c:pt>
                <c:pt idx="7838">
                  <c:v>114.04770000000001</c:v>
                </c:pt>
                <c:pt idx="7839">
                  <c:v>114.0582</c:v>
                </c:pt>
                <c:pt idx="7840">
                  <c:v>114.0715</c:v>
                </c:pt>
                <c:pt idx="7841">
                  <c:v>114.08880000000001</c:v>
                </c:pt>
                <c:pt idx="7842">
                  <c:v>114.1067</c:v>
                </c:pt>
                <c:pt idx="7843">
                  <c:v>114.12390000000001</c:v>
                </c:pt>
                <c:pt idx="7844">
                  <c:v>114.1358</c:v>
                </c:pt>
                <c:pt idx="7845">
                  <c:v>114.1403</c:v>
                </c:pt>
                <c:pt idx="7846">
                  <c:v>114.13720000000001</c:v>
                </c:pt>
                <c:pt idx="7847">
                  <c:v>114.1313</c:v>
                </c:pt>
                <c:pt idx="7848">
                  <c:v>114.12179999999999</c:v>
                </c:pt>
                <c:pt idx="7849">
                  <c:v>114.11150000000001</c:v>
                </c:pt>
                <c:pt idx="7850">
                  <c:v>114.1016</c:v>
                </c:pt>
                <c:pt idx="7851">
                  <c:v>114.0959</c:v>
                </c:pt>
                <c:pt idx="7852">
                  <c:v>114.0928</c:v>
                </c:pt>
                <c:pt idx="7853">
                  <c:v>114.09139999999999</c:v>
                </c:pt>
                <c:pt idx="7854">
                  <c:v>114.09099999999999</c:v>
                </c:pt>
                <c:pt idx="7855">
                  <c:v>114.0928</c:v>
                </c:pt>
                <c:pt idx="7856">
                  <c:v>114.09439999999999</c:v>
                </c:pt>
                <c:pt idx="7857">
                  <c:v>114.09520000000001</c:v>
                </c:pt>
                <c:pt idx="7858">
                  <c:v>114.0951</c:v>
                </c:pt>
                <c:pt idx="7859">
                  <c:v>114.0951</c:v>
                </c:pt>
                <c:pt idx="7860">
                  <c:v>114.0971</c:v>
                </c:pt>
                <c:pt idx="7861">
                  <c:v>114.10039999999999</c:v>
                </c:pt>
                <c:pt idx="7862">
                  <c:v>114.1044</c:v>
                </c:pt>
                <c:pt idx="7863">
                  <c:v>114.107</c:v>
                </c:pt>
                <c:pt idx="7864">
                  <c:v>114.1095</c:v>
                </c:pt>
                <c:pt idx="7865">
                  <c:v>114.1099</c:v>
                </c:pt>
                <c:pt idx="7866">
                  <c:v>114.1121</c:v>
                </c:pt>
                <c:pt idx="7867">
                  <c:v>114.1177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B5B0-9343-BF6C-81625E4721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7567104"/>
        <c:axId val="687568768"/>
      </c:scatterChart>
      <c:valAx>
        <c:axId val="687567104"/>
        <c:scaling>
          <c:orientation val="minMax"/>
          <c:max val="8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Compressive Strain</a:t>
                </a:r>
                <a:r>
                  <a:rPr lang="en-US" sz="1200" b="1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(Displacement) (%)</a:t>
                </a:r>
                <a:endParaRPr lang="en-US" sz="12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ln w="9525"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87568768"/>
        <c:crosses val="autoZero"/>
        <c:crossBetween val="midCat"/>
      </c:valAx>
      <c:valAx>
        <c:axId val="68756876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Compressive Stress(MPa)</a:t>
                </a:r>
              </a:p>
            </c:rich>
          </c:tx>
          <c:layout>
            <c:manualLayout>
              <c:xMode val="edge"/>
              <c:yMode val="edge"/>
              <c:x val="1.5704522783886517E-2"/>
              <c:y val="0.1826829563896172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87567104"/>
        <c:crosses val="autoZero"/>
        <c:crossBetween val="midCat"/>
      </c:valAx>
      <c:spPr>
        <a:noFill/>
        <a:ln w="15875"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6.3210039630118897E-2"/>
          <c:y val="0.89594995693897639"/>
          <c:w val="0.9"/>
          <c:h val="5.52219180610236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ln>
                <a:noFill/>
              </a:ln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9432-E5A9-4A72-A611-EBADAE3E0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D562A-F900-458F-A020-FD4B1FDA0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CEFA-8EFB-46E7-B9FC-3FA26AB5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4FBB-A5EE-47F3-BC6E-73028E04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42FBC-79E2-4E02-8A0B-075F8604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1A4D-91E1-4222-B651-A022B7CE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D46-9120-498F-860E-6DF0B8B3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BE687-A26F-42DB-A4F6-9AE0D4FE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09CE-8144-441B-92BD-8F81AF8D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124E-1966-4807-8133-F2E9E22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0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1270C-10BB-41BB-9A23-5295E9F9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9037B-B3A1-484D-BC06-A461727C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22623-881D-4913-B4EA-0B77799C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7E192-44DB-4AA6-95EE-34512FB2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B70D-85C4-484E-A6A5-96C34782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5B96-60A4-4FF9-A975-B3DA096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162F-AEC8-4D86-89B2-021A6681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AF82-E4A2-4B69-AA29-43984CF7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A092-B03B-464D-A3A7-46C9F5EAD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812-F79E-4D5B-83D8-BA75D62E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6A9B-453B-47AB-9BDA-D0D73192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61568-5FDD-4485-808E-71999997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85F9-EB04-47E2-9BC8-345FF0AB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93E8-BC4C-42FF-9607-D6F32012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7F0C-1551-4C86-88CB-CC0AB88C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E72B-A6B9-43FF-A063-B74FF72A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9F169-08AC-4366-9F99-903E77F5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04E70-2A52-4F38-8428-7ADB2C48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1734-14CA-42A8-AE11-CA088431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4C872-A0F0-4ADB-BB94-328361C5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6709A-23B4-4629-A46B-1AC5D56C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C4AF-A6C0-4474-8C11-D493351F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601B6-3F5D-4E96-B9BF-BFA55D727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A5306-93A8-4DDB-A56D-6E660FE3C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126EB-AABF-4379-9F55-3A6899102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6ECA1-C4D7-438F-9B4F-0AC81D1ED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CF343-559C-489E-ABB8-F6A418B9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61483-B29F-4E85-9742-B3A7D772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882E4-9DE5-421A-B0B3-C822F5F5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ABE4-DB97-41C8-8839-99A0139B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99422-7B2F-48BD-A811-333E71FE8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5ADAD-9E40-49C9-B4B7-84267B29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6C59C-69CF-4B1B-92B7-EE52A6765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7E603-12DB-4E61-B09A-43342E7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4E273-5988-41B2-A0F7-3B4FB6F3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85A0-5585-4B6A-A41E-477AB94B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BE13-A49C-43C7-A192-DCF35D62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3794-7067-4C2A-A961-48460355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C83C6-7C23-4381-8D79-DA011895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DBD88-93FA-4B81-AC5F-2C7D117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FFE36-457C-4040-9578-EEED7C18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E9A8B-0618-49DF-87CF-CD3991E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E9E0C-923D-4149-BE92-C45412BF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A417C-F929-4B72-8968-AA77C501F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7B412B-F1AC-4EAE-97AB-458FBDA29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0CDE-CE01-41C5-8BD9-9FD15F087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64509-73D1-4D66-A83C-7FD13F97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E4D24-1285-4213-8B6E-88641C89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AAF38-C1C5-49A4-AA8D-C1986EBD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9F618-7C94-4FE2-ACA5-F64C411F4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B9692-59C0-4EA6-B930-8211C57B4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80E7-D4B4-4A04-9F36-FFF4941F9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EE84B-61B5-44AA-924F-C63B8A1E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47695E9-E565-44E8-B537-E3FD1A31DE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1322808"/>
              </p:ext>
            </p:extLst>
          </p:nvPr>
        </p:nvGraphicFramePr>
        <p:xfrm>
          <a:off x="-1" y="995394"/>
          <a:ext cx="5768339" cy="3901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50DF5EF-B063-47AF-A8E8-AD2D43BC5F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160122"/>
              </p:ext>
            </p:extLst>
          </p:nvPr>
        </p:nvGraphicFramePr>
        <p:xfrm>
          <a:off x="6226139" y="995393"/>
          <a:ext cx="5965861" cy="40594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E4D69CB-B6B5-D642-8791-6FB0760EAA33}"/>
              </a:ext>
            </a:extLst>
          </p:cNvPr>
          <p:cNvSpPr txBox="1"/>
          <p:nvPr/>
        </p:nvSpPr>
        <p:spPr>
          <a:xfrm>
            <a:off x="-82193" y="1005667"/>
            <a:ext cx="80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" pitchFamily="2" charset="0"/>
              </a:rPr>
              <a:t>(a)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ED9BF0-778D-8F4F-B8B6-011CF09AD7BE}"/>
              </a:ext>
            </a:extLst>
          </p:cNvPr>
          <p:cNvSpPr txBox="1"/>
          <p:nvPr/>
        </p:nvSpPr>
        <p:spPr>
          <a:xfrm>
            <a:off x="6096000" y="1005667"/>
            <a:ext cx="80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" pitchFamily="2" charset="0"/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4124975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2720</TotalTime>
  <Words>28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Sepulveda</dc:creator>
  <cp:lastModifiedBy>Hassan, MD Sahid</cp:lastModifiedBy>
  <cp:revision>32</cp:revision>
  <cp:lastPrinted>2021-11-21T12:31:13Z</cp:lastPrinted>
  <dcterms:created xsi:type="dcterms:W3CDTF">2021-08-24T21:47:38Z</dcterms:created>
  <dcterms:modified xsi:type="dcterms:W3CDTF">2021-11-21T12:51:16Z</dcterms:modified>
</cp:coreProperties>
</file>