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41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PhD%20and%20UTEP\Paper%20and%20Proposal%20writing\SLS%20of%20Thermoset\All%20Data\Compression%20Testing\Bar%20Cha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PhD%20and%20UTEP\Paper%20and%20Proposal%20writing\SLS%20of%20Thermoset\All%20Data\Compression%20Testing\Bar%20Char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F09-2345-814C-3831621E5BA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Sheet1!$D$19:$E$19</c:f>
                <c:numCache>
                  <c:formatCode>General</c:formatCode>
                  <c:ptCount val="2"/>
                  <c:pt idx="0">
                    <c:v>3.4463556733756171</c:v>
                  </c:pt>
                  <c:pt idx="1">
                    <c:v>15.633875405889931</c:v>
                  </c:pt>
                </c:numCache>
              </c:numRef>
            </c:plus>
            <c:minus>
              <c:numRef>
                <c:f>Sheet1!$D$19:$E$19</c:f>
                <c:numCache>
                  <c:formatCode>General</c:formatCode>
                  <c:ptCount val="2"/>
                  <c:pt idx="0">
                    <c:v>3.4463556733756171</c:v>
                  </c:pt>
                  <c:pt idx="1">
                    <c:v>15.633875405889931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Sheet1!$A$12:$B$12</c:f>
              <c:numCache>
                <c:formatCode>General</c:formatCode>
                <c:ptCount val="2"/>
                <c:pt idx="0">
                  <c:v>10.592000000000001</c:v>
                </c:pt>
                <c:pt idx="1">
                  <c:v>91.908000000000001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09-2345-814C-3831621E5B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3657631"/>
        <c:axId val="583658463"/>
      </c:barChart>
      <c:catAx>
        <c:axId val="583657631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Uncured</a:t>
                </a:r>
                <a:r>
                  <a:rPr lang="en-US" sz="12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Cured</a:t>
                </a:r>
                <a:endParaRPr lang="en-US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27684320115942929"/>
              <c:y val="0.92087660705196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crossAx val="583658463"/>
        <c:crosses val="autoZero"/>
        <c:auto val="1"/>
        <c:lblAlgn val="ctr"/>
        <c:lblOffset val="100"/>
        <c:noMultiLvlLbl val="0"/>
      </c:catAx>
      <c:valAx>
        <c:axId val="5836584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Compressive Stress</a:t>
                </a:r>
                <a:r>
                  <a:rPr lang="en-US" sz="12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(Mpa)</a:t>
                </a:r>
                <a:endParaRPr lang="en-US" sz="12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5681789156316215E-2"/>
              <c:y val="0.262409024475557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836576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2F-9B4A-834B-5A3832A2D78C}"/>
              </c:ext>
            </c:extLst>
          </c:dPt>
          <c:errBars>
            <c:errBarType val="both"/>
            <c:errValType val="cust"/>
            <c:noEndCap val="0"/>
            <c:plus>
              <c:numRef>
                <c:f>Sheet8!$M$3:$N$3</c:f>
                <c:numCache>
                  <c:formatCode>General</c:formatCode>
                  <c:ptCount val="2"/>
                  <c:pt idx="0">
                    <c:v>299.2640625424192</c:v>
                  </c:pt>
                  <c:pt idx="1">
                    <c:v>210.8832926981656</c:v>
                  </c:pt>
                </c:numCache>
              </c:numRef>
            </c:plus>
            <c:minus>
              <c:numRef>
                <c:f>Sheet8!$M$3:$N$3</c:f>
                <c:numCache>
                  <c:formatCode>General</c:formatCode>
                  <c:ptCount val="2"/>
                  <c:pt idx="0">
                    <c:v>299.2640625424192</c:v>
                  </c:pt>
                  <c:pt idx="1">
                    <c:v>210.8832926981656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Sheet8!$F$8:$G$8</c:f>
              <c:numCache>
                <c:formatCode>General</c:formatCode>
                <c:ptCount val="2"/>
                <c:pt idx="0">
                  <c:v>568.79999999999995</c:v>
                </c:pt>
                <c:pt idx="1">
                  <c:v>1077.5999999999999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B2F-9B4A-834B-5A3832A2D7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4183215"/>
        <c:axId val="534191119"/>
      </c:barChart>
      <c:catAx>
        <c:axId val="534183215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Uncured                                                  Cured</a:t>
                </a:r>
              </a:p>
            </c:rich>
          </c:tx>
          <c:layout>
            <c:manualLayout>
              <c:xMode val="edge"/>
              <c:yMode val="edge"/>
              <c:x val="0.28670116730045897"/>
              <c:y val="0.933130234641478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ln>
                    <a:noFill/>
                  </a:ln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crossAx val="534191119"/>
        <c:crosses val="autoZero"/>
        <c:auto val="1"/>
        <c:lblAlgn val="ctr"/>
        <c:lblOffset val="100"/>
        <c:noMultiLvlLbl val="0"/>
      </c:catAx>
      <c:valAx>
        <c:axId val="534191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Compression Modulus (MPa)</a:t>
                </a:r>
              </a:p>
            </c:rich>
          </c:tx>
          <c:layout>
            <c:manualLayout>
              <c:xMode val="edge"/>
              <c:yMode val="edge"/>
              <c:x val="1.9259456012695138E-2"/>
              <c:y val="0.272973767832566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ln>
                    <a:noFill/>
                  </a:ln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341832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2700" cap="flat" cmpd="sng" algn="ctr">
      <a:solidFill>
        <a:schemeClr val="tx1"/>
      </a:solidFill>
      <a:round/>
    </a:ln>
    <a:effectLst/>
  </c:spPr>
  <c:txPr>
    <a:bodyPr/>
    <a:lstStyle/>
    <a:p>
      <a:pPr>
        <a:defRPr>
          <a:ln>
            <a:noFill/>
          </a:ln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37F2701-1FB1-46C1-812E-373F2B42F2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4727641"/>
              </p:ext>
            </p:extLst>
          </p:nvPr>
        </p:nvGraphicFramePr>
        <p:xfrm>
          <a:off x="125629" y="1142765"/>
          <a:ext cx="5668996" cy="418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22506DE-1298-45EB-A601-7BDAF95DF3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5336507"/>
              </p:ext>
            </p:extLst>
          </p:nvPr>
        </p:nvGraphicFramePr>
        <p:xfrm>
          <a:off x="6513816" y="1142765"/>
          <a:ext cx="5552555" cy="4182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E939C2E-DA94-E34A-95E0-A207BED7B62E}"/>
              </a:ext>
            </a:extLst>
          </p:cNvPr>
          <p:cNvSpPr txBox="1"/>
          <p:nvPr/>
        </p:nvSpPr>
        <p:spPr>
          <a:xfrm>
            <a:off x="0" y="1142765"/>
            <a:ext cx="441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(a)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EA453B-B923-6448-AF04-14444D14B837}"/>
              </a:ext>
            </a:extLst>
          </p:cNvPr>
          <p:cNvSpPr txBox="1"/>
          <p:nvPr/>
        </p:nvSpPr>
        <p:spPr>
          <a:xfrm>
            <a:off x="6397377" y="1142764"/>
            <a:ext cx="44178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3034807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2728</TotalTime>
  <Words>20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34</cp:revision>
  <cp:lastPrinted>2021-11-21T13:00:30Z</cp:lastPrinted>
  <dcterms:created xsi:type="dcterms:W3CDTF">2021-08-24T21:47:38Z</dcterms:created>
  <dcterms:modified xsi:type="dcterms:W3CDTF">2021-11-21T13:02:44Z</dcterms:modified>
</cp:coreProperties>
</file>