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8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47BE14-F7B7-410D-AABD-88747989EB7D}" v="226" dt="2021-08-27T03:08:02.3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35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55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Sepulveda" userId="36cba72f5b02642e" providerId="LiveId" clId="{A947BE14-F7B7-410D-AABD-88747989EB7D}"/>
    <pc:docChg chg="undo custSel addSld delSld modSld sldOrd">
      <pc:chgData name="David Sepulveda" userId="36cba72f5b02642e" providerId="LiveId" clId="{A947BE14-F7B7-410D-AABD-88747989EB7D}" dt="2021-08-27T03:23:01.591" v="1563" actId="20577"/>
      <pc:docMkLst>
        <pc:docMk/>
      </pc:docMkLst>
      <pc:sldChg chg="addSp delSp modSp mod ord">
        <pc:chgData name="David Sepulveda" userId="36cba72f5b02642e" providerId="LiveId" clId="{A947BE14-F7B7-410D-AABD-88747989EB7D}" dt="2021-08-27T02:29:18.757" v="1076"/>
        <pc:sldMkLst>
          <pc:docMk/>
          <pc:sldMk cId="4133560624" sldId="256"/>
        </pc:sldMkLst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" creationId="{A7C088D8-19CF-4F81-B2E3-1C01711995EC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12" creationId="{A54EE0D0-D49A-4DD0-BBA7-F8544358250F}"/>
          </ac:spMkLst>
        </pc:spChg>
        <pc:spChg chg="mod">
          <ac:chgData name="David Sepulveda" userId="36cba72f5b02642e" providerId="LiveId" clId="{A947BE14-F7B7-410D-AABD-88747989EB7D}" dt="2021-08-26T21:40:02.645" v="991" actId="1076"/>
          <ac:spMkLst>
            <pc:docMk/>
            <pc:sldMk cId="4133560624" sldId="256"/>
            <ac:spMk id="13" creationId="{B2FB0E97-A88C-4225-8858-BF5B0E1E111C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18" creationId="{8E7A13AE-44E6-4BB3-A928-F278B4C0A13E}"/>
          </ac:spMkLst>
        </pc:spChg>
        <pc:spChg chg="del mod">
          <ac:chgData name="David Sepulveda" userId="36cba72f5b02642e" providerId="LiveId" clId="{A947BE14-F7B7-410D-AABD-88747989EB7D}" dt="2021-08-26T21:38:41.787" v="966" actId="478"/>
          <ac:spMkLst>
            <pc:docMk/>
            <pc:sldMk cId="4133560624" sldId="256"/>
            <ac:spMk id="19" creationId="{A612857C-6A2D-4EEC-9B17-F2105031640B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22" creationId="{0EA56DF2-8B93-4BF2-8E50-AC23A1D7685D}"/>
          </ac:spMkLst>
        </pc:spChg>
        <pc:spChg chg="del">
          <ac:chgData name="David Sepulveda" userId="36cba72f5b02642e" providerId="LiveId" clId="{A947BE14-F7B7-410D-AABD-88747989EB7D}" dt="2021-08-26T21:38:51.565" v="968" actId="478"/>
          <ac:spMkLst>
            <pc:docMk/>
            <pc:sldMk cId="4133560624" sldId="256"/>
            <ac:spMk id="24" creationId="{E1BBA050-7BCC-4DD8-BA87-69FCDA11CEB5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25" creationId="{833940E3-7449-46F0-B992-8393E855AA6E}"/>
          </ac:spMkLst>
        </pc:spChg>
        <pc:spChg chg="del">
          <ac:chgData name="David Sepulveda" userId="36cba72f5b02642e" providerId="LiveId" clId="{A947BE14-F7B7-410D-AABD-88747989EB7D}" dt="2021-08-26T21:38:53.779" v="969" actId="478"/>
          <ac:spMkLst>
            <pc:docMk/>
            <pc:sldMk cId="4133560624" sldId="256"/>
            <ac:spMk id="26" creationId="{A47FCDD1-A521-4B01-AD9B-532A28BD51E4}"/>
          </ac:spMkLst>
        </pc:spChg>
        <pc:spChg chg="add del mod">
          <ac:chgData name="David Sepulveda" userId="36cba72f5b02642e" providerId="LiveId" clId="{A947BE14-F7B7-410D-AABD-88747989EB7D}" dt="2021-08-26T21:39:02.110" v="976" actId="478"/>
          <ac:spMkLst>
            <pc:docMk/>
            <pc:sldMk cId="4133560624" sldId="256"/>
            <ac:spMk id="27" creationId="{11694BC4-4BEA-4807-9504-B19DDB8C4A7A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28" creationId="{5CE857B6-09D9-4AC4-80A2-249068A7C875}"/>
          </ac:spMkLst>
        </pc:spChg>
        <pc:spChg chg="del mod">
          <ac:chgData name="David Sepulveda" userId="36cba72f5b02642e" providerId="LiveId" clId="{A947BE14-F7B7-410D-AABD-88747989EB7D}" dt="2021-08-26T21:38:59.586" v="974" actId="478"/>
          <ac:spMkLst>
            <pc:docMk/>
            <pc:sldMk cId="4133560624" sldId="256"/>
            <ac:spMk id="29" creationId="{214A253F-DBB6-45E5-9D95-39B7638FA5C6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0" creationId="{1F1EBBCF-BF11-491C-A97B-4C74177F7B57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1" creationId="{24152808-2F73-4068-9A64-0FD3CA6120DB}"/>
          </ac:spMkLst>
        </pc:spChg>
        <pc:spChg chg="del mod">
          <ac:chgData name="David Sepulveda" userId="36cba72f5b02642e" providerId="LiveId" clId="{A947BE14-F7B7-410D-AABD-88747989EB7D}" dt="2021-08-26T21:39:00.791" v="975" actId="478"/>
          <ac:spMkLst>
            <pc:docMk/>
            <pc:sldMk cId="4133560624" sldId="256"/>
            <ac:spMk id="32" creationId="{7B57221F-2BE1-40F3-9CDD-1292B4C2784C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4" creationId="{AF4B075B-B35F-4FE5-998E-FF6B4E4D53DF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8" creationId="{068DE237-4DC3-4F0E-82A5-6A8F0D0A840D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9" creationId="{70DEF30B-C250-4E28-AA53-79A39FB8D7CC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0" creationId="{4A85A662-AC5E-4338-95A9-E8465E2104C0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1" creationId="{AA7C1D70-33DA-41B8-80CE-471042D262B8}"/>
          </ac:spMkLst>
        </pc:spChg>
        <pc:spChg chg="add 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2" creationId="{117D3ACA-33E7-4FD0-A2F5-CF90CD88C512}"/>
          </ac:spMkLst>
        </pc:spChg>
        <pc:spChg chg="add 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3" creationId="{78EBA6BC-165D-4B77-A060-9E5DAB2226AB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4" creationId="{67CD79F5-1161-452D-8CF3-9F3289463FA7}"/>
          </ac:spMkLst>
        </pc:s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17" creationId="{EC5424EA-5701-4BF1-84A3-413171FBFDD9}"/>
          </ac:grpSpMkLst>
        </pc:gr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20" creationId="{B60EEA7C-E610-40CA-90FC-9D49D41108B1}"/>
          </ac:grpSpMkLst>
        </pc:gr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21" creationId="{C67BA4D6-1216-404C-8146-CB541743C8E7}"/>
          </ac:grpSpMkLst>
        </pc:grp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2" creationId="{7BE93C67-E1BC-45E0-B7FC-0CC294EA3343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5" creationId="{AE209327-0AA0-4F63-B7A9-79E858A683F2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7" creationId="{17AEC394-81BC-4FA9-92E4-4C4CED7DBDC1}"/>
          </ac:picMkLst>
        </pc:picChg>
        <pc:picChg chg="add 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" creationId="{E3C4C077-CE49-4861-B02C-A09139D400E3}"/>
          </ac:picMkLst>
        </pc:picChg>
        <pc:picChg chg="add del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16" creationId="{C324DBE3-D465-43FC-840B-D65F8292E027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26" creationId="{9D47B781-7D77-41A7-92EB-B41C19D6E34D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1028" creationId="{F51E0365-A29E-4FAA-B382-9CF61229DB39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30" creationId="{476FE56B-D10B-4E8E-977E-EA9224AF42F8}"/>
          </ac:picMkLst>
        </pc:picChg>
        <pc:picChg chg="del mod">
          <ac:chgData name="David Sepulveda" userId="36cba72f5b02642e" providerId="LiveId" clId="{A947BE14-F7B7-410D-AABD-88747989EB7D}" dt="2021-08-26T21:23:37.035" v="894" actId="478"/>
          <ac:picMkLst>
            <pc:docMk/>
            <pc:sldMk cId="4133560624" sldId="256"/>
            <ac:picMk id="1032" creationId="{3332EAA6-2A6C-43C8-9223-CCE4929620C6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36" creationId="{19F88180-1FD1-4DAB-92FA-028676E55B33}"/>
          </ac:picMkLst>
        </pc:picChg>
        <pc:picChg chg="del mod">
          <ac:chgData name="David Sepulveda" userId="36cba72f5b02642e" providerId="LiveId" clId="{A947BE14-F7B7-410D-AABD-88747989EB7D}" dt="2021-08-26T21:22:20.992" v="879" actId="478"/>
          <ac:picMkLst>
            <pc:docMk/>
            <pc:sldMk cId="4133560624" sldId="256"/>
            <ac:picMk id="1038" creationId="{3CFCB267-8BBA-40C1-93A7-05F7C3C14F17}"/>
          </ac:picMkLst>
        </pc:picChg>
        <pc:picChg chg="del">
          <ac:chgData name="David Sepulveda" userId="36cba72f5b02642e" providerId="LiveId" clId="{A947BE14-F7B7-410D-AABD-88747989EB7D}" dt="2021-08-26T21:32:03.268" v="906" actId="478"/>
          <ac:picMkLst>
            <pc:docMk/>
            <pc:sldMk cId="4133560624" sldId="256"/>
            <ac:picMk id="1040" creationId="{43C01BEC-8908-4F9E-8D32-1409DA76C7B0}"/>
          </ac:picMkLst>
        </pc:picChg>
        <pc:picChg chg="del">
          <ac:chgData name="David Sepulveda" userId="36cba72f5b02642e" providerId="LiveId" clId="{A947BE14-F7B7-410D-AABD-88747989EB7D}" dt="2021-08-26T21:20:16.928" v="868" actId="478"/>
          <ac:picMkLst>
            <pc:docMk/>
            <pc:sldMk cId="4133560624" sldId="256"/>
            <ac:picMk id="1042" creationId="{ED4E1A0B-5E7F-4580-BF56-2AB159958204}"/>
          </ac:picMkLst>
        </pc:picChg>
      </pc:sldChg>
      <pc:sldChg chg="addSp modSp mod">
        <pc:chgData name="David Sepulveda" userId="36cba72f5b02642e" providerId="LiveId" clId="{A947BE14-F7B7-410D-AABD-88747989EB7D}" dt="2021-08-26T21:52:24.364" v="1029" actId="1076"/>
        <pc:sldMkLst>
          <pc:docMk/>
          <pc:sldMk cId="364123460" sldId="257"/>
        </pc:sldMkLst>
        <pc:spChg chg="mod">
          <ac:chgData name="David Sepulveda" userId="36cba72f5b02642e" providerId="LiveId" clId="{A947BE14-F7B7-410D-AABD-88747989EB7D}" dt="2021-08-26T21:52:24.364" v="1029" actId="1076"/>
          <ac:spMkLst>
            <pc:docMk/>
            <pc:sldMk cId="364123460" sldId="257"/>
            <ac:spMk id="2" creationId="{3EB292D8-817C-423E-A337-BCA81C41C506}"/>
          </ac:spMkLst>
        </pc:spChg>
        <pc:spChg chg="add mod">
          <ac:chgData name="David Sepulveda" userId="36cba72f5b02642e" providerId="LiveId" clId="{A947BE14-F7B7-410D-AABD-88747989EB7D}" dt="2021-08-25T16:15:49.271" v="98" actId="20577"/>
          <ac:spMkLst>
            <pc:docMk/>
            <pc:sldMk cId="364123460" sldId="257"/>
            <ac:spMk id="21" creationId="{AE21658D-2D86-4A92-B2B0-DF387E5E80A8}"/>
          </ac:spMkLst>
        </pc:spChg>
        <pc:spChg chg="add mod">
          <ac:chgData name="David Sepulveda" userId="36cba72f5b02642e" providerId="LiveId" clId="{A947BE14-F7B7-410D-AABD-88747989EB7D}" dt="2021-08-25T16:18:15.019" v="144" actId="20577"/>
          <ac:spMkLst>
            <pc:docMk/>
            <pc:sldMk cId="364123460" sldId="257"/>
            <ac:spMk id="26" creationId="{4EC47F3B-0C85-4560-A870-43285793DF88}"/>
          </ac:spMkLst>
        </pc:spChg>
        <pc:spChg chg="add mod">
          <ac:chgData name="David Sepulveda" userId="36cba72f5b02642e" providerId="LiveId" clId="{A947BE14-F7B7-410D-AABD-88747989EB7D}" dt="2021-08-25T16:18:13.840" v="143" actId="20577"/>
          <ac:spMkLst>
            <pc:docMk/>
            <pc:sldMk cId="364123460" sldId="257"/>
            <ac:spMk id="31" creationId="{62745019-096A-4300-99D9-B6F0E27E8510}"/>
          </ac:spMkLst>
        </pc:spChg>
        <pc:spChg chg="add mod">
          <ac:chgData name="David Sepulveda" userId="36cba72f5b02642e" providerId="LiveId" clId="{A947BE14-F7B7-410D-AABD-88747989EB7D}" dt="2021-08-25T16:19:57.792" v="171" actId="20577"/>
          <ac:spMkLst>
            <pc:docMk/>
            <pc:sldMk cId="364123460" sldId="257"/>
            <ac:spMk id="36" creationId="{BAE9E13D-DE16-4530-AD98-781FEEA47385}"/>
          </ac:spMkLst>
        </pc:spChg>
        <pc:grpChg chg="add mod">
          <ac:chgData name="David Sepulveda" userId="36cba72f5b02642e" providerId="LiveId" clId="{A947BE14-F7B7-410D-AABD-88747989EB7D}" dt="2021-08-25T16:15:28.980" v="84" actId="14100"/>
          <ac:grpSpMkLst>
            <pc:docMk/>
            <pc:sldMk cId="364123460" sldId="257"/>
            <ac:grpSpMk id="12" creationId="{FFCD264E-8B2A-4E83-A45F-64EC037B0B8D}"/>
          </ac:grpSpMkLst>
        </pc:grpChg>
        <pc:grpChg chg="add mod">
          <ac:chgData name="David Sepulveda" userId="36cba72f5b02642e" providerId="LiveId" clId="{A947BE14-F7B7-410D-AABD-88747989EB7D}" dt="2021-08-25T16:16:24.974" v="104" actId="1076"/>
          <ac:grpSpMkLst>
            <pc:docMk/>
            <pc:sldMk cId="364123460" sldId="257"/>
            <ac:grpSpMk id="22" creationId="{F64213A0-E680-4BB1-942B-34D3B7E214C7}"/>
          </ac:grpSpMkLst>
        </pc:grpChg>
        <pc:grpChg chg="add mod">
          <ac:chgData name="David Sepulveda" userId="36cba72f5b02642e" providerId="LiveId" clId="{A947BE14-F7B7-410D-AABD-88747989EB7D}" dt="2021-08-25T16:17:34.487" v="127" actId="14100"/>
          <ac:grpSpMkLst>
            <pc:docMk/>
            <pc:sldMk cId="364123460" sldId="257"/>
            <ac:grpSpMk id="27" creationId="{AAFD0BBA-2170-4A0B-B8A6-F5B5364153A6}"/>
          </ac:grpSpMkLst>
        </pc:grpChg>
        <pc:grpChg chg="add mod">
          <ac:chgData name="David Sepulveda" userId="36cba72f5b02642e" providerId="LiveId" clId="{A947BE14-F7B7-410D-AABD-88747989EB7D}" dt="2021-08-25T16:19:37.674" v="157" actId="14100"/>
          <ac:grpSpMkLst>
            <pc:docMk/>
            <pc:sldMk cId="364123460" sldId="257"/>
            <ac:grpSpMk id="32" creationId="{E045BFAB-56DA-4BC8-BB21-BCAB0602CE38}"/>
          </ac:grpSpMkLst>
        </pc:grpChg>
        <pc:picChg chg="mod modCrop">
          <ac:chgData name="David Sepulveda" userId="36cba72f5b02642e" providerId="LiveId" clId="{A947BE14-F7B7-410D-AABD-88747989EB7D}" dt="2021-08-26T21:52:24.364" v="1029" actId="1076"/>
          <ac:picMkLst>
            <pc:docMk/>
            <pc:sldMk cId="364123460" sldId="257"/>
            <ac:picMk id="4" creationId="{7ABD000E-DA22-47B8-8A8D-B21855D92392}"/>
          </ac:picMkLst>
        </pc:pic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15" creationId="{47302313-3758-4625-B1E2-2AAE92B39C7E}"/>
          </ac:cxnSpMkLst>
        </pc:cxn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17" creationId="{099C4427-24AF-4619-8EF5-A769E720AE43}"/>
          </ac:cxnSpMkLst>
        </pc:cxn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20" creationId="{908F806B-D78F-4694-A861-91723307D5CB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3" creationId="{95E5943A-4ECF-4115-A2F1-B6E7223978A9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4" creationId="{25AAB43A-2C63-4114-AE5A-F68B1A0E6379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5" creationId="{AB4C63E2-52C0-47D9-B5C8-C112B24B71CF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28" creationId="{2A34CA88-C927-4197-8D2B-6D196592AF72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29" creationId="{7C256DD8-4CC5-4AA5-BAC1-DBBCC922E7E5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30" creationId="{C2213B3F-C864-419F-ACCE-081569771AEB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3" creationId="{1DB73DD2-BE64-4103-9D9B-296DFB0AD8AB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4" creationId="{0DC33F85-E9D4-4E31-8DF2-926F0DFA9107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5" creationId="{78831F45-0E62-4B16-B8A7-88DDD88D8444}"/>
          </ac:cxnSpMkLst>
        </pc:cxnChg>
      </pc:sldChg>
      <pc:sldChg chg="addSp delSp modSp new mod">
        <pc:chgData name="David Sepulveda" userId="36cba72f5b02642e" providerId="LiveId" clId="{A947BE14-F7B7-410D-AABD-88747989EB7D}" dt="2021-08-25T16:27:32.489" v="344" actId="20577"/>
        <pc:sldMkLst>
          <pc:docMk/>
          <pc:sldMk cId="922227733" sldId="258"/>
        </pc:sldMkLst>
        <pc:spChg chg="mod">
          <ac:chgData name="David Sepulveda" userId="36cba72f5b02642e" providerId="LiveId" clId="{A947BE14-F7B7-410D-AABD-88747989EB7D}" dt="2021-08-25T16:20:09.138" v="184" actId="20577"/>
          <ac:spMkLst>
            <pc:docMk/>
            <pc:sldMk cId="922227733" sldId="258"/>
            <ac:spMk id="2" creationId="{1A5A2A70-7689-45B1-85E4-BDC7932C71B3}"/>
          </ac:spMkLst>
        </pc:spChg>
        <pc:spChg chg="del">
          <ac:chgData name="David Sepulveda" userId="36cba72f5b02642e" providerId="LiveId" clId="{A947BE14-F7B7-410D-AABD-88747989EB7D}" dt="2021-08-25T16:20:22.230" v="186"/>
          <ac:spMkLst>
            <pc:docMk/>
            <pc:sldMk cId="922227733" sldId="258"/>
            <ac:spMk id="3" creationId="{EF7E5194-9017-454A-B9D4-BB10AAACA7CB}"/>
          </ac:spMkLst>
        </pc:spChg>
        <pc:spChg chg="add mod">
          <ac:chgData name="David Sepulveda" userId="36cba72f5b02642e" providerId="LiveId" clId="{A947BE14-F7B7-410D-AABD-88747989EB7D}" dt="2021-08-25T16:20:54.670" v="200" actId="20577"/>
          <ac:spMkLst>
            <pc:docMk/>
            <pc:sldMk cId="922227733" sldId="258"/>
            <ac:spMk id="6" creationId="{35977BD8-C54E-42F9-B70C-52C943338A68}"/>
          </ac:spMkLst>
        </pc:spChg>
        <pc:spChg chg="add mod">
          <ac:chgData name="David Sepulveda" userId="36cba72f5b02642e" providerId="LiveId" clId="{A947BE14-F7B7-410D-AABD-88747989EB7D}" dt="2021-08-25T16:24:05.189" v="257" actId="1076"/>
          <ac:spMkLst>
            <pc:docMk/>
            <pc:sldMk cId="922227733" sldId="258"/>
            <ac:spMk id="11" creationId="{02E65799-7AF8-440B-81C8-A2E7ABA8082C}"/>
          </ac:spMkLst>
        </pc:spChg>
        <pc:spChg chg="add mod">
          <ac:chgData name="David Sepulveda" userId="36cba72f5b02642e" providerId="LiveId" clId="{A947BE14-F7B7-410D-AABD-88747989EB7D}" dt="2021-08-25T16:25:42.022" v="282" actId="1076"/>
          <ac:spMkLst>
            <pc:docMk/>
            <pc:sldMk cId="922227733" sldId="258"/>
            <ac:spMk id="28" creationId="{BEE337E0-6F04-4EA1-8607-7FCBB37AD096}"/>
          </ac:spMkLst>
        </pc:spChg>
        <pc:spChg chg="add mod">
          <ac:chgData name="David Sepulveda" userId="36cba72f5b02642e" providerId="LiveId" clId="{A947BE14-F7B7-410D-AABD-88747989EB7D}" dt="2021-08-25T16:25:58.487" v="296" actId="20577"/>
          <ac:spMkLst>
            <pc:docMk/>
            <pc:sldMk cId="922227733" sldId="258"/>
            <ac:spMk id="29" creationId="{376441D9-A9ED-4DD1-AB88-242D7289BE24}"/>
          </ac:spMkLst>
        </pc:spChg>
        <pc:spChg chg="add mod">
          <ac:chgData name="David Sepulveda" userId="36cba72f5b02642e" providerId="LiveId" clId="{A947BE14-F7B7-410D-AABD-88747989EB7D}" dt="2021-08-25T16:23:46.461" v="252" actId="20577"/>
          <ac:spMkLst>
            <pc:docMk/>
            <pc:sldMk cId="922227733" sldId="258"/>
            <ac:spMk id="30" creationId="{756434D7-2C8E-4007-9E53-D1163733FFA7}"/>
          </ac:spMkLst>
        </pc:spChg>
        <pc:spChg chg="add mod">
          <ac:chgData name="David Sepulveda" userId="36cba72f5b02642e" providerId="LiveId" clId="{A947BE14-F7B7-410D-AABD-88747989EB7D}" dt="2021-08-25T16:26:46.197" v="318" actId="20577"/>
          <ac:spMkLst>
            <pc:docMk/>
            <pc:sldMk cId="922227733" sldId="258"/>
            <ac:spMk id="31" creationId="{BD56CAC2-F0A1-433E-8CDF-96A9F3D2400D}"/>
          </ac:spMkLst>
        </pc:spChg>
        <pc:spChg chg="add mod">
          <ac:chgData name="David Sepulveda" userId="36cba72f5b02642e" providerId="LiveId" clId="{A947BE14-F7B7-410D-AABD-88747989EB7D}" dt="2021-08-25T16:27:32.489" v="344" actId="20577"/>
          <ac:spMkLst>
            <pc:docMk/>
            <pc:sldMk cId="922227733" sldId="258"/>
            <ac:spMk id="36" creationId="{5310AFC0-D498-4F15-BDCD-2C5034E6A7E7}"/>
          </ac:spMkLst>
        </pc:spChg>
        <pc:grpChg chg="add mod">
          <ac:chgData name="David Sepulveda" userId="36cba72f5b02642e" providerId="LiveId" clId="{A947BE14-F7B7-410D-AABD-88747989EB7D}" dt="2021-08-25T16:21:43.865" v="206" actId="14100"/>
          <ac:grpSpMkLst>
            <pc:docMk/>
            <pc:sldMk cId="922227733" sldId="258"/>
            <ac:grpSpMk id="7" creationId="{115F6B16-BA6C-47E1-A642-F35FEF657E14}"/>
          </ac:grpSpMkLst>
        </pc:grpChg>
        <pc:grpChg chg="add mod">
          <ac:chgData name="David Sepulveda" userId="36cba72f5b02642e" providerId="LiveId" clId="{A947BE14-F7B7-410D-AABD-88747989EB7D}" dt="2021-08-25T16:26:26.669" v="304" actId="1076"/>
          <ac:grpSpMkLst>
            <pc:docMk/>
            <pc:sldMk cId="922227733" sldId="258"/>
            <ac:grpSpMk id="12" creationId="{DD0EE2B1-4454-449C-B442-C9A1DC2BA959}"/>
          </ac:grpSpMkLst>
        </pc:grpChg>
        <pc:grpChg chg="add mod">
          <ac:chgData name="David Sepulveda" userId="36cba72f5b02642e" providerId="LiveId" clId="{A947BE14-F7B7-410D-AABD-88747989EB7D}" dt="2021-08-25T16:24:44.122" v="263" actId="14100"/>
          <ac:grpSpMkLst>
            <pc:docMk/>
            <pc:sldMk cId="922227733" sldId="258"/>
            <ac:grpSpMk id="16" creationId="{2944BE97-28FE-438A-BB7F-8E8AC18D99C8}"/>
          </ac:grpSpMkLst>
        </pc:grpChg>
        <pc:grpChg chg="add mod">
          <ac:chgData name="David Sepulveda" userId="36cba72f5b02642e" providerId="LiveId" clId="{A947BE14-F7B7-410D-AABD-88747989EB7D}" dt="2021-08-25T16:25:36.911" v="281" actId="688"/>
          <ac:grpSpMkLst>
            <pc:docMk/>
            <pc:sldMk cId="922227733" sldId="258"/>
            <ac:grpSpMk id="20" creationId="{B0C150E3-DEA3-4BC9-907A-0741FB6E7749}"/>
          </ac:grpSpMkLst>
        </pc:grpChg>
        <pc:grpChg chg="add mod">
          <ac:chgData name="David Sepulveda" userId="36cba72f5b02642e" providerId="LiveId" clId="{A947BE14-F7B7-410D-AABD-88747989EB7D}" dt="2021-08-25T16:23:02.275" v="232" actId="688"/>
          <ac:grpSpMkLst>
            <pc:docMk/>
            <pc:sldMk cId="922227733" sldId="258"/>
            <ac:grpSpMk id="24" creationId="{384D7364-7C2F-47FE-95D8-0A4BDD638F9A}"/>
          </ac:grpSpMkLst>
        </pc:grpChg>
        <pc:grpChg chg="add mod">
          <ac:chgData name="David Sepulveda" userId="36cba72f5b02642e" providerId="LiveId" clId="{A947BE14-F7B7-410D-AABD-88747989EB7D}" dt="2021-08-25T16:27:10.796" v="324" actId="14100"/>
          <ac:grpSpMkLst>
            <pc:docMk/>
            <pc:sldMk cId="922227733" sldId="258"/>
            <ac:grpSpMk id="32" creationId="{D53DB83A-684A-40F4-966E-5F8FD8AC183C}"/>
          </ac:grpSpMkLst>
        </pc:grpChg>
        <pc:picChg chg="add mod ord">
          <ac:chgData name="David Sepulveda" userId="36cba72f5b02642e" providerId="LiveId" clId="{A947BE14-F7B7-410D-AABD-88747989EB7D}" dt="2021-08-25T16:22:47.853" v="226" actId="1076"/>
          <ac:picMkLst>
            <pc:docMk/>
            <pc:sldMk cId="922227733" sldId="258"/>
            <ac:picMk id="5" creationId="{78EAD8B6-5837-425B-A9FB-955FF47F584C}"/>
          </ac:picMkLst>
        </pc:pic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8" creationId="{4CB7738A-31DF-49D2-BD00-A63FFF5D6534}"/>
          </ac:cxnSpMkLst>
        </pc:cxn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9" creationId="{B2B7783C-5750-4517-A791-0147B8D8FB82}"/>
          </ac:cxnSpMkLst>
        </pc:cxn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10" creationId="{7FC44C75-2AB0-4491-A0ED-C5819A279692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3" creationId="{13438CA5-7B43-4B62-B9BB-92FD675FA7B5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4" creationId="{A80CF23F-89B0-4096-B0C7-1712DEFF6A05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5" creationId="{65C3C26F-E5DB-44D9-BE7E-EA2544693DF4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7" creationId="{0BA1BB39-6F98-4A48-8F98-7CB2EE9CC1E4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8" creationId="{6E86D7B6-6D10-4AC7-84A3-2A2A593F5BAE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9" creationId="{68244BD4-F767-4F49-B42B-7E71B8B3C9EC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1" creationId="{A2FAFC96-21D5-4E28-A493-C90D03B6A4E8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2" creationId="{E9D00E0D-D8A9-4D55-80A4-43F355A74E87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3" creationId="{8C64537A-E34E-4681-93F9-86275ADA153D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5" creationId="{7FEE1362-BB5F-4F07-8423-76498AF71C76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6" creationId="{4EE2DD54-25B8-4D06-954F-6F82ECEDCD0C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7" creationId="{1DC38B7E-3753-4EB5-B9B3-F279738070DF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3" creationId="{1D70EAA6-F6F5-4B13-B4B2-ED22ED2141CB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4" creationId="{273AF22C-9834-40E4-9D85-B5F22E1DC6B3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5" creationId="{3EB6E1F0-5CB3-4766-A61F-BA82C5ADD91E}"/>
          </ac:cxnSpMkLst>
        </pc:cxnChg>
      </pc:sldChg>
      <pc:sldChg chg="addSp delSp modSp new mod">
        <pc:chgData name="David Sepulveda" userId="36cba72f5b02642e" providerId="LiveId" clId="{A947BE14-F7B7-410D-AABD-88747989EB7D}" dt="2021-08-26T22:01:59.838" v="1060" actId="164"/>
        <pc:sldMkLst>
          <pc:docMk/>
          <pc:sldMk cId="3123003218" sldId="259"/>
        </pc:sldMkLst>
        <pc:spChg chg="mod">
          <ac:chgData name="David Sepulveda" userId="36cba72f5b02642e" providerId="LiveId" clId="{A947BE14-F7B7-410D-AABD-88747989EB7D}" dt="2021-08-25T16:28:01.131" v="354" actId="20577"/>
          <ac:spMkLst>
            <pc:docMk/>
            <pc:sldMk cId="3123003218" sldId="259"/>
            <ac:spMk id="2" creationId="{DA17EEB7-CA90-41B1-AF0F-566BBC001E6C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5" creationId="{FF654BD3-B9F0-4F77-8B54-D9CBC13A4254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7" creationId="{90354A49-1366-4DF5-BBBD-14A30EBA01E6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1" creationId="{3850CF86-7FD4-47DE-9638-7D2BA1117020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2" creationId="{4713D0BF-F157-428B-9F83-F5F0F9D32FB4}"/>
          </ac:spMkLst>
        </pc:spChg>
        <pc:spChg chg="add">
          <ac:chgData name="David Sepulveda" userId="36cba72f5b02642e" providerId="LiveId" clId="{A947BE14-F7B7-410D-AABD-88747989EB7D}" dt="2021-08-25T16:46:26.440" v="403" actId="22"/>
          <ac:spMkLst>
            <pc:docMk/>
            <pc:sldMk cId="3123003218" sldId="259"/>
            <ac:spMk id="14" creationId="{69FF2123-5645-492F-9C78-B316E3AB539B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7" creationId="{13AE84BE-965B-4211-BD8E-F2D29E4198DC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21" creationId="{7C4057AA-1F1D-4457-8180-03F571A39A0B}"/>
          </ac:spMkLst>
        </pc:spChg>
        <pc:grpChg chg="add mod">
          <ac:chgData name="David Sepulveda" userId="36cba72f5b02642e" providerId="LiveId" clId="{A947BE14-F7B7-410D-AABD-88747989EB7D}" dt="2021-08-26T21:55:34.165" v="1041" actId="164"/>
          <ac:grpSpMkLst>
            <pc:docMk/>
            <pc:sldMk cId="3123003218" sldId="259"/>
            <ac:grpSpMk id="13" creationId="{037791EB-8871-4F87-909C-8DD335373EE3}"/>
          </ac:grpSpMkLst>
        </pc:grpChg>
        <pc:grpChg chg="add mod">
          <ac:chgData name="David Sepulveda" userId="36cba72f5b02642e" providerId="LiveId" clId="{A947BE14-F7B7-410D-AABD-88747989EB7D}" dt="2021-08-26T21:55:33.625" v="1040" actId="164"/>
          <ac:grpSpMkLst>
            <pc:docMk/>
            <pc:sldMk cId="3123003218" sldId="259"/>
            <ac:grpSpMk id="15" creationId="{AEC05EE8-0FC1-45B7-883E-D018FCFBE562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6" creationId="{F0956BC1-B5C3-4E65-9727-10AADAAB4346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8" creationId="{FAFE25AC-49C8-42AD-947D-F57056EC688E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9" creationId="{AAA9C77F-0C92-43DA-86DE-E6608ADCE83E}"/>
          </ac:grpSpMkLst>
        </pc:grp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6" creationId="{C26F695F-8E2A-4CEB-B724-DBD5A7A34E25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10" creationId="{F009B91E-DB75-4278-B582-17E2928C3CEE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0" creationId="{6B85EEB0-E2AF-4F74-96B6-2AEE8BB60B7B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2" creationId="{8654559F-EF2E-4D0A-BBDC-51801BD5D79D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4" creationId="{B1168E0B-5F4B-40A1-9E30-ADDE063B9726}"/>
          </ac:picMkLst>
        </pc:picChg>
        <pc:picChg chg="add del mod">
          <ac:chgData name="David Sepulveda" userId="36cba72f5b02642e" providerId="LiveId" clId="{A947BE14-F7B7-410D-AABD-88747989EB7D}" dt="2021-08-25T16:47:14.456" v="409" actId="478"/>
          <ac:picMkLst>
            <pc:docMk/>
            <pc:sldMk cId="3123003218" sldId="259"/>
            <ac:picMk id="2056" creationId="{288149F0-FBBD-4ABB-BAFE-C4BB2D01BAF1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8" creationId="{89B037FB-4DA2-4FFE-A014-4A1160172C29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60" creationId="{81C1F0D8-4657-4383-A9F6-A87E99446195}"/>
          </ac:picMkLst>
        </pc:picChg>
      </pc:sldChg>
      <pc:sldChg chg="addSp modSp new mod">
        <pc:chgData name="David Sepulveda" userId="36cba72f5b02642e" providerId="LiveId" clId="{A947BE14-F7B7-410D-AABD-88747989EB7D}" dt="2021-08-26T22:02:10.248" v="1062" actId="164"/>
        <pc:sldMkLst>
          <pc:docMk/>
          <pc:sldMk cId="105051142" sldId="260"/>
        </pc:sldMkLst>
        <pc:spChg chg="mod">
          <ac:chgData name="David Sepulveda" userId="36cba72f5b02642e" providerId="LiveId" clId="{A947BE14-F7B7-410D-AABD-88747989EB7D}" dt="2021-08-25T16:51:37.941" v="455" actId="20577"/>
          <ac:spMkLst>
            <pc:docMk/>
            <pc:sldMk cId="105051142" sldId="260"/>
            <ac:spMk id="2" creationId="{38EE1421-3EA8-4880-B170-BE6AFD564C2B}"/>
          </ac:spMkLst>
        </pc:spChg>
        <pc:spChg chg="add mod">
          <ac:chgData name="David Sepulveda" userId="36cba72f5b02642e" providerId="LiveId" clId="{A947BE14-F7B7-410D-AABD-88747989EB7D}" dt="2021-08-26T22:02:10.248" v="1062" actId="164"/>
          <ac:spMkLst>
            <pc:docMk/>
            <pc:sldMk cId="105051142" sldId="260"/>
            <ac:spMk id="5" creationId="{766D8189-94A9-4677-BA20-FA0A9002E5CD}"/>
          </ac:spMkLst>
        </pc:spChg>
        <pc:spChg chg="add mod">
          <ac:chgData name="David Sepulveda" userId="36cba72f5b02642e" providerId="LiveId" clId="{A947BE14-F7B7-410D-AABD-88747989EB7D}" dt="2021-08-26T22:02:10.248" v="1062" actId="164"/>
          <ac:spMkLst>
            <pc:docMk/>
            <pc:sldMk cId="105051142" sldId="260"/>
            <ac:spMk id="7" creationId="{3CA55148-3B26-4930-9B44-3B9101B9119E}"/>
          </ac:spMkLst>
        </pc:spChg>
        <pc:grpChg chg="add mod">
          <ac:chgData name="David Sepulveda" userId="36cba72f5b02642e" providerId="LiveId" clId="{A947BE14-F7B7-410D-AABD-88747989EB7D}" dt="2021-08-26T22:01:54.361" v="1057" actId="164"/>
          <ac:grpSpMkLst>
            <pc:docMk/>
            <pc:sldMk cId="105051142" sldId="260"/>
            <ac:grpSpMk id="8" creationId="{A3172464-CBB4-47B4-AD89-378F65843D5E}"/>
          </ac:grpSpMkLst>
        </pc:grpChg>
        <pc:grpChg chg="add mod">
          <ac:chgData name="David Sepulveda" userId="36cba72f5b02642e" providerId="LiveId" clId="{A947BE14-F7B7-410D-AABD-88747989EB7D}" dt="2021-08-26T22:02:10.248" v="1062" actId="164"/>
          <ac:grpSpMkLst>
            <pc:docMk/>
            <pc:sldMk cId="105051142" sldId="260"/>
            <ac:grpSpMk id="9" creationId="{3BE886F6-8C2E-495D-9083-6B831E00A4E9}"/>
          </ac:grpSpMkLst>
        </pc:grpChg>
        <pc:picChg chg="add mod">
          <ac:chgData name="David Sepulveda" userId="36cba72f5b02642e" providerId="LiveId" clId="{A947BE14-F7B7-410D-AABD-88747989EB7D}" dt="2021-08-26T22:02:10.248" v="1062" actId="164"/>
          <ac:picMkLst>
            <pc:docMk/>
            <pc:sldMk cId="105051142" sldId="260"/>
            <ac:picMk id="4" creationId="{5BD2DDE1-0D91-4E30-AB51-FB7B56C27872}"/>
          </ac:picMkLst>
        </pc:picChg>
        <pc:picChg chg="add mod">
          <ac:chgData name="David Sepulveda" userId="36cba72f5b02642e" providerId="LiveId" clId="{A947BE14-F7B7-410D-AABD-88747989EB7D}" dt="2021-08-26T22:02:10.248" v="1062" actId="164"/>
          <ac:picMkLst>
            <pc:docMk/>
            <pc:sldMk cId="105051142" sldId="260"/>
            <ac:picMk id="6" creationId="{F2DEBB93-572A-4149-AD10-2A00FF354631}"/>
          </ac:picMkLst>
        </pc:picChg>
      </pc:sldChg>
      <pc:sldChg chg="addSp delSp modSp new mod">
        <pc:chgData name="David Sepulveda" userId="36cba72f5b02642e" providerId="LiveId" clId="{A947BE14-F7B7-410D-AABD-88747989EB7D}" dt="2021-08-27T03:05:50.458" v="1410" actId="732"/>
        <pc:sldMkLst>
          <pc:docMk/>
          <pc:sldMk cId="1064986391" sldId="261"/>
        </pc:sldMkLst>
        <pc:spChg chg="mod">
          <ac:chgData name="David Sepulveda" userId="36cba72f5b02642e" providerId="LiveId" clId="{A947BE14-F7B7-410D-AABD-88747989EB7D}" dt="2021-08-25T16:54:23.806" v="506" actId="20577"/>
          <ac:spMkLst>
            <pc:docMk/>
            <pc:sldMk cId="1064986391" sldId="261"/>
            <ac:spMk id="2" creationId="{3CFF824A-D15F-4C89-BFA9-A773450E8802}"/>
          </ac:spMkLst>
        </pc:spChg>
        <pc:spChg chg="del">
          <ac:chgData name="David Sepulveda" userId="36cba72f5b02642e" providerId="LiveId" clId="{A947BE14-F7B7-410D-AABD-88747989EB7D}" dt="2021-08-25T16:56:21.080" v="508"/>
          <ac:spMkLst>
            <pc:docMk/>
            <pc:sldMk cId="1064986391" sldId="261"/>
            <ac:spMk id="3" creationId="{97828103-3D0D-4588-9F8E-B8F066E2C285}"/>
          </ac:spMkLst>
        </pc:spChg>
        <pc:spChg chg="add mod">
          <ac:chgData name="David Sepulveda" userId="36cba72f5b02642e" providerId="LiveId" clId="{A947BE14-F7B7-410D-AABD-88747989EB7D}" dt="2021-08-25T16:56:59.955" v="522" actId="20577"/>
          <ac:spMkLst>
            <pc:docMk/>
            <pc:sldMk cId="1064986391" sldId="261"/>
            <ac:spMk id="6" creationId="{A977C3F0-5A9E-42A4-BB25-C9C053851DE8}"/>
          </ac:spMkLst>
        </pc:spChg>
        <pc:spChg chg="add mod">
          <ac:chgData name="David Sepulveda" userId="36cba72f5b02642e" providerId="LiveId" clId="{A947BE14-F7B7-410D-AABD-88747989EB7D}" dt="2021-08-25T16:57:55.117" v="537" actId="20577"/>
          <ac:spMkLst>
            <pc:docMk/>
            <pc:sldMk cId="1064986391" sldId="261"/>
            <ac:spMk id="11" creationId="{12E236D9-3861-47C2-BEB2-05738FC27F6B}"/>
          </ac:spMkLst>
        </pc:spChg>
        <pc:spChg chg="add mod">
          <ac:chgData name="David Sepulveda" userId="36cba72f5b02642e" providerId="LiveId" clId="{A947BE14-F7B7-410D-AABD-88747989EB7D}" dt="2021-08-25T16:58:57.596" v="562" actId="20577"/>
          <ac:spMkLst>
            <pc:docMk/>
            <pc:sldMk cId="1064986391" sldId="261"/>
            <ac:spMk id="16" creationId="{66C14867-54FB-4BBF-BCEF-A0CE3E04122D}"/>
          </ac:spMkLst>
        </pc:spChg>
        <pc:spChg chg="add mod">
          <ac:chgData name="David Sepulveda" userId="36cba72f5b02642e" providerId="LiveId" clId="{A947BE14-F7B7-410D-AABD-88747989EB7D}" dt="2021-08-25T16:59:55.834" v="585" actId="20577"/>
          <ac:spMkLst>
            <pc:docMk/>
            <pc:sldMk cId="1064986391" sldId="261"/>
            <ac:spMk id="21" creationId="{3953D0F8-CF62-4BB2-98EF-C9884B0390CF}"/>
          </ac:spMkLst>
        </pc:spChg>
        <pc:spChg chg="add mod">
          <ac:chgData name="David Sepulveda" userId="36cba72f5b02642e" providerId="LiveId" clId="{A947BE14-F7B7-410D-AABD-88747989EB7D}" dt="2021-08-25T17:00:58.033" v="600" actId="20577"/>
          <ac:spMkLst>
            <pc:docMk/>
            <pc:sldMk cId="1064986391" sldId="261"/>
            <ac:spMk id="26" creationId="{817F1387-E519-481C-B40C-1F52581C5B29}"/>
          </ac:spMkLst>
        </pc:spChg>
        <pc:spChg chg="add mod">
          <ac:chgData name="David Sepulveda" userId="36cba72f5b02642e" providerId="LiveId" clId="{A947BE14-F7B7-410D-AABD-88747989EB7D}" dt="2021-08-25T17:01:34.872" v="619" actId="20577"/>
          <ac:spMkLst>
            <pc:docMk/>
            <pc:sldMk cId="1064986391" sldId="261"/>
            <ac:spMk id="31" creationId="{156EFB16-8A61-4008-8C43-B66CAF343ED9}"/>
          </ac:spMkLst>
        </pc:spChg>
        <pc:spChg chg="add mod">
          <ac:chgData name="David Sepulveda" userId="36cba72f5b02642e" providerId="LiveId" clId="{A947BE14-F7B7-410D-AABD-88747989EB7D}" dt="2021-08-25T17:03:02.163" v="662" actId="20577"/>
          <ac:spMkLst>
            <pc:docMk/>
            <pc:sldMk cId="1064986391" sldId="261"/>
            <ac:spMk id="36" creationId="{34CE9799-A7CB-452D-9F4F-3F1AF0F49E68}"/>
          </ac:spMkLst>
        </pc:spChg>
        <pc:grpChg chg="add mod">
          <ac:chgData name="David Sepulveda" userId="36cba72f5b02642e" providerId="LiveId" clId="{A947BE14-F7B7-410D-AABD-88747989EB7D}" dt="2021-08-25T16:57:44.189" v="526" actId="14100"/>
          <ac:grpSpMkLst>
            <pc:docMk/>
            <pc:sldMk cId="1064986391" sldId="261"/>
            <ac:grpSpMk id="7" creationId="{2260D7F5-418D-4F32-A051-54905745C0B0}"/>
          </ac:grpSpMkLst>
        </pc:grpChg>
        <pc:grpChg chg="add mod">
          <ac:chgData name="David Sepulveda" userId="36cba72f5b02642e" providerId="LiveId" clId="{A947BE14-F7B7-410D-AABD-88747989EB7D}" dt="2021-08-25T16:58:37.273" v="546" actId="14100"/>
          <ac:grpSpMkLst>
            <pc:docMk/>
            <pc:sldMk cId="1064986391" sldId="261"/>
            <ac:grpSpMk id="12" creationId="{7D8C46C6-DDD4-42C9-8846-6B5BAA28A3B1}"/>
          </ac:grpSpMkLst>
        </pc:grpChg>
        <pc:grpChg chg="add mod">
          <ac:chgData name="David Sepulveda" userId="36cba72f5b02642e" providerId="LiveId" clId="{A947BE14-F7B7-410D-AABD-88747989EB7D}" dt="2021-08-25T16:59:36.990" v="571" actId="1076"/>
          <ac:grpSpMkLst>
            <pc:docMk/>
            <pc:sldMk cId="1064986391" sldId="261"/>
            <ac:grpSpMk id="17" creationId="{DFBD8798-9332-4AB0-B4D9-87F02FB42C2E}"/>
          </ac:grpSpMkLst>
        </pc:grpChg>
        <pc:grpChg chg="add mod">
          <ac:chgData name="David Sepulveda" userId="36cba72f5b02642e" providerId="LiveId" clId="{A947BE14-F7B7-410D-AABD-88747989EB7D}" dt="2021-08-25T17:00:36.570" v="588" actId="14100"/>
          <ac:grpSpMkLst>
            <pc:docMk/>
            <pc:sldMk cId="1064986391" sldId="261"/>
            <ac:grpSpMk id="22" creationId="{D43EDC73-37BB-4840-AE6A-5A0680876D66}"/>
          </ac:grpSpMkLst>
        </pc:grpChg>
        <pc:grpChg chg="add mod">
          <ac:chgData name="David Sepulveda" userId="36cba72f5b02642e" providerId="LiveId" clId="{A947BE14-F7B7-410D-AABD-88747989EB7D}" dt="2021-08-25T17:01:19.111" v="605" actId="14100"/>
          <ac:grpSpMkLst>
            <pc:docMk/>
            <pc:sldMk cId="1064986391" sldId="261"/>
            <ac:grpSpMk id="27" creationId="{E2805B8E-DE97-4B45-B88B-CF4DCC63C2FE}"/>
          </ac:grpSpMkLst>
        </pc:grpChg>
        <pc:grpChg chg="add mod">
          <ac:chgData name="David Sepulveda" userId="36cba72f5b02642e" providerId="LiveId" clId="{A947BE14-F7B7-410D-AABD-88747989EB7D}" dt="2021-08-25T17:02:13.573" v="624" actId="14100"/>
          <ac:grpSpMkLst>
            <pc:docMk/>
            <pc:sldMk cId="1064986391" sldId="261"/>
            <ac:grpSpMk id="32" creationId="{8161A0C4-76DD-4358-9159-9D18EB044E5D}"/>
          </ac:grpSpMkLst>
        </pc:grpChg>
        <pc:picChg chg="add mod ord modCrop">
          <ac:chgData name="David Sepulveda" userId="36cba72f5b02642e" providerId="LiveId" clId="{A947BE14-F7B7-410D-AABD-88747989EB7D}" dt="2021-08-27T03:05:50.458" v="1410" actId="732"/>
          <ac:picMkLst>
            <pc:docMk/>
            <pc:sldMk cId="1064986391" sldId="261"/>
            <ac:picMk id="5" creationId="{54FF8932-2AB9-4FE7-A441-40D3448A19E9}"/>
          </ac:picMkLst>
        </pc:pic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8" creationId="{F472C6A7-ED6E-4E4A-ADA0-B8FCDD9FD36A}"/>
          </ac:cxnSpMkLst>
        </pc:cxn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9" creationId="{6D3B9C4C-A0F2-4F82-918C-B1BDC6D3A0E0}"/>
          </ac:cxnSpMkLst>
        </pc:cxn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10" creationId="{B809D116-9DA5-4D8E-BE67-3343DEBD2081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3" creationId="{B2123569-413F-4759-9EB8-B18B870C0B27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4" creationId="{B6497DE9-DFB7-425A-A18C-DE9BA1B293BF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5" creationId="{44BF27C9-6CDF-4E49-A838-D902DC3E9D0B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18" creationId="{F1D0B1EC-90A4-4D7E-BDAD-E2C8CC60E8CD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19" creationId="{904C9C02-15A1-4AC3-B49F-D026969EDF43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20" creationId="{0B5ACDD8-22AF-4852-AFDB-234D51E0A96F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3" creationId="{EBA21093-4BDA-40A1-8C56-30C8D4E76F05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4" creationId="{F6BD9216-1E7B-4AEB-BEE9-26D46A6EB91A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5" creationId="{C095FF6D-BE87-4A3B-B1D9-60F747743920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28" creationId="{51839AF4-DAF2-44B2-9627-A0A135ADE011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29" creationId="{3F427E53-9529-4EC4-A3E8-4DD1ADBC0B30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30" creationId="{7591AAB2-FCB2-4224-A6FA-CE334848213F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3" creationId="{5AE1DD93-D181-4975-86E4-3FBDA1F9EA47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4" creationId="{0EDE4612-F100-4D28-90C0-2D2A9A7B11EC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5" creationId="{8850DD78-2432-4749-B3ED-7EAB2FDD8FDD}"/>
          </ac:cxnSpMkLst>
        </pc:cxnChg>
      </pc:sldChg>
      <pc:sldChg chg="addSp delSp modSp new mod">
        <pc:chgData name="David Sepulveda" userId="36cba72f5b02642e" providerId="LiveId" clId="{A947BE14-F7B7-410D-AABD-88747989EB7D}" dt="2021-08-27T03:04:36.424" v="1398" actId="732"/>
        <pc:sldMkLst>
          <pc:docMk/>
          <pc:sldMk cId="3703045326" sldId="262"/>
        </pc:sldMkLst>
        <pc:spChg chg="mod">
          <ac:chgData name="David Sepulveda" userId="36cba72f5b02642e" providerId="LiveId" clId="{A947BE14-F7B7-410D-AABD-88747989EB7D}" dt="2021-08-25T17:03:11.048" v="672" actId="20577"/>
          <ac:spMkLst>
            <pc:docMk/>
            <pc:sldMk cId="3703045326" sldId="262"/>
            <ac:spMk id="2" creationId="{A080E1DF-35C2-4111-AF2E-9EC2BDC4021E}"/>
          </ac:spMkLst>
        </pc:spChg>
        <pc:spChg chg="del">
          <ac:chgData name="David Sepulveda" userId="36cba72f5b02642e" providerId="LiveId" clId="{A947BE14-F7B7-410D-AABD-88747989EB7D}" dt="2021-08-25T17:04:44.605" v="674"/>
          <ac:spMkLst>
            <pc:docMk/>
            <pc:sldMk cId="3703045326" sldId="262"/>
            <ac:spMk id="3" creationId="{ED57AFEF-E2DD-4B4C-A215-D16A0C55F43E}"/>
          </ac:spMkLst>
        </pc:spChg>
        <pc:spChg chg="add mod">
          <ac:chgData name="David Sepulveda" userId="36cba72f5b02642e" providerId="LiveId" clId="{A947BE14-F7B7-410D-AABD-88747989EB7D}" dt="2021-08-25T17:05:10.979" v="680" actId="1076"/>
          <ac:spMkLst>
            <pc:docMk/>
            <pc:sldMk cId="3703045326" sldId="262"/>
            <ac:spMk id="6" creationId="{3790F2BF-6277-467C-8C8A-33F15C7A560A}"/>
          </ac:spMkLst>
        </pc:spChg>
        <pc:picChg chg="add mod ord modCrop">
          <ac:chgData name="David Sepulveda" userId="36cba72f5b02642e" providerId="LiveId" clId="{A947BE14-F7B7-410D-AABD-88747989EB7D}" dt="2021-08-27T03:04:36.424" v="1398" actId="732"/>
          <ac:picMkLst>
            <pc:docMk/>
            <pc:sldMk cId="3703045326" sldId="262"/>
            <ac:picMk id="5" creationId="{54FF10B9-AF7A-4709-9A28-C3F65BD159FA}"/>
          </ac:picMkLst>
        </pc:picChg>
      </pc:sldChg>
      <pc:sldChg chg="addSp delSp modSp new mod">
        <pc:chgData name="David Sepulveda" userId="36cba72f5b02642e" providerId="LiveId" clId="{A947BE14-F7B7-410D-AABD-88747989EB7D}" dt="2021-08-27T03:00:51.248" v="1358" actId="732"/>
        <pc:sldMkLst>
          <pc:docMk/>
          <pc:sldMk cId="32902835" sldId="263"/>
        </pc:sldMkLst>
        <pc:spChg chg="mod">
          <ac:chgData name="David Sepulveda" userId="36cba72f5b02642e" providerId="LiveId" clId="{A947BE14-F7B7-410D-AABD-88747989EB7D}" dt="2021-08-25T17:06:19.174" v="690" actId="20577"/>
          <ac:spMkLst>
            <pc:docMk/>
            <pc:sldMk cId="32902835" sldId="263"/>
            <ac:spMk id="2" creationId="{DCEF1DC1-0678-4921-A652-82B8795FF7E4}"/>
          </ac:spMkLst>
        </pc:spChg>
        <pc:spChg chg="del">
          <ac:chgData name="David Sepulveda" userId="36cba72f5b02642e" providerId="LiveId" clId="{A947BE14-F7B7-410D-AABD-88747989EB7D}" dt="2021-08-25T17:06:22.972" v="692"/>
          <ac:spMkLst>
            <pc:docMk/>
            <pc:sldMk cId="32902835" sldId="263"/>
            <ac:spMk id="3" creationId="{258876EC-4232-4ECF-A79A-A84625EE6D5F}"/>
          </ac:spMkLst>
        </pc:spChg>
        <pc:spChg chg="add mod">
          <ac:chgData name="David Sepulveda" userId="36cba72f5b02642e" providerId="LiveId" clId="{A947BE14-F7B7-410D-AABD-88747989EB7D}" dt="2021-08-25T17:06:36.397" v="698"/>
          <ac:spMkLst>
            <pc:docMk/>
            <pc:sldMk cId="32902835" sldId="263"/>
            <ac:spMk id="6" creationId="{7B24E164-3638-4D3C-9290-217FD3006E87}"/>
          </ac:spMkLst>
        </pc:spChg>
        <pc:picChg chg="add mod ord modCrop">
          <ac:chgData name="David Sepulveda" userId="36cba72f5b02642e" providerId="LiveId" clId="{A947BE14-F7B7-410D-AABD-88747989EB7D}" dt="2021-08-27T03:00:51.248" v="1358" actId="732"/>
          <ac:picMkLst>
            <pc:docMk/>
            <pc:sldMk cId="32902835" sldId="263"/>
            <ac:picMk id="5" creationId="{2437E0D7-1AAD-4226-9C0A-A24D48C120E9}"/>
          </ac:picMkLst>
        </pc:picChg>
      </pc:sldChg>
      <pc:sldChg chg="addSp delSp modSp new mod">
        <pc:chgData name="David Sepulveda" userId="36cba72f5b02642e" providerId="LiveId" clId="{A947BE14-F7B7-410D-AABD-88747989EB7D}" dt="2021-08-26T22:05:37.500" v="1073" actId="732"/>
        <pc:sldMkLst>
          <pc:docMk/>
          <pc:sldMk cId="4116137041" sldId="264"/>
        </pc:sldMkLst>
        <pc:spChg chg="mod">
          <ac:chgData name="David Sepulveda" userId="36cba72f5b02642e" providerId="LiveId" clId="{A947BE14-F7B7-410D-AABD-88747989EB7D}" dt="2021-08-25T17:07:29.622" v="711" actId="20577"/>
          <ac:spMkLst>
            <pc:docMk/>
            <pc:sldMk cId="4116137041" sldId="264"/>
            <ac:spMk id="2" creationId="{42622FB6-EA97-4475-8115-361708FD3D23}"/>
          </ac:spMkLst>
        </pc:spChg>
        <pc:spChg chg="del">
          <ac:chgData name="David Sepulveda" userId="36cba72f5b02642e" providerId="LiveId" clId="{A947BE14-F7B7-410D-AABD-88747989EB7D}" dt="2021-08-25T17:07:24.828" v="702"/>
          <ac:spMkLst>
            <pc:docMk/>
            <pc:sldMk cId="4116137041" sldId="264"/>
            <ac:spMk id="3" creationId="{53168EB6-1CBD-44D1-BCDF-78D38886D240}"/>
          </ac:spMkLst>
        </pc:spChg>
        <pc:spChg chg="add mod">
          <ac:chgData name="David Sepulveda" userId="36cba72f5b02642e" providerId="LiveId" clId="{A947BE14-F7B7-410D-AABD-88747989EB7D}" dt="2021-08-25T17:07:45.059" v="716"/>
          <ac:spMkLst>
            <pc:docMk/>
            <pc:sldMk cId="4116137041" sldId="264"/>
            <ac:spMk id="6" creationId="{61C6B43D-4B43-4439-8C04-D7B9A598526A}"/>
          </ac:spMkLst>
        </pc:spChg>
        <pc:picChg chg="add mod ord modCrop">
          <ac:chgData name="David Sepulveda" userId="36cba72f5b02642e" providerId="LiveId" clId="{A947BE14-F7B7-410D-AABD-88747989EB7D}" dt="2021-08-26T22:05:37.500" v="1073" actId="732"/>
          <ac:picMkLst>
            <pc:docMk/>
            <pc:sldMk cId="4116137041" sldId="264"/>
            <ac:picMk id="5" creationId="{91EF9A1B-F316-46DC-A5EE-E18E8F5C201C}"/>
          </ac:picMkLst>
        </pc:picChg>
      </pc:sldChg>
      <pc:sldChg chg="addSp delSp modSp new mod">
        <pc:chgData name="David Sepulveda" userId="36cba72f5b02642e" providerId="LiveId" clId="{A947BE14-F7B7-410D-AABD-88747989EB7D}" dt="2021-08-26T22:05:27.849" v="1072" actId="732"/>
        <pc:sldMkLst>
          <pc:docMk/>
          <pc:sldMk cId="2556073873" sldId="265"/>
        </pc:sldMkLst>
        <pc:spChg chg="mod">
          <ac:chgData name="David Sepulveda" userId="36cba72f5b02642e" providerId="LiveId" clId="{A947BE14-F7B7-410D-AABD-88747989EB7D}" dt="2021-08-25T17:08:47.409" v="736" actId="20577"/>
          <ac:spMkLst>
            <pc:docMk/>
            <pc:sldMk cId="2556073873" sldId="265"/>
            <ac:spMk id="2" creationId="{CD8AB70D-54CD-4AD8-AD16-BC30F6C170F0}"/>
          </ac:spMkLst>
        </pc:spChg>
        <pc:spChg chg="del">
          <ac:chgData name="David Sepulveda" userId="36cba72f5b02642e" providerId="LiveId" clId="{A947BE14-F7B7-410D-AABD-88747989EB7D}" dt="2021-08-25T17:08:50.066" v="738"/>
          <ac:spMkLst>
            <pc:docMk/>
            <pc:sldMk cId="2556073873" sldId="265"/>
            <ac:spMk id="3" creationId="{F9B238D8-B485-4DF4-A3FA-B0408F542278}"/>
          </ac:spMkLst>
        </pc:spChg>
        <pc:spChg chg="add mod">
          <ac:chgData name="David Sepulveda" userId="36cba72f5b02642e" providerId="LiveId" clId="{A947BE14-F7B7-410D-AABD-88747989EB7D}" dt="2021-08-25T17:09:50.625" v="750" actId="1076"/>
          <ac:spMkLst>
            <pc:docMk/>
            <pc:sldMk cId="2556073873" sldId="265"/>
            <ac:spMk id="6" creationId="{433AEF55-9467-4169-A748-10BD7EB426EA}"/>
          </ac:spMkLst>
        </pc:spChg>
        <pc:spChg chg="add mod">
          <ac:chgData name="David Sepulveda" userId="36cba72f5b02642e" providerId="LiveId" clId="{A947BE14-F7B7-410D-AABD-88747989EB7D}" dt="2021-08-25T17:11:53.819" v="805" actId="1076"/>
          <ac:spMkLst>
            <pc:docMk/>
            <pc:sldMk cId="2556073873" sldId="265"/>
            <ac:spMk id="11" creationId="{7FBB074C-525F-4285-B1C7-C5536B7592D9}"/>
          </ac:spMkLst>
        </pc:spChg>
        <pc:spChg chg="add mod">
          <ac:chgData name="David Sepulveda" userId="36cba72f5b02642e" providerId="LiveId" clId="{A947BE14-F7B7-410D-AABD-88747989EB7D}" dt="2021-08-25T17:11:29.073" v="800" actId="1076"/>
          <ac:spMkLst>
            <pc:docMk/>
            <pc:sldMk cId="2556073873" sldId="265"/>
            <ac:spMk id="12" creationId="{557714BF-C5F6-46E3-AC8E-88755EA41244}"/>
          </ac:spMkLst>
        </pc:spChg>
        <pc:spChg chg="add mod">
          <ac:chgData name="David Sepulveda" userId="36cba72f5b02642e" providerId="LiveId" clId="{A947BE14-F7B7-410D-AABD-88747989EB7D}" dt="2021-08-25T17:11:48.670" v="804" actId="1076"/>
          <ac:spMkLst>
            <pc:docMk/>
            <pc:sldMk cId="2556073873" sldId="265"/>
            <ac:spMk id="13" creationId="{42AB489C-B6FD-403A-A43B-5A509FFA28C2}"/>
          </ac:spMkLst>
        </pc:spChg>
        <pc:spChg chg="add mod">
          <ac:chgData name="David Sepulveda" userId="36cba72f5b02642e" providerId="LiveId" clId="{A947BE14-F7B7-410D-AABD-88747989EB7D}" dt="2021-08-25T17:13:25.078" v="840" actId="1076"/>
          <ac:spMkLst>
            <pc:docMk/>
            <pc:sldMk cId="2556073873" sldId="265"/>
            <ac:spMk id="22" creationId="{006EBA3A-296C-4B9C-B646-20342476ED97}"/>
          </ac:spMkLst>
        </pc:spChg>
        <pc:spChg chg="add mod">
          <ac:chgData name="David Sepulveda" userId="36cba72f5b02642e" providerId="LiveId" clId="{A947BE14-F7B7-410D-AABD-88747989EB7D}" dt="2021-08-25T17:13:46.241" v="846" actId="1076"/>
          <ac:spMkLst>
            <pc:docMk/>
            <pc:sldMk cId="2556073873" sldId="265"/>
            <ac:spMk id="23" creationId="{C2D1B95B-4B18-4D3A-8D4D-F7C7F5EED470}"/>
          </ac:spMkLst>
        </pc:spChg>
        <pc:grpChg chg="add mod">
          <ac:chgData name="David Sepulveda" userId="36cba72f5b02642e" providerId="LiveId" clId="{A947BE14-F7B7-410D-AABD-88747989EB7D}" dt="2021-08-25T17:09:57.177" v="752" actId="14100"/>
          <ac:grpSpMkLst>
            <pc:docMk/>
            <pc:sldMk cId="2556073873" sldId="265"/>
            <ac:grpSpMk id="7" creationId="{64211BF9-34AD-4CB0-AD02-7AD846B6DCC0}"/>
          </ac:grpSpMkLst>
        </pc:grpChg>
        <pc:grpChg chg="add mod">
          <ac:chgData name="David Sepulveda" userId="36cba72f5b02642e" providerId="LiveId" clId="{A947BE14-F7B7-410D-AABD-88747989EB7D}" dt="2021-08-25T17:11:42.701" v="803" actId="1076"/>
          <ac:grpSpMkLst>
            <pc:docMk/>
            <pc:sldMk cId="2556073873" sldId="265"/>
            <ac:grpSpMk id="14" creationId="{3068ED3C-0D0A-4E28-B15F-D5D6398903B1}"/>
          </ac:grpSpMkLst>
        </pc:grpChg>
        <pc:grpChg chg="add mod">
          <ac:chgData name="David Sepulveda" userId="36cba72f5b02642e" providerId="LiveId" clId="{A947BE14-F7B7-410D-AABD-88747989EB7D}" dt="2021-08-25T17:11:25.310" v="799" actId="14100"/>
          <ac:grpSpMkLst>
            <pc:docMk/>
            <pc:sldMk cId="2556073873" sldId="265"/>
            <ac:grpSpMk id="18" creationId="{CB3E3338-AB84-436C-BEB9-044D307D0588}"/>
          </ac:grpSpMkLst>
        </pc:grpChg>
        <pc:grpChg chg="add mod">
          <ac:chgData name="David Sepulveda" userId="36cba72f5b02642e" providerId="LiveId" clId="{A947BE14-F7B7-410D-AABD-88747989EB7D}" dt="2021-08-25T17:13:43.443" v="845" actId="14100"/>
          <ac:grpSpMkLst>
            <pc:docMk/>
            <pc:sldMk cId="2556073873" sldId="265"/>
            <ac:grpSpMk id="24" creationId="{6749CA7F-8CC9-4D10-A77F-C7030AEFC9FD}"/>
          </ac:grpSpMkLst>
        </pc:grpChg>
        <pc:grpChg chg="add mod">
          <ac:chgData name="David Sepulveda" userId="36cba72f5b02642e" providerId="LiveId" clId="{A947BE14-F7B7-410D-AABD-88747989EB7D}" dt="2021-08-25T17:13:22.151" v="839" actId="14100"/>
          <ac:grpSpMkLst>
            <pc:docMk/>
            <pc:sldMk cId="2556073873" sldId="265"/>
            <ac:grpSpMk id="28" creationId="{43DC4BED-029A-4703-85D9-B75E9D549CF6}"/>
          </ac:grpSpMkLst>
        </pc:grpChg>
        <pc:picChg chg="add mod ord modCrop">
          <ac:chgData name="David Sepulveda" userId="36cba72f5b02642e" providerId="LiveId" clId="{A947BE14-F7B7-410D-AABD-88747989EB7D}" dt="2021-08-26T22:05:27.849" v="1072" actId="732"/>
          <ac:picMkLst>
            <pc:docMk/>
            <pc:sldMk cId="2556073873" sldId="265"/>
            <ac:picMk id="5" creationId="{D0D445A6-8553-4002-BDD4-817CE0AAB5EE}"/>
          </ac:picMkLst>
        </pc:pic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8" creationId="{5D62D959-67DF-4A8D-950D-3B96774BC1E0}"/>
          </ac:cxnSpMkLst>
        </pc:cxn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9" creationId="{B91E8259-11DE-4BCA-9BB9-F5F9C8EAB5EE}"/>
          </ac:cxnSpMkLst>
        </pc:cxn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10" creationId="{A215154F-25C1-43DF-9F76-18F447462FAF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5" creationId="{C714D141-2271-4B32-AFD3-9CB75B562D3C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6" creationId="{04B39DBB-5ADA-4A01-A523-09258F7BEC60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7" creationId="{134FC96E-1763-4F1C-98EE-73CDAC39E45E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19" creationId="{F6BE5463-4CD1-4EA6-B918-C99D3A82D99D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20" creationId="{C92B5BD8-CBDD-4375-B8DC-D33D9F024983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21" creationId="{286AF9B0-9CD7-4817-9192-3AA92E9C9AA8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5" creationId="{9D18DCDA-51BE-40AD-BF34-D4FDE14EAB86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6" creationId="{4E02D3CC-00FF-4279-A059-DE1183887FBE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7" creationId="{4F6BE4B5-725F-4C0F-B35B-1EFC03AFF6D9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29" creationId="{A83DEF8A-42BF-4CCC-8A27-843EDDC2C13C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30" creationId="{DABE625E-02E8-4F68-918B-66E419CD9E38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31" creationId="{24309B29-9CDA-466C-950C-59205921E3A4}"/>
          </ac:cxnSpMkLst>
        </pc:cxnChg>
      </pc:sldChg>
      <pc:sldChg chg="addSp delSp modSp new mod">
        <pc:chgData name="David Sepulveda" userId="36cba72f5b02642e" providerId="LiveId" clId="{A947BE14-F7B7-410D-AABD-88747989EB7D}" dt="2021-08-26T22:04:21.123" v="1063" actId="732"/>
        <pc:sldMkLst>
          <pc:docMk/>
          <pc:sldMk cId="3590451893" sldId="266"/>
        </pc:sldMkLst>
        <pc:spChg chg="mod">
          <ac:chgData name="David Sepulveda" userId="36cba72f5b02642e" providerId="LiveId" clId="{A947BE14-F7B7-410D-AABD-88747989EB7D}" dt="2021-08-25T17:14:34.611" v="856" actId="20577"/>
          <ac:spMkLst>
            <pc:docMk/>
            <pc:sldMk cId="3590451893" sldId="266"/>
            <ac:spMk id="2" creationId="{BF25BAC1-E334-43CC-8EE4-F5864761F99A}"/>
          </ac:spMkLst>
        </pc:spChg>
        <pc:spChg chg="del">
          <ac:chgData name="David Sepulveda" userId="36cba72f5b02642e" providerId="LiveId" clId="{A947BE14-F7B7-410D-AABD-88747989EB7D}" dt="2021-08-25T17:14:36.678" v="858"/>
          <ac:spMkLst>
            <pc:docMk/>
            <pc:sldMk cId="3590451893" sldId="266"/>
            <ac:spMk id="3" creationId="{03205449-F4A7-4691-AC92-1B1908839C23}"/>
          </ac:spMkLst>
        </pc:spChg>
        <pc:spChg chg="add mod">
          <ac:chgData name="David Sepulveda" userId="36cba72f5b02642e" providerId="LiveId" clId="{A947BE14-F7B7-410D-AABD-88747989EB7D}" dt="2021-08-25T17:14:53.737" v="863" actId="1076"/>
          <ac:spMkLst>
            <pc:docMk/>
            <pc:sldMk cId="3590451893" sldId="266"/>
            <ac:spMk id="6" creationId="{8988C321-CD48-41DF-9182-152D2DBB3568}"/>
          </ac:spMkLst>
        </pc:spChg>
        <pc:picChg chg="add mod ord modCrop">
          <ac:chgData name="David Sepulveda" userId="36cba72f5b02642e" providerId="LiveId" clId="{A947BE14-F7B7-410D-AABD-88747989EB7D}" dt="2021-08-26T22:04:21.123" v="1063" actId="732"/>
          <ac:picMkLst>
            <pc:docMk/>
            <pc:sldMk cId="3590451893" sldId="266"/>
            <ac:picMk id="5" creationId="{F1FA6E90-26E1-49F4-944C-4D316B959CC7}"/>
          </ac:picMkLst>
        </pc:picChg>
      </pc:sldChg>
      <pc:sldChg chg="addSp delSp modSp new mod">
        <pc:chgData name="David Sepulveda" userId="36cba72f5b02642e" providerId="LiveId" clId="{A947BE14-F7B7-410D-AABD-88747989EB7D}" dt="2021-08-27T03:10:37.363" v="1544" actId="1076"/>
        <pc:sldMkLst>
          <pc:docMk/>
          <pc:sldMk cId="692429062" sldId="267"/>
        </pc:sldMkLst>
        <pc:spChg chg="del">
          <ac:chgData name="David Sepulveda" userId="36cba72f5b02642e" providerId="LiveId" clId="{A947BE14-F7B7-410D-AABD-88747989EB7D}" dt="2021-08-27T03:08:50.968" v="1464" actId="21"/>
          <ac:spMkLst>
            <pc:docMk/>
            <pc:sldMk cId="692429062" sldId="267"/>
            <ac:spMk id="2" creationId="{6726539C-E6EB-465D-941B-E2671FAAEE9D}"/>
          </ac:spMkLst>
        </pc:spChg>
        <pc:spChg chg="del">
          <ac:chgData name="David Sepulveda" userId="36cba72f5b02642e" providerId="LiveId" clId="{A947BE14-F7B7-410D-AABD-88747989EB7D}" dt="2021-08-27T03:08:55.728" v="1465" actId="21"/>
          <ac:spMkLst>
            <pc:docMk/>
            <pc:sldMk cId="692429062" sldId="267"/>
            <ac:spMk id="3" creationId="{93A146B5-D53E-4385-A4B3-23BCB14A727A}"/>
          </ac:spMkLst>
        </pc:spChg>
        <pc:spChg chg="add mod">
          <ac:chgData name="David Sepulveda" userId="36cba72f5b02642e" providerId="LiveId" clId="{A947BE14-F7B7-410D-AABD-88747989EB7D}" dt="2021-08-27T03:08:46.839" v="1463" actId="1076"/>
          <ac:spMkLst>
            <pc:docMk/>
            <pc:sldMk cId="692429062" sldId="267"/>
            <ac:spMk id="17" creationId="{BA30C9E3-523B-4BD0-9D0C-CEAEC360B2DD}"/>
          </ac:spMkLst>
        </pc:spChg>
        <pc:spChg chg="add mod">
          <ac:chgData name="David Sepulveda" userId="36cba72f5b02642e" providerId="LiveId" clId="{A947BE14-F7B7-410D-AABD-88747989EB7D}" dt="2021-08-27T03:10:21.305" v="1532" actId="20577"/>
          <ac:spMkLst>
            <pc:docMk/>
            <pc:sldMk cId="692429062" sldId="267"/>
            <ac:spMk id="18" creationId="{1A63A98A-C23D-4405-9F31-5C7319519938}"/>
          </ac:spMkLst>
        </pc:spChg>
        <pc:spChg chg="add mod">
          <ac:chgData name="David Sepulveda" userId="36cba72f5b02642e" providerId="LiveId" clId="{A947BE14-F7B7-410D-AABD-88747989EB7D}" dt="2021-08-27T03:10:37.363" v="1544" actId="1076"/>
          <ac:spMkLst>
            <pc:docMk/>
            <pc:sldMk cId="692429062" sldId="267"/>
            <ac:spMk id="19" creationId="{A6C769EA-F378-49B6-AAAC-D07723277021}"/>
          </ac:spMkLst>
        </pc:spChg>
        <pc:spChg chg="add mod">
          <ac:chgData name="David Sepulveda" userId="36cba72f5b02642e" providerId="LiveId" clId="{A947BE14-F7B7-410D-AABD-88747989EB7D}" dt="2021-08-27T03:09:50.163" v="1473" actId="20577"/>
          <ac:spMkLst>
            <pc:docMk/>
            <pc:sldMk cId="692429062" sldId="267"/>
            <ac:spMk id="20" creationId="{795D4683-5D44-44C9-A9EF-1B9F23A27DDB}"/>
          </ac:spMkLst>
        </pc:spChg>
        <pc:spChg chg="add mod">
          <ac:chgData name="David Sepulveda" userId="36cba72f5b02642e" providerId="LiveId" clId="{A947BE14-F7B7-410D-AABD-88747989EB7D}" dt="2021-08-27T03:10:05.466" v="1506" actId="20577"/>
          <ac:spMkLst>
            <pc:docMk/>
            <pc:sldMk cId="692429062" sldId="267"/>
            <ac:spMk id="21" creationId="{2C2B6245-8639-4F55-835A-85A5AFB66D01}"/>
          </ac:spMkLst>
        </pc:spChg>
        <pc:spChg chg="add mod">
          <ac:chgData name="David Sepulveda" userId="36cba72f5b02642e" providerId="LiveId" clId="{A947BE14-F7B7-410D-AABD-88747989EB7D}" dt="2021-08-27T03:09:55.962" v="1482" actId="20577"/>
          <ac:spMkLst>
            <pc:docMk/>
            <pc:sldMk cId="692429062" sldId="267"/>
            <ac:spMk id="22" creationId="{254833B9-E1E4-4410-9CA6-6D7F7F8F5DBE}"/>
          </ac:spMkLst>
        </pc:spChg>
        <pc:picChg chg="add mod">
          <ac:chgData name="David Sepulveda" userId="36cba72f5b02642e" providerId="LiveId" clId="{A947BE14-F7B7-410D-AABD-88747989EB7D}" dt="2021-08-27T03:03:23.932" v="1384" actId="1076"/>
          <ac:picMkLst>
            <pc:docMk/>
            <pc:sldMk cId="692429062" sldId="267"/>
            <ac:picMk id="5" creationId="{9C6A9EA3-4DBA-4A02-A2C2-5086ACEF43C4}"/>
          </ac:picMkLst>
        </pc:picChg>
        <pc:picChg chg="add del mod">
          <ac:chgData name="David Sepulveda" userId="36cba72f5b02642e" providerId="LiveId" clId="{A947BE14-F7B7-410D-AABD-88747989EB7D}" dt="2021-08-27T03:00:42.447" v="1357" actId="478"/>
          <ac:picMkLst>
            <pc:docMk/>
            <pc:sldMk cId="692429062" sldId="267"/>
            <ac:picMk id="6" creationId="{BB45E879-2D6A-4087-850F-518EF3F44D61}"/>
          </ac:picMkLst>
        </pc:picChg>
        <pc:picChg chg="add mod">
          <ac:chgData name="David Sepulveda" userId="36cba72f5b02642e" providerId="LiveId" clId="{A947BE14-F7B7-410D-AABD-88747989EB7D}" dt="2021-08-27T03:06:50.919" v="1421" actId="14100"/>
          <ac:picMkLst>
            <pc:docMk/>
            <pc:sldMk cId="692429062" sldId="267"/>
            <ac:picMk id="8" creationId="{6859E1D4-FEC5-43FE-94B7-06FF50884872}"/>
          </ac:picMkLst>
        </pc:picChg>
        <pc:picChg chg="add mod modCrop">
          <ac:chgData name="David Sepulveda" userId="36cba72f5b02642e" providerId="LiveId" clId="{A947BE14-F7B7-410D-AABD-88747989EB7D}" dt="2021-08-27T03:03:29.481" v="1386" actId="1076"/>
          <ac:picMkLst>
            <pc:docMk/>
            <pc:sldMk cId="692429062" sldId="267"/>
            <ac:picMk id="10" creationId="{42760529-5052-4E27-8053-EB16AEDC9014}"/>
          </ac:picMkLst>
        </pc:picChg>
        <pc:picChg chg="add mod">
          <ac:chgData name="David Sepulveda" userId="36cba72f5b02642e" providerId="LiveId" clId="{A947BE14-F7B7-410D-AABD-88747989EB7D}" dt="2021-08-27T03:07:02.583" v="1424" actId="1076"/>
          <ac:picMkLst>
            <pc:docMk/>
            <pc:sldMk cId="692429062" sldId="267"/>
            <ac:picMk id="12" creationId="{4B96EBBB-DB55-4C4D-B8C1-345D2DF5DBA9}"/>
          </ac:picMkLst>
        </pc:picChg>
        <pc:picChg chg="add mod">
          <ac:chgData name="David Sepulveda" userId="36cba72f5b02642e" providerId="LiveId" clId="{A947BE14-F7B7-410D-AABD-88747989EB7D}" dt="2021-08-27T03:07:05.097" v="1425" actId="1076"/>
          <ac:picMkLst>
            <pc:docMk/>
            <pc:sldMk cId="692429062" sldId="267"/>
            <ac:picMk id="14" creationId="{536AF8F2-5FEF-4C20-B1B3-A81CD042987A}"/>
          </ac:picMkLst>
        </pc:picChg>
        <pc:picChg chg="add mod">
          <ac:chgData name="David Sepulveda" userId="36cba72f5b02642e" providerId="LiveId" clId="{A947BE14-F7B7-410D-AABD-88747989EB7D}" dt="2021-08-27T03:07:08.239" v="1426" actId="14100"/>
          <ac:picMkLst>
            <pc:docMk/>
            <pc:sldMk cId="692429062" sldId="267"/>
            <ac:picMk id="16" creationId="{78B1BC22-E85B-4443-A22E-260FA276E0A2}"/>
          </ac:picMkLst>
        </pc:picChg>
      </pc:sldChg>
      <pc:sldChg chg="addSp delSp modSp new mod">
        <pc:chgData name="David Sepulveda" userId="36cba72f5b02642e" providerId="LiveId" clId="{A947BE14-F7B7-410D-AABD-88747989EB7D}" dt="2021-08-27T03:23:01.591" v="1563" actId="20577"/>
        <pc:sldMkLst>
          <pc:docMk/>
          <pc:sldMk cId="545467939" sldId="268"/>
        </pc:sldMkLst>
        <pc:spChg chg="mod">
          <ac:chgData name="David Sepulveda" userId="36cba72f5b02642e" providerId="LiveId" clId="{A947BE14-F7B7-410D-AABD-88747989EB7D}" dt="2021-08-27T03:23:01.591" v="1563" actId="20577"/>
          <ac:spMkLst>
            <pc:docMk/>
            <pc:sldMk cId="545467939" sldId="268"/>
            <ac:spMk id="2" creationId="{A04A1149-D576-4017-A948-4B31CDB081E7}"/>
          </ac:spMkLst>
        </pc:spChg>
        <pc:spChg chg="del">
          <ac:chgData name="David Sepulveda" userId="36cba72f5b02642e" providerId="LiveId" clId="{A947BE14-F7B7-410D-AABD-88747989EB7D}" dt="2021-08-27T02:29:29.522" v="1097" actId="21"/>
          <ac:spMkLst>
            <pc:docMk/>
            <pc:sldMk cId="545467939" sldId="268"/>
            <ac:spMk id="3" creationId="{68ACC807-FCF8-4450-8D2E-A1EBBFD584E2}"/>
          </ac:spMkLst>
        </pc:spChg>
        <pc:spChg chg="add mod">
          <ac:chgData name="David Sepulveda" userId="36cba72f5b02642e" providerId="LiveId" clId="{A947BE14-F7B7-410D-AABD-88747989EB7D}" dt="2021-08-27T02:36:43.024" v="1147" actId="1076"/>
          <ac:spMkLst>
            <pc:docMk/>
            <pc:sldMk cId="545467939" sldId="268"/>
            <ac:spMk id="14" creationId="{FA3B476A-E388-4034-AB71-A219C5F16CEF}"/>
          </ac:spMkLst>
        </pc:spChg>
        <pc:spChg chg="add mod">
          <ac:chgData name="David Sepulveda" userId="36cba72f5b02642e" providerId="LiveId" clId="{A947BE14-F7B7-410D-AABD-88747989EB7D}" dt="2021-08-27T02:36:51.732" v="1149" actId="1076"/>
          <ac:spMkLst>
            <pc:docMk/>
            <pc:sldMk cId="545467939" sldId="268"/>
            <ac:spMk id="15" creationId="{4DE07891-3993-422C-A65A-6AA88807BBF1}"/>
          </ac:spMkLst>
        </pc:spChg>
        <pc:spChg chg="add del mod">
          <ac:chgData name="David Sepulveda" userId="36cba72f5b02642e" providerId="LiveId" clId="{A947BE14-F7B7-410D-AABD-88747989EB7D}" dt="2021-08-27T02:35:53.991" v="1139" actId="21"/>
          <ac:spMkLst>
            <pc:docMk/>
            <pc:sldMk cId="545467939" sldId="268"/>
            <ac:spMk id="16" creationId="{32806B20-C43D-46D1-9C72-AF17116311E0}"/>
          </ac:spMkLst>
        </pc:spChg>
        <pc:spChg chg="add mod">
          <ac:chgData name="David Sepulveda" userId="36cba72f5b02642e" providerId="LiveId" clId="{A947BE14-F7B7-410D-AABD-88747989EB7D}" dt="2021-08-27T02:36:34.607" v="1146" actId="164"/>
          <ac:spMkLst>
            <pc:docMk/>
            <pc:sldMk cId="545467939" sldId="268"/>
            <ac:spMk id="17" creationId="{A9478085-7490-4CE2-8EB1-7D072F5F084F}"/>
          </ac:spMkLst>
        </pc:spChg>
        <pc:spChg chg="add mod">
          <ac:chgData name="David Sepulveda" userId="36cba72f5b02642e" providerId="LiveId" clId="{A947BE14-F7B7-410D-AABD-88747989EB7D}" dt="2021-08-27T02:39:51.616" v="1190" actId="1076"/>
          <ac:spMkLst>
            <pc:docMk/>
            <pc:sldMk cId="545467939" sldId="268"/>
            <ac:spMk id="35" creationId="{95D50D7D-8657-4B13-9469-0E23D9867E29}"/>
          </ac:spMkLst>
        </pc:spChg>
        <pc:spChg chg="add mod">
          <ac:chgData name="David Sepulveda" userId="36cba72f5b02642e" providerId="LiveId" clId="{A947BE14-F7B7-410D-AABD-88747989EB7D}" dt="2021-08-27T02:39:47.487" v="1189" actId="1076"/>
          <ac:spMkLst>
            <pc:docMk/>
            <pc:sldMk cId="545467939" sldId="268"/>
            <ac:spMk id="36" creationId="{94D117C3-473D-43BF-AFC7-8388875BE7F9}"/>
          </ac:spMkLst>
        </pc:spChg>
        <pc:spChg chg="add mod">
          <ac:chgData name="David Sepulveda" userId="36cba72f5b02642e" providerId="LiveId" clId="{A947BE14-F7B7-410D-AABD-88747989EB7D}" dt="2021-08-27T02:40:09.583" v="1192" actId="1076"/>
          <ac:spMkLst>
            <pc:docMk/>
            <pc:sldMk cId="545467939" sldId="268"/>
            <ac:spMk id="37" creationId="{E0AE5E5B-B14F-4370-88E8-D2DF32D7B87E}"/>
          </ac:spMkLst>
        </pc:spChg>
        <pc:spChg chg="add mod">
          <ac:chgData name="David Sepulveda" userId="36cba72f5b02642e" providerId="LiveId" clId="{A947BE14-F7B7-410D-AABD-88747989EB7D}" dt="2021-08-27T02:40:24.109" v="1194" actId="1076"/>
          <ac:spMkLst>
            <pc:docMk/>
            <pc:sldMk cId="545467939" sldId="268"/>
            <ac:spMk id="38" creationId="{CDBA856F-208A-463F-A44B-57C182324EA3}"/>
          </ac:spMkLst>
        </pc:spChg>
        <pc:spChg chg="add mod">
          <ac:chgData name="David Sepulveda" userId="36cba72f5b02642e" providerId="LiveId" clId="{A947BE14-F7B7-410D-AABD-88747989EB7D}" dt="2021-08-27T02:49:34.839" v="1332" actId="20577"/>
          <ac:spMkLst>
            <pc:docMk/>
            <pc:sldMk cId="545467939" sldId="268"/>
            <ac:spMk id="68" creationId="{988B89B2-DA3C-451C-B16B-8B615ED520C3}"/>
          </ac:spMkLst>
        </pc:spChg>
        <pc:spChg chg="add mod">
          <ac:chgData name="David Sepulveda" userId="36cba72f5b02642e" providerId="LiveId" clId="{A947BE14-F7B7-410D-AABD-88747989EB7D}" dt="2021-08-27T02:57:19.713" v="1346" actId="1076"/>
          <ac:spMkLst>
            <pc:docMk/>
            <pc:sldMk cId="545467939" sldId="268"/>
            <ac:spMk id="69" creationId="{560471D0-5B50-462A-9F36-B24FA52F6188}"/>
          </ac:spMkLst>
        </pc:spChg>
        <pc:spChg chg="add mod">
          <ac:chgData name="David Sepulveda" userId="36cba72f5b02642e" providerId="LiveId" clId="{A947BE14-F7B7-410D-AABD-88747989EB7D}" dt="2021-08-27T02:57:31.922" v="1348" actId="1076"/>
          <ac:spMkLst>
            <pc:docMk/>
            <pc:sldMk cId="545467939" sldId="268"/>
            <ac:spMk id="70" creationId="{D6151C1B-30EB-4024-87CE-00703F84AA1A}"/>
          </ac:spMkLst>
        </pc:spChg>
        <pc:spChg chg="add mod">
          <ac:chgData name="David Sepulveda" userId="36cba72f5b02642e" providerId="LiveId" clId="{A947BE14-F7B7-410D-AABD-88747989EB7D}" dt="2021-08-27T02:48:55.969" v="1312" actId="20577"/>
          <ac:spMkLst>
            <pc:docMk/>
            <pc:sldMk cId="545467939" sldId="268"/>
            <ac:spMk id="71" creationId="{D000B895-4F85-4F09-9D87-8D4B569E92BC}"/>
          </ac:spMkLst>
        </pc:spChg>
        <pc:spChg chg="add mod">
          <ac:chgData name="David Sepulveda" userId="36cba72f5b02642e" providerId="LiveId" clId="{A947BE14-F7B7-410D-AABD-88747989EB7D}" dt="2021-08-27T02:48:41.137" v="1305" actId="20577"/>
          <ac:spMkLst>
            <pc:docMk/>
            <pc:sldMk cId="545467939" sldId="268"/>
            <ac:spMk id="72" creationId="{92E8E885-F726-41E4-8CDD-1195FEFAD854}"/>
          </ac:spMkLst>
        </pc:spChg>
        <pc:spChg chg="add mod">
          <ac:chgData name="David Sepulveda" userId="36cba72f5b02642e" providerId="LiveId" clId="{A947BE14-F7B7-410D-AABD-88747989EB7D}" dt="2021-08-27T02:48:33.138" v="1298" actId="20577"/>
          <ac:spMkLst>
            <pc:docMk/>
            <pc:sldMk cId="545467939" sldId="268"/>
            <ac:spMk id="73" creationId="{1D7AB578-AFB9-4981-947E-2F7B74D5A382}"/>
          </ac:spMkLst>
        </pc:spChg>
        <pc:spChg chg="add mod">
          <ac:chgData name="David Sepulveda" userId="36cba72f5b02642e" providerId="LiveId" clId="{A947BE14-F7B7-410D-AABD-88747989EB7D}" dt="2021-08-27T02:48:24.092" v="1291" actId="20577"/>
          <ac:spMkLst>
            <pc:docMk/>
            <pc:sldMk cId="545467939" sldId="268"/>
            <ac:spMk id="74" creationId="{8453D6B5-535A-421F-90C4-BB57856F980B}"/>
          </ac:spMkLst>
        </pc:spChg>
        <pc:spChg chg="add mod">
          <ac:chgData name="David Sepulveda" userId="36cba72f5b02642e" providerId="LiveId" clId="{A947BE14-F7B7-410D-AABD-88747989EB7D}" dt="2021-08-27T02:48:16.811" v="1285" actId="20577"/>
          <ac:spMkLst>
            <pc:docMk/>
            <pc:sldMk cId="545467939" sldId="268"/>
            <ac:spMk id="75" creationId="{1510EB94-3E36-450D-8AF9-56F3D2BA70D9}"/>
          </ac:spMkLst>
        </pc:spChg>
        <pc:spChg chg="add mod">
          <ac:chgData name="David Sepulveda" userId="36cba72f5b02642e" providerId="LiveId" clId="{A947BE14-F7B7-410D-AABD-88747989EB7D}" dt="2021-08-27T02:49:46.270" v="1334" actId="1076"/>
          <ac:spMkLst>
            <pc:docMk/>
            <pc:sldMk cId="545467939" sldId="268"/>
            <ac:spMk id="76" creationId="{9BC6CA41-CE58-4590-8E86-0811E68E2AB7}"/>
          </ac:spMkLst>
        </pc:spChg>
        <pc:grpChg chg="add mod">
          <ac:chgData name="David Sepulveda" userId="36cba72f5b02642e" providerId="LiveId" clId="{A947BE14-F7B7-410D-AABD-88747989EB7D}" dt="2021-08-27T02:36:34.607" v="1146" actId="164"/>
          <ac:grpSpMkLst>
            <pc:docMk/>
            <pc:sldMk cId="545467939" sldId="268"/>
            <ac:grpSpMk id="18" creationId="{3C8B61D2-82B1-4EFE-B850-61F074E4368F}"/>
          </ac:grpSpMkLst>
        </pc:grpChg>
        <pc:picChg chg="add mod modCrop">
          <ac:chgData name="David Sepulveda" userId="36cba72f5b02642e" providerId="LiveId" clId="{A947BE14-F7B7-410D-AABD-88747989EB7D}" dt="2021-08-27T02:36:34.607" v="1146" actId="164"/>
          <ac:picMkLst>
            <pc:docMk/>
            <pc:sldMk cId="545467939" sldId="268"/>
            <ac:picMk id="5" creationId="{347AFAB4-E38A-49F1-B2A9-39D77BF11AB4}"/>
          </ac:picMkLst>
        </pc:picChg>
        <pc:picChg chg="add mod modCrop">
          <ac:chgData name="David Sepulveda" userId="36cba72f5b02642e" providerId="LiveId" clId="{A947BE14-F7B7-410D-AABD-88747989EB7D}" dt="2021-08-27T02:38:35.193" v="1169" actId="1076"/>
          <ac:picMkLst>
            <pc:docMk/>
            <pc:sldMk cId="545467939" sldId="268"/>
            <ac:picMk id="20" creationId="{3AE15555-1BB4-4ACA-AFE1-7E98D44D0F8D}"/>
          </ac:picMkLst>
        </pc:picChg>
        <pc:picChg chg="add mod modCrop">
          <ac:chgData name="David Sepulveda" userId="36cba72f5b02642e" providerId="LiveId" clId="{A947BE14-F7B7-410D-AABD-88747989EB7D}" dt="2021-08-27T02:38:32.721" v="1168" actId="1076"/>
          <ac:picMkLst>
            <pc:docMk/>
            <pc:sldMk cId="545467939" sldId="268"/>
            <ac:picMk id="22" creationId="{B88F679A-3279-4186-93E8-E4B6BD0D7B08}"/>
          </ac:picMkLst>
        </pc:picChg>
        <pc:picChg chg="add mod modCrop">
          <ac:chgData name="David Sepulveda" userId="36cba72f5b02642e" providerId="LiveId" clId="{A947BE14-F7B7-410D-AABD-88747989EB7D}" dt="2021-08-27T02:54:46.913" v="1341" actId="1076"/>
          <ac:picMkLst>
            <pc:docMk/>
            <pc:sldMk cId="545467939" sldId="268"/>
            <ac:picMk id="40" creationId="{2ECFF413-179B-4471-8503-AAC2CB5EFD4D}"/>
          </ac:picMkLst>
        </pc:picChg>
        <pc:picChg chg="add mod modCrop">
          <ac:chgData name="David Sepulveda" userId="36cba72f5b02642e" providerId="LiveId" clId="{A947BE14-F7B7-410D-AABD-88747989EB7D}" dt="2021-08-27T02:45:24.253" v="1236" actId="1076"/>
          <ac:picMkLst>
            <pc:docMk/>
            <pc:sldMk cId="545467939" sldId="268"/>
            <ac:picMk id="42" creationId="{5B4E3E48-A43F-4337-BB71-C3EBCE22DA43}"/>
          </ac:picMkLst>
        </pc:picChg>
        <pc:picChg chg="add mod modCrop">
          <ac:chgData name="David Sepulveda" userId="36cba72f5b02642e" providerId="LiveId" clId="{A947BE14-F7B7-410D-AABD-88747989EB7D}" dt="2021-08-27T02:45:27.038" v="1237" actId="1076"/>
          <ac:picMkLst>
            <pc:docMk/>
            <pc:sldMk cId="545467939" sldId="268"/>
            <ac:picMk id="44" creationId="{0347ABDB-E3F9-4D73-B115-2EE0F605AB37}"/>
          </ac:picMkLst>
        </pc:picChg>
        <pc:picChg chg="add mod modCrop">
          <ac:chgData name="David Sepulveda" userId="36cba72f5b02642e" providerId="LiveId" clId="{A947BE14-F7B7-410D-AABD-88747989EB7D}" dt="2021-08-27T02:45:30.451" v="1238" actId="1076"/>
          <ac:picMkLst>
            <pc:docMk/>
            <pc:sldMk cId="545467939" sldId="268"/>
            <ac:picMk id="46" creationId="{BBB39388-5A6B-419F-92D4-1BF37A9106B3}"/>
          </ac:picMkLst>
        </pc:picChg>
        <pc:cxnChg chg="add mod">
          <ac:chgData name="David Sepulveda" userId="36cba72f5b02642e" providerId="LiveId" clId="{A947BE14-F7B7-410D-AABD-88747989EB7D}" dt="2021-08-27T02:31:50.425" v="1115" actId="13822"/>
          <ac:cxnSpMkLst>
            <pc:docMk/>
            <pc:sldMk cId="545467939" sldId="268"/>
            <ac:cxnSpMk id="7" creationId="{BD03B2F6-003F-44AB-98BE-59DEF3FB219C}"/>
          </ac:cxnSpMkLst>
        </pc:cxnChg>
        <pc:cxnChg chg="add mod">
          <ac:chgData name="David Sepulveda" userId="36cba72f5b02642e" providerId="LiveId" clId="{A947BE14-F7B7-410D-AABD-88747989EB7D}" dt="2021-08-27T02:36:34.607" v="1146" actId="164"/>
          <ac:cxnSpMkLst>
            <pc:docMk/>
            <pc:sldMk cId="545467939" sldId="268"/>
            <ac:cxnSpMk id="9" creationId="{47DAA25A-FD3B-44AD-8234-8A2903FD34F5}"/>
          </ac:cxnSpMkLst>
        </pc:cxnChg>
        <pc:cxnChg chg="add mod">
          <ac:chgData name="David Sepulveda" userId="36cba72f5b02642e" providerId="LiveId" clId="{A947BE14-F7B7-410D-AABD-88747989EB7D}" dt="2021-08-27T02:36:46.991" v="1148" actId="1076"/>
          <ac:cxnSpMkLst>
            <pc:docMk/>
            <pc:sldMk cId="545467939" sldId="268"/>
            <ac:cxnSpMk id="11" creationId="{CC9757D3-3D53-47B5-8170-7F18159CE381}"/>
          </ac:cxnSpMkLst>
        </pc:cxnChg>
        <pc:cxnChg chg="add mod">
          <ac:chgData name="David Sepulveda" userId="36cba72f5b02642e" providerId="LiveId" clId="{A947BE14-F7B7-410D-AABD-88747989EB7D}" dt="2021-08-27T02:39:32.658" v="1186" actId="1076"/>
          <ac:cxnSpMkLst>
            <pc:docMk/>
            <pc:sldMk cId="545467939" sldId="268"/>
            <ac:cxnSpMk id="23" creationId="{556E9D7F-72E8-443A-ABDF-BF969CA77468}"/>
          </ac:cxnSpMkLst>
        </pc:cxnChg>
        <pc:cxnChg chg="add mod">
          <ac:chgData name="David Sepulveda" userId="36cba72f5b02642e" providerId="LiveId" clId="{A947BE14-F7B7-410D-AABD-88747989EB7D}" dt="2021-08-27T02:39:16.225" v="1182" actId="14100"/>
          <ac:cxnSpMkLst>
            <pc:docMk/>
            <pc:sldMk cId="545467939" sldId="268"/>
            <ac:cxnSpMk id="24" creationId="{43CF5857-55DD-4046-8A1D-57FCF4942232}"/>
          </ac:cxnSpMkLst>
        </pc:cxnChg>
        <pc:cxnChg chg="add mod">
          <ac:chgData name="David Sepulveda" userId="36cba72f5b02642e" providerId="LiveId" clId="{A947BE14-F7B7-410D-AABD-88747989EB7D}" dt="2021-08-27T02:40:29.939" v="1195" actId="1076"/>
          <ac:cxnSpMkLst>
            <pc:docMk/>
            <pc:sldMk cId="545467939" sldId="268"/>
            <ac:cxnSpMk id="25" creationId="{A0F63C32-13C9-4C0A-9C02-831720AAC287}"/>
          </ac:cxnSpMkLst>
        </pc:cxnChg>
        <pc:cxnChg chg="add mod">
          <ac:chgData name="David Sepulveda" userId="36cba72f5b02642e" providerId="LiveId" clId="{A947BE14-F7B7-410D-AABD-88747989EB7D}" dt="2021-08-27T02:38:55.289" v="1176" actId="14100"/>
          <ac:cxnSpMkLst>
            <pc:docMk/>
            <pc:sldMk cId="545467939" sldId="268"/>
            <ac:cxnSpMk id="26" creationId="{F3E1961D-D365-448D-ADCA-9A7C6A8A5180}"/>
          </ac:cxnSpMkLst>
        </pc:cxnChg>
        <pc:cxnChg chg="add mod">
          <ac:chgData name="David Sepulveda" userId="36cba72f5b02642e" providerId="LiveId" clId="{A947BE14-F7B7-410D-AABD-88747989EB7D}" dt="2021-08-27T02:47:49.254" v="1270" actId="14100"/>
          <ac:cxnSpMkLst>
            <pc:docMk/>
            <pc:sldMk cId="545467939" sldId="268"/>
            <ac:cxnSpMk id="47" creationId="{049047BD-9CA3-45BF-AABC-AA0F97B3733E}"/>
          </ac:cxnSpMkLst>
        </pc:cxnChg>
        <pc:cxnChg chg="add mod">
          <ac:chgData name="David Sepulveda" userId="36cba72f5b02642e" providerId="LiveId" clId="{A947BE14-F7B7-410D-AABD-88747989EB7D}" dt="2021-08-27T02:55:04.928" v="1345" actId="14100"/>
          <ac:cxnSpMkLst>
            <pc:docMk/>
            <pc:sldMk cId="545467939" sldId="268"/>
            <ac:cxnSpMk id="48" creationId="{3DE664DA-841C-4DA6-B7DF-935F5EC50762}"/>
          </ac:cxnSpMkLst>
        </pc:cxnChg>
        <pc:cxnChg chg="add mod">
          <ac:chgData name="David Sepulveda" userId="36cba72f5b02642e" providerId="LiveId" clId="{A947BE14-F7B7-410D-AABD-88747989EB7D}" dt="2021-08-27T02:57:25.568" v="1347" actId="14100"/>
          <ac:cxnSpMkLst>
            <pc:docMk/>
            <pc:sldMk cId="545467939" sldId="268"/>
            <ac:cxnSpMk id="49" creationId="{AC768CD7-F46C-4B57-8300-0F96E50A9370}"/>
          </ac:cxnSpMkLst>
        </pc:cxnChg>
        <pc:cxnChg chg="add mod">
          <ac:chgData name="David Sepulveda" userId="36cba72f5b02642e" providerId="LiveId" clId="{A947BE14-F7B7-410D-AABD-88747989EB7D}" dt="2021-08-27T02:46:13.456" v="1249" actId="1076"/>
          <ac:cxnSpMkLst>
            <pc:docMk/>
            <pc:sldMk cId="545467939" sldId="268"/>
            <ac:cxnSpMk id="50" creationId="{90D29E4A-931A-4DF0-B4AD-76A3DA268CBA}"/>
          </ac:cxnSpMkLst>
        </pc:cxnChg>
        <pc:cxnChg chg="add mod">
          <ac:chgData name="David Sepulveda" userId="36cba72f5b02642e" providerId="LiveId" clId="{A947BE14-F7B7-410D-AABD-88747989EB7D}" dt="2021-08-27T02:45:58.738" v="1246" actId="14100"/>
          <ac:cxnSpMkLst>
            <pc:docMk/>
            <pc:sldMk cId="545467939" sldId="268"/>
            <ac:cxnSpMk id="51" creationId="{8B2318A2-4E12-4602-97B4-D0B5D011CD1C}"/>
          </ac:cxnSpMkLst>
        </pc:cxnChg>
        <pc:cxnChg chg="add mod">
          <ac:chgData name="David Sepulveda" userId="36cba72f5b02642e" providerId="LiveId" clId="{A947BE14-F7B7-410D-AABD-88747989EB7D}" dt="2021-08-27T02:47:27.737" v="1265" actId="14100"/>
          <ac:cxnSpMkLst>
            <pc:docMk/>
            <pc:sldMk cId="545467939" sldId="268"/>
            <ac:cxnSpMk id="58" creationId="{2A668789-8F64-4C27-A539-E941120B5A73}"/>
          </ac:cxnSpMkLst>
        </pc:cxnChg>
        <pc:cxnChg chg="add mod">
          <ac:chgData name="David Sepulveda" userId="36cba72f5b02642e" providerId="LiveId" clId="{A947BE14-F7B7-410D-AABD-88747989EB7D}" dt="2021-08-27T02:47:40.686" v="1268" actId="14100"/>
          <ac:cxnSpMkLst>
            <pc:docMk/>
            <pc:sldMk cId="545467939" sldId="268"/>
            <ac:cxnSpMk id="59" creationId="{79F4BA0E-E386-4A38-AE5B-5275E041FABC}"/>
          </ac:cxnSpMkLst>
        </pc:cxnChg>
        <pc:cxnChg chg="add mod">
          <ac:chgData name="David Sepulveda" userId="36cba72f5b02642e" providerId="LiveId" clId="{A947BE14-F7B7-410D-AABD-88747989EB7D}" dt="2021-08-27T02:47:01.443" v="1260" actId="14100"/>
          <ac:cxnSpMkLst>
            <pc:docMk/>
            <pc:sldMk cId="545467939" sldId="268"/>
            <ac:cxnSpMk id="60" creationId="{F726E9EB-3162-4E19-8ECA-9AD543057502}"/>
          </ac:cxnSpMkLst>
        </pc:cxnChg>
        <pc:cxnChg chg="add mod">
          <ac:chgData name="David Sepulveda" userId="36cba72f5b02642e" providerId="LiveId" clId="{A947BE14-F7B7-410D-AABD-88747989EB7D}" dt="2021-08-27T02:50:15.031" v="1339" actId="13822"/>
          <ac:cxnSpMkLst>
            <pc:docMk/>
            <pc:sldMk cId="545467939" sldId="268"/>
            <ac:cxnSpMk id="78" creationId="{47A30BD2-80B5-4952-943B-084C61F6F40D}"/>
          </ac:cxnSpMkLst>
        </pc:cxnChg>
      </pc:sldChg>
      <pc:sldChg chg="new del">
        <pc:chgData name="David Sepulveda" userId="36cba72f5b02642e" providerId="LiveId" clId="{A947BE14-F7B7-410D-AABD-88747989EB7D}" dt="2021-08-27T03:22:37.957" v="1545" actId="47"/>
        <pc:sldMkLst>
          <pc:docMk/>
          <pc:sldMk cId="2814358330" sldId="269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Sahid%20Hassan\PhD%20and%20UTEP\Research%20and%20Projects\Projects\Printing%20of%20Syntactic%20Foams%20via%20SLS\Characterisation\DMA\DMA%20of%20BMI+10vol%25%20CMB%20Printed%20part\BMI%20CMB%20Printed,%20DMA.xls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Sahid%20Hassan\PhD%20and%20UTEP\Research%20and%20Projects\Projects\Printing%20of%20Syntactic%20Foams%20via%20SLS\Characterisation\DMA\DMA%20of%20BMI+10vol%25%20CMB%20Printed%20part\BMI%20CMB%20Printed,%20DMA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8024989074175823"/>
          <c:y val="5.6271380018448794E-2"/>
          <c:w val="0.70012148588459133"/>
          <c:h val="0.81684130423051915"/>
        </c:manualLayout>
      </c:layout>
      <c:scatterChart>
        <c:scatterStyle val="smoothMarker"/>
        <c:varyColors val="0"/>
        <c:ser>
          <c:idx val="1"/>
          <c:order val="1"/>
          <c:spPr>
            <a:ln w="254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Sheet2!$A$1:$A$530</c:f>
              <c:numCache>
                <c:formatCode>General</c:formatCode>
                <c:ptCount val="530"/>
                <c:pt idx="0">
                  <c:v>30.027999999999999</c:v>
                </c:pt>
                <c:pt idx="1">
                  <c:v>30.047999999999998</c:v>
                </c:pt>
                <c:pt idx="2">
                  <c:v>30.074999999999999</c:v>
                </c:pt>
                <c:pt idx="3">
                  <c:v>30.106999999999999</c:v>
                </c:pt>
                <c:pt idx="4">
                  <c:v>30.143000000000001</c:v>
                </c:pt>
                <c:pt idx="5">
                  <c:v>30.186</c:v>
                </c:pt>
                <c:pt idx="6">
                  <c:v>30.233000000000001</c:v>
                </c:pt>
                <c:pt idx="7">
                  <c:v>30.286000000000001</c:v>
                </c:pt>
                <c:pt idx="8">
                  <c:v>30.344999999999999</c:v>
                </c:pt>
                <c:pt idx="9">
                  <c:v>30.408999999999999</c:v>
                </c:pt>
                <c:pt idx="10">
                  <c:v>30.478000000000002</c:v>
                </c:pt>
                <c:pt idx="11">
                  <c:v>30.55</c:v>
                </c:pt>
                <c:pt idx="12">
                  <c:v>30.626000000000001</c:v>
                </c:pt>
                <c:pt idx="13">
                  <c:v>30.709</c:v>
                </c:pt>
                <c:pt idx="14">
                  <c:v>30.794</c:v>
                </c:pt>
                <c:pt idx="15">
                  <c:v>30.882999999999999</c:v>
                </c:pt>
                <c:pt idx="16">
                  <c:v>30.977</c:v>
                </c:pt>
                <c:pt idx="17">
                  <c:v>31.073</c:v>
                </c:pt>
                <c:pt idx="18">
                  <c:v>31.172999999999998</c:v>
                </c:pt>
                <c:pt idx="19">
                  <c:v>31.274999999999999</c:v>
                </c:pt>
                <c:pt idx="20">
                  <c:v>31.381</c:v>
                </c:pt>
                <c:pt idx="21">
                  <c:v>31.49</c:v>
                </c:pt>
                <c:pt idx="22">
                  <c:v>31.6</c:v>
                </c:pt>
                <c:pt idx="23">
                  <c:v>31.712</c:v>
                </c:pt>
                <c:pt idx="24">
                  <c:v>31.829000000000001</c:v>
                </c:pt>
                <c:pt idx="25">
                  <c:v>31.943999999999999</c:v>
                </c:pt>
                <c:pt idx="26">
                  <c:v>32.063000000000002</c:v>
                </c:pt>
                <c:pt idx="27">
                  <c:v>32.186</c:v>
                </c:pt>
                <c:pt idx="28">
                  <c:v>32.308</c:v>
                </c:pt>
                <c:pt idx="29">
                  <c:v>32.433</c:v>
                </c:pt>
                <c:pt idx="30">
                  <c:v>32.558999999999997</c:v>
                </c:pt>
                <c:pt idx="31">
                  <c:v>32.683999999999997</c:v>
                </c:pt>
                <c:pt idx="32">
                  <c:v>32.813000000000002</c:v>
                </c:pt>
                <c:pt idx="33">
                  <c:v>32.942</c:v>
                </c:pt>
                <c:pt idx="34">
                  <c:v>33.073</c:v>
                </c:pt>
                <c:pt idx="35">
                  <c:v>33.203000000000003</c:v>
                </c:pt>
                <c:pt idx="36">
                  <c:v>33.337000000000003</c:v>
                </c:pt>
                <c:pt idx="37">
                  <c:v>33.469000000000001</c:v>
                </c:pt>
                <c:pt idx="38">
                  <c:v>33.603999999999999</c:v>
                </c:pt>
                <c:pt idx="39">
                  <c:v>33.737000000000002</c:v>
                </c:pt>
                <c:pt idx="40">
                  <c:v>33.872</c:v>
                </c:pt>
                <c:pt idx="41">
                  <c:v>34.008000000000003</c:v>
                </c:pt>
                <c:pt idx="42">
                  <c:v>34.145000000000003</c:v>
                </c:pt>
                <c:pt idx="43">
                  <c:v>34.280999999999999</c:v>
                </c:pt>
                <c:pt idx="44">
                  <c:v>34.417999999999999</c:v>
                </c:pt>
                <c:pt idx="45">
                  <c:v>34.555999999999997</c:v>
                </c:pt>
                <c:pt idx="46">
                  <c:v>34.694000000000003</c:v>
                </c:pt>
                <c:pt idx="47">
                  <c:v>34.832000000000001</c:v>
                </c:pt>
                <c:pt idx="48">
                  <c:v>34.97</c:v>
                </c:pt>
                <c:pt idx="49">
                  <c:v>35.109000000000002</c:v>
                </c:pt>
                <c:pt idx="50">
                  <c:v>35.247999999999998</c:v>
                </c:pt>
                <c:pt idx="51">
                  <c:v>35.387999999999998</c:v>
                </c:pt>
                <c:pt idx="52">
                  <c:v>35.527000000000001</c:v>
                </c:pt>
                <c:pt idx="53">
                  <c:v>35.664999999999999</c:v>
                </c:pt>
                <c:pt idx="54">
                  <c:v>35.808</c:v>
                </c:pt>
                <c:pt idx="55">
                  <c:v>35.945999999999998</c:v>
                </c:pt>
                <c:pt idx="56">
                  <c:v>36.088999999999999</c:v>
                </c:pt>
                <c:pt idx="57">
                  <c:v>36.226999999999997</c:v>
                </c:pt>
                <c:pt idx="58">
                  <c:v>36.387999999999998</c:v>
                </c:pt>
                <c:pt idx="59">
                  <c:v>36.517000000000003</c:v>
                </c:pt>
                <c:pt idx="60">
                  <c:v>36.659999999999997</c:v>
                </c:pt>
                <c:pt idx="61">
                  <c:v>36.802999999999997</c:v>
                </c:pt>
                <c:pt idx="62">
                  <c:v>36.94</c:v>
                </c:pt>
                <c:pt idx="63">
                  <c:v>37.085999999999999</c:v>
                </c:pt>
                <c:pt idx="64">
                  <c:v>37.222000000000001</c:v>
                </c:pt>
                <c:pt idx="65">
                  <c:v>37.369999999999997</c:v>
                </c:pt>
                <c:pt idx="66">
                  <c:v>37.506999999999998</c:v>
                </c:pt>
                <c:pt idx="67">
                  <c:v>37.652999999999999</c:v>
                </c:pt>
                <c:pt idx="68">
                  <c:v>37.793999999999997</c:v>
                </c:pt>
                <c:pt idx="69">
                  <c:v>37.936999999999998</c:v>
                </c:pt>
                <c:pt idx="70">
                  <c:v>38.081000000000003</c:v>
                </c:pt>
                <c:pt idx="71">
                  <c:v>38.225000000000001</c:v>
                </c:pt>
                <c:pt idx="72">
                  <c:v>38.368000000000002</c:v>
                </c:pt>
                <c:pt idx="73">
                  <c:v>38.514000000000003</c:v>
                </c:pt>
                <c:pt idx="74">
                  <c:v>38.658000000000001</c:v>
                </c:pt>
                <c:pt idx="75">
                  <c:v>38.802999999999997</c:v>
                </c:pt>
                <c:pt idx="76">
                  <c:v>38.948</c:v>
                </c:pt>
                <c:pt idx="77">
                  <c:v>39.094999999999999</c:v>
                </c:pt>
                <c:pt idx="78">
                  <c:v>39.24</c:v>
                </c:pt>
                <c:pt idx="79">
                  <c:v>39.387</c:v>
                </c:pt>
                <c:pt idx="80">
                  <c:v>39.531999999999996</c:v>
                </c:pt>
                <c:pt idx="81">
                  <c:v>39.68</c:v>
                </c:pt>
                <c:pt idx="82">
                  <c:v>39.826999999999998</c:v>
                </c:pt>
                <c:pt idx="83">
                  <c:v>39.975000000000001</c:v>
                </c:pt>
                <c:pt idx="84">
                  <c:v>40.122999999999998</c:v>
                </c:pt>
                <c:pt idx="85">
                  <c:v>40.270000000000003</c:v>
                </c:pt>
                <c:pt idx="86">
                  <c:v>40.418999999999997</c:v>
                </c:pt>
                <c:pt idx="87">
                  <c:v>40.566000000000003</c:v>
                </c:pt>
                <c:pt idx="88">
                  <c:v>40.716999999999999</c:v>
                </c:pt>
                <c:pt idx="89">
                  <c:v>40.863</c:v>
                </c:pt>
                <c:pt idx="90">
                  <c:v>41.015000000000001</c:v>
                </c:pt>
                <c:pt idx="91">
                  <c:v>41.161999999999999</c:v>
                </c:pt>
                <c:pt idx="92">
                  <c:v>41.314999999999998</c:v>
                </c:pt>
                <c:pt idx="93">
                  <c:v>41.460999999999999</c:v>
                </c:pt>
                <c:pt idx="94">
                  <c:v>41.613999999999997</c:v>
                </c:pt>
                <c:pt idx="95">
                  <c:v>41.762</c:v>
                </c:pt>
                <c:pt idx="96">
                  <c:v>41.914000000000001</c:v>
                </c:pt>
                <c:pt idx="97">
                  <c:v>42.064</c:v>
                </c:pt>
                <c:pt idx="98">
                  <c:v>42.213999999999999</c:v>
                </c:pt>
                <c:pt idx="99">
                  <c:v>42.366</c:v>
                </c:pt>
                <c:pt idx="100">
                  <c:v>42.517000000000003</c:v>
                </c:pt>
                <c:pt idx="101">
                  <c:v>42.668999999999997</c:v>
                </c:pt>
                <c:pt idx="102">
                  <c:v>42.819000000000003</c:v>
                </c:pt>
                <c:pt idx="103">
                  <c:v>42.972999999999999</c:v>
                </c:pt>
                <c:pt idx="104">
                  <c:v>43.122999999999998</c:v>
                </c:pt>
                <c:pt idx="105">
                  <c:v>43.276000000000003</c:v>
                </c:pt>
                <c:pt idx="106">
                  <c:v>43.426000000000002</c:v>
                </c:pt>
                <c:pt idx="107">
                  <c:v>43.582000000000001</c:v>
                </c:pt>
                <c:pt idx="108">
                  <c:v>43.73</c:v>
                </c:pt>
                <c:pt idx="109">
                  <c:v>43.886000000000003</c:v>
                </c:pt>
                <c:pt idx="110">
                  <c:v>44.036000000000001</c:v>
                </c:pt>
                <c:pt idx="111">
                  <c:v>44.19</c:v>
                </c:pt>
                <c:pt idx="112">
                  <c:v>44.341999999999999</c:v>
                </c:pt>
                <c:pt idx="113">
                  <c:v>44.494999999999997</c:v>
                </c:pt>
                <c:pt idx="114">
                  <c:v>44.649000000000001</c:v>
                </c:pt>
                <c:pt idx="115">
                  <c:v>44.8</c:v>
                </c:pt>
                <c:pt idx="116">
                  <c:v>44.954999999999998</c:v>
                </c:pt>
                <c:pt idx="117">
                  <c:v>45.107999999999997</c:v>
                </c:pt>
                <c:pt idx="118">
                  <c:v>45.26</c:v>
                </c:pt>
                <c:pt idx="119">
                  <c:v>45.414000000000001</c:v>
                </c:pt>
                <c:pt idx="120">
                  <c:v>45.566000000000003</c:v>
                </c:pt>
                <c:pt idx="121">
                  <c:v>45.720999999999997</c:v>
                </c:pt>
                <c:pt idx="122">
                  <c:v>45.872999999999998</c:v>
                </c:pt>
                <c:pt idx="123">
                  <c:v>46.027999999999999</c:v>
                </c:pt>
                <c:pt idx="124">
                  <c:v>46.179000000000002</c:v>
                </c:pt>
                <c:pt idx="125">
                  <c:v>46.335000000000001</c:v>
                </c:pt>
                <c:pt idx="126">
                  <c:v>46.484999999999999</c:v>
                </c:pt>
                <c:pt idx="127">
                  <c:v>46.642000000000003</c:v>
                </c:pt>
                <c:pt idx="128">
                  <c:v>46.792000000000002</c:v>
                </c:pt>
                <c:pt idx="129">
                  <c:v>46.947000000000003</c:v>
                </c:pt>
                <c:pt idx="130">
                  <c:v>47.1</c:v>
                </c:pt>
                <c:pt idx="131">
                  <c:v>47.252000000000002</c:v>
                </c:pt>
                <c:pt idx="132">
                  <c:v>47.405999999999999</c:v>
                </c:pt>
                <c:pt idx="133">
                  <c:v>47.548000000000002</c:v>
                </c:pt>
                <c:pt idx="134">
                  <c:v>47.710999999999999</c:v>
                </c:pt>
                <c:pt idx="135">
                  <c:v>47.856999999999999</c:v>
                </c:pt>
                <c:pt idx="136">
                  <c:v>48.015999999999998</c:v>
                </c:pt>
                <c:pt idx="137">
                  <c:v>48.164999999999999</c:v>
                </c:pt>
                <c:pt idx="138">
                  <c:v>48.320999999999998</c:v>
                </c:pt>
                <c:pt idx="139">
                  <c:v>48.470999999999997</c:v>
                </c:pt>
                <c:pt idx="140">
                  <c:v>48.627000000000002</c:v>
                </c:pt>
                <c:pt idx="141">
                  <c:v>48.776000000000003</c:v>
                </c:pt>
                <c:pt idx="142">
                  <c:v>48.932000000000002</c:v>
                </c:pt>
                <c:pt idx="143">
                  <c:v>49.081000000000003</c:v>
                </c:pt>
                <c:pt idx="144">
                  <c:v>49.235999999999997</c:v>
                </c:pt>
                <c:pt idx="145">
                  <c:v>49.386000000000003</c:v>
                </c:pt>
                <c:pt idx="146">
                  <c:v>49.539000000000001</c:v>
                </c:pt>
                <c:pt idx="147">
                  <c:v>49.69</c:v>
                </c:pt>
                <c:pt idx="148">
                  <c:v>49.841000000000001</c:v>
                </c:pt>
                <c:pt idx="149">
                  <c:v>49.994999999999997</c:v>
                </c:pt>
                <c:pt idx="150">
                  <c:v>50.143999999999998</c:v>
                </c:pt>
                <c:pt idx="151">
                  <c:v>50.296999999999997</c:v>
                </c:pt>
                <c:pt idx="152">
                  <c:v>50.445999999999998</c:v>
                </c:pt>
                <c:pt idx="153">
                  <c:v>50.598999999999997</c:v>
                </c:pt>
                <c:pt idx="154">
                  <c:v>50.749000000000002</c:v>
                </c:pt>
                <c:pt idx="155">
                  <c:v>50.9</c:v>
                </c:pt>
                <c:pt idx="156">
                  <c:v>51.051000000000002</c:v>
                </c:pt>
                <c:pt idx="157">
                  <c:v>51.201999999999998</c:v>
                </c:pt>
                <c:pt idx="158">
                  <c:v>51.350999999999999</c:v>
                </c:pt>
                <c:pt idx="159">
                  <c:v>51.503</c:v>
                </c:pt>
                <c:pt idx="160">
                  <c:v>51.652000000000001</c:v>
                </c:pt>
                <c:pt idx="161">
                  <c:v>51.802999999999997</c:v>
                </c:pt>
                <c:pt idx="162">
                  <c:v>51.953000000000003</c:v>
                </c:pt>
                <c:pt idx="163">
                  <c:v>52.103000000000002</c:v>
                </c:pt>
                <c:pt idx="164">
                  <c:v>52.253</c:v>
                </c:pt>
                <c:pt idx="165">
                  <c:v>52.402999999999999</c:v>
                </c:pt>
                <c:pt idx="166">
                  <c:v>52.552999999999997</c:v>
                </c:pt>
                <c:pt idx="167">
                  <c:v>52.701000000000001</c:v>
                </c:pt>
                <c:pt idx="168">
                  <c:v>52.853000000000002</c:v>
                </c:pt>
                <c:pt idx="169">
                  <c:v>53.002000000000002</c:v>
                </c:pt>
                <c:pt idx="170">
                  <c:v>53.151000000000003</c:v>
                </c:pt>
                <c:pt idx="171">
                  <c:v>53.301000000000002</c:v>
                </c:pt>
                <c:pt idx="172">
                  <c:v>53.45</c:v>
                </c:pt>
                <c:pt idx="173">
                  <c:v>53.6</c:v>
                </c:pt>
                <c:pt idx="174">
                  <c:v>53.749000000000002</c:v>
                </c:pt>
                <c:pt idx="175">
                  <c:v>53.898000000000003</c:v>
                </c:pt>
                <c:pt idx="176">
                  <c:v>54.046999999999997</c:v>
                </c:pt>
                <c:pt idx="177">
                  <c:v>54.186999999999998</c:v>
                </c:pt>
                <c:pt idx="178">
                  <c:v>54.344999999999999</c:v>
                </c:pt>
                <c:pt idx="179">
                  <c:v>54.488</c:v>
                </c:pt>
                <c:pt idx="180">
                  <c:v>54.643000000000001</c:v>
                </c:pt>
                <c:pt idx="181">
                  <c:v>54.786999999999999</c:v>
                </c:pt>
                <c:pt idx="182">
                  <c:v>54.941000000000003</c:v>
                </c:pt>
                <c:pt idx="183">
                  <c:v>55.088000000000001</c:v>
                </c:pt>
                <c:pt idx="184">
                  <c:v>55.238</c:v>
                </c:pt>
                <c:pt idx="185">
                  <c:v>55.387</c:v>
                </c:pt>
                <c:pt idx="186">
                  <c:v>55.537999999999997</c:v>
                </c:pt>
                <c:pt idx="187">
                  <c:v>55.686</c:v>
                </c:pt>
                <c:pt idx="188">
                  <c:v>55.834000000000003</c:v>
                </c:pt>
                <c:pt idx="189">
                  <c:v>55.984999999999999</c:v>
                </c:pt>
                <c:pt idx="190">
                  <c:v>56.133000000000003</c:v>
                </c:pt>
                <c:pt idx="191">
                  <c:v>56.283999999999999</c:v>
                </c:pt>
                <c:pt idx="192">
                  <c:v>56.43</c:v>
                </c:pt>
                <c:pt idx="193">
                  <c:v>56.582999999999998</c:v>
                </c:pt>
                <c:pt idx="194">
                  <c:v>56.728000000000002</c:v>
                </c:pt>
                <c:pt idx="195">
                  <c:v>56.881999999999998</c:v>
                </c:pt>
                <c:pt idx="196">
                  <c:v>57.026000000000003</c:v>
                </c:pt>
                <c:pt idx="197">
                  <c:v>57.18</c:v>
                </c:pt>
                <c:pt idx="198">
                  <c:v>57.326999999999998</c:v>
                </c:pt>
                <c:pt idx="199">
                  <c:v>57.478000000000002</c:v>
                </c:pt>
                <c:pt idx="200">
                  <c:v>57.625</c:v>
                </c:pt>
                <c:pt idx="201">
                  <c:v>57.776000000000003</c:v>
                </c:pt>
                <c:pt idx="202">
                  <c:v>57.923999999999999</c:v>
                </c:pt>
                <c:pt idx="203">
                  <c:v>58.073999999999998</c:v>
                </c:pt>
                <c:pt idx="204">
                  <c:v>58.222000000000001</c:v>
                </c:pt>
                <c:pt idx="205">
                  <c:v>58.372999999999998</c:v>
                </c:pt>
                <c:pt idx="206">
                  <c:v>58.521999999999998</c:v>
                </c:pt>
                <c:pt idx="207">
                  <c:v>58.670999999999999</c:v>
                </c:pt>
                <c:pt idx="208">
                  <c:v>58.819000000000003</c:v>
                </c:pt>
                <c:pt idx="209">
                  <c:v>58.97</c:v>
                </c:pt>
                <c:pt idx="210">
                  <c:v>59.119</c:v>
                </c:pt>
                <c:pt idx="211">
                  <c:v>59.268999999999998</c:v>
                </c:pt>
                <c:pt idx="212">
                  <c:v>59.417000000000002</c:v>
                </c:pt>
                <c:pt idx="213">
                  <c:v>59.567</c:v>
                </c:pt>
                <c:pt idx="214">
                  <c:v>59.715000000000003</c:v>
                </c:pt>
                <c:pt idx="215">
                  <c:v>59.868000000000002</c:v>
                </c:pt>
                <c:pt idx="216">
                  <c:v>60.015000000000001</c:v>
                </c:pt>
                <c:pt idx="217">
                  <c:v>60.165999999999997</c:v>
                </c:pt>
                <c:pt idx="218">
                  <c:v>60.314999999999998</c:v>
                </c:pt>
                <c:pt idx="219">
                  <c:v>60.465000000000003</c:v>
                </c:pt>
                <c:pt idx="220">
                  <c:v>60.613999999999997</c:v>
                </c:pt>
                <c:pt idx="221">
                  <c:v>60.764000000000003</c:v>
                </c:pt>
                <c:pt idx="222">
                  <c:v>60.912999999999997</c:v>
                </c:pt>
                <c:pt idx="223">
                  <c:v>61.063000000000002</c:v>
                </c:pt>
                <c:pt idx="224">
                  <c:v>61.213000000000001</c:v>
                </c:pt>
                <c:pt idx="225">
                  <c:v>61.363</c:v>
                </c:pt>
                <c:pt idx="226">
                  <c:v>61.511000000000003</c:v>
                </c:pt>
                <c:pt idx="227">
                  <c:v>61.662999999999997</c:v>
                </c:pt>
                <c:pt idx="228">
                  <c:v>61.81</c:v>
                </c:pt>
                <c:pt idx="229">
                  <c:v>61.962000000000003</c:v>
                </c:pt>
                <c:pt idx="230">
                  <c:v>62.11</c:v>
                </c:pt>
                <c:pt idx="231">
                  <c:v>62.261000000000003</c:v>
                </c:pt>
                <c:pt idx="232">
                  <c:v>62.411999999999999</c:v>
                </c:pt>
                <c:pt idx="233">
                  <c:v>62.558999999999997</c:v>
                </c:pt>
                <c:pt idx="234">
                  <c:v>62.713999999999999</c:v>
                </c:pt>
                <c:pt idx="235">
                  <c:v>62.859000000000002</c:v>
                </c:pt>
                <c:pt idx="236">
                  <c:v>63.011000000000003</c:v>
                </c:pt>
                <c:pt idx="237">
                  <c:v>63.158999999999999</c:v>
                </c:pt>
                <c:pt idx="238">
                  <c:v>63.31</c:v>
                </c:pt>
                <c:pt idx="239">
                  <c:v>63.46</c:v>
                </c:pt>
                <c:pt idx="240">
                  <c:v>63.610999999999997</c:v>
                </c:pt>
                <c:pt idx="241">
                  <c:v>63.761000000000003</c:v>
                </c:pt>
                <c:pt idx="242">
                  <c:v>63.91</c:v>
                </c:pt>
                <c:pt idx="243">
                  <c:v>64.061000000000007</c:v>
                </c:pt>
                <c:pt idx="244">
                  <c:v>64.209999999999994</c:v>
                </c:pt>
                <c:pt idx="245">
                  <c:v>64.361999999999995</c:v>
                </c:pt>
                <c:pt idx="246">
                  <c:v>64.512</c:v>
                </c:pt>
                <c:pt idx="247">
                  <c:v>64.662000000000006</c:v>
                </c:pt>
                <c:pt idx="248">
                  <c:v>64.811000000000007</c:v>
                </c:pt>
                <c:pt idx="249">
                  <c:v>64.962999999999994</c:v>
                </c:pt>
                <c:pt idx="250">
                  <c:v>65.111000000000004</c:v>
                </c:pt>
                <c:pt idx="251">
                  <c:v>65.263000000000005</c:v>
                </c:pt>
                <c:pt idx="252">
                  <c:v>65.412000000000006</c:v>
                </c:pt>
                <c:pt idx="253">
                  <c:v>65.563999999999993</c:v>
                </c:pt>
                <c:pt idx="254">
                  <c:v>65.712999999999994</c:v>
                </c:pt>
                <c:pt idx="255">
                  <c:v>65.864999999999995</c:v>
                </c:pt>
                <c:pt idx="256">
                  <c:v>66.013999999999996</c:v>
                </c:pt>
                <c:pt idx="257">
                  <c:v>66.164000000000001</c:v>
                </c:pt>
                <c:pt idx="258">
                  <c:v>66.314999999999998</c:v>
                </c:pt>
                <c:pt idx="259">
                  <c:v>66.465000000000003</c:v>
                </c:pt>
                <c:pt idx="260">
                  <c:v>66.614999999999995</c:v>
                </c:pt>
                <c:pt idx="261">
                  <c:v>66.766999999999996</c:v>
                </c:pt>
                <c:pt idx="262">
                  <c:v>66.915000000000006</c:v>
                </c:pt>
                <c:pt idx="263">
                  <c:v>67.067999999999998</c:v>
                </c:pt>
                <c:pt idx="264">
                  <c:v>67.213999999999999</c:v>
                </c:pt>
                <c:pt idx="265">
                  <c:v>67.367000000000004</c:v>
                </c:pt>
                <c:pt idx="266">
                  <c:v>67.516999999999996</c:v>
                </c:pt>
                <c:pt idx="267">
                  <c:v>67.668000000000006</c:v>
                </c:pt>
                <c:pt idx="268">
                  <c:v>67.816000000000003</c:v>
                </c:pt>
                <c:pt idx="269">
                  <c:v>67.968000000000004</c:v>
                </c:pt>
                <c:pt idx="270">
                  <c:v>68.117999999999995</c:v>
                </c:pt>
                <c:pt idx="271">
                  <c:v>68.269000000000005</c:v>
                </c:pt>
                <c:pt idx="272">
                  <c:v>68.417000000000002</c:v>
                </c:pt>
                <c:pt idx="273">
                  <c:v>68.569999999999993</c:v>
                </c:pt>
                <c:pt idx="274">
                  <c:v>68.716999999999999</c:v>
                </c:pt>
                <c:pt idx="275">
                  <c:v>68.87</c:v>
                </c:pt>
                <c:pt idx="276">
                  <c:v>69.02</c:v>
                </c:pt>
                <c:pt idx="277">
                  <c:v>69.168000000000006</c:v>
                </c:pt>
                <c:pt idx="278">
                  <c:v>69.320999999999998</c:v>
                </c:pt>
                <c:pt idx="279">
                  <c:v>69.468999999999994</c:v>
                </c:pt>
                <c:pt idx="280">
                  <c:v>69.620999999999995</c:v>
                </c:pt>
                <c:pt idx="281">
                  <c:v>69.77</c:v>
                </c:pt>
                <c:pt idx="282">
                  <c:v>69.92</c:v>
                </c:pt>
                <c:pt idx="283">
                  <c:v>70.070999999999998</c:v>
                </c:pt>
                <c:pt idx="284">
                  <c:v>70.22</c:v>
                </c:pt>
                <c:pt idx="285">
                  <c:v>70.370999999999995</c:v>
                </c:pt>
                <c:pt idx="286">
                  <c:v>70.521000000000001</c:v>
                </c:pt>
                <c:pt idx="287">
                  <c:v>70.671000000000006</c:v>
                </c:pt>
                <c:pt idx="288">
                  <c:v>70.819999999999993</c:v>
                </c:pt>
                <c:pt idx="289">
                  <c:v>70.972999999999999</c:v>
                </c:pt>
                <c:pt idx="290">
                  <c:v>71.12</c:v>
                </c:pt>
                <c:pt idx="291">
                  <c:v>71.271000000000001</c:v>
                </c:pt>
                <c:pt idx="292">
                  <c:v>71.421999999999997</c:v>
                </c:pt>
                <c:pt idx="293">
                  <c:v>71.572999999999993</c:v>
                </c:pt>
                <c:pt idx="294">
                  <c:v>71.721000000000004</c:v>
                </c:pt>
                <c:pt idx="295">
                  <c:v>71.873999999999995</c:v>
                </c:pt>
                <c:pt idx="296">
                  <c:v>72.021000000000001</c:v>
                </c:pt>
                <c:pt idx="297">
                  <c:v>72.171999999999997</c:v>
                </c:pt>
                <c:pt idx="298">
                  <c:v>72.322999999999993</c:v>
                </c:pt>
                <c:pt idx="299">
                  <c:v>72.471000000000004</c:v>
                </c:pt>
                <c:pt idx="300">
                  <c:v>72.623999999999995</c:v>
                </c:pt>
                <c:pt idx="301">
                  <c:v>72.774000000000001</c:v>
                </c:pt>
                <c:pt idx="302">
                  <c:v>72.921999999999997</c:v>
                </c:pt>
                <c:pt idx="303">
                  <c:v>73.073999999999998</c:v>
                </c:pt>
                <c:pt idx="304">
                  <c:v>73.221999999999994</c:v>
                </c:pt>
                <c:pt idx="305">
                  <c:v>73.373999999999995</c:v>
                </c:pt>
                <c:pt idx="306">
                  <c:v>73.522000000000006</c:v>
                </c:pt>
                <c:pt idx="307">
                  <c:v>73.674000000000007</c:v>
                </c:pt>
                <c:pt idx="308">
                  <c:v>73.822000000000003</c:v>
                </c:pt>
                <c:pt idx="309">
                  <c:v>73.972999999999999</c:v>
                </c:pt>
                <c:pt idx="310">
                  <c:v>74.123000000000005</c:v>
                </c:pt>
                <c:pt idx="311">
                  <c:v>74.272999999999996</c:v>
                </c:pt>
                <c:pt idx="312">
                  <c:v>74.423000000000002</c:v>
                </c:pt>
                <c:pt idx="313">
                  <c:v>74.572999999999993</c:v>
                </c:pt>
                <c:pt idx="314">
                  <c:v>74.724000000000004</c:v>
                </c:pt>
                <c:pt idx="315">
                  <c:v>74.873000000000005</c:v>
                </c:pt>
                <c:pt idx="316">
                  <c:v>75.024000000000001</c:v>
                </c:pt>
                <c:pt idx="317">
                  <c:v>75.174000000000007</c:v>
                </c:pt>
                <c:pt idx="318">
                  <c:v>75.325000000000003</c:v>
                </c:pt>
                <c:pt idx="319">
                  <c:v>75.472999999999999</c:v>
                </c:pt>
                <c:pt idx="320">
                  <c:v>75.625</c:v>
                </c:pt>
                <c:pt idx="321">
                  <c:v>75.775000000000006</c:v>
                </c:pt>
                <c:pt idx="322">
                  <c:v>75.926000000000002</c:v>
                </c:pt>
                <c:pt idx="323">
                  <c:v>76.075000000000003</c:v>
                </c:pt>
                <c:pt idx="324">
                  <c:v>76.225999999999999</c:v>
                </c:pt>
                <c:pt idx="325">
                  <c:v>76.376000000000005</c:v>
                </c:pt>
                <c:pt idx="326">
                  <c:v>76.525000000000006</c:v>
                </c:pt>
                <c:pt idx="327">
                  <c:v>76.677000000000007</c:v>
                </c:pt>
                <c:pt idx="328">
                  <c:v>76.825999999999993</c:v>
                </c:pt>
                <c:pt idx="329">
                  <c:v>76.977999999999994</c:v>
                </c:pt>
                <c:pt idx="330">
                  <c:v>77.126999999999995</c:v>
                </c:pt>
                <c:pt idx="331">
                  <c:v>77.278000000000006</c:v>
                </c:pt>
                <c:pt idx="332">
                  <c:v>77.427999999999997</c:v>
                </c:pt>
                <c:pt idx="333">
                  <c:v>77.576999999999998</c:v>
                </c:pt>
                <c:pt idx="334">
                  <c:v>77.727000000000004</c:v>
                </c:pt>
                <c:pt idx="335">
                  <c:v>77.876999999999995</c:v>
                </c:pt>
                <c:pt idx="336">
                  <c:v>78.028000000000006</c:v>
                </c:pt>
                <c:pt idx="337">
                  <c:v>78.177000000000007</c:v>
                </c:pt>
                <c:pt idx="338">
                  <c:v>78.326999999999998</c:v>
                </c:pt>
                <c:pt idx="339">
                  <c:v>78.477000000000004</c:v>
                </c:pt>
                <c:pt idx="340">
                  <c:v>78.626999999999995</c:v>
                </c:pt>
                <c:pt idx="341">
                  <c:v>78.777000000000001</c:v>
                </c:pt>
                <c:pt idx="342">
                  <c:v>78.927000000000007</c:v>
                </c:pt>
                <c:pt idx="343">
                  <c:v>79.076999999999998</c:v>
                </c:pt>
                <c:pt idx="344">
                  <c:v>79.227999999999994</c:v>
                </c:pt>
                <c:pt idx="345">
                  <c:v>79.378</c:v>
                </c:pt>
                <c:pt idx="346">
                  <c:v>79.528000000000006</c:v>
                </c:pt>
                <c:pt idx="347">
                  <c:v>79.674999999999997</c:v>
                </c:pt>
                <c:pt idx="348">
                  <c:v>79.828999999999994</c:v>
                </c:pt>
                <c:pt idx="349">
                  <c:v>79.977000000000004</c:v>
                </c:pt>
                <c:pt idx="350">
                  <c:v>80.129000000000005</c:v>
                </c:pt>
                <c:pt idx="351">
                  <c:v>80.275999999999996</c:v>
                </c:pt>
                <c:pt idx="352">
                  <c:v>80.430000000000007</c:v>
                </c:pt>
                <c:pt idx="353">
                  <c:v>80.575000000000003</c:v>
                </c:pt>
                <c:pt idx="354">
                  <c:v>80.730999999999995</c:v>
                </c:pt>
                <c:pt idx="355">
                  <c:v>80.875</c:v>
                </c:pt>
                <c:pt idx="356">
                  <c:v>81.028999999999996</c:v>
                </c:pt>
                <c:pt idx="357">
                  <c:v>81.177000000000007</c:v>
                </c:pt>
                <c:pt idx="358">
                  <c:v>81.328000000000003</c:v>
                </c:pt>
                <c:pt idx="359">
                  <c:v>81.477000000000004</c:v>
                </c:pt>
                <c:pt idx="360">
                  <c:v>81.628</c:v>
                </c:pt>
                <c:pt idx="361">
                  <c:v>81.777000000000001</c:v>
                </c:pt>
                <c:pt idx="362">
                  <c:v>81.927000000000007</c:v>
                </c:pt>
                <c:pt idx="363">
                  <c:v>82.078000000000003</c:v>
                </c:pt>
                <c:pt idx="364">
                  <c:v>82.227000000000004</c:v>
                </c:pt>
                <c:pt idx="365">
                  <c:v>82.376999999999995</c:v>
                </c:pt>
                <c:pt idx="366">
                  <c:v>82.527000000000001</c:v>
                </c:pt>
                <c:pt idx="367">
                  <c:v>82.677000000000007</c:v>
                </c:pt>
                <c:pt idx="368">
                  <c:v>82.826999999999998</c:v>
                </c:pt>
                <c:pt idx="369">
                  <c:v>82.975999999999999</c:v>
                </c:pt>
                <c:pt idx="370">
                  <c:v>83.126999999999995</c:v>
                </c:pt>
                <c:pt idx="371">
                  <c:v>83.275000000000006</c:v>
                </c:pt>
                <c:pt idx="372">
                  <c:v>83.427000000000007</c:v>
                </c:pt>
                <c:pt idx="373">
                  <c:v>83.576999999999998</c:v>
                </c:pt>
                <c:pt idx="374">
                  <c:v>83.725999999999999</c:v>
                </c:pt>
                <c:pt idx="375">
                  <c:v>83.876999999999995</c:v>
                </c:pt>
                <c:pt idx="376">
                  <c:v>84.025000000000006</c:v>
                </c:pt>
                <c:pt idx="377">
                  <c:v>84.177000000000007</c:v>
                </c:pt>
                <c:pt idx="378">
                  <c:v>84.325000000000003</c:v>
                </c:pt>
                <c:pt idx="379">
                  <c:v>84.475999999999999</c:v>
                </c:pt>
                <c:pt idx="380">
                  <c:v>84.625</c:v>
                </c:pt>
                <c:pt idx="381">
                  <c:v>84.775000000000006</c:v>
                </c:pt>
                <c:pt idx="382">
                  <c:v>84.926000000000002</c:v>
                </c:pt>
                <c:pt idx="383">
                  <c:v>85.075000000000003</c:v>
                </c:pt>
                <c:pt idx="384">
                  <c:v>85.224999999999994</c:v>
                </c:pt>
                <c:pt idx="385">
                  <c:v>85.376000000000005</c:v>
                </c:pt>
                <c:pt idx="386">
                  <c:v>85.525999999999996</c:v>
                </c:pt>
                <c:pt idx="387">
                  <c:v>85.674000000000007</c:v>
                </c:pt>
                <c:pt idx="388">
                  <c:v>85.828000000000003</c:v>
                </c:pt>
                <c:pt idx="389">
                  <c:v>85.974000000000004</c:v>
                </c:pt>
                <c:pt idx="390">
                  <c:v>86.128</c:v>
                </c:pt>
                <c:pt idx="391">
                  <c:v>86.275000000000006</c:v>
                </c:pt>
                <c:pt idx="392">
                  <c:v>86.427999999999997</c:v>
                </c:pt>
                <c:pt idx="393">
                  <c:v>86.575999999999993</c:v>
                </c:pt>
                <c:pt idx="394">
                  <c:v>86.727999999999994</c:v>
                </c:pt>
                <c:pt idx="395">
                  <c:v>86.876999999999995</c:v>
                </c:pt>
                <c:pt idx="396">
                  <c:v>87.028000000000006</c:v>
                </c:pt>
                <c:pt idx="397">
                  <c:v>87.177999999999997</c:v>
                </c:pt>
                <c:pt idx="398">
                  <c:v>87.328999999999994</c:v>
                </c:pt>
                <c:pt idx="399">
                  <c:v>87.478999999999999</c:v>
                </c:pt>
                <c:pt idx="400">
                  <c:v>87.629000000000005</c:v>
                </c:pt>
                <c:pt idx="401">
                  <c:v>87.777000000000001</c:v>
                </c:pt>
                <c:pt idx="402">
                  <c:v>87.927999999999997</c:v>
                </c:pt>
                <c:pt idx="403">
                  <c:v>88.076999999999998</c:v>
                </c:pt>
                <c:pt idx="404">
                  <c:v>88.228999999999999</c:v>
                </c:pt>
                <c:pt idx="405">
                  <c:v>88.378</c:v>
                </c:pt>
                <c:pt idx="406">
                  <c:v>88.528999999999996</c:v>
                </c:pt>
                <c:pt idx="407">
                  <c:v>88.677999999999997</c:v>
                </c:pt>
                <c:pt idx="408">
                  <c:v>88.828000000000003</c:v>
                </c:pt>
                <c:pt idx="409">
                  <c:v>88.977999999999994</c:v>
                </c:pt>
                <c:pt idx="410">
                  <c:v>89.128</c:v>
                </c:pt>
                <c:pt idx="411">
                  <c:v>89.277000000000001</c:v>
                </c:pt>
                <c:pt idx="412">
                  <c:v>89.427999999999997</c:v>
                </c:pt>
                <c:pt idx="413">
                  <c:v>89.576999999999998</c:v>
                </c:pt>
                <c:pt idx="414">
                  <c:v>89.728999999999999</c:v>
                </c:pt>
                <c:pt idx="415">
                  <c:v>89.879000000000005</c:v>
                </c:pt>
                <c:pt idx="416">
                  <c:v>90.027000000000001</c:v>
                </c:pt>
                <c:pt idx="417">
                  <c:v>90.177999999999997</c:v>
                </c:pt>
                <c:pt idx="418">
                  <c:v>90.326999999999998</c:v>
                </c:pt>
                <c:pt idx="419">
                  <c:v>90.477999999999994</c:v>
                </c:pt>
                <c:pt idx="420">
                  <c:v>90.626999999999995</c:v>
                </c:pt>
                <c:pt idx="421">
                  <c:v>90.777000000000001</c:v>
                </c:pt>
                <c:pt idx="422">
                  <c:v>90.926000000000002</c:v>
                </c:pt>
                <c:pt idx="423">
                  <c:v>91.076999999999998</c:v>
                </c:pt>
                <c:pt idx="424">
                  <c:v>91.227000000000004</c:v>
                </c:pt>
                <c:pt idx="425">
                  <c:v>91.376999999999995</c:v>
                </c:pt>
                <c:pt idx="426">
                  <c:v>91.528000000000006</c:v>
                </c:pt>
                <c:pt idx="427">
                  <c:v>91.674000000000007</c:v>
                </c:pt>
                <c:pt idx="428">
                  <c:v>91.826999999999998</c:v>
                </c:pt>
                <c:pt idx="429">
                  <c:v>91.975999999999999</c:v>
                </c:pt>
                <c:pt idx="430">
                  <c:v>92.126999999999995</c:v>
                </c:pt>
                <c:pt idx="431">
                  <c:v>92.275999999999996</c:v>
                </c:pt>
                <c:pt idx="432">
                  <c:v>92.426000000000002</c:v>
                </c:pt>
                <c:pt idx="433">
                  <c:v>92.576999999999998</c:v>
                </c:pt>
                <c:pt idx="434">
                  <c:v>92.725999999999999</c:v>
                </c:pt>
                <c:pt idx="435">
                  <c:v>92.876000000000005</c:v>
                </c:pt>
                <c:pt idx="436">
                  <c:v>93.027000000000001</c:v>
                </c:pt>
                <c:pt idx="437">
                  <c:v>93.174999999999997</c:v>
                </c:pt>
                <c:pt idx="438">
                  <c:v>93.326999999999998</c:v>
                </c:pt>
                <c:pt idx="439">
                  <c:v>93.475999999999999</c:v>
                </c:pt>
                <c:pt idx="440">
                  <c:v>93.626999999999995</c:v>
                </c:pt>
                <c:pt idx="441">
                  <c:v>93.775999999999996</c:v>
                </c:pt>
                <c:pt idx="442">
                  <c:v>93.926000000000002</c:v>
                </c:pt>
                <c:pt idx="443">
                  <c:v>94.075000000000003</c:v>
                </c:pt>
                <c:pt idx="444">
                  <c:v>94.225999999999999</c:v>
                </c:pt>
                <c:pt idx="445">
                  <c:v>94.376000000000005</c:v>
                </c:pt>
                <c:pt idx="446">
                  <c:v>94.525999999999996</c:v>
                </c:pt>
                <c:pt idx="447">
                  <c:v>94.676000000000002</c:v>
                </c:pt>
                <c:pt idx="448">
                  <c:v>94.825999999999993</c:v>
                </c:pt>
                <c:pt idx="449">
                  <c:v>94.975999999999999</c:v>
                </c:pt>
                <c:pt idx="450">
                  <c:v>95.125</c:v>
                </c:pt>
                <c:pt idx="451">
                  <c:v>95.275999999999996</c:v>
                </c:pt>
                <c:pt idx="452">
                  <c:v>95.424999999999997</c:v>
                </c:pt>
                <c:pt idx="453">
                  <c:v>95.575000000000003</c:v>
                </c:pt>
                <c:pt idx="454">
                  <c:v>95.724999999999994</c:v>
                </c:pt>
                <c:pt idx="455">
                  <c:v>95.875</c:v>
                </c:pt>
                <c:pt idx="456">
                  <c:v>96.025000000000006</c:v>
                </c:pt>
                <c:pt idx="457">
                  <c:v>96.174999999999997</c:v>
                </c:pt>
                <c:pt idx="458">
                  <c:v>96.325000000000003</c:v>
                </c:pt>
                <c:pt idx="459">
                  <c:v>96.474000000000004</c:v>
                </c:pt>
                <c:pt idx="460">
                  <c:v>96.626000000000005</c:v>
                </c:pt>
                <c:pt idx="461">
                  <c:v>96.774000000000001</c:v>
                </c:pt>
                <c:pt idx="462">
                  <c:v>96.926000000000002</c:v>
                </c:pt>
                <c:pt idx="463">
                  <c:v>97.075000000000003</c:v>
                </c:pt>
                <c:pt idx="464">
                  <c:v>97.224000000000004</c:v>
                </c:pt>
                <c:pt idx="465">
                  <c:v>97.376000000000005</c:v>
                </c:pt>
                <c:pt idx="466">
                  <c:v>97.524000000000001</c:v>
                </c:pt>
                <c:pt idx="467">
                  <c:v>97.676000000000002</c:v>
                </c:pt>
                <c:pt idx="468">
                  <c:v>97.826999999999998</c:v>
                </c:pt>
                <c:pt idx="469">
                  <c:v>97.975999999999999</c:v>
                </c:pt>
                <c:pt idx="470">
                  <c:v>98.126999999999995</c:v>
                </c:pt>
                <c:pt idx="471">
                  <c:v>98.277000000000001</c:v>
                </c:pt>
                <c:pt idx="472">
                  <c:v>98.426000000000002</c:v>
                </c:pt>
                <c:pt idx="473">
                  <c:v>98.576999999999998</c:v>
                </c:pt>
                <c:pt idx="474">
                  <c:v>98.725999999999999</c:v>
                </c:pt>
                <c:pt idx="475">
                  <c:v>98.876999999999995</c:v>
                </c:pt>
                <c:pt idx="476">
                  <c:v>99.027000000000001</c:v>
                </c:pt>
                <c:pt idx="477">
                  <c:v>99.177000000000007</c:v>
                </c:pt>
                <c:pt idx="478">
                  <c:v>99.325999999999993</c:v>
                </c:pt>
                <c:pt idx="479">
                  <c:v>99.477000000000004</c:v>
                </c:pt>
                <c:pt idx="480">
                  <c:v>99.626000000000005</c:v>
                </c:pt>
                <c:pt idx="481">
                  <c:v>99.777000000000001</c:v>
                </c:pt>
                <c:pt idx="482">
                  <c:v>99.926000000000002</c:v>
                </c:pt>
                <c:pt idx="483">
                  <c:v>100.077</c:v>
                </c:pt>
                <c:pt idx="484">
                  <c:v>100.226</c:v>
                </c:pt>
                <c:pt idx="485">
                  <c:v>100.377</c:v>
                </c:pt>
                <c:pt idx="486">
                  <c:v>100.52500000000001</c:v>
                </c:pt>
                <c:pt idx="487">
                  <c:v>100.67700000000001</c:v>
                </c:pt>
                <c:pt idx="488">
                  <c:v>100.82599999999999</c:v>
                </c:pt>
                <c:pt idx="489">
                  <c:v>100.97499999999999</c:v>
                </c:pt>
                <c:pt idx="490">
                  <c:v>101.127</c:v>
                </c:pt>
                <c:pt idx="491">
                  <c:v>101.276</c:v>
                </c:pt>
                <c:pt idx="492">
                  <c:v>101.426</c:v>
                </c:pt>
                <c:pt idx="493">
                  <c:v>101.57599999999999</c:v>
                </c:pt>
                <c:pt idx="494">
                  <c:v>101.726</c:v>
                </c:pt>
                <c:pt idx="495">
                  <c:v>101.875</c:v>
                </c:pt>
                <c:pt idx="496">
                  <c:v>102.026</c:v>
                </c:pt>
                <c:pt idx="497">
                  <c:v>102.175</c:v>
                </c:pt>
                <c:pt idx="498">
                  <c:v>102.32599999999999</c:v>
                </c:pt>
                <c:pt idx="499">
                  <c:v>102.47499999999999</c:v>
                </c:pt>
                <c:pt idx="500">
                  <c:v>102.626</c:v>
                </c:pt>
                <c:pt idx="501">
                  <c:v>102.776</c:v>
                </c:pt>
                <c:pt idx="502">
                  <c:v>102.92400000000001</c:v>
                </c:pt>
                <c:pt idx="503">
                  <c:v>103.07599999999999</c:v>
                </c:pt>
                <c:pt idx="504">
                  <c:v>103.224</c:v>
                </c:pt>
                <c:pt idx="505">
                  <c:v>103.376</c:v>
                </c:pt>
                <c:pt idx="506">
                  <c:v>103.526</c:v>
                </c:pt>
                <c:pt idx="507">
                  <c:v>103.67400000000001</c:v>
                </c:pt>
                <c:pt idx="508">
                  <c:v>103.824</c:v>
                </c:pt>
                <c:pt idx="509">
                  <c:v>103.974</c:v>
                </c:pt>
                <c:pt idx="510">
                  <c:v>104.126</c:v>
                </c:pt>
                <c:pt idx="511">
                  <c:v>104.273</c:v>
                </c:pt>
                <c:pt idx="512">
                  <c:v>104.423</c:v>
                </c:pt>
                <c:pt idx="513">
                  <c:v>104.57299999999999</c:v>
                </c:pt>
                <c:pt idx="514">
                  <c:v>104.723</c:v>
                </c:pt>
                <c:pt idx="515">
                  <c:v>104.872</c:v>
                </c:pt>
                <c:pt idx="516">
                  <c:v>105.023</c:v>
                </c:pt>
                <c:pt idx="517">
                  <c:v>105.172</c:v>
                </c:pt>
                <c:pt idx="518">
                  <c:v>105.322</c:v>
                </c:pt>
                <c:pt idx="519">
                  <c:v>105.46599999999999</c:v>
                </c:pt>
                <c:pt idx="520">
                  <c:v>105.619</c:v>
                </c:pt>
                <c:pt idx="521">
                  <c:v>105.76600000000001</c:v>
                </c:pt>
                <c:pt idx="522">
                  <c:v>105.919</c:v>
                </c:pt>
                <c:pt idx="523">
                  <c:v>106.068</c:v>
                </c:pt>
                <c:pt idx="524">
                  <c:v>106.22</c:v>
                </c:pt>
                <c:pt idx="525">
                  <c:v>106.36799999999999</c:v>
                </c:pt>
                <c:pt idx="526">
                  <c:v>106.51900000000001</c:v>
                </c:pt>
                <c:pt idx="527">
                  <c:v>106.66800000000001</c:v>
                </c:pt>
                <c:pt idx="528">
                  <c:v>106.82</c:v>
                </c:pt>
                <c:pt idx="529">
                  <c:v>106.97</c:v>
                </c:pt>
              </c:numCache>
            </c:numRef>
          </c:xVal>
          <c:yVal>
            <c:numRef>
              <c:f>Sheet2!$C$1:$C$530</c:f>
              <c:numCache>
                <c:formatCode>General</c:formatCode>
                <c:ptCount val="530"/>
                <c:pt idx="0">
                  <c:v>933541000</c:v>
                </c:pt>
                <c:pt idx="1">
                  <c:v>933620000</c:v>
                </c:pt>
                <c:pt idx="2">
                  <c:v>933713000</c:v>
                </c:pt>
                <c:pt idx="3">
                  <c:v>933836000</c:v>
                </c:pt>
                <c:pt idx="4">
                  <c:v>933991000</c:v>
                </c:pt>
                <c:pt idx="5">
                  <c:v>934144000</c:v>
                </c:pt>
                <c:pt idx="6">
                  <c:v>934370000</c:v>
                </c:pt>
                <c:pt idx="7">
                  <c:v>934609000</c:v>
                </c:pt>
                <c:pt idx="8">
                  <c:v>934880000</c:v>
                </c:pt>
                <c:pt idx="9">
                  <c:v>935100000</c:v>
                </c:pt>
                <c:pt idx="10">
                  <c:v>935422000</c:v>
                </c:pt>
                <c:pt idx="11">
                  <c:v>935629000</c:v>
                </c:pt>
                <c:pt idx="12">
                  <c:v>935864000</c:v>
                </c:pt>
                <c:pt idx="13">
                  <c:v>936165000</c:v>
                </c:pt>
                <c:pt idx="14">
                  <c:v>936472000</c:v>
                </c:pt>
                <c:pt idx="15">
                  <c:v>936828000</c:v>
                </c:pt>
                <c:pt idx="16">
                  <c:v>937176000</c:v>
                </c:pt>
                <c:pt idx="17">
                  <c:v>937223000</c:v>
                </c:pt>
                <c:pt idx="18">
                  <c:v>937566000</c:v>
                </c:pt>
                <c:pt idx="19">
                  <c:v>937897000</c:v>
                </c:pt>
                <c:pt idx="20">
                  <c:v>938409000</c:v>
                </c:pt>
                <c:pt idx="21">
                  <c:v>938949000</c:v>
                </c:pt>
                <c:pt idx="22">
                  <c:v>939229000</c:v>
                </c:pt>
                <c:pt idx="23">
                  <c:v>939780000</c:v>
                </c:pt>
                <c:pt idx="24">
                  <c:v>939871000</c:v>
                </c:pt>
                <c:pt idx="25">
                  <c:v>940057000</c:v>
                </c:pt>
                <c:pt idx="26">
                  <c:v>940355000</c:v>
                </c:pt>
                <c:pt idx="27">
                  <c:v>940700000</c:v>
                </c:pt>
                <c:pt idx="28">
                  <c:v>940775000</c:v>
                </c:pt>
                <c:pt idx="29">
                  <c:v>940839000</c:v>
                </c:pt>
                <c:pt idx="30">
                  <c:v>940851000</c:v>
                </c:pt>
                <c:pt idx="31">
                  <c:v>940838000</c:v>
                </c:pt>
                <c:pt idx="32">
                  <c:v>940912000</c:v>
                </c:pt>
                <c:pt idx="33">
                  <c:v>940856000</c:v>
                </c:pt>
                <c:pt idx="34">
                  <c:v>940867000</c:v>
                </c:pt>
                <c:pt idx="35">
                  <c:v>940897000</c:v>
                </c:pt>
                <c:pt idx="36">
                  <c:v>940947000</c:v>
                </c:pt>
                <c:pt idx="37">
                  <c:v>940928000</c:v>
                </c:pt>
                <c:pt idx="38">
                  <c:v>940930000</c:v>
                </c:pt>
                <c:pt idx="39">
                  <c:v>940978000</c:v>
                </c:pt>
                <c:pt idx="40">
                  <c:v>941018000</c:v>
                </c:pt>
                <c:pt idx="41">
                  <c:v>941125000</c:v>
                </c:pt>
                <c:pt idx="42">
                  <c:v>941190000</c:v>
                </c:pt>
                <c:pt idx="43">
                  <c:v>941234000</c:v>
                </c:pt>
                <c:pt idx="44">
                  <c:v>941456000</c:v>
                </c:pt>
                <c:pt idx="45">
                  <c:v>941646000</c:v>
                </c:pt>
                <c:pt idx="46">
                  <c:v>941638000</c:v>
                </c:pt>
                <c:pt idx="47">
                  <c:v>941752000</c:v>
                </c:pt>
                <c:pt idx="48">
                  <c:v>941899000</c:v>
                </c:pt>
                <c:pt idx="49">
                  <c:v>942148000</c:v>
                </c:pt>
                <c:pt idx="50">
                  <c:v>942179000</c:v>
                </c:pt>
                <c:pt idx="51">
                  <c:v>942294000</c:v>
                </c:pt>
                <c:pt idx="52">
                  <c:v>942475000</c:v>
                </c:pt>
                <c:pt idx="53">
                  <c:v>942687000</c:v>
                </c:pt>
                <c:pt idx="54">
                  <c:v>944779000</c:v>
                </c:pt>
                <c:pt idx="55">
                  <c:v>941472000</c:v>
                </c:pt>
                <c:pt idx="56">
                  <c:v>940501000</c:v>
                </c:pt>
                <c:pt idx="57">
                  <c:v>940144000</c:v>
                </c:pt>
                <c:pt idx="58">
                  <c:v>940073000</c:v>
                </c:pt>
                <c:pt idx="59">
                  <c:v>940122000</c:v>
                </c:pt>
                <c:pt idx="60">
                  <c:v>940393000</c:v>
                </c:pt>
                <c:pt idx="61">
                  <c:v>940686000</c:v>
                </c:pt>
                <c:pt idx="62">
                  <c:v>940757000</c:v>
                </c:pt>
                <c:pt idx="63">
                  <c:v>940900000</c:v>
                </c:pt>
                <c:pt idx="64">
                  <c:v>941089000</c:v>
                </c:pt>
                <c:pt idx="65">
                  <c:v>941889000</c:v>
                </c:pt>
                <c:pt idx="66">
                  <c:v>942844000</c:v>
                </c:pt>
                <c:pt idx="67">
                  <c:v>942545000</c:v>
                </c:pt>
                <c:pt idx="68">
                  <c:v>942637000</c:v>
                </c:pt>
                <c:pt idx="69">
                  <c:v>942741000</c:v>
                </c:pt>
                <c:pt idx="70">
                  <c:v>942781000</c:v>
                </c:pt>
                <c:pt idx="71">
                  <c:v>942753000</c:v>
                </c:pt>
                <c:pt idx="72">
                  <c:v>942674000</c:v>
                </c:pt>
                <c:pt idx="73">
                  <c:v>942527000</c:v>
                </c:pt>
                <c:pt idx="74">
                  <c:v>942329000</c:v>
                </c:pt>
                <c:pt idx="75">
                  <c:v>942120000</c:v>
                </c:pt>
                <c:pt idx="76">
                  <c:v>941797000</c:v>
                </c:pt>
                <c:pt idx="77">
                  <c:v>941554000</c:v>
                </c:pt>
                <c:pt idx="78">
                  <c:v>941152000</c:v>
                </c:pt>
                <c:pt idx="79">
                  <c:v>940742000</c:v>
                </c:pt>
                <c:pt idx="80">
                  <c:v>940959000</c:v>
                </c:pt>
                <c:pt idx="81">
                  <c:v>941136000</c:v>
                </c:pt>
                <c:pt idx="82">
                  <c:v>940936000</c:v>
                </c:pt>
                <c:pt idx="83">
                  <c:v>940676000</c:v>
                </c:pt>
                <c:pt idx="84">
                  <c:v>940542000</c:v>
                </c:pt>
                <c:pt idx="85">
                  <c:v>940369000</c:v>
                </c:pt>
                <c:pt idx="86">
                  <c:v>940255000</c:v>
                </c:pt>
                <c:pt idx="87">
                  <c:v>940114000</c:v>
                </c:pt>
                <c:pt idx="88">
                  <c:v>939905000</c:v>
                </c:pt>
                <c:pt idx="89">
                  <c:v>939747000</c:v>
                </c:pt>
                <c:pt idx="90">
                  <c:v>939655000</c:v>
                </c:pt>
                <c:pt idx="91">
                  <c:v>939521000</c:v>
                </c:pt>
                <c:pt idx="92">
                  <c:v>939428000</c:v>
                </c:pt>
                <c:pt idx="93">
                  <c:v>939292000</c:v>
                </c:pt>
                <c:pt idx="94">
                  <c:v>939135000</c:v>
                </c:pt>
                <c:pt idx="95">
                  <c:v>938988000</c:v>
                </c:pt>
                <c:pt idx="96">
                  <c:v>938489000</c:v>
                </c:pt>
                <c:pt idx="97">
                  <c:v>937365000</c:v>
                </c:pt>
                <c:pt idx="98">
                  <c:v>936927000</c:v>
                </c:pt>
                <c:pt idx="99">
                  <c:v>936586000</c:v>
                </c:pt>
                <c:pt idx="100">
                  <c:v>936533000</c:v>
                </c:pt>
                <c:pt idx="101">
                  <c:v>936258000</c:v>
                </c:pt>
                <c:pt idx="102">
                  <c:v>936086000</c:v>
                </c:pt>
                <c:pt idx="103">
                  <c:v>935689000</c:v>
                </c:pt>
                <c:pt idx="104">
                  <c:v>935253000</c:v>
                </c:pt>
                <c:pt idx="105">
                  <c:v>934960000</c:v>
                </c:pt>
                <c:pt idx="106">
                  <c:v>934637000</c:v>
                </c:pt>
                <c:pt idx="107">
                  <c:v>934145000</c:v>
                </c:pt>
                <c:pt idx="108">
                  <c:v>933900000</c:v>
                </c:pt>
                <c:pt idx="109">
                  <c:v>933733000</c:v>
                </c:pt>
                <c:pt idx="110">
                  <c:v>933406000</c:v>
                </c:pt>
                <c:pt idx="111">
                  <c:v>933068000</c:v>
                </c:pt>
                <c:pt idx="112">
                  <c:v>932728000</c:v>
                </c:pt>
                <c:pt idx="113">
                  <c:v>932451000</c:v>
                </c:pt>
                <c:pt idx="114">
                  <c:v>932209000</c:v>
                </c:pt>
                <c:pt idx="115">
                  <c:v>931999000</c:v>
                </c:pt>
                <c:pt idx="116">
                  <c:v>931895000</c:v>
                </c:pt>
                <c:pt idx="117">
                  <c:v>932225000</c:v>
                </c:pt>
                <c:pt idx="118">
                  <c:v>931909000</c:v>
                </c:pt>
                <c:pt idx="119">
                  <c:v>931544000</c:v>
                </c:pt>
                <c:pt idx="120">
                  <c:v>931035000</c:v>
                </c:pt>
                <c:pt idx="121">
                  <c:v>930625000</c:v>
                </c:pt>
                <c:pt idx="122">
                  <c:v>930311000</c:v>
                </c:pt>
                <c:pt idx="123">
                  <c:v>930012000</c:v>
                </c:pt>
                <c:pt idx="124">
                  <c:v>929720000</c:v>
                </c:pt>
                <c:pt idx="125">
                  <c:v>929643000</c:v>
                </c:pt>
                <c:pt idx="126">
                  <c:v>929705000</c:v>
                </c:pt>
                <c:pt idx="127">
                  <c:v>929432000</c:v>
                </c:pt>
                <c:pt idx="128">
                  <c:v>929172000</c:v>
                </c:pt>
                <c:pt idx="129">
                  <c:v>929006000</c:v>
                </c:pt>
                <c:pt idx="130">
                  <c:v>928720000</c:v>
                </c:pt>
                <c:pt idx="131">
                  <c:v>928411000</c:v>
                </c:pt>
                <c:pt idx="132">
                  <c:v>928374000</c:v>
                </c:pt>
                <c:pt idx="133">
                  <c:v>928287000</c:v>
                </c:pt>
                <c:pt idx="134">
                  <c:v>927982000</c:v>
                </c:pt>
                <c:pt idx="135">
                  <c:v>927733000</c:v>
                </c:pt>
                <c:pt idx="136">
                  <c:v>927580000</c:v>
                </c:pt>
                <c:pt idx="137">
                  <c:v>927415000</c:v>
                </c:pt>
                <c:pt idx="138">
                  <c:v>927263000</c:v>
                </c:pt>
                <c:pt idx="139">
                  <c:v>927099000</c:v>
                </c:pt>
                <c:pt idx="140">
                  <c:v>926830000</c:v>
                </c:pt>
                <c:pt idx="141">
                  <c:v>926558000</c:v>
                </c:pt>
                <c:pt idx="142">
                  <c:v>926312000</c:v>
                </c:pt>
                <c:pt idx="143">
                  <c:v>926407000</c:v>
                </c:pt>
                <c:pt idx="144">
                  <c:v>926784000</c:v>
                </c:pt>
                <c:pt idx="145">
                  <c:v>926604000</c:v>
                </c:pt>
                <c:pt idx="146">
                  <c:v>926491000</c:v>
                </c:pt>
                <c:pt idx="147">
                  <c:v>926393000</c:v>
                </c:pt>
                <c:pt idx="148">
                  <c:v>926311000</c:v>
                </c:pt>
                <c:pt idx="149">
                  <c:v>926136000</c:v>
                </c:pt>
                <c:pt idx="150">
                  <c:v>926011000</c:v>
                </c:pt>
                <c:pt idx="151">
                  <c:v>925858000</c:v>
                </c:pt>
                <c:pt idx="152">
                  <c:v>925678000</c:v>
                </c:pt>
                <c:pt idx="153">
                  <c:v>925300000</c:v>
                </c:pt>
                <c:pt idx="154">
                  <c:v>924689000</c:v>
                </c:pt>
                <c:pt idx="155">
                  <c:v>924137000</c:v>
                </c:pt>
                <c:pt idx="156">
                  <c:v>923841000</c:v>
                </c:pt>
                <c:pt idx="157">
                  <c:v>923652000</c:v>
                </c:pt>
                <c:pt idx="158">
                  <c:v>923320000</c:v>
                </c:pt>
                <c:pt idx="159">
                  <c:v>922950000</c:v>
                </c:pt>
                <c:pt idx="160">
                  <c:v>922569000</c:v>
                </c:pt>
                <c:pt idx="161">
                  <c:v>922201000</c:v>
                </c:pt>
                <c:pt idx="162">
                  <c:v>921763000</c:v>
                </c:pt>
                <c:pt idx="163">
                  <c:v>921452000</c:v>
                </c:pt>
                <c:pt idx="164">
                  <c:v>921077000</c:v>
                </c:pt>
                <c:pt idx="165">
                  <c:v>920601000</c:v>
                </c:pt>
                <c:pt idx="166">
                  <c:v>920200000</c:v>
                </c:pt>
                <c:pt idx="167">
                  <c:v>919719000</c:v>
                </c:pt>
                <c:pt idx="168">
                  <c:v>919362000</c:v>
                </c:pt>
                <c:pt idx="169">
                  <c:v>918996000</c:v>
                </c:pt>
                <c:pt idx="170">
                  <c:v>918628000</c:v>
                </c:pt>
                <c:pt idx="171">
                  <c:v>918183000</c:v>
                </c:pt>
                <c:pt idx="172">
                  <c:v>918022000</c:v>
                </c:pt>
                <c:pt idx="173">
                  <c:v>917717000</c:v>
                </c:pt>
                <c:pt idx="174">
                  <c:v>917295000</c:v>
                </c:pt>
                <c:pt idx="175">
                  <c:v>917002000</c:v>
                </c:pt>
                <c:pt idx="176">
                  <c:v>916639000</c:v>
                </c:pt>
                <c:pt idx="177">
                  <c:v>916411000</c:v>
                </c:pt>
                <c:pt idx="178">
                  <c:v>915981000</c:v>
                </c:pt>
                <c:pt idx="179">
                  <c:v>915550000</c:v>
                </c:pt>
                <c:pt idx="180">
                  <c:v>915041000</c:v>
                </c:pt>
                <c:pt idx="181">
                  <c:v>914706000</c:v>
                </c:pt>
                <c:pt idx="182">
                  <c:v>914505000</c:v>
                </c:pt>
                <c:pt idx="183">
                  <c:v>914360000</c:v>
                </c:pt>
                <c:pt idx="184">
                  <c:v>914112000</c:v>
                </c:pt>
                <c:pt idx="185">
                  <c:v>913930000</c:v>
                </c:pt>
                <c:pt idx="186">
                  <c:v>913691000</c:v>
                </c:pt>
                <c:pt idx="187">
                  <c:v>913551000</c:v>
                </c:pt>
                <c:pt idx="188">
                  <c:v>913284000</c:v>
                </c:pt>
                <c:pt idx="189">
                  <c:v>912696000</c:v>
                </c:pt>
                <c:pt idx="190">
                  <c:v>912519000</c:v>
                </c:pt>
                <c:pt idx="191">
                  <c:v>912329000</c:v>
                </c:pt>
                <c:pt idx="192">
                  <c:v>911803000</c:v>
                </c:pt>
                <c:pt idx="193">
                  <c:v>911730000</c:v>
                </c:pt>
                <c:pt idx="194">
                  <c:v>911514000</c:v>
                </c:pt>
                <c:pt idx="195">
                  <c:v>911325000</c:v>
                </c:pt>
                <c:pt idx="196">
                  <c:v>911234000</c:v>
                </c:pt>
                <c:pt idx="197">
                  <c:v>911067000</c:v>
                </c:pt>
                <c:pt idx="198">
                  <c:v>911042000</c:v>
                </c:pt>
                <c:pt idx="199">
                  <c:v>910775000</c:v>
                </c:pt>
                <c:pt idx="200">
                  <c:v>910560000</c:v>
                </c:pt>
                <c:pt idx="201">
                  <c:v>910847000</c:v>
                </c:pt>
                <c:pt idx="202">
                  <c:v>910201000</c:v>
                </c:pt>
                <c:pt idx="203">
                  <c:v>909529000</c:v>
                </c:pt>
                <c:pt idx="204">
                  <c:v>909394000</c:v>
                </c:pt>
                <c:pt idx="205">
                  <c:v>909270000</c:v>
                </c:pt>
                <c:pt idx="206">
                  <c:v>909179000</c:v>
                </c:pt>
                <c:pt idx="207">
                  <c:v>908918000</c:v>
                </c:pt>
                <c:pt idx="208">
                  <c:v>908656000</c:v>
                </c:pt>
                <c:pt idx="209">
                  <c:v>908314000</c:v>
                </c:pt>
                <c:pt idx="210">
                  <c:v>907963000</c:v>
                </c:pt>
                <c:pt idx="211">
                  <c:v>907520000</c:v>
                </c:pt>
                <c:pt idx="212">
                  <c:v>907274000</c:v>
                </c:pt>
                <c:pt idx="213">
                  <c:v>906980000</c:v>
                </c:pt>
                <c:pt idx="214">
                  <c:v>906704000</c:v>
                </c:pt>
                <c:pt idx="215">
                  <c:v>906439000</c:v>
                </c:pt>
                <c:pt idx="216">
                  <c:v>905863000</c:v>
                </c:pt>
                <c:pt idx="217">
                  <c:v>905489000</c:v>
                </c:pt>
                <c:pt idx="218">
                  <c:v>905086000</c:v>
                </c:pt>
                <c:pt idx="219">
                  <c:v>904417000</c:v>
                </c:pt>
                <c:pt idx="220">
                  <c:v>903952000</c:v>
                </c:pt>
                <c:pt idx="221">
                  <c:v>903572000</c:v>
                </c:pt>
                <c:pt idx="222">
                  <c:v>903135000</c:v>
                </c:pt>
                <c:pt idx="223">
                  <c:v>902738000</c:v>
                </c:pt>
                <c:pt idx="224">
                  <c:v>902139000</c:v>
                </c:pt>
                <c:pt idx="225">
                  <c:v>901456000</c:v>
                </c:pt>
                <c:pt idx="226">
                  <c:v>900930000</c:v>
                </c:pt>
                <c:pt idx="227">
                  <c:v>900419000</c:v>
                </c:pt>
                <c:pt idx="228">
                  <c:v>899978000</c:v>
                </c:pt>
                <c:pt idx="229">
                  <c:v>899623000</c:v>
                </c:pt>
                <c:pt idx="230">
                  <c:v>899204000</c:v>
                </c:pt>
                <c:pt idx="231">
                  <c:v>899069000</c:v>
                </c:pt>
                <c:pt idx="232">
                  <c:v>898810000</c:v>
                </c:pt>
                <c:pt idx="233">
                  <c:v>898247000</c:v>
                </c:pt>
                <c:pt idx="234">
                  <c:v>897475000</c:v>
                </c:pt>
                <c:pt idx="235">
                  <c:v>897250000</c:v>
                </c:pt>
                <c:pt idx="236">
                  <c:v>896913000</c:v>
                </c:pt>
                <c:pt idx="237">
                  <c:v>896638000</c:v>
                </c:pt>
                <c:pt idx="238">
                  <c:v>896466000</c:v>
                </c:pt>
                <c:pt idx="239">
                  <c:v>896289000</c:v>
                </c:pt>
                <c:pt idx="240">
                  <c:v>895881000</c:v>
                </c:pt>
                <c:pt idx="241">
                  <c:v>895666000</c:v>
                </c:pt>
                <c:pt idx="242">
                  <c:v>895479000</c:v>
                </c:pt>
                <c:pt idx="243">
                  <c:v>895202000</c:v>
                </c:pt>
                <c:pt idx="244">
                  <c:v>894974000</c:v>
                </c:pt>
                <c:pt idx="245">
                  <c:v>894577000</c:v>
                </c:pt>
                <c:pt idx="246">
                  <c:v>894323000</c:v>
                </c:pt>
                <c:pt idx="247">
                  <c:v>894003000</c:v>
                </c:pt>
                <c:pt idx="248">
                  <c:v>893605000</c:v>
                </c:pt>
                <c:pt idx="249">
                  <c:v>893290000</c:v>
                </c:pt>
                <c:pt idx="250">
                  <c:v>892965000</c:v>
                </c:pt>
                <c:pt idx="251">
                  <c:v>892536000</c:v>
                </c:pt>
                <c:pt idx="252">
                  <c:v>892067000</c:v>
                </c:pt>
                <c:pt idx="253">
                  <c:v>891490000</c:v>
                </c:pt>
                <c:pt idx="254">
                  <c:v>891118000</c:v>
                </c:pt>
                <c:pt idx="255">
                  <c:v>890756000</c:v>
                </c:pt>
                <c:pt idx="256">
                  <c:v>890620000</c:v>
                </c:pt>
                <c:pt idx="257">
                  <c:v>891484000</c:v>
                </c:pt>
                <c:pt idx="258">
                  <c:v>891183000</c:v>
                </c:pt>
                <c:pt idx="259">
                  <c:v>890738000</c:v>
                </c:pt>
                <c:pt idx="260">
                  <c:v>890173000</c:v>
                </c:pt>
                <c:pt idx="261">
                  <c:v>889745000</c:v>
                </c:pt>
                <c:pt idx="262">
                  <c:v>889286000</c:v>
                </c:pt>
                <c:pt idx="263">
                  <c:v>889276000</c:v>
                </c:pt>
                <c:pt idx="264">
                  <c:v>889052000</c:v>
                </c:pt>
                <c:pt idx="265">
                  <c:v>888634000</c:v>
                </c:pt>
                <c:pt idx="266">
                  <c:v>888194000</c:v>
                </c:pt>
                <c:pt idx="267">
                  <c:v>887759000</c:v>
                </c:pt>
                <c:pt idx="268">
                  <c:v>887357000</c:v>
                </c:pt>
                <c:pt idx="269">
                  <c:v>886938000</c:v>
                </c:pt>
                <c:pt idx="270">
                  <c:v>886503000</c:v>
                </c:pt>
                <c:pt idx="271">
                  <c:v>886304000</c:v>
                </c:pt>
                <c:pt idx="272">
                  <c:v>886066000</c:v>
                </c:pt>
                <c:pt idx="273">
                  <c:v>887864000</c:v>
                </c:pt>
                <c:pt idx="274">
                  <c:v>887740000</c:v>
                </c:pt>
                <c:pt idx="275">
                  <c:v>887392000</c:v>
                </c:pt>
                <c:pt idx="276">
                  <c:v>887062000</c:v>
                </c:pt>
                <c:pt idx="277">
                  <c:v>886509000</c:v>
                </c:pt>
                <c:pt idx="278">
                  <c:v>885894000</c:v>
                </c:pt>
                <c:pt idx="279">
                  <c:v>885276000</c:v>
                </c:pt>
                <c:pt idx="280">
                  <c:v>884940000</c:v>
                </c:pt>
                <c:pt idx="281">
                  <c:v>884576000</c:v>
                </c:pt>
                <c:pt idx="282">
                  <c:v>884175000</c:v>
                </c:pt>
                <c:pt idx="283">
                  <c:v>883948000</c:v>
                </c:pt>
                <c:pt idx="284">
                  <c:v>883632000</c:v>
                </c:pt>
                <c:pt idx="285">
                  <c:v>883329000</c:v>
                </c:pt>
                <c:pt idx="286">
                  <c:v>883133000</c:v>
                </c:pt>
                <c:pt idx="287">
                  <c:v>881766000</c:v>
                </c:pt>
                <c:pt idx="288">
                  <c:v>881109000</c:v>
                </c:pt>
                <c:pt idx="289">
                  <c:v>880389000</c:v>
                </c:pt>
                <c:pt idx="290">
                  <c:v>879483000</c:v>
                </c:pt>
                <c:pt idx="291">
                  <c:v>878487000</c:v>
                </c:pt>
                <c:pt idx="292">
                  <c:v>877263000</c:v>
                </c:pt>
                <c:pt idx="293">
                  <c:v>875390000</c:v>
                </c:pt>
                <c:pt idx="294">
                  <c:v>873593000</c:v>
                </c:pt>
                <c:pt idx="295">
                  <c:v>872898000</c:v>
                </c:pt>
                <c:pt idx="296">
                  <c:v>872263000</c:v>
                </c:pt>
                <c:pt idx="297">
                  <c:v>871718000</c:v>
                </c:pt>
                <c:pt idx="298">
                  <c:v>871402000</c:v>
                </c:pt>
                <c:pt idx="299">
                  <c:v>870712000</c:v>
                </c:pt>
                <c:pt idx="300">
                  <c:v>870199000</c:v>
                </c:pt>
                <c:pt idx="301">
                  <c:v>869590000</c:v>
                </c:pt>
                <c:pt idx="302">
                  <c:v>869041000</c:v>
                </c:pt>
                <c:pt idx="303">
                  <c:v>868518000</c:v>
                </c:pt>
                <c:pt idx="304">
                  <c:v>868079000</c:v>
                </c:pt>
                <c:pt idx="305">
                  <c:v>867423000</c:v>
                </c:pt>
                <c:pt idx="306">
                  <c:v>866397000</c:v>
                </c:pt>
                <c:pt idx="307">
                  <c:v>865895000</c:v>
                </c:pt>
                <c:pt idx="308">
                  <c:v>865041000</c:v>
                </c:pt>
                <c:pt idx="309">
                  <c:v>864364000</c:v>
                </c:pt>
                <c:pt idx="310">
                  <c:v>863797000</c:v>
                </c:pt>
                <c:pt idx="311">
                  <c:v>863114000</c:v>
                </c:pt>
                <c:pt idx="312">
                  <c:v>863632000</c:v>
                </c:pt>
                <c:pt idx="313">
                  <c:v>863850000</c:v>
                </c:pt>
                <c:pt idx="314">
                  <c:v>862881000</c:v>
                </c:pt>
                <c:pt idx="315">
                  <c:v>861925000</c:v>
                </c:pt>
                <c:pt idx="316">
                  <c:v>861294000</c:v>
                </c:pt>
                <c:pt idx="317">
                  <c:v>860527000</c:v>
                </c:pt>
                <c:pt idx="318">
                  <c:v>859840000</c:v>
                </c:pt>
                <c:pt idx="319">
                  <c:v>859134000</c:v>
                </c:pt>
                <c:pt idx="320">
                  <c:v>858762000</c:v>
                </c:pt>
                <c:pt idx="321">
                  <c:v>858159000</c:v>
                </c:pt>
                <c:pt idx="322">
                  <c:v>857654000</c:v>
                </c:pt>
                <c:pt idx="323">
                  <c:v>857056000</c:v>
                </c:pt>
                <c:pt idx="324">
                  <c:v>856545000</c:v>
                </c:pt>
                <c:pt idx="325">
                  <c:v>855947000</c:v>
                </c:pt>
                <c:pt idx="326">
                  <c:v>855407000</c:v>
                </c:pt>
                <c:pt idx="327">
                  <c:v>854895000</c:v>
                </c:pt>
                <c:pt idx="328">
                  <c:v>854387000</c:v>
                </c:pt>
                <c:pt idx="329">
                  <c:v>853546000</c:v>
                </c:pt>
                <c:pt idx="330">
                  <c:v>852767000</c:v>
                </c:pt>
                <c:pt idx="331">
                  <c:v>852039000</c:v>
                </c:pt>
                <c:pt idx="332">
                  <c:v>851275000</c:v>
                </c:pt>
                <c:pt idx="333">
                  <c:v>850581000</c:v>
                </c:pt>
                <c:pt idx="334">
                  <c:v>849764000</c:v>
                </c:pt>
                <c:pt idx="335">
                  <c:v>849012000</c:v>
                </c:pt>
                <c:pt idx="336">
                  <c:v>848289000</c:v>
                </c:pt>
                <c:pt idx="337">
                  <c:v>847558000</c:v>
                </c:pt>
                <c:pt idx="338">
                  <c:v>846879000</c:v>
                </c:pt>
                <c:pt idx="339">
                  <c:v>846188000</c:v>
                </c:pt>
                <c:pt idx="340">
                  <c:v>845476000</c:v>
                </c:pt>
                <c:pt idx="341">
                  <c:v>844844000</c:v>
                </c:pt>
                <c:pt idx="342">
                  <c:v>844013000</c:v>
                </c:pt>
                <c:pt idx="343">
                  <c:v>843081000</c:v>
                </c:pt>
                <c:pt idx="344">
                  <c:v>842231000</c:v>
                </c:pt>
                <c:pt idx="345">
                  <c:v>842052000</c:v>
                </c:pt>
                <c:pt idx="346">
                  <c:v>841383000</c:v>
                </c:pt>
                <c:pt idx="347">
                  <c:v>840200000</c:v>
                </c:pt>
                <c:pt idx="348">
                  <c:v>839423000</c:v>
                </c:pt>
                <c:pt idx="349">
                  <c:v>838773000</c:v>
                </c:pt>
                <c:pt idx="350">
                  <c:v>838071000</c:v>
                </c:pt>
                <c:pt idx="351">
                  <c:v>837362000</c:v>
                </c:pt>
                <c:pt idx="352">
                  <c:v>836571000</c:v>
                </c:pt>
                <c:pt idx="353">
                  <c:v>835777000</c:v>
                </c:pt>
                <c:pt idx="354">
                  <c:v>835163000</c:v>
                </c:pt>
                <c:pt idx="355">
                  <c:v>834337000</c:v>
                </c:pt>
                <c:pt idx="356">
                  <c:v>833388000</c:v>
                </c:pt>
                <c:pt idx="357">
                  <c:v>832572000</c:v>
                </c:pt>
                <c:pt idx="358">
                  <c:v>831942000</c:v>
                </c:pt>
                <c:pt idx="359">
                  <c:v>831323000</c:v>
                </c:pt>
                <c:pt idx="360">
                  <c:v>830736000</c:v>
                </c:pt>
                <c:pt idx="361">
                  <c:v>830230000</c:v>
                </c:pt>
                <c:pt idx="362">
                  <c:v>829571000</c:v>
                </c:pt>
                <c:pt idx="363">
                  <c:v>829008000</c:v>
                </c:pt>
                <c:pt idx="364">
                  <c:v>828374000</c:v>
                </c:pt>
                <c:pt idx="365">
                  <c:v>827778000</c:v>
                </c:pt>
                <c:pt idx="366">
                  <c:v>827167000</c:v>
                </c:pt>
                <c:pt idx="367">
                  <c:v>826708000</c:v>
                </c:pt>
                <c:pt idx="368">
                  <c:v>826178000</c:v>
                </c:pt>
                <c:pt idx="369">
                  <c:v>825527000</c:v>
                </c:pt>
                <c:pt idx="370">
                  <c:v>824775000</c:v>
                </c:pt>
                <c:pt idx="371">
                  <c:v>824182000</c:v>
                </c:pt>
                <c:pt idx="372">
                  <c:v>823486000</c:v>
                </c:pt>
                <c:pt idx="373">
                  <c:v>822790000</c:v>
                </c:pt>
                <c:pt idx="374">
                  <c:v>822153000</c:v>
                </c:pt>
                <c:pt idx="375">
                  <c:v>821717000</c:v>
                </c:pt>
                <c:pt idx="376">
                  <c:v>821185000</c:v>
                </c:pt>
                <c:pt idx="377">
                  <c:v>820629000</c:v>
                </c:pt>
                <c:pt idx="378">
                  <c:v>820172000</c:v>
                </c:pt>
                <c:pt idx="379">
                  <c:v>819984000</c:v>
                </c:pt>
                <c:pt idx="380">
                  <c:v>819738000</c:v>
                </c:pt>
                <c:pt idx="381">
                  <c:v>819363000</c:v>
                </c:pt>
                <c:pt idx="382">
                  <c:v>819025000</c:v>
                </c:pt>
                <c:pt idx="383">
                  <c:v>818611000</c:v>
                </c:pt>
                <c:pt idx="384">
                  <c:v>818234000</c:v>
                </c:pt>
                <c:pt idx="385">
                  <c:v>817660000</c:v>
                </c:pt>
                <c:pt idx="386">
                  <c:v>817054000</c:v>
                </c:pt>
                <c:pt idx="387">
                  <c:v>816436000</c:v>
                </c:pt>
                <c:pt idx="388">
                  <c:v>816000000</c:v>
                </c:pt>
                <c:pt idx="389">
                  <c:v>815539000</c:v>
                </c:pt>
                <c:pt idx="390">
                  <c:v>815068000</c:v>
                </c:pt>
                <c:pt idx="391">
                  <c:v>814406000</c:v>
                </c:pt>
                <c:pt idx="392">
                  <c:v>813697000</c:v>
                </c:pt>
                <c:pt idx="393">
                  <c:v>813094000</c:v>
                </c:pt>
                <c:pt idx="394">
                  <c:v>812668000</c:v>
                </c:pt>
                <c:pt idx="395">
                  <c:v>812219000</c:v>
                </c:pt>
                <c:pt idx="396">
                  <c:v>811649000</c:v>
                </c:pt>
                <c:pt idx="397">
                  <c:v>811001000</c:v>
                </c:pt>
                <c:pt idx="398">
                  <c:v>810000000</c:v>
                </c:pt>
                <c:pt idx="399">
                  <c:v>809298000</c:v>
                </c:pt>
                <c:pt idx="400">
                  <c:v>808559000</c:v>
                </c:pt>
                <c:pt idx="401">
                  <c:v>807705000</c:v>
                </c:pt>
                <c:pt idx="402">
                  <c:v>806885000</c:v>
                </c:pt>
                <c:pt idx="403">
                  <c:v>806143000</c:v>
                </c:pt>
                <c:pt idx="404">
                  <c:v>805492000</c:v>
                </c:pt>
                <c:pt idx="405">
                  <c:v>804797000</c:v>
                </c:pt>
                <c:pt idx="406">
                  <c:v>804092000</c:v>
                </c:pt>
                <c:pt idx="407">
                  <c:v>803434000</c:v>
                </c:pt>
                <c:pt idx="408">
                  <c:v>802656000</c:v>
                </c:pt>
                <c:pt idx="409">
                  <c:v>801966000</c:v>
                </c:pt>
                <c:pt idx="410">
                  <c:v>801337000</c:v>
                </c:pt>
                <c:pt idx="411">
                  <c:v>800657000</c:v>
                </c:pt>
                <c:pt idx="412">
                  <c:v>799979000</c:v>
                </c:pt>
                <c:pt idx="413">
                  <c:v>799234000</c:v>
                </c:pt>
                <c:pt idx="414">
                  <c:v>798496000</c:v>
                </c:pt>
                <c:pt idx="415">
                  <c:v>797733000</c:v>
                </c:pt>
                <c:pt idx="416">
                  <c:v>796883000</c:v>
                </c:pt>
                <c:pt idx="417">
                  <c:v>796189000</c:v>
                </c:pt>
                <c:pt idx="418">
                  <c:v>795461000</c:v>
                </c:pt>
                <c:pt idx="419">
                  <c:v>794796000</c:v>
                </c:pt>
                <c:pt idx="420">
                  <c:v>794207000</c:v>
                </c:pt>
                <c:pt idx="421">
                  <c:v>793608000</c:v>
                </c:pt>
                <c:pt idx="422">
                  <c:v>792893000</c:v>
                </c:pt>
                <c:pt idx="423">
                  <c:v>792213000</c:v>
                </c:pt>
                <c:pt idx="424">
                  <c:v>791594000</c:v>
                </c:pt>
                <c:pt idx="425">
                  <c:v>790876000</c:v>
                </c:pt>
                <c:pt idx="426">
                  <c:v>789919000</c:v>
                </c:pt>
                <c:pt idx="427">
                  <c:v>789156000</c:v>
                </c:pt>
                <c:pt idx="428">
                  <c:v>788554000</c:v>
                </c:pt>
                <c:pt idx="429">
                  <c:v>787855000</c:v>
                </c:pt>
                <c:pt idx="430">
                  <c:v>787122000</c:v>
                </c:pt>
                <c:pt idx="431">
                  <c:v>786453000</c:v>
                </c:pt>
                <c:pt idx="432">
                  <c:v>785866000</c:v>
                </c:pt>
                <c:pt idx="433">
                  <c:v>784856000</c:v>
                </c:pt>
                <c:pt idx="434">
                  <c:v>784070000</c:v>
                </c:pt>
                <c:pt idx="435">
                  <c:v>783218000</c:v>
                </c:pt>
                <c:pt idx="436">
                  <c:v>782627000</c:v>
                </c:pt>
                <c:pt idx="437">
                  <c:v>781659000</c:v>
                </c:pt>
                <c:pt idx="438">
                  <c:v>780768000</c:v>
                </c:pt>
                <c:pt idx="439">
                  <c:v>779893000</c:v>
                </c:pt>
                <c:pt idx="440">
                  <c:v>779096000</c:v>
                </c:pt>
                <c:pt idx="441">
                  <c:v>778447000</c:v>
                </c:pt>
                <c:pt idx="442">
                  <c:v>777620000</c:v>
                </c:pt>
                <c:pt idx="443">
                  <c:v>776924000</c:v>
                </c:pt>
                <c:pt idx="444">
                  <c:v>775950000</c:v>
                </c:pt>
                <c:pt idx="445">
                  <c:v>774917000</c:v>
                </c:pt>
                <c:pt idx="446">
                  <c:v>773623000</c:v>
                </c:pt>
                <c:pt idx="447">
                  <c:v>772576000</c:v>
                </c:pt>
                <c:pt idx="448">
                  <c:v>771574000</c:v>
                </c:pt>
                <c:pt idx="449">
                  <c:v>770603000</c:v>
                </c:pt>
                <c:pt idx="450">
                  <c:v>769555000</c:v>
                </c:pt>
                <c:pt idx="451">
                  <c:v>768492000</c:v>
                </c:pt>
                <c:pt idx="452">
                  <c:v>767371000</c:v>
                </c:pt>
                <c:pt idx="453">
                  <c:v>766302000</c:v>
                </c:pt>
                <c:pt idx="454">
                  <c:v>765178000</c:v>
                </c:pt>
                <c:pt idx="455">
                  <c:v>763830000</c:v>
                </c:pt>
                <c:pt idx="456">
                  <c:v>762674000</c:v>
                </c:pt>
                <c:pt idx="457">
                  <c:v>761224000</c:v>
                </c:pt>
                <c:pt idx="458">
                  <c:v>759553000</c:v>
                </c:pt>
                <c:pt idx="459">
                  <c:v>758008000</c:v>
                </c:pt>
                <c:pt idx="460">
                  <c:v>756570000</c:v>
                </c:pt>
                <c:pt idx="461">
                  <c:v>754978000</c:v>
                </c:pt>
                <c:pt idx="462">
                  <c:v>753214000</c:v>
                </c:pt>
                <c:pt idx="463">
                  <c:v>751554000</c:v>
                </c:pt>
                <c:pt idx="464">
                  <c:v>750035000</c:v>
                </c:pt>
                <c:pt idx="465">
                  <c:v>748327000</c:v>
                </c:pt>
                <c:pt idx="466">
                  <c:v>746614000</c:v>
                </c:pt>
                <c:pt idx="467">
                  <c:v>744800000</c:v>
                </c:pt>
                <c:pt idx="468">
                  <c:v>742716000</c:v>
                </c:pt>
                <c:pt idx="469">
                  <c:v>740656000</c:v>
                </c:pt>
                <c:pt idx="470">
                  <c:v>738447000</c:v>
                </c:pt>
                <c:pt idx="471">
                  <c:v>735226000</c:v>
                </c:pt>
                <c:pt idx="472">
                  <c:v>732165000</c:v>
                </c:pt>
                <c:pt idx="473">
                  <c:v>729677000</c:v>
                </c:pt>
                <c:pt idx="474">
                  <c:v>727794000</c:v>
                </c:pt>
                <c:pt idx="475">
                  <c:v>725808000</c:v>
                </c:pt>
                <c:pt idx="476">
                  <c:v>723725000</c:v>
                </c:pt>
                <c:pt idx="477">
                  <c:v>721166000</c:v>
                </c:pt>
                <c:pt idx="478">
                  <c:v>718309000</c:v>
                </c:pt>
                <c:pt idx="479">
                  <c:v>715710000</c:v>
                </c:pt>
                <c:pt idx="480">
                  <c:v>713077000</c:v>
                </c:pt>
                <c:pt idx="481">
                  <c:v>710444000</c:v>
                </c:pt>
                <c:pt idx="482">
                  <c:v>707666000</c:v>
                </c:pt>
                <c:pt idx="483">
                  <c:v>704714000</c:v>
                </c:pt>
                <c:pt idx="484">
                  <c:v>701828000</c:v>
                </c:pt>
                <c:pt idx="485">
                  <c:v>699515000</c:v>
                </c:pt>
                <c:pt idx="486">
                  <c:v>696683000</c:v>
                </c:pt>
                <c:pt idx="487">
                  <c:v>693048000</c:v>
                </c:pt>
                <c:pt idx="488">
                  <c:v>689488000</c:v>
                </c:pt>
                <c:pt idx="489">
                  <c:v>686286000</c:v>
                </c:pt>
                <c:pt idx="490">
                  <c:v>683154000</c:v>
                </c:pt>
                <c:pt idx="491">
                  <c:v>679842000</c:v>
                </c:pt>
                <c:pt idx="492">
                  <c:v>676332000</c:v>
                </c:pt>
                <c:pt idx="493">
                  <c:v>672966000</c:v>
                </c:pt>
                <c:pt idx="494">
                  <c:v>668978000</c:v>
                </c:pt>
                <c:pt idx="495">
                  <c:v>664907000</c:v>
                </c:pt>
                <c:pt idx="496">
                  <c:v>661152000</c:v>
                </c:pt>
                <c:pt idx="497">
                  <c:v>658025000</c:v>
                </c:pt>
                <c:pt idx="498">
                  <c:v>654505000</c:v>
                </c:pt>
                <c:pt idx="499">
                  <c:v>650549000</c:v>
                </c:pt>
                <c:pt idx="500">
                  <c:v>647081000</c:v>
                </c:pt>
                <c:pt idx="501">
                  <c:v>645864000</c:v>
                </c:pt>
                <c:pt idx="502">
                  <c:v>645297000</c:v>
                </c:pt>
                <c:pt idx="503">
                  <c:v>644935000</c:v>
                </c:pt>
                <c:pt idx="504">
                  <c:v>644594000</c:v>
                </c:pt>
                <c:pt idx="505">
                  <c:v>644321000</c:v>
                </c:pt>
                <c:pt idx="506">
                  <c:v>643888000</c:v>
                </c:pt>
                <c:pt idx="507">
                  <c:v>643397000</c:v>
                </c:pt>
                <c:pt idx="508">
                  <c:v>642886000</c:v>
                </c:pt>
                <c:pt idx="509">
                  <c:v>642014000</c:v>
                </c:pt>
                <c:pt idx="510">
                  <c:v>640536000</c:v>
                </c:pt>
                <c:pt idx="511">
                  <c:v>639444000</c:v>
                </c:pt>
                <c:pt idx="512">
                  <c:v>638185000</c:v>
                </c:pt>
                <c:pt idx="513">
                  <c:v>636666000</c:v>
                </c:pt>
                <c:pt idx="514">
                  <c:v>635102000</c:v>
                </c:pt>
                <c:pt idx="515">
                  <c:v>633330000</c:v>
                </c:pt>
                <c:pt idx="516">
                  <c:v>631381000</c:v>
                </c:pt>
                <c:pt idx="517">
                  <c:v>629105000</c:v>
                </c:pt>
                <c:pt idx="518">
                  <c:v>626454000</c:v>
                </c:pt>
                <c:pt idx="519">
                  <c:v>623399000</c:v>
                </c:pt>
                <c:pt idx="520">
                  <c:v>619966000</c:v>
                </c:pt>
                <c:pt idx="521">
                  <c:v>616552000</c:v>
                </c:pt>
                <c:pt idx="522">
                  <c:v>613029000</c:v>
                </c:pt>
                <c:pt idx="523">
                  <c:v>609396000</c:v>
                </c:pt>
                <c:pt idx="524">
                  <c:v>605742000</c:v>
                </c:pt>
                <c:pt idx="525">
                  <c:v>602039000</c:v>
                </c:pt>
                <c:pt idx="526">
                  <c:v>598271000</c:v>
                </c:pt>
                <c:pt idx="527">
                  <c:v>594424000</c:v>
                </c:pt>
                <c:pt idx="528">
                  <c:v>590597000</c:v>
                </c:pt>
                <c:pt idx="529">
                  <c:v>586658000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2034-504F-9D89-8BC7FAC274CC}"/>
            </c:ext>
          </c:extLst>
        </c:ser>
        <c:ser>
          <c:idx val="2"/>
          <c:order val="2"/>
          <c:spPr>
            <a:ln w="2540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Sheet2!$A$1:$A$530</c:f>
              <c:numCache>
                <c:formatCode>General</c:formatCode>
                <c:ptCount val="530"/>
                <c:pt idx="0">
                  <c:v>30.027999999999999</c:v>
                </c:pt>
                <c:pt idx="1">
                  <c:v>30.047999999999998</c:v>
                </c:pt>
                <c:pt idx="2">
                  <c:v>30.074999999999999</c:v>
                </c:pt>
                <c:pt idx="3">
                  <c:v>30.106999999999999</c:v>
                </c:pt>
                <c:pt idx="4">
                  <c:v>30.143000000000001</c:v>
                </c:pt>
                <c:pt idx="5">
                  <c:v>30.186</c:v>
                </c:pt>
                <c:pt idx="6">
                  <c:v>30.233000000000001</c:v>
                </c:pt>
                <c:pt idx="7">
                  <c:v>30.286000000000001</c:v>
                </c:pt>
                <c:pt idx="8">
                  <c:v>30.344999999999999</c:v>
                </c:pt>
                <c:pt idx="9">
                  <c:v>30.408999999999999</c:v>
                </c:pt>
                <c:pt idx="10">
                  <c:v>30.478000000000002</c:v>
                </c:pt>
                <c:pt idx="11">
                  <c:v>30.55</c:v>
                </c:pt>
                <c:pt idx="12">
                  <c:v>30.626000000000001</c:v>
                </c:pt>
                <c:pt idx="13">
                  <c:v>30.709</c:v>
                </c:pt>
                <c:pt idx="14">
                  <c:v>30.794</c:v>
                </c:pt>
                <c:pt idx="15">
                  <c:v>30.882999999999999</c:v>
                </c:pt>
                <c:pt idx="16">
                  <c:v>30.977</c:v>
                </c:pt>
                <c:pt idx="17">
                  <c:v>31.073</c:v>
                </c:pt>
                <c:pt idx="18">
                  <c:v>31.172999999999998</c:v>
                </c:pt>
                <c:pt idx="19">
                  <c:v>31.274999999999999</c:v>
                </c:pt>
                <c:pt idx="20">
                  <c:v>31.381</c:v>
                </c:pt>
                <c:pt idx="21">
                  <c:v>31.49</c:v>
                </c:pt>
                <c:pt idx="22">
                  <c:v>31.6</c:v>
                </c:pt>
                <c:pt idx="23">
                  <c:v>31.712</c:v>
                </c:pt>
                <c:pt idx="24">
                  <c:v>31.829000000000001</c:v>
                </c:pt>
                <c:pt idx="25">
                  <c:v>31.943999999999999</c:v>
                </c:pt>
                <c:pt idx="26">
                  <c:v>32.063000000000002</c:v>
                </c:pt>
                <c:pt idx="27">
                  <c:v>32.186</c:v>
                </c:pt>
                <c:pt idx="28">
                  <c:v>32.308</c:v>
                </c:pt>
                <c:pt idx="29">
                  <c:v>32.433</c:v>
                </c:pt>
                <c:pt idx="30">
                  <c:v>32.558999999999997</c:v>
                </c:pt>
                <c:pt idx="31">
                  <c:v>32.683999999999997</c:v>
                </c:pt>
                <c:pt idx="32">
                  <c:v>32.813000000000002</c:v>
                </c:pt>
                <c:pt idx="33">
                  <c:v>32.942</c:v>
                </c:pt>
                <c:pt idx="34">
                  <c:v>33.073</c:v>
                </c:pt>
                <c:pt idx="35">
                  <c:v>33.203000000000003</c:v>
                </c:pt>
                <c:pt idx="36">
                  <c:v>33.337000000000003</c:v>
                </c:pt>
                <c:pt idx="37">
                  <c:v>33.469000000000001</c:v>
                </c:pt>
                <c:pt idx="38">
                  <c:v>33.603999999999999</c:v>
                </c:pt>
                <c:pt idx="39">
                  <c:v>33.737000000000002</c:v>
                </c:pt>
                <c:pt idx="40">
                  <c:v>33.872</c:v>
                </c:pt>
                <c:pt idx="41">
                  <c:v>34.008000000000003</c:v>
                </c:pt>
                <c:pt idx="42">
                  <c:v>34.145000000000003</c:v>
                </c:pt>
                <c:pt idx="43">
                  <c:v>34.280999999999999</c:v>
                </c:pt>
                <c:pt idx="44">
                  <c:v>34.417999999999999</c:v>
                </c:pt>
                <c:pt idx="45">
                  <c:v>34.555999999999997</c:v>
                </c:pt>
                <c:pt idx="46">
                  <c:v>34.694000000000003</c:v>
                </c:pt>
                <c:pt idx="47">
                  <c:v>34.832000000000001</c:v>
                </c:pt>
                <c:pt idx="48">
                  <c:v>34.97</c:v>
                </c:pt>
                <c:pt idx="49">
                  <c:v>35.109000000000002</c:v>
                </c:pt>
                <c:pt idx="50">
                  <c:v>35.247999999999998</c:v>
                </c:pt>
                <c:pt idx="51">
                  <c:v>35.387999999999998</c:v>
                </c:pt>
                <c:pt idx="52">
                  <c:v>35.527000000000001</c:v>
                </c:pt>
                <c:pt idx="53">
                  <c:v>35.664999999999999</c:v>
                </c:pt>
                <c:pt idx="54">
                  <c:v>35.808</c:v>
                </c:pt>
                <c:pt idx="55">
                  <c:v>35.945999999999998</c:v>
                </c:pt>
                <c:pt idx="56">
                  <c:v>36.088999999999999</c:v>
                </c:pt>
                <c:pt idx="57">
                  <c:v>36.226999999999997</c:v>
                </c:pt>
                <c:pt idx="58">
                  <c:v>36.387999999999998</c:v>
                </c:pt>
                <c:pt idx="59">
                  <c:v>36.517000000000003</c:v>
                </c:pt>
                <c:pt idx="60">
                  <c:v>36.659999999999997</c:v>
                </c:pt>
                <c:pt idx="61">
                  <c:v>36.802999999999997</c:v>
                </c:pt>
                <c:pt idx="62">
                  <c:v>36.94</c:v>
                </c:pt>
                <c:pt idx="63">
                  <c:v>37.085999999999999</c:v>
                </c:pt>
                <c:pt idx="64">
                  <c:v>37.222000000000001</c:v>
                </c:pt>
                <c:pt idx="65">
                  <c:v>37.369999999999997</c:v>
                </c:pt>
                <c:pt idx="66">
                  <c:v>37.506999999999998</c:v>
                </c:pt>
                <c:pt idx="67">
                  <c:v>37.652999999999999</c:v>
                </c:pt>
                <c:pt idx="68">
                  <c:v>37.793999999999997</c:v>
                </c:pt>
                <c:pt idx="69">
                  <c:v>37.936999999999998</c:v>
                </c:pt>
                <c:pt idx="70">
                  <c:v>38.081000000000003</c:v>
                </c:pt>
                <c:pt idx="71">
                  <c:v>38.225000000000001</c:v>
                </c:pt>
                <c:pt idx="72">
                  <c:v>38.368000000000002</c:v>
                </c:pt>
                <c:pt idx="73">
                  <c:v>38.514000000000003</c:v>
                </c:pt>
                <c:pt idx="74">
                  <c:v>38.658000000000001</c:v>
                </c:pt>
                <c:pt idx="75">
                  <c:v>38.802999999999997</c:v>
                </c:pt>
                <c:pt idx="76">
                  <c:v>38.948</c:v>
                </c:pt>
                <c:pt idx="77">
                  <c:v>39.094999999999999</c:v>
                </c:pt>
                <c:pt idx="78">
                  <c:v>39.24</c:v>
                </c:pt>
                <c:pt idx="79">
                  <c:v>39.387</c:v>
                </c:pt>
                <c:pt idx="80">
                  <c:v>39.531999999999996</c:v>
                </c:pt>
                <c:pt idx="81">
                  <c:v>39.68</c:v>
                </c:pt>
                <c:pt idx="82">
                  <c:v>39.826999999999998</c:v>
                </c:pt>
                <c:pt idx="83">
                  <c:v>39.975000000000001</c:v>
                </c:pt>
                <c:pt idx="84">
                  <c:v>40.122999999999998</c:v>
                </c:pt>
                <c:pt idx="85">
                  <c:v>40.270000000000003</c:v>
                </c:pt>
                <c:pt idx="86">
                  <c:v>40.418999999999997</c:v>
                </c:pt>
                <c:pt idx="87">
                  <c:v>40.566000000000003</c:v>
                </c:pt>
                <c:pt idx="88">
                  <c:v>40.716999999999999</c:v>
                </c:pt>
                <c:pt idx="89">
                  <c:v>40.863</c:v>
                </c:pt>
                <c:pt idx="90">
                  <c:v>41.015000000000001</c:v>
                </c:pt>
                <c:pt idx="91">
                  <c:v>41.161999999999999</c:v>
                </c:pt>
                <c:pt idx="92">
                  <c:v>41.314999999999998</c:v>
                </c:pt>
                <c:pt idx="93">
                  <c:v>41.460999999999999</c:v>
                </c:pt>
                <c:pt idx="94">
                  <c:v>41.613999999999997</c:v>
                </c:pt>
                <c:pt idx="95">
                  <c:v>41.762</c:v>
                </c:pt>
                <c:pt idx="96">
                  <c:v>41.914000000000001</c:v>
                </c:pt>
                <c:pt idx="97">
                  <c:v>42.064</c:v>
                </c:pt>
                <c:pt idx="98">
                  <c:v>42.213999999999999</c:v>
                </c:pt>
                <c:pt idx="99">
                  <c:v>42.366</c:v>
                </c:pt>
                <c:pt idx="100">
                  <c:v>42.517000000000003</c:v>
                </c:pt>
                <c:pt idx="101">
                  <c:v>42.668999999999997</c:v>
                </c:pt>
                <c:pt idx="102">
                  <c:v>42.819000000000003</c:v>
                </c:pt>
                <c:pt idx="103">
                  <c:v>42.972999999999999</c:v>
                </c:pt>
                <c:pt idx="104">
                  <c:v>43.122999999999998</c:v>
                </c:pt>
                <c:pt idx="105">
                  <c:v>43.276000000000003</c:v>
                </c:pt>
                <c:pt idx="106">
                  <c:v>43.426000000000002</c:v>
                </c:pt>
                <c:pt idx="107">
                  <c:v>43.582000000000001</c:v>
                </c:pt>
                <c:pt idx="108">
                  <c:v>43.73</c:v>
                </c:pt>
                <c:pt idx="109">
                  <c:v>43.886000000000003</c:v>
                </c:pt>
                <c:pt idx="110">
                  <c:v>44.036000000000001</c:v>
                </c:pt>
                <c:pt idx="111">
                  <c:v>44.19</c:v>
                </c:pt>
                <c:pt idx="112">
                  <c:v>44.341999999999999</c:v>
                </c:pt>
                <c:pt idx="113">
                  <c:v>44.494999999999997</c:v>
                </c:pt>
                <c:pt idx="114">
                  <c:v>44.649000000000001</c:v>
                </c:pt>
                <c:pt idx="115">
                  <c:v>44.8</c:v>
                </c:pt>
                <c:pt idx="116">
                  <c:v>44.954999999999998</c:v>
                </c:pt>
                <c:pt idx="117">
                  <c:v>45.107999999999997</c:v>
                </c:pt>
                <c:pt idx="118">
                  <c:v>45.26</c:v>
                </c:pt>
                <c:pt idx="119">
                  <c:v>45.414000000000001</c:v>
                </c:pt>
                <c:pt idx="120">
                  <c:v>45.566000000000003</c:v>
                </c:pt>
                <c:pt idx="121">
                  <c:v>45.720999999999997</c:v>
                </c:pt>
                <c:pt idx="122">
                  <c:v>45.872999999999998</c:v>
                </c:pt>
                <c:pt idx="123">
                  <c:v>46.027999999999999</c:v>
                </c:pt>
                <c:pt idx="124">
                  <c:v>46.179000000000002</c:v>
                </c:pt>
                <c:pt idx="125">
                  <c:v>46.335000000000001</c:v>
                </c:pt>
                <c:pt idx="126">
                  <c:v>46.484999999999999</c:v>
                </c:pt>
                <c:pt idx="127">
                  <c:v>46.642000000000003</c:v>
                </c:pt>
                <c:pt idx="128">
                  <c:v>46.792000000000002</c:v>
                </c:pt>
                <c:pt idx="129">
                  <c:v>46.947000000000003</c:v>
                </c:pt>
                <c:pt idx="130">
                  <c:v>47.1</c:v>
                </c:pt>
                <c:pt idx="131">
                  <c:v>47.252000000000002</c:v>
                </c:pt>
                <c:pt idx="132">
                  <c:v>47.405999999999999</c:v>
                </c:pt>
                <c:pt idx="133">
                  <c:v>47.548000000000002</c:v>
                </c:pt>
                <c:pt idx="134">
                  <c:v>47.710999999999999</c:v>
                </c:pt>
                <c:pt idx="135">
                  <c:v>47.856999999999999</c:v>
                </c:pt>
                <c:pt idx="136">
                  <c:v>48.015999999999998</c:v>
                </c:pt>
                <c:pt idx="137">
                  <c:v>48.164999999999999</c:v>
                </c:pt>
                <c:pt idx="138">
                  <c:v>48.320999999999998</c:v>
                </c:pt>
                <c:pt idx="139">
                  <c:v>48.470999999999997</c:v>
                </c:pt>
                <c:pt idx="140">
                  <c:v>48.627000000000002</c:v>
                </c:pt>
                <c:pt idx="141">
                  <c:v>48.776000000000003</c:v>
                </c:pt>
                <c:pt idx="142">
                  <c:v>48.932000000000002</c:v>
                </c:pt>
                <c:pt idx="143">
                  <c:v>49.081000000000003</c:v>
                </c:pt>
                <c:pt idx="144">
                  <c:v>49.235999999999997</c:v>
                </c:pt>
                <c:pt idx="145">
                  <c:v>49.386000000000003</c:v>
                </c:pt>
                <c:pt idx="146">
                  <c:v>49.539000000000001</c:v>
                </c:pt>
                <c:pt idx="147">
                  <c:v>49.69</c:v>
                </c:pt>
                <c:pt idx="148">
                  <c:v>49.841000000000001</c:v>
                </c:pt>
                <c:pt idx="149">
                  <c:v>49.994999999999997</c:v>
                </c:pt>
                <c:pt idx="150">
                  <c:v>50.143999999999998</c:v>
                </c:pt>
                <c:pt idx="151">
                  <c:v>50.296999999999997</c:v>
                </c:pt>
                <c:pt idx="152">
                  <c:v>50.445999999999998</c:v>
                </c:pt>
                <c:pt idx="153">
                  <c:v>50.598999999999997</c:v>
                </c:pt>
                <c:pt idx="154">
                  <c:v>50.749000000000002</c:v>
                </c:pt>
                <c:pt idx="155">
                  <c:v>50.9</c:v>
                </c:pt>
                <c:pt idx="156">
                  <c:v>51.051000000000002</c:v>
                </c:pt>
                <c:pt idx="157">
                  <c:v>51.201999999999998</c:v>
                </c:pt>
                <c:pt idx="158">
                  <c:v>51.350999999999999</c:v>
                </c:pt>
                <c:pt idx="159">
                  <c:v>51.503</c:v>
                </c:pt>
                <c:pt idx="160">
                  <c:v>51.652000000000001</c:v>
                </c:pt>
                <c:pt idx="161">
                  <c:v>51.802999999999997</c:v>
                </c:pt>
                <c:pt idx="162">
                  <c:v>51.953000000000003</c:v>
                </c:pt>
                <c:pt idx="163">
                  <c:v>52.103000000000002</c:v>
                </c:pt>
                <c:pt idx="164">
                  <c:v>52.253</c:v>
                </c:pt>
                <c:pt idx="165">
                  <c:v>52.402999999999999</c:v>
                </c:pt>
                <c:pt idx="166">
                  <c:v>52.552999999999997</c:v>
                </c:pt>
                <c:pt idx="167">
                  <c:v>52.701000000000001</c:v>
                </c:pt>
                <c:pt idx="168">
                  <c:v>52.853000000000002</c:v>
                </c:pt>
                <c:pt idx="169">
                  <c:v>53.002000000000002</c:v>
                </c:pt>
                <c:pt idx="170">
                  <c:v>53.151000000000003</c:v>
                </c:pt>
                <c:pt idx="171">
                  <c:v>53.301000000000002</c:v>
                </c:pt>
                <c:pt idx="172">
                  <c:v>53.45</c:v>
                </c:pt>
                <c:pt idx="173">
                  <c:v>53.6</c:v>
                </c:pt>
                <c:pt idx="174">
                  <c:v>53.749000000000002</c:v>
                </c:pt>
                <c:pt idx="175">
                  <c:v>53.898000000000003</c:v>
                </c:pt>
                <c:pt idx="176">
                  <c:v>54.046999999999997</c:v>
                </c:pt>
                <c:pt idx="177">
                  <c:v>54.186999999999998</c:v>
                </c:pt>
                <c:pt idx="178">
                  <c:v>54.344999999999999</c:v>
                </c:pt>
                <c:pt idx="179">
                  <c:v>54.488</c:v>
                </c:pt>
                <c:pt idx="180">
                  <c:v>54.643000000000001</c:v>
                </c:pt>
                <c:pt idx="181">
                  <c:v>54.786999999999999</c:v>
                </c:pt>
                <c:pt idx="182">
                  <c:v>54.941000000000003</c:v>
                </c:pt>
                <c:pt idx="183">
                  <c:v>55.088000000000001</c:v>
                </c:pt>
                <c:pt idx="184">
                  <c:v>55.238</c:v>
                </c:pt>
                <c:pt idx="185">
                  <c:v>55.387</c:v>
                </c:pt>
                <c:pt idx="186">
                  <c:v>55.537999999999997</c:v>
                </c:pt>
                <c:pt idx="187">
                  <c:v>55.686</c:v>
                </c:pt>
                <c:pt idx="188">
                  <c:v>55.834000000000003</c:v>
                </c:pt>
                <c:pt idx="189">
                  <c:v>55.984999999999999</c:v>
                </c:pt>
                <c:pt idx="190">
                  <c:v>56.133000000000003</c:v>
                </c:pt>
                <c:pt idx="191">
                  <c:v>56.283999999999999</c:v>
                </c:pt>
                <c:pt idx="192">
                  <c:v>56.43</c:v>
                </c:pt>
                <c:pt idx="193">
                  <c:v>56.582999999999998</c:v>
                </c:pt>
                <c:pt idx="194">
                  <c:v>56.728000000000002</c:v>
                </c:pt>
                <c:pt idx="195">
                  <c:v>56.881999999999998</c:v>
                </c:pt>
                <c:pt idx="196">
                  <c:v>57.026000000000003</c:v>
                </c:pt>
                <c:pt idx="197">
                  <c:v>57.18</c:v>
                </c:pt>
                <c:pt idx="198">
                  <c:v>57.326999999999998</c:v>
                </c:pt>
                <c:pt idx="199">
                  <c:v>57.478000000000002</c:v>
                </c:pt>
                <c:pt idx="200">
                  <c:v>57.625</c:v>
                </c:pt>
                <c:pt idx="201">
                  <c:v>57.776000000000003</c:v>
                </c:pt>
                <c:pt idx="202">
                  <c:v>57.923999999999999</c:v>
                </c:pt>
                <c:pt idx="203">
                  <c:v>58.073999999999998</c:v>
                </c:pt>
                <c:pt idx="204">
                  <c:v>58.222000000000001</c:v>
                </c:pt>
                <c:pt idx="205">
                  <c:v>58.372999999999998</c:v>
                </c:pt>
                <c:pt idx="206">
                  <c:v>58.521999999999998</c:v>
                </c:pt>
                <c:pt idx="207">
                  <c:v>58.670999999999999</c:v>
                </c:pt>
                <c:pt idx="208">
                  <c:v>58.819000000000003</c:v>
                </c:pt>
                <c:pt idx="209">
                  <c:v>58.97</c:v>
                </c:pt>
                <c:pt idx="210">
                  <c:v>59.119</c:v>
                </c:pt>
                <c:pt idx="211">
                  <c:v>59.268999999999998</c:v>
                </c:pt>
                <c:pt idx="212">
                  <c:v>59.417000000000002</c:v>
                </c:pt>
                <c:pt idx="213">
                  <c:v>59.567</c:v>
                </c:pt>
                <c:pt idx="214">
                  <c:v>59.715000000000003</c:v>
                </c:pt>
                <c:pt idx="215">
                  <c:v>59.868000000000002</c:v>
                </c:pt>
                <c:pt idx="216">
                  <c:v>60.015000000000001</c:v>
                </c:pt>
                <c:pt idx="217">
                  <c:v>60.165999999999997</c:v>
                </c:pt>
                <c:pt idx="218">
                  <c:v>60.314999999999998</c:v>
                </c:pt>
                <c:pt idx="219">
                  <c:v>60.465000000000003</c:v>
                </c:pt>
                <c:pt idx="220">
                  <c:v>60.613999999999997</c:v>
                </c:pt>
                <c:pt idx="221">
                  <c:v>60.764000000000003</c:v>
                </c:pt>
                <c:pt idx="222">
                  <c:v>60.912999999999997</c:v>
                </c:pt>
                <c:pt idx="223">
                  <c:v>61.063000000000002</c:v>
                </c:pt>
                <c:pt idx="224">
                  <c:v>61.213000000000001</c:v>
                </c:pt>
                <c:pt idx="225">
                  <c:v>61.363</c:v>
                </c:pt>
                <c:pt idx="226">
                  <c:v>61.511000000000003</c:v>
                </c:pt>
                <c:pt idx="227">
                  <c:v>61.662999999999997</c:v>
                </c:pt>
                <c:pt idx="228">
                  <c:v>61.81</c:v>
                </c:pt>
                <c:pt idx="229">
                  <c:v>61.962000000000003</c:v>
                </c:pt>
                <c:pt idx="230">
                  <c:v>62.11</c:v>
                </c:pt>
                <c:pt idx="231">
                  <c:v>62.261000000000003</c:v>
                </c:pt>
                <c:pt idx="232">
                  <c:v>62.411999999999999</c:v>
                </c:pt>
                <c:pt idx="233">
                  <c:v>62.558999999999997</c:v>
                </c:pt>
                <c:pt idx="234">
                  <c:v>62.713999999999999</c:v>
                </c:pt>
                <c:pt idx="235">
                  <c:v>62.859000000000002</c:v>
                </c:pt>
                <c:pt idx="236">
                  <c:v>63.011000000000003</c:v>
                </c:pt>
                <c:pt idx="237">
                  <c:v>63.158999999999999</c:v>
                </c:pt>
                <c:pt idx="238">
                  <c:v>63.31</c:v>
                </c:pt>
                <c:pt idx="239">
                  <c:v>63.46</c:v>
                </c:pt>
                <c:pt idx="240">
                  <c:v>63.610999999999997</c:v>
                </c:pt>
                <c:pt idx="241">
                  <c:v>63.761000000000003</c:v>
                </c:pt>
                <c:pt idx="242">
                  <c:v>63.91</c:v>
                </c:pt>
                <c:pt idx="243">
                  <c:v>64.061000000000007</c:v>
                </c:pt>
                <c:pt idx="244">
                  <c:v>64.209999999999994</c:v>
                </c:pt>
                <c:pt idx="245">
                  <c:v>64.361999999999995</c:v>
                </c:pt>
                <c:pt idx="246">
                  <c:v>64.512</c:v>
                </c:pt>
                <c:pt idx="247">
                  <c:v>64.662000000000006</c:v>
                </c:pt>
                <c:pt idx="248">
                  <c:v>64.811000000000007</c:v>
                </c:pt>
                <c:pt idx="249">
                  <c:v>64.962999999999994</c:v>
                </c:pt>
                <c:pt idx="250">
                  <c:v>65.111000000000004</c:v>
                </c:pt>
                <c:pt idx="251">
                  <c:v>65.263000000000005</c:v>
                </c:pt>
                <c:pt idx="252">
                  <c:v>65.412000000000006</c:v>
                </c:pt>
                <c:pt idx="253">
                  <c:v>65.563999999999993</c:v>
                </c:pt>
                <c:pt idx="254">
                  <c:v>65.712999999999994</c:v>
                </c:pt>
                <c:pt idx="255">
                  <c:v>65.864999999999995</c:v>
                </c:pt>
                <c:pt idx="256">
                  <c:v>66.013999999999996</c:v>
                </c:pt>
                <c:pt idx="257">
                  <c:v>66.164000000000001</c:v>
                </c:pt>
                <c:pt idx="258">
                  <c:v>66.314999999999998</c:v>
                </c:pt>
                <c:pt idx="259">
                  <c:v>66.465000000000003</c:v>
                </c:pt>
                <c:pt idx="260">
                  <c:v>66.614999999999995</c:v>
                </c:pt>
                <c:pt idx="261">
                  <c:v>66.766999999999996</c:v>
                </c:pt>
                <c:pt idx="262">
                  <c:v>66.915000000000006</c:v>
                </c:pt>
                <c:pt idx="263">
                  <c:v>67.067999999999998</c:v>
                </c:pt>
                <c:pt idx="264">
                  <c:v>67.213999999999999</c:v>
                </c:pt>
                <c:pt idx="265">
                  <c:v>67.367000000000004</c:v>
                </c:pt>
                <c:pt idx="266">
                  <c:v>67.516999999999996</c:v>
                </c:pt>
                <c:pt idx="267">
                  <c:v>67.668000000000006</c:v>
                </c:pt>
                <c:pt idx="268">
                  <c:v>67.816000000000003</c:v>
                </c:pt>
                <c:pt idx="269">
                  <c:v>67.968000000000004</c:v>
                </c:pt>
                <c:pt idx="270">
                  <c:v>68.117999999999995</c:v>
                </c:pt>
                <c:pt idx="271">
                  <c:v>68.269000000000005</c:v>
                </c:pt>
                <c:pt idx="272">
                  <c:v>68.417000000000002</c:v>
                </c:pt>
                <c:pt idx="273">
                  <c:v>68.569999999999993</c:v>
                </c:pt>
                <c:pt idx="274">
                  <c:v>68.716999999999999</c:v>
                </c:pt>
                <c:pt idx="275">
                  <c:v>68.87</c:v>
                </c:pt>
                <c:pt idx="276">
                  <c:v>69.02</c:v>
                </c:pt>
                <c:pt idx="277">
                  <c:v>69.168000000000006</c:v>
                </c:pt>
                <c:pt idx="278">
                  <c:v>69.320999999999998</c:v>
                </c:pt>
                <c:pt idx="279">
                  <c:v>69.468999999999994</c:v>
                </c:pt>
                <c:pt idx="280">
                  <c:v>69.620999999999995</c:v>
                </c:pt>
                <c:pt idx="281">
                  <c:v>69.77</c:v>
                </c:pt>
                <c:pt idx="282">
                  <c:v>69.92</c:v>
                </c:pt>
                <c:pt idx="283">
                  <c:v>70.070999999999998</c:v>
                </c:pt>
                <c:pt idx="284">
                  <c:v>70.22</c:v>
                </c:pt>
                <c:pt idx="285">
                  <c:v>70.370999999999995</c:v>
                </c:pt>
                <c:pt idx="286">
                  <c:v>70.521000000000001</c:v>
                </c:pt>
                <c:pt idx="287">
                  <c:v>70.671000000000006</c:v>
                </c:pt>
                <c:pt idx="288">
                  <c:v>70.819999999999993</c:v>
                </c:pt>
                <c:pt idx="289">
                  <c:v>70.972999999999999</c:v>
                </c:pt>
                <c:pt idx="290">
                  <c:v>71.12</c:v>
                </c:pt>
                <c:pt idx="291">
                  <c:v>71.271000000000001</c:v>
                </c:pt>
                <c:pt idx="292">
                  <c:v>71.421999999999997</c:v>
                </c:pt>
                <c:pt idx="293">
                  <c:v>71.572999999999993</c:v>
                </c:pt>
                <c:pt idx="294">
                  <c:v>71.721000000000004</c:v>
                </c:pt>
                <c:pt idx="295">
                  <c:v>71.873999999999995</c:v>
                </c:pt>
                <c:pt idx="296">
                  <c:v>72.021000000000001</c:v>
                </c:pt>
                <c:pt idx="297">
                  <c:v>72.171999999999997</c:v>
                </c:pt>
                <c:pt idx="298">
                  <c:v>72.322999999999993</c:v>
                </c:pt>
                <c:pt idx="299">
                  <c:v>72.471000000000004</c:v>
                </c:pt>
                <c:pt idx="300">
                  <c:v>72.623999999999995</c:v>
                </c:pt>
                <c:pt idx="301">
                  <c:v>72.774000000000001</c:v>
                </c:pt>
                <c:pt idx="302">
                  <c:v>72.921999999999997</c:v>
                </c:pt>
                <c:pt idx="303">
                  <c:v>73.073999999999998</c:v>
                </c:pt>
                <c:pt idx="304">
                  <c:v>73.221999999999994</c:v>
                </c:pt>
                <c:pt idx="305">
                  <c:v>73.373999999999995</c:v>
                </c:pt>
                <c:pt idx="306">
                  <c:v>73.522000000000006</c:v>
                </c:pt>
                <c:pt idx="307">
                  <c:v>73.674000000000007</c:v>
                </c:pt>
                <c:pt idx="308">
                  <c:v>73.822000000000003</c:v>
                </c:pt>
                <c:pt idx="309">
                  <c:v>73.972999999999999</c:v>
                </c:pt>
                <c:pt idx="310">
                  <c:v>74.123000000000005</c:v>
                </c:pt>
                <c:pt idx="311">
                  <c:v>74.272999999999996</c:v>
                </c:pt>
                <c:pt idx="312">
                  <c:v>74.423000000000002</c:v>
                </c:pt>
                <c:pt idx="313">
                  <c:v>74.572999999999993</c:v>
                </c:pt>
                <c:pt idx="314">
                  <c:v>74.724000000000004</c:v>
                </c:pt>
                <c:pt idx="315">
                  <c:v>74.873000000000005</c:v>
                </c:pt>
                <c:pt idx="316">
                  <c:v>75.024000000000001</c:v>
                </c:pt>
                <c:pt idx="317">
                  <c:v>75.174000000000007</c:v>
                </c:pt>
                <c:pt idx="318">
                  <c:v>75.325000000000003</c:v>
                </c:pt>
                <c:pt idx="319">
                  <c:v>75.472999999999999</c:v>
                </c:pt>
                <c:pt idx="320">
                  <c:v>75.625</c:v>
                </c:pt>
                <c:pt idx="321">
                  <c:v>75.775000000000006</c:v>
                </c:pt>
                <c:pt idx="322">
                  <c:v>75.926000000000002</c:v>
                </c:pt>
                <c:pt idx="323">
                  <c:v>76.075000000000003</c:v>
                </c:pt>
                <c:pt idx="324">
                  <c:v>76.225999999999999</c:v>
                </c:pt>
                <c:pt idx="325">
                  <c:v>76.376000000000005</c:v>
                </c:pt>
                <c:pt idx="326">
                  <c:v>76.525000000000006</c:v>
                </c:pt>
                <c:pt idx="327">
                  <c:v>76.677000000000007</c:v>
                </c:pt>
                <c:pt idx="328">
                  <c:v>76.825999999999993</c:v>
                </c:pt>
                <c:pt idx="329">
                  <c:v>76.977999999999994</c:v>
                </c:pt>
                <c:pt idx="330">
                  <c:v>77.126999999999995</c:v>
                </c:pt>
                <c:pt idx="331">
                  <c:v>77.278000000000006</c:v>
                </c:pt>
                <c:pt idx="332">
                  <c:v>77.427999999999997</c:v>
                </c:pt>
                <c:pt idx="333">
                  <c:v>77.576999999999998</c:v>
                </c:pt>
                <c:pt idx="334">
                  <c:v>77.727000000000004</c:v>
                </c:pt>
                <c:pt idx="335">
                  <c:v>77.876999999999995</c:v>
                </c:pt>
                <c:pt idx="336">
                  <c:v>78.028000000000006</c:v>
                </c:pt>
                <c:pt idx="337">
                  <c:v>78.177000000000007</c:v>
                </c:pt>
                <c:pt idx="338">
                  <c:v>78.326999999999998</c:v>
                </c:pt>
                <c:pt idx="339">
                  <c:v>78.477000000000004</c:v>
                </c:pt>
                <c:pt idx="340">
                  <c:v>78.626999999999995</c:v>
                </c:pt>
                <c:pt idx="341">
                  <c:v>78.777000000000001</c:v>
                </c:pt>
                <c:pt idx="342">
                  <c:v>78.927000000000007</c:v>
                </c:pt>
                <c:pt idx="343">
                  <c:v>79.076999999999998</c:v>
                </c:pt>
                <c:pt idx="344">
                  <c:v>79.227999999999994</c:v>
                </c:pt>
                <c:pt idx="345">
                  <c:v>79.378</c:v>
                </c:pt>
                <c:pt idx="346">
                  <c:v>79.528000000000006</c:v>
                </c:pt>
                <c:pt idx="347">
                  <c:v>79.674999999999997</c:v>
                </c:pt>
                <c:pt idx="348">
                  <c:v>79.828999999999994</c:v>
                </c:pt>
                <c:pt idx="349">
                  <c:v>79.977000000000004</c:v>
                </c:pt>
                <c:pt idx="350">
                  <c:v>80.129000000000005</c:v>
                </c:pt>
                <c:pt idx="351">
                  <c:v>80.275999999999996</c:v>
                </c:pt>
                <c:pt idx="352">
                  <c:v>80.430000000000007</c:v>
                </c:pt>
                <c:pt idx="353">
                  <c:v>80.575000000000003</c:v>
                </c:pt>
                <c:pt idx="354">
                  <c:v>80.730999999999995</c:v>
                </c:pt>
                <c:pt idx="355">
                  <c:v>80.875</c:v>
                </c:pt>
                <c:pt idx="356">
                  <c:v>81.028999999999996</c:v>
                </c:pt>
                <c:pt idx="357">
                  <c:v>81.177000000000007</c:v>
                </c:pt>
                <c:pt idx="358">
                  <c:v>81.328000000000003</c:v>
                </c:pt>
                <c:pt idx="359">
                  <c:v>81.477000000000004</c:v>
                </c:pt>
                <c:pt idx="360">
                  <c:v>81.628</c:v>
                </c:pt>
                <c:pt idx="361">
                  <c:v>81.777000000000001</c:v>
                </c:pt>
                <c:pt idx="362">
                  <c:v>81.927000000000007</c:v>
                </c:pt>
                <c:pt idx="363">
                  <c:v>82.078000000000003</c:v>
                </c:pt>
                <c:pt idx="364">
                  <c:v>82.227000000000004</c:v>
                </c:pt>
                <c:pt idx="365">
                  <c:v>82.376999999999995</c:v>
                </c:pt>
                <c:pt idx="366">
                  <c:v>82.527000000000001</c:v>
                </c:pt>
                <c:pt idx="367">
                  <c:v>82.677000000000007</c:v>
                </c:pt>
                <c:pt idx="368">
                  <c:v>82.826999999999998</c:v>
                </c:pt>
                <c:pt idx="369">
                  <c:v>82.975999999999999</c:v>
                </c:pt>
                <c:pt idx="370">
                  <c:v>83.126999999999995</c:v>
                </c:pt>
                <c:pt idx="371">
                  <c:v>83.275000000000006</c:v>
                </c:pt>
                <c:pt idx="372">
                  <c:v>83.427000000000007</c:v>
                </c:pt>
                <c:pt idx="373">
                  <c:v>83.576999999999998</c:v>
                </c:pt>
                <c:pt idx="374">
                  <c:v>83.725999999999999</c:v>
                </c:pt>
                <c:pt idx="375">
                  <c:v>83.876999999999995</c:v>
                </c:pt>
                <c:pt idx="376">
                  <c:v>84.025000000000006</c:v>
                </c:pt>
                <c:pt idx="377">
                  <c:v>84.177000000000007</c:v>
                </c:pt>
                <c:pt idx="378">
                  <c:v>84.325000000000003</c:v>
                </c:pt>
                <c:pt idx="379">
                  <c:v>84.475999999999999</c:v>
                </c:pt>
                <c:pt idx="380">
                  <c:v>84.625</c:v>
                </c:pt>
                <c:pt idx="381">
                  <c:v>84.775000000000006</c:v>
                </c:pt>
                <c:pt idx="382">
                  <c:v>84.926000000000002</c:v>
                </c:pt>
                <c:pt idx="383">
                  <c:v>85.075000000000003</c:v>
                </c:pt>
                <c:pt idx="384">
                  <c:v>85.224999999999994</c:v>
                </c:pt>
                <c:pt idx="385">
                  <c:v>85.376000000000005</c:v>
                </c:pt>
                <c:pt idx="386">
                  <c:v>85.525999999999996</c:v>
                </c:pt>
                <c:pt idx="387">
                  <c:v>85.674000000000007</c:v>
                </c:pt>
                <c:pt idx="388">
                  <c:v>85.828000000000003</c:v>
                </c:pt>
                <c:pt idx="389">
                  <c:v>85.974000000000004</c:v>
                </c:pt>
                <c:pt idx="390">
                  <c:v>86.128</c:v>
                </c:pt>
                <c:pt idx="391">
                  <c:v>86.275000000000006</c:v>
                </c:pt>
                <c:pt idx="392">
                  <c:v>86.427999999999997</c:v>
                </c:pt>
                <c:pt idx="393">
                  <c:v>86.575999999999993</c:v>
                </c:pt>
                <c:pt idx="394">
                  <c:v>86.727999999999994</c:v>
                </c:pt>
                <c:pt idx="395">
                  <c:v>86.876999999999995</c:v>
                </c:pt>
                <c:pt idx="396">
                  <c:v>87.028000000000006</c:v>
                </c:pt>
                <c:pt idx="397">
                  <c:v>87.177999999999997</c:v>
                </c:pt>
                <c:pt idx="398">
                  <c:v>87.328999999999994</c:v>
                </c:pt>
                <c:pt idx="399">
                  <c:v>87.478999999999999</c:v>
                </c:pt>
                <c:pt idx="400">
                  <c:v>87.629000000000005</c:v>
                </c:pt>
                <c:pt idx="401">
                  <c:v>87.777000000000001</c:v>
                </c:pt>
                <c:pt idx="402">
                  <c:v>87.927999999999997</c:v>
                </c:pt>
                <c:pt idx="403">
                  <c:v>88.076999999999998</c:v>
                </c:pt>
                <c:pt idx="404">
                  <c:v>88.228999999999999</c:v>
                </c:pt>
                <c:pt idx="405">
                  <c:v>88.378</c:v>
                </c:pt>
                <c:pt idx="406">
                  <c:v>88.528999999999996</c:v>
                </c:pt>
                <c:pt idx="407">
                  <c:v>88.677999999999997</c:v>
                </c:pt>
                <c:pt idx="408">
                  <c:v>88.828000000000003</c:v>
                </c:pt>
                <c:pt idx="409">
                  <c:v>88.977999999999994</c:v>
                </c:pt>
                <c:pt idx="410">
                  <c:v>89.128</c:v>
                </c:pt>
                <c:pt idx="411">
                  <c:v>89.277000000000001</c:v>
                </c:pt>
                <c:pt idx="412">
                  <c:v>89.427999999999997</c:v>
                </c:pt>
                <c:pt idx="413">
                  <c:v>89.576999999999998</c:v>
                </c:pt>
                <c:pt idx="414">
                  <c:v>89.728999999999999</c:v>
                </c:pt>
                <c:pt idx="415">
                  <c:v>89.879000000000005</c:v>
                </c:pt>
                <c:pt idx="416">
                  <c:v>90.027000000000001</c:v>
                </c:pt>
                <c:pt idx="417">
                  <c:v>90.177999999999997</c:v>
                </c:pt>
                <c:pt idx="418">
                  <c:v>90.326999999999998</c:v>
                </c:pt>
                <c:pt idx="419">
                  <c:v>90.477999999999994</c:v>
                </c:pt>
                <c:pt idx="420">
                  <c:v>90.626999999999995</c:v>
                </c:pt>
                <c:pt idx="421">
                  <c:v>90.777000000000001</c:v>
                </c:pt>
                <c:pt idx="422">
                  <c:v>90.926000000000002</c:v>
                </c:pt>
                <c:pt idx="423">
                  <c:v>91.076999999999998</c:v>
                </c:pt>
                <c:pt idx="424">
                  <c:v>91.227000000000004</c:v>
                </c:pt>
                <c:pt idx="425">
                  <c:v>91.376999999999995</c:v>
                </c:pt>
                <c:pt idx="426">
                  <c:v>91.528000000000006</c:v>
                </c:pt>
                <c:pt idx="427">
                  <c:v>91.674000000000007</c:v>
                </c:pt>
                <c:pt idx="428">
                  <c:v>91.826999999999998</c:v>
                </c:pt>
                <c:pt idx="429">
                  <c:v>91.975999999999999</c:v>
                </c:pt>
                <c:pt idx="430">
                  <c:v>92.126999999999995</c:v>
                </c:pt>
                <c:pt idx="431">
                  <c:v>92.275999999999996</c:v>
                </c:pt>
                <c:pt idx="432">
                  <c:v>92.426000000000002</c:v>
                </c:pt>
                <c:pt idx="433">
                  <c:v>92.576999999999998</c:v>
                </c:pt>
                <c:pt idx="434">
                  <c:v>92.725999999999999</c:v>
                </c:pt>
                <c:pt idx="435">
                  <c:v>92.876000000000005</c:v>
                </c:pt>
                <c:pt idx="436">
                  <c:v>93.027000000000001</c:v>
                </c:pt>
                <c:pt idx="437">
                  <c:v>93.174999999999997</c:v>
                </c:pt>
                <c:pt idx="438">
                  <c:v>93.326999999999998</c:v>
                </c:pt>
                <c:pt idx="439">
                  <c:v>93.475999999999999</c:v>
                </c:pt>
                <c:pt idx="440">
                  <c:v>93.626999999999995</c:v>
                </c:pt>
                <c:pt idx="441">
                  <c:v>93.775999999999996</c:v>
                </c:pt>
                <c:pt idx="442">
                  <c:v>93.926000000000002</c:v>
                </c:pt>
                <c:pt idx="443">
                  <c:v>94.075000000000003</c:v>
                </c:pt>
                <c:pt idx="444">
                  <c:v>94.225999999999999</c:v>
                </c:pt>
                <c:pt idx="445">
                  <c:v>94.376000000000005</c:v>
                </c:pt>
                <c:pt idx="446">
                  <c:v>94.525999999999996</c:v>
                </c:pt>
                <c:pt idx="447">
                  <c:v>94.676000000000002</c:v>
                </c:pt>
                <c:pt idx="448">
                  <c:v>94.825999999999993</c:v>
                </c:pt>
                <c:pt idx="449">
                  <c:v>94.975999999999999</c:v>
                </c:pt>
                <c:pt idx="450">
                  <c:v>95.125</c:v>
                </c:pt>
                <c:pt idx="451">
                  <c:v>95.275999999999996</c:v>
                </c:pt>
                <c:pt idx="452">
                  <c:v>95.424999999999997</c:v>
                </c:pt>
                <c:pt idx="453">
                  <c:v>95.575000000000003</c:v>
                </c:pt>
                <c:pt idx="454">
                  <c:v>95.724999999999994</c:v>
                </c:pt>
                <c:pt idx="455">
                  <c:v>95.875</c:v>
                </c:pt>
                <c:pt idx="456">
                  <c:v>96.025000000000006</c:v>
                </c:pt>
                <c:pt idx="457">
                  <c:v>96.174999999999997</c:v>
                </c:pt>
                <c:pt idx="458">
                  <c:v>96.325000000000003</c:v>
                </c:pt>
                <c:pt idx="459">
                  <c:v>96.474000000000004</c:v>
                </c:pt>
                <c:pt idx="460">
                  <c:v>96.626000000000005</c:v>
                </c:pt>
                <c:pt idx="461">
                  <c:v>96.774000000000001</c:v>
                </c:pt>
                <c:pt idx="462">
                  <c:v>96.926000000000002</c:v>
                </c:pt>
                <c:pt idx="463">
                  <c:v>97.075000000000003</c:v>
                </c:pt>
                <c:pt idx="464">
                  <c:v>97.224000000000004</c:v>
                </c:pt>
                <c:pt idx="465">
                  <c:v>97.376000000000005</c:v>
                </c:pt>
                <c:pt idx="466">
                  <c:v>97.524000000000001</c:v>
                </c:pt>
                <c:pt idx="467">
                  <c:v>97.676000000000002</c:v>
                </c:pt>
                <c:pt idx="468">
                  <c:v>97.826999999999998</c:v>
                </c:pt>
                <c:pt idx="469">
                  <c:v>97.975999999999999</c:v>
                </c:pt>
                <c:pt idx="470">
                  <c:v>98.126999999999995</c:v>
                </c:pt>
                <c:pt idx="471">
                  <c:v>98.277000000000001</c:v>
                </c:pt>
                <c:pt idx="472">
                  <c:v>98.426000000000002</c:v>
                </c:pt>
                <c:pt idx="473">
                  <c:v>98.576999999999998</c:v>
                </c:pt>
                <c:pt idx="474">
                  <c:v>98.725999999999999</c:v>
                </c:pt>
                <c:pt idx="475">
                  <c:v>98.876999999999995</c:v>
                </c:pt>
                <c:pt idx="476">
                  <c:v>99.027000000000001</c:v>
                </c:pt>
                <c:pt idx="477">
                  <c:v>99.177000000000007</c:v>
                </c:pt>
                <c:pt idx="478">
                  <c:v>99.325999999999993</c:v>
                </c:pt>
                <c:pt idx="479">
                  <c:v>99.477000000000004</c:v>
                </c:pt>
                <c:pt idx="480">
                  <c:v>99.626000000000005</c:v>
                </c:pt>
                <c:pt idx="481">
                  <c:v>99.777000000000001</c:v>
                </c:pt>
                <c:pt idx="482">
                  <c:v>99.926000000000002</c:v>
                </c:pt>
                <c:pt idx="483">
                  <c:v>100.077</c:v>
                </c:pt>
                <c:pt idx="484">
                  <c:v>100.226</c:v>
                </c:pt>
                <c:pt idx="485">
                  <c:v>100.377</c:v>
                </c:pt>
                <c:pt idx="486">
                  <c:v>100.52500000000001</c:v>
                </c:pt>
                <c:pt idx="487">
                  <c:v>100.67700000000001</c:v>
                </c:pt>
                <c:pt idx="488">
                  <c:v>100.82599999999999</c:v>
                </c:pt>
                <c:pt idx="489">
                  <c:v>100.97499999999999</c:v>
                </c:pt>
                <c:pt idx="490">
                  <c:v>101.127</c:v>
                </c:pt>
                <c:pt idx="491">
                  <c:v>101.276</c:v>
                </c:pt>
                <c:pt idx="492">
                  <c:v>101.426</c:v>
                </c:pt>
                <c:pt idx="493">
                  <c:v>101.57599999999999</c:v>
                </c:pt>
                <c:pt idx="494">
                  <c:v>101.726</c:v>
                </c:pt>
                <c:pt idx="495">
                  <c:v>101.875</c:v>
                </c:pt>
                <c:pt idx="496">
                  <c:v>102.026</c:v>
                </c:pt>
                <c:pt idx="497">
                  <c:v>102.175</c:v>
                </c:pt>
                <c:pt idx="498">
                  <c:v>102.32599999999999</c:v>
                </c:pt>
                <c:pt idx="499">
                  <c:v>102.47499999999999</c:v>
                </c:pt>
                <c:pt idx="500">
                  <c:v>102.626</c:v>
                </c:pt>
                <c:pt idx="501">
                  <c:v>102.776</c:v>
                </c:pt>
                <c:pt idx="502">
                  <c:v>102.92400000000001</c:v>
                </c:pt>
                <c:pt idx="503">
                  <c:v>103.07599999999999</c:v>
                </c:pt>
                <c:pt idx="504">
                  <c:v>103.224</c:v>
                </c:pt>
                <c:pt idx="505">
                  <c:v>103.376</c:v>
                </c:pt>
                <c:pt idx="506">
                  <c:v>103.526</c:v>
                </c:pt>
                <c:pt idx="507">
                  <c:v>103.67400000000001</c:v>
                </c:pt>
                <c:pt idx="508">
                  <c:v>103.824</c:v>
                </c:pt>
                <c:pt idx="509">
                  <c:v>103.974</c:v>
                </c:pt>
                <c:pt idx="510">
                  <c:v>104.126</c:v>
                </c:pt>
                <c:pt idx="511">
                  <c:v>104.273</c:v>
                </c:pt>
                <c:pt idx="512">
                  <c:v>104.423</c:v>
                </c:pt>
                <c:pt idx="513">
                  <c:v>104.57299999999999</c:v>
                </c:pt>
                <c:pt idx="514">
                  <c:v>104.723</c:v>
                </c:pt>
                <c:pt idx="515">
                  <c:v>104.872</c:v>
                </c:pt>
                <c:pt idx="516">
                  <c:v>105.023</c:v>
                </c:pt>
                <c:pt idx="517">
                  <c:v>105.172</c:v>
                </c:pt>
                <c:pt idx="518">
                  <c:v>105.322</c:v>
                </c:pt>
                <c:pt idx="519">
                  <c:v>105.46599999999999</c:v>
                </c:pt>
                <c:pt idx="520">
                  <c:v>105.619</c:v>
                </c:pt>
                <c:pt idx="521">
                  <c:v>105.76600000000001</c:v>
                </c:pt>
                <c:pt idx="522">
                  <c:v>105.919</c:v>
                </c:pt>
                <c:pt idx="523">
                  <c:v>106.068</c:v>
                </c:pt>
                <c:pt idx="524">
                  <c:v>106.22</c:v>
                </c:pt>
                <c:pt idx="525">
                  <c:v>106.36799999999999</c:v>
                </c:pt>
                <c:pt idx="526">
                  <c:v>106.51900000000001</c:v>
                </c:pt>
                <c:pt idx="527">
                  <c:v>106.66800000000001</c:v>
                </c:pt>
                <c:pt idx="528">
                  <c:v>106.82</c:v>
                </c:pt>
                <c:pt idx="529">
                  <c:v>106.97</c:v>
                </c:pt>
              </c:numCache>
            </c:numRef>
          </c:xVal>
          <c:yVal>
            <c:numRef>
              <c:f>Sheet2!$D$1:$D$530</c:f>
              <c:numCache>
                <c:formatCode>General</c:formatCode>
                <c:ptCount val="530"/>
                <c:pt idx="0">
                  <c:v>8955980</c:v>
                </c:pt>
                <c:pt idx="1">
                  <c:v>8964520</c:v>
                </c:pt>
                <c:pt idx="2">
                  <c:v>8954520</c:v>
                </c:pt>
                <c:pt idx="3">
                  <c:v>8954160</c:v>
                </c:pt>
                <c:pt idx="4">
                  <c:v>8952560</c:v>
                </c:pt>
                <c:pt idx="5">
                  <c:v>8955450</c:v>
                </c:pt>
                <c:pt idx="6">
                  <c:v>9007510</c:v>
                </c:pt>
                <c:pt idx="7">
                  <c:v>8990010</c:v>
                </c:pt>
                <c:pt idx="8">
                  <c:v>8998400</c:v>
                </c:pt>
                <c:pt idx="9">
                  <c:v>8983610</c:v>
                </c:pt>
                <c:pt idx="10">
                  <c:v>9030170</c:v>
                </c:pt>
                <c:pt idx="11">
                  <c:v>9040320</c:v>
                </c:pt>
                <c:pt idx="12">
                  <c:v>9076740</c:v>
                </c:pt>
                <c:pt idx="13">
                  <c:v>9129340</c:v>
                </c:pt>
                <c:pt idx="14">
                  <c:v>9360720</c:v>
                </c:pt>
                <c:pt idx="15">
                  <c:v>9246830</c:v>
                </c:pt>
                <c:pt idx="16">
                  <c:v>9303790</c:v>
                </c:pt>
                <c:pt idx="17">
                  <c:v>9354240</c:v>
                </c:pt>
                <c:pt idx="18">
                  <c:v>9423970</c:v>
                </c:pt>
                <c:pt idx="19">
                  <c:v>9508790</c:v>
                </c:pt>
                <c:pt idx="20">
                  <c:v>9896170</c:v>
                </c:pt>
                <c:pt idx="21">
                  <c:v>9891700</c:v>
                </c:pt>
                <c:pt idx="22">
                  <c:v>9949150</c:v>
                </c:pt>
                <c:pt idx="23">
                  <c:v>10464800</c:v>
                </c:pt>
                <c:pt idx="24">
                  <c:v>10409200</c:v>
                </c:pt>
                <c:pt idx="25">
                  <c:v>10430200</c:v>
                </c:pt>
                <c:pt idx="26">
                  <c:v>10539200</c:v>
                </c:pt>
                <c:pt idx="27">
                  <c:v>10759900</c:v>
                </c:pt>
                <c:pt idx="28">
                  <c:v>10718400</c:v>
                </c:pt>
                <c:pt idx="29">
                  <c:v>10719100</c:v>
                </c:pt>
                <c:pt idx="30">
                  <c:v>10768700</c:v>
                </c:pt>
                <c:pt idx="31">
                  <c:v>10835900</c:v>
                </c:pt>
                <c:pt idx="32">
                  <c:v>10907600</c:v>
                </c:pt>
                <c:pt idx="33">
                  <c:v>11001500</c:v>
                </c:pt>
                <c:pt idx="34">
                  <c:v>11071500</c:v>
                </c:pt>
                <c:pt idx="35">
                  <c:v>11105800</c:v>
                </c:pt>
                <c:pt idx="36">
                  <c:v>11227500</c:v>
                </c:pt>
                <c:pt idx="37">
                  <c:v>11477300</c:v>
                </c:pt>
                <c:pt idx="38">
                  <c:v>11522500</c:v>
                </c:pt>
                <c:pt idx="39">
                  <c:v>11598100</c:v>
                </c:pt>
                <c:pt idx="40">
                  <c:v>11729700</c:v>
                </c:pt>
                <c:pt idx="41">
                  <c:v>11734800</c:v>
                </c:pt>
                <c:pt idx="42">
                  <c:v>11780100</c:v>
                </c:pt>
                <c:pt idx="43">
                  <c:v>11899300</c:v>
                </c:pt>
                <c:pt idx="44">
                  <c:v>11868500</c:v>
                </c:pt>
                <c:pt idx="45">
                  <c:v>11954100</c:v>
                </c:pt>
                <c:pt idx="46">
                  <c:v>11958800</c:v>
                </c:pt>
                <c:pt idx="47">
                  <c:v>12046900</c:v>
                </c:pt>
                <c:pt idx="48">
                  <c:v>12083700</c:v>
                </c:pt>
                <c:pt idx="49">
                  <c:v>12389500</c:v>
                </c:pt>
                <c:pt idx="50">
                  <c:v>12151200</c:v>
                </c:pt>
                <c:pt idx="51">
                  <c:v>12200500</c:v>
                </c:pt>
                <c:pt idx="52">
                  <c:v>12318500</c:v>
                </c:pt>
                <c:pt idx="53">
                  <c:v>12364300</c:v>
                </c:pt>
                <c:pt idx="54">
                  <c:v>17860900</c:v>
                </c:pt>
                <c:pt idx="55">
                  <c:v>13996100</c:v>
                </c:pt>
                <c:pt idx="56">
                  <c:v>13040600</c:v>
                </c:pt>
                <c:pt idx="57">
                  <c:v>12730300</c:v>
                </c:pt>
                <c:pt idx="58">
                  <c:v>12614700</c:v>
                </c:pt>
                <c:pt idx="59">
                  <c:v>12542200</c:v>
                </c:pt>
                <c:pt idx="60">
                  <c:v>12552300</c:v>
                </c:pt>
                <c:pt idx="61">
                  <c:v>12747400</c:v>
                </c:pt>
                <c:pt idx="62">
                  <c:v>12692300</c:v>
                </c:pt>
                <c:pt idx="63">
                  <c:v>12706900</c:v>
                </c:pt>
                <c:pt idx="64">
                  <c:v>12743400</c:v>
                </c:pt>
                <c:pt idx="65">
                  <c:v>13709600</c:v>
                </c:pt>
                <c:pt idx="66">
                  <c:v>13301600</c:v>
                </c:pt>
                <c:pt idx="67">
                  <c:v>13124300</c:v>
                </c:pt>
                <c:pt idx="68">
                  <c:v>13032000</c:v>
                </c:pt>
                <c:pt idx="69">
                  <c:v>13003700</c:v>
                </c:pt>
                <c:pt idx="70">
                  <c:v>13050100</c:v>
                </c:pt>
                <c:pt idx="71">
                  <c:v>13076400</c:v>
                </c:pt>
                <c:pt idx="72">
                  <c:v>13135100</c:v>
                </c:pt>
                <c:pt idx="73">
                  <c:v>13195300</c:v>
                </c:pt>
                <c:pt idx="74">
                  <c:v>13243600</c:v>
                </c:pt>
                <c:pt idx="75">
                  <c:v>13330900</c:v>
                </c:pt>
                <c:pt idx="76">
                  <c:v>13384900</c:v>
                </c:pt>
                <c:pt idx="77">
                  <c:v>13477400</c:v>
                </c:pt>
                <c:pt idx="78">
                  <c:v>13480600</c:v>
                </c:pt>
                <c:pt idx="79">
                  <c:v>13550500</c:v>
                </c:pt>
                <c:pt idx="80">
                  <c:v>13684400</c:v>
                </c:pt>
                <c:pt idx="81">
                  <c:v>13675700</c:v>
                </c:pt>
                <c:pt idx="82">
                  <c:v>13717500</c:v>
                </c:pt>
                <c:pt idx="83">
                  <c:v>13660200</c:v>
                </c:pt>
                <c:pt idx="84">
                  <c:v>13623600</c:v>
                </c:pt>
                <c:pt idx="85">
                  <c:v>13645200</c:v>
                </c:pt>
                <c:pt idx="86">
                  <c:v>13683200</c:v>
                </c:pt>
                <c:pt idx="87">
                  <c:v>13662800</c:v>
                </c:pt>
                <c:pt idx="88">
                  <c:v>13667800</c:v>
                </c:pt>
                <c:pt idx="89">
                  <c:v>13703700</c:v>
                </c:pt>
                <c:pt idx="90">
                  <c:v>13722400</c:v>
                </c:pt>
                <c:pt idx="91">
                  <c:v>13767600</c:v>
                </c:pt>
                <c:pt idx="92">
                  <c:v>13725700</c:v>
                </c:pt>
                <c:pt idx="93">
                  <c:v>13728700</c:v>
                </c:pt>
                <c:pt idx="94">
                  <c:v>13718200</c:v>
                </c:pt>
                <c:pt idx="95">
                  <c:v>13991900</c:v>
                </c:pt>
                <c:pt idx="96">
                  <c:v>14027100</c:v>
                </c:pt>
                <c:pt idx="97">
                  <c:v>14021600</c:v>
                </c:pt>
                <c:pt idx="98">
                  <c:v>14046900</c:v>
                </c:pt>
                <c:pt idx="99">
                  <c:v>14102300</c:v>
                </c:pt>
                <c:pt idx="100">
                  <c:v>14186400</c:v>
                </c:pt>
                <c:pt idx="101">
                  <c:v>14323300</c:v>
                </c:pt>
                <c:pt idx="102">
                  <c:v>14311600</c:v>
                </c:pt>
                <c:pt idx="103">
                  <c:v>14135200</c:v>
                </c:pt>
                <c:pt idx="104">
                  <c:v>14098500</c:v>
                </c:pt>
                <c:pt idx="105">
                  <c:v>13999900</c:v>
                </c:pt>
                <c:pt idx="106">
                  <c:v>14006400</c:v>
                </c:pt>
                <c:pt idx="107">
                  <c:v>14023500</c:v>
                </c:pt>
                <c:pt idx="108">
                  <c:v>14006400</c:v>
                </c:pt>
                <c:pt idx="109">
                  <c:v>14044100</c:v>
                </c:pt>
                <c:pt idx="110">
                  <c:v>14115300</c:v>
                </c:pt>
                <c:pt idx="111">
                  <c:v>14182100</c:v>
                </c:pt>
                <c:pt idx="112">
                  <c:v>14146700</c:v>
                </c:pt>
                <c:pt idx="113">
                  <c:v>14214100</c:v>
                </c:pt>
                <c:pt idx="114">
                  <c:v>14182800</c:v>
                </c:pt>
                <c:pt idx="115">
                  <c:v>14187000</c:v>
                </c:pt>
                <c:pt idx="116">
                  <c:v>14403700</c:v>
                </c:pt>
                <c:pt idx="117">
                  <c:v>14627300</c:v>
                </c:pt>
                <c:pt idx="118">
                  <c:v>14574100</c:v>
                </c:pt>
                <c:pt idx="119">
                  <c:v>14472900</c:v>
                </c:pt>
                <c:pt idx="120">
                  <c:v>14433600</c:v>
                </c:pt>
                <c:pt idx="121">
                  <c:v>14401100</c:v>
                </c:pt>
                <c:pt idx="122">
                  <c:v>14421000</c:v>
                </c:pt>
                <c:pt idx="123">
                  <c:v>14487000</c:v>
                </c:pt>
                <c:pt idx="124">
                  <c:v>14447200</c:v>
                </c:pt>
                <c:pt idx="125">
                  <c:v>14480600</c:v>
                </c:pt>
                <c:pt idx="126">
                  <c:v>14561300</c:v>
                </c:pt>
                <c:pt idx="127">
                  <c:v>14527000</c:v>
                </c:pt>
                <c:pt idx="128">
                  <c:v>14495100</c:v>
                </c:pt>
                <c:pt idx="129">
                  <c:v>14570300</c:v>
                </c:pt>
                <c:pt idx="130">
                  <c:v>14600600</c:v>
                </c:pt>
                <c:pt idx="131">
                  <c:v>14588300</c:v>
                </c:pt>
                <c:pt idx="132">
                  <c:v>14722400</c:v>
                </c:pt>
                <c:pt idx="133">
                  <c:v>14758400</c:v>
                </c:pt>
                <c:pt idx="134">
                  <c:v>14716400</c:v>
                </c:pt>
                <c:pt idx="135">
                  <c:v>14701100</c:v>
                </c:pt>
                <c:pt idx="136">
                  <c:v>14676700</c:v>
                </c:pt>
                <c:pt idx="137">
                  <c:v>14715300</c:v>
                </c:pt>
                <c:pt idx="138">
                  <c:v>14739000</c:v>
                </c:pt>
                <c:pt idx="139">
                  <c:v>14780900</c:v>
                </c:pt>
                <c:pt idx="140">
                  <c:v>14834800</c:v>
                </c:pt>
                <c:pt idx="141">
                  <c:v>14819900</c:v>
                </c:pt>
                <c:pt idx="142">
                  <c:v>14898300</c:v>
                </c:pt>
                <c:pt idx="143">
                  <c:v>15449200</c:v>
                </c:pt>
                <c:pt idx="144">
                  <c:v>15322500</c:v>
                </c:pt>
                <c:pt idx="145">
                  <c:v>15195800</c:v>
                </c:pt>
                <c:pt idx="146">
                  <c:v>15202700</c:v>
                </c:pt>
                <c:pt idx="147">
                  <c:v>15265800</c:v>
                </c:pt>
                <c:pt idx="148">
                  <c:v>15325100</c:v>
                </c:pt>
                <c:pt idx="149">
                  <c:v>15384100</c:v>
                </c:pt>
                <c:pt idx="150">
                  <c:v>15444000</c:v>
                </c:pt>
                <c:pt idx="151">
                  <c:v>15516100</c:v>
                </c:pt>
                <c:pt idx="152">
                  <c:v>15646200</c:v>
                </c:pt>
                <c:pt idx="153">
                  <c:v>15742700</c:v>
                </c:pt>
                <c:pt idx="154">
                  <c:v>15828700</c:v>
                </c:pt>
                <c:pt idx="155">
                  <c:v>15914000</c:v>
                </c:pt>
                <c:pt idx="156">
                  <c:v>16101700</c:v>
                </c:pt>
                <c:pt idx="157">
                  <c:v>16082000</c:v>
                </c:pt>
                <c:pt idx="158">
                  <c:v>16055300</c:v>
                </c:pt>
                <c:pt idx="159">
                  <c:v>16137900</c:v>
                </c:pt>
                <c:pt idx="160">
                  <c:v>16161800</c:v>
                </c:pt>
                <c:pt idx="161">
                  <c:v>16196200</c:v>
                </c:pt>
                <c:pt idx="162">
                  <c:v>16208700</c:v>
                </c:pt>
                <c:pt idx="163">
                  <c:v>16236800</c:v>
                </c:pt>
                <c:pt idx="164">
                  <c:v>16242400</c:v>
                </c:pt>
                <c:pt idx="165">
                  <c:v>16286600</c:v>
                </c:pt>
                <c:pt idx="166">
                  <c:v>16331900</c:v>
                </c:pt>
                <c:pt idx="167">
                  <c:v>16375300</c:v>
                </c:pt>
                <c:pt idx="168">
                  <c:v>16416200</c:v>
                </c:pt>
                <c:pt idx="169">
                  <c:v>16503100</c:v>
                </c:pt>
                <c:pt idx="170">
                  <c:v>16547900</c:v>
                </c:pt>
                <c:pt idx="171">
                  <c:v>16605200</c:v>
                </c:pt>
                <c:pt idx="172">
                  <c:v>16657200</c:v>
                </c:pt>
                <c:pt idx="173">
                  <c:v>16683600</c:v>
                </c:pt>
                <c:pt idx="174">
                  <c:v>16725100</c:v>
                </c:pt>
                <c:pt idx="175">
                  <c:v>16756500</c:v>
                </c:pt>
                <c:pt idx="176">
                  <c:v>16791500</c:v>
                </c:pt>
                <c:pt idx="177">
                  <c:v>16885200</c:v>
                </c:pt>
                <c:pt idx="178">
                  <c:v>17046200</c:v>
                </c:pt>
                <c:pt idx="179">
                  <c:v>17119100</c:v>
                </c:pt>
                <c:pt idx="180">
                  <c:v>17198400</c:v>
                </c:pt>
                <c:pt idx="181">
                  <c:v>17259000</c:v>
                </c:pt>
                <c:pt idx="182">
                  <c:v>17272500</c:v>
                </c:pt>
                <c:pt idx="183">
                  <c:v>17257900</c:v>
                </c:pt>
                <c:pt idx="184">
                  <c:v>17297500</c:v>
                </c:pt>
                <c:pt idx="185">
                  <c:v>17321400</c:v>
                </c:pt>
                <c:pt idx="186">
                  <c:v>17347400</c:v>
                </c:pt>
                <c:pt idx="187">
                  <c:v>17377400</c:v>
                </c:pt>
                <c:pt idx="188">
                  <c:v>17588200</c:v>
                </c:pt>
                <c:pt idx="189">
                  <c:v>17435400</c:v>
                </c:pt>
                <c:pt idx="190">
                  <c:v>17440900</c:v>
                </c:pt>
                <c:pt idx="191">
                  <c:v>17639000</c:v>
                </c:pt>
                <c:pt idx="192">
                  <c:v>17772000</c:v>
                </c:pt>
                <c:pt idx="193">
                  <c:v>17783200</c:v>
                </c:pt>
                <c:pt idx="194">
                  <c:v>17702900</c:v>
                </c:pt>
                <c:pt idx="195">
                  <c:v>17714800</c:v>
                </c:pt>
                <c:pt idx="196">
                  <c:v>17685200</c:v>
                </c:pt>
                <c:pt idx="197">
                  <c:v>17706100</c:v>
                </c:pt>
                <c:pt idx="198">
                  <c:v>17709900</c:v>
                </c:pt>
                <c:pt idx="199">
                  <c:v>17720000</c:v>
                </c:pt>
                <c:pt idx="200">
                  <c:v>17790900</c:v>
                </c:pt>
                <c:pt idx="201">
                  <c:v>17781300</c:v>
                </c:pt>
                <c:pt idx="202">
                  <c:v>17952300</c:v>
                </c:pt>
                <c:pt idx="203">
                  <c:v>17616100</c:v>
                </c:pt>
                <c:pt idx="204">
                  <c:v>17551600</c:v>
                </c:pt>
                <c:pt idx="205">
                  <c:v>17580200</c:v>
                </c:pt>
                <c:pt idx="206">
                  <c:v>17629800</c:v>
                </c:pt>
                <c:pt idx="207">
                  <c:v>17630500</c:v>
                </c:pt>
                <c:pt idx="208">
                  <c:v>17576400</c:v>
                </c:pt>
                <c:pt idx="209">
                  <c:v>17541900</c:v>
                </c:pt>
                <c:pt idx="210">
                  <c:v>17558300</c:v>
                </c:pt>
                <c:pt idx="211">
                  <c:v>17454200</c:v>
                </c:pt>
                <c:pt idx="212">
                  <c:v>17431200</c:v>
                </c:pt>
                <c:pt idx="213">
                  <c:v>17317200</c:v>
                </c:pt>
                <c:pt idx="214">
                  <c:v>17264100</c:v>
                </c:pt>
                <c:pt idx="215">
                  <c:v>17207800</c:v>
                </c:pt>
                <c:pt idx="216">
                  <c:v>17122200</c:v>
                </c:pt>
                <c:pt idx="217">
                  <c:v>17016800</c:v>
                </c:pt>
                <c:pt idx="218">
                  <c:v>16979000</c:v>
                </c:pt>
                <c:pt idx="219">
                  <c:v>16979000</c:v>
                </c:pt>
                <c:pt idx="220">
                  <c:v>16956300</c:v>
                </c:pt>
                <c:pt idx="221">
                  <c:v>16917200</c:v>
                </c:pt>
                <c:pt idx="222">
                  <c:v>16974000</c:v>
                </c:pt>
                <c:pt idx="223">
                  <c:v>17011500</c:v>
                </c:pt>
                <c:pt idx="224">
                  <c:v>17265800</c:v>
                </c:pt>
                <c:pt idx="225">
                  <c:v>17068600</c:v>
                </c:pt>
                <c:pt idx="226">
                  <c:v>17073300</c:v>
                </c:pt>
                <c:pt idx="227">
                  <c:v>17043600</c:v>
                </c:pt>
                <c:pt idx="228">
                  <c:v>17059500</c:v>
                </c:pt>
                <c:pt idx="229">
                  <c:v>17068900</c:v>
                </c:pt>
                <c:pt idx="230">
                  <c:v>17073800</c:v>
                </c:pt>
                <c:pt idx="231">
                  <c:v>17098500</c:v>
                </c:pt>
                <c:pt idx="232">
                  <c:v>17052600</c:v>
                </c:pt>
                <c:pt idx="233">
                  <c:v>17330300</c:v>
                </c:pt>
                <c:pt idx="234">
                  <c:v>16879700</c:v>
                </c:pt>
                <c:pt idx="235">
                  <c:v>16921500</c:v>
                </c:pt>
                <c:pt idx="236">
                  <c:v>16942800</c:v>
                </c:pt>
                <c:pt idx="237">
                  <c:v>17005800</c:v>
                </c:pt>
                <c:pt idx="238">
                  <c:v>17125000</c:v>
                </c:pt>
                <c:pt idx="239">
                  <c:v>17139000</c:v>
                </c:pt>
                <c:pt idx="240">
                  <c:v>17100300</c:v>
                </c:pt>
                <c:pt idx="241">
                  <c:v>17032500</c:v>
                </c:pt>
                <c:pt idx="242">
                  <c:v>17049900</c:v>
                </c:pt>
                <c:pt idx="243">
                  <c:v>17053500</c:v>
                </c:pt>
                <c:pt idx="244">
                  <c:v>17249800</c:v>
                </c:pt>
                <c:pt idx="245">
                  <c:v>17363400</c:v>
                </c:pt>
                <c:pt idx="246">
                  <c:v>17382500</c:v>
                </c:pt>
                <c:pt idx="247">
                  <c:v>17348700</c:v>
                </c:pt>
                <c:pt idx="248">
                  <c:v>17383600</c:v>
                </c:pt>
                <c:pt idx="249">
                  <c:v>17320200</c:v>
                </c:pt>
                <c:pt idx="250">
                  <c:v>17297600</c:v>
                </c:pt>
                <c:pt idx="251">
                  <c:v>17318600</c:v>
                </c:pt>
                <c:pt idx="252">
                  <c:v>17313200</c:v>
                </c:pt>
                <c:pt idx="253">
                  <c:v>17266000</c:v>
                </c:pt>
                <c:pt idx="254">
                  <c:v>17210100</c:v>
                </c:pt>
                <c:pt idx="255">
                  <c:v>17162000</c:v>
                </c:pt>
                <c:pt idx="256">
                  <c:v>17484900</c:v>
                </c:pt>
                <c:pt idx="257">
                  <c:v>17906900</c:v>
                </c:pt>
                <c:pt idx="258">
                  <c:v>17488000</c:v>
                </c:pt>
                <c:pt idx="259">
                  <c:v>17355600</c:v>
                </c:pt>
                <c:pt idx="260">
                  <c:v>17367800</c:v>
                </c:pt>
                <c:pt idx="261">
                  <c:v>17278500</c:v>
                </c:pt>
                <c:pt idx="262">
                  <c:v>17216900</c:v>
                </c:pt>
                <c:pt idx="263">
                  <c:v>17555400</c:v>
                </c:pt>
                <c:pt idx="264">
                  <c:v>17483200</c:v>
                </c:pt>
                <c:pt idx="265">
                  <c:v>17388100</c:v>
                </c:pt>
                <c:pt idx="266">
                  <c:v>17355400</c:v>
                </c:pt>
                <c:pt idx="267">
                  <c:v>17332100</c:v>
                </c:pt>
                <c:pt idx="268">
                  <c:v>17353800</c:v>
                </c:pt>
                <c:pt idx="269">
                  <c:v>17271500</c:v>
                </c:pt>
                <c:pt idx="270">
                  <c:v>17165800</c:v>
                </c:pt>
                <c:pt idx="271">
                  <c:v>17420400</c:v>
                </c:pt>
                <c:pt idx="272">
                  <c:v>17235000</c:v>
                </c:pt>
                <c:pt idx="273">
                  <c:v>17566100</c:v>
                </c:pt>
                <c:pt idx="274">
                  <c:v>17325200</c:v>
                </c:pt>
                <c:pt idx="275">
                  <c:v>17246200</c:v>
                </c:pt>
                <c:pt idx="276">
                  <c:v>17226500</c:v>
                </c:pt>
                <c:pt idx="277">
                  <c:v>17274200</c:v>
                </c:pt>
                <c:pt idx="278">
                  <c:v>17325900</c:v>
                </c:pt>
                <c:pt idx="279">
                  <c:v>17312900</c:v>
                </c:pt>
                <c:pt idx="280">
                  <c:v>17309900</c:v>
                </c:pt>
                <c:pt idx="281">
                  <c:v>17324700</c:v>
                </c:pt>
                <c:pt idx="282">
                  <c:v>17431100</c:v>
                </c:pt>
                <c:pt idx="283">
                  <c:v>17513200</c:v>
                </c:pt>
                <c:pt idx="284">
                  <c:v>17612400</c:v>
                </c:pt>
                <c:pt idx="285">
                  <c:v>17659100</c:v>
                </c:pt>
                <c:pt idx="286">
                  <c:v>18899200</c:v>
                </c:pt>
                <c:pt idx="287">
                  <c:v>19215900</c:v>
                </c:pt>
                <c:pt idx="288">
                  <c:v>19418100</c:v>
                </c:pt>
                <c:pt idx="289">
                  <c:v>19779500</c:v>
                </c:pt>
                <c:pt idx="290">
                  <c:v>19557600</c:v>
                </c:pt>
                <c:pt idx="291">
                  <c:v>19604900</c:v>
                </c:pt>
                <c:pt idx="292">
                  <c:v>19606100</c:v>
                </c:pt>
                <c:pt idx="293">
                  <c:v>20475700</c:v>
                </c:pt>
                <c:pt idx="294">
                  <c:v>19812400</c:v>
                </c:pt>
                <c:pt idx="295">
                  <c:v>19646000</c:v>
                </c:pt>
                <c:pt idx="296">
                  <c:v>19607800</c:v>
                </c:pt>
                <c:pt idx="297">
                  <c:v>19637100</c:v>
                </c:pt>
                <c:pt idx="298">
                  <c:v>19670700</c:v>
                </c:pt>
                <c:pt idx="299">
                  <c:v>19514100</c:v>
                </c:pt>
                <c:pt idx="300">
                  <c:v>19369400</c:v>
                </c:pt>
                <c:pt idx="301">
                  <c:v>19408500</c:v>
                </c:pt>
                <c:pt idx="302">
                  <c:v>19448000</c:v>
                </c:pt>
                <c:pt idx="303">
                  <c:v>19508800</c:v>
                </c:pt>
                <c:pt idx="304">
                  <c:v>19563100</c:v>
                </c:pt>
                <c:pt idx="305">
                  <c:v>20222800</c:v>
                </c:pt>
                <c:pt idx="306">
                  <c:v>20509500</c:v>
                </c:pt>
                <c:pt idx="307">
                  <c:v>20382300</c:v>
                </c:pt>
                <c:pt idx="308">
                  <c:v>20254800</c:v>
                </c:pt>
                <c:pt idx="309">
                  <c:v>20220000</c:v>
                </c:pt>
                <c:pt idx="310">
                  <c:v>20196300</c:v>
                </c:pt>
                <c:pt idx="311">
                  <c:v>20200200</c:v>
                </c:pt>
                <c:pt idx="312">
                  <c:v>21021200</c:v>
                </c:pt>
                <c:pt idx="313">
                  <c:v>21152800</c:v>
                </c:pt>
                <c:pt idx="314">
                  <c:v>21040900</c:v>
                </c:pt>
                <c:pt idx="315">
                  <c:v>20982700</c:v>
                </c:pt>
                <c:pt idx="316">
                  <c:v>20941400</c:v>
                </c:pt>
                <c:pt idx="317">
                  <c:v>20946300</c:v>
                </c:pt>
                <c:pt idx="318">
                  <c:v>20966600</c:v>
                </c:pt>
                <c:pt idx="319">
                  <c:v>20982600</c:v>
                </c:pt>
                <c:pt idx="320">
                  <c:v>21154200</c:v>
                </c:pt>
                <c:pt idx="321">
                  <c:v>21146000</c:v>
                </c:pt>
                <c:pt idx="322">
                  <c:v>21096800</c:v>
                </c:pt>
                <c:pt idx="323">
                  <c:v>21062500</c:v>
                </c:pt>
                <c:pt idx="324">
                  <c:v>21072500</c:v>
                </c:pt>
                <c:pt idx="325">
                  <c:v>21125800</c:v>
                </c:pt>
                <c:pt idx="326">
                  <c:v>21119000</c:v>
                </c:pt>
                <c:pt idx="327">
                  <c:v>21133100</c:v>
                </c:pt>
                <c:pt idx="328">
                  <c:v>21168200</c:v>
                </c:pt>
                <c:pt idx="329">
                  <c:v>21288500</c:v>
                </c:pt>
                <c:pt idx="330">
                  <c:v>21394100</c:v>
                </c:pt>
                <c:pt idx="331">
                  <c:v>21463100</c:v>
                </c:pt>
                <c:pt idx="332">
                  <c:v>21496600</c:v>
                </c:pt>
                <c:pt idx="333">
                  <c:v>21524200</c:v>
                </c:pt>
                <c:pt idx="334">
                  <c:v>21575900</c:v>
                </c:pt>
                <c:pt idx="335">
                  <c:v>21570600</c:v>
                </c:pt>
                <c:pt idx="336">
                  <c:v>21579600</c:v>
                </c:pt>
                <c:pt idx="337">
                  <c:v>21598100</c:v>
                </c:pt>
                <c:pt idx="338">
                  <c:v>21619200</c:v>
                </c:pt>
                <c:pt idx="339">
                  <c:v>21634700</c:v>
                </c:pt>
                <c:pt idx="340">
                  <c:v>21640600</c:v>
                </c:pt>
                <c:pt idx="341">
                  <c:v>21674100</c:v>
                </c:pt>
                <c:pt idx="342">
                  <c:v>21779000</c:v>
                </c:pt>
                <c:pt idx="343">
                  <c:v>21853700</c:v>
                </c:pt>
                <c:pt idx="344">
                  <c:v>21908200</c:v>
                </c:pt>
                <c:pt idx="345">
                  <c:v>22208600</c:v>
                </c:pt>
                <c:pt idx="346">
                  <c:v>22538400</c:v>
                </c:pt>
                <c:pt idx="347">
                  <c:v>22560000</c:v>
                </c:pt>
                <c:pt idx="348">
                  <c:v>22494300</c:v>
                </c:pt>
                <c:pt idx="349">
                  <c:v>22530500</c:v>
                </c:pt>
                <c:pt idx="350">
                  <c:v>22540500</c:v>
                </c:pt>
                <c:pt idx="351">
                  <c:v>22557600</c:v>
                </c:pt>
                <c:pt idx="352">
                  <c:v>22563600</c:v>
                </c:pt>
                <c:pt idx="353">
                  <c:v>22491100</c:v>
                </c:pt>
                <c:pt idx="354">
                  <c:v>22496900</c:v>
                </c:pt>
                <c:pt idx="355">
                  <c:v>22711700</c:v>
                </c:pt>
                <c:pt idx="356">
                  <c:v>22697600</c:v>
                </c:pt>
                <c:pt idx="357">
                  <c:v>22639600</c:v>
                </c:pt>
                <c:pt idx="358">
                  <c:v>22645300</c:v>
                </c:pt>
                <c:pt idx="359">
                  <c:v>22615400</c:v>
                </c:pt>
                <c:pt idx="360">
                  <c:v>22609300</c:v>
                </c:pt>
                <c:pt idx="361">
                  <c:v>22644500</c:v>
                </c:pt>
                <c:pt idx="362">
                  <c:v>22722500</c:v>
                </c:pt>
                <c:pt idx="363">
                  <c:v>22911000</c:v>
                </c:pt>
                <c:pt idx="364">
                  <c:v>23002100</c:v>
                </c:pt>
                <c:pt idx="365">
                  <c:v>22925200</c:v>
                </c:pt>
                <c:pt idx="366">
                  <c:v>22937300</c:v>
                </c:pt>
                <c:pt idx="367">
                  <c:v>22949100</c:v>
                </c:pt>
                <c:pt idx="368">
                  <c:v>23022100</c:v>
                </c:pt>
                <c:pt idx="369">
                  <c:v>23110300</c:v>
                </c:pt>
                <c:pt idx="370">
                  <c:v>23178600</c:v>
                </c:pt>
                <c:pt idx="371">
                  <c:v>23282200</c:v>
                </c:pt>
                <c:pt idx="372">
                  <c:v>23354900</c:v>
                </c:pt>
                <c:pt idx="373">
                  <c:v>23391600</c:v>
                </c:pt>
                <c:pt idx="374">
                  <c:v>23400700</c:v>
                </c:pt>
                <c:pt idx="375">
                  <c:v>23495500</c:v>
                </c:pt>
                <c:pt idx="376">
                  <c:v>23565000</c:v>
                </c:pt>
                <c:pt idx="377">
                  <c:v>23644800</c:v>
                </c:pt>
                <c:pt idx="378">
                  <c:v>23796200</c:v>
                </c:pt>
                <c:pt idx="379">
                  <c:v>23968000</c:v>
                </c:pt>
                <c:pt idx="380">
                  <c:v>24108800</c:v>
                </c:pt>
                <c:pt idx="381">
                  <c:v>24118100</c:v>
                </c:pt>
                <c:pt idx="382">
                  <c:v>24076600</c:v>
                </c:pt>
                <c:pt idx="383">
                  <c:v>24070000</c:v>
                </c:pt>
                <c:pt idx="384">
                  <c:v>24195500</c:v>
                </c:pt>
                <c:pt idx="385">
                  <c:v>24233900</c:v>
                </c:pt>
                <c:pt idx="386">
                  <c:v>24280800</c:v>
                </c:pt>
                <c:pt idx="387">
                  <c:v>24339700</c:v>
                </c:pt>
                <c:pt idx="388">
                  <c:v>24485800</c:v>
                </c:pt>
                <c:pt idx="389">
                  <c:v>24584400</c:v>
                </c:pt>
                <c:pt idx="390">
                  <c:v>24598900</c:v>
                </c:pt>
                <c:pt idx="391">
                  <c:v>24636000</c:v>
                </c:pt>
                <c:pt idx="392">
                  <c:v>24672300</c:v>
                </c:pt>
                <c:pt idx="393">
                  <c:v>24699800</c:v>
                </c:pt>
                <c:pt idx="394">
                  <c:v>24701700</c:v>
                </c:pt>
                <c:pt idx="395">
                  <c:v>24799600</c:v>
                </c:pt>
                <c:pt idx="396">
                  <c:v>24837300</c:v>
                </c:pt>
                <c:pt idx="397">
                  <c:v>24970700</c:v>
                </c:pt>
                <c:pt idx="398">
                  <c:v>25017000</c:v>
                </c:pt>
                <c:pt idx="399">
                  <c:v>25035600</c:v>
                </c:pt>
                <c:pt idx="400">
                  <c:v>25082000</c:v>
                </c:pt>
                <c:pt idx="401">
                  <c:v>25127800</c:v>
                </c:pt>
                <c:pt idx="402">
                  <c:v>25195500</c:v>
                </c:pt>
                <c:pt idx="403">
                  <c:v>25230500</c:v>
                </c:pt>
                <c:pt idx="404">
                  <c:v>25324600</c:v>
                </c:pt>
                <c:pt idx="405">
                  <c:v>25414800</c:v>
                </c:pt>
                <c:pt idx="406">
                  <c:v>25530700</c:v>
                </c:pt>
                <c:pt idx="407">
                  <c:v>25611300</c:v>
                </c:pt>
                <c:pt idx="408">
                  <c:v>25732500</c:v>
                </c:pt>
                <c:pt idx="409">
                  <c:v>25810800</c:v>
                </c:pt>
                <c:pt idx="410">
                  <c:v>25962000</c:v>
                </c:pt>
                <c:pt idx="411">
                  <c:v>26127200</c:v>
                </c:pt>
                <c:pt idx="412">
                  <c:v>26309500</c:v>
                </c:pt>
                <c:pt idx="413">
                  <c:v>26429700</c:v>
                </c:pt>
                <c:pt idx="414">
                  <c:v>26555500</c:v>
                </c:pt>
                <c:pt idx="415">
                  <c:v>26689900</c:v>
                </c:pt>
                <c:pt idx="416">
                  <c:v>26744900</c:v>
                </c:pt>
                <c:pt idx="417">
                  <c:v>26858400</c:v>
                </c:pt>
                <c:pt idx="418">
                  <c:v>26951200</c:v>
                </c:pt>
                <c:pt idx="419">
                  <c:v>27055900</c:v>
                </c:pt>
                <c:pt idx="420">
                  <c:v>27282000</c:v>
                </c:pt>
                <c:pt idx="421">
                  <c:v>27410700</c:v>
                </c:pt>
                <c:pt idx="422">
                  <c:v>27588000</c:v>
                </c:pt>
                <c:pt idx="423">
                  <c:v>27775100</c:v>
                </c:pt>
                <c:pt idx="424">
                  <c:v>27867400</c:v>
                </c:pt>
                <c:pt idx="425">
                  <c:v>28083300</c:v>
                </c:pt>
                <c:pt idx="426">
                  <c:v>28311800</c:v>
                </c:pt>
                <c:pt idx="427">
                  <c:v>28461500</c:v>
                </c:pt>
                <c:pt idx="428">
                  <c:v>28602600</c:v>
                </c:pt>
                <c:pt idx="429">
                  <c:v>28823800</c:v>
                </c:pt>
                <c:pt idx="430">
                  <c:v>29025800</c:v>
                </c:pt>
                <c:pt idx="431">
                  <c:v>29318100</c:v>
                </c:pt>
                <c:pt idx="432">
                  <c:v>29565400</c:v>
                </c:pt>
                <c:pt idx="433">
                  <c:v>29767400</c:v>
                </c:pt>
                <c:pt idx="434">
                  <c:v>29917900</c:v>
                </c:pt>
                <c:pt idx="435">
                  <c:v>30100800</c:v>
                </c:pt>
                <c:pt idx="436">
                  <c:v>30322200</c:v>
                </c:pt>
                <c:pt idx="437">
                  <c:v>30573100</c:v>
                </c:pt>
                <c:pt idx="438">
                  <c:v>30665300</c:v>
                </c:pt>
                <c:pt idx="439">
                  <c:v>30770200</c:v>
                </c:pt>
                <c:pt idx="440">
                  <c:v>30918800</c:v>
                </c:pt>
                <c:pt idx="441">
                  <c:v>31116000</c:v>
                </c:pt>
                <c:pt idx="442">
                  <c:v>31365300</c:v>
                </c:pt>
                <c:pt idx="443">
                  <c:v>31605600</c:v>
                </c:pt>
                <c:pt idx="444">
                  <c:v>31845100</c:v>
                </c:pt>
                <c:pt idx="445">
                  <c:v>32102300</c:v>
                </c:pt>
                <c:pt idx="446">
                  <c:v>32403700</c:v>
                </c:pt>
                <c:pt idx="447">
                  <c:v>32583200</c:v>
                </c:pt>
                <c:pt idx="448">
                  <c:v>32901400</c:v>
                </c:pt>
                <c:pt idx="449">
                  <c:v>33117300</c:v>
                </c:pt>
                <c:pt idx="450">
                  <c:v>33314300</c:v>
                </c:pt>
                <c:pt idx="451">
                  <c:v>33518300</c:v>
                </c:pt>
                <c:pt idx="452">
                  <c:v>33730500</c:v>
                </c:pt>
                <c:pt idx="453">
                  <c:v>34005600</c:v>
                </c:pt>
                <c:pt idx="454">
                  <c:v>34144700</c:v>
                </c:pt>
                <c:pt idx="455">
                  <c:v>34370600</c:v>
                </c:pt>
                <c:pt idx="456">
                  <c:v>34521400</c:v>
                </c:pt>
                <c:pt idx="457">
                  <c:v>34837500</c:v>
                </c:pt>
                <c:pt idx="458">
                  <c:v>35034200</c:v>
                </c:pt>
                <c:pt idx="459">
                  <c:v>35238500</c:v>
                </c:pt>
                <c:pt idx="460">
                  <c:v>35470100</c:v>
                </c:pt>
                <c:pt idx="461">
                  <c:v>35820300</c:v>
                </c:pt>
                <c:pt idx="462">
                  <c:v>36183000</c:v>
                </c:pt>
                <c:pt idx="463">
                  <c:v>36469500</c:v>
                </c:pt>
                <c:pt idx="464">
                  <c:v>36616200</c:v>
                </c:pt>
                <c:pt idx="465">
                  <c:v>37100700</c:v>
                </c:pt>
                <c:pt idx="466">
                  <c:v>37301000</c:v>
                </c:pt>
                <c:pt idx="467">
                  <c:v>37561600</c:v>
                </c:pt>
                <c:pt idx="468">
                  <c:v>37994800</c:v>
                </c:pt>
                <c:pt idx="469">
                  <c:v>38276600</c:v>
                </c:pt>
                <c:pt idx="470">
                  <c:v>38735000</c:v>
                </c:pt>
                <c:pt idx="471">
                  <c:v>39095900</c:v>
                </c:pt>
                <c:pt idx="472">
                  <c:v>39172800</c:v>
                </c:pt>
                <c:pt idx="473">
                  <c:v>39236000</c:v>
                </c:pt>
                <c:pt idx="474">
                  <c:v>39384800</c:v>
                </c:pt>
                <c:pt idx="475">
                  <c:v>39978200</c:v>
                </c:pt>
                <c:pt idx="476">
                  <c:v>40301000</c:v>
                </c:pt>
                <c:pt idx="477">
                  <c:v>40916000</c:v>
                </c:pt>
                <c:pt idx="478">
                  <c:v>41533700</c:v>
                </c:pt>
                <c:pt idx="479">
                  <c:v>42131700</c:v>
                </c:pt>
                <c:pt idx="480">
                  <c:v>42633600</c:v>
                </c:pt>
                <c:pt idx="481">
                  <c:v>43226600</c:v>
                </c:pt>
                <c:pt idx="482">
                  <c:v>43764400</c:v>
                </c:pt>
                <c:pt idx="483">
                  <c:v>44304400</c:v>
                </c:pt>
                <c:pt idx="484">
                  <c:v>44822100</c:v>
                </c:pt>
                <c:pt idx="485">
                  <c:v>44921000</c:v>
                </c:pt>
                <c:pt idx="486">
                  <c:v>45647500</c:v>
                </c:pt>
                <c:pt idx="487">
                  <c:v>46674200</c:v>
                </c:pt>
                <c:pt idx="488">
                  <c:v>47515100</c:v>
                </c:pt>
                <c:pt idx="489">
                  <c:v>48095500</c:v>
                </c:pt>
                <c:pt idx="490">
                  <c:v>48653200</c:v>
                </c:pt>
                <c:pt idx="491">
                  <c:v>49359300</c:v>
                </c:pt>
                <c:pt idx="492">
                  <c:v>49942800</c:v>
                </c:pt>
                <c:pt idx="493">
                  <c:v>50515600</c:v>
                </c:pt>
                <c:pt idx="494">
                  <c:v>51366800</c:v>
                </c:pt>
                <c:pt idx="495">
                  <c:v>51978200</c:v>
                </c:pt>
                <c:pt idx="496">
                  <c:v>52535900</c:v>
                </c:pt>
                <c:pt idx="497">
                  <c:v>52870400</c:v>
                </c:pt>
                <c:pt idx="498">
                  <c:v>53299900</c:v>
                </c:pt>
                <c:pt idx="499">
                  <c:v>53863500</c:v>
                </c:pt>
                <c:pt idx="500">
                  <c:v>54219800</c:v>
                </c:pt>
                <c:pt idx="501">
                  <c:v>54157700</c:v>
                </c:pt>
                <c:pt idx="502">
                  <c:v>54172600</c:v>
                </c:pt>
                <c:pt idx="503">
                  <c:v>54337200</c:v>
                </c:pt>
                <c:pt idx="504">
                  <c:v>54579200</c:v>
                </c:pt>
                <c:pt idx="505">
                  <c:v>54844600</c:v>
                </c:pt>
                <c:pt idx="506">
                  <c:v>55255100</c:v>
                </c:pt>
                <c:pt idx="507">
                  <c:v>55788100</c:v>
                </c:pt>
                <c:pt idx="508">
                  <c:v>56257500</c:v>
                </c:pt>
                <c:pt idx="509">
                  <c:v>57109600</c:v>
                </c:pt>
                <c:pt idx="510">
                  <c:v>57510000</c:v>
                </c:pt>
                <c:pt idx="511">
                  <c:v>57959400</c:v>
                </c:pt>
                <c:pt idx="512">
                  <c:v>58559500</c:v>
                </c:pt>
                <c:pt idx="513">
                  <c:v>59186500</c:v>
                </c:pt>
                <c:pt idx="514">
                  <c:v>59793100</c:v>
                </c:pt>
                <c:pt idx="515">
                  <c:v>60430000</c:v>
                </c:pt>
                <c:pt idx="516">
                  <c:v>61099000</c:v>
                </c:pt>
                <c:pt idx="517">
                  <c:v>61686600</c:v>
                </c:pt>
                <c:pt idx="518">
                  <c:v>62306800</c:v>
                </c:pt>
                <c:pt idx="519">
                  <c:v>62881700</c:v>
                </c:pt>
                <c:pt idx="520">
                  <c:v>63424200</c:v>
                </c:pt>
                <c:pt idx="521">
                  <c:v>63956000</c:v>
                </c:pt>
                <c:pt idx="522">
                  <c:v>64431800</c:v>
                </c:pt>
                <c:pt idx="523">
                  <c:v>64934400</c:v>
                </c:pt>
                <c:pt idx="524">
                  <c:v>65454100</c:v>
                </c:pt>
                <c:pt idx="525">
                  <c:v>66035000</c:v>
                </c:pt>
                <c:pt idx="526">
                  <c:v>66677600</c:v>
                </c:pt>
                <c:pt idx="527">
                  <c:v>67335900</c:v>
                </c:pt>
                <c:pt idx="528">
                  <c:v>68026000</c:v>
                </c:pt>
                <c:pt idx="529">
                  <c:v>68796000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2034-504F-9D89-8BC7FAC274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80000160"/>
        <c:axId val="780004320"/>
      </c:scatterChart>
      <c:scatterChart>
        <c:scatterStyle val="smoothMarker"/>
        <c:varyColors val="0"/>
        <c:ser>
          <c:idx val="0"/>
          <c:order val="0"/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Sheet2!$A$1:$A$530</c:f>
              <c:numCache>
                <c:formatCode>General</c:formatCode>
                <c:ptCount val="530"/>
                <c:pt idx="0">
                  <c:v>30.027999999999999</c:v>
                </c:pt>
                <c:pt idx="1">
                  <c:v>30.047999999999998</c:v>
                </c:pt>
                <c:pt idx="2">
                  <c:v>30.074999999999999</c:v>
                </c:pt>
                <c:pt idx="3">
                  <c:v>30.106999999999999</c:v>
                </c:pt>
                <c:pt idx="4">
                  <c:v>30.143000000000001</c:v>
                </c:pt>
                <c:pt idx="5">
                  <c:v>30.186</c:v>
                </c:pt>
                <c:pt idx="6">
                  <c:v>30.233000000000001</c:v>
                </c:pt>
                <c:pt idx="7">
                  <c:v>30.286000000000001</c:v>
                </c:pt>
                <c:pt idx="8">
                  <c:v>30.344999999999999</c:v>
                </c:pt>
                <c:pt idx="9">
                  <c:v>30.408999999999999</c:v>
                </c:pt>
                <c:pt idx="10">
                  <c:v>30.478000000000002</c:v>
                </c:pt>
                <c:pt idx="11">
                  <c:v>30.55</c:v>
                </c:pt>
                <c:pt idx="12">
                  <c:v>30.626000000000001</c:v>
                </c:pt>
                <c:pt idx="13">
                  <c:v>30.709</c:v>
                </c:pt>
                <c:pt idx="14">
                  <c:v>30.794</c:v>
                </c:pt>
                <c:pt idx="15">
                  <c:v>30.882999999999999</c:v>
                </c:pt>
                <c:pt idx="16">
                  <c:v>30.977</c:v>
                </c:pt>
                <c:pt idx="17">
                  <c:v>31.073</c:v>
                </c:pt>
                <c:pt idx="18">
                  <c:v>31.172999999999998</c:v>
                </c:pt>
                <c:pt idx="19">
                  <c:v>31.274999999999999</c:v>
                </c:pt>
                <c:pt idx="20">
                  <c:v>31.381</c:v>
                </c:pt>
                <c:pt idx="21">
                  <c:v>31.49</c:v>
                </c:pt>
                <c:pt idx="22">
                  <c:v>31.6</c:v>
                </c:pt>
                <c:pt idx="23">
                  <c:v>31.712</c:v>
                </c:pt>
                <c:pt idx="24">
                  <c:v>31.829000000000001</c:v>
                </c:pt>
                <c:pt idx="25">
                  <c:v>31.943999999999999</c:v>
                </c:pt>
                <c:pt idx="26">
                  <c:v>32.063000000000002</c:v>
                </c:pt>
                <c:pt idx="27">
                  <c:v>32.186</c:v>
                </c:pt>
                <c:pt idx="28">
                  <c:v>32.308</c:v>
                </c:pt>
                <c:pt idx="29">
                  <c:v>32.433</c:v>
                </c:pt>
                <c:pt idx="30">
                  <c:v>32.558999999999997</c:v>
                </c:pt>
                <c:pt idx="31">
                  <c:v>32.683999999999997</c:v>
                </c:pt>
                <c:pt idx="32">
                  <c:v>32.813000000000002</c:v>
                </c:pt>
                <c:pt idx="33">
                  <c:v>32.942</c:v>
                </c:pt>
                <c:pt idx="34">
                  <c:v>33.073</c:v>
                </c:pt>
                <c:pt idx="35">
                  <c:v>33.203000000000003</c:v>
                </c:pt>
                <c:pt idx="36">
                  <c:v>33.337000000000003</c:v>
                </c:pt>
                <c:pt idx="37">
                  <c:v>33.469000000000001</c:v>
                </c:pt>
                <c:pt idx="38">
                  <c:v>33.603999999999999</c:v>
                </c:pt>
                <c:pt idx="39">
                  <c:v>33.737000000000002</c:v>
                </c:pt>
                <c:pt idx="40">
                  <c:v>33.872</c:v>
                </c:pt>
                <c:pt idx="41">
                  <c:v>34.008000000000003</c:v>
                </c:pt>
                <c:pt idx="42">
                  <c:v>34.145000000000003</c:v>
                </c:pt>
                <c:pt idx="43">
                  <c:v>34.280999999999999</c:v>
                </c:pt>
                <c:pt idx="44">
                  <c:v>34.417999999999999</c:v>
                </c:pt>
                <c:pt idx="45">
                  <c:v>34.555999999999997</c:v>
                </c:pt>
                <c:pt idx="46">
                  <c:v>34.694000000000003</c:v>
                </c:pt>
                <c:pt idx="47">
                  <c:v>34.832000000000001</c:v>
                </c:pt>
                <c:pt idx="48">
                  <c:v>34.97</c:v>
                </c:pt>
                <c:pt idx="49">
                  <c:v>35.109000000000002</c:v>
                </c:pt>
                <c:pt idx="50">
                  <c:v>35.247999999999998</c:v>
                </c:pt>
                <c:pt idx="51">
                  <c:v>35.387999999999998</c:v>
                </c:pt>
                <c:pt idx="52">
                  <c:v>35.527000000000001</c:v>
                </c:pt>
                <c:pt idx="53">
                  <c:v>35.664999999999999</c:v>
                </c:pt>
                <c:pt idx="54">
                  <c:v>35.808</c:v>
                </c:pt>
                <c:pt idx="55">
                  <c:v>35.945999999999998</c:v>
                </c:pt>
                <c:pt idx="56">
                  <c:v>36.088999999999999</c:v>
                </c:pt>
                <c:pt idx="57">
                  <c:v>36.226999999999997</c:v>
                </c:pt>
                <c:pt idx="58">
                  <c:v>36.387999999999998</c:v>
                </c:pt>
                <c:pt idx="59">
                  <c:v>36.517000000000003</c:v>
                </c:pt>
                <c:pt idx="60">
                  <c:v>36.659999999999997</c:v>
                </c:pt>
                <c:pt idx="61">
                  <c:v>36.802999999999997</c:v>
                </c:pt>
                <c:pt idx="62">
                  <c:v>36.94</c:v>
                </c:pt>
                <c:pt idx="63">
                  <c:v>37.085999999999999</c:v>
                </c:pt>
                <c:pt idx="64">
                  <c:v>37.222000000000001</c:v>
                </c:pt>
                <c:pt idx="65">
                  <c:v>37.369999999999997</c:v>
                </c:pt>
                <c:pt idx="66">
                  <c:v>37.506999999999998</c:v>
                </c:pt>
                <c:pt idx="67">
                  <c:v>37.652999999999999</c:v>
                </c:pt>
                <c:pt idx="68">
                  <c:v>37.793999999999997</c:v>
                </c:pt>
                <c:pt idx="69">
                  <c:v>37.936999999999998</c:v>
                </c:pt>
                <c:pt idx="70">
                  <c:v>38.081000000000003</c:v>
                </c:pt>
                <c:pt idx="71">
                  <c:v>38.225000000000001</c:v>
                </c:pt>
                <c:pt idx="72">
                  <c:v>38.368000000000002</c:v>
                </c:pt>
                <c:pt idx="73">
                  <c:v>38.514000000000003</c:v>
                </c:pt>
                <c:pt idx="74">
                  <c:v>38.658000000000001</c:v>
                </c:pt>
                <c:pt idx="75">
                  <c:v>38.802999999999997</c:v>
                </c:pt>
                <c:pt idx="76">
                  <c:v>38.948</c:v>
                </c:pt>
                <c:pt idx="77">
                  <c:v>39.094999999999999</c:v>
                </c:pt>
                <c:pt idx="78">
                  <c:v>39.24</c:v>
                </c:pt>
                <c:pt idx="79">
                  <c:v>39.387</c:v>
                </c:pt>
                <c:pt idx="80">
                  <c:v>39.531999999999996</c:v>
                </c:pt>
                <c:pt idx="81">
                  <c:v>39.68</c:v>
                </c:pt>
                <c:pt idx="82">
                  <c:v>39.826999999999998</c:v>
                </c:pt>
                <c:pt idx="83">
                  <c:v>39.975000000000001</c:v>
                </c:pt>
                <c:pt idx="84">
                  <c:v>40.122999999999998</c:v>
                </c:pt>
                <c:pt idx="85">
                  <c:v>40.270000000000003</c:v>
                </c:pt>
                <c:pt idx="86">
                  <c:v>40.418999999999997</c:v>
                </c:pt>
                <c:pt idx="87">
                  <c:v>40.566000000000003</c:v>
                </c:pt>
                <c:pt idx="88">
                  <c:v>40.716999999999999</c:v>
                </c:pt>
                <c:pt idx="89">
                  <c:v>40.863</c:v>
                </c:pt>
                <c:pt idx="90">
                  <c:v>41.015000000000001</c:v>
                </c:pt>
                <c:pt idx="91">
                  <c:v>41.161999999999999</c:v>
                </c:pt>
                <c:pt idx="92">
                  <c:v>41.314999999999998</c:v>
                </c:pt>
                <c:pt idx="93">
                  <c:v>41.460999999999999</c:v>
                </c:pt>
                <c:pt idx="94">
                  <c:v>41.613999999999997</c:v>
                </c:pt>
                <c:pt idx="95">
                  <c:v>41.762</c:v>
                </c:pt>
                <c:pt idx="96">
                  <c:v>41.914000000000001</c:v>
                </c:pt>
                <c:pt idx="97">
                  <c:v>42.064</c:v>
                </c:pt>
                <c:pt idx="98">
                  <c:v>42.213999999999999</c:v>
                </c:pt>
                <c:pt idx="99">
                  <c:v>42.366</c:v>
                </c:pt>
                <c:pt idx="100">
                  <c:v>42.517000000000003</c:v>
                </c:pt>
                <c:pt idx="101">
                  <c:v>42.668999999999997</c:v>
                </c:pt>
                <c:pt idx="102">
                  <c:v>42.819000000000003</c:v>
                </c:pt>
                <c:pt idx="103">
                  <c:v>42.972999999999999</c:v>
                </c:pt>
                <c:pt idx="104">
                  <c:v>43.122999999999998</c:v>
                </c:pt>
                <c:pt idx="105">
                  <c:v>43.276000000000003</c:v>
                </c:pt>
                <c:pt idx="106">
                  <c:v>43.426000000000002</c:v>
                </c:pt>
                <c:pt idx="107">
                  <c:v>43.582000000000001</c:v>
                </c:pt>
                <c:pt idx="108">
                  <c:v>43.73</c:v>
                </c:pt>
                <c:pt idx="109">
                  <c:v>43.886000000000003</c:v>
                </c:pt>
                <c:pt idx="110">
                  <c:v>44.036000000000001</c:v>
                </c:pt>
                <c:pt idx="111">
                  <c:v>44.19</c:v>
                </c:pt>
                <c:pt idx="112">
                  <c:v>44.341999999999999</c:v>
                </c:pt>
                <c:pt idx="113">
                  <c:v>44.494999999999997</c:v>
                </c:pt>
                <c:pt idx="114">
                  <c:v>44.649000000000001</c:v>
                </c:pt>
                <c:pt idx="115">
                  <c:v>44.8</c:v>
                </c:pt>
                <c:pt idx="116">
                  <c:v>44.954999999999998</c:v>
                </c:pt>
                <c:pt idx="117">
                  <c:v>45.107999999999997</c:v>
                </c:pt>
                <c:pt idx="118">
                  <c:v>45.26</c:v>
                </c:pt>
                <c:pt idx="119">
                  <c:v>45.414000000000001</c:v>
                </c:pt>
                <c:pt idx="120">
                  <c:v>45.566000000000003</c:v>
                </c:pt>
                <c:pt idx="121">
                  <c:v>45.720999999999997</c:v>
                </c:pt>
                <c:pt idx="122">
                  <c:v>45.872999999999998</c:v>
                </c:pt>
                <c:pt idx="123">
                  <c:v>46.027999999999999</c:v>
                </c:pt>
                <c:pt idx="124">
                  <c:v>46.179000000000002</c:v>
                </c:pt>
                <c:pt idx="125">
                  <c:v>46.335000000000001</c:v>
                </c:pt>
                <c:pt idx="126">
                  <c:v>46.484999999999999</c:v>
                </c:pt>
                <c:pt idx="127">
                  <c:v>46.642000000000003</c:v>
                </c:pt>
                <c:pt idx="128">
                  <c:v>46.792000000000002</c:v>
                </c:pt>
                <c:pt idx="129">
                  <c:v>46.947000000000003</c:v>
                </c:pt>
                <c:pt idx="130">
                  <c:v>47.1</c:v>
                </c:pt>
                <c:pt idx="131">
                  <c:v>47.252000000000002</c:v>
                </c:pt>
                <c:pt idx="132">
                  <c:v>47.405999999999999</c:v>
                </c:pt>
                <c:pt idx="133">
                  <c:v>47.548000000000002</c:v>
                </c:pt>
                <c:pt idx="134">
                  <c:v>47.710999999999999</c:v>
                </c:pt>
                <c:pt idx="135">
                  <c:v>47.856999999999999</c:v>
                </c:pt>
                <c:pt idx="136">
                  <c:v>48.015999999999998</c:v>
                </c:pt>
                <c:pt idx="137">
                  <c:v>48.164999999999999</c:v>
                </c:pt>
                <c:pt idx="138">
                  <c:v>48.320999999999998</c:v>
                </c:pt>
                <c:pt idx="139">
                  <c:v>48.470999999999997</c:v>
                </c:pt>
                <c:pt idx="140">
                  <c:v>48.627000000000002</c:v>
                </c:pt>
                <c:pt idx="141">
                  <c:v>48.776000000000003</c:v>
                </c:pt>
                <c:pt idx="142">
                  <c:v>48.932000000000002</c:v>
                </c:pt>
                <c:pt idx="143">
                  <c:v>49.081000000000003</c:v>
                </c:pt>
                <c:pt idx="144">
                  <c:v>49.235999999999997</c:v>
                </c:pt>
                <c:pt idx="145">
                  <c:v>49.386000000000003</c:v>
                </c:pt>
                <c:pt idx="146">
                  <c:v>49.539000000000001</c:v>
                </c:pt>
                <c:pt idx="147">
                  <c:v>49.69</c:v>
                </c:pt>
                <c:pt idx="148">
                  <c:v>49.841000000000001</c:v>
                </c:pt>
                <c:pt idx="149">
                  <c:v>49.994999999999997</c:v>
                </c:pt>
                <c:pt idx="150">
                  <c:v>50.143999999999998</c:v>
                </c:pt>
                <c:pt idx="151">
                  <c:v>50.296999999999997</c:v>
                </c:pt>
                <c:pt idx="152">
                  <c:v>50.445999999999998</c:v>
                </c:pt>
                <c:pt idx="153">
                  <c:v>50.598999999999997</c:v>
                </c:pt>
                <c:pt idx="154">
                  <c:v>50.749000000000002</c:v>
                </c:pt>
                <c:pt idx="155">
                  <c:v>50.9</c:v>
                </c:pt>
                <c:pt idx="156">
                  <c:v>51.051000000000002</c:v>
                </c:pt>
                <c:pt idx="157">
                  <c:v>51.201999999999998</c:v>
                </c:pt>
                <c:pt idx="158">
                  <c:v>51.350999999999999</c:v>
                </c:pt>
                <c:pt idx="159">
                  <c:v>51.503</c:v>
                </c:pt>
                <c:pt idx="160">
                  <c:v>51.652000000000001</c:v>
                </c:pt>
                <c:pt idx="161">
                  <c:v>51.802999999999997</c:v>
                </c:pt>
                <c:pt idx="162">
                  <c:v>51.953000000000003</c:v>
                </c:pt>
                <c:pt idx="163">
                  <c:v>52.103000000000002</c:v>
                </c:pt>
                <c:pt idx="164">
                  <c:v>52.253</c:v>
                </c:pt>
                <c:pt idx="165">
                  <c:v>52.402999999999999</c:v>
                </c:pt>
                <c:pt idx="166">
                  <c:v>52.552999999999997</c:v>
                </c:pt>
                <c:pt idx="167">
                  <c:v>52.701000000000001</c:v>
                </c:pt>
                <c:pt idx="168">
                  <c:v>52.853000000000002</c:v>
                </c:pt>
                <c:pt idx="169">
                  <c:v>53.002000000000002</c:v>
                </c:pt>
                <c:pt idx="170">
                  <c:v>53.151000000000003</c:v>
                </c:pt>
                <c:pt idx="171">
                  <c:v>53.301000000000002</c:v>
                </c:pt>
                <c:pt idx="172">
                  <c:v>53.45</c:v>
                </c:pt>
                <c:pt idx="173">
                  <c:v>53.6</c:v>
                </c:pt>
                <c:pt idx="174">
                  <c:v>53.749000000000002</c:v>
                </c:pt>
                <c:pt idx="175">
                  <c:v>53.898000000000003</c:v>
                </c:pt>
                <c:pt idx="176">
                  <c:v>54.046999999999997</c:v>
                </c:pt>
                <c:pt idx="177">
                  <c:v>54.186999999999998</c:v>
                </c:pt>
                <c:pt idx="178">
                  <c:v>54.344999999999999</c:v>
                </c:pt>
                <c:pt idx="179">
                  <c:v>54.488</c:v>
                </c:pt>
                <c:pt idx="180">
                  <c:v>54.643000000000001</c:v>
                </c:pt>
                <c:pt idx="181">
                  <c:v>54.786999999999999</c:v>
                </c:pt>
                <c:pt idx="182">
                  <c:v>54.941000000000003</c:v>
                </c:pt>
                <c:pt idx="183">
                  <c:v>55.088000000000001</c:v>
                </c:pt>
                <c:pt idx="184">
                  <c:v>55.238</c:v>
                </c:pt>
                <c:pt idx="185">
                  <c:v>55.387</c:v>
                </c:pt>
                <c:pt idx="186">
                  <c:v>55.537999999999997</c:v>
                </c:pt>
                <c:pt idx="187">
                  <c:v>55.686</c:v>
                </c:pt>
                <c:pt idx="188">
                  <c:v>55.834000000000003</c:v>
                </c:pt>
                <c:pt idx="189">
                  <c:v>55.984999999999999</c:v>
                </c:pt>
                <c:pt idx="190">
                  <c:v>56.133000000000003</c:v>
                </c:pt>
                <c:pt idx="191">
                  <c:v>56.283999999999999</c:v>
                </c:pt>
                <c:pt idx="192">
                  <c:v>56.43</c:v>
                </c:pt>
                <c:pt idx="193">
                  <c:v>56.582999999999998</c:v>
                </c:pt>
                <c:pt idx="194">
                  <c:v>56.728000000000002</c:v>
                </c:pt>
                <c:pt idx="195">
                  <c:v>56.881999999999998</c:v>
                </c:pt>
                <c:pt idx="196">
                  <c:v>57.026000000000003</c:v>
                </c:pt>
                <c:pt idx="197">
                  <c:v>57.18</c:v>
                </c:pt>
                <c:pt idx="198">
                  <c:v>57.326999999999998</c:v>
                </c:pt>
                <c:pt idx="199">
                  <c:v>57.478000000000002</c:v>
                </c:pt>
                <c:pt idx="200">
                  <c:v>57.625</c:v>
                </c:pt>
                <c:pt idx="201">
                  <c:v>57.776000000000003</c:v>
                </c:pt>
                <c:pt idx="202">
                  <c:v>57.923999999999999</c:v>
                </c:pt>
                <c:pt idx="203">
                  <c:v>58.073999999999998</c:v>
                </c:pt>
                <c:pt idx="204">
                  <c:v>58.222000000000001</c:v>
                </c:pt>
                <c:pt idx="205">
                  <c:v>58.372999999999998</c:v>
                </c:pt>
                <c:pt idx="206">
                  <c:v>58.521999999999998</c:v>
                </c:pt>
                <c:pt idx="207">
                  <c:v>58.670999999999999</c:v>
                </c:pt>
                <c:pt idx="208">
                  <c:v>58.819000000000003</c:v>
                </c:pt>
                <c:pt idx="209">
                  <c:v>58.97</c:v>
                </c:pt>
                <c:pt idx="210">
                  <c:v>59.119</c:v>
                </c:pt>
                <c:pt idx="211">
                  <c:v>59.268999999999998</c:v>
                </c:pt>
                <c:pt idx="212">
                  <c:v>59.417000000000002</c:v>
                </c:pt>
                <c:pt idx="213">
                  <c:v>59.567</c:v>
                </c:pt>
                <c:pt idx="214">
                  <c:v>59.715000000000003</c:v>
                </c:pt>
                <c:pt idx="215">
                  <c:v>59.868000000000002</c:v>
                </c:pt>
                <c:pt idx="216">
                  <c:v>60.015000000000001</c:v>
                </c:pt>
                <c:pt idx="217">
                  <c:v>60.165999999999997</c:v>
                </c:pt>
                <c:pt idx="218">
                  <c:v>60.314999999999998</c:v>
                </c:pt>
                <c:pt idx="219">
                  <c:v>60.465000000000003</c:v>
                </c:pt>
                <c:pt idx="220">
                  <c:v>60.613999999999997</c:v>
                </c:pt>
                <c:pt idx="221">
                  <c:v>60.764000000000003</c:v>
                </c:pt>
                <c:pt idx="222">
                  <c:v>60.912999999999997</c:v>
                </c:pt>
                <c:pt idx="223">
                  <c:v>61.063000000000002</c:v>
                </c:pt>
                <c:pt idx="224">
                  <c:v>61.213000000000001</c:v>
                </c:pt>
                <c:pt idx="225">
                  <c:v>61.363</c:v>
                </c:pt>
                <c:pt idx="226">
                  <c:v>61.511000000000003</c:v>
                </c:pt>
                <c:pt idx="227">
                  <c:v>61.662999999999997</c:v>
                </c:pt>
                <c:pt idx="228">
                  <c:v>61.81</c:v>
                </c:pt>
                <c:pt idx="229">
                  <c:v>61.962000000000003</c:v>
                </c:pt>
                <c:pt idx="230">
                  <c:v>62.11</c:v>
                </c:pt>
                <c:pt idx="231">
                  <c:v>62.261000000000003</c:v>
                </c:pt>
                <c:pt idx="232">
                  <c:v>62.411999999999999</c:v>
                </c:pt>
                <c:pt idx="233">
                  <c:v>62.558999999999997</c:v>
                </c:pt>
                <c:pt idx="234">
                  <c:v>62.713999999999999</c:v>
                </c:pt>
                <c:pt idx="235">
                  <c:v>62.859000000000002</c:v>
                </c:pt>
                <c:pt idx="236">
                  <c:v>63.011000000000003</c:v>
                </c:pt>
                <c:pt idx="237">
                  <c:v>63.158999999999999</c:v>
                </c:pt>
                <c:pt idx="238">
                  <c:v>63.31</c:v>
                </c:pt>
                <c:pt idx="239">
                  <c:v>63.46</c:v>
                </c:pt>
                <c:pt idx="240">
                  <c:v>63.610999999999997</c:v>
                </c:pt>
                <c:pt idx="241">
                  <c:v>63.761000000000003</c:v>
                </c:pt>
                <c:pt idx="242">
                  <c:v>63.91</c:v>
                </c:pt>
                <c:pt idx="243">
                  <c:v>64.061000000000007</c:v>
                </c:pt>
                <c:pt idx="244">
                  <c:v>64.209999999999994</c:v>
                </c:pt>
                <c:pt idx="245">
                  <c:v>64.361999999999995</c:v>
                </c:pt>
                <c:pt idx="246">
                  <c:v>64.512</c:v>
                </c:pt>
                <c:pt idx="247">
                  <c:v>64.662000000000006</c:v>
                </c:pt>
                <c:pt idx="248">
                  <c:v>64.811000000000007</c:v>
                </c:pt>
                <c:pt idx="249">
                  <c:v>64.962999999999994</c:v>
                </c:pt>
                <c:pt idx="250">
                  <c:v>65.111000000000004</c:v>
                </c:pt>
                <c:pt idx="251">
                  <c:v>65.263000000000005</c:v>
                </c:pt>
                <c:pt idx="252">
                  <c:v>65.412000000000006</c:v>
                </c:pt>
                <c:pt idx="253">
                  <c:v>65.563999999999993</c:v>
                </c:pt>
                <c:pt idx="254">
                  <c:v>65.712999999999994</c:v>
                </c:pt>
                <c:pt idx="255">
                  <c:v>65.864999999999995</c:v>
                </c:pt>
                <c:pt idx="256">
                  <c:v>66.013999999999996</c:v>
                </c:pt>
                <c:pt idx="257">
                  <c:v>66.164000000000001</c:v>
                </c:pt>
                <c:pt idx="258">
                  <c:v>66.314999999999998</c:v>
                </c:pt>
                <c:pt idx="259">
                  <c:v>66.465000000000003</c:v>
                </c:pt>
                <c:pt idx="260">
                  <c:v>66.614999999999995</c:v>
                </c:pt>
                <c:pt idx="261">
                  <c:v>66.766999999999996</c:v>
                </c:pt>
                <c:pt idx="262">
                  <c:v>66.915000000000006</c:v>
                </c:pt>
                <c:pt idx="263">
                  <c:v>67.067999999999998</c:v>
                </c:pt>
                <c:pt idx="264">
                  <c:v>67.213999999999999</c:v>
                </c:pt>
                <c:pt idx="265">
                  <c:v>67.367000000000004</c:v>
                </c:pt>
                <c:pt idx="266">
                  <c:v>67.516999999999996</c:v>
                </c:pt>
                <c:pt idx="267">
                  <c:v>67.668000000000006</c:v>
                </c:pt>
                <c:pt idx="268">
                  <c:v>67.816000000000003</c:v>
                </c:pt>
                <c:pt idx="269">
                  <c:v>67.968000000000004</c:v>
                </c:pt>
                <c:pt idx="270">
                  <c:v>68.117999999999995</c:v>
                </c:pt>
                <c:pt idx="271">
                  <c:v>68.269000000000005</c:v>
                </c:pt>
                <c:pt idx="272">
                  <c:v>68.417000000000002</c:v>
                </c:pt>
                <c:pt idx="273">
                  <c:v>68.569999999999993</c:v>
                </c:pt>
                <c:pt idx="274">
                  <c:v>68.716999999999999</c:v>
                </c:pt>
                <c:pt idx="275">
                  <c:v>68.87</c:v>
                </c:pt>
                <c:pt idx="276">
                  <c:v>69.02</c:v>
                </c:pt>
                <c:pt idx="277">
                  <c:v>69.168000000000006</c:v>
                </c:pt>
                <c:pt idx="278">
                  <c:v>69.320999999999998</c:v>
                </c:pt>
                <c:pt idx="279">
                  <c:v>69.468999999999994</c:v>
                </c:pt>
                <c:pt idx="280">
                  <c:v>69.620999999999995</c:v>
                </c:pt>
                <c:pt idx="281">
                  <c:v>69.77</c:v>
                </c:pt>
                <c:pt idx="282">
                  <c:v>69.92</c:v>
                </c:pt>
                <c:pt idx="283">
                  <c:v>70.070999999999998</c:v>
                </c:pt>
                <c:pt idx="284">
                  <c:v>70.22</c:v>
                </c:pt>
                <c:pt idx="285">
                  <c:v>70.370999999999995</c:v>
                </c:pt>
                <c:pt idx="286">
                  <c:v>70.521000000000001</c:v>
                </c:pt>
                <c:pt idx="287">
                  <c:v>70.671000000000006</c:v>
                </c:pt>
                <c:pt idx="288">
                  <c:v>70.819999999999993</c:v>
                </c:pt>
                <c:pt idx="289">
                  <c:v>70.972999999999999</c:v>
                </c:pt>
                <c:pt idx="290">
                  <c:v>71.12</c:v>
                </c:pt>
                <c:pt idx="291">
                  <c:v>71.271000000000001</c:v>
                </c:pt>
                <c:pt idx="292">
                  <c:v>71.421999999999997</c:v>
                </c:pt>
                <c:pt idx="293">
                  <c:v>71.572999999999993</c:v>
                </c:pt>
                <c:pt idx="294">
                  <c:v>71.721000000000004</c:v>
                </c:pt>
                <c:pt idx="295">
                  <c:v>71.873999999999995</c:v>
                </c:pt>
                <c:pt idx="296">
                  <c:v>72.021000000000001</c:v>
                </c:pt>
                <c:pt idx="297">
                  <c:v>72.171999999999997</c:v>
                </c:pt>
                <c:pt idx="298">
                  <c:v>72.322999999999993</c:v>
                </c:pt>
                <c:pt idx="299">
                  <c:v>72.471000000000004</c:v>
                </c:pt>
                <c:pt idx="300">
                  <c:v>72.623999999999995</c:v>
                </c:pt>
                <c:pt idx="301">
                  <c:v>72.774000000000001</c:v>
                </c:pt>
                <c:pt idx="302">
                  <c:v>72.921999999999997</c:v>
                </c:pt>
                <c:pt idx="303">
                  <c:v>73.073999999999998</c:v>
                </c:pt>
                <c:pt idx="304">
                  <c:v>73.221999999999994</c:v>
                </c:pt>
                <c:pt idx="305">
                  <c:v>73.373999999999995</c:v>
                </c:pt>
                <c:pt idx="306">
                  <c:v>73.522000000000006</c:v>
                </c:pt>
                <c:pt idx="307">
                  <c:v>73.674000000000007</c:v>
                </c:pt>
                <c:pt idx="308">
                  <c:v>73.822000000000003</c:v>
                </c:pt>
                <c:pt idx="309">
                  <c:v>73.972999999999999</c:v>
                </c:pt>
                <c:pt idx="310">
                  <c:v>74.123000000000005</c:v>
                </c:pt>
                <c:pt idx="311">
                  <c:v>74.272999999999996</c:v>
                </c:pt>
                <c:pt idx="312">
                  <c:v>74.423000000000002</c:v>
                </c:pt>
                <c:pt idx="313">
                  <c:v>74.572999999999993</c:v>
                </c:pt>
                <c:pt idx="314">
                  <c:v>74.724000000000004</c:v>
                </c:pt>
                <c:pt idx="315">
                  <c:v>74.873000000000005</c:v>
                </c:pt>
                <c:pt idx="316">
                  <c:v>75.024000000000001</c:v>
                </c:pt>
                <c:pt idx="317">
                  <c:v>75.174000000000007</c:v>
                </c:pt>
                <c:pt idx="318">
                  <c:v>75.325000000000003</c:v>
                </c:pt>
                <c:pt idx="319">
                  <c:v>75.472999999999999</c:v>
                </c:pt>
                <c:pt idx="320">
                  <c:v>75.625</c:v>
                </c:pt>
                <c:pt idx="321">
                  <c:v>75.775000000000006</c:v>
                </c:pt>
                <c:pt idx="322">
                  <c:v>75.926000000000002</c:v>
                </c:pt>
                <c:pt idx="323">
                  <c:v>76.075000000000003</c:v>
                </c:pt>
                <c:pt idx="324">
                  <c:v>76.225999999999999</c:v>
                </c:pt>
                <c:pt idx="325">
                  <c:v>76.376000000000005</c:v>
                </c:pt>
                <c:pt idx="326">
                  <c:v>76.525000000000006</c:v>
                </c:pt>
                <c:pt idx="327">
                  <c:v>76.677000000000007</c:v>
                </c:pt>
                <c:pt idx="328">
                  <c:v>76.825999999999993</c:v>
                </c:pt>
                <c:pt idx="329">
                  <c:v>76.977999999999994</c:v>
                </c:pt>
                <c:pt idx="330">
                  <c:v>77.126999999999995</c:v>
                </c:pt>
                <c:pt idx="331">
                  <c:v>77.278000000000006</c:v>
                </c:pt>
                <c:pt idx="332">
                  <c:v>77.427999999999997</c:v>
                </c:pt>
                <c:pt idx="333">
                  <c:v>77.576999999999998</c:v>
                </c:pt>
                <c:pt idx="334">
                  <c:v>77.727000000000004</c:v>
                </c:pt>
                <c:pt idx="335">
                  <c:v>77.876999999999995</c:v>
                </c:pt>
                <c:pt idx="336">
                  <c:v>78.028000000000006</c:v>
                </c:pt>
                <c:pt idx="337">
                  <c:v>78.177000000000007</c:v>
                </c:pt>
                <c:pt idx="338">
                  <c:v>78.326999999999998</c:v>
                </c:pt>
                <c:pt idx="339">
                  <c:v>78.477000000000004</c:v>
                </c:pt>
                <c:pt idx="340">
                  <c:v>78.626999999999995</c:v>
                </c:pt>
                <c:pt idx="341">
                  <c:v>78.777000000000001</c:v>
                </c:pt>
                <c:pt idx="342">
                  <c:v>78.927000000000007</c:v>
                </c:pt>
                <c:pt idx="343">
                  <c:v>79.076999999999998</c:v>
                </c:pt>
                <c:pt idx="344">
                  <c:v>79.227999999999994</c:v>
                </c:pt>
                <c:pt idx="345">
                  <c:v>79.378</c:v>
                </c:pt>
                <c:pt idx="346">
                  <c:v>79.528000000000006</c:v>
                </c:pt>
                <c:pt idx="347">
                  <c:v>79.674999999999997</c:v>
                </c:pt>
                <c:pt idx="348">
                  <c:v>79.828999999999994</c:v>
                </c:pt>
                <c:pt idx="349">
                  <c:v>79.977000000000004</c:v>
                </c:pt>
                <c:pt idx="350">
                  <c:v>80.129000000000005</c:v>
                </c:pt>
                <c:pt idx="351">
                  <c:v>80.275999999999996</c:v>
                </c:pt>
                <c:pt idx="352">
                  <c:v>80.430000000000007</c:v>
                </c:pt>
                <c:pt idx="353">
                  <c:v>80.575000000000003</c:v>
                </c:pt>
                <c:pt idx="354">
                  <c:v>80.730999999999995</c:v>
                </c:pt>
                <c:pt idx="355">
                  <c:v>80.875</c:v>
                </c:pt>
                <c:pt idx="356">
                  <c:v>81.028999999999996</c:v>
                </c:pt>
                <c:pt idx="357">
                  <c:v>81.177000000000007</c:v>
                </c:pt>
                <c:pt idx="358">
                  <c:v>81.328000000000003</c:v>
                </c:pt>
                <c:pt idx="359">
                  <c:v>81.477000000000004</c:v>
                </c:pt>
                <c:pt idx="360">
                  <c:v>81.628</c:v>
                </c:pt>
                <c:pt idx="361">
                  <c:v>81.777000000000001</c:v>
                </c:pt>
                <c:pt idx="362">
                  <c:v>81.927000000000007</c:v>
                </c:pt>
                <c:pt idx="363">
                  <c:v>82.078000000000003</c:v>
                </c:pt>
                <c:pt idx="364">
                  <c:v>82.227000000000004</c:v>
                </c:pt>
                <c:pt idx="365">
                  <c:v>82.376999999999995</c:v>
                </c:pt>
                <c:pt idx="366">
                  <c:v>82.527000000000001</c:v>
                </c:pt>
                <c:pt idx="367">
                  <c:v>82.677000000000007</c:v>
                </c:pt>
                <c:pt idx="368">
                  <c:v>82.826999999999998</c:v>
                </c:pt>
                <c:pt idx="369">
                  <c:v>82.975999999999999</c:v>
                </c:pt>
                <c:pt idx="370">
                  <c:v>83.126999999999995</c:v>
                </c:pt>
                <c:pt idx="371">
                  <c:v>83.275000000000006</c:v>
                </c:pt>
                <c:pt idx="372">
                  <c:v>83.427000000000007</c:v>
                </c:pt>
                <c:pt idx="373">
                  <c:v>83.576999999999998</c:v>
                </c:pt>
                <c:pt idx="374">
                  <c:v>83.725999999999999</c:v>
                </c:pt>
                <c:pt idx="375">
                  <c:v>83.876999999999995</c:v>
                </c:pt>
                <c:pt idx="376">
                  <c:v>84.025000000000006</c:v>
                </c:pt>
                <c:pt idx="377">
                  <c:v>84.177000000000007</c:v>
                </c:pt>
                <c:pt idx="378">
                  <c:v>84.325000000000003</c:v>
                </c:pt>
                <c:pt idx="379">
                  <c:v>84.475999999999999</c:v>
                </c:pt>
                <c:pt idx="380">
                  <c:v>84.625</c:v>
                </c:pt>
                <c:pt idx="381">
                  <c:v>84.775000000000006</c:v>
                </c:pt>
                <c:pt idx="382">
                  <c:v>84.926000000000002</c:v>
                </c:pt>
                <c:pt idx="383">
                  <c:v>85.075000000000003</c:v>
                </c:pt>
                <c:pt idx="384">
                  <c:v>85.224999999999994</c:v>
                </c:pt>
                <c:pt idx="385">
                  <c:v>85.376000000000005</c:v>
                </c:pt>
                <c:pt idx="386">
                  <c:v>85.525999999999996</c:v>
                </c:pt>
                <c:pt idx="387">
                  <c:v>85.674000000000007</c:v>
                </c:pt>
                <c:pt idx="388">
                  <c:v>85.828000000000003</c:v>
                </c:pt>
                <c:pt idx="389">
                  <c:v>85.974000000000004</c:v>
                </c:pt>
                <c:pt idx="390">
                  <c:v>86.128</c:v>
                </c:pt>
                <c:pt idx="391">
                  <c:v>86.275000000000006</c:v>
                </c:pt>
                <c:pt idx="392">
                  <c:v>86.427999999999997</c:v>
                </c:pt>
                <c:pt idx="393">
                  <c:v>86.575999999999993</c:v>
                </c:pt>
                <c:pt idx="394">
                  <c:v>86.727999999999994</c:v>
                </c:pt>
                <c:pt idx="395">
                  <c:v>86.876999999999995</c:v>
                </c:pt>
                <c:pt idx="396">
                  <c:v>87.028000000000006</c:v>
                </c:pt>
                <c:pt idx="397">
                  <c:v>87.177999999999997</c:v>
                </c:pt>
                <c:pt idx="398">
                  <c:v>87.328999999999994</c:v>
                </c:pt>
                <c:pt idx="399">
                  <c:v>87.478999999999999</c:v>
                </c:pt>
                <c:pt idx="400">
                  <c:v>87.629000000000005</c:v>
                </c:pt>
                <c:pt idx="401">
                  <c:v>87.777000000000001</c:v>
                </c:pt>
                <c:pt idx="402">
                  <c:v>87.927999999999997</c:v>
                </c:pt>
                <c:pt idx="403">
                  <c:v>88.076999999999998</c:v>
                </c:pt>
                <c:pt idx="404">
                  <c:v>88.228999999999999</c:v>
                </c:pt>
                <c:pt idx="405">
                  <c:v>88.378</c:v>
                </c:pt>
                <c:pt idx="406">
                  <c:v>88.528999999999996</c:v>
                </c:pt>
                <c:pt idx="407">
                  <c:v>88.677999999999997</c:v>
                </c:pt>
                <c:pt idx="408">
                  <c:v>88.828000000000003</c:v>
                </c:pt>
                <c:pt idx="409">
                  <c:v>88.977999999999994</c:v>
                </c:pt>
                <c:pt idx="410">
                  <c:v>89.128</c:v>
                </c:pt>
                <c:pt idx="411">
                  <c:v>89.277000000000001</c:v>
                </c:pt>
                <c:pt idx="412">
                  <c:v>89.427999999999997</c:v>
                </c:pt>
                <c:pt idx="413">
                  <c:v>89.576999999999998</c:v>
                </c:pt>
                <c:pt idx="414">
                  <c:v>89.728999999999999</c:v>
                </c:pt>
                <c:pt idx="415">
                  <c:v>89.879000000000005</c:v>
                </c:pt>
                <c:pt idx="416">
                  <c:v>90.027000000000001</c:v>
                </c:pt>
                <c:pt idx="417">
                  <c:v>90.177999999999997</c:v>
                </c:pt>
                <c:pt idx="418">
                  <c:v>90.326999999999998</c:v>
                </c:pt>
                <c:pt idx="419">
                  <c:v>90.477999999999994</c:v>
                </c:pt>
                <c:pt idx="420">
                  <c:v>90.626999999999995</c:v>
                </c:pt>
                <c:pt idx="421">
                  <c:v>90.777000000000001</c:v>
                </c:pt>
                <c:pt idx="422">
                  <c:v>90.926000000000002</c:v>
                </c:pt>
                <c:pt idx="423">
                  <c:v>91.076999999999998</c:v>
                </c:pt>
                <c:pt idx="424">
                  <c:v>91.227000000000004</c:v>
                </c:pt>
                <c:pt idx="425">
                  <c:v>91.376999999999995</c:v>
                </c:pt>
                <c:pt idx="426">
                  <c:v>91.528000000000006</c:v>
                </c:pt>
                <c:pt idx="427">
                  <c:v>91.674000000000007</c:v>
                </c:pt>
                <c:pt idx="428">
                  <c:v>91.826999999999998</c:v>
                </c:pt>
                <c:pt idx="429">
                  <c:v>91.975999999999999</c:v>
                </c:pt>
                <c:pt idx="430">
                  <c:v>92.126999999999995</c:v>
                </c:pt>
                <c:pt idx="431">
                  <c:v>92.275999999999996</c:v>
                </c:pt>
                <c:pt idx="432">
                  <c:v>92.426000000000002</c:v>
                </c:pt>
                <c:pt idx="433">
                  <c:v>92.576999999999998</c:v>
                </c:pt>
                <c:pt idx="434">
                  <c:v>92.725999999999999</c:v>
                </c:pt>
                <c:pt idx="435">
                  <c:v>92.876000000000005</c:v>
                </c:pt>
                <c:pt idx="436">
                  <c:v>93.027000000000001</c:v>
                </c:pt>
                <c:pt idx="437">
                  <c:v>93.174999999999997</c:v>
                </c:pt>
                <c:pt idx="438">
                  <c:v>93.326999999999998</c:v>
                </c:pt>
                <c:pt idx="439">
                  <c:v>93.475999999999999</c:v>
                </c:pt>
                <c:pt idx="440">
                  <c:v>93.626999999999995</c:v>
                </c:pt>
                <c:pt idx="441">
                  <c:v>93.775999999999996</c:v>
                </c:pt>
                <c:pt idx="442">
                  <c:v>93.926000000000002</c:v>
                </c:pt>
                <c:pt idx="443">
                  <c:v>94.075000000000003</c:v>
                </c:pt>
                <c:pt idx="444">
                  <c:v>94.225999999999999</c:v>
                </c:pt>
                <c:pt idx="445">
                  <c:v>94.376000000000005</c:v>
                </c:pt>
                <c:pt idx="446">
                  <c:v>94.525999999999996</c:v>
                </c:pt>
                <c:pt idx="447">
                  <c:v>94.676000000000002</c:v>
                </c:pt>
                <c:pt idx="448">
                  <c:v>94.825999999999993</c:v>
                </c:pt>
                <c:pt idx="449">
                  <c:v>94.975999999999999</c:v>
                </c:pt>
                <c:pt idx="450">
                  <c:v>95.125</c:v>
                </c:pt>
                <c:pt idx="451">
                  <c:v>95.275999999999996</c:v>
                </c:pt>
                <c:pt idx="452">
                  <c:v>95.424999999999997</c:v>
                </c:pt>
                <c:pt idx="453">
                  <c:v>95.575000000000003</c:v>
                </c:pt>
                <c:pt idx="454">
                  <c:v>95.724999999999994</c:v>
                </c:pt>
                <c:pt idx="455">
                  <c:v>95.875</c:v>
                </c:pt>
                <c:pt idx="456">
                  <c:v>96.025000000000006</c:v>
                </c:pt>
                <c:pt idx="457">
                  <c:v>96.174999999999997</c:v>
                </c:pt>
                <c:pt idx="458">
                  <c:v>96.325000000000003</c:v>
                </c:pt>
                <c:pt idx="459">
                  <c:v>96.474000000000004</c:v>
                </c:pt>
                <c:pt idx="460">
                  <c:v>96.626000000000005</c:v>
                </c:pt>
                <c:pt idx="461">
                  <c:v>96.774000000000001</c:v>
                </c:pt>
                <c:pt idx="462">
                  <c:v>96.926000000000002</c:v>
                </c:pt>
                <c:pt idx="463">
                  <c:v>97.075000000000003</c:v>
                </c:pt>
                <c:pt idx="464">
                  <c:v>97.224000000000004</c:v>
                </c:pt>
                <c:pt idx="465">
                  <c:v>97.376000000000005</c:v>
                </c:pt>
                <c:pt idx="466">
                  <c:v>97.524000000000001</c:v>
                </c:pt>
                <c:pt idx="467">
                  <c:v>97.676000000000002</c:v>
                </c:pt>
                <c:pt idx="468">
                  <c:v>97.826999999999998</c:v>
                </c:pt>
                <c:pt idx="469">
                  <c:v>97.975999999999999</c:v>
                </c:pt>
                <c:pt idx="470">
                  <c:v>98.126999999999995</c:v>
                </c:pt>
                <c:pt idx="471">
                  <c:v>98.277000000000001</c:v>
                </c:pt>
                <c:pt idx="472">
                  <c:v>98.426000000000002</c:v>
                </c:pt>
                <c:pt idx="473">
                  <c:v>98.576999999999998</c:v>
                </c:pt>
                <c:pt idx="474">
                  <c:v>98.725999999999999</c:v>
                </c:pt>
                <c:pt idx="475">
                  <c:v>98.876999999999995</c:v>
                </c:pt>
                <c:pt idx="476">
                  <c:v>99.027000000000001</c:v>
                </c:pt>
                <c:pt idx="477">
                  <c:v>99.177000000000007</c:v>
                </c:pt>
                <c:pt idx="478">
                  <c:v>99.325999999999993</c:v>
                </c:pt>
                <c:pt idx="479">
                  <c:v>99.477000000000004</c:v>
                </c:pt>
                <c:pt idx="480">
                  <c:v>99.626000000000005</c:v>
                </c:pt>
                <c:pt idx="481">
                  <c:v>99.777000000000001</c:v>
                </c:pt>
                <c:pt idx="482">
                  <c:v>99.926000000000002</c:v>
                </c:pt>
                <c:pt idx="483">
                  <c:v>100.077</c:v>
                </c:pt>
                <c:pt idx="484">
                  <c:v>100.226</c:v>
                </c:pt>
                <c:pt idx="485">
                  <c:v>100.377</c:v>
                </c:pt>
                <c:pt idx="486">
                  <c:v>100.52500000000001</c:v>
                </c:pt>
                <c:pt idx="487">
                  <c:v>100.67700000000001</c:v>
                </c:pt>
                <c:pt idx="488">
                  <c:v>100.82599999999999</c:v>
                </c:pt>
                <c:pt idx="489">
                  <c:v>100.97499999999999</c:v>
                </c:pt>
                <c:pt idx="490">
                  <c:v>101.127</c:v>
                </c:pt>
                <c:pt idx="491">
                  <c:v>101.276</c:v>
                </c:pt>
                <c:pt idx="492">
                  <c:v>101.426</c:v>
                </c:pt>
                <c:pt idx="493">
                  <c:v>101.57599999999999</c:v>
                </c:pt>
                <c:pt idx="494">
                  <c:v>101.726</c:v>
                </c:pt>
                <c:pt idx="495">
                  <c:v>101.875</c:v>
                </c:pt>
                <c:pt idx="496">
                  <c:v>102.026</c:v>
                </c:pt>
                <c:pt idx="497">
                  <c:v>102.175</c:v>
                </c:pt>
                <c:pt idx="498">
                  <c:v>102.32599999999999</c:v>
                </c:pt>
                <c:pt idx="499">
                  <c:v>102.47499999999999</c:v>
                </c:pt>
                <c:pt idx="500">
                  <c:v>102.626</c:v>
                </c:pt>
                <c:pt idx="501">
                  <c:v>102.776</c:v>
                </c:pt>
                <c:pt idx="502">
                  <c:v>102.92400000000001</c:v>
                </c:pt>
                <c:pt idx="503">
                  <c:v>103.07599999999999</c:v>
                </c:pt>
                <c:pt idx="504">
                  <c:v>103.224</c:v>
                </c:pt>
                <c:pt idx="505">
                  <c:v>103.376</c:v>
                </c:pt>
                <c:pt idx="506">
                  <c:v>103.526</c:v>
                </c:pt>
                <c:pt idx="507">
                  <c:v>103.67400000000001</c:v>
                </c:pt>
                <c:pt idx="508">
                  <c:v>103.824</c:v>
                </c:pt>
                <c:pt idx="509">
                  <c:v>103.974</c:v>
                </c:pt>
                <c:pt idx="510">
                  <c:v>104.126</c:v>
                </c:pt>
                <c:pt idx="511">
                  <c:v>104.273</c:v>
                </c:pt>
                <c:pt idx="512">
                  <c:v>104.423</c:v>
                </c:pt>
                <c:pt idx="513">
                  <c:v>104.57299999999999</c:v>
                </c:pt>
                <c:pt idx="514">
                  <c:v>104.723</c:v>
                </c:pt>
                <c:pt idx="515">
                  <c:v>104.872</c:v>
                </c:pt>
                <c:pt idx="516">
                  <c:v>105.023</c:v>
                </c:pt>
                <c:pt idx="517">
                  <c:v>105.172</c:v>
                </c:pt>
                <c:pt idx="518">
                  <c:v>105.322</c:v>
                </c:pt>
                <c:pt idx="519">
                  <c:v>105.46599999999999</c:v>
                </c:pt>
                <c:pt idx="520">
                  <c:v>105.619</c:v>
                </c:pt>
                <c:pt idx="521">
                  <c:v>105.76600000000001</c:v>
                </c:pt>
                <c:pt idx="522">
                  <c:v>105.919</c:v>
                </c:pt>
                <c:pt idx="523">
                  <c:v>106.068</c:v>
                </c:pt>
                <c:pt idx="524">
                  <c:v>106.22</c:v>
                </c:pt>
                <c:pt idx="525">
                  <c:v>106.36799999999999</c:v>
                </c:pt>
                <c:pt idx="526">
                  <c:v>106.51900000000001</c:v>
                </c:pt>
                <c:pt idx="527">
                  <c:v>106.66800000000001</c:v>
                </c:pt>
                <c:pt idx="528">
                  <c:v>106.82</c:v>
                </c:pt>
                <c:pt idx="529">
                  <c:v>106.97</c:v>
                </c:pt>
              </c:numCache>
            </c:numRef>
          </c:xVal>
          <c:yVal>
            <c:numRef>
              <c:f>Sheet2!$B$1:$B$530</c:f>
              <c:numCache>
                <c:formatCode>General</c:formatCode>
                <c:ptCount val="530"/>
                <c:pt idx="0">
                  <c:v>9.5935599999999992E-3</c:v>
                </c:pt>
                <c:pt idx="1">
                  <c:v>9.6018900000000001E-3</c:v>
                </c:pt>
                <c:pt idx="2">
                  <c:v>9.5902299999999999E-3</c:v>
                </c:pt>
                <c:pt idx="3">
                  <c:v>9.5885899999999993E-3</c:v>
                </c:pt>
                <c:pt idx="4">
                  <c:v>9.5852699999999999E-3</c:v>
                </c:pt>
                <c:pt idx="5">
                  <c:v>9.5867999999999995E-3</c:v>
                </c:pt>
                <c:pt idx="6">
                  <c:v>9.6401999999999998E-3</c:v>
                </c:pt>
                <c:pt idx="7">
                  <c:v>9.6190100000000008E-3</c:v>
                </c:pt>
                <c:pt idx="8">
                  <c:v>9.6251900000000005E-3</c:v>
                </c:pt>
                <c:pt idx="9">
                  <c:v>9.6071100000000003E-3</c:v>
                </c:pt>
                <c:pt idx="10">
                  <c:v>9.6535800000000001E-3</c:v>
                </c:pt>
                <c:pt idx="11">
                  <c:v>9.6622800000000005E-3</c:v>
                </c:pt>
                <c:pt idx="12">
                  <c:v>9.6987800000000006E-3</c:v>
                </c:pt>
                <c:pt idx="13">
                  <c:v>9.7518499999999994E-3</c:v>
                </c:pt>
                <c:pt idx="14">
                  <c:v>9.9957299999999995E-3</c:v>
                </c:pt>
                <c:pt idx="15">
                  <c:v>9.8703699999999998E-3</c:v>
                </c:pt>
                <c:pt idx="16">
                  <c:v>9.9274700000000007E-3</c:v>
                </c:pt>
                <c:pt idx="17">
                  <c:v>9.9808099999999997E-3</c:v>
                </c:pt>
                <c:pt idx="18">
                  <c:v>1.00515E-2</c:v>
                </c:pt>
                <c:pt idx="19">
                  <c:v>1.0138400000000001E-2</c:v>
                </c:pt>
                <c:pt idx="20">
                  <c:v>1.05457E-2</c:v>
                </c:pt>
                <c:pt idx="21">
                  <c:v>1.05349E-2</c:v>
                </c:pt>
                <c:pt idx="22">
                  <c:v>1.0592900000000001E-2</c:v>
                </c:pt>
                <c:pt idx="23">
                  <c:v>1.1135300000000001E-2</c:v>
                </c:pt>
                <c:pt idx="24">
                  <c:v>1.10752E-2</c:v>
                </c:pt>
                <c:pt idx="25">
                  <c:v>1.10952E-2</c:v>
                </c:pt>
                <c:pt idx="26">
                  <c:v>1.1207699999999999E-2</c:v>
                </c:pt>
                <c:pt idx="27">
                  <c:v>1.1438200000000001E-2</c:v>
                </c:pt>
                <c:pt idx="28">
                  <c:v>1.13931E-2</c:v>
                </c:pt>
                <c:pt idx="29">
                  <c:v>1.13931E-2</c:v>
                </c:pt>
                <c:pt idx="30">
                  <c:v>1.14457E-2</c:v>
                </c:pt>
                <c:pt idx="31">
                  <c:v>1.1517299999999999E-2</c:v>
                </c:pt>
                <c:pt idx="32">
                  <c:v>1.15926E-2</c:v>
                </c:pt>
                <c:pt idx="33">
                  <c:v>1.16931E-2</c:v>
                </c:pt>
                <c:pt idx="34">
                  <c:v>1.17673E-2</c:v>
                </c:pt>
                <c:pt idx="35">
                  <c:v>1.18034E-2</c:v>
                </c:pt>
                <c:pt idx="36">
                  <c:v>1.19322E-2</c:v>
                </c:pt>
                <c:pt idx="37">
                  <c:v>1.2197899999999999E-2</c:v>
                </c:pt>
                <c:pt idx="38">
                  <c:v>1.2245799999999999E-2</c:v>
                </c:pt>
                <c:pt idx="39">
                  <c:v>1.2325600000000001E-2</c:v>
                </c:pt>
                <c:pt idx="40">
                  <c:v>1.2464899999999999E-2</c:v>
                </c:pt>
                <c:pt idx="41">
                  <c:v>1.24689E-2</c:v>
                </c:pt>
                <c:pt idx="42">
                  <c:v>1.25162E-2</c:v>
                </c:pt>
                <c:pt idx="43">
                  <c:v>1.26423E-2</c:v>
                </c:pt>
                <c:pt idx="44">
                  <c:v>1.26065E-2</c:v>
                </c:pt>
                <c:pt idx="45">
                  <c:v>1.26949E-2</c:v>
                </c:pt>
                <c:pt idx="46">
                  <c:v>1.2699999999999999E-2</c:v>
                </c:pt>
                <c:pt idx="47">
                  <c:v>1.2792E-2</c:v>
                </c:pt>
                <c:pt idx="48">
                  <c:v>1.2829E-2</c:v>
                </c:pt>
                <c:pt idx="49">
                  <c:v>1.3150200000000001E-2</c:v>
                </c:pt>
                <c:pt idx="50">
                  <c:v>1.2896899999999999E-2</c:v>
                </c:pt>
                <c:pt idx="51">
                  <c:v>1.2947699999999999E-2</c:v>
                </c:pt>
                <c:pt idx="52">
                  <c:v>1.30703E-2</c:v>
                </c:pt>
                <c:pt idx="53">
                  <c:v>1.3115999999999999E-2</c:v>
                </c:pt>
                <c:pt idx="54">
                  <c:v>1.8904799999999999E-2</c:v>
                </c:pt>
                <c:pt idx="55">
                  <c:v>1.48662E-2</c:v>
                </c:pt>
                <c:pt idx="56">
                  <c:v>1.38656E-2</c:v>
                </c:pt>
                <c:pt idx="57">
                  <c:v>1.35408E-2</c:v>
                </c:pt>
                <c:pt idx="58">
                  <c:v>1.34188E-2</c:v>
                </c:pt>
                <c:pt idx="59">
                  <c:v>1.3341E-2</c:v>
                </c:pt>
                <c:pt idx="60">
                  <c:v>1.3348E-2</c:v>
                </c:pt>
                <c:pt idx="61">
                  <c:v>1.3551199999999999E-2</c:v>
                </c:pt>
                <c:pt idx="62">
                  <c:v>1.3491599999999999E-2</c:v>
                </c:pt>
                <c:pt idx="63">
                  <c:v>1.3505100000000001E-2</c:v>
                </c:pt>
                <c:pt idx="64">
                  <c:v>1.35411E-2</c:v>
                </c:pt>
                <c:pt idx="65">
                  <c:v>1.45554E-2</c:v>
                </c:pt>
                <c:pt idx="66">
                  <c:v>1.4108000000000001E-2</c:v>
                </c:pt>
                <c:pt idx="67">
                  <c:v>1.39244E-2</c:v>
                </c:pt>
                <c:pt idx="68">
                  <c:v>1.3825E-2</c:v>
                </c:pt>
                <c:pt idx="69">
                  <c:v>1.37935E-2</c:v>
                </c:pt>
                <c:pt idx="70">
                  <c:v>1.38421E-2</c:v>
                </c:pt>
                <c:pt idx="71">
                  <c:v>1.3870499999999999E-2</c:v>
                </c:pt>
                <c:pt idx="72">
                  <c:v>1.39338E-2</c:v>
                </c:pt>
                <c:pt idx="73">
                  <c:v>1.3999899999999999E-2</c:v>
                </c:pt>
                <c:pt idx="74">
                  <c:v>1.40541E-2</c:v>
                </c:pt>
                <c:pt idx="75">
                  <c:v>1.41499E-2</c:v>
                </c:pt>
                <c:pt idx="76">
                  <c:v>1.42121E-2</c:v>
                </c:pt>
                <c:pt idx="77">
                  <c:v>1.4314E-2</c:v>
                </c:pt>
                <c:pt idx="78">
                  <c:v>1.4323499999999999E-2</c:v>
                </c:pt>
                <c:pt idx="79">
                  <c:v>1.44041E-2</c:v>
                </c:pt>
                <c:pt idx="80">
                  <c:v>1.4543E-2</c:v>
                </c:pt>
                <c:pt idx="81">
                  <c:v>1.4531000000000001E-2</c:v>
                </c:pt>
                <c:pt idx="82">
                  <c:v>1.4578600000000001E-2</c:v>
                </c:pt>
                <c:pt idx="83">
                  <c:v>1.45217E-2</c:v>
                </c:pt>
                <c:pt idx="84">
                  <c:v>1.4484800000000001E-2</c:v>
                </c:pt>
                <c:pt idx="85">
                  <c:v>1.4510500000000001E-2</c:v>
                </c:pt>
                <c:pt idx="86">
                  <c:v>1.45527E-2</c:v>
                </c:pt>
                <c:pt idx="87">
                  <c:v>1.45331E-2</c:v>
                </c:pt>
                <c:pt idx="88">
                  <c:v>1.4541699999999999E-2</c:v>
                </c:pt>
                <c:pt idx="89">
                  <c:v>1.4582299999999999E-2</c:v>
                </c:pt>
                <c:pt idx="90">
                  <c:v>1.4603700000000001E-2</c:v>
                </c:pt>
                <c:pt idx="91">
                  <c:v>1.46538E-2</c:v>
                </c:pt>
                <c:pt idx="92">
                  <c:v>1.4610700000000001E-2</c:v>
                </c:pt>
                <c:pt idx="93">
                  <c:v>1.4616000000000001E-2</c:v>
                </c:pt>
                <c:pt idx="94">
                  <c:v>1.4607200000000001E-2</c:v>
                </c:pt>
                <c:pt idx="95">
                  <c:v>1.4900999999999999E-2</c:v>
                </c:pt>
                <c:pt idx="96">
                  <c:v>1.49465E-2</c:v>
                </c:pt>
                <c:pt idx="97">
                  <c:v>1.49585E-2</c:v>
                </c:pt>
                <c:pt idx="98">
                  <c:v>1.4992500000000001E-2</c:v>
                </c:pt>
                <c:pt idx="99">
                  <c:v>1.50572E-2</c:v>
                </c:pt>
                <c:pt idx="100">
                  <c:v>1.5147799999999999E-2</c:v>
                </c:pt>
                <c:pt idx="101">
                  <c:v>1.52985E-2</c:v>
                </c:pt>
                <c:pt idx="102">
                  <c:v>1.5288700000000001E-2</c:v>
                </c:pt>
                <c:pt idx="103">
                  <c:v>1.5106700000000001E-2</c:v>
                </c:pt>
                <c:pt idx="104">
                  <c:v>1.50746E-2</c:v>
                </c:pt>
                <c:pt idx="105">
                  <c:v>1.4973800000000001E-2</c:v>
                </c:pt>
                <c:pt idx="106">
                  <c:v>1.4985999999999999E-2</c:v>
                </c:pt>
                <c:pt idx="107">
                  <c:v>1.50122E-2</c:v>
                </c:pt>
                <c:pt idx="108">
                  <c:v>1.4997699999999999E-2</c:v>
                </c:pt>
                <c:pt idx="109">
                  <c:v>1.50408E-2</c:v>
                </c:pt>
                <c:pt idx="110">
                  <c:v>1.5122399999999999E-2</c:v>
                </c:pt>
                <c:pt idx="111">
                  <c:v>1.51994E-2</c:v>
                </c:pt>
                <c:pt idx="112">
                  <c:v>1.5167E-2</c:v>
                </c:pt>
                <c:pt idx="113">
                  <c:v>1.52438E-2</c:v>
                </c:pt>
                <c:pt idx="114">
                  <c:v>1.5214200000000001E-2</c:v>
                </c:pt>
                <c:pt idx="115">
                  <c:v>1.5222100000000001E-2</c:v>
                </c:pt>
                <c:pt idx="116">
                  <c:v>1.5456299999999999E-2</c:v>
                </c:pt>
                <c:pt idx="117">
                  <c:v>1.5690800000000001E-2</c:v>
                </c:pt>
                <c:pt idx="118">
                  <c:v>1.5638900000000001E-2</c:v>
                </c:pt>
                <c:pt idx="119">
                  <c:v>1.5536400000000001E-2</c:v>
                </c:pt>
                <c:pt idx="120">
                  <c:v>1.5502699999999999E-2</c:v>
                </c:pt>
                <c:pt idx="121">
                  <c:v>1.5474699999999999E-2</c:v>
                </c:pt>
                <c:pt idx="122">
                  <c:v>1.5501300000000001E-2</c:v>
                </c:pt>
                <c:pt idx="123">
                  <c:v>1.5577199999999999E-2</c:v>
                </c:pt>
                <c:pt idx="124">
                  <c:v>1.5539300000000001E-2</c:v>
                </c:pt>
                <c:pt idx="125">
                  <c:v>1.55765E-2</c:v>
                </c:pt>
                <c:pt idx="126">
                  <c:v>1.5662300000000001E-2</c:v>
                </c:pt>
                <c:pt idx="127">
                  <c:v>1.5629899999999999E-2</c:v>
                </c:pt>
                <c:pt idx="128">
                  <c:v>1.5599999999999999E-2</c:v>
                </c:pt>
                <c:pt idx="129">
                  <c:v>1.5683800000000001E-2</c:v>
                </c:pt>
                <c:pt idx="130">
                  <c:v>1.5721200000000001E-2</c:v>
                </c:pt>
                <c:pt idx="131">
                  <c:v>1.57132E-2</c:v>
                </c:pt>
                <c:pt idx="132">
                  <c:v>1.5858199999999999E-2</c:v>
                </c:pt>
                <c:pt idx="133">
                  <c:v>1.5898599999999999E-2</c:v>
                </c:pt>
                <c:pt idx="134">
                  <c:v>1.5858500000000001E-2</c:v>
                </c:pt>
                <c:pt idx="135">
                  <c:v>1.5846300000000001E-2</c:v>
                </c:pt>
                <c:pt idx="136">
                  <c:v>1.5822599999999999E-2</c:v>
                </c:pt>
                <c:pt idx="137">
                  <c:v>1.5866999999999999E-2</c:v>
                </c:pt>
                <c:pt idx="138">
                  <c:v>1.5895200000000002E-2</c:v>
                </c:pt>
                <c:pt idx="139">
                  <c:v>1.5943100000000002E-2</c:v>
                </c:pt>
                <c:pt idx="140">
                  <c:v>1.6005999999999999E-2</c:v>
                </c:pt>
                <c:pt idx="141">
                  <c:v>1.5994499999999998E-2</c:v>
                </c:pt>
                <c:pt idx="142">
                  <c:v>1.6083500000000001E-2</c:v>
                </c:pt>
                <c:pt idx="143">
                  <c:v>1.66765E-2</c:v>
                </c:pt>
                <c:pt idx="144">
                  <c:v>1.65329E-2</c:v>
                </c:pt>
                <c:pt idx="145">
                  <c:v>1.6399500000000001E-2</c:v>
                </c:pt>
                <c:pt idx="146">
                  <c:v>1.6408900000000001E-2</c:v>
                </c:pt>
                <c:pt idx="147">
                  <c:v>1.6478799999999998E-2</c:v>
                </c:pt>
                <c:pt idx="148">
                  <c:v>1.6544199999999998E-2</c:v>
                </c:pt>
                <c:pt idx="149">
                  <c:v>1.66111E-2</c:v>
                </c:pt>
                <c:pt idx="150">
                  <c:v>1.6677999999999998E-2</c:v>
                </c:pt>
                <c:pt idx="151">
                  <c:v>1.6758599999999998E-2</c:v>
                </c:pt>
                <c:pt idx="152">
                  <c:v>1.6902400000000001E-2</c:v>
                </c:pt>
                <c:pt idx="153">
                  <c:v>1.70137E-2</c:v>
                </c:pt>
                <c:pt idx="154">
                  <c:v>1.7117899999999998E-2</c:v>
                </c:pt>
                <c:pt idx="155">
                  <c:v>1.72204E-2</c:v>
                </c:pt>
                <c:pt idx="156">
                  <c:v>1.7429099999999999E-2</c:v>
                </c:pt>
                <c:pt idx="157">
                  <c:v>1.74114E-2</c:v>
                </c:pt>
                <c:pt idx="158">
                  <c:v>1.7388600000000001E-2</c:v>
                </c:pt>
                <c:pt idx="159">
                  <c:v>1.7485199999999999E-2</c:v>
                </c:pt>
                <c:pt idx="160">
                  <c:v>1.7518200000000001E-2</c:v>
                </c:pt>
                <c:pt idx="161">
                  <c:v>1.7562600000000001E-2</c:v>
                </c:pt>
                <c:pt idx="162">
                  <c:v>1.75844E-2</c:v>
                </c:pt>
                <c:pt idx="163">
                  <c:v>1.7620899999999998E-2</c:v>
                </c:pt>
                <c:pt idx="164">
                  <c:v>1.76341E-2</c:v>
                </c:pt>
                <c:pt idx="165">
                  <c:v>1.76913E-2</c:v>
                </c:pt>
                <c:pt idx="166">
                  <c:v>1.7748199999999999E-2</c:v>
                </c:pt>
                <c:pt idx="167">
                  <c:v>1.78047E-2</c:v>
                </c:pt>
                <c:pt idx="168">
                  <c:v>1.78561E-2</c:v>
                </c:pt>
                <c:pt idx="169">
                  <c:v>1.79577E-2</c:v>
                </c:pt>
                <c:pt idx="170">
                  <c:v>1.8013700000000001E-2</c:v>
                </c:pt>
                <c:pt idx="171">
                  <c:v>1.8084900000000001E-2</c:v>
                </c:pt>
                <c:pt idx="172">
                  <c:v>1.81446E-2</c:v>
                </c:pt>
                <c:pt idx="173">
                  <c:v>1.8179500000000001E-2</c:v>
                </c:pt>
                <c:pt idx="174">
                  <c:v>1.8233099999999999E-2</c:v>
                </c:pt>
                <c:pt idx="175">
                  <c:v>1.82731E-2</c:v>
                </c:pt>
                <c:pt idx="176">
                  <c:v>1.8318500000000001E-2</c:v>
                </c:pt>
                <c:pt idx="177">
                  <c:v>1.8425400000000001E-2</c:v>
                </c:pt>
                <c:pt idx="178">
                  <c:v>1.8609799999999999E-2</c:v>
                </c:pt>
                <c:pt idx="179">
                  <c:v>1.8698099999999999E-2</c:v>
                </c:pt>
                <c:pt idx="180">
                  <c:v>1.8795300000000001E-2</c:v>
                </c:pt>
                <c:pt idx="181">
                  <c:v>1.88684E-2</c:v>
                </c:pt>
                <c:pt idx="182">
                  <c:v>1.88872E-2</c:v>
                </c:pt>
                <c:pt idx="183">
                  <c:v>1.88743E-2</c:v>
                </c:pt>
                <c:pt idx="184">
                  <c:v>1.89228E-2</c:v>
                </c:pt>
                <c:pt idx="185">
                  <c:v>1.89526E-2</c:v>
                </c:pt>
                <c:pt idx="186">
                  <c:v>1.8986099999999999E-2</c:v>
                </c:pt>
                <c:pt idx="187">
                  <c:v>1.9021799999999998E-2</c:v>
                </c:pt>
                <c:pt idx="188">
                  <c:v>1.92582E-2</c:v>
                </c:pt>
                <c:pt idx="189">
                  <c:v>1.9103100000000001E-2</c:v>
                </c:pt>
                <c:pt idx="190">
                  <c:v>1.9112899999999999E-2</c:v>
                </c:pt>
                <c:pt idx="191">
                  <c:v>1.9334E-2</c:v>
                </c:pt>
                <c:pt idx="192">
                  <c:v>1.9491000000000001E-2</c:v>
                </c:pt>
                <c:pt idx="193">
                  <c:v>1.9504899999999999E-2</c:v>
                </c:pt>
                <c:pt idx="194">
                  <c:v>1.9421399999999998E-2</c:v>
                </c:pt>
                <c:pt idx="195">
                  <c:v>1.9438500000000001E-2</c:v>
                </c:pt>
                <c:pt idx="196">
                  <c:v>1.9407899999999999E-2</c:v>
                </c:pt>
                <c:pt idx="197">
                  <c:v>1.9434400000000001E-2</c:v>
                </c:pt>
                <c:pt idx="198">
                  <c:v>1.9439100000000001E-2</c:v>
                </c:pt>
                <c:pt idx="199">
                  <c:v>1.9456000000000001E-2</c:v>
                </c:pt>
                <c:pt idx="200">
                  <c:v>1.9538400000000001E-2</c:v>
                </c:pt>
                <c:pt idx="201">
                  <c:v>1.9521699999999999E-2</c:v>
                </c:pt>
                <c:pt idx="202">
                  <c:v>1.9723500000000001E-2</c:v>
                </c:pt>
                <c:pt idx="203">
                  <c:v>1.9368400000000001E-2</c:v>
                </c:pt>
                <c:pt idx="204">
                  <c:v>1.9300299999999999E-2</c:v>
                </c:pt>
                <c:pt idx="205">
                  <c:v>1.9334400000000002E-2</c:v>
                </c:pt>
                <c:pt idx="206">
                  <c:v>1.9390899999999999E-2</c:v>
                </c:pt>
                <c:pt idx="207">
                  <c:v>1.93972E-2</c:v>
                </c:pt>
                <c:pt idx="208">
                  <c:v>1.9343300000000001E-2</c:v>
                </c:pt>
                <c:pt idx="209">
                  <c:v>1.9312599999999999E-2</c:v>
                </c:pt>
                <c:pt idx="210">
                  <c:v>1.93381E-2</c:v>
                </c:pt>
                <c:pt idx="211">
                  <c:v>1.9232900000000001E-2</c:v>
                </c:pt>
                <c:pt idx="212">
                  <c:v>1.9212699999999999E-2</c:v>
                </c:pt>
                <c:pt idx="213">
                  <c:v>1.9093200000000001E-2</c:v>
                </c:pt>
                <c:pt idx="214">
                  <c:v>1.9040499999999998E-2</c:v>
                </c:pt>
                <c:pt idx="215">
                  <c:v>1.8983900000000001E-2</c:v>
                </c:pt>
                <c:pt idx="216">
                  <c:v>1.8901600000000001E-2</c:v>
                </c:pt>
                <c:pt idx="217">
                  <c:v>1.8792900000000001E-2</c:v>
                </c:pt>
                <c:pt idx="218">
                  <c:v>1.8759600000000001E-2</c:v>
                </c:pt>
                <c:pt idx="219">
                  <c:v>1.8773499999999999E-2</c:v>
                </c:pt>
                <c:pt idx="220">
                  <c:v>1.8757900000000001E-2</c:v>
                </c:pt>
                <c:pt idx="221">
                  <c:v>1.8722599999999999E-2</c:v>
                </c:pt>
                <c:pt idx="222">
                  <c:v>1.8794600000000002E-2</c:v>
                </c:pt>
                <c:pt idx="223">
                  <c:v>1.8844300000000001E-2</c:v>
                </c:pt>
                <c:pt idx="224">
                  <c:v>1.9138700000000002E-2</c:v>
                </c:pt>
                <c:pt idx="225">
                  <c:v>1.89345E-2</c:v>
                </c:pt>
                <c:pt idx="226">
                  <c:v>1.8950700000000001E-2</c:v>
                </c:pt>
                <c:pt idx="227">
                  <c:v>1.8928500000000001E-2</c:v>
                </c:pt>
                <c:pt idx="228">
                  <c:v>1.89555E-2</c:v>
                </c:pt>
                <c:pt idx="229">
                  <c:v>1.8973400000000001E-2</c:v>
                </c:pt>
                <c:pt idx="230">
                  <c:v>1.89876E-2</c:v>
                </c:pt>
                <c:pt idx="231">
                  <c:v>1.9018E-2</c:v>
                </c:pt>
                <c:pt idx="232">
                  <c:v>1.89724E-2</c:v>
                </c:pt>
                <c:pt idx="233">
                  <c:v>1.9293500000000002E-2</c:v>
                </c:pt>
                <c:pt idx="234">
                  <c:v>1.8807999999999998E-2</c:v>
                </c:pt>
                <c:pt idx="235">
                  <c:v>1.8859299999999999E-2</c:v>
                </c:pt>
                <c:pt idx="236">
                  <c:v>1.88901E-2</c:v>
                </c:pt>
                <c:pt idx="237">
                  <c:v>1.8966199999999999E-2</c:v>
                </c:pt>
                <c:pt idx="238">
                  <c:v>1.91028E-2</c:v>
                </c:pt>
                <c:pt idx="239">
                  <c:v>1.9122199999999999E-2</c:v>
                </c:pt>
                <c:pt idx="240">
                  <c:v>1.9087699999999999E-2</c:v>
                </c:pt>
                <c:pt idx="241">
                  <c:v>1.9016600000000002E-2</c:v>
                </c:pt>
                <c:pt idx="242">
                  <c:v>1.9040000000000001E-2</c:v>
                </c:pt>
                <c:pt idx="243">
                  <c:v>1.9049900000000002E-2</c:v>
                </c:pt>
                <c:pt idx="244">
                  <c:v>1.9274099999999999E-2</c:v>
                </c:pt>
                <c:pt idx="245">
                  <c:v>1.9409599999999999E-2</c:v>
                </c:pt>
                <c:pt idx="246">
                  <c:v>1.9436499999999999E-2</c:v>
                </c:pt>
                <c:pt idx="247">
                  <c:v>1.9405700000000001E-2</c:v>
                </c:pt>
                <c:pt idx="248">
                  <c:v>1.9453399999999999E-2</c:v>
                </c:pt>
                <c:pt idx="249">
                  <c:v>1.9389199999999999E-2</c:v>
                </c:pt>
                <c:pt idx="250">
                  <c:v>1.9370999999999999E-2</c:v>
                </c:pt>
                <c:pt idx="251">
                  <c:v>1.9403799999999999E-2</c:v>
                </c:pt>
                <c:pt idx="252">
                  <c:v>1.9408000000000002E-2</c:v>
                </c:pt>
                <c:pt idx="253">
                  <c:v>1.9367599999999999E-2</c:v>
                </c:pt>
                <c:pt idx="254">
                  <c:v>1.9312900000000001E-2</c:v>
                </c:pt>
                <c:pt idx="255">
                  <c:v>1.9266800000000001E-2</c:v>
                </c:pt>
                <c:pt idx="256">
                  <c:v>1.9632299999999998E-2</c:v>
                </c:pt>
                <c:pt idx="257">
                  <c:v>2.00866E-2</c:v>
                </c:pt>
                <c:pt idx="258">
                  <c:v>1.96233E-2</c:v>
                </c:pt>
                <c:pt idx="259">
                  <c:v>1.9484499999999998E-2</c:v>
                </c:pt>
                <c:pt idx="260">
                  <c:v>1.9510599999999999E-2</c:v>
                </c:pt>
                <c:pt idx="261">
                  <c:v>1.9419599999999999E-2</c:v>
                </c:pt>
                <c:pt idx="262">
                  <c:v>1.93604E-2</c:v>
                </c:pt>
                <c:pt idx="263">
                  <c:v>1.97412E-2</c:v>
                </c:pt>
                <c:pt idx="264">
                  <c:v>1.9664999999999998E-2</c:v>
                </c:pt>
                <c:pt idx="265">
                  <c:v>1.95672E-2</c:v>
                </c:pt>
                <c:pt idx="266">
                  <c:v>1.9540100000000001E-2</c:v>
                </c:pt>
                <c:pt idx="267">
                  <c:v>1.9523499999999999E-2</c:v>
                </c:pt>
                <c:pt idx="268">
                  <c:v>1.95567E-2</c:v>
                </c:pt>
                <c:pt idx="269">
                  <c:v>1.94732E-2</c:v>
                </c:pt>
                <c:pt idx="270">
                  <c:v>1.9363600000000002E-2</c:v>
                </c:pt>
                <c:pt idx="271">
                  <c:v>1.9655100000000002E-2</c:v>
                </c:pt>
                <c:pt idx="272">
                  <c:v>1.9451099999999999E-2</c:v>
                </c:pt>
                <c:pt idx="273">
                  <c:v>1.9784599999999999E-2</c:v>
                </c:pt>
                <c:pt idx="274">
                  <c:v>1.9516100000000002E-2</c:v>
                </c:pt>
                <c:pt idx="275">
                  <c:v>1.9434699999999999E-2</c:v>
                </c:pt>
                <c:pt idx="276">
                  <c:v>1.9419700000000002E-2</c:v>
                </c:pt>
                <c:pt idx="277">
                  <c:v>1.9485700000000002E-2</c:v>
                </c:pt>
                <c:pt idx="278">
                  <c:v>1.9557499999999998E-2</c:v>
                </c:pt>
                <c:pt idx="279">
                  <c:v>1.9556400000000002E-2</c:v>
                </c:pt>
                <c:pt idx="280">
                  <c:v>1.9560600000000001E-2</c:v>
                </c:pt>
                <c:pt idx="281">
                  <c:v>1.95853E-2</c:v>
                </c:pt>
                <c:pt idx="282">
                  <c:v>1.9714499999999999E-2</c:v>
                </c:pt>
                <c:pt idx="283">
                  <c:v>1.9812400000000001E-2</c:v>
                </c:pt>
                <c:pt idx="284">
                  <c:v>1.99318E-2</c:v>
                </c:pt>
                <c:pt idx="285">
                  <c:v>1.9991499999999999E-2</c:v>
                </c:pt>
                <c:pt idx="286">
                  <c:v>2.1400200000000001E-2</c:v>
                </c:pt>
                <c:pt idx="287">
                  <c:v>2.1792499999999999E-2</c:v>
                </c:pt>
                <c:pt idx="288">
                  <c:v>2.20383E-2</c:v>
                </c:pt>
                <c:pt idx="289">
                  <c:v>2.2466799999999999E-2</c:v>
                </c:pt>
                <c:pt idx="290">
                  <c:v>2.22376E-2</c:v>
                </c:pt>
                <c:pt idx="291">
                  <c:v>2.2316699999999998E-2</c:v>
                </c:pt>
                <c:pt idx="292">
                  <c:v>2.23491E-2</c:v>
                </c:pt>
                <c:pt idx="293">
                  <c:v>2.3390399999999999E-2</c:v>
                </c:pt>
                <c:pt idx="294">
                  <c:v>2.26792E-2</c:v>
                </c:pt>
                <c:pt idx="295">
                  <c:v>2.2506600000000002E-2</c:v>
                </c:pt>
                <c:pt idx="296">
                  <c:v>2.2479300000000001E-2</c:v>
                </c:pt>
                <c:pt idx="297">
                  <c:v>2.2526899999999999E-2</c:v>
                </c:pt>
                <c:pt idx="298">
                  <c:v>2.2573599999999999E-2</c:v>
                </c:pt>
                <c:pt idx="299">
                  <c:v>2.24117E-2</c:v>
                </c:pt>
                <c:pt idx="300">
                  <c:v>2.2258500000000001E-2</c:v>
                </c:pt>
                <c:pt idx="301">
                  <c:v>2.2319200000000001E-2</c:v>
                </c:pt>
                <c:pt idx="302">
                  <c:v>2.2378700000000001E-2</c:v>
                </c:pt>
                <c:pt idx="303">
                  <c:v>2.2462200000000002E-2</c:v>
                </c:pt>
                <c:pt idx="304">
                  <c:v>2.25361E-2</c:v>
                </c:pt>
                <c:pt idx="305">
                  <c:v>2.33137E-2</c:v>
                </c:pt>
                <c:pt idx="306">
                  <c:v>2.3672100000000001E-2</c:v>
                </c:pt>
                <c:pt idx="307">
                  <c:v>2.3539000000000001E-2</c:v>
                </c:pt>
                <c:pt idx="308">
                  <c:v>2.3414899999999999E-2</c:v>
                </c:pt>
                <c:pt idx="309">
                  <c:v>2.3392900000000001E-2</c:v>
                </c:pt>
                <c:pt idx="310">
                  <c:v>2.33808E-2</c:v>
                </c:pt>
                <c:pt idx="311">
                  <c:v>2.3403899999999998E-2</c:v>
                </c:pt>
                <c:pt idx="312">
                  <c:v>2.4340500000000001E-2</c:v>
                </c:pt>
                <c:pt idx="313">
                  <c:v>2.44867E-2</c:v>
                </c:pt>
                <c:pt idx="314">
                  <c:v>2.43845E-2</c:v>
                </c:pt>
                <c:pt idx="315">
                  <c:v>2.4343900000000002E-2</c:v>
                </c:pt>
                <c:pt idx="316">
                  <c:v>2.4313899999999999E-2</c:v>
                </c:pt>
                <c:pt idx="317">
                  <c:v>2.43412E-2</c:v>
                </c:pt>
                <c:pt idx="318">
                  <c:v>2.4384300000000001E-2</c:v>
                </c:pt>
                <c:pt idx="319">
                  <c:v>2.4423E-2</c:v>
                </c:pt>
                <c:pt idx="320">
                  <c:v>2.46334E-2</c:v>
                </c:pt>
                <c:pt idx="321">
                  <c:v>2.4641099999999999E-2</c:v>
                </c:pt>
                <c:pt idx="322">
                  <c:v>2.4598200000000001E-2</c:v>
                </c:pt>
                <c:pt idx="323">
                  <c:v>2.4575400000000001E-2</c:v>
                </c:pt>
                <c:pt idx="324">
                  <c:v>2.46018E-2</c:v>
                </c:pt>
                <c:pt idx="325">
                  <c:v>2.46812E-2</c:v>
                </c:pt>
                <c:pt idx="326">
                  <c:v>2.46888E-2</c:v>
                </c:pt>
                <c:pt idx="327">
                  <c:v>2.4720200000000001E-2</c:v>
                </c:pt>
                <c:pt idx="328">
                  <c:v>2.47759E-2</c:v>
                </c:pt>
                <c:pt idx="329">
                  <c:v>2.49413E-2</c:v>
                </c:pt>
                <c:pt idx="330">
                  <c:v>2.50879E-2</c:v>
                </c:pt>
                <c:pt idx="331">
                  <c:v>2.5190299999999999E-2</c:v>
                </c:pt>
                <c:pt idx="332">
                  <c:v>2.5252299999999998E-2</c:v>
                </c:pt>
                <c:pt idx="333">
                  <c:v>2.5305299999999999E-2</c:v>
                </c:pt>
                <c:pt idx="334">
                  <c:v>2.53905E-2</c:v>
                </c:pt>
                <c:pt idx="335">
                  <c:v>2.5406700000000001E-2</c:v>
                </c:pt>
                <c:pt idx="336">
                  <c:v>2.5439E-2</c:v>
                </c:pt>
                <c:pt idx="337">
                  <c:v>2.54827E-2</c:v>
                </c:pt>
                <c:pt idx="338">
                  <c:v>2.5528100000000001E-2</c:v>
                </c:pt>
                <c:pt idx="339">
                  <c:v>2.5567300000000001E-2</c:v>
                </c:pt>
                <c:pt idx="340">
                  <c:v>2.5595799999999998E-2</c:v>
                </c:pt>
                <c:pt idx="341">
                  <c:v>2.56545E-2</c:v>
                </c:pt>
                <c:pt idx="342">
                  <c:v>2.58041E-2</c:v>
                </c:pt>
                <c:pt idx="343">
                  <c:v>2.5921300000000001E-2</c:v>
                </c:pt>
                <c:pt idx="344">
                  <c:v>2.60121E-2</c:v>
                </c:pt>
                <c:pt idx="345">
                  <c:v>2.6374399999999999E-2</c:v>
                </c:pt>
                <c:pt idx="346">
                  <c:v>2.67873E-2</c:v>
                </c:pt>
                <c:pt idx="347">
                  <c:v>2.6850700000000002E-2</c:v>
                </c:pt>
                <c:pt idx="348">
                  <c:v>2.67973E-2</c:v>
                </c:pt>
                <c:pt idx="349">
                  <c:v>2.6861300000000001E-2</c:v>
                </c:pt>
                <c:pt idx="350">
                  <c:v>2.6895700000000002E-2</c:v>
                </c:pt>
                <c:pt idx="351">
                  <c:v>2.6938900000000002E-2</c:v>
                </c:pt>
                <c:pt idx="352">
                  <c:v>2.6971499999999999E-2</c:v>
                </c:pt>
                <c:pt idx="353">
                  <c:v>2.6910400000000001E-2</c:v>
                </c:pt>
                <c:pt idx="354">
                  <c:v>2.6937099999999999E-2</c:v>
                </c:pt>
                <c:pt idx="355">
                  <c:v>2.7221200000000001E-2</c:v>
                </c:pt>
                <c:pt idx="356">
                  <c:v>2.72353E-2</c:v>
                </c:pt>
                <c:pt idx="357">
                  <c:v>2.7192299999999999E-2</c:v>
                </c:pt>
                <c:pt idx="358">
                  <c:v>2.7219799999999999E-2</c:v>
                </c:pt>
                <c:pt idx="359">
                  <c:v>2.7204099999999998E-2</c:v>
                </c:pt>
                <c:pt idx="360">
                  <c:v>2.7216000000000001E-2</c:v>
                </c:pt>
                <c:pt idx="361">
                  <c:v>2.7275000000000001E-2</c:v>
                </c:pt>
                <c:pt idx="362">
                  <c:v>2.73907E-2</c:v>
                </c:pt>
                <c:pt idx="363">
                  <c:v>2.7636600000000001E-2</c:v>
                </c:pt>
                <c:pt idx="364">
                  <c:v>2.7767799999999999E-2</c:v>
                </c:pt>
                <c:pt idx="365">
                  <c:v>2.7694900000000001E-2</c:v>
                </c:pt>
                <c:pt idx="366">
                  <c:v>2.7729899999999998E-2</c:v>
                </c:pt>
                <c:pt idx="367">
                  <c:v>2.7759599999999999E-2</c:v>
                </c:pt>
                <c:pt idx="368">
                  <c:v>2.78658E-2</c:v>
                </c:pt>
                <c:pt idx="369">
                  <c:v>2.7994600000000001E-2</c:v>
                </c:pt>
                <c:pt idx="370">
                  <c:v>2.81029E-2</c:v>
                </c:pt>
                <c:pt idx="371">
                  <c:v>2.82489E-2</c:v>
                </c:pt>
                <c:pt idx="372">
                  <c:v>2.8361000000000001E-2</c:v>
                </c:pt>
                <c:pt idx="373">
                  <c:v>2.8429599999999999E-2</c:v>
                </c:pt>
                <c:pt idx="374">
                  <c:v>2.84627E-2</c:v>
                </c:pt>
                <c:pt idx="375">
                  <c:v>2.8593199999999999E-2</c:v>
                </c:pt>
                <c:pt idx="376">
                  <c:v>2.86964E-2</c:v>
                </c:pt>
                <c:pt idx="377">
                  <c:v>2.8812999999999998E-2</c:v>
                </c:pt>
                <c:pt idx="378">
                  <c:v>2.90137E-2</c:v>
                </c:pt>
                <c:pt idx="379">
                  <c:v>2.92298E-2</c:v>
                </c:pt>
                <c:pt idx="380">
                  <c:v>2.94104E-2</c:v>
                </c:pt>
                <c:pt idx="381">
                  <c:v>2.9435200000000002E-2</c:v>
                </c:pt>
                <c:pt idx="382">
                  <c:v>2.9396700000000001E-2</c:v>
                </c:pt>
                <c:pt idx="383">
                  <c:v>2.9403499999999999E-2</c:v>
                </c:pt>
                <c:pt idx="384">
                  <c:v>2.95704E-2</c:v>
                </c:pt>
                <c:pt idx="385">
                  <c:v>2.96382E-2</c:v>
                </c:pt>
                <c:pt idx="386">
                  <c:v>2.9717500000000001E-2</c:v>
                </c:pt>
                <c:pt idx="387">
                  <c:v>2.9812100000000001E-2</c:v>
                </c:pt>
                <c:pt idx="388">
                  <c:v>3.0007099999999998E-2</c:v>
                </c:pt>
                <c:pt idx="389">
                  <c:v>3.0145000000000002E-2</c:v>
                </c:pt>
                <c:pt idx="390">
                  <c:v>3.0180200000000001E-2</c:v>
                </c:pt>
                <c:pt idx="391">
                  <c:v>3.0250200000000001E-2</c:v>
                </c:pt>
                <c:pt idx="392">
                  <c:v>3.0321299999999999E-2</c:v>
                </c:pt>
                <c:pt idx="393">
                  <c:v>3.0377500000000002E-2</c:v>
                </c:pt>
                <c:pt idx="394">
                  <c:v>3.0395800000000001E-2</c:v>
                </c:pt>
                <c:pt idx="395">
                  <c:v>3.05332E-2</c:v>
                </c:pt>
                <c:pt idx="396">
                  <c:v>3.0601099999999999E-2</c:v>
                </c:pt>
                <c:pt idx="397">
                  <c:v>3.0790000000000001E-2</c:v>
                </c:pt>
                <c:pt idx="398">
                  <c:v>3.0885200000000002E-2</c:v>
                </c:pt>
                <c:pt idx="399">
                  <c:v>3.0934900000000001E-2</c:v>
                </c:pt>
                <c:pt idx="400">
                  <c:v>3.1020599999999999E-2</c:v>
                </c:pt>
                <c:pt idx="401">
                  <c:v>3.1110100000000002E-2</c:v>
                </c:pt>
                <c:pt idx="402">
                  <c:v>3.1225599999999999E-2</c:v>
                </c:pt>
                <c:pt idx="403">
                  <c:v>3.1297800000000001E-2</c:v>
                </c:pt>
                <c:pt idx="404">
                  <c:v>3.14399E-2</c:v>
                </c:pt>
                <c:pt idx="405">
                  <c:v>3.1579099999999999E-2</c:v>
                </c:pt>
                <c:pt idx="406">
                  <c:v>3.1750899999999999E-2</c:v>
                </c:pt>
                <c:pt idx="407">
                  <c:v>3.1877200000000001E-2</c:v>
                </c:pt>
                <c:pt idx="408">
                  <c:v>3.20591E-2</c:v>
                </c:pt>
                <c:pt idx="409">
                  <c:v>3.2184400000000002E-2</c:v>
                </c:pt>
                <c:pt idx="410">
                  <c:v>3.2398400000000001E-2</c:v>
                </c:pt>
                <c:pt idx="411">
                  <c:v>3.26322E-2</c:v>
                </c:pt>
                <c:pt idx="412">
                  <c:v>3.2887800000000002E-2</c:v>
                </c:pt>
                <c:pt idx="413">
                  <c:v>3.3068800000000002E-2</c:v>
                </c:pt>
                <c:pt idx="414">
                  <c:v>3.3256899999999999E-2</c:v>
                </c:pt>
                <c:pt idx="415">
                  <c:v>3.3457199999999999E-2</c:v>
                </c:pt>
                <c:pt idx="416">
                  <c:v>3.3561899999999999E-2</c:v>
                </c:pt>
                <c:pt idx="417">
                  <c:v>3.3733699999999998E-2</c:v>
                </c:pt>
                <c:pt idx="418">
                  <c:v>3.38812E-2</c:v>
                </c:pt>
                <c:pt idx="419">
                  <c:v>3.4041200000000001E-2</c:v>
                </c:pt>
                <c:pt idx="420">
                  <c:v>3.4351300000000001E-2</c:v>
                </c:pt>
                <c:pt idx="421">
                  <c:v>3.4539399999999998E-2</c:v>
                </c:pt>
                <c:pt idx="422">
                  <c:v>3.4794100000000001E-2</c:v>
                </c:pt>
                <c:pt idx="423">
                  <c:v>3.5060099999999997E-2</c:v>
                </c:pt>
                <c:pt idx="424">
                  <c:v>3.5204100000000002E-2</c:v>
                </c:pt>
                <c:pt idx="425">
                  <c:v>3.5508999999999999E-2</c:v>
                </c:pt>
                <c:pt idx="426">
                  <c:v>3.58413E-2</c:v>
                </c:pt>
                <c:pt idx="427">
                  <c:v>3.6065800000000002E-2</c:v>
                </c:pt>
                <c:pt idx="428">
                  <c:v>3.6272199999999997E-2</c:v>
                </c:pt>
                <c:pt idx="429">
                  <c:v>3.6585100000000002E-2</c:v>
                </c:pt>
                <c:pt idx="430">
                  <c:v>3.68758E-2</c:v>
                </c:pt>
                <c:pt idx="431">
                  <c:v>3.7278899999999997E-2</c:v>
                </c:pt>
                <c:pt idx="432">
                  <c:v>3.7621399999999999E-2</c:v>
                </c:pt>
                <c:pt idx="433">
                  <c:v>3.7927200000000001E-2</c:v>
                </c:pt>
                <c:pt idx="434">
                  <c:v>3.8157099999999999E-2</c:v>
                </c:pt>
                <c:pt idx="435">
                  <c:v>3.84322E-2</c:v>
                </c:pt>
                <c:pt idx="436">
                  <c:v>3.8744199999999999E-2</c:v>
                </c:pt>
                <c:pt idx="437">
                  <c:v>3.9113099999999998E-2</c:v>
                </c:pt>
                <c:pt idx="438">
                  <c:v>3.92758E-2</c:v>
                </c:pt>
                <c:pt idx="439">
                  <c:v>3.9454400000000001E-2</c:v>
                </c:pt>
                <c:pt idx="440">
                  <c:v>3.9685499999999999E-2</c:v>
                </c:pt>
                <c:pt idx="441">
                  <c:v>3.9971899999999998E-2</c:v>
                </c:pt>
                <c:pt idx="442">
                  <c:v>4.0335000000000003E-2</c:v>
                </c:pt>
                <c:pt idx="443">
                  <c:v>4.0680399999999999E-2</c:v>
                </c:pt>
                <c:pt idx="444">
                  <c:v>4.1040100000000003E-2</c:v>
                </c:pt>
                <c:pt idx="445">
                  <c:v>4.1426699999999997E-2</c:v>
                </c:pt>
                <c:pt idx="446">
                  <c:v>4.1885600000000002E-2</c:v>
                </c:pt>
                <c:pt idx="447">
                  <c:v>4.2174700000000002E-2</c:v>
                </c:pt>
                <c:pt idx="448">
                  <c:v>4.2641900000000003E-2</c:v>
                </c:pt>
                <c:pt idx="449">
                  <c:v>4.2975899999999997E-2</c:v>
                </c:pt>
                <c:pt idx="450">
                  <c:v>4.32904E-2</c:v>
                </c:pt>
                <c:pt idx="451">
                  <c:v>4.3615599999999997E-2</c:v>
                </c:pt>
                <c:pt idx="452">
                  <c:v>4.3956000000000002E-2</c:v>
                </c:pt>
                <c:pt idx="453">
                  <c:v>4.43763E-2</c:v>
                </c:pt>
                <c:pt idx="454">
                  <c:v>4.4623299999999998E-2</c:v>
                </c:pt>
                <c:pt idx="455">
                  <c:v>4.4997799999999998E-2</c:v>
                </c:pt>
                <c:pt idx="456">
                  <c:v>4.5263600000000001E-2</c:v>
                </c:pt>
                <c:pt idx="457">
                  <c:v>4.5765E-2</c:v>
                </c:pt>
                <c:pt idx="458">
                  <c:v>4.6124800000000001E-2</c:v>
                </c:pt>
                <c:pt idx="459">
                  <c:v>4.6488300000000003E-2</c:v>
                </c:pt>
                <c:pt idx="460">
                  <c:v>4.6882699999999999E-2</c:v>
                </c:pt>
                <c:pt idx="461">
                  <c:v>4.7445500000000002E-2</c:v>
                </c:pt>
                <c:pt idx="462">
                  <c:v>4.8038200000000003E-2</c:v>
                </c:pt>
                <c:pt idx="463">
                  <c:v>4.8525499999999999E-2</c:v>
                </c:pt>
                <c:pt idx="464">
                  <c:v>4.8819300000000003E-2</c:v>
                </c:pt>
                <c:pt idx="465">
                  <c:v>4.9578200000000003E-2</c:v>
                </c:pt>
                <c:pt idx="466">
                  <c:v>4.9960200000000003E-2</c:v>
                </c:pt>
                <c:pt idx="467">
                  <c:v>5.0431799999999999E-2</c:v>
                </c:pt>
                <c:pt idx="468">
                  <c:v>5.1156600000000003E-2</c:v>
                </c:pt>
                <c:pt idx="469">
                  <c:v>5.1679299999999997E-2</c:v>
                </c:pt>
                <c:pt idx="470">
                  <c:v>5.24547E-2</c:v>
                </c:pt>
                <c:pt idx="471">
                  <c:v>5.3175300000000002E-2</c:v>
                </c:pt>
                <c:pt idx="472">
                  <c:v>5.3502800000000003E-2</c:v>
                </c:pt>
                <c:pt idx="473">
                  <c:v>5.3771699999999999E-2</c:v>
                </c:pt>
                <c:pt idx="474">
                  <c:v>5.4115299999999998E-2</c:v>
                </c:pt>
                <c:pt idx="475">
                  <c:v>5.5080999999999998E-2</c:v>
                </c:pt>
                <c:pt idx="476">
                  <c:v>5.5685600000000002E-2</c:v>
                </c:pt>
                <c:pt idx="477">
                  <c:v>5.6735800000000003E-2</c:v>
                </c:pt>
                <c:pt idx="478">
                  <c:v>5.7821400000000002E-2</c:v>
                </c:pt>
                <c:pt idx="479">
                  <c:v>5.8867000000000003E-2</c:v>
                </c:pt>
                <c:pt idx="480">
                  <c:v>5.97882E-2</c:v>
                </c:pt>
                <c:pt idx="481">
                  <c:v>6.0844500000000003E-2</c:v>
                </c:pt>
                <c:pt idx="482">
                  <c:v>6.1843299999999997E-2</c:v>
                </c:pt>
                <c:pt idx="483">
                  <c:v>6.28687E-2</c:v>
                </c:pt>
                <c:pt idx="484">
                  <c:v>6.3864699999999996E-2</c:v>
                </c:pt>
                <c:pt idx="485">
                  <c:v>6.4217399999999994E-2</c:v>
                </c:pt>
                <c:pt idx="486">
                  <c:v>6.5521200000000002E-2</c:v>
                </c:pt>
                <c:pt idx="487">
                  <c:v>6.7346199999999995E-2</c:v>
                </c:pt>
                <c:pt idx="488">
                  <c:v>6.8913600000000005E-2</c:v>
                </c:pt>
                <c:pt idx="489">
                  <c:v>7.0080900000000002E-2</c:v>
                </c:pt>
                <c:pt idx="490">
                  <c:v>7.1218600000000007E-2</c:v>
                </c:pt>
                <c:pt idx="491">
                  <c:v>7.2604100000000005E-2</c:v>
                </c:pt>
                <c:pt idx="492">
                  <c:v>7.3843599999999995E-2</c:v>
                </c:pt>
                <c:pt idx="493">
                  <c:v>7.5064099999999995E-2</c:v>
                </c:pt>
                <c:pt idx="494">
                  <c:v>7.6784000000000005E-2</c:v>
                </c:pt>
                <c:pt idx="495">
                  <c:v>7.8173599999999996E-2</c:v>
                </c:pt>
                <c:pt idx="496">
                  <c:v>7.9461199999999996E-2</c:v>
                </c:pt>
                <c:pt idx="497">
                  <c:v>8.0347100000000005E-2</c:v>
                </c:pt>
                <c:pt idx="498">
                  <c:v>8.1435499999999994E-2</c:v>
                </c:pt>
                <c:pt idx="499">
                  <c:v>8.2797099999999998E-2</c:v>
                </c:pt>
                <c:pt idx="500">
                  <c:v>8.3791400000000002E-2</c:v>
                </c:pt>
                <c:pt idx="501">
                  <c:v>8.38531E-2</c:v>
                </c:pt>
                <c:pt idx="502">
                  <c:v>8.3949800000000005E-2</c:v>
                </c:pt>
                <c:pt idx="503">
                  <c:v>8.4252099999999996E-2</c:v>
                </c:pt>
                <c:pt idx="504">
                  <c:v>8.46721E-2</c:v>
                </c:pt>
                <c:pt idx="505">
                  <c:v>8.5119899999999998E-2</c:v>
                </c:pt>
                <c:pt idx="506">
                  <c:v>8.5814799999999997E-2</c:v>
                </c:pt>
                <c:pt idx="507">
                  <c:v>8.67087E-2</c:v>
                </c:pt>
                <c:pt idx="508">
                  <c:v>8.7507699999999994E-2</c:v>
                </c:pt>
                <c:pt idx="509">
                  <c:v>8.8953699999999997E-2</c:v>
                </c:pt>
                <c:pt idx="510">
                  <c:v>8.9784199999999995E-2</c:v>
                </c:pt>
                <c:pt idx="511">
                  <c:v>9.0640399999999996E-2</c:v>
                </c:pt>
                <c:pt idx="512">
                  <c:v>9.1759400000000005E-2</c:v>
                </c:pt>
                <c:pt idx="513">
                  <c:v>9.2963199999999996E-2</c:v>
                </c:pt>
                <c:pt idx="514">
                  <c:v>9.41472E-2</c:v>
                </c:pt>
                <c:pt idx="515">
                  <c:v>9.5416299999999996E-2</c:v>
                </c:pt>
                <c:pt idx="516">
                  <c:v>9.6770499999999995E-2</c:v>
                </c:pt>
                <c:pt idx="517">
                  <c:v>9.8054600000000006E-2</c:v>
                </c:pt>
                <c:pt idx="518">
                  <c:v>9.9459500000000006E-2</c:v>
                </c:pt>
                <c:pt idx="519">
                  <c:v>0.100869</c:v>
                </c:pt>
                <c:pt idx="520">
                  <c:v>0.10230300000000001</c:v>
                </c:pt>
                <c:pt idx="521">
                  <c:v>0.103732</c:v>
                </c:pt>
                <c:pt idx="522">
                  <c:v>0.105104</c:v>
                </c:pt>
                <c:pt idx="523">
                  <c:v>0.106555</c:v>
                </c:pt>
                <c:pt idx="524">
                  <c:v>0.108056</c:v>
                </c:pt>
                <c:pt idx="525">
                  <c:v>0.10968600000000001</c:v>
                </c:pt>
                <c:pt idx="526">
                  <c:v>0.11144999999999999</c:v>
                </c:pt>
                <c:pt idx="527">
                  <c:v>0.113279</c:v>
                </c:pt>
                <c:pt idx="528">
                  <c:v>0.11518200000000001</c:v>
                </c:pt>
                <c:pt idx="529">
                  <c:v>0.117268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2034-504F-9D89-8BC7FAC274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83064464"/>
        <c:axId val="783066128"/>
      </c:scatterChart>
      <c:valAx>
        <c:axId val="780000160"/>
        <c:scaling>
          <c:orientation val="minMax"/>
          <c:max val="110"/>
          <c:min val="2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200" b="1" i="0" baseline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Temperature (ºC)</a:t>
                </a:r>
                <a:endParaRPr lang="en-US" sz="120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38769859608100182"/>
              <c:y val="0.9308915799639776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780004320"/>
        <c:crossesAt val="1000000"/>
        <c:crossBetween val="midCat"/>
        <c:majorUnit val="10"/>
      </c:valAx>
      <c:valAx>
        <c:axId val="780004320"/>
        <c:scaling>
          <c:orientation val="minMax"/>
          <c:min val="1000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 i="0" baseline="0"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Loss Modulus (E'') (Pa)</a:t>
                </a:r>
              </a:p>
              <a:p>
                <a:pPr>
                  <a:defRPr sz="1200"/>
                </a:pPr>
                <a:r>
                  <a:rPr lang="en-US" sz="1200" b="1" i="0" baseline="0"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200" b="1" i="0" baseline="0">
                    <a:solidFill>
                      <a:schemeClr val="accent2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Storage Modulus (E') (Pa)        </a:t>
                </a:r>
                <a:endParaRPr lang="en-US" sz="1200">
                  <a:solidFill>
                    <a:schemeClr val="accent2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2.5423350431063956E-4"/>
              <c:y val="0.304052247785740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780000160"/>
        <c:crosses val="autoZero"/>
        <c:crossBetween val="midCat"/>
      </c:valAx>
      <c:valAx>
        <c:axId val="783066128"/>
        <c:scaling>
          <c:orientation val="minMax"/>
          <c:max val="0.30000000000000004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 i="0" baseline="0" dirty="0">
                    <a:solidFill>
                      <a:srgbClr val="0070C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tan</a:t>
                </a:r>
                <a:r>
                  <a:rPr lang="el-GR" sz="1200" b="1" i="0" baseline="0" dirty="0">
                    <a:solidFill>
                      <a:srgbClr val="0070C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</a:t>
                </a:r>
                <a:endParaRPr lang="en-US" sz="700" dirty="0">
                  <a:solidFill>
                    <a:srgbClr val="0070C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ln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783064464"/>
        <c:crosses val="max"/>
        <c:crossBetween val="midCat"/>
      </c:valAx>
      <c:valAx>
        <c:axId val="78306446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783066128"/>
        <c:crosses val="autoZero"/>
        <c:crossBetween val="midCat"/>
      </c:valAx>
      <c:spPr>
        <a:noFill/>
        <a:ln w="12700">
          <a:solidFill>
            <a:sysClr val="windowText" lastClr="000000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0173368374623979"/>
          <c:y val="2.9921509759124654E-2"/>
          <c:w val="0.69369303442663455"/>
          <c:h val="0.84191182562785183"/>
        </c:manualLayout>
      </c:layout>
      <c:scatterChart>
        <c:scatterStyle val="smoothMarker"/>
        <c:varyColors val="0"/>
        <c:ser>
          <c:idx val="1"/>
          <c:order val="1"/>
          <c:tx>
            <c:v>Loss Modulus (E'')</c:v>
          </c:tx>
          <c:spPr>
            <a:ln w="254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Sheet1!$A$1:$A$1864</c:f>
              <c:numCache>
                <c:formatCode>General</c:formatCode>
                <c:ptCount val="1864"/>
                <c:pt idx="0">
                  <c:v>30.113</c:v>
                </c:pt>
                <c:pt idx="1">
                  <c:v>30.116</c:v>
                </c:pt>
                <c:pt idx="2">
                  <c:v>30.123000000000001</c:v>
                </c:pt>
                <c:pt idx="3">
                  <c:v>30.135999999999999</c:v>
                </c:pt>
                <c:pt idx="4">
                  <c:v>30.154</c:v>
                </c:pt>
                <c:pt idx="5">
                  <c:v>30.177</c:v>
                </c:pt>
                <c:pt idx="6">
                  <c:v>30.204999999999998</c:v>
                </c:pt>
                <c:pt idx="7">
                  <c:v>30.24</c:v>
                </c:pt>
                <c:pt idx="8">
                  <c:v>30.28</c:v>
                </c:pt>
                <c:pt idx="9">
                  <c:v>30.327000000000002</c:v>
                </c:pt>
                <c:pt idx="10">
                  <c:v>30.378</c:v>
                </c:pt>
                <c:pt idx="11">
                  <c:v>30.434000000000001</c:v>
                </c:pt>
                <c:pt idx="12">
                  <c:v>30.495999999999999</c:v>
                </c:pt>
                <c:pt idx="13">
                  <c:v>30.564</c:v>
                </c:pt>
                <c:pt idx="14">
                  <c:v>30.635000000000002</c:v>
                </c:pt>
                <c:pt idx="15">
                  <c:v>30.712</c:v>
                </c:pt>
                <c:pt idx="16">
                  <c:v>30.792000000000002</c:v>
                </c:pt>
                <c:pt idx="17">
                  <c:v>30.878</c:v>
                </c:pt>
                <c:pt idx="18">
                  <c:v>30.966999999999999</c:v>
                </c:pt>
                <c:pt idx="19">
                  <c:v>31.06</c:v>
                </c:pt>
                <c:pt idx="20">
                  <c:v>31.155999999999999</c:v>
                </c:pt>
                <c:pt idx="21">
                  <c:v>31.254999999999999</c:v>
                </c:pt>
                <c:pt idx="22">
                  <c:v>31.361000000000001</c:v>
                </c:pt>
                <c:pt idx="23">
                  <c:v>31.466000000000001</c:v>
                </c:pt>
                <c:pt idx="24">
                  <c:v>31.574999999999999</c:v>
                </c:pt>
                <c:pt idx="25">
                  <c:v>31.686</c:v>
                </c:pt>
                <c:pt idx="26">
                  <c:v>31.802</c:v>
                </c:pt>
                <c:pt idx="27">
                  <c:v>31.916</c:v>
                </c:pt>
                <c:pt idx="28">
                  <c:v>32.036000000000001</c:v>
                </c:pt>
                <c:pt idx="29">
                  <c:v>32.155000000000001</c:v>
                </c:pt>
                <c:pt idx="30">
                  <c:v>32.279000000000003</c:v>
                </c:pt>
                <c:pt idx="31">
                  <c:v>32.402000000000001</c:v>
                </c:pt>
                <c:pt idx="32">
                  <c:v>32.527000000000001</c:v>
                </c:pt>
                <c:pt idx="33">
                  <c:v>32.654000000000003</c:v>
                </c:pt>
                <c:pt idx="34">
                  <c:v>32.781999999999996</c:v>
                </c:pt>
                <c:pt idx="35">
                  <c:v>32.911000000000001</c:v>
                </c:pt>
                <c:pt idx="36">
                  <c:v>33.040999999999997</c:v>
                </c:pt>
                <c:pt idx="37">
                  <c:v>33.173000000000002</c:v>
                </c:pt>
                <c:pt idx="38">
                  <c:v>33.305</c:v>
                </c:pt>
                <c:pt idx="39">
                  <c:v>33.438000000000002</c:v>
                </c:pt>
                <c:pt idx="40">
                  <c:v>33.570999999999998</c:v>
                </c:pt>
                <c:pt idx="41">
                  <c:v>33.706000000000003</c:v>
                </c:pt>
                <c:pt idx="42">
                  <c:v>33.841000000000001</c:v>
                </c:pt>
                <c:pt idx="43">
                  <c:v>33.975999999999999</c:v>
                </c:pt>
                <c:pt idx="44">
                  <c:v>34.113</c:v>
                </c:pt>
                <c:pt idx="45">
                  <c:v>34.247999999999998</c:v>
                </c:pt>
                <c:pt idx="46">
                  <c:v>34.386000000000003</c:v>
                </c:pt>
                <c:pt idx="47">
                  <c:v>34.523000000000003</c:v>
                </c:pt>
                <c:pt idx="48">
                  <c:v>34.661999999999999</c:v>
                </c:pt>
                <c:pt idx="49">
                  <c:v>34.799999999999997</c:v>
                </c:pt>
                <c:pt idx="50">
                  <c:v>34.938000000000002</c:v>
                </c:pt>
                <c:pt idx="51">
                  <c:v>35.079000000000001</c:v>
                </c:pt>
                <c:pt idx="52">
                  <c:v>35.216999999999999</c:v>
                </c:pt>
                <c:pt idx="53">
                  <c:v>35.356999999999999</c:v>
                </c:pt>
                <c:pt idx="54">
                  <c:v>35.497</c:v>
                </c:pt>
                <c:pt idx="55">
                  <c:v>35.637999999999998</c:v>
                </c:pt>
                <c:pt idx="56">
                  <c:v>35.779000000000003</c:v>
                </c:pt>
                <c:pt idx="57">
                  <c:v>35.918999999999997</c:v>
                </c:pt>
                <c:pt idx="58">
                  <c:v>36.061</c:v>
                </c:pt>
                <c:pt idx="59">
                  <c:v>36.201999999999998</c:v>
                </c:pt>
                <c:pt idx="60">
                  <c:v>36.35</c:v>
                </c:pt>
                <c:pt idx="61">
                  <c:v>36.500999999999998</c:v>
                </c:pt>
                <c:pt idx="62">
                  <c:v>36.636000000000003</c:v>
                </c:pt>
                <c:pt idx="63">
                  <c:v>36.781999999999996</c:v>
                </c:pt>
                <c:pt idx="64">
                  <c:v>36.918999999999997</c:v>
                </c:pt>
                <c:pt idx="65">
                  <c:v>37.064999999999998</c:v>
                </c:pt>
                <c:pt idx="66">
                  <c:v>37.206000000000003</c:v>
                </c:pt>
                <c:pt idx="67">
                  <c:v>37.348999999999997</c:v>
                </c:pt>
                <c:pt idx="68">
                  <c:v>37.491</c:v>
                </c:pt>
                <c:pt idx="69">
                  <c:v>37.636000000000003</c:v>
                </c:pt>
                <c:pt idx="70">
                  <c:v>37.779000000000003</c:v>
                </c:pt>
                <c:pt idx="71">
                  <c:v>37.921999999999997</c:v>
                </c:pt>
                <c:pt idx="72">
                  <c:v>38.067999999999998</c:v>
                </c:pt>
                <c:pt idx="73">
                  <c:v>38.210999999999999</c:v>
                </c:pt>
                <c:pt idx="74">
                  <c:v>38.356000000000002</c:v>
                </c:pt>
                <c:pt idx="75">
                  <c:v>38.5</c:v>
                </c:pt>
                <c:pt idx="76">
                  <c:v>38.646999999999998</c:v>
                </c:pt>
                <c:pt idx="77">
                  <c:v>38.792000000000002</c:v>
                </c:pt>
                <c:pt idx="78">
                  <c:v>38.936999999999998</c:v>
                </c:pt>
                <c:pt idx="79">
                  <c:v>39.084000000000003</c:v>
                </c:pt>
                <c:pt idx="80">
                  <c:v>39.231000000000002</c:v>
                </c:pt>
                <c:pt idx="81">
                  <c:v>39.375999999999998</c:v>
                </c:pt>
                <c:pt idx="82">
                  <c:v>39.524999999999999</c:v>
                </c:pt>
                <c:pt idx="83">
                  <c:v>39.670999999999999</c:v>
                </c:pt>
                <c:pt idx="84">
                  <c:v>39.817999999999998</c:v>
                </c:pt>
                <c:pt idx="85">
                  <c:v>39.966000000000001</c:v>
                </c:pt>
                <c:pt idx="86">
                  <c:v>40.113</c:v>
                </c:pt>
                <c:pt idx="87">
                  <c:v>40.262</c:v>
                </c:pt>
                <c:pt idx="88">
                  <c:v>40.409999999999997</c:v>
                </c:pt>
                <c:pt idx="89">
                  <c:v>40.557000000000002</c:v>
                </c:pt>
                <c:pt idx="90">
                  <c:v>40.707999999999998</c:v>
                </c:pt>
                <c:pt idx="91">
                  <c:v>40.854999999999997</c:v>
                </c:pt>
                <c:pt idx="92">
                  <c:v>41.003999999999998</c:v>
                </c:pt>
                <c:pt idx="93">
                  <c:v>41.152999999999999</c:v>
                </c:pt>
                <c:pt idx="94">
                  <c:v>41.302999999999997</c:v>
                </c:pt>
                <c:pt idx="95">
                  <c:v>41.451000000000001</c:v>
                </c:pt>
                <c:pt idx="96">
                  <c:v>41.600999999999999</c:v>
                </c:pt>
                <c:pt idx="97">
                  <c:v>41.750999999999998</c:v>
                </c:pt>
                <c:pt idx="98">
                  <c:v>41.901000000000003</c:v>
                </c:pt>
                <c:pt idx="99">
                  <c:v>42.051000000000002</c:v>
                </c:pt>
                <c:pt idx="100">
                  <c:v>42.201999999999998</c:v>
                </c:pt>
                <c:pt idx="101">
                  <c:v>42.353000000000002</c:v>
                </c:pt>
                <c:pt idx="102">
                  <c:v>42.503</c:v>
                </c:pt>
                <c:pt idx="103">
                  <c:v>42.652999999999999</c:v>
                </c:pt>
                <c:pt idx="104">
                  <c:v>42.805</c:v>
                </c:pt>
                <c:pt idx="105">
                  <c:v>42.954000000000001</c:v>
                </c:pt>
                <c:pt idx="106">
                  <c:v>43.106999999999999</c:v>
                </c:pt>
                <c:pt idx="107">
                  <c:v>43.256999999999998</c:v>
                </c:pt>
                <c:pt idx="108">
                  <c:v>43.408000000000001</c:v>
                </c:pt>
                <c:pt idx="109">
                  <c:v>43.56</c:v>
                </c:pt>
                <c:pt idx="110">
                  <c:v>43.710999999999999</c:v>
                </c:pt>
                <c:pt idx="111">
                  <c:v>43.863</c:v>
                </c:pt>
                <c:pt idx="112">
                  <c:v>44.015000000000001</c:v>
                </c:pt>
                <c:pt idx="113">
                  <c:v>44.167000000000002</c:v>
                </c:pt>
                <c:pt idx="114">
                  <c:v>44.317999999999998</c:v>
                </c:pt>
                <c:pt idx="115">
                  <c:v>44.469000000000001</c:v>
                </c:pt>
                <c:pt idx="116">
                  <c:v>44.621000000000002</c:v>
                </c:pt>
                <c:pt idx="117">
                  <c:v>44.773000000000003</c:v>
                </c:pt>
                <c:pt idx="118">
                  <c:v>44.924999999999997</c:v>
                </c:pt>
                <c:pt idx="119">
                  <c:v>45.076000000000001</c:v>
                </c:pt>
                <c:pt idx="120">
                  <c:v>45.228000000000002</c:v>
                </c:pt>
                <c:pt idx="121">
                  <c:v>45.381</c:v>
                </c:pt>
                <c:pt idx="122">
                  <c:v>45.531999999999996</c:v>
                </c:pt>
                <c:pt idx="123">
                  <c:v>45.683999999999997</c:v>
                </c:pt>
                <c:pt idx="124">
                  <c:v>45.835999999999999</c:v>
                </c:pt>
                <c:pt idx="125">
                  <c:v>45.988999999999997</c:v>
                </c:pt>
                <c:pt idx="126">
                  <c:v>46.14</c:v>
                </c:pt>
                <c:pt idx="127">
                  <c:v>46.292999999999999</c:v>
                </c:pt>
                <c:pt idx="128">
                  <c:v>46.444000000000003</c:v>
                </c:pt>
                <c:pt idx="129">
                  <c:v>46.594999999999999</c:v>
                </c:pt>
                <c:pt idx="130">
                  <c:v>46.749000000000002</c:v>
                </c:pt>
                <c:pt idx="131">
                  <c:v>46.901000000000003</c:v>
                </c:pt>
                <c:pt idx="132">
                  <c:v>47.054000000000002</c:v>
                </c:pt>
                <c:pt idx="133">
                  <c:v>47.206000000000003</c:v>
                </c:pt>
                <c:pt idx="134">
                  <c:v>47.356999999999999</c:v>
                </c:pt>
                <c:pt idx="135">
                  <c:v>47.509</c:v>
                </c:pt>
                <c:pt idx="136">
                  <c:v>47.661999999999999</c:v>
                </c:pt>
                <c:pt idx="137">
                  <c:v>47.814999999999998</c:v>
                </c:pt>
                <c:pt idx="138">
                  <c:v>47.966000000000001</c:v>
                </c:pt>
                <c:pt idx="139">
                  <c:v>48.119</c:v>
                </c:pt>
                <c:pt idx="140">
                  <c:v>48.27</c:v>
                </c:pt>
                <c:pt idx="141">
                  <c:v>48.423999999999999</c:v>
                </c:pt>
                <c:pt idx="142">
                  <c:v>48.575000000000003</c:v>
                </c:pt>
                <c:pt idx="143">
                  <c:v>48.726999999999997</c:v>
                </c:pt>
                <c:pt idx="144">
                  <c:v>48.878999999999998</c:v>
                </c:pt>
                <c:pt idx="145">
                  <c:v>49.03</c:v>
                </c:pt>
                <c:pt idx="146">
                  <c:v>49.182000000000002</c:v>
                </c:pt>
                <c:pt idx="147">
                  <c:v>49.335000000000001</c:v>
                </c:pt>
                <c:pt idx="148">
                  <c:v>49.485999999999997</c:v>
                </c:pt>
                <c:pt idx="149">
                  <c:v>49.639000000000003</c:v>
                </c:pt>
                <c:pt idx="150">
                  <c:v>49.79</c:v>
                </c:pt>
                <c:pt idx="151">
                  <c:v>49.942</c:v>
                </c:pt>
                <c:pt idx="152">
                  <c:v>50.095999999999997</c:v>
                </c:pt>
                <c:pt idx="153">
                  <c:v>50.244999999999997</c:v>
                </c:pt>
                <c:pt idx="154">
                  <c:v>50.398000000000003</c:v>
                </c:pt>
                <c:pt idx="155">
                  <c:v>50.548999999999999</c:v>
                </c:pt>
                <c:pt idx="156">
                  <c:v>50.701999999999998</c:v>
                </c:pt>
                <c:pt idx="157">
                  <c:v>50.853000000000002</c:v>
                </c:pt>
                <c:pt idx="158">
                  <c:v>51.005000000000003</c:v>
                </c:pt>
                <c:pt idx="159">
                  <c:v>51.155999999999999</c:v>
                </c:pt>
                <c:pt idx="160">
                  <c:v>51.308</c:v>
                </c:pt>
                <c:pt idx="161">
                  <c:v>51.459000000000003</c:v>
                </c:pt>
                <c:pt idx="162">
                  <c:v>51.610999999999997</c:v>
                </c:pt>
                <c:pt idx="163">
                  <c:v>51.762999999999998</c:v>
                </c:pt>
                <c:pt idx="164">
                  <c:v>51.914000000000001</c:v>
                </c:pt>
                <c:pt idx="165">
                  <c:v>52.066000000000003</c:v>
                </c:pt>
                <c:pt idx="166">
                  <c:v>52.216999999999999</c:v>
                </c:pt>
                <c:pt idx="167">
                  <c:v>52.368000000000002</c:v>
                </c:pt>
                <c:pt idx="168">
                  <c:v>52.518000000000001</c:v>
                </c:pt>
                <c:pt idx="169">
                  <c:v>52.67</c:v>
                </c:pt>
                <c:pt idx="170">
                  <c:v>52.82</c:v>
                </c:pt>
                <c:pt idx="171">
                  <c:v>52.972000000000001</c:v>
                </c:pt>
                <c:pt idx="172">
                  <c:v>53.122999999999998</c:v>
                </c:pt>
                <c:pt idx="173">
                  <c:v>53.273000000000003</c:v>
                </c:pt>
                <c:pt idx="174">
                  <c:v>53.423999999999999</c:v>
                </c:pt>
                <c:pt idx="175">
                  <c:v>53.576000000000001</c:v>
                </c:pt>
                <c:pt idx="176">
                  <c:v>53.725999999999999</c:v>
                </c:pt>
                <c:pt idx="177">
                  <c:v>53.878</c:v>
                </c:pt>
                <c:pt idx="178">
                  <c:v>54.027999999999999</c:v>
                </c:pt>
                <c:pt idx="179">
                  <c:v>54.18</c:v>
                </c:pt>
                <c:pt idx="180">
                  <c:v>54.329000000000001</c:v>
                </c:pt>
                <c:pt idx="181">
                  <c:v>54.481000000000002</c:v>
                </c:pt>
                <c:pt idx="182">
                  <c:v>54.631999999999998</c:v>
                </c:pt>
                <c:pt idx="183">
                  <c:v>54.780999999999999</c:v>
                </c:pt>
                <c:pt idx="184">
                  <c:v>54.933</c:v>
                </c:pt>
                <c:pt idx="185">
                  <c:v>55.084000000000003</c:v>
                </c:pt>
                <c:pt idx="186">
                  <c:v>55.232999999999997</c:v>
                </c:pt>
                <c:pt idx="187">
                  <c:v>55.384</c:v>
                </c:pt>
                <c:pt idx="188">
                  <c:v>55.533000000000001</c:v>
                </c:pt>
                <c:pt idx="189">
                  <c:v>55.683999999999997</c:v>
                </c:pt>
                <c:pt idx="190">
                  <c:v>55.832000000000001</c:v>
                </c:pt>
                <c:pt idx="191">
                  <c:v>55.984999999999999</c:v>
                </c:pt>
                <c:pt idx="192">
                  <c:v>56.131999999999998</c:v>
                </c:pt>
                <c:pt idx="193">
                  <c:v>56.281999999999996</c:v>
                </c:pt>
                <c:pt idx="194">
                  <c:v>56.433</c:v>
                </c:pt>
                <c:pt idx="195">
                  <c:v>56.582000000000001</c:v>
                </c:pt>
                <c:pt idx="196">
                  <c:v>56.731000000000002</c:v>
                </c:pt>
                <c:pt idx="197">
                  <c:v>56.881999999999998</c:v>
                </c:pt>
                <c:pt idx="198">
                  <c:v>57.030999999999999</c:v>
                </c:pt>
                <c:pt idx="199">
                  <c:v>57.180999999999997</c:v>
                </c:pt>
                <c:pt idx="200">
                  <c:v>57.329000000000001</c:v>
                </c:pt>
                <c:pt idx="201">
                  <c:v>57.481000000000002</c:v>
                </c:pt>
                <c:pt idx="202">
                  <c:v>57.63</c:v>
                </c:pt>
                <c:pt idx="203">
                  <c:v>57.779000000000003</c:v>
                </c:pt>
                <c:pt idx="204">
                  <c:v>57.927999999999997</c:v>
                </c:pt>
                <c:pt idx="205">
                  <c:v>58.078000000000003</c:v>
                </c:pt>
                <c:pt idx="206">
                  <c:v>58.226999999999997</c:v>
                </c:pt>
                <c:pt idx="207">
                  <c:v>58.375</c:v>
                </c:pt>
                <c:pt idx="208">
                  <c:v>58.526000000000003</c:v>
                </c:pt>
                <c:pt idx="209">
                  <c:v>58.674999999999997</c:v>
                </c:pt>
                <c:pt idx="210">
                  <c:v>58.825000000000003</c:v>
                </c:pt>
                <c:pt idx="211">
                  <c:v>58.973999999999997</c:v>
                </c:pt>
                <c:pt idx="212">
                  <c:v>59.124000000000002</c:v>
                </c:pt>
                <c:pt idx="213">
                  <c:v>59.273000000000003</c:v>
                </c:pt>
                <c:pt idx="214">
                  <c:v>59.421999999999997</c:v>
                </c:pt>
                <c:pt idx="215">
                  <c:v>59.572000000000003</c:v>
                </c:pt>
                <c:pt idx="216">
                  <c:v>59.720999999999997</c:v>
                </c:pt>
                <c:pt idx="217">
                  <c:v>59.869</c:v>
                </c:pt>
                <c:pt idx="218">
                  <c:v>60.018999999999998</c:v>
                </c:pt>
                <c:pt idx="219">
                  <c:v>60.167999999999999</c:v>
                </c:pt>
                <c:pt idx="220">
                  <c:v>60.317</c:v>
                </c:pt>
                <c:pt idx="221">
                  <c:v>60.466000000000001</c:v>
                </c:pt>
                <c:pt idx="222">
                  <c:v>60.616</c:v>
                </c:pt>
                <c:pt idx="223">
                  <c:v>60.765000000000001</c:v>
                </c:pt>
                <c:pt idx="224">
                  <c:v>60.914000000000001</c:v>
                </c:pt>
                <c:pt idx="225">
                  <c:v>61.064</c:v>
                </c:pt>
                <c:pt idx="226">
                  <c:v>61.212000000000003</c:v>
                </c:pt>
                <c:pt idx="227">
                  <c:v>61.363</c:v>
                </c:pt>
                <c:pt idx="228">
                  <c:v>61.51</c:v>
                </c:pt>
                <c:pt idx="229">
                  <c:v>61.661000000000001</c:v>
                </c:pt>
                <c:pt idx="230">
                  <c:v>61.808999999999997</c:v>
                </c:pt>
                <c:pt idx="231">
                  <c:v>61.959000000000003</c:v>
                </c:pt>
                <c:pt idx="232">
                  <c:v>62.109000000000002</c:v>
                </c:pt>
                <c:pt idx="233">
                  <c:v>62.258000000000003</c:v>
                </c:pt>
                <c:pt idx="234">
                  <c:v>62.406999999999996</c:v>
                </c:pt>
                <c:pt idx="235">
                  <c:v>62.555999999999997</c:v>
                </c:pt>
                <c:pt idx="236">
                  <c:v>62.704999999999998</c:v>
                </c:pt>
                <c:pt idx="237">
                  <c:v>62.854999999999997</c:v>
                </c:pt>
                <c:pt idx="238">
                  <c:v>63.003</c:v>
                </c:pt>
                <c:pt idx="239">
                  <c:v>63.152000000000001</c:v>
                </c:pt>
                <c:pt idx="240">
                  <c:v>63.302999999999997</c:v>
                </c:pt>
                <c:pt idx="241">
                  <c:v>63.451000000000001</c:v>
                </c:pt>
                <c:pt idx="242">
                  <c:v>63.600999999999999</c:v>
                </c:pt>
                <c:pt idx="243">
                  <c:v>63.75</c:v>
                </c:pt>
                <c:pt idx="244">
                  <c:v>63.9</c:v>
                </c:pt>
                <c:pt idx="245">
                  <c:v>64.048000000000002</c:v>
                </c:pt>
                <c:pt idx="246">
                  <c:v>64.198999999999998</c:v>
                </c:pt>
                <c:pt idx="247">
                  <c:v>64.349000000000004</c:v>
                </c:pt>
                <c:pt idx="248">
                  <c:v>64.497</c:v>
                </c:pt>
                <c:pt idx="249">
                  <c:v>64.647999999999996</c:v>
                </c:pt>
                <c:pt idx="250">
                  <c:v>64.796999999999997</c:v>
                </c:pt>
                <c:pt idx="251">
                  <c:v>64.947999999999993</c:v>
                </c:pt>
                <c:pt idx="252">
                  <c:v>65.096000000000004</c:v>
                </c:pt>
                <c:pt idx="253">
                  <c:v>65.245999999999995</c:v>
                </c:pt>
                <c:pt idx="254">
                  <c:v>65.396000000000001</c:v>
                </c:pt>
                <c:pt idx="255">
                  <c:v>65.545000000000002</c:v>
                </c:pt>
                <c:pt idx="256">
                  <c:v>65.694000000000003</c:v>
                </c:pt>
                <c:pt idx="257">
                  <c:v>65.844999999999999</c:v>
                </c:pt>
                <c:pt idx="258">
                  <c:v>65.995000000000005</c:v>
                </c:pt>
                <c:pt idx="259">
                  <c:v>66.144000000000005</c:v>
                </c:pt>
                <c:pt idx="260">
                  <c:v>66.293999999999997</c:v>
                </c:pt>
                <c:pt idx="261">
                  <c:v>66.444000000000003</c:v>
                </c:pt>
                <c:pt idx="262">
                  <c:v>66.593000000000004</c:v>
                </c:pt>
                <c:pt idx="263">
                  <c:v>66.744</c:v>
                </c:pt>
                <c:pt idx="264">
                  <c:v>66.894000000000005</c:v>
                </c:pt>
                <c:pt idx="265">
                  <c:v>67.043000000000006</c:v>
                </c:pt>
                <c:pt idx="266">
                  <c:v>67.194000000000003</c:v>
                </c:pt>
                <c:pt idx="267">
                  <c:v>67.343000000000004</c:v>
                </c:pt>
                <c:pt idx="268">
                  <c:v>67.492999999999995</c:v>
                </c:pt>
                <c:pt idx="269">
                  <c:v>67.641999999999996</c:v>
                </c:pt>
                <c:pt idx="270">
                  <c:v>67.793000000000006</c:v>
                </c:pt>
                <c:pt idx="271">
                  <c:v>67.942999999999998</c:v>
                </c:pt>
                <c:pt idx="272">
                  <c:v>68.093999999999994</c:v>
                </c:pt>
                <c:pt idx="273">
                  <c:v>68.244</c:v>
                </c:pt>
                <c:pt idx="274">
                  <c:v>68.394000000000005</c:v>
                </c:pt>
                <c:pt idx="275">
                  <c:v>68.543999999999997</c:v>
                </c:pt>
                <c:pt idx="276">
                  <c:v>68.692999999999998</c:v>
                </c:pt>
                <c:pt idx="277">
                  <c:v>68.843000000000004</c:v>
                </c:pt>
                <c:pt idx="278">
                  <c:v>68.992999999999995</c:v>
                </c:pt>
                <c:pt idx="279">
                  <c:v>69.144999999999996</c:v>
                </c:pt>
                <c:pt idx="280">
                  <c:v>69.293000000000006</c:v>
                </c:pt>
                <c:pt idx="281">
                  <c:v>69.444999999999993</c:v>
                </c:pt>
                <c:pt idx="282">
                  <c:v>69.593999999999994</c:v>
                </c:pt>
                <c:pt idx="283">
                  <c:v>69.745000000000005</c:v>
                </c:pt>
                <c:pt idx="284">
                  <c:v>69.894999999999996</c:v>
                </c:pt>
                <c:pt idx="285">
                  <c:v>70.046000000000006</c:v>
                </c:pt>
                <c:pt idx="286">
                  <c:v>70.194999999999993</c:v>
                </c:pt>
                <c:pt idx="287">
                  <c:v>70.346999999999994</c:v>
                </c:pt>
                <c:pt idx="288">
                  <c:v>70.495000000000005</c:v>
                </c:pt>
                <c:pt idx="289">
                  <c:v>70.647000000000006</c:v>
                </c:pt>
                <c:pt idx="290">
                  <c:v>70.796000000000006</c:v>
                </c:pt>
                <c:pt idx="291">
                  <c:v>70.947999999999993</c:v>
                </c:pt>
                <c:pt idx="292">
                  <c:v>71.096999999999994</c:v>
                </c:pt>
                <c:pt idx="293">
                  <c:v>71.247</c:v>
                </c:pt>
                <c:pt idx="294">
                  <c:v>71.397000000000006</c:v>
                </c:pt>
                <c:pt idx="295">
                  <c:v>71.548000000000002</c:v>
                </c:pt>
                <c:pt idx="296">
                  <c:v>71.697999999999993</c:v>
                </c:pt>
                <c:pt idx="297">
                  <c:v>71.847999999999999</c:v>
                </c:pt>
                <c:pt idx="298">
                  <c:v>71.998999999999995</c:v>
                </c:pt>
                <c:pt idx="299">
                  <c:v>72.147999999999996</c:v>
                </c:pt>
                <c:pt idx="300">
                  <c:v>72.299000000000007</c:v>
                </c:pt>
                <c:pt idx="301">
                  <c:v>72.447999999999993</c:v>
                </c:pt>
                <c:pt idx="302">
                  <c:v>72.599000000000004</c:v>
                </c:pt>
                <c:pt idx="303">
                  <c:v>72.748999999999995</c:v>
                </c:pt>
                <c:pt idx="304">
                  <c:v>72.899000000000001</c:v>
                </c:pt>
                <c:pt idx="305">
                  <c:v>73.05</c:v>
                </c:pt>
                <c:pt idx="306">
                  <c:v>73.2</c:v>
                </c:pt>
                <c:pt idx="307">
                  <c:v>73.349999999999994</c:v>
                </c:pt>
                <c:pt idx="308">
                  <c:v>73.498999999999995</c:v>
                </c:pt>
                <c:pt idx="309">
                  <c:v>73.650000000000006</c:v>
                </c:pt>
                <c:pt idx="310">
                  <c:v>73.799000000000007</c:v>
                </c:pt>
                <c:pt idx="311">
                  <c:v>73.950999999999993</c:v>
                </c:pt>
                <c:pt idx="312">
                  <c:v>74.099999999999994</c:v>
                </c:pt>
                <c:pt idx="313">
                  <c:v>74.248999999999995</c:v>
                </c:pt>
                <c:pt idx="314">
                  <c:v>74.400000000000006</c:v>
                </c:pt>
                <c:pt idx="315">
                  <c:v>74.55</c:v>
                </c:pt>
                <c:pt idx="316">
                  <c:v>74.700999999999993</c:v>
                </c:pt>
                <c:pt idx="317">
                  <c:v>74.849999999999994</c:v>
                </c:pt>
                <c:pt idx="318">
                  <c:v>75</c:v>
                </c:pt>
                <c:pt idx="319">
                  <c:v>75.150999999999996</c:v>
                </c:pt>
                <c:pt idx="320">
                  <c:v>75.3</c:v>
                </c:pt>
                <c:pt idx="321">
                  <c:v>75.450999999999993</c:v>
                </c:pt>
                <c:pt idx="322">
                  <c:v>75.600999999999999</c:v>
                </c:pt>
                <c:pt idx="323">
                  <c:v>75.751999999999995</c:v>
                </c:pt>
                <c:pt idx="324">
                  <c:v>75.900999999999996</c:v>
                </c:pt>
                <c:pt idx="325">
                  <c:v>76.052999999999997</c:v>
                </c:pt>
                <c:pt idx="326">
                  <c:v>76.200999999999993</c:v>
                </c:pt>
                <c:pt idx="327">
                  <c:v>76.352000000000004</c:v>
                </c:pt>
                <c:pt idx="328">
                  <c:v>76.501000000000005</c:v>
                </c:pt>
                <c:pt idx="329">
                  <c:v>76.652000000000001</c:v>
                </c:pt>
                <c:pt idx="330">
                  <c:v>76.802000000000007</c:v>
                </c:pt>
                <c:pt idx="331">
                  <c:v>76.953000000000003</c:v>
                </c:pt>
                <c:pt idx="332">
                  <c:v>77.100999999999999</c:v>
                </c:pt>
                <c:pt idx="333">
                  <c:v>77.253</c:v>
                </c:pt>
                <c:pt idx="334">
                  <c:v>77.403000000000006</c:v>
                </c:pt>
                <c:pt idx="335">
                  <c:v>77.552999999999997</c:v>
                </c:pt>
                <c:pt idx="336">
                  <c:v>77.703999999999994</c:v>
                </c:pt>
                <c:pt idx="337">
                  <c:v>77.852999999999994</c:v>
                </c:pt>
                <c:pt idx="338">
                  <c:v>78.003</c:v>
                </c:pt>
                <c:pt idx="339">
                  <c:v>78.153000000000006</c:v>
                </c:pt>
                <c:pt idx="340">
                  <c:v>78.304000000000002</c:v>
                </c:pt>
                <c:pt idx="341">
                  <c:v>78.453999999999994</c:v>
                </c:pt>
                <c:pt idx="342">
                  <c:v>78.603999999999999</c:v>
                </c:pt>
                <c:pt idx="343">
                  <c:v>78.753</c:v>
                </c:pt>
                <c:pt idx="344">
                  <c:v>78.903000000000006</c:v>
                </c:pt>
                <c:pt idx="345">
                  <c:v>79.054000000000002</c:v>
                </c:pt>
                <c:pt idx="346">
                  <c:v>79.204999999999998</c:v>
                </c:pt>
                <c:pt idx="347">
                  <c:v>79.352999999999994</c:v>
                </c:pt>
                <c:pt idx="348">
                  <c:v>79.503</c:v>
                </c:pt>
                <c:pt idx="349">
                  <c:v>79.653999999999996</c:v>
                </c:pt>
                <c:pt idx="350">
                  <c:v>79.804000000000002</c:v>
                </c:pt>
                <c:pt idx="351">
                  <c:v>79.953999999999994</c:v>
                </c:pt>
                <c:pt idx="352">
                  <c:v>80.103999999999999</c:v>
                </c:pt>
                <c:pt idx="353">
                  <c:v>80.253</c:v>
                </c:pt>
                <c:pt idx="354">
                  <c:v>80.403999999999996</c:v>
                </c:pt>
                <c:pt idx="355">
                  <c:v>80.552999999999997</c:v>
                </c:pt>
                <c:pt idx="356">
                  <c:v>80.701999999999998</c:v>
                </c:pt>
                <c:pt idx="357">
                  <c:v>80.852999999999994</c:v>
                </c:pt>
                <c:pt idx="358">
                  <c:v>81.003</c:v>
                </c:pt>
                <c:pt idx="359">
                  <c:v>81.153999999999996</c:v>
                </c:pt>
                <c:pt idx="360">
                  <c:v>81.302000000000007</c:v>
                </c:pt>
                <c:pt idx="361">
                  <c:v>81.453000000000003</c:v>
                </c:pt>
                <c:pt idx="362">
                  <c:v>81.602000000000004</c:v>
                </c:pt>
                <c:pt idx="363">
                  <c:v>81.753</c:v>
                </c:pt>
                <c:pt idx="364">
                  <c:v>81.903000000000006</c:v>
                </c:pt>
                <c:pt idx="365">
                  <c:v>82.052000000000007</c:v>
                </c:pt>
                <c:pt idx="366">
                  <c:v>82.200999999999993</c:v>
                </c:pt>
                <c:pt idx="367">
                  <c:v>82.352000000000004</c:v>
                </c:pt>
                <c:pt idx="368">
                  <c:v>82.501999999999995</c:v>
                </c:pt>
                <c:pt idx="369">
                  <c:v>82.652000000000001</c:v>
                </c:pt>
                <c:pt idx="370">
                  <c:v>82.802000000000007</c:v>
                </c:pt>
                <c:pt idx="371">
                  <c:v>82.953000000000003</c:v>
                </c:pt>
                <c:pt idx="372">
                  <c:v>83.1</c:v>
                </c:pt>
                <c:pt idx="373">
                  <c:v>83.251999999999995</c:v>
                </c:pt>
                <c:pt idx="374">
                  <c:v>83.400999999999996</c:v>
                </c:pt>
                <c:pt idx="375">
                  <c:v>83.552000000000007</c:v>
                </c:pt>
                <c:pt idx="376">
                  <c:v>83.700999999999993</c:v>
                </c:pt>
                <c:pt idx="377">
                  <c:v>83.850999999999999</c:v>
                </c:pt>
                <c:pt idx="378">
                  <c:v>84.001999999999995</c:v>
                </c:pt>
                <c:pt idx="379">
                  <c:v>84.15</c:v>
                </c:pt>
                <c:pt idx="380">
                  <c:v>84.301000000000002</c:v>
                </c:pt>
                <c:pt idx="381">
                  <c:v>84.45</c:v>
                </c:pt>
                <c:pt idx="382">
                  <c:v>84.600999999999999</c:v>
                </c:pt>
                <c:pt idx="383">
                  <c:v>84.751000000000005</c:v>
                </c:pt>
                <c:pt idx="384">
                  <c:v>84.9</c:v>
                </c:pt>
                <c:pt idx="385">
                  <c:v>85.051000000000002</c:v>
                </c:pt>
                <c:pt idx="386">
                  <c:v>85.200999999999993</c:v>
                </c:pt>
                <c:pt idx="387">
                  <c:v>85.35</c:v>
                </c:pt>
                <c:pt idx="388">
                  <c:v>85.5</c:v>
                </c:pt>
                <c:pt idx="389">
                  <c:v>85.650999999999996</c:v>
                </c:pt>
                <c:pt idx="390">
                  <c:v>85.801000000000002</c:v>
                </c:pt>
                <c:pt idx="391">
                  <c:v>85.948999999999998</c:v>
                </c:pt>
                <c:pt idx="392">
                  <c:v>86.1</c:v>
                </c:pt>
                <c:pt idx="393">
                  <c:v>86.25</c:v>
                </c:pt>
                <c:pt idx="394">
                  <c:v>86.397999999999996</c:v>
                </c:pt>
                <c:pt idx="395">
                  <c:v>86.549000000000007</c:v>
                </c:pt>
                <c:pt idx="396">
                  <c:v>86.698999999999998</c:v>
                </c:pt>
                <c:pt idx="397">
                  <c:v>86.847999999999999</c:v>
                </c:pt>
                <c:pt idx="398">
                  <c:v>86.998999999999995</c:v>
                </c:pt>
                <c:pt idx="399">
                  <c:v>87.147999999999996</c:v>
                </c:pt>
                <c:pt idx="400">
                  <c:v>87.299000000000007</c:v>
                </c:pt>
                <c:pt idx="401">
                  <c:v>87.448999999999998</c:v>
                </c:pt>
                <c:pt idx="402">
                  <c:v>87.599000000000004</c:v>
                </c:pt>
                <c:pt idx="403">
                  <c:v>87.75</c:v>
                </c:pt>
                <c:pt idx="404">
                  <c:v>87.9</c:v>
                </c:pt>
                <c:pt idx="405">
                  <c:v>88.05</c:v>
                </c:pt>
                <c:pt idx="406">
                  <c:v>88.2</c:v>
                </c:pt>
                <c:pt idx="407">
                  <c:v>88.349000000000004</c:v>
                </c:pt>
                <c:pt idx="408">
                  <c:v>88.5</c:v>
                </c:pt>
                <c:pt idx="409">
                  <c:v>88.65</c:v>
                </c:pt>
                <c:pt idx="410">
                  <c:v>88.798000000000002</c:v>
                </c:pt>
                <c:pt idx="411">
                  <c:v>88.950999999999993</c:v>
                </c:pt>
                <c:pt idx="412">
                  <c:v>89.099000000000004</c:v>
                </c:pt>
                <c:pt idx="413">
                  <c:v>89.248999999999995</c:v>
                </c:pt>
                <c:pt idx="414">
                  <c:v>89.4</c:v>
                </c:pt>
                <c:pt idx="415">
                  <c:v>89.549000000000007</c:v>
                </c:pt>
                <c:pt idx="416">
                  <c:v>89.7</c:v>
                </c:pt>
                <c:pt idx="417">
                  <c:v>89.849000000000004</c:v>
                </c:pt>
                <c:pt idx="418">
                  <c:v>90</c:v>
                </c:pt>
                <c:pt idx="419">
                  <c:v>90.149000000000001</c:v>
                </c:pt>
                <c:pt idx="420">
                  <c:v>90.301000000000002</c:v>
                </c:pt>
                <c:pt idx="421">
                  <c:v>90.45</c:v>
                </c:pt>
                <c:pt idx="422">
                  <c:v>90.600999999999999</c:v>
                </c:pt>
                <c:pt idx="423">
                  <c:v>90.75</c:v>
                </c:pt>
                <c:pt idx="424">
                  <c:v>90.900999999999996</c:v>
                </c:pt>
                <c:pt idx="425">
                  <c:v>91.05</c:v>
                </c:pt>
                <c:pt idx="426">
                  <c:v>91.200999999999993</c:v>
                </c:pt>
                <c:pt idx="427">
                  <c:v>91.35</c:v>
                </c:pt>
                <c:pt idx="428">
                  <c:v>91.5</c:v>
                </c:pt>
                <c:pt idx="429">
                  <c:v>91.650999999999996</c:v>
                </c:pt>
                <c:pt idx="430">
                  <c:v>91.8</c:v>
                </c:pt>
                <c:pt idx="431">
                  <c:v>91.95</c:v>
                </c:pt>
                <c:pt idx="432">
                  <c:v>92.1</c:v>
                </c:pt>
                <c:pt idx="433">
                  <c:v>92.251000000000005</c:v>
                </c:pt>
                <c:pt idx="434">
                  <c:v>92.4</c:v>
                </c:pt>
                <c:pt idx="435">
                  <c:v>92.552000000000007</c:v>
                </c:pt>
                <c:pt idx="436">
                  <c:v>92.700999999999993</c:v>
                </c:pt>
                <c:pt idx="437">
                  <c:v>92.850999999999999</c:v>
                </c:pt>
                <c:pt idx="438">
                  <c:v>93.001999999999995</c:v>
                </c:pt>
                <c:pt idx="439">
                  <c:v>93.150999999999996</c:v>
                </c:pt>
                <c:pt idx="440">
                  <c:v>93.302000000000007</c:v>
                </c:pt>
                <c:pt idx="441">
                  <c:v>93.450999999999993</c:v>
                </c:pt>
                <c:pt idx="442">
                  <c:v>93.602000000000004</c:v>
                </c:pt>
                <c:pt idx="443">
                  <c:v>93.751999999999995</c:v>
                </c:pt>
                <c:pt idx="444">
                  <c:v>93.902000000000001</c:v>
                </c:pt>
                <c:pt idx="445">
                  <c:v>94.052999999999997</c:v>
                </c:pt>
                <c:pt idx="446">
                  <c:v>94.203000000000003</c:v>
                </c:pt>
                <c:pt idx="447">
                  <c:v>94.352000000000004</c:v>
                </c:pt>
                <c:pt idx="448">
                  <c:v>94.503</c:v>
                </c:pt>
                <c:pt idx="449">
                  <c:v>94.653999999999996</c:v>
                </c:pt>
                <c:pt idx="450">
                  <c:v>94.804000000000002</c:v>
                </c:pt>
                <c:pt idx="451">
                  <c:v>94.953999999999994</c:v>
                </c:pt>
                <c:pt idx="452">
                  <c:v>95.102999999999994</c:v>
                </c:pt>
                <c:pt idx="453">
                  <c:v>95.254000000000005</c:v>
                </c:pt>
                <c:pt idx="454">
                  <c:v>95.405000000000001</c:v>
                </c:pt>
                <c:pt idx="455">
                  <c:v>95.554000000000002</c:v>
                </c:pt>
                <c:pt idx="456">
                  <c:v>95.704999999999998</c:v>
                </c:pt>
                <c:pt idx="457">
                  <c:v>95.855999999999995</c:v>
                </c:pt>
                <c:pt idx="458">
                  <c:v>96.006</c:v>
                </c:pt>
                <c:pt idx="459">
                  <c:v>96.156000000000006</c:v>
                </c:pt>
                <c:pt idx="460">
                  <c:v>96.305999999999997</c:v>
                </c:pt>
                <c:pt idx="461">
                  <c:v>96.454999999999998</c:v>
                </c:pt>
                <c:pt idx="462">
                  <c:v>96.605999999999995</c:v>
                </c:pt>
                <c:pt idx="463">
                  <c:v>96.757000000000005</c:v>
                </c:pt>
                <c:pt idx="464">
                  <c:v>96.906000000000006</c:v>
                </c:pt>
                <c:pt idx="465">
                  <c:v>97.055000000000007</c:v>
                </c:pt>
                <c:pt idx="466">
                  <c:v>97.206000000000003</c:v>
                </c:pt>
                <c:pt idx="467">
                  <c:v>97.355999999999995</c:v>
                </c:pt>
                <c:pt idx="468">
                  <c:v>97.506</c:v>
                </c:pt>
                <c:pt idx="469">
                  <c:v>97.656000000000006</c:v>
                </c:pt>
                <c:pt idx="470">
                  <c:v>97.805000000000007</c:v>
                </c:pt>
                <c:pt idx="471">
                  <c:v>97.956999999999994</c:v>
                </c:pt>
                <c:pt idx="472">
                  <c:v>98.105999999999995</c:v>
                </c:pt>
                <c:pt idx="473">
                  <c:v>98.256</c:v>
                </c:pt>
                <c:pt idx="474">
                  <c:v>98.406000000000006</c:v>
                </c:pt>
                <c:pt idx="475">
                  <c:v>98.555999999999997</c:v>
                </c:pt>
                <c:pt idx="476">
                  <c:v>98.706000000000003</c:v>
                </c:pt>
                <c:pt idx="477">
                  <c:v>98.855999999999995</c:v>
                </c:pt>
                <c:pt idx="478">
                  <c:v>99.006</c:v>
                </c:pt>
                <c:pt idx="479">
                  <c:v>99.155000000000001</c:v>
                </c:pt>
                <c:pt idx="480">
                  <c:v>99.305000000000007</c:v>
                </c:pt>
                <c:pt idx="481">
                  <c:v>99.454999999999998</c:v>
                </c:pt>
                <c:pt idx="482">
                  <c:v>99.605000000000004</c:v>
                </c:pt>
                <c:pt idx="483">
                  <c:v>99.754999999999995</c:v>
                </c:pt>
                <c:pt idx="484">
                  <c:v>99.905000000000001</c:v>
                </c:pt>
                <c:pt idx="485">
                  <c:v>100.056</c:v>
                </c:pt>
                <c:pt idx="486">
                  <c:v>100.205</c:v>
                </c:pt>
                <c:pt idx="487">
                  <c:v>100.355</c:v>
                </c:pt>
                <c:pt idx="488">
                  <c:v>100.506</c:v>
                </c:pt>
                <c:pt idx="489">
                  <c:v>100.655</c:v>
                </c:pt>
                <c:pt idx="490">
                  <c:v>100.806</c:v>
                </c:pt>
                <c:pt idx="491">
                  <c:v>100.955</c:v>
                </c:pt>
                <c:pt idx="492">
                  <c:v>101.10599999999999</c:v>
                </c:pt>
                <c:pt idx="493">
                  <c:v>101.254</c:v>
                </c:pt>
                <c:pt idx="494">
                  <c:v>101.405</c:v>
                </c:pt>
                <c:pt idx="495">
                  <c:v>101.55500000000001</c:v>
                </c:pt>
                <c:pt idx="496">
                  <c:v>101.70399999999999</c:v>
                </c:pt>
                <c:pt idx="497">
                  <c:v>101.855</c:v>
                </c:pt>
                <c:pt idx="498">
                  <c:v>102.004</c:v>
                </c:pt>
                <c:pt idx="499">
                  <c:v>102.15300000000001</c:v>
                </c:pt>
                <c:pt idx="500">
                  <c:v>102.303</c:v>
                </c:pt>
                <c:pt idx="501">
                  <c:v>102.45399999999999</c:v>
                </c:pt>
                <c:pt idx="502">
                  <c:v>102.60299999999999</c:v>
                </c:pt>
                <c:pt idx="503">
                  <c:v>102.752</c:v>
                </c:pt>
                <c:pt idx="504">
                  <c:v>102.902</c:v>
                </c:pt>
                <c:pt idx="505">
                  <c:v>103.053</c:v>
                </c:pt>
                <c:pt idx="506">
                  <c:v>103.202</c:v>
                </c:pt>
                <c:pt idx="507">
                  <c:v>103.352</c:v>
                </c:pt>
                <c:pt idx="508">
                  <c:v>103.501</c:v>
                </c:pt>
                <c:pt idx="509">
                  <c:v>103.651</c:v>
                </c:pt>
                <c:pt idx="510">
                  <c:v>103.801</c:v>
                </c:pt>
                <c:pt idx="511">
                  <c:v>103.95</c:v>
                </c:pt>
                <c:pt idx="512">
                  <c:v>104.1</c:v>
                </c:pt>
                <c:pt idx="513">
                  <c:v>104.249</c:v>
                </c:pt>
                <c:pt idx="514">
                  <c:v>104.399</c:v>
                </c:pt>
                <c:pt idx="515">
                  <c:v>104.54900000000001</c:v>
                </c:pt>
                <c:pt idx="516">
                  <c:v>104.7</c:v>
                </c:pt>
                <c:pt idx="517">
                  <c:v>104.849</c:v>
                </c:pt>
                <c:pt idx="518">
                  <c:v>104.998</c:v>
                </c:pt>
                <c:pt idx="519">
                  <c:v>105.148</c:v>
                </c:pt>
                <c:pt idx="520">
                  <c:v>105.297</c:v>
                </c:pt>
                <c:pt idx="521">
                  <c:v>105.44799999999999</c:v>
                </c:pt>
                <c:pt idx="522">
                  <c:v>105.596</c:v>
                </c:pt>
                <c:pt idx="523">
                  <c:v>105.749</c:v>
                </c:pt>
                <c:pt idx="524">
                  <c:v>105.89700000000001</c:v>
                </c:pt>
                <c:pt idx="525">
                  <c:v>106.047</c:v>
                </c:pt>
                <c:pt idx="526">
                  <c:v>106.197</c:v>
                </c:pt>
                <c:pt idx="527">
                  <c:v>106.34699999999999</c:v>
                </c:pt>
                <c:pt idx="528">
                  <c:v>106.497</c:v>
                </c:pt>
                <c:pt idx="529">
                  <c:v>106.64700000000001</c:v>
                </c:pt>
                <c:pt idx="530">
                  <c:v>106.797</c:v>
                </c:pt>
                <c:pt idx="531">
                  <c:v>106.947</c:v>
                </c:pt>
                <c:pt idx="532">
                  <c:v>107.09699999999999</c:v>
                </c:pt>
                <c:pt idx="533">
                  <c:v>107.248</c:v>
                </c:pt>
                <c:pt idx="534">
                  <c:v>107.398</c:v>
                </c:pt>
                <c:pt idx="535">
                  <c:v>107.547</c:v>
                </c:pt>
                <c:pt idx="536">
                  <c:v>107.69799999999999</c:v>
                </c:pt>
                <c:pt idx="537">
                  <c:v>107.84699999999999</c:v>
                </c:pt>
                <c:pt idx="538">
                  <c:v>107.997</c:v>
                </c:pt>
                <c:pt idx="539">
                  <c:v>108.149</c:v>
                </c:pt>
                <c:pt idx="540">
                  <c:v>108.297</c:v>
                </c:pt>
                <c:pt idx="541">
                  <c:v>108.447</c:v>
                </c:pt>
                <c:pt idx="542">
                  <c:v>108.59699999999999</c:v>
                </c:pt>
                <c:pt idx="543">
                  <c:v>108.747</c:v>
                </c:pt>
                <c:pt idx="544">
                  <c:v>108.89700000000001</c:v>
                </c:pt>
                <c:pt idx="545">
                  <c:v>109.048</c:v>
                </c:pt>
                <c:pt idx="546">
                  <c:v>109.19799999999999</c:v>
                </c:pt>
                <c:pt idx="547">
                  <c:v>109.348</c:v>
                </c:pt>
                <c:pt idx="548">
                  <c:v>109.5</c:v>
                </c:pt>
                <c:pt idx="549">
                  <c:v>109.648</c:v>
                </c:pt>
                <c:pt idx="550">
                  <c:v>109.79900000000001</c:v>
                </c:pt>
                <c:pt idx="551">
                  <c:v>109.95</c:v>
                </c:pt>
                <c:pt idx="552">
                  <c:v>110.1</c:v>
                </c:pt>
                <c:pt idx="553">
                  <c:v>110.249</c:v>
                </c:pt>
                <c:pt idx="554">
                  <c:v>110.399</c:v>
                </c:pt>
                <c:pt idx="555">
                  <c:v>110.55</c:v>
                </c:pt>
                <c:pt idx="556">
                  <c:v>110.699</c:v>
                </c:pt>
                <c:pt idx="557">
                  <c:v>110.849</c:v>
                </c:pt>
                <c:pt idx="558">
                  <c:v>110.999</c:v>
                </c:pt>
                <c:pt idx="559">
                  <c:v>111.149</c:v>
                </c:pt>
                <c:pt idx="560">
                  <c:v>111.3</c:v>
                </c:pt>
                <c:pt idx="561">
                  <c:v>111.449</c:v>
                </c:pt>
                <c:pt idx="562">
                  <c:v>111.599</c:v>
                </c:pt>
                <c:pt idx="563">
                  <c:v>111.749</c:v>
                </c:pt>
                <c:pt idx="564">
                  <c:v>111.9</c:v>
                </c:pt>
                <c:pt idx="565">
                  <c:v>112.05</c:v>
                </c:pt>
                <c:pt idx="566">
                  <c:v>112.199</c:v>
                </c:pt>
                <c:pt idx="567">
                  <c:v>112.349</c:v>
                </c:pt>
                <c:pt idx="568">
                  <c:v>112.499</c:v>
                </c:pt>
                <c:pt idx="569">
                  <c:v>112.65</c:v>
                </c:pt>
                <c:pt idx="570">
                  <c:v>112.79900000000001</c:v>
                </c:pt>
                <c:pt idx="571">
                  <c:v>112.95099999999999</c:v>
                </c:pt>
                <c:pt idx="572">
                  <c:v>113.099</c:v>
                </c:pt>
                <c:pt idx="573">
                  <c:v>113.249</c:v>
                </c:pt>
                <c:pt idx="574">
                  <c:v>113.4</c:v>
                </c:pt>
                <c:pt idx="575">
                  <c:v>113.55</c:v>
                </c:pt>
                <c:pt idx="576">
                  <c:v>113.7</c:v>
                </c:pt>
                <c:pt idx="577">
                  <c:v>113.85</c:v>
                </c:pt>
                <c:pt idx="578">
                  <c:v>113.999</c:v>
                </c:pt>
                <c:pt idx="579">
                  <c:v>114.15</c:v>
                </c:pt>
                <c:pt idx="580">
                  <c:v>114.3</c:v>
                </c:pt>
                <c:pt idx="581">
                  <c:v>114.45</c:v>
                </c:pt>
                <c:pt idx="582">
                  <c:v>114.6</c:v>
                </c:pt>
                <c:pt idx="583">
                  <c:v>114.75</c:v>
                </c:pt>
                <c:pt idx="584">
                  <c:v>114.901</c:v>
                </c:pt>
                <c:pt idx="585">
                  <c:v>115.05</c:v>
                </c:pt>
                <c:pt idx="586">
                  <c:v>115.20099999999999</c:v>
                </c:pt>
                <c:pt idx="587">
                  <c:v>115.351</c:v>
                </c:pt>
                <c:pt idx="588">
                  <c:v>115.5</c:v>
                </c:pt>
                <c:pt idx="589">
                  <c:v>115.65</c:v>
                </c:pt>
                <c:pt idx="590">
                  <c:v>115.801</c:v>
                </c:pt>
                <c:pt idx="591">
                  <c:v>115.95099999999999</c:v>
                </c:pt>
                <c:pt idx="592">
                  <c:v>116.101</c:v>
                </c:pt>
                <c:pt idx="593">
                  <c:v>116.251</c:v>
                </c:pt>
                <c:pt idx="594">
                  <c:v>116.401</c:v>
                </c:pt>
                <c:pt idx="595">
                  <c:v>116.551</c:v>
                </c:pt>
                <c:pt idx="596">
                  <c:v>116.70099999999999</c:v>
                </c:pt>
                <c:pt idx="597">
                  <c:v>116.851</c:v>
                </c:pt>
                <c:pt idx="598">
                  <c:v>117.002</c:v>
                </c:pt>
                <c:pt idx="599">
                  <c:v>117.15300000000001</c:v>
                </c:pt>
                <c:pt idx="600">
                  <c:v>117.303</c:v>
                </c:pt>
                <c:pt idx="601">
                  <c:v>117.453</c:v>
                </c:pt>
                <c:pt idx="602">
                  <c:v>117.60299999999999</c:v>
                </c:pt>
                <c:pt idx="603">
                  <c:v>117.754</c:v>
                </c:pt>
                <c:pt idx="604">
                  <c:v>117.904</c:v>
                </c:pt>
                <c:pt idx="605">
                  <c:v>118.054</c:v>
                </c:pt>
                <c:pt idx="606">
                  <c:v>118.20399999999999</c:v>
                </c:pt>
                <c:pt idx="607">
                  <c:v>118.355</c:v>
                </c:pt>
                <c:pt idx="608">
                  <c:v>118.505</c:v>
                </c:pt>
                <c:pt idx="609">
                  <c:v>118.655</c:v>
                </c:pt>
                <c:pt idx="610">
                  <c:v>118.80500000000001</c:v>
                </c:pt>
                <c:pt idx="611">
                  <c:v>118.956</c:v>
                </c:pt>
                <c:pt idx="612">
                  <c:v>119.10599999999999</c:v>
                </c:pt>
                <c:pt idx="613">
                  <c:v>119.255</c:v>
                </c:pt>
                <c:pt idx="614">
                  <c:v>119.407</c:v>
                </c:pt>
                <c:pt idx="615">
                  <c:v>119.557</c:v>
                </c:pt>
                <c:pt idx="616">
                  <c:v>119.706</c:v>
                </c:pt>
                <c:pt idx="617">
                  <c:v>119.857</c:v>
                </c:pt>
                <c:pt idx="618">
                  <c:v>120.00700000000001</c:v>
                </c:pt>
                <c:pt idx="619">
                  <c:v>120.157</c:v>
                </c:pt>
                <c:pt idx="620">
                  <c:v>120.307</c:v>
                </c:pt>
                <c:pt idx="621">
                  <c:v>120.456</c:v>
                </c:pt>
                <c:pt idx="622">
                  <c:v>120.60599999999999</c:v>
                </c:pt>
                <c:pt idx="623">
                  <c:v>120.75700000000001</c:v>
                </c:pt>
                <c:pt idx="624">
                  <c:v>120.907</c:v>
                </c:pt>
                <c:pt idx="625">
                  <c:v>121.056</c:v>
                </c:pt>
                <c:pt idx="626">
                  <c:v>121.20699999999999</c:v>
                </c:pt>
                <c:pt idx="627">
                  <c:v>121.357</c:v>
                </c:pt>
                <c:pt idx="628">
                  <c:v>121.506</c:v>
                </c:pt>
                <c:pt idx="629">
                  <c:v>121.65600000000001</c:v>
                </c:pt>
                <c:pt idx="630">
                  <c:v>121.806</c:v>
                </c:pt>
                <c:pt idx="631">
                  <c:v>121.955</c:v>
                </c:pt>
                <c:pt idx="632">
                  <c:v>122.10599999999999</c:v>
                </c:pt>
                <c:pt idx="633">
                  <c:v>122.255</c:v>
                </c:pt>
                <c:pt idx="634">
                  <c:v>122.404</c:v>
                </c:pt>
                <c:pt idx="635">
                  <c:v>122.55500000000001</c:v>
                </c:pt>
                <c:pt idx="636">
                  <c:v>122.70399999999999</c:v>
                </c:pt>
                <c:pt idx="637">
                  <c:v>122.85299999999999</c:v>
                </c:pt>
                <c:pt idx="638">
                  <c:v>123.003</c:v>
                </c:pt>
                <c:pt idx="639">
                  <c:v>123.152</c:v>
                </c:pt>
                <c:pt idx="640">
                  <c:v>123.303</c:v>
                </c:pt>
                <c:pt idx="641">
                  <c:v>123.452</c:v>
                </c:pt>
                <c:pt idx="642">
                  <c:v>123.602</c:v>
                </c:pt>
                <c:pt idx="643">
                  <c:v>123.751</c:v>
                </c:pt>
                <c:pt idx="644">
                  <c:v>123.902</c:v>
                </c:pt>
                <c:pt idx="645">
                  <c:v>124.05200000000001</c:v>
                </c:pt>
                <c:pt idx="646">
                  <c:v>124.202</c:v>
                </c:pt>
                <c:pt idx="647">
                  <c:v>124.351</c:v>
                </c:pt>
                <c:pt idx="648">
                  <c:v>124.502</c:v>
                </c:pt>
                <c:pt idx="649">
                  <c:v>124.65</c:v>
                </c:pt>
                <c:pt idx="650">
                  <c:v>124.801</c:v>
                </c:pt>
                <c:pt idx="651">
                  <c:v>124.95099999999999</c:v>
                </c:pt>
                <c:pt idx="652">
                  <c:v>125.1</c:v>
                </c:pt>
                <c:pt idx="653">
                  <c:v>125.251</c:v>
                </c:pt>
                <c:pt idx="654">
                  <c:v>125.4</c:v>
                </c:pt>
                <c:pt idx="655">
                  <c:v>125.55</c:v>
                </c:pt>
                <c:pt idx="656">
                  <c:v>125.7</c:v>
                </c:pt>
                <c:pt idx="657">
                  <c:v>125.85</c:v>
                </c:pt>
                <c:pt idx="658">
                  <c:v>125.999</c:v>
                </c:pt>
                <c:pt idx="659">
                  <c:v>126.149</c:v>
                </c:pt>
                <c:pt idx="660">
                  <c:v>126.29900000000001</c:v>
                </c:pt>
                <c:pt idx="661">
                  <c:v>126.44799999999999</c:v>
                </c:pt>
                <c:pt idx="662">
                  <c:v>126.6</c:v>
                </c:pt>
                <c:pt idx="663">
                  <c:v>126.749</c:v>
                </c:pt>
                <c:pt idx="664">
                  <c:v>126.899</c:v>
                </c:pt>
                <c:pt idx="665">
                  <c:v>127.04900000000001</c:v>
                </c:pt>
                <c:pt idx="666">
                  <c:v>127.19799999999999</c:v>
                </c:pt>
                <c:pt idx="667">
                  <c:v>127.348</c:v>
                </c:pt>
                <c:pt idx="668">
                  <c:v>127.499</c:v>
                </c:pt>
                <c:pt idx="669">
                  <c:v>127.648</c:v>
                </c:pt>
                <c:pt idx="670">
                  <c:v>127.797</c:v>
                </c:pt>
                <c:pt idx="671">
                  <c:v>127.947</c:v>
                </c:pt>
                <c:pt idx="672">
                  <c:v>128.09800000000001</c:v>
                </c:pt>
                <c:pt idx="673">
                  <c:v>128.24700000000001</c:v>
                </c:pt>
                <c:pt idx="674">
                  <c:v>128.39699999999999</c:v>
                </c:pt>
                <c:pt idx="675">
                  <c:v>128.547</c:v>
                </c:pt>
                <c:pt idx="676">
                  <c:v>128.697</c:v>
                </c:pt>
                <c:pt idx="677">
                  <c:v>128.84800000000001</c:v>
                </c:pt>
                <c:pt idx="678">
                  <c:v>128.99700000000001</c:v>
                </c:pt>
                <c:pt idx="679">
                  <c:v>129.14699999999999</c:v>
                </c:pt>
                <c:pt idx="680">
                  <c:v>129.297</c:v>
                </c:pt>
                <c:pt idx="681">
                  <c:v>129.44800000000001</c:v>
                </c:pt>
                <c:pt idx="682">
                  <c:v>129.59700000000001</c:v>
                </c:pt>
                <c:pt idx="683">
                  <c:v>129.74700000000001</c:v>
                </c:pt>
                <c:pt idx="684">
                  <c:v>129.89699999999999</c:v>
                </c:pt>
                <c:pt idx="685">
                  <c:v>130.04599999999999</c:v>
                </c:pt>
                <c:pt idx="686">
                  <c:v>130.197</c:v>
                </c:pt>
                <c:pt idx="687">
                  <c:v>130.34700000000001</c:v>
                </c:pt>
                <c:pt idx="688">
                  <c:v>130.49700000000001</c:v>
                </c:pt>
                <c:pt idx="689">
                  <c:v>130.648</c:v>
                </c:pt>
                <c:pt idx="690">
                  <c:v>130.797</c:v>
                </c:pt>
                <c:pt idx="691">
                  <c:v>130.94800000000001</c:v>
                </c:pt>
                <c:pt idx="692">
                  <c:v>131.09800000000001</c:v>
                </c:pt>
                <c:pt idx="693">
                  <c:v>131.24799999999999</c:v>
                </c:pt>
                <c:pt idx="694">
                  <c:v>131.39699999999999</c:v>
                </c:pt>
                <c:pt idx="695">
                  <c:v>131.548</c:v>
                </c:pt>
                <c:pt idx="696">
                  <c:v>131.69800000000001</c:v>
                </c:pt>
                <c:pt idx="697">
                  <c:v>131.84700000000001</c:v>
                </c:pt>
                <c:pt idx="698">
                  <c:v>131.99799999999999</c:v>
                </c:pt>
                <c:pt idx="699">
                  <c:v>132.148</c:v>
                </c:pt>
                <c:pt idx="700">
                  <c:v>132.298</c:v>
                </c:pt>
                <c:pt idx="701">
                  <c:v>132.44900000000001</c:v>
                </c:pt>
                <c:pt idx="702">
                  <c:v>132.59899999999999</c:v>
                </c:pt>
                <c:pt idx="703">
                  <c:v>132.75</c:v>
                </c:pt>
                <c:pt idx="704">
                  <c:v>132.899</c:v>
                </c:pt>
                <c:pt idx="705">
                  <c:v>133.05000000000001</c:v>
                </c:pt>
                <c:pt idx="706">
                  <c:v>133.19900000000001</c:v>
                </c:pt>
                <c:pt idx="707">
                  <c:v>133.35</c:v>
                </c:pt>
                <c:pt idx="708">
                  <c:v>133.5</c:v>
                </c:pt>
                <c:pt idx="709">
                  <c:v>133.65</c:v>
                </c:pt>
                <c:pt idx="710">
                  <c:v>133.80099999999999</c:v>
                </c:pt>
                <c:pt idx="711">
                  <c:v>133.94999999999999</c:v>
                </c:pt>
                <c:pt idx="712">
                  <c:v>134.101</c:v>
                </c:pt>
                <c:pt idx="713">
                  <c:v>134.251</c:v>
                </c:pt>
                <c:pt idx="714">
                  <c:v>134.40100000000001</c:v>
                </c:pt>
                <c:pt idx="715">
                  <c:v>134.55199999999999</c:v>
                </c:pt>
                <c:pt idx="716">
                  <c:v>134.70099999999999</c:v>
                </c:pt>
                <c:pt idx="717">
                  <c:v>134.852</c:v>
                </c:pt>
                <c:pt idx="718">
                  <c:v>135.001</c:v>
                </c:pt>
                <c:pt idx="719">
                  <c:v>135.15199999999999</c:v>
                </c:pt>
                <c:pt idx="720">
                  <c:v>135.30199999999999</c:v>
                </c:pt>
                <c:pt idx="721">
                  <c:v>135.452</c:v>
                </c:pt>
                <c:pt idx="722">
                  <c:v>135.602</c:v>
                </c:pt>
                <c:pt idx="723">
                  <c:v>135.75200000000001</c:v>
                </c:pt>
                <c:pt idx="724">
                  <c:v>135.90299999999999</c:v>
                </c:pt>
                <c:pt idx="725">
                  <c:v>136.05199999999999</c:v>
                </c:pt>
                <c:pt idx="726">
                  <c:v>136.203</c:v>
                </c:pt>
                <c:pt idx="727">
                  <c:v>136.35300000000001</c:v>
                </c:pt>
                <c:pt idx="728">
                  <c:v>136.50399999999999</c:v>
                </c:pt>
                <c:pt idx="729">
                  <c:v>136.654</c:v>
                </c:pt>
                <c:pt idx="730">
                  <c:v>136.803</c:v>
                </c:pt>
                <c:pt idx="731">
                  <c:v>136.95400000000001</c:v>
                </c:pt>
                <c:pt idx="732">
                  <c:v>137.10400000000001</c:v>
                </c:pt>
                <c:pt idx="733">
                  <c:v>137.25399999999999</c:v>
                </c:pt>
                <c:pt idx="734">
                  <c:v>137.405</c:v>
                </c:pt>
                <c:pt idx="735">
                  <c:v>137.55500000000001</c:v>
                </c:pt>
                <c:pt idx="736">
                  <c:v>137.70400000000001</c:v>
                </c:pt>
                <c:pt idx="737">
                  <c:v>137.85499999999999</c:v>
                </c:pt>
                <c:pt idx="738">
                  <c:v>138.00399999999999</c:v>
                </c:pt>
                <c:pt idx="739">
                  <c:v>138.155</c:v>
                </c:pt>
                <c:pt idx="740">
                  <c:v>138.30500000000001</c:v>
                </c:pt>
                <c:pt idx="741">
                  <c:v>138.45400000000001</c:v>
                </c:pt>
                <c:pt idx="742">
                  <c:v>138.60499999999999</c:v>
                </c:pt>
                <c:pt idx="743">
                  <c:v>138.755</c:v>
                </c:pt>
                <c:pt idx="744">
                  <c:v>138.905</c:v>
                </c:pt>
                <c:pt idx="745">
                  <c:v>139.05500000000001</c:v>
                </c:pt>
                <c:pt idx="746">
                  <c:v>139.20599999999999</c:v>
                </c:pt>
                <c:pt idx="747">
                  <c:v>139.35499999999999</c:v>
                </c:pt>
                <c:pt idx="748">
                  <c:v>139.505</c:v>
                </c:pt>
                <c:pt idx="749">
                  <c:v>139.655</c:v>
                </c:pt>
                <c:pt idx="750">
                  <c:v>139.80500000000001</c:v>
                </c:pt>
                <c:pt idx="751">
                  <c:v>139.95400000000001</c:v>
                </c:pt>
                <c:pt idx="752">
                  <c:v>140.10499999999999</c:v>
                </c:pt>
                <c:pt idx="753">
                  <c:v>140.25399999999999</c:v>
                </c:pt>
                <c:pt idx="754">
                  <c:v>140.404</c:v>
                </c:pt>
                <c:pt idx="755">
                  <c:v>140.553</c:v>
                </c:pt>
                <c:pt idx="756">
                  <c:v>140.70400000000001</c:v>
                </c:pt>
                <c:pt idx="757">
                  <c:v>140.85300000000001</c:v>
                </c:pt>
                <c:pt idx="758">
                  <c:v>141.00399999999999</c:v>
                </c:pt>
                <c:pt idx="759">
                  <c:v>141.15299999999999</c:v>
                </c:pt>
                <c:pt idx="760">
                  <c:v>141.30199999999999</c:v>
                </c:pt>
                <c:pt idx="761">
                  <c:v>141.452</c:v>
                </c:pt>
                <c:pt idx="762">
                  <c:v>141.602</c:v>
                </c:pt>
                <c:pt idx="763">
                  <c:v>141.751</c:v>
                </c:pt>
                <c:pt idx="764">
                  <c:v>141.90100000000001</c:v>
                </c:pt>
                <c:pt idx="765">
                  <c:v>142.05000000000001</c:v>
                </c:pt>
                <c:pt idx="766">
                  <c:v>142.20099999999999</c:v>
                </c:pt>
                <c:pt idx="767">
                  <c:v>142.351</c:v>
                </c:pt>
                <c:pt idx="768">
                  <c:v>142.499</c:v>
                </c:pt>
                <c:pt idx="769">
                  <c:v>142.64699999999999</c:v>
                </c:pt>
                <c:pt idx="770">
                  <c:v>142.797</c:v>
                </c:pt>
                <c:pt idx="771">
                  <c:v>142.94800000000001</c:v>
                </c:pt>
                <c:pt idx="772">
                  <c:v>143.09800000000001</c:v>
                </c:pt>
                <c:pt idx="773">
                  <c:v>143.24700000000001</c:v>
                </c:pt>
                <c:pt idx="774">
                  <c:v>143.39699999999999</c:v>
                </c:pt>
                <c:pt idx="775">
                  <c:v>143.547</c:v>
                </c:pt>
                <c:pt idx="776">
                  <c:v>143.697</c:v>
                </c:pt>
                <c:pt idx="777">
                  <c:v>143.846</c:v>
                </c:pt>
                <c:pt idx="778">
                  <c:v>143.994</c:v>
                </c:pt>
                <c:pt idx="779">
                  <c:v>144.14400000000001</c:v>
                </c:pt>
                <c:pt idx="780">
                  <c:v>144.29400000000001</c:v>
                </c:pt>
                <c:pt idx="781">
                  <c:v>144.44399999999999</c:v>
                </c:pt>
                <c:pt idx="782">
                  <c:v>144.595</c:v>
                </c:pt>
                <c:pt idx="783">
                  <c:v>144.745</c:v>
                </c:pt>
                <c:pt idx="784">
                  <c:v>144.89500000000001</c:v>
                </c:pt>
                <c:pt idx="785">
                  <c:v>145.04400000000001</c:v>
                </c:pt>
                <c:pt idx="786">
                  <c:v>145.19399999999999</c:v>
                </c:pt>
                <c:pt idx="787">
                  <c:v>145.34399999999999</c:v>
                </c:pt>
                <c:pt idx="788">
                  <c:v>145.494</c:v>
                </c:pt>
                <c:pt idx="789">
                  <c:v>145.643</c:v>
                </c:pt>
                <c:pt idx="790">
                  <c:v>145.79400000000001</c:v>
                </c:pt>
                <c:pt idx="791">
                  <c:v>145.94399999999999</c:v>
                </c:pt>
                <c:pt idx="792">
                  <c:v>146.095</c:v>
                </c:pt>
                <c:pt idx="793">
                  <c:v>146.245</c:v>
                </c:pt>
                <c:pt idx="794">
                  <c:v>146.39599999999999</c:v>
                </c:pt>
                <c:pt idx="795">
                  <c:v>146.54499999999999</c:v>
                </c:pt>
                <c:pt idx="796">
                  <c:v>146.69499999999999</c:v>
                </c:pt>
                <c:pt idx="797">
                  <c:v>146.846</c:v>
                </c:pt>
                <c:pt idx="798">
                  <c:v>146.995</c:v>
                </c:pt>
                <c:pt idx="799">
                  <c:v>147.14500000000001</c:v>
                </c:pt>
                <c:pt idx="800">
                  <c:v>147.29599999999999</c:v>
                </c:pt>
                <c:pt idx="801">
                  <c:v>147.446</c:v>
                </c:pt>
                <c:pt idx="802">
                  <c:v>147.596</c:v>
                </c:pt>
                <c:pt idx="803">
                  <c:v>147.74700000000001</c:v>
                </c:pt>
                <c:pt idx="804">
                  <c:v>147.89599999999999</c:v>
                </c:pt>
                <c:pt idx="805">
                  <c:v>148.04599999999999</c:v>
                </c:pt>
                <c:pt idx="806">
                  <c:v>148.197</c:v>
                </c:pt>
                <c:pt idx="807">
                  <c:v>148.34700000000001</c:v>
                </c:pt>
                <c:pt idx="808">
                  <c:v>148.49600000000001</c:v>
                </c:pt>
                <c:pt idx="809">
                  <c:v>148.64599999999999</c:v>
                </c:pt>
                <c:pt idx="810">
                  <c:v>148.797</c:v>
                </c:pt>
                <c:pt idx="811">
                  <c:v>148.947</c:v>
                </c:pt>
                <c:pt idx="812">
                  <c:v>149.09700000000001</c:v>
                </c:pt>
                <c:pt idx="813">
                  <c:v>149.24799999999999</c:v>
                </c:pt>
                <c:pt idx="814">
                  <c:v>149.39699999999999</c:v>
                </c:pt>
                <c:pt idx="815">
                  <c:v>149.547</c:v>
                </c:pt>
                <c:pt idx="816">
                  <c:v>149.697</c:v>
                </c:pt>
                <c:pt idx="817">
                  <c:v>149.84700000000001</c:v>
                </c:pt>
                <c:pt idx="818">
                  <c:v>149.99700000000001</c:v>
                </c:pt>
                <c:pt idx="819">
                  <c:v>150.14699999999999</c:v>
                </c:pt>
                <c:pt idx="820">
                  <c:v>150.297</c:v>
                </c:pt>
                <c:pt idx="821">
                  <c:v>150.447</c:v>
                </c:pt>
                <c:pt idx="822">
                  <c:v>150.596</c:v>
                </c:pt>
                <c:pt idx="823">
                  <c:v>150.74700000000001</c:v>
                </c:pt>
                <c:pt idx="824">
                  <c:v>150.89599999999999</c:v>
                </c:pt>
                <c:pt idx="825">
                  <c:v>151.048</c:v>
                </c:pt>
                <c:pt idx="826">
                  <c:v>151.19800000000001</c:v>
                </c:pt>
                <c:pt idx="827">
                  <c:v>151.34899999999999</c:v>
                </c:pt>
                <c:pt idx="828">
                  <c:v>151.499</c:v>
                </c:pt>
                <c:pt idx="829">
                  <c:v>151.648</c:v>
                </c:pt>
                <c:pt idx="830">
                  <c:v>151.79900000000001</c:v>
                </c:pt>
                <c:pt idx="831">
                  <c:v>151.94999999999999</c:v>
                </c:pt>
                <c:pt idx="832">
                  <c:v>152.09899999999999</c:v>
                </c:pt>
                <c:pt idx="833">
                  <c:v>152.25</c:v>
                </c:pt>
                <c:pt idx="834">
                  <c:v>152.40100000000001</c:v>
                </c:pt>
                <c:pt idx="835">
                  <c:v>152.55000000000001</c:v>
                </c:pt>
                <c:pt idx="836">
                  <c:v>152.69900000000001</c:v>
                </c:pt>
                <c:pt idx="837">
                  <c:v>152.85</c:v>
                </c:pt>
                <c:pt idx="838">
                  <c:v>153</c:v>
                </c:pt>
                <c:pt idx="839">
                  <c:v>153.15100000000001</c:v>
                </c:pt>
                <c:pt idx="840">
                  <c:v>153.30000000000001</c:v>
                </c:pt>
                <c:pt idx="841">
                  <c:v>153.45099999999999</c:v>
                </c:pt>
                <c:pt idx="842">
                  <c:v>153.602</c:v>
                </c:pt>
                <c:pt idx="843">
                  <c:v>153.75200000000001</c:v>
                </c:pt>
                <c:pt idx="844">
                  <c:v>153.90100000000001</c:v>
                </c:pt>
                <c:pt idx="845">
                  <c:v>154.05199999999999</c:v>
                </c:pt>
                <c:pt idx="846">
                  <c:v>154.202</c:v>
                </c:pt>
                <c:pt idx="847">
                  <c:v>154.35300000000001</c:v>
                </c:pt>
                <c:pt idx="848">
                  <c:v>154.50299999999999</c:v>
                </c:pt>
                <c:pt idx="849">
                  <c:v>154.65299999999999</c:v>
                </c:pt>
                <c:pt idx="850">
                  <c:v>154.803</c:v>
                </c:pt>
                <c:pt idx="851">
                  <c:v>154.95400000000001</c:v>
                </c:pt>
                <c:pt idx="852">
                  <c:v>155.10400000000001</c:v>
                </c:pt>
                <c:pt idx="853">
                  <c:v>155.255</c:v>
                </c:pt>
                <c:pt idx="854">
                  <c:v>155.404</c:v>
                </c:pt>
                <c:pt idx="855">
                  <c:v>155.55500000000001</c:v>
                </c:pt>
                <c:pt idx="856">
                  <c:v>155.70500000000001</c:v>
                </c:pt>
                <c:pt idx="857">
                  <c:v>155.85499999999999</c:v>
                </c:pt>
                <c:pt idx="858">
                  <c:v>156.005</c:v>
                </c:pt>
                <c:pt idx="859">
                  <c:v>156.155</c:v>
                </c:pt>
                <c:pt idx="860">
                  <c:v>156.30500000000001</c:v>
                </c:pt>
                <c:pt idx="861">
                  <c:v>156.45500000000001</c:v>
                </c:pt>
                <c:pt idx="862">
                  <c:v>156.60599999999999</c:v>
                </c:pt>
                <c:pt idx="863">
                  <c:v>156.755</c:v>
                </c:pt>
                <c:pt idx="864">
                  <c:v>156.905</c:v>
                </c:pt>
                <c:pt idx="865">
                  <c:v>157.05500000000001</c:v>
                </c:pt>
                <c:pt idx="866">
                  <c:v>157.20500000000001</c:v>
                </c:pt>
                <c:pt idx="867">
                  <c:v>157.35499999999999</c:v>
                </c:pt>
                <c:pt idx="868">
                  <c:v>157.506</c:v>
                </c:pt>
                <c:pt idx="869">
                  <c:v>157.655</c:v>
                </c:pt>
                <c:pt idx="870">
                  <c:v>157.80500000000001</c:v>
                </c:pt>
                <c:pt idx="871">
                  <c:v>157.95599999999999</c:v>
                </c:pt>
                <c:pt idx="872">
                  <c:v>158.10499999999999</c:v>
                </c:pt>
                <c:pt idx="873">
                  <c:v>158.255</c:v>
                </c:pt>
                <c:pt idx="874">
                  <c:v>158.405</c:v>
                </c:pt>
                <c:pt idx="875">
                  <c:v>158.554</c:v>
                </c:pt>
                <c:pt idx="876">
                  <c:v>158.70599999999999</c:v>
                </c:pt>
                <c:pt idx="877">
                  <c:v>158.85499999999999</c:v>
                </c:pt>
                <c:pt idx="878">
                  <c:v>159.00399999999999</c:v>
                </c:pt>
                <c:pt idx="879">
                  <c:v>159.154</c:v>
                </c:pt>
                <c:pt idx="880">
                  <c:v>159.304</c:v>
                </c:pt>
                <c:pt idx="881">
                  <c:v>159.452</c:v>
                </c:pt>
                <c:pt idx="882">
                  <c:v>159.60300000000001</c:v>
                </c:pt>
                <c:pt idx="883">
                  <c:v>159.75200000000001</c:v>
                </c:pt>
                <c:pt idx="884">
                  <c:v>159.90100000000001</c:v>
                </c:pt>
                <c:pt idx="885">
                  <c:v>160.053</c:v>
                </c:pt>
                <c:pt idx="886">
                  <c:v>160.202</c:v>
                </c:pt>
                <c:pt idx="887">
                  <c:v>160.351</c:v>
                </c:pt>
                <c:pt idx="888">
                  <c:v>160.501</c:v>
                </c:pt>
                <c:pt idx="889">
                  <c:v>160.65100000000001</c:v>
                </c:pt>
                <c:pt idx="890">
                  <c:v>160.80000000000001</c:v>
                </c:pt>
                <c:pt idx="891">
                  <c:v>160.94900000000001</c:v>
                </c:pt>
                <c:pt idx="892">
                  <c:v>161.1</c:v>
                </c:pt>
                <c:pt idx="893">
                  <c:v>161.25</c:v>
                </c:pt>
                <c:pt idx="894">
                  <c:v>161.399</c:v>
                </c:pt>
                <c:pt idx="895">
                  <c:v>161.54900000000001</c:v>
                </c:pt>
                <c:pt idx="896">
                  <c:v>161.69999999999999</c:v>
                </c:pt>
                <c:pt idx="897">
                  <c:v>161.84899999999999</c:v>
                </c:pt>
                <c:pt idx="898">
                  <c:v>161.999</c:v>
                </c:pt>
                <c:pt idx="899">
                  <c:v>162.149</c:v>
                </c:pt>
                <c:pt idx="900">
                  <c:v>162.29900000000001</c:v>
                </c:pt>
                <c:pt idx="901">
                  <c:v>162.44900000000001</c:v>
                </c:pt>
                <c:pt idx="902">
                  <c:v>162.59899999999999</c:v>
                </c:pt>
                <c:pt idx="903">
                  <c:v>162.74799999999999</c:v>
                </c:pt>
                <c:pt idx="904">
                  <c:v>162.898</c:v>
                </c:pt>
                <c:pt idx="905">
                  <c:v>163.04599999999999</c:v>
                </c:pt>
                <c:pt idx="906">
                  <c:v>163.197</c:v>
                </c:pt>
                <c:pt idx="907">
                  <c:v>163.346</c:v>
                </c:pt>
                <c:pt idx="908">
                  <c:v>163.49600000000001</c:v>
                </c:pt>
                <c:pt idx="909">
                  <c:v>163.64599999999999</c:v>
                </c:pt>
                <c:pt idx="910">
                  <c:v>163.79599999999999</c:v>
                </c:pt>
                <c:pt idx="911">
                  <c:v>163.94499999999999</c:v>
                </c:pt>
                <c:pt idx="912">
                  <c:v>164.095</c:v>
                </c:pt>
                <c:pt idx="913">
                  <c:v>164.245</c:v>
                </c:pt>
                <c:pt idx="914">
                  <c:v>164.39500000000001</c:v>
                </c:pt>
                <c:pt idx="915">
                  <c:v>164.54400000000001</c:v>
                </c:pt>
                <c:pt idx="916">
                  <c:v>164.69399999999999</c:v>
                </c:pt>
                <c:pt idx="917">
                  <c:v>164.84399999999999</c:v>
                </c:pt>
                <c:pt idx="918">
                  <c:v>164.994</c:v>
                </c:pt>
                <c:pt idx="919">
                  <c:v>165.14400000000001</c:v>
                </c:pt>
                <c:pt idx="920">
                  <c:v>165.29300000000001</c:v>
                </c:pt>
                <c:pt idx="921">
                  <c:v>165.44300000000001</c:v>
                </c:pt>
                <c:pt idx="922">
                  <c:v>165.59200000000001</c:v>
                </c:pt>
                <c:pt idx="923">
                  <c:v>165.74199999999999</c:v>
                </c:pt>
                <c:pt idx="924">
                  <c:v>165.892</c:v>
                </c:pt>
                <c:pt idx="925">
                  <c:v>166.041</c:v>
                </c:pt>
                <c:pt idx="926">
                  <c:v>166.191</c:v>
                </c:pt>
                <c:pt idx="927">
                  <c:v>166.34200000000001</c:v>
                </c:pt>
                <c:pt idx="928">
                  <c:v>166.49199999999999</c:v>
                </c:pt>
                <c:pt idx="929">
                  <c:v>166.642</c:v>
                </c:pt>
                <c:pt idx="930">
                  <c:v>166.792</c:v>
                </c:pt>
                <c:pt idx="931">
                  <c:v>166.94200000000001</c:v>
                </c:pt>
                <c:pt idx="932">
                  <c:v>167.09200000000001</c:v>
                </c:pt>
                <c:pt idx="933">
                  <c:v>167.24199999999999</c:v>
                </c:pt>
                <c:pt idx="934">
                  <c:v>167.392</c:v>
                </c:pt>
                <c:pt idx="935">
                  <c:v>167.542</c:v>
                </c:pt>
                <c:pt idx="936">
                  <c:v>167.69200000000001</c:v>
                </c:pt>
                <c:pt idx="937">
                  <c:v>167.84100000000001</c:v>
                </c:pt>
                <c:pt idx="938">
                  <c:v>167.99199999999999</c:v>
                </c:pt>
                <c:pt idx="939">
                  <c:v>168.14099999999999</c:v>
                </c:pt>
                <c:pt idx="940">
                  <c:v>168.292</c:v>
                </c:pt>
                <c:pt idx="941">
                  <c:v>168.44200000000001</c:v>
                </c:pt>
                <c:pt idx="942">
                  <c:v>168.59299999999999</c:v>
                </c:pt>
                <c:pt idx="943">
                  <c:v>168.744</c:v>
                </c:pt>
                <c:pt idx="944">
                  <c:v>168.892</c:v>
                </c:pt>
                <c:pt idx="945">
                  <c:v>169.042</c:v>
                </c:pt>
                <c:pt idx="946">
                  <c:v>169.19300000000001</c:v>
                </c:pt>
                <c:pt idx="947">
                  <c:v>169.34299999999999</c:v>
                </c:pt>
                <c:pt idx="948">
                  <c:v>169.49199999999999</c:v>
                </c:pt>
                <c:pt idx="949">
                  <c:v>169.642</c:v>
                </c:pt>
                <c:pt idx="950">
                  <c:v>169.79300000000001</c:v>
                </c:pt>
                <c:pt idx="951">
                  <c:v>169.94200000000001</c:v>
                </c:pt>
                <c:pt idx="952">
                  <c:v>170.09200000000001</c:v>
                </c:pt>
                <c:pt idx="953">
                  <c:v>170.24199999999999</c:v>
                </c:pt>
                <c:pt idx="954">
                  <c:v>170.39099999999999</c:v>
                </c:pt>
                <c:pt idx="955">
                  <c:v>170.542</c:v>
                </c:pt>
                <c:pt idx="956">
                  <c:v>170.691</c:v>
                </c:pt>
                <c:pt idx="957">
                  <c:v>170.84200000000001</c:v>
                </c:pt>
                <c:pt idx="958">
                  <c:v>170.99199999999999</c:v>
                </c:pt>
                <c:pt idx="959">
                  <c:v>171.142</c:v>
                </c:pt>
                <c:pt idx="960">
                  <c:v>171.292</c:v>
                </c:pt>
                <c:pt idx="961">
                  <c:v>171.44300000000001</c:v>
                </c:pt>
                <c:pt idx="962">
                  <c:v>171.59200000000001</c:v>
                </c:pt>
                <c:pt idx="963">
                  <c:v>171.74199999999999</c:v>
                </c:pt>
                <c:pt idx="964">
                  <c:v>171.893</c:v>
                </c:pt>
                <c:pt idx="965">
                  <c:v>172.04300000000001</c:v>
                </c:pt>
                <c:pt idx="966">
                  <c:v>172.19300000000001</c:v>
                </c:pt>
                <c:pt idx="967">
                  <c:v>172.34399999999999</c:v>
                </c:pt>
                <c:pt idx="968">
                  <c:v>172.494</c:v>
                </c:pt>
                <c:pt idx="969">
                  <c:v>172.64400000000001</c:v>
                </c:pt>
                <c:pt idx="970">
                  <c:v>172.79499999999999</c:v>
                </c:pt>
                <c:pt idx="971">
                  <c:v>172.94499999999999</c:v>
                </c:pt>
                <c:pt idx="972">
                  <c:v>173.096</c:v>
                </c:pt>
                <c:pt idx="973">
                  <c:v>173.24600000000001</c:v>
                </c:pt>
                <c:pt idx="974">
                  <c:v>173.39699999999999</c:v>
                </c:pt>
                <c:pt idx="975">
                  <c:v>173.548</c:v>
                </c:pt>
                <c:pt idx="976">
                  <c:v>173.69800000000001</c:v>
                </c:pt>
                <c:pt idx="977">
                  <c:v>173.84899999999999</c:v>
                </c:pt>
                <c:pt idx="978">
                  <c:v>173.999</c:v>
                </c:pt>
                <c:pt idx="979">
                  <c:v>174.15</c:v>
                </c:pt>
                <c:pt idx="980">
                  <c:v>174.3</c:v>
                </c:pt>
                <c:pt idx="981">
                  <c:v>174.45</c:v>
                </c:pt>
                <c:pt idx="982">
                  <c:v>174.6</c:v>
                </c:pt>
                <c:pt idx="983">
                  <c:v>174.75</c:v>
                </c:pt>
                <c:pt idx="984">
                  <c:v>174.9</c:v>
                </c:pt>
                <c:pt idx="985">
                  <c:v>175.05099999999999</c:v>
                </c:pt>
                <c:pt idx="986">
                  <c:v>175.2</c:v>
                </c:pt>
                <c:pt idx="987">
                  <c:v>175.35</c:v>
                </c:pt>
                <c:pt idx="988">
                  <c:v>175.501</c:v>
                </c:pt>
                <c:pt idx="989">
                  <c:v>175.65</c:v>
                </c:pt>
                <c:pt idx="990">
                  <c:v>175.80099999999999</c:v>
                </c:pt>
                <c:pt idx="991">
                  <c:v>175.95</c:v>
                </c:pt>
                <c:pt idx="992">
                  <c:v>176.1</c:v>
                </c:pt>
                <c:pt idx="993">
                  <c:v>176.25</c:v>
                </c:pt>
                <c:pt idx="994">
                  <c:v>176.4</c:v>
                </c:pt>
                <c:pt idx="995">
                  <c:v>176.55</c:v>
                </c:pt>
                <c:pt idx="996">
                  <c:v>176.7</c:v>
                </c:pt>
                <c:pt idx="997">
                  <c:v>176.851</c:v>
                </c:pt>
                <c:pt idx="998">
                  <c:v>177</c:v>
                </c:pt>
                <c:pt idx="999">
                  <c:v>177.15</c:v>
                </c:pt>
                <c:pt idx="1000">
                  <c:v>177.3</c:v>
                </c:pt>
                <c:pt idx="1001">
                  <c:v>177.45</c:v>
                </c:pt>
                <c:pt idx="1002">
                  <c:v>177.6</c:v>
                </c:pt>
                <c:pt idx="1003">
                  <c:v>177.751</c:v>
                </c:pt>
                <c:pt idx="1004">
                  <c:v>177.90100000000001</c:v>
                </c:pt>
                <c:pt idx="1005">
                  <c:v>178.05</c:v>
                </c:pt>
                <c:pt idx="1006">
                  <c:v>178.20099999999999</c:v>
                </c:pt>
                <c:pt idx="1007">
                  <c:v>178.35</c:v>
                </c:pt>
                <c:pt idx="1008">
                  <c:v>178.5</c:v>
                </c:pt>
                <c:pt idx="1009">
                  <c:v>178.65100000000001</c:v>
                </c:pt>
                <c:pt idx="1010">
                  <c:v>178.8</c:v>
                </c:pt>
                <c:pt idx="1011">
                  <c:v>178.95099999999999</c:v>
                </c:pt>
                <c:pt idx="1012">
                  <c:v>179.1</c:v>
                </c:pt>
                <c:pt idx="1013">
                  <c:v>179.251</c:v>
                </c:pt>
                <c:pt idx="1014">
                  <c:v>179.4</c:v>
                </c:pt>
                <c:pt idx="1015">
                  <c:v>179.55</c:v>
                </c:pt>
                <c:pt idx="1016">
                  <c:v>179.69900000000001</c:v>
                </c:pt>
                <c:pt idx="1017">
                  <c:v>179.84800000000001</c:v>
                </c:pt>
                <c:pt idx="1018">
                  <c:v>179.999</c:v>
                </c:pt>
                <c:pt idx="1019">
                  <c:v>180.148</c:v>
                </c:pt>
                <c:pt idx="1020">
                  <c:v>180.298</c:v>
                </c:pt>
                <c:pt idx="1021">
                  <c:v>180.44800000000001</c:v>
                </c:pt>
                <c:pt idx="1022">
                  <c:v>180.59800000000001</c:v>
                </c:pt>
                <c:pt idx="1023">
                  <c:v>180.74700000000001</c:v>
                </c:pt>
                <c:pt idx="1024">
                  <c:v>180.898</c:v>
                </c:pt>
                <c:pt idx="1025">
                  <c:v>181.048</c:v>
                </c:pt>
                <c:pt idx="1026">
                  <c:v>181.197</c:v>
                </c:pt>
                <c:pt idx="1027">
                  <c:v>181.34700000000001</c:v>
                </c:pt>
                <c:pt idx="1028">
                  <c:v>181.49700000000001</c:v>
                </c:pt>
                <c:pt idx="1029">
                  <c:v>181.64599999999999</c:v>
                </c:pt>
                <c:pt idx="1030">
                  <c:v>181.797</c:v>
                </c:pt>
                <c:pt idx="1031">
                  <c:v>181.946</c:v>
                </c:pt>
                <c:pt idx="1032">
                  <c:v>182.095</c:v>
                </c:pt>
                <c:pt idx="1033">
                  <c:v>182.245</c:v>
                </c:pt>
                <c:pt idx="1034">
                  <c:v>182.39500000000001</c:v>
                </c:pt>
                <c:pt idx="1035">
                  <c:v>182.54499999999999</c:v>
                </c:pt>
                <c:pt idx="1036">
                  <c:v>182.69399999999999</c:v>
                </c:pt>
                <c:pt idx="1037">
                  <c:v>182.84399999999999</c:v>
                </c:pt>
                <c:pt idx="1038">
                  <c:v>182.99299999999999</c:v>
                </c:pt>
                <c:pt idx="1039">
                  <c:v>183.143</c:v>
                </c:pt>
                <c:pt idx="1040">
                  <c:v>183.292</c:v>
                </c:pt>
                <c:pt idx="1041">
                  <c:v>183.44200000000001</c:v>
                </c:pt>
                <c:pt idx="1042">
                  <c:v>183.59100000000001</c:v>
                </c:pt>
                <c:pt idx="1043">
                  <c:v>183.74</c:v>
                </c:pt>
                <c:pt idx="1044">
                  <c:v>183.89</c:v>
                </c:pt>
                <c:pt idx="1045">
                  <c:v>184.03899999999999</c:v>
                </c:pt>
                <c:pt idx="1046">
                  <c:v>184.18799999999999</c:v>
                </c:pt>
                <c:pt idx="1047">
                  <c:v>184.339</c:v>
                </c:pt>
                <c:pt idx="1048">
                  <c:v>184.489</c:v>
                </c:pt>
                <c:pt idx="1049">
                  <c:v>184.63900000000001</c:v>
                </c:pt>
                <c:pt idx="1050">
                  <c:v>184.78899999999999</c:v>
                </c:pt>
                <c:pt idx="1051">
                  <c:v>184.93799999999999</c:v>
                </c:pt>
                <c:pt idx="1052">
                  <c:v>185.089</c:v>
                </c:pt>
                <c:pt idx="1053">
                  <c:v>185.238</c:v>
                </c:pt>
                <c:pt idx="1054">
                  <c:v>185.38800000000001</c:v>
                </c:pt>
                <c:pt idx="1055">
                  <c:v>185.53700000000001</c:v>
                </c:pt>
                <c:pt idx="1056">
                  <c:v>185.68799999999999</c:v>
                </c:pt>
                <c:pt idx="1057">
                  <c:v>185.83699999999999</c:v>
                </c:pt>
                <c:pt idx="1058">
                  <c:v>185.98599999999999</c:v>
                </c:pt>
                <c:pt idx="1059">
                  <c:v>186.13800000000001</c:v>
                </c:pt>
                <c:pt idx="1060">
                  <c:v>186.28800000000001</c:v>
                </c:pt>
                <c:pt idx="1061">
                  <c:v>186.43799999999999</c:v>
                </c:pt>
                <c:pt idx="1062">
                  <c:v>186.58799999999999</c:v>
                </c:pt>
                <c:pt idx="1063">
                  <c:v>186.73699999999999</c:v>
                </c:pt>
                <c:pt idx="1064">
                  <c:v>186.886</c:v>
                </c:pt>
                <c:pt idx="1065">
                  <c:v>187.03700000000001</c:v>
                </c:pt>
                <c:pt idx="1066">
                  <c:v>187.18700000000001</c:v>
                </c:pt>
                <c:pt idx="1067">
                  <c:v>187.33799999999999</c:v>
                </c:pt>
                <c:pt idx="1068">
                  <c:v>187.48699999999999</c:v>
                </c:pt>
                <c:pt idx="1069">
                  <c:v>187.63800000000001</c:v>
                </c:pt>
                <c:pt idx="1070">
                  <c:v>187.78899999999999</c:v>
                </c:pt>
                <c:pt idx="1071">
                  <c:v>187.93899999999999</c:v>
                </c:pt>
                <c:pt idx="1072">
                  <c:v>188.089</c:v>
                </c:pt>
                <c:pt idx="1073">
                  <c:v>188.239</c:v>
                </c:pt>
                <c:pt idx="1074">
                  <c:v>188.38900000000001</c:v>
                </c:pt>
                <c:pt idx="1075">
                  <c:v>188.53899999999999</c:v>
                </c:pt>
                <c:pt idx="1076">
                  <c:v>188.68899999999999</c:v>
                </c:pt>
                <c:pt idx="1077">
                  <c:v>188.839</c:v>
                </c:pt>
                <c:pt idx="1078">
                  <c:v>188.989</c:v>
                </c:pt>
                <c:pt idx="1079">
                  <c:v>189.13900000000001</c:v>
                </c:pt>
                <c:pt idx="1080">
                  <c:v>189.28899999999999</c:v>
                </c:pt>
                <c:pt idx="1081">
                  <c:v>189.43899999999999</c:v>
                </c:pt>
                <c:pt idx="1082">
                  <c:v>189.59</c:v>
                </c:pt>
                <c:pt idx="1083">
                  <c:v>189.739</c:v>
                </c:pt>
                <c:pt idx="1084">
                  <c:v>189.89</c:v>
                </c:pt>
                <c:pt idx="1085">
                  <c:v>190.041</c:v>
                </c:pt>
                <c:pt idx="1086">
                  <c:v>190.191</c:v>
                </c:pt>
                <c:pt idx="1087">
                  <c:v>190.34100000000001</c:v>
                </c:pt>
                <c:pt idx="1088">
                  <c:v>190.49100000000001</c:v>
                </c:pt>
                <c:pt idx="1089">
                  <c:v>190.64099999999999</c:v>
                </c:pt>
                <c:pt idx="1090">
                  <c:v>190.792</c:v>
                </c:pt>
                <c:pt idx="1091">
                  <c:v>190.941</c:v>
                </c:pt>
                <c:pt idx="1092">
                  <c:v>191.09200000000001</c:v>
                </c:pt>
                <c:pt idx="1093">
                  <c:v>191.24199999999999</c:v>
                </c:pt>
                <c:pt idx="1094">
                  <c:v>191.393</c:v>
                </c:pt>
                <c:pt idx="1095">
                  <c:v>191.54300000000001</c:v>
                </c:pt>
                <c:pt idx="1096">
                  <c:v>191.69300000000001</c:v>
                </c:pt>
                <c:pt idx="1097">
                  <c:v>191.84399999999999</c:v>
                </c:pt>
                <c:pt idx="1098">
                  <c:v>191.994</c:v>
                </c:pt>
                <c:pt idx="1099">
                  <c:v>192.14400000000001</c:v>
                </c:pt>
                <c:pt idx="1100">
                  <c:v>192.29499999999999</c:v>
                </c:pt>
                <c:pt idx="1101">
                  <c:v>192.44499999999999</c:v>
                </c:pt>
                <c:pt idx="1102">
                  <c:v>192.596</c:v>
                </c:pt>
                <c:pt idx="1103">
                  <c:v>192.74600000000001</c:v>
                </c:pt>
                <c:pt idx="1104">
                  <c:v>192.89500000000001</c:v>
                </c:pt>
                <c:pt idx="1105">
                  <c:v>193.047</c:v>
                </c:pt>
                <c:pt idx="1106">
                  <c:v>193.196</c:v>
                </c:pt>
                <c:pt idx="1107">
                  <c:v>193.346</c:v>
                </c:pt>
                <c:pt idx="1108">
                  <c:v>193.49600000000001</c:v>
                </c:pt>
                <c:pt idx="1109">
                  <c:v>193.64599999999999</c:v>
                </c:pt>
                <c:pt idx="1110">
                  <c:v>193.79599999999999</c:v>
                </c:pt>
                <c:pt idx="1111">
                  <c:v>193.946</c:v>
                </c:pt>
                <c:pt idx="1112">
                  <c:v>194.096</c:v>
                </c:pt>
                <c:pt idx="1113">
                  <c:v>194.24600000000001</c:v>
                </c:pt>
                <c:pt idx="1114">
                  <c:v>194.398</c:v>
                </c:pt>
                <c:pt idx="1115">
                  <c:v>194.547</c:v>
                </c:pt>
                <c:pt idx="1116">
                  <c:v>194.69800000000001</c:v>
                </c:pt>
                <c:pt idx="1117">
                  <c:v>194.84800000000001</c:v>
                </c:pt>
                <c:pt idx="1118">
                  <c:v>194.99799999999999</c:v>
                </c:pt>
                <c:pt idx="1119">
                  <c:v>195.148</c:v>
                </c:pt>
                <c:pt idx="1120">
                  <c:v>195.298</c:v>
                </c:pt>
                <c:pt idx="1121">
                  <c:v>195.447</c:v>
                </c:pt>
                <c:pt idx="1122">
                  <c:v>195.59899999999999</c:v>
                </c:pt>
                <c:pt idx="1123">
                  <c:v>195.74799999999999</c:v>
                </c:pt>
                <c:pt idx="1124">
                  <c:v>195.898</c:v>
                </c:pt>
                <c:pt idx="1125">
                  <c:v>196.048</c:v>
                </c:pt>
                <c:pt idx="1126">
                  <c:v>196.197</c:v>
                </c:pt>
                <c:pt idx="1127">
                  <c:v>196.34800000000001</c:v>
                </c:pt>
                <c:pt idx="1128">
                  <c:v>196.49799999999999</c:v>
                </c:pt>
                <c:pt idx="1129">
                  <c:v>196.64699999999999</c:v>
                </c:pt>
                <c:pt idx="1130">
                  <c:v>196.798</c:v>
                </c:pt>
                <c:pt idx="1131">
                  <c:v>196.947</c:v>
                </c:pt>
                <c:pt idx="1132">
                  <c:v>197.09700000000001</c:v>
                </c:pt>
                <c:pt idx="1133">
                  <c:v>197.24700000000001</c:v>
                </c:pt>
                <c:pt idx="1134">
                  <c:v>197.39599999999999</c:v>
                </c:pt>
                <c:pt idx="1135">
                  <c:v>197.54599999999999</c:v>
                </c:pt>
                <c:pt idx="1136">
                  <c:v>197.696</c:v>
                </c:pt>
                <c:pt idx="1137">
                  <c:v>197.846</c:v>
                </c:pt>
                <c:pt idx="1138">
                  <c:v>197.99600000000001</c:v>
                </c:pt>
                <c:pt idx="1139">
                  <c:v>198.14599999999999</c:v>
                </c:pt>
                <c:pt idx="1140">
                  <c:v>198.29499999999999</c:v>
                </c:pt>
                <c:pt idx="1141">
                  <c:v>198.44499999999999</c:v>
                </c:pt>
                <c:pt idx="1142">
                  <c:v>198.595</c:v>
                </c:pt>
                <c:pt idx="1143">
                  <c:v>198.744</c:v>
                </c:pt>
                <c:pt idx="1144">
                  <c:v>198.89400000000001</c:v>
                </c:pt>
                <c:pt idx="1145">
                  <c:v>199.04400000000001</c:v>
                </c:pt>
                <c:pt idx="1146">
                  <c:v>199.19499999999999</c:v>
                </c:pt>
                <c:pt idx="1147">
                  <c:v>199.345</c:v>
                </c:pt>
                <c:pt idx="1148">
                  <c:v>199.494</c:v>
                </c:pt>
                <c:pt idx="1149">
                  <c:v>199.64400000000001</c:v>
                </c:pt>
                <c:pt idx="1150">
                  <c:v>199.79300000000001</c:v>
                </c:pt>
                <c:pt idx="1151">
                  <c:v>199.94300000000001</c:v>
                </c:pt>
                <c:pt idx="1152">
                  <c:v>200.09299999999999</c:v>
                </c:pt>
                <c:pt idx="1153">
                  <c:v>200.24199999999999</c:v>
                </c:pt>
                <c:pt idx="1154">
                  <c:v>200.392</c:v>
                </c:pt>
                <c:pt idx="1155">
                  <c:v>200.541</c:v>
                </c:pt>
                <c:pt idx="1156">
                  <c:v>200.69200000000001</c:v>
                </c:pt>
                <c:pt idx="1157">
                  <c:v>200.84200000000001</c:v>
                </c:pt>
                <c:pt idx="1158">
                  <c:v>200.99100000000001</c:v>
                </c:pt>
                <c:pt idx="1159">
                  <c:v>201.142</c:v>
                </c:pt>
                <c:pt idx="1160">
                  <c:v>201.292</c:v>
                </c:pt>
                <c:pt idx="1161">
                  <c:v>201.44200000000001</c:v>
                </c:pt>
                <c:pt idx="1162">
                  <c:v>201.59100000000001</c:v>
                </c:pt>
                <c:pt idx="1163">
                  <c:v>201.74100000000001</c:v>
                </c:pt>
                <c:pt idx="1164">
                  <c:v>201.892</c:v>
                </c:pt>
                <c:pt idx="1165">
                  <c:v>202.042</c:v>
                </c:pt>
                <c:pt idx="1166">
                  <c:v>202.191</c:v>
                </c:pt>
                <c:pt idx="1167">
                  <c:v>202.34200000000001</c:v>
                </c:pt>
                <c:pt idx="1168">
                  <c:v>202.49199999999999</c:v>
                </c:pt>
                <c:pt idx="1169">
                  <c:v>202.642</c:v>
                </c:pt>
                <c:pt idx="1170">
                  <c:v>202.791</c:v>
                </c:pt>
                <c:pt idx="1171">
                  <c:v>202.94200000000001</c:v>
                </c:pt>
                <c:pt idx="1172">
                  <c:v>203.09100000000001</c:v>
                </c:pt>
                <c:pt idx="1173">
                  <c:v>203.24100000000001</c:v>
                </c:pt>
                <c:pt idx="1174">
                  <c:v>203.39</c:v>
                </c:pt>
                <c:pt idx="1175">
                  <c:v>203.54</c:v>
                </c:pt>
                <c:pt idx="1176">
                  <c:v>203.68899999999999</c:v>
                </c:pt>
                <c:pt idx="1177">
                  <c:v>203.839</c:v>
                </c:pt>
                <c:pt idx="1178">
                  <c:v>203.988</c:v>
                </c:pt>
                <c:pt idx="1179">
                  <c:v>204.13800000000001</c:v>
                </c:pt>
                <c:pt idx="1180">
                  <c:v>204.28700000000001</c:v>
                </c:pt>
                <c:pt idx="1181">
                  <c:v>204.43700000000001</c:v>
                </c:pt>
                <c:pt idx="1182">
                  <c:v>204.58600000000001</c:v>
                </c:pt>
                <c:pt idx="1183">
                  <c:v>204.73699999999999</c:v>
                </c:pt>
                <c:pt idx="1184">
                  <c:v>204.886</c:v>
                </c:pt>
                <c:pt idx="1185">
                  <c:v>205.036</c:v>
                </c:pt>
                <c:pt idx="1186">
                  <c:v>205.18600000000001</c:v>
                </c:pt>
                <c:pt idx="1187">
                  <c:v>205.33600000000001</c:v>
                </c:pt>
                <c:pt idx="1188">
                  <c:v>205.48599999999999</c:v>
                </c:pt>
                <c:pt idx="1189">
                  <c:v>205.637</c:v>
                </c:pt>
                <c:pt idx="1190">
                  <c:v>205.786</c:v>
                </c:pt>
                <c:pt idx="1191">
                  <c:v>205.93600000000001</c:v>
                </c:pt>
                <c:pt idx="1192">
                  <c:v>206.08699999999999</c:v>
                </c:pt>
                <c:pt idx="1193">
                  <c:v>206.23699999999999</c:v>
                </c:pt>
                <c:pt idx="1194">
                  <c:v>206.387</c:v>
                </c:pt>
                <c:pt idx="1195">
                  <c:v>206.53700000000001</c:v>
                </c:pt>
                <c:pt idx="1196">
                  <c:v>206.68700000000001</c:v>
                </c:pt>
                <c:pt idx="1197">
                  <c:v>206.83799999999999</c:v>
                </c:pt>
                <c:pt idx="1198">
                  <c:v>206.98699999999999</c:v>
                </c:pt>
                <c:pt idx="1199">
                  <c:v>207.13800000000001</c:v>
                </c:pt>
                <c:pt idx="1200">
                  <c:v>207.28700000000001</c:v>
                </c:pt>
                <c:pt idx="1201">
                  <c:v>207.43799999999999</c:v>
                </c:pt>
                <c:pt idx="1202">
                  <c:v>207.58699999999999</c:v>
                </c:pt>
                <c:pt idx="1203">
                  <c:v>207.73699999999999</c:v>
                </c:pt>
                <c:pt idx="1204">
                  <c:v>207.887</c:v>
                </c:pt>
                <c:pt idx="1205">
                  <c:v>208.03700000000001</c:v>
                </c:pt>
                <c:pt idx="1206">
                  <c:v>208.18700000000001</c:v>
                </c:pt>
                <c:pt idx="1207">
                  <c:v>208.33699999999999</c:v>
                </c:pt>
                <c:pt idx="1208">
                  <c:v>208.48699999999999</c:v>
                </c:pt>
                <c:pt idx="1209">
                  <c:v>208.637</c:v>
                </c:pt>
                <c:pt idx="1210">
                  <c:v>208.78700000000001</c:v>
                </c:pt>
                <c:pt idx="1211">
                  <c:v>208.93799999999999</c:v>
                </c:pt>
                <c:pt idx="1212">
                  <c:v>209.08799999999999</c:v>
                </c:pt>
                <c:pt idx="1213">
                  <c:v>209.238</c:v>
                </c:pt>
                <c:pt idx="1214">
                  <c:v>209.38900000000001</c:v>
                </c:pt>
                <c:pt idx="1215">
                  <c:v>209.54</c:v>
                </c:pt>
                <c:pt idx="1216">
                  <c:v>209.68899999999999</c:v>
                </c:pt>
                <c:pt idx="1217">
                  <c:v>209.84</c:v>
                </c:pt>
                <c:pt idx="1218">
                  <c:v>209.99100000000001</c:v>
                </c:pt>
                <c:pt idx="1219">
                  <c:v>210.14099999999999</c:v>
                </c:pt>
                <c:pt idx="1220">
                  <c:v>210.291</c:v>
                </c:pt>
                <c:pt idx="1221">
                  <c:v>210.441</c:v>
                </c:pt>
                <c:pt idx="1222">
                  <c:v>210.59200000000001</c:v>
                </c:pt>
                <c:pt idx="1223">
                  <c:v>210.74199999999999</c:v>
                </c:pt>
                <c:pt idx="1224">
                  <c:v>210.892</c:v>
                </c:pt>
                <c:pt idx="1225">
                  <c:v>211.042</c:v>
                </c:pt>
                <c:pt idx="1226">
                  <c:v>211.191</c:v>
                </c:pt>
                <c:pt idx="1227">
                  <c:v>211.34100000000001</c:v>
                </c:pt>
                <c:pt idx="1228">
                  <c:v>211.49100000000001</c:v>
                </c:pt>
                <c:pt idx="1229">
                  <c:v>211.64099999999999</c:v>
                </c:pt>
                <c:pt idx="1230">
                  <c:v>211.791</c:v>
                </c:pt>
                <c:pt idx="1231">
                  <c:v>211.94200000000001</c:v>
                </c:pt>
                <c:pt idx="1232">
                  <c:v>212.09200000000001</c:v>
                </c:pt>
                <c:pt idx="1233">
                  <c:v>212.24199999999999</c:v>
                </c:pt>
                <c:pt idx="1234">
                  <c:v>212.393</c:v>
                </c:pt>
                <c:pt idx="1235">
                  <c:v>212.54300000000001</c:v>
                </c:pt>
                <c:pt idx="1236">
                  <c:v>212.69399999999999</c:v>
                </c:pt>
                <c:pt idx="1237">
                  <c:v>212.84399999999999</c:v>
                </c:pt>
                <c:pt idx="1238">
                  <c:v>212.994</c:v>
                </c:pt>
                <c:pt idx="1239">
                  <c:v>213.14500000000001</c:v>
                </c:pt>
                <c:pt idx="1240">
                  <c:v>213.29499999999999</c:v>
                </c:pt>
                <c:pt idx="1241">
                  <c:v>213.446</c:v>
                </c:pt>
                <c:pt idx="1242">
                  <c:v>213.596</c:v>
                </c:pt>
                <c:pt idx="1243">
                  <c:v>213.74700000000001</c:v>
                </c:pt>
                <c:pt idx="1244">
                  <c:v>213.89699999999999</c:v>
                </c:pt>
                <c:pt idx="1245">
                  <c:v>214.047</c:v>
                </c:pt>
                <c:pt idx="1246">
                  <c:v>214.196</c:v>
                </c:pt>
                <c:pt idx="1247">
                  <c:v>214.34700000000001</c:v>
                </c:pt>
                <c:pt idx="1248">
                  <c:v>214.49700000000001</c:v>
                </c:pt>
                <c:pt idx="1249">
                  <c:v>214.64699999999999</c:v>
                </c:pt>
                <c:pt idx="1250">
                  <c:v>214.798</c:v>
                </c:pt>
                <c:pt idx="1251">
                  <c:v>214.94800000000001</c:v>
                </c:pt>
                <c:pt idx="1252">
                  <c:v>215.09800000000001</c:v>
                </c:pt>
                <c:pt idx="1253">
                  <c:v>215.24799999999999</c:v>
                </c:pt>
                <c:pt idx="1254">
                  <c:v>215.398</c:v>
                </c:pt>
                <c:pt idx="1255">
                  <c:v>215.548</c:v>
                </c:pt>
                <c:pt idx="1256">
                  <c:v>215.697</c:v>
                </c:pt>
                <c:pt idx="1257">
                  <c:v>215.84700000000001</c:v>
                </c:pt>
                <c:pt idx="1258">
                  <c:v>215.99700000000001</c:v>
                </c:pt>
                <c:pt idx="1259">
                  <c:v>216.14699999999999</c:v>
                </c:pt>
                <c:pt idx="1260">
                  <c:v>216.29599999999999</c:v>
                </c:pt>
                <c:pt idx="1261">
                  <c:v>216.446</c:v>
                </c:pt>
                <c:pt idx="1262">
                  <c:v>216.596</c:v>
                </c:pt>
                <c:pt idx="1263">
                  <c:v>216.74600000000001</c:v>
                </c:pt>
                <c:pt idx="1264">
                  <c:v>216.89599999999999</c:v>
                </c:pt>
                <c:pt idx="1265">
                  <c:v>217.04599999999999</c:v>
                </c:pt>
                <c:pt idx="1266">
                  <c:v>217.19499999999999</c:v>
                </c:pt>
                <c:pt idx="1267">
                  <c:v>217.34399999999999</c:v>
                </c:pt>
                <c:pt idx="1268">
                  <c:v>217.495</c:v>
                </c:pt>
                <c:pt idx="1269">
                  <c:v>217.64400000000001</c:v>
                </c:pt>
                <c:pt idx="1270">
                  <c:v>217.79300000000001</c:v>
                </c:pt>
                <c:pt idx="1271">
                  <c:v>217.94399999999999</c:v>
                </c:pt>
                <c:pt idx="1272">
                  <c:v>218.09399999999999</c:v>
                </c:pt>
                <c:pt idx="1273">
                  <c:v>218.244</c:v>
                </c:pt>
                <c:pt idx="1274">
                  <c:v>218.393</c:v>
                </c:pt>
                <c:pt idx="1275">
                  <c:v>218.54300000000001</c:v>
                </c:pt>
                <c:pt idx="1276">
                  <c:v>218.69300000000001</c:v>
                </c:pt>
                <c:pt idx="1277">
                  <c:v>218.84100000000001</c:v>
                </c:pt>
                <c:pt idx="1278">
                  <c:v>218.99199999999999</c:v>
                </c:pt>
                <c:pt idx="1279">
                  <c:v>219.142</c:v>
                </c:pt>
                <c:pt idx="1280">
                  <c:v>219.292</c:v>
                </c:pt>
                <c:pt idx="1281">
                  <c:v>219.44200000000001</c:v>
                </c:pt>
                <c:pt idx="1282">
                  <c:v>219.59</c:v>
                </c:pt>
                <c:pt idx="1283">
                  <c:v>219.74</c:v>
                </c:pt>
                <c:pt idx="1284">
                  <c:v>219.89</c:v>
                </c:pt>
                <c:pt idx="1285">
                  <c:v>220.03899999999999</c:v>
                </c:pt>
                <c:pt idx="1286">
                  <c:v>220.18899999999999</c:v>
                </c:pt>
                <c:pt idx="1287">
                  <c:v>220.33799999999999</c:v>
                </c:pt>
                <c:pt idx="1288">
                  <c:v>220.488</c:v>
                </c:pt>
                <c:pt idx="1289">
                  <c:v>220.63800000000001</c:v>
                </c:pt>
                <c:pt idx="1290">
                  <c:v>220.78800000000001</c:v>
                </c:pt>
                <c:pt idx="1291">
                  <c:v>220.93600000000001</c:v>
                </c:pt>
                <c:pt idx="1292">
                  <c:v>221.08600000000001</c:v>
                </c:pt>
                <c:pt idx="1293">
                  <c:v>221.23599999999999</c:v>
                </c:pt>
                <c:pt idx="1294">
                  <c:v>221.386</c:v>
                </c:pt>
                <c:pt idx="1295">
                  <c:v>221.536</c:v>
                </c:pt>
                <c:pt idx="1296">
                  <c:v>221.685</c:v>
                </c:pt>
                <c:pt idx="1297">
                  <c:v>221.83500000000001</c:v>
                </c:pt>
                <c:pt idx="1298">
                  <c:v>221.98599999999999</c:v>
                </c:pt>
                <c:pt idx="1299">
                  <c:v>222.13499999999999</c:v>
                </c:pt>
                <c:pt idx="1300">
                  <c:v>222.286</c:v>
                </c:pt>
                <c:pt idx="1301">
                  <c:v>222.43600000000001</c:v>
                </c:pt>
                <c:pt idx="1302">
                  <c:v>222.58600000000001</c:v>
                </c:pt>
                <c:pt idx="1303">
                  <c:v>222.73500000000001</c:v>
                </c:pt>
                <c:pt idx="1304">
                  <c:v>222.886</c:v>
                </c:pt>
                <c:pt idx="1305">
                  <c:v>223.036</c:v>
                </c:pt>
                <c:pt idx="1306">
                  <c:v>223.185</c:v>
                </c:pt>
                <c:pt idx="1307">
                  <c:v>223.33500000000001</c:v>
                </c:pt>
                <c:pt idx="1308">
                  <c:v>223.48500000000001</c:v>
                </c:pt>
                <c:pt idx="1309">
                  <c:v>223.63499999999999</c:v>
                </c:pt>
                <c:pt idx="1310">
                  <c:v>223.786</c:v>
                </c:pt>
                <c:pt idx="1311">
                  <c:v>223.935</c:v>
                </c:pt>
                <c:pt idx="1312">
                  <c:v>224.08500000000001</c:v>
                </c:pt>
                <c:pt idx="1313">
                  <c:v>224.23500000000001</c:v>
                </c:pt>
                <c:pt idx="1314">
                  <c:v>224.38499999999999</c:v>
                </c:pt>
                <c:pt idx="1315">
                  <c:v>224.535</c:v>
                </c:pt>
                <c:pt idx="1316">
                  <c:v>224.685</c:v>
                </c:pt>
                <c:pt idx="1317">
                  <c:v>224.83600000000001</c:v>
                </c:pt>
                <c:pt idx="1318">
                  <c:v>224.98599999999999</c:v>
                </c:pt>
                <c:pt idx="1319">
                  <c:v>225.13499999999999</c:v>
                </c:pt>
                <c:pt idx="1320">
                  <c:v>225.285</c:v>
                </c:pt>
                <c:pt idx="1321">
                  <c:v>225.435</c:v>
                </c:pt>
                <c:pt idx="1322">
                  <c:v>225.58500000000001</c:v>
                </c:pt>
                <c:pt idx="1323">
                  <c:v>225.73500000000001</c:v>
                </c:pt>
                <c:pt idx="1324">
                  <c:v>225.886</c:v>
                </c:pt>
                <c:pt idx="1325">
                  <c:v>226.036</c:v>
                </c:pt>
                <c:pt idx="1326">
                  <c:v>226.18600000000001</c:v>
                </c:pt>
                <c:pt idx="1327">
                  <c:v>226.33600000000001</c:v>
                </c:pt>
                <c:pt idx="1328">
                  <c:v>226.48599999999999</c:v>
                </c:pt>
                <c:pt idx="1329">
                  <c:v>226.636</c:v>
                </c:pt>
                <c:pt idx="1330">
                  <c:v>226.78700000000001</c:v>
                </c:pt>
                <c:pt idx="1331">
                  <c:v>226.93600000000001</c:v>
                </c:pt>
                <c:pt idx="1332">
                  <c:v>227.08600000000001</c:v>
                </c:pt>
                <c:pt idx="1333">
                  <c:v>227.23599999999999</c:v>
                </c:pt>
                <c:pt idx="1334">
                  <c:v>227.386</c:v>
                </c:pt>
                <c:pt idx="1335">
                  <c:v>227.53700000000001</c:v>
                </c:pt>
                <c:pt idx="1336">
                  <c:v>227.68600000000001</c:v>
                </c:pt>
                <c:pt idx="1337">
                  <c:v>227.83799999999999</c:v>
                </c:pt>
                <c:pt idx="1338">
                  <c:v>227.98699999999999</c:v>
                </c:pt>
                <c:pt idx="1339">
                  <c:v>228.13800000000001</c:v>
                </c:pt>
                <c:pt idx="1340">
                  <c:v>228.28800000000001</c:v>
                </c:pt>
                <c:pt idx="1341">
                  <c:v>228.43899999999999</c:v>
                </c:pt>
                <c:pt idx="1342">
                  <c:v>228.589</c:v>
                </c:pt>
                <c:pt idx="1343">
                  <c:v>228.74</c:v>
                </c:pt>
                <c:pt idx="1344">
                  <c:v>228.89</c:v>
                </c:pt>
                <c:pt idx="1345">
                  <c:v>229.041</c:v>
                </c:pt>
                <c:pt idx="1346">
                  <c:v>229.191</c:v>
                </c:pt>
                <c:pt idx="1347">
                  <c:v>229.34100000000001</c:v>
                </c:pt>
                <c:pt idx="1348">
                  <c:v>229.49299999999999</c:v>
                </c:pt>
                <c:pt idx="1349">
                  <c:v>229.643</c:v>
                </c:pt>
                <c:pt idx="1350">
                  <c:v>229.79400000000001</c:v>
                </c:pt>
                <c:pt idx="1351">
                  <c:v>229.94399999999999</c:v>
                </c:pt>
                <c:pt idx="1352">
                  <c:v>230.09299999999999</c:v>
                </c:pt>
                <c:pt idx="1353">
                  <c:v>230.244</c:v>
                </c:pt>
                <c:pt idx="1354">
                  <c:v>230.39400000000001</c:v>
                </c:pt>
                <c:pt idx="1355">
                  <c:v>230.54400000000001</c:v>
                </c:pt>
                <c:pt idx="1356">
                  <c:v>230.69399999999999</c:v>
                </c:pt>
                <c:pt idx="1357">
                  <c:v>230.846</c:v>
                </c:pt>
                <c:pt idx="1358">
                  <c:v>230.995</c:v>
                </c:pt>
                <c:pt idx="1359">
                  <c:v>231.14500000000001</c:v>
                </c:pt>
                <c:pt idx="1360">
                  <c:v>231.29499999999999</c:v>
                </c:pt>
                <c:pt idx="1361">
                  <c:v>231.446</c:v>
                </c:pt>
                <c:pt idx="1362">
                  <c:v>231.596</c:v>
                </c:pt>
                <c:pt idx="1363">
                  <c:v>231.745</c:v>
                </c:pt>
                <c:pt idx="1364">
                  <c:v>231.89500000000001</c:v>
                </c:pt>
                <c:pt idx="1365">
                  <c:v>232.04599999999999</c:v>
                </c:pt>
                <c:pt idx="1366">
                  <c:v>232.196</c:v>
                </c:pt>
                <c:pt idx="1367">
                  <c:v>232.345</c:v>
                </c:pt>
                <c:pt idx="1368">
                  <c:v>232.495</c:v>
                </c:pt>
                <c:pt idx="1369">
                  <c:v>232.64599999999999</c:v>
                </c:pt>
                <c:pt idx="1370">
                  <c:v>232.79599999999999</c:v>
                </c:pt>
                <c:pt idx="1371">
                  <c:v>232.946</c:v>
                </c:pt>
                <c:pt idx="1372">
                  <c:v>233.096</c:v>
                </c:pt>
                <c:pt idx="1373">
                  <c:v>233.24600000000001</c:v>
                </c:pt>
                <c:pt idx="1374">
                  <c:v>233.39599999999999</c:v>
                </c:pt>
                <c:pt idx="1375">
                  <c:v>233.54499999999999</c:v>
                </c:pt>
                <c:pt idx="1376">
                  <c:v>233.696</c:v>
                </c:pt>
                <c:pt idx="1377">
                  <c:v>233.846</c:v>
                </c:pt>
                <c:pt idx="1378">
                  <c:v>233.995</c:v>
                </c:pt>
                <c:pt idx="1379">
                  <c:v>234.14599999999999</c:v>
                </c:pt>
                <c:pt idx="1380">
                  <c:v>234.29499999999999</c:v>
                </c:pt>
                <c:pt idx="1381">
                  <c:v>234.44499999999999</c:v>
                </c:pt>
                <c:pt idx="1382">
                  <c:v>234.595</c:v>
                </c:pt>
                <c:pt idx="1383">
                  <c:v>234.744</c:v>
                </c:pt>
                <c:pt idx="1384">
                  <c:v>234.893</c:v>
                </c:pt>
                <c:pt idx="1385">
                  <c:v>235.04300000000001</c:v>
                </c:pt>
                <c:pt idx="1386">
                  <c:v>235.19200000000001</c:v>
                </c:pt>
                <c:pt idx="1387">
                  <c:v>235.34100000000001</c:v>
                </c:pt>
                <c:pt idx="1388">
                  <c:v>235.49100000000001</c:v>
                </c:pt>
                <c:pt idx="1389">
                  <c:v>235.64099999999999</c:v>
                </c:pt>
                <c:pt idx="1390">
                  <c:v>235.79</c:v>
                </c:pt>
                <c:pt idx="1391">
                  <c:v>235.94</c:v>
                </c:pt>
                <c:pt idx="1392">
                  <c:v>236.09</c:v>
                </c:pt>
                <c:pt idx="1393">
                  <c:v>236.239</c:v>
                </c:pt>
                <c:pt idx="1394">
                  <c:v>236.38900000000001</c:v>
                </c:pt>
                <c:pt idx="1395">
                  <c:v>236.53800000000001</c:v>
                </c:pt>
                <c:pt idx="1396">
                  <c:v>236.68899999999999</c:v>
                </c:pt>
                <c:pt idx="1397">
                  <c:v>236.83799999999999</c:v>
                </c:pt>
                <c:pt idx="1398">
                  <c:v>236.98699999999999</c:v>
                </c:pt>
                <c:pt idx="1399">
                  <c:v>237.137</c:v>
                </c:pt>
                <c:pt idx="1400">
                  <c:v>237.286</c:v>
                </c:pt>
                <c:pt idx="1401">
                  <c:v>237.435</c:v>
                </c:pt>
                <c:pt idx="1402">
                  <c:v>237.58500000000001</c:v>
                </c:pt>
                <c:pt idx="1403">
                  <c:v>237.73500000000001</c:v>
                </c:pt>
                <c:pt idx="1404">
                  <c:v>237.88499999999999</c:v>
                </c:pt>
                <c:pt idx="1405">
                  <c:v>238.035</c:v>
                </c:pt>
                <c:pt idx="1406">
                  <c:v>238.184</c:v>
                </c:pt>
                <c:pt idx="1407">
                  <c:v>238.333</c:v>
                </c:pt>
                <c:pt idx="1408">
                  <c:v>238.483</c:v>
                </c:pt>
                <c:pt idx="1409">
                  <c:v>238.63300000000001</c:v>
                </c:pt>
                <c:pt idx="1410">
                  <c:v>238.78299999999999</c:v>
                </c:pt>
                <c:pt idx="1411">
                  <c:v>238.93299999999999</c:v>
                </c:pt>
                <c:pt idx="1412">
                  <c:v>239.083</c:v>
                </c:pt>
                <c:pt idx="1413">
                  <c:v>239.233</c:v>
                </c:pt>
                <c:pt idx="1414">
                  <c:v>239.38300000000001</c:v>
                </c:pt>
                <c:pt idx="1415">
                  <c:v>239.53200000000001</c:v>
                </c:pt>
                <c:pt idx="1416">
                  <c:v>239.68199999999999</c:v>
                </c:pt>
                <c:pt idx="1417">
                  <c:v>239.833</c:v>
                </c:pt>
                <c:pt idx="1418">
                  <c:v>239.983</c:v>
                </c:pt>
                <c:pt idx="1419">
                  <c:v>240.13300000000001</c:v>
                </c:pt>
                <c:pt idx="1420">
                  <c:v>240.28200000000001</c:v>
                </c:pt>
                <c:pt idx="1421">
                  <c:v>240.43199999999999</c:v>
                </c:pt>
                <c:pt idx="1422">
                  <c:v>240.58199999999999</c:v>
                </c:pt>
                <c:pt idx="1423">
                  <c:v>240.732</c:v>
                </c:pt>
                <c:pt idx="1424">
                  <c:v>240.88200000000001</c:v>
                </c:pt>
                <c:pt idx="1425">
                  <c:v>241.03200000000001</c:v>
                </c:pt>
                <c:pt idx="1426">
                  <c:v>241.18199999999999</c:v>
                </c:pt>
                <c:pt idx="1427">
                  <c:v>241.33199999999999</c:v>
                </c:pt>
                <c:pt idx="1428">
                  <c:v>241.482</c:v>
                </c:pt>
                <c:pt idx="1429">
                  <c:v>241.63300000000001</c:v>
                </c:pt>
                <c:pt idx="1430">
                  <c:v>241.78299999999999</c:v>
                </c:pt>
                <c:pt idx="1431">
                  <c:v>241.93299999999999</c:v>
                </c:pt>
                <c:pt idx="1432">
                  <c:v>242.083</c:v>
                </c:pt>
                <c:pt idx="1433">
                  <c:v>242.233</c:v>
                </c:pt>
                <c:pt idx="1434">
                  <c:v>242.38300000000001</c:v>
                </c:pt>
                <c:pt idx="1435">
                  <c:v>242.53399999999999</c:v>
                </c:pt>
                <c:pt idx="1436">
                  <c:v>242.68299999999999</c:v>
                </c:pt>
                <c:pt idx="1437">
                  <c:v>242.834</c:v>
                </c:pt>
                <c:pt idx="1438">
                  <c:v>242.98400000000001</c:v>
                </c:pt>
                <c:pt idx="1439">
                  <c:v>243.13300000000001</c:v>
                </c:pt>
                <c:pt idx="1440">
                  <c:v>243.28399999999999</c:v>
                </c:pt>
                <c:pt idx="1441">
                  <c:v>243.434</c:v>
                </c:pt>
                <c:pt idx="1442">
                  <c:v>243.584</c:v>
                </c:pt>
                <c:pt idx="1443">
                  <c:v>243.73400000000001</c:v>
                </c:pt>
                <c:pt idx="1444">
                  <c:v>243.88499999999999</c:v>
                </c:pt>
                <c:pt idx="1445">
                  <c:v>244.035</c:v>
                </c:pt>
                <c:pt idx="1446">
                  <c:v>244.185</c:v>
                </c:pt>
                <c:pt idx="1447">
                  <c:v>244.33500000000001</c:v>
                </c:pt>
                <c:pt idx="1448">
                  <c:v>244.48500000000001</c:v>
                </c:pt>
                <c:pt idx="1449">
                  <c:v>244.63499999999999</c:v>
                </c:pt>
                <c:pt idx="1450">
                  <c:v>244.785</c:v>
                </c:pt>
                <c:pt idx="1451">
                  <c:v>244.93600000000001</c:v>
                </c:pt>
                <c:pt idx="1452">
                  <c:v>245.08500000000001</c:v>
                </c:pt>
                <c:pt idx="1453">
                  <c:v>245.23699999999999</c:v>
                </c:pt>
                <c:pt idx="1454">
                  <c:v>245.386</c:v>
                </c:pt>
                <c:pt idx="1455">
                  <c:v>245.53700000000001</c:v>
                </c:pt>
                <c:pt idx="1456">
                  <c:v>245.68700000000001</c:v>
                </c:pt>
                <c:pt idx="1457">
                  <c:v>245.83799999999999</c:v>
                </c:pt>
                <c:pt idx="1458">
                  <c:v>245.98699999999999</c:v>
                </c:pt>
                <c:pt idx="1459">
                  <c:v>246.13900000000001</c:v>
                </c:pt>
                <c:pt idx="1460">
                  <c:v>246.28800000000001</c:v>
                </c:pt>
                <c:pt idx="1461">
                  <c:v>246.43899999999999</c:v>
                </c:pt>
                <c:pt idx="1462">
                  <c:v>246.589</c:v>
                </c:pt>
                <c:pt idx="1463">
                  <c:v>246.739</c:v>
                </c:pt>
                <c:pt idx="1464">
                  <c:v>246.89</c:v>
                </c:pt>
                <c:pt idx="1465">
                  <c:v>247.04</c:v>
                </c:pt>
                <c:pt idx="1466">
                  <c:v>247.19</c:v>
                </c:pt>
                <c:pt idx="1467">
                  <c:v>247.34100000000001</c:v>
                </c:pt>
                <c:pt idx="1468">
                  <c:v>247.49</c:v>
                </c:pt>
                <c:pt idx="1469">
                  <c:v>247.64099999999999</c:v>
                </c:pt>
                <c:pt idx="1470">
                  <c:v>247.791</c:v>
                </c:pt>
                <c:pt idx="1471">
                  <c:v>247.94200000000001</c:v>
                </c:pt>
                <c:pt idx="1472">
                  <c:v>248.09100000000001</c:v>
                </c:pt>
                <c:pt idx="1473">
                  <c:v>248.24</c:v>
                </c:pt>
                <c:pt idx="1474">
                  <c:v>248.39099999999999</c:v>
                </c:pt>
                <c:pt idx="1475">
                  <c:v>248.54</c:v>
                </c:pt>
                <c:pt idx="1476">
                  <c:v>248.69</c:v>
                </c:pt>
                <c:pt idx="1477">
                  <c:v>248.84</c:v>
                </c:pt>
                <c:pt idx="1478">
                  <c:v>248.99100000000001</c:v>
                </c:pt>
                <c:pt idx="1479">
                  <c:v>249.14099999999999</c:v>
                </c:pt>
                <c:pt idx="1480">
                  <c:v>249.291</c:v>
                </c:pt>
                <c:pt idx="1481">
                  <c:v>249.441</c:v>
                </c:pt>
                <c:pt idx="1482">
                  <c:v>249.59</c:v>
                </c:pt>
                <c:pt idx="1483">
                  <c:v>249.74100000000001</c:v>
                </c:pt>
                <c:pt idx="1484">
                  <c:v>249.89</c:v>
                </c:pt>
                <c:pt idx="1485">
                  <c:v>250.04</c:v>
                </c:pt>
                <c:pt idx="1486">
                  <c:v>250.191</c:v>
                </c:pt>
                <c:pt idx="1487">
                  <c:v>250.34</c:v>
                </c:pt>
                <c:pt idx="1488">
                  <c:v>250.49</c:v>
                </c:pt>
                <c:pt idx="1489">
                  <c:v>250.64</c:v>
                </c:pt>
                <c:pt idx="1490">
                  <c:v>250.79</c:v>
                </c:pt>
                <c:pt idx="1491">
                  <c:v>250.941</c:v>
                </c:pt>
                <c:pt idx="1492">
                  <c:v>251.09100000000001</c:v>
                </c:pt>
                <c:pt idx="1493">
                  <c:v>251.24100000000001</c:v>
                </c:pt>
                <c:pt idx="1494">
                  <c:v>251.39099999999999</c:v>
                </c:pt>
                <c:pt idx="1495">
                  <c:v>251.541</c:v>
                </c:pt>
                <c:pt idx="1496">
                  <c:v>251.69</c:v>
                </c:pt>
                <c:pt idx="1497">
                  <c:v>251.84</c:v>
                </c:pt>
                <c:pt idx="1498">
                  <c:v>251.99</c:v>
                </c:pt>
                <c:pt idx="1499">
                  <c:v>252.13900000000001</c:v>
                </c:pt>
                <c:pt idx="1500">
                  <c:v>252.29</c:v>
                </c:pt>
                <c:pt idx="1501">
                  <c:v>252.44</c:v>
                </c:pt>
                <c:pt idx="1502">
                  <c:v>252.589</c:v>
                </c:pt>
                <c:pt idx="1503">
                  <c:v>252.739</c:v>
                </c:pt>
                <c:pt idx="1504">
                  <c:v>252.88900000000001</c:v>
                </c:pt>
                <c:pt idx="1505">
                  <c:v>253.03899999999999</c:v>
                </c:pt>
                <c:pt idx="1506">
                  <c:v>253.18899999999999</c:v>
                </c:pt>
                <c:pt idx="1507">
                  <c:v>253.339</c:v>
                </c:pt>
                <c:pt idx="1508">
                  <c:v>253.489</c:v>
                </c:pt>
                <c:pt idx="1509">
                  <c:v>253.63900000000001</c:v>
                </c:pt>
                <c:pt idx="1510">
                  <c:v>253.78800000000001</c:v>
                </c:pt>
                <c:pt idx="1511">
                  <c:v>253.93700000000001</c:v>
                </c:pt>
                <c:pt idx="1512">
                  <c:v>254.08799999999999</c:v>
                </c:pt>
                <c:pt idx="1513">
                  <c:v>254.238</c:v>
                </c:pt>
                <c:pt idx="1514">
                  <c:v>254.387</c:v>
                </c:pt>
                <c:pt idx="1515">
                  <c:v>254.53800000000001</c:v>
                </c:pt>
                <c:pt idx="1516">
                  <c:v>254.68700000000001</c:v>
                </c:pt>
                <c:pt idx="1517">
                  <c:v>254.83699999999999</c:v>
                </c:pt>
                <c:pt idx="1518">
                  <c:v>254.98599999999999</c:v>
                </c:pt>
                <c:pt idx="1519">
                  <c:v>255.137</c:v>
                </c:pt>
                <c:pt idx="1520">
                  <c:v>255.28700000000001</c:v>
                </c:pt>
                <c:pt idx="1521">
                  <c:v>255.43600000000001</c:v>
                </c:pt>
                <c:pt idx="1522">
                  <c:v>255.58600000000001</c:v>
                </c:pt>
                <c:pt idx="1523">
                  <c:v>255.73500000000001</c:v>
                </c:pt>
                <c:pt idx="1524">
                  <c:v>255.88499999999999</c:v>
                </c:pt>
                <c:pt idx="1525">
                  <c:v>256.03500000000003</c:v>
                </c:pt>
                <c:pt idx="1526">
                  <c:v>256.18400000000003</c:v>
                </c:pt>
                <c:pt idx="1527">
                  <c:v>256.33300000000003</c:v>
                </c:pt>
                <c:pt idx="1528">
                  <c:v>256.483</c:v>
                </c:pt>
                <c:pt idx="1529">
                  <c:v>256.63299999999998</c:v>
                </c:pt>
                <c:pt idx="1530">
                  <c:v>256.78300000000002</c:v>
                </c:pt>
                <c:pt idx="1531">
                  <c:v>256.93200000000002</c:v>
                </c:pt>
                <c:pt idx="1532">
                  <c:v>257.08100000000002</c:v>
                </c:pt>
                <c:pt idx="1533">
                  <c:v>257.23099999999999</c:v>
                </c:pt>
                <c:pt idx="1534">
                  <c:v>257.38200000000001</c:v>
                </c:pt>
                <c:pt idx="1535">
                  <c:v>257.53100000000001</c:v>
                </c:pt>
                <c:pt idx="1536">
                  <c:v>257.68099999999998</c:v>
                </c:pt>
                <c:pt idx="1537">
                  <c:v>257.83100000000002</c:v>
                </c:pt>
                <c:pt idx="1538">
                  <c:v>257.98099999999999</c:v>
                </c:pt>
                <c:pt idx="1539">
                  <c:v>258.13099999999997</c:v>
                </c:pt>
                <c:pt idx="1540">
                  <c:v>258.27999999999997</c:v>
                </c:pt>
                <c:pt idx="1541">
                  <c:v>258.42899999999997</c:v>
                </c:pt>
                <c:pt idx="1542">
                  <c:v>258.57900000000001</c:v>
                </c:pt>
                <c:pt idx="1543">
                  <c:v>258.73</c:v>
                </c:pt>
                <c:pt idx="1544">
                  <c:v>258.88</c:v>
                </c:pt>
                <c:pt idx="1545">
                  <c:v>259.02999999999997</c:v>
                </c:pt>
                <c:pt idx="1546">
                  <c:v>259.18</c:v>
                </c:pt>
                <c:pt idx="1547">
                  <c:v>259.33</c:v>
                </c:pt>
                <c:pt idx="1548">
                  <c:v>259.47899999999998</c:v>
                </c:pt>
                <c:pt idx="1549">
                  <c:v>259.63</c:v>
                </c:pt>
                <c:pt idx="1550">
                  <c:v>259.77999999999997</c:v>
                </c:pt>
                <c:pt idx="1551">
                  <c:v>259.93</c:v>
                </c:pt>
                <c:pt idx="1552">
                  <c:v>260.07900000000001</c:v>
                </c:pt>
                <c:pt idx="1553">
                  <c:v>260.23099999999999</c:v>
                </c:pt>
                <c:pt idx="1554">
                  <c:v>260.38099999999997</c:v>
                </c:pt>
                <c:pt idx="1555">
                  <c:v>260.53100000000001</c:v>
                </c:pt>
                <c:pt idx="1556">
                  <c:v>260.68099999999998</c:v>
                </c:pt>
                <c:pt idx="1557">
                  <c:v>260.83100000000002</c:v>
                </c:pt>
                <c:pt idx="1558">
                  <c:v>260.98</c:v>
                </c:pt>
                <c:pt idx="1559">
                  <c:v>261.13</c:v>
                </c:pt>
                <c:pt idx="1560">
                  <c:v>261.27999999999997</c:v>
                </c:pt>
                <c:pt idx="1561">
                  <c:v>261.43</c:v>
                </c:pt>
                <c:pt idx="1562">
                  <c:v>261.58</c:v>
                </c:pt>
                <c:pt idx="1563">
                  <c:v>261.73</c:v>
                </c:pt>
                <c:pt idx="1564">
                  <c:v>261.88</c:v>
                </c:pt>
                <c:pt idx="1565">
                  <c:v>262.02999999999997</c:v>
                </c:pt>
                <c:pt idx="1566">
                  <c:v>262.18</c:v>
                </c:pt>
                <c:pt idx="1567">
                  <c:v>262.33</c:v>
                </c:pt>
                <c:pt idx="1568">
                  <c:v>262.48</c:v>
                </c:pt>
                <c:pt idx="1569">
                  <c:v>262.63</c:v>
                </c:pt>
                <c:pt idx="1570">
                  <c:v>262.77999999999997</c:v>
                </c:pt>
                <c:pt idx="1571">
                  <c:v>262.93</c:v>
                </c:pt>
                <c:pt idx="1572">
                  <c:v>263.08100000000002</c:v>
                </c:pt>
                <c:pt idx="1573">
                  <c:v>263.23</c:v>
                </c:pt>
                <c:pt idx="1574">
                  <c:v>263.38</c:v>
                </c:pt>
                <c:pt idx="1575">
                  <c:v>263.53199999999998</c:v>
                </c:pt>
                <c:pt idx="1576">
                  <c:v>263.68200000000002</c:v>
                </c:pt>
                <c:pt idx="1577">
                  <c:v>263.83100000000002</c:v>
                </c:pt>
                <c:pt idx="1578">
                  <c:v>263.98099999999999</c:v>
                </c:pt>
                <c:pt idx="1579">
                  <c:v>264.13200000000001</c:v>
                </c:pt>
                <c:pt idx="1580">
                  <c:v>264.28199999999998</c:v>
                </c:pt>
                <c:pt idx="1581">
                  <c:v>264.43299999999999</c:v>
                </c:pt>
                <c:pt idx="1582">
                  <c:v>264.58300000000003</c:v>
                </c:pt>
                <c:pt idx="1583">
                  <c:v>264.733</c:v>
                </c:pt>
                <c:pt idx="1584">
                  <c:v>264.88299999999998</c:v>
                </c:pt>
                <c:pt idx="1585">
                  <c:v>265.03300000000002</c:v>
                </c:pt>
                <c:pt idx="1586">
                  <c:v>265.18400000000003</c:v>
                </c:pt>
                <c:pt idx="1587">
                  <c:v>265.33499999999998</c:v>
                </c:pt>
                <c:pt idx="1588">
                  <c:v>265.48500000000001</c:v>
                </c:pt>
                <c:pt idx="1589">
                  <c:v>265.63600000000002</c:v>
                </c:pt>
                <c:pt idx="1590">
                  <c:v>265.786</c:v>
                </c:pt>
                <c:pt idx="1591">
                  <c:v>265.93599999999998</c:v>
                </c:pt>
                <c:pt idx="1592">
                  <c:v>266.08699999999999</c:v>
                </c:pt>
                <c:pt idx="1593">
                  <c:v>266.23700000000002</c:v>
                </c:pt>
                <c:pt idx="1594">
                  <c:v>266.387</c:v>
                </c:pt>
                <c:pt idx="1595">
                  <c:v>266.53800000000001</c:v>
                </c:pt>
                <c:pt idx="1596">
                  <c:v>266.68799999999999</c:v>
                </c:pt>
                <c:pt idx="1597">
                  <c:v>266.839</c:v>
                </c:pt>
                <c:pt idx="1598">
                  <c:v>266.98899999999998</c:v>
                </c:pt>
                <c:pt idx="1599">
                  <c:v>267.14</c:v>
                </c:pt>
                <c:pt idx="1600">
                  <c:v>267.28899999999999</c:v>
                </c:pt>
                <c:pt idx="1601">
                  <c:v>267.44</c:v>
                </c:pt>
                <c:pt idx="1602">
                  <c:v>267.59199999999998</c:v>
                </c:pt>
                <c:pt idx="1603">
                  <c:v>267.74099999999999</c:v>
                </c:pt>
                <c:pt idx="1604">
                  <c:v>267.892</c:v>
                </c:pt>
                <c:pt idx="1605">
                  <c:v>268.04300000000001</c:v>
                </c:pt>
                <c:pt idx="1606">
                  <c:v>268.19299999999998</c:v>
                </c:pt>
                <c:pt idx="1607">
                  <c:v>268.34300000000002</c:v>
                </c:pt>
                <c:pt idx="1608">
                  <c:v>268.49299999999999</c:v>
                </c:pt>
                <c:pt idx="1609">
                  <c:v>268.64299999999997</c:v>
                </c:pt>
                <c:pt idx="1610">
                  <c:v>268.79300000000001</c:v>
                </c:pt>
                <c:pt idx="1611">
                  <c:v>268.94400000000002</c:v>
                </c:pt>
                <c:pt idx="1612">
                  <c:v>269.09500000000003</c:v>
                </c:pt>
                <c:pt idx="1613">
                  <c:v>269.245</c:v>
                </c:pt>
                <c:pt idx="1614">
                  <c:v>269.39499999999998</c:v>
                </c:pt>
                <c:pt idx="1615">
                  <c:v>269.54599999999999</c:v>
                </c:pt>
                <c:pt idx="1616">
                  <c:v>269.69499999999999</c:v>
                </c:pt>
                <c:pt idx="1617">
                  <c:v>269.84500000000003</c:v>
                </c:pt>
                <c:pt idx="1618">
                  <c:v>269.995</c:v>
                </c:pt>
                <c:pt idx="1619">
                  <c:v>270.14499999999998</c:v>
                </c:pt>
                <c:pt idx="1620">
                  <c:v>270.29500000000002</c:v>
                </c:pt>
                <c:pt idx="1621">
                  <c:v>270.44600000000003</c:v>
                </c:pt>
                <c:pt idx="1622">
                  <c:v>270.596</c:v>
                </c:pt>
                <c:pt idx="1623">
                  <c:v>270.74599999999998</c:v>
                </c:pt>
                <c:pt idx="1624">
                  <c:v>270.89600000000002</c:v>
                </c:pt>
                <c:pt idx="1625">
                  <c:v>271.04500000000002</c:v>
                </c:pt>
                <c:pt idx="1626">
                  <c:v>271.19600000000003</c:v>
                </c:pt>
                <c:pt idx="1627">
                  <c:v>271.346</c:v>
                </c:pt>
                <c:pt idx="1628">
                  <c:v>271.49599999999998</c:v>
                </c:pt>
                <c:pt idx="1629">
                  <c:v>271.64499999999998</c:v>
                </c:pt>
                <c:pt idx="1630">
                  <c:v>271.79500000000002</c:v>
                </c:pt>
                <c:pt idx="1631">
                  <c:v>271.94499999999999</c:v>
                </c:pt>
                <c:pt idx="1632">
                  <c:v>272.09500000000003</c:v>
                </c:pt>
                <c:pt idx="1633">
                  <c:v>272.24400000000003</c:v>
                </c:pt>
                <c:pt idx="1634">
                  <c:v>272.39299999999997</c:v>
                </c:pt>
                <c:pt idx="1635">
                  <c:v>272.54399999999998</c:v>
                </c:pt>
                <c:pt idx="1636">
                  <c:v>272.69400000000002</c:v>
                </c:pt>
                <c:pt idx="1637">
                  <c:v>272.84399999999999</c:v>
                </c:pt>
                <c:pt idx="1638">
                  <c:v>272.99299999999999</c:v>
                </c:pt>
                <c:pt idx="1639">
                  <c:v>273.14299999999997</c:v>
                </c:pt>
                <c:pt idx="1640">
                  <c:v>273.29300000000001</c:v>
                </c:pt>
                <c:pt idx="1641">
                  <c:v>273.44299999999998</c:v>
                </c:pt>
                <c:pt idx="1642">
                  <c:v>273.59399999999999</c:v>
                </c:pt>
                <c:pt idx="1643">
                  <c:v>273.74299999999999</c:v>
                </c:pt>
                <c:pt idx="1644">
                  <c:v>273.89299999999997</c:v>
                </c:pt>
                <c:pt idx="1645">
                  <c:v>274.04199999999997</c:v>
                </c:pt>
                <c:pt idx="1646">
                  <c:v>274.19200000000001</c:v>
                </c:pt>
                <c:pt idx="1647">
                  <c:v>274.34199999999998</c:v>
                </c:pt>
                <c:pt idx="1648">
                  <c:v>274.49200000000002</c:v>
                </c:pt>
                <c:pt idx="1649">
                  <c:v>274.642</c:v>
                </c:pt>
                <c:pt idx="1650">
                  <c:v>274.79300000000001</c:v>
                </c:pt>
                <c:pt idx="1651">
                  <c:v>274.94299999999998</c:v>
                </c:pt>
                <c:pt idx="1652">
                  <c:v>275.09300000000002</c:v>
                </c:pt>
                <c:pt idx="1653">
                  <c:v>275.24200000000002</c:v>
                </c:pt>
                <c:pt idx="1654">
                  <c:v>275.392</c:v>
                </c:pt>
                <c:pt idx="1655">
                  <c:v>275.54199999999997</c:v>
                </c:pt>
                <c:pt idx="1656">
                  <c:v>275.69299999999998</c:v>
                </c:pt>
                <c:pt idx="1657">
                  <c:v>275.84300000000002</c:v>
                </c:pt>
                <c:pt idx="1658">
                  <c:v>275.99299999999999</c:v>
                </c:pt>
                <c:pt idx="1659">
                  <c:v>276.14299999999997</c:v>
                </c:pt>
                <c:pt idx="1660">
                  <c:v>276.29300000000001</c:v>
                </c:pt>
                <c:pt idx="1661">
                  <c:v>276.44299999999998</c:v>
                </c:pt>
                <c:pt idx="1662">
                  <c:v>276.59300000000002</c:v>
                </c:pt>
                <c:pt idx="1663">
                  <c:v>276.74400000000003</c:v>
                </c:pt>
                <c:pt idx="1664">
                  <c:v>276.89299999999997</c:v>
                </c:pt>
                <c:pt idx="1665">
                  <c:v>277.04399999999998</c:v>
                </c:pt>
                <c:pt idx="1666">
                  <c:v>277.19299999999998</c:v>
                </c:pt>
                <c:pt idx="1667">
                  <c:v>277.34300000000002</c:v>
                </c:pt>
                <c:pt idx="1668">
                  <c:v>277.49299999999999</c:v>
                </c:pt>
                <c:pt idx="1669">
                  <c:v>277.64299999999997</c:v>
                </c:pt>
                <c:pt idx="1670">
                  <c:v>277.79199999999997</c:v>
                </c:pt>
                <c:pt idx="1671">
                  <c:v>277.94200000000001</c:v>
                </c:pt>
                <c:pt idx="1672">
                  <c:v>278.09199999999998</c:v>
                </c:pt>
                <c:pt idx="1673">
                  <c:v>278.24200000000002</c:v>
                </c:pt>
                <c:pt idx="1674">
                  <c:v>278.39100000000002</c:v>
                </c:pt>
                <c:pt idx="1675">
                  <c:v>278.541</c:v>
                </c:pt>
                <c:pt idx="1676">
                  <c:v>278.69099999999997</c:v>
                </c:pt>
                <c:pt idx="1677">
                  <c:v>278.84100000000001</c:v>
                </c:pt>
                <c:pt idx="1678">
                  <c:v>278.99200000000002</c:v>
                </c:pt>
                <c:pt idx="1679">
                  <c:v>279.14100000000002</c:v>
                </c:pt>
                <c:pt idx="1680">
                  <c:v>279.29199999999997</c:v>
                </c:pt>
                <c:pt idx="1681">
                  <c:v>279.44099999999997</c:v>
                </c:pt>
                <c:pt idx="1682">
                  <c:v>279.59100000000001</c:v>
                </c:pt>
                <c:pt idx="1683">
                  <c:v>279.74099999999999</c:v>
                </c:pt>
                <c:pt idx="1684">
                  <c:v>279.89100000000002</c:v>
                </c:pt>
                <c:pt idx="1685">
                  <c:v>280.04000000000002</c:v>
                </c:pt>
                <c:pt idx="1686">
                  <c:v>280.19</c:v>
                </c:pt>
                <c:pt idx="1687">
                  <c:v>280.34100000000001</c:v>
                </c:pt>
                <c:pt idx="1688">
                  <c:v>280.49099999999999</c:v>
                </c:pt>
                <c:pt idx="1689">
                  <c:v>280.64</c:v>
                </c:pt>
                <c:pt idx="1690">
                  <c:v>280.79000000000002</c:v>
                </c:pt>
                <c:pt idx="1691">
                  <c:v>280.94</c:v>
                </c:pt>
                <c:pt idx="1692">
                  <c:v>281.09100000000001</c:v>
                </c:pt>
                <c:pt idx="1693">
                  <c:v>281.24099999999999</c:v>
                </c:pt>
                <c:pt idx="1694">
                  <c:v>281.39100000000002</c:v>
                </c:pt>
                <c:pt idx="1695">
                  <c:v>281.541</c:v>
                </c:pt>
                <c:pt idx="1696">
                  <c:v>281.69099999999997</c:v>
                </c:pt>
                <c:pt idx="1697">
                  <c:v>281.84199999999998</c:v>
                </c:pt>
                <c:pt idx="1698">
                  <c:v>281.99099999999999</c:v>
                </c:pt>
                <c:pt idx="1699">
                  <c:v>282.142</c:v>
                </c:pt>
                <c:pt idx="1700">
                  <c:v>282.29199999999997</c:v>
                </c:pt>
                <c:pt idx="1701">
                  <c:v>282.44200000000001</c:v>
                </c:pt>
                <c:pt idx="1702">
                  <c:v>282.59300000000002</c:v>
                </c:pt>
                <c:pt idx="1703">
                  <c:v>282.74299999999999</c:v>
                </c:pt>
                <c:pt idx="1704">
                  <c:v>282.89299999999997</c:v>
                </c:pt>
                <c:pt idx="1705">
                  <c:v>283.04300000000001</c:v>
                </c:pt>
                <c:pt idx="1706">
                  <c:v>283.19299999999998</c:v>
                </c:pt>
                <c:pt idx="1707">
                  <c:v>283.34300000000002</c:v>
                </c:pt>
                <c:pt idx="1708">
                  <c:v>283.49299999999999</c:v>
                </c:pt>
                <c:pt idx="1709">
                  <c:v>283.64400000000001</c:v>
                </c:pt>
                <c:pt idx="1710">
                  <c:v>283.79399999999998</c:v>
                </c:pt>
                <c:pt idx="1711">
                  <c:v>283.94400000000002</c:v>
                </c:pt>
                <c:pt idx="1712">
                  <c:v>284.09500000000003</c:v>
                </c:pt>
                <c:pt idx="1713">
                  <c:v>284.245</c:v>
                </c:pt>
                <c:pt idx="1714">
                  <c:v>284.39600000000002</c:v>
                </c:pt>
                <c:pt idx="1715">
                  <c:v>284.54500000000002</c:v>
                </c:pt>
                <c:pt idx="1716">
                  <c:v>284.69600000000003</c:v>
                </c:pt>
                <c:pt idx="1717">
                  <c:v>284.846</c:v>
                </c:pt>
                <c:pt idx="1718">
                  <c:v>284.995</c:v>
                </c:pt>
                <c:pt idx="1719">
                  <c:v>285.14600000000002</c:v>
                </c:pt>
                <c:pt idx="1720">
                  <c:v>285.29599999999999</c:v>
                </c:pt>
                <c:pt idx="1721">
                  <c:v>285.44600000000003</c:v>
                </c:pt>
                <c:pt idx="1722">
                  <c:v>285.596</c:v>
                </c:pt>
                <c:pt idx="1723">
                  <c:v>285.74599999999998</c:v>
                </c:pt>
                <c:pt idx="1724">
                  <c:v>285.89600000000002</c:v>
                </c:pt>
                <c:pt idx="1725">
                  <c:v>286.04599999999999</c:v>
                </c:pt>
                <c:pt idx="1726">
                  <c:v>286.197</c:v>
                </c:pt>
                <c:pt idx="1727">
                  <c:v>286.346</c:v>
                </c:pt>
                <c:pt idx="1728">
                  <c:v>286.49700000000001</c:v>
                </c:pt>
                <c:pt idx="1729">
                  <c:v>286.64600000000002</c:v>
                </c:pt>
                <c:pt idx="1730">
                  <c:v>286.79700000000003</c:v>
                </c:pt>
                <c:pt idx="1731">
                  <c:v>286.94600000000003</c:v>
                </c:pt>
                <c:pt idx="1732">
                  <c:v>287.09699999999998</c:v>
                </c:pt>
                <c:pt idx="1733">
                  <c:v>287.24599999999998</c:v>
                </c:pt>
                <c:pt idx="1734">
                  <c:v>287.39600000000002</c:v>
                </c:pt>
                <c:pt idx="1735">
                  <c:v>287.54599999999999</c:v>
                </c:pt>
                <c:pt idx="1736">
                  <c:v>287.69600000000003</c:v>
                </c:pt>
                <c:pt idx="1737">
                  <c:v>287.84500000000003</c:v>
                </c:pt>
                <c:pt idx="1738">
                  <c:v>287.995</c:v>
                </c:pt>
                <c:pt idx="1739">
                  <c:v>288.14499999999998</c:v>
                </c:pt>
                <c:pt idx="1740">
                  <c:v>288.29500000000002</c:v>
                </c:pt>
                <c:pt idx="1741">
                  <c:v>288.44400000000002</c:v>
                </c:pt>
                <c:pt idx="1742">
                  <c:v>288.59399999999999</c:v>
                </c:pt>
                <c:pt idx="1743">
                  <c:v>288.74400000000003</c:v>
                </c:pt>
                <c:pt idx="1744">
                  <c:v>288.89400000000001</c:v>
                </c:pt>
                <c:pt idx="1745">
                  <c:v>289.04300000000001</c:v>
                </c:pt>
                <c:pt idx="1746">
                  <c:v>289.19299999999998</c:v>
                </c:pt>
                <c:pt idx="1747">
                  <c:v>289.34199999999998</c:v>
                </c:pt>
                <c:pt idx="1748">
                  <c:v>289.49299999999999</c:v>
                </c:pt>
                <c:pt idx="1749">
                  <c:v>289.642</c:v>
                </c:pt>
                <c:pt idx="1750">
                  <c:v>289.79199999999997</c:v>
                </c:pt>
                <c:pt idx="1751">
                  <c:v>289.94200000000001</c:v>
                </c:pt>
                <c:pt idx="1752">
                  <c:v>290.09199999999998</c:v>
                </c:pt>
                <c:pt idx="1753">
                  <c:v>290.24099999999999</c:v>
                </c:pt>
                <c:pt idx="1754">
                  <c:v>290.392</c:v>
                </c:pt>
                <c:pt idx="1755">
                  <c:v>290.54000000000002</c:v>
                </c:pt>
                <c:pt idx="1756">
                  <c:v>290.69099999999997</c:v>
                </c:pt>
                <c:pt idx="1757">
                  <c:v>290.83999999999997</c:v>
                </c:pt>
                <c:pt idx="1758">
                  <c:v>290.98899999999998</c:v>
                </c:pt>
                <c:pt idx="1759">
                  <c:v>291.13900000000001</c:v>
                </c:pt>
                <c:pt idx="1760">
                  <c:v>291.28800000000001</c:v>
                </c:pt>
                <c:pt idx="1761">
                  <c:v>291.43900000000002</c:v>
                </c:pt>
                <c:pt idx="1762">
                  <c:v>291.58800000000002</c:v>
                </c:pt>
                <c:pt idx="1763">
                  <c:v>291.73899999999998</c:v>
                </c:pt>
                <c:pt idx="1764">
                  <c:v>291.887</c:v>
                </c:pt>
                <c:pt idx="1765">
                  <c:v>292.03699999999998</c:v>
                </c:pt>
                <c:pt idx="1766">
                  <c:v>292.18700000000001</c:v>
                </c:pt>
                <c:pt idx="1767">
                  <c:v>292.33600000000001</c:v>
                </c:pt>
                <c:pt idx="1768">
                  <c:v>292.48500000000001</c:v>
                </c:pt>
                <c:pt idx="1769">
                  <c:v>292.63499999999999</c:v>
                </c:pt>
                <c:pt idx="1770">
                  <c:v>292.78500000000003</c:v>
                </c:pt>
                <c:pt idx="1771">
                  <c:v>292.935</c:v>
                </c:pt>
                <c:pt idx="1772">
                  <c:v>293.084</c:v>
                </c:pt>
                <c:pt idx="1773">
                  <c:v>293.233</c:v>
                </c:pt>
                <c:pt idx="1774">
                  <c:v>293.38400000000001</c:v>
                </c:pt>
                <c:pt idx="1775">
                  <c:v>293.53399999999999</c:v>
                </c:pt>
                <c:pt idx="1776">
                  <c:v>293.68400000000003</c:v>
                </c:pt>
                <c:pt idx="1777">
                  <c:v>293.834</c:v>
                </c:pt>
                <c:pt idx="1778">
                  <c:v>293.98399999999998</c:v>
                </c:pt>
                <c:pt idx="1779">
                  <c:v>294.13400000000001</c:v>
                </c:pt>
                <c:pt idx="1780">
                  <c:v>294.28399999999999</c:v>
                </c:pt>
                <c:pt idx="1781">
                  <c:v>294.43299999999999</c:v>
                </c:pt>
                <c:pt idx="1782">
                  <c:v>294.58300000000003</c:v>
                </c:pt>
                <c:pt idx="1783">
                  <c:v>294.733</c:v>
                </c:pt>
                <c:pt idx="1784">
                  <c:v>294.88200000000001</c:v>
                </c:pt>
                <c:pt idx="1785">
                  <c:v>295.03300000000002</c:v>
                </c:pt>
                <c:pt idx="1786">
                  <c:v>295.18200000000002</c:v>
                </c:pt>
                <c:pt idx="1787">
                  <c:v>295.33199999999999</c:v>
                </c:pt>
                <c:pt idx="1788">
                  <c:v>295.48200000000003</c:v>
                </c:pt>
                <c:pt idx="1789">
                  <c:v>295.63200000000001</c:v>
                </c:pt>
                <c:pt idx="1790">
                  <c:v>295.78199999999998</c:v>
                </c:pt>
                <c:pt idx="1791">
                  <c:v>295.93099999999998</c:v>
                </c:pt>
                <c:pt idx="1792">
                  <c:v>296.08199999999999</c:v>
                </c:pt>
                <c:pt idx="1793">
                  <c:v>296.23099999999999</c:v>
                </c:pt>
                <c:pt idx="1794">
                  <c:v>296.38200000000001</c:v>
                </c:pt>
                <c:pt idx="1795">
                  <c:v>296.53100000000001</c:v>
                </c:pt>
                <c:pt idx="1796">
                  <c:v>296.68099999999998</c:v>
                </c:pt>
                <c:pt idx="1797">
                  <c:v>296.83100000000002</c:v>
                </c:pt>
                <c:pt idx="1798">
                  <c:v>296.98099999999999</c:v>
                </c:pt>
                <c:pt idx="1799">
                  <c:v>297.13099999999997</c:v>
                </c:pt>
                <c:pt idx="1800">
                  <c:v>297.28100000000001</c:v>
                </c:pt>
                <c:pt idx="1801">
                  <c:v>297.43099999999998</c:v>
                </c:pt>
                <c:pt idx="1802">
                  <c:v>297.58100000000002</c:v>
                </c:pt>
                <c:pt idx="1803">
                  <c:v>297.73099999999999</c:v>
                </c:pt>
                <c:pt idx="1804">
                  <c:v>297.88099999999997</c:v>
                </c:pt>
                <c:pt idx="1805">
                  <c:v>298.03100000000001</c:v>
                </c:pt>
                <c:pt idx="1806">
                  <c:v>298.18099999999998</c:v>
                </c:pt>
                <c:pt idx="1807">
                  <c:v>298.33100000000002</c:v>
                </c:pt>
                <c:pt idx="1808">
                  <c:v>298.48099999999999</c:v>
                </c:pt>
                <c:pt idx="1809">
                  <c:v>298.63099999999997</c:v>
                </c:pt>
                <c:pt idx="1810">
                  <c:v>298.78199999999998</c:v>
                </c:pt>
                <c:pt idx="1811">
                  <c:v>298.93200000000002</c:v>
                </c:pt>
                <c:pt idx="1812">
                  <c:v>299.08199999999999</c:v>
                </c:pt>
                <c:pt idx="1813">
                  <c:v>299.23200000000003</c:v>
                </c:pt>
                <c:pt idx="1814">
                  <c:v>299.38200000000001</c:v>
                </c:pt>
                <c:pt idx="1815">
                  <c:v>299.53199999999998</c:v>
                </c:pt>
                <c:pt idx="1816">
                  <c:v>299.68</c:v>
                </c:pt>
                <c:pt idx="1817">
                  <c:v>299.83199999999999</c:v>
                </c:pt>
                <c:pt idx="1818">
                  <c:v>299.98099999999999</c:v>
                </c:pt>
                <c:pt idx="1819">
                  <c:v>300.13200000000001</c:v>
                </c:pt>
                <c:pt idx="1820">
                  <c:v>300.28100000000001</c:v>
                </c:pt>
                <c:pt idx="1821">
                  <c:v>300.43099999999998</c:v>
                </c:pt>
                <c:pt idx="1822">
                  <c:v>300.58199999999999</c:v>
                </c:pt>
                <c:pt idx="1823">
                  <c:v>300.73099999999999</c:v>
                </c:pt>
                <c:pt idx="1824">
                  <c:v>300.88200000000001</c:v>
                </c:pt>
                <c:pt idx="1825">
                  <c:v>301.03300000000002</c:v>
                </c:pt>
                <c:pt idx="1826">
                  <c:v>301.18299999999999</c:v>
                </c:pt>
                <c:pt idx="1827">
                  <c:v>301.33300000000003</c:v>
                </c:pt>
                <c:pt idx="1828">
                  <c:v>301.483</c:v>
                </c:pt>
                <c:pt idx="1829">
                  <c:v>301.63299999999998</c:v>
                </c:pt>
                <c:pt idx="1830">
                  <c:v>301.78300000000002</c:v>
                </c:pt>
                <c:pt idx="1831">
                  <c:v>301.93400000000003</c:v>
                </c:pt>
                <c:pt idx="1832">
                  <c:v>302.08300000000003</c:v>
                </c:pt>
                <c:pt idx="1833">
                  <c:v>302.233</c:v>
                </c:pt>
                <c:pt idx="1834">
                  <c:v>302.38400000000001</c:v>
                </c:pt>
                <c:pt idx="1835">
                  <c:v>302.53399999999999</c:v>
                </c:pt>
                <c:pt idx="1836">
                  <c:v>302.685</c:v>
                </c:pt>
                <c:pt idx="1837">
                  <c:v>302.834</c:v>
                </c:pt>
                <c:pt idx="1838">
                  <c:v>302.98399999999998</c:v>
                </c:pt>
                <c:pt idx="1839">
                  <c:v>303.13499999999999</c:v>
                </c:pt>
                <c:pt idx="1840">
                  <c:v>303.28500000000003</c:v>
                </c:pt>
                <c:pt idx="1841">
                  <c:v>303.435</c:v>
                </c:pt>
                <c:pt idx="1842">
                  <c:v>303.58600000000001</c:v>
                </c:pt>
                <c:pt idx="1843">
                  <c:v>303.73599999999999</c:v>
                </c:pt>
                <c:pt idx="1844">
                  <c:v>303.88600000000002</c:v>
                </c:pt>
                <c:pt idx="1845">
                  <c:v>304.03699999999998</c:v>
                </c:pt>
                <c:pt idx="1846">
                  <c:v>304.18700000000001</c:v>
                </c:pt>
                <c:pt idx="1847">
                  <c:v>304.33699999999999</c:v>
                </c:pt>
                <c:pt idx="1848">
                  <c:v>304.488</c:v>
                </c:pt>
                <c:pt idx="1849">
                  <c:v>304.63799999999998</c:v>
                </c:pt>
                <c:pt idx="1850">
                  <c:v>304.78699999999998</c:v>
                </c:pt>
                <c:pt idx="1851">
                  <c:v>304.93799999999999</c:v>
                </c:pt>
                <c:pt idx="1852">
                  <c:v>305.08800000000002</c:v>
                </c:pt>
                <c:pt idx="1853">
                  <c:v>305.238</c:v>
                </c:pt>
                <c:pt idx="1854">
                  <c:v>305.38799999999998</c:v>
                </c:pt>
                <c:pt idx="1855">
                  <c:v>305.53899999999999</c:v>
                </c:pt>
                <c:pt idx="1856">
                  <c:v>305.68799999999999</c:v>
                </c:pt>
                <c:pt idx="1857">
                  <c:v>305.83800000000002</c:v>
                </c:pt>
                <c:pt idx="1858">
                  <c:v>305.988</c:v>
                </c:pt>
                <c:pt idx="1859">
                  <c:v>306.13900000000001</c:v>
                </c:pt>
                <c:pt idx="1860">
                  <c:v>306.28800000000001</c:v>
                </c:pt>
                <c:pt idx="1861">
                  <c:v>306.43900000000002</c:v>
                </c:pt>
                <c:pt idx="1862">
                  <c:v>306.58800000000002</c:v>
                </c:pt>
                <c:pt idx="1863">
                  <c:v>306.738</c:v>
                </c:pt>
              </c:numCache>
            </c:numRef>
          </c:xVal>
          <c:yVal>
            <c:numRef>
              <c:f>Sheet1!$C$1:$C$1864</c:f>
              <c:numCache>
                <c:formatCode>General</c:formatCode>
                <c:ptCount val="1864"/>
                <c:pt idx="0">
                  <c:v>1063610000</c:v>
                </c:pt>
                <c:pt idx="1">
                  <c:v>1063630000</c:v>
                </c:pt>
                <c:pt idx="2">
                  <c:v>1063650000</c:v>
                </c:pt>
                <c:pt idx="3">
                  <c:v>1063660000</c:v>
                </c:pt>
                <c:pt idx="4">
                  <c:v>1063680000</c:v>
                </c:pt>
                <c:pt idx="5">
                  <c:v>1063680000</c:v>
                </c:pt>
                <c:pt idx="6">
                  <c:v>1063690000</c:v>
                </c:pt>
                <c:pt idx="7">
                  <c:v>1063690000</c:v>
                </c:pt>
                <c:pt idx="8">
                  <c:v>1063680000</c:v>
                </c:pt>
                <c:pt idx="9">
                  <c:v>1063680000</c:v>
                </c:pt>
                <c:pt idx="10">
                  <c:v>1063670000</c:v>
                </c:pt>
                <c:pt idx="11">
                  <c:v>1063660000</c:v>
                </c:pt>
                <c:pt idx="12">
                  <c:v>1063660000</c:v>
                </c:pt>
                <c:pt idx="13">
                  <c:v>1063640000</c:v>
                </c:pt>
                <c:pt idx="14">
                  <c:v>1063630000</c:v>
                </c:pt>
                <c:pt idx="15">
                  <c:v>1063620000</c:v>
                </c:pt>
                <c:pt idx="16">
                  <c:v>1063600000</c:v>
                </c:pt>
                <c:pt idx="17">
                  <c:v>1063560000</c:v>
                </c:pt>
                <c:pt idx="18">
                  <c:v>1063540000</c:v>
                </c:pt>
                <c:pt idx="19">
                  <c:v>1063510000</c:v>
                </c:pt>
                <c:pt idx="20">
                  <c:v>1063480000</c:v>
                </c:pt>
                <c:pt idx="21">
                  <c:v>1063450000</c:v>
                </c:pt>
                <c:pt idx="22">
                  <c:v>1063410000</c:v>
                </c:pt>
                <c:pt idx="23">
                  <c:v>1063370000</c:v>
                </c:pt>
                <c:pt idx="24">
                  <c:v>1063340000</c:v>
                </c:pt>
                <c:pt idx="25">
                  <c:v>1063300000</c:v>
                </c:pt>
                <c:pt idx="26">
                  <c:v>1063250000</c:v>
                </c:pt>
                <c:pt idx="27">
                  <c:v>1063210000</c:v>
                </c:pt>
                <c:pt idx="28">
                  <c:v>1063160000</c:v>
                </c:pt>
                <c:pt idx="29">
                  <c:v>1063120000</c:v>
                </c:pt>
                <c:pt idx="30">
                  <c:v>1063070000</c:v>
                </c:pt>
                <c:pt idx="31">
                  <c:v>1063000000</c:v>
                </c:pt>
                <c:pt idx="32">
                  <c:v>1062970000</c:v>
                </c:pt>
                <c:pt idx="33">
                  <c:v>1062910000</c:v>
                </c:pt>
                <c:pt idx="34">
                  <c:v>1062850000</c:v>
                </c:pt>
                <c:pt idx="35">
                  <c:v>1062790000</c:v>
                </c:pt>
                <c:pt idx="36">
                  <c:v>1062730000</c:v>
                </c:pt>
                <c:pt idx="37">
                  <c:v>1062670000</c:v>
                </c:pt>
                <c:pt idx="38">
                  <c:v>1062600000</c:v>
                </c:pt>
                <c:pt idx="39">
                  <c:v>1062540000</c:v>
                </c:pt>
                <c:pt idx="40">
                  <c:v>1062470000</c:v>
                </c:pt>
                <c:pt idx="41">
                  <c:v>1062420000</c:v>
                </c:pt>
                <c:pt idx="42">
                  <c:v>1062340000</c:v>
                </c:pt>
                <c:pt idx="43">
                  <c:v>1062270000</c:v>
                </c:pt>
                <c:pt idx="44">
                  <c:v>1062180000</c:v>
                </c:pt>
                <c:pt idx="45">
                  <c:v>1062110000</c:v>
                </c:pt>
                <c:pt idx="46">
                  <c:v>1062020000</c:v>
                </c:pt>
                <c:pt idx="47">
                  <c:v>1061940000</c:v>
                </c:pt>
                <c:pt idx="48">
                  <c:v>1061870000</c:v>
                </c:pt>
                <c:pt idx="49">
                  <c:v>1061780000</c:v>
                </c:pt>
                <c:pt idx="50">
                  <c:v>1061690000</c:v>
                </c:pt>
                <c:pt idx="51">
                  <c:v>1061580000</c:v>
                </c:pt>
                <c:pt idx="52">
                  <c:v>1061510000</c:v>
                </c:pt>
                <c:pt idx="53">
                  <c:v>1061410000</c:v>
                </c:pt>
                <c:pt idx="54">
                  <c:v>1061290000</c:v>
                </c:pt>
                <c:pt idx="55">
                  <c:v>1061190000</c:v>
                </c:pt>
                <c:pt idx="56">
                  <c:v>1061100000</c:v>
                </c:pt>
                <c:pt idx="57">
                  <c:v>1060980000</c:v>
                </c:pt>
                <c:pt idx="58">
                  <c:v>1060870000</c:v>
                </c:pt>
                <c:pt idx="59">
                  <c:v>1060780000</c:v>
                </c:pt>
                <c:pt idx="60">
                  <c:v>1060670000</c:v>
                </c:pt>
                <c:pt idx="61">
                  <c:v>1060570000</c:v>
                </c:pt>
                <c:pt idx="62">
                  <c:v>1060440000</c:v>
                </c:pt>
                <c:pt idx="63">
                  <c:v>1060330000</c:v>
                </c:pt>
                <c:pt idx="64">
                  <c:v>1060220000</c:v>
                </c:pt>
                <c:pt idx="65">
                  <c:v>1060090000</c:v>
                </c:pt>
                <c:pt idx="66">
                  <c:v>1059980000</c:v>
                </c:pt>
                <c:pt idx="67">
                  <c:v>1059850000</c:v>
                </c:pt>
                <c:pt idx="68">
                  <c:v>1059720000</c:v>
                </c:pt>
                <c:pt idx="69">
                  <c:v>1059580000</c:v>
                </c:pt>
                <c:pt idx="70">
                  <c:v>1059440000</c:v>
                </c:pt>
                <c:pt idx="71">
                  <c:v>1059300000</c:v>
                </c:pt>
                <c:pt idx="72">
                  <c:v>1059150000</c:v>
                </c:pt>
                <c:pt idx="73">
                  <c:v>1059000000</c:v>
                </c:pt>
                <c:pt idx="74">
                  <c:v>1058840000</c:v>
                </c:pt>
                <c:pt idx="75">
                  <c:v>1058710000</c:v>
                </c:pt>
                <c:pt idx="76">
                  <c:v>1058550000</c:v>
                </c:pt>
                <c:pt idx="77">
                  <c:v>1058390000</c:v>
                </c:pt>
                <c:pt idx="78">
                  <c:v>1058240000</c:v>
                </c:pt>
                <c:pt idx="79">
                  <c:v>1058090000</c:v>
                </c:pt>
                <c:pt idx="80">
                  <c:v>1057950000</c:v>
                </c:pt>
                <c:pt idx="81">
                  <c:v>1057780000</c:v>
                </c:pt>
                <c:pt idx="82">
                  <c:v>1057620000</c:v>
                </c:pt>
                <c:pt idx="83">
                  <c:v>1057470000</c:v>
                </c:pt>
                <c:pt idx="84">
                  <c:v>1057310000</c:v>
                </c:pt>
                <c:pt idx="85">
                  <c:v>1057140000</c:v>
                </c:pt>
                <c:pt idx="86">
                  <c:v>1056980000</c:v>
                </c:pt>
                <c:pt idx="87">
                  <c:v>1056810000</c:v>
                </c:pt>
                <c:pt idx="88">
                  <c:v>1056640000</c:v>
                </c:pt>
                <c:pt idx="89">
                  <c:v>1056480000</c:v>
                </c:pt>
                <c:pt idx="90">
                  <c:v>1056300000</c:v>
                </c:pt>
                <c:pt idx="91">
                  <c:v>1056140000</c:v>
                </c:pt>
                <c:pt idx="92">
                  <c:v>1055960000</c:v>
                </c:pt>
                <c:pt idx="93">
                  <c:v>1055780000</c:v>
                </c:pt>
                <c:pt idx="94">
                  <c:v>1055600000</c:v>
                </c:pt>
                <c:pt idx="95">
                  <c:v>1055430000</c:v>
                </c:pt>
                <c:pt idx="96">
                  <c:v>1055250000</c:v>
                </c:pt>
                <c:pt idx="97">
                  <c:v>1055070000</c:v>
                </c:pt>
                <c:pt idx="98">
                  <c:v>1054900000</c:v>
                </c:pt>
                <c:pt idx="99">
                  <c:v>1054730000</c:v>
                </c:pt>
                <c:pt idx="100">
                  <c:v>1054550000</c:v>
                </c:pt>
                <c:pt idx="101">
                  <c:v>1054360000</c:v>
                </c:pt>
                <c:pt idx="102">
                  <c:v>1054190000</c:v>
                </c:pt>
                <c:pt idx="103">
                  <c:v>1054010000</c:v>
                </c:pt>
                <c:pt idx="104">
                  <c:v>1053830000</c:v>
                </c:pt>
                <c:pt idx="105">
                  <c:v>1053650000</c:v>
                </c:pt>
                <c:pt idx="106">
                  <c:v>1053470000</c:v>
                </c:pt>
                <c:pt idx="107">
                  <c:v>1053300000</c:v>
                </c:pt>
                <c:pt idx="108">
                  <c:v>1053110000</c:v>
                </c:pt>
                <c:pt idx="109">
                  <c:v>1052930000</c:v>
                </c:pt>
                <c:pt idx="110">
                  <c:v>1052750000</c:v>
                </c:pt>
                <c:pt idx="111">
                  <c:v>1052580000</c:v>
                </c:pt>
                <c:pt idx="112">
                  <c:v>1052390000</c:v>
                </c:pt>
                <c:pt idx="113">
                  <c:v>1052210000</c:v>
                </c:pt>
                <c:pt idx="114">
                  <c:v>1052010000</c:v>
                </c:pt>
                <c:pt idx="115">
                  <c:v>1051830000</c:v>
                </c:pt>
                <c:pt idx="116">
                  <c:v>1051660000</c:v>
                </c:pt>
                <c:pt idx="117">
                  <c:v>1051480000</c:v>
                </c:pt>
                <c:pt idx="118">
                  <c:v>1051310000</c:v>
                </c:pt>
                <c:pt idx="119">
                  <c:v>1051130000</c:v>
                </c:pt>
                <c:pt idx="120">
                  <c:v>1050940000</c:v>
                </c:pt>
                <c:pt idx="121">
                  <c:v>1050780000</c:v>
                </c:pt>
                <c:pt idx="122">
                  <c:v>1050590000</c:v>
                </c:pt>
                <c:pt idx="123">
                  <c:v>1050420000</c:v>
                </c:pt>
                <c:pt idx="124">
                  <c:v>1050250000</c:v>
                </c:pt>
                <c:pt idx="125">
                  <c:v>1050080000</c:v>
                </c:pt>
                <c:pt idx="126">
                  <c:v>1049910000</c:v>
                </c:pt>
                <c:pt idx="127">
                  <c:v>1049720000</c:v>
                </c:pt>
                <c:pt idx="128">
                  <c:v>1049550000</c:v>
                </c:pt>
                <c:pt idx="129">
                  <c:v>1049390000</c:v>
                </c:pt>
                <c:pt idx="130">
                  <c:v>1049220000</c:v>
                </c:pt>
                <c:pt idx="131">
                  <c:v>1049050000</c:v>
                </c:pt>
                <c:pt idx="132">
                  <c:v>1048870000</c:v>
                </c:pt>
                <c:pt idx="133">
                  <c:v>1048700000</c:v>
                </c:pt>
                <c:pt idx="134">
                  <c:v>1048540000</c:v>
                </c:pt>
                <c:pt idx="135">
                  <c:v>1048350000</c:v>
                </c:pt>
                <c:pt idx="136">
                  <c:v>1048180000</c:v>
                </c:pt>
                <c:pt idx="137">
                  <c:v>1048000000</c:v>
                </c:pt>
                <c:pt idx="138">
                  <c:v>1047850000</c:v>
                </c:pt>
                <c:pt idx="139">
                  <c:v>1047680000</c:v>
                </c:pt>
                <c:pt idx="140">
                  <c:v>1047500000</c:v>
                </c:pt>
                <c:pt idx="141">
                  <c:v>1047350000</c:v>
                </c:pt>
                <c:pt idx="142">
                  <c:v>1047160000</c:v>
                </c:pt>
                <c:pt idx="143">
                  <c:v>1047010000</c:v>
                </c:pt>
                <c:pt idx="144">
                  <c:v>1046840000</c:v>
                </c:pt>
                <c:pt idx="145">
                  <c:v>1046660000</c:v>
                </c:pt>
                <c:pt idx="146">
                  <c:v>1046510000</c:v>
                </c:pt>
                <c:pt idx="147">
                  <c:v>1046350000</c:v>
                </c:pt>
                <c:pt idx="148">
                  <c:v>1046180000</c:v>
                </c:pt>
                <c:pt idx="149">
                  <c:v>1046050000</c:v>
                </c:pt>
                <c:pt idx="150">
                  <c:v>1045860000</c:v>
                </c:pt>
                <c:pt idx="151">
                  <c:v>1045680000</c:v>
                </c:pt>
                <c:pt idx="152">
                  <c:v>1045540000</c:v>
                </c:pt>
                <c:pt idx="153">
                  <c:v>1045380000</c:v>
                </c:pt>
                <c:pt idx="154">
                  <c:v>1045210000</c:v>
                </c:pt>
                <c:pt idx="155">
                  <c:v>1045040000</c:v>
                </c:pt>
                <c:pt idx="156">
                  <c:v>1044890000</c:v>
                </c:pt>
                <c:pt idx="157">
                  <c:v>1044710000</c:v>
                </c:pt>
                <c:pt idx="158">
                  <c:v>1044570000</c:v>
                </c:pt>
                <c:pt idx="159">
                  <c:v>1044390000</c:v>
                </c:pt>
                <c:pt idx="160">
                  <c:v>1044240000</c:v>
                </c:pt>
                <c:pt idx="161">
                  <c:v>1044080000</c:v>
                </c:pt>
                <c:pt idx="162">
                  <c:v>1043910000</c:v>
                </c:pt>
                <c:pt idx="163">
                  <c:v>1043760000</c:v>
                </c:pt>
                <c:pt idx="164">
                  <c:v>1043590000</c:v>
                </c:pt>
                <c:pt idx="165">
                  <c:v>1043430000</c:v>
                </c:pt>
                <c:pt idx="166">
                  <c:v>1043280000</c:v>
                </c:pt>
                <c:pt idx="167">
                  <c:v>1043120000</c:v>
                </c:pt>
                <c:pt idx="168">
                  <c:v>1042960000</c:v>
                </c:pt>
                <c:pt idx="169">
                  <c:v>1042800000</c:v>
                </c:pt>
                <c:pt idx="170">
                  <c:v>1042630000</c:v>
                </c:pt>
                <c:pt idx="171">
                  <c:v>1042470000</c:v>
                </c:pt>
                <c:pt idx="172">
                  <c:v>1042320000</c:v>
                </c:pt>
                <c:pt idx="173">
                  <c:v>1042160000</c:v>
                </c:pt>
                <c:pt idx="174">
                  <c:v>1042000000</c:v>
                </c:pt>
                <c:pt idx="175">
                  <c:v>1041840000</c:v>
                </c:pt>
                <c:pt idx="176">
                  <c:v>1041690000</c:v>
                </c:pt>
                <c:pt idx="177">
                  <c:v>1041520000</c:v>
                </c:pt>
                <c:pt idx="178">
                  <c:v>1041370000</c:v>
                </c:pt>
                <c:pt idx="179">
                  <c:v>1041210000</c:v>
                </c:pt>
                <c:pt idx="180">
                  <c:v>1041050000</c:v>
                </c:pt>
                <c:pt idx="181">
                  <c:v>1040890000</c:v>
                </c:pt>
                <c:pt idx="182">
                  <c:v>1040740000</c:v>
                </c:pt>
                <c:pt idx="183">
                  <c:v>1040580000</c:v>
                </c:pt>
                <c:pt idx="184">
                  <c:v>1040420000</c:v>
                </c:pt>
                <c:pt idx="185">
                  <c:v>1040270000</c:v>
                </c:pt>
                <c:pt idx="186">
                  <c:v>1040110000</c:v>
                </c:pt>
                <c:pt idx="187">
                  <c:v>1039970000</c:v>
                </c:pt>
                <c:pt idx="188">
                  <c:v>1039820000</c:v>
                </c:pt>
                <c:pt idx="189">
                  <c:v>1039650000</c:v>
                </c:pt>
                <c:pt idx="190">
                  <c:v>1039490000</c:v>
                </c:pt>
                <c:pt idx="191">
                  <c:v>1039330000</c:v>
                </c:pt>
                <c:pt idx="192">
                  <c:v>1039200000</c:v>
                </c:pt>
                <c:pt idx="193">
                  <c:v>1039010000</c:v>
                </c:pt>
                <c:pt idx="194">
                  <c:v>1038830000</c:v>
                </c:pt>
                <c:pt idx="195">
                  <c:v>1038710000</c:v>
                </c:pt>
                <c:pt idx="196">
                  <c:v>1038560000</c:v>
                </c:pt>
                <c:pt idx="197">
                  <c:v>1038390000</c:v>
                </c:pt>
                <c:pt idx="198">
                  <c:v>1038240000</c:v>
                </c:pt>
                <c:pt idx="199">
                  <c:v>1038070000</c:v>
                </c:pt>
                <c:pt idx="200">
                  <c:v>1037930000</c:v>
                </c:pt>
                <c:pt idx="201">
                  <c:v>1037770000</c:v>
                </c:pt>
                <c:pt idx="202">
                  <c:v>1037610000</c:v>
                </c:pt>
                <c:pt idx="203">
                  <c:v>1037450000</c:v>
                </c:pt>
                <c:pt idx="204">
                  <c:v>1037310000</c:v>
                </c:pt>
                <c:pt idx="205">
                  <c:v>1037160000</c:v>
                </c:pt>
                <c:pt idx="206">
                  <c:v>1036990000</c:v>
                </c:pt>
                <c:pt idx="207">
                  <c:v>1036850000</c:v>
                </c:pt>
                <c:pt idx="208">
                  <c:v>1036690000</c:v>
                </c:pt>
                <c:pt idx="209">
                  <c:v>1036540000</c:v>
                </c:pt>
                <c:pt idx="210">
                  <c:v>1036370000</c:v>
                </c:pt>
                <c:pt idx="211">
                  <c:v>1036250000</c:v>
                </c:pt>
                <c:pt idx="212">
                  <c:v>1036090000</c:v>
                </c:pt>
                <c:pt idx="213">
                  <c:v>1035940000</c:v>
                </c:pt>
                <c:pt idx="214">
                  <c:v>1035780000</c:v>
                </c:pt>
                <c:pt idx="215">
                  <c:v>1035640000</c:v>
                </c:pt>
                <c:pt idx="216">
                  <c:v>1035500000</c:v>
                </c:pt>
                <c:pt idx="217">
                  <c:v>1035360000</c:v>
                </c:pt>
                <c:pt idx="218">
                  <c:v>1035200000</c:v>
                </c:pt>
                <c:pt idx="219">
                  <c:v>1035050000</c:v>
                </c:pt>
                <c:pt idx="220">
                  <c:v>1034900000</c:v>
                </c:pt>
                <c:pt idx="221">
                  <c:v>1034740000</c:v>
                </c:pt>
                <c:pt idx="222">
                  <c:v>1034600000</c:v>
                </c:pt>
                <c:pt idx="223">
                  <c:v>1034460000</c:v>
                </c:pt>
                <c:pt idx="224">
                  <c:v>1034310000</c:v>
                </c:pt>
                <c:pt idx="225">
                  <c:v>1034150000</c:v>
                </c:pt>
                <c:pt idx="226">
                  <c:v>1034020000</c:v>
                </c:pt>
                <c:pt idx="227">
                  <c:v>1033870000</c:v>
                </c:pt>
                <c:pt idx="228">
                  <c:v>1033720000</c:v>
                </c:pt>
                <c:pt idx="229">
                  <c:v>1033580000</c:v>
                </c:pt>
                <c:pt idx="230">
                  <c:v>1033420000</c:v>
                </c:pt>
                <c:pt idx="231">
                  <c:v>1033270000</c:v>
                </c:pt>
                <c:pt idx="232">
                  <c:v>1033140000</c:v>
                </c:pt>
                <c:pt idx="233">
                  <c:v>1032990000</c:v>
                </c:pt>
                <c:pt idx="234">
                  <c:v>1032840000</c:v>
                </c:pt>
                <c:pt idx="235">
                  <c:v>1032700000</c:v>
                </c:pt>
                <c:pt idx="236">
                  <c:v>1032570000</c:v>
                </c:pt>
                <c:pt idx="237">
                  <c:v>1032410000</c:v>
                </c:pt>
                <c:pt idx="238">
                  <c:v>1032270000</c:v>
                </c:pt>
                <c:pt idx="239">
                  <c:v>1032130000</c:v>
                </c:pt>
                <c:pt idx="240">
                  <c:v>1031980000</c:v>
                </c:pt>
                <c:pt idx="241">
                  <c:v>1031850000</c:v>
                </c:pt>
                <c:pt idx="242">
                  <c:v>1031690000</c:v>
                </c:pt>
                <c:pt idx="243">
                  <c:v>1031560000</c:v>
                </c:pt>
                <c:pt idx="244">
                  <c:v>1031420000</c:v>
                </c:pt>
                <c:pt idx="245">
                  <c:v>1031260000</c:v>
                </c:pt>
                <c:pt idx="246">
                  <c:v>1031130000</c:v>
                </c:pt>
                <c:pt idx="247">
                  <c:v>1030990000</c:v>
                </c:pt>
                <c:pt idx="248">
                  <c:v>1030860000</c:v>
                </c:pt>
                <c:pt idx="249">
                  <c:v>1030710000</c:v>
                </c:pt>
                <c:pt idx="250">
                  <c:v>1030560000</c:v>
                </c:pt>
                <c:pt idx="251">
                  <c:v>1030440000</c:v>
                </c:pt>
                <c:pt idx="252">
                  <c:v>1030290000</c:v>
                </c:pt>
                <c:pt idx="253">
                  <c:v>1030160000</c:v>
                </c:pt>
                <c:pt idx="254">
                  <c:v>1030020000</c:v>
                </c:pt>
                <c:pt idx="255">
                  <c:v>1029890000</c:v>
                </c:pt>
                <c:pt idx="256">
                  <c:v>1029740000</c:v>
                </c:pt>
                <c:pt idx="257">
                  <c:v>1029610000</c:v>
                </c:pt>
                <c:pt idx="258">
                  <c:v>1029460000</c:v>
                </c:pt>
                <c:pt idx="259">
                  <c:v>1029330000</c:v>
                </c:pt>
                <c:pt idx="260">
                  <c:v>1029180000</c:v>
                </c:pt>
                <c:pt idx="261">
                  <c:v>1029060000</c:v>
                </c:pt>
                <c:pt idx="262">
                  <c:v>1028920000</c:v>
                </c:pt>
                <c:pt idx="263">
                  <c:v>1028810000</c:v>
                </c:pt>
                <c:pt idx="264">
                  <c:v>1028650000</c:v>
                </c:pt>
                <c:pt idx="265">
                  <c:v>1028530000</c:v>
                </c:pt>
                <c:pt idx="266">
                  <c:v>1028390000</c:v>
                </c:pt>
                <c:pt idx="267">
                  <c:v>1028280000</c:v>
                </c:pt>
                <c:pt idx="268">
                  <c:v>1028140000</c:v>
                </c:pt>
                <c:pt idx="269">
                  <c:v>1028010000</c:v>
                </c:pt>
                <c:pt idx="270">
                  <c:v>1027880000</c:v>
                </c:pt>
                <c:pt idx="271">
                  <c:v>1027750000</c:v>
                </c:pt>
                <c:pt idx="272">
                  <c:v>1027610000</c:v>
                </c:pt>
                <c:pt idx="273">
                  <c:v>1027490000</c:v>
                </c:pt>
                <c:pt idx="274">
                  <c:v>1027370000</c:v>
                </c:pt>
                <c:pt idx="275">
                  <c:v>1027240000</c:v>
                </c:pt>
                <c:pt idx="276">
                  <c:v>1027130000</c:v>
                </c:pt>
                <c:pt idx="277">
                  <c:v>1027010000</c:v>
                </c:pt>
                <c:pt idx="278">
                  <c:v>1026920000</c:v>
                </c:pt>
                <c:pt idx="279">
                  <c:v>1026820000</c:v>
                </c:pt>
                <c:pt idx="280">
                  <c:v>1026720000</c:v>
                </c:pt>
                <c:pt idx="281">
                  <c:v>1026660000</c:v>
                </c:pt>
                <c:pt idx="282">
                  <c:v>1026580000</c:v>
                </c:pt>
                <c:pt idx="283">
                  <c:v>1026480000</c:v>
                </c:pt>
                <c:pt idx="284">
                  <c:v>1026430000</c:v>
                </c:pt>
                <c:pt idx="285">
                  <c:v>1026380000</c:v>
                </c:pt>
                <c:pt idx="286">
                  <c:v>1026330000</c:v>
                </c:pt>
                <c:pt idx="287">
                  <c:v>1026260000</c:v>
                </c:pt>
                <c:pt idx="288">
                  <c:v>1026200000</c:v>
                </c:pt>
                <c:pt idx="289">
                  <c:v>1026160000</c:v>
                </c:pt>
                <c:pt idx="290">
                  <c:v>1026110000</c:v>
                </c:pt>
                <c:pt idx="291">
                  <c:v>1026060000</c:v>
                </c:pt>
                <c:pt idx="292">
                  <c:v>1026030000</c:v>
                </c:pt>
                <c:pt idx="293">
                  <c:v>1025980000</c:v>
                </c:pt>
                <c:pt idx="294">
                  <c:v>1025950000</c:v>
                </c:pt>
                <c:pt idx="295">
                  <c:v>1025900000</c:v>
                </c:pt>
                <c:pt idx="296">
                  <c:v>1025880000</c:v>
                </c:pt>
                <c:pt idx="297">
                  <c:v>1025840000</c:v>
                </c:pt>
                <c:pt idx="298">
                  <c:v>1025800000</c:v>
                </c:pt>
                <c:pt idx="299">
                  <c:v>1025780000</c:v>
                </c:pt>
                <c:pt idx="300">
                  <c:v>1025740000</c:v>
                </c:pt>
                <c:pt idx="301">
                  <c:v>1025720000</c:v>
                </c:pt>
                <c:pt idx="302">
                  <c:v>1025700000</c:v>
                </c:pt>
                <c:pt idx="303">
                  <c:v>1025680000</c:v>
                </c:pt>
                <c:pt idx="304">
                  <c:v>1025640000</c:v>
                </c:pt>
                <c:pt idx="305">
                  <c:v>1025610000</c:v>
                </c:pt>
                <c:pt idx="306">
                  <c:v>1025600000</c:v>
                </c:pt>
                <c:pt idx="307">
                  <c:v>1025590000</c:v>
                </c:pt>
                <c:pt idx="308">
                  <c:v>1025560000</c:v>
                </c:pt>
                <c:pt idx="309">
                  <c:v>1025540000</c:v>
                </c:pt>
                <c:pt idx="310">
                  <c:v>1025530000</c:v>
                </c:pt>
                <c:pt idx="311">
                  <c:v>1025510000</c:v>
                </c:pt>
                <c:pt idx="312">
                  <c:v>1025490000</c:v>
                </c:pt>
                <c:pt idx="313">
                  <c:v>1025470000</c:v>
                </c:pt>
                <c:pt idx="314">
                  <c:v>1025460000</c:v>
                </c:pt>
                <c:pt idx="315">
                  <c:v>1025430000</c:v>
                </c:pt>
                <c:pt idx="316">
                  <c:v>1025400000</c:v>
                </c:pt>
                <c:pt idx="317">
                  <c:v>1025390000</c:v>
                </c:pt>
                <c:pt idx="318">
                  <c:v>1025380000</c:v>
                </c:pt>
                <c:pt idx="319">
                  <c:v>1025360000</c:v>
                </c:pt>
                <c:pt idx="320">
                  <c:v>1025350000</c:v>
                </c:pt>
                <c:pt idx="321">
                  <c:v>1025320000</c:v>
                </c:pt>
                <c:pt idx="322">
                  <c:v>1025280000</c:v>
                </c:pt>
                <c:pt idx="323">
                  <c:v>1025270000</c:v>
                </c:pt>
                <c:pt idx="324">
                  <c:v>1025250000</c:v>
                </c:pt>
                <c:pt idx="325">
                  <c:v>1025220000</c:v>
                </c:pt>
                <c:pt idx="326">
                  <c:v>1025190000</c:v>
                </c:pt>
                <c:pt idx="327">
                  <c:v>1025180000</c:v>
                </c:pt>
                <c:pt idx="328">
                  <c:v>1025120000</c:v>
                </c:pt>
                <c:pt idx="329">
                  <c:v>1025120000</c:v>
                </c:pt>
                <c:pt idx="330">
                  <c:v>1025090000</c:v>
                </c:pt>
                <c:pt idx="331">
                  <c:v>1025060000</c:v>
                </c:pt>
                <c:pt idx="332">
                  <c:v>1025040000</c:v>
                </c:pt>
                <c:pt idx="333">
                  <c:v>1025020000</c:v>
                </c:pt>
                <c:pt idx="334">
                  <c:v>1025000000</c:v>
                </c:pt>
                <c:pt idx="335">
                  <c:v>1024960000</c:v>
                </c:pt>
                <c:pt idx="336">
                  <c:v>1024940000</c:v>
                </c:pt>
                <c:pt idx="337">
                  <c:v>1024910000</c:v>
                </c:pt>
                <c:pt idx="338">
                  <c:v>1024870000</c:v>
                </c:pt>
                <c:pt idx="339">
                  <c:v>1024850000</c:v>
                </c:pt>
                <c:pt idx="340">
                  <c:v>1024810000</c:v>
                </c:pt>
                <c:pt idx="341">
                  <c:v>1024780000</c:v>
                </c:pt>
                <c:pt idx="342">
                  <c:v>1024750000</c:v>
                </c:pt>
                <c:pt idx="343">
                  <c:v>1024730000</c:v>
                </c:pt>
                <c:pt idx="344">
                  <c:v>1024680000</c:v>
                </c:pt>
                <c:pt idx="345">
                  <c:v>1024650000</c:v>
                </c:pt>
                <c:pt idx="346">
                  <c:v>1024620000</c:v>
                </c:pt>
                <c:pt idx="347">
                  <c:v>1024590000</c:v>
                </c:pt>
                <c:pt idx="348">
                  <c:v>1024540000</c:v>
                </c:pt>
                <c:pt idx="349">
                  <c:v>1024510000</c:v>
                </c:pt>
                <c:pt idx="350">
                  <c:v>1024470000</c:v>
                </c:pt>
                <c:pt idx="351">
                  <c:v>1024420000</c:v>
                </c:pt>
                <c:pt idx="352">
                  <c:v>1024390000</c:v>
                </c:pt>
                <c:pt idx="353">
                  <c:v>1024340000</c:v>
                </c:pt>
                <c:pt idx="354">
                  <c:v>1024300000</c:v>
                </c:pt>
                <c:pt idx="355">
                  <c:v>1024250000</c:v>
                </c:pt>
                <c:pt idx="356">
                  <c:v>1024210000</c:v>
                </c:pt>
                <c:pt idx="357">
                  <c:v>1024150000</c:v>
                </c:pt>
                <c:pt idx="358">
                  <c:v>1024080000</c:v>
                </c:pt>
                <c:pt idx="359">
                  <c:v>1024030000</c:v>
                </c:pt>
                <c:pt idx="360">
                  <c:v>1023980000</c:v>
                </c:pt>
                <c:pt idx="361">
                  <c:v>1023900000</c:v>
                </c:pt>
                <c:pt idx="362">
                  <c:v>1023830000</c:v>
                </c:pt>
                <c:pt idx="363">
                  <c:v>1023780000</c:v>
                </c:pt>
                <c:pt idx="364">
                  <c:v>1023690000</c:v>
                </c:pt>
                <c:pt idx="365">
                  <c:v>1023610000</c:v>
                </c:pt>
                <c:pt idx="366">
                  <c:v>1023530000</c:v>
                </c:pt>
                <c:pt idx="367">
                  <c:v>1023420000</c:v>
                </c:pt>
                <c:pt idx="368">
                  <c:v>1023340000</c:v>
                </c:pt>
                <c:pt idx="369">
                  <c:v>1023260000</c:v>
                </c:pt>
                <c:pt idx="370">
                  <c:v>1023170000</c:v>
                </c:pt>
                <c:pt idx="371">
                  <c:v>1023080000</c:v>
                </c:pt>
                <c:pt idx="372">
                  <c:v>1022980000</c:v>
                </c:pt>
                <c:pt idx="373">
                  <c:v>1022880000</c:v>
                </c:pt>
                <c:pt idx="374">
                  <c:v>1022780000</c:v>
                </c:pt>
                <c:pt idx="375">
                  <c:v>1022690000</c:v>
                </c:pt>
                <c:pt idx="376">
                  <c:v>1022590000</c:v>
                </c:pt>
                <c:pt idx="377">
                  <c:v>1022480000</c:v>
                </c:pt>
                <c:pt idx="378">
                  <c:v>1022380000</c:v>
                </c:pt>
                <c:pt idx="379">
                  <c:v>1022280000</c:v>
                </c:pt>
                <c:pt idx="380">
                  <c:v>1022190000</c:v>
                </c:pt>
                <c:pt idx="381">
                  <c:v>1022080000</c:v>
                </c:pt>
                <c:pt idx="382">
                  <c:v>1021970000</c:v>
                </c:pt>
                <c:pt idx="383">
                  <c:v>1021870000</c:v>
                </c:pt>
                <c:pt idx="384">
                  <c:v>1021760000</c:v>
                </c:pt>
                <c:pt idx="385">
                  <c:v>1021650000</c:v>
                </c:pt>
                <c:pt idx="386">
                  <c:v>1021540000</c:v>
                </c:pt>
                <c:pt idx="387">
                  <c:v>1021440000</c:v>
                </c:pt>
                <c:pt idx="388">
                  <c:v>1021340000</c:v>
                </c:pt>
                <c:pt idx="389">
                  <c:v>1021220000</c:v>
                </c:pt>
                <c:pt idx="390">
                  <c:v>1021110000</c:v>
                </c:pt>
                <c:pt idx="391">
                  <c:v>1021020000</c:v>
                </c:pt>
                <c:pt idx="392">
                  <c:v>1020910000</c:v>
                </c:pt>
                <c:pt idx="393">
                  <c:v>1020800000</c:v>
                </c:pt>
                <c:pt idx="394">
                  <c:v>1020690000</c:v>
                </c:pt>
                <c:pt idx="395">
                  <c:v>1020580000</c:v>
                </c:pt>
                <c:pt idx="396">
                  <c:v>1020470000</c:v>
                </c:pt>
                <c:pt idx="397">
                  <c:v>1020360000</c:v>
                </c:pt>
                <c:pt idx="398">
                  <c:v>1020260000</c:v>
                </c:pt>
                <c:pt idx="399">
                  <c:v>1020150000</c:v>
                </c:pt>
                <c:pt idx="400">
                  <c:v>1020030000</c:v>
                </c:pt>
                <c:pt idx="401">
                  <c:v>1019920000</c:v>
                </c:pt>
                <c:pt idx="402">
                  <c:v>1019810000</c:v>
                </c:pt>
                <c:pt idx="403">
                  <c:v>1019700000</c:v>
                </c:pt>
                <c:pt idx="404">
                  <c:v>1019600000</c:v>
                </c:pt>
                <c:pt idx="405">
                  <c:v>1019480000</c:v>
                </c:pt>
                <c:pt idx="406">
                  <c:v>1019370000</c:v>
                </c:pt>
                <c:pt idx="407">
                  <c:v>1019260000</c:v>
                </c:pt>
                <c:pt idx="408">
                  <c:v>1019150000</c:v>
                </c:pt>
                <c:pt idx="409">
                  <c:v>1019040000</c:v>
                </c:pt>
                <c:pt idx="410">
                  <c:v>1018930000</c:v>
                </c:pt>
                <c:pt idx="411">
                  <c:v>1018830000</c:v>
                </c:pt>
                <c:pt idx="412">
                  <c:v>1018720000</c:v>
                </c:pt>
                <c:pt idx="413">
                  <c:v>1018620000</c:v>
                </c:pt>
                <c:pt idx="414">
                  <c:v>1018510000</c:v>
                </c:pt>
                <c:pt idx="415">
                  <c:v>1018410000</c:v>
                </c:pt>
                <c:pt idx="416">
                  <c:v>1018300000</c:v>
                </c:pt>
                <c:pt idx="417">
                  <c:v>1018200000</c:v>
                </c:pt>
                <c:pt idx="418">
                  <c:v>1018090000</c:v>
                </c:pt>
                <c:pt idx="419">
                  <c:v>1018000000</c:v>
                </c:pt>
                <c:pt idx="420">
                  <c:v>1017900000</c:v>
                </c:pt>
                <c:pt idx="421">
                  <c:v>1017780000</c:v>
                </c:pt>
                <c:pt idx="422">
                  <c:v>1017680000</c:v>
                </c:pt>
                <c:pt idx="423">
                  <c:v>1017570000</c:v>
                </c:pt>
                <c:pt idx="424">
                  <c:v>1017490000</c:v>
                </c:pt>
                <c:pt idx="425">
                  <c:v>1017390000</c:v>
                </c:pt>
                <c:pt idx="426">
                  <c:v>1017290000</c:v>
                </c:pt>
                <c:pt idx="427">
                  <c:v>1017180000</c:v>
                </c:pt>
                <c:pt idx="428">
                  <c:v>1017090000</c:v>
                </c:pt>
                <c:pt idx="429">
                  <c:v>1016980000</c:v>
                </c:pt>
                <c:pt idx="430">
                  <c:v>1016890000</c:v>
                </c:pt>
                <c:pt idx="431">
                  <c:v>1016790000</c:v>
                </c:pt>
                <c:pt idx="432">
                  <c:v>1016680000</c:v>
                </c:pt>
                <c:pt idx="433">
                  <c:v>1016600000</c:v>
                </c:pt>
                <c:pt idx="434">
                  <c:v>1016490000</c:v>
                </c:pt>
                <c:pt idx="435">
                  <c:v>1016400000</c:v>
                </c:pt>
                <c:pt idx="436">
                  <c:v>1016310000</c:v>
                </c:pt>
                <c:pt idx="437">
                  <c:v>1016200000</c:v>
                </c:pt>
                <c:pt idx="438">
                  <c:v>1016110000</c:v>
                </c:pt>
                <c:pt idx="439">
                  <c:v>1016020000</c:v>
                </c:pt>
                <c:pt idx="440">
                  <c:v>1015920000</c:v>
                </c:pt>
                <c:pt idx="441">
                  <c:v>1015820000</c:v>
                </c:pt>
                <c:pt idx="442">
                  <c:v>1015730000</c:v>
                </c:pt>
                <c:pt idx="443">
                  <c:v>1015650000</c:v>
                </c:pt>
                <c:pt idx="444">
                  <c:v>1015540000</c:v>
                </c:pt>
                <c:pt idx="445">
                  <c:v>1015450000</c:v>
                </c:pt>
                <c:pt idx="446">
                  <c:v>1015360000</c:v>
                </c:pt>
                <c:pt idx="447">
                  <c:v>1015260000</c:v>
                </c:pt>
                <c:pt idx="448">
                  <c:v>1015180000</c:v>
                </c:pt>
                <c:pt idx="449">
                  <c:v>1015080000</c:v>
                </c:pt>
                <c:pt idx="450">
                  <c:v>1014990000</c:v>
                </c:pt>
                <c:pt idx="451">
                  <c:v>1014900000</c:v>
                </c:pt>
                <c:pt idx="452">
                  <c:v>1014810000</c:v>
                </c:pt>
                <c:pt idx="453">
                  <c:v>1014710000</c:v>
                </c:pt>
                <c:pt idx="454">
                  <c:v>1014610000</c:v>
                </c:pt>
                <c:pt idx="455">
                  <c:v>1014550000</c:v>
                </c:pt>
                <c:pt idx="456">
                  <c:v>1014460000</c:v>
                </c:pt>
                <c:pt idx="457">
                  <c:v>1014360000</c:v>
                </c:pt>
                <c:pt idx="458">
                  <c:v>1014280000</c:v>
                </c:pt>
                <c:pt idx="459">
                  <c:v>1014200000</c:v>
                </c:pt>
                <c:pt idx="460">
                  <c:v>1014110000</c:v>
                </c:pt>
                <c:pt idx="461">
                  <c:v>1014010000</c:v>
                </c:pt>
                <c:pt idx="462">
                  <c:v>1013930000</c:v>
                </c:pt>
                <c:pt idx="463">
                  <c:v>1013840000</c:v>
                </c:pt>
                <c:pt idx="464">
                  <c:v>1013770000</c:v>
                </c:pt>
                <c:pt idx="465">
                  <c:v>1013690000</c:v>
                </c:pt>
                <c:pt idx="466">
                  <c:v>1013600000</c:v>
                </c:pt>
                <c:pt idx="467">
                  <c:v>1013520000</c:v>
                </c:pt>
                <c:pt idx="468">
                  <c:v>1013430000</c:v>
                </c:pt>
                <c:pt idx="469">
                  <c:v>1013350000</c:v>
                </c:pt>
                <c:pt idx="470">
                  <c:v>1013260000</c:v>
                </c:pt>
                <c:pt idx="471">
                  <c:v>1013190000</c:v>
                </c:pt>
                <c:pt idx="472">
                  <c:v>1013100000</c:v>
                </c:pt>
                <c:pt idx="473">
                  <c:v>1013020000</c:v>
                </c:pt>
                <c:pt idx="474">
                  <c:v>1012930000</c:v>
                </c:pt>
                <c:pt idx="475">
                  <c:v>1012870000</c:v>
                </c:pt>
                <c:pt idx="476">
                  <c:v>1012790000</c:v>
                </c:pt>
                <c:pt idx="477">
                  <c:v>1012700000</c:v>
                </c:pt>
                <c:pt idx="478">
                  <c:v>1012620000</c:v>
                </c:pt>
                <c:pt idx="479">
                  <c:v>1012540000</c:v>
                </c:pt>
                <c:pt idx="480">
                  <c:v>1012450000</c:v>
                </c:pt>
                <c:pt idx="481">
                  <c:v>1012380000</c:v>
                </c:pt>
                <c:pt idx="482">
                  <c:v>1012290000</c:v>
                </c:pt>
                <c:pt idx="483">
                  <c:v>1012210000</c:v>
                </c:pt>
                <c:pt idx="484">
                  <c:v>1012120000</c:v>
                </c:pt>
                <c:pt idx="485">
                  <c:v>1012030000</c:v>
                </c:pt>
                <c:pt idx="486">
                  <c:v>1011970000</c:v>
                </c:pt>
                <c:pt idx="487">
                  <c:v>1011900000</c:v>
                </c:pt>
                <c:pt idx="488">
                  <c:v>1011830000</c:v>
                </c:pt>
                <c:pt idx="489">
                  <c:v>1011740000</c:v>
                </c:pt>
                <c:pt idx="490">
                  <c:v>1011660000</c:v>
                </c:pt>
                <c:pt idx="491">
                  <c:v>1011580000</c:v>
                </c:pt>
                <c:pt idx="492">
                  <c:v>1011500000</c:v>
                </c:pt>
                <c:pt idx="493">
                  <c:v>1011430000</c:v>
                </c:pt>
                <c:pt idx="494">
                  <c:v>1011340000</c:v>
                </c:pt>
                <c:pt idx="495">
                  <c:v>1011260000</c:v>
                </c:pt>
                <c:pt idx="496">
                  <c:v>1011170000</c:v>
                </c:pt>
                <c:pt idx="497">
                  <c:v>1011100000</c:v>
                </c:pt>
                <c:pt idx="498">
                  <c:v>1011060000</c:v>
                </c:pt>
                <c:pt idx="499">
                  <c:v>1010990000</c:v>
                </c:pt>
                <c:pt idx="500">
                  <c:v>1010910000</c:v>
                </c:pt>
                <c:pt idx="501">
                  <c:v>1010790000</c:v>
                </c:pt>
                <c:pt idx="502">
                  <c:v>1010720000</c:v>
                </c:pt>
                <c:pt idx="503">
                  <c:v>1010650000</c:v>
                </c:pt>
                <c:pt idx="504">
                  <c:v>1010570000</c:v>
                </c:pt>
                <c:pt idx="505">
                  <c:v>1010490000</c:v>
                </c:pt>
                <c:pt idx="506">
                  <c:v>1010410000</c:v>
                </c:pt>
                <c:pt idx="507">
                  <c:v>1010340000</c:v>
                </c:pt>
                <c:pt idx="508">
                  <c:v>1010260000</c:v>
                </c:pt>
                <c:pt idx="509">
                  <c:v>1010190000</c:v>
                </c:pt>
                <c:pt idx="510">
                  <c:v>1010110000</c:v>
                </c:pt>
                <c:pt idx="511">
                  <c:v>1010020000</c:v>
                </c:pt>
                <c:pt idx="512">
                  <c:v>1009940000</c:v>
                </c:pt>
                <c:pt idx="513">
                  <c:v>1009860000</c:v>
                </c:pt>
                <c:pt idx="514">
                  <c:v>1009760000</c:v>
                </c:pt>
                <c:pt idx="515">
                  <c:v>1009710000</c:v>
                </c:pt>
                <c:pt idx="516">
                  <c:v>1009620000</c:v>
                </c:pt>
                <c:pt idx="517">
                  <c:v>1009550000</c:v>
                </c:pt>
                <c:pt idx="518">
                  <c:v>1009460000</c:v>
                </c:pt>
                <c:pt idx="519">
                  <c:v>1009370000</c:v>
                </c:pt>
                <c:pt idx="520">
                  <c:v>1009310000</c:v>
                </c:pt>
                <c:pt idx="521">
                  <c:v>1009220000</c:v>
                </c:pt>
                <c:pt idx="522">
                  <c:v>1009150000</c:v>
                </c:pt>
                <c:pt idx="523">
                  <c:v>1009060000</c:v>
                </c:pt>
                <c:pt idx="524">
                  <c:v>1008990000</c:v>
                </c:pt>
                <c:pt idx="525">
                  <c:v>1008890000</c:v>
                </c:pt>
                <c:pt idx="526">
                  <c:v>1008800000</c:v>
                </c:pt>
                <c:pt idx="527">
                  <c:v>1008710000</c:v>
                </c:pt>
                <c:pt idx="528">
                  <c:v>1008630000</c:v>
                </c:pt>
                <c:pt idx="529">
                  <c:v>1008550000</c:v>
                </c:pt>
                <c:pt idx="530">
                  <c:v>1008450000</c:v>
                </c:pt>
                <c:pt idx="531">
                  <c:v>1008370000</c:v>
                </c:pt>
                <c:pt idx="532">
                  <c:v>1008270000</c:v>
                </c:pt>
                <c:pt idx="533">
                  <c:v>1008190000</c:v>
                </c:pt>
                <c:pt idx="534">
                  <c:v>1008110000</c:v>
                </c:pt>
                <c:pt idx="535">
                  <c:v>1008010000</c:v>
                </c:pt>
                <c:pt idx="536">
                  <c:v>1007910000</c:v>
                </c:pt>
                <c:pt idx="537">
                  <c:v>1007800000</c:v>
                </c:pt>
                <c:pt idx="538">
                  <c:v>1007700000</c:v>
                </c:pt>
                <c:pt idx="539">
                  <c:v>1007590000</c:v>
                </c:pt>
                <c:pt idx="540">
                  <c:v>1007490000</c:v>
                </c:pt>
                <c:pt idx="541">
                  <c:v>1007380000</c:v>
                </c:pt>
                <c:pt idx="542">
                  <c:v>1007260000</c:v>
                </c:pt>
                <c:pt idx="543">
                  <c:v>1007150000</c:v>
                </c:pt>
                <c:pt idx="544">
                  <c:v>1007040000</c:v>
                </c:pt>
                <c:pt idx="545">
                  <c:v>1006920000</c:v>
                </c:pt>
                <c:pt idx="546">
                  <c:v>1006830000</c:v>
                </c:pt>
                <c:pt idx="547">
                  <c:v>1006710000</c:v>
                </c:pt>
                <c:pt idx="548">
                  <c:v>1006600000</c:v>
                </c:pt>
                <c:pt idx="549">
                  <c:v>1006480000</c:v>
                </c:pt>
                <c:pt idx="550">
                  <c:v>1006350000</c:v>
                </c:pt>
                <c:pt idx="551">
                  <c:v>1006240000</c:v>
                </c:pt>
                <c:pt idx="552">
                  <c:v>1006110000</c:v>
                </c:pt>
                <c:pt idx="553">
                  <c:v>1005970000</c:v>
                </c:pt>
                <c:pt idx="554">
                  <c:v>1005860000</c:v>
                </c:pt>
                <c:pt idx="555">
                  <c:v>1005730000</c:v>
                </c:pt>
                <c:pt idx="556">
                  <c:v>1005620000</c:v>
                </c:pt>
                <c:pt idx="557">
                  <c:v>1005500000</c:v>
                </c:pt>
                <c:pt idx="558">
                  <c:v>1005380000</c:v>
                </c:pt>
                <c:pt idx="559">
                  <c:v>1005240000</c:v>
                </c:pt>
                <c:pt idx="560">
                  <c:v>1005100000</c:v>
                </c:pt>
                <c:pt idx="561">
                  <c:v>1004990000</c:v>
                </c:pt>
                <c:pt idx="562">
                  <c:v>1004850000</c:v>
                </c:pt>
                <c:pt idx="563">
                  <c:v>1004710000</c:v>
                </c:pt>
                <c:pt idx="564">
                  <c:v>1004580000</c:v>
                </c:pt>
                <c:pt idx="565">
                  <c:v>1004460000</c:v>
                </c:pt>
                <c:pt idx="566">
                  <c:v>1004320000</c:v>
                </c:pt>
                <c:pt idx="567">
                  <c:v>1004180000</c:v>
                </c:pt>
                <c:pt idx="568">
                  <c:v>1004060000</c:v>
                </c:pt>
                <c:pt idx="569">
                  <c:v>1003910000</c:v>
                </c:pt>
                <c:pt idx="570">
                  <c:v>1003770000</c:v>
                </c:pt>
                <c:pt idx="571">
                  <c:v>1003630000</c:v>
                </c:pt>
                <c:pt idx="572">
                  <c:v>1003490000</c:v>
                </c:pt>
                <c:pt idx="573">
                  <c:v>1003360000</c:v>
                </c:pt>
                <c:pt idx="574">
                  <c:v>1003220000</c:v>
                </c:pt>
                <c:pt idx="575">
                  <c:v>1003070000</c:v>
                </c:pt>
                <c:pt idx="576">
                  <c:v>1002950000</c:v>
                </c:pt>
                <c:pt idx="577">
                  <c:v>1002830000</c:v>
                </c:pt>
                <c:pt idx="578">
                  <c:v>1002700000</c:v>
                </c:pt>
                <c:pt idx="579">
                  <c:v>1002570000</c:v>
                </c:pt>
                <c:pt idx="580">
                  <c:v>1002430000</c:v>
                </c:pt>
                <c:pt idx="581">
                  <c:v>1002290000</c:v>
                </c:pt>
                <c:pt idx="582">
                  <c:v>1002170000</c:v>
                </c:pt>
                <c:pt idx="583">
                  <c:v>1002040000</c:v>
                </c:pt>
                <c:pt idx="584">
                  <c:v>1001900000</c:v>
                </c:pt>
                <c:pt idx="585">
                  <c:v>1001750000</c:v>
                </c:pt>
                <c:pt idx="586">
                  <c:v>1001610000</c:v>
                </c:pt>
                <c:pt idx="587">
                  <c:v>1001520000</c:v>
                </c:pt>
                <c:pt idx="588">
                  <c:v>1001380000</c:v>
                </c:pt>
                <c:pt idx="589">
                  <c:v>1001260000</c:v>
                </c:pt>
                <c:pt idx="590">
                  <c:v>1001120000</c:v>
                </c:pt>
                <c:pt idx="591">
                  <c:v>1001000000</c:v>
                </c:pt>
                <c:pt idx="592">
                  <c:v>1000870000</c:v>
                </c:pt>
                <c:pt idx="593">
                  <c:v>1000750000</c:v>
                </c:pt>
                <c:pt idx="594">
                  <c:v>1000620000</c:v>
                </c:pt>
                <c:pt idx="595">
                  <c:v>1000500000</c:v>
                </c:pt>
                <c:pt idx="596">
                  <c:v>1000390000</c:v>
                </c:pt>
                <c:pt idx="597">
                  <c:v>1000270000</c:v>
                </c:pt>
                <c:pt idx="598">
                  <c:v>1000160000</c:v>
                </c:pt>
                <c:pt idx="599">
                  <c:v>1000030000</c:v>
                </c:pt>
                <c:pt idx="600">
                  <c:v>999910000</c:v>
                </c:pt>
                <c:pt idx="601">
                  <c:v>999808000</c:v>
                </c:pt>
                <c:pt idx="602">
                  <c:v>999679000</c:v>
                </c:pt>
                <c:pt idx="603">
                  <c:v>999555000</c:v>
                </c:pt>
                <c:pt idx="604">
                  <c:v>999442000</c:v>
                </c:pt>
                <c:pt idx="605">
                  <c:v>999330000</c:v>
                </c:pt>
                <c:pt idx="606">
                  <c:v>999225000</c:v>
                </c:pt>
                <c:pt idx="607">
                  <c:v>999105000</c:v>
                </c:pt>
                <c:pt idx="608">
                  <c:v>999011000</c:v>
                </c:pt>
                <c:pt idx="609">
                  <c:v>998892000</c:v>
                </c:pt>
                <c:pt idx="610">
                  <c:v>998795000</c:v>
                </c:pt>
                <c:pt idx="611">
                  <c:v>998681000</c:v>
                </c:pt>
                <c:pt idx="612">
                  <c:v>998571000</c:v>
                </c:pt>
                <c:pt idx="613">
                  <c:v>998467000</c:v>
                </c:pt>
                <c:pt idx="614">
                  <c:v>998386000</c:v>
                </c:pt>
                <c:pt idx="615">
                  <c:v>998288000</c:v>
                </c:pt>
                <c:pt idx="616">
                  <c:v>998196000</c:v>
                </c:pt>
                <c:pt idx="617">
                  <c:v>998099000</c:v>
                </c:pt>
                <c:pt idx="618">
                  <c:v>998008000</c:v>
                </c:pt>
                <c:pt idx="619">
                  <c:v>997906000</c:v>
                </c:pt>
                <c:pt idx="620">
                  <c:v>997814000</c:v>
                </c:pt>
                <c:pt idx="621">
                  <c:v>997730000</c:v>
                </c:pt>
                <c:pt idx="622">
                  <c:v>997653000</c:v>
                </c:pt>
                <c:pt idx="623">
                  <c:v>997568000</c:v>
                </c:pt>
                <c:pt idx="624">
                  <c:v>997495000</c:v>
                </c:pt>
                <c:pt idx="625">
                  <c:v>997419000</c:v>
                </c:pt>
                <c:pt idx="626">
                  <c:v>997347000</c:v>
                </c:pt>
                <c:pt idx="627">
                  <c:v>997264000</c:v>
                </c:pt>
                <c:pt idx="628">
                  <c:v>997171000</c:v>
                </c:pt>
                <c:pt idx="629">
                  <c:v>997098000</c:v>
                </c:pt>
                <c:pt idx="630">
                  <c:v>997022000</c:v>
                </c:pt>
                <c:pt idx="631">
                  <c:v>996938000</c:v>
                </c:pt>
                <c:pt idx="632">
                  <c:v>996866000</c:v>
                </c:pt>
                <c:pt idx="633">
                  <c:v>996779000</c:v>
                </c:pt>
                <c:pt idx="634">
                  <c:v>996712000</c:v>
                </c:pt>
                <c:pt idx="635">
                  <c:v>996616000</c:v>
                </c:pt>
                <c:pt idx="636">
                  <c:v>996558000</c:v>
                </c:pt>
                <c:pt idx="637">
                  <c:v>996475000</c:v>
                </c:pt>
                <c:pt idx="638">
                  <c:v>996402000</c:v>
                </c:pt>
                <c:pt idx="639">
                  <c:v>996317000</c:v>
                </c:pt>
                <c:pt idx="640">
                  <c:v>996234000</c:v>
                </c:pt>
                <c:pt idx="641">
                  <c:v>996162000</c:v>
                </c:pt>
                <c:pt idx="642">
                  <c:v>996068000</c:v>
                </c:pt>
                <c:pt idx="643">
                  <c:v>995985000</c:v>
                </c:pt>
                <c:pt idx="644">
                  <c:v>995943000</c:v>
                </c:pt>
                <c:pt idx="645">
                  <c:v>995845000</c:v>
                </c:pt>
                <c:pt idx="646">
                  <c:v>995776000</c:v>
                </c:pt>
                <c:pt idx="647">
                  <c:v>995702000</c:v>
                </c:pt>
                <c:pt idx="648">
                  <c:v>995609000</c:v>
                </c:pt>
                <c:pt idx="649">
                  <c:v>995531000</c:v>
                </c:pt>
                <c:pt idx="650">
                  <c:v>995466000</c:v>
                </c:pt>
                <c:pt idx="651">
                  <c:v>995379000</c:v>
                </c:pt>
                <c:pt idx="652">
                  <c:v>995300000</c:v>
                </c:pt>
                <c:pt idx="653">
                  <c:v>995242000</c:v>
                </c:pt>
                <c:pt idx="654">
                  <c:v>995165000</c:v>
                </c:pt>
                <c:pt idx="655">
                  <c:v>995071000</c:v>
                </c:pt>
                <c:pt idx="656">
                  <c:v>994991000</c:v>
                </c:pt>
                <c:pt idx="657">
                  <c:v>994902000</c:v>
                </c:pt>
                <c:pt idx="658">
                  <c:v>994824000</c:v>
                </c:pt>
                <c:pt idx="659">
                  <c:v>994732000</c:v>
                </c:pt>
                <c:pt idx="660">
                  <c:v>994666000</c:v>
                </c:pt>
                <c:pt idx="661">
                  <c:v>994573000</c:v>
                </c:pt>
                <c:pt idx="662">
                  <c:v>994496000</c:v>
                </c:pt>
                <c:pt idx="663">
                  <c:v>994415000</c:v>
                </c:pt>
                <c:pt idx="664">
                  <c:v>994340000</c:v>
                </c:pt>
                <c:pt idx="665">
                  <c:v>994247000</c:v>
                </c:pt>
                <c:pt idx="666">
                  <c:v>994165000</c:v>
                </c:pt>
                <c:pt idx="667">
                  <c:v>994072000</c:v>
                </c:pt>
                <c:pt idx="668">
                  <c:v>994006000</c:v>
                </c:pt>
                <c:pt idx="669">
                  <c:v>993927000</c:v>
                </c:pt>
                <c:pt idx="670">
                  <c:v>993853000</c:v>
                </c:pt>
                <c:pt idx="671">
                  <c:v>993761000</c:v>
                </c:pt>
                <c:pt idx="672">
                  <c:v>993687000</c:v>
                </c:pt>
                <c:pt idx="673">
                  <c:v>993607000</c:v>
                </c:pt>
                <c:pt idx="674">
                  <c:v>993507000</c:v>
                </c:pt>
                <c:pt idx="675">
                  <c:v>993438000</c:v>
                </c:pt>
                <c:pt idx="676">
                  <c:v>993371000</c:v>
                </c:pt>
                <c:pt idx="677">
                  <c:v>993290000</c:v>
                </c:pt>
                <c:pt idx="678">
                  <c:v>993190000</c:v>
                </c:pt>
                <c:pt idx="679">
                  <c:v>993110000</c:v>
                </c:pt>
                <c:pt idx="680">
                  <c:v>993032000</c:v>
                </c:pt>
                <c:pt idx="681">
                  <c:v>992948000</c:v>
                </c:pt>
                <c:pt idx="682">
                  <c:v>992887000</c:v>
                </c:pt>
                <c:pt idx="683">
                  <c:v>992809000</c:v>
                </c:pt>
                <c:pt idx="684">
                  <c:v>992733000</c:v>
                </c:pt>
                <c:pt idx="685">
                  <c:v>992648000</c:v>
                </c:pt>
                <c:pt idx="686">
                  <c:v>992560000</c:v>
                </c:pt>
                <c:pt idx="687">
                  <c:v>992483000</c:v>
                </c:pt>
                <c:pt idx="688">
                  <c:v>992397000</c:v>
                </c:pt>
                <c:pt idx="689">
                  <c:v>992321000</c:v>
                </c:pt>
                <c:pt idx="690">
                  <c:v>992240000</c:v>
                </c:pt>
                <c:pt idx="691">
                  <c:v>992155000</c:v>
                </c:pt>
                <c:pt idx="692">
                  <c:v>992078000</c:v>
                </c:pt>
                <c:pt idx="693">
                  <c:v>991986000</c:v>
                </c:pt>
                <c:pt idx="694">
                  <c:v>991909000</c:v>
                </c:pt>
                <c:pt idx="695">
                  <c:v>991831000</c:v>
                </c:pt>
                <c:pt idx="696">
                  <c:v>991749000</c:v>
                </c:pt>
                <c:pt idx="697">
                  <c:v>991663000</c:v>
                </c:pt>
                <c:pt idx="698">
                  <c:v>991588000</c:v>
                </c:pt>
                <c:pt idx="699">
                  <c:v>991508000</c:v>
                </c:pt>
                <c:pt idx="700">
                  <c:v>991430000</c:v>
                </c:pt>
                <c:pt idx="701">
                  <c:v>991340000</c:v>
                </c:pt>
                <c:pt idx="702">
                  <c:v>991266000</c:v>
                </c:pt>
                <c:pt idx="703">
                  <c:v>991165000</c:v>
                </c:pt>
                <c:pt idx="704">
                  <c:v>991112000</c:v>
                </c:pt>
                <c:pt idx="705">
                  <c:v>991019000</c:v>
                </c:pt>
                <c:pt idx="706">
                  <c:v>990942000</c:v>
                </c:pt>
                <c:pt idx="707">
                  <c:v>990869000</c:v>
                </c:pt>
                <c:pt idx="708">
                  <c:v>990765000</c:v>
                </c:pt>
                <c:pt idx="709">
                  <c:v>990686000</c:v>
                </c:pt>
                <c:pt idx="710">
                  <c:v>990592000</c:v>
                </c:pt>
                <c:pt idx="711">
                  <c:v>990527000</c:v>
                </c:pt>
                <c:pt idx="712">
                  <c:v>990434000</c:v>
                </c:pt>
                <c:pt idx="713">
                  <c:v>990357000</c:v>
                </c:pt>
                <c:pt idx="714">
                  <c:v>990291000</c:v>
                </c:pt>
                <c:pt idx="715">
                  <c:v>990208000</c:v>
                </c:pt>
                <c:pt idx="716">
                  <c:v>990121000</c:v>
                </c:pt>
                <c:pt idx="717">
                  <c:v>990047000</c:v>
                </c:pt>
                <c:pt idx="718">
                  <c:v>989966000</c:v>
                </c:pt>
                <c:pt idx="719">
                  <c:v>989890000</c:v>
                </c:pt>
                <c:pt idx="720">
                  <c:v>989796000</c:v>
                </c:pt>
                <c:pt idx="721">
                  <c:v>989717000</c:v>
                </c:pt>
                <c:pt idx="722">
                  <c:v>989649000</c:v>
                </c:pt>
                <c:pt idx="723">
                  <c:v>989566000</c:v>
                </c:pt>
                <c:pt idx="724">
                  <c:v>989491000</c:v>
                </c:pt>
                <c:pt idx="725">
                  <c:v>989405000</c:v>
                </c:pt>
                <c:pt idx="726">
                  <c:v>989318000</c:v>
                </c:pt>
                <c:pt idx="727">
                  <c:v>989246000</c:v>
                </c:pt>
                <c:pt idx="728">
                  <c:v>989169000</c:v>
                </c:pt>
                <c:pt idx="729">
                  <c:v>989102000</c:v>
                </c:pt>
                <c:pt idx="730">
                  <c:v>989027000</c:v>
                </c:pt>
                <c:pt idx="731">
                  <c:v>988947000</c:v>
                </c:pt>
                <c:pt idx="732">
                  <c:v>988879000</c:v>
                </c:pt>
                <c:pt idx="733">
                  <c:v>988787000</c:v>
                </c:pt>
                <c:pt idx="734">
                  <c:v>988694000</c:v>
                </c:pt>
                <c:pt idx="735">
                  <c:v>988623000</c:v>
                </c:pt>
                <c:pt idx="736">
                  <c:v>988543000</c:v>
                </c:pt>
                <c:pt idx="737">
                  <c:v>988470000</c:v>
                </c:pt>
                <c:pt idx="738">
                  <c:v>988380000</c:v>
                </c:pt>
                <c:pt idx="739">
                  <c:v>988304000</c:v>
                </c:pt>
                <c:pt idx="740">
                  <c:v>988206000</c:v>
                </c:pt>
                <c:pt idx="741">
                  <c:v>988142000</c:v>
                </c:pt>
                <c:pt idx="742">
                  <c:v>988064000</c:v>
                </c:pt>
                <c:pt idx="743">
                  <c:v>987986000</c:v>
                </c:pt>
                <c:pt idx="744">
                  <c:v>987906000</c:v>
                </c:pt>
                <c:pt idx="745">
                  <c:v>987836000</c:v>
                </c:pt>
                <c:pt idx="746">
                  <c:v>987752000</c:v>
                </c:pt>
                <c:pt idx="747">
                  <c:v>987677000</c:v>
                </c:pt>
                <c:pt idx="748">
                  <c:v>987604000</c:v>
                </c:pt>
                <c:pt idx="749">
                  <c:v>987526000</c:v>
                </c:pt>
                <c:pt idx="750">
                  <c:v>987438000</c:v>
                </c:pt>
                <c:pt idx="751">
                  <c:v>987351000</c:v>
                </c:pt>
                <c:pt idx="752">
                  <c:v>987284000</c:v>
                </c:pt>
                <c:pt idx="753">
                  <c:v>987197000</c:v>
                </c:pt>
                <c:pt idx="754">
                  <c:v>987110000</c:v>
                </c:pt>
                <c:pt idx="755">
                  <c:v>987025000</c:v>
                </c:pt>
                <c:pt idx="756">
                  <c:v>986944000</c:v>
                </c:pt>
                <c:pt idx="757">
                  <c:v>986864000</c:v>
                </c:pt>
                <c:pt idx="758">
                  <c:v>986792000</c:v>
                </c:pt>
                <c:pt idx="759">
                  <c:v>986722000</c:v>
                </c:pt>
                <c:pt idx="760">
                  <c:v>986633000</c:v>
                </c:pt>
                <c:pt idx="761">
                  <c:v>986551000</c:v>
                </c:pt>
                <c:pt idx="762">
                  <c:v>986460000</c:v>
                </c:pt>
                <c:pt idx="763">
                  <c:v>986379000</c:v>
                </c:pt>
                <c:pt idx="764">
                  <c:v>986303000</c:v>
                </c:pt>
                <c:pt idx="765">
                  <c:v>986216000</c:v>
                </c:pt>
                <c:pt idx="766">
                  <c:v>986143000</c:v>
                </c:pt>
                <c:pt idx="767">
                  <c:v>986046000</c:v>
                </c:pt>
                <c:pt idx="768">
                  <c:v>985959000</c:v>
                </c:pt>
                <c:pt idx="769">
                  <c:v>985892000</c:v>
                </c:pt>
                <c:pt idx="770">
                  <c:v>985823000</c:v>
                </c:pt>
                <c:pt idx="771">
                  <c:v>985736000</c:v>
                </c:pt>
                <c:pt idx="772">
                  <c:v>985655000</c:v>
                </c:pt>
                <c:pt idx="773">
                  <c:v>985577000</c:v>
                </c:pt>
                <c:pt idx="774">
                  <c:v>985494000</c:v>
                </c:pt>
                <c:pt idx="775">
                  <c:v>985408000</c:v>
                </c:pt>
                <c:pt idx="776">
                  <c:v>985337000</c:v>
                </c:pt>
                <c:pt idx="777">
                  <c:v>985257000</c:v>
                </c:pt>
                <c:pt idx="778">
                  <c:v>985174000</c:v>
                </c:pt>
                <c:pt idx="779">
                  <c:v>985089000</c:v>
                </c:pt>
                <c:pt idx="780">
                  <c:v>985017000</c:v>
                </c:pt>
                <c:pt idx="781">
                  <c:v>984929000</c:v>
                </c:pt>
                <c:pt idx="782">
                  <c:v>984854000</c:v>
                </c:pt>
                <c:pt idx="783">
                  <c:v>984739000</c:v>
                </c:pt>
                <c:pt idx="784">
                  <c:v>984670000</c:v>
                </c:pt>
                <c:pt idx="785">
                  <c:v>984596000</c:v>
                </c:pt>
                <c:pt idx="786">
                  <c:v>984510000</c:v>
                </c:pt>
                <c:pt idx="787">
                  <c:v>984424000</c:v>
                </c:pt>
                <c:pt idx="788">
                  <c:v>984341000</c:v>
                </c:pt>
                <c:pt idx="789">
                  <c:v>984246000</c:v>
                </c:pt>
                <c:pt idx="790">
                  <c:v>984173000</c:v>
                </c:pt>
                <c:pt idx="791">
                  <c:v>984078000</c:v>
                </c:pt>
                <c:pt idx="792">
                  <c:v>983994000</c:v>
                </c:pt>
                <c:pt idx="793">
                  <c:v>983914000</c:v>
                </c:pt>
                <c:pt idx="794">
                  <c:v>983837000</c:v>
                </c:pt>
                <c:pt idx="795">
                  <c:v>983761000</c:v>
                </c:pt>
                <c:pt idx="796">
                  <c:v>983671000</c:v>
                </c:pt>
                <c:pt idx="797">
                  <c:v>983574000</c:v>
                </c:pt>
                <c:pt idx="798">
                  <c:v>983502000</c:v>
                </c:pt>
                <c:pt idx="799">
                  <c:v>983422000</c:v>
                </c:pt>
                <c:pt idx="800">
                  <c:v>983326000</c:v>
                </c:pt>
                <c:pt idx="801">
                  <c:v>983251000</c:v>
                </c:pt>
                <c:pt idx="802">
                  <c:v>983169000</c:v>
                </c:pt>
                <c:pt idx="803">
                  <c:v>983075000</c:v>
                </c:pt>
                <c:pt idx="804">
                  <c:v>982989000</c:v>
                </c:pt>
                <c:pt idx="805">
                  <c:v>982899000</c:v>
                </c:pt>
                <c:pt idx="806">
                  <c:v>982823000</c:v>
                </c:pt>
                <c:pt idx="807">
                  <c:v>982735000</c:v>
                </c:pt>
                <c:pt idx="808">
                  <c:v>982651000</c:v>
                </c:pt>
                <c:pt idx="809">
                  <c:v>982570000</c:v>
                </c:pt>
                <c:pt idx="810">
                  <c:v>982478000</c:v>
                </c:pt>
                <c:pt idx="811">
                  <c:v>982367000</c:v>
                </c:pt>
                <c:pt idx="812">
                  <c:v>982297000</c:v>
                </c:pt>
                <c:pt idx="813">
                  <c:v>982189000</c:v>
                </c:pt>
                <c:pt idx="814">
                  <c:v>982097000</c:v>
                </c:pt>
                <c:pt idx="815">
                  <c:v>982010000</c:v>
                </c:pt>
                <c:pt idx="816">
                  <c:v>981928000</c:v>
                </c:pt>
                <c:pt idx="817">
                  <c:v>981826000</c:v>
                </c:pt>
                <c:pt idx="818">
                  <c:v>981735000</c:v>
                </c:pt>
                <c:pt idx="819">
                  <c:v>981653000</c:v>
                </c:pt>
                <c:pt idx="820">
                  <c:v>981568000</c:v>
                </c:pt>
                <c:pt idx="821">
                  <c:v>981474000</c:v>
                </c:pt>
                <c:pt idx="822">
                  <c:v>981368000</c:v>
                </c:pt>
                <c:pt idx="823">
                  <c:v>981302000</c:v>
                </c:pt>
                <c:pt idx="824">
                  <c:v>981198000</c:v>
                </c:pt>
                <c:pt idx="825">
                  <c:v>981121000</c:v>
                </c:pt>
                <c:pt idx="826">
                  <c:v>981018000</c:v>
                </c:pt>
                <c:pt idx="827">
                  <c:v>980943000</c:v>
                </c:pt>
                <c:pt idx="828">
                  <c:v>980833000</c:v>
                </c:pt>
                <c:pt idx="829">
                  <c:v>980741000</c:v>
                </c:pt>
                <c:pt idx="830">
                  <c:v>980653000</c:v>
                </c:pt>
                <c:pt idx="831">
                  <c:v>980550000</c:v>
                </c:pt>
                <c:pt idx="832">
                  <c:v>980471000</c:v>
                </c:pt>
                <c:pt idx="833">
                  <c:v>980395000</c:v>
                </c:pt>
                <c:pt idx="834">
                  <c:v>980288000</c:v>
                </c:pt>
                <c:pt idx="835">
                  <c:v>980179000</c:v>
                </c:pt>
                <c:pt idx="836">
                  <c:v>980101000</c:v>
                </c:pt>
                <c:pt idx="837">
                  <c:v>980003000</c:v>
                </c:pt>
                <c:pt idx="838">
                  <c:v>979919000</c:v>
                </c:pt>
                <c:pt idx="839">
                  <c:v>979828000</c:v>
                </c:pt>
                <c:pt idx="840">
                  <c:v>979738000</c:v>
                </c:pt>
                <c:pt idx="841">
                  <c:v>979646000</c:v>
                </c:pt>
                <c:pt idx="842">
                  <c:v>979551000</c:v>
                </c:pt>
                <c:pt idx="843">
                  <c:v>979463000</c:v>
                </c:pt>
                <c:pt idx="844">
                  <c:v>979357000</c:v>
                </c:pt>
                <c:pt idx="845">
                  <c:v>979269000</c:v>
                </c:pt>
                <c:pt idx="846">
                  <c:v>979173000</c:v>
                </c:pt>
                <c:pt idx="847">
                  <c:v>979081000</c:v>
                </c:pt>
                <c:pt idx="848">
                  <c:v>978984000</c:v>
                </c:pt>
                <c:pt idx="849">
                  <c:v>978902000</c:v>
                </c:pt>
                <c:pt idx="850">
                  <c:v>978797000</c:v>
                </c:pt>
                <c:pt idx="851">
                  <c:v>978712000</c:v>
                </c:pt>
                <c:pt idx="852">
                  <c:v>978597000</c:v>
                </c:pt>
                <c:pt idx="853">
                  <c:v>978501000</c:v>
                </c:pt>
                <c:pt idx="854">
                  <c:v>978404000</c:v>
                </c:pt>
                <c:pt idx="855">
                  <c:v>978299000</c:v>
                </c:pt>
                <c:pt idx="856">
                  <c:v>978201000</c:v>
                </c:pt>
                <c:pt idx="857">
                  <c:v>978109000</c:v>
                </c:pt>
                <c:pt idx="858">
                  <c:v>978012000</c:v>
                </c:pt>
                <c:pt idx="859">
                  <c:v>977912000</c:v>
                </c:pt>
                <c:pt idx="860">
                  <c:v>977814000</c:v>
                </c:pt>
                <c:pt idx="861">
                  <c:v>977718000</c:v>
                </c:pt>
                <c:pt idx="862">
                  <c:v>977626000</c:v>
                </c:pt>
                <c:pt idx="863">
                  <c:v>977533000</c:v>
                </c:pt>
                <c:pt idx="864">
                  <c:v>977432000</c:v>
                </c:pt>
                <c:pt idx="865">
                  <c:v>977331000</c:v>
                </c:pt>
                <c:pt idx="866">
                  <c:v>977235000</c:v>
                </c:pt>
                <c:pt idx="867">
                  <c:v>977148000</c:v>
                </c:pt>
                <c:pt idx="868">
                  <c:v>977043000</c:v>
                </c:pt>
                <c:pt idx="869">
                  <c:v>976942000</c:v>
                </c:pt>
                <c:pt idx="870">
                  <c:v>976845000</c:v>
                </c:pt>
                <c:pt idx="871">
                  <c:v>976736000</c:v>
                </c:pt>
                <c:pt idx="872">
                  <c:v>976641000</c:v>
                </c:pt>
                <c:pt idx="873">
                  <c:v>976529000</c:v>
                </c:pt>
                <c:pt idx="874">
                  <c:v>976433000</c:v>
                </c:pt>
                <c:pt idx="875">
                  <c:v>976348000</c:v>
                </c:pt>
                <c:pt idx="876">
                  <c:v>976250000</c:v>
                </c:pt>
                <c:pt idx="877">
                  <c:v>976140000</c:v>
                </c:pt>
                <c:pt idx="878">
                  <c:v>976040000</c:v>
                </c:pt>
                <c:pt idx="879">
                  <c:v>975943000</c:v>
                </c:pt>
                <c:pt idx="880">
                  <c:v>975838000</c:v>
                </c:pt>
                <c:pt idx="881">
                  <c:v>975735000</c:v>
                </c:pt>
                <c:pt idx="882">
                  <c:v>975625000</c:v>
                </c:pt>
                <c:pt idx="883">
                  <c:v>975529000</c:v>
                </c:pt>
                <c:pt idx="884">
                  <c:v>975438000</c:v>
                </c:pt>
                <c:pt idx="885">
                  <c:v>975334000</c:v>
                </c:pt>
                <c:pt idx="886">
                  <c:v>975228000</c:v>
                </c:pt>
                <c:pt idx="887">
                  <c:v>975124000</c:v>
                </c:pt>
                <c:pt idx="888">
                  <c:v>975015000</c:v>
                </c:pt>
                <c:pt idx="889">
                  <c:v>974912000</c:v>
                </c:pt>
                <c:pt idx="890">
                  <c:v>974816000</c:v>
                </c:pt>
                <c:pt idx="891">
                  <c:v>974705000</c:v>
                </c:pt>
                <c:pt idx="892">
                  <c:v>974600000</c:v>
                </c:pt>
                <c:pt idx="893">
                  <c:v>974488000</c:v>
                </c:pt>
                <c:pt idx="894">
                  <c:v>974398000</c:v>
                </c:pt>
                <c:pt idx="895">
                  <c:v>974322000</c:v>
                </c:pt>
                <c:pt idx="896">
                  <c:v>974160000</c:v>
                </c:pt>
                <c:pt idx="897">
                  <c:v>974100000</c:v>
                </c:pt>
                <c:pt idx="898">
                  <c:v>973969000</c:v>
                </c:pt>
                <c:pt idx="899">
                  <c:v>973870000</c:v>
                </c:pt>
                <c:pt idx="900">
                  <c:v>973772000</c:v>
                </c:pt>
                <c:pt idx="901">
                  <c:v>973657000</c:v>
                </c:pt>
                <c:pt idx="902">
                  <c:v>973557000</c:v>
                </c:pt>
                <c:pt idx="903">
                  <c:v>973444000</c:v>
                </c:pt>
                <c:pt idx="904">
                  <c:v>973335000</c:v>
                </c:pt>
                <c:pt idx="905">
                  <c:v>973235000</c:v>
                </c:pt>
                <c:pt idx="906">
                  <c:v>973120000</c:v>
                </c:pt>
                <c:pt idx="907">
                  <c:v>973021000</c:v>
                </c:pt>
                <c:pt idx="908">
                  <c:v>972928000</c:v>
                </c:pt>
                <c:pt idx="909">
                  <c:v>972820000</c:v>
                </c:pt>
                <c:pt idx="910">
                  <c:v>972711000</c:v>
                </c:pt>
                <c:pt idx="911">
                  <c:v>972603000</c:v>
                </c:pt>
                <c:pt idx="912">
                  <c:v>972487000</c:v>
                </c:pt>
                <c:pt idx="913">
                  <c:v>972375000</c:v>
                </c:pt>
                <c:pt idx="914">
                  <c:v>972268000</c:v>
                </c:pt>
                <c:pt idx="915">
                  <c:v>972172000</c:v>
                </c:pt>
                <c:pt idx="916">
                  <c:v>972054000</c:v>
                </c:pt>
                <c:pt idx="917">
                  <c:v>971961000</c:v>
                </c:pt>
                <c:pt idx="918">
                  <c:v>971837000</c:v>
                </c:pt>
                <c:pt idx="919">
                  <c:v>971734000</c:v>
                </c:pt>
                <c:pt idx="920">
                  <c:v>971620000</c:v>
                </c:pt>
                <c:pt idx="921">
                  <c:v>971506000</c:v>
                </c:pt>
                <c:pt idx="922">
                  <c:v>971389000</c:v>
                </c:pt>
                <c:pt idx="923">
                  <c:v>971287000</c:v>
                </c:pt>
                <c:pt idx="924">
                  <c:v>971178000</c:v>
                </c:pt>
                <c:pt idx="925">
                  <c:v>971076000</c:v>
                </c:pt>
                <c:pt idx="926">
                  <c:v>970962000</c:v>
                </c:pt>
                <c:pt idx="927">
                  <c:v>970835000</c:v>
                </c:pt>
                <c:pt idx="928">
                  <c:v>970733000</c:v>
                </c:pt>
                <c:pt idx="929">
                  <c:v>970609000</c:v>
                </c:pt>
                <c:pt idx="930">
                  <c:v>970501000</c:v>
                </c:pt>
                <c:pt idx="931">
                  <c:v>970382000</c:v>
                </c:pt>
                <c:pt idx="932">
                  <c:v>970274000</c:v>
                </c:pt>
                <c:pt idx="933">
                  <c:v>970155000</c:v>
                </c:pt>
                <c:pt idx="934">
                  <c:v>970048000</c:v>
                </c:pt>
                <c:pt idx="935">
                  <c:v>969930000</c:v>
                </c:pt>
                <c:pt idx="936">
                  <c:v>969819000</c:v>
                </c:pt>
                <c:pt idx="937">
                  <c:v>969698000</c:v>
                </c:pt>
                <c:pt idx="938">
                  <c:v>969597000</c:v>
                </c:pt>
                <c:pt idx="939">
                  <c:v>969461000</c:v>
                </c:pt>
                <c:pt idx="940">
                  <c:v>969326000</c:v>
                </c:pt>
                <c:pt idx="941">
                  <c:v>969211000</c:v>
                </c:pt>
                <c:pt idx="942">
                  <c:v>969086000</c:v>
                </c:pt>
                <c:pt idx="943">
                  <c:v>968991000</c:v>
                </c:pt>
                <c:pt idx="944">
                  <c:v>968859000</c:v>
                </c:pt>
                <c:pt idx="945">
                  <c:v>968735000</c:v>
                </c:pt>
                <c:pt idx="946">
                  <c:v>968624000</c:v>
                </c:pt>
                <c:pt idx="947">
                  <c:v>968518000</c:v>
                </c:pt>
                <c:pt idx="948">
                  <c:v>968393000</c:v>
                </c:pt>
                <c:pt idx="949">
                  <c:v>968271000</c:v>
                </c:pt>
                <c:pt idx="950">
                  <c:v>968151000</c:v>
                </c:pt>
                <c:pt idx="951">
                  <c:v>968029000</c:v>
                </c:pt>
                <c:pt idx="952">
                  <c:v>967921000</c:v>
                </c:pt>
                <c:pt idx="953">
                  <c:v>967790000</c:v>
                </c:pt>
                <c:pt idx="954">
                  <c:v>967681000</c:v>
                </c:pt>
                <c:pt idx="955">
                  <c:v>967550000</c:v>
                </c:pt>
                <c:pt idx="956">
                  <c:v>967438000</c:v>
                </c:pt>
                <c:pt idx="957">
                  <c:v>967313000</c:v>
                </c:pt>
                <c:pt idx="958">
                  <c:v>967187000</c:v>
                </c:pt>
                <c:pt idx="959">
                  <c:v>967064000</c:v>
                </c:pt>
                <c:pt idx="960">
                  <c:v>966940000</c:v>
                </c:pt>
                <c:pt idx="961">
                  <c:v>966823000</c:v>
                </c:pt>
                <c:pt idx="962">
                  <c:v>966700000</c:v>
                </c:pt>
                <c:pt idx="963">
                  <c:v>966587000</c:v>
                </c:pt>
                <c:pt idx="964">
                  <c:v>966454000</c:v>
                </c:pt>
                <c:pt idx="965">
                  <c:v>966334000</c:v>
                </c:pt>
                <c:pt idx="966">
                  <c:v>966206000</c:v>
                </c:pt>
                <c:pt idx="967">
                  <c:v>966070000</c:v>
                </c:pt>
                <c:pt idx="968">
                  <c:v>965954000</c:v>
                </c:pt>
                <c:pt idx="969">
                  <c:v>965831000</c:v>
                </c:pt>
                <c:pt idx="970">
                  <c:v>965717000</c:v>
                </c:pt>
                <c:pt idx="971">
                  <c:v>965587000</c:v>
                </c:pt>
                <c:pt idx="972">
                  <c:v>965448000</c:v>
                </c:pt>
                <c:pt idx="973">
                  <c:v>965319000</c:v>
                </c:pt>
                <c:pt idx="974">
                  <c:v>965210000</c:v>
                </c:pt>
                <c:pt idx="975">
                  <c:v>965075000</c:v>
                </c:pt>
                <c:pt idx="976">
                  <c:v>964960000</c:v>
                </c:pt>
                <c:pt idx="977">
                  <c:v>964810000</c:v>
                </c:pt>
                <c:pt idx="978">
                  <c:v>964695000</c:v>
                </c:pt>
                <c:pt idx="979">
                  <c:v>964549000</c:v>
                </c:pt>
                <c:pt idx="980">
                  <c:v>964422000</c:v>
                </c:pt>
                <c:pt idx="981">
                  <c:v>964262000</c:v>
                </c:pt>
                <c:pt idx="982">
                  <c:v>964142000</c:v>
                </c:pt>
                <c:pt idx="983">
                  <c:v>964032000</c:v>
                </c:pt>
                <c:pt idx="984">
                  <c:v>963877000</c:v>
                </c:pt>
                <c:pt idx="985">
                  <c:v>963756000</c:v>
                </c:pt>
                <c:pt idx="986">
                  <c:v>963611000</c:v>
                </c:pt>
                <c:pt idx="987">
                  <c:v>963479000</c:v>
                </c:pt>
                <c:pt idx="988">
                  <c:v>963337000</c:v>
                </c:pt>
                <c:pt idx="989">
                  <c:v>963197000</c:v>
                </c:pt>
                <c:pt idx="990">
                  <c:v>963058000</c:v>
                </c:pt>
                <c:pt idx="991">
                  <c:v>962926000</c:v>
                </c:pt>
                <c:pt idx="992">
                  <c:v>962795000</c:v>
                </c:pt>
                <c:pt idx="993">
                  <c:v>962644000</c:v>
                </c:pt>
                <c:pt idx="994">
                  <c:v>962514000</c:v>
                </c:pt>
                <c:pt idx="995">
                  <c:v>962365000</c:v>
                </c:pt>
                <c:pt idx="996">
                  <c:v>962236000</c:v>
                </c:pt>
                <c:pt idx="997">
                  <c:v>962066000</c:v>
                </c:pt>
                <c:pt idx="998">
                  <c:v>961929000</c:v>
                </c:pt>
                <c:pt idx="999">
                  <c:v>961785000</c:v>
                </c:pt>
                <c:pt idx="1000">
                  <c:v>961642000</c:v>
                </c:pt>
                <c:pt idx="1001">
                  <c:v>961495000</c:v>
                </c:pt>
                <c:pt idx="1002">
                  <c:v>961346000</c:v>
                </c:pt>
                <c:pt idx="1003">
                  <c:v>961201000</c:v>
                </c:pt>
                <c:pt idx="1004">
                  <c:v>961041000</c:v>
                </c:pt>
                <c:pt idx="1005">
                  <c:v>960888000</c:v>
                </c:pt>
                <c:pt idx="1006">
                  <c:v>960742000</c:v>
                </c:pt>
                <c:pt idx="1007">
                  <c:v>960583000</c:v>
                </c:pt>
                <c:pt idx="1008">
                  <c:v>960431000</c:v>
                </c:pt>
                <c:pt idx="1009">
                  <c:v>960264000</c:v>
                </c:pt>
                <c:pt idx="1010">
                  <c:v>960105000</c:v>
                </c:pt>
                <c:pt idx="1011">
                  <c:v>959943000</c:v>
                </c:pt>
                <c:pt idx="1012">
                  <c:v>959782000</c:v>
                </c:pt>
                <c:pt idx="1013">
                  <c:v>959617000</c:v>
                </c:pt>
                <c:pt idx="1014">
                  <c:v>959449000</c:v>
                </c:pt>
                <c:pt idx="1015">
                  <c:v>959279000</c:v>
                </c:pt>
                <c:pt idx="1016">
                  <c:v>959122000</c:v>
                </c:pt>
                <c:pt idx="1017">
                  <c:v>958938000</c:v>
                </c:pt>
                <c:pt idx="1018">
                  <c:v>958784000</c:v>
                </c:pt>
                <c:pt idx="1019">
                  <c:v>958619000</c:v>
                </c:pt>
                <c:pt idx="1020">
                  <c:v>958463000</c:v>
                </c:pt>
                <c:pt idx="1021">
                  <c:v>958289000</c:v>
                </c:pt>
                <c:pt idx="1022">
                  <c:v>958116000</c:v>
                </c:pt>
                <c:pt idx="1023">
                  <c:v>957932000</c:v>
                </c:pt>
                <c:pt idx="1024">
                  <c:v>957779000</c:v>
                </c:pt>
                <c:pt idx="1025">
                  <c:v>957603000</c:v>
                </c:pt>
                <c:pt idx="1026">
                  <c:v>957431000</c:v>
                </c:pt>
                <c:pt idx="1027">
                  <c:v>957250000</c:v>
                </c:pt>
                <c:pt idx="1028">
                  <c:v>957094000</c:v>
                </c:pt>
                <c:pt idx="1029">
                  <c:v>956919000</c:v>
                </c:pt>
                <c:pt idx="1030">
                  <c:v>956741000</c:v>
                </c:pt>
                <c:pt idx="1031">
                  <c:v>956573000</c:v>
                </c:pt>
                <c:pt idx="1032">
                  <c:v>956390000</c:v>
                </c:pt>
                <c:pt idx="1033">
                  <c:v>956204000</c:v>
                </c:pt>
                <c:pt idx="1034">
                  <c:v>956031000</c:v>
                </c:pt>
                <c:pt idx="1035">
                  <c:v>955845000</c:v>
                </c:pt>
                <c:pt idx="1036">
                  <c:v>955666000</c:v>
                </c:pt>
                <c:pt idx="1037">
                  <c:v>955481000</c:v>
                </c:pt>
                <c:pt idx="1038">
                  <c:v>955297000</c:v>
                </c:pt>
                <c:pt idx="1039">
                  <c:v>955123000</c:v>
                </c:pt>
                <c:pt idx="1040">
                  <c:v>954939000</c:v>
                </c:pt>
                <c:pt idx="1041">
                  <c:v>954749000</c:v>
                </c:pt>
                <c:pt idx="1042">
                  <c:v>954563000</c:v>
                </c:pt>
                <c:pt idx="1043">
                  <c:v>954383000</c:v>
                </c:pt>
                <c:pt idx="1044">
                  <c:v>954192000</c:v>
                </c:pt>
                <c:pt idx="1045">
                  <c:v>953992000</c:v>
                </c:pt>
                <c:pt idx="1046">
                  <c:v>953820000</c:v>
                </c:pt>
                <c:pt idx="1047">
                  <c:v>953636000</c:v>
                </c:pt>
                <c:pt idx="1048">
                  <c:v>953450000</c:v>
                </c:pt>
                <c:pt idx="1049">
                  <c:v>953268000</c:v>
                </c:pt>
                <c:pt idx="1050">
                  <c:v>953061000</c:v>
                </c:pt>
                <c:pt idx="1051">
                  <c:v>952902000</c:v>
                </c:pt>
                <c:pt idx="1052">
                  <c:v>952682000</c:v>
                </c:pt>
                <c:pt idx="1053">
                  <c:v>952510000</c:v>
                </c:pt>
                <c:pt idx="1054">
                  <c:v>952314000</c:v>
                </c:pt>
                <c:pt idx="1055">
                  <c:v>952108000</c:v>
                </c:pt>
                <c:pt idx="1056">
                  <c:v>951931000</c:v>
                </c:pt>
                <c:pt idx="1057">
                  <c:v>951742000</c:v>
                </c:pt>
                <c:pt idx="1058">
                  <c:v>951541000</c:v>
                </c:pt>
                <c:pt idx="1059">
                  <c:v>951345000</c:v>
                </c:pt>
                <c:pt idx="1060">
                  <c:v>951158000</c:v>
                </c:pt>
                <c:pt idx="1061">
                  <c:v>950957000</c:v>
                </c:pt>
                <c:pt idx="1062">
                  <c:v>950768000</c:v>
                </c:pt>
                <c:pt idx="1063">
                  <c:v>950571000</c:v>
                </c:pt>
                <c:pt idx="1064">
                  <c:v>950382000</c:v>
                </c:pt>
                <c:pt idx="1065">
                  <c:v>950172000</c:v>
                </c:pt>
                <c:pt idx="1066">
                  <c:v>949996000</c:v>
                </c:pt>
                <c:pt idx="1067">
                  <c:v>949796000</c:v>
                </c:pt>
                <c:pt idx="1068">
                  <c:v>949607000</c:v>
                </c:pt>
                <c:pt idx="1069">
                  <c:v>949439000</c:v>
                </c:pt>
                <c:pt idx="1070">
                  <c:v>949240000</c:v>
                </c:pt>
                <c:pt idx="1071">
                  <c:v>949054000</c:v>
                </c:pt>
                <c:pt idx="1072">
                  <c:v>948856000</c:v>
                </c:pt>
                <c:pt idx="1073">
                  <c:v>948662000</c:v>
                </c:pt>
                <c:pt idx="1074">
                  <c:v>948463000</c:v>
                </c:pt>
                <c:pt idx="1075">
                  <c:v>948264000</c:v>
                </c:pt>
                <c:pt idx="1076">
                  <c:v>948075000</c:v>
                </c:pt>
                <c:pt idx="1077">
                  <c:v>947881000</c:v>
                </c:pt>
                <c:pt idx="1078">
                  <c:v>947677000</c:v>
                </c:pt>
                <c:pt idx="1079">
                  <c:v>947492000</c:v>
                </c:pt>
                <c:pt idx="1080">
                  <c:v>947303000</c:v>
                </c:pt>
                <c:pt idx="1081">
                  <c:v>947100000</c:v>
                </c:pt>
                <c:pt idx="1082">
                  <c:v>946903000</c:v>
                </c:pt>
                <c:pt idx="1083">
                  <c:v>946718000</c:v>
                </c:pt>
                <c:pt idx="1084">
                  <c:v>946532000</c:v>
                </c:pt>
                <c:pt idx="1085">
                  <c:v>946331000</c:v>
                </c:pt>
                <c:pt idx="1086">
                  <c:v>946143000</c:v>
                </c:pt>
                <c:pt idx="1087">
                  <c:v>945948000</c:v>
                </c:pt>
                <c:pt idx="1088">
                  <c:v>945759000</c:v>
                </c:pt>
                <c:pt idx="1089">
                  <c:v>945571000</c:v>
                </c:pt>
                <c:pt idx="1090">
                  <c:v>945366000</c:v>
                </c:pt>
                <c:pt idx="1091">
                  <c:v>945176000</c:v>
                </c:pt>
                <c:pt idx="1092">
                  <c:v>944972000</c:v>
                </c:pt>
                <c:pt idx="1093">
                  <c:v>944766000</c:v>
                </c:pt>
                <c:pt idx="1094">
                  <c:v>944585000</c:v>
                </c:pt>
                <c:pt idx="1095">
                  <c:v>944391000</c:v>
                </c:pt>
                <c:pt idx="1096">
                  <c:v>944185000</c:v>
                </c:pt>
                <c:pt idx="1097">
                  <c:v>943994000</c:v>
                </c:pt>
                <c:pt idx="1098">
                  <c:v>943789000</c:v>
                </c:pt>
                <c:pt idx="1099">
                  <c:v>943594000</c:v>
                </c:pt>
                <c:pt idx="1100">
                  <c:v>943402000</c:v>
                </c:pt>
                <c:pt idx="1101">
                  <c:v>943213000</c:v>
                </c:pt>
                <c:pt idx="1102">
                  <c:v>943023000</c:v>
                </c:pt>
                <c:pt idx="1103">
                  <c:v>942828000</c:v>
                </c:pt>
                <c:pt idx="1104">
                  <c:v>942626000</c:v>
                </c:pt>
                <c:pt idx="1105">
                  <c:v>942430000</c:v>
                </c:pt>
                <c:pt idx="1106">
                  <c:v>942236000</c:v>
                </c:pt>
                <c:pt idx="1107">
                  <c:v>942059000</c:v>
                </c:pt>
                <c:pt idx="1108">
                  <c:v>941861000</c:v>
                </c:pt>
                <c:pt idx="1109">
                  <c:v>941672000</c:v>
                </c:pt>
                <c:pt idx="1110">
                  <c:v>941465000</c:v>
                </c:pt>
                <c:pt idx="1111">
                  <c:v>941275000</c:v>
                </c:pt>
                <c:pt idx="1112">
                  <c:v>941081000</c:v>
                </c:pt>
                <c:pt idx="1113">
                  <c:v>940889000</c:v>
                </c:pt>
                <c:pt idx="1114">
                  <c:v>940698000</c:v>
                </c:pt>
                <c:pt idx="1115">
                  <c:v>940510000</c:v>
                </c:pt>
                <c:pt idx="1116">
                  <c:v>940316000</c:v>
                </c:pt>
                <c:pt idx="1117">
                  <c:v>940126000</c:v>
                </c:pt>
                <c:pt idx="1118">
                  <c:v>939925000</c:v>
                </c:pt>
                <c:pt idx="1119">
                  <c:v>939737000</c:v>
                </c:pt>
                <c:pt idx="1120">
                  <c:v>939541000</c:v>
                </c:pt>
                <c:pt idx="1121">
                  <c:v>939360000</c:v>
                </c:pt>
                <c:pt idx="1122">
                  <c:v>939169000</c:v>
                </c:pt>
                <c:pt idx="1123">
                  <c:v>938976000</c:v>
                </c:pt>
                <c:pt idx="1124">
                  <c:v>938791000</c:v>
                </c:pt>
                <c:pt idx="1125">
                  <c:v>938607000</c:v>
                </c:pt>
                <c:pt idx="1126">
                  <c:v>938415000</c:v>
                </c:pt>
                <c:pt idx="1127">
                  <c:v>938239000</c:v>
                </c:pt>
                <c:pt idx="1128">
                  <c:v>938051000</c:v>
                </c:pt>
                <c:pt idx="1129">
                  <c:v>937862000</c:v>
                </c:pt>
                <c:pt idx="1130">
                  <c:v>937684000</c:v>
                </c:pt>
                <c:pt idx="1131">
                  <c:v>937522000</c:v>
                </c:pt>
                <c:pt idx="1132">
                  <c:v>937328000</c:v>
                </c:pt>
                <c:pt idx="1133">
                  <c:v>937164000</c:v>
                </c:pt>
                <c:pt idx="1134">
                  <c:v>936999000</c:v>
                </c:pt>
                <c:pt idx="1135">
                  <c:v>936824000</c:v>
                </c:pt>
                <c:pt idx="1136">
                  <c:v>936649000</c:v>
                </c:pt>
                <c:pt idx="1137">
                  <c:v>936469000</c:v>
                </c:pt>
                <c:pt idx="1138">
                  <c:v>936295000</c:v>
                </c:pt>
                <c:pt idx="1139">
                  <c:v>936111000</c:v>
                </c:pt>
                <c:pt idx="1140">
                  <c:v>935929000</c:v>
                </c:pt>
                <c:pt idx="1141">
                  <c:v>935754000</c:v>
                </c:pt>
                <c:pt idx="1142">
                  <c:v>935569000</c:v>
                </c:pt>
                <c:pt idx="1143">
                  <c:v>935402000</c:v>
                </c:pt>
                <c:pt idx="1144">
                  <c:v>935232000</c:v>
                </c:pt>
                <c:pt idx="1145">
                  <c:v>935055000</c:v>
                </c:pt>
                <c:pt idx="1146">
                  <c:v>934860000</c:v>
                </c:pt>
                <c:pt idx="1147">
                  <c:v>934694000</c:v>
                </c:pt>
                <c:pt idx="1148">
                  <c:v>934506000</c:v>
                </c:pt>
                <c:pt idx="1149">
                  <c:v>934324000</c:v>
                </c:pt>
                <c:pt idx="1150">
                  <c:v>934143000</c:v>
                </c:pt>
                <c:pt idx="1151">
                  <c:v>933953000</c:v>
                </c:pt>
                <c:pt idx="1152">
                  <c:v>933771000</c:v>
                </c:pt>
                <c:pt idx="1153">
                  <c:v>933585000</c:v>
                </c:pt>
                <c:pt idx="1154">
                  <c:v>933404000</c:v>
                </c:pt>
                <c:pt idx="1155">
                  <c:v>933209000</c:v>
                </c:pt>
                <c:pt idx="1156">
                  <c:v>933036000</c:v>
                </c:pt>
                <c:pt idx="1157">
                  <c:v>932848000</c:v>
                </c:pt>
                <c:pt idx="1158">
                  <c:v>932653000</c:v>
                </c:pt>
                <c:pt idx="1159">
                  <c:v>932471000</c:v>
                </c:pt>
                <c:pt idx="1160">
                  <c:v>932296000</c:v>
                </c:pt>
                <c:pt idx="1161">
                  <c:v>932105000</c:v>
                </c:pt>
                <c:pt idx="1162">
                  <c:v>931920000</c:v>
                </c:pt>
                <c:pt idx="1163">
                  <c:v>931722000</c:v>
                </c:pt>
                <c:pt idx="1164">
                  <c:v>931542000</c:v>
                </c:pt>
                <c:pt idx="1165">
                  <c:v>931345000</c:v>
                </c:pt>
                <c:pt idx="1166">
                  <c:v>931179000</c:v>
                </c:pt>
                <c:pt idx="1167">
                  <c:v>930976000</c:v>
                </c:pt>
                <c:pt idx="1168">
                  <c:v>930777000</c:v>
                </c:pt>
                <c:pt idx="1169">
                  <c:v>930590000</c:v>
                </c:pt>
                <c:pt idx="1170">
                  <c:v>930382000</c:v>
                </c:pt>
                <c:pt idx="1171">
                  <c:v>930202000</c:v>
                </c:pt>
                <c:pt idx="1172">
                  <c:v>930013000</c:v>
                </c:pt>
                <c:pt idx="1173">
                  <c:v>929819000</c:v>
                </c:pt>
                <c:pt idx="1174">
                  <c:v>929629000</c:v>
                </c:pt>
                <c:pt idx="1175">
                  <c:v>929434000</c:v>
                </c:pt>
                <c:pt idx="1176">
                  <c:v>929243000</c:v>
                </c:pt>
                <c:pt idx="1177">
                  <c:v>929045000</c:v>
                </c:pt>
                <c:pt idx="1178">
                  <c:v>928852000</c:v>
                </c:pt>
                <c:pt idx="1179">
                  <c:v>928660000</c:v>
                </c:pt>
                <c:pt idx="1180">
                  <c:v>928453000</c:v>
                </c:pt>
                <c:pt idx="1181">
                  <c:v>928270000</c:v>
                </c:pt>
                <c:pt idx="1182">
                  <c:v>928068000</c:v>
                </c:pt>
                <c:pt idx="1183">
                  <c:v>927883000</c:v>
                </c:pt>
                <c:pt idx="1184">
                  <c:v>927671000</c:v>
                </c:pt>
                <c:pt idx="1185">
                  <c:v>927476000</c:v>
                </c:pt>
                <c:pt idx="1186">
                  <c:v>927276000</c:v>
                </c:pt>
                <c:pt idx="1187">
                  <c:v>927078000</c:v>
                </c:pt>
                <c:pt idx="1188">
                  <c:v>926881000</c:v>
                </c:pt>
                <c:pt idx="1189">
                  <c:v>926680000</c:v>
                </c:pt>
                <c:pt idx="1190">
                  <c:v>926487000</c:v>
                </c:pt>
                <c:pt idx="1191">
                  <c:v>926277000</c:v>
                </c:pt>
                <c:pt idx="1192">
                  <c:v>926082000</c:v>
                </c:pt>
                <c:pt idx="1193">
                  <c:v>925880000</c:v>
                </c:pt>
                <c:pt idx="1194">
                  <c:v>925678000</c:v>
                </c:pt>
                <c:pt idx="1195">
                  <c:v>925477000</c:v>
                </c:pt>
                <c:pt idx="1196">
                  <c:v>925284000</c:v>
                </c:pt>
                <c:pt idx="1197">
                  <c:v>925072000</c:v>
                </c:pt>
                <c:pt idx="1198">
                  <c:v>924873000</c:v>
                </c:pt>
                <c:pt idx="1199">
                  <c:v>924682000</c:v>
                </c:pt>
                <c:pt idx="1200">
                  <c:v>924470000</c:v>
                </c:pt>
                <c:pt idx="1201">
                  <c:v>924258000</c:v>
                </c:pt>
                <c:pt idx="1202">
                  <c:v>924070000</c:v>
                </c:pt>
                <c:pt idx="1203">
                  <c:v>923844000</c:v>
                </c:pt>
                <c:pt idx="1204">
                  <c:v>923658000</c:v>
                </c:pt>
                <c:pt idx="1205">
                  <c:v>923426000</c:v>
                </c:pt>
                <c:pt idx="1206">
                  <c:v>923218000</c:v>
                </c:pt>
                <c:pt idx="1207">
                  <c:v>923017000</c:v>
                </c:pt>
                <c:pt idx="1208">
                  <c:v>922808000</c:v>
                </c:pt>
                <c:pt idx="1209">
                  <c:v>922604000</c:v>
                </c:pt>
                <c:pt idx="1210">
                  <c:v>922386000</c:v>
                </c:pt>
                <c:pt idx="1211">
                  <c:v>922160000</c:v>
                </c:pt>
                <c:pt idx="1212">
                  <c:v>921958000</c:v>
                </c:pt>
                <c:pt idx="1213">
                  <c:v>921736000</c:v>
                </c:pt>
                <c:pt idx="1214">
                  <c:v>921528000</c:v>
                </c:pt>
                <c:pt idx="1215">
                  <c:v>921311000</c:v>
                </c:pt>
                <c:pt idx="1216">
                  <c:v>921091000</c:v>
                </c:pt>
                <c:pt idx="1217">
                  <c:v>920866000</c:v>
                </c:pt>
                <c:pt idx="1218">
                  <c:v>920658000</c:v>
                </c:pt>
                <c:pt idx="1219">
                  <c:v>920438000</c:v>
                </c:pt>
                <c:pt idx="1220">
                  <c:v>920226000</c:v>
                </c:pt>
                <c:pt idx="1221">
                  <c:v>919999000</c:v>
                </c:pt>
                <c:pt idx="1222">
                  <c:v>919769000</c:v>
                </c:pt>
                <c:pt idx="1223">
                  <c:v>919562000</c:v>
                </c:pt>
                <c:pt idx="1224">
                  <c:v>919335000</c:v>
                </c:pt>
                <c:pt idx="1225">
                  <c:v>919104000</c:v>
                </c:pt>
                <c:pt idx="1226">
                  <c:v>918886000</c:v>
                </c:pt>
                <c:pt idx="1227">
                  <c:v>918655000</c:v>
                </c:pt>
                <c:pt idx="1228">
                  <c:v>918438000</c:v>
                </c:pt>
                <c:pt idx="1229">
                  <c:v>918200000</c:v>
                </c:pt>
                <c:pt idx="1230">
                  <c:v>917979000</c:v>
                </c:pt>
                <c:pt idx="1231">
                  <c:v>917746000</c:v>
                </c:pt>
                <c:pt idx="1232">
                  <c:v>917510000</c:v>
                </c:pt>
                <c:pt idx="1233">
                  <c:v>917277000</c:v>
                </c:pt>
                <c:pt idx="1234">
                  <c:v>917053000</c:v>
                </c:pt>
                <c:pt idx="1235">
                  <c:v>916813000</c:v>
                </c:pt>
                <c:pt idx="1236">
                  <c:v>916563000</c:v>
                </c:pt>
                <c:pt idx="1237">
                  <c:v>916341000</c:v>
                </c:pt>
                <c:pt idx="1238">
                  <c:v>916116000</c:v>
                </c:pt>
                <c:pt idx="1239">
                  <c:v>915878000</c:v>
                </c:pt>
                <c:pt idx="1240">
                  <c:v>915642000</c:v>
                </c:pt>
                <c:pt idx="1241">
                  <c:v>915404000</c:v>
                </c:pt>
                <c:pt idx="1242">
                  <c:v>915165000</c:v>
                </c:pt>
                <c:pt idx="1243">
                  <c:v>914926000</c:v>
                </c:pt>
                <c:pt idx="1244">
                  <c:v>914687000</c:v>
                </c:pt>
                <c:pt idx="1245">
                  <c:v>914454000</c:v>
                </c:pt>
                <c:pt idx="1246">
                  <c:v>914218000</c:v>
                </c:pt>
                <c:pt idx="1247">
                  <c:v>913982000</c:v>
                </c:pt>
                <c:pt idx="1248">
                  <c:v>913734000</c:v>
                </c:pt>
                <c:pt idx="1249">
                  <c:v>913487000</c:v>
                </c:pt>
                <c:pt idx="1250">
                  <c:v>913245000</c:v>
                </c:pt>
                <c:pt idx="1251">
                  <c:v>913007000</c:v>
                </c:pt>
                <c:pt idx="1252">
                  <c:v>912765000</c:v>
                </c:pt>
                <c:pt idx="1253">
                  <c:v>912538000</c:v>
                </c:pt>
                <c:pt idx="1254">
                  <c:v>912292000</c:v>
                </c:pt>
                <c:pt idx="1255">
                  <c:v>912037000</c:v>
                </c:pt>
                <c:pt idx="1256">
                  <c:v>911789000</c:v>
                </c:pt>
                <c:pt idx="1257">
                  <c:v>911548000</c:v>
                </c:pt>
                <c:pt idx="1258">
                  <c:v>911302000</c:v>
                </c:pt>
                <c:pt idx="1259">
                  <c:v>911051000</c:v>
                </c:pt>
                <c:pt idx="1260">
                  <c:v>910801000</c:v>
                </c:pt>
                <c:pt idx="1261">
                  <c:v>910558000</c:v>
                </c:pt>
                <c:pt idx="1262">
                  <c:v>910303000</c:v>
                </c:pt>
                <c:pt idx="1263">
                  <c:v>910058000</c:v>
                </c:pt>
                <c:pt idx="1264">
                  <c:v>909801000</c:v>
                </c:pt>
                <c:pt idx="1265">
                  <c:v>909545000</c:v>
                </c:pt>
                <c:pt idx="1266">
                  <c:v>909297000</c:v>
                </c:pt>
                <c:pt idx="1267">
                  <c:v>909031000</c:v>
                </c:pt>
                <c:pt idx="1268">
                  <c:v>908780000</c:v>
                </c:pt>
                <c:pt idx="1269">
                  <c:v>908515000</c:v>
                </c:pt>
                <c:pt idx="1270">
                  <c:v>908273000</c:v>
                </c:pt>
                <c:pt idx="1271">
                  <c:v>908005000</c:v>
                </c:pt>
                <c:pt idx="1272">
                  <c:v>907746000</c:v>
                </c:pt>
                <c:pt idx="1273">
                  <c:v>907500000</c:v>
                </c:pt>
                <c:pt idx="1274">
                  <c:v>907238000</c:v>
                </c:pt>
                <c:pt idx="1275">
                  <c:v>906977000</c:v>
                </c:pt>
                <c:pt idx="1276">
                  <c:v>906709000</c:v>
                </c:pt>
                <c:pt idx="1277">
                  <c:v>906435000</c:v>
                </c:pt>
                <c:pt idx="1278">
                  <c:v>906167000</c:v>
                </c:pt>
                <c:pt idx="1279">
                  <c:v>905908000</c:v>
                </c:pt>
                <c:pt idx="1280">
                  <c:v>905634000</c:v>
                </c:pt>
                <c:pt idx="1281">
                  <c:v>905356000</c:v>
                </c:pt>
                <c:pt idx="1282">
                  <c:v>905098000</c:v>
                </c:pt>
                <c:pt idx="1283">
                  <c:v>904828000</c:v>
                </c:pt>
                <c:pt idx="1284">
                  <c:v>904549000</c:v>
                </c:pt>
                <c:pt idx="1285">
                  <c:v>904284000</c:v>
                </c:pt>
                <c:pt idx="1286">
                  <c:v>904006000</c:v>
                </c:pt>
                <c:pt idx="1287">
                  <c:v>903733000</c:v>
                </c:pt>
                <c:pt idx="1288">
                  <c:v>903455000</c:v>
                </c:pt>
                <c:pt idx="1289">
                  <c:v>903175000</c:v>
                </c:pt>
                <c:pt idx="1290">
                  <c:v>902885000</c:v>
                </c:pt>
                <c:pt idx="1291">
                  <c:v>902597000</c:v>
                </c:pt>
                <c:pt idx="1292">
                  <c:v>902317000</c:v>
                </c:pt>
                <c:pt idx="1293">
                  <c:v>902027000</c:v>
                </c:pt>
                <c:pt idx="1294">
                  <c:v>901746000</c:v>
                </c:pt>
                <c:pt idx="1295">
                  <c:v>901469000</c:v>
                </c:pt>
                <c:pt idx="1296">
                  <c:v>901179000</c:v>
                </c:pt>
                <c:pt idx="1297">
                  <c:v>900881000</c:v>
                </c:pt>
                <c:pt idx="1298">
                  <c:v>900610000</c:v>
                </c:pt>
                <c:pt idx="1299">
                  <c:v>900318000</c:v>
                </c:pt>
                <c:pt idx="1300">
                  <c:v>900043000</c:v>
                </c:pt>
                <c:pt idx="1301">
                  <c:v>899758000</c:v>
                </c:pt>
                <c:pt idx="1302">
                  <c:v>899464000</c:v>
                </c:pt>
                <c:pt idx="1303">
                  <c:v>899164000</c:v>
                </c:pt>
                <c:pt idx="1304">
                  <c:v>898889000</c:v>
                </c:pt>
                <c:pt idx="1305">
                  <c:v>898584000</c:v>
                </c:pt>
                <c:pt idx="1306">
                  <c:v>898298000</c:v>
                </c:pt>
                <c:pt idx="1307">
                  <c:v>897993000</c:v>
                </c:pt>
                <c:pt idx="1308">
                  <c:v>897696000</c:v>
                </c:pt>
                <c:pt idx="1309">
                  <c:v>897393000</c:v>
                </c:pt>
                <c:pt idx="1310">
                  <c:v>897099000</c:v>
                </c:pt>
                <c:pt idx="1311">
                  <c:v>896807000</c:v>
                </c:pt>
                <c:pt idx="1312">
                  <c:v>896507000</c:v>
                </c:pt>
                <c:pt idx="1313">
                  <c:v>896201000</c:v>
                </c:pt>
                <c:pt idx="1314">
                  <c:v>895889000</c:v>
                </c:pt>
                <c:pt idx="1315">
                  <c:v>895576000</c:v>
                </c:pt>
                <c:pt idx="1316">
                  <c:v>895281000</c:v>
                </c:pt>
                <c:pt idx="1317">
                  <c:v>894980000</c:v>
                </c:pt>
                <c:pt idx="1318">
                  <c:v>894671000</c:v>
                </c:pt>
                <c:pt idx="1319">
                  <c:v>894344000</c:v>
                </c:pt>
                <c:pt idx="1320">
                  <c:v>894035000</c:v>
                </c:pt>
                <c:pt idx="1321">
                  <c:v>893728000</c:v>
                </c:pt>
                <c:pt idx="1322">
                  <c:v>893404000</c:v>
                </c:pt>
                <c:pt idx="1323">
                  <c:v>893075000</c:v>
                </c:pt>
                <c:pt idx="1324">
                  <c:v>892762000</c:v>
                </c:pt>
                <c:pt idx="1325">
                  <c:v>892453000</c:v>
                </c:pt>
                <c:pt idx="1326">
                  <c:v>892136000</c:v>
                </c:pt>
                <c:pt idx="1327">
                  <c:v>891805000</c:v>
                </c:pt>
                <c:pt idx="1328">
                  <c:v>891495000</c:v>
                </c:pt>
                <c:pt idx="1329">
                  <c:v>891180000</c:v>
                </c:pt>
                <c:pt idx="1330">
                  <c:v>890847000</c:v>
                </c:pt>
                <c:pt idx="1331">
                  <c:v>890524000</c:v>
                </c:pt>
                <c:pt idx="1332">
                  <c:v>890190000</c:v>
                </c:pt>
                <c:pt idx="1333">
                  <c:v>889874000</c:v>
                </c:pt>
                <c:pt idx="1334">
                  <c:v>889533000</c:v>
                </c:pt>
                <c:pt idx="1335">
                  <c:v>889181000</c:v>
                </c:pt>
                <c:pt idx="1336">
                  <c:v>888849000</c:v>
                </c:pt>
                <c:pt idx="1337">
                  <c:v>888520000</c:v>
                </c:pt>
                <c:pt idx="1338">
                  <c:v>888186000</c:v>
                </c:pt>
                <c:pt idx="1339">
                  <c:v>887848000</c:v>
                </c:pt>
                <c:pt idx="1340">
                  <c:v>887495000</c:v>
                </c:pt>
                <c:pt idx="1341">
                  <c:v>887164000</c:v>
                </c:pt>
                <c:pt idx="1342">
                  <c:v>886833000</c:v>
                </c:pt>
                <c:pt idx="1343">
                  <c:v>886480000</c:v>
                </c:pt>
                <c:pt idx="1344">
                  <c:v>886123000</c:v>
                </c:pt>
                <c:pt idx="1345">
                  <c:v>885788000</c:v>
                </c:pt>
                <c:pt idx="1346">
                  <c:v>885438000</c:v>
                </c:pt>
                <c:pt idx="1347">
                  <c:v>885067000</c:v>
                </c:pt>
                <c:pt idx="1348">
                  <c:v>884722000</c:v>
                </c:pt>
                <c:pt idx="1349">
                  <c:v>884361000</c:v>
                </c:pt>
                <c:pt idx="1350">
                  <c:v>884010000</c:v>
                </c:pt>
                <c:pt idx="1351">
                  <c:v>883660000</c:v>
                </c:pt>
                <c:pt idx="1352">
                  <c:v>883300000</c:v>
                </c:pt>
                <c:pt idx="1353">
                  <c:v>882935000</c:v>
                </c:pt>
                <c:pt idx="1354">
                  <c:v>882577000</c:v>
                </c:pt>
                <c:pt idx="1355">
                  <c:v>882202000</c:v>
                </c:pt>
                <c:pt idx="1356">
                  <c:v>881847000</c:v>
                </c:pt>
                <c:pt idx="1357">
                  <c:v>881471000</c:v>
                </c:pt>
                <c:pt idx="1358">
                  <c:v>881102000</c:v>
                </c:pt>
                <c:pt idx="1359">
                  <c:v>880726000</c:v>
                </c:pt>
                <c:pt idx="1360">
                  <c:v>880350000</c:v>
                </c:pt>
                <c:pt idx="1361">
                  <c:v>879988000</c:v>
                </c:pt>
                <c:pt idx="1362">
                  <c:v>879606000</c:v>
                </c:pt>
                <c:pt idx="1363">
                  <c:v>879238000</c:v>
                </c:pt>
                <c:pt idx="1364">
                  <c:v>878861000</c:v>
                </c:pt>
                <c:pt idx="1365">
                  <c:v>878482000</c:v>
                </c:pt>
                <c:pt idx="1366">
                  <c:v>878097000</c:v>
                </c:pt>
                <c:pt idx="1367">
                  <c:v>877725000</c:v>
                </c:pt>
                <c:pt idx="1368">
                  <c:v>877337000</c:v>
                </c:pt>
                <c:pt idx="1369">
                  <c:v>876952000</c:v>
                </c:pt>
                <c:pt idx="1370">
                  <c:v>876556000</c:v>
                </c:pt>
                <c:pt idx="1371">
                  <c:v>876172000</c:v>
                </c:pt>
                <c:pt idx="1372">
                  <c:v>875792000</c:v>
                </c:pt>
                <c:pt idx="1373">
                  <c:v>875380000</c:v>
                </c:pt>
                <c:pt idx="1374">
                  <c:v>874994000</c:v>
                </c:pt>
                <c:pt idx="1375">
                  <c:v>874592000</c:v>
                </c:pt>
                <c:pt idx="1376">
                  <c:v>874196000</c:v>
                </c:pt>
                <c:pt idx="1377">
                  <c:v>873774000</c:v>
                </c:pt>
                <c:pt idx="1378">
                  <c:v>873378000</c:v>
                </c:pt>
                <c:pt idx="1379">
                  <c:v>872975000</c:v>
                </c:pt>
                <c:pt idx="1380">
                  <c:v>872578000</c:v>
                </c:pt>
                <c:pt idx="1381">
                  <c:v>872168000</c:v>
                </c:pt>
                <c:pt idx="1382">
                  <c:v>871763000</c:v>
                </c:pt>
                <c:pt idx="1383">
                  <c:v>871345000</c:v>
                </c:pt>
                <c:pt idx="1384">
                  <c:v>870932000</c:v>
                </c:pt>
                <c:pt idx="1385">
                  <c:v>870520000</c:v>
                </c:pt>
                <c:pt idx="1386">
                  <c:v>870106000</c:v>
                </c:pt>
                <c:pt idx="1387">
                  <c:v>869662000</c:v>
                </c:pt>
                <c:pt idx="1388">
                  <c:v>869249000</c:v>
                </c:pt>
                <c:pt idx="1389">
                  <c:v>868817000</c:v>
                </c:pt>
                <c:pt idx="1390">
                  <c:v>868398000</c:v>
                </c:pt>
                <c:pt idx="1391">
                  <c:v>867958000</c:v>
                </c:pt>
                <c:pt idx="1392">
                  <c:v>867529000</c:v>
                </c:pt>
                <c:pt idx="1393">
                  <c:v>867087000</c:v>
                </c:pt>
                <c:pt idx="1394">
                  <c:v>866647000</c:v>
                </c:pt>
                <c:pt idx="1395">
                  <c:v>866199000</c:v>
                </c:pt>
                <c:pt idx="1396">
                  <c:v>865768000</c:v>
                </c:pt>
                <c:pt idx="1397">
                  <c:v>865330000</c:v>
                </c:pt>
                <c:pt idx="1398">
                  <c:v>864862000</c:v>
                </c:pt>
                <c:pt idx="1399">
                  <c:v>864402000</c:v>
                </c:pt>
                <c:pt idx="1400">
                  <c:v>863936000</c:v>
                </c:pt>
                <c:pt idx="1401">
                  <c:v>863490000</c:v>
                </c:pt>
                <c:pt idx="1402">
                  <c:v>863026000</c:v>
                </c:pt>
                <c:pt idx="1403">
                  <c:v>862556000</c:v>
                </c:pt>
                <c:pt idx="1404">
                  <c:v>862084000</c:v>
                </c:pt>
                <c:pt idx="1405">
                  <c:v>861619000</c:v>
                </c:pt>
                <c:pt idx="1406">
                  <c:v>861134000</c:v>
                </c:pt>
                <c:pt idx="1407">
                  <c:v>860655000</c:v>
                </c:pt>
                <c:pt idx="1408">
                  <c:v>860177000</c:v>
                </c:pt>
                <c:pt idx="1409">
                  <c:v>859710000</c:v>
                </c:pt>
                <c:pt idx="1410">
                  <c:v>859226000</c:v>
                </c:pt>
                <c:pt idx="1411">
                  <c:v>858736000</c:v>
                </c:pt>
                <c:pt idx="1412">
                  <c:v>858255000</c:v>
                </c:pt>
                <c:pt idx="1413">
                  <c:v>857763000</c:v>
                </c:pt>
                <c:pt idx="1414">
                  <c:v>857271000</c:v>
                </c:pt>
                <c:pt idx="1415">
                  <c:v>856783000</c:v>
                </c:pt>
                <c:pt idx="1416">
                  <c:v>856295000</c:v>
                </c:pt>
                <c:pt idx="1417">
                  <c:v>855802000</c:v>
                </c:pt>
                <c:pt idx="1418">
                  <c:v>855316000</c:v>
                </c:pt>
                <c:pt idx="1419">
                  <c:v>854805000</c:v>
                </c:pt>
                <c:pt idx="1420">
                  <c:v>854292000</c:v>
                </c:pt>
                <c:pt idx="1421">
                  <c:v>853800000</c:v>
                </c:pt>
                <c:pt idx="1422">
                  <c:v>853273000</c:v>
                </c:pt>
                <c:pt idx="1423">
                  <c:v>852748000</c:v>
                </c:pt>
                <c:pt idx="1424">
                  <c:v>852228000</c:v>
                </c:pt>
                <c:pt idx="1425">
                  <c:v>851730000</c:v>
                </c:pt>
                <c:pt idx="1426">
                  <c:v>851195000</c:v>
                </c:pt>
                <c:pt idx="1427">
                  <c:v>850653000</c:v>
                </c:pt>
                <c:pt idx="1428">
                  <c:v>850115000</c:v>
                </c:pt>
                <c:pt idx="1429">
                  <c:v>849566000</c:v>
                </c:pt>
                <c:pt idx="1430">
                  <c:v>849029000</c:v>
                </c:pt>
                <c:pt idx="1431">
                  <c:v>848491000</c:v>
                </c:pt>
                <c:pt idx="1432">
                  <c:v>847938000</c:v>
                </c:pt>
                <c:pt idx="1433">
                  <c:v>847389000</c:v>
                </c:pt>
                <c:pt idx="1434">
                  <c:v>846811000</c:v>
                </c:pt>
                <c:pt idx="1435">
                  <c:v>846253000</c:v>
                </c:pt>
                <c:pt idx="1436">
                  <c:v>845690000</c:v>
                </c:pt>
                <c:pt idx="1437">
                  <c:v>845140000</c:v>
                </c:pt>
                <c:pt idx="1438">
                  <c:v>844574000</c:v>
                </c:pt>
                <c:pt idx="1439">
                  <c:v>844015000</c:v>
                </c:pt>
                <c:pt idx="1440">
                  <c:v>843440000</c:v>
                </c:pt>
                <c:pt idx="1441">
                  <c:v>842867000</c:v>
                </c:pt>
                <c:pt idx="1442">
                  <c:v>842298000</c:v>
                </c:pt>
                <c:pt idx="1443">
                  <c:v>841707000</c:v>
                </c:pt>
                <c:pt idx="1444">
                  <c:v>841095000</c:v>
                </c:pt>
                <c:pt idx="1445">
                  <c:v>840470000</c:v>
                </c:pt>
                <c:pt idx="1446">
                  <c:v>839873000</c:v>
                </c:pt>
                <c:pt idx="1447">
                  <c:v>839300000</c:v>
                </c:pt>
                <c:pt idx="1448">
                  <c:v>838661000</c:v>
                </c:pt>
                <c:pt idx="1449">
                  <c:v>838037000</c:v>
                </c:pt>
                <c:pt idx="1450">
                  <c:v>837380000</c:v>
                </c:pt>
                <c:pt idx="1451">
                  <c:v>836582000</c:v>
                </c:pt>
                <c:pt idx="1452">
                  <c:v>835756000</c:v>
                </c:pt>
                <c:pt idx="1453">
                  <c:v>835302000</c:v>
                </c:pt>
                <c:pt idx="1454">
                  <c:v>834732000</c:v>
                </c:pt>
                <c:pt idx="1455">
                  <c:v>834101000</c:v>
                </c:pt>
                <c:pt idx="1456">
                  <c:v>833483000</c:v>
                </c:pt>
                <c:pt idx="1457">
                  <c:v>832848000</c:v>
                </c:pt>
                <c:pt idx="1458">
                  <c:v>832221000</c:v>
                </c:pt>
                <c:pt idx="1459">
                  <c:v>831565000</c:v>
                </c:pt>
                <c:pt idx="1460">
                  <c:v>830887000</c:v>
                </c:pt>
                <c:pt idx="1461">
                  <c:v>830215000</c:v>
                </c:pt>
                <c:pt idx="1462">
                  <c:v>829522000</c:v>
                </c:pt>
                <c:pt idx="1463">
                  <c:v>828863000</c:v>
                </c:pt>
                <c:pt idx="1464">
                  <c:v>828138000</c:v>
                </c:pt>
                <c:pt idx="1465">
                  <c:v>827433000</c:v>
                </c:pt>
                <c:pt idx="1466">
                  <c:v>826726000</c:v>
                </c:pt>
                <c:pt idx="1467">
                  <c:v>825913000</c:v>
                </c:pt>
                <c:pt idx="1468">
                  <c:v>825170000</c:v>
                </c:pt>
                <c:pt idx="1469">
                  <c:v>824531000</c:v>
                </c:pt>
                <c:pt idx="1470">
                  <c:v>823855000</c:v>
                </c:pt>
                <c:pt idx="1471">
                  <c:v>823171000</c:v>
                </c:pt>
                <c:pt idx="1472">
                  <c:v>822475000</c:v>
                </c:pt>
                <c:pt idx="1473">
                  <c:v>821750000</c:v>
                </c:pt>
                <c:pt idx="1474">
                  <c:v>821023000</c:v>
                </c:pt>
                <c:pt idx="1475">
                  <c:v>820250000</c:v>
                </c:pt>
                <c:pt idx="1476">
                  <c:v>819518000</c:v>
                </c:pt>
                <c:pt idx="1477">
                  <c:v>818735000</c:v>
                </c:pt>
                <c:pt idx="1478">
                  <c:v>818006000</c:v>
                </c:pt>
                <c:pt idx="1479">
                  <c:v>817237000</c:v>
                </c:pt>
                <c:pt idx="1480">
                  <c:v>816409000</c:v>
                </c:pt>
                <c:pt idx="1481">
                  <c:v>815575000</c:v>
                </c:pt>
                <c:pt idx="1482">
                  <c:v>814702000</c:v>
                </c:pt>
                <c:pt idx="1483">
                  <c:v>813727000</c:v>
                </c:pt>
                <c:pt idx="1484">
                  <c:v>813087000</c:v>
                </c:pt>
                <c:pt idx="1485">
                  <c:v>812324000</c:v>
                </c:pt>
                <c:pt idx="1486">
                  <c:v>811569000</c:v>
                </c:pt>
                <c:pt idx="1487">
                  <c:v>810754000</c:v>
                </c:pt>
                <c:pt idx="1488">
                  <c:v>809912000</c:v>
                </c:pt>
                <c:pt idx="1489">
                  <c:v>809091000</c:v>
                </c:pt>
                <c:pt idx="1490">
                  <c:v>808252000</c:v>
                </c:pt>
                <c:pt idx="1491">
                  <c:v>807416000</c:v>
                </c:pt>
                <c:pt idx="1492">
                  <c:v>806566000</c:v>
                </c:pt>
                <c:pt idx="1493">
                  <c:v>805732000</c:v>
                </c:pt>
                <c:pt idx="1494">
                  <c:v>804852000</c:v>
                </c:pt>
                <c:pt idx="1495">
                  <c:v>803895000</c:v>
                </c:pt>
                <c:pt idx="1496">
                  <c:v>802943000</c:v>
                </c:pt>
                <c:pt idx="1497">
                  <c:v>801934000</c:v>
                </c:pt>
                <c:pt idx="1498">
                  <c:v>800836000</c:v>
                </c:pt>
                <c:pt idx="1499">
                  <c:v>800097000</c:v>
                </c:pt>
                <c:pt idx="1500">
                  <c:v>799225000</c:v>
                </c:pt>
                <c:pt idx="1501">
                  <c:v>798335000</c:v>
                </c:pt>
                <c:pt idx="1502">
                  <c:v>797437000</c:v>
                </c:pt>
                <c:pt idx="1503">
                  <c:v>796505000</c:v>
                </c:pt>
                <c:pt idx="1504">
                  <c:v>795574000</c:v>
                </c:pt>
                <c:pt idx="1505">
                  <c:v>794602000</c:v>
                </c:pt>
                <c:pt idx="1506">
                  <c:v>793665000</c:v>
                </c:pt>
                <c:pt idx="1507">
                  <c:v>792680000</c:v>
                </c:pt>
                <c:pt idx="1508">
                  <c:v>791703000</c:v>
                </c:pt>
                <c:pt idx="1509">
                  <c:v>790704000</c:v>
                </c:pt>
                <c:pt idx="1510">
                  <c:v>789650000</c:v>
                </c:pt>
                <c:pt idx="1511">
                  <c:v>788554000</c:v>
                </c:pt>
                <c:pt idx="1512">
                  <c:v>787502000</c:v>
                </c:pt>
                <c:pt idx="1513">
                  <c:v>786372000</c:v>
                </c:pt>
                <c:pt idx="1514">
                  <c:v>785236000</c:v>
                </c:pt>
                <c:pt idx="1515">
                  <c:v>784233000</c:v>
                </c:pt>
                <c:pt idx="1516">
                  <c:v>783227000</c:v>
                </c:pt>
                <c:pt idx="1517">
                  <c:v>782177000</c:v>
                </c:pt>
                <c:pt idx="1518">
                  <c:v>781084000</c:v>
                </c:pt>
                <c:pt idx="1519">
                  <c:v>780041000</c:v>
                </c:pt>
                <c:pt idx="1520">
                  <c:v>778909000</c:v>
                </c:pt>
                <c:pt idx="1521">
                  <c:v>777779000</c:v>
                </c:pt>
                <c:pt idx="1522">
                  <c:v>776676000</c:v>
                </c:pt>
                <c:pt idx="1523">
                  <c:v>775532000</c:v>
                </c:pt>
                <c:pt idx="1524">
                  <c:v>774391000</c:v>
                </c:pt>
                <c:pt idx="1525">
                  <c:v>773236000</c:v>
                </c:pt>
                <c:pt idx="1526">
                  <c:v>772001000</c:v>
                </c:pt>
                <c:pt idx="1527">
                  <c:v>770806000</c:v>
                </c:pt>
                <c:pt idx="1528">
                  <c:v>769530000</c:v>
                </c:pt>
                <c:pt idx="1529">
                  <c:v>768235000</c:v>
                </c:pt>
                <c:pt idx="1530">
                  <c:v>766912000</c:v>
                </c:pt>
                <c:pt idx="1531">
                  <c:v>765543000</c:v>
                </c:pt>
                <c:pt idx="1532">
                  <c:v>764374000</c:v>
                </c:pt>
                <c:pt idx="1533">
                  <c:v>763163000</c:v>
                </c:pt>
                <c:pt idx="1534">
                  <c:v>761872000</c:v>
                </c:pt>
                <c:pt idx="1535">
                  <c:v>760623000</c:v>
                </c:pt>
                <c:pt idx="1536">
                  <c:v>759275000</c:v>
                </c:pt>
                <c:pt idx="1537">
                  <c:v>757953000</c:v>
                </c:pt>
                <c:pt idx="1538">
                  <c:v>756650000</c:v>
                </c:pt>
                <c:pt idx="1539">
                  <c:v>755342000</c:v>
                </c:pt>
                <c:pt idx="1540">
                  <c:v>753995000</c:v>
                </c:pt>
                <c:pt idx="1541">
                  <c:v>752611000</c:v>
                </c:pt>
                <c:pt idx="1542">
                  <c:v>751194000</c:v>
                </c:pt>
                <c:pt idx="1543">
                  <c:v>749739000</c:v>
                </c:pt>
                <c:pt idx="1544">
                  <c:v>748327000</c:v>
                </c:pt>
                <c:pt idx="1545">
                  <c:v>746938000</c:v>
                </c:pt>
                <c:pt idx="1546">
                  <c:v>745382000</c:v>
                </c:pt>
                <c:pt idx="1547">
                  <c:v>743767000</c:v>
                </c:pt>
                <c:pt idx="1548">
                  <c:v>742243000</c:v>
                </c:pt>
                <c:pt idx="1549">
                  <c:v>740724000</c:v>
                </c:pt>
                <c:pt idx="1550">
                  <c:v>739232000</c:v>
                </c:pt>
                <c:pt idx="1551">
                  <c:v>737705000</c:v>
                </c:pt>
                <c:pt idx="1552">
                  <c:v>736181000</c:v>
                </c:pt>
                <c:pt idx="1553">
                  <c:v>734607000</c:v>
                </c:pt>
                <c:pt idx="1554">
                  <c:v>733041000</c:v>
                </c:pt>
                <c:pt idx="1555">
                  <c:v>731468000</c:v>
                </c:pt>
                <c:pt idx="1556">
                  <c:v>729881000</c:v>
                </c:pt>
                <c:pt idx="1557">
                  <c:v>728260000</c:v>
                </c:pt>
                <c:pt idx="1558">
                  <c:v>726578000</c:v>
                </c:pt>
                <c:pt idx="1559">
                  <c:v>724906000</c:v>
                </c:pt>
                <c:pt idx="1560">
                  <c:v>723211000</c:v>
                </c:pt>
                <c:pt idx="1561">
                  <c:v>721501000</c:v>
                </c:pt>
                <c:pt idx="1562">
                  <c:v>719788000</c:v>
                </c:pt>
                <c:pt idx="1563">
                  <c:v>718091000</c:v>
                </c:pt>
                <c:pt idx="1564">
                  <c:v>716304000</c:v>
                </c:pt>
                <c:pt idx="1565">
                  <c:v>714524000</c:v>
                </c:pt>
                <c:pt idx="1566">
                  <c:v>712361000</c:v>
                </c:pt>
                <c:pt idx="1567">
                  <c:v>710263000</c:v>
                </c:pt>
                <c:pt idx="1568">
                  <c:v>708607000</c:v>
                </c:pt>
                <c:pt idx="1569">
                  <c:v>706925000</c:v>
                </c:pt>
                <c:pt idx="1570">
                  <c:v>705041000</c:v>
                </c:pt>
                <c:pt idx="1571">
                  <c:v>703186000</c:v>
                </c:pt>
                <c:pt idx="1572">
                  <c:v>701317000</c:v>
                </c:pt>
                <c:pt idx="1573">
                  <c:v>699392000</c:v>
                </c:pt>
                <c:pt idx="1574">
                  <c:v>697453000</c:v>
                </c:pt>
                <c:pt idx="1575">
                  <c:v>695533000</c:v>
                </c:pt>
                <c:pt idx="1576">
                  <c:v>693591000</c:v>
                </c:pt>
                <c:pt idx="1577">
                  <c:v>691637000</c:v>
                </c:pt>
                <c:pt idx="1578">
                  <c:v>689653000</c:v>
                </c:pt>
                <c:pt idx="1579">
                  <c:v>687638000</c:v>
                </c:pt>
                <c:pt idx="1580">
                  <c:v>685563000</c:v>
                </c:pt>
                <c:pt idx="1581">
                  <c:v>683482000</c:v>
                </c:pt>
                <c:pt idx="1582">
                  <c:v>681352000</c:v>
                </c:pt>
                <c:pt idx="1583">
                  <c:v>679233000</c:v>
                </c:pt>
                <c:pt idx="1584">
                  <c:v>677108000</c:v>
                </c:pt>
                <c:pt idx="1585">
                  <c:v>675065000</c:v>
                </c:pt>
                <c:pt idx="1586">
                  <c:v>672709000</c:v>
                </c:pt>
                <c:pt idx="1587">
                  <c:v>670471000</c:v>
                </c:pt>
                <c:pt idx="1588">
                  <c:v>668335000</c:v>
                </c:pt>
                <c:pt idx="1589">
                  <c:v>666146000</c:v>
                </c:pt>
                <c:pt idx="1590">
                  <c:v>663962000</c:v>
                </c:pt>
                <c:pt idx="1591">
                  <c:v>661775000</c:v>
                </c:pt>
                <c:pt idx="1592">
                  <c:v>659547000</c:v>
                </c:pt>
                <c:pt idx="1593">
                  <c:v>657274000</c:v>
                </c:pt>
                <c:pt idx="1594">
                  <c:v>655041000</c:v>
                </c:pt>
                <c:pt idx="1595">
                  <c:v>652645000</c:v>
                </c:pt>
                <c:pt idx="1596">
                  <c:v>650335000</c:v>
                </c:pt>
                <c:pt idx="1597">
                  <c:v>648026000</c:v>
                </c:pt>
                <c:pt idx="1598">
                  <c:v>645699000</c:v>
                </c:pt>
                <c:pt idx="1599">
                  <c:v>643373000</c:v>
                </c:pt>
                <c:pt idx="1600">
                  <c:v>641015000</c:v>
                </c:pt>
                <c:pt idx="1601">
                  <c:v>638609000</c:v>
                </c:pt>
                <c:pt idx="1602">
                  <c:v>636196000</c:v>
                </c:pt>
                <c:pt idx="1603">
                  <c:v>633792000</c:v>
                </c:pt>
                <c:pt idx="1604">
                  <c:v>631374000</c:v>
                </c:pt>
                <c:pt idx="1605">
                  <c:v>628934000</c:v>
                </c:pt>
                <c:pt idx="1606">
                  <c:v>626515000</c:v>
                </c:pt>
                <c:pt idx="1607">
                  <c:v>624021000</c:v>
                </c:pt>
                <c:pt idx="1608">
                  <c:v>621551000</c:v>
                </c:pt>
                <c:pt idx="1609">
                  <c:v>619121000</c:v>
                </c:pt>
                <c:pt idx="1610">
                  <c:v>616518000</c:v>
                </c:pt>
                <c:pt idx="1611">
                  <c:v>614025000</c:v>
                </c:pt>
                <c:pt idx="1612">
                  <c:v>611437000</c:v>
                </c:pt>
                <c:pt idx="1613">
                  <c:v>608472000</c:v>
                </c:pt>
                <c:pt idx="1614">
                  <c:v>606282000</c:v>
                </c:pt>
                <c:pt idx="1615">
                  <c:v>603801000</c:v>
                </c:pt>
                <c:pt idx="1616">
                  <c:v>601208000</c:v>
                </c:pt>
                <c:pt idx="1617">
                  <c:v>598705000</c:v>
                </c:pt>
                <c:pt idx="1618">
                  <c:v>596205000</c:v>
                </c:pt>
                <c:pt idx="1619">
                  <c:v>593698000</c:v>
                </c:pt>
                <c:pt idx="1620">
                  <c:v>591163000</c:v>
                </c:pt>
                <c:pt idx="1621">
                  <c:v>588605000</c:v>
                </c:pt>
                <c:pt idx="1622">
                  <c:v>585988000</c:v>
                </c:pt>
                <c:pt idx="1623">
                  <c:v>583425000</c:v>
                </c:pt>
                <c:pt idx="1624">
                  <c:v>580837000</c:v>
                </c:pt>
                <c:pt idx="1625">
                  <c:v>578242000</c:v>
                </c:pt>
                <c:pt idx="1626">
                  <c:v>575580000</c:v>
                </c:pt>
                <c:pt idx="1627">
                  <c:v>573029000</c:v>
                </c:pt>
                <c:pt idx="1628">
                  <c:v>570495000</c:v>
                </c:pt>
                <c:pt idx="1629">
                  <c:v>567926000</c:v>
                </c:pt>
                <c:pt idx="1630">
                  <c:v>565348000</c:v>
                </c:pt>
                <c:pt idx="1631">
                  <c:v>562737000</c:v>
                </c:pt>
                <c:pt idx="1632">
                  <c:v>560081000</c:v>
                </c:pt>
                <c:pt idx="1633">
                  <c:v>557520000</c:v>
                </c:pt>
                <c:pt idx="1634">
                  <c:v>554979000</c:v>
                </c:pt>
                <c:pt idx="1635">
                  <c:v>552426000</c:v>
                </c:pt>
                <c:pt idx="1636">
                  <c:v>549858000</c:v>
                </c:pt>
                <c:pt idx="1637">
                  <c:v>547314000</c:v>
                </c:pt>
                <c:pt idx="1638">
                  <c:v>544797000</c:v>
                </c:pt>
                <c:pt idx="1639">
                  <c:v>542236000</c:v>
                </c:pt>
                <c:pt idx="1640">
                  <c:v>539657000</c:v>
                </c:pt>
                <c:pt idx="1641">
                  <c:v>537108000</c:v>
                </c:pt>
                <c:pt idx="1642">
                  <c:v>534661000</c:v>
                </c:pt>
                <c:pt idx="1643">
                  <c:v>532244000</c:v>
                </c:pt>
                <c:pt idx="1644">
                  <c:v>529763000</c:v>
                </c:pt>
                <c:pt idx="1645">
                  <c:v>527260000</c:v>
                </c:pt>
                <c:pt idx="1646">
                  <c:v>524776000</c:v>
                </c:pt>
                <c:pt idx="1647">
                  <c:v>522305000</c:v>
                </c:pt>
                <c:pt idx="1648">
                  <c:v>519799000</c:v>
                </c:pt>
                <c:pt idx="1649">
                  <c:v>517198000</c:v>
                </c:pt>
                <c:pt idx="1650">
                  <c:v>514732000</c:v>
                </c:pt>
                <c:pt idx="1651">
                  <c:v>512292000</c:v>
                </c:pt>
                <c:pt idx="1652">
                  <c:v>509845000</c:v>
                </c:pt>
                <c:pt idx="1653">
                  <c:v>507427000</c:v>
                </c:pt>
                <c:pt idx="1654">
                  <c:v>505000000</c:v>
                </c:pt>
                <c:pt idx="1655">
                  <c:v>502575000</c:v>
                </c:pt>
                <c:pt idx="1656">
                  <c:v>499529000</c:v>
                </c:pt>
                <c:pt idx="1657">
                  <c:v>497266000</c:v>
                </c:pt>
                <c:pt idx="1658">
                  <c:v>495131000</c:v>
                </c:pt>
                <c:pt idx="1659">
                  <c:v>492819000</c:v>
                </c:pt>
                <c:pt idx="1660">
                  <c:v>490484000</c:v>
                </c:pt>
                <c:pt idx="1661">
                  <c:v>488156000</c:v>
                </c:pt>
                <c:pt idx="1662">
                  <c:v>485838000</c:v>
                </c:pt>
                <c:pt idx="1663">
                  <c:v>483535000</c:v>
                </c:pt>
                <c:pt idx="1664">
                  <c:v>481243000</c:v>
                </c:pt>
                <c:pt idx="1665">
                  <c:v>478934000</c:v>
                </c:pt>
                <c:pt idx="1666">
                  <c:v>476553000</c:v>
                </c:pt>
                <c:pt idx="1667">
                  <c:v>474325000</c:v>
                </c:pt>
                <c:pt idx="1668">
                  <c:v>472099000</c:v>
                </c:pt>
                <c:pt idx="1669">
                  <c:v>469902000</c:v>
                </c:pt>
                <c:pt idx="1670">
                  <c:v>467656000</c:v>
                </c:pt>
                <c:pt idx="1671">
                  <c:v>465468000</c:v>
                </c:pt>
                <c:pt idx="1672">
                  <c:v>463314000</c:v>
                </c:pt>
                <c:pt idx="1673">
                  <c:v>461088000</c:v>
                </c:pt>
                <c:pt idx="1674">
                  <c:v>458898000</c:v>
                </c:pt>
                <c:pt idx="1675">
                  <c:v>456770000</c:v>
                </c:pt>
                <c:pt idx="1676">
                  <c:v>454652000</c:v>
                </c:pt>
                <c:pt idx="1677">
                  <c:v>452553000</c:v>
                </c:pt>
                <c:pt idx="1678">
                  <c:v>450440000</c:v>
                </c:pt>
                <c:pt idx="1679">
                  <c:v>448383000</c:v>
                </c:pt>
                <c:pt idx="1680">
                  <c:v>446216000</c:v>
                </c:pt>
                <c:pt idx="1681">
                  <c:v>444117000</c:v>
                </c:pt>
                <c:pt idx="1682">
                  <c:v>442067000</c:v>
                </c:pt>
                <c:pt idx="1683">
                  <c:v>439988000</c:v>
                </c:pt>
                <c:pt idx="1684">
                  <c:v>437988000</c:v>
                </c:pt>
                <c:pt idx="1685">
                  <c:v>435997000</c:v>
                </c:pt>
                <c:pt idx="1686">
                  <c:v>434040000</c:v>
                </c:pt>
                <c:pt idx="1687">
                  <c:v>432087000</c:v>
                </c:pt>
                <c:pt idx="1688">
                  <c:v>430177000</c:v>
                </c:pt>
                <c:pt idx="1689">
                  <c:v>428283000</c:v>
                </c:pt>
                <c:pt idx="1690">
                  <c:v>426407000</c:v>
                </c:pt>
                <c:pt idx="1691">
                  <c:v>424555000</c:v>
                </c:pt>
                <c:pt idx="1692">
                  <c:v>422710000</c:v>
                </c:pt>
                <c:pt idx="1693">
                  <c:v>420867000</c:v>
                </c:pt>
                <c:pt idx="1694">
                  <c:v>419029000</c:v>
                </c:pt>
                <c:pt idx="1695">
                  <c:v>417210000</c:v>
                </c:pt>
                <c:pt idx="1696">
                  <c:v>415406000</c:v>
                </c:pt>
                <c:pt idx="1697">
                  <c:v>413598000</c:v>
                </c:pt>
                <c:pt idx="1698">
                  <c:v>411847000</c:v>
                </c:pt>
                <c:pt idx="1699">
                  <c:v>410112000</c:v>
                </c:pt>
                <c:pt idx="1700">
                  <c:v>408398000</c:v>
                </c:pt>
                <c:pt idx="1701">
                  <c:v>406690000</c:v>
                </c:pt>
                <c:pt idx="1702">
                  <c:v>404997000</c:v>
                </c:pt>
                <c:pt idx="1703">
                  <c:v>403309000</c:v>
                </c:pt>
                <c:pt idx="1704">
                  <c:v>401635000</c:v>
                </c:pt>
                <c:pt idx="1705">
                  <c:v>399997000</c:v>
                </c:pt>
                <c:pt idx="1706">
                  <c:v>398390000</c:v>
                </c:pt>
                <c:pt idx="1707">
                  <c:v>396798000</c:v>
                </c:pt>
                <c:pt idx="1708">
                  <c:v>395136000</c:v>
                </c:pt>
                <c:pt idx="1709">
                  <c:v>393511000</c:v>
                </c:pt>
                <c:pt idx="1710">
                  <c:v>391991000</c:v>
                </c:pt>
                <c:pt idx="1711">
                  <c:v>390479000</c:v>
                </c:pt>
                <c:pt idx="1712">
                  <c:v>388995000</c:v>
                </c:pt>
                <c:pt idx="1713">
                  <c:v>387485000</c:v>
                </c:pt>
                <c:pt idx="1714">
                  <c:v>386006000</c:v>
                </c:pt>
                <c:pt idx="1715">
                  <c:v>384550000</c:v>
                </c:pt>
                <c:pt idx="1716">
                  <c:v>383112000</c:v>
                </c:pt>
                <c:pt idx="1717">
                  <c:v>381676000</c:v>
                </c:pt>
                <c:pt idx="1718">
                  <c:v>380261000</c:v>
                </c:pt>
                <c:pt idx="1719">
                  <c:v>378833000</c:v>
                </c:pt>
                <c:pt idx="1720">
                  <c:v>377447000</c:v>
                </c:pt>
                <c:pt idx="1721">
                  <c:v>376080000</c:v>
                </c:pt>
                <c:pt idx="1722">
                  <c:v>374752000</c:v>
                </c:pt>
                <c:pt idx="1723">
                  <c:v>373424000</c:v>
                </c:pt>
                <c:pt idx="1724">
                  <c:v>372132000</c:v>
                </c:pt>
                <c:pt idx="1725">
                  <c:v>370833000</c:v>
                </c:pt>
                <c:pt idx="1726">
                  <c:v>369535000</c:v>
                </c:pt>
                <c:pt idx="1727">
                  <c:v>368265000</c:v>
                </c:pt>
                <c:pt idx="1728">
                  <c:v>367001000</c:v>
                </c:pt>
                <c:pt idx="1729">
                  <c:v>365758000</c:v>
                </c:pt>
                <c:pt idx="1730">
                  <c:v>364530000</c:v>
                </c:pt>
                <c:pt idx="1731">
                  <c:v>363334000</c:v>
                </c:pt>
                <c:pt idx="1732">
                  <c:v>362142000</c:v>
                </c:pt>
                <c:pt idx="1733">
                  <c:v>360965000</c:v>
                </c:pt>
                <c:pt idx="1734">
                  <c:v>359801000</c:v>
                </c:pt>
                <c:pt idx="1735">
                  <c:v>358647000</c:v>
                </c:pt>
                <c:pt idx="1736">
                  <c:v>357528000</c:v>
                </c:pt>
                <c:pt idx="1737">
                  <c:v>356406000</c:v>
                </c:pt>
                <c:pt idx="1738">
                  <c:v>355286000</c:v>
                </c:pt>
                <c:pt idx="1739">
                  <c:v>354176000</c:v>
                </c:pt>
                <c:pt idx="1740">
                  <c:v>353073000</c:v>
                </c:pt>
                <c:pt idx="1741">
                  <c:v>351961000</c:v>
                </c:pt>
                <c:pt idx="1742">
                  <c:v>350912000</c:v>
                </c:pt>
                <c:pt idx="1743">
                  <c:v>349920000</c:v>
                </c:pt>
                <c:pt idx="1744">
                  <c:v>348934000</c:v>
                </c:pt>
                <c:pt idx="1745">
                  <c:v>347981000</c:v>
                </c:pt>
                <c:pt idx="1746">
                  <c:v>347038000</c:v>
                </c:pt>
                <c:pt idx="1747">
                  <c:v>346107000</c:v>
                </c:pt>
                <c:pt idx="1748">
                  <c:v>345190000</c:v>
                </c:pt>
                <c:pt idx="1749">
                  <c:v>344270000</c:v>
                </c:pt>
                <c:pt idx="1750">
                  <c:v>343393000</c:v>
                </c:pt>
                <c:pt idx="1751">
                  <c:v>342519000</c:v>
                </c:pt>
                <c:pt idx="1752">
                  <c:v>341659000</c:v>
                </c:pt>
                <c:pt idx="1753">
                  <c:v>340848000</c:v>
                </c:pt>
                <c:pt idx="1754">
                  <c:v>340024000</c:v>
                </c:pt>
                <c:pt idx="1755">
                  <c:v>339221000</c:v>
                </c:pt>
                <c:pt idx="1756">
                  <c:v>338448000</c:v>
                </c:pt>
                <c:pt idx="1757">
                  <c:v>337667000</c:v>
                </c:pt>
                <c:pt idx="1758">
                  <c:v>336900000</c:v>
                </c:pt>
                <c:pt idx="1759">
                  <c:v>336133000</c:v>
                </c:pt>
                <c:pt idx="1760">
                  <c:v>335392000</c:v>
                </c:pt>
                <c:pt idx="1761">
                  <c:v>334347000</c:v>
                </c:pt>
                <c:pt idx="1762">
                  <c:v>333417000</c:v>
                </c:pt>
                <c:pt idx="1763">
                  <c:v>332640000</c:v>
                </c:pt>
                <c:pt idx="1764">
                  <c:v>331908000</c:v>
                </c:pt>
                <c:pt idx="1765">
                  <c:v>331195000</c:v>
                </c:pt>
                <c:pt idx="1766">
                  <c:v>330502000</c:v>
                </c:pt>
                <c:pt idx="1767">
                  <c:v>329818000</c:v>
                </c:pt>
                <c:pt idx="1768">
                  <c:v>329162000</c:v>
                </c:pt>
                <c:pt idx="1769">
                  <c:v>328506000</c:v>
                </c:pt>
                <c:pt idx="1770">
                  <c:v>327873000</c:v>
                </c:pt>
                <c:pt idx="1771">
                  <c:v>327266000</c:v>
                </c:pt>
                <c:pt idx="1772">
                  <c:v>326688000</c:v>
                </c:pt>
                <c:pt idx="1773">
                  <c:v>326099000</c:v>
                </c:pt>
                <c:pt idx="1774">
                  <c:v>325494000</c:v>
                </c:pt>
                <c:pt idx="1775">
                  <c:v>324914000</c:v>
                </c:pt>
                <c:pt idx="1776">
                  <c:v>324351000</c:v>
                </c:pt>
                <c:pt idx="1777">
                  <c:v>323803000</c:v>
                </c:pt>
                <c:pt idx="1778">
                  <c:v>323240000</c:v>
                </c:pt>
                <c:pt idx="1779">
                  <c:v>322695000</c:v>
                </c:pt>
                <c:pt idx="1780">
                  <c:v>322170000</c:v>
                </c:pt>
                <c:pt idx="1781">
                  <c:v>321630000</c:v>
                </c:pt>
                <c:pt idx="1782">
                  <c:v>321105000</c:v>
                </c:pt>
                <c:pt idx="1783">
                  <c:v>320565000</c:v>
                </c:pt>
                <c:pt idx="1784">
                  <c:v>320041000</c:v>
                </c:pt>
                <c:pt idx="1785">
                  <c:v>319534000</c:v>
                </c:pt>
                <c:pt idx="1786">
                  <c:v>319036000</c:v>
                </c:pt>
                <c:pt idx="1787">
                  <c:v>318565000</c:v>
                </c:pt>
                <c:pt idx="1788">
                  <c:v>318060000</c:v>
                </c:pt>
                <c:pt idx="1789">
                  <c:v>317568000</c:v>
                </c:pt>
                <c:pt idx="1790">
                  <c:v>316780000</c:v>
                </c:pt>
                <c:pt idx="1791">
                  <c:v>316121000</c:v>
                </c:pt>
                <c:pt idx="1792">
                  <c:v>315633000</c:v>
                </c:pt>
                <c:pt idx="1793">
                  <c:v>315141000</c:v>
                </c:pt>
                <c:pt idx="1794">
                  <c:v>314673000</c:v>
                </c:pt>
                <c:pt idx="1795">
                  <c:v>314218000</c:v>
                </c:pt>
                <c:pt idx="1796">
                  <c:v>313779000</c:v>
                </c:pt>
                <c:pt idx="1797">
                  <c:v>313338000</c:v>
                </c:pt>
                <c:pt idx="1798">
                  <c:v>312922000</c:v>
                </c:pt>
                <c:pt idx="1799">
                  <c:v>312514000</c:v>
                </c:pt>
                <c:pt idx="1800">
                  <c:v>312095000</c:v>
                </c:pt>
                <c:pt idx="1801">
                  <c:v>311686000</c:v>
                </c:pt>
                <c:pt idx="1802">
                  <c:v>311272000</c:v>
                </c:pt>
                <c:pt idx="1803">
                  <c:v>310845000</c:v>
                </c:pt>
                <c:pt idx="1804">
                  <c:v>310427000</c:v>
                </c:pt>
                <c:pt idx="1805">
                  <c:v>310010000</c:v>
                </c:pt>
                <c:pt idx="1806">
                  <c:v>309597000</c:v>
                </c:pt>
                <c:pt idx="1807">
                  <c:v>309206000</c:v>
                </c:pt>
                <c:pt idx="1808">
                  <c:v>308801000</c:v>
                </c:pt>
                <c:pt idx="1809">
                  <c:v>308402000</c:v>
                </c:pt>
                <c:pt idx="1810">
                  <c:v>308033000</c:v>
                </c:pt>
                <c:pt idx="1811">
                  <c:v>307644000</c:v>
                </c:pt>
                <c:pt idx="1812">
                  <c:v>307276000</c:v>
                </c:pt>
                <c:pt idx="1813">
                  <c:v>306906000</c:v>
                </c:pt>
                <c:pt idx="1814">
                  <c:v>306475000</c:v>
                </c:pt>
                <c:pt idx="1815">
                  <c:v>306109000</c:v>
                </c:pt>
                <c:pt idx="1816">
                  <c:v>305770000</c:v>
                </c:pt>
                <c:pt idx="1817">
                  <c:v>305413000</c:v>
                </c:pt>
                <c:pt idx="1818">
                  <c:v>305079000</c:v>
                </c:pt>
                <c:pt idx="1819">
                  <c:v>304744000</c:v>
                </c:pt>
                <c:pt idx="1820">
                  <c:v>304414000</c:v>
                </c:pt>
                <c:pt idx="1821">
                  <c:v>304084000</c:v>
                </c:pt>
                <c:pt idx="1822">
                  <c:v>303752000</c:v>
                </c:pt>
                <c:pt idx="1823">
                  <c:v>303446000</c:v>
                </c:pt>
                <c:pt idx="1824">
                  <c:v>303129000</c:v>
                </c:pt>
                <c:pt idx="1825">
                  <c:v>302815000</c:v>
                </c:pt>
                <c:pt idx="1826">
                  <c:v>302518000</c:v>
                </c:pt>
                <c:pt idx="1827">
                  <c:v>302216000</c:v>
                </c:pt>
                <c:pt idx="1828">
                  <c:v>301925000</c:v>
                </c:pt>
                <c:pt idx="1829">
                  <c:v>301630000</c:v>
                </c:pt>
                <c:pt idx="1830">
                  <c:v>301341000</c:v>
                </c:pt>
                <c:pt idx="1831">
                  <c:v>301061000</c:v>
                </c:pt>
                <c:pt idx="1832">
                  <c:v>300788000</c:v>
                </c:pt>
                <c:pt idx="1833">
                  <c:v>300510000</c:v>
                </c:pt>
                <c:pt idx="1834">
                  <c:v>300227000</c:v>
                </c:pt>
                <c:pt idx="1835">
                  <c:v>299943000</c:v>
                </c:pt>
                <c:pt idx="1836">
                  <c:v>299653000</c:v>
                </c:pt>
                <c:pt idx="1837">
                  <c:v>299389000</c:v>
                </c:pt>
                <c:pt idx="1838">
                  <c:v>299132000</c:v>
                </c:pt>
                <c:pt idx="1839">
                  <c:v>298876000</c:v>
                </c:pt>
                <c:pt idx="1840">
                  <c:v>298617000</c:v>
                </c:pt>
                <c:pt idx="1841">
                  <c:v>298377000</c:v>
                </c:pt>
                <c:pt idx="1842">
                  <c:v>298133000</c:v>
                </c:pt>
                <c:pt idx="1843">
                  <c:v>297877000</c:v>
                </c:pt>
                <c:pt idx="1844">
                  <c:v>297641000</c:v>
                </c:pt>
                <c:pt idx="1845">
                  <c:v>297398000</c:v>
                </c:pt>
                <c:pt idx="1846">
                  <c:v>297152000</c:v>
                </c:pt>
                <c:pt idx="1847">
                  <c:v>296922000</c:v>
                </c:pt>
                <c:pt idx="1848">
                  <c:v>296699000</c:v>
                </c:pt>
                <c:pt idx="1849">
                  <c:v>296468000</c:v>
                </c:pt>
                <c:pt idx="1850">
                  <c:v>296258000</c:v>
                </c:pt>
                <c:pt idx="1851">
                  <c:v>296027000</c:v>
                </c:pt>
                <c:pt idx="1852">
                  <c:v>295815000</c:v>
                </c:pt>
                <c:pt idx="1853">
                  <c:v>295599000</c:v>
                </c:pt>
                <c:pt idx="1854">
                  <c:v>295379000</c:v>
                </c:pt>
                <c:pt idx="1855">
                  <c:v>295168000</c:v>
                </c:pt>
                <c:pt idx="1856">
                  <c:v>294947000</c:v>
                </c:pt>
                <c:pt idx="1857">
                  <c:v>294730000</c:v>
                </c:pt>
                <c:pt idx="1858">
                  <c:v>294523000</c:v>
                </c:pt>
                <c:pt idx="1859">
                  <c:v>294306000</c:v>
                </c:pt>
                <c:pt idx="1860">
                  <c:v>294086000</c:v>
                </c:pt>
                <c:pt idx="1861">
                  <c:v>293883000</c:v>
                </c:pt>
                <c:pt idx="1862">
                  <c:v>293676000</c:v>
                </c:pt>
                <c:pt idx="1863">
                  <c:v>293469000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758-5945-9D8D-AFC8E4DDBBA7}"/>
            </c:ext>
          </c:extLst>
        </c:ser>
        <c:ser>
          <c:idx val="2"/>
          <c:order val="2"/>
          <c:tx>
            <c:v>Tanδ </c:v>
          </c:tx>
          <c:spPr>
            <a:ln w="2540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Sheet1!$A$1:$A$1864</c:f>
              <c:numCache>
                <c:formatCode>General</c:formatCode>
                <c:ptCount val="1864"/>
                <c:pt idx="0">
                  <c:v>30.113</c:v>
                </c:pt>
                <c:pt idx="1">
                  <c:v>30.116</c:v>
                </c:pt>
                <c:pt idx="2">
                  <c:v>30.123000000000001</c:v>
                </c:pt>
                <c:pt idx="3">
                  <c:v>30.135999999999999</c:v>
                </c:pt>
                <c:pt idx="4">
                  <c:v>30.154</c:v>
                </c:pt>
                <c:pt idx="5">
                  <c:v>30.177</c:v>
                </c:pt>
                <c:pt idx="6">
                  <c:v>30.204999999999998</c:v>
                </c:pt>
                <c:pt idx="7">
                  <c:v>30.24</c:v>
                </c:pt>
                <c:pt idx="8">
                  <c:v>30.28</c:v>
                </c:pt>
                <c:pt idx="9">
                  <c:v>30.327000000000002</c:v>
                </c:pt>
                <c:pt idx="10">
                  <c:v>30.378</c:v>
                </c:pt>
                <c:pt idx="11">
                  <c:v>30.434000000000001</c:v>
                </c:pt>
                <c:pt idx="12">
                  <c:v>30.495999999999999</c:v>
                </c:pt>
                <c:pt idx="13">
                  <c:v>30.564</c:v>
                </c:pt>
                <c:pt idx="14">
                  <c:v>30.635000000000002</c:v>
                </c:pt>
                <c:pt idx="15">
                  <c:v>30.712</c:v>
                </c:pt>
                <c:pt idx="16">
                  <c:v>30.792000000000002</c:v>
                </c:pt>
                <c:pt idx="17">
                  <c:v>30.878</c:v>
                </c:pt>
                <c:pt idx="18">
                  <c:v>30.966999999999999</c:v>
                </c:pt>
                <c:pt idx="19">
                  <c:v>31.06</c:v>
                </c:pt>
                <c:pt idx="20">
                  <c:v>31.155999999999999</c:v>
                </c:pt>
                <c:pt idx="21">
                  <c:v>31.254999999999999</c:v>
                </c:pt>
                <c:pt idx="22">
                  <c:v>31.361000000000001</c:v>
                </c:pt>
                <c:pt idx="23">
                  <c:v>31.466000000000001</c:v>
                </c:pt>
                <c:pt idx="24">
                  <c:v>31.574999999999999</c:v>
                </c:pt>
                <c:pt idx="25">
                  <c:v>31.686</c:v>
                </c:pt>
                <c:pt idx="26">
                  <c:v>31.802</c:v>
                </c:pt>
                <c:pt idx="27">
                  <c:v>31.916</c:v>
                </c:pt>
                <c:pt idx="28">
                  <c:v>32.036000000000001</c:v>
                </c:pt>
                <c:pt idx="29">
                  <c:v>32.155000000000001</c:v>
                </c:pt>
                <c:pt idx="30">
                  <c:v>32.279000000000003</c:v>
                </c:pt>
                <c:pt idx="31">
                  <c:v>32.402000000000001</c:v>
                </c:pt>
                <c:pt idx="32">
                  <c:v>32.527000000000001</c:v>
                </c:pt>
                <c:pt idx="33">
                  <c:v>32.654000000000003</c:v>
                </c:pt>
                <c:pt idx="34">
                  <c:v>32.781999999999996</c:v>
                </c:pt>
                <c:pt idx="35">
                  <c:v>32.911000000000001</c:v>
                </c:pt>
                <c:pt idx="36">
                  <c:v>33.040999999999997</c:v>
                </c:pt>
                <c:pt idx="37">
                  <c:v>33.173000000000002</c:v>
                </c:pt>
                <c:pt idx="38">
                  <c:v>33.305</c:v>
                </c:pt>
                <c:pt idx="39">
                  <c:v>33.438000000000002</c:v>
                </c:pt>
                <c:pt idx="40">
                  <c:v>33.570999999999998</c:v>
                </c:pt>
                <c:pt idx="41">
                  <c:v>33.706000000000003</c:v>
                </c:pt>
                <c:pt idx="42">
                  <c:v>33.841000000000001</c:v>
                </c:pt>
                <c:pt idx="43">
                  <c:v>33.975999999999999</c:v>
                </c:pt>
                <c:pt idx="44">
                  <c:v>34.113</c:v>
                </c:pt>
                <c:pt idx="45">
                  <c:v>34.247999999999998</c:v>
                </c:pt>
                <c:pt idx="46">
                  <c:v>34.386000000000003</c:v>
                </c:pt>
                <c:pt idx="47">
                  <c:v>34.523000000000003</c:v>
                </c:pt>
                <c:pt idx="48">
                  <c:v>34.661999999999999</c:v>
                </c:pt>
                <c:pt idx="49">
                  <c:v>34.799999999999997</c:v>
                </c:pt>
                <c:pt idx="50">
                  <c:v>34.938000000000002</c:v>
                </c:pt>
                <c:pt idx="51">
                  <c:v>35.079000000000001</c:v>
                </c:pt>
                <c:pt idx="52">
                  <c:v>35.216999999999999</c:v>
                </c:pt>
                <c:pt idx="53">
                  <c:v>35.356999999999999</c:v>
                </c:pt>
                <c:pt idx="54">
                  <c:v>35.497</c:v>
                </c:pt>
                <c:pt idx="55">
                  <c:v>35.637999999999998</c:v>
                </c:pt>
                <c:pt idx="56">
                  <c:v>35.779000000000003</c:v>
                </c:pt>
                <c:pt idx="57">
                  <c:v>35.918999999999997</c:v>
                </c:pt>
                <c:pt idx="58">
                  <c:v>36.061</c:v>
                </c:pt>
                <c:pt idx="59">
                  <c:v>36.201999999999998</c:v>
                </c:pt>
                <c:pt idx="60">
                  <c:v>36.35</c:v>
                </c:pt>
                <c:pt idx="61">
                  <c:v>36.500999999999998</c:v>
                </c:pt>
                <c:pt idx="62">
                  <c:v>36.636000000000003</c:v>
                </c:pt>
                <c:pt idx="63">
                  <c:v>36.781999999999996</c:v>
                </c:pt>
                <c:pt idx="64">
                  <c:v>36.918999999999997</c:v>
                </c:pt>
                <c:pt idx="65">
                  <c:v>37.064999999999998</c:v>
                </c:pt>
                <c:pt idx="66">
                  <c:v>37.206000000000003</c:v>
                </c:pt>
                <c:pt idx="67">
                  <c:v>37.348999999999997</c:v>
                </c:pt>
                <c:pt idx="68">
                  <c:v>37.491</c:v>
                </c:pt>
                <c:pt idx="69">
                  <c:v>37.636000000000003</c:v>
                </c:pt>
                <c:pt idx="70">
                  <c:v>37.779000000000003</c:v>
                </c:pt>
                <c:pt idx="71">
                  <c:v>37.921999999999997</c:v>
                </c:pt>
                <c:pt idx="72">
                  <c:v>38.067999999999998</c:v>
                </c:pt>
                <c:pt idx="73">
                  <c:v>38.210999999999999</c:v>
                </c:pt>
                <c:pt idx="74">
                  <c:v>38.356000000000002</c:v>
                </c:pt>
                <c:pt idx="75">
                  <c:v>38.5</c:v>
                </c:pt>
                <c:pt idx="76">
                  <c:v>38.646999999999998</c:v>
                </c:pt>
                <c:pt idx="77">
                  <c:v>38.792000000000002</c:v>
                </c:pt>
                <c:pt idx="78">
                  <c:v>38.936999999999998</c:v>
                </c:pt>
                <c:pt idx="79">
                  <c:v>39.084000000000003</c:v>
                </c:pt>
                <c:pt idx="80">
                  <c:v>39.231000000000002</c:v>
                </c:pt>
                <c:pt idx="81">
                  <c:v>39.375999999999998</c:v>
                </c:pt>
                <c:pt idx="82">
                  <c:v>39.524999999999999</c:v>
                </c:pt>
                <c:pt idx="83">
                  <c:v>39.670999999999999</c:v>
                </c:pt>
                <c:pt idx="84">
                  <c:v>39.817999999999998</c:v>
                </c:pt>
                <c:pt idx="85">
                  <c:v>39.966000000000001</c:v>
                </c:pt>
                <c:pt idx="86">
                  <c:v>40.113</c:v>
                </c:pt>
                <c:pt idx="87">
                  <c:v>40.262</c:v>
                </c:pt>
                <c:pt idx="88">
                  <c:v>40.409999999999997</c:v>
                </c:pt>
                <c:pt idx="89">
                  <c:v>40.557000000000002</c:v>
                </c:pt>
                <c:pt idx="90">
                  <c:v>40.707999999999998</c:v>
                </c:pt>
                <c:pt idx="91">
                  <c:v>40.854999999999997</c:v>
                </c:pt>
                <c:pt idx="92">
                  <c:v>41.003999999999998</c:v>
                </c:pt>
                <c:pt idx="93">
                  <c:v>41.152999999999999</c:v>
                </c:pt>
                <c:pt idx="94">
                  <c:v>41.302999999999997</c:v>
                </c:pt>
                <c:pt idx="95">
                  <c:v>41.451000000000001</c:v>
                </c:pt>
                <c:pt idx="96">
                  <c:v>41.600999999999999</c:v>
                </c:pt>
                <c:pt idx="97">
                  <c:v>41.750999999999998</c:v>
                </c:pt>
                <c:pt idx="98">
                  <c:v>41.901000000000003</c:v>
                </c:pt>
                <c:pt idx="99">
                  <c:v>42.051000000000002</c:v>
                </c:pt>
                <c:pt idx="100">
                  <c:v>42.201999999999998</c:v>
                </c:pt>
                <c:pt idx="101">
                  <c:v>42.353000000000002</c:v>
                </c:pt>
                <c:pt idx="102">
                  <c:v>42.503</c:v>
                </c:pt>
                <c:pt idx="103">
                  <c:v>42.652999999999999</c:v>
                </c:pt>
                <c:pt idx="104">
                  <c:v>42.805</c:v>
                </c:pt>
                <c:pt idx="105">
                  <c:v>42.954000000000001</c:v>
                </c:pt>
                <c:pt idx="106">
                  <c:v>43.106999999999999</c:v>
                </c:pt>
                <c:pt idx="107">
                  <c:v>43.256999999999998</c:v>
                </c:pt>
                <c:pt idx="108">
                  <c:v>43.408000000000001</c:v>
                </c:pt>
                <c:pt idx="109">
                  <c:v>43.56</c:v>
                </c:pt>
                <c:pt idx="110">
                  <c:v>43.710999999999999</c:v>
                </c:pt>
                <c:pt idx="111">
                  <c:v>43.863</c:v>
                </c:pt>
                <c:pt idx="112">
                  <c:v>44.015000000000001</c:v>
                </c:pt>
                <c:pt idx="113">
                  <c:v>44.167000000000002</c:v>
                </c:pt>
                <c:pt idx="114">
                  <c:v>44.317999999999998</c:v>
                </c:pt>
                <c:pt idx="115">
                  <c:v>44.469000000000001</c:v>
                </c:pt>
                <c:pt idx="116">
                  <c:v>44.621000000000002</c:v>
                </c:pt>
                <c:pt idx="117">
                  <c:v>44.773000000000003</c:v>
                </c:pt>
                <c:pt idx="118">
                  <c:v>44.924999999999997</c:v>
                </c:pt>
                <c:pt idx="119">
                  <c:v>45.076000000000001</c:v>
                </c:pt>
                <c:pt idx="120">
                  <c:v>45.228000000000002</c:v>
                </c:pt>
                <c:pt idx="121">
                  <c:v>45.381</c:v>
                </c:pt>
                <c:pt idx="122">
                  <c:v>45.531999999999996</c:v>
                </c:pt>
                <c:pt idx="123">
                  <c:v>45.683999999999997</c:v>
                </c:pt>
                <c:pt idx="124">
                  <c:v>45.835999999999999</c:v>
                </c:pt>
                <c:pt idx="125">
                  <c:v>45.988999999999997</c:v>
                </c:pt>
                <c:pt idx="126">
                  <c:v>46.14</c:v>
                </c:pt>
                <c:pt idx="127">
                  <c:v>46.292999999999999</c:v>
                </c:pt>
                <c:pt idx="128">
                  <c:v>46.444000000000003</c:v>
                </c:pt>
                <c:pt idx="129">
                  <c:v>46.594999999999999</c:v>
                </c:pt>
                <c:pt idx="130">
                  <c:v>46.749000000000002</c:v>
                </c:pt>
                <c:pt idx="131">
                  <c:v>46.901000000000003</c:v>
                </c:pt>
                <c:pt idx="132">
                  <c:v>47.054000000000002</c:v>
                </c:pt>
                <c:pt idx="133">
                  <c:v>47.206000000000003</c:v>
                </c:pt>
                <c:pt idx="134">
                  <c:v>47.356999999999999</c:v>
                </c:pt>
                <c:pt idx="135">
                  <c:v>47.509</c:v>
                </c:pt>
                <c:pt idx="136">
                  <c:v>47.661999999999999</c:v>
                </c:pt>
                <c:pt idx="137">
                  <c:v>47.814999999999998</c:v>
                </c:pt>
                <c:pt idx="138">
                  <c:v>47.966000000000001</c:v>
                </c:pt>
                <c:pt idx="139">
                  <c:v>48.119</c:v>
                </c:pt>
                <c:pt idx="140">
                  <c:v>48.27</c:v>
                </c:pt>
                <c:pt idx="141">
                  <c:v>48.423999999999999</c:v>
                </c:pt>
                <c:pt idx="142">
                  <c:v>48.575000000000003</c:v>
                </c:pt>
                <c:pt idx="143">
                  <c:v>48.726999999999997</c:v>
                </c:pt>
                <c:pt idx="144">
                  <c:v>48.878999999999998</c:v>
                </c:pt>
                <c:pt idx="145">
                  <c:v>49.03</c:v>
                </c:pt>
                <c:pt idx="146">
                  <c:v>49.182000000000002</c:v>
                </c:pt>
                <c:pt idx="147">
                  <c:v>49.335000000000001</c:v>
                </c:pt>
                <c:pt idx="148">
                  <c:v>49.485999999999997</c:v>
                </c:pt>
                <c:pt idx="149">
                  <c:v>49.639000000000003</c:v>
                </c:pt>
                <c:pt idx="150">
                  <c:v>49.79</c:v>
                </c:pt>
                <c:pt idx="151">
                  <c:v>49.942</c:v>
                </c:pt>
                <c:pt idx="152">
                  <c:v>50.095999999999997</c:v>
                </c:pt>
                <c:pt idx="153">
                  <c:v>50.244999999999997</c:v>
                </c:pt>
                <c:pt idx="154">
                  <c:v>50.398000000000003</c:v>
                </c:pt>
                <c:pt idx="155">
                  <c:v>50.548999999999999</c:v>
                </c:pt>
                <c:pt idx="156">
                  <c:v>50.701999999999998</c:v>
                </c:pt>
                <c:pt idx="157">
                  <c:v>50.853000000000002</c:v>
                </c:pt>
                <c:pt idx="158">
                  <c:v>51.005000000000003</c:v>
                </c:pt>
                <c:pt idx="159">
                  <c:v>51.155999999999999</c:v>
                </c:pt>
                <c:pt idx="160">
                  <c:v>51.308</c:v>
                </c:pt>
                <c:pt idx="161">
                  <c:v>51.459000000000003</c:v>
                </c:pt>
                <c:pt idx="162">
                  <c:v>51.610999999999997</c:v>
                </c:pt>
                <c:pt idx="163">
                  <c:v>51.762999999999998</c:v>
                </c:pt>
                <c:pt idx="164">
                  <c:v>51.914000000000001</c:v>
                </c:pt>
                <c:pt idx="165">
                  <c:v>52.066000000000003</c:v>
                </c:pt>
                <c:pt idx="166">
                  <c:v>52.216999999999999</c:v>
                </c:pt>
                <c:pt idx="167">
                  <c:v>52.368000000000002</c:v>
                </c:pt>
                <c:pt idx="168">
                  <c:v>52.518000000000001</c:v>
                </c:pt>
                <c:pt idx="169">
                  <c:v>52.67</c:v>
                </c:pt>
                <c:pt idx="170">
                  <c:v>52.82</c:v>
                </c:pt>
                <c:pt idx="171">
                  <c:v>52.972000000000001</c:v>
                </c:pt>
                <c:pt idx="172">
                  <c:v>53.122999999999998</c:v>
                </c:pt>
                <c:pt idx="173">
                  <c:v>53.273000000000003</c:v>
                </c:pt>
                <c:pt idx="174">
                  <c:v>53.423999999999999</c:v>
                </c:pt>
                <c:pt idx="175">
                  <c:v>53.576000000000001</c:v>
                </c:pt>
                <c:pt idx="176">
                  <c:v>53.725999999999999</c:v>
                </c:pt>
                <c:pt idx="177">
                  <c:v>53.878</c:v>
                </c:pt>
                <c:pt idx="178">
                  <c:v>54.027999999999999</c:v>
                </c:pt>
                <c:pt idx="179">
                  <c:v>54.18</c:v>
                </c:pt>
                <c:pt idx="180">
                  <c:v>54.329000000000001</c:v>
                </c:pt>
                <c:pt idx="181">
                  <c:v>54.481000000000002</c:v>
                </c:pt>
                <c:pt idx="182">
                  <c:v>54.631999999999998</c:v>
                </c:pt>
                <c:pt idx="183">
                  <c:v>54.780999999999999</c:v>
                </c:pt>
                <c:pt idx="184">
                  <c:v>54.933</c:v>
                </c:pt>
                <c:pt idx="185">
                  <c:v>55.084000000000003</c:v>
                </c:pt>
                <c:pt idx="186">
                  <c:v>55.232999999999997</c:v>
                </c:pt>
                <c:pt idx="187">
                  <c:v>55.384</c:v>
                </c:pt>
                <c:pt idx="188">
                  <c:v>55.533000000000001</c:v>
                </c:pt>
                <c:pt idx="189">
                  <c:v>55.683999999999997</c:v>
                </c:pt>
                <c:pt idx="190">
                  <c:v>55.832000000000001</c:v>
                </c:pt>
                <c:pt idx="191">
                  <c:v>55.984999999999999</c:v>
                </c:pt>
                <c:pt idx="192">
                  <c:v>56.131999999999998</c:v>
                </c:pt>
                <c:pt idx="193">
                  <c:v>56.281999999999996</c:v>
                </c:pt>
                <c:pt idx="194">
                  <c:v>56.433</c:v>
                </c:pt>
                <c:pt idx="195">
                  <c:v>56.582000000000001</c:v>
                </c:pt>
                <c:pt idx="196">
                  <c:v>56.731000000000002</c:v>
                </c:pt>
                <c:pt idx="197">
                  <c:v>56.881999999999998</c:v>
                </c:pt>
                <c:pt idx="198">
                  <c:v>57.030999999999999</c:v>
                </c:pt>
                <c:pt idx="199">
                  <c:v>57.180999999999997</c:v>
                </c:pt>
                <c:pt idx="200">
                  <c:v>57.329000000000001</c:v>
                </c:pt>
                <c:pt idx="201">
                  <c:v>57.481000000000002</c:v>
                </c:pt>
                <c:pt idx="202">
                  <c:v>57.63</c:v>
                </c:pt>
                <c:pt idx="203">
                  <c:v>57.779000000000003</c:v>
                </c:pt>
                <c:pt idx="204">
                  <c:v>57.927999999999997</c:v>
                </c:pt>
                <c:pt idx="205">
                  <c:v>58.078000000000003</c:v>
                </c:pt>
                <c:pt idx="206">
                  <c:v>58.226999999999997</c:v>
                </c:pt>
                <c:pt idx="207">
                  <c:v>58.375</c:v>
                </c:pt>
                <c:pt idx="208">
                  <c:v>58.526000000000003</c:v>
                </c:pt>
                <c:pt idx="209">
                  <c:v>58.674999999999997</c:v>
                </c:pt>
                <c:pt idx="210">
                  <c:v>58.825000000000003</c:v>
                </c:pt>
                <c:pt idx="211">
                  <c:v>58.973999999999997</c:v>
                </c:pt>
                <c:pt idx="212">
                  <c:v>59.124000000000002</c:v>
                </c:pt>
                <c:pt idx="213">
                  <c:v>59.273000000000003</c:v>
                </c:pt>
                <c:pt idx="214">
                  <c:v>59.421999999999997</c:v>
                </c:pt>
                <c:pt idx="215">
                  <c:v>59.572000000000003</c:v>
                </c:pt>
                <c:pt idx="216">
                  <c:v>59.720999999999997</c:v>
                </c:pt>
                <c:pt idx="217">
                  <c:v>59.869</c:v>
                </c:pt>
                <c:pt idx="218">
                  <c:v>60.018999999999998</c:v>
                </c:pt>
                <c:pt idx="219">
                  <c:v>60.167999999999999</c:v>
                </c:pt>
                <c:pt idx="220">
                  <c:v>60.317</c:v>
                </c:pt>
                <c:pt idx="221">
                  <c:v>60.466000000000001</c:v>
                </c:pt>
                <c:pt idx="222">
                  <c:v>60.616</c:v>
                </c:pt>
                <c:pt idx="223">
                  <c:v>60.765000000000001</c:v>
                </c:pt>
                <c:pt idx="224">
                  <c:v>60.914000000000001</c:v>
                </c:pt>
                <c:pt idx="225">
                  <c:v>61.064</c:v>
                </c:pt>
                <c:pt idx="226">
                  <c:v>61.212000000000003</c:v>
                </c:pt>
                <c:pt idx="227">
                  <c:v>61.363</c:v>
                </c:pt>
                <c:pt idx="228">
                  <c:v>61.51</c:v>
                </c:pt>
                <c:pt idx="229">
                  <c:v>61.661000000000001</c:v>
                </c:pt>
                <c:pt idx="230">
                  <c:v>61.808999999999997</c:v>
                </c:pt>
                <c:pt idx="231">
                  <c:v>61.959000000000003</c:v>
                </c:pt>
                <c:pt idx="232">
                  <c:v>62.109000000000002</c:v>
                </c:pt>
                <c:pt idx="233">
                  <c:v>62.258000000000003</c:v>
                </c:pt>
                <c:pt idx="234">
                  <c:v>62.406999999999996</c:v>
                </c:pt>
                <c:pt idx="235">
                  <c:v>62.555999999999997</c:v>
                </c:pt>
                <c:pt idx="236">
                  <c:v>62.704999999999998</c:v>
                </c:pt>
                <c:pt idx="237">
                  <c:v>62.854999999999997</c:v>
                </c:pt>
                <c:pt idx="238">
                  <c:v>63.003</c:v>
                </c:pt>
                <c:pt idx="239">
                  <c:v>63.152000000000001</c:v>
                </c:pt>
                <c:pt idx="240">
                  <c:v>63.302999999999997</c:v>
                </c:pt>
                <c:pt idx="241">
                  <c:v>63.451000000000001</c:v>
                </c:pt>
                <c:pt idx="242">
                  <c:v>63.600999999999999</c:v>
                </c:pt>
                <c:pt idx="243">
                  <c:v>63.75</c:v>
                </c:pt>
                <c:pt idx="244">
                  <c:v>63.9</c:v>
                </c:pt>
                <c:pt idx="245">
                  <c:v>64.048000000000002</c:v>
                </c:pt>
                <c:pt idx="246">
                  <c:v>64.198999999999998</c:v>
                </c:pt>
                <c:pt idx="247">
                  <c:v>64.349000000000004</c:v>
                </c:pt>
                <c:pt idx="248">
                  <c:v>64.497</c:v>
                </c:pt>
                <c:pt idx="249">
                  <c:v>64.647999999999996</c:v>
                </c:pt>
                <c:pt idx="250">
                  <c:v>64.796999999999997</c:v>
                </c:pt>
                <c:pt idx="251">
                  <c:v>64.947999999999993</c:v>
                </c:pt>
                <c:pt idx="252">
                  <c:v>65.096000000000004</c:v>
                </c:pt>
                <c:pt idx="253">
                  <c:v>65.245999999999995</c:v>
                </c:pt>
                <c:pt idx="254">
                  <c:v>65.396000000000001</c:v>
                </c:pt>
                <c:pt idx="255">
                  <c:v>65.545000000000002</c:v>
                </c:pt>
                <c:pt idx="256">
                  <c:v>65.694000000000003</c:v>
                </c:pt>
                <c:pt idx="257">
                  <c:v>65.844999999999999</c:v>
                </c:pt>
                <c:pt idx="258">
                  <c:v>65.995000000000005</c:v>
                </c:pt>
                <c:pt idx="259">
                  <c:v>66.144000000000005</c:v>
                </c:pt>
                <c:pt idx="260">
                  <c:v>66.293999999999997</c:v>
                </c:pt>
                <c:pt idx="261">
                  <c:v>66.444000000000003</c:v>
                </c:pt>
                <c:pt idx="262">
                  <c:v>66.593000000000004</c:v>
                </c:pt>
                <c:pt idx="263">
                  <c:v>66.744</c:v>
                </c:pt>
                <c:pt idx="264">
                  <c:v>66.894000000000005</c:v>
                </c:pt>
                <c:pt idx="265">
                  <c:v>67.043000000000006</c:v>
                </c:pt>
                <c:pt idx="266">
                  <c:v>67.194000000000003</c:v>
                </c:pt>
                <c:pt idx="267">
                  <c:v>67.343000000000004</c:v>
                </c:pt>
                <c:pt idx="268">
                  <c:v>67.492999999999995</c:v>
                </c:pt>
                <c:pt idx="269">
                  <c:v>67.641999999999996</c:v>
                </c:pt>
                <c:pt idx="270">
                  <c:v>67.793000000000006</c:v>
                </c:pt>
                <c:pt idx="271">
                  <c:v>67.942999999999998</c:v>
                </c:pt>
                <c:pt idx="272">
                  <c:v>68.093999999999994</c:v>
                </c:pt>
                <c:pt idx="273">
                  <c:v>68.244</c:v>
                </c:pt>
                <c:pt idx="274">
                  <c:v>68.394000000000005</c:v>
                </c:pt>
                <c:pt idx="275">
                  <c:v>68.543999999999997</c:v>
                </c:pt>
                <c:pt idx="276">
                  <c:v>68.692999999999998</c:v>
                </c:pt>
                <c:pt idx="277">
                  <c:v>68.843000000000004</c:v>
                </c:pt>
                <c:pt idx="278">
                  <c:v>68.992999999999995</c:v>
                </c:pt>
                <c:pt idx="279">
                  <c:v>69.144999999999996</c:v>
                </c:pt>
                <c:pt idx="280">
                  <c:v>69.293000000000006</c:v>
                </c:pt>
                <c:pt idx="281">
                  <c:v>69.444999999999993</c:v>
                </c:pt>
                <c:pt idx="282">
                  <c:v>69.593999999999994</c:v>
                </c:pt>
                <c:pt idx="283">
                  <c:v>69.745000000000005</c:v>
                </c:pt>
                <c:pt idx="284">
                  <c:v>69.894999999999996</c:v>
                </c:pt>
                <c:pt idx="285">
                  <c:v>70.046000000000006</c:v>
                </c:pt>
                <c:pt idx="286">
                  <c:v>70.194999999999993</c:v>
                </c:pt>
                <c:pt idx="287">
                  <c:v>70.346999999999994</c:v>
                </c:pt>
                <c:pt idx="288">
                  <c:v>70.495000000000005</c:v>
                </c:pt>
                <c:pt idx="289">
                  <c:v>70.647000000000006</c:v>
                </c:pt>
                <c:pt idx="290">
                  <c:v>70.796000000000006</c:v>
                </c:pt>
                <c:pt idx="291">
                  <c:v>70.947999999999993</c:v>
                </c:pt>
                <c:pt idx="292">
                  <c:v>71.096999999999994</c:v>
                </c:pt>
                <c:pt idx="293">
                  <c:v>71.247</c:v>
                </c:pt>
                <c:pt idx="294">
                  <c:v>71.397000000000006</c:v>
                </c:pt>
                <c:pt idx="295">
                  <c:v>71.548000000000002</c:v>
                </c:pt>
                <c:pt idx="296">
                  <c:v>71.697999999999993</c:v>
                </c:pt>
                <c:pt idx="297">
                  <c:v>71.847999999999999</c:v>
                </c:pt>
                <c:pt idx="298">
                  <c:v>71.998999999999995</c:v>
                </c:pt>
                <c:pt idx="299">
                  <c:v>72.147999999999996</c:v>
                </c:pt>
                <c:pt idx="300">
                  <c:v>72.299000000000007</c:v>
                </c:pt>
                <c:pt idx="301">
                  <c:v>72.447999999999993</c:v>
                </c:pt>
                <c:pt idx="302">
                  <c:v>72.599000000000004</c:v>
                </c:pt>
                <c:pt idx="303">
                  <c:v>72.748999999999995</c:v>
                </c:pt>
                <c:pt idx="304">
                  <c:v>72.899000000000001</c:v>
                </c:pt>
                <c:pt idx="305">
                  <c:v>73.05</c:v>
                </c:pt>
                <c:pt idx="306">
                  <c:v>73.2</c:v>
                </c:pt>
                <c:pt idx="307">
                  <c:v>73.349999999999994</c:v>
                </c:pt>
                <c:pt idx="308">
                  <c:v>73.498999999999995</c:v>
                </c:pt>
                <c:pt idx="309">
                  <c:v>73.650000000000006</c:v>
                </c:pt>
                <c:pt idx="310">
                  <c:v>73.799000000000007</c:v>
                </c:pt>
                <c:pt idx="311">
                  <c:v>73.950999999999993</c:v>
                </c:pt>
                <c:pt idx="312">
                  <c:v>74.099999999999994</c:v>
                </c:pt>
                <c:pt idx="313">
                  <c:v>74.248999999999995</c:v>
                </c:pt>
                <c:pt idx="314">
                  <c:v>74.400000000000006</c:v>
                </c:pt>
                <c:pt idx="315">
                  <c:v>74.55</c:v>
                </c:pt>
                <c:pt idx="316">
                  <c:v>74.700999999999993</c:v>
                </c:pt>
                <c:pt idx="317">
                  <c:v>74.849999999999994</c:v>
                </c:pt>
                <c:pt idx="318">
                  <c:v>75</c:v>
                </c:pt>
                <c:pt idx="319">
                  <c:v>75.150999999999996</c:v>
                </c:pt>
                <c:pt idx="320">
                  <c:v>75.3</c:v>
                </c:pt>
                <c:pt idx="321">
                  <c:v>75.450999999999993</c:v>
                </c:pt>
                <c:pt idx="322">
                  <c:v>75.600999999999999</c:v>
                </c:pt>
                <c:pt idx="323">
                  <c:v>75.751999999999995</c:v>
                </c:pt>
                <c:pt idx="324">
                  <c:v>75.900999999999996</c:v>
                </c:pt>
                <c:pt idx="325">
                  <c:v>76.052999999999997</c:v>
                </c:pt>
                <c:pt idx="326">
                  <c:v>76.200999999999993</c:v>
                </c:pt>
                <c:pt idx="327">
                  <c:v>76.352000000000004</c:v>
                </c:pt>
                <c:pt idx="328">
                  <c:v>76.501000000000005</c:v>
                </c:pt>
                <c:pt idx="329">
                  <c:v>76.652000000000001</c:v>
                </c:pt>
                <c:pt idx="330">
                  <c:v>76.802000000000007</c:v>
                </c:pt>
                <c:pt idx="331">
                  <c:v>76.953000000000003</c:v>
                </c:pt>
                <c:pt idx="332">
                  <c:v>77.100999999999999</c:v>
                </c:pt>
                <c:pt idx="333">
                  <c:v>77.253</c:v>
                </c:pt>
                <c:pt idx="334">
                  <c:v>77.403000000000006</c:v>
                </c:pt>
                <c:pt idx="335">
                  <c:v>77.552999999999997</c:v>
                </c:pt>
                <c:pt idx="336">
                  <c:v>77.703999999999994</c:v>
                </c:pt>
                <c:pt idx="337">
                  <c:v>77.852999999999994</c:v>
                </c:pt>
                <c:pt idx="338">
                  <c:v>78.003</c:v>
                </c:pt>
                <c:pt idx="339">
                  <c:v>78.153000000000006</c:v>
                </c:pt>
                <c:pt idx="340">
                  <c:v>78.304000000000002</c:v>
                </c:pt>
                <c:pt idx="341">
                  <c:v>78.453999999999994</c:v>
                </c:pt>
                <c:pt idx="342">
                  <c:v>78.603999999999999</c:v>
                </c:pt>
                <c:pt idx="343">
                  <c:v>78.753</c:v>
                </c:pt>
                <c:pt idx="344">
                  <c:v>78.903000000000006</c:v>
                </c:pt>
                <c:pt idx="345">
                  <c:v>79.054000000000002</c:v>
                </c:pt>
                <c:pt idx="346">
                  <c:v>79.204999999999998</c:v>
                </c:pt>
                <c:pt idx="347">
                  <c:v>79.352999999999994</c:v>
                </c:pt>
                <c:pt idx="348">
                  <c:v>79.503</c:v>
                </c:pt>
                <c:pt idx="349">
                  <c:v>79.653999999999996</c:v>
                </c:pt>
                <c:pt idx="350">
                  <c:v>79.804000000000002</c:v>
                </c:pt>
                <c:pt idx="351">
                  <c:v>79.953999999999994</c:v>
                </c:pt>
                <c:pt idx="352">
                  <c:v>80.103999999999999</c:v>
                </c:pt>
                <c:pt idx="353">
                  <c:v>80.253</c:v>
                </c:pt>
                <c:pt idx="354">
                  <c:v>80.403999999999996</c:v>
                </c:pt>
                <c:pt idx="355">
                  <c:v>80.552999999999997</c:v>
                </c:pt>
                <c:pt idx="356">
                  <c:v>80.701999999999998</c:v>
                </c:pt>
                <c:pt idx="357">
                  <c:v>80.852999999999994</c:v>
                </c:pt>
                <c:pt idx="358">
                  <c:v>81.003</c:v>
                </c:pt>
                <c:pt idx="359">
                  <c:v>81.153999999999996</c:v>
                </c:pt>
                <c:pt idx="360">
                  <c:v>81.302000000000007</c:v>
                </c:pt>
                <c:pt idx="361">
                  <c:v>81.453000000000003</c:v>
                </c:pt>
                <c:pt idx="362">
                  <c:v>81.602000000000004</c:v>
                </c:pt>
                <c:pt idx="363">
                  <c:v>81.753</c:v>
                </c:pt>
                <c:pt idx="364">
                  <c:v>81.903000000000006</c:v>
                </c:pt>
                <c:pt idx="365">
                  <c:v>82.052000000000007</c:v>
                </c:pt>
                <c:pt idx="366">
                  <c:v>82.200999999999993</c:v>
                </c:pt>
                <c:pt idx="367">
                  <c:v>82.352000000000004</c:v>
                </c:pt>
                <c:pt idx="368">
                  <c:v>82.501999999999995</c:v>
                </c:pt>
                <c:pt idx="369">
                  <c:v>82.652000000000001</c:v>
                </c:pt>
                <c:pt idx="370">
                  <c:v>82.802000000000007</c:v>
                </c:pt>
                <c:pt idx="371">
                  <c:v>82.953000000000003</c:v>
                </c:pt>
                <c:pt idx="372">
                  <c:v>83.1</c:v>
                </c:pt>
                <c:pt idx="373">
                  <c:v>83.251999999999995</c:v>
                </c:pt>
                <c:pt idx="374">
                  <c:v>83.400999999999996</c:v>
                </c:pt>
                <c:pt idx="375">
                  <c:v>83.552000000000007</c:v>
                </c:pt>
                <c:pt idx="376">
                  <c:v>83.700999999999993</c:v>
                </c:pt>
                <c:pt idx="377">
                  <c:v>83.850999999999999</c:v>
                </c:pt>
                <c:pt idx="378">
                  <c:v>84.001999999999995</c:v>
                </c:pt>
                <c:pt idx="379">
                  <c:v>84.15</c:v>
                </c:pt>
                <c:pt idx="380">
                  <c:v>84.301000000000002</c:v>
                </c:pt>
                <c:pt idx="381">
                  <c:v>84.45</c:v>
                </c:pt>
                <c:pt idx="382">
                  <c:v>84.600999999999999</c:v>
                </c:pt>
                <c:pt idx="383">
                  <c:v>84.751000000000005</c:v>
                </c:pt>
                <c:pt idx="384">
                  <c:v>84.9</c:v>
                </c:pt>
                <c:pt idx="385">
                  <c:v>85.051000000000002</c:v>
                </c:pt>
                <c:pt idx="386">
                  <c:v>85.200999999999993</c:v>
                </c:pt>
                <c:pt idx="387">
                  <c:v>85.35</c:v>
                </c:pt>
                <c:pt idx="388">
                  <c:v>85.5</c:v>
                </c:pt>
                <c:pt idx="389">
                  <c:v>85.650999999999996</c:v>
                </c:pt>
                <c:pt idx="390">
                  <c:v>85.801000000000002</c:v>
                </c:pt>
                <c:pt idx="391">
                  <c:v>85.948999999999998</c:v>
                </c:pt>
                <c:pt idx="392">
                  <c:v>86.1</c:v>
                </c:pt>
                <c:pt idx="393">
                  <c:v>86.25</c:v>
                </c:pt>
                <c:pt idx="394">
                  <c:v>86.397999999999996</c:v>
                </c:pt>
                <c:pt idx="395">
                  <c:v>86.549000000000007</c:v>
                </c:pt>
                <c:pt idx="396">
                  <c:v>86.698999999999998</c:v>
                </c:pt>
                <c:pt idx="397">
                  <c:v>86.847999999999999</c:v>
                </c:pt>
                <c:pt idx="398">
                  <c:v>86.998999999999995</c:v>
                </c:pt>
                <c:pt idx="399">
                  <c:v>87.147999999999996</c:v>
                </c:pt>
                <c:pt idx="400">
                  <c:v>87.299000000000007</c:v>
                </c:pt>
                <c:pt idx="401">
                  <c:v>87.448999999999998</c:v>
                </c:pt>
                <c:pt idx="402">
                  <c:v>87.599000000000004</c:v>
                </c:pt>
                <c:pt idx="403">
                  <c:v>87.75</c:v>
                </c:pt>
                <c:pt idx="404">
                  <c:v>87.9</c:v>
                </c:pt>
                <c:pt idx="405">
                  <c:v>88.05</c:v>
                </c:pt>
                <c:pt idx="406">
                  <c:v>88.2</c:v>
                </c:pt>
                <c:pt idx="407">
                  <c:v>88.349000000000004</c:v>
                </c:pt>
                <c:pt idx="408">
                  <c:v>88.5</c:v>
                </c:pt>
                <c:pt idx="409">
                  <c:v>88.65</c:v>
                </c:pt>
                <c:pt idx="410">
                  <c:v>88.798000000000002</c:v>
                </c:pt>
                <c:pt idx="411">
                  <c:v>88.950999999999993</c:v>
                </c:pt>
                <c:pt idx="412">
                  <c:v>89.099000000000004</c:v>
                </c:pt>
                <c:pt idx="413">
                  <c:v>89.248999999999995</c:v>
                </c:pt>
                <c:pt idx="414">
                  <c:v>89.4</c:v>
                </c:pt>
                <c:pt idx="415">
                  <c:v>89.549000000000007</c:v>
                </c:pt>
                <c:pt idx="416">
                  <c:v>89.7</c:v>
                </c:pt>
                <c:pt idx="417">
                  <c:v>89.849000000000004</c:v>
                </c:pt>
                <c:pt idx="418">
                  <c:v>90</c:v>
                </c:pt>
                <c:pt idx="419">
                  <c:v>90.149000000000001</c:v>
                </c:pt>
                <c:pt idx="420">
                  <c:v>90.301000000000002</c:v>
                </c:pt>
                <c:pt idx="421">
                  <c:v>90.45</c:v>
                </c:pt>
                <c:pt idx="422">
                  <c:v>90.600999999999999</c:v>
                </c:pt>
                <c:pt idx="423">
                  <c:v>90.75</c:v>
                </c:pt>
                <c:pt idx="424">
                  <c:v>90.900999999999996</c:v>
                </c:pt>
                <c:pt idx="425">
                  <c:v>91.05</c:v>
                </c:pt>
                <c:pt idx="426">
                  <c:v>91.200999999999993</c:v>
                </c:pt>
                <c:pt idx="427">
                  <c:v>91.35</c:v>
                </c:pt>
                <c:pt idx="428">
                  <c:v>91.5</c:v>
                </c:pt>
                <c:pt idx="429">
                  <c:v>91.650999999999996</c:v>
                </c:pt>
                <c:pt idx="430">
                  <c:v>91.8</c:v>
                </c:pt>
                <c:pt idx="431">
                  <c:v>91.95</c:v>
                </c:pt>
                <c:pt idx="432">
                  <c:v>92.1</c:v>
                </c:pt>
                <c:pt idx="433">
                  <c:v>92.251000000000005</c:v>
                </c:pt>
                <c:pt idx="434">
                  <c:v>92.4</c:v>
                </c:pt>
                <c:pt idx="435">
                  <c:v>92.552000000000007</c:v>
                </c:pt>
                <c:pt idx="436">
                  <c:v>92.700999999999993</c:v>
                </c:pt>
                <c:pt idx="437">
                  <c:v>92.850999999999999</c:v>
                </c:pt>
                <c:pt idx="438">
                  <c:v>93.001999999999995</c:v>
                </c:pt>
                <c:pt idx="439">
                  <c:v>93.150999999999996</c:v>
                </c:pt>
                <c:pt idx="440">
                  <c:v>93.302000000000007</c:v>
                </c:pt>
                <c:pt idx="441">
                  <c:v>93.450999999999993</c:v>
                </c:pt>
                <c:pt idx="442">
                  <c:v>93.602000000000004</c:v>
                </c:pt>
                <c:pt idx="443">
                  <c:v>93.751999999999995</c:v>
                </c:pt>
                <c:pt idx="444">
                  <c:v>93.902000000000001</c:v>
                </c:pt>
                <c:pt idx="445">
                  <c:v>94.052999999999997</c:v>
                </c:pt>
                <c:pt idx="446">
                  <c:v>94.203000000000003</c:v>
                </c:pt>
                <c:pt idx="447">
                  <c:v>94.352000000000004</c:v>
                </c:pt>
                <c:pt idx="448">
                  <c:v>94.503</c:v>
                </c:pt>
                <c:pt idx="449">
                  <c:v>94.653999999999996</c:v>
                </c:pt>
                <c:pt idx="450">
                  <c:v>94.804000000000002</c:v>
                </c:pt>
                <c:pt idx="451">
                  <c:v>94.953999999999994</c:v>
                </c:pt>
                <c:pt idx="452">
                  <c:v>95.102999999999994</c:v>
                </c:pt>
                <c:pt idx="453">
                  <c:v>95.254000000000005</c:v>
                </c:pt>
                <c:pt idx="454">
                  <c:v>95.405000000000001</c:v>
                </c:pt>
                <c:pt idx="455">
                  <c:v>95.554000000000002</c:v>
                </c:pt>
                <c:pt idx="456">
                  <c:v>95.704999999999998</c:v>
                </c:pt>
                <c:pt idx="457">
                  <c:v>95.855999999999995</c:v>
                </c:pt>
                <c:pt idx="458">
                  <c:v>96.006</c:v>
                </c:pt>
                <c:pt idx="459">
                  <c:v>96.156000000000006</c:v>
                </c:pt>
                <c:pt idx="460">
                  <c:v>96.305999999999997</c:v>
                </c:pt>
                <c:pt idx="461">
                  <c:v>96.454999999999998</c:v>
                </c:pt>
                <c:pt idx="462">
                  <c:v>96.605999999999995</c:v>
                </c:pt>
                <c:pt idx="463">
                  <c:v>96.757000000000005</c:v>
                </c:pt>
                <c:pt idx="464">
                  <c:v>96.906000000000006</c:v>
                </c:pt>
                <c:pt idx="465">
                  <c:v>97.055000000000007</c:v>
                </c:pt>
                <c:pt idx="466">
                  <c:v>97.206000000000003</c:v>
                </c:pt>
                <c:pt idx="467">
                  <c:v>97.355999999999995</c:v>
                </c:pt>
                <c:pt idx="468">
                  <c:v>97.506</c:v>
                </c:pt>
                <c:pt idx="469">
                  <c:v>97.656000000000006</c:v>
                </c:pt>
                <c:pt idx="470">
                  <c:v>97.805000000000007</c:v>
                </c:pt>
                <c:pt idx="471">
                  <c:v>97.956999999999994</c:v>
                </c:pt>
                <c:pt idx="472">
                  <c:v>98.105999999999995</c:v>
                </c:pt>
                <c:pt idx="473">
                  <c:v>98.256</c:v>
                </c:pt>
                <c:pt idx="474">
                  <c:v>98.406000000000006</c:v>
                </c:pt>
                <c:pt idx="475">
                  <c:v>98.555999999999997</c:v>
                </c:pt>
                <c:pt idx="476">
                  <c:v>98.706000000000003</c:v>
                </c:pt>
                <c:pt idx="477">
                  <c:v>98.855999999999995</c:v>
                </c:pt>
                <c:pt idx="478">
                  <c:v>99.006</c:v>
                </c:pt>
                <c:pt idx="479">
                  <c:v>99.155000000000001</c:v>
                </c:pt>
                <c:pt idx="480">
                  <c:v>99.305000000000007</c:v>
                </c:pt>
                <c:pt idx="481">
                  <c:v>99.454999999999998</c:v>
                </c:pt>
                <c:pt idx="482">
                  <c:v>99.605000000000004</c:v>
                </c:pt>
                <c:pt idx="483">
                  <c:v>99.754999999999995</c:v>
                </c:pt>
                <c:pt idx="484">
                  <c:v>99.905000000000001</c:v>
                </c:pt>
                <c:pt idx="485">
                  <c:v>100.056</c:v>
                </c:pt>
                <c:pt idx="486">
                  <c:v>100.205</c:v>
                </c:pt>
                <c:pt idx="487">
                  <c:v>100.355</c:v>
                </c:pt>
                <c:pt idx="488">
                  <c:v>100.506</c:v>
                </c:pt>
                <c:pt idx="489">
                  <c:v>100.655</c:v>
                </c:pt>
                <c:pt idx="490">
                  <c:v>100.806</c:v>
                </c:pt>
                <c:pt idx="491">
                  <c:v>100.955</c:v>
                </c:pt>
                <c:pt idx="492">
                  <c:v>101.10599999999999</c:v>
                </c:pt>
                <c:pt idx="493">
                  <c:v>101.254</c:v>
                </c:pt>
                <c:pt idx="494">
                  <c:v>101.405</c:v>
                </c:pt>
                <c:pt idx="495">
                  <c:v>101.55500000000001</c:v>
                </c:pt>
                <c:pt idx="496">
                  <c:v>101.70399999999999</c:v>
                </c:pt>
                <c:pt idx="497">
                  <c:v>101.855</c:v>
                </c:pt>
                <c:pt idx="498">
                  <c:v>102.004</c:v>
                </c:pt>
                <c:pt idx="499">
                  <c:v>102.15300000000001</c:v>
                </c:pt>
                <c:pt idx="500">
                  <c:v>102.303</c:v>
                </c:pt>
                <c:pt idx="501">
                  <c:v>102.45399999999999</c:v>
                </c:pt>
                <c:pt idx="502">
                  <c:v>102.60299999999999</c:v>
                </c:pt>
                <c:pt idx="503">
                  <c:v>102.752</c:v>
                </c:pt>
                <c:pt idx="504">
                  <c:v>102.902</c:v>
                </c:pt>
                <c:pt idx="505">
                  <c:v>103.053</c:v>
                </c:pt>
                <c:pt idx="506">
                  <c:v>103.202</c:v>
                </c:pt>
                <c:pt idx="507">
                  <c:v>103.352</c:v>
                </c:pt>
                <c:pt idx="508">
                  <c:v>103.501</c:v>
                </c:pt>
                <c:pt idx="509">
                  <c:v>103.651</c:v>
                </c:pt>
                <c:pt idx="510">
                  <c:v>103.801</c:v>
                </c:pt>
                <c:pt idx="511">
                  <c:v>103.95</c:v>
                </c:pt>
                <c:pt idx="512">
                  <c:v>104.1</c:v>
                </c:pt>
                <c:pt idx="513">
                  <c:v>104.249</c:v>
                </c:pt>
                <c:pt idx="514">
                  <c:v>104.399</c:v>
                </c:pt>
                <c:pt idx="515">
                  <c:v>104.54900000000001</c:v>
                </c:pt>
                <c:pt idx="516">
                  <c:v>104.7</c:v>
                </c:pt>
                <c:pt idx="517">
                  <c:v>104.849</c:v>
                </c:pt>
                <c:pt idx="518">
                  <c:v>104.998</c:v>
                </c:pt>
                <c:pt idx="519">
                  <c:v>105.148</c:v>
                </c:pt>
                <c:pt idx="520">
                  <c:v>105.297</c:v>
                </c:pt>
                <c:pt idx="521">
                  <c:v>105.44799999999999</c:v>
                </c:pt>
                <c:pt idx="522">
                  <c:v>105.596</c:v>
                </c:pt>
                <c:pt idx="523">
                  <c:v>105.749</c:v>
                </c:pt>
                <c:pt idx="524">
                  <c:v>105.89700000000001</c:v>
                </c:pt>
                <c:pt idx="525">
                  <c:v>106.047</c:v>
                </c:pt>
                <c:pt idx="526">
                  <c:v>106.197</c:v>
                </c:pt>
                <c:pt idx="527">
                  <c:v>106.34699999999999</c:v>
                </c:pt>
                <c:pt idx="528">
                  <c:v>106.497</c:v>
                </c:pt>
                <c:pt idx="529">
                  <c:v>106.64700000000001</c:v>
                </c:pt>
                <c:pt idx="530">
                  <c:v>106.797</c:v>
                </c:pt>
                <c:pt idx="531">
                  <c:v>106.947</c:v>
                </c:pt>
                <c:pt idx="532">
                  <c:v>107.09699999999999</c:v>
                </c:pt>
                <c:pt idx="533">
                  <c:v>107.248</c:v>
                </c:pt>
                <c:pt idx="534">
                  <c:v>107.398</c:v>
                </c:pt>
                <c:pt idx="535">
                  <c:v>107.547</c:v>
                </c:pt>
                <c:pt idx="536">
                  <c:v>107.69799999999999</c:v>
                </c:pt>
                <c:pt idx="537">
                  <c:v>107.84699999999999</c:v>
                </c:pt>
                <c:pt idx="538">
                  <c:v>107.997</c:v>
                </c:pt>
                <c:pt idx="539">
                  <c:v>108.149</c:v>
                </c:pt>
                <c:pt idx="540">
                  <c:v>108.297</c:v>
                </c:pt>
                <c:pt idx="541">
                  <c:v>108.447</c:v>
                </c:pt>
                <c:pt idx="542">
                  <c:v>108.59699999999999</c:v>
                </c:pt>
                <c:pt idx="543">
                  <c:v>108.747</c:v>
                </c:pt>
                <c:pt idx="544">
                  <c:v>108.89700000000001</c:v>
                </c:pt>
                <c:pt idx="545">
                  <c:v>109.048</c:v>
                </c:pt>
                <c:pt idx="546">
                  <c:v>109.19799999999999</c:v>
                </c:pt>
                <c:pt idx="547">
                  <c:v>109.348</c:v>
                </c:pt>
                <c:pt idx="548">
                  <c:v>109.5</c:v>
                </c:pt>
                <c:pt idx="549">
                  <c:v>109.648</c:v>
                </c:pt>
                <c:pt idx="550">
                  <c:v>109.79900000000001</c:v>
                </c:pt>
                <c:pt idx="551">
                  <c:v>109.95</c:v>
                </c:pt>
                <c:pt idx="552">
                  <c:v>110.1</c:v>
                </c:pt>
                <c:pt idx="553">
                  <c:v>110.249</c:v>
                </c:pt>
                <c:pt idx="554">
                  <c:v>110.399</c:v>
                </c:pt>
                <c:pt idx="555">
                  <c:v>110.55</c:v>
                </c:pt>
                <c:pt idx="556">
                  <c:v>110.699</c:v>
                </c:pt>
                <c:pt idx="557">
                  <c:v>110.849</c:v>
                </c:pt>
                <c:pt idx="558">
                  <c:v>110.999</c:v>
                </c:pt>
                <c:pt idx="559">
                  <c:v>111.149</c:v>
                </c:pt>
                <c:pt idx="560">
                  <c:v>111.3</c:v>
                </c:pt>
                <c:pt idx="561">
                  <c:v>111.449</c:v>
                </c:pt>
                <c:pt idx="562">
                  <c:v>111.599</c:v>
                </c:pt>
                <c:pt idx="563">
                  <c:v>111.749</c:v>
                </c:pt>
                <c:pt idx="564">
                  <c:v>111.9</c:v>
                </c:pt>
                <c:pt idx="565">
                  <c:v>112.05</c:v>
                </c:pt>
                <c:pt idx="566">
                  <c:v>112.199</c:v>
                </c:pt>
                <c:pt idx="567">
                  <c:v>112.349</c:v>
                </c:pt>
                <c:pt idx="568">
                  <c:v>112.499</c:v>
                </c:pt>
                <c:pt idx="569">
                  <c:v>112.65</c:v>
                </c:pt>
                <c:pt idx="570">
                  <c:v>112.79900000000001</c:v>
                </c:pt>
                <c:pt idx="571">
                  <c:v>112.95099999999999</c:v>
                </c:pt>
                <c:pt idx="572">
                  <c:v>113.099</c:v>
                </c:pt>
                <c:pt idx="573">
                  <c:v>113.249</c:v>
                </c:pt>
                <c:pt idx="574">
                  <c:v>113.4</c:v>
                </c:pt>
                <c:pt idx="575">
                  <c:v>113.55</c:v>
                </c:pt>
                <c:pt idx="576">
                  <c:v>113.7</c:v>
                </c:pt>
                <c:pt idx="577">
                  <c:v>113.85</c:v>
                </c:pt>
                <c:pt idx="578">
                  <c:v>113.999</c:v>
                </c:pt>
                <c:pt idx="579">
                  <c:v>114.15</c:v>
                </c:pt>
                <c:pt idx="580">
                  <c:v>114.3</c:v>
                </c:pt>
                <c:pt idx="581">
                  <c:v>114.45</c:v>
                </c:pt>
                <c:pt idx="582">
                  <c:v>114.6</c:v>
                </c:pt>
                <c:pt idx="583">
                  <c:v>114.75</c:v>
                </c:pt>
                <c:pt idx="584">
                  <c:v>114.901</c:v>
                </c:pt>
                <c:pt idx="585">
                  <c:v>115.05</c:v>
                </c:pt>
                <c:pt idx="586">
                  <c:v>115.20099999999999</c:v>
                </c:pt>
                <c:pt idx="587">
                  <c:v>115.351</c:v>
                </c:pt>
                <c:pt idx="588">
                  <c:v>115.5</c:v>
                </c:pt>
                <c:pt idx="589">
                  <c:v>115.65</c:v>
                </c:pt>
                <c:pt idx="590">
                  <c:v>115.801</c:v>
                </c:pt>
                <c:pt idx="591">
                  <c:v>115.95099999999999</c:v>
                </c:pt>
                <c:pt idx="592">
                  <c:v>116.101</c:v>
                </c:pt>
                <c:pt idx="593">
                  <c:v>116.251</c:v>
                </c:pt>
                <c:pt idx="594">
                  <c:v>116.401</c:v>
                </c:pt>
                <c:pt idx="595">
                  <c:v>116.551</c:v>
                </c:pt>
                <c:pt idx="596">
                  <c:v>116.70099999999999</c:v>
                </c:pt>
                <c:pt idx="597">
                  <c:v>116.851</c:v>
                </c:pt>
                <c:pt idx="598">
                  <c:v>117.002</c:v>
                </c:pt>
                <c:pt idx="599">
                  <c:v>117.15300000000001</c:v>
                </c:pt>
                <c:pt idx="600">
                  <c:v>117.303</c:v>
                </c:pt>
                <c:pt idx="601">
                  <c:v>117.453</c:v>
                </c:pt>
                <c:pt idx="602">
                  <c:v>117.60299999999999</c:v>
                </c:pt>
                <c:pt idx="603">
                  <c:v>117.754</c:v>
                </c:pt>
                <c:pt idx="604">
                  <c:v>117.904</c:v>
                </c:pt>
                <c:pt idx="605">
                  <c:v>118.054</c:v>
                </c:pt>
                <c:pt idx="606">
                  <c:v>118.20399999999999</c:v>
                </c:pt>
                <c:pt idx="607">
                  <c:v>118.355</c:v>
                </c:pt>
                <c:pt idx="608">
                  <c:v>118.505</c:v>
                </c:pt>
                <c:pt idx="609">
                  <c:v>118.655</c:v>
                </c:pt>
                <c:pt idx="610">
                  <c:v>118.80500000000001</c:v>
                </c:pt>
                <c:pt idx="611">
                  <c:v>118.956</c:v>
                </c:pt>
                <c:pt idx="612">
                  <c:v>119.10599999999999</c:v>
                </c:pt>
                <c:pt idx="613">
                  <c:v>119.255</c:v>
                </c:pt>
                <c:pt idx="614">
                  <c:v>119.407</c:v>
                </c:pt>
                <c:pt idx="615">
                  <c:v>119.557</c:v>
                </c:pt>
                <c:pt idx="616">
                  <c:v>119.706</c:v>
                </c:pt>
                <c:pt idx="617">
                  <c:v>119.857</c:v>
                </c:pt>
                <c:pt idx="618">
                  <c:v>120.00700000000001</c:v>
                </c:pt>
                <c:pt idx="619">
                  <c:v>120.157</c:v>
                </c:pt>
                <c:pt idx="620">
                  <c:v>120.307</c:v>
                </c:pt>
                <c:pt idx="621">
                  <c:v>120.456</c:v>
                </c:pt>
                <c:pt idx="622">
                  <c:v>120.60599999999999</c:v>
                </c:pt>
                <c:pt idx="623">
                  <c:v>120.75700000000001</c:v>
                </c:pt>
                <c:pt idx="624">
                  <c:v>120.907</c:v>
                </c:pt>
                <c:pt idx="625">
                  <c:v>121.056</c:v>
                </c:pt>
                <c:pt idx="626">
                  <c:v>121.20699999999999</c:v>
                </c:pt>
                <c:pt idx="627">
                  <c:v>121.357</c:v>
                </c:pt>
                <c:pt idx="628">
                  <c:v>121.506</c:v>
                </c:pt>
                <c:pt idx="629">
                  <c:v>121.65600000000001</c:v>
                </c:pt>
                <c:pt idx="630">
                  <c:v>121.806</c:v>
                </c:pt>
                <c:pt idx="631">
                  <c:v>121.955</c:v>
                </c:pt>
                <c:pt idx="632">
                  <c:v>122.10599999999999</c:v>
                </c:pt>
                <c:pt idx="633">
                  <c:v>122.255</c:v>
                </c:pt>
                <c:pt idx="634">
                  <c:v>122.404</c:v>
                </c:pt>
                <c:pt idx="635">
                  <c:v>122.55500000000001</c:v>
                </c:pt>
                <c:pt idx="636">
                  <c:v>122.70399999999999</c:v>
                </c:pt>
                <c:pt idx="637">
                  <c:v>122.85299999999999</c:v>
                </c:pt>
                <c:pt idx="638">
                  <c:v>123.003</c:v>
                </c:pt>
                <c:pt idx="639">
                  <c:v>123.152</c:v>
                </c:pt>
                <c:pt idx="640">
                  <c:v>123.303</c:v>
                </c:pt>
                <c:pt idx="641">
                  <c:v>123.452</c:v>
                </c:pt>
                <c:pt idx="642">
                  <c:v>123.602</c:v>
                </c:pt>
                <c:pt idx="643">
                  <c:v>123.751</c:v>
                </c:pt>
                <c:pt idx="644">
                  <c:v>123.902</c:v>
                </c:pt>
                <c:pt idx="645">
                  <c:v>124.05200000000001</c:v>
                </c:pt>
                <c:pt idx="646">
                  <c:v>124.202</c:v>
                </c:pt>
                <c:pt idx="647">
                  <c:v>124.351</c:v>
                </c:pt>
                <c:pt idx="648">
                  <c:v>124.502</c:v>
                </c:pt>
                <c:pt idx="649">
                  <c:v>124.65</c:v>
                </c:pt>
                <c:pt idx="650">
                  <c:v>124.801</c:v>
                </c:pt>
                <c:pt idx="651">
                  <c:v>124.95099999999999</c:v>
                </c:pt>
                <c:pt idx="652">
                  <c:v>125.1</c:v>
                </c:pt>
                <c:pt idx="653">
                  <c:v>125.251</c:v>
                </c:pt>
                <c:pt idx="654">
                  <c:v>125.4</c:v>
                </c:pt>
                <c:pt idx="655">
                  <c:v>125.55</c:v>
                </c:pt>
                <c:pt idx="656">
                  <c:v>125.7</c:v>
                </c:pt>
                <c:pt idx="657">
                  <c:v>125.85</c:v>
                </c:pt>
                <c:pt idx="658">
                  <c:v>125.999</c:v>
                </c:pt>
                <c:pt idx="659">
                  <c:v>126.149</c:v>
                </c:pt>
                <c:pt idx="660">
                  <c:v>126.29900000000001</c:v>
                </c:pt>
                <c:pt idx="661">
                  <c:v>126.44799999999999</c:v>
                </c:pt>
                <c:pt idx="662">
                  <c:v>126.6</c:v>
                </c:pt>
                <c:pt idx="663">
                  <c:v>126.749</c:v>
                </c:pt>
                <c:pt idx="664">
                  <c:v>126.899</c:v>
                </c:pt>
                <c:pt idx="665">
                  <c:v>127.04900000000001</c:v>
                </c:pt>
                <c:pt idx="666">
                  <c:v>127.19799999999999</c:v>
                </c:pt>
                <c:pt idx="667">
                  <c:v>127.348</c:v>
                </c:pt>
                <c:pt idx="668">
                  <c:v>127.499</c:v>
                </c:pt>
                <c:pt idx="669">
                  <c:v>127.648</c:v>
                </c:pt>
                <c:pt idx="670">
                  <c:v>127.797</c:v>
                </c:pt>
                <c:pt idx="671">
                  <c:v>127.947</c:v>
                </c:pt>
                <c:pt idx="672">
                  <c:v>128.09800000000001</c:v>
                </c:pt>
                <c:pt idx="673">
                  <c:v>128.24700000000001</c:v>
                </c:pt>
                <c:pt idx="674">
                  <c:v>128.39699999999999</c:v>
                </c:pt>
                <c:pt idx="675">
                  <c:v>128.547</c:v>
                </c:pt>
                <c:pt idx="676">
                  <c:v>128.697</c:v>
                </c:pt>
                <c:pt idx="677">
                  <c:v>128.84800000000001</c:v>
                </c:pt>
                <c:pt idx="678">
                  <c:v>128.99700000000001</c:v>
                </c:pt>
                <c:pt idx="679">
                  <c:v>129.14699999999999</c:v>
                </c:pt>
                <c:pt idx="680">
                  <c:v>129.297</c:v>
                </c:pt>
                <c:pt idx="681">
                  <c:v>129.44800000000001</c:v>
                </c:pt>
                <c:pt idx="682">
                  <c:v>129.59700000000001</c:v>
                </c:pt>
                <c:pt idx="683">
                  <c:v>129.74700000000001</c:v>
                </c:pt>
                <c:pt idx="684">
                  <c:v>129.89699999999999</c:v>
                </c:pt>
                <c:pt idx="685">
                  <c:v>130.04599999999999</c:v>
                </c:pt>
                <c:pt idx="686">
                  <c:v>130.197</c:v>
                </c:pt>
                <c:pt idx="687">
                  <c:v>130.34700000000001</c:v>
                </c:pt>
                <c:pt idx="688">
                  <c:v>130.49700000000001</c:v>
                </c:pt>
                <c:pt idx="689">
                  <c:v>130.648</c:v>
                </c:pt>
                <c:pt idx="690">
                  <c:v>130.797</c:v>
                </c:pt>
                <c:pt idx="691">
                  <c:v>130.94800000000001</c:v>
                </c:pt>
                <c:pt idx="692">
                  <c:v>131.09800000000001</c:v>
                </c:pt>
                <c:pt idx="693">
                  <c:v>131.24799999999999</c:v>
                </c:pt>
                <c:pt idx="694">
                  <c:v>131.39699999999999</c:v>
                </c:pt>
                <c:pt idx="695">
                  <c:v>131.548</c:v>
                </c:pt>
                <c:pt idx="696">
                  <c:v>131.69800000000001</c:v>
                </c:pt>
                <c:pt idx="697">
                  <c:v>131.84700000000001</c:v>
                </c:pt>
                <c:pt idx="698">
                  <c:v>131.99799999999999</c:v>
                </c:pt>
                <c:pt idx="699">
                  <c:v>132.148</c:v>
                </c:pt>
                <c:pt idx="700">
                  <c:v>132.298</c:v>
                </c:pt>
                <c:pt idx="701">
                  <c:v>132.44900000000001</c:v>
                </c:pt>
                <c:pt idx="702">
                  <c:v>132.59899999999999</c:v>
                </c:pt>
                <c:pt idx="703">
                  <c:v>132.75</c:v>
                </c:pt>
                <c:pt idx="704">
                  <c:v>132.899</c:v>
                </c:pt>
                <c:pt idx="705">
                  <c:v>133.05000000000001</c:v>
                </c:pt>
                <c:pt idx="706">
                  <c:v>133.19900000000001</c:v>
                </c:pt>
                <c:pt idx="707">
                  <c:v>133.35</c:v>
                </c:pt>
                <c:pt idx="708">
                  <c:v>133.5</c:v>
                </c:pt>
                <c:pt idx="709">
                  <c:v>133.65</c:v>
                </c:pt>
                <c:pt idx="710">
                  <c:v>133.80099999999999</c:v>
                </c:pt>
                <c:pt idx="711">
                  <c:v>133.94999999999999</c:v>
                </c:pt>
                <c:pt idx="712">
                  <c:v>134.101</c:v>
                </c:pt>
                <c:pt idx="713">
                  <c:v>134.251</c:v>
                </c:pt>
                <c:pt idx="714">
                  <c:v>134.40100000000001</c:v>
                </c:pt>
                <c:pt idx="715">
                  <c:v>134.55199999999999</c:v>
                </c:pt>
                <c:pt idx="716">
                  <c:v>134.70099999999999</c:v>
                </c:pt>
                <c:pt idx="717">
                  <c:v>134.852</c:v>
                </c:pt>
                <c:pt idx="718">
                  <c:v>135.001</c:v>
                </c:pt>
                <c:pt idx="719">
                  <c:v>135.15199999999999</c:v>
                </c:pt>
                <c:pt idx="720">
                  <c:v>135.30199999999999</c:v>
                </c:pt>
                <c:pt idx="721">
                  <c:v>135.452</c:v>
                </c:pt>
                <c:pt idx="722">
                  <c:v>135.602</c:v>
                </c:pt>
                <c:pt idx="723">
                  <c:v>135.75200000000001</c:v>
                </c:pt>
                <c:pt idx="724">
                  <c:v>135.90299999999999</c:v>
                </c:pt>
                <c:pt idx="725">
                  <c:v>136.05199999999999</c:v>
                </c:pt>
                <c:pt idx="726">
                  <c:v>136.203</c:v>
                </c:pt>
                <c:pt idx="727">
                  <c:v>136.35300000000001</c:v>
                </c:pt>
                <c:pt idx="728">
                  <c:v>136.50399999999999</c:v>
                </c:pt>
                <c:pt idx="729">
                  <c:v>136.654</c:v>
                </c:pt>
                <c:pt idx="730">
                  <c:v>136.803</c:v>
                </c:pt>
                <c:pt idx="731">
                  <c:v>136.95400000000001</c:v>
                </c:pt>
                <c:pt idx="732">
                  <c:v>137.10400000000001</c:v>
                </c:pt>
                <c:pt idx="733">
                  <c:v>137.25399999999999</c:v>
                </c:pt>
                <c:pt idx="734">
                  <c:v>137.405</c:v>
                </c:pt>
                <c:pt idx="735">
                  <c:v>137.55500000000001</c:v>
                </c:pt>
                <c:pt idx="736">
                  <c:v>137.70400000000001</c:v>
                </c:pt>
                <c:pt idx="737">
                  <c:v>137.85499999999999</c:v>
                </c:pt>
                <c:pt idx="738">
                  <c:v>138.00399999999999</c:v>
                </c:pt>
                <c:pt idx="739">
                  <c:v>138.155</c:v>
                </c:pt>
                <c:pt idx="740">
                  <c:v>138.30500000000001</c:v>
                </c:pt>
                <c:pt idx="741">
                  <c:v>138.45400000000001</c:v>
                </c:pt>
                <c:pt idx="742">
                  <c:v>138.60499999999999</c:v>
                </c:pt>
                <c:pt idx="743">
                  <c:v>138.755</c:v>
                </c:pt>
                <c:pt idx="744">
                  <c:v>138.905</c:v>
                </c:pt>
                <c:pt idx="745">
                  <c:v>139.05500000000001</c:v>
                </c:pt>
                <c:pt idx="746">
                  <c:v>139.20599999999999</c:v>
                </c:pt>
                <c:pt idx="747">
                  <c:v>139.35499999999999</c:v>
                </c:pt>
                <c:pt idx="748">
                  <c:v>139.505</c:v>
                </c:pt>
                <c:pt idx="749">
                  <c:v>139.655</c:v>
                </c:pt>
                <c:pt idx="750">
                  <c:v>139.80500000000001</c:v>
                </c:pt>
                <c:pt idx="751">
                  <c:v>139.95400000000001</c:v>
                </c:pt>
                <c:pt idx="752">
                  <c:v>140.10499999999999</c:v>
                </c:pt>
                <c:pt idx="753">
                  <c:v>140.25399999999999</c:v>
                </c:pt>
                <c:pt idx="754">
                  <c:v>140.404</c:v>
                </c:pt>
                <c:pt idx="755">
                  <c:v>140.553</c:v>
                </c:pt>
                <c:pt idx="756">
                  <c:v>140.70400000000001</c:v>
                </c:pt>
                <c:pt idx="757">
                  <c:v>140.85300000000001</c:v>
                </c:pt>
                <c:pt idx="758">
                  <c:v>141.00399999999999</c:v>
                </c:pt>
                <c:pt idx="759">
                  <c:v>141.15299999999999</c:v>
                </c:pt>
                <c:pt idx="760">
                  <c:v>141.30199999999999</c:v>
                </c:pt>
                <c:pt idx="761">
                  <c:v>141.452</c:v>
                </c:pt>
                <c:pt idx="762">
                  <c:v>141.602</c:v>
                </c:pt>
                <c:pt idx="763">
                  <c:v>141.751</c:v>
                </c:pt>
                <c:pt idx="764">
                  <c:v>141.90100000000001</c:v>
                </c:pt>
                <c:pt idx="765">
                  <c:v>142.05000000000001</c:v>
                </c:pt>
                <c:pt idx="766">
                  <c:v>142.20099999999999</c:v>
                </c:pt>
                <c:pt idx="767">
                  <c:v>142.351</c:v>
                </c:pt>
                <c:pt idx="768">
                  <c:v>142.499</c:v>
                </c:pt>
                <c:pt idx="769">
                  <c:v>142.64699999999999</c:v>
                </c:pt>
                <c:pt idx="770">
                  <c:v>142.797</c:v>
                </c:pt>
                <c:pt idx="771">
                  <c:v>142.94800000000001</c:v>
                </c:pt>
                <c:pt idx="772">
                  <c:v>143.09800000000001</c:v>
                </c:pt>
                <c:pt idx="773">
                  <c:v>143.24700000000001</c:v>
                </c:pt>
                <c:pt idx="774">
                  <c:v>143.39699999999999</c:v>
                </c:pt>
                <c:pt idx="775">
                  <c:v>143.547</c:v>
                </c:pt>
                <c:pt idx="776">
                  <c:v>143.697</c:v>
                </c:pt>
                <c:pt idx="777">
                  <c:v>143.846</c:v>
                </c:pt>
                <c:pt idx="778">
                  <c:v>143.994</c:v>
                </c:pt>
                <c:pt idx="779">
                  <c:v>144.14400000000001</c:v>
                </c:pt>
                <c:pt idx="780">
                  <c:v>144.29400000000001</c:v>
                </c:pt>
                <c:pt idx="781">
                  <c:v>144.44399999999999</c:v>
                </c:pt>
                <c:pt idx="782">
                  <c:v>144.595</c:v>
                </c:pt>
                <c:pt idx="783">
                  <c:v>144.745</c:v>
                </c:pt>
                <c:pt idx="784">
                  <c:v>144.89500000000001</c:v>
                </c:pt>
                <c:pt idx="785">
                  <c:v>145.04400000000001</c:v>
                </c:pt>
                <c:pt idx="786">
                  <c:v>145.19399999999999</c:v>
                </c:pt>
                <c:pt idx="787">
                  <c:v>145.34399999999999</c:v>
                </c:pt>
                <c:pt idx="788">
                  <c:v>145.494</c:v>
                </c:pt>
                <c:pt idx="789">
                  <c:v>145.643</c:v>
                </c:pt>
                <c:pt idx="790">
                  <c:v>145.79400000000001</c:v>
                </c:pt>
                <c:pt idx="791">
                  <c:v>145.94399999999999</c:v>
                </c:pt>
                <c:pt idx="792">
                  <c:v>146.095</c:v>
                </c:pt>
                <c:pt idx="793">
                  <c:v>146.245</c:v>
                </c:pt>
                <c:pt idx="794">
                  <c:v>146.39599999999999</c:v>
                </c:pt>
                <c:pt idx="795">
                  <c:v>146.54499999999999</c:v>
                </c:pt>
                <c:pt idx="796">
                  <c:v>146.69499999999999</c:v>
                </c:pt>
                <c:pt idx="797">
                  <c:v>146.846</c:v>
                </c:pt>
                <c:pt idx="798">
                  <c:v>146.995</c:v>
                </c:pt>
                <c:pt idx="799">
                  <c:v>147.14500000000001</c:v>
                </c:pt>
                <c:pt idx="800">
                  <c:v>147.29599999999999</c:v>
                </c:pt>
                <c:pt idx="801">
                  <c:v>147.446</c:v>
                </c:pt>
                <c:pt idx="802">
                  <c:v>147.596</c:v>
                </c:pt>
                <c:pt idx="803">
                  <c:v>147.74700000000001</c:v>
                </c:pt>
                <c:pt idx="804">
                  <c:v>147.89599999999999</c:v>
                </c:pt>
                <c:pt idx="805">
                  <c:v>148.04599999999999</c:v>
                </c:pt>
                <c:pt idx="806">
                  <c:v>148.197</c:v>
                </c:pt>
                <c:pt idx="807">
                  <c:v>148.34700000000001</c:v>
                </c:pt>
                <c:pt idx="808">
                  <c:v>148.49600000000001</c:v>
                </c:pt>
                <c:pt idx="809">
                  <c:v>148.64599999999999</c:v>
                </c:pt>
                <c:pt idx="810">
                  <c:v>148.797</c:v>
                </c:pt>
                <c:pt idx="811">
                  <c:v>148.947</c:v>
                </c:pt>
                <c:pt idx="812">
                  <c:v>149.09700000000001</c:v>
                </c:pt>
                <c:pt idx="813">
                  <c:v>149.24799999999999</c:v>
                </c:pt>
                <c:pt idx="814">
                  <c:v>149.39699999999999</c:v>
                </c:pt>
                <c:pt idx="815">
                  <c:v>149.547</c:v>
                </c:pt>
                <c:pt idx="816">
                  <c:v>149.697</c:v>
                </c:pt>
                <c:pt idx="817">
                  <c:v>149.84700000000001</c:v>
                </c:pt>
                <c:pt idx="818">
                  <c:v>149.99700000000001</c:v>
                </c:pt>
                <c:pt idx="819">
                  <c:v>150.14699999999999</c:v>
                </c:pt>
                <c:pt idx="820">
                  <c:v>150.297</c:v>
                </c:pt>
                <c:pt idx="821">
                  <c:v>150.447</c:v>
                </c:pt>
                <c:pt idx="822">
                  <c:v>150.596</c:v>
                </c:pt>
                <c:pt idx="823">
                  <c:v>150.74700000000001</c:v>
                </c:pt>
                <c:pt idx="824">
                  <c:v>150.89599999999999</c:v>
                </c:pt>
                <c:pt idx="825">
                  <c:v>151.048</c:v>
                </c:pt>
                <c:pt idx="826">
                  <c:v>151.19800000000001</c:v>
                </c:pt>
                <c:pt idx="827">
                  <c:v>151.34899999999999</c:v>
                </c:pt>
                <c:pt idx="828">
                  <c:v>151.499</c:v>
                </c:pt>
                <c:pt idx="829">
                  <c:v>151.648</c:v>
                </c:pt>
                <c:pt idx="830">
                  <c:v>151.79900000000001</c:v>
                </c:pt>
                <c:pt idx="831">
                  <c:v>151.94999999999999</c:v>
                </c:pt>
                <c:pt idx="832">
                  <c:v>152.09899999999999</c:v>
                </c:pt>
                <c:pt idx="833">
                  <c:v>152.25</c:v>
                </c:pt>
                <c:pt idx="834">
                  <c:v>152.40100000000001</c:v>
                </c:pt>
                <c:pt idx="835">
                  <c:v>152.55000000000001</c:v>
                </c:pt>
                <c:pt idx="836">
                  <c:v>152.69900000000001</c:v>
                </c:pt>
                <c:pt idx="837">
                  <c:v>152.85</c:v>
                </c:pt>
                <c:pt idx="838">
                  <c:v>153</c:v>
                </c:pt>
                <c:pt idx="839">
                  <c:v>153.15100000000001</c:v>
                </c:pt>
                <c:pt idx="840">
                  <c:v>153.30000000000001</c:v>
                </c:pt>
                <c:pt idx="841">
                  <c:v>153.45099999999999</c:v>
                </c:pt>
                <c:pt idx="842">
                  <c:v>153.602</c:v>
                </c:pt>
                <c:pt idx="843">
                  <c:v>153.75200000000001</c:v>
                </c:pt>
                <c:pt idx="844">
                  <c:v>153.90100000000001</c:v>
                </c:pt>
                <c:pt idx="845">
                  <c:v>154.05199999999999</c:v>
                </c:pt>
                <c:pt idx="846">
                  <c:v>154.202</c:v>
                </c:pt>
                <c:pt idx="847">
                  <c:v>154.35300000000001</c:v>
                </c:pt>
                <c:pt idx="848">
                  <c:v>154.50299999999999</c:v>
                </c:pt>
                <c:pt idx="849">
                  <c:v>154.65299999999999</c:v>
                </c:pt>
                <c:pt idx="850">
                  <c:v>154.803</c:v>
                </c:pt>
                <c:pt idx="851">
                  <c:v>154.95400000000001</c:v>
                </c:pt>
                <c:pt idx="852">
                  <c:v>155.10400000000001</c:v>
                </c:pt>
                <c:pt idx="853">
                  <c:v>155.255</c:v>
                </c:pt>
                <c:pt idx="854">
                  <c:v>155.404</c:v>
                </c:pt>
                <c:pt idx="855">
                  <c:v>155.55500000000001</c:v>
                </c:pt>
                <c:pt idx="856">
                  <c:v>155.70500000000001</c:v>
                </c:pt>
                <c:pt idx="857">
                  <c:v>155.85499999999999</c:v>
                </c:pt>
                <c:pt idx="858">
                  <c:v>156.005</c:v>
                </c:pt>
                <c:pt idx="859">
                  <c:v>156.155</c:v>
                </c:pt>
                <c:pt idx="860">
                  <c:v>156.30500000000001</c:v>
                </c:pt>
                <c:pt idx="861">
                  <c:v>156.45500000000001</c:v>
                </c:pt>
                <c:pt idx="862">
                  <c:v>156.60599999999999</c:v>
                </c:pt>
                <c:pt idx="863">
                  <c:v>156.755</c:v>
                </c:pt>
                <c:pt idx="864">
                  <c:v>156.905</c:v>
                </c:pt>
                <c:pt idx="865">
                  <c:v>157.05500000000001</c:v>
                </c:pt>
                <c:pt idx="866">
                  <c:v>157.20500000000001</c:v>
                </c:pt>
                <c:pt idx="867">
                  <c:v>157.35499999999999</c:v>
                </c:pt>
                <c:pt idx="868">
                  <c:v>157.506</c:v>
                </c:pt>
                <c:pt idx="869">
                  <c:v>157.655</c:v>
                </c:pt>
                <c:pt idx="870">
                  <c:v>157.80500000000001</c:v>
                </c:pt>
                <c:pt idx="871">
                  <c:v>157.95599999999999</c:v>
                </c:pt>
                <c:pt idx="872">
                  <c:v>158.10499999999999</c:v>
                </c:pt>
                <c:pt idx="873">
                  <c:v>158.255</c:v>
                </c:pt>
                <c:pt idx="874">
                  <c:v>158.405</c:v>
                </c:pt>
                <c:pt idx="875">
                  <c:v>158.554</c:v>
                </c:pt>
                <c:pt idx="876">
                  <c:v>158.70599999999999</c:v>
                </c:pt>
                <c:pt idx="877">
                  <c:v>158.85499999999999</c:v>
                </c:pt>
                <c:pt idx="878">
                  <c:v>159.00399999999999</c:v>
                </c:pt>
                <c:pt idx="879">
                  <c:v>159.154</c:v>
                </c:pt>
                <c:pt idx="880">
                  <c:v>159.304</c:v>
                </c:pt>
                <c:pt idx="881">
                  <c:v>159.452</c:v>
                </c:pt>
                <c:pt idx="882">
                  <c:v>159.60300000000001</c:v>
                </c:pt>
                <c:pt idx="883">
                  <c:v>159.75200000000001</c:v>
                </c:pt>
                <c:pt idx="884">
                  <c:v>159.90100000000001</c:v>
                </c:pt>
                <c:pt idx="885">
                  <c:v>160.053</c:v>
                </c:pt>
                <c:pt idx="886">
                  <c:v>160.202</c:v>
                </c:pt>
                <c:pt idx="887">
                  <c:v>160.351</c:v>
                </c:pt>
                <c:pt idx="888">
                  <c:v>160.501</c:v>
                </c:pt>
                <c:pt idx="889">
                  <c:v>160.65100000000001</c:v>
                </c:pt>
                <c:pt idx="890">
                  <c:v>160.80000000000001</c:v>
                </c:pt>
                <c:pt idx="891">
                  <c:v>160.94900000000001</c:v>
                </c:pt>
                <c:pt idx="892">
                  <c:v>161.1</c:v>
                </c:pt>
                <c:pt idx="893">
                  <c:v>161.25</c:v>
                </c:pt>
                <c:pt idx="894">
                  <c:v>161.399</c:v>
                </c:pt>
                <c:pt idx="895">
                  <c:v>161.54900000000001</c:v>
                </c:pt>
                <c:pt idx="896">
                  <c:v>161.69999999999999</c:v>
                </c:pt>
                <c:pt idx="897">
                  <c:v>161.84899999999999</c:v>
                </c:pt>
                <c:pt idx="898">
                  <c:v>161.999</c:v>
                </c:pt>
                <c:pt idx="899">
                  <c:v>162.149</c:v>
                </c:pt>
                <c:pt idx="900">
                  <c:v>162.29900000000001</c:v>
                </c:pt>
                <c:pt idx="901">
                  <c:v>162.44900000000001</c:v>
                </c:pt>
                <c:pt idx="902">
                  <c:v>162.59899999999999</c:v>
                </c:pt>
                <c:pt idx="903">
                  <c:v>162.74799999999999</c:v>
                </c:pt>
                <c:pt idx="904">
                  <c:v>162.898</c:v>
                </c:pt>
                <c:pt idx="905">
                  <c:v>163.04599999999999</c:v>
                </c:pt>
                <c:pt idx="906">
                  <c:v>163.197</c:v>
                </c:pt>
                <c:pt idx="907">
                  <c:v>163.346</c:v>
                </c:pt>
                <c:pt idx="908">
                  <c:v>163.49600000000001</c:v>
                </c:pt>
                <c:pt idx="909">
                  <c:v>163.64599999999999</c:v>
                </c:pt>
                <c:pt idx="910">
                  <c:v>163.79599999999999</c:v>
                </c:pt>
                <c:pt idx="911">
                  <c:v>163.94499999999999</c:v>
                </c:pt>
                <c:pt idx="912">
                  <c:v>164.095</c:v>
                </c:pt>
                <c:pt idx="913">
                  <c:v>164.245</c:v>
                </c:pt>
                <c:pt idx="914">
                  <c:v>164.39500000000001</c:v>
                </c:pt>
                <c:pt idx="915">
                  <c:v>164.54400000000001</c:v>
                </c:pt>
                <c:pt idx="916">
                  <c:v>164.69399999999999</c:v>
                </c:pt>
                <c:pt idx="917">
                  <c:v>164.84399999999999</c:v>
                </c:pt>
                <c:pt idx="918">
                  <c:v>164.994</c:v>
                </c:pt>
                <c:pt idx="919">
                  <c:v>165.14400000000001</c:v>
                </c:pt>
                <c:pt idx="920">
                  <c:v>165.29300000000001</c:v>
                </c:pt>
                <c:pt idx="921">
                  <c:v>165.44300000000001</c:v>
                </c:pt>
                <c:pt idx="922">
                  <c:v>165.59200000000001</c:v>
                </c:pt>
                <c:pt idx="923">
                  <c:v>165.74199999999999</c:v>
                </c:pt>
                <c:pt idx="924">
                  <c:v>165.892</c:v>
                </c:pt>
                <c:pt idx="925">
                  <c:v>166.041</c:v>
                </c:pt>
                <c:pt idx="926">
                  <c:v>166.191</c:v>
                </c:pt>
                <c:pt idx="927">
                  <c:v>166.34200000000001</c:v>
                </c:pt>
                <c:pt idx="928">
                  <c:v>166.49199999999999</c:v>
                </c:pt>
                <c:pt idx="929">
                  <c:v>166.642</c:v>
                </c:pt>
                <c:pt idx="930">
                  <c:v>166.792</c:v>
                </c:pt>
                <c:pt idx="931">
                  <c:v>166.94200000000001</c:v>
                </c:pt>
                <c:pt idx="932">
                  <c:v>167.09200000000001</c:v>
                </c:pt>
                <c:pt idx="933">
                  <c:v>167.24199999999999</c:v>
                </c:pt>
                <c:pt idx="934">
                  <c:v>167.392</c:v>
                </c:pt>
                <c:pt idx="935">
                  <c:v>167.542</c:v>
                </c:pt>
                <c:pt idx="936">
                  <c:v>167.69200000000001</c:v>
                </c:pt>
                <c:pt idx="937">
                  <c:v>167.84100000000001</c:v>
                </c:pt>
                <c:pt idx="938">
                  <c:v>167.99199999999999</c:v>
                </c:pt>
                <c:pt idx="939">
                  <c:v>168.14099999999999</c:v>
                </c:pt>
                <c:pt idx="940">
                  <c:v>168.292</c:v>
                </c:pt>
                <c:pt idx="941">
                  <c:v>168.44200000000001</c:v>
                </c:pt>
                <c:pt idx="942">
                  <c:v>168.59299999999999</c:v>
                </c:pt>
                <c:pt idx="943">
                  <c:v>168.744</c:v>
                </c:pt>
                <c:pt idx="944">
                  <c:v>168.892</c:v>
                </c:pt>
                <c:pt idx="945">
                  <c:v>169.042</c:v>
                </c:pt>
                <c:pt idx="946">
                  <c:v>169.19300000000001</c:v>
                </c:pt>
                <c:pt idx="947">
                  <c:v>169.34299999999999</c:v>
                </c:pt>
                <c:pt idx="948">
                  <c:v>169.49199999999999</c:v>
                </c:pt>
                <c:pt idx="949">
                  <c:v>169.642</c:v>
                </c:pt>
                <c:pt idx="950">
                  <c:v>169.79300000000001</c:v>
                </c:pt>
                <c:pt idx="951">
                  <c:v>169.94200000000001</c:v>
                </c:pt>
                <c:pt idx="952">
                  <c:v>170.09200000000001</c:v>
                </c:pt>
                <c:pt idx="953">
                  <c:v>170.24199999999999</c:v>
                </c:pt>
                <c:pt idx="954">
                  <c:v>170.39099999999999</c:v>
                </c:pt>
                <c:pt idx="955">
                  <c:v>170.542</c:v>
                </c:pt>
                <c:pt idx="956">
                  <c:v>170.691</c:v>
                </c:pt>
                <c:pt idx="957">
                  <c:v>170.84200000000001</c:v>
                </c:pt>
                <c:pt idx="958">
                  <c:v>170.99199999999999</c:v>
                </c:pt>
                <c:pt idx="959">
                  <c:v>171.142</c:v>
                </c:pt>
                <c:pt idx="960">
                  <c:v>171.292</c:v>
                </c:pt>
                <c:pt idx="961">
                  <c:v>171.44300000000001</c:v>
                </c:pt>
                <c:pt idx="962">
                  <c:v>171.59200000000001</c:v>
                </c:pt>
                <c:pt idx="963">
                  <c:v>171.74199999999999</c:v>
                </c:pt>
                <c:pt idx="964">
                  <c:v>171.893</c:v>
                </c:pt>
                <c:pt idx="965">
                  <c:v>172.04300000000001</c:v>
                </c:pt>
                <c:pt idx="966">
                  <c:v>172.19300000000001</c:v>
                </c:pt>
                <c:pt idx="967">
                  <c:v>172.34399999999999</c:v>
                </c:pt>
                <c:pt idx="968">
                  <c:v>172.494</c:v>
                </c:pt>
                <c:pt idx="969">
                  <c:v>172.64400000000001</c:v>
                </c:pt>
                <c:pt idx="970">
                  <c:v>172.79499999999999</c:v>
                </c:pt>
                <c:pt idx="971">
                  <c:v>172.94499999999999</c:v>
                </c:pt>
                <c:pt idx="972">
                  <c:v>173.096</c:v>
                </c:pt>
                <c:pt idx="973">
                  <c:v>173.24600000000001</c:v>
                </c:pt>
                <c:pt idx="974">
                  <c:v>173.39699999999999</c:v>
                </c:pt>
                <c:pt idx="975">
                  <c:v>173.548</c:v>
                </c:pt>
                <c:pt idx="976">
                  <c:v>173.69800000000001</c:v>
                </c:pt>
                <c:pt idx="977">
                  <c:v>173.84899999999999</c:v>
                </c:pt>
                <c:pt idx="978">
                  <c:v>173.999</c:v>
                </c:pt>
                <c:pt idx="979">
                  <c:v>174.15</c:v>
                </c:pt>
                <c:pt idx="980">
                  <c:v>174.3</c:v>
                </c:pt>
                <c:pt idx="981">
                  <c:v>174.45</c:v>
                </c:pt>
                <c:pt idx="982">
                  <c:v>174.6</c:v>
                </c:pt>
                <c:pt idx="983">
                  <c:v>174.75</c:v>
                </c:pt>
                <c:pt idx="984">
                  <c:v>174.9</c:v>
                </c:pt>
                <c:pt idx="985">
                  <c:v>175.05099999999999</c:v>
                </c:pt>
                <c:pt idx="986">
                  <c:v>175.2</c:v>
                </c:pt>
                <c:pt idx="987">
                  <c:v>175.35</c:v>
                </c:pt>
                <c:pt idx="988">
                  <c:v>175.501</c:v>
                </c:pt>
                <c:pt idx="989">
                  <c:v>175.65</c:v>
                </c:pt>
                <c:pt idx="990">
                  <c:v>175.80099999999999</c:v>
                </c:pt>
                <c:pt idx="991">
                  <c:v>175.95</c:v>
                </c:pt>
                <c:pt idx="992">
                  <c:v>176.1</c:v>
                </c:pt>
                <c:pt idx="993">
                  <c:v>176.25</c:v>
                </c:pt>
                <c:pt idx="994">
                  <c:v>176.4</c:v>
                </c:pt>
                <c:pt idx="995">
                  <c:v>176.55</c:v>
                </c:pt>
                <c:pt idx="996">
                  <c:v>176.7</c:v>
                </c:pt>
                <c:pt idx="997">
                  <c:v>176.851</c:v>
                </c:pt>
                <c:pt idx="998">
                  <c:v>177</c:v>
                </c:pt>
                <c:pt idx="999">
                  <c:v>177.15</c:v>
                </c:pt>
                <c:pt idx="1000">
                  <c:v>177.3</c:v>
                </c:pt>
                <c:pt idx="1001">
                  <c:v>177.45</c:v>
                </c:pt>
                <c:pt idx="1002">
                  <c:v>177.6</c:v>
                </c:pt>
                <c:pt idx="1003">
                  <c:v>177.751</c:v>
                </c:pt>
                <c:pt idx="1004">
                  <c:v>177.90100000000001</c:v>
                </c:pt>
                <c:pt idx="1005">
                  <c:v>178.05</c:v>
                </c:pt>
                <c:pt idx="1006">
                  <c:v>178.20099999999999</c:v>
                </c:pt>
                <c:pt idx="1007">
                  <c:v>178.35</c:v>
                </c:pt>
                <c:pt idx="1008">
                  <c:v>178.5</c:v>
                </c:pt>
                <c:pt idx="1009">
                  <c:v>178.65100000000001</c:v>
                </c:pt>
                <c:pt idx="1010">
                  <c:v>178.8</c:v>
                </c:pt>
                <c:pt idx="1011">
                  <c:v>178.95099999999999</c:v>
                </c:pt>
                <c:pt idx="1012">
                  <c:v>179.1</c:v>
                </c:pt>
                <c:pt idx="1013">
                  <c:v>179.251</c:v>
                </c:pt>
                <c:pt idx="1014">
                  <c:v>179.4</c:v>
                </c:pt>
                <c:pt idx="1015">
                  <c:v>179.55</c:v>
                </c:pt>
                <c:pt idx="1016">
                  <c:v>179.69900000000001</c:v>
                </c:pt>
                <c:pt idx="1017">
                  <c:v>179.84800000000001</c:v>
                </c:pt>
                <c:pt idx="1018">
                  <c:v>179.999</c:v>
                </c:pt>
                <c:pt idx="1019">
                  <c:v>180.148</c:v>
                </c:pt>
                <c:pt idx="1020">
                  <c:v>180.298</c:v>
                </c:pt>
                <c:pt idx="1021">
                  <c:v>180.44800000000001</c:v>
                </c:pt>
                <c:pt idx="1022">
                  <c:v>180.59800000000001</c:v>
                </c:pt>
                <c:pt idx="1023">
                  <c:v>180.74700000000001</c:v>
                </c:pt>
                <c:pt idx="1024">
                  <c:v>180.898</c:v>
                </c:pt>
                <c:pt idx="1025">
                  <c:v>181.048</c:v>
                </c:pt>
                <c:pt idx="1026">
                  <c:v>181.197</c:v>
                </c:pt>
                <c:pt idx="1027">
                  <c:v>181.34700000000001</c:v>
                </c:pt>
                <c:pt idx="1028">
                  <c:v>181.49700000000001</c:v>
                </c:pt>
                <c:pt idx="1029">
                  <c:v>181.64599999999999</c:v>
                </c:pt>
                <c:pt idx="1030">
                  <c:v>181.797</c:v>
                </c:pt>
                <c:pt idx="1031">
                  <c:v>181.946</c:v>
                </c:pt>
                <c:pt idx="1032">
                  <c:v>182.095</c:v>
                </c:pt>
                <c:pt idx="1033">
                  <c:v>182.245</c:v>
                </c:pt>
                <c:pt idx="1034">
                  <c:v>182.39500000000001</c:v>
                </c:pt>
                <c:pt idx="1035">
                  <c:v>182.54499999999999</c:v>
                </c:pt>
                <c:pt idx="1036">
                  <c:v>182.69399999999999</c:v>
                </c:pt>
                <c:pt idx="1037">
                  <c:v>182.84399999999999</c:v>
                </c:pt>
                <c:pt idx="1038">
                  <c:v>182.99299999999999</c:v>
                </c:pt>
                <c:pt idx="1039">
                  <c:v>183.143</c:v>
                </c:pt>
                <c:pt idx="1040">
                  <c:v>183.292</c:v>
                </c:pt>
                <c:pt idx="1041">
                  <c:v>183.44200000000001</c:v>
                </c:pt>
                <c:pt idx="1042">
                  <c:v>183.59100000000001</c:v>
                </c:pt>
                <c:pt idx="1043">
                  <c:v>183.74</c:v>
                </c:pt>
                <c:pt idx="1044">
                  <c:v>183.89</c:v>
                </c:pt>
                <c:pt idx="1045">
                  <c:v>184.03899999999999</c:v>
                </c:pt>
                <c:pt idx="1046">
                  <c:v>184.18799999999999</c:v>
                </c:pt>
                <c:pt idx="1047">
                  <c:v>184.339</c:v>
                </c:pt>
                <c:pt idx="1048">
                  <c:v>184.489</c:v>
                </c:pt>
                <c:pt idx="1049">
                  <c:v>184.63900000000001</c:v>
                </c:pt>
                <c:pt idx="1050">
                  <c:v>184.78899999999999</c:v>
                </c:pt>
                <c:pt idx="1051">
                  <c:v>184.93799999999999</c:v>
                </c:pt>
                <c:pt idx="1052">
                  <c:v>185.089</c:v>
                </c:pt>
                <c:pt idx="1053">
                  <c:v>185.238</c:v>
                </c:pt>
                <c:pt idx="1054">
                  <c:v>185.38800000000001</c:v>
                </c:pt>
                <c:pt idx="1055">
                  <c:v>185.53700000000001</c:v>
                </c:pt>
                <c:pt idx="1056">
                  <c:v>185.68799999999999</c:v>
                </c:pt>
                <c:pt idx="1057">
                  <c:v>185.83699999999999</c:v>
                </c:pt>
                <c:pt idx="1058">
                  <c:v>185.98599999999999</c:v>
                </c:pt>
                <c:pt idx="1059">
                  <c:v>186.13800000000001</c:v>
                </c:pt>
                <c:pt idx="1060">
                  <c:v>186.28800000000001</c:v>
                </c:pt>
                <c:pt idx="1061">
                  <c:v>186.43799999999999</c:v>
                </c:pt>
                <c:pt idx="1062">
                  <c:v>186.58799999999999</c:v>
                </c:pt>
                <c:pt idx="1063">
                  <c:v>186.73699999999999</c:v>
                </c:pt>
                <c:pt idx="1064">
                  <c:v>186.886</c:v>
                </c:pt>
                <c:pt idx="1065">
                  <c:v>187.03700000000001</c:v>
                </c:pt>
                <c:pt idx="1066">
                  <c:v>187.18700000000001</c:v>
                </c:pt>
                <c:pt idx="1067">
                  <c:v>187.33799999999999</c:v>
                </c:pt>
                <c:pt idx="1068">
                  <c:v>187.48699999999999</c:v>
                </c:pt>
                <c:pt idx="1069">
                  <c:v>187.63800000000001</c:v>
                </c:pt>
                <c:pt idx="1070">
                  <c:v>187.78899999999999</c:v>
                </c:pt>
                <c:pt idx="1071">
                  <c:v>187.93899999999999</c:v>
                </c:pt>
                <c:pt idx="1072">
                  <c:v>188.089</c:v>
                </c:pt>
                <c:pt idx="1073">
                  <c:v>188.239</c:v>
                </c:pt>
                <c:pt idx="1074">
                  <c:v>188.38900000000001</c:v>
                </c:pt>
                <c:pt idx="1075">
                  <c:v>188.53899999999999</c:v>
                </c:pt>
                <c:pt idx="1076">
                  <c:v>188.68899999999999</c:v>
                </c:pt>
                <c:pt idx="1077">
                  <c:v>188.839</c:v>
                </c:pt>
                <c:pt idx="1078">
                  <c:v>188.989</c:v>
                </c:pt>
                <c:pt idx="1079">
                  <c:v>189.13900000000001</c:v>
                </c:pt>
                <c:pt idx="1080">
                  <c:v>189.28899999999999</c:v>
                </c:pt>
                <c:pt idx="1081">
                  <c:v>189.43899999999999</c:v>
                </c:pt>
                <c:pt idx="1082">
                  <c:v>189.59</c:v>
                </c:pt>
                <c:pt idx="1083">
                  <c:v>189.739</c:v>
                </c:pt>
                <c:pt idx="1084">
                  <c:v>189.89</c:v>
                </c:pt>
                <c:pt idx="1085">
                  <c:v>190.041</c:v>
                </c:pt>
                <c:pt idx="1086">
                  <c:v>190.191</c:v>
                </c:pt>
                <c:pt idx="1087">
                  <c:v>190.34100000000001</c:v>
                </c:pt>
                <c:pt idx="1088">
                  <c:v>190.49100000000001</c:v>
                </c:pt>
                <c:pt idx="1089">
                  <c:v>190.64099999999999</c:v>
                </c:pt>
                <c:pt idx="1090">
                  <c:v>190.792</c:v>
                </c:pt>
                <c:pt idx="1091">
                  <c:v>190.941</c:v>
                </c:pt>
                <c:pt idx="1092">
                  <c:v>191.09200000000001</c:v>
                </c:pt>
                <c:pt idx="1093">
                  <c:v>191.24199999999999</c:v>
                </c:pt>
                <c:pt idx="1094">
                  <c:v>191.393</c:v>
                </c:pt>
                <c:pt idx="1095">
                  <c:v>191.54300000000001</c:v>
                </c:pt>
                <c:pt idx="1096">
                  <c:v>191.69300000000001</c:v>
                </c:pt>
                <c:pt idx="1097">
                  <c:v>191.84399999999999</c:v>
                </c:pt>
                <c:pt idx="1098">
                  <c:v>191.994</c:v>
                </c:pt>
                <c:pt idx="1099">
                  <c:v>192.14400000000001</c:v>
                </c:pt>
                <c:pt idx="1100">
                  <c:v>192.29499999999999</c:v>
                </c:pt>
                <c:pt idx="1101">
                  <c:v>192.44499999999999</c:v>
                </c:pt>
                <c:pt idx="1102">
                  <c:v>192.596</c:v>
                </c:pt>
                <c:pt idx="1103">
                  <c:v>192.74600000000001</c:v>
                </c:pt>
                <c:pt idx="1104">
                  <c:v>192.89500000000001</c:v>
                </c:pt>
                <c:pt idx="1105">
                  <c:v>193.047</c:v>
                </c:pt>
                <c:pt idx="1106">
                  <c:v>193.196</c:v>
                </c:pt>
                <c:pt idx="1107">
                  <c:v>193.346</c:v>
                </c:pt>
                <c:pt idx="1108">
                  <c:v>193.49600000000001</c:v>
                </c:pt>
                <c:pt idx="1109">
                  <c:v>193.64599999999999</c:v>
                </c:pt>
                <c:pt idx="1110">
                  <c:v>193.79599999999999</c:v>
                </c:pt>
                <c:pt idx="1111">
                  <c:v>193.946</c:v>
                </c:pt>
                <c:pt idx="1112">
                  <c:v>194.096</c:v>
                </c:pt>
                <c:pt idx="1113">
                  <c:v>194.24600000000001</c:v>
                </c:pt>
                <c:pt idx="1114">
                  <c:v>194.398</c:v>
                </c:pt>
                <c:pt idx="1115">
                  <c:v>194.547</c:v>
                </c:pt>
                <c:pt idx="1116">
                  <c:v>194.69800000000001</c:v>
                </c:pt>
                <c:pt idx="1117">
                  <c:v>194.84800000000001</c:v>
                </c:pt>
                <c:pt idx="1118">
                  <c:v>194.99799999999999</c:v>
                </c:pt>
                <c:pt idx="1119">
                  <c:v>195.148</c:v>
                </c:pt>
                <c:pt idx="1120">
                  <c:v>195.298</c:v>
                </c:pt>
                <c:pt idx="1121">
                  <c:v>195.447</c:v>
                </c:pt>
                <c:pt idx="1122">
                  <c:v>195.59899999999999</c:v>
                </c:pt>
                <c:pt idx="1123">
                  <c:v>195.74799999999999</c:v>
                </c:pt>
                <c:pt idx="1124">
                  <c:v>195.898</c:v>
                </c:pt>
                <c:pt idx="1125">
                  <c:v>196.048</c:v>
                </c:pt>
                <c:pt idx="1126">
                  <c:v>196.197</c:v>
                </c:pt>
                <c:pt idx="1127">
                  <c:v>196.34800000000001</c:v>
                </c:pt>
                <c:pt idx="1128">
                  <c:v>196.49799999999999</c:v>
                </c:pt>
                <c:pt idx="1129">
                  <c:v>196.64699999999999</c:v>
                </c:pt>
                <c:pt idx="1130">
                  <c:v>196.798</c:v>
                </c:pt>
                <c:pt idx="1131">
                  <c:v>196.947</c:v>
                </c:pt>
                <c:pt idx="1132">
                  <c:v>197.09700000000001</c:v>
                </c:pt>
                <c:pt idx="1133">
                  <c:v>197.24700000000001</c:v>
                </c:pt>
                <c:pt idx="1134">
                  <c:v>197.39599999999999</c:v>
                </c:pt>
                <c:pt idx="1135">
                  <c:v>197.54599999999999</c:v>
                </c:pt>
                <c:pt idx="1136">
                  <c:v>197.696</c:v>
                </c:pt>
                <c:pt idx="1137">
                  <c:v>197.846</c:v>
                </c:pt>
                <c:pt idx="1138">
                  <c:v>197.99600000000001</c:v>
                </c:pt>
                <c:pt idx="1139">
                  <c:v>198.14599999999999</c:v>
                </c:pt>
                <c:pt idx="1140">
                  <c:v>198.29499999999999</c:v>
                </c:pt>
                <c:pt idx="1141">
                  <c:v>198.44499999999999</c:v>
                </c:pt>
                <c:pt idx="1142">
                  <c:v>198.595</c:v>
                </c:pt>
                <c:pt idx="1143">
                  <c:v>198.744</c:v>
                </c:pt>
                <c:pt idx="1144">
                  <c:v>198.89400000000001</c:v>
                </c:pt>
                <c:pt idx="1145">
                  <c:v>199.04400000000001</c:v>
                </c:pt>
                <c:pt idx="1146">
                  <c:v>199.19499999999999</c:v>
                </c:pt>
                <c:pt idx="1147">
                  <c:v>199.345</c:v>
                </c:pt>
                <c:pt idx="1148">
                  <c:v>199.494</c:v>
                </c:pt>
                <c:pt idx="1149">
                  <c:v>199.64400000000001</c:v>
                </c:pt>
                <c:pt idx="1150">
                  <c:v>199.79300000000001</c:v>
                </c:pt>
                <c:pt idx="1151">
                  <c:v>199.94300000000001</c:v>
                </c:pt>
                <c:pt idx="1152">
                  <c:v>200.09299999999999</c:v>
                </c:pt>
                <c:pt idx="1153">
                  <c:v>200.24199999999999</c:v>
                </c:pt>
                <c:pt idx="1154">
                  <c:v>200.392</c:v>
                </c:pt>
                <c:pt idx="1155">
                  <c:v>200.541</c:v>
                </c:pt>
                <c:pt idx="1156">
                  <c:v>200.69200000000001</c:v>
                </c:pt>
                <c:pt idx="1157">
                  <c:v>200.84200000000001</c:v>
                </c:pt>
                <c:pt idx="1158">
                  <c:v>200.99100000000001</c:v>
                </c:pt>
                <c:pt idx="1159">
                  <c:v>201.142</c:v>
                </c:pt>
                <c:pt idx="1160">
                  <c:v>201.292</c:v>
                </c:pt>
                <c:pt idx="1161">
                  <c:v>201.44200000000001</c:v>
                </c:pt>
                <c:pt idx="1162">
                  <c:v>201.59100000000001</c:v>
                </c:pt>
                <c:pt idx="1163">
                  <c:v>201.74100000000001</c:v>
                </c:pt>
                <c:pt idx="1164">
                  <c:v>201.892</c:v>
                </c:pt>
                <c:pt idx="1165">
                  <c:v>202.042</c:v>
                </c:pt>
                <c:pt idx="1166">
                  <c:v>202.191</c:v>
                </c:pt>
                <c:pt idx="1167">
                  <c:v>202.34200000000001</c:v>
                </c:pt>
                <c:pt idx="1168">
                  <c:v>202.49199999999999</c:v>
                </c:pt>
                <c:pt idx="1169">
                  <c:v>202.642</c:v>
                </c:pt>
                <c:pt idx="1170">
                  <c:v>202.791</c:v>
                </c:pt>
                <c:pt idx="1171">
                  <c:v>202.94200000000001</c:v>
                </c:pt>
                <c:pt idx="1172">
                  <c:v>203.09100000000001</c:v>
                </c:pt>
                <c:pt idx="1173">
                  <c:v>203.24100000000001</c:v>
                </c:pt>
                <c:pt idx="1174">
                  <c:v>203.39</c:v>
                </c:pt>
                <c:pt idx="1175">
                  <c:v>203.54</c:v>
                </c:pt>
                <c:pt idx="1176">
                  <c:v>203.68899999999999</c:v>
                </c:pt>
                <c:pt idx="1177">
                  <c:v>203.839</c:v>
                </c:pt>
                <c:pt idx="1178">
                  <c:v>203.988</c:v>
                </c:pt>
                <c:pt idx="1179">
                  <c:v>204.13800000000001</c:v>
                </c:pt>
                <c:pt idx="1180">
                  <c:v>204.28700000000001</c:v>
                </c:pt>
                <c:pt idx="1181">
                  <c:v>204.43700000000001</c:v>
                </c:pt>
                <c:pt idx="1182">
                  <c:v>204.58600000000001</c:v>
                </c:pt>
                <c:pt idx="1183">
                  <c:v>204.73699999999999</c:v>
                </c:pt>
                <c:pt idx="1184">
                  <c:v>204.886</c:v>
                </c:pt>
                <c:pt idx="1185">
                  <c:v>205.036</c:v>
                </c:pt>
                <c:pt idx="1186">
                  <c:v>205.18600000000001</c:v>
                </c:pt>
                <c:pt idx="1187">
                  <c:v>205.33600000000001</c:v>
                </c:pt>
                <c:pt idx="1188">
                  <c:v>205.48599999999999</c:v>
                </c:pt>
                <c:pt idx="1189">
                  <c:v>205.637</c:v>
                </c:pt>
                <c:pt idx="1190">
                  <c:v>205.786</c:v>
                </c:pt>
                <c:pt idx="1191">
                  <c:v>205.93600000000001</c:v>
                </c:pt>
                <c:pt idx="1192">
                  <c:v>206.08699999999999</c:v>
                </c:pt>
                <c:pt idx="1193">
                  <c:v>206.23699999999999</c:v>
                </c:pt>
                <c:pt idx="1194">
                  <c:v>206.387</c:v>
                </c:pt>
                <c:pt idx="1195">
                  <c:v>206.53700000000001</c:v>
                </c:pt>
                <c:pt idx="1196">
                  <c:v>206.68700000000001</c:v>
                </c:pt>
                <c:pt idx="1197">
                  <c:v>206.83799999999999</c:v>
                </c:pt>
                <c:pt idx="1198">
                  <c:v>206.98699999999999</c:v>
                </c:pt>
                <c:pt idx="1199">
                  <c:v>207.13800000000001</c:v>
                </c:pt>
                <c:pt idx="1200">
                  <c:v>207.28700000000001</c:v>
                </c:pt>
                <c:pt idx="1201">
                  <c:v>207.43799999999999</c:v>
                </c:pt>
                <c:pt idx="1202">
                  <c:v>207.58699999999999</c:v>
                </c:pt>
                <c:pt idx="1203">
                  <c:v>207.73699999999999</c:v>
                </c:pt>
                <c:pt idx="1204">
                  <c:v>207.887</c:v>
                </c:pt>
                <c:pt idx="1205">
                  <c:v>208.03700000000001</c:v>
                </c:pt>
                <c:pt idx="1206">
                  <c:v>208.18700000000001</c:v>
                </c:pt>
                <c:pt idx="1207">
                  <c:v>208.33699999999999</c:v>
                </c:pt>
                <c:pt idx="1208">
                  <c:v>208.48699999999999</c:v>
                </c:pt>
                <c:pt idx="1209">
                  <c:v>208.637</c:v>
                </c:pt>
                <c:pt idx="1210">
                  <c:v>208.78700000000001</c:v>
                </c:pt>
                <c:pt idx="1211">
                  <c:v>208.93799999999999</c:v>
                </c:pt>
                <c:pt idx="1212">
                  <c:v>209.08799999999999</c:v>
                </c:pt>
                <c:pt idx="1213">
                  <c:v>209.238</c:v>
                </c:pt>
                <c:pt idx="1214">
                  <c:v>209.38900000000001</c:v>
                </c:pt>
                <c:pt idx="1215">
                  <c:v>209.54</c:v>
                </c:pt>
                <c:pt idx="1216">
                  <c:v>209.68899999999999</c:v>
                </c:pt>
                <c:pt idx="1217">
                  <c:v>209.84</c:v>
                </c:pt>
                <c:pt idx="1218">
                  <c:v>209.99100000000001</c:v>
                </c:pt>
                <c:pt idx="1219">
                  <c:v>210.14099999999999</c:v>
                </c:pt>
                <c:pt idx="1220">
                  <c:v>210.291</c:v>
                </c:pt>
                <c:pt idx="1221">
                  <c:v>210.441</c:v>
                </c:pt>
                <c:pt idx="1222">
                  <c:v>210.59200000000001</c:v>
                </c:pt>
                <c:pt idx="1223">
                  <c:v>210.74199999999999</c:v>
                </c:pt>
                <c:pt idx="1224">
                  <c:v>210.892</c:v>
                </c:pt>
                <c:pt idx="1225">
                  <c:v>211.042</c:v>
                </c:pt>
                <c:pt idx="1226">
                  <c:v>211.191</c:v>
                </c:pt>
                <c:pt idx="1227">
                  <c:v>211.34100000000001</c:v>
                </c:pt>
                <c:pt idx="1228">
                  <c:v>211.49100000000001</c:v>
                </c:pt>
                <c:pt idx="1229">
                  <c:v>211.64099999999999</c:v>
                </c:pt>
                <c:pt idx="1230">
                  <c:v>211.791</c:v>
                </c:pt>
                <c:pt idx="1231">
                  <c:v>211.94200000000001</c:v>
                </c:pt>
                <c:pt idx="1232">
                  <c:v>212.09200000000001</c:v>
                </c:pt>
                <c:pt idx="1233">
                  <c:v>212.24199999999999</c:v>
                </c:pt>
                <c:pt idx="1234">
                  <c:v>212.393</c:v>
                </c:pt>
                <c:pt idx="1235">
                  <c:v>212.54300000000001</c:v>
                </c:pt>
                <c:pt idx="1236">
                  <c:v>212.69399999999999</c:v>
                </c:pt>
                <c:pt idx="1237">
                  <c:v>212.84399999999999</c:v>
                </c:pt>
                <c:pt idx="1238">
                  <c:v>212.994</c:v>
                </c:pt>
                <c:pt idx="1239">
                  <c:v>213.14500000000001</c:v>
                </c:pt>
                <c:pt idx="1240">
                  <c:v>213.29499999999999</c:v>
                </c:pt>
                <c:pt idx="1241">
                  <c:v>213.446</c:v>
                </c:pt>
                <c:pt idx="1242">
                  <c:v>213.596</c:v>
                </c:pt>
                <c:pt idx="1243">
                  <c:v>213.74700000000001</c:v>
                </c:pt>
                <c:pt idx="1244">
                  <c:v>213.89699999999999</c:v>
                </c:pt>
                <c:pt idx="1245">
                  <c:v>214.047</c:v>
                </c:pt>
                <c:pt idx="1246">
                  <c:v>214.196</c:v>
                </c:pt>
                <c:pt idx="1247">
                  <c:v>214.34700000000001</c:v>
                </c:pt>
                <c:pt idx="1248">
                  <c:v>214.49700000000001</c:v>
                </c:pt>
                <c:pt idx="1249">
                  <c:v>214.64699999999999</c:v>
                </c:pt>
                <c:pt idx="1250">
                  <c:v>214.798</c:v>
                </c:pt>
                <c:pt idx="1251">
                  <c:v>214.94800000000001</c:v>
                </c:pt>
                <c:pt idx="1252">
                  <c:v>215.09800000000001</c:v>
                </c:pt>
                <c:pt idx="1253">
                  <c:v>215.24799999999999</c:v>
                </c:pt>
                <c:pt idx="1254">
                  <c:v>215.398</c:v>
                </c:pt>
                <c:pt idx="1255">
                  <c:v>215.548</c:v>
                </c:pt>
                <c:pt idx="1256">
                  <c:v>215.697</c:v>
                </c:pt>
                <c:pt idx="1257">
                  <c:v>215.84700000000001</c:v>
                </c:pt>
                <c:pt idx="1258">
                  <c:v>215.99700000000001</c:v>
                </c:pt>
                <c:pt idx="1259">
                  <c:v>216.14699999999999</c:v>
                </c:pt>
                <c:pt idx="1260">
                  <c:v>216.29599999999999</c:v>
                </c:pt>
                <c:pt idx="1261">
                  <c:v>216.446</c:v>
                </c:pt>
                <c:pt idx="1262">
                  <c:v>216.596</c:v>
                </c:pt>
                <c:pt idx="1263">
                  <c:v>216.74600000000001</c:v>
                </c:pt>
                <c:pt idx="1264">
                  <c:v>216.89599999999999</c:v>
                </c:pt>
                <c:pt idx="1265">
                  <c:v>217.04599999999999</c:v>
                </c:pt>
                <c:pt idx="1266">
                  <c:v>217.19499999999999</c:v>
                </c:pt>
                <c:pt idx="1267">
                  <c:v>217.34399999999999</c:v>
                </c:pt>
                <c:pt idx="1268">
                  <c:v>217.495</c:v>
                </c:pt>
                <c:pt idx="1269">
                  <c:v>217.64400000000001</c:v>
                </c:pt>
                <c:pt idx="1270">
                  <c:v>217.79300000000001</c:v>
                </c:pt>
                <c:pt idx="1271">
                  <c:v>217.94399999999999</c:v>
                </c:pt>
                <c:pt idx="1272">
                  <c:v>218.09399999999999</c:v>
                </c:pt>
                <c:pt idx="1273">
                  <c:v>218.244</c:v>
                </c:pt>
                <c:pt idx="1274">
                  <c:v>218.393</c:v>
                </c:pt>
                <c:pt idx="1275">
                  <c:v>218.54300000000001</c:v>
                </c:pt>
                <c:pt idx="1276">
                  <c:v>218.69300000000001</c:v>
                </c:pt>
                <c:pt idx="1277">
                  <c:v>218.84100000000001</c:v>
                </c:pt>
                <c:pt idx="1278">
                  <c:v>218.99199999999999</c:v>
                </c:pt>
                <c:pt idx="1279">
                  <c:v>219.142</c:v>
                </c:pt>
                <c:pt idx="1280">
                  <c:v>219.292</c:v>
                </c:pt>
                <c:pt idx="1281">
                  <c:v>219.44200000000001</c:v>
                </c:pt>
                <c:pt idx="1282">
                  <c:v>219.59</c:v>
                </c:pt>
                <c:pt idx="1283">
                  <c:v>219.74</c:v>
                </c:pt>
                <c:pt idx="1284">
                  <c:v>219.89</c:v>
                </c:pt>
                <c:pt idx="1285">
                  <c:v>220.03899999999999</c:v>
                </c:pt>
                <c:pt idx="1286">
                  <c:v>220.18899999999999</c:v>
                </c:pt>
                <c:pt idx="1287">
                  <c:v>220.33799999999999</c:v>
                </c:pt>
                <c:pt idx="1288">
                  <c:v>220.488</c:v>
                </c:pt>
                <c:pt idx="1289">
                  <c:v>220.63800000000001</c:v>
                </c:pt>
                <c:pt idx="1290">
                  <c:v>220.78800000000001</c:v>
                </c:pt>
                <c:pt idx="1291">
                  <c:v>220.93600000000001</c:v>
                </c:pt>
                <c:pt idx="1292">
                  <c:v>221.08600000000001</c:v>
                </c:pt>
                <c:pt idx="1293">
                  <c:v>221.23599999999999</c:v>
                </c:pt>
                <c:pt idx="1294">
                  <c:v>221.386</c:v>
                </c:pt>
                <c:pt idx="1295">
                  <c:v>221.536</c:v>
                </c:pt>
                <c:pt idx="1296">
                  <c:v>221.685</c:v>
                </c:pt>
                <c:pt idx="1297">
                  <c:v>221.83500000000001</c:v>
                </c:pt>
                <c:pt idx="1298">
                  <c:v>221.98599999999999</c:v>
                </c:pt>
                <c:pt idx="1299">
                  <c:v>222.13499999999999</c:v>
                </c:pt>
                <c:pt idx="1300">
                  <c:v>222.286</c:v>
                </c:pt>
                <c:pt idx="1301">
                  <c:v>222.43600000000001</c:v>
                </c:pt>
                <c:pt idx="1302">
                  <c:v>222.58600000000001</c:v>
                </c:pt>
                <c:pt idx="1303">
                  <c:v>222.73500000000001</c:v>
                </c:pt>
                <c:pt idx="1304">
                  <c:v>222.886</c:v>
                </c:pt>
                <c:pt idx="1305">
                  <c:v>223.036</c:v>
                </c:pt>
                <c:pt idx="1306">
                  <c:v>223.185</c:v>
                </c:pt>
                <c:pt idx="1307">
                  <c:v>223.33500000000001</c:v>
                </c:pt>
                <c:pt idx="1308">
                  <c:v>223.48500000000001</c:v>
                </c:pt>
                <c:pt idx="1309">
                  <c:v>223.63499999999999</c:v>
                </c:pt>
                <c:pt idx="1310">
                  <c:v>223.786</c:v>
                </c:pt>
                <c:pt idx="1311">
                  <c:v>223.935</c:v>
                </c:pt>
                <c:pt idx="1312">
                  <c:v>224.08500000000001</c:v>
                </c:pt>
                <c:pt idx="1313">
                  <c:v>224.23500000000001</c:v>
                </c:pt>
                <c:pt idx="1314">
                  <c:v>224.38499999999999</c:v>
                </c:pt>
                <c:pt idx="1315">
                  <c:v>224.535</c:v>
                </c:pt>
                <c:pt idx="1316">
                  <c:v>224.685</c:v>
                </c:pt>
                <c:pt idx="1317">
                  <c:v>224.83600000000001</c:v>
                </c:pt>
                <c:pt idx="1318">
                  <c:v>224.98599999999999</c:v>
                </c:pt>
                <c:pt idx="1319">
                  <c:v>225.13499999999999</c:v>
                </c:pt>
                <c:pt idx="1320">
                  <c:v>225.285</c:v>
                </c:pt>
                <c:pt idx="1321">
                  <c:v>225.435</c:v>
                </c:pt>
                <c:pt idx="1322">
                  <c:v>225.58500000000001</c:v>
                </c:pt>
                <c:pt idx="1323">
                  <c:v>225.73500000000001</c:v>
                </c:pt>
                <c:pt idx="1324">
                  <c:v>225.886</c:v>
                </c:pt>
                <c:pt idx="1325">
                  <c:v>226.036</c:v>
                </c:pt>
                <c:pt idx="1326">
                  <c:v>226.18600000000001</c:v>
                </c:pt>
                <c:pt idx="1327">
                  <c:v>226.33600000000001</c:v>
                </c:pt>
                <c:pt idx="1328">
                  <c:v>226.48599999999999</c:v>
                </c:pt>
                <c:pt idx="1329">
                  <c:v>226.636</c:v>
                </c:pt>
                <c:pt idx="1330">
                  <c:v>226.78700000000001</c:v>
                </c:pt>
                <c:pt idx="1331">
                  <c:v>226.93600000000001</c:v>
                </c:pt>
                <c:pt idx="1332">
                  <c:v>227.08600000000001</c:v>
                </c:pt>
                <c:pt idx="1333">
                  <c:v>227.23599999999999</c:v>
                </c:pt>
                <c:pt idx="1334">
                  <c:v>227.386</c:v>
                </c:pt>
                <c:pt idx="1335">
                  <c:v>227.53700000000001</c:v>
                </c:pt>
                <c:pt idx="1336">
                  <c:v>227.68600000000001</c:v>
                </c:pt>
                <c:pt idx="1337">
                  <c:v>227.83799999999999</c:v>
                </c:pt>
                <c:pt idx="1338">
                  <c:v>227.98699999999999</c:v>
                </c:pt>
                <c:pt idx="1339">
                  <c:v>228.13800000000001</c:v>
                </c:pt>
                <c:pt idx="1340">
                  <c:v>228.28800000000001</c:v>
                </c:pt>
                <c:pt idx="1341">
                  <c:v>228.43899999999999</c:v>
                </c:pt>
                <c:pt idx="1342">
                  <c:v>228.589</c:v>
                </c:pt>
                <c:pt idx="1343">
                  <c:v>228.74</c:v>
                </c:pt>
                <c:pt idx="1344">
                  <c:v>228.89</c:v>
                </c:pt>
                <c:pt idx="1345">
                  <c:v>229.041</c:v>
                </c:pt>
                <c:pt idx="1346">
                  <c:v>229.191</c:v>
                </c:pt>
                <c:pt idx="1347">
                  <c:v>229.34100000000001</c:v>
                </c:pt>
                <c:pt idx="1348">
                  <c:v>229.49299999999999</c:v>
                </c:pt>
                <c:pt idx="1349">
                  <c:v>229.643</c:v>
                </c:pt>
                <c:pt idx="1350">
                  <c:v>229.79400000000001</c:v>
                </c:pt>
                <c:pt idx="1351">
                  <c:v>229.94399999999999</c:v>
                </c:pt>
                <c:pt idx="1352">
                  <c:v>230.09299999999999</c:v>
                </c:pt>
                <c:pt idx="1353">
                  <c:v>230.244</c:v>
                </c:pt>
                <c:pt idx="1354">
                  <c:v>230.39400000000001</c:v>
                </c:pt>
                <c:pt idx="1355">
                  <c:v>230.54400000000001</c:v>
                </c:pt>
                <c:pt idx="1356">
                  <c:v>230.69399999999999</c:v>
                </c:pt>
                <c:pt idx="1357">
                  <c:v>230.846</c:v>
                </c:pt>
                <c:pt idx="1358">
                  <c:v>230.995</c:v>
                </c:pt>
                <c:pt idx="1359">
                  <c:v>231.14500000000001</c:v>
                </c:pt>
                <c:pt idx="1360">
                  <c:v>231.29499999999999</c:v>
                </c:pt>
                <c:pt idx="1361">
                  <c:v>231.446</c:v>
                </c:pt>
                <c:pt idx="1362">
                  <c:v>231.596</c:v>
                </c:pt>
                <c:pt idx="1363">
                  <c:v>231.745</c:v>
                </c:pt>
                <c:pt idx="1364">
                  <c:v>231.89500000000001</c:v>
                </c:pt>
                <c:pt idx="1365">
                  <c:v>232.04599999999999</c:v>
                </c:pt>
                <c:pt idx="1366">
                  <c:v>232.196</c:v>
                </c:pt>
                <c:pt idx="1367">
                  <c:v>232.345</c:v>
                </c:pt>
                <c:pt idx="1368">
                  <c:v>232.495</c:v>
                </c:pt>
                <c:pt idx="1369">
                  <c:v>232.64599999999999</c:v>
                </c:pt>
                <c:pt idx="1370">
                  <c:v>232.79599999999999</c:v>
                </c:pt>
                <c:pt idx="1371">
                  <c:v>232.946</c:v>
                </c:pt>
                <c:pt idx="1372">
                  <c:v>233.096</c:v>
                </c:pt>
                <c:pt idx="1373">
                  <c:v>233.24600000000001</c:v>
                </c:pt>
                <c:pt idx="1374">
                  <c:v>233.39599999999999</c:v>
                </c:pt>
                <c:pt idx="1375">
                  <c:v>233.54499999999999</c:v>
                </c:pt>
                <c:pt idx="1376">
                  <c:v>233.696</c:v>
                </c:pt>
                <c:pt idx="1377">
                  <c:v>233.846</c:v>
                </c:pt>
                <c:pt idx="1378">
                  <c:v>233.995</c:v>
                </c:pt>
                <c:pt idx="1379">
                  <c:v>234.14599999999999</c:v>
                </c:pt>
                <c:pt idx="1380">
                  <c:v>234.29499999999999</c:v>
                </c:pt>
                <c:pt idx="1381">
                  <c:v>234.44499999999999</c:v>
                </c:pt>
                <c:pt idx="1382">
                  <c:v>234.595</c:v>
                </c:pt>
                <c:pt idx="1383">
                  <c:v>234.744</c:v>
                </c:pt>
                <c:pt idx="1384">
                  <c:v>234.893</c:v>
                </c:pt>
                <c:pt idx="1385">
                  <c:v>235.04300000000001</c:v>
                </c:pt>
                <c:pt idx="1386">
                  <c:v>235.19200000000001</c:v>
                </c:pt>
                <c:pt idx="1387">
                  <c:v>235.34100000000001</c:v>
                </c:pt>
                <c:pt idx="1388">
                  <c:v>235.49100000000001</c:v>
                </c:pt>
                <c:pt idx="1389">
                  <c:v>235.64099999999999</c:v>
                </c:pt>
                <c:pt idx="1390">
                  <c:v>235.79</c:v>
                </c:pt>
                <c:pt idx="1391">
                  <c:v>235.94</c:v>
                </c:pt>
                <c:pt idx="1392">
                  <c:v>236.09</c:v>
                </c:pt>
                <c:pt idx="1393">
                  <c:v>236.239</c:v>
                </c:pt>
                <c:pt idx="1394">
                  <c:v>236.38900000000001</c:v>
                </c:pt>
                <c:pt idx="1395">
                  <c:v>236.53800000000001</c:v>
                </c:pt>
                <c:pt idx="1396">
                  <c:v>236.68899999999999</c:v>
                </c:pt>
                <c:pt idx="1397">
                  <c:v>236.83799999999999</c:v>
                </c:pt>
                <c:pt idx="1398">
                  <c:v>236.98699999999999</c:v>
                </c:pt>
                <c:pt idx="1399">
                  <c:v>237.137</c:v>
                </c:pt>
                <c:pt idx="1400">
                  <c:v>237.286</c:v>
                </c:pt>
                <c:pt idx="1401">
                  <c:v>237.435</c:v>
                </c:pt>
                <c:pt idx="1402">
                  <c:v>237.58500000000001</c:v>
                </c:pt>
                <c:pt idx="1403">
                  <c:v>237.73500000000001</c:v>
                </c:pt>
                <c:pt idx="1404">
                  <c:v>237.88499999999999</c:v>
                </c:pt>
                <c:pt idx="1405">
                  <c:v>238.035</c:v>
                </c:pt>
                <c:pt idx="1406">
                  <c:v>238.184</c:v>
                </c:pt>
                <c:pt idx="1407">
                  <c:v>238.333</c:v>
                </c:pt>
                <c:pt idx="1408">
                  <c:v>238.483</c:v>
                </c:pt>
                <c:pt idx="1409">
                  <c:v>238.63300000000001</c:v>
                </c:pt>
                <c:pt idx="1410">
                  <c:v>238.78299999999999</c:v>
                </c:pt>
                <c:pt idx="1411">
                  <c:v>238.93299999999999</c:v>
                </c:pt>
                <c:pt idx="1412">
                  <c:v>239.083</c:v>
                </c:pt>
                <c:pt idx="1413">
                  <c:v>239.233</c:v>
                </c:pt>
                <c:pt idx="1414">
                  <c:v>239.38300000000001</c:v>
                </c:pt>
                <c:pt idx="1415">
                  <c:v>239.53200000000001</c:v>
                </c:pt>
                <c:pt idx="1416">
                  <c:v>239.68199999999999</c:v>
                </c:pt>
                <c:pt idx="1417">
                  <c:v>239.833</c:v>
                </c:pt>
                <c:pt idx="1418">
                  <c:v>239.983</c:v>
                </c:pt>
                <c:pt idx="1419">
                  <c:v>240.13300000000001</c:v>
                </c:pt>
                <c:pt idx="1420">
                  <c:v>240.28200000000001</c:v>
                </c:pt>
                <c:pt idx="1421">
                  <c:v>240.43199999999999</c:v>
                </c:pt>
                <c:pt idx="1422">
                  <c:v>240.58199999999999</c:v>
                </c:pt>
                <c:pt idx="1423">
                  <c:v>240.732</c:v>
                </c:pt>
                <c:pt idx="1424">
                  <c:v>240.88200000000001</c:v>
                </c:pt>
                <c:pt idx="1425">
                  <c:v>241.03200000000001</c:v>
                </c:pt>
                <c:pt idx="1426">
                  <c:v>241.18199999999999</c:v>
                </c:pt>
                <c:pt idx="1427">
                  <c:v>241.33199999999999</c:v>
                </c:pt>
                <c:pt idx="1428">
                  <c:v>241.482</c:v>
                </c:pt>
                <c:pt idx="1429">
                  <c:v>241.63300000000001</c:v>
                </c:pt>
                <c:pt idx="1430">
                  <c:v>241.78299999999999</c:v>
                </c:pt>
                <c:pt idx="1431">
                  <c:v>241.93299999999999</c:v>
                </c:pt>
                <c:pt idx="1432">
                  <c:v>242.083</c:v>
                </c:pt>
                <c:pt idx="1433">
                  <c:v>242.233</c:v>
                </c:pt>
                <c:pt idx="1434">
                  <c:v>242.38300000000001</c:v>
                </c:pt>
                <c:pt idx="1435">
                  <c:v>242.53399999999999</c:v>
                </c:pt>
                <c:pt idx="1436">
                  <c:v>242.68299999999999</c:v>
                </c:pt>
                <c:pt idx="1437">
                  <c:v>242.834</c:v>
                </c:pt>
                <c:pt idx="1438">
                  <c:v>242.98400000000001</c:v>
                </c:pt>
                <c:pt idx="1439">
                  <c:v>243.13300000000001</c:v>
                </c:pt>
                <c:pt idx="1440">
                  <c:v>243.28399999999999</c:v>
                </c:pt>
                <c:pt idx="1441">
                  <c:v>243.434</c:v>
                </c:pt>
                <c:pt idx="1442">
                  <c:v>243.584</c:v>
                </c:pt>
                <c:pt idx="1443">
                  <c:v>243.73400000000001</c:v>
                </c:pt>
                <c:pt idx="1444">
                  <c:v>243.88499999999999</c:v>
                </c:pt>
                <c:pt idx="1445">
                  <c:v>244.035</c:v>
                </c:pt>
                <c:pt idx="1446">
                  <c:v>244.185</c:v>
                </c:pt>
                <c:pt idx="1447">
                  <c:v>244.33500000000001</c:v>
                </c:pt>
                <c:pt idx="1448">
                  <c:v>244.48500000000001</c:v>
                </c:pt>
                <c:pt idx="1449">
                  <c:v>244.63499999999999</c:v>
                </c:pt>
                <c:pt idx="1450">
                  <c:v>244.785</c:v>
                </c:pt>
                <c:pt idx="1451">
                  <c:v>244.93600000000001</c:v>
                </c:pt>
                <c:pt idx="1452">
                  <c:v>245.08500000000001</c:v>
                </c:pt>
                <c:pt idx="1453">
                  <c:v>245.23699999999999</c:v>
                </c:pt>
                <c:pt idx="1454">
                  <c:v>245.386</c:v>
                </c:pt>
                <c:pt idx="1455">
                  <c:v>245.53700000000001</c:v>
                </c:pt>
                <c:pt idx="1456">
                  <c:v>245.68700000000001</c:v>
                </c:pt>
                <c:pt idx="1457">
                  <c:v>245.83799999999999</c:v>
                </c:pt>
                <c:pt idx="1458">
                  <c:v>245.98699999999999</c:v>
                </c:pt>
                <c:pt idx="1459">
                  <c:v>246.13900000000001</c:v>
                </c:pt>
                <c:pt idx="1460">
                  <c:v>246.28800000000001</c:v>
                </c:pt>
                <c:pt idx="1461">
                  <c:v>246.43899999999999</c:v>
                </c:pt>
                <c:pt idx="1462">
                  <c:v>246.589</c:v>
                </c:pt>
                <c:pt idx="1463">
                  <c:v>246.739</c:v>
                </c:pt>
                <c:pt idx="1464">
                  <c:v>246.89</c:v>
                </c:pt>
                <c:pt idx="1465">
                  <c:v>247.04</c:v>
                </c:pt>
                <c:pt idx="1466">
                  <c:v>247.19</c:v>
                </c:pt>
                <c:pt idx="1467">
                  <c:v>247.34100000000001</c:v>
                </c:pt>
                <c:pt idx="1468">
                  <c:v>247.49</c:v>
                </c:pt>
                <c:pt idx="1469">
                  <c:v>247.64099999999999</c:v>
                </c:pt>
                <c:pt idx="1470">
                  <c:v>247.791</c:v>
                </c:pt>
                <c:pt idx="1471">
                  <c:v>247.94200000000001</c:v>
                </c:pt>
                <c:pt idx="1472">
                  <c:v>248.09100000000001</c:v>
                </c:pt>
                <c:pt idx="1473">
                  <c:v>248.24</c:v>
                </c:pt>
                <c:pt idx="1474">
                  <c:v>248.39099999999999</c:v>
                </c:pt>
                <c:pt idx="1475">
                  <c:v>248.54</c:v>
                </c:pt>
                <c:pt idx="1476">
                  <c:v>248.69</c:v>
                </c:pt>
                <c:pt idx="1477">
                  <c:v>248.84</c:v>
                </c:pt>
                <c:pt idx="1478">
                  <c:v>248.99100000000001</c:v>
                </c:pt>
                <c:pt idx="1479">
                  <c:v>249.14099999999999</c:v>
                </c:pt>
                <c:pt idx="1480">
                  <c:v>249.291</c:v>
                </c:pt>
                <c:pt idx="1481">
                  <c:v>249.441</c:v>
                </c:pt>
                <c:pt idx="1482">
                  <c:v>249.59</c:v>
                </c:pt>
                <c:pt idx="1483">
                  <c:v>249.74100000000001</c:v>
                </c:pt>
                <c:pt idx="1484">
                  <c:v>249.89</c:v>
                </c:pt>
                <c:pt idx="1485">
                  <c:v>250.04</c:v>
                </c:pt>
                <c:pt idx="1486">
                  <c:v>250.191</c:v>
                </c:pt>
                <c:pt idx="1487">
                  <c:v>250.34</c:v>
                </c:pt>
                <c:pt idx="1488">
                  <c:v>250.49</c:v>
                </c:pt>
                <c:pt idx="1489">
                  <c:v>250.64</c:v>
                </c:pt>
                <c:pt idx="1490">
                  <c:v>250.79</c:v>
                </c:pt>
                <c:pt idx="1491">
                  <c:v>250.941</c:v>
                </c:pt>
                <c:pt idx="1492">
                  <c:v>251.09100000000001</c:v>
                </c:pt>
                <c:pt idx="1493">
                  <c:v>251.24100000000001</c:v>
                </c:pt>
                <c:pt idx="1494">
                  <c:v>251.39099999999999</c:v>
                </c:pt>
                <c:pt idx="1495">
                  <c:v>251.541</c:v>
                </c:pt>
                <c:pt idx="1496">
                  <c:v>251.69</c:v>
                </c:pt>
                <c:pt idx="1497">
                  <c:v>251.84</c:v>
                </c:pt>
                <c:pt idx="1498">
                  <c:v>251.99</c:v>
                </c:pt>
                <c:pt idx="1499">
                  <c:v>252.13900000000001</c:v>
                </c:pt>
                <c:pt idx="1500">
                  <c:v>252.29</c:v>
                </c:pt>
                <c:pt idx="1501">
                  <c:v>252.44</c:v>
                </c:pt>
                <c:pt idx="1502">
                  <c:v>252.589</c:v>
                </c:pt>
                <c:pt idx="1503">
                  <c:v>252.739</c:v>
                </c:pt>
                <c:pt idx="1504">
                  <c:v>252.88900000000001</c:v>
                </c:pt>
                <c:pt idx="1505">
                  <c:v>253.03899999999999</c:v>
                </c:pt>
                <c:pt idx="1506">
                  <c:v>253.18899999999999</c:v>
                </c:pt>
                <c:pt idx="1507">
                  <c:v>253.339</c:v>
                </c:pt>
                <c:pt idx="1508">
                  <c:v>253.489</c:v>
                </c:pt>
                <c:pt idx="1509">
                  <c:v>253.63900000000001</c:v>
                </c:pt>
                <c:pt idx="1510">
                  <c:v>253.78800000000001</c:v>
                </c:pt>
                <c:pt idx="1511">
                  <c:v>253.93700000000001</c:v>
                </c:pt>
                <c:pt idx="1512">
                  <c:v>254.08799999999999</c:v>
                </c:pt>
                <c:pt idx="1513">
                  <c:v>254.238</c:v>
                </c:pt>
                <c:pt idx="1514">
                  <c:v>254.387</c:v>
                </c:pt>
                <c:pt idx="1515">
                  <c:v>254.53800000000001</c:v>
                </c:pt>
                <c:pt idx="1516">
                  <c:v>254.68700000000001</c:v>
                </c:pt>
                <c:pt idx="1517">
                  <c:v>254.83699999999999</c:v>
                </c:pt>
                <c:pt idx="1518">
                  <c:v>254.98599999999999</c:v>
                </c:pt>
                <c:pt idx="1519">
                  <c:v>255.137</c:v>
                </c:pt>
                <c:pt idx="1520">
                  <c:v>255.28700000000001</c:v>
                </c:pt>
                <c:pt idx="1521">
                  <c:v>255.43600000000001</c:v>
                </c:pt>
                <c:pt idx="1522">
                  <c:v>255.58600000000001</c:v>
                </c:pt>
                <c:pt idx="1523">
                  <c:v>255.73500000000001</c:v>
                </c:pt>
                <c:pt idx="1524">
                  <c:v>255.88499999999999</c:v>
                </c:pt>
                <c:pt idx="1525">
                  <c:v>256.03500000000003</c:v>
                </c:pt>
                <c:pt idx="1526">
                  <c:v>256.18400000000003</c:v>
                </c:pt>
                <c:pt idx="1527">
                  <c:v>256.33300000000003</c:v>
                </c:pt>
                <c:pt idx="1528">
                  <c:v>256.483</c:v>
                </c:pt>
                <c:pt idx="1529">
                  <c:v>256.63299999999998</c:v>
                </c:pt>
                <c:pt idx="1530">
                  <c:v>256.78300000000002</c:v>
                </c:pt>
                <c:pt idx="1531">
                  <c:v>256.93200000000002</c:v>
                </c:pt>
                <c:pt idx="1532">
                  <c:v>257.08100000000002</c:v>
                </c:pt>
                <c:pt idx="1533">
                  <c:v>257.23099999999999</c:v>
                </c:pt>
                <c:pt idx="1534">
                  <c:v>257.38200000000001</c:v>
                </c:pt>
                <c:pt idx="1535">
                  <c:v>257.53100000000001</c:v>
                </c:pt>
                <c:pt idx="1536">
                  <c:v>257.68099999999998</c:v>
                </c:pt>
                <c:pt idx="1537">
                  <c:v>257.83100000000002</c:v>
                </c:pt>
                <c:pt idx="1538">
                  <c:v>257.98099999999999</c:v>
                </c:pt>
                <c:pt idx="1539">
                  <c:v>258.13099999999997</c:v>
                </c:pt>
                <c:pt idx="1540">
                  <c:v>258.27999999999997</c:v>
                </c:pt>
                <c:pt idx="1541">
                  <c:v>258.42899999999997</c:v>
                </c:pt>
                <c:pt idx="1542">
                  <c:v>258.57900000000001</c:v>
                </c:pt>
                <c:pt idx="1543">
                  <c:v>258.73</c:v>
                </c:pt>
                <c:pt idx="1544">
                  <c:v>258.88</c:v>
                </c:pt>
                <c:pt idx="1545">
                  <c:v>259.02999999999997</c:v>
                </c:pt>
                <c:pt idx="1546">
                  <c:v>259.18</c:v>
                </c:pt>
                <c:pt idx="1547">
                  <c:v>259.33</c:v>
                </c:pt>
                <c:pt idx="1548">
                  <c:v>259.47899999999998</c:v>
                </c:pt>
                <c:pt idx="1549">
                  <c:v>259.63</c:v>
                </c:pt>
                <c:pt idx="1550">
                  <c:v>259.77999999999997</c:v>
                </c:pt>
                <c:pt idx="1551">
                  <c:v>259.93</c:v>
                </c:pt>
                <c:pt idx="1552">
                  <c:v>260.07900000000001</c:v>
                </c:pt>
                <c:pt idx="1553">
                  <c:v>260.23099999999999</c:v>
                </c:pt>
                <c:pt idx="1554">
                  <c:v>260.38099999999997</c:v>
                </c:pt>
                <c:pt idx="1555">
                  <c:v>260.53100000000001</c:v>
                </c:pt>
                <c:pt idx="1556">
                  <c:v>260.68099999999998</c:v>
                </c:pt>
                <c:pt idx="1557">
                  <c:v>260.83100000000002</c:v>
                </c:pt>
                <c:pt idx="1558">
                  <c:v>260.98</c:v>
                </c:pt>
                <c:pt idx="1559">
                  <c:v>261.13</c:v>
                </c:pt>
                <c:pt idx="1560">
                  <c:v>261.27999999999997</c:v>
                </c:pt>
                <c:pt idx="1561">
                  <c:v>261.43</c:v>
                </c:pt>
                <c:pt idx="1562">
                  <c:v>261.58</c:v>
                </c:pt>
                <c:pt idx="1563">
                  <c:v>261.73</c:v>
                </c:pt>
                <c:pt idx="1564">
                  <c:v>261.88</c:v>
                </c:pt>
                <c:pt idx="1565">
                  <c:v>262.02999999999997</c:v>
                </c:pt>
                <c:pt idx="1566">
                  <c:v>262.18</c:v>
                </c:pt>
                <c:pt idx="1567">
                  <c:v>262.33</c:v>
                </c:pt>
                <c:pt idx="1568">
                  <c:v>262.48</c:v>
                </c:pt>
                <c:pt idx="1569">
                  <c:v>262.63</c:v>
                </c:pt>
                <c:pt idx="1570">
                  <c:v>262.77999999999997</c:v>
                </c:pt>
                <c:pt idx="1571">
                  <c:v>262.93</c:v>
                </c:pt>
                <c:pt idx="1572">
                  <c:v>263.08100000000002</c:v>
                </c:pt>
                <c:pt idx="1573">
                  <c:v>263.23</c:v>
                </c:pt>
                <c:pt idx="1574">
                  <c:v>263.38</c:v>
                </c:pt>
                <c:pt idx="1575">
                  <c:v>263.53199999999998</c:v>
                </c:pt>
                <c:pt idx="1576">
                  <c:v>263.68200000000002</c:v>
                </c:pt>
                <c:pt idx="1577">
                  <c:v>263.83100000000002</c:v>
                </c:pt>
                <c:pt idx="1578">
                  <c:v>263.98099999999999</c:v>
                </c:pt>
                <c:pt idx="1579">
                  <c:v>264.13200000000001</c:v>
                </c:pt>
                <c:pt idx="1580">
                  <c:v>264.28199999999998</c:v>
                </c:pt>
                <c:pt idx="1581">
                  <c:v>264.43299999999999</c:v>
                </c:pt>
                <c:pt idx="1582">
                  <c:v>264.58300000000003</c:v>
                </c:pt>
                <c:pt idx="1583">
                  <c:v>264.733</c:v>
                </c:pt>
                <c:pt idx="1584">
                  <c:v>264.88299999999998</c:v>
                </c:pt>
                <c:pt idx="1585">
                  <c:v>265.03300000000002</c:v>
                </c:pt>
                <c:pt idx="1586">
                  <c:v>265.18400000000003</c:v>
                </c:pt>
                <c:pt idx="1587">
                  <c:v>265.33499999999998</c:v>
                </c:pt>
                <c:pt idx="1588">
                  <c:v>265.48500000000001</c:v>
                </c:pt>
                <c:pt idx="1589">
                  <c:v>265.63600000000002</c:v>
                </c:pt>
                <c:pt idx="1590">
                  <c:v>265.786</c:v>
                </c:pt>
                <c:pt idx="1591">
                  <c:v>265.93599999999998</c:v>
                </c:pt>
                <c:pt idx="1592">
                  <c:v>266.08699999999999</c:v>
                </c:pt>
                <c:pt idx="1593">
                  <c:v>266.23700000000002</c:v>
                </c:pt>
                <c:pt idx="1594">
                  <c:v>266.387</c:v>
                </c:pt>
                <c:pt idx="1595">
                  <c:v>266.53800000000001</c:v>
                </c:pt>
                <c:pt idx="1596">
                  <c:v>266.68799999999999</c:v>
                </c:pt>
                <c:pt idx="1597">
                  <c:v>266.839</c:v>
                </c:pt>
                <c:pt idx="1598">
                  <c:v>266.98899999999998</c:v>
                </c:pt>
                <c:pt idx="1599">
                  <c:v>267.14</c:v>
                </c:pt>
                <c:pt idx="1600">
                  <c:v>267.28899999999999</c:v>
                </c:pt>
                <c:pt idx="1601">
                  <c:v>267.44</c:v>
                </c:pt>
                <c:pt idx="1602">
                  <c:v>267.59199999999998</c:v>
                </c:pt>
                <c:pt idx="1603">
                  <c:v>267.74099999999999</c:v>
                </c:pt>
                <c:pt idx="1604">
                  <c:v>267.892</c:v>
                </c:pt>
                <c:pt idx="1605">
                  <c:v>268.04300000000001</c:v>
                </c:pt>
                <c:pt idx="1606">
                  <c:v>268.19299999999998</c:v>
                </c:pt>
                <c:pt idx="1607">
                  <c:v>268.34300000000002</c:v>
                </c:pt>
                <c:pt idx="1608">
                  <c:v>268.49299999999999</c:v>
                </c:pt>
                <c:pt idx="1609">
                  <c:v>268.64299999999997</c:v>
                </c:pt>
                <c:pt idx="1610">
                  <c:v>268.79300000000001</c:v>
                </c:pt>
                <c:pt idx="1611">
                  <c:v>268.94400000000002</c:v>
                </c:pt>
                <c:pt idx="1612">
                  <c:v>269.09500000000003</c:v>
                </c:pt>
                <c:pt idx="1613">
                  <c:v>269.245</c:v>
                </c:pt>
                <c:pt idx="1614">
                  <c:v>269.39499999999998</c:v>
                </c:pt>
                <c:pt idx="1615">
                  <c:v>269.54599999999999</c:v>
                </c:pt>
                <c:pt idx="1616">
                  <c:v>269.69499999999999</c:v>
                </c:pt>
                <c:pt idx="1617">
                  <c:v>269.84500000000003</c:v>
                </c:pt>
                <c:pt idx="1618">
                  <c:v>269.995</c:v>
                </c:pt>
                <c:pt idx="1619">
                  <c:v>270.14499999999998</c:v>
                </c:pt>
                <c:pt idx="1620">
                  <c:v>270.29500000000002</c:v>
                </c:pt>
                <c:pt idx="1621">
                  <c:v>270.44600000000003</c:v>
                </c:pt>
                <c:pt idx="1622">
                  <c:v>270.596</c:v>
                </c:pt>
                <c:pt idx="1623">
                  <c:v>270.74599999999998</c:v>
                </c:pt>
                <c:pt idx="1624">
                  <c:v>270.89600000000002</c:v>
                </c:pt>
                <c:pt idx="1625">
                  <c:v>271.04500000000002</c:v>
                </c:pt>
                <c:pt idx="1626">
                  <c:v>271.19600000000003</c:v>
                </c:pt>
                <c:pt idx="1627">
                  <c:v>271.346</c:v>
                </c:pt>
                <c:pt idx="1628">
                  <c:v>271.49599999999998</c:v>
                </c:pt>
                <c:pt idx="1629">
                  <c:v>271.64499999999998</c:v>
                </c:pt>
                <c:pt idx="1630">
                  <c:v>271.79500000000002</c:v>
                </c:pt>
                <c:pt idx="1631">
                  <c:v>271.94499999999999</c:v>
                </c:pt>
                <c:pt idx="1632">
                  <c:v>272.09500000000003</c:v>
                </c:pt>
                <c:pt idx="1633">
                  <c:v>272.24400000000003</c:v>
                </c:pt>
                <c:pt idx="1634">
                  <c:v>272.39299999999997</c:v>
                </c:pt>
                <c:pt idx="1635">
                  <c:v>272.54399999999998</c:v>
                </c:pt>
                <c:pt idx="1636">
                  <c:v>272.69400000000002</c:v>
                </c:pt>
                <c:pt idx="1637">
                  <c:v>272.84399999999999</c:v>
                </c:pt>
                <c:pt idx="1638">
                  <c:v>272.99299999999999</c:v>
                </c:pt>
                <c:pt idx="1639">
                  <c:v>273.14299999999997</c:v>
                </c:pt>
                <c:pt idx="1640">
                  <c:v>273.29300000000001</c:v>
                </c:pt>
                <c:pt idx="1641">
                  <c:v>273.44299999999998</c:v>
                </c:pt>
                <c:pt idx="1642">
                  <c:v>273.59399999999999</c:v>
                </c:pt>
                <c:pt idx="1643">
                  <c:v>273.74299999999999</c:v>
                </c:pt>
                <c:pt idx="1644">
                  <c:v>273.89299999999997</c:v>
                </c:pt>
                <c:pt idx="1645">
                  <c:v>274.04199999999997</c:v>
                </c:pt>
                <c:pt idx="1646">
                  <c:v>274.19200000000001</c:v>
                </c:pt>
                <c:pt idx="1647">
                  <c:v>274.34199999999998</c:v>
                </c:pt>
                <c:pt idx="1648">
                  <c:v>274.49200000000002</c:v>
                </c:pt>
                <c:pt idx="1649">
                  <c:v>274.642</c:v>
                </c:pt>
                <c:pt idx="1650">
                  <c:v>274.79300000000001</c:v>
                </c:pt>
                <c:pt idx="1651">
                  <c:v>274.94299999999998</c:v>
                </c:pt>
                <c:pt idx="1652">
                  <c:v>275.09300000000002</c:v>
                </c:pt>
                <c:pt idx="1653">
                  <c:v>275.24200000000002</c:v>
                </c:pt>
                <c:pt idx="1654">
                  <c:v>275.392</c:v>
                </c:pt>
                <c:pt idx="1655">
                  <c:v>275.54199999999997</c:v>
                </c:pt>
                <c:pt idx="1656">
                  <c:v>275.69299999999998</c:v>
                </c:pt>
                <c:pt idx="1657">
                  <c:v>275.84300000000002</c:v>
                </c:pt>
                <c:pt idx="1658">
                  <c:v>275.99299999999999</c:v>
                </c:pt>
                <c:pt idx="1659">
                  <c:v>276.14299999999997</c:v>
                </c:pt>
                <c:pt idx="1660">
                  <c:v>276.29300000000001</c:v>
                </c:pt>
                <c:pt idx="1661">
                  <c:v>276.44299999999998</c:v>
                </c:pt>
                <c:pt idx="1662">
                  <c:v>276.59300000000002</c:v>
                </c:pt>
                <c:pt idx="1663">
                  <c:v>276.74400000000003</c:v>
                </c:pt>
                <c:pt idx="1664">
                  <c:v>276.89299999999997</c:v>
                </c:pt>
                <c:pt idx="1665">
                  <c:v>277.04399999999998</c:v>
                </c:pt>
                <c:pt idx="1666">
                  <c:v>277.19299999999998</c:v>
                </c:pt>
                <c:pt idx="1667">
                  <c:v>277.34300000000002</c:v>
                </c:pt>
                <c:pt idx="1668">
                  <c:v>277.49299999999999</c:v>
                </c:pt>
                <c:pt idx="1669">
                  <c:v>277.64299999999997</c:v>
                </c:pt>
                <c:pt idx="1670">
                  <c:v>277.79199999999997</c:v>
                </c:pt>
                <c:pt idx="1671">
                  <c:v>277.94200000000001</c:v>
                </c:pt>
                <c:pt idx="1672">
                  <c:v>278.09199999999998</c:v>
                </c:pt>
                <c:pt idx="1673">
                  <c:v>278.24200000000002</c:v>
                </c:pt>
                <c:pt idx="1674">
                  <c:v>278.39100000000002</c:v>
                </c:pt>
                <c:pt idx="1675">
                  <c:v>278.541</c:v>
                </c:pt>
                <c:pt idx="1676">
                  <c:v>278.69099999999997</c:v>
                </c:pt>
                <c:pt idx="1677">
                  <c:v>278.84100000000001</c:v>
                </c:pt>
                <c:pt idx="1678">
                  <c:v>278.99200000000002</c:v>
                </c:pt>
                <c:pt idx="1679">
                  <c:v>279.14100000000002</c:v>
                </c:pt>
                <c:pt idx="1680">
                  <c:v>279.29199999999997</c:v>
                </c:pt>
                <c:pt idx="1681">
                  <c:v>279.44099999999997</c:v>
                </c:pt>
                <c:pt idx="1682">
                  <c:v>279.59100000000001</c:v>
                </c:pt>
                <c:pt idx="1683">
                  <c:v>279.74099999999999</c:v>
                </c:pt>
                <c:pt idx="1684">
                  <c:v>279.89100000000002</c:v>
                </c:pt>
                <c:pt idx="1685">
                  <c:v>280.04000000000002</c:v>
                </c:pt>
                <c:pt idx="1686">
                  <c:v>280.19</c:v>
                </c:pt>
                <c:pt idx="1687">
                  <c:v>280.34100000000001</c:v>
                </c:pt>
                <c:pt idx="1688">
                  <c:v>280.49099999999999</c:v>
                </c:pt>
                <c:pt idx="1689">
                  <c:v>280.64</c:v>
                </c:pt>
                <c:pt idx="1690">
                  <c:v>280.79000000000002</c:v>
                </c:pt>
                <c:pt idx="1691">
                  <c:v>280.94</c:v>
                </c:pt>
                <c:pt idx="1692">
                  <c:v>281.09100000000001</c:v>
                </c:pt>
                <c:pt idx="1693">
                  <c:v>281.24099999999999</c:v>
                </c:pt>
                <c:pt idx="1694">
                  <c:v>281.39100000000002</c:v>
                </c:pt>
                <c:pt idx="1695">
                  <c:v>281.541</c:v>
                </c:pt>
                <c:pt idx="1696">
                  <c:v>281.69099999999997</c:v>
                </c:pt>
                <c:pt idx="1697">
                  <c:v>281.84199999999998</c:v>
                </c:pt>
                <c:pt idx="1698">
                  <c:v>281.99099999999999</c:v>
                </c:pt>
                <c:pt idx="1699">
                  <c:v>282.142</c:v>
                </c:pt>
                <c:pt idx="1700">
                  <c:v>282.29199999999997</c:v>
                </c:pt>
                <c:pt idx="1701">
                  <c:v>282.44200000000001</c:v>
                </c:pt>
                <c:pt idx="1702">
                  <c:v>282.59300000000002</c:v>
                </c:pt>
                <c:pt idx="1703">
                  <c:v>282.74299999999999</c:v>
                </c:pt>
                <c:pt idx="1704">
                  <c:v>282.89299999999997</c:v>
                </c:pt>
                <c:pt idx="1705">
                  <c:v>283.04300000000001</c:v>
                </c:pt>
                <c:pt idx="1706">
                  <c:v>283.19299999999998</c:v>
                </c:pt>
                <c:pt idx="1707">
                  <c:v>283.34300000000002</c:v>
                </c:pt>
                <c:pt idx="1708">
                  <c:v>283.49299999999999</c:v>
                </c:pt>
                <c:pt idx="1709">
                  <c:v>283.64400000000001</c:v>
                </c:pt>
                <c:pt idx="1710">
                  <c:v>283.79399999999998</c:v>
                </c:pt>
                <c:pt idx="1711">
                  <c:v>283.94400000000002</c:v>
                </c:pt>
                <c:pt idx="1712">
                  <c:v>284.09500000000003</c:v>
                </c:pt>
                <c:pt idx="1713">
                  <c:v>284.245</c:v>
                </c:pt>
                <c:pt idx="1714">
                  <c:v>284.39600000000002</c:v>
                </c:pt>
                <c:pt idx="1715">
                  <c:v>284.54500000000002</c:v>
                </c:pt>
                <c:pt idx="1716">
                  <c:v>284.69600000000003</c:v>
                </c:pt>
                <c:pt idx="1717">
                  <c:v>284.846</c:v>
                </c:pt>
                <c:pt idx="1718">
                  <c:v>284.995</c:v>
                </c:pt>
                <c:pt idx="1719">
                  <c:v>285.14600000000002</c:v>
                </c:pt>
                <c:pt idx="1720">
                  <c:v>285.29599999999999</c:v>
                </c:pt>
                <c:pt idx="1721">
                  <c:v>285.44600000000003</c:v>
                </c:pt>
                <c:pt idx="1722">
                  <c:v>285.596</c:v>
                </c:pt>
                <c:pt idx="1723">
                  <c:v>285.74599999999998</c:v>
                </c:pt>
                <c:pt idx="1724">
                  <c:v>285.89600000000002</c:v>
                </c:pt>
                <c:pt idx="1725">
                  <c:v>286.04599999999999</c:v>
                </c:pt>
                <c:pt idx="1726">
                  <c:v>286.197</c:v>
                </c:pt>
                <c:pt idx="1727">
                  <c:v>286.346</c:v>
                </c:pt>
                <c:pt idx="1728">
                  <c:v>286.49700000000001</c:v>
                </c:pt>
                <c:pt idx="1729">
                  <c:v>286.64600000000002</c:v>
                </c:pt>
                <c:pt idx="1730">
                  <c:v>286.79700000000003</c:v>
                </c:pt>
                <c:pt idx="1731">
                  <c:v>286.94600000000003</c:v>
                </c:pt>
                <c:pt idx="1732">
                  <c:v>287.09699999999998</c:v>
                </c:pt>
                <c:pt idx="1733">
                  <c:v>287.24599999999998</c:v>
                </c:pt>
                <c:pt idx="1734">
                  <c:v>287.39600000000002</c:v>
                </c:pt>
                <c:pt idx="1735">
                  <c:v>287.54599999999999</c:v>
                </c:pt>
                <c:pt idx="1736">
                  <c:v>287.69600000000003</c:v>
                </c:pt>
                <c:pt idx="1737">
                  <c:v>287.84500000000003</c:v>
                </c:pt>
                <c:pt idx="1738">
                  <c:v>287.995</c:v>
                </c:pt>
                <c:pt idx="1739">
                  <c:v>288.14499999999998</c:v>
                </c:pt>
                <c:pt idx="1740">
                  <c:v>288.29500000000002</c:v>
                </c:pt>
                <c:pt idx="1741">
                  <c:v>288.44400000000002</c:v>
                </c:pt>
                <c:pt idx="1742">
                  <c:v>288.59399999999999</c:v>
                </c:pt>
                <c:pt idx="1743">
                  <c:v>288.74400000000003</c:v>
                </c:pt>
                <c:pt idx="1744">
                  <c:v>288.89400000000001</c:v>
                </c:pt>
                <c:pt idx="1745">
                  <c:v>289.04300000000001</c:v>
                </c:pt>
                <c:pt idx="1746">
                  <c:v>289.19299999999998</c:v>
                </c:pt>
                <c:pt idx="1747">
                  <c:v>289.34199999999998</c:v>
                </c:pt>
                <c:pt idx="1748">
                  <c:v>289.49299999999999</c:v>
                </c:pt>
                <c:pt idx="1749">
                  <c:v>289.642</c:v>
                </c:pt>
                <c:pt idx="1750">
                  <c:v>289.79199999999997</c:v>
                </c:pt>
                <c:pt idx="1751">
                  <c:v>289.94200000000001</c:v>
                </c:pt>
                <c:pt idx="1752">
                  <c:v>290.09199999999998</c:v>
                </c:pt>
                <c:pt idx="1753">
                  <c:v>290.24099999999999</c:v>
                </c:pt>
                <c:pt idx="1754">
                  <c:v>290.392</c:v>
                </c:pt>
                <c:pt idx="1755">
                  <c:v>290.54000000000002</c:v>
                </c:pt>
                <c:pt idx="1756">
                  <c:v>290.69099999999997</c:v>
                </c:pt>
                <c:pt idx="1757">
                  <c:v>290.83999999999997</c:v>
                </c:pt>
                <c:pt idx="1758">
                  <c:v>290.98899999999998</c:v>
                </c:pt>
                <c:pt idx="1759">
                  <c:v>291.13900000000001</c:v>
                </c:pt>
                <c:pt idx="1760">
                  <c:v>291.28800000000001</c:v>
                </c:pt>
                <c:pt idx="1761">
                  <c:v>291.43900000000002</c:v>
                </c:pt>
                <c:pt idx="1762">
                  <c:v>291.58800000000002</c:v>
                </c:pt>
                <c:pt idx="1763">
                  <c:v>291.73899999999998</c:v>
                </c:pt>
                <c:pt idx="1764">
                  <c:v>291.887</c:v>
                </c:pt>
                <c:pt idx="1765">
                  <c:v>292.03699999999998</c:v>
                </c:pt>
                <c:pt idx="1766">
                  <c:v>292.18700000000001</c:v>
                </c:pt>
                <c:pt idx="1767">
                  <c:v>292.33600000000001</c:v>
                </c:pt>
                <c:pt idx="1768">
                  <c:v>292.48500000000001</c:v>
                </c:pt>
                <c:pt idx="1769">
                  <c:v>292.63499999999999</c:v>
                </c:pt>
                <c:pt idx="1770">
                  <c:v>292.78500000000003</c:v>
                </c:pt>
                <c:pt idx="1771">
                  <c:v>292.935</c:v>
                </c:pt>
                <c:pt idx="1772">
                  <c:v>293.084</c:v>
                </c:pt>
                <c:pt idx="1773">
                  <c:v>293.233</c:v>
                </c:pt>
                <c:pt idx="1774">
                  <c:v>293.38400000000001</c:v>
                </c:pt>
                <c:pt idx="1775">
                  <c:v>293.53399999999999</c:v>
                </c:pt>
                <c:pt idx="1776">
                  <c:v>293.68400000000003</c:v>
                </c:pt>
                <c:pt idx="1777">
                  <c:v>293.834</c:v>
                </c:pt>
                <c:pt idx="1778">
                  <c:v>293.98399999999998</c:v>
                </c:pt>
                <c:pt idx="1779">
                  <c:v>294.13400000000001</c:v>
                </c:pt>
                <c:pt idx="1780">
                  <c:v>294.28399999999999</c:v>
                </c:pt>
                <c:pt idx="1781">
                  <c:v>294.43299999999999</c:v>
                </c:pt>
                <c:pt idx="1782">
                  <c:v>294.58300000000003</c:v>
                </c:pt>
                <c:pt idx="1783">
                  <c:v>294.733</c:v>
                </c:pt>
                <c:pt idx="1784">
                  <c:v>294.88200000000001</c:v>
                </c:pt>
                <c:pt idx="1785">
                  <c:v>295.03300000000002</c:v>
                </c:pt>
                <c:pt idx="1786">
                  <c:v>295.18200000000002</c:v>
                </c:pt>
                <c:pt idx="1787">
                  <c:v>295.33199999999999</c:v>
                </c:pt>
                <c:pt idx="1788">
                  <c:v>295.48200000000003</c:v>
                </c:pt>
                <c:pt idx="1789">
                  <c:v>295.63200000000001</c:v>
                </c:pt>
                <c:pt idx="1790">
                  <c:v>295.78199999999998</c:v>
                </c:pt>
                <c:pt idx="1791">
                  <c:v>295.93099999999998</c:v>
                </c:pt>
                <c:pt idx="1792">
                  <c:v>296.08199999999999</c:v>
                </c:pt>
                <c:pt idx="1793">
                  <c:v>296.23099999999999</c:v>
                </c:pt>
                <c:pt idx="1794">
                  <c:v>296.38200000000001</c:v>
                </c:pt>
                <c:pt idx="1795">
                  <c:v>296.53100000000001</c:v>
                </c:pt>
                <c:pt idx="1796">
                  <c:v>296.68099999999998</c:v>
                </c:pt>
                <c:pt idx="1797">
                  <c:v>296.83100000000002</c:v>
                </c:pt>
                <c:pt idx="1798">
                  <c:v>296.98099999999999</c:v>
                </c:pt>
                <c:pt idx="1799">
                  <c:v>297.13099999999997</c:v>
                </c:pt>
                <c:pt idx="1800">
                  <c:v>297.28100000000001</c:v>
                </c:pt>
                <c:pt idx="1801">
                  <c:v>297.43099999999998</c:v>
                </c:pt>
                <c:pt idx="1802">
                  <c:v>297.58100000000002</c:v>
                </c:pt>
                <c:pt idx="1803">
                  <c:v>297.73099999999999</c:v>
                </c:pt>
                <c:pt idx="1804">
                  <c:v>297.88099999999997</c:v>
                </c:pt>
                <c:pt idx="1805">
                  <c:v>298.03100000000001</c:v>
                </c:pt>
                <c:pt idx="1806">
                  <c:v>298.18099999999998</c:v>
                </c:pt>
                <c:pt idx="1807">
                  <c:v>298.33100000000002</c:v>
                </c:pt>
                <c:pt idx="1808">
                  <c:v>298.48099999999999</c:v>
                </c:pt>
                <c:pt idx="1809">
                  <c:v>298.63099999999997</c:v>
                </c:pt>
                <c:pt idx="1810">
                  <c:v>298.78199999999998</c:v>
                </c:pt>
                <c:pt idx="1811">
                  <c:v>298.93200000000002</c:v>
                </c:pt>
                <c:pt idx="1812">
                  <c:v>299.08199999999999</c:v>
                </c:pt>
                <c:pt idx="1813">
                  <c:v>299.23200000000003</c:v>
                </c:pt>
                <c:pt idx="1814">
                  <c:v>299.38200000000001</c:v>
                </c:pt>
                <c:pt idx="1815">
                  <c:v>299.53199999999998</c:v>
                </c:pt>
                <c:pt idx="1816">
                  <c:v>299.68</c:v>
                </c:pt>
                <c:pt idx="1817">
                  <c:v>299.83199999999999</c:v>
                </c:pt>
                <c:pt idx="1818">
                  <c:v>299.98099999999999</c:v>
                </c:pt>
                <c:pt idx="1819">
                  <c:v>300.13200000000001</c:v>
                </c:pt>
                <c:pt idx="1820">
                  <c:v>300.28100000000001</c:v>
                </c:pt>
                <c:pt idx="1821">
                  <c:v>300.43099999999998</c:v>
                </c:pt>
                <c:pt idx="1822">
                  <c:v>300.58199999999999</c:v>
                </c:pt>
                <c:pt idx="1823">
                  <c:v>300.73099999999999</c:v>
                </c:pt>
                <c:pt idx="1824">
                  <c:v>300.88200000000001</c:v>
                </c:pt>
                <c:pt idx="1825">
                  <c:v>301.03300000000002</c:v>
                </c:pt>
                <c:pt idx="1826">
                  <c:v>301.18299999999999</c:v>
                </c:pt>
                <c:pt idx="1827">
                  <c:v>301.33300000000003</c:v>
                </c:pt>
                <c:pt idx="1828">
                  <c:v>301.483</c:v>
                </c:pt>
                <c:pt idx="1829">
                  <c:v>301.63299999999998</c:v>
                </c:pt>
                <c:pt idx="1830">
                  <c:v>301.78300000000002</c:v>
                </c:pt>
                <c:pt idx="1831">
                  <c:v>301.93400000000003</c:v>
                </c:pt>
                <c:pt idx="1832">
                  <c:v>302.08300000000003</c:v>
                </c:pt>
                <c:pt idx="1833">
                  <c:v>302.233</c:v>
                </c:pt>
                <c:pt idx="1834">
                  <c:v>302.38400000000001</c:v>
                </c:pt>
                <c:pt idx="1835">
                  <c:v>302.53399999999999</c:v>
                </c:pt>
                <c:pt idx="1836">
                  <c:v>302.685</c:v>
                </c:pt>
                <c:pt idx="1837">
                  <c:v>302.834</c:v>
                </c:pt>
                <c:pt idx="1838">
                  <c:v>302.98399999999998</c:v>
                </c:pt>
                <c:pt idx="1839">
                  <c:v>303.13499999999999</c:v>
                </c:pt>
                <c:pt idx="1840">
                  <c:v>303.28500000000003</c:v>
                </c:pt>
                <c:pt idx="1841">
                  <c:v>303.435</c:v>
                </c:pt>
                <c:pt idx="1842">
                  <c:v>303.58600000000001</c:v>
                </c:pt>
                <c:pt idx="1843">
                  <c:v>303.73599999999999</c:v>
                </c:pt>
                <c:pt idx="1844">
                  <c:v>303.88600000000002</c:v>
                </c:pt>
                <c:pt idx="1845">
                  <c:v>304.03699999999998</c:v>
                </c:pt>
                <c:pt idx="1846">
                  <c:v>304.18700000000001</c:v>
                </c:pt>
                <c:pt idx="1847">
                  <c:v>304.33699999999999</c:v>
                </c:pt>
                <c:pt idx="1848">
                  <c:v>304.488</c:v>
                </c:pt>
                <c:pt idx="1849">
                  <c:v>304.63799999999998</c:v>
                </c:pt>
                <c:pt idx="1850">
                  <c:v>304.78699999999998</c:v>
                </c:pt>
                <c:pt idx="1851">
                  <c:v>304.93799999999999</c:v>
                </c:pt>
                <c:pt idx="1852">
                  <c:v>305.08800000000002</c:v>
                </c:pt>
                <c:pt idx="1853">
                  <c:v>305.238</c:v>
                </c:pt>
                <c:pt idx="1854">
                  <c:v>305.38799999999998</c:v>
                </c:pt>
                <c:pt idx="1855">
                  <c:v>305.53899999999999</c:v>
                </c:pt>
                <c:pt idx="1856">
                  <c:v>305.68799999999999</c:v>
                </c:pt>
                <c:pt idx="1857">
                  <c:v>305.83800000000002</c:v>
                </c:pt>
                <c:pt idx="1858">
                  <c:v>305.988</c:v>
                </c:pt>
                <c:pt idx="1859">
                  <c:v>306.13900000000001</c:v>
                </c:pt>
                <c:pt idx="1860">
                  <c:v>306.28800000000001</c:v>
                </c:pt>
                <c:pt idx="1861">
                  <c:v>306.43900000000002</c:v>
                </c:pt>
                <c:pt idx="1862">
                  <c:v>306.58800000000002</c:v>
                </c:pt>
                <c:pt idx="1863">
                  <c:v>306.738</c:v>
                </c:pt>
              </c:numCache>
            </c:numRef>
          </c:xVal>
          <c:yVal>
            <c:numRef>
              <c:f>Sheet1!$D$1:$D$1864</c:f>
              <c:numCache>
                <c:formatCode>General</c:formatCode>
                <c:ptCount val="1864"/>
                <c:pt idx="0">
                  <c:v>31209500</c:v>
                </c:pt>
                <c:pt idx="1">
                  <c:v>31196600</c:v>
                </c:pt>
                <c:pt idx="2">
                  <c:v>31180700</c:v>
                </c:pt>
                <c:pt idx="3">
                  <c:v>31167800</c:v>
                </c:pt>
                <c:pt idx="4">
                  <c:v>31152700</c:v>
                </c:pt>
                <c:pt idx="5">
                  <c:v>31137600</c:v>
                </c:pt>
                <c:pt idx="6">
                  <c:v>31122400</c:v>
                </c:pt>
                <c:pt idx="7">
                  <c:v>31106000</c:v>
                </c:pt>
                <c:pt idx="8">
                  <c:v>31092100</c:v>
                </c:pt>
                <c:pt idx="9">
                  <c:v>31075900</c:v>
                </c:pt>
                <c:pt idx="10">
                  <c:v>31057900</c:v>
                </c:pt>
                <c:pt idx="11">
                  <c:v>31041800</c:v>
                </c:pt>
                <c:pt idx="12">
                  <c:v>31024100</c:v>
                </c:pt>
                <c:pt idx="13">
                  <c:v>31007700</c:v>
                </c:pt>
                <c:pt idx="14">
                  <c:v>30990300</c:v>
                </c:pt>
                <c:pt idx="15">
                  <c:v>30974500</c:v>
                </c:pt>
                <c:pt idx="16">
                  <c:v>30952300</c:v>
                </c:pt>
                <c:pt idx="17">
                  <c:v>30936900</c:v>
                </c:pt>
                <c:pt idx="18">
                  <c:v>30915800</c:v>
                </c:pt>
                <c:pt idx="19">
                  <c:v>30900900</c:v>
                </c:pt>
                <c:pt idx="20">
                  <c:v>30883100</c:v>
                </c:pt>
                <c:pt idx="21">
                  <c:v>30858800</c:v>
                </c:pt>
                <c:pt idx="22">
                  <c:v>30844400</c:v>
                </c:pt>
                <c:pt idx="23">
                  <c:v>30826400</c:v>
                </c:pt>
                <c:pt idx="24">
                  <c:v>30802600</c:v>
                </c:pt>
                <c:pt idx="25">
                  <c:v>30791300</c:v>
                </c:pt>
                <c:pt idx="26">
                  <c:v>30767400</c:v>
                </c:pt>
                <c:pt idx="27">
                  <c:v>30753500</c:v>
                </c:pt>
                <c:pt idx="28">
                  <c:v>30729300</c:v>
                </c:pt>
                <c:pt idx="29">
                  <c:v>30716000</c:v>
                </c:pt>
                <c:pt idx="30">
                  <c:v>30692200</c:v>
                </c:pt>
                <c:pt idx="31">
                  <c:v>30673600</c:v>
                </c:pt>
                <c:pt idx="32">
                  <c:v>30661400</c:v>
                </c:pt>
                <c:pt idx="33">
                  <c:v>30639300</c:v>
                </c:pt>
                <c:pt idx="34">
                  <c:v>30622500</c:v>
                </c:pt>
                <c:pt idx="35">
                  <c:v>30601100</c:v>
                </c:pt>
                <c:pt idx="36">
                  <c:v>30584700</c:v>
                </c:pt>
                <c:pt idx="37">
                  <c:v>30569100</c:v>
                </c:pt>
                <c:pt idx="38">
                  <c:v>30547000</c:v>
                </c:pt>
                <c:pt idx="39">
                  <c:v>30531900</c:v>
                </c:pt>
                <c:pt idx="40">
                  <c:v>30515200</c:v>
                </c:pt>
                <c:pt idx="41">
                  <c:v>30498500</c:v>
                </c:pt>
                <c:pt idx="42">
                  <c:v>30475200</c:v>
                </c:pt>
                <c:pt idx="43">
                  <c:v>30462300</c:v>
                </c:pt>
                <c:pt idx="44">
                  <c:v>30442000</c:v>
                </c:pt>
                <c:pt idx="45">
                  <c:v>30425600</c:v>
                </c:pt>
                <c:pt idx="46">
                  <c:v>30408200</c:v>
                </c:pt>
                <c:pt idx="47">
                  <c:v>30393800</c:v>
                </c:pt>
                <c:pt idx="48">
                  <c:v>30377800</c:v>
                </c:pt>
                <c:pt idx="49">
                  <c:v>30364100</c:v>
                </c:pt>
                <c:pt idx="50">
                  <c:v>30343700</c:v>
                </c:pt>
                <c:pt idx="51">
                  <c:v>30336100</c:v>
                </c:pt>
                <c:pt idx="52">
                  <c:v>30318600</c:v>
                </c:pt>
                <c:pt idx="53">
                  <c:v>30306900</c:v>
                </c:pt>
                <c:pt idx="54">
                  <c:v>30292500</c:v>
                </c:pt>
                <c:pt idx="55">
                  <c:v>30282100</c:v>
                </c:pt>
                <c:pt idx="56">
                  <c:v>30268900</c:v>
                </c:pt>
                <c:pt idx="57">
                  <c:v>30258200</c:v>
                </c:pt>
                <c:pt idx="58">
                  <c:v>30246200</c:v>
                </c:pt>
                <c:pt idx="59">
                  <c:v>30238200</c:v>
                </c:pt>
                <c:pt idx="60">
                  <c:v>30235300</c:v>
                </c:pt>
                <c:pt idx="61">
                  <c:v>30224200</c:v>
                </c:pt>
                <c:pt idx="62">
                  <c:v>30212800</c:v>
                </c:pt>
                <c:pt idx="63">
                  <c:v>30212100</c:v>
                </c:pt>
                <c:pt idx="64">
                  <c:v>30206100</c:v>
                </c:pt>
                <c:pt idx="65">
                  <c:v>30203800</c:v>
                </c:pt>
                <c:pt idx="66">
                  <c:v>30196800</c:v>
                </c:pt>
                <c:pt idx="67">
                  <c:v>30192400</c:v>
                </c:pt>
                <c:pt idx="68">
                  <c:v>30192200</c:v>
                </c:pt>
                <c:pt idx="69">
                  <c:v>30188600</c:v>
                </c:pt>
                <c:pt idx="70">
                  <c:v>30185000</c:v>
                </c:pt>
                <c:pt idx="71">
                  <c:v>30188800</c:v>
                </c:pt>
                <c:pt idx="72">
                  <c:v>30185400</c:v>
                </c:pt>
                <c:pt idx="73">
                  <c:v>30190500</c:v>
                </c:pt>
                <c:pt idx="74">
                  <c:v>30185700</c:v>
                </c:pt>
                <c:pt idx="75">
                  <c:v>30191800</c:v>
                </c:pt>
                <c:pt idx="76">
                  <c:v>30196500</c:v>
                </c:pt>
                <c:pt idx="77">
                  <c:v>30195000</c:v>
                </c:pt>
                <c:pt idx="78">
                  <c:v>30198000</c:v>
                </c:pt>
                <c:pt idx="79">
                  <c:v>30199800</c:v>
                </c:pt>
                <c:pt idx="80">
                  <c:v>30204500</c:v>
                </c:pt>
                <c:pt idx="81">
                  <c:v>30207900</c:v>
                </c:pt>
                <c:pt idx="82">
                  <c:v>30209300</c:v>
                </c:pt>
                <c:pt idx="83">
                  <c:v>30215100</c:v>
                </c:pt>
                <c:pt idx="84">
                  <c:v>30220100</c:v>
                </c:pt>
                <c:pt idx="85">
                  <c:v>30225800</c:v>
                </c:pt>
                <c:pt idx="86">
                  <c:v>30228000</c:v>
                </c:pt>
                <c:pt idx="87">
                  <c:v>30234500</c:v>
                </c:pt>
                <c:pt idx="88">
                  <c:v>30236500</c:v>
                </c:pt>
                <c:pt idx="89">
                  <c:v>30242800</c:v>
                </c:pt>
                <c:pt idx="90">
                  <c:v>30247800</c:v>
                </c:pt>
                <c:pt idx="91">
                  <c:v>30250700</c:v>
                </c:pt>
                <c:pt idx="92">
                  <c:v>30254900</c:v>
                </c:pt>
                <c:pt idx="93">
                  <c:v>30260000</c:v>
                </c:pt>
                <c:pt idx="94">
                  <c:v>30263300</c:v>
                </c:pt>
                <c:pt idx="95">
                  <c:v>30263600</c:v>
                </c:pt>
                <c:pt idx="96">
                  <c:v>30269700</c:v>
                </c:pt>
                <c:pt idx="97">
                  <c:v>30272000</c:v>
                </c:pt>
                <c:pt idx="98">
                  <c:v>30271900</c:v>
                </c:pt>
                <c:pt idx="99">
                  <c:v>30277800</c:v>
                </c:pt>
                <c:pt idx="100">
                  <c:v>30277700</c:v>
                </c:pt>
                <c:pt idx="101">
                  <c:v>30282900</c:v>
                </c:pt>
                <c:pt idx="102">
                  <c:v>30280900</c:v>
                </c:pt>
                <c:pt idx="103">
                  <c:v>30287500</c:v>
                </c:pt>
                <c:pt idx="104">
                  <c:v>30286700</c:v>
                </c:pt>
                <c:pt idx="105">
                  <c:v>30291200</c:v>
                </c:pt>
                <c:pt idx="106">
                  <c:v>30289400</c:v>
                </c:pt>
                <c:pt idx="107">
                  <c:v>30293700</c:v>
                </c:pt>
                <c:pt idx="108">
                  <c:v>30293100</c:v>
                </c:pt>
                <c:pt idx="109">
                  <c:v>30294800</c:v>
                </c:pt>
                <c:pt idx="110">
                  <c:v>30295000</c:v>
                </c:pt>
                <c:pt idx="111">
                  <c:v>30296500</c:v>
                </c:pt>
                <c:pt idx="112">
                  <c:v>30297100</c:v>
                </c:pt>
                <c:pt idx="113">
                  <c:v>30297900</c:v>
                </c:pt>
                <c:pt idx="114">
                  <c:v>30296800</c:v>
                </c:pt>
                <c:pt idx="115">
                  <c:v>30302100</c:v>
                </c:pt>
                <c:pt idx="116">
                  <c:v>30299400</c:v>
                </c:pt>
                <c:pt idx="117">
                  <c:v>30299600</c:v>
                </c:pt>
                <c:pt idx="118">
                  <c:v>30296100</c:v>
                </c:pt>
                <c:pt idx="119">
                  <c:v>30297100</c:v>
                </c:pt>
                <c:pt idx="120">
                  <c:v>30291200</c:v>
                </c:pt>
                <c:pt idx="121">
                  <c:v>30291900</c:v>
                </c:pt>
                <c:pt idx="122">
                  <c:v>30291300</c:v>
                </c:pt>
                <c:pt idx="123">
                  <c:v>30290900</c:v>
                </c:pt>
                <c:pt idx="124">
                  <c:v>30285200</c:v>
                </c:pt>
                <c:pt idx="125">
                  <c:v>30285800</c:v>
                </c:pt>
                <c:pt idx="126">
                  <c:v>30281200</c:v>
                </c:pt>
                <c:pt idx="127">
                  <c:v>30283600</c:v>
                </c:pt>
                <c:pt idx="128">
                  <c:v>30279000</c:v>
                </c:pt>
                <c:pt idx="129">
                  <c:v>30276200</c:v>
                </c:pt>
                <c:pt idx="130">
                  <c:v>30275400</c:v>
                </c:pt>
                <c:pt idx="131">
                  <c:v>30269300</c:v>
                </c:pt>
                <c:pt idx="132">
                  <c:v>30266500</c:v>
                </c:pt>
                <c:pt idx="133">
                  <c:v>30264000</c:v>
                </c:pt>
                <c:pt idx="134">
                  <c:v>30259800</c:v>
                </c:pt>
                <c:pt idx="135">
                  <c:v>30255600</c:v>
                </c:pt>
                <c:pt idx="136">
                  <c:v>30253400</c:v>
                </c:pt>
                <c:pt idx="137">
                  <c:v>30252000</c:v>
                </c:pt>
                <c:pt idx="138">
                  <c:v>30245800</c:v>
                </c:pt>
                <c:pt idx="139">
                  <c:v>30242300</c:v>
                </c:pt>
                <c:pt idx="140">
                  <c:v>30235100</c:v>
                </c:pt>
                <c:pt idx="141">
                  <c:v>30233900</c:v>
                </c:pt>
                <c:pt idx="142">
                  <c:v>30221000</c:v>
                </c:pt>
                <c:pt idx="143">
                  <c:v>30219200</c:v>
                </c:pt>
                <c:pt idx="144">
                  <c:v>30208900</c:v>
                </c:pt>
                <c:pt idx="145">
                  <c:v>30199500</c:v>
                </c:pt>
                <c:pt idx="146">
                  <c:v>30195600</c:v>
                </c:pt>
                <c:pt idx="147">
                  <c:v>30181800</c:v>
                </c:pt>
                <c:pt idx="148">
                  <c:v>30170600</c:v>
                </c:pt>
                <c:pt idx="149">
                  <c:v>30164100</c:v>
                </c:pt>
                <c:pt idx="150">
                  <c:v>30149300</c:v>
                </c:pt>
                <c:pt idx="151">
                  <c:v>30140400</c:v>
                </c:pt>
                <c:pt idx="152">
                  <c:v>30139000</c:v>
                </c:pt>
                <c:pt idx="153">
                  <c:v>30117200</c:v>
                </c:pt>
                <c:pt idx="154">
                  <c:v>30108800</c:v>
                </c:pt>
                <c:pt idx="155">
                  <c:v>30095300</c:v>
                </c:pt>
                <c:pt idx="156">
                  <c:v>30082300</c:v>
                </c:pt>
                <c:pt idx="157">
                  <c:v>30072800</c:v>
                </c:pt>
                <c:pt idx="158">
                  <c:v>30061800</c:v>
                </c:pt>
                <c:pt idx="159">
                  <c:v>30044500</c:v>
                </c:pt>
                <c:pt idx="160">
                  <c:v>30034200</c:v>
                </c:pt>
                <c:pt idx="161">
                  <c:v>30021300</c:v>
                </c:pt>
                <c:pt idx="162">
                  <c:v>30010100</c:v>
                </c:pt>
                <c:pt idx="163">
                  <c:v>29999900</c:v>
                </c:pt>
                <c:pt idx="164">
                  <c:v>29989200</c:v>
                </c:pt>
                <c:pt idx="165">
                  <c:v>29967700</c:v>
                </c:pt>
                <c:pt idx="166">
                  <c:v>29959500</c:v>
                </c:pt>
                <c:pt idx="167">
                  <c:v>29941400</c:v>
                </c:pt>
                <c:pt idx="168">
                  <c:v>29927300</c:v>
                </c:pt>
                <c:pt idx="169">
                  <c:v>29911300</c:v>
                </c:pt>
                <c:pt idx="170">
                  <c:v>29897100</c:v>
                </c:pt>
                <c:pt idx="171">
                  <c:v>29887900</c:v>
                </c:pt>
                <c:pt idx="172">
                  <c:v>29867400</c:v>
                </c:pt>
                <c:pt idx="173">
                  <c:v>29849700</c:v>
                </c:pt>
                <c:pt idx="174">
                  <c:v>29836700</c:v>
                </c:pt>
                <c:pt idx="175">
                  <c:v>29823500</c:v>
                </c:pt>
                <c:pt idx="176">
                  <c:v>29811600</c:v>
                </c:pt>
                <c:pt idx="177">
                  <c:v>29801000</c:v>
                </c:pt>
                <c:pt idx="178">
                  <c:v>29783000</c:v>
                </c:pt>
                <c:pt idx="179">
                  <c:v>29762400</c:v>
                </c:pt>
                <c:pt idx="180">
                  <c:v>29747800</c:v>
                </c:pt>
                <c:pt idx="181">
                  <c:v>29735000</c:v>
                </c:pt>
                <c:pt idx="182">
                  <c:v>29715400</c:v>
                </c:pt>
                <c:pt idx="183">
                  <c:v>29699200</c:v>
                </c:pt>
                <c:pt idx="184">
                  <c:v>29691600</c:v>
                </c:pt>
                <c:pt idx="185">
                  <c:v>29670100</c:v>
                </c:pt>
                <c:pt idx="186">
                  <c:v>29650800</c:v>
                </c:pt>
                <c:pt idx="187">
                  <c:v>29643700</c:v>
                </c:pt>
                <c:pt idx="188">
                  <c:v>29627300</c:v>
                </c:pt>
                <c:pt idx="189">
                  <c:v>29615600</c:v>
                </c:pt>
                <c:pt idx="190">
                  <c:v>29606900</c:v>
                </c:pt>
                <c:pt idx="191">
                  <c:v>29583400</c:v>
                </c:pt>
                <c:pt idx="192">
                  <c:v>29566800</c:v>
                </c:pt>
                <c:pt idx="193">
                  <c:v>29559300</c:v>
                </c:pt>
                <c:pt idx="194">
                  <c:v>29531400</c:v>
                </c:pt>
                <c:pt idx="195">
                  <c:v>29523900</c:v>
                </c:pt>
                <c:pt idx="196">
                  <c:v>29504800</c:v>
                </c:pt>
                <c:pt idx="197">
                  <c:v>29493500</c:v>
                </c:pt>
                <c:pt idx="198">
                  <c:v>29471900</c:v>
                </c:pt>
                <c:pt idx="199">
                  <c:v>29452800</c:v>
                </c:pt>
                <c:pt idx="200">
                  <c:v>29434100</c:v>
                </c:pt>
                <c:pt idx="201">
                  <c:v>29432800</c:v>
                </c:pt>
                <c:pt idx="202">
                  <c:v>29410200</c:v>
                </c:pt>
                <c:pt idx="203">
                  <c:v>29390400</c:v>
                </c:pt>
                <c:pt idx="204">
                  <c:v>29369600</c:v>
                </c:pt>
                <c:pt idx="205">
                  <c:v>29357400</c:v>
                </c:pt>
                <c:pt idx="206">
                  <c:v>29344200</c:v>
                </c:pt>
                <c:pt idx="207">
                  <c:v>29320900</c:v>
                </c:pt>
                <c:pt idx="208">
                  <c:v>29299700</c:v>
                </c:pt>
                <c:pt idx="209">
                  <c:v>29282300</c:v>
                </c:pt>
                <c:pt idx="210">
                  <c:v>29273500</c:v>
                </c:pt>
                <c:pt idx="211">
                  <c:v>29246000</c:v>
                </c:pt>
                <c:pt idx="212">
                  <c:v>29231800</c:v>
                </c:pt>
                <c:pt idx="213">
                  <c:v>29210800</c:v>
                </c:pt>
                <c:pt idx="214">
                  <c:v>29199400</c:v>
                </c:pt>
                <c:pt idx="215">
                  <c:v>29180100</c:v>
                </c:pt>
                <c:pt idx="216">
                  <c:v>29157900</c:v>
                </c:pt>
                <c:pt idx="217">
                  <c:v>29139900</c:v>
                </c:pt>
                <c:pt idx="218">
                  <c:v>29124600</c:v>
                </c:pt>
                <c:pt idx="219">
                  <c:v>29113700</c:v>
                </c:pt>
                <c:pt idx="220">
                  <c:v>29085300</c:v>
                </c:pt>
                <c:pt idx="221">
                  <c:v>29070100</c:v>
                </c:pt>
                <c:pt idx="222">
                  <c:v>29049700</c:v>
                </c:pt>
                <c:pt idx="223">
                  <c:v>29043500</c:v>
                </c:pt>
                <c:pt idx="224">
                  <c:v>29014800</c:v>
                </c:pt>
                <c:pt idx="225">
                  <c:v>28999000</c:v>
                </c:pt>
                <c:pt idx="226">
                  <c:v>28984100</c:v>
                </c:pt>
                <c:pt idx="227">
                  <c:v>28976200</c:v>
                </c:pt>
                <c:pt idx="228">
                  <c:v>28949000</c:v>
                </c:pt>
                <c:pt idx="229">
                  <c:v>28931300</c:v>
                </c:pt>
                <c:pt idx="230">
                  <c:v>28917700</c:v>
                </c:pt>
                <c:pt idx="231">
                  <c:v>28904900</c:v>
                </c:pt>
                <c:pt idx="232">
                  <c:v>28875400</c:v>
                </c:pt>
                <c:pt idx="233">
                  <c:v>28860100</c:v>
                </c:pt>
                <c:pt idx="234">
                  <c:v>28842500</c:v>
                </c:pt>
                <c:pt idx="235">
                  <c:v>28833800</c:v>
                </c:pt>
                <c:pt idx="236">
                  <c:v>28804300</c:v>
                </c:pt>
                <c:pt idx="237">
                  <c:v>28779900</c:v>
                </c:pt>
                <c:pt idx="238">
                  <c:v>28769100</c:v>
                </c:pt>
                <c:pt idx="239">
                  <c:v>28758800</c:v>
                </c:pt>
                <c:pt idx="240">
                  <c:v>28729800</c:v>
                </c:pt>
                <c:pt idx="241">
                  <c:v>28722100</c:v>
                </c:pt>
                <c:pt idx="242">
                  <c:v>28699200</c:v>
                </c:pt>
                <c:pt idx="243">
                  <c:v>28689600</c:v>
                </c:pt>
                <c:pt idx="244">
                  <c:v>28660800</c:v>
                </c:pt>
                <c:pt idx="245">
                  <c:v>28640700</c:v>
                </c:pt>
                <c:pt idx="246">
                  <c:v>28626500</c:v>
                </c:pt>
                <c:pt idx="247">
                  <c:v>28609300</c:v>
                </c:pt>
                <c:pt idx="248">
                  <c:v>28587900</c:v>
                </c:pt>
                <c:pt idx="249">
                  <c:v>28568600</c:v>
                </c:pt>
                <c:pt idx="250">
                  <c:v>28551500</c:v>
                </c:pt>
                <c:pt idx="251">
                  <c:v>28538900</c:v>
                </c:pt>
                <c:pt idx="252">
                  <c:v>28515000</c:v>
                </c:pt>
                <c:pt idx="253">
                  <c:v>28495300</c:v>
                </c:pt>
                <c:pt idx="254">
                  <c:v>28486500</c:v>
                </c:pt>
                <c:pt idx="255">
                  <c:v>28470800</c:v>
                </c:pt>
                <c:pt idx="256">
                  <c:v>28452700</c:v>
                </c:pt>
                <c:pt idx="257">
                  <c:v>28434600</c:v>
                </c:pt>
                <c:pt idx="258">
                  <c:v>28424300</c:v>
                </c:pt>
                <c:pt idx="259">
                  <c:v>28397200</c:v>
                </c:pt>
                <c:pt idx="260">
                  <c:v>28383600</c:v>
                </c:pt>
                <c:pt idx="261">
                  <c:v>28360600</c:v>
                </c:pt>
                <c:pt idx="262">
                  <c:v>28355400</c:v>
                </c:pt>
                <c:pt idx="263">
                  <c:v>28326400</c:v>
                </c:pt>
                <c:pt idx="264">
                  <c:v>28307800</c:v>
                </c:pt>
                <c:pt idx="265">
                  <c:v>28292200</c:v>
                </c:pt>
                <c:pt idx="266">
                  <c:v>28276700</c:v>
                </c:pt>
                <c:pt idx="267">
                  <c:v>28254200</c:v>
                </c:pt>
                <c:pt idx="268">
                  <c:v>28234400</c:v>
                </c:pt>
                <c:pt idx="269">
                  <c:v>28223600</c:v>
                </c:pt>
                <c:pt idx="270">
                  <c:v>28197300</c:v>
                </c:pt>
                <c:pt idx="271">
                  <c:v>28180200</c:v>
                </c:pt>
                <c:pt idx="272">
                  <c:v>28163900</c:v>
                </c:pt>
                <c:pt idx="273">
                  <c:v>28149600</c:v>
                </c:pt>
                <c:pt idx="274">
                  <c:v>28127200</c:v>
                </c:pt>
                <c:pt idx="275">
                  <c:v>28106700</c:v>
                </c:pt>
                <c:pt idx="276">
                  <c:v>28091600</c:v>
                </c:pt>
                <c:pt idx="277">
                  <c:v>28073900</c:v>
                </c:pt>
                <c:pt idx="278">
                  <c:v>28047800</c:v>
                </c:pt>
                <c:pt idx="279">
                  <c:v>28022100</c:v>
                </c:pt>
                <c:pt idx="280">
                  <c:v>28017000</c:v>
                </c:pt>
                <c:pt idx="281">
                  <c:v>27997300</c:v>
                </c:pt>
                <c:pt idx="282">
                  <c:v>27974600</c:v>
                </c:pt>
                <c:pt idx="283">
                  <c:v>27955500</c:v>
                </c:pt>
                <c:pt idx="284">
                  <c:v>27950200</c:v>
                </c:pt>
                <c:pt idx="285">
                  <c:v>27926100</c:v>
                </c:pt>
                <c:pt idx="286">
                  <c:v>27905700</c:v>
                </c:pt>
                <c:pt idx="287">
                  <c:v>27886600</c:v>
                </c:pt>
                <c:pt idx="288">
                  <c:v>27879000</c:v>
                </c:pt>
                <c:pt idx="289">
                  <c:v>27852900</c:v>
                </c:pt>
                <c:pt idx="290">
                  <c:v>27840300</c:v>
                </c:pt>
                <c:pt idx="291">
                  <c:v>27830500</c:v>
                </c:pt>
                <c:pt idx="292">
                  <c:v>27807900</c:v>
                </c:pt>
                <c:pt idx="293">
                  <c:v>27786800</c:v>
                </c:pt>
                <c:pt idx="294">
                  <c:v>27772900</c:v>
                </c:pt>
                <c:pt idx="295">
                  <c:v>27765700</c:v>
                </c:pt>
                <c:pt idx="296">
                  <c:v>27745800</c:v>
                </c:pt>
                <c:pt idx="297">
                  <c:v>27727900</c:v>
                </c:pt>
                <c:pt idx="298">
                  <c:v>27718300</c:v>
                </c:pt>
                <c:pt idx="299">
                  <c:v>27703500</c:v>
                </c:pt>
                <c:pt idx="300">
                  <c:v>27683700</c:v>
                </c:pt>
                <c:pt idx="301">
                  <c:v>27669200</c:v>
                </c:pt>
                <c:pt idx="302">
                  <c:v>27662000</c:v>
                </c:pt>
                <c:pt idx="303">
                  <c:v>27641700</c:v>
                </c:pt>
                <c:pt idx="304">
                  <c:v>27626700</c:v>
                </c:pt>
                <c:pt idx="305">
                  <c:v>27612500</c:v>
                </c:pt>
                <c:pt idx="306">
                  <c:v>27607100</c:v>
                </c:pt>
                <c:pt idx="307">
                  <c:v>27585600</c:v>
                </c:pt>
                <c:pt idx="308">
                  <c:v>27573000</c:v>
                </c:pt>
                <c:pt idx="309">
                  <c:v>27565800</c:v>
                </c:pt>
                <c:pt idx="310">
                  <c:v>27542400</c:v>
                </c:pt>
                <c:pt idx="311">
                  <c:v>27532300</c:v>
                </c:pt>
                <c:pt idx="312">
                  <c:v>27522400</c:v>
                </c:pt>
                <c:pt idx="313">
                  <c:v>27506400</c:v>
                </c:pt>
                <c:pt idx="314">
                  <c:v>27491600</c:v>
                </c:pt>
                <c:pt idx="315">
                  <c:v>27481100</c:v>
                </c:pt>
                <c:pt idx="316">
                  <c:v>27473500</c:v>
                </c:pt>
                <c:pt idx="317">
                  <c:v>27453400</c:v>
                </c:pt>
                <c:pt idx="318">
                  <c:v>27441200</c:v>
                </c:pt>
                <c:pt idx="319">
                  <c:v>27439200</c:v>
                </c:pt>
                <c:pt idx="320">
                  <c:v>27414200</c:v>
                </c:pt>
                <c:pt idx="321">
                  <c:v>27399600</c:v>
                </c:pt>
                <c:pt idx="322">
                  <c:v>27390300</c:v>
                </c:pt>
                <c:pt idx="323">
                  <c:v>27379100</c:v>
                </c:pt>
                <c:pt idx="324">
                  <c:v>27363700</c:v>
                </c:pt>
                <c:pt idx="325">
                  <c:v>27347900</c:v>
                </c:pt>
                <c:pt idx="326">
                  <c:v>27340800</c:v>
                </c:pt>
                <c:pt idx="327">
                  <c:v>27322500</c:v>
                </c:pt>
                <c:pt idx="328">
                  <c:v>27306600</c:v>
                </c:pt>
                <c:pt idx="329">
                  <c:v>27303600</c:v>
                </c:pt>
                <c:pt idx="330">
                  <c:v>27279900</c:v>
                </c:pt>
                <c:pt idx="331">
                  <c:v>27266100</c:v>
                </c:pt>
                <c:pt idx="332">
                  <c:v>27266100</c:v>
                </c:pt>
                <c:pt idx="333">
                  <c:v>27243300</c:v>
                </c:pt>
                <c:pt idx="334">
                  <c:v>27229400</c:v>
                </c:pt>
                <c:pt idx="335">
                  <c:v>27216200</c:v>
                </c:pt>
                <c:pt idx="336">
                  <c:v>27206400</c:v>
                </c:pt>
                <c:pt idx="337">
                  <c:v>27191100</c:v>
                </c:pt>
                <c:pt idx="338">
                  <c:v>27177000</c:v>
                </c:pt>
                <c:pt idx="339">
                  <c:v>27169500</c:v>
                </c:pt>
                <c:pt idx="340">
                  <c:v>27156000</c:v>
                </c:pt>
                <c:pt idx="341">
                  <c:v>27140000</c:v>
                </c:pt>
                <c:pt idx="342">
                  <c:v>27134200</c:v>
                </c:pt>
                <c:pt idx="343">
                  <c:v>27116300</c:v>
                </c:pt>
                <c:pt idx="344">
                  <c:v>27106800</c:v>
                </c:pt>
                <c:pt idx="345">
                  <c:v>27096200</c:v>
                </c:pt>
                <c:pt idx="346">
                  <c:v>27082500</c:v>
                </c:pt>
                <c:pt idx="347">
                  <c:v>27067700</c:v>
                </c:pt>
                <c:pt idx="348">
                  <c:v>27058900</c:v>
                </c:pt>
                <c:pt idx="349">
                  <c:v>27044600</c:v>
                </c:pt>
                <c:pt idx="350">
                  <c:v>27027200</c:v>
                </c:pt>
                <c:pt idx="351">
                  <c:v>27018800</c:v>
                </c:pt>
                <c:pt idx="352">
                  <c:v>27010500</c:v>
                </c:pt>
                <c:pt idx="353">
                  <c:v>26993300</c:v>
                </c:pt>
                <c:pt idx="354">
                  <c:v>26980800</c:v>
                </c:pt>
                <c:pt idx="355">
                  <c:v>26977300</c:v>
                </c:pt>
                <c:pt idx="356">
                  <c:v>26959700</c:v>
                </c:pt>
                <c:pt idx="357">
                  <c:v>26942200</c:v>
                </c:pt>
                <c:pt idx="358">
                  <c:v>26939200</c:v>
                </c:pt>
                <c:pt idx="359">
                  <c:v>26921100</c:v>
                </c:pt>
                <c:pt idx="360">
                  <c:v>26905400</c:v>
                </c:pt>
                <c:pt idx="361">
                  <c:v>26896900</c:v>
                </c:pt>
                <c:pt idx="362">
                  <c:v>26889600</c:v>
                </c:pt>
                <c:pt idx="363">
                  <c:v>26868400</c:v>
                </c:pt>
                <c:pt idx="364">
                  <c:v>26857300</c:v>
                </c:pt>
                <c:pt idx="365">
                  <c:v>26845300</c:v>
                </c:pt>
                <c:pt idx="366">
                  <c:v>26825500</c:v>
                </c:pt>
                <c:pt idx="367">
                  <c:v>26804400</c:v>
                </c:pt>
                <c:pt idx="368">
                  <c:v>26796100</c:v>
                </c:pt>
                <c:pt idx="369">
                  <c:v>26779700</c:v>
                </c:pt>
                <c:pt idx="370">
                  <c:v>26761400</c:v>
                </c:pt>
                <c:pt idx="371">
                  <c:v>26745100</c:v>
                </c:pt>
                <c:pt idx="372">
                  <c:v>26731800</c:v>
                </c:pt>
                <c:pt idx="373">
                  <c:v>26712300</c:v>
                </c:pt>
                <c:pt idx="374">
                  <c:v>26692900</c:v>
                </c:pt>
                <c:pt idx="375">
                  <c:v>26684900</c:v>
                </c:pt>
                <c:pt idx="376">
                  <c:v>26667000</c:v>
                </c:pt>
                <c:pt idx="377">
                  <c:v>26651700</c:v>
                </c:pt>
                <c:pt idx="378">
                  <c:v>26641500</c:v>
                </c:pt>
                <c:pt idx="379">
                  <c:v>26622700</c:v>
                </c:pt>
                <c:pt idx="380">
                  <c:v>26605300</c:v>
                </c:pt>
                <c:pt idx="381">
                  <c:v>26593800</c:v>
                </c:pt>
                <c:pt idx="382">
                  <c:v>26572900</c:v>
                </c:pt>
                <c:pt idx="383">
                  <c:v>26556200</c:v>
                </c:pt>
                <c:pt idx="384">
                  <c:v>26542300</c:v>
                </c:pt>
                <c:pt idx="385">
                  <c:v>26517900</c:v>
                </c:pt>
                <c:pt idx="386">
                  <c:v>26503600</c:v>
                </c:pt>
                <c:pt idx="387">
                  <c:v>26491000</c:v>
                </c:pt>
                <c:pt idx="388">
                  <c:v>26474100</c:v>
                </c:pt>
                <c:pt idx="389">
                  <c:v>26450100</c:v>
                </c:pt>
                <c:pt idx="390">
                  <c:v>26437900</c:v>
                </c:pt>
                <c:pt idx="391">
                  <c:v>26420700</c:v>
                </c:pt>
                <c:pt idx="392">
                  <c:v>26400600</c:v>
                </c:pt>
                <c:pt idx="393">
                  <c:v>26384000</c:v>
                </c:pt>
                <c:pt idx="394">
                  <c:v>26365600</c:v>
                </c:pt>
                <c:pt idx="395">
                  <c:v>26353800</c:v>
                </c:pt>
                <c:pt idx="396">
                  <c:v>26335000</c:v>
                </c:pt>
                <c:pt idx="397">
                  <c:v>26319800</c:v>
                </c:pt>
                <c:pt idx="398">
                  <c:v>26305200</c:v>
                </c:pt>
                <c:pt idx="399">
                  <c:v>26287000</c:v>
                </c:pt>
                <c:pt idx="400">
                  <c:v>26267200</c:v>
                </c:pt>
                <c:pt idx="401">
                  <c:v>26249000</c:v>
                </c:pt>
                <c:pt idx="402">
                  <c:v>26233100</c:v>
                </c:pt>
                <c:pt idx="403">
                  <c:v>26214800</c:v>
                </c:pt>
                <c:pt idx="404">
                  <c:v>26192800</c:v>
                </c:pt>
                <c:pt idx="405">
                  <c:v>26181400</c:v>
                </c:pt>
                <c:pt idx="406">
                  <c:v>26159800</c:v>
                </c:pt>
                <c:pt idx="407">
                  <c:v>26134800</c:v>
                </c:pt>
                <c:pt idx="408">
                  <c:v>26116900</c:v>
                </c:pt>
                <c:pt idx="409">
                  <c:v>26098000</c:v>
                </c:pt>
                <c:pt idx="410">
                  <c:v>26077000</c:v>
                </c:pt>
                <c:pt idx="411">
                  <c:v>26057900</c:v>
                </c:pt>
                <c:pt idx="412">
                  <c:v>26038700</c:v>
                </c:pt>
                <c:pt idx="413">
                  <c:v>26016200</c:v>
                </c:pt>
                <c:pt idx="414">
                  <c:v>25991200</c:v>
                </c:pt>
                <c:pt idx="415">
                  <c:v>25972300</c:v>
                </c:pt>
                <c:pt idx="416">
                  <c:v>25955600</c:v>
                </c:pt>
                <c:pt idx="417">
                  <c:v>25927500</c:v>
                </c:pt>
                <c:pt idx="418">
                  <c:v>25901100</c:v>
                </c:pt>
                <c:pt idx="419">
                  <c:v>25878700</c:v>
                </c:pt>
                <c:pt idx="420">
                  <c:v>25858800</c:v>
                </c:pt>
                <c:pt idx="421">
                  <c:v>25837400</c:v>
                </c:pt>
                <c:pt idx="422">
                  <c:v>25815600</c:v>
                </c:pt>
                <c:pt idx="423">
                  <c:v>25790100</c:v>
                </c:pt>
                <c:pt idx="424">
                  <c:v>25770400</c:v>
                </c:pt>
                <c:pt idx="425">
                  <c:v>25741700</c:v>
                </c:pt>
                <c:pt idx="426">
                  <c:v>25718800</c:v>
                </c:pt>
                <c:pt idx="427">
                  <c:v>25704300</c:v>
                </c:pt>
                <c:pt idx="428">
                  <c:v>25671100</c:v>
                </c:pt>
                <c:pt idx="429">
                  <c:v>25647600</c:v>
                </c:pt>
                <c:pt idx="430">
                  <c:v>25626000</c:v>
                </c:pt>
                <c:pt idx="431">
                  <c:v>25602000</c:v>
                </c:pt>
                <c:pt idx="432">
                  <c:v>25578600</c:v>
                </c:pt>
                <c:pt idx="433">
                  <c:v>25554400</c:v>
                </c:pt>
                <c:pt idx="434">
                  <c:v>25527500</c:v>
                </c:pt>
                <c:pt idx="435">
                  <c:v>25506300</c:v>
                </c:pt>
                <c:pt idx="436">
                  <c:v>25470000</c:v>
                </c:pt>
                <c:pt idx="437">
                  <c:v>25455700</c:v>
                </c:pt>
                <c:pt idx="438">
                  <c:v>25436900</c:v>
                </c:pt>
                <c:pt idx="439">
                  <c:v>25406200</c:v>
                </c:pt>
                <c:pt idx="440">
                  <c:v>25379100</c:v>
                </c:pt>
                <c:pt idx="441">
                  <c:v>25359000</c:v>
                </c:pt>
                <c:pt idx="442">
                  <c:v>25346900</c:v>
                </c:pt>
                <c:pt idx="443">
                  <c:v>25307200</c:v>
                </c:pt>
                <c:pt idx="444">
                  <c:v>25282700</c:v>
                </c:pt>
                <c:pt idx="445">
                  <c:v>25256500</c:v>
                </c:pt>
                <c:pt idx="446">
                  <c:v>25232300</c:v>
                </c:pt>
                <c:pt idx="447">
                  <c:v>25205200</c:v>
                </c:pt>
                <c:pt idx="448">
                  <c:v>25185000</c:v>
                </c:pt>
                <c:pt idx="449">
                  <c:v>25163300</c:v>
                </c:pt>
                <c:pt idx="450">
                  <c:v>25151100</c:v>
                </c:pt>
                <c:pt idx="451">
                  <c:v>25132200</c:v>
                </c:pt>
                <c:pt idx="452">
                  <c:v>25085900</c:v>
                </c:pt>
                <c:pt idx="453">
                  <c:v>25061600</c:v>
                </c:pt>
                <c:pt idx="454">
                  <c:v>25038800</c:v>
                </c:pt>
                <c:pt idx="455">
                  <c:v>25011100</c:v>
                </c:pt>
                <c:pt idx="456">
                  <c:v>24989300</c:v>
                </c:pt>
                <c:pt idx="457">
                  <c:v>24962600</c:v>
                </c:pt>
                <c:pt idx="458">
                  <c:v>24940200</c:v>
                </c:pt>
                <c:pt idx="459">
                  <c:v>24916800</c:v>
                </c:pt>
                <c:pt idx="460">
                  <c:v>24899800</c:v>
                </c:pt>
                <c:pt idx="461">
                  <c:v>24882000</c:v>
                </c:pt>
                <c:pt idx="462">
                  <c:v>24868500</c:v>
                </c:pt>
                <c:pt idx="463">
                  <c:v>24857300</c:v>
                </c:pt>
                <c:pt idx="464">
                  <c:v>24806700</c:v>
                </c:pt>
                <c:pt idx="465">
                  <c:v>24783000</c:v>
                </c:pt>
                <c:pt idx="466">
                  <c:v>24763000</c:v>
                </c:pt>
                <c:pt idx="467">
                  <c:v>24732500</c:v>
                </c:pt>
                <c:pt idx="468">
                  <c:v>24717200</c:v>
                </c:pt>
                <c:pt idx="469">
                  <c:v>24694500</c:v>
                </c:pt>
                <c:pt idx="470">
                  <c:v>24671500</c:v>
                </c:pt>
                <c:pt idx="471">
                  <c:v>24649200</c:v>
                </c:pt>
                <c:pt idx="472">
                  <c:v>24631200</c:v>
                </c:pt>
                <c:pt idx="473">
                  <c:v>24616800</c:v>
                </c:pt>
                <c:pt idx="474">
                  <c:v>24590100</c:v>
                </c:pt>
                <c:pt idx="475">
                  <c:v>24594500</c:v>
                </c:pt>
                <c:pt idx="476">
                  <c:v>24545700</c:v>
                </c:pt>
                <c:pt idx="477">
                  <c:v>24523900</c:v>
                </c:pt>
                <c:pt idx="478">
                  <c:v>24504600</c:v>
                </c:pt>
                <c:pt idx="479">
                  <c:v>24488100</c:v>
                </c:pt>
                <c:pt idx="480">
                  <c:v>24459500</c:v>
                </c:pt>
                <c:pt idx="481">
                  <c:v>24443100</c:v>
                </c:pt>
                <c:pt idx="482">
                  <c:v>24418600</c:v>
                </c:pt>
                <c:pt idx="483">
                  <c:v>24395700</c:v>
                </c:pt>
                <c:pt idx="484">
                  <c:v>24379900</c:v>
                </c:pt>
                <c:pt idx="485">
                  <c:v>24370000</c:v>
                </c:pt>
                <c:pt idx="486">
                  <c:v>24372000</c:v>
                </c:pt>
                <c:pt idx="487">
                  <c:v>24315800</c:v>
                </c:pt>
                <c:pt idx="488">
                  <c:v>24294900</c:v>
                </c:pt>
                <c:pt idx="489">
                  <c:v>24271200</c:v>
                </c:pt>
                <c:pt idx="490">
                  <c:v>24250200</c:v>
                </c:pt>
                <c:pt idx="491">
                  <c:v>24230400</c:v>
                </c:pt>
                <c:pt idx="492">
                  <c:v>24207100</c:v>
                </c:pt>
                <c:pt idx="493">
                  <c:v>24186400</c:v>
                </c:pt>
                <c:pt idx="494">
                  <c:v>24167200</c:v>
                </c:pt>
                <c:pt idx="495">
                  <c:v>24149300</c:v>
                </c:pt>
                <c:pt idx="496">
                  <c:v>24133000</c:v>
                </c:pt>
                <c:pt idx="497">
                  <c:v>24149100</c:v>
                </c:pt>
                <c:pt idx="498">
                  <c:v>24092200</c:v>
                </c:pt>
                <c:pt idx="499">
                  <c:v>24067700</c:v>
                </c:pt>
                <c:pt idx="500">
                  <c:v>24046800</c:v>
                </c:pt>
                <c:pt idx="501">
                  <c:v>24026700</c:v>
                </c:pt>
                <c:pt idx="502">
                  <c:v>24007200</c:v>
                </c:pt>
                <c:pt idx="503">
                  <c:v>23990200</c:v>
                </c:pt>
                <c:pt idx="504">
                  <c:v>23974200</c:v>
                </c:pt>
                <c:pt idx="505">
                  <c:v>23952700</c:v>
                </c:pt>
                <c:pt idx="506">
                  <c:v>23934200</c:v>
                </c:pt>
                <c:pt idx="507">
                  <c:v>23917300</c:v>
                </c:pt>
                <c:pt idx="508">
                  <c:v>23900200</c:v>
                </c:pt>
                <c:pt idx="509">
                  <c:v>23913800</c:v>
                </c:pt>
                <c:pt idx="510">
                  <c:v>23859900</c:v>
                </c:pt>
                <c:pt idx="511">
                  <c:v>23835300</c:v>
                </c:pt>
                <c:pt idx="512">
                  <c:v>23814900</c:v>
                </c:pt>
                <c:pt idx="513">
                  <c:v>23795200</c:v>
                </c:pt>
                <c:pt idx="514">
                  <c:v>23776200</c:v>
                </c:pt>
                <c:pt idx="515">
                  <c:v>23756700</c:v>
                </c:pt>
                <c:pt idx="516">
                  <c:v>23742000</c:v>
                </c:pt>
                <c:pt idx="517">
                  <c:v>23720100</c:v>
                </c:pt>
                <c:pt idx="518">
                  <c:v>23702800</c:v>
                </c:pt>
                <c:pt idx="519">
                  <c:v>23686200</c:v>
                </c:pt>
                <c:pt idx="520">
                  <c:v>23680100</c:v>
                </c:pt>
                <c:pt idx="521">
                  <c:v>23688700</c:v>
                </c:pt>
                <c:pt idx="522">
                  <c:v>23635700</c:v>
                </c:pt>
                <c:pt idx="523">
                  <c:v>23612500</c:v>
                </c:pt>
                <c:pt idx="524">
                  <c:v>23594100</c:v>
                </c:pt>
                <c:pt idx="525">
                  <c:v>23575000</c:v>
                </c:pt>
                <c:pt idx="526">
                  <c:v>23558800</c:v>
                </c:pt>
                <c:pt idx="527">
                  <c:v>23538100</c:v>
                </c:pt>
                <c:pt idx="528">
                  <c:v>23522200</c:v>
                </c:pt>
                <c:pt idx="529">
                  <c:v>23500600</c:v>
                </c:pt>
                <c:pt idx="530">
                  <c:v>23479600</c:v>
                </c:pt>
                <c:pt idx="531">
                  <c:v>23461500</c:v>
                </c:pt>
                <c:pt idx="532">
                  <c:v>23442700</c:v>
                </c:pt>
                <c:pt idx="533">
                  <c:v>23447400</c:v>
                </c:pt>
                <c:pt idx="534">
                  <c:v>23411300</c:v>
                </c:pt>
                <c:pt idx="535">
                  <c:v>23384000</c:v>
                </c:pt>
                <c:pt idx="536">
                  <c:v>23359600</c:v>
                </c:pt>
                <c:pt idx="537">
                  <c:v>23338600</c:v>
                </c:pt>
                <c:pt idx="538">
                  <c:v>23317200</c:v>
                </c:pt>
                <c:pt idx="539">
                  <c:v>23296000</c:v>
                </c:pt>
                <c:pt idx="540">
                  <c:v>23277500</c:v>
                </c:pt>
                <c:pt idx="541">
                  <c:v>23252900</c:v>
                </c:pt>
                <c:pt idx="542">
                  <c:v>23232700</c:v>
                </c:pt>
                <c:pt idx="543">
                  <c:v>23212600</c:v>
                </c:pt>
                <c:pt idx="544">
                  <c:v>23184400</c:v>
                </c:pt>
                <c:pt idx="545">
                  <c:v>23193800</c:v>
                </c:pt>
                <c:pt idx="546">
                  <c:v>23145200</c:v>
                </c:pt>
                <c:pt idx="547">
                  <c:v>23125600</c:v>
                </c:pt>
                <c:pt idx="548">
                  <c:v>23096600</c:v>
                </c:pt>
                <c:pt idx="549">
                  <c:v>23078700</c:v>
                </c:pt>
                <c:pt idx="550">
                  <c:v>23050500</c:v>
                </c:pt>
                <c:pt idx="551">
                  <c:v>23027700</c:v>
                </c:pt>
                <c:pt idx="552">
                  <c:v>23007000</c:v>
                </c:pt>
                <c:pt idx="553">
                  <c:v>22983400</c:v>
                </c:pt>
                <c:pt idx="554">
                  <c:v>22959700</c:v>
                </c:pt>
                <c:pt idx="555">
                  <c:v>22937800</c:v>
                </c:pt>
                <c:pt idx="556">
                  <c:v>22935500</c:v>
                </c:pt>
                <c:pt idx="557">
                  <c:v>22899800</c:v>
                </c:pt>
                <c:pt idx="558">
                  <c:v>22871600</c:v>
                </c:pt>
                <c:pt idx="559">
                  <c:v>22848000</c:v>
                </c:pt>
                <c:pt idx="560">
                  <c:v>22830700</c:v>
                </c:pt>
                <c:pt idx="561">
                  <c:v>22804900</c:v>
                </c:pt>
                <c:pt idx="562">
                  <c:v>22781900</c:v>
                </c:pt>
                <c:pt idx="563">
                  <c:v>22762200</c:v>
                </c:pt>
                <c:pt idx="564">
                  <c:v>22737800</c:v>
                </c:pt>
                <c:pt idx="565">
                  <c:v>22716200</c:v>
                </c:pt>
                <c:pt idx="566">
                  <c:v>22692900</c:v>
                </c:pt>
                <c:pt idx="567">
                  <c:v>22703400</c:v>
                </c:pt>
                <c:pt idx="568">
                  <c:v>22649100</c:v>
                </c:pt>
                <c:pt idx="569">
                  <c:v>22625800</c:v>
                </c:pt>
                <c:pt idx="570">
                  <c:v>22598000</c:v>
                </c:pt>
                <c:pt idx="571">
                  <c:v>22579600</c:v>
                </c:pt>
                <c:pt idx="572">
                  <c:v>22558700</c:v>
                </c:pt>
                <c:pt idx="573">
                  <c:v>22536400</c:v>
                </c:pt>
                <c:pt idx="574">
                  <c:v>22523600</c:v>
                </c:pt>
                <c:pt idx="575">
                  <c:v>22496900</c:v>
                </c:pt>
                <c:pt idx="576">
                  <c:v>22504900</c:v>
                </c:pt>
                <c:pt idx="577">
                  <c:v>22454800</c:v>
                </c:pt>
                <c:pt idx="578">
                  <c:v>22433200</c:v>
                </c:pt>
                <c:pt idx="579">
                  <c:v>22409800</c:v>
                </c:pt>
                <c:pt idx="580">
                  <c:v>22391800</c:v>
                </c:pt>
                <c:pt idx="581">
                  <c:v>22367700</c:v>
                </c:pt>
                <c:pt idx="582">
                  <c:v>22351500</c:v>
                </c:pt>
                <c:pt idx="583">
                  <c:v>22327400</c:v>
                </c:pt>
                <c:pt idx="584">
                  <c:v>22308500</c:v>
                </c:pt>
                <c:pt idx="585">
                  <c:v>22288500</c:v>
                </c:pt>
                <c:pt idx="586">
                  <c:v>22290200</c:v>
                </c:pt>
                <c:pt idx="587">
                  <c:v>22249300</c:v>
                </c:pt>
                <c:pt idx="588">
                  <c:v>22236000</c:v>
                </c:pt>
                <c:pt idx="589">
                  <c:v>22206300</c:v>
                </c:pt>
                <c:pt idx="590">
                  <c:v>22182200</c:v>
                </c:pt>
                <c:pt idx="591">
                  <c:v>22166100</c:v>
                </c:pt>
                <c:pt idx="592">
                  <c:v>22145400</c:v>
                </c:pt>
                <c:pt idx="593">
                  <c:v>22124900</c:v>
                </c:pt>
                <c:pt idx="594">
                  <c:v>22103000</c:v>
                </c:pt>
                <c:pt idx="595">
                  <c:v>22110200</c:v>
                </c:pt>
                <c:pt idx="596">
                  <c:v>22073100</c:v>
                </c:pt>
                <c:pt idx="597">
                  <c:v>22045800</c:v>
                </c:pt>
                <c:pt idx="598">
                  <c:v>22020700</c:v>
                </c:pt>
                <c:pt idx="599">
                  <c:v>22005000</c:v>
                </c:pt>
                <c:pt idx="600">
                  <c:v>21985500</c:v>
                </c:pt>
                <c:pt idx="601">
                  <c:v>21967900</c:v>
                </c:pt>
                <c:pt idx="602">
                  <c:v>21952700</c:v>
                </c:pt>
                <c:pt idx="603">
                  <c:v>21925900</c:v>
                </c:pt>
                <c:pt idx="604">
                  <c:v>21903400</c:v>
                </c:pt>
                <c:pt idx="605">
                  <c:v>21907700</c:v>
                </c:pt>
                <c:pt idx="606">
                  <c:v>21870000</c:v>
                </c:pt>
                <c:pt idx="607">
                  <c:v>21853800</c:v>
                </c:pt>
                <c:pt idx="608">
                  <c:v>21835900</c:v>
                </c:pt>
                <c:pt idx="609">
                  <c:v>21812600</c:v>
                </c:pt>
                <c:pt idx="610">
                  <c:v>21795600</c:v>
                </c:pt>
                <c:pt idx="611">
                  <c:v>21780100</c:v>
                </c:pt>
                <c:pt idx="612">
                  <c:v>21760600</c:v>
                </c:pt>
                <c:pt idx="613">
                  <c:v>21761900</c:v>
                </c:pt>
                <c:pt idx="614">
                  <c:v>21738500</c:v>
                </c:pt>
                <c:pt idx="615">
                  <c:v>21712400</c:v>
                </c:pt>
                <c:pt idx="616">
                  <c:v>21696400</c:v>
                </c:pt>
                <c:pt idx="617">
                  <c:v>21690000</c:v>
                </c:pt>
                <c:pt idx="618">
                  <c:v>21658800</c:v>
                </c:pt>
                <c:pt idx="619">
                  <c:v>21644000</c:v>
                </c:pt>
                <c:pt idx="620">
                  <c:v>21624600</c:v>
                </c:pt>
                <c:pt idx="621">
                  <c:v>21606300</c:v>
                </c:pt>
                <c:pt idx="622">
                  <c:v>21590700</c:v>
                </c:pt>
                <c:pt idx="623">
                  <c:v>21572400</c:v>
                </c:pt>
                <c:pt idx="624">
                  <c:v>21557000</c:v>
                </c:pt>
                <c:pt idx="625">
                  <c:v>21547900</c:v>
                </c:pt>
                <c:pt idx="626">
                  <c:v>21528500</c:v>
                </c:pt>
                <c:pt idx="627">
                  <c:v>21511700</c:v>
                </c:pt>
                <c:pt idx="628">
                  <c:v>21488500</c:v>
                </c:pt>
                <c:pt idx="629">
                  <c:v>21472800</c:v>
                </c:pt>
                <c:pt idx="630">
                  <c:v>21456000</c:v>
                </c:pt>
                <c:pt idx="631">
                  <c:v>21439400</c:v>
                </c:pt>
                <c:pt idx="632">
                  <c:v>21427400</c:v>
                </c:pt>
                <c:pt idx="633">
                  <c:v>21409500</c:v>
                </c:pt>
                <c:pt idx="634">
                  <c:v>21387700</c:v>
                </c:pt>
                <c:pt idx="635">
                  <c:v>21373900</c:v>
                </c:pt>
                <c:pt idx="636">
                  <c:v>21370600</c:v>
                </c:pt>
                <c:pt idx="637">
                  <c:v>21337500</c:v>
                </c:pt>
                <c:pt idx="638">
                  <c:v>21316300</c:v>
                </c:pt>
                <c:pt idx="639">
                  <c:v>21299000</c:v>
                </c:pt>
                <c:pt idx="640">
                  <c:v>21280000</c:v>
                </c:pt>
                <c:pt idx="641">
                  <c:v>21262100</c:v>
                </c:pt>
                <c:pt idx="642">
                  <c:v>21245200</c:v>
                </c:pt>
                <c:pt idx="643">
                  <c:v>21258000</c:v>
                </c:pt>
                <c:pt idx="644">
                  <c:v>21214400</c:v>
                </c:pt>
                <c:pt idx="645">
                  <c:v>21197300</c:v>
                </c:pt>
                <c:pt idx="646">
                  <c:v>21175000</c:v>
                </c:pt>
                <c:pt idx="647">
                  <c:v>21160300</c:v>
                </c:pt>
                <c:pt idx="648">
                  <c:v>21149900</c:v>
                </c:pt>
                <c:pt idx="649">
                  <c:v>21133500</c:v>
                </c:pt>
                <c:pt idx="650">
                  <c:v>21113400</c:v>
                </c:pt>
                <c:pt idx="651">
                  <c:v>21096600</c:v>
                </c:pt>
                <c:pt idx="652">
                  <c:v>21104800</c:v>
                </c:pt>
                <c:pt idx="653">
                  <c:v>21074200</c:v>
                </c:pt>
                <c:pt idx="654">
                  <c:v>21054600</c:v>
                </c:pt>
                <c:pt idx="655">
                  <c:v>21031800</c:v>
                </c:pt>
                <c:pt idx="656">
                  <c:v>21016200</c:v>
                </c:pt>
                <c:pt idx="657">
                  <c:v>21001800</c:v>
                </c:pt>
                <c:pt idx="658">
                  <c:v>20983000</c:v>
                </c:pt>
                <c:pt idx="659">
                  <c:v>20969400</c:v>
                </c:pt>
                <c:pt idx="660">
                  <c:v>20952900</c:v>
                </c:pt>
                <c:pt idx="661">
                  <c:v>20937000</c:v>
                </c:pt>
                <c:pt idx="662">
                  <c:v>20923400</c:v>
                </c:pt>
                <c:pt idx="663">
                  <c:v>20913200</c:v>
                </c:pt>
                <c:pt idx="664">
                  <c:v>20896000</c:v>
                </c:pt>
                <c:pt idx="665">
                  <c:v>20886600</c:v>
                </c:pt>
                <c:pt idx="666">
                  <c:v>20871200</c:v>
                </c:pt>
                <c:pt idx="667">
                  <c:v>20849500</c:v>
                </c:pt>
                <c:pt idx="668">
                  <c:v>20843900</c:v>
                </c:pt>
                <c:pt idx="669">
                  <c:v>20823200</c:v>
                </c:pt>
                <c:pt idx="670">
                  <c:v>20804500</c:v>
                </c:pt>
                <c:pt idx="671">
                  <c:v>20789900</c:v>
                </c:pt>
                <c:pt idx="672">
                  <c:v>20773300</c:v>
                </c:pt>
                <c:pt idx="673">
                  <c:v>20757100</c:v>
                </c:pt>
                <c:pt idx="674">
                  <c:v>20754600</c:v>
                </c:pt>
                <c:pt idx="675">
                  <c:v>20742000</c:v>
                </c:pt>
                <c:pt idx="676">
                  <c:v>20721500</c:v>
                </c:pt>
                <c:pt idx="677">
                  <c:v>20704700</c:v>
                </c:pt>
                <c:pt idx="678">
                  <c:v>20687100</c:v>
                </c:pt>
                <c:pt idx="679">
                  <c:v>20675500</c:v>
                </c:pt>
                <c:pt idx="680">
                  <c:v>20655400</c:v>
                </c:pt>
                <c:pt idx="681">
                  <c:v>20647200</c:v>
                </c:pt>
                <c:pt idx="682">
                  <c:v>20652000</c:v>
                </c:pt>
                <c:pt idx="683">
                  <c:v>20623400</c:v>
                </c:pt>
                <c:pt idx="684">
                  <c:v>20617800</c:v>
                </c:pt>
                <c:pt idx="685">
                  <c:v>20594800</c:v>
                </c:pt>
                <c:pt idx="686">
                  <c:v>20576900</c:v>
                </c:pt>
                <c:pt idx="687">
                  <c:v>20561700</c:v>
                </c:pt>
                <c:pt idx="688">
                  <c:v>20547700</c:v>
                </c:pt>
                <c:pt idx="689">
                  <c:v>20534600</c:v>
                </c:pt>
                <c:pt idx="690">
                  <c:v>20523500</c:v>
                </c:pt>
                <c:pt idx="691">
                  <c:v>20504000</c:v>
                </c:pt>
                <c:pt idx="692">
                  <c:v>20497800</c:v>
                </c:pt>
                <c:pt idx="693">
                  <c:v>20480900</c:v>
                </c:pt>
                <c:pt idx="694">
                  <c:v>20470400</c:v>
                </c:pt>
                <c:pt idx="695">
                  <c:v>20449000</c:v>
                </c:pt>
                <c:pt idx="696">
                  <c:v>20436800</c:v>
                </c:pt>
                <c:pt idx="697">
                  <c:v>20423800</c:v>
                </c:pt>
                <c:pt idx="698">
                  <c:v>20413200</c:v>
                </c:pt>
                <c:pt idx="699">
                  <c:v>20406300</c:v>
                </c:pt>
                <c:pt idx="700">
                  <c:v>20381700</c:v>
                </c:pt>
                <c:pt idx="701">
                  <c:v>20371500</c:v>
                </c:pt>
                <c:pt idx="702">
                  <c:v>20354800</c:v>
                </c:pt>
                <c:pt idx="703">
                  <c:v>20353200</c:v>
                </c:pt>
                <c:pt idx="704">
                  <c:v>20338000</c:v>
                </c:pt>
                <c:pt idx="705">
                  <c:v>20325700</c:v>
                </c:pt>
                <c:pt idx="706">
                  <c:v>20304000</c:v>
                </c:pt>
                <c:pt idx="707">
                  <c:v>20289700</c:v>
                </c:pt>
                <c:pt idx="708">
                  <c:v>20276100</c:v>
                </c:pt>
                <c:pt idx="709">
                  <c:v>20260900</c:v>
                </c:pt>
                <c:pt idx="710">
                  <c:v>20247000</c:v>
                </c:pt>
                <c:pt idx="711">
                  <c:v>20235600</c:v>
                </c:pt>
                <c:pt idx="712">
                  <c:v>20220900</c:v>
                </c:pt>
                <c:pt idx="713">
                  <c:v>20214500</c:v>
                </c:pt>
                <c:pt idx="714">
                  <c:v>20208600</c:v>
                </c:pt>
                <c:pt idx="715">
                  <c:v>20188800</c:v>
                </c:pt>
                <c:pt idx="716">
                  <c:v>20173500</c:v>
                </c:pt>
                <c:pt idx="717">
                  <c:v>20161500</c:v>
                </c:pt>
                <c:pt idx="718">
                  <c:v>20143900</c:v>
                </c:pt>
                <c:pt idx="719">
                  <c:v>20136400</c:v>
                </c:pt>
                <c:pt idx="720">
                  <c:v>20123600</c:v>
                </c:pt>
                <c:pt idx="721">
                  <c:v>20113200</c:v>
                </c:pt>
                <c:pt idx="722">
                  <c:v>20115200</c:v>
                </c:pt>
                <c:pt idx="723">
                  <c:v>20102100</c:v>
                </c:pt>
                <c:pt idx="724">
                  <c:v>20085100</c:v>
                </c:pt>
                <c:pt idx="725">
                  <c:v>20068400</c:v>
                </c:pt>
                <c:pt idx="726">
                  <c:v>20054500</c:v>
                </c:pt>
                <c:pt idx="727">
                  <c:v>20042900</c:v>
                </c:pt>
                <c:pt idx="728">
                  <c:v>20042200</c:v>
                </c:pt>
                <c:pt idx="729">
                  <c:v>20027600</c:v>
                </c:pt>
                <c:pt idx="730">
                  <c:v>20009700</c:v>
                </c:pt>
                <c:pt idx="731">
                  <c:v>19996000</c:v>
                </c:pt>
                <c:pt idx="732">
                  <c:v>19983600</c:v>
                </c:pt>
                <c:pt idx="733">
                  <c:v>19969500</c:v>
                </c:pt>
                <c:pt idx="734">
                  <c:v>19957900</c:v>
                </c:pt>
                <c:pt idx="735">
                  <c:v>19953100</c:v>
                </c:pt>
                <c:pt idx="736">
                  <c:v>19940600</c:v>
                </c:pt>
                <c:pt idx="737">
                  <c:v>19937000</c:v>
                </c:pt>
                <c:pt idx="738">
                  <c:v>19924600</c:v>
                </c:pt>
                <c:pt idx="739">
                  <c:v>19909300</c:v>
                </c:pt>
                <c:pt idx="740">
                  <c:v>19901800</c:v>
                </c:pt>
                <c:pt idx="741">
                  <c:v>19890900</c:v>
                </c:pt>
                <c:pt idx="742">
                  <c:v>19878700</c:v>
                </c:pt>
                <c:pt idx="743">
                  <c:v>19865600</c:v>
                </c:pt>
                <c:pt idx="744">
                  <c:v>19859300</c:v>
                </c:pt>
                <c:pt idx="745">
                  <c:v>19856800</c:v>
                </c:pt>
                <c:pt idx="746">
                  <c:v>19852500</c:v>
                </c:pt>
                <c:pt idx="747">
                  <c:v>19830700</c:v>
                </c:pt>
                <c:pt idx="748">
                  <c:v>19819800</c:v>
                </c:pt>
                <c:pt idx="749">
                  <c:v>19802700</c:v>
                </c:pt>
                <c:pt idx="750">
                  <c:v>19793700</c:v>
                </c:pt>
                <c:pt idx="751">
                  <c:v>19798200</c:v>
                </c:pt>
                <c:pt idx="752">
                  <c:v>19771400</c:v>
                </c:pt>
                <c:pt idx="753">
                  <c:v>19763400</c:v>
                </c:pt>
                <c:pt idx="754">
                  <c:v>19750700</c:v>
                </c:pt>
                <c:pt idx="755">
                  <c:v>19739600</c:v>
                </c:pt>
                <c:pt idx="756">
                  <c:v>19727400</c:v>
                </c:pt>
                <c:pt idx="757">
                  <c:v>19719400</c:v>
                </c:pt>
                <c:pt idx="758">
                  <c:v>19728200</c:v>
                </c:pt>
                <c:pt idx="759">
                  <c:v>19706600</c:v>
                </c:pt>
                <c:pt idx="760">
                  <c:v>19693400</c:v>
                </c:pt>
                <c:pt idx="761">
                  <c:v>19682900</c:v>
                </c:pt>
                <c:pt idx="762">
                  <c:v>19673500</c:v>
                </c:pt>
                <c:pt idx="763">
                  <c:v>19662000</c:v>
                </c:pt>
                <c:pt idx="764">
                  <c:v>19651700</c:v>
                </c:pt>
                <c:pt idx="765">
                  <c:v>19645100</c:v>
                </c:pt>
                <c:pt idx="766">
                  <c:v>19633900</c:v>
                </c:pt>
                <c:pt idx="767">
                  <c:v>19627500</c:v>
                </c:pt>
                <c:pt idx="768">
                  <c:v>19623200</c:v>
                </c:pt>
                <c:pt idx="769">
                  <c:v>19610600</c:v>
                </c:pt>
                <c:pt idx="770">
                  <c:v>19608100</c:v>
                </c:pt>
                <c:pt idx="771">
                  <c:v>19582300</c:v>
                </c:pt>
                <c:pt idx="772">
                  <c:v>19579800</c:v>
                </c:pt>
                <c:pt idx="773">
                  <c:v>19564900</c:v>
                </c:pt>
                <c:pt idx="774">
                  <c:v>19555700</c:v>
                </c:pt>
                <c:pt idx="775">
                  <c:v>19551500</c:v>
                </c:pt>
                <c:pt idx="776">
                  <c:v>19546400</c:v>
                </c:pt>
                <c:pt idx="777">
                  <c:v>19530300</c:v>
                </c:pt>
                <c:pt idx="778">
                  <c:v>19518900</c:v>
                </c:pt>
                <c:pt idx="779">
                  <c:v>19507300</c:v>
                </c:pt>
                <c:pt idx="780">
                  <c:v>19498200</c:v>
                </c:pt>
                <c:pt idx="781">
                  <c:v>19489900</c:v>
                </c:pt>
                <c:pt idx="782">
                  <c:v>19483800</c:v>
                </c:pt>
                <c:pt idx="783">
                  <c:v>19474300</c:v>
                </c:pt>
                <c:pt idx="784">
                  <c:v>19470900</c:v>
                </c:pt>
                <c:pt idx="785">
                  <c:v>19459700</c:v>
                </c:pt>
                <c:pt idx="786">
                  <c:v>19451800</c:v>
                </c:pt>
                <c:pt idx="787">
                  <c:v>19442200</c:v>
                </c:pt>
                <c:pt idx="788">
                  <c:v>19431500</c:v>
                </c:pt>
                <c:pt idx="789">
                  <c:v>19425800</c:v>
                </c:pt>
                <c:pt idx="790">
                  <c:v>19417300</c:v>
                </c:pt>
                <c:pt idx="791">
                  <c:v>19419900</c:v>
                </c:pt>
                <c:pt idx="792">
                  <c:v>19415600</c:v>
                </c:pt>
                <c:pt idx="793">
                  <c:v>19397700</c:v>
                </c:pt>
                <c:pt idx="794">
                  <c:v>19384800</c:v>
                </c:pt>
                <c:pt idx="795">
                  <c:v>19379800</c:v>
                </c:pt>
                <c:pt idx="796">
                  <c:v>19365800</c:v>
                </c:pt>
                <c:pt idx="797">
                  <c:v>19359800</c:v>
                </c:pt>
                <c:pt idx="798">
                  <c:v>19348100</c:v>
                </c:pt>
                <c:pt idx="799">
                  <c:v>19345700</c:v>
                </c:pt>
                <c:pt idx="800">
                  <c:v>19353300</c:v>
                </c:pt>
                <c:pt idx="801">
                  <c:v>19330000</c:v>
                </c:pt>
                <c:pt idx="802">
                  <c:v>19317200</c:v>
                </c:pt>
                <c:pt idx="803">
                  <c:v>19314900</c:v>
                </c:pt>
                <c:pt idx="804">
                  <c:v>19303800</c:v>
                </c:pt>
                <c:pt idx="805">
                  <c:v>19295200</c:v>
                </c:pt>
                <c:pt idx="806">
                  <c:v>19305200</c:v>
                </c:pt>
                <c:pt idx="807">
                  <c:v>19291900</c:v>
                </c:pt>
                <c:pt idx="808">
                  <c:v>19274000</c:v>
                </c:pt>
                <c:pt idx="809">
                  <c:v>19265200</c:v>
                </c:pt>
                <c:pt idx="810">
                  <c:v>19259000</c:v>
                </c:pt>
                <c:pt idx="811">
                  <c:v>19253600</c:v>
                </c:pt>
                <c:pt idx="812">
                  <c:v>19241700</c:v>
                </c:pt>
                <c:pt idx="813">
                  <c:v>19233100</c:v>
                </c:pt>
                <c:pt idx="814">
                  <c:v>19235100</c:v>
                </c:pt>
                <c:pt idx="815">
                  <c:v>19224700</c:v>
                </c:pt>
                <c:pt idx="816">
                  <c:v>19230900</c:v>
                </c:pt>
                <c:pt idx="817">
                  <c:v>19208100</c:v>
                </c:pt>
                <c:pt idx="818">
                  <c:v>19202800</c:v>
                </c:pt>
                <c:pt idx="819">
                  <c:v>19196300</c:v>
                </c:pt>
                <c:pt idx="820">
                  <c:v>19188500</c:v>
                </c:pt>
                <c:pt idx="821">
                  <c:v>19182900</c:v>
                </c:pt>
                <c:pt idx="822">
                  <c:v>19174000</c:v>
                </c:pt>
                <c:pt idx="823">
                  <c:v>19174400</c:v>
                </c:pt>
                <c:pt idx="824">
                  <c:v>19180400</c:v>
                </c:pt>
                <c:pt idx="825">
                  <c:v>19159300</c:v>
                </c:pt>
                <c:pt idx="826">
                  <c:v>19150900</c:v>
                </c:pt>
                <c:pt idx="827">
                  <c:v>19146400</c:v>
                </c:pt>
                <c:pt idx="828">
                  <c:v>19140500</c:v>
                </c:pt>
                <c:pt idx="829">
                  <c:v>19136700</c:v>
                </c:pt>
                <c:pt idx="830">
                  <c:v>19131000</c:v>
                </c:pt>
                <c:pt idx="831">
                  <c:v>19127100</c:v>
                </c:pt>
                <c:pt idx="832">
                  <c:v>19143800</c:v>
                </c:pt>
                <c:pt idx="833">
                  <c:v>19122300</c:v>
                </c:pt>
                <c:pt idx="834">
                  <c:v>19112200</c:v>
                </c:pt>
                <c:pt idx="835">
                  <c:v>19107200</c:v>
                </c:pt>
                <c:pt idx="836">
                  <c:v>19100300</c:v>
                </c:pt>
                <c:pt idx="837">
                  <c:v>19096400</c:v>
                </c:pt>
                <c:pt idx="838">
                  <c:v>19090900</c:v>
                </c:pt>
                <c:pt idx="839">
                  <c:v>19085900</c:v>
                </c:pt>
                <c:pt idx="840">
                  <c:v>19091300</c:v>
                </c:pt>
                <c:pt idx="841">
                  <c:v>19077400</c:v>
                </c:pt>
                <c:pt idx="842">
                  <c:v>19082300</c:v>
                </c:pt>
                <c:pt idx="843">
                  <c:v>19066000</c:v>
                </c:pt>
                <c:pt idx="844">
                  <c:v>19055700</c:v>
                </c:pt>
                <c:pt idx="845">
                  <c:v>19052200</c:v>
                </c:pt>
                <c:pt idx="846">
                  <c:v>19042400</c:v>
                </c:pt>
                <c:pt idx="847">
                  <c:v>19041700</c:v>
                </c:pt>
                <c:pt idx="848">
                  <c:v>19043700</c:v>
                </c:pt>
                <c:pt idx="849">
                  <c:v>19029100</c:v>
                </c:pt>
                <c:pt idx="850">
                  <c:v>19024800</c:v>
                </c:pt>
                <c:pt idx="851">
                  <c:v>19024300</c:v>
                </c:pt>
                <c:pt idx="852">
                  <c:v>19010500</c:v>
                </c:pt>
                <c:pt idx="853">
                  <c:v>19013700</c:v>
                </c:pt>
                <c:pt idx="854">
                  <c:v>19001100</c:v>
                </c:pt>
                <c:pt idx="855">
                  <c:v>19000100</c:v>
                </c:pt>
                <c:pt idx="856">
                  <c:v>18995900</c:v>
                </c:pt>
                <c:pt idx="857">
                  <c:v>18994300</c:v>
                </c:pt>
                <c:pt idx="858">
                  <c:v>18988800</c:v>
                </c:pt>
                <c:pt idx="859">
                  <c:v>18982100</c:v>
                </c:pt>
                <c:pt idx="860">
                  <c:v>18977100</c:v>
                </c:pt>
                <c:pt idx="861">
                  <c:v>18966700</c:v>
                </c:pt>
                <c:pt idx="862">
                  <c:v>18965300</c:v>
                </c:pt>
                <c:pt idx="863">
                  <c:v>18959700</c:v>
                </c:pt>
                <c:pt idx="864">
                  <c:v>18956900</c:v>
                </c:pt>
                <c:pt idx="865">
                  <c:v>18950400</c:v>
                </c:pt>
                <c:pt idx="866">
                  <c:v>18952300</c:v>
                </c:pt>
                <c:pt idx="867">
                  <c:v>18962000</c:v>
                </c:pt>
                <c:pt idx="868">
                  <c:v>18944100</c:v>
                </c:pt>
                <c:pt idx="869">
                  <c:v>18940100</c:v>
                </c:pt>
                <c:pt idx="870">
                  <c:v>18946700</c:v>
                </c:pt>
                <c:pt idx="871">
                  <c:v>18930300</c:v>
                </c:pt>
                <c:pt idx="872">
                  <c:v>18924600</c:v>
                </c:pt>
                <c:pt idx="873">
                  <c:v>18922400</c:v>
                </c:pt>
                <c:pt idx="874">
                  <c:v>18917400</c:v>
                </c:pt>
                <c:pt idx="875">
                  <c:v>18920300</c:v>
                </c:pt>
                <c:pt idx="876">
                  <c:v>18909200</c:v>
                </c:pt>
                <c:pt idx="877">
                  <c:v>18903000</c:v>
                </c:pt>
                <c:pt idx="878">
                  <c:v>18898200</c:v>
                </c:pt>
                <c:pt idx="879">
                  <c:v>18894200</c:v>
                </c:pt>
                <c:pt idx="880">
                  <c:v>18886700</c:v>
                </c:pt>
                <c:pt idx="881">
                  <c:v>18886100</c:v>
                </c:pt>
                <c:pt idx="882">
                  <c:v>18880200</c:v>
                </c:pt>
                <c:pt idx="883">
                  <c:v>18883200</c:v>
                </c:pt>
                <c:pt idx="884">
                  <c:v>18881900</c:v>
                </c:pt>
                <c:pt idx="885">
                  <c:v>18871900</c:v>
                </c:pt>
                <c:pt idx="886">
                  <c:v>18867300</c:v>
                </c:pt>
                <c:pt idx="887">
                  <c:v>18863500</c:v>
                </c:pt>
                <c:pt idx="888">
                  <c:v>18858700</c:v>
                </c:pt>
                <c:pt idx="889">
                  <c:v>18852900</c:v>
                </c:pt>
                <c:pt idx="890">
                  <c:v>18850800</c:v>
                </c:pt>
                <c:pt idx="891">
                  <c:v>18847800</c:v>
                </c:pt>
                <c:pt idx="892">
                  <c:v>18849500</c:v>
                </c:pt>
                <c:pt idx="893">
                  <c:v>18855200</c:v>
                </c:pt>
                <c:pt idx="894">
                  <c:v>18841700</c:v>
                </c:pt>
                <c:pt idx="895">
                  <c:v>18841600</c:v>
                </c:pt>
                <c:pt idx="896">
                  <c:v>18832500</c:v>
                </c:pt>
                <c:pt idx="897">
                  <c:v>18833500</c:v>
                </c:pt>
                <c:pt idx="898">
                  <c:v>18827400</c:v>
                </c:pt>
                <c:pt idx="899">
                  <c:v>18848000</c:v>
                </c:pt>
                <c:pt idx="900">
                  <c:v>18826300</c:v>
                </c:pt>
                <c:pt idx="901">
                  <c:v>18832500</c:v>
                </c:pt>
                <c:pt idx="902">
                  <c:v>18819900</c:v>
                </c:pt>
                <c:pt idx="903">
                  <c:v>18814200</c:v>
                </c:pt>
                <c:pt idx="904">
                  <c:v>18809200</c:v>
                </c:pt>
                <c:pt idx="905">
                  <c:v>18810300</c:v>
                </c:pt>
                <c:pt idx="906">
                  <c:v>18815300</c:v>
                </c:pt>
                <c:pt idx="907">
                  <c:v>18804400</c:v>
                </c:pt>
                <c:pt idx="908">
                  <c:v>18800300</c:v>
                </c:pt>
                <c:pt idx="909">
                  <c:v>18794600</c:v>
                </c:pt>
                <c:pt idx="910">
                  <c:v>18793400</c:v>
                </c:pt>
                <c:pt idx="911">
                  <c:v>18786400</c:v>
                </c:pt>
                <c:pt idx="912">
                  <c:v>18788000</c:v>
                </c:pt>
                <c:pt idx="913">
                  <c:v>18782700</c:v>
                </c:pt>
                <c:pt idx="914">
                  <c:v>18800900</c:v>
                </c:pt>
                <c:pt idx="915">
                  <c:v>18785800</c:v>
                </c:pt>
                <c:pt idx="916">
                  <c:v>18781500</c:v>
                </c:pt>
                <c:pt idx="917">
                  <c:v>18777800</c:v>
                </c:pt>
                <c:pt idx="918">
                  <c:v>18779000</c:v>
                </c:pt>
                <c:pt idx="919">
                  <c:v>18773500</c:v>
                </c:pt>
                <c:pt idx="920">
                  <c:v>18775100</c:v>
                </c:pt>
                <c:pt idx="921">
                  <c:v>18769200</c:v>
                </c:pt>
                <c:pt idx="922">
                  <c:v>18769400</c:v>
                </c:pt>
                <c:pt idx="923">
                  <c:v>18769700</c:v>
                </c:pt>
                <c:pt idx="924">
                  <c:v>18767100</c:v>
                </c:pt>
                <c:pt idx="925">
                  <c:v>18769000</c:v>
                </c:pt>
                <c:pt idx="926">
                  <c:v>18766400</c:v>
                </c:pt>
                <c:pt idx="927">
                  <c:v>18760800</c:v>
                </c:pt>
                <c:pt idx="928">
                  <c:v>18758600</c:v>
                </c:pt>
                <c:pt idx="929">
                  <c:v>18756300</c:v>
                </c:pt>
                <c:pt idx="930">
                  <c:v>18756400</c:v>
                </c:pt>
                <c:pt idx="931">
                  <c:v>18756100</c:v>
                </c:pt>
                <c:pt idx="932">
                  <c:v>18770400</c:v>
                </c:pt>
                <c:pt idx="933">
                  <c:v>18755900</c:v>
                </c:pt>
                <c:pt idx="934">
                  <c:v>18755400</c:v>
                </c:pt>
                <c:pt idx="935">
                  <c:v>18768800</c:v>
                </c:pt>
                <c:pt idx="936">
                  <c:v>18753800</c:v>
                </c:pt>
                <c:pt idx="937">
                  <c:v>18769300</c:v>
                </c:pt>
                <c:pt idx="938">
                  <c:v>18758200</c:v>
                </c:pt>
                <c:pt idx="939">
                  <c:v>18755100</c:v>
                </c:pt>
                <c:pt idx="940">
                  <c:v>18749800</c:v>
                </c:pt>
                <c:pt idx="941">
                  <c:v>18748400</c:v>
                </c:pt>
                <c:pt idx="942">
                  <c:v>18749400</c:v>
                </c:pt>
                <c:pt idx="943">
                  <c:v>18750900</c:v>
                </c:pt>
                <c:pt idx="944">
                  <c:v>18748800</c:v>
                </c:pt>
                <c:pt idx="945">
                  <c:v>18750100</c:v>
                </c:pt>
                <c:pt idx="946">
                  <c:v>18750700</c:v>
                </c:pt>
                <c:pt idx="947">
                  <c:v>18751900</c:v>
                </c:pt>
                <c:pt idx="948">
                  <c:v>18752900</c:v>
                </c:pt>
                <c:pt idx="949">
                  <c:v>18746800</c:v>
                </c:pt>
                <c:pt idx="950">
                  <c:v>18749700</c:v>
                </c:pt>
                <c:pt idx="951">
                  <c:v>18752200</c:v>
                </c:pt>
                <c:pt idx="952">
                  <c:v>18752100</c:v>
                </c:pt>
                <c:pt idx="953">
                  <c:v>18752200</c:v>
                </c:pt>
                <c:pt idx="954">
                  <c:v>18764100</c:v>
                </c:pt>
                <c:pt idx="955">
                  <c:v>18754100</c:v>
                </c:pt>
                <c:pt idx="956">
                  <c:v>18754200</c:v>
                </c:pt>
                <c:pt idx="957">
                  <c:v>18757100</c:v>
                </c:pt>
                <c:pt idx="958">
                  <c:v>18755100</c:v>
                </c:pt>
                <c:pt idx="959">
                  <c:v>18755800</c:v>
                </c:pt>
                <c:pt idx="960">
                  <c:v>18758300</c:v>
                </c:pt>
                <c:pt idx="961">
                  <c:v>18757500</c:v>
                </c:pt>
                <c:pt idx="962">
                  <c:v>18764800</c:v>
                </c:pt>
                <c:pt idx="963">
                  <c:v>18758500</c:v>
                </c:pt>
                <c:pt idx="964">
                  <c:v>18759500</c:v>
                </c:pt>
                <c:pt idx="965">
                  <c:v>18762300</c:v>
                </c:pt>
                <c:pt idx="966">
                  <c:v>18775100</c:v>
                </c:pt>
                <c:pt idx="967">
                  <c:v>18765300</c:v>
                </c:pt>
                <c:pt idx="968">
                  <c:v>18766800</c:v>
                </c:pt>
                <c:pt idx="969">
                  <c:v>18768800</c:v>
                </c:pt>
                <c:pt idx="970">
                  <c:v>18771800</c:v>
                </c:pt>
                <c:pt idx="971">
                  <c:v>18773100</c:v>
                </c:pt>
                <c:pt idx="972">
                  <c:v>18776400</c:v>
                </c:pt>
                <c:pt idx="973">
                  <c:v>18794600</c:v>
                </c:pt>
                <c:pt idx="974">
                  <c:v>18782500</c:v>
                </c:pt>
                <c:pt idx="975">
                  <c:v>18776900</c:v>
                </c:pt>
                <c:pt idx="976">
                  <c:v>18782200</c:v>
                </c:pt>
                <c:pt idx="977">
                  <c:v>18782400</c:v>
                </c:pt>
                <c:pt idx="978">
                  <c:v>18785100</c:v>
                </c:pt>
                <c:pt idx="979">
                  <c:v>18783100</c:v>
                </c:pt>
                <c:pt idx="980">
                  <c:v>18789300</c:v>
                </c:pt>
                <c:pt idx="981">
                  <c:v>18788200</c:v>
                </c:pt>
                <c:pt idx="982">
                  <c:v>18795000</c:v>
                </c:pt>
                <c:pt idx="983">
                  <c:v>18794200</c:v>
                </c:pt>
                <c:pt idx="984">
                  <c:v>18795800</c:v>
                </c:pt>
                <c:pt idx="985">
                  <c:v>18797300</c:v>
                </c:pt>
                <c:pt idx="986">
                  <c:v>18804500</c:v>
                </c:pt>
                <c:pt idx="987">
                  <c:v>18802200</c:v>
                </c:pt>
                <c:pt idx="988">
                  <c:v>18806600</c:v>
                </c:pt>
                <c:pt idx="989">
                  <c:v>18805000</c:v>
                </c:pt>
                <c:pt idx="990">
                  <c:v>18811600</c:v>
                </c:pt>
                <c:pt idx="991">
                  <c:v>18824600</c:v>
                </c:pt>
                <c:pt idx="992">
                  <c:v>18815900</c:v>
                </c:pt>
                <c:pt idx="993">
                  <c:v>18815800</c:v>
                </c:pt>
                <c:pt idx="994">
                  <c:v>18816300</c:v>
                </c:pt>
                <c:pt idx="995">
                  <c:v>18815700</c:v>
                </c:pt>
                <c:pt idx="996">
                  <c:v>18815900</c:v>
                </c:pt>
                <c:pt idx="997">
                  <c:v>18819100</c:v>
                </c:pt>
                <c:pt idx="998">
                  <c:v>18823200</c:v>
                </c:pt>
                <c:pt idx="999">
                  <c:v>18833400</c:v>
                </c:pt>
                <c:pt idx="1000">
                  <c:v>18826300</c:v>
                </c:pt>
                <c:pt idx="1001">
                  <c:v>18825300</c:v>
                </c:pt>
                <c:pt idx="1002">
                  <c:v>18825300</c:v>
                </c:pt>
                <c:pt idx="1003">
                  <c:v>18827700</c:v>
                </c:pt>
                <c:pt idx="1004">
                  <c:v>18825900</c:v>
                </c:pt>
                <c:pt idx="1005">
                  <c:v>18836300</c:v>
                </c:pt>
                <c:pt idx="1006">
                  <c:v>18837800</c:v>
                </c:pt>
                <c:pt idx="1007">
                  <c:v>18833300</c:v>
                </c:pt>
                <c:pt idx="1008">
                  <c:v>18834200</c:v>
                </c:pt>
                <c:pt idx="1009">
                  <c:v>18834400</c:v>
                </c:pt>
                <c:pt idx="1010">
                  <c:v>18836800</c:v>
                </c:pt>
                <c:pt idx="1011">
                  <c:v>18836400</c:v>
                </c:pt>
                <c:pt idx="1012">
                  <c:v>18839500</c:v>
                </c:pt>
                <c:pt idx="1013">
                  <c:v>18837000</c:v>
                </c:pt>
                <c:pt idx="1014">
                  <c:v>18848400</c:v>
                </c:pt>
                <c:pt idx="1015">
                  <c:v>18845200</c:v>
                </c:pt>
                <c:pt idx="1016">
                  <c:v>18849500</c:v>
                </c:pt>
                <c:pt idx="1017">
                  <c:v>18847900</c:v>
                </c:pt>
                <c:pt idx="1018">
                  <c:v>18850600</c:v>
                </c:pt>
                <c:pt idx="1019">
                  <c:v>18845500</c:v>
                </c:pt>
                <c:pt idx="1020">
                  <c:v>18849900</c:v>
                </c:pt>
                <c:pt idx="1021">
                  <c:v>18849800</c:v>
                </c:pt>
                <c:pt idx="1022">
                  <c:v>18853200</c:v>
                </c:pt>
                <c:pt idx="1023">
                  <c:v>18867000</c:v>
                </c:pt>
                <c:pt idx="1024">
                  <c:v>18855900</c:v>
                </c:pt>
                <c:pt idx="1025">
                  <c:v>18862400</c:v>
                </c:pt>
                <c:pt idx="1026">
                  <c:v>18862500</c:v>
                </c:pt>
                <c:pt idx="1027">
                  <c:v>18865400</c:v>
                </c:pt>
                <c:pt idx="1028">
                  <c:v>18879200</c:v>
                </c:pt>
                <c:pt idx="1029">
                  <c:v>18875300</c:v>
                </c:pt>
                <c:pt idx="1030">
                  <c:v>18873700</c:v>
                </c:pt>
                <c:pt idx="1031">
                  <c:v>18877600</c:v>
                </c:pt>
                <c:pt idx="1032">
                  <c:v>18875900</c:v>
                </c:pt>
                <c:pt idx="1033">
                  <c:v>18881300</c:v>
                </c:pt>
                <c:pt idx="1034">
                  <c:v>18883800</c:v>
                </c:pt>
                <c:pt idx="1035">
                  <c:v>18886900</c:v>
                </c:pt>
                <c:pt idx="1036">
                  <c:v>18891300</c:v>
                </c:pt>
                <c:pt idx="1037">
                  <c:v>18890800</c:v>
                </c:pt>
                <c:pt idx="1038">
                  <c:v>18895800</c:v>
                </c:pt>
                <c:pt idx="1039">
                  <c:v>18896700</c:v>
                </c:pt>
                <c:pt idx="1040">
                  <c:v>18900500</c:v>
                </c:pt>
                <c:pt idx="1041">
                  <c:v>18904200</c:v>
                </c:pt>
                <c:pt idx="1042">
                  <c:v>18907900</c:v>
                </c:pt>
                <c:pt idx="1043">
                  <c:v>18911900</c:v>
                </c:pt>
                <c:pt idx="1044">
                  <c:v>18912900</c:v>
                </c:pt>
                <c:pt idx="1045">
                  <c:v>18916900</c:v>
                </c:pt>
                <c:pt idx="1046">
                  <c:v>18923500</c:v>
                </c:pt>
                <c:pt idx="1047">
                  <c:v>18925000</c:v>
                </c:pt>
                <c:pt idx="1048">
                  <c:v>18929300</c:v>
                </c:pt>
                <c:pt idx="1049">
                  <c:v>18931300</c:v>
                </c:pt>
                <c:pt idx="1050">
                  <c:v>18937800</c:v>
                </c:pt>
                <c:pt idx="1051">
                  <c:v>18940000</c:v>
                </c:pt>
                <c:pt idx="1052">
                  <c:v>18943400</c:v>
                </c:pt>
                <c:pt idx="1053">
                  <c:v>18949800</c:v>
                </c:pt>
                <c:pt idx="1054">
                  <c:v>18951700</c:v>
                </c:pt>
                <c:pt idx="1055">
                  <c:v>18961100</c:v>
                </c:pt>
                <c:pt idx="1056">
                  <c:v>18963600</c:v>
                </c:pt>
                <c:pt idx="1057">
                  <c:v>18966600</c:v>
                </c:pt>
                <c:pt idx="1058">
                  <c:v>18974900</c:v>
                </c:pt>
                <c:pt idx="1059">
                  <c:v>18979300</c:v>
                </c:pt>
                <c:pt idx="1060">
                  <c:v>18986200</c:v>
                </c:pt>
                <c:pt idx="1061">
                  <c:v>18988700</c:v>
                </c:pt>
                <c:pt idx="1062">
                  <c:v>19011500</c:v>
                </c:pt>
                <c:pt idx="1063">
                  <c:v>19004000</c:v>
                </c:pt>
                <c:pt idx="1064">
                  <c:v>19007500</c:v>
                </c:pt>
                <c:pt idx="1065">
                  <c:v>19025800</c:v>
                </c:pt>
                <c:pt idx="1066">
                  <c:v>19019100</c:v>
                </c:pt>
                <c:pt idx="1067">
                  <c:v>19023800</c:v>
                </c:pt>
                <c:pt idx="1068">
                  <c:v>19040900</c:v>
                </c:pt>
                <c:pt idx="1069">
                  <c:v>19037200</c:v>
                </c:pt>
                <c:pt idx="1070">
                  <c:v>19040000</c:v>
                </c:pt>
                <c:pt idx="1071">
                  <c:v>19049400</c:v>
                </c:pt>
                <c:pt idx="1072">
                  <c:v>19051900</c:v>
                </c:pt>
                <c:pt idx="1073">
                  <c:v>19060000</c:v>
                </c:pt>
                <c:pt idx="1074">
                  <c:v>19065800</c:v>
                </c:pt>
                <c:pt idx="1075">
                  <c:v>19073200</c:v>
                </c:pt>
                <c:pt idx="1076">
                  <c:v>19077500</c:v>
                </c:pt>
                <c:pt idx="1077">
                  <c:v>19084700</c:v>
                </c:pt>
                <c:pt idx="1078">
                  <c:v>19090900</c:v>
                </c:pt>
                <c:pt idx="1079">
                  <c:v>19098600</c:v>
                </c:pt>
                <c:pt idx="1080">
                  <c:v>19107100</c:v>
                </c:pt>
                <c:pt idx="1081">
                  <c:v>19111300</c:v>
                </c:pt>
                <c:pt idx="1082">
                  <c:v>19117300</c:v>
                </c:pt>
                <c:pt idx="1083">
                  <c:v>19122400</c:v>
                </c:pt>
                <c:pt idx="1084">
                  <c:v>19133300</c:v>
                </c:pt>
                <c:pt idx="1085">
                  <c:v>19137800</c:v>
                </c:pt>
                <c:pt idx="1086">
                  <c:v>19139900</c:v>
                </c:pt>
                <c:pt idx="1087">
                  <c:v>19152900</c:v>
                </c:pt>
                <c:pt idx="1088">
                  <c:v>19157800</c:v>
                </c:pt>
                <c:pt idx="1089">
                  <c:v>19161700</c:v>
                </c:pt>
                <c:pt idx="1090">
                  <c:v>19170000</c:v>
                </c:pt>
                <c:pt idx="1091">
                  <c:v>19177100</c:v>
                </c:pt>
                <c:pt idx="1092">
                  <c:v>19186200</c:v>
                </c:pt>
                <c:pt idx="1093">
                  <c:v>19193700</c:v>
                </c:pt>
                <c:pt idx="1094">
                  <c:v>19199700</c:v>
                </c:pt>
                <c:pt idx="1095">
                  <c:v>19217400</c:v>
                </c:pt>
                <c:pt idx="1096">
                  <c:v>19219800</c:v>
                </c:pt>
                <c:pt idx="1097">
                  <c:v>19225300</c:v>
                </c:pt>
                <c:pt idx="1098">
                  <c:v>19233800</c:v>
                </c:pt>
                <c:pt idx="1099">
                  <c:v>19242400</c:v>
                </c:pt>
                <c:pt idx="1100">
                  <c:v>19247400</c:v>
                </c:pt>
                <c:pt idx="1101">
                  <c:v>19269600</c:v>
                </c:pt>
                <c:pt idx="1102">
                  <c:v>19264100</c:v>
                </c:pt>
                <c:pt idx="1103">
                  <c:v>19274100</c:v>
                </c:pt>
                <c:pt idx="1104">
                  <c:v>19278700</c:v>
                </c:pt>
                <c:pt idx="1105">
                  <c:v>19291000</c:v>
                </c:pt>
                <c:pt idx="1106">
                  <c:v>19304700</c:v>
                </c:pt>
                <c:pt idx="1107">
                  <c:v>19309400</c:v>
                </c:pt>
                <c:pt idx="1108">
                  <c:v>19317900</c:v>
                </c:pt>
                <c:pt idx="1109">
                  <c:v>19327900</c:v>
                </c:pt>
                <c:pt idx="1110">
                  <c:v>19336100</c:v>
                </c:pt>
                <c:pt idx="1111">
                  <c:v>19344600</c:v>
                </c:pt>
                <c:pt idx="1112">
                  <c:v>19353500</c:v>
                </c:pt>
                <c:pt idx="1113">
                  <c:v>19364900</c:v>
                </c:pt>
                <c:pt idx="1114">
                  <c:v>19374800</c:v>
                </c:pt>
                <c:pt idx="1115">
                  <c:v>19384500</c:v>
                </c:pt>
                <c:pt idx="1116">
                  <c:v>19390800</c:v>
                </c:pt>
                <c:pt idx="1117">
                  <c:v>19404700</c:v>
                </c:pt>
                <c:pt idx="1118">
                  <c:v>19411400</c:v>
                </c:pt>
                <c:pt idx="1119">
                  <c:v>19424900</c:v>
                </c:pt>
                <c:pt idx="1120">
                  <c:v>19429600</c:v>
                </c:pt>
                <c:pt idx="1121">
                  <c:v>19452000</c:v>
                </c:pt>
                <c:pt idx="1122">
                  <c:v>19461800</c:v>
                </c:pt>
                <c:pt idx="1123">
                  <c:v>19464100</c:v>
                </c:pt>
                <c:pt idx="1124">
                  <c:v>19480200</c:v>
                </c:pt>
                <c:pt idx="1125">
                  <c:v>19489800</c:v>
                </c:pt>
                <c:pt idx="1126">
                  <c:v>19502600</c:v>
                </c:pt>
                <c:pt idx="1127">
                  <c:v>19513200</c:v>
                </c:pt>
                <c:pt idx="1128">
                  <c:v>19522400</c:v>
                </c:pt>
                <c:pt idx="1129">
                  <c:v>19533300</c:v>
                </c:pt>
                <c:pt idx="1130">
                  <c:v>19544600</c:v>
                </c:pt>
                <c:pt idx="1131">
                  <c:v>19554700</c:v>
                </c:pt>
                <c:pt idx="1132">
                  <c:v>19574200</c:v>
                </c:pt>
                <c:pt idx="1133">
                  <c:v>19581500</c:v>
                </c:pt>
                <c:pt idx="1134">
                  <c:v>19594100</c:v>
                </c:pt>
                <c:pt idx="1135">
                  <c:v>19605800</c:v>
                </c:pt>
                <c:pt idx="1136">
                  <c:v>19615800</c:v>
                </c:pt>
                <c:pt idx="1137">
                  <c:v>19626200</c:v>
                </c:pt>
                <c:pt idx="1138">
                  <c:v>19634000</c:v>
                </c:pt>
                <c:pt idx="1139">
                  <c:v>19653500</c:v>
                </c:pt>
                <c:pt idx="1140">
                  <c:v>19660500</c:v>
                </c:pt>
                <c:pt idx="1141">
                  <c:v>19672000</c:v>
                </c:pt>
                <c:pt idx="1142">
                  <c:v>19686000</c:v>
                </c:pt>
                <c:pt idx="1143">
                  <c:v>19696600</c:v>
                </c:pt>
                <c:pt idx="1144">
                  <c:v>19711100</c:v>
                </c:pt>
                <c:pt idx="1145">
                  <c:v>19723700</c:v>
                </c:pt>
                <c:pt idx="1146">
                  <c:v>19734200</c:v>
                </c:pt>
                <c:pt idx="1147">
                  <c:v>19748000</c:v>
                </c:pt>
                <c:pt idx="1148">
                  <c:v>19763100</c:v>
                </c:pt>
                <c:pt idx="1149">
                  <c:v>19770300</c:v>
                </c:pt>
                <c:pt idx="1150">
                  <c:v>19780000</c:v>
                </c:pt>
                <c:pt idx="1151">
                  <c:v>19792700</c:v>
                </c:pt>
                <c:pt idx="1152">
                  <c:v>19802400</c:v>
                </c:pt>
                <c:pt idx="1153">
                  <c:v>19816500</c:v>
                </c:pt>
                <c:pt idx="1154">
                  <c:v>19836900</c:v>
                </c:pt>
                <c:pt idx="1155">
                  <c:v>19847500</c:v>
                </c:pt>
                <c:pt idx="1156">
                  <c:v>19854400</c:v>
                </c:pt>
                <c:pt idx="1157">
                  <c:v>19870200</c:v>
                </c:pt>
                <c:pt idx="1158">
                  <c:v>19886400</c:v>
                </c:pt>
                <c:pt idx="1159">
                  <c:v>19901200</c:v>
                </c:pt>
                <c:pt idx="1160">
                  <c:v>19918500</c:v>
                </c:pt>
                <c:pt idx="1161">
                  <c:v>19934200</c:v>
                </c:pt>
                <c:pt idx="1162">
                  <c:v>19943100</c:v>
                </c:pt>
                <c:pt idx="1163">
                  <c:v>19953000</c:v>
                </c:pt>
                <c:pt idx="1164">
                  <c:v>19970200</c:v>
                </c:pt>
                <c:pt idx="1165">
                  <c:v>19993400</c:v>
                </c:pt>
                <c:pt idx="1166">
                  <c:v>19999100</c:v>
                </c:pt>
                <c:pt idx="1167">
                  <c:v>20013000</c:v>
                </c:pt>
                <c:pt idx="1168">
                  <c:v>20030900</c:v>
                </c:pt>
                <c:pt idx="1169">
                  <c:v>20042900</c:v>
                </c:pt>
                <c:pt idx="1170">
                  <c:v>20057100</c:v>
                </c:pt>
                <c:pt idx="1171">
                  <c:v>20081200</c:v>
                </c:pt>
                <c:pt idx="1172">
                  <c:v>20094300</c:v>
                </c:pt>
                <c:pt idx="1173">
                  <c:v>20104000</c:v>
                </c:pt>
                <c:pt idx="1174">
                  <c:v>20116300</c:v>
                </c:pt>
                <c:pt idx="1175">
                  <c:v>20131800</c:v>
                </c:pt>
                <c:pt idx="1176">
                  <c:v>20143000</c:v>
                </c:pt>
                <c:pt idx="1177">
                  <c:v>20161200</c:v>
                </c:pt>
                <c:pt idx="1178">
                  <c:v>20177900</c:v>
                </c:pt>
                <c:pt idx="1179">
                  <c:v>20193900</c:v>
                </c:pt>
                <c:pt idx="1180">
                  <c:v>20208600</c:v>
                </c:pt>
                <c:pt idx="1181">
                  <c:v>20222300</c:v>
                </c:pt>
                <c:pt idx="1182">
                  <c:v>20240800</c:v>
                </c:pt>
                <c:pt idx="1183">
                  <c:v>20252900</c:v>
                </c:pt>
                <c:pt idx="1184">
                  <c:v>20274200</c:v>
                </c:pt>
                <c:pt idx="1185">
                  <c:v>20293400</c:v>
                </c:pt>
                <c:pt idx="1186">
                  <c:v>20301500</c:v>
                </c:pt>
                <c:pt idx="1187">
                  <c:v>20318500</c:v>
                </c:pt>
                <c:pt idx="1188">
                  <c:v>20332800</c:v>
                </c:pt>
                <c:pt idx="1189">
                  <c:v>20350300</c:v>
                </c:pt>
                <c:pt idx="1190">
                  <c:v>20368600</c:v>
                </c:pt>
                <c:pt idx="1191">
                  <c:v>20384100</c:v>
                </c:pt>
                <c:pt idx="1192">
                  <c:v>20400200</c:v>
                </c:pt>
                <c:pt idx="1193">
                  <c:v>20413100</c:v>
                </c:pt>
                <c:pt idx="1194">
                  <c:v>20427800</c:v>
                </c:pt>
                <c:pt idx="1195">
                  <c:v>20442700</c:v>
                </c:pt>
                <c:pt idx="1196">
                  <c:v>20470400</c:v>
                </c:pt>
                <c:pt idx="1197">
                  <c:v>20482800</c:v>
                </c:pt>
                <c:pt idx="1198">
                  <c:v>20498800</c:v>
                </c:pt>
                <c:pt idx="1199">
                  <c:v>20516300</c:v>
                </c:pt>
                <c:pt idx="1200">
                  <c:v>20536900</c:v>
                </c:pt>
                <c:pt idx="1201">
                  <c:v>20561100</c:v>
                </c:pt>
                <c:pt idx="1202">
                  <c:v>20571600</c:v>
                </c:pt>
                <c:pt idx="1203">
                  <c:v>20589600</c:v>
                </c:pt>
                <c:pt idx="1204">
                  <c:v>20614500</c:v>
                </c:pt>
                <c:pt idx="1205">
                  <c:v>20629200</c:v>
                </c:pt>
                <c:pt idx="1206">
                  <c:v>20643900</c:v>
                </c:pt>
                <c:pt idx="1207">
                  <c:v>20660100</c:v>
                </c:pt>
                <c:pt idx="1208">
                  <c:v>20681900</c:v>
                </c:pt>
                <c:pt idx="1209">
                  <c:v>20694600</c:v>
                </c:pt>
                <c:pt idx="1210">
                  <c:v>20711800</c:v>
                </c:pt>
                <c:pt idx="1211">
                  <c:v>20733700</c:v>
                </c:pt>
                <c:pt idx="1212">
                  <c:v>20746400</c:v>
                </c:pt>
                <c:pt idx="1213">
                  <c:v>20768000</c:v>
                </c:pt>
                <c:pt idx="1214">
                  <c:v>20784100</c:v>
                </c:pt>
                <c:pt idx="1215">
                  <c:v>20803000</c:v>
                </c:pt>
                <c:pt idx="1216">
                  <c:v>20824900</c:v>
                </c:pt>
                <c:pt idx="1217">
                  <c:v>20838100</c:v>
                </c:pt>
                <c:pt idx="1218">
                  <c:v>20856800</c:v>
                </c:pt>
                <c:pt idx="1219">
                  <c:v>20875800</c:v>
                </c:pt>
                <c:pt idx="1220">
                  <c:v>20899700</c:v>
                </c:pt>
                <c:pt idx="1221">
                  <c:v>20923500</c:v>
                </c:pt>
                <c:pt idx="1222">
                  <c:v>20940500</c:v>
                </c:pt>
                <c:pt idx="1223">
                  <c:v>20955200</c:v>
                </c:pt>
                <c:pt idx="1224">
                  <c:v>20972300</c:v>
                </c:pt>
                <c:pt idx="1225">
                  <c:v>20994400</c:v>
                </c:pt>
                <c:pt idx="1226">
                  <c:v>21010300</c:v>
                </c:pt>
                <c:pt idx="1227">
                  <c:v>21025500</c:v>
                </c:pt>
                <c:pt idx="1228">
                  <c:v>21043400</c:v>
                </c:pt>
                <c:pt idx="1229">
                  <c:v>21068200</c:v>
                </c:pt>
                <c:pt idx="1230">
                  <c:v>21100400</c:v>
                </c:pt>
                <c:pt idx="1231">
                  <c:v>21119300</c:v>
                </c:pt>
                <c:pt idx="1232">
                  <c:v>21137700</c:v>
                </c:pt>
                <c:pt idx="1233">
                  <c:v>21160400</c:v>
                </c:pt>
                <c:pt idx="1234">
                  <c:v>21178900</c:v>
                </c:pt>
                <c:pt idx="1235">
                  <c:v>21201100</c:v>
                </c:pt>
                <c:pt idx="1236">
                  <c:v>21219500</c:v>
                </c:pt>
                <c:pt idx="1237">
                  <c:v>21236400</c:v>
                </c:pt>
                <c:pt idx="1238">
                  <c:v>21255100</c:v>
                </c:pt>
                <c:pt idx="1239">
                  <c:v>21289000</c:v>
                </c:pt>
                <c:pt idx="1240">
                  <c:v>21308200</c:v>
                </c:pt>
                <c:pt idx="1241">
                  <c:v>21327700</c:v>
                </c:pt>
                <c:pt idx="1242">
                  <c:v>21344300</c:v>
                </c:pt>
                <c:pt idx="1243">
                  <c:v>21370700</c:v>
                </c:pt>
                <c:pt idx="1244">
                  <c:v>21394400</c:v>
                </c:pt>
                <c:pt idx="1245">
                  <c:v>21414800</c:v>
                </c:pt>
                <c:pt idx="1246">
                  <c:v>21429300</c:v>
                </c:pt>
                <c:pt idx="1247">
                  <c:v>21448900</c:v>
                </c:pt>
                <c:pt idx="1248">
                  <c:v>21470800</c:v>
                </c:pt>
                <c:pt idx="1249">
                  <c:v>21495700</c:v>
                </c:pt>
                <c:pt idx="1250">
                  <c:v>21521600</c:v>
                </c:pt>
                <c:pt idx="1251">
                  <c:v>21538100</c:v>
                </c:pt>
                <c:pt idx="1252">
                  <c:v>21561200</c:v>
                </c:pt>
                <c:pt idx="1253">
                  <c:v>21589100</c:v>
                </c:pt>
                <c:pt idx="1254">
                  <c:v>21611500</c:v>
                </c:pt>
                <c:pt idx="1255">
                  <c:v>21629100</c:v>
                </c:pt>
                <c:pt idx="1256">
                  <c:v>21648600</c:v>
                </c:pt>
                <c:pt idx="1257">
                  <c:v>21669400</c:v>
                </c:pt>
                <c:pt idx="1258">
                  <c:v>21695800</c:v>
                </c:pt>
                <c:pt idx="1259">
                  <c:v>21714400</c:v>
                </c:pt>
                <c:pt idx="1260">
                  <c:v>21730100</c:v>
                </c:pt>
                <c:pt idx="1261">
                  <c:v>21765900</c:v>
                </c:pt>
                <c:pt idx="1262">
                  <c:v>21785700</c:v>
                </c:pt>
                <c:pt idx="1263">
                  <c:v>21819500</c:v>
                </c:pt>
                <c:pt idx="1264">
                  <c:v>21849500</c:v>
                </c:pt>
                <c:pt idx="1265">
                  <c:v>21872900</c:v>
                </c:pt>
                <c:pt idx="1266">
                  <c:v>21893300</c:v>
                </c:pt>
                <c:pt idx="1267">
                  <c:v>21923300</c:v>
                </c:pt>
                <c:pt idx="1268">
                  <c:v>21943600</c:v>
                </c:pt>
                <c:pt idx="1269">
                  <c:v>21960200</c:v>
                </c:pt>
                <c:pt idx="1270">
                  <c:v>21982500</c:v>
                </c:pt>
                <c:pt idx="1271">
                  <c:v>22009900</c:v>
                </c:pt>
                <c:pt idx="1272">
                  <c:v>22038000</c:v>
                </c:pt>
                <c:pt idx="1273">
                  <c:v>22060200</c:v>
                </c:pt>
                <c:pt idx="1274">
                  <c:v>22084600</c:v>
                </c:pt>
                <c:pt idx="1275">
                  <c:v>22120600</c:v>
                </c:pt>
                <c:pt idx="1276">
                  <c:v>22147000</c:v>
                </c:pt>
                <c:pt idx="1277">
                  <c:v>22171300</c:v>
                </c:pt>
                <c:pt idx="1278">
                  <c:v>22200200</c:v>
                </c:pt>
                <c:pt idx="1279">
                  <c:v>22229900</c:v>
                </c:pt>
                <c:pt idx="1280">
                  <c:v>22273700</c:v>
                </c:pt>
                <c:pt idx="1281">
                  <c:v>22287600</c:v>
                </c:pt>
                <c:pt idx="1282">
                  <c:v>22307100</c:v>
                </c:pt>
                <c:pt idx="1283">
                  <c:v>22324300</c:v>
                </c:pt>
                <c:pt idx="1284">
                  <c:v>22356900</c:v>
                </c:pt>
                <c:pt idx="1285">
                  <c:v>22392000</c:v>
                </c:pt>
                <c:pt idx="1286">
                  <c:v>22401300</c:v>
                </c:pt>
                <c:pt idx="1287">
                  <c:v>22428200</c:v>
                </c:pt>
                <c:pt idx="1288">
                  <c:v>22459600</c:v>
                </c:pt>
                <c:pt idx="1289">
                  <c:v>22485800</c:v>
                </c:pt>
                <c:pt idx="1290">
                  <c:v>22519200</c:v>
                </c:pt>
                <c:pt idx="1291">
                  <c:v>22542900</c:v>
                </c:pt>
                <c:pt idx="1292">
                  <c:v>22572000</c:v>
                </c:pt>
                <c:pt idx="1293">
                  <c:v>22595500</c:v>
                </c:pt>
                <c:pt idx="1294">
                  <c:v>22620600</c:v>
                </c:pt>
                <c:pt idx="1295">
                  <c:v>22645000</c:v>
                </c:pt>
                <c:pt idx="1296">
                  <c:v>22670100</c:v>
                </c:pt>
                <c:pt idx="1297">
                  <c:v>22699800</c:v>
                </c:pt>
                <c:pt idx="1298">
                  <c:v>22730200</c:v>
                </c:pt>
                <c:pt idx="1299">
                  <c:v>22749200</c:v>
                </c:pt>
                <c:pt idx="1300">
                  <c:v>22782400</c:v>
                </c:pt>
                <c:pt idx="1301">
                  <c:v>22814800</c:v>
                </c:pt>
                <c:pt idx="1302">
                  <c:v>22841000</c:v>
                </c:pt>
                <c:pt idx="1303">
                  <c:v>22862900</c:v>
                </c:pt>
                <c:pt idx="1304">
                  <c:v>22905200</c:v>
                </c:pt>
                <c:pt idx="1305">
                  <c:v>22935800</c:v>
                </c:pt>
                <c:pt idx="1306">
                  <c:v>22964200</c:v>
                </c:pt>
                <c:pt idx="1307">
                  <c:v>22987300</c:v>
                </c:pt>
                <c:pt idx="1308">
                  <c:v>23018200</c:v>
                </c:pt>
                <c:pt idx="1309">
                  <c:v>23043100</c:v>
                </c:pt>
                <c:pt idx="1310">
                  <c:v>23069500</c:v>
                </c:pt>
                <c:pt idx="1311">
                  <c:v>23105000</c:v>
                </c:pt>
                <c:pt idx="1312">
                  <c:v>23139200</c:v>
                </c:pt>
                <c:pt idx="1313">
                  <c:v>23160200</c:v>
                </c:pt>
                <c:pt idx="1314">
                  <c:v>23192700</c:v>
                </c:pt>
                <c:pt idx="1315">
                  <c:v>23225100</c:v>
                </c:pt>
                <c:pt idx="1316">
                  <c:v>23252400</c:v>
                </c:pt>
                <c:pt idx="1317">
                  <c:v>23292500</c:v>
                </c:pt>
                <c:pt idx="1318">
                  <c:v>23339200</c:v>
                </c:pt>
                <c:pt idx="1319">
                  <c:v>23363000</c:v>
                </c:pt>
                <c:pt idx="1320">
                  <c:v>23388500</c:v>
                </c:pt>
                <c:pt idx="1321">
                  <c:v>23412200</c:v>
                </c:pt>
                <c:pt idx="1322">
                  <c:v>23454300</c:v>
                </c:pt>
                <c:pt idx="1323">
                  <c:v>23481100</c:v>
                </c:pt>
                <c:pt idx="1324">
                  <c:v>23502000</c:v>
                </c:pt>
                <c:pt idx="1325">
                  <c:v>23539200</c:v>
                </c:pt>
                <c:pt idx="1326">
                  <c:v>23586700</c:v>
                </c:pt>
                <c:pt idx="1327">
                  <c:v>23621200</c:v>
                </c:pt>
                <c:pt idx="1328">
                  <c:v>23642400</c:v>
                </c:pt>
                <c:pt idx="1329">
                  <c:v>23678100</c:v>
                </c:pt>
                <c:pt idx="1330">
                  <c:v>23712200</c:v>
                </c:pt>
                <c:pt idx="1331">
                  <c:v>23768300</c:v>
                </c:pt>
                <c:pt idx="1332">
                  <c:v>23806200</c:v>
                </c:pt>
                <c:pt idx="1333">
                  <c:v>23839600</c:v>
                </c:pt>
                <c:pt idx="1334">
                  <c:v>23873100</c:v>
                </c:pt>
                <c:pt idx="1335">
                  <c:v>23903700</c:v>
                </c:pt>
                <c:pt idx="1336">
                  <c:v>23935900</c:v>
                </c:pt>
                <c:pt idx="1337">
                  <c:v>23961800</c:v>
                </c:pt>
                <c:pt idx="1338">
                  <c:v>23987800</c:v>
                </c:pt>
                <c:pt idx="1339">
                  <c:v>24033600</c:v>
                </c:pt>
                <c:pt idx="1340">
                  <c:v>24056600</c:v>
                </c:pt>
                <c:pt idx="1341">
                  <c:v>24092700</c:v>
                </c:pt>
                <c:pt idx="1342">
                  <c:v>24136300</c:v>
                </c:pt>
                <c:pt idx="1343">
                  <c:v>24189500</c:v>
                </c:pt>
                <c:pt idx="1344">
                  <c:v>24214100</c:v>
                </c:pt>
                <c:pt idx="1345">
                  <c:v>24256800</c:v>
                </c:pt>
                <c:pt idx="1346">
                  <c:v>24297900</c:v>
                </c:pt>
                <c:pt idx="1347">
                  <c:v>24341100</c:v>
                </c:pt>
                <c:pt idx="1348">
                  <c:v>24384700</c:v>
                </c:pt>
                <c:pt idx="1349">
                  <c:v>24414100</c:v>
                </c:pt>
                <c:pt idx="1350">
                  <c:v>24453200</c:v>
                </c:pt>
                <c:pt idx="1351">
                  <c:v>24492900</c:v>
                </c:pt>
                <c:pt idx="1352">
                  <c:v>24526700</c:v>
                </c:pt>
                <c:pt idx="1353">
                  <c:v>24561300</c:v>
                </c:pt>
                <c:pt idx="1354">
                  <c:v>24614200</c:v>
                </c:pt>
                <c:pt idx="1355">
                  <c:v>24648200</c:v>
                </c:pt>
                <c:pt idx="1356">
                  <c:v>24686400</c:v>
                </c:pt>
                <c:pt idx="1357">
                  <c:v>24737100</c:v>
                </c:pt>
                <c:pt idx="1358">
                  <c:v>24792100</c:v>
                </c:pt>
                <c:pt idx="1359">
                  <c:v>24824100</c:v>
                </c:pt>
                <c:pt idx="1360">
                  <c:v>24856900</c:v>
                </c:pt>
                <c:pt idx="1361">
                  <c:v>24887400</c:v>
                </c:pt>
                <c:pt idx="1362">
                  <c:v>24932100</c:v>
                </c:pt>
                <c:pt idx="1363">
                  <c:v>24963200</c:v>
                </c:pt>
                <c:pt idx="1364">
                  <c:v>25000500</c:v>
                </c:pt>
                <c:pt idx="1365">
                  <c:v>25044800</c:v>
                </c:pt>
                <c:pt idx="1366">
                  <c:v>25086300</c:v>
                </c:pt>
                <c:pt idx="1367">
                  <c:v>25133400</c:v>
                </c:pt>
                <c:pt idx="1368">
                  <c:v>25163300</c:v>
                </c:pt>
                <c:pt idx="1369">
                  <c:v>25216000</c:v>
                </c:pt>
                <c:pt idx="1370">
                  <c:v>25253200</c:v>
                </c:pt>
                <c:pt idx="1371">
                  <c:v>25299200</c:v>
                </c:pt>
                <c:pt idx="1372">
                  <c:v>25351300</c:v>
                </c:pt>
                <c:pt idx="1373">
                  <c:v>25396900</c:v>
                </c:pt>
                <c:pt idx="1374">
                  <c:v>25429000</c:v>
                </c:pt>
                <c:pt idx="1375">
                  <c:v>25464900</c:v>
                </c:pt>
                <c:pt idx="1376">
                  <c:v>25519300</c:v>
                </c:pt>
                <c:pt idx="1377">
                  <c:v>25561800</c:v>
                </c:pt>
                <c:pt idx="1378">
                  <c:v>25597200</c:v>
                </c:pt>
                <c:pt idx="1379">
                  <c:v>25639900</c:v>
                </c:pt>
                <c:pt idx="1380">
                  <c:v>25691600</c:v>
                </c:pt>
                <c:pt idx="1381">
                  <c:v>25734900</c:v>
                </c:pt>
                <c:pt idx="1382">
                  <c:v>25773000</c:v>
                </c:pt>
                <c:pt idx="1383">
                  <c:v>25808700</c:v>
                </c:pt>
                <c:pt idx="1384">
                  <c:v>25860700</c:v>
                </c:pt>
                <c:pt idx="1385">
                  <c:v>25921600</c:v>
                </c:pt>
                <c:pt idx="1386">
                  <c:v>25972000</c:v>
                </c:pt>
                <c:pt idx="1387">
                  <c:v>26010700</c:v>
                </c:pt>
                <c:pt idx="1388">
                  <c:v>26059300</c:v>
                </c:pt>
                <c:pt idx="1389">
                  <c:v>26111900</c:v>
                </c:pt>
                <c:pt idx="1390">
                  <c:v>26140700</c:v>
                </c:pt>
                <c:pt idx="1391">
                  <c:v>26189300</c:v>
                </c:pt>
                <c:pt idx="1392">
                  <c:v>26243300</c:v>
                </c:pt>
                <c:pt idx="1393">
                  <c:v>26280900</c:v>
                </c:pt>
                <c:pt idx="1394">
                  <c:v>26326200</c:v>
                </c:pt>
                <c:pt idx="1395">
                  <c:v>26396400</c:v>
                </c:pt>
                <c:pt idx="1396">
                  <c:v>26455700</c:v>
                </c:pt>
                <c:pt idx="1397">
                  <c:v>26515300</c:v>
                </c:pt>
                <c:pt idx="1398">
                  <c:v>26549600</c:v>
                </c:pt>
                <c:pt idx="1399">
                  <c:v>26623000</c:v>
                </c:pt>
                <c:pt idx="1400">
                  <c:v>26666500</c:v>
                </c:pt>
                <c:pt idx="1401">
                  <c:v>26712100</c:v>
                </c:pt>
                <c:pt idx="1402">
                  <c:v>26769100</c:v>
                </c:pt>
                <c:pt idx="1403">
                  <c:v>26843100</c:v>
                </c:pt>
                <c:pt idx="1404">
                  <c:v>26914200</c:v>
                </c:pt>
                <c:pt idx="1405">
                  <c:v>26974900</c:v>
                </c:pt>
                <c:pt idx="1406">
                  <c:v>26997100</c:v>
                </c:pt>
                <c:pt idx="1407">
                  <c:v>27070900</c:v>
                </c:pt>
                <c:pt idx="1408">
                  <c:v>27122800</c:v>
                </c:pt>
                <c:pt idx="1409">
                  <c:v>27176700</c:v>
                </c:pt>
                <c:pt idx="1410">
                  <c:v>27224000</c:v>
                </c:pt>
                <c:pt idx="1411">
                  <c:v>27284200</c:v>
                </c:pt>
                <c:pt idx="1412">
                  <c:v>27328500</c:v>
                </c:pt>
                <c:pt idx="1413">
                  <c:v>27381500</c:v>
                </c:pt>
                <c:pt idx="1414">
                  <c:v>27412800</c:v>
                </c:pt>
                <c:pt idx="1415">
                  <c:v>27473400</c:v>
                </c:pt>
                <c:pt idx="1416">
                  <c:v>27526500</c:v>
                </c:pt>
                <c:pt idx="1417">
                  <c:v>27580700</c:v>
                </c:pt>
                <c:pt idx="1418">
                  <c:v>27654500</c:v>
                </c:pt>
                <c:pt idx="1419">
                  <c:v>27715300</c:v>
                </c:pt>
                <c:pt idx="1420">
                  <c:v>27779100</c:v>
                </c:pt>
                <c:pt idx="1421">
                  <c:v>27842700</c:v>
                </c:pt>
                <c:pt idx="1422">
                  <c:v>27907700</c:v>
                </c:pt>
                <c:pt idx="1423">
                  <c:v>27959600</c:v>
                </c:pt>
                <c:pt idx="1424">
                  <c:v>28023200</c:v>
                </c:pt>
                <c:pt idx="1425">
                  <c:v>28077200</c:v>
                </c:pt>
                <c:pt idx="1426">
                  <c:v>28142300</c:v>
                </c:pt>
                <c:pt idx="1427">
                  <c:v>28196300</c:v>
                </c:pt>
                <c:pt idx="1428">
                  <c:v>28262700</c:v>
                </c:pt>
                <c:pt idx="1429">
                  <c:v>28322500</c:v>
                </c:pt>
                <c:pt idx="1430">
                  <c:v>28412000</c:v>
                </c:pt>
                <c:pt idx="1431">
                  <c:v>28485900</c:v>
                </c:pt>
                <c:pt idx="1432">
                  <c:v>28581700</c:v>
                </c:pt>
                <c:pt idx="1433">
                  <c:v>28655400</c:v>
                </c:pt>
                <c:pt idx="1434">
                  <c:v>28732000</c:v>
                </c:pt>
                <c:pt idx="1435">
                  <c:v>28788200</c:v>
                </c:pt>
                <c:pt idx="1436">
                  <c:v>28813500</c:v>
                </c:pt>
                <c:pt idx="1437">
                  <c:v>28882200</c:v>
                </c:pt>
                <c:pt idx="1438">
                  <c:v>28934800</c:v>
                </c:pt>
                <c:pt idx="1439">
                  <c:v>28976500</c:v>
                </c:pt>
                <c:pt idx="1440">
                  <c:v>29027700</c:v>
                </c:pt>
                <c:pt idx="1441">
                  <c:v>29095100</c:v>
                </c:pt>
                <c:pt idx="1442">
                  <c:v>29188000</c:v>
                </c:pt>
                <c:pt idx="1443">
                  <c:v>29254400</c:v>
                </c:pt>
                <c:pt idx="1444">
                  <c:v>29372000</c:v>
                </c:pt>
                <c:pt idx="1445">
                  <c:v>29378900</c:v>
                </c:pt>
                <c:pt idx="1446">
                  <c:v>29436400</c:v>
                </c:pt>
                <c:pt idx="1447">
                  <c:v>29571100</c:v>
                </c:pt>
                <c:pt idx="1448">
                  <c:v>29652200</c:v>
                </c:pt>
                <c:pt idx="1449">
                  <c:v>29812000</c:v>
                </c:pt>
                <c:pt idx="1450">
                  <c:v>29999600</c:v>
                </c:pt>
                <c:pt idx="1451">
                  <c:v>30596200</c:v>
                </c:pt>
                <c:pt idx="1452">
                  <c:v>30690500</c:v>
                </c:pt>
                <c:pt idx="1453">
                  <c:v>30298000</c:v>
                </c:pt>
                <c:pt idx="1454">
                  <c:v>30236100</c:v>
                </c:pt>
                <c:pt idx="1455">
                  <c:v>30250100</c:v>
                </c:pt>
                <c:pt idx="1456">
                  <c:v>30295000</c:v>
                </c:pt>
                <c:pt idx="1457">
                  <c:v>30386500</c:v>
                </c:pt>
                <c:pt idx="1458">
                  <c:v>30475600</c:v>
                </c:pt>
                <c:pt idx="1459">
                  <c:v>30541700</c:v>
                </c:pt>
                <c:pt idx="1460">
                  <c:v>30622300</c:v>
                </c:pt>
                <c:pt idx="1461">
                  <c:v>30725500</c:v>
                </c:pt>
                <c:pt idx="1462">
                  <c:v>30814300</c:v>
                </c:pt>
                <c:pt idx="1463">
                  <c:v>30947500</c:v>
                </c:pt>
                <c:pt idx="1464">
                  <c:v>31043100</c:v>
                </c:pt>
                <c:pt idx="1465">
                  <c:v>31136500</c:v>
                </c:pt>
                <c:pt idx="1466">
                  <c:v>31370100</c:v>
                </c:pt>
                <c:pt idx="1467">
                  <c:v>31714800</c:v>
                </c:pt>
                <c:pt idx="1468">
                  <c:v>31700600</c:v>
                </c:pt>
                <c:pt idx="1469">
                  <c:v>31535200</c:v>
                </c:pt>
                <c:pt idx="1470">
                  <c:v>31544000</c:v>
                </c:pt>
                <c:pt idx="1471">
                  <c:v>31590100</c:v>
                </c:pt>
                <c:pt idx="1472">
                  <c:v>31683100</c:v>
                </c:pt>
                <c:pt idx="1473">
                  <c:v>31791800</c:v>
                </c:pt>
                <c:pt idx="1474">
                  <c:v>31910200</c:v>
                </c:pt>
                <c:pt idx="1475">
                  <c:v>31964300</c:v>
                </c:pt>
                <c:pt idx="1476">
                  <c:v>32079600</c:v>
                </c:pt>
                <c:pt idx="1477">
                  <c:v>32115300</c:v>
                </c:pt>
                <c:pt idx="1478">
                  <c:v>32236300</c:v>
                </c:pt>
                <c:pt idx="1479">
                  <c:v>32426400</c:v>
                </c:pt>
                <c:pt idx="1480">
                  <c:v>32615200</c:v>
                </c:pt>
                <c:pt idx="1481">
                  <c:v>32794200</c:v>
                </c:pt>
                <c:pt idx="1482">
                  <c:v>33249900</c:v>
                </c:pt>
                <c:pt idx="1483">
                  <c:v>33434200</c:v>
                </c:pt>
                <c:pt idx="1484">
                  <c:v>33083500</c:v>
                </c:pt>
                <c:pt idx="1485">
                  <c:v>33046200</c:v>
                </c:pt>
                <c:pt idx="1486">
                  <c:v>33146500</c:v>
                </c:pt>
                <c:pt idx="1487">
                  <c:v>33241600</c:v>
                </c:pt>
                <c:pt idx="1488">
                  <c:v>33314500</c:v>
                </c:pt>
                <c:pt idx="1489">
                  <c:v>33408600</c:v>
                </c:pt>
                <c:pt idx="1490">
                  <c:v>33517700</c:v>
                </c:pt>
                <c:pt idx="1491">
                  <c:v>33601500</c:v>
                </c:pt>
                <c:pt idx="1492">
                  <c:v>33730400</c:v>
                </c:pt>
                <c:pt idx="1493">
                  <c:v>33895300</c:v>
                </c:pt>
                <c:pt idx="1494">
                  <c:v>34104100</c:v>
                </c:pt>
                <c:pt idx="1495">
                  <c:v>34328800</c:v>
                </c:pt>
                <c:pt idx="1496">
                  <c:v>34540900</c:v>
                </c:pt>
                <c:pt idx="1497">
                  <c:v>35067600</c:v>
                </c:pt>
                <c:pt idx="1498">
                  <c:v>35240100</c:v>
                </c:pt>
                <c:pt idx="1499">
                  <c:v>34841800</c:v>
                </c:pt>
                <c:pt idx="1500">
                  <c:v>34829300</c:v>
                </c:pt>
                <c:pt idx="1501">
                  <c:v>34885500</c:v>
                </c:pt>
                <c:pt idx="1502">
                  <c:v>35005500</c:v>
                </c:pt>
                <c:pt idx="1503">
                  <c:v>35120700</c:v>
                </c:pt>
                <c:pt idx="1504">
                  <c:v>35260300</c:v>
                </c:pt>
                <c:pt idx="1505">
                  <c:v>35356500</c:v>
                </c:pt>
                <c:pt idx="1506">
                  <c:v>35496700</c:v>
                </c:pt>
                <c:pt idx="1507">
                  <c:v>35633600</c:v>
                </c:pt>
                <c:pt idx="1508">
                  <c:v>35800700</c:v>
                </c:pt>
                <c:pt idx="1509">
                  <c:v>35990000</c:v>
                </c:pt>
                <c:pt idx="1510">
                  <c:v>36194200</c:v>
                </c:pt>
                <c:pt idx="1511">
                  <c:v>36534000</c:v>
                </c:pt>
                <c:pt idx="1512">
                  <c:v>36652300</c:v>
                </c:pt>
                <c:pt idx="1513">
                  <c:v>36962800</c:v>
                </c:pt>
                <c:pt idx="1514">
                  <c:v>37211300</c:v>
                </c:pt>
                <c:pt idx="1515">
                  <c:v>37046700</c:v>
                </c:pt>
                <c:pt idx="1516">
                  <c:v>37029700</c:v>
                </c:pt>
                <c:pt idx="1517">
                  <c:v>37123900</c:v>
                </c:pt>
                <c:pt idx="1518">
                  <c:v>37230500</c:v>
                </c:pt>
                <c:pt idx="1519">
                  <c:v>37430500</c:v>
                </c:pt>
                <c:pt idx="1520">
                  <c:v>37577700</c:v>
                </c:pt>
                <c:pt idx="1521">
                  <c:v>37667500</c:v>
                </c:pt>
                <c:pt idx="1522">
                  <c:v>37819700</c:v>
                </c:pt>
                <c:pt idx="1523">
                  <c:v>37963600</c:v>
                </c:pt>
                <c:pt idx="1524">
                  <c:v>38145800</c:v>
                </c:pt>
                <c:pt idx="1525">
                  <c:v>38377200</c:v>
                </c:pt>
                <c:pt idx="1526">
                  <c:v>38563600</c:v>
                </c:pt>
                <c:pt idx="1527">
                  <c:v>38760700</c:v>
                </c:pt>
                <c:pt idx="1528">
                  <c:v>39259600</c:v>
                </c:pt>
                <c:pt idx="1529">
                  <c:v>39416000</c:v>
                </c:pt>
                <c:pt idx="1530">
                  <c:v>39762600</c:v>
                </c:pt>
                <c:pt idx="1531">
                  <c:v>40122700</c:v>
                </c:pt>
                <c:pt idx="1532">
                  <c:v>39829700</c:v>
                </c:pt>
                <c:pt idx="1533">
                  <c:v>39923000</c:v>
                </c:pt>
                <c:pt idx="1534">
                  <c:v>40035800</c:v>
                </c:pt>
                <c:pt idx="1535">
                  <c:v>40260100</c:v>
                </c:pt>
                <c:pt idx="1536">
                  <c:v>40378100</c:v>
                </c:pt>
                <c:pt idx="1537">
                  <c:v>40480700</c:v>
                </c:pt>
                <c:pt idx="1538">
                  <c:v>40635100</c:v>
                </c:pt>
                <c:pt idx="1539">
                  <c:v>40817400</c:v>
                </c:pt>
                <c:pt idx="1540">
                  <c:v>41044300</c:v>
                </c:pt>
                <c:pt idx="1541">
                  <c:v>41296100</c:v>
                </c:pt>
                <c:pt idx="1542">
                  <c:v>41461900</c:v>
                </c:pt>
                <c:pt idx="1543">
                  <c:v>41646400</c:v>
                </c:pt>
                <c:pt idx="1544">
                  <c:v>41848700</c:v>
                </c:pt>
                <c:pt idx="1545">
                  <c:v>42194900</c:v>
                </c:pt>
                <c:pt idx="1546">
                  <c:v>42840600</c:v>
                </c:pt>
                <c:pt idx="1547">
                  <c:v>42930900</c:v>
                </c:pt>
                <c:pt idx="1548">
                  <c:v>43058900</c:v>
                </c:pt>
                <c:pt idx="1549">
                  <c:v>43094100</c:v>
                </c:pt>
                <c:pt idx="1550">
                  <c:v>43221900</c:v>
                </c:pt>
                <c:pt idx="1551">
                  <c:v>43479000</c:v>
                </c:pt>
                <c:pt idx="1552">
                  <c:v>43670400</c:v>
                </c:pt>
                <c:pt idx="1553">
                  <c:v>43789800</c:v>
                </c:pt>
                <c:pt idx="1554">
                  <c:v>43979300</c:v>
                </c:pt>
                <c:pt idx="1555">
                  <c:v>44200900</c:v>
                </c:pt>
                <c:pt idx="1556">
                  <c:v>44429600</c:v>
                </c:pt>
                <c:pt idx="1557">
                  <c:v>44701900</c:v>
                </c:pt>
                <c:pt idx="1558">
                  <c:v>44897100</c:v>
                </c:pt>
                <c:pt idx="1559">
                  <c:v>45144300</c:v>
                </c:pt>
                <c:pt idx="1560">
                  <c:v>45365700</c:v>
                </c:pt>
                <c:pt idx="1561">
                  <c:v>45599800</c:v>
                </c:pt>
                <c:pt idx="1562">
                  <c:v>45840900</c:v>
                </c:pt>
                <c:pt idx="1563">
                  <c:v>46182200</c:v>
                </c:pt>
                <c:pt idx="1564">
                  <c:v>46454600</c:v>
                </c:pt>
                <c:pt idx="1565">
                  <c:v>46797300</c:v>
                </c:pt>
                <c:pt idx="1566">
                  <c:v>47696900</c:v>
                </c:pt>
                <c:pt idx="1567">
                  <c:v>48415500</c:v>
                </c:pt>
                <c:pt idx="1568">
                  <c:v>48055900</c:v>
                </c:pt>
                <c:pt idx="1569">
                  <c:v>47943000</c:v>
                </c:pt>
                <c:pt idx="1570">
                  <c:v>48062000</c:v>
                </c:pt>
                <c:pt idx="1571">
                  <c:v>48277600</c:v>
                </c:pt>
                <c:pt idx="1572">
                  <c:v>48572900</c:v>
                </c:pt>
                <c:pt idx="1573">
                  <c:v>48829600</c:v>
                </c:pt>
                <c:pt idx="1574">
                  <c:v>48993000</c:v>
                </c:pt>
                <c:pt idx="1575">
                  <c:v>49210300</c:v>
                </c:pt>
                <c:pt idx="1576">
                  <c:v>49439500</c:v>
                </c:pt>
                <c:pt idx="1577">
                  <c:v>49714700</c:v>
                </c:pt>
                <c:pt idx="1578">
                  <c:v>50018100</c:v>
                </c:pt>
                <c:pt idx="1579">
                  <c:v>50378400</c:v>
                </c:pt>
                <c:pt idx="1580">
                  <c:v>50657100</c:v>
                </c:pt>
                <c:pt idx="1581">
                  <c:v>50968700</c:v>
                </c:pt>
                <c:pt idx="1582">
                  <c:v>51269200</c:v>
                </c:pt>
                <c:pt idx="1583">
                  <c:v>51478100</c:v>
                </c:pt>
                <c:pt idx="1584">
                  <c:v>51738800</c:v>
                </c:pt>
                <c:pt idx="1585">
                  <c:v>52100700</c:v>
                </c:pt>
                <c:pt idx="1586">
                  <c:v>52994300</c:v>
                </c:pt>
                <c:pt idx="1587">
                  <c:v>52925800</c:v>
                </c:pt>
                <c:pt idx="1588">
                  <c:v>52989100</c:v>
                </c:pt>
                <c:pt idx="1589">
                  <c:v>53162000</c:v>
                </c:pt>
                <c:pt idx="1590">
                  <c:v>53383000</c:v>
                </c:pt>
                <c:pt idx="1591">
                  <c:v>53647100</c:v>
                </c:pt>
                <c:pt idx="1592">
                  <c:v>53946700</c:v>
                </c:pt>
                <c:pt idx="1593">
                  <c:v>54220000</c:v>
                </c:pt>
                <c:pt idx="1594">
                  <c:v>54637000</c:v>
                </c:pt>
                <c:pt idx="1595">
                  <c:v>54911500</c:v>
                </c:pt>
                <c:pt idx="1596">
                  <c:v>55078400</c:v>
                </c:pt>
                <c:pt idx="1597">
                  <c:v>55356800</c:v>
                </c:pt>
                <c:pt idx="1598">
                  <c:v>55625300</c:v>
                </c:pt>
                <c:pt idx="1599">
                  <c:v>55951100</c:v>
                </c:pt>
                <c:pt idx="1600">
                  <c:v>56248700</c:v>
                </c:pt>
                <c:pt idx="1601">
                  <c:v>56610600</c:v>
                </c:pt>
                <c:pt idx="1602">
                  <c:v>56807500</c:v>
                </c:pt>
                <c:pt idx="1603">
                  <c:v>57079900</c:v>
                </c:pt>
                <c:pt idx="1604">
                  <c:v>57382000</c:v>
                </c:pt>
                <c:pt idx="1605">
                  <c:v>57640300</c:v>
                </c:pt>
                <c:pt idx="1606">
                  <c:v>58000200</c:v>
                </c:pt>
                <c:pt idx="1607">
                  <c:v>58257000</c:v>
                </c:pt>
                <c:pt idx="1608">
                  <c:v>58475500</c:v>
                </c:pt>
                <c:pt idx="1609">
                  <c:v>58943000</c:v>
                </c:pt>
                <c:pt idx="1610">
                  <c:v>59116000</c:v>
                </c:pt>
                <c:pt idx="1611">
                  <c:v>59364400</c:v>
                </c:pt>
                <c:pt idx="1612">
                  <c:v>60002300</c:v>
                </c:pt>
                <c:pt idx="1613">
                  <c:v>60640000</c:v>
                </c:pt>
                <c:pt idx="1614">
                  <c:v>60364500</c:v>
                </c:pt>
                <c:pt idx="1615">
                  <c:v>60604800</c:v>
                </c:pt>
                <c:pt idx="1616">
                  <c:v>60792900</c:v>
                </c:pt>
                <c:pt idx="1617">
                  <c:v>60994900</c:v>
                </c:pt>
                <c:pt idx="1618">
                  <c:v>61183200</c:v>
                </c:pt>
                <c:pt idx="1619">
                  <c:v>61448100</c:v>
                </c:pt>
                <c:pt idx="1620">
                  <c:v>61704000</c:v>
                </c:pt>
                <c:pt idx="1621">
                  <c:v>61999300</c:v>
                </c:pt>
                <c:pt idx="1622">
                  <c:v>62203800</c:v>
                </c:pt>
                <c:pt idx="1623">
                  <c:v>62449600</c:v>
                </c:pt>
                <c:pt idx="1624">
                  <c:v>62707200</c:v>
                </c:pt>
                <c:pt idx="1625">
                  <c:v>63142200</c:v>
                </c:pt>
                <c:pt idx="1626">
                  <c:v>63154000</c:v>
                </c:pt>
                <c:pt idx="1627">
                  <c:v>63336000</c:v>
                </c:pt>
                <c:pt idx="1628">
                  <c:v>63602700</c:v>
                </c:pt>
                <c:pt idx="1629">
                  <c:v>63883600</c:v>
                </c:pt>
                <c:pt idx="1630">
                  <c:v>64235300</c:v>
                </c:pt>
                <c:pt idx="1631">
                  <c:v>64423900</c:v>
                </c:pt>
                <c:pt idx="1632">
                  <c:v>64690500</c:v>
                </c:pt>
                <c:pt idx="1633">
                  <c:v>64751600</c:v>
                </c:pt>
                <c:pt idx="1634">
                  <c:v>64920900</c:v>
                </c:pt>
                <c:pt idx="1635">
                  <c:v>65141100</c:v>
                </c:pt>
                <c:pt idx="1636">
                  <c:v>65341400</c:v>
                </c:pt>
                <c:pt idx="1637">
                  <c:v>65517000</c:v>
                </c:pt>
                <c:pt idx="1638">
                  <c:v>65711600</c:v>
                </c:pt>
                <c:pt idx="1639">
                  <c:v>66146800</c:v>
                </c:pt>
                <c:pt idx="1640">
                  <c:v>66257100</c:v>
                </c:pt>
                <c:pt idx="1641">
                  <c:v>66315600</c:v>
                </c:pt>
                <c:pt idx="1642">
                  <c:v>66467500</c:v>
                </c:pt>
                <c:pt idx="1643">
                  <c:v>66725900</c:v>
                </c:pt>
                <c:pt idx="1644">
                  <c:v>66927300</c:v>
                </c:pt>
                <c:pt idx="1645">
                  <c:v>67024800</c:v>
                </c:pt>
                <c:pt idx="1646">
                  <c:v>67220400</c:v>
                </c:pt>
                <c:pt idx="1647">
                  <c:v>67412900</c:v>
                </c:pt>
                <c:pt idx="1648">
                  <c:v>67901000</c:v>
                </c:pt>
                <c:pt idx="1649">
                  <c:v>67942500</c:v>
                </c:pt>
                <c:pt idx="1650">
                  <c:v>67943200</c:v>
                </c:pt>
                <c:pt idx="1651">
                  <c:v>68030100</c:v>
                </c:pt>
                <c:pt idx="1652">
                  <c:v>68136500</c:v>
                </c:pt>
                <c:pt idx="1653">
                  <c:v>68282800</c:v>
                </c:pt>
                <c:pt idx="1654">
                  <c:v>68393900</c:v>
                </c:pt>
                <c:pt idx="1655">
                  <c:v>68646800</c:v>
                </c:pt>
                <c:pt idx="1656">
                  <c:v>69749200</c:v>
                </c:pt>
                <c:pt idx="1657">
                  <c:v>69440200</c:v>
                </c:pt>
                <c:pt idx="1658">
                  <c:v>69064200</c:v>
                </c:pt>
                <c:pt idx="1659">
                  <c:v>69118500</c:v>
                </c:pt>
                <c:pt idx="1660">
                  <c:v>69144100</c:v>
                </c:pt>
                <c:pt idx="1661">
                  <c:v>69215700</c:v>
                </c:pt>
                <c:pt idx="1662">
                  <c:v>69302300</c:v>
                </c:pt>
                <c:pt idx="1663">
                  <c:v>69374700</c:v>
                </c:pt>
                <c:pt idx="1664">
                  <c:v>69461600</c:v>
                </c:pt>
                <c:pt idx="1665">
                  <c:v>69739300</c:v>
                </c:pt>
                <c:pt idx="1666">
                  <c:v>69682900</c:v>
                </c:pt>
                <c:pt idx="1667">
                  <c:v>69691900</c:v>
                </c:pt>
                <c:pt idx="1668">
                  <c:v>69741300</c:v>
                </c:pt>
                <c:pt idx="1669">
                  <c:v>69869000</c:v>
                </c:pt>
                <c:pt idx="1670">
                  <c:v>69958400</c:v>
                </c:pt>
                <c:pt idx="1671">
                  <c:v>69943700</c:v>
                </c:pt>
                <c:pt idx="1672">
                  <c:v>69981300</c:v>
                </c:pt>
                <c:pt idx="1673">
                  <c:v>70016300</c:v>
                </c:pt>
                <c:pt idx="1674">
                  <c:v>70052100</c:v>
                </c:pt>
                <c:pt idx="1675">
                  <c:v>70091400</c:v>
                </c:pt>
                <c:pt idx="1676">
                  <c:v>70129900</c:v>
                </c:pt>
                <c:pt idx="1677">
                  <c:v>70199800</c:v>
                </c:pt>
                <c:pt idx="1678">
                  <c:v>70217100</c:v>
                </c:pt>
                <c:pt idx="1679">
                  <c:v>70276000</c:v>
                </c:pt>
                <c:pt idx="1680">
                  <c:v>70501900</c:v>
                </c:pt>
                <c:pt idx="1681">
                  <c:v>70389000</c:v>
                </c:pt>
                <c:pt idx="1682">
                  <c:v>70460400</c:v>
                </c:pt>
                <c:pt idx="1683">
                  <c:v>70421200</c:v>
                </c:pt>
                <c:pt idx="1684">
                  <c:v>70417200</c:v>
                </c:pt>
                <c:pt idx="1685">
                  <c:v>70412600</c:v>
                </c:pt>
                <c:pt idx="1686">
                  <c:v>70444300</c:v>
                </c:pt>
                <c:pt idx="1687">
                  <c:v>70456900</c:v>
                </c:pt>
                <c:pt idx="1688">
                  <c:v>70448400</c:v>
                </c:pt>
                <c:pt idx="1689">
                  <c:v>70400400</c:v>
                </c:pt>
                <c:pt idx="1690">
                  <c:v>70358700</c:v>
                </c:pt>
                <c:pt idx="1691">
                  <c:v>70341600</c:v>
                </c:pt>
                <c:pt idx="1692">
                  <c:v>70343700</c:v>
                </c:pt>
                <c:pt idx="1693">
                  <c:v>70350800</c:v>
                </c:pt>
                <c:pt idx="1694">
                  <c:v>70345900</c:v>
                </c:pt>
                <c:pt idx="1695">
                  <c:v>70374700</c:v>
                </c:pt>
                <c:pt idx="1696">
                  <c:v>70359300</c:v>
                </c:pt>
                <c:pt idx="1697">
                  <c:v>70310200</c:v>
                </c:pt>
                <c:pt idx="1698">
                  <c:v>70272500</c:v>
                </c:pt>
                <c:pt idx="1699">
                  <c:v>70223500</c:v>
                </c:pt>
                <c:pt idx="1700">
                  <c:v>70179100</c:v>
                </c:pt>
                <c:pt idx="1701">
                  <c:v>70154100</c:v>
                </c:pt>
                <c:pt idx="1702">
                  <c:v>70130900</c:v>
                </c:pt>
                <c:pt idx="1703">
                  <c:v>70100100</c:v>
                </c:pt>
                <c:pt idx="1704">
                  <c:v>70055400</c:v>
                </c:pt>
                <c:pt idx="1705">
                  <c:v>70006100</c:v>
                </c:pt>
                <c:pt idx="1706">
                  <c:v>69952300</c:v>
                </c:pt>
                <c:pt idx="1707">
                  <c:v>69982800</c:v>
                </c:pt>
                <c:pt idx="1708">
                  <c:v>70087800</c:v>
                </c:pt>
                <c:pt idx="1709">
                  <c:v>69948800</c:v>
                </c:pt>
                <c:pt idx="1710">
                  <c:v>69831700</c:v>
                </c:pt>
                <c:pt idx="1711">
                  <c:v>69783000</c:v>
                </c:pt>
                <c:pt idx="1712">
                  <c:v>69721200</c:v>
                </c:pt>
                <c:pt idx="1713">
                  <c:v>69664800</c:v>
                </c:pt>
                <c:pt idx="1714">
                  <c:v>69614200</c:v>
                </c:pt>
                <c:pt idx="1715">
                  <c:v>69541400</c:v>
                </c:pt>
                <c:pt idx="1716">
                  <c:v>69495800</c:v>
                </c:pt>
                <c:pt idx="1717">
                  <c:v>69429700</c:v>
                </c:pt>
                <c:pt idx="1718">
                  <c:v>69385500</c:v>
                </c:pt>
                <c:pt idx="1719">
                  <c:v>69329600</c:v>
                </c:pt>
                <c:pt idx="1720">
                  <c:v>69260400</c:v>
                </c:pt>
                <c:pt idx="1721">
                  <c:v>69183700</c:v>
                </c:pt>
                <c:pt idx="1722">
                  <c:v>69085200</c:v>
                </c:pt>
                <c:pt idx="1723">
                  <c:v>69013200</c:v>
                </c:pt>
                <c:pt idx="1724">
                  <c:v>68956100</c:v>
                </c:pt>
                <c:pt idx="1725">
                  <c:v>68882000</c:v>
                </c:pt>
                <c:pt idx="1726">
                  <c:v>68823300</c:v>
                </c:pt>
                <c:pt idx="1727">
                  <c:v>68754500</c:v>
                </c:pt>
                <c:pt idx="1728">
                  <c:v>68684600</c:v>
                </c:pt>
                <c:pt idx="1729">
                  <c:v>68599600</c:v>
                </c:pt>
                <c:pt idx="1730">
                  <c:v>68508100</c:v>
                </c:pt>
                <c:pt idx="1731">
                  <c:v>68432300</c:v>
                </c:pt>
                <c:pt idx="1732">
                  <c:v>68362100</c:v>
                </c:pt>
                <c:pt idx="1733">
                  <c:v>68284700</c:v>
                </c:pt>
                <c:pt idx="1734">
                  <c:v>68206600</c:v>
                </c:pt>
                <c:pt idx="1735">
                  <c:v>68119800</c:v>
                </c:pt>
                <c:pt idx="1736">
                  <c:v>68044200</c:v>
                </c:pt>
                <c:pt idx="1737">
                  <c:v>67969000</c:v>
                </c:pt>
                <c:pt idx="1738">
                  <c:v>67888700</c:v>
                </c:pt>
                <c:pt idx="1739">
                  <c:v>67835900</c:v>
                </c:pt>
                <c:pt idx="1740">
                  <c:v>67874100</c:v>
                </c:pt>
                <c:pt idx="1741">
                  <c:v>67763600</c:v>
                </c:pt>
                <c:pt idx="1742">
                  <c:v>67635100</c:v>
                </c:pt>
                <c:pt idx="1743">
                  <c:v>67530000</c:v>
                </c:pt>
                <c:pt idx="1744">
                  <c:v>67436300</c:v>
                </c:pt>
                <c:pt idx="1745">
                  <c:v>67334400</c:v>
                </c:pt>
                <c:pt idx="1746">
                  <c:v>67251600</c:v>
                </c:pt>
                <c:pt idx="1747">
                  <c:v>67188500</c:v>
                </c:pt>
                <c:pt idx="1748">
                  <c:v>67098200</c:v>
                </c:pt>
                <c:pt idx="1749">
                  <c:v>67023600</c:v>
                </c:pt>
                <c:pt idx="1750">
                  <c:v>66952800</c:v>
                </c:pt>
                <c:pt idx="1751">
                  <c:v>66873700</c:v>
                </c:pt>
                <c:pt idx="1752">
                  <c:v>66793800</c:v>
                </c:pt>
                <c:pt idx="1753">
                  <c:v>66701000</c:v>
                </c:pt>
                <c:pt idx="1754">
                  <c:v>66630000</c:v>
                </c:pt>
                <c:pt idx="1755">
                  <c:v>66548200</c:v>
                </c:pt>
                <c:pt idx="1756">
                  <c:v>66465900</c:v>
                </c:pt>
                <c:pt idx="1757">
                  <c:v>66392600</c:v>
                </c:pt>
                <c:pt idx="1758">
                  <c:v>66327800</c:v>
                </c:pt>
                <c:pt idx="1759">
                  <c:v>66255300</c:v>
                </c:pt>
                <c:pt idx="1760">
                  <c:v>66194800</c:v>
                </c:pt>
                <c:pt idx="1761">
                  <c:v>66188500</c:v>
                </c:pt>
                <c:pt idx="1762">
                  <c:v>65999400</c:v>
                </c:pt>
                <c:pt idx="1763">
                  <c:v>65885200</c:v>
                </c:pt>
                <c:pt idx="1764">
                  <c:v>65791400</c:v>
                </c:pt>
                <c:pt idx="1765">
                  <c:v>65691600</c:v>
                </c:pt>
                <c:pt idx="1766">
                  <c:v>65621100</c:v>
                </c:pt>
                <c:pt idx="1767">
                  <c:v>65532800</c:v>
                </c:pt>
                <c:pt idx="1768">
                  <c:v>65461100</c:v>
                </c:pt>
                <c:pt idx="1769">
                  <c:v>65377900</c:v>
                </c:pt>
                <c:pt idx="1770">
                  <c:v>65310200</c:v>
                </c:pt>
                <c:pt idx="1771">
                  <c:v>65262300</c:v>
                </c:pt>
                <c:pt idx="1772">
                  <c:v>65197700</c:v>
                </c:pt>
                <c:pt idx="1773">
                  <c:v>65137900</c:v>
                </c:pt>
                <c:pt idx="1774">
                  <c:v>65085900</c:v>
                </c:pt>
                <c:pt idx="1775">
                  <c:v>65015900</c:v>
                </c:pt>
                <c:pt idx="1776">
                  <c:v>64944900</c:v>
                </c:pt>
                <c:pt idx="1777">
                  <c:v>64876800</c:v>
                </c:pt>
                <c:pt idx="1778">
                  <c:v>64817200</c:v>
                </c:pt>
                <c:pt idx="1779">
                  <c:v>64741400</c:v>
                </c:pt>
                <c:pt idx="1780">
                  <c:v>64682600</c:v>
                </c:pt>
                <c:pt idx="1781">
                  <c:v>64608500</c:v>
                </c:pt>
                <c:pt idx="1782">
                  <c:v>64544000</c:v>
                </c:pt>
                <c:pt idx="1783">
                  <c:v>64477200</c:v>
                </c:pt>
                <c:pt idx="1784">
                  <c:v>64418500</c:v>
                </c:pt>
                <c:pt idx="1785">
                  <c:v>64344500</c:v>
                </c:pt>
                <c:pt idx="1786">
                  <c:v>64288900</c:v>
                </c:pt>
                <c:pt idx="1787">
                  <c:v>64194700</c:v>
                </c:pt>
                <c:pt idx="1788">
                  <c:v>64122800</c:v>
                </c:pt>
                <c:pt idx="1789">
                  <c:v>64043700</c:v>
                </c:pt>
                <c:pt idx="1790">
                  <c:v>63951400</c:v>
                </c:pt>
                <c:pt idx="1791">
                  <c:v>63762000</c:v>
                </c:pt>
                <c:pt idx="1792">
                  <c:v>63664000</c:v>
                </c:pt>
                <c:pt idx="1793">
                  <c:v>63593200</c:v>
                </c:pt>
                <c:pt idx="1794">
                  <c:v>63519300</c:v>
                </c:pt>
                <c:pt idx="1795">
                  <c:v>63435700</c:v>
                </c:pt>
                <c:pt idx="1796">
                  <c:v>63359000</c:v>
                </c:pt>
                <c:pt idx="1797">
                  <c:v>63281300</c:v>
                </c:pt>
                <c:pt idx="1798">
                  <c:v>63204300</c:v>
                </c:pt>
                <c:pt idx="1799">
                  <c:v>63139400</c:v>
                </c:pt>
                <c:pt idx="1800">
                  <c:v>63064800</c:v>
                </c:pt>
                <c:pt idx="1801">
                  <c:v>62988000</c:v>
                </c:pt>
                <c:pt idx="1802">
                  <c:v>62906600</c:v>
                </c:pt>
                <c:pt idx="1803">
                  <c:v>62828700</c:v>
                </c:pt>
                <c:pt idx="1804">
                  <c:v>62741500</c:v>
                </c:pt>
                <c:pt idx="1805">
                  <c:v>62659300</c:v>
                </c:pt>
                <c:pt idx="1806">
                  <c:v>62571000</c:v>
                </c:pt>
                <c:pt idx="1807">
                  <c:v>62484800</c:v>
                </c:pt>
                <c:pt idx="1808">
                  <c:v>62403000</c:v>
                </c:pt>
                <c:pt idx="1809">
                  <c:v>62304900</c:v>
                </c:pt>
                <c:pt idx="1810">
                  <c:v>62222200</c:v>
                </c:pt>
                <c:pt idx="1811">
                  <c:v>62133200</c:v>
                </c:pt>
                <c:pt idx="1812">
                  <c:v>62046600</c:v>
                </c:pt>
                <c:pt idx="1813">
                  <c:v>61968300</c:v>
                </c:pt>
                <c:pt idx="1814">
                  <c:v>61891700</c:v>
                </c:pt>
                <c:pt idx="1815">
                  <c:v>61767000</c:v>
                </c:pt>
                <c:pt idx="1816">
                  <c:v>61683100</c:v>
                </c:pt>
                <c:pt idx="1817">
                  <c:v>61593300</c:v>
                </c:pt>
                <c:pt idx="1818">
                  <c:v>61506700</c:v>
                </c:pt>
                <c:pt idx="1819">
                  <c:v>61440900</c:v>
                </c:pt>
                <c:pt idx="1820">
                  <c:v>61335900</c:v>
                </c:pt>
                <c:pt idx="1821">
                  <c:v>61238500</c:v>
                </c:pt>
                <c:pt idx="1822">
                  <c:v>61151400</c:v>
                </c:pt>
                <c:pt idx="1823">
                  <c:v>61066700</c:v>
                </c:pt>
                <c:pt idx="1824">
                  <c:v>60970700</c:v>
                </c:pt>
                <c:pt idx="1825">
                  <c:v>60884500</c:v>
                </c:pt>
                <c:pt idx="1826">
                  <c:v>60802500</c:v>
                </c:pt>
                <c:pt idx="1827">
                  <c:v>60711500</c:v>
                </c:pt>
                <c:pt idx="1828">
                  <c:v>60624900</c:v>
                </c:pt>
                <c:pt idx="1829">
                  <c:v>60530600</c:v>
                </c:pt>
                <c:pt idx="1830">
                  <c:v>60444800</c:v>
                </c:pt>
                <c:pt idx="1831">
                  <c:v>60363500</c:v>
                </c:pt>
                <c:pt idx="1832">
                  <c:v>60264800</c:v>
                </c:pt>
                <c:pt idx="1833">
                  <c:v>60178900</c:v>
                </c:pt>
                <c:pt idx="1834">
                  <c:v>60093800</c:v>
                </c:pt>
                <c:pt idx="1835">
                  <c:v>60028500</c:v>
                </c:pt>
                <c:pt idx="1836">
                  <c:v>59907800</c:v>
                </c:pt>
                <c:pt idx="1837">
                  <c:v>59816900</c:v>
                </c:pt>
                <c:pt idx="1838">
                  <c:v>59723500</c:v>
                </c:pt>
                <c:pt idx="1839">
                  <c:v>59638400</c:v>
                </c:pt>
                <c:pt idx="1840">
                  <c:v>59543000</c:v>
                </c:pt>
                <c:pt idx="1841">
                  <c:v>59453100</c:v>
                </c:pt>
                <c:pt idx="1842">
                  <c:v>59370000</c:v>
                </c:pt>
                <c:pt idx="1843">
                  <c:v>59284800</c:v>
                </c:pt>
                <c:pt idx="1844">
                  <c:v>59198700</c:v>
                </c:pt>
                <c:pt idx="1845">
                  <c:v>59103900</c:v>
                </c:pt>
                <c:pt idx="1846">
                  <c:v>59011400</c:v>
                </c:pt>
                <c:pt idx="1847">
                  <c:v>58915000</c:v>
                </c:pt>
                <c:pt idx="1848">
                  <c:v>58829100</c:v>
                </c:pt>
                <c:pt idx="1849">
                  <c:v>58732400</c:v>
                </c:pt>
                <c:pt idx="1850">
                  <c:v>58649700</c:v>
                </c:pt>
                <c:pt idx="1851">
                  <c:v>58558200</c:v>
                </c:pt>
                <c:pt idx="1852">
                  <c:v>58469600</c:v>
                </c:pt>
                <c:pt idx="1853">
                  <c:v>58376200</c:v>
                </c:pt>
                <c:pt idx="1854">
                  <c:v>58284300</c:v>
                </c:pt>
                <c:pt idx="1855">
                  <c:v>58191000</c:v>
                </c:pt>
                <c:pt idx="1856">
                  <c:v>58097500</c:v>
                </c:pt>
                <c:pt idx="1857">
                  <c:v>58012000</c:v>
                </c:pt>
                <c:pt idx="1858">
                  <c:v>57916200</c:v>
                </c:pt>
                <c:pt idx="1859">
                  <c:v>57834200</c:v>
                </c:pt>
                <c:pt idx="1860">
                  <c:v>57737200</c:v>
                </c:pt>
                <c:pt idx="1861">
                  <c:v>57653800</c:v>
                </c:pt>
                <c:pt idx="1862">
                  <c:v>57555400</c:v>
                </c:pt>
                <c:pt idx="1863">
                  <c:v>57456800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758-5945-9D8D-AFC8E4DDBB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81862096"/>
        <c:axId val="781859600"/>
      </c:scatterChart>
      <c:scatterChart>
        <c:scatterStyle val="smoothMarker"/>
        <c:varyColors val="0"/>
        <c:ser>
          <c:idx val="0"/>
          <c:order val="0"/>
          <c:tx>
            <c:v>Storage Modulus (E')</c:v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Sheet1!$A$1:$A$1864</c:f>
              <c:numCache>
                <c:formatCode>General</c:formatCode>
                <c:ptCount val="1864"/>
                <c:pt idx="0">
                  <c:v>30.113</c:v>
                </c:pt>
                <c:pt idx="1">
                  <c:v>30.116</c:v>
                </c:pt>
                <c:pt idx="2">
                  <c:v>30.123000000000001</c:v>
                </c:pt>
                <c:pt idx="3">
                  <c:v>30.135999999999999</c:v>
                </c:pt>
                <c:pt idx="4">
                  <c:v>30.154</c:v>
                </c:pt>
                <c:pt idx="5">
                  <c:v>30.177</c:v>
                </c:pt>
                <c:pt idx="6">
                  <c:v>30.204999999999998</c:v>
                </c:pt>
                <c:pt idx="7">
                  <c:v>30.24</c:v>
                </c:pt>
                <c:pt idx="8">
                  <c:v>30.28</c:v>
                </c:pt>
                <c:pt idx="9">
                  <c:v>30.327000000000002</c:v>
                </c:pt>
                <c:pt idx="10">
                  <c:v>30.378</c:v>
                </c:pt>
                <c:pt idx="11">
                  <c:v>30.434000000000001</c:v>
                </c:pt>
                <c:pt idx="12">
                  <c:v>30.495999999999999</c:v>
                </c:pt>
                <c:pt idx="13">
                  <c:v>30.564</c:v>
                </c:pt>
                <c:pt idx="14">
                  <c:v>30.635000000000002</c:v>
                </c:pt>
                <c:pt idx="15">
                  <c:v>30.712</c:v>
                </c:pt>
                <c:pt idx="16">
                  <c:v>30.792000000000002</c:v>
                </c:pt>
                <c:pt idx="17">
                  <c:v>30.878</c:v>
                </c:pt>
                <c:pt idx="18">
                  <c:v>30.966999999999999</c:v>
                </c:pt>
                <c:pt idx="19">
                  <c:v>31.06</c:v>
                </c:pt>
                <c:pt idx="20">
                  <c:v>31.155999999999999</c:v>
                </c:pt>
                <c:pt idx="21">
                  <c:v>31.254999999999999</c:v>
                </c:pt>
                <c:pt idx="22">
                  <c:v>31.361000000000001</c:v>
                </c:pt>
                <c:pt idx="23">
                  <c:v>31.466000000000001</c:v>
                </c:pt>
                <c:pt idx="24">
                  <c:v>31.574999999999999</c:v>
                </c:pt>
                <c:pt idx="25">
                  <c:v>31.686</c:v>
                </c:pt>
                <c:pt idx="26">
                  <c:v>31.802</c:v>
                </c:pt>
                <c:pt idx="27">
                  <c:v>31.916</c:v>
                </c:pt>
                <c:pt idx="28">
                  <c:v>32.036000000000001</c:v>
                </c:pt>
                <c:pt idx="29">
                  <c:v>32.155000000000001</c:v>
                </c:pt>
                <c:pt idx="30">
                  <c:v>32.279000000000003</c:v>
                </c:pt>
                <c:pt idx="31">
                  <c:v>32.402000000000001</c:v>
                </c:pt>
                <c:pt idx="32">
                  <c:v>32.527000000000001</c:v>
                </c:pt>
                <c:pt idx="33">
                  <c:v>32.654000000000003</c:v>
                </c:pt>
                <c:pt idx="34">
                  <c:v>32.781999999999996</c:v>
                </c:pt>
                <c:pt idx="35">
                  <c:v>32.911000000000001</c:v>
                </c:pt>
                <c:pt idx="36">
                  <c:v>33.040999999999997</c:v>
                </c:pt>
                <c:pt idx="37">
                  <c:v>33.173000000000002</c:v>
                </c:pt>
                <c:pt idx="38">
                  <c:v>33.305</c:v>
                </c:pt>
                <c:pt idx="39">
                  <c:v>33.438000000000002</c:v>
                </c:pt>
                <c:pt idx="40">
                  <c:v>33.570999999999998</c:v>
                </c:pt>
                <c:pt idx="41">
                  <c:v>33.706000000000003</c:v>
                </c:pt>
                <c:pt idx="42">
                  <c:v>33.841000000000001</c:v>
                </c:pt>
                <c:pt idx="43">
                  <c:v>33.975999999999999</c:v>
                </c:pt>
                <c:pt idx="44">
                  <c:v>34.113</c:v>
                </c:pt>
                <c:pt idx="45">
                  <c:v>34.247999999999998</c:v>
                </c:pt>
                <c:pt idx="46">
                  <c:v>34.386000000000003</c:v>
                </c:pt>
                <c:pt idx="47">
                  <c:v>34.523000000000003</c:v>
                </c:pt>
                <c:pt idx="48">
                  <c:v>34.661999999999999</c:v>
                </c:pt>
                <c:pt idx="49">
                  <c:v>34.799999999999997</c:v>
                </c:pt>
                <c:pt idx="50">
                  <c:v>34.938000000000002</c:v>
                </c:pt>
                <c:pt idx="51">
                  <c:v>35.079000000000001</c:v>
                </c:pt>
                <c:pt idx="52">
                  <c:v>35.216999999999999</c:v>
                </c:pt>
                <c:pt idx="53">
                  <c:v>35.356999999999999</c:v>
                </c:pt>
                <c:pt idx="54">
                  <c:v>35.497</c:v>
                </c:pt>
                <c:pt idx="55">
                  <c:v>35.637999999999998</c:v>
                </c:pt>
                <c:pt idx="56">
                  <c:v>35.779000000000003</c:v>
                </c:pt>
                <c:pt idx="57">
                  <c:v>35.918999999999997</c:v>
                </c:pt>
                <c:pt idx="58">
                  <c:v>36.061</c:v>
                </c:pt>
                <c:pt idx="59">
                  <c:v>36.201999999999998</c:v>
                </c:pt>
                <c:pt idx="60">
                  <c:v>36.35</c:v>
                </c:pt>
                <c:pt idx="61">
                  <c:v>36.500999999999998</c:v>
                </c:pt>
                <c:pt idx="62">
                  <c:v>36.636000000000003</c:v>
                </c:pt>
                <c:pt idx="63">
                  <c:v>36.781999999999996</c:v>
                </c:pt>
                <c:pt idx="64">
                  <c:v>36.918999999999997</c:v>
                </c:pt>
                <c:pt idx="65">
                  <c:v>37.064999999999998</c:v>
                </c:pt>
                <c:pt idx="66">
                  <c:v>37.206000000000003</c:v>
                </c:pt>
                <c:pt idx="67">
                  <c:v>37.348999999999997</c:v>
                </c:pt>
                <c:pt idx="68">
                  <c:v>37.491</c:v>
                </c:pt>
                <c:pt idx="69">
                  <c:v>37.636000000000003</c:v>
                </c:pt>
                <c:pt idx="70">
                  <c:v>37.779000000000003</c:v>
                </c:pt>
                <c:pt idx="71">
                  <c:v>37.921999999999997</c:v>
                </c:pt>
                <c:pt idx="72">
                  <c:v>38.067999999999998</c:v>
                </c:pt>
                <c:pt idx="73">
                  <c:v>38.210999999999999</c:v>
                </c:pt>
                <c:pt idx="74">
                  <c:v>38.356000000000002</c:v>
                </c:pt>
                <c:pt idx="75">
                  <c:v>38.5</c:v>
                </c:pt>
                <c:pt idx="76">
                  <c:v>38.646999999999998</c:v>
                </c:pt>
                <c:pt idx="77">
                  <c:v>38.792000000000002</c:v>
                </c:pt>
                <c:pt idx="78">
                  <c:v>38.936999999999998</c:v>
                </c:pt>
                <c:pt idx="79">
                  <c:v>39.084000000000003</c:v>
                </c:pt>
                <c:pt idx="80">
                  <c:v>39.231000000000002</c:v>
                </c:pt>
                <c:pt idx="81">
                  <c:v>39.375999999999998</c:v>
                </c:pt>
                <c:pt idx="82">
                  <c:v>39.524999999999999</c:v>
                </c:pt>
                <c:pt idx="83">
                  <c:v>39.670999999999999</c:v>
                </c:pt>
                <c:pt idx="84">
                  <c:v>39.817999999999998</c:v>
                </c:pt>
                <c:pt idx="85">
                  <c:v>39.966000000000001</c:v>
                </c:pt>
                <c:pt idx="86">
                  <c:v>40.113</c:v>
                </c:pt>
                <c:pt idx="87">
                  <c:v>40.262</c:v>
                </c:pt>
                <c:pt idx="88">
                  <c:v>40.409999999999997</c:v>
                </c:pt>
                <c:pt idx="89">
                  <c:v>40.557000000000002</c:v>
                </c:pt>
                <c:pt idx="90">
                  <c:v>40.707999999999998</c:v>
                </c:pt>
                <c:pt idx="91">
                  <c:v>40.854999999999997</c:v>
                </c:pt>
                <c:pt idx="92">
                  <c:v>41.003999999999998</c:v>
                </c:pt>
                <c:pt idx="93">
                  <c:v>41.152999999999999</c:v>
                </c:pt>
                <c:pt idx="94">
                  <c:v>41.302999999999997</c:v>
                </c:pt>
                <c:pt idx="95">
                  <c:v>41.451000000000001</c:v>
                </c:pt>
                <c:pt idx="96">
                  <c:v>41.600999999999999</c:v>
                </c:pt>
                <c:pt idx="97">
                  <c:v>41.750999999999998</c:v>
                </c:pt>
                <c:pt idx="98">
                  <c:v>41.901000000000003</c:v>
                </c:pt>
                <c:pt idx="99">
                  <c:v>42.051000000000002</c:v>
                </c:pt>
                <c:pt idx="100">
                  <c:v>42.201999999999998</c:v>
                </c:pt>
                <c:pt idx="101">
                  <c:v>42.353000000000002</c:v>
                </c:pt>
                <c:pt idx="102">
                  <c:v>42.503</c:v>
                </c:pt>
                <c:pt idx="103">
                  <c:v>42.652999999999999</c:v>
                </c:pt>
                <c:pt idx="104">
                  <c:v>42.805</c:v>
                </c:pt>
                <c:pt idx="105">
                  <c:v>42.954000000000001</c:v>
                </c:pt>
                <c:pt idx="106">
                  <c:v>43.106999999999999</c:v>
                </c:pt>
                <c:pt idx="107">
                  <c:v>43.256999999999998</c:v>
                </c:pt>
                <c:pt idx="108">
                  <c:v>43.408000000000001</c:v>
                </c:pt>
                <c:pt idx="109">
                  <c:v>43.56</c:v>
                </c:pt>
                <c:pt idx="110">
                  <c:v>43.710999999999999</c:v>
                </c:pt>
                <c:pt idx="111">
                  <c:v>43.863</c:v>
                </c:pt>
                <c:pt idx="112">
                  <c:v>44.015000000000001</c:v>
                </c:pt>
                <c:pt idx="113">
                  <c:v>44.167000000000002</c:v>
                </c:pt>
                <c:pt idx="114">
                  <c:v>44.317999999999998</c:v>
                </c:pt>
                <c:pt idx="115">
                  <c:v>44.469000000000001</c:v>
                </c:pt>
                <c:pt idx="116">
                  <c:v>44.621000000000002</c:v>
                </c:pt>
                <c:pt idx="117">
                  <c:v>44.773000000000003</c:v>
                </c:pt>
                <c:pt idx="118">
                  <c:v>44.924999999999997</c:v>
                </c:pt>
                <c:pt idx="119">
                  <c:v>45.076000000000001</c:v>
                </c:pt>
                <c:pt idx="120">
                  <c:v>45.228000000000002</c:v>
                </c:pt>
                <c:pt idx="121">
                  <c:v>45.381</c:v>
                </c:pt>
                <c:pt idx="122">
                  <c:v>45.531999999999996</c:v>
                </c:pt>
                <c:pt idx="123">
                  <c:v>45.683999999999997</c:v>
                </c:pt>
                <c:pt idx="124">
                  <c:v>45.835999999999999</c:v>
                </c:pt>
                <c:pt idx="125">
                  <c:v>45.988999999999997</c:v>
                </c:pt>
                <c:pt idx="126">
                  <c:v>46.14</c:v>
                </c:pt>
                <c:pt idx="127">
                  <c:v>46.292999999999999</c:v>
                </c:pt>
                <c:pt idx="128">
                  <c:v>46.444000000000003</c:v>
                </c:pt>
                <c:pt idx="129">
                  <c:v>46.594999999999999</c:v>
                </c:pt>
                <c:pt idx="130">
                  <c:v>46.749000000000002</c:v>
                </c:pt>
                <c:pt idx="131">
                  <c:v>46.901000000000003</c:v>
                </c:pt>
                <c:pt idx="132">
                  <c:v>47.054000000000002</c:v>
                </c:pt>
                <c:pt idx="133">
                  <c:v>47.206000000000003</c:v>
                </c:pt>
                <c:pt idx="134">
                  <c:v>47.356999999999999</c:v>
                </c:pt>
                <c:pt idx="135">
                  <c:v>47.509</c:v>
                </c:pt>
                <c:pt idx="136">
                  <c:v>47.661999999999999</c:v>
                </c:pt>
                <c:pt idx="137">
                  <c:v>47.814999999999998</c:v>
                </c:pt>
                <c:pt idx="138">
                  <c:v>47.966000000000001</c:v>
                </c:pt>
                <c:pt idx="139">
                  <c:v>48.119</c:v>
                </c:pt>
                <c:pt idx="140">
                  <c:v>48.27</c:v>
                </c:pt>
                <c:pt idx="141">
                  <c:v>48.423999999999999</c:v>
                </c:pt>
                <c:pt idx="142">
                  <c:v>48.575000000000003</c:v>
                </c:pt>
                <c:pt idx="143">
                  <c:v>48.726999999999997</c:v>
                </c:pt>
                <c:pt idx="144">
                  <c:v>48.878999999999998</c:v>
                </c:pt>
                <c:pt idx="145">
                  <c:v>49.03</c:v>
                </c:pt>
                <c:pt idx="146">
                  <c:v>49.182000000000002</c:v>
                </c:pt>
                <c:pt idx="147">
                  <c:v>49.335000000000001</c:v>
                </c:pt>
                <c:pt idx="148">
                  <c:v>49.485999999999997</c:v>
                </c:pt>
                <c:pt idx="149">
                  <c:v>49.639000000000003</c:v>
                </c:pt>
                <c:pt idx="150">
                  <c:v>49.79</c:v>
                </c:pt>
                <c:pt idx="151">
                  <c:v>49.942</c:v>
                </c:pt>
                <c:pt idx="152">
                  <c:v>50.095999999999997</c:v>
                </c:pt>
                <c:pt idx="153">
                  <c:v>50.244999999999997</c:v>
                </c:pt>
                <c:pt idx="154">
                  <c:v>50.398000000000003</c:v>
                </c:pt>
                <c:pt idx="155">
                  <c:v>50.548999999999999</c:v>
                </c:pt>
                <c:pt idx="156">
                  <c:v>50.701999999999998</c:v>
                </c:pt>
                <c:pt idx="157">
                  <c:v>50.853000000000002</c:v>
                </c:pt>
                <c:pt idx="158">
                  <c:v>51.005000000000003</c:v>
                </c:pt>
                <c:pt idx="159">
                  <c:v>51.155999999999999</c:v>
                </c:pt>
                <c:pt idx="160">
                  <c:v>51.308</c:v>
                </c:pt>
                <c:pt idx="161">
                  <c:v>51.459000000000003</c:v>
                </c:pt>
                <c:pt idx="162">
                  <c:v>51.610999999999997</c:v>
                </c:pt>
                <c:pt idx="163">
                  <c:v>51.762999999999998</c:v>
                </c:pt>
                <c:pt idx="164">
                  <c:v>51.914000000000001</c:v>
                </c:pt>
                <c:pt idx="165">
                  <c:v>52.066000000000003</c:v>
                </c:pt>
                <c:pt idx="166">
                  <c:v>52.216999999999999</c:v>
                </c:pt>
                <c:pt idx="167">
                  <c:v>52.368000000000002</c:v>
                </c:pt>
                <c:pt idx="168">
                  <c:v>52.518000000000001</c:v>
                </c:pt>
                <c:pt idx="169">
                  <c:v>52.67</c:v>
                </c:pt>
                <c:pt idx="170">
                  <c:v>52.82</c:v>
                </c:pt>
                <c:pt idx="171">
                  <c:v>52.972000000000001</c:v>
                </c:pt>
                <c:pt idx="172">
                  <c:v>53.122999999999998</c:v>
                </c:pt>
                <c:pt idx="173">
                  <c:v>53.273000000000003</c:v>
                </c:pt>
                <c:pt idx="174">
                  <c:v>53.423999999999999</c:v>
                </c:pt>
                <c:pt idx="175">
                  <c:v>53.576000000000001</c:v>
                </c:pt>
                <c:pt idx="176">
                  <c:v>53.725999999999999</c:v>
                </c:pt>
                <c:pt idx="177">
                  <c:v>53.878</c:v>
                </c:pt>
                <c:pt idx="178">
                  <c:v>54.027999999999999</c:v>
                </c:pt>
                <c:pt idx="179">
                  <c:v>54.18</c:v>
                </c:pt>
                <c:pt idx="180">
                  <c:v>54.329000000000001</c:v>
                </c:pt>
                <c:pt idx="181">
                  <c:v>54.481000000000002</c:v>
                </c:pt>
                <c:pt idx="182">
                  <c:v>54.631999999999998</c:v>
                </c:pt>
                <c:pt idx="183">
                  <c:v>54.780999999999999</c:v>
                </c:pt>
                <c:pt idx="184">
                  <c:v>54.933</c:v>
                </c:pt>
                <c:pt idx="185">
                  <c:v>55.084000000000003</c:v>
                </c:pt>
                <c:pt idx="186">
                  <c:v>55.232999999999997</c:v>
                </c:pt>
                <c:pt idx="187">
                  <c:v>55.384</c:v>
                </c:pt>
                <c:pt idx="188">
                  <c:v>55.533000000000001</c:v>
                </c:pt>
                <c:pt idx="189">
                  <c:v>55.683999999999997</c:v>
                </c:pt>
                <c:pt idx="190">
                  <c:v>55.832000000000001</c:v>
                </c:pt>
                <c:pt idx="191">
                  <c:v>55.984999999999999</c:v>
                </c:pt>
                <c:pt idx="192">
                  <c:v>56.131999999999998</c:v>
                </c:pt>
                <c:pt idx="193">
                  <c:v>56.281999999999996</c:v>
                </c:pt>
                <c:pt idx="194">
                  <c:v>56.433</c:v>
                </c:pt>
                <c:pt idx="195">
                  <c:v>56.582000000000001</c:v>
                </c:pt>
                <c:pt idx="196">
                  <c:v>56.731000000000002</c:v>
                </c:pt>
                <c:pt idx="197">
                  <c:v>56.881999999999998</c:v>
                </c:pt>
                <c:pt idx="198">
                  <c:v>57.030999999999999</c:v>
                </c:pt>
                <c:pt idx="199">
                  <c:v>57.180999999999997</c:v>
                </c:pt>
                <c:pt idx="200">
                  <c:v>57.329000000000001</c:v>
                </c:pt>
                <c:pt idx="201">
                  <c:v>57.481000000000002</c:v>
                </c:pt>
                <c:pt idx="202">
                  <c:v>57.63</c:v>
                </c:pt>
                <c:pt idx="203">
                  <c:v>57.779000000000003</c:v>
                </c:pt>
                <c:pt idx="204">
                  <c:v>57.927999999999997</c:v>
                </c:pt>
                <c:pt idx="205">
                  <c:v>58.078000000000003</c:v>
                </c:pt>
                <c:pt idx="206">
                  <c:v>58.226999999999997</c:v>
                </c:pt>
                <c:pt idx="207">
                  <c:v>58.375</c:v>
                </c:pt>
                <c:pt idx="208">
                  <c:v>58.526000000000003</c:v>
                </c:pt>
                <c:pt idx="209">
                  <c:v>58.674999999999997</c:v>
                </c:pt>
                <c:pt idx="210">
                  <c:v>58.825000000000003</c:v>
                </c:pt>
                <c:pt idx="211">
                  <c:v>58.973999999999997</c:v>
                </c:pt>
                <c:pt idx="212">
                  <c:v>59.124000000000002</c:v>
                </c:pt>
                <c:pt idx="213">
                  <c:v>59.273000000000003</c:v>
                </c:pt>
                <c:pt idx="214">
                  <c:v>59.421999999999997</c:v>
                </c:pt>
                <c:pt idx="215">
                  <c:v>59.572000000000003</c:v>
                </c:pt>
                <c:pt idx="216">
                  <c:v>59.720999999999997</c:v>
                </c:pt>
                <c:pt idx="217">
                  <c:v>59.869</c:v>
                </c:pt>
                <c:pt idx="218">
                  <c:v>60.018999999999998</c:v>
                </c:pt>
                <c:pt idx="219">
                  <c:v>60.167999999999999</c:v>
                </c:pt>
                <c:pt idx="220">
                  <c:v>60.317</c:v>
                </c:pt>
                <c:pt idx="221">
                  <c:v>60.466000000000001</c:v>
                </c:pt>
                <c:pt idx="222">
                  <c:v>60.616</c:v>
                </c:pt>
                <c:pt idx="223">
                  <c:v>60.765000000000001</c:v>
                </c:pt>
                <c:pt idx="224">
                  <c:v>60.914000000000001</c:v>
                </c:pt>
                <c:pt idx="225">
                  <c:v>61.064</c:v>
                </c:pt>
                <c:pt idx="226">
                  <c:v>61.212000000000003</c:v>
                </c:pt>
                <c:pt idx="227">
                  <c:v>61.363</c:v>
                </c:pt>
                <c:pt idx="228">
                  <c:v>61.51</c:v>
                </c:pt>
                <c:pt idx="229">
                  <c:v>61.661000000000001</c:v>
                </c:pt>
                <c:pt idx="230">
                  <c:v>61.808999999999997</c:v>
                </c:pt>
                <c:pt idx="231">
                  <c:v>61.959000000000003</c:v>
                </c:pt>
                <c:pt idx="232">
                  <c:v>62.109000000000002</c:v>
                </c:pt>
                <c:pt idx="233">
                  <c:v>62.258000000000003</c:v>
                </c:pt>
                <c:pt idx="234">
                  <c:v>62.406999999999996</c:v>
                </c:pt>
                <c:pt idx="235">
                  <c:v>62.555999999999997</c:v>
                </c:pt>
                <c:pt idx="236">
                  <c:v>62.704999999999998</c:v>
                </c:pt>
                <c:pt idx="237">
                  <c:v>62.854999999999997</c:v>
                </c:pt>
                <c:pt idx="238">
                  <c:v>63.003</c:v>
                </c:pt>
                <c:pt idx="239">
                  <c:v>63.152000000000001</c:v>
                </c:pt>
                <c:pt idx="240">
                  <c:v>63.302999999999997</c:v>
                </c:pt>
                <c:pt idx="241">
                  <c:v>63.451000000000001</c:v>
                </c:pt>
                <c:pt idx="242">
                  <c:v>63.600999999999999</c:v>
                </c:pt>
                <c:pt idx="243">
                  <c:v>63.75</c:v>
                </c:pt>
                <c:pt idx="244">
                  <c:v>63.9</c:v>
                </c:pt>
                <c:pt idx="245">
                  <c:v>64.048000000000002</c:v>
                </c:pt>
                <c:pt idx="246">
                  <c:v>64.198999999999998</c:v>
                </c:pt>
                <c:pt idx="247">
                  <c:v>64.349000000000004</c:v>
                </c:pt>
                <c:pt idx="248">
                  <c:v>64.497</c:v>
                </c:pt>
                <c:pt idx="249">
                  <c:v>64.647999999999996</c:v>
                </c:pt>
                <c:pt idx="250">
                  <c:v>64.796999999999997</c:v>
                </c:pt>
                <c:pt idx="251">
                  <c:v>64.947999999999993</c:v>
                </c:pt>
                <c:pt idx="252">
                  <c:v>65.096000000000004</c:v>
                </c:pt>
                <c:pt idx="253">
                  <c:v>65.245999999999995</c:v>
                </c:pt>
                <c:pt idx="254">
                  <c:v>65.396000000000001</c:v>
                </c:pt>
                <c:pt idx="255">
                  <c:v>65.545000000000002</c:v>
                </c:pt>
                <c:pt idx="256">
                  <c:v>65.694000000000003</c:v>
                </c:pt>
                <c:pt idx="257">
                  <c:v>65.844999999999999</c:v>
                </c:pt>
                <c:pt idx="258">
                  <c:v>65.995000000000005</c:v>
                </c:pt>
                <c:pt idx="259">
                  <c:v>66.144000000000005</c:v>
                </c:pt>
                <c:pt idx="260">
                  <c:v>66.293999999999997</c:v>
                </c:pt>
                <c:pt idx="261">
                  <c:v>66.444000000000003</c:v>
                </c:pt>
                <c:pt idx="262">
                  <c:v>66.593000000000004</c:v>
                </c:pt>
                <c:pt idx="263">
                  <c:v>66.744</c:v>
                </c:pt>
                <c:pt idx="264">
                  <c:v>66.894000000000005</c:v>
                </c:pt>
                <c:pt idx="265">
                  <c:v>67.043000000000006</c:v>
                </c:pt>
                <c:pt idx="266">
                  <c:v>67.194000000000003</c:v>
                </c:pt>
                <c:pt idx="267">
                  <c:v>67.343000000000004</c:v>
                </c:pt>
                <c:pt idx="268">
                  <c:v>67.492999999999995</c:v>
                </c:pt>
                <c:pt idx="269">
                  <c:v>67.641999999999996</c:v>
                </c:pt>
                <c:pt idx="270">
                  <c:v>67.793000000000006</c:v>
                </c:pt>
                <c:pt idx="271">
                  <c:v>67.942999999999998</c:v>
                </c:pt>
                <c:pt idx="272">
                  <c:v>68.093999999999994</c:v>
                </c:pt>
                <c:pt idx="273">
                  <c:v>68.244</c:v>
                </c:pt>
                <c:pt idx="274">
                  <c:v>68.394000000000005</c:v>
                </c:pt>
                <c:pt idx="275">
                  <c:v>68.543999999999997</c:v>
                </c:pt>
                <c:pt idx="276">
                  <c:v>68.692999999999998</c:v>
                </c:pt>
                <c:pt idx="277">
                  <c:v>68.843000000000004</c:v>
                </c:pt>
                <c:pt idx="278">
                  <c:v>68.992999999999995</c:v>
                </c:pt>
                <c:pt idx="279">
                  <c:v>69.144999999999996</c:v>
                </c:pt>
                <c:pt idx="280">
                  <c:v>69.293000000000006</c:v>
                </c:pt>
                <c:pt idx="281">
                  <c:v>69.444999999999993</c:v>
                </c:pt>
                <c:pt idx="282">
                  <c:v>69.593999999999994</c:v>
                </c:pt>
                <c:pt idx="283">
                  <c:v>69.745000000000005</c:v>
                </c:pt>
                <c:pt idx="284">
                  <c:v>69.894999999999996</c:v>
                </c:pt>
                <c:pt idx="285">
                  <c:v>70.046000000000006</c:v>
                </c:pt>
                <c:pt idx="286">
                  <c:v>70.194999999999993</c:v>
                </c:pt>
                <c:pt idx="287">
                  <c:v>70.346999999999994</c:v>
                </c:pt>
                <c:pt idx="288">
                  <c:v>70.495000000000005</c:v>
                </c:pt>
                <c:pt idx="289">
                  <c:v>70.647000000000006</c:v>
                </c:pt>
                <c:pt idx="290">
                  <c:v>70.796000000000006</c:v>
                </c:pt>
                <c:pt idx="291">
                  <c:v>70.947999999999993</c:v>
                </c:pt>
                <c:pt idx="292">
                  <c:v>71.096999999999994</c:v>
                </c:pt>
                <c:pt idx="293">
                  <c:v>71.247</c:v>
                </c:pt>
                <c:pt idx="294">
                  <c:v>71.397000000000006</c:v>
                </c:pt>
                <c:pt idx="295">
                  <c:v>71.548000000000002</c:v>
                </c:pt>
                <c:pt idx="296">
                  <c:v>71.697999999999993</c:v>
                </c:pt>
                <c:pt idx="297">
                  <c:v>71.847999999999999</c:v>
                </c:pt>
                <c:pt idx="298">
                  <c:v>71.998999999999995</c:v>
                </c:pt>
                <c:pt idx="299">
                  <c:v>72.147999999999996</c:v>
                </c:pt>
                <c:pt idx="300">
                  <c:v>72.299000000000007</c:v>
                </c:pt>
                <c:pt idx="301">
                  <c:v>72.447999999999993</c:v>
                </c:pt>
                <c:pt idx="302">
                  <c:v>72.599000000000004</c:v>
                </c:pt>
                <c:pt idx="303">
                  <c:v>72.748999999999995</c:v>
                </c:pt>
                <c:pt idx="304">
                  <c:v>72.899000000000001</c:v>
                </c:pt>
                <c:pt idx="305">
                  <c:v>73.05</c:v>
                </c:pt>
                <c:pt idx="306">
                  <c:v>73.2</c:v>
                </c:pt>
                <c:pt idx="307">
                  <c:v>73.349999999999994</c:v>
                </c:pt>
                <c:pt idx="308">
                  <c:v>73.498999999999995</c:v>
                </c:pt>
                <c:pt idx="309">
                  <c:v>73.650000000000006</c:v>
                </c:pt>
                <c:pt idx="310">
                  <c:v>73.799000000000007</c:v>
                </c:pt>
                <c:pt idx="311">
                  <c:v>73.950999999999993</c:v>
                </c:pt>
                <c:pt idx="312">
                  <c:v>74.099999999999994</c:v>
                </c:pt>
                <c:pt idx="313">
                  <c:v>74.248999999999995</c:v>
                </c:pt>
                <c:pt idx="314">
                  <c:v>74.400000000000006</c:v>
                </c:pt>
                <c:pt idx="315">
                  <c:v>74.55</c:v>
                </c:pt>
                <c:pt idx="316">
                  <c:v>74.700999999999993</c:v>
                </c:pt>
                <c:pt idx="317">
                  <c:v>74.849999999999994</c:v>
                </c:pt>
                <c:pt idx="318">
                  <c:v>75</c:v>
                </c:pt>
                <c:pt idx="319">
                  <c:v>75.150999999999996</c:v>
                </c:pt>
                <c:pt idx="320">
                  <c:v>75.3</c:v>
                </c:pt>
                <c:pt idx="321">
                  <c:v>75.450999999999993</c:v>
                </c:pt>
                <c:pt idx="322">
                  <c:v>75.600999999999999</c:v>
                </c:pt>
                <c:pt idx="323">
                  <c:v>75.751999999999995</c:v>
                </c:pt>
                <c:pt idx="324">
                  <c:v>75.900999999999996</c:v>
                </c:pt>
                <c:pt idx="325">
                  <c:v>76.052999999999997</c:v>
                </c:pt>
                <c:pt idx="326">
                  <c:v>76.200999999999993</c:v>
                </c:pt>
                <c:pt idx="327">
                  <c:v>76.352000000000004</c:v>
                </c:pt>
                <c:pt idx="328">
                  <c:v>76.501000000000005</c:v>
                </c:pt>
                <c:pt idx="329">
                  <c:v>76.652000000000001</c:v>
                </c:pt>
                <c:pt idx="330">
                  <c:v>76.802000000000007</c:v>
                </c:pt>
                <c:pt idx="331">
                  <c:v>76.953000000000003</c:v>
                </c:pt>
                <c:pt idx="332">
                  <c:v>77.100999999999999</c:v>
                </c:pt>
                <c:pt idx="333">
                  <c:v>77.253</c:v>
                </c:pt>
                <c:pt idx="334">
                  <c:v>77.403000000000006</c:v>
                </c:pt>
                <c:pt idx="335">
                  <c:v>77.552999999999997</c:v>
                </c:pt>
                <c:pt idx="336">
                  <c:v>77.703999999999994</c:v>
                </c:pt>
                <c:pt idx="337">
                  <c:v>77.852999999999994</c:v>
                </c:pt>
                <c:pt idx="338">
                  <c:v>78.003</c:v>
                </c:pt>
                <c:pt idx="339">
                  <c:v>78.153000000000006</c:v>
                </c:pt>
                <c:pt idx="340">
                  <c:v>78.304000000000002</c:v>
                </c:pt>
                <c:pt idx="341">
                  <c:v>78.453999999999994</c:v>
                </c:pt>
                <c:pt idx="342">
                  <c:v>78.603999999999999</c:v>
                </c:pt>
                <c:pt idx="343">
                  <c:v>78.753</c:v>
                </c:pt>
                <c:pt idx="344">
                  <c:v>78.903000000000006</c:v>
                </c:pt>
                <c:pt idx="345">
                  <c:v>79.054000000000002</c:v>
                </c:pt>
                <c:pt idx="346">
                  <c:v>79.204999999999998</c:v>
                </c:pt>
                <c:pt idx="347">
                  <c:v>79.352999999999994</c:v>
                </c:pt>
                <c:pt idx="348">
                  <c:v>79.503</c:v>
                </c:pt>
                <c:pt idx="349">
                  <c:v>79.653999999999996</c:v>
                </c:pt>
                <c:pt idx="350">
                  <c:v>79.804000000000002</c:v>
                </c:pt>
                <c:pt idx="351">
                  <c:v>79.953999999999994</c:v>
                </c:pt>
                <c:pt idx="352">
                  <c:v>80.103999999999999</c:v>
                </c:pt>
                <c:pt idx="353">
                  <c:v>80.253</c:v>
                </c:pt>
                <c:pt idx="354">
                  <c:v>80.403999999999996</c:v>
                </c:pt>
                <c:pt idx="355">
                  <c:v>80.552999999999997</c:v>
                </c:pt>
                <c:pt idx="356">
                  <c:v>80.701999999999998</c:v>
                </c:pt>
                <c:pt idx="357">
                  <c:v>80.852999999999994</c:v>
                </c:pt>
                <c:pt idx="358">
                  <c:v>81.003</c:v>
                </c:pt>
                <c:pt idx="359">
                  <c:v>81.153999999999996</c:v>
                </c:pt>
                <c:pt idx="360">
                  <c:v>81.302000000000007</c:v>
                </c:pt>
                <c:pt idx="361">
                  <c:v>81.453000000000003</c:v>
                </c:pt>
                <c:pt idx="362">
                  <c:v>81.602000000000004</c:v>
                </c:pt>
                <c:pt idx="363">
                  <c:v>81.753</c:v>
                </c:pt>
                <c:pt idx="364">
                  <c:v>81.903000000000006</c:v>
                </c:pt>
                <c:pt idx="365">
                  <c:v>82.052000000000007</c:v>
                </c:pt>
                <c:pt idx="366">
                  <c:v>82.200999999999993</c:v>
                </c:pt>
                <c:pt idx="367">
                  <c:v>82.352000000000004</c:v>
                </c:pt>
                <c:pt idx="368">
                  <c:v>82.501999999999995</c:v>
                </c:pt>
                <c:pt idx="369">
                  <c:v>82.652000000000001</c:v>
                </c:pt>
                <c:pt idx="370">
                  <c:v>82.802000000000007</c:v>
                </c:pt>
                <c:pt idx="371">
                  <c:v>82.953000000000003</c:v>
                </c:pt>
                <c:pt idx="372">
                  <c:v>83.1</c:v>
                </c:pt>
                <c:pt idx="373">
                  <c:v>83.251999999999995</c:v>
                </c:pt>
                <c:pt idx="374">
                  <c:v>83.400999999999996</c:v>
                </c:pt>
                <c:pt idx="375">
                  <c:v>83.552000000000007</c:v>
                </c:pt>
                <c:pt idx="376">
                  <c:v>83.700999999999993</c:v>
                </c:pt>
                <c:pt idx="377">
                  <c:v>83.850999999999999</c:v>
                </c:pt>
                <c:pt idx="378">
                  <c:v>84.001999999999995</c:v>
                </c:pt>
                <c:pt idx="379">
                  <c:v>84.15</c:v>
                </c:pt>
                <c:pt idx="380">
                  <c:v>84.301000000000002</c:v>
                </c:pt>
                <c:pt idx="381">
                  <c:v>84.45</c:v>
                </c:pt>
                <c:pt idx="382">
                  <c:v>84.600999999999999</c:v>
                </c:pt>
                <c:pt idx="383">
                  <c:v>84.751000000000005</c:v>
                </c:pt>
                <c:pt idx="384">
                  <c:v>84.9</c:v>
                </c:pt>
                <c:pt idx="385">
                  <c:v>85.051000000000002</c:v>
                </c:pt>
                <c:pt idx="386">
                  <c:v>85.200999999999993</c:v>
                </c:pt>
                <c:pt idx="387">
                  <c:v>85.35</c:v>
                </c:pt>
                <c:pt idx="388">
                  <c:v>85.5</c:v>
                </c:pt>
                <c:pt idx="389">
                  <c:v>85.650999999999996</c:v>
                </c:pt>
                <c:pt idx="390">
                  <c:v>85.801000000000002</c:v>
                </c:pt>
                <c:pt idx="391">
                  <c:v>85.948999999999998</c:v>
                </c:pt>
                <c:pt idx="392">
                  <c:v>86.1</c:v>
                </c:pt>
                <c:pt idx="393">
                  <c:v>86.25</c:v>
                </c:pt>
                <c:pt idx="394">
                  <c:v>86.397999999999996</c:v>
                </c:pt>
                <c:pt idx="395">
                  <c:v>86.549000000000007</c:v>
                </c:pt>
                <c:pt idx="396">
                  <c:v>86.698999999999998</c:v>
                </c:pt>
                <c:pt idx="397">
                  <c:v>86.847999999999999</c:v>
                </c:pt>
                <c:pt idx="398">
                  <c:v>86.998999999999995</c:v>
                </c:pt>
                <c:pt idx="399">
                  <c:v>87.147999999999996</c:v>
                </c:pt>
                <c:pt idx="400">
                  <c:v>87.299000000000007</c:v>
                </c:pt>
                <c:pt idx="401">
                  <c:v>87.448999999999998</c:v>
                </c:pt>
                <c:pt idx="402">
                  <c:v>87.599000000000004</c:v>
                </c:pt>
                <c:pt idx="403">
                  <c:v>87.75</c:v>
                </c:pt>
                <c:pt idx="404">
                  <c:v>87.9</c:v>
                </c:pt>
                <c:pt idx="405">
                  <c:v>88.05</c:v>
                </c:pt>
                <c:pt idx="406">
                  <c:v>88.2</c:v>
                </c:pt>
                <c:pt idx="407">
                  <c:v>88.349000000000004</c:v>
                </c:pt>
                <c:pt idx="408">
                  <c:v>88.5</c:v>
                </c:pt>
                <c:pt idx="409">
                  <c:v>88.65</c:v>
                </c:pt>
                <c:pt idx="410">
                  <c:v>88.798000000000002</c:v>
                </c:pt>
                <c:pt idx="411">
                  <c:v>88.950999999999993</c:v>
                </c:pt>
                <c:pt idx="412">
                  <c:v>89.099000000000004</c:v>
                </c:pt>
                <c:pt idx="413">
                  <c:v>89.248999999999995</c:v>
                </c:pt>
                <c:pt idx="414">
                  <c:v>89.4</c:v>
                </c:pt>
                <c:pt idx="415">
                  <c:v>89.549000000000007</c:v>
                </c:pt>
                <c:pt idx="416">
                  <c:v>89.7</c:v>
                </c:pt>
                <c:pt idx="417">
                  <c:v>89.849000000000004</c:v>
                </c:pt>
                <c:pt idx="418">
                  <c:v>90</c:v>
                </c:pt>
                <c:pt idx="419">
                  <c:v>90.149000000000001</c:v>
                </c:pt>
                <c:pt idx="420">
                  <c:v>90.301000000000002</c:v>
                </c:pt>
                <c:pt idx="421">
                  <c:v>90.45</c:v>
                </c:pt>
                <c:pt idx="422">
                  <c:v>90.600999999999999</c:v>
                </c:pt>
                <c:pt idx="423">
                  <c:v>90.75</c:v>
                </c:pt>
                <c:pt idx="424">
                  <c:v>90.900999999999996</c:v>
                </c:pt>
                <c:pt idx="425">
                  <c:v>91.05</c:v>
                </c:pt>
                <c:pt idx="426">
                  <c:v>91.200999999999993</c:v>
                </c:pt>
                <c:pt idx="427">
                  <c:v>91.35</c:v>
                </c:pt>
                <c:pt idx="428">
                  <c:v>91.5</c:v>
                </c:pt>
                <c:pt idx="429">
                  <c:v>91.650999999999996</c:v>
                </c:pt>
                <c:pt idx="430">
                  <c:v>91.8</c:v>
                </c:pt>
                <c:pt idx="431">
                  <c:v>91.95</c:v>
                </c:pt>
                <c:pt idx="432">
                  <c:v>92.1</c:v>
                </c:pt>
                <c:pt idx="433">
                  <c:v>92.251000000000005</c:v>
                </c:pt>
                <c:pt idx="434">
                  <c:v>92.4</c:v>
                </c:pt>
                <c:pt idx="435">
                  <c:v>92.552000000000007</c:v>
                </c:pt>
                <c:pt idx="436">
                  <c:v>92.700999999999993</c:v>
                </c:pt>
                <c:pt idx="437">
                  <c:v>92.850999999999999</c:v>
                </c:pt>
                <c:pt idx="438">
                  <c:v>93.001999999999995</c:v>
                </c:pt>
                <c:pt idx="439">
                  <c:v>93.150999999999996</c:v>
                </c:pt>
                <c:pt idx="440">
                  <c:v>93.302000000000007</c:v>
                </c:pt>
                <c:pt idx="441">
                  <c:v>93.450999999999993</c:v>
                </c:pt>
                <c:pt idx="442">
                  <c:v>93.602000000000004</c:v>
                </c:pt>
                <c:pt idx="443">
                  <c:v>93.751999999999995</c:v>
                </c:pt>
                <c:pt idx="444">
                  <c:v>93.902000000000001</c:v>
                </c:pt>
                <c:pt idx="445">
                  <c:v>94.052999999999997</c:v>
                </c:pt>
                <c:pt idx="446">
                  <c:v>94.203000000000003</c:v>
                </c:pt>
                <c:pt idx="447">
                  <c:v>94.352000000000004</c:v>
                </c:pt>
                <c:pt idx="448">
                  <c:v>94.503</c:v>
                </c:pt>
                <c:pt idx="449">
                  <c:v>94.653999999999996</c:v>
                </c:pt>
                <c:pt idx="450">
                  <c:v>94.804000000000002</c:v>
                </c:pt>
                <c:pt idx="451">
                  <c:v>94.953999999999994</c:v>
                </c:pt>
                <c:pt idx="452">
                  <c:v>95.102999999999994</c:v>
                </c:pt>
                <c:pt idx="453">
                  <c:v>95.254000000000005</c:v>
                </c:pt>
                <c:pt idx="454">
                  <c:v>95.405000000000001</c:v>
                </c:pt>
                <c:pt idx="455">
                  <c:v>95.554000000000002</c:v>
                </c:pt>
                <c:pt idx="456">
                  <c:v>95.704999999999998</c:v>
                </c:pt>
                <c:pt idx="457">
                  <c:v>95.855999999999995</c:v>
                </c:pt>
                <c:pt idx="458">
                  <c:v>96.006</c:v>
                </c:pt>
                <c:pt idx="459">
                  <c:v>96.156000000000006</c:v>
                </c:pt>
                <c:pt idx="460">
                  <c:v>96.305999999999997</c:v>
                </c:pt>
                <c:pt idx="461">
                  <c:v>96.454999999999998</c:v>
                </c:pt>
                <c:pt idx="462">
                  <c:v>96.605999999999995</c:v>
                </c:pt>
                <c:pt idx="463">
                  <c:v>96.757000000000005</c:v>
                </c:pt>
                <c:pt idx="464">
                  <c:v>96.906000000000006</c:v>
                </c:pt>
                <c:pt idx="465">
                  <c:v>97.055000000000007</c:v>
                </c:pt>
                <c:pt idx="466">
                  <c:v>97.206000000000003</c:v>
                </c:pt>
                <c:pt idx="467">
                  <c:v>97.355999999999995</c:v>
                </c:pt>
                <c:pt idx="468">
                  <c:v>97.506</c:v>
                </c:pt>
                <c:pt idx="469">
                  <c:v>97.656000000000006</c:v>
                </c:pt>
                <c:pt idx="470">
                  <c:v>97.805000000000007</c:v>
                </c:pt>
                <c:pt idx="471">
                  <c:v>97.956999999999994</c:v>
                </c:pt>
                <c:pt idx="472">
                  <c:v>98.105999999999995</c:v>
                </c:pt>
                <c:pt idx="473">
                  <c:v>98.256</c:v>
                </c:pt>
                <c:pt idx="474">
                  <c:v>98.406000000000006</c:v>
                </c:pt>
                <c:pt idx="475">
                  <c:v>98.555999999999997</c:v>
                </c:pt>
                <c:pt idx="476">
                  <c:v>98.706000000000003</c:v>
                </c:pt>
                <c:pt idx="477">
                  <c:v>98.855999999999995</c:v>
                </c:pt>
                <c:pt idx="478">
                  <c:v>99.006</c:v>
                </c:pt>
                <c:pt idx="479">
                  <c:v>99.155000000000001</c:v>
                </c:pt>
                <c:pt idx="480">
                  <c:v>99.305000000000007</c:v>
                </c:pt>
                <c:pt idx="481">
                  <c:v>99.454999999999998</c:v>
                </c:pt>
                <c:pt idx="482">
                  <c:v>99.605000000000004</c:v>
                </c:pt>
                <c:pt idx="483">
                  <c:v>99.754999999999995</c:v>
                </c:pt>
                <c:pt idx="484">
                  <c:v>99.905000000000001</c:v>
                </c:pt>
                <c:pt idx="485">
                  <c:v>100.056</c:v>
                </c:pt>
                <c:pt idx="486">
                  <c:v>100.205</c:v>
                </c:pt>
                <c:pt idx="487">
                  <c:v>100.355</c:v>
                </c:pt>
                <c:pt idx="488">
                  <c:v>100.506</c:v>
                </c:pt>
                <c:pt idx="489">
                  <c:v>100.655</c:v>
                </c:pt>
                <c:pt idx="490">
                  <c:v>100.806</c:v>
                </c:pt>
                <c:pt idx="491">
                  <c:v>100.955</c:v>
                </c:pt>
                <c:pt idx="492">
                  <c:v>101.10599999999999</c:v>
                </c:pt>
                <c:pt idx="493">
                  <c:v>101.254</c:v>
                </c:pt>
                <c:pt idx="494">
                  <c:v>101.405</c:v>
                </c:pt>
                <c:pt idx="495">
                  <c:v>101.55500000000001</c:v>
                </c:pt>
                <c:pt idx="496">
                  <c:v>101.70399999999999</c:v>
                </c:pt>
                <c:pt idx="497">
                  <c:v>101.855</c:v>
                </c:pt>
                <c:pt idx="498">
                  <c:v>102.004</c:v>
                </c:pt>
                <c:pt idx="499">
                  <c:v>102.15300000000001</c:v>
                </c:pt>
                <c:pt idx="500">
                  <c:v>102.303</c:v>
                </c:pt>
                <c:pt idx="501">
                  <c:v>102.45399999999999</c:v>
                </c:pt>
                <c:pt idx="502">
                  <c:v>102.60299999999999</c:v>
                </c:pt>
                <c:pt idx="503">
                  <c:v>102.752</c:v>
                </c:pt>
                <c:pt idx="504">
                  <c:v>102.902</c:v>
                </c:pt>
                <c:pt idx="505">
                  <c:v>103.053</c:v>
                </c:pt>
                <c:pt idx="506">
                  <c:v>103.202</c:v>
                </c:pt>
                <c:pt idx="507">
                  <c:v>103.352</c:v>
                </c:pt>
                <c:pt idx="508">
                  <c:v>103.501</c:v>
                </c:pt>
                <c:pt idx="509">
                  <c:v>103.651</c:v>
                </c:pt>
                <c:pt idx="510">
                  <c:v>103.801</c:v>
                </c:pt>
                <c:pt idx="511">
                  <c:v>103.95</c:v>
                </c:pt>
                <c:pt idx="512">
                  <c:v>104.1</c:v>
                </c:pt>
                <c:pt idx="513">
                  <c:v>104.249</c:v>
                </c:pt>
                <c:pt idx="514">
                  <c:v>104.399</c:v>
                </c:pt>
                <c:pt idx="515">
                  <c:v>104.54900000000001</c:v>
                </c:pt>
                <c:pt idx="516">
                  <c:v>104.7</c:v>
                </c:pt>
                <c:pt idx="517">
                  <c:v>104.849</c:v>
                </c:pt>
                <c:pt idx="518">
                  <c:v>104.998</c:v>
                </c:pt>
                <c:pt idx="519">
                  <c:v>105.148</c:v>
                </c:pt>
                <c:pt idx="520">
                  <c:v>105.297</c:v>
                </c:pt>
                <c:pt idx="521">
                  <c:v>105.44799999999999</c:v>
                </c:pt>
                <c:pt idx="522">
                  <c:v>105.596</c:v>
                </c:pt>
                <c:pt idx="523">
                  <c:v>105.749</c:v>
                </c:pt>
                <c:pt idx="524">
                  <c:v>105.89700000000001</c:v>
                </c:pt>
                <c:pt idx="525">
                  <c:v>106.047</c:v>
                </c:pt>
                <c:pt idx="526">
                  <c:v>106.197</c:v>
                </c:pt>
                <c:pt idx="527">
                  <c:v>106.34699999999999</c:v>
                </c:pt>
                <c:pt idx="528">
                  <c:v>106.497</c:v>
                </c:pt>
                <c:pt idx="529">
                  <c:v>106.64700000000001</c:v>
                </c:pt>
                <c:pt idx="530">
                  <c:v>106.797</c:v>
                </c:pt>
                <c:pt idx="531">
                  <c:v>106.947</c:v>
                </c:pt>
                <c:pt idx="532">
                  <c:v>107.09699999999999</c:v>
                </c:pt>
                <c:pt idx="533">
                  <c:v>107.248</c:v>
                </c:pt>
                <c:pt idx="534">
                  <c:v>107.398</c:v>
                </c:pt>
                <c:pt idx="535">
                  <c:v>107.547</c:v>
                </c:pt>
                <c:pt idx="536">
                  <c:v>107.69799999999999</c:v>
                </c:pt>
                <c:pt idx="537">
                  <c:v>107.84699999999999</c:v>
                </c:pt>
                <c:pt idx="538">
                  <c:v>107.997</c:v>
                </c:pt>
                <c:pt idx="539">
                  <c:v>108.149</c:v>
                </c:pt>
                <c:pt idx="540">
                  <c:v>108.297</c:v>
                </c:pt>
                <c:pt idx="541">
                  <c:v>108.447</c:v>
                </c:pt>
                <c:pt idx="542">
                  <c:v>108.59699999999999</c:v>
                </c:pt>
                <c:pt idx="543">
                  <c:v>108.747</c:v>
                </c:pt>
                <c:pt idx="544">
                  <c:v>108.89700000000001</c:v>
                </c:pt>
                <c:pt idx="545">
                  <c:v>109.048</c:v>
                </c:pt>
                <c:pt idx="546">
                  <c:v>109.19799999999999</c:v>
                </c:pt>
                <c:pt idx="547">
                  <c:v>109.348</c:v>
                </c:pt>
                <c:pt idx="548">
                  <c:v>109.5</c:v>
                </c:pt>
                <c:pt idx="549">
                  <c:v>109.648</c:v>
                </c:pt>
                <c:pt idx="550">
                  <c:v>109.79900000000001</c:v>
                </c:pt>
                <c:pt idx="551">
                  <c:v>109.95</c:v>
                </c:pt>
                <c:pt idx="552">
                  <c:v>110.1</c:v>
                </c:pt>
                <c:pt idx="553">
                  <c:v>110.249</c:v>
                </c:pt>
                <c:pt idx="554">
                  <c:v>110.399</c:v>
                </c:pt>
                <c:pt idx="555">
                  <c:v>110.55</c:v>
                </c:pt>
                <c:pt idx="556">
                  <c:v>110.699</c:v>
                </c:pt>
                <c:pt idx="557">
                  <c:v>110.849</c:v>
                </c:pt>
                <c:pt idx="558">
                  <c:v>110.999</c:v>
                </c:pt>
                <c:pt idx="559">
                  <c:v>111.149</c:v>
                </c:pt>
                <c:pt idx="560">
                  <c:v>111.3</c:v>
                </c:pt>
                <c:pt idx="561">
                  <c:v>111.449</c:v>
                </c:pt>
                <c:pt idx="562">
                  <c:v>111.599</c:v>
                </c:pt>
                <c:pt idx="563">
                  <c:v>111.749</c:v>
                </c:pt>
                <c:pt idx="564">
                  <c:v>111.9</c:v>
                </c:pt>
                <c:pt idx="565">
                  <c:v>112.05</c:v>
                </c:pt>
                <c:pt idx="566">
                  <c:v>112.199</c:v>
                </c:pt>
                <c:pt idx="567">
                  <c:v>112.349</c:v>
                </c:pt>
                <c:pt idx="568">
                  <c:v>112.499</c:v>
                </c:pt>
                <c:pt idx="569">
                  <c:v>112.65</c:v>
                </c:pt>
                <c:pt idx="570">
                  <c:v>112.79900000000001</c:v>
                </c:pt>
                <c:pt idx="571">
                  <c:v>112.95099999999999</c:v>
                </c:pt>
                <c:pt idx="572">
                  <c:v>113.099</c:v>
                </c:pt>
                <c:pt idx="573">
                  <c:v>113.249</c:v>
                </c:pt>
                <c:pt idx="574">
                  <c:v>113.4</c:v>
                </c:pt>
                <c:pt idx="575">
                  <c:v>113.55</c:v>
                </c:pt>
                <c:pt idx="576">
                  <c:v>113.7</c:v>
                </c:pt>
                <c:pt idx="577">
                  <c:v>113.85</c:v>
                </c:pt>
                <c:pt idx="578">
                  <c:v>113.999</c:v>
                </c:pt>
                <c:pt idx="579">
                  <c:v>114.15</c:v>
                </c:pt>
                <c:pt idx="580">
                  <c:v>114.3</c:v>
                </c:pt>
                <c:pt idx="581">
                  <c:v>114.45</c:v>
                </c:pt>
                <c:pt idx="582">
                  <c:v>114.6</c:v>
                </c:pt>
                <c:pt idx="583">
                  <c:v>114.75</c:v>
                </c:pt>
                <c:pt idx="584">
                  <c:v>114.901</c:v>
                </c:pt>
                <c:pt idx="585">
                  <c:v>115.05</c:v>
                </c:pt>
                <c:pt idx="586">
                  <c:v>115.20099999999999</c:v>
                </c:pt>
                <c:pt idx="587">
                  <c:v>115.351</c:v>
                </c:pt>
                <c:pt idx="588">
                  <c:v>115.5</c:v>
                </c:pt>
                <c:pt idx="589">
                  <c:v>115.65</c:v>
                </c:pt>
                <c:pt idx="590">
                  <c:v>115.801</c:v>
                </c:pt>
                <c:pt idx="591">
                  <c:v>115.95099999999999</c:v>
                </c:pt>
                <c:pt idx="592">
                  <c:v>116.101</c:v>
                </c:pt>
                <c:pt idx="593">
                  <c:v>116.251</c:v>
                </c:pt>
                <c:pt idx="594">
                  <c:v>116.401</c:v>
                </c:pt>
                <c:pt idx="595">
                  <c:v>116.551</c:v>
                </c:pt>
                <c:pt idx="596">
                  <c:v>116.70099999999999</c:v>
                </c:pt>
                <c:pt idx="597">
                  <c:v>116.851</c:v>
                </c:pt>
                <c:pt idx="598">
                  <c:v>117.002</c:v>
                </c:pt>
                <c:pt idx="599">
                  <c:v>117.15300000000001</c:v>
                </c:pt>
                <c:pt idx="600">
                  <c:v>117.303</c:v>
                </c:pt>
                <c:pt idx="601">
                  <c:v>117.453</c:v>
                </c:pt>
                <c:pt idx="602">
                  <c:v>117.60299999999999</c:v>
                </c:pt>
                <c:pt idx="603">
                  <c:v>117.754</c:v>
                </c:pt>
                <c:pt idx="604">
                  <c:v>117.904</c:v>
                </c:pt>
                <c:pt idx="605">
                  <c:v>118.054</c:v>
                </c:pt>
                <c:pt idx="606">
                  <c:v>118.20399999999999</c:v>
                </c:pt>
                <c:pt idx="607">
                  <c:v>118.355</c:v>
                </c:pt>
                <c:pt idx="608">
                  <c:v>118.505</c:v>
                </c:pt>
                <c:pt idx="609">
                  <c:v>118.655</c:v>
                </c:pt>
                <c:pt idx="610">
                  <c:v>118.80500000000001</c:v>
                </c:pt>
                <c:pt idx="611">
                  <c:v>118.956</c:v>
                </c:pt>
                <c:pt idx="612">
                  <c:v>119.10599999999999</c:v>
                </c:pt>
                <c:pt idx="613">
                  <c:v>119.255</c:v>
                </c:pt>
                <c:pt idx="614">
                  <c:v>119.407</c:v>
                </c:pt>
                <c:pt idx="615">
                  <c:v>119.557</c:v>
                </c:pt>
                <c:pt idx="616">
                  <c:v>119.706</c:v>
                </c:pt>
                <c:pt idx="617">
                  <c:v>119.857</c:v>
                </c:pt>
                <c:pt idx="618">
                  <c:v>120.00700000000001</c:v>
                </c:pt>
                <c:pt idx="619">
                  <c:v>120.157</c:v>
                </c:pt>
                <c:pt idx="620">
                  <c:v>120.307</c:v>
                </c:pt>
                <c:pt idx="621">
                  <c:v>120.456</c:v>
                </c:pt>
                <c:pt idx="622">
                  <c:v>120.60599999999999</c:v>
                </c:pt>
                <c:pt idx="623">
                  <c:v>120.75700000000001</c:v>
                </c:pt>
                <c:pt idx="624">
                  <c:v>120.907</c:v>
                </c:pt>
                <c:pt idx="625">
                  <c:v>121.056</c:v>
                </c:pt>
                <c:pt idx="626">
                  <c:v>121.20699999999999</c:v>
                </c:pt>
                <c:pt idx="627">
                  <c:v>121.357</c:v>
                </c:pt>
                <c:pt idx="628">
                  <c:v>121.506</c:v>
                </c:pt>
                <c:pt idx="629">
                  <c:v>121.65600000000001</c:v>
                </c:pt>
                <c:pt idx="630">
                  <c:v>121.806</c:v>
                </c:pt>
                <c:pt idx="631">
                  <c:v>121.955</c:v>
                </c:pt>
                <c:pt idx="632">
                  <c:v>122.10599999999999</c:v>
                </c:pt>
                <c:pt idx="633">
                  <c:v>122.255</c:v>
                </c:pt>
                <c:pt idx="634">
                  <c:v>122.404</c:v>
                </c:pt>
                <c:pt idx="635">
                  <c:v>122.55500000000001</c:v>
                </c:pt>
                <c:pt idx="636">
                  <c:v>122.70399999999999</c:v>
                </c:pt>
                <c:pt idx="637">
                  <c:v>122.85299999999999</c:v>
                </c:pt>
                <c:pt idx="638">
                  <c:v>123.003</c:v>
                </c:pt>
                <c:pt idx="639">
                  <c:v>123.152</c:v>
                </c:pt>
                <c:pt idx="640">
                  <c:v>123.303</c:v>
                </c:pt>
                <c:pt idx="641">
                  <c:v>123.452</c:v>
                </c:pt>
                <c:pt idx="642">
                  <c:v>123.602</c:v>
                </c:pt>
                <c:pt idx="643">
                  <c:v>123.751</c:v>
                </c:pt>
                <c:pt idx="644">
                  <c:v>123.902</c:v>
                </c:pt>
                <c:pt idx="645">
                  <c:v>124.05200000000001</c:v>
                </c:pt>
                <c:pt idx="646">
                  <c:v>124.202</c:v>
                </c:pt>
                <c:pt idx="647">
                  <c:v>124.351</c:v>
                </c:pt>
                <c:pt idx="648">
                  <c:v>124.502</c:v>
                </c:pt>
                <c:pt idx="649">
                  <c:v>124.65</c:v>
                </c:pt>
                <c:pt idx="650">
                  <c:v>124.801</c:v>
                </c:pt>
                <c:pt idx="651">
                  <c:v>124.95099999999999</c:v>
                </c:pt>
                <c:pt idx="652">
                  <c:v>125.1</c:v>
                </c:pt>
                <c:pt idx="653">
                  <c:v>125.251</c:v>
                </c:pt>
                <c:pt idx="654">
                  <c:v>125.4</c:v>
                </c:pt>
                <c:pt idx="655">
                  <c:v>125.55</c:v>
                </c:pt>
                <c:pt idx="656">
                  <c:v>125.7</c:v>
                </c:pt>
                <c:pt idx="657">
                  <c:v>125.85</c:v>
                </c:pt>
                <c:pt idx="658">
                  <c:v>125.999</c:v>
                </c:pt>
                <c:pt idx="659">
                  <c:v>126.149</c:v>
                </c:pt>
                <c:pt idx="660">
                  <c:v>126.29900000000001</c:v>
                </c:pt>
                <c:pt idx="661">
                  <c:v>126.44799999999999</c:v>
                </c:pt>
                <c:pt idx="662">
                  <c:v>126.6</c:v>
                </c:pt>
                <c:pt idx="663">
                  <c:v>126.749</c:v>
                </c:pt>
                <c:pt idx="664">
                  <c:v>126.899</c:v>
                </c:pt>
                <c:pt idx="665">
                  <c:v>127.04900000000001</c:v>
                </c:pt>
                <c:pt idx="666">
                  <c:v>127.19799999999999</c:v>
                </c:pt>
                <c:pt idx="667">
                  <c:v>127.348</c:v>
                </c:pt>
                <c:pt idx="668">
                  <c:v>127.499</c:v>
                </c:pt>
                <c:pt idx="669">
                  <c:v>127.648</c:v>
                </c:pt>
                <c:pt idx="670">
                  <c:v>127.797</c:v>
                </c:pt>
                <c:pt idx="671">
                  <c:v>127.947</c:v>
                </c:pt>
                <c:pt idx="672">
                  <c:v>128.09800000000001</c:v>
                </c:pt>
                <c:pt idx="673">
                  <c:v>128.24700000000001</c:v>
                </c:pt>
                <c:pt idx="674">
                  <c:v>128.39699999999999</c:v>
                </c:pt>
                <c:pt idx="675">
                  <c:v>128.547</c:v>
                </c:pt>
                <c:pt idx="676">
                  <c:v>128.697</c:v>
                </c:pt>
                <c:pt idx="677">
                  <c:v>128.84800000000001</c:v>
                </c:pt>
                <c:pt idx="678">
                  <c:v>128.99700000000001</c:v>
                </c:pt>
                <c:pt idx="679">
                  <c:v>129.14699999999999</c:v>
                </c:pt>
                <c:pt idx="680">
                  <c:v>129.297</c:v>
                </c:pt>
                <c:pt idx="681">
                  <c:v>129.44800000000001</c:v>
                </c:pt>
                <c:pt idx="682">
                  <c:v>129.59700000000001</c:v>
                </c:pt>
                <c:pt idx="683">
                  <c:v>129.74700000000001</c:v>
                </c:pt>
                <c:pt idx="684">
                  <c:v>129.89699999999999</c:v>
                </c:pt>
                <c:pt idx="685">
                  <c:v>130.04599999999999</c:v>
                </c:pt>
                <c:pt idx="686">
                  <c:v>130.197</c:v>
                </c:pt>
                <c:pt idx="687">
                  <c:v>130.34700000000001</c:v>
                </c:pt>
                <c:pt idx="688">
                  <c:v>130.49700000000001</c:v>
                </c:pt>
                <c:pt idx="689">
                  <c:v>130.648</c:v>
                </c:pt>
                <c:pt idx="690">
                  <c:v>130.797</c:v>
                </c:pt>
                <c:pt idx="691">
                  <c:v>130.94800000000001</c:v>
                </c:pt>
                <c:pt idx="692">
                  <c:v>131.09800000000001</c:v>
                </c:pt>
                <c:pt idx="693">
                  <c:v>131.24799999999999</c:v>
                </c:pt>
                <c:pt idx="694">
                  <c:v>131.39699999999999</c:v>
                </c:pt>
                <c:pt idx="695">
                  <c:v>131.548</c:v>
                </c:pt>
                <c:pt idx="696">
                  <c:v>131.69800000000001</c:v>
                </c:pt>
                <c:pt idx="697">
                  <c:v>131.84700000000001</c:v>
                </c:pt>
                <c:pt idx="698">
                  <c:v>131.99799999999999</c:v>
                </c:pt>
                <c:pt idx="699">
                  <c:v>132.148</c:v>
                </c:pt>
                <c:pt idx="700">
                  <c:v>132.298</c:v>
                </c:pt>
                <c:pt idx="701">
                  <c:v>132.44900000000001</c:v>
                </c:pt>
                <c:pt idx="702">
                  <c:v>132.59899999999999</c:v>
                </c:pt>
                <c:pt idx="703">
                  <c:v>132.75</c:v>
                </c:pt>
                <c:pt idx="704">
                  <c:v>132.899</c:v>
                </c:pt>
                <c:pt idx="705">
                  <c:v>133.05000000000001</c:v>
                </c:pt>
                <c:pt idx="706">
                  <c:v>133.19900000000001</c:v>
                </c:pt>
                <c:pt idx="707">
                  <c:v>133.35</c:v>
                </c:pt>
                <c:pt idx="708">
                  <c:v>133.5</c:v>
                </c:pt>
                <c:pt idx="709">
                  <c:v>133.65</c:v>
                </c:pt>
                <c:pt idx="710">
                  <c:v>133.80099999999999</c:v>
                </c:pt>
                <c:pt idx="711">
                  <c:v>133.94999999999999</c:v>
                </c:pt>
                <c:pt idx="712">
                  <c:v>134.101</c:v>
                </c:pt>
                <c:pt idx="713">
                  <c:v>134.251</c:v>
                </c:pt>
                <c:pt idx="714">
                  <c:v>134.40100000000001</c:v>
                </c:pt>
                <c:pt idx="715">
                  <c:v>134.55199999999999</c:v>
                </c:pt>
                <c:pt idx="716">
                  <c:v>134.70099999999999</c:v>
                </c:pt>
                <c:pt idx="717">
                  <c:v>134.852</c:v>
                </c:pt>
                <c:pt idx="718">
                  <c:v>135.001</c:v>
                </c:pt>
                <c:pt idx="719">
                  <c:v>135.15199999999999</c:v>
                </c:pt>
                <c:pt idx="720">
                  <c:v>135.30199999999999</c:v>
                </c:pt>
                <c:pt idx="721">
                  <c:v>135.452</c:v>
                </c:pt>
                <c:pt idx="722">
                  <c:v>135.602</c:v>
                </c:pt>
                <c:pt idx="723">
                  <c:v>135.75200000000001</c:v>
                </c:pt>
                <c:pt idx="724">
                  <c:v>135.90299999999999</c:v>
                </c:pt>
                <c:pt idx="725">
                  <c:v>136.05199999999999</c:v>
                </c:pt>
                <c:pt idx="726">
                  <c:v>136.203</c:v>
                </c:pt>
                <c:pt idx="727">
                  <c:v>136.35300000000001</c:v>
                </c:pt>
                <c:pt idx="728">
                  <c:v>136.50399999999999</c:v>
                </c:pt>
                <c:pt idx="729">
                  <c:v>136.654</c:v>
                </c:pt>
                <c:pt idx="730">
                  <c:v>136.803</c:v>
                </c:pt>
                <c:pt idx="731">
                  <c:v>136.95400000000001</c:v>
                </c:pt>
                <c:pt idx="732">
                  <c:v>137.10400000000001</c:v>
                </c:pt>
                <c:pt idx="733">
                  <c:v>137.25399999999999</c:v>
                </c:pt>
                <c:pt idx="734">
                  <c:v>137.405</c:v>
                </c:pt>
                <c:pt idx="735">
                  <c:v>137.55500000000001</c:v>
                </c:pt>
                <c:pt idx="736">
                  <c:v>137.70400000000001</c:v>
                </c:pt>
                <c:pt idx="737">
                  <c:v>137.85499999999999</c:v>
                </c:pt>
                <c:pt idx="738">
                  <c:v>138.00399999999999</c:v>
                </c:pt>
                <c:pt idx="739">
                  <c:v>138.155</c:v>
                </c:pt>
                <c:pt idx="740">
                  <c:v>138.30500000000001</c:v>
                </c:pt>
                <c:pt idx="741">
                  <c:v>138.45400000000001</c:v>
                </c:pt>
                <c:pt idx="742">
                  <c:v>138.60499999999999</c:v>
                </c:pt>
                <c:pt idx="743">
                  <c:v>138.755</c:v>
                </c:pt>
                <c:pt idx="744">
                  <c:v>138.905</c:v>
                </c:pt>
                <c:pt idx="745">
                  <c:v>139.05500000000001</c:v>
                </c:pt>
                <c:pt idx="746">
                  <c:v>139.20599999999999</c:v>
                </c:pt>
                <c:pt idx="747">
                  <c:v>139.35499999999999</c:v>
                </c:pt>
                <c:pt idx="748">
                  <c:v>139.505</c:v>
                </c:pt>
                <c:pt idx="749">
                  <c:v>139.655</c:v>
                </c:pt>
                <c:pt idx="750">
                  <c:v>139.80500000000001</c:v>
                </c:pt>
                <c:pt idx="751">
                  <c:v>139.95400000000001</c:v>
                </c:pt>
                <c:pt idx="752">
                  <c:v>140.10499999999999</c:v>
                </c:pt>
                <c:pt idx="753">
                  <c:v>140.25399999999999</c:v>
                </c:pt>
                <c:pt idx="754">
                  <c:v>140.404</c:v>
                </c:pt>
                <c:pt idx="755">
                  <c:v>140.553</c:v>
                </c:pt>
                <c:pt idx="756">
                  <c:v>140.70400000000001</c:v>
                </c:pt>
                <c:pt idx="757">
                  <c:v>140.85300000000001</c:v>
                </c:pt>
                <c:pt idx="758">
                  <c:v>141.00399999999999</c:v>
                </c:pt>
                <c:pt idx="759">
                  <c:v>141.15299999999999</c:v>
                </c:pt>
                <c:pt idx="760">
                  <c:v>141.30199999999999</c:v>
                </c:pt>
                <c:pt idx="761">
                  <c:v>141.452</c:v>
                </c:pt>
                <c:pt idx="762">
                  <c:v>141.602</c:v>
                </c:pt>
                <c:pt idx="763">
                  <c:v>141.751</c:v>
                </c:pt>
                <c:pt idx="764">
                  <c:v>141.90100000000001</c:v>
                </c:pt>
                <c:pt idx="765">
                  <c:v>142.05000000000001</c:v>
                </c:pt>
                <c:pt idx="766">
                  <c:v>142.20099999999999</c:v>
                </c:pt>
                <c:pt idx="767">
                  <c:v>142.351</c:v>
                </c:pt>
                <c:pt idx="768">
                  <c:v>142.499</c:v>
                </c:pt>
                <c:pt idx="769">
                  <c:v>142.64699999999999</c:v>
                </c:pt>
                <c:pt idx="770">
                  <c:v>142.797</c:v>
                </c:pt>
                <c:pt idx="771">
                  <c:v>142.94800000000001</c:v>
                </c:pt>
                <c:pt idx="772">
                  <c:v>143.09800000000001</c:v>
                </c:pt>
                <c:pt idx="773">
                  <c:v>143.24700000000001</c:v>
                </c:pt>
                <c:pt idx="774">
                  <c:v>143.39699999999999</c:v>
                </c:pt>
                <c:pt idx="775">
                  <c:v>143.547</c:v>
                </c:pt>
                <c:pt idx="776">
                  <c:v>143.697</c:v>
                </c:pt>
                <c:pt idx="777">
                  <c:v>143.846</c:v>
                </c:pt>
                <c:pt idx="778">
                  <c:v>143.994</c:v>
                </c:pt>
                <c:pt idx="779">
                  <c:v>144.14400000000001</c:v>
                </c:pt>
                <c:pt idx="780">
                  <c:v>144.29400000000001</c:v>
                </c:pt>
                <c:pt idx="781">
                  <c:v>144.44399999999999</c:v>
                </c:pt>
                <c:pt idx="782">
                  <c:v>144.595</c:v>
                </c:pt>
                <c:pt idx="783">
                  <c:v>144.745</c:v>
                </c:pt>
                <c:pt idx="784">
                  <c:v>144.89500000000001</c:v>
                </c:pt>
                <c:pt idx="785">
                  <c:v>145.04400000000001</c:v>
                </c:pt>
                <c:pt idx="786">
                  <c:v>145.19399999999999</c:v>
                </c:pt>
                <c:pt idx="787">
                  <c:v>145.34399999999999</c:v>
                </c:pt>
                <c:pt idx="788">
                  <c:v>145.494</c:v>
                </c:pt>
                <c:pt idx="789">
                  <c:v>145.643</c:v>
                </c:pt>
                <c:pt idx="790">
                  <c:v>145.79400000000001</c:v>
                </c:pt>
                <c:pt idx="791">
                  <c:v>145.94399999999999</c:v>
                </c:pt>
                <c:pt idx="792">
                  <c:v>146.095</c:v>
                </c:pt>
                <c:pt idx="793">
                  <c:v>146.245</c:v>
                </c:pt>
                <c:pt idx="794">
                  <c:v>146.39599999999999</c:v>
                </c:pt>
                <c:pt idx="795">
                  <c:v>146.54499999999999</c:v>
                </c:pt>
                <c:pt idx="796">
                  <c:v>146.69499999999999</c:v>
                </c:pt>
                <c:pt idx="797">
                  <c:v>146.846</c:v>
                </c:pt>
                <c:pt idx="798">
                  <c:v>146.995</c:v>
                </c:pt>
                <c:pt idx="799">
                  <c:v>147.14500000000001</c:v>
                </c:pt>
                <c:pt idx="800">
                  <c:v>147.29599999999999</c:v>
                </c:pt>
                <c:pt idx="801">
                  <c:v>147.446</c:v>
                </c:pt>
                <c:pt idx="802">
                  <c:v>147.596</c:v>
                </c:pt>
                <c:pt idx="803">
                  <c:v>147.74700000000001</c:v>
                </c:pt>
                <c:pt idx="804">
                  <c:v>147.89599999999999</c:v>
                </c:pt>
                <c:pt idx="805">
                  <c:v>148.04599999999999</c:v>
                </c:pt>
                <c:pt idx="806">
                  <c:v>148.197</c:v>
                </c:pt>
                <c:pt idx="807">
                  <c:v>148.34700000000001</c:v>
                </c:pt>
                <c:pt idx="808">
                  <c:v>148.49600000000001</c:v>
                </c:pt>
                <c:pt idx="809">
                  <c:v>148.64599999999999</c:v>
                </c:pt>
                <c:pt idx="810">
                  <c:v>148.797</c:v>
                </c:pt>
                <c:pt idx="811">
                  <c:v>148.947</c:v>
                </c:pt>
                <c:pt idx="812">
                  <c:v>149.09700000000001</c:v>
                </c:pt>
                <c:pt idx="813">
                  <c:v>149.24799999999999</c:v>
                </c:pt>
                <c:pt idx="814">
                  <c:v>149.39699999999999</c:v>
                </c:pt>
                <c:pt idx="815">
                  <c:v>149.547</c:v>
                </c:pt>
                <c:pt idx="816">
                  <c:v>149.697</c:v>
                </c:pt>
                <c:pt idx="817">
                  <c:v>149.84700000000001</c:v>
                </c:pt>
                <c:pt idx="818">
                  <c:v>149.99700000000001</c:v>
                </c:pt>
                <c:pt idx="819">
                  <c:v>150.14699999999999</c:v>
                </c:pt>
                <c:pt idx="820">
                  <c:v>150.297</c:v>
                </c:pt>
                <c:pt idx="821">
                  <c:v>150.447</c:v>
                </c:pt>
                <c:pt idx="822">
                  <c:v>150.596</c:v>
                </c:pt>
                <c:pt idx="823">
                  <c:v>150.74700000000001</c:v>
                </c:pt>
                <c:pt idx="824">
                  <c:v>150.89599999999999</c:v>
                </c:pt>
                <c:pt idx="825">
                  <c:v>151.048</c:v>
                </c:pt>
                <c:pt idx="826">
                  <c:v>151.19800000000001</c:v>
                </c:pt>
                <c:pt idx="827">
                  <c:v>151.34899999999999</c:v>
                </c:pt>
                <c:pt idx="828">
                  <c:v>151.499</c:v>
                </c:pt>
                <c:pt idx="829">
                  <c:v>151.648</c:v>
                </c:pt>
                <c:pt idx="830">
                  <c:v>151.79900000000001</c:v>
                </c:pt>
                <c:pt idx="831">
                  <c:v>151.94999999999999</c:v>
                </c:pt>
                <c:pt idx="832">
                  <c:v>152.09899999999999</c:v>
                </c:pt>
                <c:pt idx="833">
                  <c:v>152.25</c:v>
                </c:pt>
                <c:pt idx="834">
                  <c:v>152.40100000000001</c:v>
                </c:pt>
                <c:pt idx="835">
                  <c:v>152.55000000000001</c:v>
                </c:pt>
                <c:pt idx="836">
                  <c:v>152.69900000000001</c:v>
                </c:pt>
                <c:pt idx="837">
                  <c:v>152.85</c:v>
                </c:pt>
                <c:pt idx="838">
                  <c:v>153</c:v>
                </c:pt>
                <c:pt idx="839">
                  <c:v>153.15100000000001</c:v>
                </c:pt>
                <c:pt idx="840">
                  <c:v>153.30000000000001</c:v>
                </c:pt>
                <c:pt idx="841">
                  <c:v>153.45099999999999</c:v>
                </c:pt>
                <c:pt idx="842">
                  <c:v>153.602</c:v>
                </c:pt>
                <c:pt idx="843">
                  <c:v>153.75200000000001</c:v>
                </c:pt>
                <c:pt idx="844">
                  <c:v>153.90100000000001</c:v>
                </c:pt>
                <c:pt idx="845">
                  <c:v>154.05199999999999</c:v>
                </c:pt>
                <c:pt idx="846">
                  <c:v>154.202</c:v>
                </c:pt>
                <c:pt idx="847">
                  <c:v>154.35300000000001</c:v>
                </c:pt>
                <c:pt idx="848">
                  <c:v>154.50299999999999</c:v>
                </c:pt>
                <c:pt idx="849">
                  <c:v>154.65299999999999</c:v>
                </c:pt>
                <c:pt idx="850">
                  <c:v>154.803</c:v>
                </c:pt>
                <c:pt idx="851">
                  <c:v>154.95400000000001</c:v>
                </c:pt>
                <c:pt idx="852">
                  <c:v>155.10400000000001</c:v>
                </c:pt>
                <c:pt idx="853">
                  <c:v>155.255</c:v>
                </c:pt>
                <c:pt idx="854">
                  <c:v>155.404</c:v>
                </c:pt>
                <c:pt idx="855">
                  <c:v>155.55500000000001</c:v>
                </c:pt>
                <c:pt idx="856">
                  <c:v>155.70500000000001</c:v>
                </c:pt>
                <c:pt idx="857">
                  <c:v>155.85499999999999</c:v>
                </c:pt>
                <c:pt idx="858">
                  <c:v>156.005</c:v>
                </c:pt>
                <c:pt idx="859">
                  <c:v>156.155</c:v>
                </c:pt>
                <c:pt idx="860">
                  <c:v>156.30500000000001</c:v>
                </c:pt>
                <c:pt idx="861">
                  <c:v>156.45500000000001</c:v>
                </c:pt>
                <c:pt idx="862">
                  <c:v>156.60599999999999</c:v>
                </c:pt>
                <c:pt idx="863">
                  <c:v>156.755</c:v>
                </c:pt>
                <c:pt idx="864">
                  <c:v>156.905</c:v>
                </c:pt>
                <c:pt idx="865">
                  <c:v>157.05500000000001</c:v>
                </c:pt>
                <c:pt idx="866">
                  <c:v>157.20500000000001</c:v>
                </c:pt>
                <c:pt idx="867">
                  <c:v>157.35499999999999</c:v>
                </c:pt>
                <c:pt idx="868">
                  <c:v>157.506</c:v>
                </c:pt>
                <c:pt idx="869">
                  <c:v>157.655</c:v>
                </c:pt>
                <c:pt idx="870">
                  <c:v>157.80500000000001</c:v>
                </c:pt>
                <c:pt idx="871">
                  <c:v>157.95599999999999</c:v>
                </c:pt>
                <c:pt idx="872">
                  <c:v>158.10499999999999</c:v>
                </c:pt>
                <c:pt idx="873">
                  <c:v>158.255</c:v>
                </c:pt>
                <c:pt idx="874">
                  <c:v>158.405</c:v>
                </c:pt>
                <c:pt idx="875">
                  <c:v>158.554</c:v>
                </c:pt>
                <c:pt idx="876">
                  <c:v>158.70599999999999</c:v>
                </c:pt>
                <c:pt idx="877">
                  <c:v>158.85499999999999</c:v>
                </c:pt>
                <c:pt idx="878">
                  <c:v>159.00399999999999</c:v>
                </c:pt>
                <c:pt idx="879">
                  <c:v>159.154</c:v>
                </c:pt>
                <c:pt idx="880">
                  <c:v>159.304</c:v>
                </c:pt>
                <c:pt idx="881">
                  <c:v>159.452</c:v>
                </c:pt>
                <c:pt idx="882">
                  <c:v>159.60300000000001</c:v>
                </c:pt>
                <c:pt idx="883">
                  <c:v>159.75200000000001</c:v>
                </c:pt>
                <c:pt idx="884">
                  <c:v>159.90100000000001</c:v>
                </c:pt>
                <c:pt idx="885">
                  <c:v>160.053</c:v>
                </c:pt>
                <c:pt idx="886">
                  <c:v>160.202</c:v>
                </c:pt>
                <c:pt idx="887">
                  <c:v>160.351</c:v>
                </c:pt>
                <c:pt idx="888">
                  <c:v>160.501</c:v>
                </c:pt>
                <c:pt idx="889">
                  <c:v>160.65100000000001</c:v>
                </c:pt>
                <c:pt idx="890">
                  <c:v>160.80000000000001</c:v>
                </c:pt>
                <c:pt idx="891">
                  <c:v>160.94900000000001</c:v>
                </c:pt>
                <c:pt idx="892">
                  <c:v>161.1</c:v>
                </c:pt>
                <c:pt idx="893">
                  <c:v>161.25</c:v>
                </c:pt>
                <c:pt idx="894">
                  <c:v>161.399</c:v>
                </c:pt>
                <c:pt idx="895">
                  <c:v>161.54900000000001</c:v>
                </c:pt>
                <c:pt idx="896">
                  <c:v>161.69999999999999</c:v>
                </c:pt>
                <c:pt idx="897">
                  <c:v>161.84899999999999</c:v>
                </c:pt>
                <c:pt idx="898">
                  <c:v>161.999</c:v>
                </c:pt>
                <c:pt idx="899">
                  <c:v>162.149</c:v>
                </c:pt>
                <c:pt idx="900">
                  <c:v>162.29900000000001</c:v>
                </c:pt>
                <c:pt idx="901">
                  <c:v>162.44900000000001</c:v>
                </c:pt>
                <c:pt idx="902">
                  <c:v>162.59899999999999</c:v>
                </c:pt>
                <c:pt idx="903">
                  <c:v>162.74799999999999</c:v>
                </c:pt>
                <c:pt idx="904">
                  <c:v>162.898</c:v>
                </c:pt>
                <c:pt idx="905">
                  <c:v>163.04599999999999</c:v>
                </c:pt>
                <c:pt idx="906">
                  <c:v>163.197</c:v>
                </c:pt>
                <c:pt idx="907">
                  <c:v>163.346</c:v>
                </c:pt>
                <c:pt idx="908">
                  <c:v>163.49600000000001</c:v>
                </c:pt>
                <c:pt idx="909">
                  <c:v>163.64599999999999</c:v>
                </c:pt>
                <c:pt idx="910">
                  <c:v>163.79599999999999</c:v>
                </c:pt>
                <c:pt idx="911">
                  <c:v>163.94499999999999</c:v>
                </c:pt>
                <c:pt idx="912">
                  <c:v>164.095</c:v>
                </c:pt>
                <c:pt idx="913">
                  <c:v>164.245</c:v>
                </c:pt>
                <c:pt idx="914">
                  <c:v>164.39500000000001</c:v>
                </c:pt>
                <c:pt idx="915">
                  <c:v>164.54400000000001</c:v>
                </c:pt>
                <c:pt idx="916">
                  <c:v>164.69399999999999</c:v>
                </c:pt>
                <c:pt idx="917">
                  <c:v>164.84399999999999</c:v>
                </c:pt>
                <c:pt idx="918">
                  <c:v>164.994</c:v>
                </c:pt>
                <c:pt idx="919">
                  <c:v>165.14400000000001</c:v>
                </c:pt>
                <c:pt idx="920">
                  <c:v>165.29300000000001</c:v>
                </c:pt>
                <c:pt idx="921">
                  <c:v>165.44300000000001</c:v>
                </c:pt>
                <c:pt idx="922">
                  <c:v>165.59200000000001</c:v>
                </c:pt>
                <c:pt idx="923">
                  <c:v>165.74199999999999</c:v>
                </c:pt>
                <c:pt idx="924">
                  <c:v>165.892</c:v>
                </c:pt>
                <c:pt idx="925">
                  <c:v>166.041</c:v>
                </c:pt>
                <c:pt idx="926">
                  <c:v>166.191</c:v>
                </c:pt>
                <c:pt idx="927">
                  <c:v>166.34200000000001</c:v>
                </c:pt>
                <c:pt idx="928">
                  <c:v>166.49199999999999</c:v>
                </c:pt>
                <c:pt idx="929">
                  <c:v>166.642</c:v>
                </c:pt>
                <c:pt idx="930">
                  <c:v>166.792</c:v>
                </c:pt>
                <c:pt idx="931">
                  <c:v>166.94200000000001</c:v>
                </c:pt>
                <c:pt idx="932">
                  <c:v>167.09200000000001</c:v>
                </c:pt>
                <c:pt idx="933">
                  <c:v>167.24199999999999</c:v>
                </c:pt>
                <c:pt idx="934">
                  <c:v>167.392</c:v>
                </c:pt>
                <c:pt idx="935">
                  <c:v>167.542</c:v>
                </c:pt>
                <c:pt idx="936">
                  <c:v>167.69200000000001</c:v>
                </c:pt>
                <c:pt idx="937">
                  <c:v>167.84100000000001</c:v>
                </c:pt>
                <c:pt idx="938">
                  <c:v>167.99199999999999</c:v>
                </c:pt>
                <c:pt idx="939">
                  <c:v>168.14099999999999</c:v>
                </c:pt>
                <c:pt idx="940">
                  <c:v>168.292</c:v>
                </c:pt>
                <c:pt idx="941">
                  <c:v>168.44200000000001</c:v>
                </c:pt>
                <c:pt idx="942">
                  <c:v>168.59299999999999</c:v>
                </c:pt>
                <c:pt idx="943">
                  <c:v>168.744</c:v>
                </c:pt>
                <c:pt idx="944">
                  <c:v>168.892</c:v>
                </c:pt>
                <c:pt idx="945">
                  <c:v>169.042</c:v>
                </c:pt>
                <c:pt idx="946">
                  <c:v>169.19300000000001</c:v>
                </c:pt>
                <c:pt idx="947">
                  <c:v>169.34299999999999</c:v>
                </c:pt>
                <c:pt idx="948">
                  <c:v>169.49199999999999</c:v>
                </c:pt>
                <c:pt idx="949">
                  <c:v>169.642</c:v>
                </c:pt>
                <c:pt idx="950">
                  <c:v>169.79300000000001</c:v>
                </c:pt>
                <c:pt idx="951">
                  <c:v>169.94200000000001</c:v>
                </c:pt>
                <c:pt idx="952">
                  <c:v>170.09200000000001</c:v>
                </c:pt>
                <c:pt idx="953">
                  <c:v>170.24199999999999</c:v>
                </c:pt>
                <c:pt idx="954">
                  <c:v>170.39099999999999</c:v>
                </c:pt>
                <c:pt idx="955">
                  <c:v>170.542</c:v>
                </c:pt>
                <c:pt idx="956">
                  <c:v>170.691</c:v>
                </c:pt>
                <c:pt idx="957">
                  <c:v>170.84200000000001</c:v>
                </c:pt>
                <c:pt idx="958">
                  <c:v>170.99199999999999</c:v>
                </c:pt>
                <c:pt idx="959">
                  <c:v>171.142</c:v>
                </c:pt>
                <c:pt idx="960">
                  <c:v>171.292</c:v>
                </c:pt>
                <c:pt idx="961">
                  <c:v>171.44300000000001</c:v>
                </c:pt>
                <c:pt idx="962">
                  <c:v>171.59200000000001</c:v>
                </c:pt>
                <c:pt idx="963">
                  <c:v>171.74199999999999</c:v>
                </c:pt>
                <c:pt idx="964">
                  <c:v>171.893</c:v>
                </c:pt>
                <c:pt idx="965">
                  <c:v>172.04300000000001</c:v>
                </c:pt>
                <c:pt idx="966">
                  <c:v>172.19300000000001</c:v>
                </c:pt>
                <c:pt idx="967">
                  <c:v>172.34399999999999</c:v>
                </c:pt>
                <c:pt idx="968">
                  <c:v>172.494</c:v>
                </c:pt>
                <c:pt idx="969">
                  <c:v>172.64400000000001</c:v>
                </c:pt>
                <c:pt idx="970">
                  <c:v>172.79499999999999</c:v>
                </c:pt>
                <c:pt idx="971">
                  <c:v>172.94499999999999</c:v>
                </c:pt>
                <c:pt idx="972">
                  <c:v>173.096</c:v>
                </c:pt>
                <c:pt idx="973">
                  <c:v>173.24600000000001</c:v>
                </c:pt>
                <c:pt idx="974">
                  <c:v>173.39699999999999</c:v>
                </c:pt>
                <c:pt idx="975">
                  <c:v>173.548</c:v>
                </c:pt>
                <c:pt idx="976">
                  <c:v>173.69800000000001</c:v>
                </c:pt>
                <c:pt idx="977">
                  <c:v>173.84899999999999</c:v>
                </c:pt>
                <c:pt idx="978">
                  <c:v>173.999</c:v>
                </c:pt>
                <c:pt idx="979">
                  <c:v>174.15</c:v>
                </c:pt>
                <c:pt idx="980">
                  <c:v>174.3</c:v>
                </c:pt>
                <c:pt idx="981">
                  <c:v>174.45</c:v>
                </c:pt>
                <c:pt idx="982">
                  <c:v>174.6</c:v>
                </c:pt>
                <c:pt idx="983">
                  <c:v>174.75</c:v>
                </c:pt>
                <c:pt idx="984">
                  <c:v>174.9</c:v>
                </c:pt>
                <c:pt idx="985">
                  <c:v>175.05099999999999</c:v>
                </c:pt>
                <c:pt idx="986">
                  <c:v>175.2</c:v>
                </c:pt>
                <c:pt idx="987">
                  <c:v>175.35</c:v>
                </c:pt>
                <c:pt idx="988">
                  <c:v>175.501</c:v>
                </c:pt>
                <c:pt idx="989">
                  <c:v>175.65</c:v>
                </c:pt>
                <c:pt idx="990">
                  <c:v>175.80099999999999</c:v>
                </c:pt>
                <c:pt idx="991">
                  <c:v>175.95</c:v>
                </c:pt>
                <c:pt idx="992">
                  <c:v>176.1</c:v>
                </c:pt>
                <c:pt idx="993">
                  <c:v>176.25</c:v>
                </c:pt>
                <c:pt idx="994">
                  <c:v>176.4</c:v>
                </c:pt>
                <c:pt idx="995">
                  <c:v>176.55</c:v>
                </c:pt>
                <c:pt idx="996">
                  <c:v>176.7</c:v>
                </c:pt>
                <c:pt idx="997">
                  <c:v>176.851</c:v>
                </c:pt>
                <c:pt idx="998">
                  <c:v>177</c:v>
                </c:pt>
                <c:pt idx="999">
                  <c:v>177.15</c:v>
                </c:pt>
                <c:pt idx="1000">
                  <c:v>177.3</c:v>
                </c:pt>
                <c:pt idx="1001">
                  <c:v>177.45</c:v>
                </c:pt>
                <c:pt idx="1002">
                  <c:v>177.6</c:v>
                </c:pt>
                <c:pt idx="1003">
                  <c:v>177.751</c:v>
                </c:pt>
                <c:pt idx="1004">
                  <c:v>177.90100000000001</c:v>
                </c:pt>
                <c:pt idx="1005">
                  <c:v>178.05</c:v>
                </c:pt>
                <c:pt idx="1006">
                  <c:v>178.20099999999999</c:v>
                </c:pt>
                <c:pt idx="1007">
                  <c:v>178.35</c:v>
                </c:pt>
                <c:pt idx="1008">
                  <c:v>178.5</c:v>
                </c:pt>
                <c:pt idx="1009">
                  <c:v>178.65100000000001</c:v>
                </c:pt>
                <c:pt idx="1010">
                  <c:v>178.8</c:v>
                </c:pt>
                <c:pt idx="1011">
                  <c:v>178.95099999999999</c:v>
                </c:pt>
                <c:pt idx="1012">
                  <c:v>179.1</c:v>
                </c:pt>
                <c:pt idx="1013">
                  <c:v>179.251</c:v>
                </c:pt>
                <c:pt idx="1014">
                  <c:v>179.4</c:v>
                </c:pt>
                <c:pt idx="1015">
                  <c:v>179.55</c:v>
                </c:pt>
                <c:pt idx="1016">
                  <c:v>179.69900000000001</c:v>
                </c:pt>
                <c:pt idx="1017">
                  <c:v>179.84800000000001</c:v>
                </c:pt>
                <c:pt idx="1018">
                  <c:v>179.999</c:v>
                </c:pt>
                <c:pt idx="1019">
                  <c:v>180.148</c:v>
                </c:pt>
                <c:pt idx="1020">
                  <c:v>180.298</c:v>
                </c:pt>
                <c:pt idx="1021">
                  <c:v>180.44800000000001</c:v>
                </c:pt>
                <c:pt idx="1022">
                  <c:v>180.59800000000001</c:v>
                </c:pt>
                <c:pt idx="1023">
                  <c:v>180.74700000000001</c:v>
                </c:pt>
                <c:pt idx="1024">
                  <c:v>180.898</c:v>
                </c:pt>
                <c:pt idx="1025">
                  <c:v>181.048</c:v>
                </c:pt>
                <c:pt idx="1026">
                  <c:v>181.197</c:v>
                </c:pt>
                <c:pt idx="1027">
                  <c:v>181.34700000000001</c:v>
                </c:pt>
                <c:pt idx="1028">
                  <c:v>181.49700000000001</c:v>
                </c:pt>
                <c:pt idx="1029">
                  <c:v>181.64599999999999</c:v>
                </c:pt>
                <c:pt idx="1030">
                  <c:v>181.797</c:v>
                </c:pt>
                <c:pt idx="1031">
                  <c:v>181.946</c:v>
                </c:pt>
                <c:pt idx="1032">
                  <c:v>182.095</c:v>
                </c:pt>
                <c:pt idx="1033">
                  <c:v>182.245</c:v>
                </c:pt>
                <c:pt idx="1034">
                  <c:v>182.39500000000001</c:v>
                </c:pt>
                <c:pt idx="1035">
                  <c:v>182.54499999999999</c:v>
                </c:pt>
                <c:pt idx="1036">
                  <c:v>182.69399999999999</c:v>
                </c:pt>
                <c:pt idx="1037">
                  <c:v>182.84399999999999</c:v>
                </c:pt>
                <c:pt idx="1038">
                  <c:v>182.99299999999999</c:v>
                </c:pt>
                <c:pt idx="1039">
                  <c:v>183.143</c:v>
                </c:pt>
                <c:pt idx="1040">
                  <c:v>183.292</c:v>
                </c:pt>
                <c:pt idx="1041">
                  <c:v>183.44200000000001</c:v>
                </c:pt>
                <c:pt idx="1042">
                  <c:v>183.59100000000001</c:v>
                </c:pt>
                <c:pt idx="1043">
                  <c:v>183.74</c:v>
                </c:pt>
                <c:pt idx="1044">
                  <c:v>183.89</c:v>
                </c:pt>
                <c:pt idx="1045">
                  <c:v>184.03899999999999</c:v>
                </c:pt>
                <c:pt idx="1046">
                  <c:v>184.18799999999999</c:v>
                </c:pt>
                <c:pt idx="1047">
                  <c:v>184.339</c:v>
                </c:pt>
                <c:pt idx="1048">
                  <c:v>184.489</c:v>
                </c:pt>
                <c:pt idx="1049">
                  <c:v>184.63900000000001</c:v>
                </c:pt>
                <c:pt idx="1050">
                  <c:v>184.78899999999999</c:v>
                </c:pt>
                <c:pt idx="1051">
                  <c:v>184.93799999999999</c:v>
                </c:pt>
                <c:pt idx="1052">
                  <c:v>185.089</c:v>
                </c:pt>
                <c:pt idx="1053">
                  <c:v>185.238</c:v>
                </c:pt>
                <c:pt idx="1054">
                  <c:v>185.38800000000001</c:v>
                </c:pt>
                <c:pt idx="1055">
                  <c:v>185.53700000000001</c:v>
                </c:pt>
                <c:pt idx="1056">
                  <c:v>185.68799999999999</c:v>
                </c:pt>
                <c:pt idx="1057">
                  <c:v>185.83699999999999</c:v>
                </c:pt>
                <c:pt idx="1058">
                  <c:v>185.98599999999999</c:v>
                </c:pt>
                <c:pt idx="1059">
                  <c:v>186.13800000000001</c:v>
                </c:pt>
                <c:pt idx="1060">
                  <c:v>186.28800000000001</c:v>
                </c:pt>
                <c:pt idx="1061">
                  <c:v>186.43799999999999</c:v>
                </c:pt>
                <c:pt idx="1062">
                  <c:v>186.58799999999999</c:v>
                </c:pt>
                <c:pt idx="1063">
                  <c:v>186.73699999999999</c:v>
                </c:pt>
                <c:pt idx="1064">
                  <c:v>186.886</c:v>
                </c:pt>
                <c:pt idx="1065">
                  <c:v>187.03700000000001</c:v>
                </c:pt>
                <c:pt idx="1066">
                  <c:v>187.18700000000001</c:v>
                </c:pt>
                <c:pt idx="1067">
                  <c:v>187.33799999999999</c:v>
                </c:pt>
                <c:pt idx="1068">
                  <c:v>187.48699999999999</c:v>
                </c:pt>
                <c:pt idx="1069">
                  <c:v>187.63800000000001</c:v>
                </c:pt>
                <c:pt idx="1070">
                  <c:v>187.78899999999999</c:v>
                </c:pt>
                <c:pt idx="1071">
                  <c:v>187.93899999999999</c:v>
                </c:pt>
                <c:pt idx="1072">
                  <c:v>188.089</c:v>
                </c:pt>
                <c:pt idx="1073">
                  <c:v>188.239</c:v>
                </c:pt>
                <c:pt idx="1074">
                  <c:v>188.38900000000001</c:v>
                </c:pt>
                <c:pt idx="1075">
                  <c:v>188.53899999999999</c:v>
                </c:pt>
                <c:pt idx="1076">
                  <c:v>188.68899999999999</c:v>
                </c:pt>
                <c:pt idx="1077">
                  <c:v>188.839</c:v>
                </c:pt>
                <c:pt idx="1078">
                  <c:v>188.989</c:v>
                </c:pt>
                <c:pt idx="1079">
                  <c:v>189.13900000000001</c:v>
                </c:pt>
                <c:pt idx="1080">
                  <c:v>189.28899999999999</c:v>
                </c:pt>
                <c:pt idx="1081">
                  <c:v>189.43899999999999</c:v>
                </c:pt>
                <c:pt idx="1082">
                  <c:v>189.59</c:v>
                </c:pt>
                <c:pt idx="1083">
                  <c:v>189.739</c:v>
                </c:pt>
                <c:pt idx="1084">
                  <c:v>189.89</c:v>
                </c:pt>
                <c:pt idx="1085">
                  <c:v>190.041</c:v>
                </c:pt>
                <c:pt idx="1086">
                  <c:v>190.191</c:v>
                </c:pt>
                <c:pt idx="1087">
                  <c:v>190.34100000000001</c:v>
                </c:pt>
                <c:pt idx="1088">
                  <c:v>190.49100000000001</c:v>
                </c:pt>
                <c:pt idx="1089">
                  <c:v>190.64099999999999</c:v>
                </c:pt>
                <c:pt idx="1090">
                  <c:v>190.792</c:v>
                </c:pt>
                <c:pt idx="1091">
                  <c:v>190.941</c:v>
                </c:pt>
                <c:pt idx="1092">
                  <c:v>191.09200000000001</c:v>
                </c:pt>
                <c:pt idx="1093">
                  <c:v>191.24199999999999</c:v>
                </c:pt>
                <c:pt idx="1094">
                  <c:v>191.393</c:v>
                </c:pt>
                <c:pt idx="1095">
                  <c:v>191.54300000000001</c:v>
                </c:pt>
                <c:pt idx="1096">
                  <c:v>191.69300000000001</c:v>
                </c:pt>
                <c:pt idx="1097">
                  <c:v>191.84399999999999</c:v>
                </c:pt>
                <c:pt idx="1098">
                  <c:v>191.994</c:v>
                </c:pt>
                <c:pt idx="1099">
                  <c:v>192.14400000000001</c:v>
                </c:pt>
                <c:pt idx="1100">
                  <c:v>192.29499999999999</c:v>
                </c:pt>
                <c:pt idx="1101">
                  <c:v>192.44499999999999</c:v>
                </c:pt>
                <c:pt idx="1102">
                  <c:v>192.596</c:v>
                </c:pt>
                <c:pt idx="1103">
                  <c:v>192.74600000000001</c:v>
                </c:pt>
                <c:pt idx="1104">
                  <c:v>192.89500000000001</c:v>
                </c:pt>
                <c:pt idx="1105">
                  <c:v>193.047</c:v>
                </c:pt>
                <c:pt idx="1106">
                  <c:v>193.196</c:v>
                </c:pt>
                <c:pt idx="1107">
                  <c:v>193.346</c:v>
                </c:pt>
                <c:pt idx="1108">
                  <c:v>193.49600000000001</c:v>
                </c:pt>
                <c:pt idx="1109">
                  <c:v>193.64599999999999</c:v>
                </c:pt>
                <c:pt idx="1110">
                  <c:v>193.79599999999999</c:v>
                </c:pt>
                <c:pt idx="1111">
                  <c:v>193.946</c:v>
                </c:pt>
                <c:pt idx="1112">
                  <c:v>194.096</c:v>
                </c:pt>
                <c:pt idx="1113">
                  <c:v>194.24600000000001</c:v>
                </c:pt>
                <c:pt idx="1114">
                  <c:v>194.398</c:v>
                </c:pt>
                <c:pt idx="1115">
                  <c:v>194.547</c:v>
                </c:pt>
                <c:pt idx="1116">
                  <c:v>194.69800000000001</c:v>
                </c:pt>
                <c:pt idx="1117">
                  <c:v>194.84800000000001</c:v>
                </c:pt>
                <c:pt idx="1118">
                  <c:v>194.99799999999999</c:v>
                </c:pt>
                <c:pt idx="1119">
                  <c:v>195.148</c:v>
                </c:pt>
                <c:pt idx="1120">
                  <c:v>195.298</c:v>
                </c:pt>
                <c:pt idx="1121">
                  <c:v>195.447</c:v>
                </c:pt>
                <c:pt idx="1122">
                  <c:v>195.59899999999999</c:v>
                </c:pt>
                <c:pt idx="1123">
                  <c:v>195.74799999999999</c:v>
                </c:pt>
                <c:pt idx="1124">
                  <c:v>195.898</c:v>
                </c:pt>
                <c:pt idx="1125">
                  <c:v>196.048</c:v>
                </c:pt>
                <c:pt idx="1126">
                  <c:v>196.197</c:v>
                </c:pt>
                <c:pt idx="1127">
                  <c:v>196.34800000000001</c:v>
                </c:pt>
                <c:pt idx="1128">
                  <c:v>196.49799999999999</c:v>
                </c:pt>
                <c:pt idx="1129">
                  <c:v>196.64699999999999</c:v>
                </c:pt>
                <c:pt idx="1130">
                  <c:v>196.798</c:v>
                </c:pt>
                <c:pt idx="1131">
                  <c:v>196.947</c:v>
                </c:pt>
                <c:pt idx="1132">
                  <c:v>197.09700000000001</c:v>
                </c:pt>
                <c:pt idx="1133">
                  <c:v>197.24700000000001</c:v>
                </c:pt>
                <c:pt idx="1134">
                  <c:v>197.39599999999999</c:v>
                </c:pt>
                <c:pt idx="1135">
                  <c:v>197.54599999999999</c:v>
                </c:pt>
                <c:pt idx="1136">
                  <c:v>197.696</c:v>
                </c:pt>
                <c:pt idx="1137">
                  <c:v>197.846</c:v>
                </c:pt>
                <c:pt idx="1138">
                  <c:v>197.99600000000001</c:v>
                </c:pt>
                <c:pt idx="1139">
                  <c:v>198.14599999999999</c:v>
                </c:pt>
                <c:pt idx="1140">
                  <c:v>198.29499999999999</c:v>
                </c:pt>
                <c:pt idx="1141">
                  <c:v>198.44499999999999</c:v>
                </c:pt>
                <c:pt idx="1142">
                  <c:v>198.595</c:v>
                </c:pt>
                <c:pt idx="1143">
                  <c:v>198.744</c:v>
                </c:pt>
                <c:pt idx="1144">
                  <c:v>198.89400000000001</c:v>
                </c:pt>
                <c:pt idx="1145">
                  <c:v>199.04400000000001</c:v>
                </c:pt>
                <c:pt idx="1146">
                  <c:v>199.19499999999999</c:v>
                </c:pt>
                <c:pt idx="1147">
                  <c:v>199.345</c:v>
                </c:pt>
                <c:pt idx="1148">
                  <c:v>199.494</c:v>
                </c:pt>
                <c:pt idx="1149">
                  <c:v>199.64400000000001</c:v>
                </c:pt>
                <c:pt idx="1150">
                  <c:v>199.79300000000001</c:v>
                </c:pt>
                <c:pt idx="1151">
                  <c:v>199.94300000000001</c:v>
                </c:pt>
                <c:pt idx="1152">
                  <c:v>200.09299999999999</c:v>
                </c:pt>
                <c:pt idx="1153">
                  <c:v>200.24199999999999</c:v>
                </c:pt>
                <c:pt idx="1154">
                  <c:v>200.392</c:v>
                </c:pt>
                <c:pt idx="1155">
                  <c:v>200.541</c:v>
                </c:pt>
                <c:pt idx="1156">
                  <c:v>200.69200000000001</c:v>
                </c:pt>
                <c:pt idx="1157">
                  <c:v>200.84200000000001</c:v>
                </c:pt>
                <c:pt idx="1158">
                  <c:v>200.99100000000001</c:v>
                </c:pt>
                <c:pt idx="1159">
                  <c:v>201.142</c:v>
                </c:pt>
                <c:pt idx="1160">
                  <c:v>201.292</c:v>
                </c:pt>
                <c:pt idx="1161">
                  <c:v>201.44200000000001</c:v>
                </c:pt>
                <c:pt idx="1162">
                  <c:v>201.59100000000001</c:v>
                </c:pt>
                <c:pt idx="1163">
                  <c:v>201.74100000000001</c:v>
                </c:pt>
                <c:pt idx="1164">
                  <c:v>201.892</c:v>
                </c:pt>
                <c:pt idx="1165">
                  <c:v>202.042</c:v>
                </c:pt>
                <c:pt idx="1166">
                  <c:v>202.191</c:v>
                </c:pt>
                <c:pt idx="1167">
                  <c:v>202.34200000000001</c:v>
                </c:pt>
                <c:pt idx="1168">
                  <c:v>202.49199999999999</c:v>
                </c:pt>
                <c:pt idx="1169">
                  <c:v>202.642</c:v>
                </c:pt>
                <c:pt idx="1170">
                  <c:v>202.791</c:v>
                </c:pt>
                <c:pt idx="1171">
                  <c:v>202.94200000000001</c:v>
                </c:pt>
                <c:pt idx="1172">
                  <c:v>203.09100000000001</c:v>
                </c:pt>
                <c:pt idx="1173">
                  <c:v>203.24100000000001</c:v>
                </c:pt>
                <c:pt idx="1174">
                  <c:v>203.39</c:v>
                </c:pt>
                <c:pt idx="1175">
                  <c:v>203.54</c:v>
                </c:pt>
                <c:pt idx="1176">
                  <c:v>203.68899999999999</c:v>
                </c:pt>
                <c:pt idx="1177">
                  <c:v>203.839</c:v>
                </c:pt>
                <c:pt idx="1178">
                  <c:v>203.988</c:v>
                </c:pt>
                <c:pt idx="1179">
                  <c:v>204.13800000000001</c:v>
                </c:pt>
                <c:pt idx="1180">
                  <c:v>204.28700000000001</c:v>
                </c:pt>
                <c:pt idx="1181">
                  <c:v>204.43700000000001</c:v>
                </c:pt>
                <c:pt idx="1182">
                  <c:v>204.58600000000001</c:v>
                </c:pt>
                <c:pt idx="1183">
                  <c:v>204.73699999999999</c:v>
                </c:pt>
                <c:pt idx="1184">
                  <c:v>204.886</c:v>
                </c:pt>
                <c:pt idx="1185">
                  <c:v>205.036</c:v>
                </c:pt>
                <c:pt idx="1186">
                  <c:v>205.18600000000001</c:v>
                </c:pt>
                <c:pt idx="1187">
                  <c:v>205.33600000000001</c:v>
                </c:pt>
                <c:pt idx="1188">
                  <c:v>205.48599999999999</c:v>
                </c:pt>
                <c:pt idx="1189">
                  <c:v>205.637</c:v>
                </c:pt>
                <c:pt idx="1190">
                  <c:v>205.786</c:v>
                </c:pt>
                <c:pt idx="1191">
                  <c:v>205.93600000000001</c:v>
                </c:pt>
                <c:pt idx="1192">
                  <c:v>206.08699999999999</c:v>
                </c:pt>
                <c:pt idx="1193">
                  <c:v>206.23699999999999</c:v>
                </c:pt>
                <c:pt idx="1194">
                  <c:v>206.387</c:v>
                </c:pt>
                <c:pt idx="1195">
                  <c:v>206.53700000000001</c:v>
                </c:pt>
                <c:pt idx="1196">
                  <c:v>206.68700000000001</c:v>
                </c:pt>
                <c:pt idx="1197">
                  <c:v>206.83799999999999</c:v>
                </c:pt>
                <c:pt idx="1198">
                  <c:v>206.98699999999999</c:v>
                </c:pt>
                <c:pt idx="1199">
                  <c:v>207.13800000000001</c:v>
                </c:pt>
                <c:pt idx="1200">
                  <c:v>207.28700000000001</c:v>
                </c:pt>
                <c:pt idx="1201">
                  <c:v>207.43799999999999</c:v>
                </c:pt>
                <c:pt idx="1202">
                  <c:v>207.58699999999999</c:v>
                </c:pt>
                <c:pt idx="1203">
                  <c:v>207.73699999999999</c:v>
                </c:pt>
                <c:pt idx="1204">
                  <c:v>207.887</c:v>
                </c:pt>
                <c:pt idx="1205">
                  <c:v>208.03700000000001</c:v>
                </c:pt>
                <c:pt idx="1206">
                  <c:v>208.18700000000001</c:v>
                </c:pt>
                <c:pt idx="1207">
                  <c:v>208.33699999999999</c:v>
                </c:pt>
                <c:pt idx="1208">
                  <c:v>208.48699999999999</c:v>
                </c:pt>
                <c:pt idx="1209">
                  <c:v>208.637</c:v>
                </c:pt>
                <c:pt idx="1210">
                  <c:v>208.78700000000001</c:v>
                </c:pt>
                <c:pt idx="1211">
                  <c:v>208.93799999999999</c:v>
                </c:pt>
                <c:pt idx="1212">
                  <c:v>209.08799999999999</c:v>
                </c:pt>
                <c:pt idx="1213">
                  <c:v>209.238</c:v>
                </c:pt>
                <c:pt idx="1214">
                  <c:v>209.38900000000001</c:v>
                </c:pt>
                <c:pt idx="1215">
                  <c:v>209.54</c:v>
                </c:pt>
                <c:pt idx="1216">
                  <c:v>209.68899999999999</c:v>
                </c:pt>
                <c:pt idx="1217">
                  <c:v>209.84</c:v>
                </c:pt>
                <c:pt idx="1218">
                  <c:v>209.99100000000001</c:v>
                </c:pt>
                <c:pt idx="1219">
                  <c:v>210.14099999999999</c:v>
                </c:pt>
                <c:pt idx="1220">
                  <c:v>210.291</c:v>
                </c:pt>
                <c:pt idx="1221">
                  <c:v>210.441</c:v>
                </c:pt>
                <c:pt idx="1222">
                  <c:v>210.59200000000001</c:v>
                </c:pt>
                <c:pt idx="1223">
                  <c:v>210.74199999999999</c:v>
                </c:pt>
                <c:pt idx="1224">
                  <c:v>210.892</c:v>
                </c:pt>
                <c:pt idx="1225">
                  <c:v>211.042</c:v>
                </c:pt>
                <c:pt idx="1226">
                  <c:v>211.191</c:v>
                </c:pt>
                <c:pt idx="1227">
                  <c:v>211.34100000000001</c:v>
                </c:pt>
                <c:pt idx="1228">
                  <c:v>211.49100000000001</c:v>
                </c:pt>
                <c:pt idx="1229">
                  <c:v>211.64099999999999</c:v>
                </c:pt>
                <c:pt idx="1230">
                  <c:v>211.791</c:v>
                </c:pt>
                <c:pt idx="1231">
                  <c:v>211.94200000000001</c:v>
                </c:pt>
                <c:pt idx="1232">
                  <c:v>212.09200000000001</c:v>
                </c:pt>
                <c:pt idx="1233">
                  <c:v>212.24199999999999</c:v>
                </c:pt>
                <c:pt idx="1234">
                  <c:v>212.393</c:v>
                </c:pt>
                <c:pt idx="1235">
                  <c:v>212.54300000000001</c:v>
                </c:pt>
                <c:pt idx="1236">
                  <c:v>212.69399999999999</c:v>
                </c:pt>
                <c:pt idx="1237">
                  <c:v>212.84399999999999</c:v>
                </c:pt>
                <c:pt idx="1238">
                  <c:v>212.994</c:v>
                </c:pt>
                <c:pt idx="1239">
                  <c:v>213.14500000000001</c:v>
                </c:pt>
                <c:pt idx="1240">
                  <c:v>213.29499999999999</c:v>
                </c:pt>
                <c:pt idx="1241">
                  <c:v>213.446</c:v>
                </c:pt>
                <c:pt idx="1242">
                  <c:v>213.596</c:v>
                </c:pt>
                <c:pt idx="1243">
                  <c:v>213.74700000000001</c:v>
                </c:pt>
                <c:pt idx="1244">
                  <c:v>213.89699999999999</c:v>
                </c:pt>
                <c:pt idx="1245">
                  <c:v>214.047</c:v>
                </c:pt>
                <c:pt idx="1246">
                  <c:v>214.196</c:v>
                </c:pt>
                <c:pt idx="1247">
                  <c:v>214.34700000000001</c:v>
                </c:pt>
                <c:pt idx="1248">
                  <c:v>214.49700000000001</c:v>
                </c:pt>
                <c:pt idx="1249">
                  <c:v>214.64699999999999</c:v>
                </c:pt>
                <c:pt idx="1250">
                  <c:v>214.798</c:v>
                </c:pt>
                <c:pt idx="1251">
                  <c:v>214.94800000000001</c:v>
                </c:pt>
                <c:pt idx="1252">
                  <c:v>215.09800000000001</c:v>
                </c:pt>
                <c:pt idx="1253">
                  <c:v>215.24799999999999</c:v>
                </c:pt>
                <c:pt idx="1254">
                  <c:v>215.398</c:v>
                </c:pt>
                <c:pt idx="1255">
                  <c:v>215.548</c:v>
                </c:pt>
                <c:pt idx="1256">
                  <c:v>215.697</c:v>
                </c:pt>
                <c:pt idx="1257">
                  <c:v>215.84700000000001</c:v>
                </c:pt>
                <c:pt idx="1258">
                  <c:v>215.99700000000001</c:v>
                </c:pt>
                <c:pt idx="1259">
                  <c:v>216.14699999999999</c:v>
                </c:pt>
                <c:pt idx="1260">
                  <c:v>216.29599999999999</c:v>
                </c:pt>
                <c:pt idx="1261">
                  <c:v>216.446</c:v>
                </c:pt>
                <c:pt idx="1262">
                  <c:v>216.596</c:v>
                </c:pt>
                <c:pt idx="1263">
                  <c:v>216.74600000000001</c:v>
                </c:pt>
                <c:pt idx="1264">
                  <c:v>216.89599999999999</c:v>
                </c:pt>
                <c:pt idx="1265">
                  <c:v>217.04599999999999</c:v>
                </c:pt>
                <c:pt idx="1266">
                  <c:v>217.19499999999999</c:v>
                </c:pt>
                <c:pt idx="1267">
                  <c:v>217.34399999999999</c:v>
                </c:pt>
                <c:pt idx="1268">
                  <c:v>217.495</c:v>
                </c:pt>
                <c:pt idx="1269">
                  <c:v>217.64400000000001</c:v>
                </c:pt>
                <c:pt idx="1270">
                  <c:v>217.79300000000001</c:v>
                </c:pt>
                <c:pt idx="1271">
                  <c:v>217.94399999999999</c:v>
                </c:pt>
                <c:pt idx="1272">
                  <c:v>218.09399999999999</c:v>
                </c:pt>
                <c:pt idx="1273">
                  <c:v>218.244</c:v>
                </c:pt>
                <c:pt idx="1274">
                  <c:v>218.393</c:v>
                </c:pt>
                <c:pt idx="1275">
                  <c:v>218.54300000000001</c:v>
                </c:pt>
                <c:pt idx="1276">
                  <c:v>218.69300000000001</c:v>
                </c:pt>
                <c:pt idx="1277">
                  <c:v>218.84100000000001</c:v>
                </c:pt>
                <c:pt idx="1278">
                  <c:v>218.99199999999999</c:v>
                </c:pt>
                <c:pt idx="1279">
                  <c:v>219.142</c:v>
                </c:pt>
                <c:pt idx="1280">
                  <c:v>219.292</c:v>
                </c:pt>
                <c:pt idx="1281">
                  <c:v>219.44200000000001</c:v>
                </c:pt>
                <c:pt idx="1282">
                  <c:v>219.59</c:v>
                </c:pt>
                <c:pt idx="1283">
                  <c:v>219.74</c:v>
                </c:pt>
                <c:pt idx="1284">
                  <c:v>219.89</c:v>
                </c:pt>
                <c:pt idx="1285">
                  <c:v>220.03899999999999</c:v>
                </c:pt>
                <c:pt idx="1286">
                  <c:v>220.18899999999999</c:v>
                </c:pt>
                <c:pt idx="1287">
                  <c:v>220.33799999999999</c:v>
                </c:pt>
                <c:pt idx="1288">
                  <c:v>220.488</c:v>
                </c:pt>
                <c:pt idx="1289">
                  <c:v>220.63800000000001</c:v>
                </c:pt>
                <c:pt idx="1290">
                  <c:v>220.78800000000001</c:v>
                </c:pt>
                <c:pt idx="1291">
                  <c:v>220.93600000000001</c:v>
                </c:pt>
                <c:pt idx="1292">
                  <c:v>221.08600000000001</c:v>
                </c:pt>
                <c:pt idx="1293">
                  <c:v>221.23599999999999</c:v>
                </c:pt>
                <c:pt idx="1294">
                  <c:v>221.386</c:v>
                </c:pt>
                <c:pt idx="1295">
                  <c:v>221.536</c:v>
                </c:pt>
                <c:pt idx="1296">
                  <c:v>221.685</c:v>
                </c:pt>
                <c:pt idx="1297">
                  <c:v>221.83500000000001</c:v>
                </c:pt>
                <c:pt idx="1298">
                  <c:v>221.98599999999999</c:v>
                </c:pt>
                <c:pt idx="1299">
                  <c:v>222.13499999999999</c:v>
                </c:pt>
                <c:pt idx="1300">
                  <c:v>222.286</c:v>
                </c:pt>
                <c:pt idx="1301">
                  <c:v>222.43600000000001</c:v>
                </c:pt>
                <c:pt idx="1302">
                  <c:v>222.58600000000001</c:v>
                </c:pt>
                <c:pt idx="1303">
                  <c:v>222.73500000000001</c:v>
                </c:pt>
                <c:pt idx="1304">
                  <c:v>222.886</c:v>
                </c:pt>
                <c:pt idx="1305">
                  <c:v>223.036</c:v>
                </c:pt>
                <c:pt idx="1306">
                  <c:v>223.185</c:v>
                </c:pt>
                <c:pt idx="1307">
                  <c:v>223.33500000000001</c:v>
                </c:pt>
                <c:pt idx="1308">
                  <c:v>223.48500000000001</c:v>
                </c:pt>
                <c:pt idx="1309">
                  <c:v>223.63499999999999</c:v>
                </c:pt>
                <c:pt idx="1310">
                  <c:v>223.786</c:v>
                </c:pt>
                <c:pt idx="1311">
                  <c:v>223.935</c:v>
                </c:pt>
                <c:pt idx="1312">
                  <c:v>224.08500000000001</c:v>
                </c:pt>
                <c:pt idx="1313">
                  <c:v>224.23500000000001</c:v>
                </c:pt>
                <c:pt idx="1314">
                  <c:v>224.38499999999999</c:v>
                </c:pt>
                <c:pt idx="1315">
                  <c:v>224.535</c:v>
                </c:pt>
                <c:pt idx="1316">
                  <c:v>224.685</c:v>
                </c:pt>
                <c:pt idx="1317">
                  <c:v>224.83600000000001</c:v>
                </c:pt>
                <c:pt idx="1318">
                  <c:v>224.98599999999999</c:v>
                </c:pt>
                <c:pt idx="1319">
                  <c:v>225.13499999999999</c:v>
                </c:pt>
                <c:pt idx="1320">
                  <c:v>225.285</c:v>
                </c:pt>
                <c:pt idx="1321">
                  <c:v>225.435</c:v>
                </c:pt>
                <c:pt idx="1322">
                  <c:v>225.58500000000001</c:v>
                </c:pt>
                <c:pt idx="1323">
                  <c:v>225.73500000000001</c:v>
                </c:pt>
                <c:pt idx="1324">
                  <c:v>225.886</c:v>
                </c:pt>
                <c:pt idx="1325">
                  <c:v>226.036</c:v>
                </c:pt>
                <c:pt idx="1326">
                  <c:v>226.18600000000001</c:v>
                </c:pt>
                <c:pt idx="1327">
                  <c:v>226.33600000000001</c:v>
                </c:pt>
                <c:pt idx="1328">
                  <c:v>226.48599999999999</c:v>
                </c:pt>
                <c:pt idx="1329">
                  <c:v>226.636</c:v>
                </c:pt>
                <c:pt idx="1330">
                  <c:v>226.78700000000001</c:v>
                </c:pt>
                <c:pt idx="1331">
                  <c:v>226.93600000000001</c:v>
                </c:pt>
                <c:pt idx="1332">
                  <c:v>227.08600000000001</c:v>
                </c:pt>
                <c:pt idx="1333">
                  <c:v>227.23599999999999</c:v>
                </c:pt>
                <c:pt idx="1334">
                  <c:v>227.386</c:v>
                </c:pt>
                <c:pt idx="1335">
                  <c:v>227.53700000000001</c:v>
                </c:pt>
                <c:pt idx="1336">
                  <c:v>227.68600000000001</c:v>
                </c:pt>
                <c:pt idx="1337">
                  <c:v>227.83799999999999</c:v>
                </c:pt>
                <c:pt idx="1338">
                  <c:v>227.98699999999999</c:v>
                </c:pt>
                <c:pt idx="1339">
                  <c:v>228.13800000000001</c:v>
                </c:pt>
                <c:pt idx="1340">
                  <c:v>228.28800000000001</c:v>
                </c:pt>
                <c:pt idx="1341">
                  <c:v>228.43899999999999</c:v>
                </c:pt>
                <c:pt idx="1342">
                  <c:v>228.589</c:v>
                </c:pt>
                <c:pt idx="1343">
                  <c:v>228.74</c:v>
                </c:pt>
                <c:pt idx="1344">
                  <c:v>228.89</c:v>
                </c:pt>
                <c:pt idx="1345">
                  <c:v>229.041</c:v>
                </c:pt>
                <c:pt idx="1346">
                  <c:v>229.191</c:v>
                </c:pt>
                <c:pt idx="1347">
                  <c:v>229.34100000000001</c:v>
                </c:pt>
                <c:pt idx="1348">
                  <c:v>229.49299999999999</c:v>
                </c:pt>
                <c:pt idx="1349">
                  <c:v>229.643</c:v>
                </c:pt>
                <c:pt idx="1350">
                  <c:v>229.79400000000001</c:v>
                </c:pt>
                <c:pt idx="1351">
                  <c:v>229.94399999999999</c:v>
                </c:pt>
                <c:pt idx="1352">
                  <c:v>230.09299999999999</c:v>
                </c:pt>
                <c:pt idx="1353">
                  <c:v>230.244</c:v>
                </c:pt>
                <c:pt idx="1354">
                  <c:v>230.39400000000001</c:v>
                </c:pt>
                <c:pt idx="1355">
                  <c:v>230.54400000000001</c:v>
                </c:pt>
                <c:pt idx="1356">
                  <c:v>230.69399999999999</c:v>
                </c:pt>
                <c:pt idx="1357">
                  <c:v>230.846</c:v>
                </c:pt>
                <c:pt idx="1358">
                  <c:v>230.995</c:v>
                </c:pt>
                <c:pt idx="1359">
                  <c:v>231.14500000000001</c:v>
                </c:pt>
                <c:pt idx="1360">
                  <c:v>231.29499999999999</c:v>
                </c:pt>
                <c:pt idx="1361">
                  <c:v>231.446</c:v>
                </c:pt>
                <c:pt idx="1362">
                  <c:v>231.596</c:v>
                </c:pt>
                <c:pt idx="1363">
                  <c:v>231.745</c:v>
                </c:pt>
                <c:pt idx="1364">
                  <c:v>231.89500000000001</c:v>
                </c:pt>
                <c:pt idx="1365">
                  <c:v>232.04599999999999</c:v>
                </c:pt>
                <c:pt idx="1366">
                  <c:v>232.196</c:v>
                </c:pt>
                <c:pt idx="1367">
                  <c:v>232.345</c:v>
                </c:pt>
                <c:pt idx="1368">
                  <c:v>232.495</c:v>
                </c:pt>
                <c:pt idx="1369">
                  <c:v>232.64599999999999</c:v>
                </c:pt>
                <c:pt idx="1370">
                  <c:v>232.79599999999999</c:v>
                </c:pt>
                <c:pt idx="1371">
                  <c:v>232.946</c:v>
                </c:pt>
                <c:pt idx="1372">
                  <c:v>233.096</c:v>
                </c:pt>
                <c:pt idx="1373">
                  <c:v>233.24600000000001</c:v>
                </c:pt>
                <c:pt idx="1374">
                  <c:v>233.39599999999999</c:v>
                </c:pt>
                <c:pt idx="1375">
                  <c:v>233.54499999999999</c:v>
                </c:pt>
                <c:pt idx="1376">
                  <c:v>233.696</c:v>
                </c:pt>
                <c:pt idx="1377">
                  <c:v>233.846</c:v>
                </c:pt>
                <c:pt idx="1378">
                  <c:v>233.995</c:v>
                </c:pt>
                <c:pt idx="1379">
                  <c:v>234.14599999999999</c:v>
                </c:pt>
                <c:pt idx="1380">
                  <c:v>234.29499999999999</c:v>
                </c:pt>
                <c:pt idx="1381">
                  <c:v>234.44499999999999</c:v>
                </c:pt>
                <c:pt idx="1382">
                  <c:v>234.595</c:v>
                </c:pt>
                <c:pt idx="1383">
                  <c:v>234.744</c:v>
                </c:pt>
                <c:pt idx="1384">
                  <c:v>234.893</c:v>
                </c:pt>
                <c:pt idx="1385">
                  <c:v>235.04300000000001</c:v>
                </c:pt>
                <c:pt idx="1386">
                  <c:v>235.19200000000001</c:v>
                </c:pt>
                <c:pt idx="1387">
                  <c:v>235.34100000000001</c:v>
                </c:pt>
                <c:pt idx="1388">
                  <c:v>235.49100000000001</c:v>
                </c:pt>
                <c:pt idx="1389">
                  <c:v>235.64099999999999</c:v>
                </c:pt>
                <c:pt idx="1390">
                  <c:v>235.79</c:v>
                </c:pt>
                <c:pt idx="1391">
                  <c:v>235.94</c:v>
                </c:pt>
                <c:pt idx="1392">
                  <c:v>236.09</c:v>
                </c:pt>
                <c:pt idx="1393">
                  <c:v>236.239</c:v>
                </c:pt>
                <c:pt idx="1394">
                  <c:v>236.38900000000001</c:v>
                </c:pt>
                <c:pt idx="1395">
                  <c:v>236.53800000000001</c:v>
                </c:pt>
                <c:pt idx="1396">
                  <c:v>236.68899999999999</c:v>
                </c:pt>
                <c:pt idx="1397">
                  <c:v>236.83799999999999</c:v>
                </c:pt>
                <c:pt idx="1398">
                  <c:v>236.98699999999999</c:v>
                </c:pt>
                <c:pt idx="1399">
                  <c:v>237.137</c:v>
                </c:pt>
                <c:pt idx="1400">
                  <c:v>237.286</c:v>
                </c:pt>
                <c:pt idx="1401">
                  <c:v>237.435</c:v>
                </c:pt>
                <c:pt idx="1402">
                  <c:v>237.58500000000001</c:v>
                </c:pt>
                <c:pt idx="1403">
                  <c:v>237.73500000000001</c:v>
                </c:pt>
                <c:pt idx="1404">
                  <c:v>237.88499999999999</c:v>
                </c:pt>
                <c:pt idx="1405">
                  <c:v>238.035</c:v>
                </c:pt>
                <c:pt idx="1406">
                  <c:v>238.184</c:v>
                </c:pt>
                <c:pt idx="1407">
                  <c:v>238.333</c:v>
                </c:pt>
                <c:pt idx="1408">
                  <c:v>238.483</c:v>
                </c:pt>
                <c:pt idx="1409">
                  <c:v>238.63300000000001</c:v>
                </c:pt>
                <c:pt idx="1410">
                  <c:v>238.78299999999999</c:v>
                </c:pt>
                <c:pt idx="1411">
                  <c:v>238.93299999999999</c:v>
                </c:pt>
                <c:pt idx="1412">
                  <c:v>239.083</c:v>
                </c:pt>
                <c:pt idx="1413">
                  <c:v>239.233</c:v>
                </c:pt>
                <c:pt idx="1414">
                  <c:v>239.38300000000001</c:v>
                </c:pt>
                <c:pt idx="1415">
                  <c:v>239.53200000000001</c:v>
                </c:pt>
                <c:pt idx="1416">
                  <c:v>239.68199999999999</c:v>
                </c:pt>
                <c:pt idx="1417">
                  <c:v>239.833</c:v>
                </c:pt>
                <c:pt idx="1418">
                  <c:v>239.983</c:v>
                </c:pt>
                <c:pt idx="1419">
                  <c:v>240.13300000000001</c:v>
                </c:pt>
                <c:pt idx="1420">
                  <c:v>240.28200000000001</c:v>
                </c:pt>
                <c:pt idx="1421">
                  <c:v>240.43199999999999</c:v>
                </c:pt>
                <c:pt idx="1422">
                  <c:v>240.58199999999999</c:v>
                </c:pt>
                <c:pt idx="1423">
                  <c:v>240.732</c:v>
                </c:pt>
                <c:pt idx="1424">
                  <c:v>240.88200000000001</c:v>
                </c:pt>
                <c:pt idx="1425">
                  <c:v>241.03200000000001</c:v>
                </c:pt>
                <c:pt idx="1426">
                  <c:v>241.18199999999999</c:v>
                </c:pt>
                <c:pt idx="1427">
                  <c:v>241.33199999999999</c:v>
                </c:pt>
                <c:pt idx="1428">
                  <c:v>241.482</c:v>
                </c:pt>
                <c:pt idx="1429">
                  <c:v>241.63300000000001</c:v>
                </c:pt>
                <c:pt idx="1430">
                  <c:v>241.78299999999999</c:v>
                </c:pt>
                <c:pt idx="1431">
                  <c:v>241.93299999999999</c:v>
                </c:pt>
                <c:pt idx="1432">
                  <c:v>242.083</c:v>
                </c:pt>
                <c:pt idx="1433">
                  <c:v>242.233</c:v>
                </c:pt>
                <c:pt idx="1434">
                  <c:v>242.38300000000001</c:v>
                </c:pt>
                <c:pt idx="1435">
                  <c:v>242.53399999999999</c:v>
                </c:pt>
                <c:pt idx="1436">
                  <c:v>242.68299999999999</c:v>
                </c:pt>
                <c:pt idx="1437">
                  <c:v>242.834</c:v>
                </c:pt>
                <c:pt idx="1438">
                  <c:v>242.98400000000001</c:v>
                </c:pt>
                <c:pt idx="1439">
                  <c:v>243.13300000000001</c:v>
                </c:pt>
                <c:pt idx="1440">
                  <c:v>243.28399999999999</c:v>
                </c:pt>
                <c:pt idx="1441">
                  <c:v>243.434</c:v>
                </c:pt>
                <c:pt idx="1442">
                  <c:v>243.584</c:v>
                </c:pt>
                <c:pt idx="1443">
                  <c:v>243.73400000000001</c:v>
                </c:pt>
                <c:pt idx="1444">
                  <c:v>243.88499999999999</c:v>
                </c:pt>
                <c:pt idx="1445">
                  <c:v>244.035</c:v>
                </c:pt>
                <c:pt idx="1446">
                  <c:v>244.185</c:v>
                </c:pt>
                <c:pt idx="1447">
                  <c:v>244.33500000000001</c:v>
                </c:pt>
                <c:pt idx="1448">
                  <c:v>244.48500000000001</c:v>
                </c:pt>
                <c:pt idx="1449">
                  <c:v>244.63499999999999</c:v>
                </c:pt>
                <c:pt idx="1450">
                  <c:v>244.785</c:v>
                </c:pt>
                <c:pt idx="1451">
                  <c:v>244.93600000000001</c:v>
                </c:pt>
                <c:pt idx="1452">
                  <c:v>245.08500000000001</c:v>
                </c:pt>
                <c:pt idx="1453">
                  <c:v>245.23699999999999</c:v>
                </c:pt>
                <c:pt idx="1454">
                  <c:v>245.386</c:v>
                </c:pt>
                <c:pt idx="1455">
                  <c:v>245.53700000000001</c:v>
                </c:pt>
                <c:pt idx="1456">
                  <c:v>245.68700000000001</c:v>
                </c:pt>
                <c:pt idx="1457">
                  <c:v>245.83799999999999</c:v>
                </c:pt>
                <c:pt idx="1458">
                  <c:v>245.98699999999999</c:v>
                </c:pt>
                <c:pt idx="1459">
                  <c:v>246.13900000000001</c:v>
                </c:pt>
                <c:pt idx="1460">
                  <c:v>246.28800000000001</c:v>
                </c:pt>
                <c:pt idx="1461">
                  <c:v>246.43899999999999</c:v>
                </c:pt>
                <c:pt idx="1462">
                  <c:v>246.589</c:v>
                </c:pt>
                <c:pt idx="1463">
                  <c:v>246.739</c:v>
                </c:pt>
                <c:pt idx="1464">
                  <c:v>246.89</c:v>
                </c:pt>
                <c:pt idx="1465">
                  <c:v>247.04</c:v>
                </c:pt>
                <c:pt idx="1466">
                  <c:v>247.19</c:v>
                </c:pt>
                <c:pt idx="1467">
                  <c:v>247.34100000000001</c:v>
                </c:pt>
                <c:pt idx="1468">
                  <c:v>247.49</c:v>
                </c:pt>
                <c:pt idx="1469">
                  <c:v>247.64099999999999</c:v>
                </c:pt>
                <c:pt idx="1470">
                  <c:v>247.791</c:v>
                </c:pt>
                <c:pt idx="1471">
                  <c:v>247.94200000000001</c:v>
                </c:pt>
                <c:pt idx="1472">
                  <c:v>248.09100000000001</c:v>
                </c:pt>
                <c:pt idx="1473">
                  <c:v>248.24</c:v>
                </c:pt>
                <c:pt idx="1474">
                  <c:v>248.39099999999999</c:v>
                </c:pt>
                <c:pt idx="1475">
                  <c:v>248.54</c:v>
                </c:pt>
                <c:pt idx="1476">
                  <c:v>248.69</c:v>
                </c:pt>
                <c:pt idx="1477">
                  <c:v>248.84</c:v>
                </c:pt>
                <c:pt idx="1478">
                  <c:v>248.99100000000001</c:v>
                </c:pt>
                <c:pt idx="1479">
                  <c:v>249.14099999999999</c:v>
                </c:pt>
                <c:pt idx="1480">
                  <c:v>249.291</c:v>
                </c:pt>
                <c:pt idx="1481">
                  <c:v>249.441</c:v>
                </c:pt>
                <c:pt idx="1482">
                  <c:v>249.59</c:v>
                </c:pt>
                <c:pt idx="1483">
                  <c:v>249.74100000000001</c:v>
                </c:pt>
                <c:pt idx="1484">
                  <c:v>249.89</c:v>
                </c:pt>
                <c:pt idx="1485">
                  <c:v>250.04</c:v>
                </c:pt>
                <c:pt idx="1486">
                  <c:v>250.191</c:v>
                </c:pt>
                <c:pt idx="1487">
                  <c:v>250.34</c:v>
                </c:pt>
                <c:pt idx="1488">
                  <c:v>250.49</c:v>
                </c:pt>
                <c:pt idx="1489">
                  <c:v>250.64</c:v>
                </c:pt>
                <c:pt idx="1490">
                  <c:v>250.79</c:v>
                </c:pt>
                <c:pt idx="1491">
                  <c:v>250.941</c:v>
                </c:pt>
                <c:pt idx="1492">
                  <c:v>251.09100000000001</c:v>
                </c:pt>
                <c:pt idx="1493">
                  <c:v>251.24100000000001</c:v>
                </c:pt>
                <c:pt idx="1494">
                  <c:v>251.39099999999999</c:v>
                </c:pt>
                <c:pt idx="1495">
                  <c:v>251.541</c:v>
                </c:pt>
                <c:pt idx="1496">
                  <c:v>251.69</c:v>
                </c:pt>
                <c:pt idx="1497">
                  <c:v>251.84</c:v>
                </c:pt>
                <c:pt idx="1498">
                  <c:v>251.99</c:v>
                </c:pt>
                <c:pt idx="1499">
                  <c:v>252.13900000000001</c:v>
                </c:pt>
                <c:pt idx="1500">
                  <c:v>252.29</c:v>
                </c:pt>
                <c:pt idx="1501">
                  <c:v>252.44</c:v>
                </c:pt>
                <c:pt idx="1502">
                  <c:v>252.589</c:v>
                </c:pt>
                <c:pt idx="1503">
                  <c:v>252.739</c:v>
                </c:pt>
                <c:pt idx="1504">
                  <c:v>252.88900000000001</c:v>
                </c:pt>
                <c:pt idx="1505">
                  <c:v>253.03899999999999</c:v>
                </c:pt>
                <c:pt idx="1506">
                  <c:v>253.18899999999999</c:v>
                </c:pt>
                <c:pt idx="1507">
                  <c:v>253.339</c:v>
                </c:pt>
                <c:pt idx="1508">
                  <c:v>253.489</c:v>
                </c:pt>
                <c:pt idx="1509">
                  <c:v>253.63900000000001</c:v>
                </c:pt>
                <c:pt idx="1510">
                  <c:v>253.78800000000001</c:v>
                </c:pt>
                <c:pt idx="1511">
                  <c:v>253.93700000000001</c:v>
                </c:pt>
                <c:pt idx="1512">
                  <c:v>254.08799999999999</c:v>
                </c:pt>
                <c:pt idx="1513">
                  <c:v>254.238</c:v>
                </c:pt>
                <c:pt idx="1514">
                  <c:v>254.387</c:v>
                </c:pt>
                <c:pt idx="1515">
                  <c:v>254.53800000000001</c:v>
                </c:pt>
                <c:pt idx="1516">
                  <c:v>254.68700000000001</c:v>
                </c:pt>
                <c:pt idx="1517">
                  <c:v>254.83699999999999</c:v>
                </c:pt>
                <c:pt idx="1518">
                  <c:v>254.98599999999999</c:v>
                </c:pt>
                <c:pt idx="1519">
                  <c:v>255.137</c:v>
                </c:pt>
                <c:pt idx="1520">
                  <c:v>255.28700000000001</c:v>
                </c:pt>
                <c:pt idx="1521">
                  <c:v>255.43600000000001</c:v>
                </c:pt>
                <c:pt idx="1522">
                  <c:v>255.58600000000001</c:v>
                </c:pt>
                <c:pt idx="1523">
                  <c:v>255.73500000000001</c:v>
                </c:pt>
                <c:pt idx="1524">
                  <c:v>255.88499999999999</c:v>
                </c:pt>
                <c:pt idx="1525">
                  <c:v>256.03500000000003</c:v>
                </c:pt>
                <c:pt idx="1526">
                  <c:v>256.18400000000003</c:v>
                </c:pt>
                <c:pt idx="1527">
                  <c:v>256.33300000000003</c:v>
                </c:pt>
                <c:pt idx="1528">
                  <c:v>256.483</c:v>
                </c:pt>
                <c:pt idx="1529">
                  <c:v>256.63299999999998</c:v>
                </c:pt>
                <c:pt idx="1530">
                  <c:v>256.78300000000002</c:v>
                </c:pt>
                <c:pt idx="1531">
                  <c:v>256.93200000000002</c:v>
                </c:pt>
                <c:pt idx="1532">
                  <c:v>257.08100000000002</c:v>
                </c:pt>
                <c:pt idx="1533">
                  <c:v>257.23099999999999</c:v>
                </c:pt>
                <c:pt idx="1534">
                  <c:v>257.38200000000001</c:v>
                </c:pt>
                <c:pt idx="1535">
                  <c:v>257.53100000000001</c:v>
                </c:pt>
                <c:pt idx="1536">
                  <c:v>257.68099999999998</c:v>
                </c:pt>
                <c:pt idx="1537">
                  <c:v>257.83100000000002</c:v>
                </c:pt>
                <c:pt idx="1538">
                  <c:v>257.98099999999999</c:v>
                </c:pt>
                <c:pt idx="1539">
                  <c:v>258.13099999999997</c:v>
                </c:pt>
                <c:pt idx="1540">
                  <c:v>258.27999999999997</c:v>
                </c:pt>
                <c:pt idx="1541">
                  <c:v>258.42899999999997</c:v>
                </c:pt>
                <c:pt idx="1542">
                  <c:v>258.57900000000001</c:v>
                </c:pt>
                <c:pt idx="1543">
                  <c:v>258.73</c:v>
                </c:pt>
                <c:pt idx="1544">
                  <c:v>258.88</c:v>
                </c:pt>
                <c:pt idx="1545">
                  <c:v>259.02999999999997</c:v>
                </c:pt>
                <c:pt idx="1546">
                  <c:v>259.18</c:v>
                </c:pt>
                <c:pt idx="1547">
                  <c:v>259.33</c:v>
                </c:pt>
                <c:pt idx="1548">
                  <c:v>259.47899999999998</c:v>
                </c:pt>
                <c:pt idx="1549">
                  <c:v>259.63</c:v>
                </c:pt>
                <c:pt idx="1550">
                  <c:v>259.77999999999997</c:v>
                </c:pt>
                <c:pt idx="1551">
                  <c:v>259.93</c:v>
                </c:pt>
                <c:pt idx="1552">
                  <c:v>260.07900000000001</c:v>
                </c:pt>
                <c:pt idx="1553">
                  <c:v>260.23099999999999</c:v>
                </c:pt>
                <c:pt idx="1554">
                  <c:v>260.38099999999997</c:v>
                </c:pt>
                <c:pt idx="1555">
                  <c:v>260.53100000000001</c:v>
                </c:pt>
                <c:pt idx="1556">
                  <c:v>260.68099999999998</c:v>
                </c:pt>
                <c:pt idx="1557">
                  <c:v>260.83100000000002</c:v>
                </c:pt>
                <c:pt idx="1558">
                  <c:v>260.98</c:v>
                </c:pt>
                <c:pt idx="1559">
                  <c:v>261.13</c:v>
                </c:pt>
                <c:pt idx="1560">
                  <c:v>261.27999999999997</c:v>
                </c:pt>
                <c:pt idx="1561">
                  <c:v>261.43</c:v>
                </c:pt>
                <c:pt idx="1562">
                  <c:v>261.58</c:v>
                </c:pt>
                <c:pt idx="1563">
                  <c:v>261.73</c:v>
                </c:pt>
                <c:pt idx="1564">
                  <c:v>261.88</c:v>
                </c:pt>
                <c:pt idx="1565">
                  <c:v>262.02999999999997</c:v>
                </c:pt>
                <c:pt idx="1566">
                  <c:v>262.18</c:v>
                </c:pt>
                <c:pt idx="1567">
                  <c:v>262.33</c:v>
                </c:pt>
                <c:pt idx="1568">
                  <c:v>262.48</c:v>
                </c:pt>
                <c:pt idx="1569">
                  <c:v>262.63</c:v>
                </c:pt>
                <c:pt idx="1570">
                  <c:v>262.77999999999997</c:v>
                </c:pt>
                <c:pt idx="1571">
                  <c:v>262.93</c:v>
                </c:pt>
                <c:pt idx="1572">
                  <c:v>263.08100000000002</c:v>
                </c:pt>
                <c:pt idx="1573">
                  <c:v>263.23</c:v>
                </c:pt>
                <c:pt idx="1574">
                  <c:v>263.38</c:v>
                </c:pt>
                <c:pt idx="1575">
                  <c:v>263.53199999999998</c:v>
                </c:pt>
                <c:pt idx="1576">
                  <c:v>263.68200000000002</c:v>
                </c:pt>
                <c:pt idx="1577">
                  <c:v>263.83100000000002</c:v>
                </c:pt>
                <c:pt idx="1578">
                  <c:v>263.98099999999999</c:v>
                </c:pt>
                <c:pt idx="1579">
                  <c:v>264.13200000000001</c:v>
                </c:pt>
                <c:pt idx="1580">
                  <c:v>264.28199999999998</c:v>
                </c:pt>
                <c:pt idx="1581">
                  <c:v>264.43299999999999</c:v>
                </c:pt>
                <c:pt idx="1582">
                  <c:v>264.58300000000003</c:v>
                </c:pt>
                <c:pt idx="1583">
                  <c:v>264.733</c:v>
                </c:pt>
                <c:pt idx="1584">
                  <c:v>264.88299999999998</c:v>
                </c:pt>
                <c:pt idx="1585">
                  <c:v>265.03300000000002</c:v>
                </c:pt>
                <c:pt idx="1586">
                  <c:v>265.18400000000003</c:v>
                </c:pt>
                <c:pt idx="1587">
                  <c:v>265.33499999999998</c:v>
                </c:pt>
                <c:pt idx="1588">
                  <c:v>265.48500000000001</c:v>
                </c:pt>
                <c:pt idx="1589">
                  <c:v>265.63600000000002</c:v>
                </c:pt>
                <c:pt idx="1590">
                  <c:v>265.786</c:v>
                </c:pt>
                <c:pt idx="1591">
                  <c:v>265.93599999999998</c:v>
                </c:pt>
                <c:pt idx="1592">
                  <c:v>266.08699999999999</c:v>
                </c:pt>
                <c:pt idx="1593">
                  <c:v>266.23700000000002</c:v>
                </c:pt>
                <c:pt idx="1594">
                  <c:v>266.387</c:v>
                </c:pt>
                <c:pt idx="1595">
                  <c:v>266.53800000000001</c:v>
                </c:pt>
                <c:pt idx="1596">
                  <c:v>266.68799999999999</c:v>
                </c:pt>
                <c:pt idx="1597">
                  <c:v>266.839</c:v>
                </c:pt>
                <c:pt idx="1598">
                  <c:v>266.98899999999998</c:v>
                </c:pt>
                <c:pt idx="1599">
                  <c:v>267.14</c:v>
                </c:pt>
                <c:pt idx="1600">
                  <c:v>267.28899999999999</c:v>
                </c:pt>
                <c:pt idx="1601">
                  <c:v>267.44</c:v>
                </c:pt>
                <c:pt idx="1602">
                  <c:v>267.59199999999998</c:v>
                </c:pt>
                <c:pt idx="1603">
                  <c:v>267.74099999999999</c:v>
                </c:pt>
                <c:pt idx="1604">
                  <c:v>267.892</c:v>
                </c:pt>
                <c:pt idx="1605">
                  <c:v>268.04300000000001</c:v>
                </c:pt>
                <c:pt idx="1606">
                  <c:v>268.19299999999998</c:v>
                </c:pt>
                <c:pt idx="1607">
                  <c:v>268.34300000000002</c:v>
                </c:pt>
                <c:pt idx="1608">
                  <c:v>268.49299999999999</c:v>
                </c:pt>
                <c:pt idx="1609">
                  <c:v>268.64299999999997</c:v>
                </c:pt>
                <c:pt idx="1610">
                  <c:v>268.79300000000001</c:v>
                </c:pt>
                <c:pt idx="1611">
                  <c:v>268.94400000000002</c:v>
                </c:pt>
                <c:pt idx="1612">
                  <c:v>269.09500000000003</c:v>
                </c:pt>
                <c:pt idx="1613">
                  <c:v>269.245</c:v>
                </c:pt>
                <c:pt idx="1614">
                  <c:v>269.39499999999998</c:v>
                </c:pt>
                <c:pt idx="1615">
                  <c:v>269.54599999999999</c:v>
                </c:pt>
                <c:pt idx="1616">
                  <c:v>269.69499999999999</c:v>
                </c:pt>
                <c:pt idx="1617">
                  <c:v>269.84500000000003</c:v>
                </c:pt>
                <c:pt idx="1618">
                  <c:v>269.995</c:v>
                </c:pt>
                <c:pt idx="1619">
                  <c:v>270.14499999999998</c:v>
                </c:pt>
                <c:pt idx="1620">
                  <c:v>270.29500000000002</c:v>
                </c:pt>
                <c:pt idx="1621">
                  <c:v>270.44600000000003</c:v>
                </c:pt>
                <c:pt idx="1622">
                  <c:v>270.596</c:v>
                </c:pt>
                <c:pt idx="1623">
                  <c:v>270.74599999999998</c:v>
                </c:pt>
                <c:pt idx="1624">
                  <c:v>270.89600000000002</c:v>
                </c:pt>
                <c:pt idx="1625">
                  <c:v>271.04500000000002</c:v>
                </c:pt>
                <c:pt idx="1626">
                  <c:v>271.19600000000003</c:v>
                </c:pt>
                <c:pt idx="1627">
                  <c:v>271.346</c:v>
                </c:pt>
                <c:pt idx="1628">
                  <c:v>271.49599999999998</c:v>
                </c:pt>
                <c:pt idx="1629">
                  <c:v>271.64499999999998</c:v>
                </c:pt>
                <c:pt idx="1630">
                  <c:v>271.79500000000002</c:v>
                </c:pt>
                <c:pt idx="1631">
                  <c:v>271.94499999999999</c:v>
                </c:pt>
                <c:pt idx="1632">
                  <c:v>272.09500000000003</c:v>
                </c:pt>
                <c:pt idx="1633">
                  <c:v>272.24400000000003</c:v>
                </c:pt>
                <c:pt idx="1634">
                  <c:v>272.39299999999997</c:v>
                </c:pt>
                <c:pt idx="1635">
                  <c:v>272.54399999999998</c:v>
                </c:pt>
                <c:pt idx="1636">
                  <c:v>272.69400000000002</c:v>
                </c:pt>
                <c:pt idx="1637">
                  <c:v>272.84399999999999</c:v>
                </c:pt>
                <c:pt idx="1638">
                  <c:v>272.99299999999999</c:v>
                </c:pt>
                <c:pt idx="1639">
                  <c:v>273.14299999999997</c:v>
                </c:pt>
                <c:pt idx="1640">
                  <c:v>273.29300000000001</c:v>
                </c:pt>
                <c:pt idx="1641">
                  <c:v>273.44299999999998</c:v>
                </c:pt>
                <c:pt idx="1642">
                  <c:v>273.59399999999999</c:v>
                </c:pt>
                <c:pt idx="1643">
                  <c:v>273.74299999999999</c:v>
                </c:pt>
                <c:pt idx="1644">
                  <c:v>273.89299999999997</c:v>
                </c:pt>
                <c:pt idx="1645">
                  <c:v>274.04199999999997</c:v>
                </c:pt>
                <c:pt idx="1646">
                  <c:v>274.19200000000001</c:v>
                </c:pt>
                <c:pt idx="1647">
                  <c:v>274.34199999999998</c:v>
                </c:pt>
                <c:pt idx="1648">
                  <c:v>274.49200000000002</c:v>
                </c:pt>
                <c:pt idx="1649">
                  <c:v>274.642</c:v>
                </c:pt>
                <c:pt idx="1650">
                  <c:v>274.79300000000001</c:v>
                </c:pt>
                <c:pt idx="1651">
                  <c:v>274.94299999999998</c:v>
                </c:pt>
                <c:pt idx="1652">
                  <c:v>275.09300000000002</c:v>
                </c:pt>
                <c:pt idx="1653">
                  <c:v>275.24200000000002</c:v>
                </c:pt>
                <c:pt idx="1654">
                  <c:v>275.392</c:v>
                </c:pt>
                <c:pt idx="1655">
                  <c:v>275.54199999999997</c:v>
                </c:pt>
                <c:pt idx="1656">
                  <c:v>275.69299999999998</c:v>
                </c:pt>
                <c:pt idx="1657">
                  <c:v>275.84300000000002</c:v>
                </c:pt>
                <c:pt idx="1658">
                  <c:v>275.99299999999999</c:v>
                </c:pt>
                <c:pt idx="1659">
                  <c:v>276.14299999999997</c:v>
                </c:pt>
                <c:pt idx="1660">
                  <c:v>276.29300000000001</c:v>
                </c:pt>
                <c:pt idx="1661">
                  <c:v>276.44299999999998</c:v>
                </c:pt>
                <c:pt idx="1662">
                  <c:v>276.59300000000002</c:v>
                </c:pt>
                <c:pt idx="1663">
                  <c:v>276.74400000000003</c:v>
                </c:pt>
                <c:pt idx="1664">
                  <c:v>276.89299999999997</c:v>
                </c:pt>
                <c:pt idx="1665">
                  <c:v>277.04399999999998</c:v>
                </c:pt>
                <c:pt idx="1666">
                  <c:v>277.19299999999998</c:v>
                </c:pt>
                <c:pt idx="1667">
                  <c:v>277.34300000000002</c:v>
                </c:pt>
                <c:pt idx="1668">
                  <c:v>277.49299999999999</c:v>
                </c:pt>
                <c:pt idx="1669">
                  <c:v>277.64299999999997</c:v>
                </c:pt>
                <c:pt idx="1670">
                  <c:v>277.79199999999997</c:v>
                </c:pt>
                <c:pt idx="1671">
                  <c:v>277.94200000000001</c:v>
                </c:pt>
                <c:pt idx="1672">
                  <c:v>278.09199999999998</c:v>
                </c:pt>
                <c:pt idx="1673">
                  <c:v>278.24200000000002</c:v>
                </c:pt>
                <c:pt idx="1674">
                  <c:v>278.39100000000002</c:v>
                </c:pt>
                <c:pt idx="1675">
                  <c:v>278.541</c:v>
                </c:pt>
                <c:pt idx="1676">
                  <c:v>278.69099999999997</c:v>
                </c:pt>
                <c:pt idx="1677">
                  <c:v>278.84100000000001</c:v>
                </c:pt>
                <c:pt idx="1678">
                  <c:v>278.99200000000002</c:v>
                </c:pt>
                <c:pt idx="1679">
                  <c:v>279.14100000000002</c:v>
                </c:pt>
                <c:pt idx="1680">
                  <c:v>279.29199999999997</c:v>
                </c:pt>
                <c:pt idx="1681">
                  <c:v>279.44099999999997</c:v>
                </c:pt>
                <c:pt idx="1682">
                  <c:v>279.59100000000001</c:v>
                </c:pt>
                <c:pt idx="1683">
                  <c:v>279.74099999999999</c:v>
                </c:pt>
                <c:pt idx="1684">
                  <c:v>279.89100000000002</c:v>
                </c:pt>
                <c:pt idx="1685">
                  <c:v>280.04000000000002</c:v>
                </c:pt>
                <c:pt idx="1686">
                  <c:v>280.19</c:v>
                </c:pt>
                <c:pt idx="1687">
                  <c:v>280.34100000000001</c:v>
                </c:pt>
                <c:pt idx="1688">
                  <c:v>280.49099999999999</c:v>
                </c:pt>
                <c:pt idx="1689">
                  <c:v>280.64</c:v>
                </c:pt>
                <c:pt idx="1690">
                  <c:v>280.79000000000002</c:v>
                </c:pt>
                <c:pt idx="1691">
                  <c:v>280.94</c:v>
                </c:pt>
                <c:pt idx="1692">
                  <c:v>281.09100000000001</c:v>
                </c:pt>
                <c:pt idx="1693">
                  <c:v>281.24099999999999</c:v>
                </c:pt>
                <c:pt idx="1694">
                  <c:v>281.39100000000002</c:v>
                </c:pt>
                <c:pt idx="1695">
                  <c:v>281.541</c:v>
                </c:pt>
                <c:pt idx="1696">
                  <c:v>281.69099999999997</c:v>
                </c:pt>
                <c:pt idx="1697">
                  <c:v>281.84199999999998</c:v>
                </c:pt>
                <c:pt idx="1698">
                  <c:v>281.99099999999999</c:v>
                </c:pt>
                <c:pt idx="1699">
                  <c:v>282.142</c:v>
                </c:pt>
                <c:pt idx="1700">
                  <c:v>282.29199999999997</c:v>
                </c:pt>
                <c:pt idx="1701">
                  <c:v>282.44200000000001</c:v>
                </c:pt>
                <c:pt idx="1702">
                  <c:v>282.59300000000002</c:v>
                </c:pt>
                <c:pt idx="1703">
                  <c:v>282.74299999999999</c:v>
                </c:pt>
                <c:pt idx="1704">
                  <c:v>282.89299999999997</c:v>
                </c:pt>
                <c:pt idx="1705">
                  <c:v>283.04300000000001</c:v>
                </c:pt>
                <c:pt idx="1706">
                  <c:v>283.19299999999998</c:v>
                </c:pt>
                <c:pt idx="1707">
                  <c:v>283.34300000000002</c:v>
                </c:pt>
                <c:pt idx="1708">
                  <c:v>283.49299999999999</c:v>
                </c:pt>
                <c:pt idx="1709">
                  <c:v>283.64400000000001</c:v>
                </c:pt>
                <c:pt idx="1710">
                  <c:v>283.79399999999998</c:v>
                </c:pt>
                <c:pt idx="1711">
                  <c:v>283.94400000000002</c:v>
                </c:pt>
                <c:pt idx="1712">
                  <c:v>284.09500000000003</c:v>
                </c:pt>
                <c:pt idx="1713">
                  <c:v>284.245</c:v>
                </c:pt>
                <c:pt idx="1714">
                  <c:v>284.39600000000002</c:v>
                </c:pt>
                <c:pt idx="1715">
                  <c:v>284.54500000000002</c:v>
                </c:pt>
                <c:pt idx="1716">
                  <c:v>284.69600000000003</c:v>
                </c:pt>
                <c:pt idx="1717">
                  <c:v>284.846</c:v>
                </c:pt>
                <c:pt idx="1718">
                  <c:v>284.995</c:v>
                </c:pt>
                <c:pt idx="1719">
                  <c:v>285.14600000000002</c:v>
                </c:pt>
                <c:pt idx="1720">
                  <c:v>285.29599999999999</c:v>
                </c:pt>
                <c:pt idx="1721">
                  <c:v>285.44600000000003</c:v>
                </c:pt>
                <c:pt idx="1722">
                  <c:v>285.596</c:v>
                </c:pt>
                <c:pt idx="1723">
                  <c:v>285.74599999999998</c:v>
                </c:pt>
                <c:pt idx="1724">
                  <c:v>285.89600000000002</c:v>
                </c:pt>
                <c:pt idx="1725">
                  <c:v>286.04599999999999</c:v>
                </c:pt>
                <c:pt idx="1726">
                  <c:v>286.197</c:v>
                </c:pt>
                <c:pt idx="1727">
                  <c:v>286.346</c:v>
                </c:pt>
                <c:pt idx="1728">
                  <c:v>286.49700000000001</c:v>
                </c:pt>
                <c:pt idx="1729">
                  <c:v>286.64600000000002</c:v>
                </c:pt>
                <c:pt idx="1730">
                  <c:v>286.79700000000003</c:v>
                </c:pt>
                <c:pt idx="1731">
                  <c:v>286.94600000000003</c:v>
                </c:pt>
                <c:pt idx="1732">
                  <c:v>287.09699999999998</c:v>
                </c:pt>
                <c:pt idx="1733">
                  <c:v>287.24599999999998</c:v>
                </c:pt>
                <c:pt idx="1734">
                  <c:v>287.39600000000002</c:v>
                </c:pt>
                <c:pt idx="1735">
                  <c:v>287.54599999999999</c:v>
                </c:pt>
                <c:pt idx="1736">
                  <c:v>287.69600000000003</c:v>
                </c:pt>
                <c:pt idx="1737">
                  <c:v>287.84500000000003</c:v>
                </c:pt>
                <c:pt idx="1738">
                  <c:v>287.995</c:v>
                </c:pt>
                <c:pt idx="1739">
                  <c:v>288.14499999999998</c:v>
                </c:pt>
                <c:pt idx="1740">
                  <c:v>288.29500000000002</c:v>
                </c:pt>
                <c:pt idx="1741">
                  <c:v>288.44400000000002</c:v>
                </c:pt>
                <c:pt idx="1742">
                  <c:v>288.59399999999999</c:v>
                </c:pt>
                <c:pt idx="1743">
                  <c:v>288.74400000000003</c:v>
                </c:pt>
                <c:pt idx="1744">
                  <c:v>288.89400000000001</c:v>
                </c:pt>
                <c:pt idx="1745">
                  <c:v>289.04300000000001</c:v>
                </c:pt>
                <c:pt idx="1746">
                  <c:v>289.19299999999998</c:v>
                </c:pt>
                <c:pt idx="1747">
                  <c:v>289.34199999999998</c:v>
                </c:pt>
                <c:pt idx="1748">
                  <c:v>289.49299999999999</c:v>
                </c:pt>
                <c:pt idx="1749">
                  <c:v>289.642</c:v>
                </c:pt>
                <c:pt idx="1750">
                  <c:v>289.79199999999997</c:v>
                </c:pt>
                <c:pt idx="1751">
                  <c:v>289.94200000000001</c:v>
                </c:pt>
                <c:pt idx="1752">
                  <c:v>290.09199999999998</c:v>
                </c:pt>
                <c:pt idx="1753">
                  <c:v>290.24099999999999</c:v>
                </c:pt>
                <c:pt idx="1754">
                  <c:v>290.392</c:v>
                </c:pt>
                <c:pt idx="1755">
                  <c:v>290.54000000000002</c:v>
                </c:pt>
                <c:pt idx="1756">
                  <c:v>290.69099999999997</c:v>
                </c:pt>
                <c:pt idx="1757">
                  <c:v>290.83999999999997</c:v>
                </c:pt>
                <c:pt idx="1758">
                  <c:v>290.98899999999998</c:v>
                </c:pt>
                <c:pt idx="1759">
                  <c:v>291.13900000000001</c:v>
                </c:pt>
                <c:pt idx="1760">
                  <c:v>291.28800000000001</c:v>
                </c:pt>
                <c:pt idx="1761">
                  <c:v>291.43900000000002</c:v>
                </c:pt>
                <c:pt idx="1762">
                  <c:v>291.58800000000002</c:v>
                </c:pt>
                <c:pt idx="1763">
                  <c:v>291.73899999999998</c:v>
                </c:pt>
                <c:pt idx="1764">
                  <c:v>291.887</c:v>
                </c:pt>
                <c:pt idx="1765">
                  <c:v>292.03699999999998</c:v>
                </c:pt>
                <c:pt idx="1766">
                  <c:v>292.18700000000001</c:v>
                </c:pt>
                <c:pt idx="1767">
                  <c:v>292.33600000000001</c:v>
                </c:pt>
                <c:pt idx="1768">
                  <c:v>292.48500000000001</c:v>
                </c:pt>
                <c:pt idx="1769">
                  <c:v>292.63499999999999</c:v>
                </c:pt>
                <c:pt idx="1770">
                  <c:v>292.78500000000003</c:v>
                </c:pt>
                <c:pt idx="1771">
                  <c:v>292.935</c:v>
                </c:pt>
                <c:pt idx="1772">
                  <c:v>293.084</c:v>
                </c:pt>
                <c:pt idx="1773">
                  <c:v>293.233</c:v>
                </c:pt>
                <c:pt idx="1774">
                  <c:v>293.38400000000001</c:v>
                </c:pt>
                <c:pt idx="1775">
                  <c:v>293.53399999999999</c:v>
                </c:pt>
                <c:pt idx="1776">
                  <c:v>293.68400000000003</c:v>
                </c:pt>
                <c:pt idx="1777">
                  <c:v>293.834</c:v>
                </c:pt>
                <c:pt idx="1778">
                  <c:v>293.98399999999998</c:v>
                </c:pt>
                <c:pt idx="1779">
                  <c:v>294.13400000000001</c:v>
                </c:pt>
                <c:pt idx="1780">
                  <c:v>294.28399999999999</c:v>
                </c:pt>
                <c:pt idx="1781">
                  <c:v>294.43299999999999</c:v>
                </c:pt>
                <c:pt idx="1782">
                  <c:v>294.58300000000003</c:v>
                </c:pt>
                <c:pt idx="1783">
                  <c:v>294.733</c:v>
                </c:pt>
                <c:pt idx="1784">
                  <c:v>294.88200000000001</c:v>
                </c:pt>
                <c:pt idx="1785">
                  <c:v>295.03300000000002</c:v>
                </c:pt>
                <c:pt idx="1786">
                  <c:v>295.18200000000002</c:v>
                </c:pt>
                <c:pt idx="1787">
                  <c:v>295.33199999999999</c:v>
                </c:pt>
                <c:pt idx="1788">
                  <c:v>295.48200000000003</c:v>
                </c:pt>
                <c:pt idx="1789">
                  <c:v>295.63200000000001</c:v>
                </c:pt>
                <c:pt idx="1790">
                  <c:v>295.78199999999998</c:v>
                </c:pt>
                <c:pt idx="1791">
                  <c:v>295.93099999999998</c:v>
                </c:pt>
                <c:pt idx="1792">
                  <c:v>296.08199999999999</c:v>
                </c:pt>
                <c:pt idx="1793">
                  <c:v>296.23099999999999</c:v>
                </c:pt>
                <c:pt idx="1794">
                  <c:v>296.38200000000001</c:v>
                </c:pt>
                <c:pt idx="1795">
                  <c:v>296.53100000000001</c:v>
                </c:pt>
                <c:pt idx="1796">
                  <c:v>296.68099999999998</c:v>
                </c:pt>
                <c:pt idx="1797">
                  <c:v>296.83100000000002</c:v>
                </c:pt>
                <c:pt idx="1798">
                  <c:v>296.98099999999999</c:v>
                </c:pt>
                <c:pt idx="1799">
                  <c:v>297.13099999999997</c:v>
                </c:pt>
                <c:pt idx="1800">
                  <c:v>297.28100000000001</c:v>
                </c:pt>
                <c:pt idx="1801">
                  <c:v>297.43099999999998</c:v>
                </c:pt>
                <c:pt idx="1802">
                  <c:v>297.58100000000002</c:v>
                </c:pt>
                <c:pt idx="1803">
                  <c:v>297.73099999999999</c:v>
                </c:pt>
                <c:pt idx="1804">
                  <c:v>297.88099999999997</c:v>
                </c:pt>
                <c:pt idx="1805">
                  <c:v>298.03100000000001</c:v>
                </c:pt>
                <c:pt idx="1806">
                  <c:v>298.18099999999998</c:v>
                </c:pt>
                <c:pt idx="1807">
                  <c:v>298.33100000000002</c:v>
                </c:pt>
                <c:pt idx="1808">
                  <c:v>298.48099999999999</c:v>
                </c:pt>
                <c:pt idx="1809">
                  <c:v>298.63099999999997</c:v>
                </c:pt>
                <c:pt idx="1810">
                  <c:v>298.78199999999998</c:v>
                </c:pt>
                <c:pt idx="1811">
                  <c:v>298.93200000000002</c:v>
                </c:pt>
                <c:pt idx="1812">
                  <c:v>299.08199999999999</c:v>
                </c:pt>
                <c:pt idx="1813">
                  <c:v>299.23200000000003</c:v>
                </c:pt>
                <c:pt idx="1814">
                  <c:v>299.38200000000001</c:v>
                </c:pt>
                <c:pt idx="1815">
                  <c:v>299.53199999999998</c:v>
                </c:pt>
                <c:pt idx="1816">
                  <c:v>299.68</c:v>
                </c:pt>
                <c:pt idx="1817">
                  <c:v>299.83199999999999</c:v>
                </c:pt>
                <c:pt idx="1818">
                  <c:v>299.98099999999999</c:v>
                </c:pt>
                <c:pt idx="1819">
                  <c:v>300.13200000000001</c:v>
                </c:pt>
                <c:pt idx="1820">
                  <c:v>300.28100000000001</c:v>
                </c:pt>
                <c:pt idx="1821">
                  <c:v>300.43099999999998</c:v>
                </c:pt>
                <c:pt idx="1822">
                  <c:v>300.58199999999999</c:v>
                </c:pt>
                <c:pt idx="1823">
                  <c:v>300.73099999999999</c:v>
                </c:pt>
                <c:pt idx="1824">
                  <c:v>300.88200000000001</c:v>
                </c:pt>
                <c:pt idx="1825">
                  <c:v>301.03300000000002</c:v>
                </c:pt>
                <c:pt idx="1826">
                  <c:v>301.18299999999999</c:v>
                </c:pt>
                <c:pt idx="1827">
                  <c:v>301.33300000000003</c:v>
                </c:pt>
                <c:pt idx="1828">
                  <c:v>301.483</c:v>
                </c:pt>
                <c:pt idx="1829">
                  <c:v>301.63299999999998</c:v>
                </c:pt>
                <c:pt idx="1830">
                  <c:v>301.78300000000002</c:v>
                </c:pt>
                <c:pt idx="1831">
                  <c:v>301.93400000000003</c:v>
                </c:pt>
                <c:pt idx="1832">
                  <c:v>302.08300000000003</c:v>
                </c:pt>
                <c:pt idx="1833">
                  <c:v>302.233</c:v>
                </c:pt>
                <c:pt idx="1834">
                  <c:v>302.38400000000001</c:v>
                </c:pt>
                <c:pt idx="1835">
                  <c:v>302.53399999999999</c:v>
                </c:pt>
                <c:pt idx="1836">
                  <c:v>302.685</c:v>
                </c:pt>
                <c:pt idx="1837">
                  <c:v>302.834</c:v>
                </c:pt>
                <c:pt idx="1838">
                  <c:v>302.98399999999998</c:v>
                </c:pt>
                <c:pt idx="1839">
                  <c:v>303.13499999999999</c:v>
                </c:pt>
                <c:pt idx="1840">
                  <c:v>303.28500000000003</c:v>
                </c:pt>
                <c:pt idx="1841">
                  <c:v>303.435</c:v>
                </c:pt>
                <c:pt idx="1842">
                  <c:v>303.58600000000001</c:v>
                </c:pt>
                <c:pt idx="1843">
                  <c:v>303.73599999999999</c:v>
                </c:pt>
                <c:pt idx="1844">
                  <c:v>303.88600000000002</c:v>
                </c:pt>
                <c:pt idx="1845">
                  <c:v>304.03699999999998</c:v>
                </c:pt>
                <c:pt idx="1846">
                  <c:v>304.18700000000001</c:v>
                </c:pt>
                <c:pt idx="1847">
                  <c:v>304.33699999999999</c:v>
                </c:pt>
                <c:pt idx="1848">
                  <c:v>304.488</c:v>
                </c:pt>
                <c:pt idx="1849">
                  <c:v>304.63799999999998</c:v>
                </c:pt>
                <c:pt idx="1850">
                  <c:v>304.78699999999998</c:v>
                </c:pt>
                <c:pt idx="1851">
                  <c:v>304.93799999999999</c:v>
                </c:pt>
                <c:pt idx="1852">
                  <c:v>305.08800000000002</c:v>
                </c:pt>
                <c:pt idx="1853">
                  <c:v>305.238</c:v>
                </c:pt>
                <c:pt idx="1854">
                  <c:v>305.38799999999998</c:v>
                </c:pt>
                <c:pt idx="1855">
                  <c:v>305.53899999999999</c:v>
                </c:pt>
                <c:pt idx="1856">
                  <c:v>305.68799999999999</c:v>
                </c:pt>
                <c:pt idx="1857">
                  <c:v>305.83800000000002</c:v>
                </c:pt>
                <c:pt idx="1858">
                  <c:v>305.988</c:v>
                </c:pt>
                <c:pt idx="1859">
                  <c:v>306.13900000000001</c:v>
                </c:pt>
                <c:pt idx="1860">
                  <c:v>306.28800000000001</c:v>
                </c:pt>
                <c:pt idx="1861">
                  <c:v>306.43900000000002</c:v>
                </c:pt>
                <c:pt idx="1862">
                  <c:v>306.58800000000002</c:v>
                </c:pt>
                <c:pt idx="1863">
                  <c:v>306.738</c:v>
                </c:pt>
              </c:numCache>
            </c:numRef>
          </c:xVal>
          <c:yVal>
            <c:numRef>
              <c:f>Sheet1!$B$1:$B$1864</c:f>
              <c:numCache>
                <c:formatCode>General</c:formatCode>
                <c:ptCount val="1864"/>
                <c:pt idx="0">
                  <c:v>2.9342900000000002E-2</c:v>
                </c:pt>
                <c:pt idx="1">
                  <c:v>2.9330200000000001E-2</c:v>
                </c:pt>
                <c:pt idx="2">
                  <c:v>2.9314699999999999E-2</c:v>
                </c:pt>
                <c:pt idx="3">
                  <c:v>2.9302399999999999E-2</c:v>
                </c:pt>
                <c:pt idx="4">
                  <c:v>2.92877E-2</c:v>
                </c:pt>
                <c:pt idx="5">
                  <c:v>2.9273400000000002E-2</c:v>
                </c:pt>
                <c:pt idx="6">
                  <c:v>2.9259E-2</c:v>
                </c:pt>
                <c:pt idx="7">
                  <c:v>2.9243499999999999E-2</c:v>
                </c:pt>
                <c:pt idx="8">
                  <c:v>2.9230599999999999E-2</c:v>
                </c:pt>
                <c:pt idx="9">
                  <c:v>2.9215499999999998E-2</c:v>
                </c:pt>
                <c:pt idx="10">
                  <c:v>2.91988E-2</c:v>
                </c:pt>
                <c:pt idx="11">
                  <c:v>2.9183899999999999E-2</c:v>
                </c:pt>
                <c:pt idx="12">
                  <c:v>2.91674E-2</c:v>
                </c:pt>
                <c:pt idx="13">
                  <c:v>2.9152399999999998E-2</c:v>
                </c:pt>
                <c:pt idx="14">
                  <c:v>2.91364E-2</c:v>
                </c:pt>
                <c:pt idx="15">
                  <c:v>2.91217E-2</c:v>
                </c:pt>
                <c:pt idx="16">
                  <c:v>2.9101499999999999E-2</c:v>
                </c:pt>
                <c:pt idx="17">
                  <c:v>2.9088099999999999E-2</c:v>
                </c:pt>
                <c:pt idx="18">
                  <c:v>2.9068699999999999E-2</c:v>
                </c:pt>
                <c:pt idx="19">
                  <c:v>2.90557E-2</c:v>
                </c:pt>
                <c:pt idx="20">
                  <c:v>2.9039599999999999E-2</c:v>
                </c:pt>
                <c:pt idx="21">
                  <c:v>2.9017500000000002E-2</c:v>
                </c:pt>
                <c:pt idx="22">
                  <c:v>2.9005199999999998E-2</c:v>
                </c:pt>
                <c:pt idx="23">
                  <c:v>2.8989399999999999E-2</c:v>
                </c:pt>
                <c:pt idx="24">
                  <c:v>2.8967900000000001E-2</c:v>
                </c:pt>
                <c:pt idx="25">
                  <c:v>2.8958399999999999E-2</c:v>
                </c:pt>
                <c:pt idx="26">
                  <c:v>2.8937000000000001E-2</c:v>
                </c:pt>
                <c:pt idx="27">
                  <c:v>2.8925099999999999E-2</c:v>
                </c:pt>
                <c:pt idx="28">
                  <c:v>2.89038E-2</c:v>
                </c:pt>
                <c:pt idx="29">
                  <c:v>2.8892299999999999E-2</c:v>
                </c:pt>
                <c:pt idx="30">
                  <c:v>2.8871399999999998E-2</c:v>
                </c:pt>
                <c:pt idx="31">
                  <c:v>2.8855599999999999E-2</c:v>
                </c:pt>
                <c:pt idx="32">
                  <c:v>2.8845099999999999E-2</c:v>
                </c:pt>
                <c:pt idx="33">
                  <c:v>2.8826000000000001E-2</c:v>
                </c:pt>
                <c:pt idx="34">
                  <c:v>2.88116E-2</c:v>
                </c:pt>
                <c:pt idx="35">
                  <c:v>2.8793300000000001E-2</c:v>
                </c:pt>
                <c:pt idx="36">
                  <c:v>2.8779200000000001E-2</c:v>
                </c:pt>
                <c:pt idx="37">
                  <c:v>2.8766300000000002E-2</c:v>
                </c:pt>
                <c:pt idx="38">
                  <c:v>2.8747399999999999E-2</c:v>
                </c:pt>
                <c:pt idx="39">
                  <c:v>2.8734800000000001E-2</c:v>
                </c:pt>
                <c:pt idx="40">
                  <c:v>2.8720900000000001E-2</c:v>
                </c:pt>
                <c:pt idx="41">
                  <c:v>2.8706800000000001E-2</c:v>
                </c:pt>
                <c:pt idx="42">
                  <c:v>2.8686799999999998E-2</c:v>
                </c:pt>
                <c:pt idx="43">
                  <c:v>2.8676799999999999E-2</c:v>
                </c:pt>
                <c:pt idx="44">
                  <c:v>2.8660000000000001E-2</c:v>
                </c:pt>
                <c:pt idx="45">
                  <c:v>2.8646499999999998E-2</c:v>
                </c:pt>
                <c:pt idx="46">
                  <c:v>2.8632299999999999E-2</c:v>
                </c:pt>
                <c:pt idx="47">
                  <c:v>2.8621000000000001E-2</c:v>
                </c:pt>
                <c:pt idx="48">
                  <c:v>2.8607799999999999E-2</c:v>
                </c:pt>
                <c:pt idx="49">
                  <c:v>2.8597299999999999E-2</c:v>
                </c:pt>
                <c:pt idx="50">
                  <c:v>2.8580700000000001E-2</c:v>
                </c:pt>
                <c:pt idx="51">
                  <c:v>2.8576299999999999E-2</c:v>
                </c:pt>
                <c:pt idx="52">
                  <c:v>2.8561699999999999E-2</c:v>
                </c:pt>
                <c:pt idx="53">
                  <c:v>2.8553499999999999E-2</c:v>
                </c:pt>
                <c:pt idx="54">
                  <c:v>2.8542999999999999E-2</c:v>
                </c:pt>
                <c:pt idx="55">
                  <c:v>2.8535899999999999E-2</c:v>
                </c:pt>
                <c:pt idx="56">
                  <c:v>2.8525999999999999E-2</c:v>
                </c:pt>
                <c:pt idx="57">
                  <c:v>2.8518999999999999E-2</c:v>
                </c:pt>
                <c:pt idx="58">
                  <c:v>2.8510799999999999E-2</c:v>
                </c:pt>
                <c:pt idx="59">
                  <c:v>2.8505599999999999E-2</c:v>
                </c:pt>
                <c:pt idx="60">
                  <c:v>2.8505800000000001E-2</c:v>
                </c:pt>
                <c:pt idx="61">
                  <c:v>2.8498099999999998E-2</c:v>
                </c:pt>
                <c:pt idx="62">
                  <c:v>2.8490700000000001E-2</c:v>
                </c:pt>
                <c:pt idx="63">
                  <c:v>2.84931E-2</c:v>
                </c:pt>
                <c:pt idx="64">
                  <c:v>2.8490399999999999E-2</c:v>
                </c:pt>
                <c:pt idx="65">
                  <c:v>2.8491800000000001E-2</c:v>
                </c:pt>
                <c:pt idx="66">
                  <c:v>2.8488200000000002E-2</c:v>
                </c:pt>
                <c:pt idx="67">
                  <c:v>2.84874E-2</c:v>
                </c:pt>
                <c:pt idx="68">
                  <c:v>2.84909E-2</c:v>
                </c:pt>
                <c:pt idx="69">
                  <c:v>2.8490999999999999E-2</c:v>
                </c:pt>
                <c:pt idx="70">
                  <c:v>2.8491499999999999E-2</c:v>
                </c:pt>
                <c:pt idx="71">
                  <c:v>2.8498900000000001E-2</c:v>
                </c:pt>
                <c:pt idx="72">
                  <c:v>2.84996E-2</c:v>
                </c:pt>
                <c:pt idx="73">
                  <c:v>2.8508599999999999E-2</c:v>
                </c:pt>
                <c:pt idx="74">
                  <c:v>2.8508200000000001E-2</c:v>
                </c:pt>
                <c:pt idx="75">
                  <c:v>2.8517600000000001E-2</c:v>
                </c:pt>
                <c:pt idx="76">
                  <c:v>2.8526300000000001E-2</c:v>
                </c:pt>
                <c:pt idx="77">
                  <c:v>2.8529100000000002E-2</c:v>
                </c:pt>
                <c:pt idx="78">
                  <c:v>2.8536099999999998E-2</c:v>
                </c:pt>
                <c:pt idx="79">
                  <c:v>2.8542000000000001E-2</c:v>
                </c:pt>
                <c:pt idx="80">
                  <c:v>2.8549999999999999E-2</c:v>
                </c:pt>
                <c:pt idx="81">
                  <c:v>2.8557900000000001E-2</c:v>
                </c:pt>
                <c:pt idx="82">
                  <c:v>2.8563399999999999E-2</c:v>
                </c:pt>
                <c:pt idx="83">
                  <c:v>2.8572899999999998E-2</c:v>
                </c:pt>
                <c:pt idx="84">
                  <c:v>2.8582099999999999E-2</c:v>
                </c:pt>
                <c:pt idx="85">
                  <c:v>2.8592200000000002E-2</c:v>
                </c:pt>
                <c:pt idx="86">
                  <c:v>2.8598499999999999E-2</c:v>
                </c:pt>
                <c:pt idx="87">
                  <c:v>2.8609099999999998E-2</c:v>
                </c:pt>
                <c:pt idx="88">
                  <c:v>2.8615700000000001E-2</c:v>
                </c:pt>
                <c:pt idx="89">
                  <c:v>2.8625899999999999E-2</c:v>
                </c:pt>
                <c:pt idx="90">
                  <c:v>2.86357E-2</c:v>
                </c:pt>
                <c:pt idx="91">
                  <c:v>2.86427E-2</c:v>
                </c:pt>
                <c:pt idx="92">
                  <c:v>2.8651599999999999E-2</c:v>
                </c:pt>
                <c:pt idx="93">
                  <c:v>2.8661099999999998E-2</c:v>
                </c:pt>
                <c:pt idx="94">
                  <c:v>2.8669199999999999E-2</c:v>
                </c:pt>
                <c:pt idx="95">
                  <c:v>2.8674100000000001E-2</c:v>
                </c:pt>
                <c:pt idx="96">
                  <c:v>2.8684899999999999E-2</c:v>
                </c:pt>
                <c:pt idx="97">
                  <c:v>2.8691999999999999E-2</c:v>
                </c:pt>
                <c:pt idx="98">
                  <c:v>2.86964E-2</c:v>
                </c:pt>
                <c:pt idx="99">
                  <c:v>2.8706700000000002E-2</c:v>
                </c:pt>
                <c:pt idx="100">
                  <c:v>2.87116E-2</c:v>
                </c:pt>
                <c:pt idx="101">
                  <c:v>2.8721500000000001E-2</c:v>
                </c:pt>
                <c:pt idx="102">
                  <c:v>2.8724300000000001E-2</c:v>
                </c:pt>
                <c:pt idx="103">
                  <c:v>2.8735500000000001E-2</c:v>
                </c:pt>
                <c:pt idx="104">
                  <c:v>2.8739500000000001E-2</c:v>
                </c:pt>
                <c:pt idx="105">
                  <c:v>2.8748900000000001E-2</c:v>
                </c:pt>
                <c:pt idx="106">
                  <c:v>2.8752E-2</c:v>
                </c:pt>
                <c:pt idx="107">
                  <c:v>2.87608E-2</c:v>
                </c:pt>
                <c:pt idx="108">
                  <c:v>2.87654E-2</c:v>
                </c:pt>
                <c:pt idx="109">
                  <c:v>2.8771999999999999E-2</c:v>
                </c:pt>
                <c:pt idx="110">
                  <c:v>2.8777E-2</c:v>
                </c:pt>
                <c:pt idx="111">
                  <c:v>2.8783199999999998E-2</c:v>
                </c:pt>
                <c:pt idx="112">
                  <c:v>2.8788999999999999E-2</c:v>
                </c:pt>
                <c:pt idx="113">
                  <c:v>2.87946E-2</c:v>
                </c:pt>
                <c:pt idx="114">
                  <c:v>2.8798899999999999E-2</c:v>
                </c:pt>
                <c:pt idx="115">
                  <c:v>2.8808899999999998E-2</c:v>
                </c:pt>
                <c:pt idx="116">
                  <c:v>2.8811099999999999E-2</c:v>
                </c:pt>
                <c:pt idx="117">
                  <c:v>2.8816100000000001E-2</c:v>
                </c:pt>
                <c:pt idx="118">
                  <c:v>2.8817499999999999E-2</c:v>
                </c:pt>
                <c:pt idx="119">
                  <c:v>2.8823399999999999E-2</c:v>
                </c:pt>
                <c:pt idx="120">
                  <c:v>2.8822799999999999E-2</c:v>
                </c:pt>
                <c:pt idx="121">
                  <c:v>2.8828099999999999E-2</c:v>
                </c:pt>
                <c:pt idx="122">
                  <c:v>2.88325E-2</c:v>
                </c:pt>
                <c:pt idx="123">
                  <c:v>2.8836799999999999E-2</c:v>
                </c:pt>
                <c:pt idx="124">
                  <c:v>2.8836299999999999E-2</c:v>
                </c:pt>
                <c:pt idx="125">
                  <c:v>2.88414E-2</c:v>
                </c:pt>
                <c:pt idx="126">
                  <c:v>2.8841599999999998E-2</c:v>
                </c:pt>
                <c:pt idx="127">
                  <c:v>2.8849199999999998E-2</c:v>
                </c:pt>
                <c:pt idx="128">
                  <c:v>2.8849400000000001E-2</c:v>
                </c:pt>
                <c:pt idx="129">
                  <c:v>2.88513E-2</c:v>
                </c:pt>
                <c:pt idx="130">
                  <c:v>2.8855200000000001E-2</c:v>
                </c:pt>
                <c:pt idx="131">
                  <c:v>2.8854100000000001E-2</c:v>
                </c:pt>
                <c:pt idx="132">
                  <c:v>2.8856300000000001E-2</c:v>
                </c:pt>
                <c:pt idx="133">
                  <c:v>2.8858499999999999E-2</c:v>
                </c:pt>
                <c:pt idx="134">
                  <c:v>2.8858999999999999E-2</c:v>
                </c:pt>
                <c:pt idx="135">
                  <c:v>2.88601E-2</c:v>
                </c:pt>
                <c:pt idx="136">
                  <c:v>2.88629E-2</c:v>
                </c:pt>
                <c:pt idx="137">
                  <c:v>2.8866300000000001E-2</c:v>
                </c:pt>
                <c:pt idx="138">
                  <c:v>2.8864799999999999E-2</c:v>
                </c:pt>
                <c:pt idx="139">
                  <c:v>2.88659E-2</c:v>
                </c:pt>
                <c:pt idx="140">
                  <c:v>2.88641E-2</c:v>
                </c:pt>
                <c:pt idx="141">
                  <c:v>2.8867199999999999E-2</c:v>
                </c:pt>
                <c:pt idx="142">
                  <c:v>2.8859900000000001E-2</c:v>
                </c:pt>
                <c:pt idx="143">
                  <c:v>2.8862499999999999E-2</c:v>
                </c:pt>
                <c:pt idx="144">
                  <c:v>2.8857299999999999E-2</c:v>
                </c:pt>
                <c:pt idx="145">
                  <c:v>2.88531E-2</c:v>
                </c:pt>
                <c:pt idx="146">
                  <c:v>2.88536E-2</c:v>
                </c:pt>
                <c:pt idx="147">
                  <c:v>2.88448E-2</c:v>
                </c:pt>
                <c:pt idx="148">
                  <c:v>2.8839E-2</c:v>
                </c:pt>
                <c:pt idx="149">
                  <c:v>2.8836299999999999E-2</c:v>
                </c:pt>
                <c:pt idx="150">
                  <c:v>2.8827100000000001E-2</c:v>
                </c:pt>
                <c:pt idx="151">
                  <c:v>2.8823600000000001E-2</c:v>
                </c:pt>
                <c:pt idx="152">
                  <c:v>2.88262E-2</c:v>
                </c:pt>
                <c:pt idx="153">
                  <c:v>2.8809899999999999E-2</c:v>
                </c:pt>
                <c:pt idx="154">
                  <c:v>2.88063E-2</c:v>
                </c:pt>
                <c:pt idx="155">
                  <c:v>2.8798199999999999E-2</c:v>
                </c:pt>
                <c:pt idx="156">
                  <c:v>2.879E-2</c:v>
                </c:pt>
                <c:pt idx="157">
                  <c:v>2.8785700000000001E-2</c:v>
                </c:pt>
                <c:pt idx="158">
                  <c:v>2.8778999999999999E-2</c:v>
                </c:pt>
                <c:pt idx="159">
                  <c:v>2.8767600000000001E-2</c:v>
                </c:pt>
                <c:pt idx="160">
                  <c:v>2.87619E-2</c:v>
                </c:pt>
                <c:pt idx="161">
                  <c:v>2.8753999999999998E-2</c:v>
                </c:pt>
                <c:pt idx="162">
                  <c:v>2.8747700000000001E-2</c:v>
                </c:pt>
                <c:pt idx="163">
                  <c:v>2.8742199999999999E-2</c:v>
                </c:pt>
                <c:pt idx="164">
                  <c:v>2.8736500000000002E-2</c:v>
                </c:pt>
                <c:pt idx="165">
                  <c:v>2.87204E-2</c:v>
                </c:pt>
                <c:pt idx="166">
                  <c:v>2.8716700000000001E-2</c:v>
                </c:pt>
                <c:pt idx="167">
                  <c:v>2.8703699999999999E-2</c:v>
                </c:pt>
                <c:pt idx="168">
                  <c:v>2.8694500000000001E-2</c:v>
                </c:pt>
                <c:pt idx="169">
                  <c:v>2.8683699999999999E-2</c:v>
                </c:pt>
                <c:pt idx="170">
                  <c:v>2.8674700000000001E-2</c:v>
                </c:pt>
                <c:pt idx="171">
                  <c:v>2.86702E-2</c:v>
                </c:pt>
                <c:pt idx="172">
                  <c:v>2.8654700000000002E-2</c:v>
                </c:pt>
                <c:pt idx="173">
                  <c:v>2.86421E-2</c:v>
                </c:pt>
                <c:pt idx="174">
                  <c:v>2.8634099999999999E-2</c:v>
                </c:pt>
                <c:pt idx="175">
                  <c:v>2.8625899999999999E-2</c:v>
                </c:pt>
                <c:pt idx="176">
                  <c:v>2.8618600000000001E-2</c:v>
                </c:pt>
                <c:pt idx="177">
                  <c:v>2.8613099999999999E-2</c:v>
                </c:pt>
                <c:pt idx="178">
                  <c:v>2.8599900000000001E-2</c:v>
                </c:pt>
                <c:pt idx="179">
                  <c:v>2.8584399999999999E-2</c:v>
                </c:pt>
                <c:pt idx="180">
                  <c:v>2.8574800000000001E-2</c:v>
                </c:pt>
                <c:pt idx="181">
                  <c:v>2.8566899999999999E-2</c:v>
                </c:pt>
                <c:pt idx="182">
                  <c:v>2.85522E-2</c:v>
                </c:pt>
                <c:pt idx="183">
                  <c:v>2.8541E-2</c:v>
                </c:pt>
                <c:pt idx="184">
                  <c:v>2.8538000000000001E-2</c:v>
                </c:pt>
                <c:pt idx="185">
                  <c:v>2.8521600000000001E-2</c:v>
                </c:pt>
                <c:pt idx="186">
                  <c:v>2.8507299999999999E-2</c:v>
                </c:pt>
                <c:pt idx="187">
                  <c:v>2.8504499999999999E-2</c:v>
                </c:pt>
                <c:pt idx="188">
                  <c:v>2.8492799999999999E-2</c:v>
                </c:pt>
                <c:pt idx="189">
                  <c:v>2.8486299999999999E-2</c:v>
                </c:pt>
                <c:pt idx="190">
                  <c:v>2.8482E-2</c:v>
                </c:pt>
                <c:pt idx="191">
                  <c:v>2.8463800000000001E-2</c:v>
                </c:pt>
                <c:pt idx="192">
                  <c:v>2.8451600000000001E-2</c:v>
                </c:pt>
                <c:pt idx="193">
                  <c:v>2.84494E-2</c:v>
                </c:pt>
                <c:pt idx="194">
                  <c:v>2.8427500000000001E-2</c:v>
                </c:pt>
                <c:pt idx="195">
                  <c:v>2.84237E-2</c:v>
                </c:pt>
                <c:pt idx="196">
                  <c:v>2.8409400000000001E-2</c:v>
                </c:pt>
                <c:pt idx="197">
                  <c:v>2.8403100000000001E-2</c:v>
                </c:pt>
                <c:pt idx="198">
                  <c:v>2.8386499999999999E-2</c:v>
                </c:pt>
                <c:pt idx="199">
                  <c:v>2.83728E-2</c:v>
                </c:pt>
                <c:pt idx="200">
                  <c:v>2.8358600000000001E-2</c:v>
                </c:pt>
                <c:pt idx="201">
                  <c:v>2.8361600000000001E-2</c:v>
                </c:pt>
                <c:pt idx="202">
                  <c:v>2.83442E-2</c:v>
                </c:pt>
                <c:pt idx="203">
                  <c:v>2.83296E-2</c:v>
                </c:pt>
                <c:pt idx="204">
                  <c:v>2.83133E-2</c:v>
                </c:pt>
                <c:pt idx="205">
                  <c:v>2.83057E-2</c:v>
                </c:pt>
                <c:pt idx="206">
                  <c:v>2.8297300000000001E-2</c:v>
                </c:pt>
                <c:pt idx="207">
                  <c:v>2.82788E-2</c:v>
                </c:pt>
                <c:pt idx="208">
                  <c:v>2.8262700000000002E-2</c:v>
                </c:pt>
                <c:pt idx="209">
                  <c:v>2.8249900000000001E-2</c:v>
                </c:pt>
                <c:pt idx="210">
                  <c:v>2.82461E-2</c:v>
                </c:pt>
                <c:pt idx="211">
                  <c:v>2.8223100000000001E-2</c:v>
                </c:pt>
                <c:pt idx="212">
                  <c:v>2.8213599999999998E-2</c:v>
                </c:pt>
                <c:pt idx="213">
                  <c:v>2.8197400000000001E-2</c:v>
                </c:pt>
                <c:pt idx="214">
                  <c:v>2.8190699999999999E-2</c:v>
                </c:pt>
                <c:pt idx="215">
                  <c:v>2.81759E-2</c:v>
                </c:pt>
                <c:pt idx="216">
                  <c:v>2.8158300000000001E-2</c:v>
                </c:pt>
                <c:pt idx="217">
                  <c:v>2.8144700000000002E-2</c:v>
                </c:pt>
                <c:pt idx="218">
                  <c:v>2.8134200000000002E-2</c:v>
                </c:pt>
                <c:pt idx="219">
                  <c:v>2.8127699999999999E-2</c:v>
                </c:pt>
                <c:pt idx="220">
                  <c:v>2.8104500000000001E-2</c:v>
                </c:pt>
                <c:pt idx="221">
                  <c:v>2.8094000000000001E-2</c:v>
                </c:pt>
                <c:pt idx="222">
                  <c:v>2.8078100000000002E-2</c:v>
                </c:pt>
                <c:pt idx="223">
                  <c:v>2.8076199999999999E-2</c:v>
                </c:pt>
                <c:pt idx="224">
                  <c:v>2.8052199999999999E-2</c:v>
                </c:pt>
                <c:pt idx="225">
                  <c:v>2.8041300000000002E-2</c:v>
                </c:pt>
                <c:pt idx="226">
                  <c:v>2.8030599999999999E-2</c:v>
                </c:pt>
                <c:pt idx="227">
                  <c:v>2.8026800000000001E-2</c:v>
                </c:pt>
                <c:pt idx="228">
                  <c:v>2.80047E-2</c:v>
                </c:pt>
                <c:pt idx="229">
                  <c:v>2.79914E-2</c:v>
                </c:pt>
                <c:pt idx="230">
                  <c:v>2.7982400000000001E-2</c:v>
                </c:pt>
                <c:pt idx="231">
                  <c:v>2.7974099999999998E-2</c:v>
                </c:pt>
                <c:pt idx="232">
                  <c:v>2.79492E-2</c:v>
                </c:pt>
                <c:pt idx="233">
                  <c:v>2.7938399999999999E-2</c:v>
                </c:pt>
                <c:pt idx="234">
                  <c:v>2.79253E-2</c:v>
                </c:pt>
                <c:pt idx="235">
                  <c:v>2.7920799999999999E-2</c:v>
                </c:pt>
                <c:pt idx="236">
                  <c:v>2.7895699999999999E-2</c:v>
                </c:pt>
                <c:pt idx="237">
                  <c:v>2.7876399999999999E-2</c:v>
                </c:pt>
                <c:pt idx="238">
                  <c:v>2.7869700000000001E-2</c:v>
                </c:pt>
                <c:pt idx="239">
                  <c:v>2.7863499999999999E-2</c:v>
                </c:pt>
                <c:pt idx="240">
                  <c:v>2.78395E-2</c:v>
                </c:pt>
                <c:pt idx="241">
                  <c:v>2.7835599999999999E-2</c:v>
                </c:pt>
                <c:pt idx="242">
                  <c:v>2.7817700000000001E-2</c:v>
                </c:pt>
                <c:pt idx="243">
                  <c:v>2.7812E-2</c:v>
                </c:pt>
                <c:pt idx="244">
                  <c:v>2.7787699999999999E-2</c:v>
                </c:pt>
                <c:pt idx="245">
                  <c:v>2.7772399999999999E-2</c:v>
                </c:pt>
                <c:pt idx="246">
                  <c:v>2.77624E-2</c:v>
                </c:pt>
                <c:pt idx="247">
                  <c:v>2.7749300000000001E-2</c:v>
                </c:pt>
                <c:pt idx="248">
                  <c:v>2.7732099999999999E-2</c:v>
                </c:pt>
                <c:pt idx="249">
                  <c:v>2.77174E-2</c:v>
                </c:pt>
                <c:pt idx="250">
                  <c:v>2.7704699999999999E-2</c:v>
                </c:pt>
                <c:pt idx="251">
                  <c:v>2.7695899999999999E-2</c:v>
                </c:pt>
                <c:pt idx="252">
                  <c:v>2.7676599999999999E-2</c:v>
                </c:pt>
                <c:pt idx="253">
                  <c:v>2.7661100000000001E-2</c:v>
                </c:pt>
                <c:pt idx="254">
                  <c:v>2.7656400000000001E-2</c:v>
                </c:pt>
                <c:pt idx="255">
                  <c:v>2.7644499999999999E-2</c:v>
                </c:pt>
                <c:pt idx="256">
                  <c:v>2.76309E-2</c:v>
                </c:pt>
                <c:pt idx="257">
                  <c:v>2.76169E-2</c:v>
                </c:pt>
                <c:pt idx="258">
                  <c:v>2.7611E-2</c:v>
                </c:pt>
                <c:pt idx="259">
                  <c:v>2.7588000000000001E-2</c:v>
                </c:pt>
                <c:pt idx="260">
                  <c:v>2.7578800000000001E-2</c:v>
                </c:pt>
                <c:pt idx="261">
                  <c:v>2.7559899999999998E-2</c:v>
                </c:pt>
                <c:pt idx="262">
                  <c:v>2.75584E-2</c:v>
                </c:pt>
                <c:pt idx="263">
                  <c:v>2.7533100000000001E-2</c:v>
                </c:pt>
                <c:pt idx="264">
                  <c:v>2.7519399999999999E-2</c:v>
                </c:pt>
                <c:pt idx="265">
                  <c:v>2.7507500000000001E-2</c:v>
                </c:pt>
                <c:pt idx="266">
                  <c:v>2.7496E-2</c:v>
                </c:pt>
                <c:pt idx="267">
                  <c:v>2.74772E-2</c:v>
                </c:pt>
                <c:pt idx="268">
                  <c:v>2.7461699999999999E-2</c:v>
                </c:pt>
                <c:pt idx="269">
                  <c:v>2.7454699999999999E-2</c:v>
                </c:pt>
                <c:pt idx="270">
                  <c:v>2.7432600000000001E-2</c:v>
                </c:pt>
                <c:pt idx="271">
                  <c:v>2.74194E-2</c:v>
                </c:pt>
                <c:pt idx="272">
                  <c:v>2.74072E-2</c:v>
                </c:pt>
                <c:pt idx="273">
                  <c:v>2.7396500000000001E-2</c:v>
                </c:pt>
                <c:pt idx="274">
                  <c:v>2.73779E-2</c:v>
                </c:pt>
                <c:pt idx="275">
                  <c:v>2.7361300000000002E-2</c:v>
                </c:pt>
                <c:pt idx="276">
                  <c:v>2.7349700000000001E-2</c:v>
                </c:pt>
                <c:pt idx="277">
                  <c:v>2.7335499999999999E-2</c:v>
                </c:pt>
                <c:pt idx="278">
                  <c:v>2.7312599999999999E-2</c:v>
                </c:pt>
                <c:pt idx="279">
                  <c:v>2.72903E-2</c:v>
                </c:pt>
                <c:pt idx="280">
                  <c:v>2.7287800000000001E-2</c:v>
                </c:pt>
                <c:pt idx="281">
                  <c:v>2.72704E-2</c:v>
                </c:pt>
                <c:pt idx="282">
                  <c:v>2.7250300000000002E-2</c:v>
                </c:pt>
                <c:pt idx="283">
                  <c:v>2.72342E-2</c:v>
                </c:pt>
                <c:pt idx="284">
                  <c:v>2.7230600000000001E-2</c:v>
                </c:pt>
                <c:pt idx="285">
                  <c:v>2.7208400000000001E-2</c:v>
                </c:pt>
                <c:pt idx="286">
                  <c:v>2.7189899999999999E-2</c:v>
                </c:pt>
                <c:pt idx="287">
                  <c:v>2.7173099999999999E-2</c:v>
                </c:pt>
                <c:pt idx="288">
                  <c:v>2.71671E-2</c:v>
                </c:pt>
                <c:pt idx="289">
                  <c:v>2.7142800000000002E-2</c:v>
                </c:pt>
                <c:pt idx="290">
                  <c:v>2.71319E-2</c:v>
                </c:pt>
                <c:pt idx="291">
                  <c:v>2.7123700000000001E-2</c:v>
                </c:pt>
                <c:pt idx="292">
                  <c:v>2.7102299999999999E-2</c:v>
                </c:pt>
                <c:pt idx="293">
                  <c:v>2.7083099999999999E-2</c:v>
                </c:pt>
                <c:pt idx="294">
                  <c:v>2.7070500000000001E-2</c:v>
                </c:pt>
                <c:pt idx="295">
                  <c:v>2.7064600000000001E-2</c:v>
                </c:pt>
                <c:pt idx="296">
                  <c:v>2.7045900000000001E-2</c:v>
                </c:pt>
                <c:pt idx="297">
                  <c:v>2.7029500000000001E-2</c:v>
                </c:pt>
                <c:pt idx="298">
                  <c:v>2.7021199999999999E-2</c:v>
                </c:pt>
                <c:pt idx="299">
                  <c:v>2.7007300000000001E-2</c:v>
                </c:pt>
                <c:pt idx="300">
                  <c:v>2.69889E-2</c:v>
                </c:pt>
                <c:pt idx="301">
                  <c:v>2.69754E-2</c:v>
                </c:pt>
                <c:pt idx="302">
                  <c:v>2.6968800000000001E-2</c:v>
                </c:pt>
                <c:pt idx="303">
                  <c:v>2.6949600000000001E-2</c:v>
                </c:pt>
                <c:pt idx="304">
                  <c:v>2.6936000000000002E-2</c:v>
                </c:pt>
                <c:pt idx="305">
                  <c:v>2.6922999999999999E-2</c:v>
                </c:pt>
                <c:pt idx="306">
                  <c:v>2.6918000000000001E-2</c:v>
                </c:pt>
                <c:pt idx="307">
                  <c:v>2.6897500000000001E-2</c:v>
                </c:pt>
                <c:pt idx="308">
                  <c:v>2.6885900000000001E-2</c:v>
                </c:pt>
                <c:pt idx="309">
                  <c:v>2.6879199999999999E-2</c:v>
                </c:pt>
                <c:pt idx="310">
                  <c:v>2.6856600000000001E-2</c:v>
                </c:pt>
                <c:pt idx="311">
                  <c:v>2.68475E-2</c:v>
                </c:pt>
                <c:pt idx="312">
                  <c:v>2.68382E-2</c:v>
                </c:pt>
                <c:pt idx="313">
                  <c:v>2.6823199999999998E-2</c:v>
                </c:pt>
                <c:pt idx="314">
                  <c:v>2.6809099999999999E-2</c:v>
                </c:pt>
                <c:pt idx="315">
                  <c:v>2.67995E-2</c:v>
                </c:pt>
                <c:pt idx="316">
                  <c:v>2.6792900000000001E-2</c:v>
                </c:pt>
                <c:pt idx="317">
                  <c:v>2.6773600000000002E-2</c:v>
                </c:pt>
                <c:pt idx="318">
                  <c:v>2.67621E-2</c:v>
                </c:pt>
                <c:pt idx="319">
                  <c:v>2.6760599999999999E-2</c:v>
                </c:pt>
                <c:pt idx="320">
                  <c:v>2.67365E-2</c:v>
                </c:pt>
                <c:pt idx="321">
                  <c:v>2.6722900000000001E-2</c:v>
                </c:pt>
                <c:pt idx="322">
                  <c:v>2.67149E-2</c:v>
                </c:pt>
                <c:pt idx="323">
                  <c:v>2.6704200000000001E-2</c:v>
                </c:pt>
                <c:pt idx="324">
                  <c:v>2.66898E-2</c:v>
                </c:pt>
                <c:pt idx="325">
                  <c:v>2.6675299999999999E-2</c:v>
                </c:pt>
                <c:pt idx="326">
                  <c:v>2.6669000000000002E-2</c:v>
                </c:pt>
                <c:pt idx="327">
                  <c:v>2.6651500000000002E-2</c:v>
                </c:pt>
                <c:pt idx="328">
                  <c:v>2.6637299999999999E-2</c:v>
                </c:pt>
                <c:pt idx="329">
                  <c:v>2.6634600000000001E-2</c:v>
                </c:pt>
                <c:pt idx="330">
                  <c:v>2.66121E-2</c:v>
                </c:pt>
                <c:pt idx="331">
                  <c:v>2.6599399999999999E-2</c:v>
                </c:pt>
                <c:pt idx="332">
                  <c:v>2.6600100000000002E-2</c:v>
                </c:pt>
                <c:pt idx="333">
                  <c:v>2.65782E-2</c:v>
                </c:pt>
                <c:pt idx="334">
                  <c:v>2.65653E-2</c:v>
                </c:pt>
                <c:pt idx="335">
                  <c:v>2.6553400000000001E-2</c:v>
                </c:pt>
                <c:pt idx="336">
                  <c:v>2.6544399999999999E-2</c:v>
                </c:pt>
                <c:pt idx="337">
                  <c:v>2.65303E-2</c:v>
                </c:pt>
                <c:pt idx="338">
                  <c:v>2.65174E-2</c:v>
                </c:pt>
                <c:pt idx="339">
                  <c:v>2.6510700000000002E-2</c:v>
                </c:pt>
                <c:pt idx="340">
                  <c:v>2.6498500000000001E-2</c:v>
                </c:pt>
                <c:pt idx="341">
                  <c:v>2.6483799999999998E-2</c:v>
                </c:pt>
                <c:pt idx="342">
                  <c:v>2.6478700000000001E-2</c:v>
                </c:pt>
                <c:pt idx="343">
                  <c:v>2.64619E-2</c:v>
                </c:pt>
                <c:pt idx="344">
                  <c:v>2.64538E-2</c:v>
                </c:pt>
                <c:pt idx="345">
                  <c:v>2.6444499999999999E-2</c:v>
                </c:pt>
                <c:pt idx="346">
                  <c:v>2.6431699999999999E-2</c:v>
                </c:pt>
                <c:pt idx="347">
                  <c:v>2.6418199999999999E-2</c:v>
                </c:pt>
                <c:pt idx="348">
                  <c:v>2.6410699999999999E-2</c:v>
                </c:pt>
                <c:pt idx="349">
                  <c:v>2.63977E-2</c:v>
                </c:pt>
                <c:pt idx="350">
                  <c:v>2.6381600000000002E-2</c:v>
                </c:pt>
                <c:pt idx="351">
                  <c:v>2.63748E-2</c:v>
                </c:pt>
                <c:pt idx="352">
                  <c:v>2.63673E-2</c:v>
                </c:pt>
                <c:pt idx="353">
                  <c:v>2.6351699999999999E-2</c:v>
                </c:pt>
                <c:pt idx="354">
                  <c:v>2.6340700000000002E-2</c:v>
                </c:pt>
                <c:pt idx="355">
                  <c:v>2.63386E-2</c:v>
                </c:pt>
                <c:pt idx="356">
                  <c:v>2.6322399999999999E-2</c:v>
                </c:pt>
                <c:pt idx="357">
                  <c:v>2.6306900000000001E-2</c:v>
                </c:pt>
                <c:pt idx="358">
                  <c:v>2.6305700000000001E-2</c:v>
                </c:pt>
                <c:pt idx="359">
                  <c:v>2.6289300000000002E-2</c:v>
                </c:pt>
                <c:pt idx="360">
                  <c:v>2.6275400000000001E-2</c:v>
                </c:pt>
                <c:pt idx="361">
                  <c:v>2.6269000000000001E-2</c:v>
                </c:pt>
                <c:pt idx="362">
                  <c:v>2.6263600000000002E-2</c:v>
                </c:pt>
                <c:pt idx="363">
                  <c:v>2.6244400000000001E-2</c:v>
                </c:pt>
                <c:pt idx="364">
                  <c:v>2.6235700000000001E-2</c:v>
                </c:pt>
                <c:pt idx="365">
                  <c:v>2.6226200000000002E-2</c:v>
                </c:pt>
                <c:pt idx="366">
                  <c:v>2.6208800000000001E-2</c:v>
                </c:pt>
                <c:pt idx="367">
                  <c:v>2.6191099999999998E-2</c:v>
                </c:pt>
                <c:pt idx="368">
                  <c:v>2.6184900000000001E-2</c:v>
                </c:pt>
                <c:pt idx="369">
                  <c:v>2.61709E-2</c:v>
                </c:pt>
                <c:pt idx="370">
                  <c:v>2.6155500000000002E-2</c:v>
                </c:pt>
                <c:pt idx="371">
                  <c:v>2.61417E-2</c:v>
                </c:pt>
                <c:pt idx="372">
                  <c:v>2.61313E-2</c:v>
                </c:pt>
                <c:pt idx="373">
                  <c:v>2.61149E-2</c:v>
                </c:pt>
                <c:pt idx="374">
                  <c:v>2.6098400000000001E-2</c:v>
                </c:pt>
                <c:pt idx="375">
                  <c:v>2.6092899999999999E-2</c:v>
                </c:pt>
                <c:pt idx="376">
                  <c:v>2.6077900000000001E-2</c:v>
                </c:pt>
                <c:pt idx="377">
                  <c:v>2.6065700000000001E-2</c:v>
                </c:pt>
                <c:pt idx="378">
                  <c:v>2.60582E-2</c:v>
                </c:pt>
                <c:pt idx="379">
                  <c:v>2.60424E-2</c:v>
                </c:pt>
                <c:pt idx="380">
                  <c:v>2.6027700000000001E-2</c:v>
                </c:pt>
                <c:pt idx="381">
                  <c:v>2.6019199999999999E-2</c:v>
                </c:pt>
                <c:pt idx="382">
                  <c:v>2.60016E-2</c:v>
                </c:pt>
                <c:pt idx="383">
                  <c:v>2.5987900000000001E-2</c:v>
                </c:pt>
                <c:pt idx="384">
                  <c:v>2.5977099999999999E-2</c:v>
                </c:pt>
                <c:pt idx="385">
                  <c:v>2.59559E-2</c:v>
                </c:pt>
                <c:pt idx="386">
                  <c:v>2.5944700000000001E-2</c:v>
                </c:pt>
                <c:pt idx="387">
                  <c:v>2.5935E-2</c:v>
                </c:pt>
                <c:pt idx="388">
                  <c:v>2.5921E-2</c:v>
                </c:pt>
                <c:pt idx="389">
                  <c:v>2.59005E-2</c:v>
                </c:pt>
                <c:pt idx="390">
                  <c:v>2.5891299999999999E-2</c:v>
                </c:pt>
                <c:pt idx="391">
                  <c:v>2.5876699999999999E-2</c:v>
                </c:pt>
                <c:pt idx="392">
                  <c:v>2.5859900000000002E-2</c:v>
                </c:pt>
                <c:pt idx="393">
                  <c:v>2.5846399999999999E-2</c:v>
                </c:pt>
                <c:pt idx="394">
                  <c:v>2.5831199999999999E-2</c:v>
                </c:pt>
                <c:pt idx="395">
                  <c:v>2.5822399999999999E-2</c:v>
                </c:pt>
                <c:pt idx="396">
                  <c:v>2.5806699999999998E-2</c:v>
                </c:pt>
                <c:pt idx="397">
                  <c:v>2.57947E-2</c:v>
                </c:pt>
                <c:pt idx="398">
                  <c:v>2.5783E-2</c:v>
                </c:pt>
                <c:pt idx="399">
                  <c:v>2.57679E-2</c:v>
                </c:pt>
                <c:pt idx="400">
                  <c:v>2.5751300000000001E-2</c:v>
                </c:pt>
                <c:pt idx="401">
                  <c:v>2.57364E-2</c:v>
                </c:pt>
                <c:pt idx="402">
                  <c:v>2.5723599999999999E-2</c:v>
                </c:pt>
                <c:pt idx="403">
                  <c:v>2.5708499999999999E-2</c:v>
                </c:pt>
                <c:pt idx="404">
                  <c:v>2.5689199999999999E-2</c:v>
                </c:pt>
                <c:pt idx="405">
                  <c:v>2.5680999999999999E-2</c:v>
                </c:pt>
                <c:pt idx="406">
                  <c:v>2.56627E-2</c:v>
                </c:pt>
                <c:pt idx="407">
                  <c:v>2.56411E-2</c:v>
                </c:pt>
                <c:pt idx="408">
                  <c:v>2.5625999999999999E-2</c:v>
                </c:pt>
                <c:pt idx="409">
                  <c:v>2.5610299999999999E-2</c:v>
                </c:pt>
                <c:pt idx="410">
                  <c:v>2.5592500000000001E-2</c:v>
                </c:pt>
                <c:pt idx="411">
                  <c:v>2.55763E-2</c:v>
                </c:pt>
                <c:pt idx="412">
                  <c:v>2.5559999999999999E-2</c:v>
                </c:pt>
                <c:pt idx="413">
                  <c:v>2.55406E-2</c:v>
                </c:pt>
                <c:pt idx="414">
                  <c:v>2.5518900000000001E-2</c:v>
                </c:pt>
                <c:pt idx="415">
                  <c:v>2.5502899999999998E-2</c:v>
                </c:pt>
                <c:pt idx="416">
                  <c:v>2.5489100000000001E-2</c:v>
                </c:pt>
                <c:pt idx="417">
                  <c:v>2.5463900000000001E-2</c:v>
                </c:pt>
                <c:pt idx="418">
                  <c:v>2.54408E-2</c:v>
                </c:pt>
                <c:pt idx="419">
                  <c:v>2.5421200000000001E-2</c:v>
                </c:pt>
                <c:pt idx="420">
                  <c:v>2.5404099999999999E-2</c:v>
                </c:pt>
                <c:pt idx="421">
                  <c:v>2.5386100000000002E-2</c:v>
                </c:pt>
                <c:pt idx="422">
                  <c:v>2.5367199999999999E-2</c:v>
                </c:pt>
                <c:pt idx="423">
                  <c:v>2.5344700000000001E-2</c:v>
                </c:pt>
                <c:pt idx="424">
                  <c:v>2.5327499999999999E-2</c:v>
                </c:pt>
                <c:pt idx="425">
                  <c:v>2.53017E-2</c:v>
                </c:pt>
                <c:pt idx="426">
                  <c:v>2.5281700000000001E-2</c:v>
                </c:pt>
                <c:pt idx="427">
                  <c:v>2.52701E-2</c:v>
                </c:pt>
                <c:pt idx="428">
                  <c:v>2.52397E-2</c:v>
                </c:pt>
                <c:pt idx="429">
                  <c:v>2.5219399999999999E-2</c:v>
                </c:pt>
                <c:pt idx="430">
                  <c:v>2.5200299999999998E-2</c:v>
                </c:pt>
                <c:pt idx="431">
                  <c:v>2.5179199999999999E-2</c:v>
                </c:pt>
                <c:pt idx="432">
                  <c:v>2.5158900000000001E-2</c:v>
                </c:pt>
                <c:pt idx="433">
                  <c:v>2.5137199999999998E-2</c:v>
                </c:pt>
                <c:pt idx="434">
                  <c:v>2.5113300000000002E-2</c:v>
                </c:pt>
                <c:pt idx="435">
                  <c:v>2.5094600000000002E-2</c:v>
                </c:pt>
                <c:pt idx="436">
                  <c:v>2.5061300000000002E-2</c:v>
                </c:pt>
                <c:pt idx="437">
                  <c:v>2.5049999999999999E-2</c:v>
                </c:pt>
                <c:pt idx="438">
                  <c:v>2.50335E-2</c:v>
                </c:pt>
                <c:pt idx="439">
                  <c:v>2.5005699999999999E-2</c:v>
                </c:pt>
                <c:pt idx="440">
                  <c:v>2.4981400000000001E-2</c:v>
                </c:pt>
                <c:pt idx="441">
                  <c:v>2.4964099999999999E-2</c:v>
                </c:pt>
                <c:pt idx="442">
                  <c:v>2.4954299999999999E-2</c:v>
                </c:pt>
                <c:pt idx="443">
                  <c:v>2.49173E-2</c:v>
                </c:pt>
                <c:pt idx="444">
                  <c:v>2.4895799999999999E-2</c:v>
                </c:pt>
                <c:pt idx="445">
                  <c:v>2.4872100000000001E-2</c:v>
                </c:pt>
                <c:pt idx="446">
                  <c:v>2.48506E-2</c:v>
                </c:pt>
                <c:pt idx="447">
                  <c:v>2.4826399999999998E-2</c:v>
                </c:pt>
                <c:pt idx="448">
                  <c:v>2.4808400000000001E-2</c:v>
                </c:pt>
                <c:pt idx="449">
                  <c:v>2.4789499999999999E-2</c:v>
                </c:pt>
                <c:pt idx="450">
                  <c:v>2.4779599999999999E-2</c:v>
                </c:pt>
                <c:pt idx="451">
                  <c:v>2.4763199999999999E-2</c:v>
                </c:pt>
                <c:pt idx="452">
                  <c:v>2.47199E-2</c:v>
                </c:pt>
                <c:pt idx="453">
                  <c:v>2.46982E-2</c:v>
                </c:pt>
                <c:pt idx="454">
                  <c:v>2.4678200000000001E-2</c:v>
                </c:pt>
                <c:pt idx="455">
                  <c:v>2.4652500000000001E-2</c:v>
                </c:pt>
                <c:pt idx="456">
                  <c:v>2.4633100000000002E-2</c:v>
                </c:pt>
                <c:pt idx="457">
                  <c:v>2.4609099999999998E-2</c:v>
                </c:pt>
                <c:pt idx="458">
                  <c:v>2.4589099999999999E-2</c:v>
                </c:pt>
                <c:pt idx="459">
                  <c:v>2.45679E-2</c:v>
                </c:pt>
                <c:pt idx="460">
                  <c:v>2.4553499999999999E-2</c:v>
                </c:pt>
                <c:pt idx="461">
                  <c:v>2.45382E-2</c:v>
                </c:pt>
                <c:pt idx="462">
                  <c:v>2.4526699999999999E-2</c:v>
                </c:pt>
                <c:pt idx="463">
                  <c:v>2.4517899999999999E-2</c:v>
                </c:pt>
                <c:pt idx="464">
                  <c:v>2.44698E-2</c:v>
                </c:pt>
                <c:pt idx="465">
                  <c:v>2.4448399999999999E-2</c:v>
                </c:pt>
                <c:pt idx="466">
                  <c:v>2.4430899999999998E-2</c:v>
                </c:pt>
                <c:pt idx="467">
                  <c:v>2.4402500000000001E-2</c:v>
                </c:pt>
                <c:pt idx="468">
                  <c:v>2.4389600000000001E-2</c:v>
                </c:pt>
                <c:pt idx="469">
                  <c:v>2.4369200000000001E-2</c:v>
                </c:pt>
                <c:pt idx="470">
                  <c:v>2.4348600000000001E-2</c:v>
                </c:pt>
                <c:pt idx="471">
                  <c:v>2.43284E-2</c:v>
                </c:pt>
                <c:pt idx="472">
                  <c:v>2.43126E-2</c:v>
                </c:pt>
                <c:pt idx="473">
                  <c:v>2.4300499999999999E-2</c:v>
                </c:pt>
                <c:pt idx="474">
                  <c:v>2.4276200000000001E-2</c:v>
                </c:pt>
                <c:pt idx="475">
                  <c:v>2.4282100000000001E-2</c:v>
                </c:pt>
                <c:pt idx="476">
                  <c:v>2.4235900000000001E-2</c:v>
                </c:pt>
                <c:pt idx="477">
                  <c:v>2.42163E-2</c:v>
                </c:pt>
                <c:pt idx="478">
                  <c:v>2.4199200000000001E-2</c:v>
                </c:pt>
                <c:pt idx="479">
                  <c:v>2.4184899999999999E-2</c:v>
                </c:pt>
                <c:pt idx="480">
                  <c:v>2.4158700000000002E-2</c:v>
                </c:pt>
                <c:pt idx="481">
                  <c:v>2.4144200000000001E-2</c:v>
                </c:pt>
                <c:pt idx="482">
                  <c:v>2.41222E-2</c:v>
                </c:pt>
                <c:pt idx="483">
                  <c:v>2.4101500000000001E-2</c:v>
                </c:pt>
                <c:pt idx="484">
                  <c:v>2.4087999999999998E-2</c:v>
                </c:pt>
                <c:pt idx="485">
                  <c:v>2.40802E-2</c:v>
                </c:pt>
                <c:pt idx="486">
                  <c:v>2.4083799999999999E-2</c:v>
                </c:pt>
                <c:pt idx="487">
                  <c:v>2.40298E-2</c:v>
                </c:pt>
                <c:pt idx="488">
                  <c:v>2.4010699999999999E-2</c:v>
                </c:pt>
                <c:pt idx="489">
                  <c:v>2.39895E-2</c:v>
                </c:pt>
                <c:pt idx="490">
                  <c:v>2.3970700000000001E-2</c:v>
                </c:pt>
                <c:pt idx="491">
                  <c:v>2.3953200000000001E-2</c:v>
                </c:pt>
                <c:pt idx="492">
                  <c:v>2.3931999999999998E-2</c:v>
                </c:pt>
                <c:pt idx="493">
                  <c:v>2.39131E-2</c:v>
                </c:pt>
                <c:pt idx="494">
                  <c:v>2.38961E-2</c:v>
                </c:pt>
                <c:pt idx="495">
                  <c:v>2.38803E-2</c:v>
                </c:pt>
                <c:pt idx="496">
                  <c:v>2.38663E-2</c:v>
                </c:pt>
                <c:pt idx="497">
                  <c:v>2.38839E-2</c:v>
                </c:pt>
                <c:pt idx="498">
                  <c:v>2.3828700000000001E-2</c:v>
                </c:pt>
                <c:pt idx="499">
                  <c:v>2.38061E-2</c:v>
                </c:pt>
                <c:pt idx="500">
                  <c:v>2.37874E-2</c:v>
                </c:pt>
                <c:pt idx="501">
                  <c:v>2.3770099999999999E-2</c:v>
                </c:pt>
                <c:pt idx="502">
                  <c:v>2.3752499999999999E-2</c:v>
                </c:pt>
                <c:pt idx="503">
                  <c:v>2.3737399999999999E-2</c:v>
                </c:pt>
                <c:pt idx="504">
                  <c:v>2.3723399999999999E-2</c:v>
                </c:pt>
                <c:pt idx="505">
                  <c:v>2.3704200000000002E-2</c:v>
                </c:pt>
                <c:pt idx="506">
                  <c:v>2.36876E-2</c:v>
                </c:pt>
                <c:pt idx="507">
                  <c:v>2.3672700000000001E-2</c:v>
                </c:pt>
                <c:pt idx="508">
                  <c:v>2.3657600000000001E-2</c:v>
                </c:pt>
                <c:pt idx="509">
                  <c:v>2.3672599999999999E-2</c:v>
                </c:pt>
                <c:pt idx="510">
                  <c:v>2.3621199999999998E-2</c:v>
                </c:pt>
                <c:pt idx="511">
                  <c:v>2.35988E-2</c:v>
                </c:pt>
                <c:pt idx="512">
                  <c:v>2.3580400000000001E-2</c:v>
                </c:pt>
                <c:pt idx="513">
                  <c:v>2.3562799999999998E-2</c:v>
                </c:pt>
                <c:pt idx="514">
                  <c:v>2.3546299999999999E-2</c:v>
                </c:pt>
                <c:pt idx="515">
                  <c:v>2.3528299999999999E-2</c:v>
                </c:pt>
                <c:pt idx="516">
                  <c:v>2.35158E-2</c:v>
                </c:pt>
                <c:pt idx="517">
                  <c:v>2.3495700000000001E-2</c:v>
                </c:pt>
                <c:pt idx="518">
                  <c:v>2.34807E-2</c:v>
                </c:pt>
                <c:pt idx="519">
                  <c:v>2.34662E-2</c:v>
                </c:pt>
                <c:pt idx="520">
                  <c:v>2.3461599999999999E-2</c:v>
                </c:pt>
                <c:pt idx="521">
                  <c:v>2.3472400000000001E-2</c:v>
                </c:pt>
                <c:pt idx="522">
                  <c:v>2.3421299999999999E-2</c:v>
                </c:pt>
                <c:pt idx="523">
                  <c:v>2.3400500000000001E-2</c:v>
                </c:pt>
                <c:pt idx="524">
                  <c:v>2.3383999999999999E-2</c:v>
                </c:pt>
                <c:pt idx="525">
                  <c:v>2.3367300000000001E-2</c:v>
                </c:pt>
                <c:pt idx="526">
                  <c:v>2.3353200000000001E-2</c:v>
                </c:pt>
                <c:pt idx="527">
                  <c:v>2.3334799999999999E-2</c:v>
                </c:pt>
                <c:pt idx="528">
                  <c:v>2.3321000000000001E-2</c:v>
                </c:pt>
                <c:pt idx="529">
                  <c:v>2.33014E-2</c:v>
                </c:pt>
                <c:pt idx="530">
                  <c:v>2.3282799999999999E-2</c:v>
                </c:pt>
                <c:pt idx="531">
                  <c:v>2.3266800000000001E-2</c:v>
                </c:pt>
                <c:pt idx="532">
                  <c:v>2.3250300000000002E-2</c:v>
                </c:pt>
                <c:pt idx="533">
                  <c:v>2.3257E-2</c:v>
                </c:pt>
                <c:pt idx="534">
                  <c:v>2.3223000000000001E-2</c:v>
                </c:pt>
                <c:pt idx="535">
                  <c:v>2.3198300000000002E-2</c:v>
                </c:pt>
                <c:pt idx="536">
                  <c:v>2.31763E-2</c:v>
                </c:pt>
                <c:pt idx="537">
                  <c:v>2.3157899999999999E-2</c:v>
                </c:pt>
                <c:pt idx="538">
                  <c:v>2.3139E-2</c:v>
                </c:pt>
                <c:pt idx="539">
                  <c:v>2.3120499999999999E-2</c:v>
                </c:pt>
                <c:pt idx="540">
                  <c:v>2.3104599999999999E-2</c:v>
                </c:pt>
                <c:pt idx="541">
                  <c:v>2.3082499999999999E-2</c:v>
                </c:pt>
                <c:pt idx="542">
                  <c:v>2.3065200000000001E-2</c:v>
                </c:pt>
                <c:pt idx="543">
                  <c:v>2.30478E-2</c:v>
                </c:pt>
                <c:pt idx="544">
                  <c:v>2.3022299999999999E-2</c:v>
                </c:pt>
                <c:pt idx="545">
                  <c:v>2.30344E-2</c:v>
                </c:pt>
                <c:pt idx="546">
                  <c:v>2.29882E-2</c:v>
                </c:pt>
                <c:pt idx="547">
                  <c:v>2.2971399999999999E-2</c:v>
                </c:pt>
                <c:pt idx="548">
                  <c:v>2.2945199999999999E-2</c:v>
                </c:pt>
                <c:pt idx="549">
                  <c:v>2.2930200000000001E-2</c:v>
                </c:pt>
                <c:pt idx="550">
                  <c:v>2.2905100000000001E-2</c:v>
                </c:pt>
                <c:pt idx="551">
                  <c:v>2.2884999999999999E-2</c:v>
                </c:pt>
                <c:pt idx="552">
                  <c:v>2.2867200000000001E-2</c:v>
                </c:pt>
                <c:pt idx="553">
                  <c:v>2.2846999999999999E-2</c:v>
                </c:pt>
                <c:pt idx="554">
                  <c:v>2.2825999999999999E-2</c:v>
                </c:pt>
                <c:pt idx="555">
                  <c:v>2.2807000000000001E-2</c:v>
                </c:pt>
                <c:pt idx="556">
                  <c:v>2.2807399999999999E-2</c:v>
                </c:pt>
                <c:pt idx="557">
                  <c:v>2.2774599999999999E-2</c:v>
                </c:pt>
                <c:pt idx="558">
                  <c:v>2.27493E-2</c:v>
                </c:pt>
                <c:pt idx="559">
                  <c:v>2.2728999999999999E-2</c:v>
                </c:pt>
                <c:pt idx="560">
                  <c:v>2.27148E-2</c:v>
                </c:pt>
                <c:pt idx="561">
                  <c:v>2.2691699999999999E-2</c:v>
                </c:pt>
                <c:pt idx="562">
                  <c:v>2.2671899999999998E-2</c:v>
                </c:pt>
                <c:pt idx="563">
                  <c:v>2.2655399999999999E-2</c:v>
                </c:pt>
                <c:pt idx="564">
                  <c:v>2.2634100000000001E-2</c:v>
                </c:pt>
                <c:pt idx="565">
                  <c:v>2.2615400000000001E-2</c:v>
                </c:pt>
                <c:pt idx="566">
                  <c:v>2.2595299999999999E-2</c:v>
                </c:pt>
                <c:pt idx="567">
                  <c:v>2.2609000000000001E-2</c:v>
                </c:pt>
                <c:pt idx="568">
                  <c:v>2.2557500000000001E-2</c:v>
                </c:pt>
                <c:pt idx="569">
                  <c:v>2.2537600000000001E-2</c:v>
                </c:pt>
                <c:pt idx="570">
                  <c:v>2.2513200000000001E-2</c:v>
                </c:pt>
                <c:pt idx="571">
                  <c:v>2.2498000000000001E-2</c:v>
                </c:pt>
                <c:pt idx="572">
                  <c:v>2.2480199999999999E-2</c:v>
                </c:pt>
                <c:pt idx="573">
                  <c:v>2.2460899999999999E-2</c:v>
                </c:pt>
                <c:pt idx="574">
                  <c:v>2.24514E-2</c:v>
                </c:pt>
                <c:pt idx="575">
                  <c:v>2.2428E-2</c:v>
                </c:pt>
                <c:pt idx="576">
                  <c:v>2.2438699999999999E-2</c:v>
                </c:pt>
                <c:pt idx="577">
                  <c:v>2.2391399999999999E-2</c:v>
                </c:pt>
                <c:pt idx="578">
                  <c:v>2.2372699999999999E-2</c:v>
                </c:pt>
                <c:pt idx="579">
                  <c:v>2.2352400000000001E-2</c:v>
                </c:pt>
                <c:pt idx="580">
                  <c:v>2.23375E-2</c:v>
                </c:pt>
                <c:pt idx="581">
                  <c:v>2.2316599999999999E-2</c:v>
                </c:pt>
                <c:pt idx="582">
                  <c:v>2.2303099999999999E-2</c:v>
                </c:pt>
                <c:pt idx="583">
                  <c:v>2.2282E-2</c:v>
                </c:pt>
                <c:pt idx="584">
                  <c:v>2.22662E-2</c:v>
                </c:pt>
                <c:pt idx="585">
                  <c:v>2.2249600000000001E-2</c:v>
                </c:pt>
                <c:pt idx="586">
                  <c:v>2.2254300000000001E-2</c:v>
                </c:pt>
                <c:pt idx="587">
                  <c:v>2.2215599999999999E-2</c:v>
                </c:pt>
                <c:pt idx="588">
                  <c:v>2.2205300000000001E-2</c:v>
                </c:pt>
                <c:pt idx="589">
                  <c:v>2.21785E-2</c:v>
                </c:pt>
                <c:pt idx="590">
                  <c:v>2.2157400000000001E-2</c:v>
                </c:pt>
                <c:pt idx="591">
                  <c:v>2.2143800000000002E-2</c:v>
                </c:pt>
                <c:pt idx="592">
                  <c:v>2.2126199999999999E-2</c:v>
                </c:pt>
                <c:pt idx="593">
                  <c:v>2.2108300000000001E-2</c:v>
                </c:pt>
                <c:pt idx="594">
                  <c:v>2.2089399999999999E-2</c:v>
                </c:pt>
                <c:pt idx="595">
                  <c:v>2.20991E-2</c:v>
                </c:pt>
                <c:pt idx="596">
                  <c:v>2.2064500000000001E-2</c:v>
                </c:pt>
                <c:pt idx="597">
                  <c:v>2.2039900000000001E-2</c:v>
                </c:pt>
                <c:pt idx="598">
                  <c:v>2.20173E-2</c:v>
                </c:pt>
                <c:pt idx="599">
                  <c:v>2.2004300000000001E-2</c:v>
                </c:pt>
                <c:pt idx="600">
                  <c:v>2.19875E-2</c:v>
                </c:pt>
                <c:pt idx="601">
                  <c:v>2.1972100000000001E-2</c:v>
                </c:pt>
                <c:pt idx="602">
                  <c:v>2.1959699999999999E-2</c:v>
                </c:pt>
                <c:pt idx="603">
                  <c:v>2.19356E-2</c:v>
                </c:pt>
                <c:pt idx="604">
                  <c:v>2.19156E-2</c:v>
                </c:pt>
                <c:pt idx="605">
                  <c:v>2.1922400000000002E-2</c:v>
                </c:pt>
                <c:pt idx="606">
                  <c:v>2.1887E-2</c:v>
                </c:pt>
                <c:pt idx="607">
                  <c:v>2.1873299999999998E-2</c:v>
                </c:pt>
                <c:pt idx="608">
                  <c:v>2.1857499999999998E-2</c:v>
                </c:pt>
                <c:pt idx="609">
                  <c:v>2.18368E-2</c:v>
                </c:pt>
                <c:pt idx="610">
                  <c:v>2.1821900000000002E-2</c:v>
                </c:pt>
                <c:pt idx="611">
                  <c:v>2.18088E-2</c:v>
                </c:pt>
                <c:pt idx="612">
                  <c:v>2.17918E-2</c:v>
                </c:pt>
                <c:pt idx="613">
                  <c:v>2.17953E-2</c:v>
                </c:pt>
                <c:pt idx="614">
                  <c:v>2.1773600000000001E-2</c:v>
                </c:pt>
                <c:pt idx="615">
                  <c:v>2.1749600000000001E-2</c:v>
                </c:pt>
                <c:pt idx="616">
                  <c:v>2.1735600000000001E-2</c:v>
                </c:pt>
                <c:pt idx="617">
                  <c:v>2.1731299999999999E-2</c:v>
                </c:pt>
                <c:pt idx="618">
                  <c:v>2.1701999999999999E-2</c:v>
                </c:pt>
                <c:pt idx="619">
                  <c:v>2.1689400000000001E-2</c:v>
                </c:pt>
                <c:pt idx="620">
                  <c:v>2.1671900000000001E-2</c:v>
                </c:pt>
                <c:pt idx="621">
                  <c:v>2.1655400000000002E-2</c:v>
                </c:pt>
                <c:pt idx="622">
                  <c:v>2.1641500000000001E-2</c:v>
                </c:pt>
                <c:pt idx="623">
                  <c:v>2.1624999999999998E-2</c:v>
                </c:pt>
                <c:pt idx="624">
                  <c:v>2.1611100000000001E-2</c:v>
                </c:pt>
                <c:pt idx="625">
                  <c:v>2.16037E-2</c:v>
                </c:pt>
                <c:pt idx="626">
                  <c:v>2.1585699999999999E-2</c:v>
                </c:pt>
                <c:pt idx="627">
                  <c:v>2.1570700000000002E-2</c:v>
                </c:pt>
                <c:pt idx="628">
                  <c:v>2.1549499999999999E-2</c:v>
                </c:pt>
                <c:pt idx="629">
                  <c:v>2.15353E-2</c:v>
                </c:pt>
                <c:pt idx="630">
                  <c:v>2.15201E-2</c:v>
                </c:pt>
                <c:pt idx="631">
                  <c:v>2.1505300000000001E-2</c:v>
                </c:pt>
                <c:pt idx="632">
                  <c:v>2.1494800000000001E-2</c:v>
                </c:pt>
                <c:pt idx="633">
                  <c:v>2.14787E-2</c:v>
                </c:pt>
                <c:pt idx="634">
                  <c:v>2.14583E-2</c:v>
                </c:pt>
                <c:pt idx="635">
                  <c:v>2.14465E-2</c:v>
                </c:pt>
                <c:pt idx="636">
                  <c:v>2.1444399999999999E-2</c:v>
                </c:pt>
                <c:pt idx="637">
                  <c:v>2.1413000000000001E-2</c:v>
                </c:pt>
                <c:pt idx="638">
                  <c:v>2.1393300000000001E-2</c:v>
                </c:pt>
                <c:pt idx="639">
                  <c:v>2.1377699999999999E-2</c:v>
                </c:pt>
                <c:pt idx="640">
                  <c:v>2.1360400000000002E-2</c:v>
                </c:pt>
                <c:pt idx="641">
                  <c:v>2.1344100000000001E-2</c:v>
                </c:pt>
                <c:pt idx="642">
                  <c:v>2.13291E-2</c:v>
                </c:pt>
                <c:pt idx="643">
                  <c:v>2.1343600000000001E-2</c:v>
                </c:pt>
                <c:pt idx="644">
                  <c:v>2.1300800000000002E-2</c:v>
                </c:pt>
                <c:pt idx="645">
                  <c:v>2.1285700000000001E-2</c:v>
                </c:pt>
                <c:pt idx="646">
                  <c:v>2.12648E-2</c:v>
                </c:pt>
                <c:pt idx="647">
                  <c:v>2.1251699999999998E-2</c:v>
                </c:pt>
                <c:pt idx="648">
                  <c:v>2.1243100000000001E-2</c:v>
                </c:pt>
                <c:pt idx="649">
                  <c:v>2.1228400000000001E-2</c:v>
                </c:pt>
                <c:pt idx="650">
                  <c:v>2.1209599999999999E-2</c:v>
                </c:pt>
                <c:pt idx="651">
                  <c:v>2.1194600000000001E-2</c:v>
                </c:pt>
                <c:pt idx="652">
                  <c:v>2.1204400000000002E-2</c:v>
                </c:pt>
                <c:pt idx="653">
                  <c:v>2.11749E-2</c:v>
                </c:pt>
                <c:pt idx="654">
                  <c:v>2.1156899999999999E-2</c:v>
                </c:pt>
                <c:pt idx="655">
                  <c:v>2.1135899999999999E-2</c:v>
                </c:pt>
                <c:pt idx="656">
                  <c:v>2.1121999999999998E-2</c:v>
                </c:pt>
                <c:pt idx="657">
                  <c:v>2.11094E-2</c:v>
                </c:pt>
                <c:pt idx="658">
                  <c:v>2.1092199999999998E-2</c:v>
                </c:pt>
                <c:pt idx="659">
                  <c:v>2.1080499999999999E-2</c:v>
                </c:pt>
                <c:pt idx="660">
                  <c:v>2.1065299999999999E-2</c:v>
                </c:pt>
                <c:pt idx="661">
                  <c:v>2.1051299999999998E-2</c:v>
                </c:pt>
                <c:pt idx="662">
                  <c:v>2.1039200000000001E-2</c:v>
                </c:pt>
                <c:pt idx="663">
                  <c:v>2.1030699999999999E-2</c:v>
                </c:pt>
                <c:pt idx="664">
                  <c:v>2.10149E-2</c:v>
                </c:pt>
                <c:pt idx="665">
                  <c:v>2.1007399999999999E-2</c:v>
                </c:pt>
                <c:pt idx="666">
                  <c:v>2.0993700000000001E-2</c:v>
                </c:pt>
                <c:pt idx="667">
                  <c:v>2.09739E-2</c:v>
                </c:pt>
                <c:pt idx="668">
                  <c:v>2.0969600000000001E-2</c:v>
                </c:pt>
                <c:pt idx="669">
                  <c:v>2.0950400000000001E-2</c:v>
                </c:pt>
                <c:pt idx="670">
                  <c:v>2.09331E-2</c:v>
                </c:pt>
                <c:pt idx="671">
                  <c:v>2.0920399999999999E-2</c:v>
                </c:pt>
                <c:pt idx="672">
                  <c:v>2.0905199999999999E-2</c:v>
                </c:pt>
                <c:pt idx="673">
                  <c:v>2.0890700000000002E-2</c:v>
                </c:pt>
                <c:pt idx="674">
                  <c:v>2.0890200000000001E-2</c:v>
                </c:pt>
                <c:pt idx="675">
                  <c:v>2.0879000000000002E-2</c:v>
                </c:pt>
                <c:pt idx="676">
                  <c:v>2.0859800000000001E-2</c:v>
                </c:pt>
                <c:pt idx="677">
                  <c:v>2.0844499999999998E-2</c:v>
                </c:pt>
                <c:pt idx="678">
                  <c:v>2.0828900000000001E-2</c:v>
                </c:pt>
                <c:pt idx="679">
                  <c:v>2.0818900000000001E-2</c:v>
                </c:pt>
                <c:pt idx="680">
                  <c:v>2.0800300000000001E-2</c:v>
                </c:pt>
                <c:pt idx="681">
                  <c:v>2.0793900000000001E-2</c:v>
                </c:pt>
                <c:pt idx="682">
                  <c:v>2.07999E-2</c:v>
                </c:pt>
                <c:pt idx="683">
                  <c:v>2.0772800000000001E-2</c:v>
                </c:pt>
                <c:pt idx="684">
                  <c:v>2.0768700000000001E-2</c:v>
                </c:pt>
                <c:pt idx="685">
                  <c:v>2.07473E-2</c:v>
                </c:pt>
                <c:pt idx="686">
                  <c:v>2.0731200000000002E-2</c:v>
                </c:pt>
                <c:pt idx="687">
                  <c:v>2.07175E-2</c:v>
                </c:pt>
                <c:pt idx="688">
                  <c:v>2.0705100000000001E-2</c:v>
                </c:pt>
                <c:pt idx="689">
                  <c:v>2.06935E-2</c:v>
                </c:pt>
                <c:pt idx="690">
                  <c:v>2.0684000000000001E-2</c:v>
                </c:pt>
                <c:pt idx="691">
                  <c:v>2.0666199999999999E-2</c:v>
                </c:pt>
                <c:pt idx="692">
                  <c:v>2.0661499999999999E-2</c:v>
                </c:pt>
                <c:pt idx="693">
                  <c:v>2.0646299999999999E-2</c:v>
                </c:pt>
                <c:pt idx="694">
                  <c:v>2.06374E-2</c:v>
                </c:pt>
                <c:pt idx="695">
                  <c:v>2.0617400000000001E-2</c:v>
                </c:pt>
                <c:pt idx="696">
                  <c:v>2.0606800000000002E-2</c:v>
                </c:pt>
                <c:pt idx="697">
                  <c:v>2.0595499999999999E-2</c:v>
                </c:pt>
                <c:pt idx="698">
                  <c:v>2.0586400000000001E-2</c:v>
                </c:pt>
                <c:pt idx="699">
                  <c:v>2.0581100000000001E-2</c:v>
                </c:pt>
                <c:pt idx="700">
                  <c:v>2.05579E-2</c:v>
                </c:pt>
                <c:pt idx="701">
                  <c:v>2.0549499999999998E-2</c:v>
                </c:pt>
                <c:pt idx="702">
                  <c:v>2.0534199999999999E-2</c:v>
                </c:pt>
                <c:pt idx="703">
                  <c:v>2.05346E-2</c:v>
                </c:pt>
                <c:pt idx="704">
                  <c:v>2.0520400000000001E-2</c:v>
                </c:pt>
                <c:pt idx="705">
                  <c:v>2.0509900000000001E-2</c:v>
                </c:pt>
                <c:pt idx="706">
                  <c:v>2.04896E-2</c:v>
                </c:pt>
                <c:pt idx="707">
                  <c:v>2.04767E-2</c:v>
                </c:pt>
                <c:pt idx="708">
                  <c:v>2.04651E-2</c:v>
                </c:pt>
                <c:pt idx="709">
                  <c:v>2.0451400000000002E-2</c:v>
                </c:pt>
                <c:pt idx="710">
                  <c:v>2.0439300000000001E-2</c:v>
                </c:pt>
                <c:pt idx="711">
                  <c:v>2.0429099999999999E-2</c:v>
                </c:pt>
                <c:pt idx="712">
                  <c:v>2.0416199999999999E-2</c:v>
                </c:pt>
                <c:pt idx="713">
                  <c:v>2.04114E-2</c:v>
                </c:pt>
                <c:pt idx="714">
                  <c:v>2.04067E-2</c:v>
                </c:pt>
                <c:pt idx="715">
                  <c:v>2.0388400000000001E-2</c:v>
                </c:pt>
                <c:pt idx="716">
                  <c:v>2.0374799999999998E-2</c:v>
                </c:pt>
                <c:pt idx="717">
                  <c:v>2.0364199999999999E-2</c:v>
                </c:pt>
                <c:pt idx="718">
                  <c:v>2.0348100000000001E-2</c:v>
                </c:pt>
                <c:pt idx="719">
                  <c:v>2.0342099999999998E-2</c:v>
                </c:pt>
                <c:pt idx="720">
                  <c:v>2.0330999999999998E-2</c:v>
                </c:pt>
                <c:pt idx="721">
                  <c:v>2.0322199999999999E-2</c:v>
                </c:pt>
                <c:pt idx="722">
                  <c:v>2.0325599999999999E-2</c:v>
                </c:pt>
                <c:pt idx="723">
                  <c:v>2.0314100000000002E-2</c:v>
                </c:pt>
                <c:pt idx="724">
                  <c:v>2.0298400000000001E-2</c:v>
                </c:pt>
                <c:pt idx="725">
                  <c:v>2.0283300000000001E-2</c:v>
                </c:pt>
                <c:pt idx="726">
                  <c:v>2.0271000000000001E-2</c:v>
                </c:pt>
                <c:pt idx="727">
                  <c:v>2.02607E-2</c:v>
                </c:pt>
                <c:pt idx="728">
                  <c:v>2.0261600000000001E-2</c:v>
                </c:pt>
                <c:pt idx="729">
                  <c:v>2.02483E-2</c:v>
                </c:pt>
                <c:pt idx="730">
                  <c:v>2.0231699999999998E-2</c:v>
                </c:pt>
                <c:pt idx="731">
                  <c:v>2.0219500000000001E-2</c:v>
                </c:pt>
                <c:pt idx="732">
                  <c:v>2.0208400000000001E-2</c:v>
                </c:pt>
                <c:pt idx="733">
                  <c:v>2.0195899999999999E-2</c:v>
                </c:pt>
                <c:pt idx="734">
                  <c:v>2.0186099999999998E-2</c:v>
                </c:pt>
                <c:pt idx="735">
                  <c:v>2.0182700000000001E-2</c:v>
                </c:pt>
                <c:pt idx="736">
                  <c:v>2.0171700000000001E-2</c:v>
                </c:pt>
                <c:pt idx="737">
                  <c:v>2.01695E-2</c:v>
                </c:pt>
                <c:pt idx="738">
                  <c:v>2.01589E-2</c:v>
                </c:pt>
                <c:pt idx="739">
                  <c:v>2.01449E-2</c:v>
                </c:pt>
                <c:pt idx="740">
                  <c:v>2.0139399999999998E-2</c:v>
                </c:pt>
                <c:pt idx="741">
                  <c:v>2.0129600000000001E-2</c:v>
                </c:pt>
                <c:pt idx="742">
                  <c:v>2.0118899999999999E-2</c:v>
                </c:pt>
                <c:pt idx="743">
                  <c:v>2.0107199999999999E-2</c:v>
                </c:pt>
                <c:pt idx="744">
                  <c:v>2.0102399999999999E-2</c:v>
                </c:pt>
                <c:pt idx="745">
                  <c:v>2.0101299999999999E-2</c:v>
                </c:pt>
                <c:pt idx="746">
                  <c:v>2.0098700000000001E-2</c:v>
                </c:pt>
                <c:pt idx="747">
                  <c:v>2.0078100000000002E-2</c:v>
                </c:pt>
                <c:pt idx="748">
                  <c:v>2.00685E-2</c:v>
                </c:pt>
                <c:pt idx="749">
                  <c:v>2.0052899999999999E-2</c:v>
                </c:pt>
                <c:pt idx="750">
                  <c:v>2.0045500000000001E-2</c:v>
                </c:pt>
                <c:pt idx="751">
                  <c:v>2.0051800000000002E-2</c:v>
                </c:pt>
                <c:pt idx="752">
                  <c:v>2.0025999999999999E-2</c:v>
                </c:pt>
                <c:pt idx="753">
                  <c:v>2.0019700000000001E-2</c:v>
                </c:pt>
                <c:pt idx="754">
                  <c:v>2.0008600000000001E-2</c:v>
                </c:pt>
                <c:pt idx="755">
                  <c:v>1.9999099999999999E-2</c:v>
                </c:pt>
                <c:pt idx="756">
                  <c:v>1.9988300000000001E-2</c:v>
                </c:pt>
                <c:pt idx="757">
                  <c:v>1.99819E-2</c:v>
                </c:pt>
                <c:pt idx="758">
                  <c:v>1.9992200000000002E-2</c:v>
                </c:pt>
                <c:pt idx="759">
                  <c:v>1.9971699999999998E-2</c:v>
                </c:pt>
                <c:pt idx="760">
                  <c:v>1.9960200000000001E-2</c:v>
                </c:pt>
                <c:pt idx="761">
                  <c:v>1.9951199999999999E-2</c:v>
                </c:pt>
                <c:pt idx="762">
                  <c:v>1.9943499999999999E-2</c:v>
                </c:pt>
                <c:pt idx="763">
                  <c:v>1.99335E-2</c:v>
                </c:pt>
                <c:pt idx="764">
                  <c:v>1.9924600000000001E-2</c:v>
                </c:pt>
                <c:pt idx="765">
                  <c:v>1.9919699999999999E-2</c:v>
                </c:pt>
                <c:pt idx="766">
                  <c:v>1.9909799999999998E-2</c:v>
                </c:pt>
                <c:pt idx="767">
                  <c:v>1.9905200000000001E-2</c:v>
                </c:pt>
                <c:pt idx="768">
                  <c:v>1.9902599999999999E-2</c:v>
                </c:pt>
                <c:pt idx="769">
                  <c:v>1.9891300000000001E-2</c:v>
                </c:pt>
                <c:pt idx="770">
                  <c:v>1.9890100000000001E-2</c:v>
                </c:pt>
                <c:pt idx="771">
                  <c:v>1.98657E-2</c:v>
                </c:pt>
                <c:pt idx="772">
                  <c:v>1.9864799999999998E-2</c:v>
                </c:pt>
                <c:pt idx="773">
                  <c:v>1.9851299999999999E-2</c:v>
                </c:pt>
                <c:pt idx="774">
                  <c:v>1.9843599999999999E-2</c:v>
                </c:pt>
                <c:pt idx="775">
                  <c:v>1.9841000000000001E-2</c:v>
                </c:pt>
                <c:pt idx="776">
                  <c:v>1.9837299999999999E-2</c:v>
                </c:pt>
                <c:pt idx="777">
                  <c:v>1.98225E-2</c:v>
                </c:pt>
                <c:pt idx="778">
                  <c:v>1.98126E-2</c:v>
                </c:pt>
                <c:pt idx="779">
                  <c:v>1.98026E-2</c:v>
                </c:pt>
                <c:pt idx="780">
                  <c:v>1.9794800000000001E-2</c:v>
                </c:pt>
                <c:pt idx="781">
                  <c:v>1.9788099999999999E-2</c:v>
                </c:pt>
                <c:pt idx="782">
                  <c:v>1.97834E-2</c:v>
                </c:pt>
                <c:pt idx="783">
                  <c:v>1.9776100000000001E-2</c:v>
                </c:pt>
                <c:pt idx="784">
                  <c:v>1.9774E-2</c:v>
                </c:pt>
                <c:pt idx="785">
                  <c:v>1.97641E-2</c:v>
                </c:pt>
                <c:pt idx="786">
                  <c:v>1.9757899999999998E-2</c:v>
                </c:pt>
                <c:pt idx="787">
                  <c:v>1.9749800000000001E-2</c:v>
                </c:pt>
                <c:pt idx="788">
                  <c:v>1.9740600000000001E-2</c:v>
                </c:pt>
                <c:pt idx="789">
                  <c:v>1.9736799999999999E-2</c:v>
                </c:pt>
                <c:pt idx="790">
                  <c:v>1.9729500000000001E-2</c:v>
                </c:pt>
                <c:pt idx="791">
                  <c:v>1.9734100000000001E-2</c:v>
                </c:pt>
                <c:pt idx="792">
                  <c:v>1.97314E-2</c:v>
                </c:pt>
                <c:pt idx="793">
                  <c:v>1.97149E-2</c:v>
                </c:pt>
                <c:pt idx="794">
                  <c:v>1.97033E-2</c:v>
                </c:pt>
                <c:pt idx="795">
                  <c:v>1.9699700000000001E-2</c:v>
                </c:pt>
                <c:pt idx="796">
                  <c:v>1.9687300000000001E-2</c:v>
                </c:pt>
                <c:pt idx="797">
                  <c:v>1.9683099999999999E-2</c:v>
                </c:pt>
                <c:pt idx="798">
                  <c:v>1.9672599999999998E-2</c:v>
                </c:pt>
                <c:pt idx="799">
                  <c:v>1.96718E-2</c:v>
                </c:pt>
                <c:pt idx="800">
                  <c:v>1.9681500000000001E-2</c:v>
                </c:pt>
                <c:pt idx="801">
                  <c:v>1.9659200000000002E-2</c:v>
                </c:pt>
                <c:pt idx="802">
                  <c:v>1.9647899999999999E-2</c:v>
                </c:pt>
                <c:pt idx="803">
                  <c:v>1.9647399999999999E-2</c:v>
                </c:pt>
                <c:pt idx="804">
                  <c:v>1.96379E-2</c:v>
                </c:pt>
                <c:pt idx="805">
                  <c:v>1.96309E-2</c:v>
                </c:pt>
                <c:pt idx="806">
                  <c:v>1.96426E-2</c:v>
                </c:pt>
                <c:pt idx="807">
                  <c:v>1.96308E-2</c:v>
                </c:pt>
                <c:pt idx="808">
                  <c:v>1.9614300000000001E-2</c:v>
                </c:pt>
                <c:pt idx="809">
                  <c:v>1.96069E-2</c:v>
                </c:pt>
                <c:pt idx="810">
                  <c:v>1.9602499999999998E-2</c:v>
                </c:pt>
                <c:pt idx="811">
                  <c:v>1.9599200000000001E-2</c:v>
                </c:pt>
                <c:pt idx="812">
                  <c:v>1.9588499999999998E-2</c:v>
                </c:pt>
                <c:pt idx="813">
                  <c:v>1.9581899999999999E-2</c:v>
                </c:pt>
                <c:pt idx="814">
                  <c:v>1.95858E-2</c:v>
                </c:pt>
                <c:pt idx="815">
                  <c:v>1.9576900000000001E-2</c:v>
                </c:pt>
                <c:pt idx="816">
                  <c:v>1.9584799999999999E-2</c:v>
                </c:pt>
                <c:pt idx="817">
                  <c:v>1.95637E-2</c:v>
                </c:pt>
                <c:pt idx="818">
                  <c:v>1.95601E-2</c:v>
                </c:pt>
                <c:pt idx="819">
                  <c:v>1.9555099999999999E-2</c:v>
                </c:pt>
                <c:pt idx="820">
                  <c:v>1.9548800000000002E-2</c:v>
                </c:pt>
                <c:pt idx="821">
                  <c:v>1.95449E-2</c:v>
                </c:pt>
                <c:pt idx="822">
                  <c:v>1.9538E-2</c:v>
                </c:pt>
                <c:pt idx="823">
                  <c:v>1.95398E-2</c:v>
                </c:pt>
                <c:pt idx="824">
                  <c:v>1.9547999999999999E-2</c:v>
                </c:pt>
                <c:pt idx="825">
                  <c:v>1.9528E-2</c:v>
                </c:pt>
                <c:pt idx="826">
                  <c:v>1.9521400000000001E-2</c:v>
                </c:pt>
                <c:pt idx="827">
                  <c:v>1.9518400000000002E-2</c:v>
                </c:pt>
                <c:pt idx="828">
                  <c:v>1.9514500000000001E-2</c:v>
                </c:pt>
                <c:pt idx="829">
                  <c:v>1.9512499999999999E-2</c:v>
                </c:pt>
                <c:pt idx="830">
                  <c:v>1.9508399999999999E-2</c:v>
                </c:pt>
                <c:pt idx="831">
                  <c:v>1.95065E-2</c:v>
                </c:pt>
                <c:pt idx="832">
                  <c:v>1.95251E-2</c:v>
                </c:pt>
                <c:pt idx="833">
                  <c:v>1.95047E-2</c:v>
                </c:pt>
                <c:pt idx="834">
                  <c:v>1.94965E-2</c:v>
                </c:pt>
                <c:pt idx="835">
                  <c:v>1.94936E-2</c:v>
                </c:pt>
                <c:pt idx="836">
                  <c:v>1.9487999999999998E-2</c:v>
                </c:pt>
                <c:pt idx="837">
                  <c:v>1.9486099999999999E-2</c:v>
                </c:pt>
                <c:pt idx="838">
                  <c:v>1.9482099999999999E-2</c:v>
                </c:pt>
                <c:pt idx="839">
                  <c:v>1.9478800000000001E-2</c:v>
                </c:pt>
                <c:pt idx="840">
                  <c:v>1.9486199999999999E-2</c:v>
                </c:pt>
                <c:pt idx="841">
                  <c:v>1.9473799999999999E-2</c:v>
                </c:pt>
                <c:pt idx="842">
                  <c:v>1.94807E-2</c:v>
                </c:pt>
                <c:pt idx="843">
                  <c:v>1.9465799999999998E-2</c:v>
                </c:pt>
                <c:pt idx="844">
                  <c:v>1.94574E-2</c:v>
                </c:pt>
                <c:pt idx="845">
                  <c:v>1.9455500000000001E-2</c:v>
                </c:pt>
                <c:pt idx="846">
                  <c:v>1.94474E-2</c:v>
                </c:pt>
                <c:pt idx="847">
                  <c:v>1.9448500000000001E-2</c:v>
                </c:pt>
                <c:pt idx="848">
                  <c:v>1.9452500000000001E-2</c:v>
                </c:pt>
                <c:pt idx="849">
                  <c:v>1.94392E-2</c:v>
                </c:pt>
                <c:pt idx="850">
                  <c:v>1.94369E-2</c:v>
                </c:pt>
                <c:pt idx="851">
                  <c:v>1.94381E-2</c:v>
                </c:pt>
                <c:pt idx="852">
                  <c:v>1.9426200000000001E-2</c:v>
                </c:pt>
                <c:pt idx="853">
                  <c:v>1.9431500000000001E-2</c:v>
                </c:pt>
                <c:pt idx="854">
                  <c:v>1.94205E-2</c:v>
                </c:pt>
                <c:pt idx="855">
                  <c:v>1.9421600000000001E-2</c:v>
                </c:pt>
                <c:pt idx="856">
                  <c:v>1.9419200000000001E-2</c:v>
                </c:pt>
                <c:pt idx="857">
                  <c:v>1.9419499999999999E-2</c:v>
                </c:pt>
                <c:pt idx="858">
                  <c:v>1.9415700000000001E-2</c:v>
                </c:pt>
                <c:pt idx="859">
                  <c:v>1.9410899999999998E-2</c:v>
                </c:pt>
                <c:pt idx="860">
                  <c:v>1.9407600000000001E-2</c:v>
                </c:pt>
                <c:pt idx="861">
                  <c:v>1.93989E-2</c:v>
                </c:pt>
                <c:pt idx="862">
                  <c:v>1.9399400000000001E-2</c:v>
                </c:pt>
                <c:pt idx="863">
                  <c:v>1.93954E-2</c:v>
                </c:pt>
                <c:pt idx="864">
                  <c:v>1.9394600000000001E-2</c:v>
                </c:pt>
                <c:pt idx="865">
                  <c:v>1.9390000000000001E-2</c:v>
                </c:pt>
                <c:pt idx="866">
                  <c:v>1.9393799999999999E-2</c:v>
                </c:pt>
                <c:pt idx="867">
                  <c:v>1.94054E-2</c:v>
                </c:pt>
                <c:pt idx="868">
                  <c:v>1.9389199999999999E-2</c:v>
                </c:pt>
                <c:pt idx="869">
                  <c:v>1.93872E-2</c:v>
                </c:pt>
                <c:pt idx="870">
                  <c:v>1.9395800000000001E-2</c:v>
                </c:pt>
                <c:pt idx="871">
                  <c:v>1.9381200000000001E-2</c:v>
                </c:pt>
                <c:pt idx="872">
                  <c:v>1.93773E-2</c:v>
                </c:pt>
                <c:pt idx="873">
                  <c:v>1.9377200000000001E-2</c:v>
                </c:pt>
                <c:pt idx="874">
                  <c:v>1.9373999999999999E-2</c:v>
                </c:pt>
                <c:pt idx="875">
                  <c:v>1.9378699999999999E-2</c:v>
                </c:pt>
                <c:pt idx="876">
                  <c:v>1.9369299999999999E-2</c:v>
                </c:pt>
                <c:pt idx="877">
                  <c:v>1.93651E-2</c:v>
                </c:pt>
                <c:pt idx="878">
                  <c:v>1.93621E-2</c:v>
                </c:pt>
                <c:pt idx="879">
                  <c:v>1.9359899999999999E-2</c:v>
                </c:pt>
                <c:pt idx="880">
                  <c:v>1.9354400000000001E-2</c:v>
                </c:pt>
                <c:pt idx="881">
                  <c:v>1.9355799999999999E-2</c:v>
                </c:pt>
                <c:pt idx="882">
                  <c:v>1.9351899999999998E-2</c:v>
                </c:pt>
                <c:pt idx="883">
                  <c:v>1.93568E-2</c:v>
                </c:pt>
                <c:pt idx="884">
                  <c:v>1.9357300000000001E-2</c:v>
                </c:pt>
                <c:pt idx="885">
                  <c:v>1.9349100000000001E-2</c:v>
                </c:pt>
                <c:pt idx="886">
                  <c:v>1.9346499999999999E-2</c:v>
                </c:pt>
                <c:pt idx="887">
                  <c:v>1.9344699999999999E-2</c:v>
                </c:pt>
                <c:pt idx="888">
                  <c:v>1.9341899999999999E-2</c:v>
                </c:pt>
                <c:pt idx="889">
                  <c:v>1.9338000000000001E-2</c:v>
                </c:pt>
                <c:pt idx="890">
                  <c:v>1.9337799999999999E-2</c:v>
                </c:pt>
                <c:pt idx="891">
                  <c:v>1.9337E-2</c:v>
                </c:pt>
                <c:pt idx="892">
                  <c:v>1.9340699999999999E-2</c:v>
                </c:pt>
                <c:pt idx="893">
                  <c:v>1.9348799999999999E-2</c:v>
                </c:pt>
                <c:pt idx="894">
                  <c:v>1.9336699999999998E-2</c:v>
                </c:pt>
                <c:pt idx="895">
                  <c:v>1.93381E-2</c:v>
                </c:pt>
                <c:pt idx="896">
                  <c:v>1.9331999999999998E-2</c:v>
                </c:pt>
                <c:pt idx="897">
                  <c:v>1.9334199999999999E-2</c:v>
                </c:pt>
                <c:pt idx="898">
                  <c:v>1.93306E-2</c:v>
                </c:pt>
                <c:pt idx="899">
                  <c:v>1.9353700000000001E-2</c:v>
                </c:pt>
                <c:pt idx="900">
                  <c:v>1.9333400000000001E-2</c:v>
                </c:pt>
                <c:pt idx="901">
                  <c:v>1.9342100000000001E-2</c:v>
                </c:pt>
                <c:pt idx="902">
                  <c:v>1.93311E-2</c:v>
                </c:pt>
                <c:pt idx="903">
                  <c:v>1.9327500000000001E-2</c:v>
                </c:pt>
                <c:pt idx="904">
                  <c:v>1.9324500000000001E-2</c:v>
                </c:pt>
                <c:pt idx="905">
                  <c:v>1.93276E-2</c:v>
                </c:pt>
                <c:pt idx="906">
                  <c:v>1.9335000000000001E-2</c:v>
                </c:pt>
                <c:pt idx="907">
                  <c:v>1.9325800000000001E-2</c:v>
                </c:pt>
                <c:pt idx="908">
                  <c:v>1.9323400000000001E-2</c:v>
                </c:pt>
                <c:pt idx="909">
                  <c:v>1.9319699999999999E-2</c:v>
                </c:pt>
                <c:pt idx="910">
                  <c:v>1.93206E-2</c:v>
                </c:pt>
                <c:pt idx="911">
                  <c:v>1.9315599999999999E-2</c:v>
                </c:pt>
                <c:pt idx="912">
                  <c:v>1.9319599999999999E-2</c:v>
                </c:pt>
                <c:pt idx="913">
                  <c:v>1.9316300000000002E-2</c:v>
                </c:pt>
                <c:pt idx="914">
                  <c:v>1.9337099999999999E-2</c:v>
                </c:pt>
                <c:pt idx="915">
                  <c:v>1.93235E-2</c:v>
                </c:pt>
                <c:pt idx="916">
                  <c:v>1.9321499999999998E-2</c:v>
                </c:pt>
                <c:pt idx="917">
                  <c:v>1.93195E-2</c:v>
                </c:pt>
                <c:pt idx="918">
                  <c:v>1.9323099999999999E-2</c:v>
                </c:pt>
                <c:pt idx="919">
                  <c:v>1.9319599999999999E-2</c:v>
                </c:pt>
                <c:pt idx="920">
                  <c:v>1.93235E-2</c:v>
                </c:pt>
                <c:pt idx="921">
                  <c:v>1.9319699999999999E-2</c:v>
                </c:pt>
                <c:pt idx="922">
                  <c:v>1.9322200000000001E-2</c:v>
                </c:pt>
                <c:pt idx="923">
                  <c:v>1.9324500000000001E-2</c:v>
                </c:pt>
                <c:pt idx="924">
                  <c:v>1.93241E-2</c:v>
                </c:pt>
                <c:pt idx="925">
                  <c:v>1.9328000000000001E-2</c:v>
                </c:pt>
                <c:pt idx="926">
                  <c:v>1.93276E-2</c:v>
                </c:pt>
                <c:pt idx="927">
                  <c:v>1.9324399999999999E-2</c:v>
                </c:pt>
                <c:pt idx="928">
                  <c:v>1.93242E-2</c:v>
                </c:pt>
                <c:pt idx="929">
                  <c:v>1.93242E-2</c:v>
                </c:pt>
                <c:pt idx="930">
                  <c:v>1.93265E-2</c:v>
                </c:pt>
                <c:pt idx="931">
                  <c:v>1.9328600000000001E-2</c:v>
                </c:pt>
                <c:pt idx="932">
                  <c:v>1.9345399999999999E-2</c:v>
                </c:pt>
                <c:pt idx="933">
                  <c:v>1.93329E-2</c:v>
                </c:pt>
                <c:pt idx="934">
                  <c:v>1.9334500000000001E-2</c:v>
                </c:pt>
                <c:pt idx="935">
                  <c:v>1.9350699999999998E-2</c:v>
                </c:pt>
                <c:pt idx="936">
                  <c:v>1.9337500000000001E-2</c:v>
                </c:pt>
                <c:pt idx="937">
                  <c:v>1.9355799999999999E-2</c:v>
                </c:pt>
                <c:pt idx="938">
                  <c:v>1.93464E-2</c:v>
                </c:pt>
                <c:pt idx="939">
                  <c:v>1.9345899999999999E-2</c:v>
                </c:pt>
                <c:pt idx="940">
                  <c:v>1.9343099999999998E-2</c:v>
                </c:pt>
                <c:pt idx="941">
                  <c:v>1.9344E-2</c:v>
                </c:pt>
                <c:pt idx="942">
                  <c:v>1.93476E-2</c:v>
                </c:pt>
                <c:pt idx="943">
                  <c:v>1.9351E-2</c:v>
                </c:pt>
                <c:pt idx="944">
                  <c:v>1.9351400000000001E-2</c:v>
                </c:pt>
                <c:pt idx="945">
                  <c:v>1.9355299999999999E-2</c:v>
                </c:pt>
                <c:pt idx="946">
                  <c:v>1.93581E-2</c:v>
                </c:pt>
                <c:pt idx="947">
                  <c:v>1.9361400000000001E-2</c:v>
                </c:pt>
                <c:pt idx="948">
                  <c:v>1.9365E-2</c:v>
                </c:pt>
                <c:pt idx="949">
                  <c:v>1.9361099999999999E-2</c:v>
                </c:pt>
                <c:pt idx="950">
                  <c:v>1.9366499999999998E-2</c:v>
                </c:pt>
                <c:pt idx="951">
                  <c:v>1.9371599999999999E-2</c:v>
                </c:pt>
                <c:pt idx="952">
                  <c:v>1.9373600000000001E-2</c:v>
                </c:pt>
                <c:pt idx="953">
                  <c:v>1.9376299999999999E-2</c:v>
                </c:pt>
                <c:pt idx="954">
                  <c:v>1.93908E-2</c:v>
                </c:pt>
                <c:pt idx="955">
                  <c:v>1.93831E-2</c:v>
                </c:pt>
                <c:pt idx="956">
                  <c:v>1.9385400000000001E-2</c:v>
                </c:pt>
                <c:pt idx="957">
                  <c:v>1.9390899999999999E-2</c:v>
                </c:pt>
                <c:pt idx="958">
                  <c:v>1.93914E-2</c:v>
                </c:pt>
                <c:pt idx="959">
                  <c:v>1.9394600000000001E-2</c:v>
                </c:pt>
                <c:pt idx="960">
                  <c:v>1.9399699999999999E-2</c:v>
                </c:pt>
                <c:pt idx="961">
                  <c:v>1.9401100000000001E-2</c:v>
                </c:pt>
                <c:pt idx="962">
                  <c:v>1.94112E-2</c:v>
                </c:pt>
                <c:pt idx="963">
                  <c:v>1.9406900000000001E-2</c:v>
                </c:pt>
                <c:pt idx="964">
                  <c:v>1.9410699999999999E-2</c:v>
                </c:pt>
                <c:pt idx="965">
                  <c:v>1.94159E-2</c:v>
                </c:pt>
                <c:pt idx="966">
                  <c:v>1.9431799999999999E-2</c:v>
                </c:pt>
                <c:pt idx="967">
                  <c:v>1.9424400000000001E-2</c:v>
                </c:pt>
                <c:pt idx="968">
                  <c:v>1.9428299999999999E-2</c:v>
                </c:pt>
                <c:pt idx="969">
                  <c:v>1.94328E-2</c:v>
                </c:pt>
                <c:pt idx="970">
                  <c:v>1.9438199999999999E-2</c:v>
                </c:pt>
                <c:pt idx="971">
                  <c:v>1.94422E-2</c:v>
                </c:pt>
                <c:pt idx="972">
                  <c:v>1.9448400000000001E-2</c:v>
                </c:pt>
                <c:pt idx="973">
                  <c:v>1.9469899999999998E-2</c:v>
                </c:pt>
                <c:pt idx="974">
                  <c:v>1.9459500000000001E-2</c:v>
                </c:pt>
                <c:pt idx="975">
                  <c:v>1.9456399999999999E-2</c:v>
                </c:pt>
                <c:pt idx="976">
                  <c:v>1.9464200000000001E-2</c:v>
                </c:pt>
                <c:pt idx="977">
                  <c:v>1.9467399999999999E-2</c:v>
                </c:pt>
                <c:pt idx="978">
                  <c:v>1.94726E-2</c:v>
                </c:pt>
                <c:pt idx="979">
                  <c:v>1.9473500000000001E-2</c:v>
                </c:pt>
                <c:pt idx="980">
                  <c:v>1.94825E-2</c:v>
                </c:pt>
                <c:pt idx="981">
                  <c:v>1.9484499999999998E-2</c:v>
                </c:pt>
                <c:pt idx="982">
                  <c:v>1.9494000000000001E-2</c:v>
                </c:pt>
                <c:pt idx="983">
                  <c:v>1.94954E-2</c:v>
                </c:pt>
                <c:pt idx="984">
                  <c:v>1.9500199999999999E-2</c:v>
                </c:pt>
                <c:pt idx="985">
                  <c:v>1.9504199999999999E-2</c:v>
                </c:pt>
                <c:pt idx="986">
                  <c:v>1.95146E-2</c:v>
                </c:pt>
                <c:pt idx="987">
                  <c:v>1.9514900000000002E-2</c:v>
                </c:pt>
                <c:pt idx="988">
                  <c:v>1.9522299999999999E-2</c:v>
                </c:pt>
                <c:pt idx="989">
                  <c:v>1.9523499999999999E-2</c:v>
                </c:pt>
                <c:pt idx="990">
                  <c:v>1.9533200000000001E-2</c:v>
                </c:pt>
                <c:pt idx="991">
                  <c:v>1.9549400000000001E-2</c:v>
                </c:pt>
                <c:pt idx="992">
                  <c:v>1.9543000000000001E-2</c:v>
                </c:pt>
                <c:pt idx="993">
                  <c:v>1.9545900000000001E-2</c:v>
                </c:pt>
                <c:pt idx="994">
                  <c:v>1.95491E-2</c:v>
                </c:pt>
                <c:pt idx="995">
                  <c:v>1.9551499999999999E-2</c:v>
                </c:pt>
                <c:pt idx="996">
                  <c:v>1.95543E-2</c:v>
                </c:pt>
                <c:pt idx="997">
                  <c:v>1.9561100000000001E-2</c:v>
                </c:pt>
                <c:pt idx="998">
                  <c:v>1.9568100000000001E-2</c:v>
                </c:pt>
                <c:pt idx="999">
                  <c:v>1.95817E-2</c:v>
                </c:pt>
                <c:pt idx="1000">
                  <c:v>1.9577299999999999E-2</c:v>
                </c:pt>
                <c:pt idx="1001">
                  <c:v>1.9579200000000001E-2</c:v>
                </c:pt>
                <c:pt idx="1002">
                  <c:v>1.95823E-2</c:v>
                </c:pt>
                <c:pt idx="1003">
                  <c:v>1.95877E-2</c:v>
                </c:pt>
                <c:pt idx="1004">
                  <c:v>1.9589100000000002E-2</c:v>
                </c:pt>
                <c:pt idx="1005">
                  <c:v>1.9602999999999999E-2</c:v>
                </c:pt>
                <c:pt idx="1006">
                  <c:v>1.9607599999999999E-2</c:v>
                </c:pt>
                <c:pt idx="1007">
                  <c:v>1.9606100000000001E-2</c:v>
                </c:pt>
                <c:pt idx="1008">
                  <c:v>1.9610099999999998E-2</c:v>
                </c:pt>
                <c:pt idx="1009">
                  <c:v>1.9613700000000001E-2</c:v>
                </c:pt>
                <c:pt idx="1010">
                  <c:v>1.9619600000000001E-2</c:v>
                </c:pt>
                <c:pt idx="1011">
                  <c:v>1.9622400000000002E-2</c:v>
                </c:pt>
                <c:pt idx="1012">
                  <c:v>1.9628900000000001E-2</c:v>
                </c:pt>
                <c:pt idx="1013">
                  <c:v>1.96297E-2</c:v>
                </c:pt>
                <c:pt idx="1014">
                  <c:v>1.9644999999999999E-2</c:v>
                </c:pt>
                <c:pt idx="1015">
                  <c:v>1.9645200000000002E-2</c:v>
                </c:pt>
                <c:pt idx="1016">
                  <c:v>1.9652900000000001E-2</c:v>
                </c:pt>
                <c:pt idx="1017">
                  <c:v>1.9654999999999999E-2</c:v>
                </c:pt>
                <c:pt idx="1018">
                  <c:v>1.9660899999999999E-2</c:v>
                </c:pt>
                <c:pt idx="1019">
                  <c:v>1.9658999999999999E-2</c:v>
                </c:pt>
                <c:pt idx="1020">
                  <c:v>1.9666800000000002E-2</c:v>
                </c:pt>
                <c:pt idx="1021">
                  <c:v>1.9670300000000002E-2</c:v>
                </c:pt>
                <c:pt idx="1022">
                  <c:v>1.9677400000000001E-2</c:v>
                </c:pt>
                <c:pt idx="1023">
                  <c:v>1.9695500000000001E-2</c:v>
                </c:pt>
                <c:pt idx="1024">
                  <c:v>1.9687099999999999E-2</c:v>
                </c:pt>
                <c:pt idx="1025">
                  <c:v>1.96975E-2</c:v>
                </c:pt>
                <c:pt idx="1026">
                  <c:v>1.9701099999999999E-2</c:v>
                </c:pt>
                <c:pt idx="1027">
                  <c:v>1.97079E-2</c:v>
                </c:pt>
                <c:pt idx="1028">
                  <c:v>1.9725599999999999E-2</c:v>
                </c:pt>
                <c:pt idx="1029">
                  <c:v>1.9725099999999999E-2</c:v>
                </c:pt>
                <c:pt idx="1030">
                  <c:v>1.9727100000000001E-2</c:v>
                </c:pt>
                <c:pt idx="1031">
                  <c:v>1.9734600000000001E-2</c:v>
                </c:pt>
                <c:pt idx="1032">
                  <c:v>1.97366E-2</c:v>
                </c:pt>
                <c:pt idx="1033">
                  <c:v>1.9746099999999999E-2</c:v>
                </c:pt>
                <c:pt idx="1034">
                  <c:v>1.97523E-2</c:v>
                </c:pt>
                <c:pt idx="1035">
                  <c:v>1.97593E-2</c:v>
                </c:pt>
                <c:pt idx="1036">
                  <c:v>1.9767699999999999E-2</c:v>
                </c:pt>
                <c:pt idx="1037">
                  <c:v>1.9770900000000001E-2</c:v>
                </c:pt>
                <c:pt idx="1038">
                  <c:v>1.9779999999999999E-2</c:v>
                </c:pt>
                <c:pt idx="1039">
                  <c:v>1.97845E-2</c:v>
                </c:pt>
                <c:pt idx="1040">
                  <c:v>1.9792299999999999E-2</c:v>
                </c:pt>
                <c:pt idx="1041">
                  <c:v>1.98002E-2</c:v>
                </c:pt>
                <c:pt idx="1042">
                  <c:v>1.98079E-2</c:v>
                </c:pt>
                <c:pt idx="1043">
                  <c:v>1.9815900000000001E-2</c:v>
                </c:pt>
                <c:pt idx="1044">
                  <c:v>1.9820899999999999E-2</c:v>
                </c:pt>
                <c:pt idx="1045">
                  <c:v>1.9829200000000002E-2</c:v>
                </c:pt>
                <c:pt idx="1046">
                  <c:v>1.9839699999999998E-2</c:v>
                </c:pt>
                <c:pt idx="1047">
                  <c:v>1.9845100000000001E-2</c:v>
                </c:pt>
                <c:pt idx="1048">
                  <c:v>1.98534E-2</c:v>
                </c:pt>
                <c:pt idx="1049">
                  <c:v>1.9859399999999999E-2</c:v>
                </c:pt>
                <c:pt idx="1050">
                  <c:v>1.9870499999999999E-2</c:v>
                </c:pt>
                <c:pt idx="1051">
                  <c:v>1.9876100000000001E-2</c:v>
                </c:pt>
                <c:pt idx="1052">
                  <c:v>1.9884300000000001E-2</c:v>
                </c:pt>
                <c:pt idx="1053">
                  <c:v>1.9894599999999998E-2</c:v>
                </c:pt>
                <c:pt idx="1054">
                  <c:v>1.99007E-2</c:v>
                </c:pt>
                <c:pt idx="1055">
                  <c:v>1.99148E-2</c:v>
                </c:pt>
                <c:pt idx="1056">
                  <c:v>1.99212E-2</c:v>
                </c:pt>
                <c:pt idx="1057">
                  <c:v>1.9928299999999999E-2</c:v>
                </c:pt>
                <c:pt idx="1058">
                  <c:v>1.9941199999999999E-2</c:v>
                </c:pt>
                <c:pt idx="1059">
                  <c:v>1.9949999999999999E-2</c:v>
                </c:pt>
                <c:pt idx="1060">
                  <c:v>1.9961099999999999E-2</c:v>
                </c:pt>
                <c:pt idx="1061">
                  <c:v>1.9968E-2</c:v>
                </c:pt>
                <c:pt idx="1062">
                  <c:v>1.9996E-2</c:v>
                </c:pt>
                <c:pt idx="1063">
                  <c:v>1.9992200000000002E-2</c:v>
                </c:pt>
                <c:pt idx="1064">
                  <c:v>1.9999800000000002E-2</c:v>
                </c:pt>
                <c:pt idx="1065">
                  <c:v>2.00235E-2</c:v>
                </c:pt>
                <c:pt idx="1066">
                  <c:v>2.0020199999999998E-2</c:v>
                </c:pt>
                <c:pt idx="1067">
                  <c:v>2.00293E-2</c:v>
                </c:pt>
                <c:pt idx="1068">
                  <c:v>2.0051300000000001E-2</c:v>
                </c:pt>
                <c:pt idx="1069">
                  <c:v>2.0050999999999999E-2</c:v>
                </c:pt>
                <c:pt idx="1070">
                  <c:v>2.0058099999999999E-2</c:v>
                </c:pt>
                <c:pt idx="1071">
                  <c:v>2.00719E-2</c:v>
                </c:pt>
                <c:pt idx="1072">
                  <c:v>2.0078800000000001E-2</c:v>
                </c:pt>
                <c:pt idx="1073">
                  <c:v>2.0091399999999999E-2</c:v>
                </c:pt>
                <c:pt idx="1074">
                  <c:v>2.01017E-2</c:v>
                </c:pt>
                <c:pt idx="1075">
                  <c:v>2.0113800000000001E-2</c:v>
                </c:pt>
                <c:pt idx="1076">
                  <c:v>2.0122399999999999E-2</c:v>
                </c:pt>
                <c:pt idx="1077">
                  <c:v>2.0134099999999999E-2</c:v>
                </c:pt>
                <c:pt idx="1078">
                  <c:v>2.01449E-2</c:v>
                </c:pt>
                <c:pt idx="1079">
                  <c:v>2.0157000000000001E-2</c:v>
                </c:pt>
                <c:pt idx="1080">
                  <c:v>2.01701E-2</c:v>
                </c:pt>
                <c:pt idx="1081">
                  <c:v>2.01788E-2</c:v>
                </c:pt>
                <c:pt idx="1082">
                  <c:v>2.01893E-2</c:v>
                </c:pt>
                <c:pt idx="1083">
                  <c:v>2.0198600000000001E-2</c:v>
                </c:pt>
                <c:pt idx="1084">
                  <c:v>2.0214099999999999E-2</c:v>
                </c:pt>
                <c:pt idx="1085">
                  <c:v>2.02232E-2</c:v>
                </c:pt>
                <c:pt idx="1086">
                  <c:v>2.0229400000000002E-2</c:v>
                </c:pt>
                <c:pt idx="1087">
                  <c:v>2.0247299999999999E-2</c:v>
                </c:pt>
                <c:pt idx="1088">
                  <c:v>2.02566E-2</c:v>
                </c:pt>
                <c:pt idx="1089">
                  <c:v>2.02647E-2</c:v>
                </c:pt>
                <c:pt idx="1090">
                  <c:v>2.0277900000000001E-2</c:v>
                </c:pt>
                <c:pt idx="1091">
                  <c:v>2.0289499999999999E-2</c:v>
                </c:pt>
                <c:pt idx="1092">
                  <c:v>2.0303499999999999E-2</c:v>
                </c:pt>
                <c:pt idx="1093">
                  <c:v>2.0315799999999998E-2</c:v>
                </c:pt>
                <c:pt idx="1094">
                  <c:v>2.03261E-2</c:v>
                </c:pt>
                <c:pt idx="1095">
                  <c:v>2.0348999999999999E-2</c:v>
                </c:pt>
                <c:pt idx="1096">
                  <c:v>2.0355999999999999E-2</c:v>
                </c:pt>
                <c:pt idx="1097">
                  <c:v>2.0365899999999999E-2</c:v>
                </c:pt>
                <c:pt idx="1098">
                  <c:v>2.0379299999999999E-2</c:v>
                </c:pt>
                <c:pt idx="1099">
                  <c:v>2.03927E-2</c:v>
                </c:pt>
                <c:pt idx="1100">
                  <c:v>2.0402099999999999E-2</c:v>
                </c:pt>
                <c:pt idx="1101">
                  <c:v>2.0429800000000001E-2</c:v>
                </c:pt>
                <c:pt idx="1102">
                  <c:v>2.0428000000000002E-2</c:v>
                </c:pt>
                <c:pt idx="1103">
                  <c:v>2.0442800000000001E-2</c:v>
                </c:pt>
                <c:pt idx="1104">
                  <c:v>2.0452100000000001E-2</c:v>
                </c:pt>
                <c:pt idx="1105">
                  <c:v>2.0469399999999999E-2</c:v>
                </c:pt>
                <c:pt idx="1106">
                  <c:v>2.0488200000000002E-2</c:v>
                </c:pt>
                <c:pt idx="1107">
                  <c:v>2.0497000000000001E-2</c:v>
                </c:pt>
                <c:pt idx="1108">
                  <c:v>2.0510299999999999E-2</c:v>
                </c:pt>
                <c:pt idx="1109">
                  <c:v>2.0525100000000001E-2</c:v>
                </c:pt>
                <c:pt idx="1110">
                  <c:v>2.0538299999999999E-2</c:v>
                </c:pt>
                <c:pt idx="1111">
                  <c:v>2.05515E-2</c:v>
                </c:pt>
                <c:pt idx="1112">
                  <c:v>2.0565199999999999E-2</c:v>
                </c:pt>
                <c:pt idx="1113">
                  <c:v>2.05814E-2</c:v>
                </c:pt>
                <c:pt idx="1114">
                  <c:v>2.0596199999999999E-2</c:v>
                </c:pt>
                <c:pt idx="1115">
                  <c:v>2.06106E-2</c:v>
                </c:pt>
                <c:pt idx="1116">
                  <c:v>2.06216E-2</c:v>
                </c:pt>
                <c:pt idx="1117">
                  <c:v>2.0640599999999999E-2</c:v>
                </c:pt>
                <c:pt idx="1118">
                  <c:v>2.06521E-2</c:v>
                </c:pt>
                <c:pt idx="1119">
                  <c:v>2.0670600000000001E-2</c:v>
                </c:pt>
                <c:pt idx="1120">
                  <c:v>2.0679900000000001E-2</c:v>
                </c:pt>
                <c:pt idx="1121">
                  <c:v>2.0707699999999999E-2</c:v>
                </c:pt>
                <c:pt idx="1122">
                  <c:v>2.0722399999999998E-2</c:v>
                </c:pt>
                <c:pt idx="1123">
                  <c:v>2.07291E-2</c:v>
                </c:pt>
                <c:pt idx="1124">
                  <c:v>2.0750299999999999E-2</c:v>
                </c:pt>
                <c:pt idx="1125">
                  <c:v>2.0764600000000001E-2</c:v>
                </c:pt>
                <c:pt idx="1126">
                  <c:v>2.0782499999999999E-2</c:v>
                </c:pt>
                <c:pt idx="1127">
                  <c:v>2.0797699999999999E-2</c:v>
                </c:pt>
                <c:pt idx="1128">
                  <c:v>2.0811699999999999E-2</c:v>
                </c:pt>
                <c:pt idx="1129">
                  <c:v>2.0827499999999999E-2</c:v>
                </c:pt>
                <c:pt idx="1130">
                  <c:v>2.0843400000000002E-2</c:v>
                </c:pt>
                <c:pt idx="1131">
                  <c:v>2.0857799999999999E-2</c:v>
                </c:pt>
                <c:pt idx="1132">
                  <c:v>2.0882999999999999E-2</c:v>
                </c:pt>
                <c:pt idx="1133">
                  <c:v>2.08944E-2</c:v>
                </c:pt>
                <c:pt idx="1134">
                  <c:v>2.09115E-2</c:v>
                </c:pt>
                <c:pt idx="1135">
                  <c:v>2.0927899999999999E-2</c:v>
                </c:pt>
                <c:pt idx="1136">
                  <c:v>2.0942599999999999E-2</c:v>
                </c:pt>
                <c:pt idx="1137">
                  <c:v>2.09576E-2</c:v>
                </c:pt>
                <c:pt idx="1138">
                  <c:v>2.09699E-2</c:v>
                </c:pt>
                <c:pt idx="1139">
                  <c:v>2.0994800000000001E-2</c:v>
                </c:pt>
                <c:pt idx="1140">
                  <c:v>2.1006400000000001E-2</c:v>
                </c:pt>
                <c:pt idx="1141">
                  <c:v>2.1022599999999999E-2</c:v>
                </c:pt>
                <c:pt idx="1142">
                  <c:v>2.10417E-2</c:v>
                </c:pt>
                <c:pt idx="1143">
                  <c:v>2.1056800000000001E-2</c:v>
                </c:pt>
                <c:pt idx="1144">
                  <c:v>2.10762E-2</c:v>
                </c:pt>
                <c:pt idx="1145">
                  <c:v>2.10937E-2</c:v>
                </c:pt>
                <c:pt idx="1146">
                  <c:v>2.1109200000000002E-2</c:v>
                </c:pt>
                <c:pt idx="1147">
                  <c:v>2.1127799999999999E-2</c:v>
                </c:pt>
                <c:pt idx="1148">
                  <c:v>2.11481E-2</c:v>
                </c:pt>
                <c:pt idx="1149">
                  <c:v>2.1160000000000002E-2</c:v>
                </c:pt>
                <c:pt idx="1150">
                  <c:v>2.1174499999999999E-2</c:v>
                </c:pt>
                <c:pt idx="1151">
                  <c:v>2.11924E-2</c:v>
                </c:pt>
                <c:pt idx="1152">
                  <c:v>2.1207E-2</c:v>
                </c:pt>
                <c:pt idx="1153">
                  <c:v>2.12263E-2</c:v>
                </c:pt>
                <c:pt idx="1154">
                  <c:v>2.1252199999999999E-2</c:v>
                </c:pt>
                <c:pt idx="1155">
                  <c:v>2.1267999999999999E-2</c:v>
                </c:pt>
                <c:pt idx="1156">
                  <c:v>2.12794E-2</c:v>
                </c:pt>
                <c:pt idx="1157">
                  <c:v>2.13005E-2</c:v>
                </c:pt>
                <c:pt idx="1158">
                  <c:v>2.1322399999999998E-2</c:v>
                </c:pt>
                <c:pt idx="1159">
                  <c:v>2.13425E-2</c:v>
                </c:pt>
                <c:pt idx="1160">
                  <c:v>2.1364999999999999E-2</c:v>
                </c:pt>
                <c:pt idx="1161">
                  <c:v>2.13863E-2</c:v>
                </c:pt>
                <c:pt idx="1162">
                  <c:v>2.1399999999999999E-2</c:v>
                </c:pt>
                <c:pt idx="1163">
                  <c:v>2.1415199999999999E-2</c:v>
                </c:pt>
                <c:pt idx="1164">
                  <c:v>2.14378E-2</c:v>
                </c:pt>
                <c:pt idx="1165">
                  <c:v>2.1467199999999999E-2</c:v>
                </c:pt>
                <c:pt idx="1166">
                  <c:v>2.1477199999999998E-2</c:v>
                </c:pt>
                <c:pt idx="1167">
                  <c:v>2.14968E-2</c:v>
                </c:pt>
                <c:pt idx="1168">
                  <c:v>2.1520600000000001E-2</c:v>
                </c:pt>
                <c:pt idx="1169">
                  <c:v>2.1537799999999999E-2</c:v>
                </c:pt>
                <c:pt idx="1170">
                  <c:v>2.1557900000000001E-2</c:v>
                </c:pt>
                <c:pt idx="1171">
                  <c:v>2.1588E-2</c:v>
                </c:pt>
                <c:pt idx="1172">
                  <c:v>2.1606500000000001E-2</c:v>
                </c:pt>
                <c:pt idx="1173">
                  <c:v>2.1621399999999999E-2</c:v>
                </c:pt>
                <c:pt idx="1174">
                  <c:v>2.1638999999999999E-2</c:v>
                </c:pt>
                <c:pt idx="1175">
                  <c:v>2.1660200000000001E-2</c:v>
                </c:pt>
                <c:pt idx="1176">
                  <c:v>2.16767E-2</c:v>
                </c:pt>
                <c:pt idx="1177">
                  <c:v>2.1701000000000002E-2</c:v>
                </c:pt>
                <c:pt idx="1178">
                  <c:v>2.17235E-2</c:v>
                </c:pt>
                <c:pt idx="1179">
                  <c:v>2.1745199999999999E-2</c:v>
                </c:pt>
                <c:pt idx="1180">
                  <c:v>2.1765900000000001E-2</c:v>
                </c:pt>
                <c:pt idx="1181">
                  <c:v>2.1784899999999999E-2</c:v>
                </c:pt>
                <c:pt idx="1182">
                  <c:v>2.1809700000000001E-2</c:v>
                </c:pt>
                <c:pt idx="1183">
                  <c:v>2.1827099999999999E-2</c:v>
                </c:pt>
                <c:pt idx="1184">
                  <c:v>2.18549E-2</c:v>
                </c:pt>
                <c:pt idx="1185">
                  <c:v>2.1880299999999998E-2</c:v>
                </c:pt>
                <c:pt idx="1186">
                  <c:v>2.1893699999999999E-2</c:v>
                </c:pt>
                <c:pt idx="1187">
                  <c:v>2.1916700000000001E-2</c:v>
                </c:pt>
                <c:pt idx="1188">
                  <c:v>2.1936799999999999E-2</c:v>
                </c:pt>
                <c:pt idx="1189">
                  <c:v>2.1960500000000001E-2</c:v>
                </c:pt>
                <c:pt idx="1190">
                  <c:v>2.1984699999999999E-2</c:v>
                </c:pt>
                <c:pt idx="1191">
                  <c:v>2.2006499999999998E-2</c:v>
                </c:pt>
                <c:pt idx="1192">
                  <c:v>2.2028499999999999E-2</c:v>
                </c:pt>
                <c:pt idx="1193">
                  <c:v>2.2047299999999999E-2</c:v>
                </c:pt>
                <c:pt idx="1194">
                  <c:v>2.2068000000000001E-2</c:v>
                </c:pt>
                <c:pt idx="1195">
                  <c:v>2.2088799999999999E-2</c:v>
                </c:pt>
                <c:pt idx="1196">
                  <c:v>2.2123299999999999E-2</c:v>
                </c:pt>
                <c:pt idx="1197">
                  <c:v>2.2141899999999999E-2</c:v>
                </c:pt>
                <c:pt idx="1198">
                  <c:v>2.21639E-2</c:v>
                </c:pt>
                <c:pt idx="1199">
                  <c:v>2.2187399999999999E-2</c:v>
                </c:pt>
                <c:pt idx="1200">
                  <c:v>2.22148E-2</c:v>
                </c:pt>
                <c:pt idx="1201">
                  <c:v>2.2246100000000001E-2</c:v>
                </c:pt>
                <c:pt idx="1202">
                  <c:v>2.2261900000000001E-2</c:v>
                </c:pt>
                <c:pt idx="1203">
                  <c:v>2.2286899999999998E-2</c:v>
                </c:pt>
                <c:pt idx="1204">
                  <c:v>2.2318399999999999E-2</c:v>
                </c:pt>
                <c:pt idx="1205">
                  <c:v>2.2339899999999999E-2</c:v>
                </c:pt>
                <c:pt idx="1206">
                  <c:v>2.23608E-2</c:v>
                </c:pt>
                <c:pt idx="1207">
                  <c:v>2.2383299999999998E-2</c:v>
                </c:pt>
                <c:pt idx="1208">
                  <c:v>2.2411899999999998E-2</c:v>
                </c:pt>
                <c:pt idx="1209">
                  <c:v>2.2430700000000001E-2</c:v>
                </c:pt>
                <c:pt idx="1210">
                  <c:v>2.2454600000000002E-2</c:v>
                </c:pt>
                <c:pt idx="1211">
                  <c:v>2.2483900000000001E-2</c:v>
                </c:pt>
                <c:pt idx="1212">
                  <c:v>2.2502500000000002E-2</c:v>
                </c:pt>
                <c:pt idx="1213">
                  <c:v>2.25314E-2</c:v>
                </c:pt>
                <c:pt idx="1214">
                  <c:v>2.2553900000000002E-2</c:v>
                </c:pt>
                <c:pt idx="1215">
                  <c:v>2.2579700000000001E-2</c:v>
                </c:pt>
                <c:pt idx="1216">
                  <c:v>2.2609000000000001E-2</c:v>
                </c:pt>
                <c:pt idx="1217">
                  <c:v>2.2628800000000001E-2</c:v>
                </c:pt>
                <c:pt idx="1218">
                  <c:v>2.2654199999999999E-2</c:v>
                </c:pt>
                <c:pt idx="1219">
                  <c:v>2.26803E-2</c:v>
                </c:pt>
                <c:pt idx="1220">
                  <c:v>2.2711499999999999E-2</c:v>
                </c:pt>
                <c:pt idx="1221">
                  <c:v>2.2742999999999999E-2</c:v>
                </c:pt>
                <c:pt idx="1222">
                  <c:v>2.2767099999999998E-2</c:v>
                </c:pt>
                <c:pt idx="1223">
                  <c:v>2.2788200000000002E-2</c:v>
                </c:pt>
                <c:pt idx="1224">
                  <c:v>2.2812499999999999E-2</c:v>
                </c:pt>
                <c:pt idx="1225">
                  <c:v>2.28422E-2</c:v>
                </c:pt>
                <c:pt idx="1226">
                  <c:v>2.2864900000000001E-2</c:v>
                </c:pt>
                <c:pt idx="1227">
                  <c:v>2.2887299999999999E-2</c:v>
                </c:pt>
                <c:pt idx="1228">
                  <c:v>2.2912200000000001E-2</c:v>
                </c:pt>
                <c:pt idx="1229">
                  <c:v>2.29451E-2</c:v>
                </c:pt>
                <c:pt idx="1230">
                  <c:v>2.2985700000000001E-2</c:v>
                </c:pt>
                <c:pt idx="1231">
                  <c:v>2.30122E-2</c:v>
                </c:pt>
                <c:pt idx="1232">
                  <c:v>2.3038099999999999E-2</c:v>
                </c:pt>
                <c:pt idx="1233">
                  <c:v>2.3068700000000001E-2</c:v>
                </c:pt>
                <c:pt idx="1234">
                  <c:v>2.30945E-2</c:v>
                </c:pt>
                <c:pt idx="1235">
                  <c:v>2.3124700000000002E-2</c:v>
                </c:pt>
                <c:pt idx="1236">
                  <c:v>2.31512E-2</c:v>
                </c:pt>
                <c:pt idx="1237">
                  <c:v>2.3175299999999999E-2</c:v>
                </c:pt>
                <c:pt idx="1238">
                  <c:v>2.3201300000000001E-2</c:v>
                </c:pt>
                <c:pt idx="1239">
                  <c:v>2.3244299999999999E-2</c:v>
                </c:pt>
                <c:pt idx="1240">
                  <c:v>2.3271300000000002E-2</c:v>
                </c:pt>
                <c:pt idx="1241">
                  <c:v>2.3298699999999999E-2</c:v>
                </c:pt>
                <c:pt idx="1242">
                  <c:v>2.3322900000000001E-2</c:v>
                </c:pt>
                <c:pt idx="1243">
                  <c:v>2.3357900000000001E-2</c:v>
                </c:pt>
                <c:pt idx="1244">
                  <c:v>2.3389799999999999E-2</c:v>
                </c:pt>
                <c:pt idx="1245">
                  <c:v>2.3418100000000001E-2</c:v>
                </c:pt>
                <c:pt idx="1246">
                  <c:v>2.3439999999999999E-2</c:v>
                </c:pt>
                <c:pt idx="1247">
                  <c:v>2.3467600000000002E-2</c:v>
                </c:pt>
                <c:pt idx="1248">
                  <c:v>2.3497899999999999E-2</c:v>
                </c:pt>
                <c:pt idx="1249">
                  <c:v>2.3531400000000001E-2</c:v>
                </c:pt>
                <c:pt idx="1250">
                  <c:v>2.35661E-2</c:v>
                </c:pt>
                <c:pt idx="1251">
                  <c:v>2.3590300000000002E-2</c:v>
                </c:pt>
                <c:pt idx="1252">
                  <c:v>2.3621900000000001E-2</c:v>
                </c:pt>
                <c:pt idx="1253">
                  <c:v>2.36583E-2</c:v>
                </c:pt>
                <c:pt idx="1254">
                  <c:v>2.36893E-2</c:v>
                </c:pt>
                <c:pt idx="1255">
                  <c:v>2.3715099999999999E-2</c:v>
                </c:pt>
                <c:pt idx="1256">
                  <c:v>2.3743E-2</c:v>
                </c:pt>
                <c:pt idx="1257">
                  <c:v>2.3772100000000001E-2</c:v>
                </c:pt>
                <c:pt idx="1258">
                  <c:v>2.3807499999999999E-2</c:v>
                </c:pt>
                <c:pt idx="1259">
                  <c:v>2.3834500000000002E-2</c:v>
                </c:pt>
                <c:pt idx="1260">
                  <c:v>2.38582E-2</c:v>
                </c:pt>
                <c:pt idx="1261">
                  <c:v>2.3903899999999999E-2</c:v>
                </c:pt>
                <c:pt idx="1262">
                  <c:v>2.39324E-2</c:v>
                </c:pt>
                <c:pt idx="1263">
                  <c:v>2.3975900000000001E-2</c:v>
                </c:pt>
                <c:pt idx="1264">
                  <c:v>2.4015700000000001E-2</c:v>
                </c:pt>
                <c:pt idx="1265">
                  <c:v>2.4048199999999999E-2</c:v>
                </c:pt>
                <c:pt idx="1266">
                  <c:v>2.40772E-2</c:v>
                </c:pt>
                <c:pt idx="1267">
                  <c:v>2.4117199999999998E-2</c:v>
                </c:pt>
                <c:pt idx="1268">
                  <c:v>2.41462E-2</c:v>
                </c:pt>
                <c:pt idx="1269">
                  <c:v>2.4171499999999999E-2</c:v>
                </c:pt>
                <c:pt idx="1270">
                  <c:v>2.4202499999999998E-2</c:v>
                </c:pt>
                <c:pt idx="1271">
                  <c:v>2.4239799999999999E-2</c:v>
                </c:pt>
                <c:pt idx="1272">
                  <c:v>2.4277699999999999E-2</c:v>
                </c:pt>
                <c:pt idx="1273">
                  <c:v>2.4308799999999998E-2</c:v>
                </c:pt>
                <c:pt idx="1274">
                  <c:v>2.4342599999999999E-2</c:v>
                </c:pt>
                <c:pt idx="1275">
                  <c:v>2.4389399999999999E-2</c:v>
                </c:pt>
                <c:pt idx="1276">
                  <c:v>2.4425700000000002E-2</c:v>
                </c:pt>
                <c:pt idx="1277">
                  <c:v>2.44599E-2</c:v>
                </c:pt>
                <c:pt idx="1278">
                  <c:v>2.4499E-2</c:v>
                </c:pt>
                <c:pt idx="1279">
                  <c:v>2.45388E-2</c:v>
                </c:pt>
                <c:pt idx="1280">
                  <c:v>2.4594499999999998E-2</c:v>
                </c:pt>
                <c:pt idx="1281">
                  <c:v>2.46175E-2</c:v>
                </c:pt>
                <c:pt idx="1282">
                  <c:v>2.4646100000000001E-2</c:v>
                </c:pt>
                <c:pt idx="1283">
                  <c:v>2.4672400000000001E-2</c:v>
                </c:pt>
                <c:pt idx="1284">
                  <c:v>2.4716100000000001E-2</c:v>
                </c:pt>
                <c:pt idx="1285">
                  <c:v>2.4762200000000002E-2</c:v>
                </c:pt>
                <c:pt idx="1286">
                  <c:v>2.478E-2</c:v>
                </c:pt>
                <c:pt idx="1287">
                  <c:v>2.48173E-2</c:v>
                </c:pt>
                <c:pt idx="1288">
                  <c:v>2.4859699999999998E-2</c:v>
                </c:pt>
                <c:pt idx="1289">
                  <c:v>2.4896399999999999E-2</c:v>
                </c:pt>
                <c:pt idx="1290">
                  <c:v>2.49413E-2</c:v>
                </c:pt>
                <c:pt idx="1291">
                  <c:v>2.4975600000000001E-2</c:v>
                </c:pt>
                <c:pt idx="1292">
                  <c:v>2.5015599999999999E-2</c:v>
                </c:pt>
                <c:pt idx="1293">
                  <c:v>2.5049600000000002E-2</c:v>
                </c:pt>
                <c:pt idx="1294">
                  <c:v>2.5085300000000001E-2</c:v>
                </c:pt>
                <c:pt idx="1295">
                  <c:v>2.5120099999999999E-2</c:v>
                </c:pt>
                <c:pt idx="1296">
                  <c:v>2.5156100000000001E-2</c:v>
                </c:pt>
                <c:pt idx="1297">
                  <c:v>2.5197299999999999E-2</c:v>
                </c:pt>
                <c:pt idx="1298">
                  <c:v>2.5238699999999999E-2</c:v>
                </c:pt>
                <c:pt idx="1299">
                  <c:v>2.5267899999999999E-2</c:v>
                </c:pt>
                <c:pt idx="1300">
                  <c:v>2.5312600000000001E-2</c:v>
                </c:pt>
                <c:pt idx="1301">
                  <c:v>2.53566E-2</c:v>
                </c:pt>
                <c:pt idx="1302">
                  <c:v>2.5394E-2</c:v>
                </c:pt>
                <c:pt idx="1303">
                  <c:v>2.5426899999999999E-2</c:v>
                </c:pt>
                <c:pt idx="1304">
                  <c:v>2.54816E-2</c:v>
                </c:pt>
                <c:pt idx="1305">
                  <c:v>2.5524399999999999E-2</c:v>
                </c:pt>
                <c:pt idx="1306">
                  <c:v>2.5564099999999999E-2</c:v>
                </c:pt>
                <c:pt idx="1307">
                  <c:v>2.55985E-2</c:v>
                </c:pt>
                <c:pt idx="1308">
                  <c:v>2.5641400000000002E-2</c:v>
                </c:pt>
                <c:pt idx="1309">
                  <c:v>2.5677800000000001E-2</c:v>
                </c:pt>
                <c:pt idx="1310">
                  <c:v>2.5715700000000001E-2</c:v>
                </c:pt>
                <c:pt idx="1311">
                  <c:v>2.57637E-2</c:v>
                </c:pt>
                <c:pt idx="1312">
                  <c:v>2.5810400000000001E-2</c:v>
                </c:pt>
                <c:pt idx="1313">
                  <c:v>2.58427E-2</c:v>
                </c:pt>
                <c:pt idx="1314">
                  <c:v>2.5887899999999998E-2</c:v>
                </c:pt>
                <c:pt idx="1315">
                  <c:v>2.59332E-2</c:v>
                </c:pt>
                <c:pt idx="1316">
                  <c:v>2.5972200000000001E-2</c:v>
                </c:pt>
                <c:pt idx="1317">
                  <c:v>2.6025699999999999E-2</c:v>
                </c:pt>
                <c:pt idx="1318">
                  <c:v>2.6086999999999999E-2</c:v>
                </c:pt>
                <c:pt idx="1319">
                  <c:v>2.6123E-2</c:v>
                </c:pt>
                <c:pt idx="1320">
                  <c:v>2.6160599999999999E-2</c:v>
                </c:pt>
                <c:pt idx="1321">
                  <c:v>2.6196199999999999E-2</c:v>
                </c:pt>
                <c:pt idx="1322">
                  <c:v>2.62527E-2</c:v>
                </c:pt>
                <c:pt idx="1323">
                  <c:v>2.62924E-2</c:v>
                </c:pt>
                <c:pt idx="1324">
                  <c:v>2.6325000000000001E-2</c:v>
                </c:pt>
                <c:pt idx="1325">
                  <c:v>2.6375800000000001E-2</c:v>
                </c:pt>
                <c:pt idx="1326">
                  <c:v>2.64385E-2</c:v>
                </c:pt>
                <c:pt idx="1327">
                  <c:v>2.6487E-2</c:v>
                </c:pt>
                <c:pt idx="1328">
                  <c:v>2.6519999999999998E-2</c:v>
                </c:pt>
                <c:pt idx="1329">
                  <c:v>2.65694E-2</c:v>
                </c:pt>
                <c:pt idx="1330">
                  <c:v>2.6617600000000002E-2</c:v>
                </c:pt>
                <c:pt idx="1331">
                  <c:v>2.6690200000000001E-2</c:v>
                </c:pt>
                <c:pt idx="1332">
                  <c:v>2.6742800000000001E-2</c:v>
                </c:pt>
                <c:pt idx="1333">
                  <c:v>2.6789799999999999E-2</c:v>
                </c:pt>
                <c:pt idx="1334">
                  <c:v>2.6837799999999998E-2</c:v>
                </c:pt>
                <c:pt idx="1335">
                  <c:v>2.6882799999999998E-2</c:v>
                </c:pt>
                <c:pt idx="1336">
                  <c:v>2.6929100000000001E-2</c:v>
                </c:pt>
                <c:pt idx="1337">
                  <c:v>2.6968200000000001E-2</c:v>
                </c:pt>
                <c:pt idx="1338">
                  <c:v>2.70076E-2</c:v>
                </c:pt>
                <c:pt idx="1339">
                  <c:v>2.70695E-2</c:v>
                </c:pt>
                <c:pt idx="1340">
                  <c:v>2.71062E-2</c:v>
                </c:pt>
                <c:pt idx="1341">
                  <c:v>2.7157000000000001E-2</c:v>
                </c:pt>
                <c:pt idx="1342">
                  <c:v>2.7216199999999999E-2</c:v>
                </c:pt>
                <c:pt idx="1343">
                  <c:v>2.7287100000000002E-2</c:v>
                </c:pt>
                <c:pt idx="1344">
                  <c:v>2.73259E-2</c:v>
                </c:pt>
                <c:pt idx="1345">
                  <c:v>2.73844E-2</c:v>
                </c:pt>
                <c:pt idx="1346">
                  <c:v>2.7441699999999999E-2</c:v>
                </c:pt>
                <c:pt idx="1347">
                  <c:v>2.7501999999999999E-2</c:v>
                </c:pt>
                <c:pt idx="1348">
                  <c:v>2.75619E-2</c:v>
                </c:pt>
                <c:pt idx="1349">
                  <c:v>2.7606499999999999E-2</c:v>
                </c:pt>
                <c:pt idx="1350">
                  <c:v>2.7661700000000001E-2</c:v>
                </c:pt>
                <c:pt idx="1351">
                  <c:v>2.7717599999999998E-2</c:v>
                </c:pt>
                <c:pt idx="1352">
                  <c:v>2.7767099999999999E-2</c:v>
                </c:pt>
                <c:pt idx="1353">
                  <c:v>2.78178E-2</c:v>
                </c:pt>
                <c:pt idx="1354">
                  <c:v>2.7889000000000001E-2</c:v>
                </c:pt>
                <c:pt idx="1355">
                  <c:v>2.79394E-2</c:v>
                </c:pt>
                <c:pt idx="1356">
                  <c:v>2.7994000000000002E-2</c:v>
                </c:pt>
                <c:pt idx="1357">
                  <c:v>2.8063500000000002E-2</c:v>
                </c:pt>
                <c:pt idx="1358">
                  <c:v>2.8137599999999999E-2</c:v>
                </c:pt>
                <c:pt idx="1359">
                  <c:v>2.81859E-2</c:v>
                </c:pt>
                <c:pt idx="1360">
                  <c:v>2.8235199999999998E-2</c:v>
                </c:pt>
                <c:pt idx="1361">
                  <c:v>2.8281500000000001E-2</c:v>
                </c:pt>
                <c:pt idx="1362">
                  <c:v>2.8344600000000001E-2</c:v>
                </c:pt>
                <c:pt idx="1363">
                  <c:v>2.8391900000000001E-2</c:v>
                </c:pt>
                <c:pt idx="1364">
                  <c:v>2.84465E-2</c:v>
                </c:pt>
                <c:pt idx="1365">
                  <c:v>2.8509099999999999E-2</c:v>
                </c:pt>
                <c:pt idx="1366">
                  <c:v>2.8569000000000001E-2</c:v>
                </c:pt>
                <c:pt idx="1367">
                  <c:v>2.8634699999999999E-2</c:v>
                </c:pt>
                <c:pt idx="1368">
                  <c:v>2.8681399999999999E-2</c:v>
                </c:pt>
                <c:pt idx="1369">
                  <c:v>2.8754100000000001E-2</c:v>
                </c:pt>
                <c:pt idx="1370">
                  <c:v>2.8809499999999998E-2</c:v>
                </c:pt>
                <c:pt idx="1371">
                  <c:v>2.88747E-2</c:v>
                </c:pt>
                <c:pt idx="1372">
                  <c:v>2.8946699999999999E-2</c:v>
                </c:pt>
                <c:pt idx="1373">
                  <c:v>2.9012400000000001E-2</c:v>
                </c:pt>
                <c:pt idx="1374">
                  <c:v>2.9061900000000002E-2</c:v>
                </c:pt>
                <c:pt idx="1375">
                  <c:v>2.9116300000000001E-2</c:v>
                </c:pt>
                <c:pt idx="1376">
                  <c:v>2.9191700000000001E-2</c:v>
                </c:pt>
                <c:pt idx="1377">
                  <c:v>2.9254499999999999E-2</c:v>
                </c:pt>
                <c:pt idx="1378">
                  <c:v>2.9308299999999999E-2</c:v>
                </c:pt>
                <c:pt idx="1379">
                  <c:v>2.93707E-2</c:v>
                </c:pt>
                <c:pt idx="1380">
                  <c:v>2.9443299999999999E-2</c:v>
                </c:pt>
                <c:pt idx="1381">
                  <c:v>2.95068E-2</c:v>
                </c:pt>
                <c:pt idx="1382">
                  <c:v>2.9564199999999999E-2</c:v>
                </c:pt>
                <c:pt idx="1383">
                  <c:v>2.9619400000000001E-2</c:v>
                </c:pt>
                <c:pt idx="1384">
                  <c:v>2.96931E-2</c:v>
                </c:pt>
                <c:pt idx="1385">
                  <c:v>2.9777100000000001E-2</c:v>
                </c:pt>
                <c:pt idx="1386">
                  <c:v>2.9849199999999999E-2</c:v>
                </c:pt>
                <c:pt idx="1387">
                  <c:v>2.9909000000000002E-2</c:v>
                </c:pt>
                <c:pt idx="1388">
                  <c:v>2.9978999999999999E-2</c:v>
                </c:pt>
                <c:pt idx="1389">
                  <c:v>3.0054600000000001E-2</c:v>
                </c:pt>
                <c:pt idx="1390">
                  <c:v>3.0102299999999999E-2</c:v>
                </c:pt>
                <c:pt idx="1391">
                  <c:v>3.0173499999999999E-2</c:v>
                </c:pt>
                <c:pt idx="1392">
                  <c:v>3.0250599999999999E-2</c:v>
                </c:pt>
                <c:pt idx="1393">
                  <c:v>3.03094E-2</c:v>
                </c:pt>
                <c:pt idx="1394">
                  <c:v>3.0377100000000001E-2</c:v>
                </c:pt>
                <c:pt idx="1395">
                  <c:v>3.0473799999999999E-2</c:v>
                </c:pt>
                <c:pt idx="1396">
                  <c:v>3.0557500000000001E-2</c:v>
                </c:pt>
                <c:pt idx="1397">
                  <c:v>3.06418E-2</c:v>
                </c:pt>
                <c:pt idx="1398">
                  <c:v>3.0698E-2</c:v>
                </c:pt>
                <c:pt idx="1399">
                  <c:v>3.0799300000000002E-2</c:v>
                </c:pt>
                <c:pt idx="1400">
                  <c:v>3.0866299999999999E-2</c:v>
                </c:pt>
                <c:pt idx="1401">
                  <c:v>3.0935000000000001E-2</c:v>
                </c:pt>
                <c:pt idx="1402">
                  <c:v>3.1017699999999999E-2</c:v>
                </c:pt>
                <c:pt idx="1403">
                  <c:v>3.1120499999999999E-2</c:v>
                </c:pt>
                <c:pt idx="1404">
                  <c:v>3.1219899999999998E-2</c:v>
                </c:pt>
                <c:pt idx="1405">
                  <c:v>3.13072E-2</c:v>
                </c:pt>
                <c:pt idx="1406">
                  <c:v>3.1350599999999999E-2</c:v>
                </c:pt>
                <c:pt idx="1407">
                  <c:v>3.14539E-2</c:v>
                </c:pt>
                <c:pt idx="1408">
                  <c:v>3.15316E-2</c:v>
                </c:pt>
                <c:pt idx="1409">
                  <c:v>3.1611500000000001E-2</c:v>
                </c:pt>
                <c:pt idx="1410">
                  <c:v>3.1684299999999999E-2</c:v>
                </c:pt>
                <c:pt idx="1411">
                  <c:v>3.1772500000000002E-2</c:v>
                </c:pt>
                <c:pt idx="1412">
                  <c:v>3.1842000000000002E-2</c:v>
                </c:pt>
                <c:pt idx="1413">
                  <c:v>3.1921900000000003E-2</c:v>
                </c:pt>
                <c:pt idx="1414">
                  <c:v>3.19768E-2</c:v>
                </c:pt>
                <c:pt idx="1415">
                  <c:v>3.2065799999999998E-2</c:v>
                </c:pt>
                <c:pt idx="1416">
                  <c:v>3.2146099999999997E-2</c:v>
                </c:pt>
                <c:pt idx="1417">
                  <c:v>3.2227899999999997E-2</c:v>
                </c:pt>
                <c:pt idx="1418">
                  <c:v>3.2332399999999997E-2</c:v>
                </c:pt>
                <c:pt idx="1419">
                  <c:v>3.2423E-2</c:v>
                </c:pt>
                <c:pt idx="1420">
                  <c:v>3.25171E-2</c:v>
                </c:pt>
                <c:pt idx="1421">
                  <c:v>3.2610300000000002E-2</c:v>
                </c:pt>
                <c:pt idx="1422">
                  <c:v>3.2706600000000002E-2</c:v>
                </c:pt>
                <c:pt idx="1423">
                  <c:v>3.2787700000000003E-2</c:v>
                </c:pt>
                <c:pt idx="1424">
                  <c:v>3.2882300000000003E-2</c:v>
                </c:pt>
                <c:pt idx="1425">
                  <c:v>3.2964899999999998E-2</c:v>
                </c:pt>
                <c:pt idx="1426">
                  <c:v>3.3062099999999997E-2</c:v>
                </c:pt>
                <c:pt idx="1427">
                  <c:v>3.3146599999999998E-2</c:v>
                </c:pt>
                <c:pt idx="1428">
                  <c:v>3.3245700000000003E-2</c:v>
                </c:pt>
                <c:pt idx="1429">
                  <c:v>3.3337600000000002E-2</c:v>
                </c:pt>
                <c:pt idx="1430">
                  <c:v>3.34642E-2</c:v>
                </c:pt>
                <c:pt idx="1431">
                  <c:v>3.3572400000000002E-2</c:v>
                </c:pt>
                <c:pt idx="1432">
                  <c:v>3.3707300000000003E-2</c:v>
                </c:pt>
                <c:pt idx="1433">
                  <c:v>3.3816100000000002E-2</c:v>
                </c:pt>
                <c:pt idx="1434">
                  <c:v>3.3929599999999997E-2</c:v>
                </c:pt>
                <c:pt idx="1435">
                  <c:v>3.4018399999999997E-2</c:v>
                </c:pt>
                <c:pt idx="1436">
                  <c:v>3.4070999999999997E-2</c:v>
                </c:pt>
                <c:pt idx="1437">
                  <c:v>3.4174499999999997E-2</c:v>
                </c:pt>
                <c:pt idx="1438">
                  <c:v>3.4259699999999997E-2</c:v>
                </c:pt>
                <c:pt idx="1439">
                  <c:v>3.43317E-2</c:v>
                </c:pt>
                <c:pt idx="1440">
                  <c:v>3.4415800000000003E-2</c:v>
                </c:pt>
                <c:pt idx="1441">
                  <c:v>3.45192E-2</c:v>
                </c:pt>
                <c:pt idx="1442">
                  <c:v>3.4652799999999997E-2</c:v>
                </c:pt>
                <c:pt idx="1443">
                  <c:v>3.4756099999999998E-2</c:v>
                </c:pt>
                <c:pt idx="1444">
                  <c:v>3.4921099999999997E-2</c:v>
                </c:pt>
                <c:pt idx="1445">
                  <c:v>3.4955300000000002E-2</c:v>
                </c:pt>
                <c:pt idx="1446">
                  <c:v>3.5048599999999999E-2</c:v>
                </c:pt>
                <c:pt idx="1447">
                  <c:v>3.5233E-2</c:v>
                </c:pt>
                <c:pt idx="1448">
                  <c:v>3.5356600000000002E-2</c:v>
                </c:pt>
                <c:pt idx="1449">
                  <c:v>3.5573500000000001E-2</c:v>
                </c:pt>
                <c:pt idx="1450">
                  <c:v>3.5825599999999999E-2</c:v>
                </c:pt>
                <c:pt idx="1451">
                  <c:v>3.6572899999999998E-2</c:v>
                </c:pt>
                <c:pt idx="1452">
                  <c:v>3.6721799999999999E-2</c:v>
                </c:pt>
                <c:pt idx="1453">
                  <c:v>3.6271900000000003E-2</c:v>
                </c:pt>
                <c:pt idx="1454">
                  <c:v>3.6222600000000001E-2</c:v>
                </c:pt>
                <c:pt idx="1455">
                  <c:v>3.6266699999999999E-2</c:v>
                </c:pt>
                <c:pt idx="1456">
                  <c:v>3.6347400000000002E-2</c:v>
                </c:pt>
                <c:pt idx="1457">
                  <c:v>3.6485099999999999E-2</c:v>
                </c:pt>
                <c:pt idx="1458">
                  <c:v>3.6619600000000002E-2</c:v>
                </c:pt>
                <c:pt idx="1459">
                  <c:v>3.6727999999999997E-2</c:v>
                </c:pt>
                <c:pt idx="1460">
                  <c:v>3.6854999999999999E-2</c:v>
                </c:pt>
                <c:pt idx="1461">
                  <c:v>3.7009100000000003E-2</c:v>
                </c:pt>
                <c:pt idx="1462">
                  <c:v>3.7146999999999999E-2</c:v>
                </c:pt>
                <c:pt idx="1463">
                  <c:v>3.7337299999999997E-2</c:v>
                </c:pt>
                <c:pt idx="1464">
                  <c:v>3.7485299999999999E-2</c:v>
                </c:pt>
                <c:pt idx="1465">
                  <c:v>3.7630200000000003E-2</c:v>
                </c:pt>
                <c:pt idx="1466">
                  <c:v>3.7945E-2</c:v>
                </c:pt>
                <c:pt idx="1467">
                  <c:v>3.8399599999999999E-2</c:v>
                </c:pt>
                <c:pt idx="1468">
                  <c:v>3.8417E-2</c:v>
                </c:pt>
                <c:pt idx="1469">
                  <c:v>3.8246299999999997E-2</c:v>
                </c:pt>
                <c:pt idx="1470">
                  <c:v>3.8288200000000001E-2</c:v>
                </c:pt>
                <c:pt idx="1471">
                  <c:v>3.8376199999999999E-2</c:v>
                </c:pt>
                <c:pt idx="1472">
                  <c:v>3.8521699999999999E-2</c:v>
                </c:pt>
                <c:pt idx="1473">
                  <c:v>3.8687899999999997E-2</c:v>
                </c:pt>
                <c:pt idx="1474">
                  <c:v>3.8866400000000002E-2</c:v>
                </c:pt>
                <c:pt idx="1475">
                  <c:v>3.8968999999999997E-2</c:v>
                </c:pt>
                <c:pt idx="1476">
                  <c:v>3.9144499999999999E-2</c:v>
                </c:pt>
                <c:pt idx="1477">
                  <c:v>3.9225500000000003E-2</c:v>
                </c:pt>
                <c:pt idx="1478">
                  <c:v>3.94083E-2</c:v>
                </c:pt>
                <c:pt idx="1479">
                  <c:v>3.9678100000000001E-2</c:v>
                </c:pt>
                <c:pt idx="1480">
                  <c:v>3.9949499999999999E-2</c:v>
                </c:pt>
                <c:pt idx="1481">
                  <c:v>4.02099E-2</c:v>
                </c:pt>
                <c:pt idx="1482">
                  <c:v>4.0812399999999999E-2</c:v>
                </c:pt>
                <c:pt idx="1483">
                  <c:v>4.1087699999999998E-2</c:v>
                </c:pt>
                <c:pt idx="1484">
                  <c:v>4.0688799999999997E-2</c:v>
                </c:pt>
                <c:pt idx="1485">
                  <c:v>4.0681000000000002E-2</c:v>
                </c:pt>
                <c:pt idx="1486">
                  <c:v>4.0842499999999997E-2</c:v>
                </c:pt>
                <c:pt idx="1487">
                  <c:v>4.10009E-2</c:v>
                </c:pt>
                <c:pt idx="1488">
                  <c:v>4.1133500000000003E-2</c:v>
                </c:pt>
                <c:pt idx="1489">
                  <c:v>4.1291500000000002E-2</c:v>
                </c:pt>
                <c:pt idx="1490">
                  <c:v>4.1469399999999997E-2</c:v>
                </c:pt>
                <c:pt idx="1491">
                  <c:v>4.1616100000000003E-2</c:v>
                </c:pt>
                <c:pt idx="1492">
                  <c:v>4.1819799999999997E-2</c:v>
                </c:pt>
                <c:pt idx="1493">
                  <c:v>4.2067800000000002E-2</c:v>
                </c:pt>
                <c:pt idx="1494">
                  <c:v>4.23732E-2</c:v>
                </c:pt>
                <c:pt idx="1495">
                  <c:v>4.2703100000000001E-2</c:v>
                </c:pt>
                <c:pt idx="1496">
                  <c:v>4.3017899999999998E-2</c:v>
                </c:pt>
                <c:pt idx="1497">
                  <c:v>4.3728799999999998E-2</c:v>
                </c:pt>
                <c:pt idx="1498">
                  <c:v>4.40042E-2</c:v>
                </c:pt>
                <c:pt idx="1499">
                  <c:v>4.3547000000000002E-2</c:v>
                </c:pt>
                <c:pt idx="1500">
                  <c:v>4.3578800000000001E-2</c:v>
                </c:pt>
                <c:pt idx="1501">
                  <c:v>4.3697800000000002E-2</c:v>
                </c:pt>
                <c:pt idx="1502">
                  <c:v>4.3897499999999999E-2</c:v>
                </c:pt>
                <c:pt idx="1503">
                  <c:v>4.4093500000000001E-2</c:v>
                </c:pt>
                <c:pt idx="1504">
                  <c:v>4.4320499999999999E-2</c:v>
                </c:pt>
                <c:pt idx="1505">
                  <c:v>4.4495899999999998E-2</c:v>
                </c:pt>
                <c:pt idx="1506">
                  <c:v>4.4725000000000001E-2</c:v>
                </c:pt>
                <c:pt idx="1507">
                  <c:v>4.4953300000000002E-2</c:v>
                </c:pt>
                <c:pt idx="1508">
                  <c:v>4.52199E-2</c:v>
                </c:pt>
                <c:pt idx="1509">
                  <c:v>4.5516399999999999E-2</c:v>
                </c:pt>
                <c:pt idx="1510">
                  <c:v>4.5835800000000003E-2</c:v>
                </c:pt>
                <c:pt idx="1511">
                  <c:v>4.6330400000000001E-2</c:v>
                </c:pt>
                <c:pt idx="1512">
                  <c:v>4.6542500000000001E-2</c:v>
                </c:pt>
                <c:pt idx="1513">
                  <c:v>4.7004200000000003E-2</c:v>
                </c:pt>
                <c:pt idx="1514">
                  <c:v>4.7388600000000003E-2</c:v>
                </c:pt>
                <c:pt idx="1515">
                  <c:v>4.7239299999999998E-2</c:v>
                </c:pt>
                <c:pt idx="1516">
                  <c:v>4.7278399999999998E-2</c:v>
                </c:pt>
                <c:pt idx="1517">
                  <c:v>4.7462299999999999E-2</c:v>
                </c:pt>
                <c:pt idx="1518">
                  <c:v>4.7665100000000002E-2</c:v>
                </c:pt>
                <c:pt idx="1519">
                  <c:v>4.7985300000000002E-2</c:v>
                </c:pt>
                <c:pt idx="1520">
                  <c:v>4.8244000000000002E-2</c:v>
                </c:pt>
                <c:pt idx="1521">
                  <c:v>4.8429600000000003E-2</c:v>
                </c:pt>
                <c:pt idx="1522">
                  <c:v>4.8694399999999999E-2</c:v>
                </c:pt>
                <c:pt idx="1523">
                  <c:v>4.8951700000000001E-2</c:v>
                </c:pt>
                <c:pt idx="1524">
                  <c:v>4.92591E-2</c:v>
                </c:pt>
                <c:pt idx="1525">
                  <c:v>4.9632000000000003E-2</c:v>
                </c:pt>
                <c:pt idx="1526">
                  <c:v>4.9952900000000001E-2</c:v>
                </c:pt>
                <c:pt idx="1527">
                  <c:v>5.0285900000000001E-2</c:v>
                </c:pt>
                <c:pt idx="1528">
                  <c:v>5.1017699999999999E-2</c:v>
                </c:pt>
                <c:pt idx="1529">
                  <c:v>5.1307199999999997E-2</c:v>
                </c:pt>
                <c:pt idx="1530">
                  <c:v>5.1847699999999997E-2</c:v>
                </c:pt>
                <c:pt idx="1531">
                  <c:v>5.2410900000000003E-2</c:v>
                </c:pt>
                <c:pt idx="1532">
                  <c:v>5.2107500000000001E-2</c:v>
                </c:pt>
                <c:pt idx="1533">
                  <c:v>5.2312600000000001E-2</c:v>
                </c:pt>
                <c:pt idx="1534">
                  <c:v>5.2549199999999997E-2</c:v>
                </c:pt>
                <c:pt idx="1535">
                  <c:v>5.2930400000000002E-2</c:v>
                </c:pt>
                <c:pt idx="1536">
                  <c:v>5.3179900000000002E-2</c:v>
                </c:pt>
                <c:pt idx="1537">
                  <c:v>5.3407999999999997E-2</c:v>
                </c:pt>
                <c:pt idx="1538">
                  <c:v>5.3703899999999999E-2</c:v>
                </c:pt>
                <c:pt idx="1539">
                  <c:v>5.4038299999999997E-2</c:v>
                </c:pt>
                <c:pt idx="1540">
                  <c:v>5.4435799999999999E-2</c:v>
                </c:pt>
                <c:pt idx="1541">
                  <c:v>5.48704E-2</c:v>
                </c:pt>
                <c:pt idx="1542">
                  <c:v>5.5194699999999999E-2</c:v>
                </c:pt>
                <c:pt idx="1543">
                  <c:v>5.5547899999999997E-2</c:v>
                </c:pt>
                <c:pt idx="1544">
                  <c:v>5.5923E-2</c:v>
                </c:pt>
                <c:pt idx="1545">
                  <c:v>5.6490499999999999E-2</c:v>
                </c:pt>
                <c:pt idx="1546">
                  <c:v>5.74748E-2</c:v>
                </c:pt>
                <c:pt idx="1547">
                  <c:v>5.7720899999999999E-2</c:v>
                </c:pt>
                <c:pt idx="1548">
                  <c:v>5.8011899999999998E-2</c:v>
                </c:pt>
                <c:pt idx="1549">
                  <c:v>5.8178300000000002E-2</c:v>
                </c:pt>
                <c:pt idx="1550">
                  <c:v>5.8468699999999998E-2</c:v>
                </c:pt>
                <c:pt idx="1551">
                  <c:v>5.8938200000000003E-2</c:v>
                </c:pt>
                <c:pt idx="1552">
                  <c:v>5.9320199999999997E-2</c:v>
                </c:pt>
                <c:pt idx="1553">
                  <c:v>5.96099E-2</c:v>
                </c:pt>
                <c:pt idx="1554">
                  <c:v>5.9995699999999999E-2</c:v>
                </c:pt>
                <c:pt idx="1555">
                  <c:v>6.0427700000000001E-2</c:v>
                </c:pt>
                <c:pt idx="1556">
                  <c:v>6.0872299999999997E-2</c:v>
                </c:pt>
                <c:pt idx="1557">
                  <c:v>6.1381699999999997E-2</c:v>
                </c:pt>
                <c:pt idx="1558">
                  <c:v>6.1792600000000003E-2</c:v>
                </c:pt>
                <c:pt idx="1559">
                  <c:v>6.2276199999999997E-2</c:v>
                </c:pt>
                <c:pt idx="1560">
                  <c:v>6.2728099999999995E-2</c:v>
                </c:pt>
                <c:pt idx="1561">
                  <c:v>6.3201400000000005E-2</c:v>
                </c:pt>
                <c:pt idx="1562">
                  <c:v>6.3686699999999999E-2</c:v>
                </c:pt>
                <c:pt idx="1563">
                  <c:v>6.4312499999999995E-2</c:v>
                </c:pt>
                <c:pt idx="1564">
                  <c:v>6.48532E-2</c:v>
                </c:pt>
                <c:pt idx="1565">
                  <c:v>6.5494399999999994E-2</c:v>
                </c:pt>
                <c:pt idx="1566">
                  <c:v>6.6956100000000005E-2</c:v>
                </c:pt>
                <c:pt idx="1567">
                  <c:v>6.8165699999999996E-2</c:v>
                </c:pt>
                <c:pt idx="1568">
                  <c:v>6.78174E-2</c:v>
                </c:pt>
                <c:pt idx="1569">
                  <c:v>6.7819000000000004E-2</c:v>
                </c:pt>
                <c:pt idx="1570">
                  <c:v>6.8169099999999996E-2</c:v>
                </c:pt>
                <c:pt idx="1571">
                  <c:v>6.8655499999999994E-2</c:v>
                </c:pt>
                <c:pt idx="1572">
                  <c:v>6.9259500000000002E-2</c:v>
                </c:pt>
                <c:pt idx="1573">
                  <c:v>6.9817299999999999E-2</c:v>
                </c:pt>
                <c:pt idx="1574">
                  <c:v>7.0245600000000005E-2</c:v>
                </c:pt>
                <c:pt idx="1575">
                  <c:v>7.0751900000000006E-2</c:v>
                </c:pt>
                <c:pt idx="1576">
                  <c:v>7.1280499999999997E-2</c:v>
                </c:pt>
                <c:pt idx="1577">
                  <c:v>7.1879799999999994E-2</c:v>
                </c:pt>
                <c:pt idx="1578">
                  <c:v>7.2526599999999997E-2</c:v>
                </c:pt>
                <c:pt idx="1579">
                  <c:v>7.3262900000000006E-2</c:v>
                </c:pt>
                <c:pt idx="1580">
                  <c:v>7.3891299999999993E-2</c:v>
                </c:pt>
                <c:pt idx="1581">
                  <c:v>7.4572100000000002E-2</c:v>
                </c:pt>
                <c:pt idx="1582">
                  <c:v>7.5246199999999999E-2</c:v>
                </c:pt>
                <c:pt idx="1583">
                  <c:v>7.5788599999999998E-2</c:v>
                </c:pt>
                <c:pt idx="1584">
                  <c:v>7.6411400000000004E-2</c:v>
                </c:pt>
                <c:pt idx="1585">
                  <c:v>7.7178899999999995E-2</c:v>
                </c:pt>
                <c:pt idx="1586">
                  <c:v>7.87775E-2</c:v>
                </c:pt>
                <c:pt idx="1587">
                  <c:v>7.8938300000000003E-2</c:v>
                </c:pt>
                <c:pt idx="1588">
                  <c:v>7.92852E-2</c:v>
                </c:pt>
                <c:pt idx="1589">
                  <c:v>7.9805299999999996E-2</c:v>
                </c:pt>
                <c:pt idx="1590">
                  <c:v>8.0400700000000005E-2</c:v>
                </c:pt>
                <c:pt idx="1591">
                  <c:v>8.1065399999999996E-2</c:v>
                </c:pt>
                <c:pt idx="1592">
                  <c:v>8.1793500000000005E-2</c:v>
                </c:pt>
                <c:pt idx="1593">
                  <c:v>8.2492200000000002E-2</c:v>
                </c:pt>
                <c:pt idx="1594">
                  <c:v>8.3410100000000001E-2</c:v>
                </c:pt>
                <c:pt idx="1595">
                  <c:v>8.4136900000000001E-2</c:v>
                </c:pt>
                <c:pt idx="1596">
                  <c:v>8.4692299999999998E-2</c:v>
                </c:pt>
                <c:pt idx="1597">
                  <c:v>8.5423600000000002E-2</c:v>
                </c:pt>
                <c:pt idx="1598">
                  <c:v>8.6147299999999996E-2</c:v>
                </c:pt>
                <c:pt idx="1599">
                  <c:v>8.6965200000000006E-2</c:v>
                </c:pt>
                <c:pt idx="1600">
                  <c:v>8.7749400000000005E-2</c:v>
                </c:pt>
                <c:pt idx="1601">
                  <c:v>8.8646799999999998E-2</c:v>
                </c:pt>
                <c:pt idx="1602">
                  <c:v>8.9292499999999997E-2</c:v>
                </c:pt>
                <c:pt idx="1603">
                  <c:v>9.0060899999999999E-2</c:v>
                </c:pt>
                <c:pt idx="1604">
                  <c:v>9.0884300000000001E-2</c:v>
                </c:pt>
                <c:pt idx="1605">
                  <c:v>9.1647599999999996E-2</c:v>
                </c:pt>
                <c:pt idx="1606">
                  <c:v>9.2576000000000006E-2</c:v>
                </c:pt>
                <c:pt idx="1607">
                  <c:v>9.3357399999999993E-2</c:v>
                </c:pt>
                <c:pt idx="1608">
                  <c:v>9.4079899999999994E-2</c:v>
                </c:pt>
                <c:pt idx="1609">
                  <c:v>9.5204399999999995E-2</c:v>
                </c:pt>
                <c:pt idx="1610">
                  <c:v>9.5886799999999994E-2</c:v>
                </c:pt>
                <c:pt idx="1611">
                  <c:v>9.6680699999999994E-2</c:v>
                </c:pt>
                <c:pt idx="1612">
                  <c:v>9.8133300000000007E-2</c:v>
                </c:pt>
                <c:pt idx="1613">
                  <c:v>9.9659399999999995E-2</c:v>
                </c:pt>
                <c:pt idx="1614">
                  <c:v>9.9565100000000004E-2</c:v>
                </c:pt>
                <c:pt idx="1615">
                  <c:v>0.100372</c:v>
                </c:pt>
                <c:pt idx="1616">
                  <c:v>0.101118</c:v>
                </c:pt>
                <c:pt idx="1617">
                  <c:v>0.101878</c:v>
                </c:pt>
                <c:pt idx="1618">
                  <c:v>0.102621</c:v>
                </c:pt>
                <c:pt idx="1619">
                  <c:v>0.103501</c:v>
                </c:pt>
                <c:pt idx="1620">
                  <c:v>0.104377</c:v>
                </c:pt>
                <c:pt idx="1621">
                  <c:v>0.105333</c:v>
                </c:pt>
                <c:pt idx="1622">
                  <c:v>0.106152</c:v>
                </c:pt>
                <c:pt idx="1623">
                  <c:v>0.10704</c:v>
                </c:pt>
                <c:pt idx="1624">
                  <c:v>0.10796</c:v>
                </c:pt>
                <c:pt idx="1625">
                  <c:v>0.109197</c:v>
                </c:pt>
                <c:pt idx="1626">
                  <c:v>0.109722</c:v>
                </c:pt>
                <c:pt idx="1627">
                  <c:v>0.110529</c:v>
                </c:pt>
                <c:pt idx="1628">
                  <c:v>0.111487</c:v>
                </c:pt>
                <c:pt idx="1629">
                  <c:v>0.112486</c:v>
                </c:pt>
                <c:pt idx="1630">
                  <c:v>0.113621</c:v>
                </c:pt>
                <c:pt idx="1631">
                  <c:v>0.114483</c:v>
                </c:pt>
                <c:pt idx="1632">
                  <c:v>0.11550199999999999</c:v>
                </c:pt>
                <c:pt idx="1633">
                  <c:v>0.116142</c:v>
                </c:pt>
                <c:pt idx="1634">
                  <c:v>0.116979</c:v>
                </c:pt>
                <c:pt idx="1635">
                  <c:v>0.117918</c:v>
                </c:pt>
                <c:pt idx="1636">
                  <c:v>0.11883299999999999</c:v>
                </c:pt>
                <c:pt idx="1637">
                  <c:v>0.11970600000000001</c:v>
                </c:pt>
                <c:pt idx="1638">
                  <c:v>0.120617</c:v>
                </c:pt>
                <c:pt idx="1639">
                  <c:v>0.121989</c:v>
                </c:pt>
                <c:pt idx="1640">
                  <c:v>0.122776</c:v>
                </c:pt>
                <c:pt idx="1641">
                  <c:v>0.12346799999999999</c:v>
                </c:pt>
                <c:pt idx="1642">
                  <c:v>0.124317</c:v>
                </c:pt>
                <c:pt idx="1643">
                  <c:v>0.12536700000000001</c:v>
                </c:pt>
                <c:pt idx="1644">
                  <c:v>0.126334</c:v>
                </c:pt>
                <c:pt idx="1645">
                  <c:v>0.12711900000000001</c:v>
                </c:pt>
                <c:pt idx="1646">
                  <c:v>0.12809300000000001</c:v>
                </c:pt>
                <c:pt idx="1647">
                  <c:v>0.12906799999999999</c:v>
                </c:pt>
                <c:pt idx="1648">
                  <c:v>0.130629</c:v>
                </c:pt>
                <c:pt idx="1649">
                  <c:v>0.13136600000000001</c:v>
                </c:pt>
                <c:pt idx="1650">
                  <c:v>0.131997</c:v>
                </c:pt>
                <c:pt idx="1651">
                  <c:v>0.132795</c:v>
                </c:pt>
                <c:pt idx="1652">
                  <c:v>0.13364200000000001</c:v>
                </c:pt>
                <c:pt idx="1653">
                  <c:v>0.13456699999999999</c:v>
                </c:pt>
                <c:pt idx="1654">
                  <c:v>0.135434</c:v>
                </c:pt>
                <c:pt idx="1655">
                  <c:v>0.13658999999999999</c:v>
                </c:pt>
                <c:pt idx="1656">
                  <c:v>0.13963</c:v>
                </c:pt>
                <c:pt idx="1657">
                  <c:v>0.13964399999999999</c:v>
                </c:pt>
                <c:pt idx="1658">
                  <c:v>0.139487</c:v>
                </c:pt>
                <c:pt idx="1659">
                  <c:v>0.14025099999999999</c:v>
                </c:pt>
                <c:pt idx="1660">
                  <c:v>0.14097100000000001</c:v>
                </c:pt>
                <c:pt idx="1661">
                  <c:v>0.14179</c:v>
                </c:pt>
                <c:pt idx="1662">
                  <c:v>0.14264499999999999</c:v>
                </c:pt>
                <c:pt idx="1663">
                  <c:v>0.14347399999999999</c:v>
                </c:pt>
                <c:pt idx="1664">
                  <c:v>0.14433799999999999</c:v>
                </c:pt>
                <c:pt idx="1665">
                  <c:v>0.14561399999999999</c:v>
                </c:pt>
                <c:pt idx="1666">
                  <c:v>0.14622299999999999</c:v>
                </c:pt>
                <c:pt idx="1667">
                  <c:v>0.146928</c:v>
                </c:pt>
                <c:pt idx="1668">
                  <c:v>0.147726</c:v>
                </c:pt>
                <c:pt idx="1669">
                  <c:v>0.14868799999999999</c:v>
                </c:pt>
                <c:pt idx="1670">
                  <c:v>0.149594</c:v>
                </c:pt>
                <c:pt idx="1671">
                  <c:v>0.15026500000000001</c:v>
                </c:pt>
                <c:pt idx="1672">
                  <c:v>0.15104500000000001</c:v>
                </c:pt>
                <c:pt idx="1673">
                  <c:v>0.15185000000000001</c:v>
                </c:pt>
                <c:pt idx="1674">
                  <c:v>0.15265300000000001</c:v>
                </c:pt>
                <c:pt idx="1675">
                  <c:v>0.15345</c:v>
                </c:pt>
                <c:pt idx="1676">
                  <c:v>0.15425</c:v>
                </c:pt>
                <c:pt idx="1677">
                  <c:v>0.15512000000000001</c:v>
                </c:pt>
                <c:pt idx="1678">
                  <c:v>0.155886</c:v>
                </c:pt>
                <c:pt idx="1679">
                  <c:v>0.15673200000000001</c:v>
                </c:pt>
                <c:pt idx="1680">
                  <c:v>0.157999</c:v>
                </c:pt>
                <c:pt idx="1681">
                  <c:v>0.15849199999999999</c:v>
                </c:pt>
                <c:pt idx="1682">
                  <c:v>0.159388</c:v>
                </c:pt>
                <c:pt idx="1683">
                  <c:v>0.160053</c:v>
                </c:pt>
                <c:pt idx="1684">
                  <c:v>0.160774</c:v>
                </c:pt>
                <c:pt idx="1685">
                  <c:v>0.161498</c:v>
                </c:pt>
                <c:pt idx="1686">
                  <c:v>0.162299</c:v>
                </c:pt>
                <c:pt idx="1687">
                  <c:v>0.16306200000000001</c:v>
                </c:pt>
                <c:pt idx="1688">
                  <c:v>0.16376599999999999</c:v>
                </c:pt>
                <c:pt idx="1689">
                  <c:v>0.164378</c:v>
                </c:pt>
                <c:pt idx="1690">
                  <c:v>0.16500400000000001</c:v>
                </c:pt>
                <c:pt idx="1691">
                  <c:v>0.165683</c:v>
                </c:pt>
                <c:pt idx="1692">
                  <c:v>0.166411</c:v>
                </c:pt>
                <c:pt idx="1693">
                  <c:v>0.167157</c:v>
                </c:pt>
                <c:pt idx="1694">
                  <c:v>0.167878</c:v>
                </c:pt>
                <c:pt idx="1695">
                  <c:v>0.168679</c:v>
                </c:pt>
                <c:pt idx="1696">
                  <c:v>0.169375</c:v>
                </c:pt>
                <c:pt idx="1697">
                  <c:v>0.16999700000000001</c:v>
                </c:pt>
                <c:pt idx="1698">
                  <c:v>0.170628</c:v>
                </c:pt>
                <c:pt idx="1699">
                  <c:v>0.17122999999999999</c:v>
                </c:pt>
                <c:pt idx="1700">
                  <c:v>0.17183999999999999</c:v>
                </c:pt>
                <c:pt idx="1701">
                  <c:v>0.17249999999999999</c:v>
                </c:pt>
                <c:pt idx="1702">
                  <c:v>0.17316400000000001</c:v>
                </c:pt>
                <c:pt idx="1703">
                  <c:v>0.17381199999999999</c:v>
                </c:pt>
                <c:pt idx="1704">
                  <c:v>0.174426</c:v>
                </c:pt>
                <c:pt idx="1705">
                  <c:v>0.17501700000000001</c:v>
                </c:pt>
                <c:pt idx="1706">
                  <c:v>0.17558699999999999</c:v>
                </c:pt>
                <c:pt idx="1707">
                  <c:v>0.176369</c:v>
                </c:pt>
                <c:pt idx="1708">
                  <c:v>0.17737600000000001</c:v>
                </c:pt>
                <c:pt idx="1709">
                  <c:v>0.177756</c:v>
                </c:pt>
                <c:pt idx="1710">
                  <c:v>0.178146</c:v>
                </c:pt>
                <c:pt idx="1711">
                  <c:v>0.17871100000000001</c:v>
                </c:pt>
                <c:pt idx="1712">
                  <c:v>0.179234</c:v>
                </c:pt>
                <c:pt idx="1713">
                  <c:v>0.179787</c:v>
                </c:pt>
                <c:pt idx="1714">
                  <c:v>0.18034500000000001</c:v>
                </c:pt>
                <c:pt idx="1715">
                  <c:v>0.180838</c:v>
                </c:pt>
                <c:pt idx="1716">
                  <c:v>0.181398</c:v>
                </c:pt>
                <c:pt idx="1717">
                  <c:v>0.18190799999999999</c:v>
                </c:pt>
                <c:pt idx="1718">
                  <c:v>0.18246799999999999</c:v>
                </c:pt>
                <c:pt idx="1719">
                  <c:v>0.183008</c:v>
                </c:pt>
                <c:pt idx="1720">
                  <c:v>0.18349699999999999</c:v>
                </c:pt>
                <c:pt idx="1721">
                  <c:v>0.18396000000000001</c:v>
                </c:pt>
                <c:pt idx="1722">
                  <c:v>0.18434900000000001</c:v>
                </c:pt>
                <c:pt idx="1723">
                  <c:v>0.184812</c:v>
                </c:pt>
                <c:pt idx="1724">
                  <c:v>0.18529999999999999</c:v>
                </c:pt>
                <c:pt idx="1725">
                  <c:v>0.18575</c:v>
                </c:pt>
                <c:pt idx="1726">
                  <c:v>0.18624299999999999</c:v>
                </c:pt>
                <c:pt idx="1727">
                  <c:v>0.186699</c:v>
                </c:pt>
                <c:pt idx="1728">
                  <c:v>0.18715100000000001</c:v>
                </c:pt>
                <c:pt idx="1729">
                  <c:v>0.187554</c:v>
                </c:pt>
                <c:pt idx="1730">
                  <c:v>0.18793499999999999</c:v>
                </c:pt>
                <c:pt idx="1731">
                  <c:v>0.18834500000000001</c:v>
                </c:pt>
                <c:pt idx="1732">
                  <c:v>0.18877099999999999</c:v>
                </c:pt>
                <c:pt idx="1733">
                  <c:v>0.18917200000000001</c:v>
                </c:pt>
                <c:pt idx="1734">
                  <c:v>0.18956700000000001</c:v>
                </c:pt>
                <c:pt idx="1735">
                  <c:v>0.18993499999999999</c:v>
                </c:pt>
                <c:pt idx="1736">
                  <c:v>0.19031799999999999</c:v>
                </c:pt>
                <c:pt idx="1737">
                  <c:v>0.19070699999999999</c:v>
                </c:pt>
                <c:pt idx="1738">
                  <c:v>0.191082</c:v>
                </c:pt>
                <c:pt idx="1739">
                  <c:v>0.19153200000000001</c:v>
                </c:pt>
                <c:pt idx="1740">
                  <c:v>0.19223799999999999</c:v>
                </c:pt>
                <c:pt idx="1741">
                  <c:v>0.19253200000000001</c:v>
                </c:pt>
                <c:pt idx="1742">
                  <c:v>0.192741</c:v>
                </c:pt>
                <c:pt idx="1743">
                  <c:v>0.19298699999999999</c:v>
                </c:pt>
                <c:pt idx="1744">
                  <c:v>0.19326399999999999</c:v>
                </c:pt>
                <c:pt idx="1745">
                  <c:v>0.19350000000000001</c:v>
                </c:pt>
                <c:pt idx="1746">
                  <c:v>0.19378799999999999</c:v>
                </c:pt>
                <c:pt idx="1747">
                  <c:v>0.19412699999999999</c:v>
                </c:pt>
                <c:pt idx="1748">
                  <c:v>0.194381</c:v>
                </c:pt>
                <c:pt idx="1749">
                  <c:v>0.194684</c:v>
                </c:pt>
                <c:pt idx="1750">
                  <c:v>0.19497400000000001</c:v>
                </c:pt>
                <c:pt idx="1751">
                  <c:v>0.195241</c:v>
                </c:pt>
                <c:pt idx="1752">
                  <c:v>0.19549800000000001</c:v>
                </c:pt>
                <c:pt idx="1753">
                  <c:v>0.195691</c:v>
                </c:pt>
                <c:pt idx="1754">
                  <c:v>0.19595699999999999</c:v>
                </c:pt>
                <c:pt idx="1755">
                  <c:v>0.19617899999999999</c:v>
                </c:pt>
                <c:pt idx="1756">
                  <c:v>0.196385</c:v>
                </c:pt>
                <c:pt idx="1757">
                  <c:v>0.19662099999999999</c:v>
                </c:pt>
                <c:pt idx="1758">
                  <c:v>0.196877</c:v>
                </c:pt>
                <c:pt idx="1759">
                  <c:v>0.19711000000000001</c:v>
                </c:pt>
                <c:pt idx="1760">
                  <c:v>0.19736600000000001</c:v>
                </c:pt>
                <c:pt idx="1761">
                  <c:v>0.197963</c:v>
                </c:pt>
                <c:pt idx="1762">
                  <c:v>0.19794800000000001</c:v>
                </c:pt>
                <c:pt idx="1763">
                  <c:v>0.19806699999999999</c:v>
                </c:pt>
                <c:pt idx="1764">
                  <c:v>0.19822200000000001</c:v>
                </c:pt>
                <c:pt idx="1765">
                  <c:v>0.198347</c:v>
                </c:pt>
                <c:pt idx="1766">
                  <c:v>0.19855</c:v>
                </c:pt>
                <c:pt idx="1767">
                  <c:v>0.19869400000000001</c:v>
                </c:pt>
                <c:pt idx="1768">
                  <c:v>0.19887199999999999</c:v>
                </c:pt>
                <c:pt idx="1769">
                  <c:v>0.199016</c:v>
                </c:pt>
                <c:pt idx="1770">
                  <c:v>0.19919300000000001</c:v>
                </c:pt>
                <c:pt idx="1771">
                  <c:v>0.19941700000000001</c:v>
                </c:pt>
                <c:pt idx="1772">
                  <c:v>0.199572</c:v>
                </c:pt>
                <c:pt idx="1773">
                  <c:v>0.19974900000000001</c:v>
                </c:pt>
                <c:pt idx="1774">
                  <c:v>0.19996</c:v>
                </c:pt>
                <c:pt idx="1775">
                  <c:v>0.200102</c:v>
                </c:pt>
                <c:pt idx="1776">
                  <c:v>0.20022999999999999</c:v>
                </c:pt>
                <c:pt idx="1777">
                  <c:v>0.20035900000000001</c:v>
                </c:pt>
                <c:pt idx="1778">
                  <c:v>0.20052300000000001</c:v>
                </c:pt>
                <c:pt idx="1779">
                  <c:v>0.200627</c:v>
                </c:pt>
                <c:pt idx="1780">
                  <c:v>0.20077200000000001</c:v>
                </c:pt>
                <c:pt idx="1781">
                  <c:v>0.200878</c:v>
                </c:pt>
                <c:pt idx="1782">
                  <c:v>0.20100599999999999</c:v>
                </c:pt>
                <c:pt idx="1783">
                  <c:v>0.20113600000000001</c:v>
                </c:pt>
                <c:pt idx="1784">
                  <c:v>0.20128199999999999</c:v>
                </c:pt>
                <c:pt idx="1785">
                  <c:v>0.20136999999999999</c:v>
                </c:pt>
                <c:pt idx="1786">
                  <c:v>0.20150999999999999</c:v>
                </c:pt>
                <c:pt idx="1787">
                  <c:v>0.201512</c:v>
                </c:pt>
                <c:pt idx="1788">
                  <c:v>0.20160600000000001</c:v>
                </c:pt>
                <c:pt idx="1789">
                  <c:v>0.20166899999999999</c:v>
                </c:pt>
                <c:pt idx="1790">
                  <c:v>0.201879</c:v>
                </c:pt>
                <c:pt idx="1791">
                  <c:v>0.20170099999999999</c:v>
                </c:pt>
                <c:pt idx="1792">
                  <c:v>0.20170299999999999</c:v>
                </c:pt>
                <c:pt idx="1793">
                  <c:v>0.201793</c:v>
                </c:pt>
                <c:pt idx="1794">
                  <c:v>0.20185800000000001</c:v>
                </c:pt>
                <c:pt idx="1795">
                  <c:v>0.20188500000000001</c:v>
                </c:pt>
                <c:pt idx="1796">
                  <c:v>0.20192199999999999</c:v>
                </c:pt>
                <c:pt idx="1797">
                  <c:v>0.201959</c:v>
                </c:pt>
                <c:pt idx="1798">
                  <c:v>0.20198099999999999</c:v>
                </c:pt>
                <c:pt idx="1799">
                  <c:v>0.20203699999999999</c:v>
                </c:pt>
                <c:pt idx="1800">
                  <c:v>0.202069</c:v>
                </c:pt>
                <c:pt idx="1801">
                  <c:v>0.20208799999999999</c:v>
                </c:pt>
                <c:pt idx="1802">
                  <c:v>0.202095</c:v>
                </c:pt>
                <c:pt idx="1803">
                  <c:v>0.202122</c:v>
                </c:pt>
                <c:pt idx="1804">
                  <c:v>0.20211399999999999</c:v>
                </c:pt>
                <c:pt idx="1805">
                  <c:v>0.20211999999999999</c:v>
                </c:pt>
                <c:pt idx="1806">
                  <c:v>0.20210500000000001</c:v>
                </c:pt>
                <c:pt idx="1807">
                  <c:v>0.20208100000000001</c:v>
                </c:pt>
                <c:pt idx="1808">
                  <c:v>0.20208200000000001</c:v>
                </c:pt>
                <c:pt idx="1809">
                  <c:v>0.20202500000000001</c:v>
                </c:pt>
                <c:pt idx="1810">
                  <c:v>0.20199800000000001</c:v>
                </c:pt>
                <c:pt idx="1811">
                  <c:v>0.201964</c:v>
                </c:pt>
                <c:pt idx="1812">
                  <c:v>0.20192499999999999</c:v>
                </c:pt>
                <c:pt idx="1813">
                  <c:v>0.20191300000000001</c:v>
                </c:pt>
                <c:pt idx="1814">
                  <c:v>0.20194699999999999</c:v>
                </c:pt>
                <c:pt idx="1815">
                  <c:v>0.20178099999999999</c:v>
                </c:pt>
                <c:pt idx="1816">
                  <c:v>0.20173099999999999</c:v>
                </c:pt>
                <c:pt idx="1817">
                  <c:v>0.20167199999999999</c:v>
                </c:pt>
                <c:pt idx="1818">
                  <c:v>0.20160900000000001</c:v>
                </c:pt>
                <c:pt idx="1819">
                  <c:v>0.20161499999999999</c:v>
                </c:pt>
                <c:pt idx="1820">
                  <c:v>0.201489</c:v>
                </c:pt>
                <c:pt idx="1821">
                  <c:v>0.20138700000000001</c:v>
                </c:pt>
                <c:pt idx="1822">
                  <c:v>0.20132</c:v>
                </c:pt>
                <c:pt idx="1823">
                  <c:v>0.20124400000000001</c:v>
                </c:pt>
                <c:pt idx="1824">
                  <c:v>0.20113800000000001</c:v>
                </c:pt>
                <c:pt idx="1825">
                  <c:v>0.20106199999999999</c:v>
                </c:pt>
                <c:pt idx="1826">
                  <c:v>0.200988</c:v>
                </c:pt>
                <c:pt idx="1827">
                  <c:v>0.20088800000000001</c:v>
                </c:pt>
                <c:pt idx="1828">
                  <c:v>0.200795</c:v>
                </c:pt>
                <c:pt idx="1829">
                  <c:v>0.200678</c:v>
                </c:pt>
                <c:pt idx="1830">
                  <c:v>0.20058599999999999</c:v>
                </c:pt>
                <c:pt idx="1831">
                  <c:v>0.20050200000000001</c:v>
                </c:pt>
                <c:pt idx="1832">
                  <c:v>0.20035700000000001</c:v>
                </c:pt>
                <c:pt idx="1833">
                  <c:v>0.20025599999999999</c:v>
                </c:pt>
                <c:pt idx="1834">
                  <c:v>0.20016100000000001</c:v>
                </c:pt>
                <c:pt idx="1835">
                  <c:v>0.20013300000000001</c:v>
                </c:pt>
                <c:pt idx="1836">
                  <c:v>0.19992399999999999</c:v>
                </c:pt>
                <c:pt idx="1837">
                  <c:v>0.199796</c:v>
                </c:pt>
                <c:pt idx="1838">
                  <c:v>0.199656</c:v>
                </c:pt>
                <c:pt idx="1839">
                  <c:v>0.199542</c:v>
                </c:pt>
                <c:pt idx="1840">
                  <c:v>0.19939599999999999</c:v>
                </c:pt>
                <c:pt idx="1841">
                  <c:v>0.19925499999999999</c:v>
                </c:pt>
                <c:pt idx="1842">
                  <c:v>0.19913900000000001</c:v>
                </c:pt>
                <c:pt idx="1843">
                  <c:v>0.19902400000000001</c:v>
                </c:pt>
                <c:pt idx="1844">
                  <c:v>0.19889299999999999</c:v>
                </c:pt>
                <c:pt idx="1845">
                  <c:v>0.198737</c:v>
                </c:pt>
                <c:pt idx="1846">
                  <c:v>0.19858999999999999</c:v>
                </c:pt>
                <c:pt idx="1847">
                  <c:v>0.19841900000000001</c:v>
                </c:pt>
                <c:pt idx="1848">
                  <c:v>0.19827900000000001</c:v>
                </c:pt>
                <c:pt idx="1849">
                  <c:v>0.19810700000000001</c:v>
                </c:pt>
                <c:pt idx="1850">
                  <c:v>0.19796900000000001</c:v>
                </c:pt>
                <c:pt idx="1851">
                  <c:v>0.19781299999999999</c:v>
                </c:pt>
                <c:pt idx="1852">
                  <c:v>0.197656</c:v>
                </c:pt>
                <c:pt idx="1853">
                  <c:v>0.19748399999999999</c:v>
                </c:pt>
                <c:pt idx="1854">
                  <c:v>0.197321</c:v>
                </c:pt>
                <c:pt idx="1855">
                  <c:v>0.19714599999999999</c:v>
                </c:pt>
                <c:pt idx="1856">
                  <c:v>0.19697600000000001</c:v>
                </c:pt>
                <c:pt idx="1857">
                  <c:v>0.19683100000000001</c:v>
                </c:pt>
                <c:pt idx="1858">
                  <c:v>0.19664400000000001</c:v>
                </c:pt>
                <c:pt idx="1859">
                  <c:v>0.19650999999999999</c:v>
                </c:pt>
                <c:pt idx="1860">
                  <c:v>0.196327</c:v>
                </c:pt>
                <c:pt idx="1861">
                  <c:v>0.19617899999999999</c:v>
                </c:pt>
                <c:pt idx="1862">
                  <c:v>0.19598299999999999</c:v>
                </c:pt>
                <c:pt idx="1863">
                  <c:v>0.19578499999999999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B758-5945-9D8D-AFC8E4DDBB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83073616"/>
        <c:axId val="783064048"/>
      </c:scatterChart>
      <c:valAx>
        <c:axId val="781862096"/>
        <c:scaling>
          <c:orientation val="minMax"/>
          <c:max val="320"/>
          <c:min val="2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Temperature</a:t>
                </a:r>
                <a:r>
                  <a:rPr lang="en-US" sz="1200" b="1" baseline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(ºC)</a:t>
                </a:r>
                <a:endParaRPr lang="en-US" sz="1200" b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44917068093477963"/>
              <c:y val="0.9308501530247401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781859600"/>
        <c:crosses val="autoZero"/>
        <c:crossBetween val="midCat"/>
        <c:majorUnit val="30"/>
      </c:valAx>
      <c:valAx>
        <c:axId val="781859600"/>
        <c:scaling>
          <c:orientation val="minMax"/>
          <c:max val="1100000001.0000002"/>
          <c:min val="1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 i="0" u="none" strike="noStrike" baseline="0"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Loss Modulus (E'') (Pa)  </a:t>
                </a:r>
              </a:p>
              <a:p>
                <a:pPr>
                  <a:defRPr sz="1200"/>
                </a:pPr>
                <a:r>
                  <a:rPr lang="en-US" sz="1200" b="1">
                    <a:solidFill>
                      <a:schemeClr val="accent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Storage Modulus</a:t>
                </a:r>
                <a:r>
                  <a:rPr lang="en-US" sz="1200" b="1" baseline="0">
                    <a:solidFill>
                      <a:schemeClr val="accent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(E') (Pa)           </a:t>
                </a:r>
                <a:endParaRPr lang="en-US" sz="1200" b="1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1.0944124521713387E-2"/>
              <c:y val="0.2996237030479235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781862096"/>
        <c:crosses val="autoZero"/>
        <c:crossBetween val="midCat"/>
      </c:valAx>
      <c:valAx>
        <c:axId val="783064048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 i="0" u="none" strike="noStrike" baseline="0">
                    <a:solidFill>
                      <a:srgbClr val="0070C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tan</a:t>
                </a:r>
                <a:r>
                  <a:rPr lang="el-GR" sz="1200" b="1" i="0" u="none" strike="noStrike" baseline="0">
                    <a:solidFill>
                      <a:srgbClr val="0070C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</a:t>
                </a:r>
                <a:endParaRPr lang="en-US" sz="1200" b="1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95025035764186738"/>
              <c:y val="0.4040158579518836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783073616"/>
        <c:crosses val="max"/>
        <c:crossBetween val="midCat"/>
      </c:valAx>
      <c:valAx>
        <c:axId val="78307361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783064048"/>
        <c:crosses val="autoZero"/>
        <c:crossBetween val="midCat"/>
      </c:valAx>
      <c:spPr>
        <a:noFill/>
        <a:ln w="12700">
          <a:solidFill>
            <a:sysClr val="windowText" lastClr="000000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A9432-E5A9-4A72-A611-EBADAE3E0C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AD562A-F900-458F-A020-FD4B1FDA00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5CCEFA-8EFB-46E7-B9FC-3FA26AB58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E04FBB-A5EE-47F3-BC6E-73028E040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742FBC-79E2-4E02-8A0B-075F8604E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520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F1A4D-91E1-4222-B651-A022B7CE4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F28D46-9120-498F-860E-6DF0B8B3EF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0BE687-A26F-42DB-A4F6-9AE0D4FE7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6509CE-8144-441B-92BD-8F81AF8D4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57124E-1966-4807-8133-F2E9E22C7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705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01270C-10BB-41BB-9A23-5295E9F971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29037B-B3A1-484D-BC06-A461727CA9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22623-881D-4913-B4EA-0B77799C9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D7E192-44DB-4AA6-95EE-34512FB26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5B70D-85C4-484E-A6A5-96C347826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091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A5B96-60A4-4FF9-A975-B3DA09633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23162F-AEC8-4D86-89B2-021A668183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E4AF82-E4A2-4B69-AA29-43984CF7D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C3A092-B03B-464D-A3A7-46C9F5EAD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346812-F79E-4D5B-83D8-BA75D62E9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994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96A9B-453B-47AB-9BDA-D0D73192E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61568-5FDD-4485-808E-719999975D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9585F9-EB04-47E2-9BC8-345FF0AB5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BF93E8-BC4C-42FF-9607-D6F320126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D87F0C-1551-4C86-88CB-CC0AB88C8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311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3E72B-A6B9-43FF-A063-B74FF72AC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89F169-08AC-4366-9F99-903E77F5E2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E04E70-2A52-4F38-8428-7ADB2C48B2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151734-14CA-42A8-AE11-CA088431F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14C872-A0F0-4ADB-BB94-328361C5D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46709A-23B4-4629-A46B-1AC5D56C8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29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BC4AF-A6C0-4474-8C11-D493351F3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7601B6-3F5D-4E96-B9BF-BFA55D727F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DA5306-93A8-4DDB-A56D-6E660FE3C7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4126EB-AABF-4379-9F55-3A68991020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76ECA1-C4D7-438F-9B4F-0AC81D1ED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6CF343-559C-489E-ABB8-F6A418B99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061483-B29F-4E85-9742-B3A7D7727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A882E4-9DE5-421A-B0B3-C822F5F5A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557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3ABE4-DB97-41C8-8839-99A0139BB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399422-7B2F-48BD-A811-333E71FE8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25ADAD-9E40-49C9-B4B7-84267B29A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E6C59C-69CF-4B1B-92B7-EE52A6765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038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87E603-12DB-4E61-B09A-43342E78F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54E273-5988-41B2-A0F7-3B4FB6F3B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5C85A0-5585-4B6A-A41E-477AB94BD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55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4BE13-A49C-43C7-A192-DCF35D62F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4B3794-7067-4C2A-A961-4846035578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2C83C6-7C23-4381-8D79-DA011895DC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BDBD88-93FA-4B81-AC5F-2C7D117CB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AFFE36-457C-4040-9578-EEED7C184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6E9A8B-0618-49DF-87CF-CD3991E3A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253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E9E0C-923D-4149-BE92-C45412BF4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CA417C-F929-4B72-8968-AA77C501FC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7B412B-F1AC-4EAE-97AB-458FBDA295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B10CDE-CE01-41C5-8BD9-9FD15F087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864509-73D1-4D66-A83C-7FD13F972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2E4D24-1285-4213-8B6E-88641C89C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801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FAAF38-C1C5-49A4-AA8D-C1986EBDA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59F618-7C94-4FE2-ACA5-F64C411F4A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AB9692-59C0-4EA6-B930-8211C57B48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3E80E7-D4B4-4A04-9F36-FFF4941F98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4EE84B-61B5-44AA-924F-C63B8A1EB8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876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D574EA2D-4BBF-4E87-8631-E48B8224C3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3254019"/>
              </p:ext>
            </p:extLst>
          </p:nvPr>
        </p:nvGraphicFramePr>
        <p:xfrm>
          <a:off x="93644" y="1433945"/>
          <a:ext cx="5818783" cy="4707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195D308-0157-4D31-85D6-73D05DC9498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58519031"/>
              </p:ext>
            </p:extLst>
          </p:nvPr>
        </p:nvGraphicFramePr>
        <p:xfrm>
          <a:off x="6192982" y="1544393"/>
          <a:ext cx="5999018" cy="4707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1B149BE4-FCD9-474C-A7FE-E275F6D013BE}"/>
              </a:ext>
            </a:extLst>
          </p:cNvPr>
          <p:cNvSpPr txBox="1"/>
          <p:nvPr/>
        </p:nvSpPr>
        <p:spPr>
          <a:xfrm>
            <a:off x="0" y="1557937"/>
            <a:ext cx="4466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" pitchFamily="2" charset="0"/>
              </a:rPr>
              <a:t>(a)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A63D06-6980-2744-A08F-0D3F00FC4825}"/>
              </a:ext>
            </a:extLst>
          </p:cNvPr>
          <p:cNvSpPr txBox="1"/>
          <p:nvPr/>
        </p:nvSpPr>
        <p:spPr>
          <a:xfrm>
            <a:off x="6192982" y="1711825"/>
            <a:ext cx="4466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" pitchFamily="2" charset="0"/>
              </a:rPr>
              <a:t>(b)</a:t>
            </a:r>
          </a:p>
        </p:txBody>
      </p:sp>
    </p:spTree>
    <p:extLst>
      <p:ext uri="{BB962C8B-B14F-4D97-AF65-F5344CB8AC3E}">
        <p14:creationId xmlns:p14="http://schemas.microsoft.com/office/powerpoint/2010/main" val="24705292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2711</TotalTime>
  <Words>51</Words>
  <Application>Microsoft Macintosh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Sepulveda</dc:creator>
  <cp:lastModifiedBy>Hassan, MD Sahid</cp:lastModifiedBy>
  <cp:revision>29</cp:revision>
  <cp:lastPrinted>2021-11-21T12:31:13Z</cp:lastPrinted>
  <dcterms:created xsi:type="dcterms:W3CDTF">2021-08-24T21:47:38Z</dcterms:created>
  <dcterms:modified xsi:type="dcterms:W3CDTF">2021-11-21T12:34:58Z</dcterms:modified>
</cp:coreProperties>
</file>